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2" autoAdjust="0"/>
    <p:restoredTop sz="94660"/>
  </p:normalViewPr>
  <p:slideViewPr>
    <p:cSldViewPr snapToGrid="0">
      <p:cViewPr>
        <p:scale>
          <a:sx n="66" d="100"/>
          <a:sy n="66" d="100"/>
        </p:scale>
        <p:origin x="534" y="7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1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1112 19 2303 0 0,'11'-3'1848'0'0,"-5"1"-300"0"0,10-5 2431 0 0,-2 1 4145 0 0,-27 20-7383 0 0,-1-4-483 0 0,-1-1 0 0 0,0 0-1 0 0,-16 6 1 0 0,-9 5-41 0 0,-117 62 54 0 0,-98 59-206 0 0,229-125-75 0 0,-40 27-106 0 0,-100 83 1 0 0,159-119 73 0 0,5-5-3 0 0,0 0 1 0 0,0 0-1 0 0,0-1 1 0 0,0 1 0 0 0,0 0-1 0 0,-3 1 1 0 0,21-5-121 0 0,-7 2 150 0 0,17-4-55 0 0,43-14 1 0 0,7-1 70 0 0,92-4-451 0 0,-147 22 397 0 0,0 1 0 0 0,-1 1 0 0 0,1 0 0 0 0,-1 2 0 0 0,0 0 0 0 0,26 8 0 0 0,-37-8 43 0 0,1 1 1 0 0,-1 1 0 0 0,0 0-1 0 0,0 0 1 0 0,-1 0 0 0 0,0 1-1 0 0,0 1 1 0 0,0-1-1 0 0,13 16 1 0 0,-9-8-3 0 0,0 1 0 0 0,-2 0 0 0 0,0 1-1 0 0,13 26 1 0 0,-18-33 39 0 0,-2 0-1 0 0,1 0 0 0 0,-1 1 1 0 0,-1-1-1 0 0,0 1 0 0 0,0-1 1 0 0,-1 1-1 0 0,0 0 1 0 0,0 0-1 0 0,-1-1 0 0 0,-1 1 1 0 0,1 0-1 0 0,-2 0 0 0 0,1-1 1 0 0,-2 1-1 0 0,1-1 1 0 0,-1 0-1 0 0,0 1 0 0 0,-1-1 1 0 0,0 0-1 0 0,-1-1 0 0 0,1 1 1 0 0,-2-1-1 0 0,1 0 0 0 0,-1 0 1 0 0,-12 11-1 0 0,5-5 82 0 0,-1-1 0 0 0,0 0 0 0 0,-1-1 0 0 0,-1-1 0 0 0,0-1 0 0 0,0 0 0 0 0,-33 14 0 0 0,-8-2 55 0 0,-1-2 0 0 0,-2-3-1 0 0,0-2 1 0 0,0-3 0 0 0,-87 6-1 0 0,96-14-242 0 0,1-3 0 0 0,-1-1 0 0 0,1-3 0 0 0,-80-15 0 0 0,117 15-260 0 0,0-1 0 0 0,-25-10 0 0 0,37 14 103 0 0,2-2-1050 0 0,3-5-3079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2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34 4143 0 0,'1'-1'319'0'0,"18"-22"3944"0"0,-12 17 155 0 0,0 3 1436 0 0,-12 23-5430 0 0,0 1 1 0 0,-1-1 0 0 0,-1-1-1 0 0,-19 37 1 0 0,7-13-114 0 0,-60 119 259 0 0,11-22-484 0 0,46-92-98 0 0,-13 32 50 0 0,-91 150 0 0 0,85-165 19 0 0,-27 36-10 0 0,57-84-2915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2759 0 0,'0'1'13912'0'0,"-2"15"-12182"0"0,2-12-1638 0 0,-1 0 1 0 0,1 1-1 0 0,0-1 0 0 0,0 0 1 0 0,0 0-1 0 0,2 6 0 0 0,-1-7-36 0 0,-1 0 0 0 0,1 1 0 0 0,-1-1 0 0 0,0 0 0 0 0,0 1 0 0 0,0-1 0 0 0,0 1 0 0 0,0-1 0 0 0,-1 0 0 0 0,1 0 0 0 0,-1 1 0 0 0,0-1 0 0 0,0 0 0 0 0,0 0 0 0 0,-1 0 0 0 0,1 0 0 0 0,-1 0 0 0 0,-2 4 0 0 0,-53 121 1128 0 0,11-21-752 0 0,-3-13-112 0 0,-70 99 0 0 0,-76 78-53 0 0,75-102-986 0 0,119-168-137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5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0,'0'0'778'0'0,"0"2"-373"0"0,2 10 8 0 0,1-1 0 0 0,0 0 0 0 0,0 0-1 0 0,1 0 1 0 0,1 0 0 0 0,0-1 0 0 0,0 1 0 0 0,1-1 0 0 0,0-1 0 0 0,1 1 0 0 0,0-1-1 0 0,0 0 1 0 0,1 0 0 0 0,10 7 0 0 0,15 12 464 0 0,1-1 0 0 0,56 32 0 0 0,-27-19 497 0 0,-31-19-896 0 0,39 28 544 0 0,-61-41-906 0 0,0 1 1 0 0,-1-1 0 0 0,0 2-1 0 0,12 14 1 0 0,-19-21-106 0 0,0 0 1 0 0,0 0-1 0 0,-1 0 0 0 0,1 0 1 0 0,-1 0-1 0 0,1 0 0 0 0,-1 1 1 0 0,0-1-1 0 0,-1 0 0 0 0,1 1 0 0 0,-1-1 1 0 0,1 1-1 0 0,-1-1 0 0 0,0 5 1 0 0,-1-3 4 0 0,1 0 0 0 0,-1 0 0 0 0,-1 0 0 0 0,1 0 0 0 0,-1-1 0 0 0,0 1 0 0 0,0 0 0 0 0,-5 7 0 0 0,-1 1 5 0 0,-2-1 0 0 0,0 0 0 0 0,0-1 0 0 0,-1 0 0 0 0,-16 13 0 0 0,-19 12-46 0 0,-35 32-870 0 0,79-66 656 0 0,1 0-1 0 0,-1 0 1 0 0,0-1-1 0 0,1 1 1 0 0,0 1 0 0 0,-1-1-1 0 0,1 0 1 0 0,0 0-1 0 0,0 0 1 0 0,0 1-1 0 0,-1 3 1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5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8751 0 0,'0'0'8919'0'0,"2"-1"-8196"0"0,50-21 1234 0 0,-33 13-1538 0 0,25-8-1 0 0,42-5-40 0 0,143-18 0 0 0,-220 38-473 0 0,2 0-126 0 0,0 1 0 0 0,0 0 0 0 0,0 0 0 0 0,0 1 0 0 0,0 0 1 0 0,20 4-1 0 0,-29-3-1330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0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 10591 0 0,'-8'0'12043'0'0,"263"-5"-9710"0"0,-139 3-2238 0 0,-9 0-5563 0 0,-87 1-1807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0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0,'0'0'17616'0'0,"2"1"-17360"0"0,-1 0-146 0 0,3 0-140 0 0,0 11 936 0 0,-3-9-794 0 0,-2 1-85 0 0,-4 7 207 0 0,5-10 615 0 0,4 10-700 0 0,0-2-131 0 0,-3-5-28 0 0,-5 12 201 0 0,3-11-195 0 0,0-3-217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0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9215 0 0,'0'0'4786'0'0,"-9"2"-3052"0"0,1 0-1595 0 0,0 1-1 0 0,0 0 0 0 0,1 1 0 0 0,-1-1 1 0 0,-12 10-1 0 0,4-4-20 0 0,3 0 73 0 0,0 0 0 0 0,1 0 0 0 0,0 1 0 0 0,1 1 0 0 0,0 0 0 0 0,1 0 0 0 0,0 1 0 0 0,1 1 0 0 0,-12 18 0 0 0,12-13 108 0 0,0 0 0 0 0,1 0 1 0 0,-7 28-1 0 0,13-38-221 0 0,0-1 0 0 0,1 1 1 0 0,0 0-1 0 0,0 13 0 0 0,1-17-20 0 0,0 1 0 0 0,1-1 0 0 0,-1 0-1 0 0,1 0 1 0 0,0 0 0 0 0,0 0 0 0 0,0 1 0 0 0,1-1-1 0 0,2 6 1 0 0,-3-9-28 0 0,1 0 0 0 0,-1 0 0 0 0,0 0 0 0 0,1-1-1 0 0,-1 1 1 0 0,1 0 0 0 0,-1 0 0 0 0,1-1 0 0 0,0 1 0 0 0,-1-1 0 0 0,1 1 0 0 0,-1-1-1 0 0,1 0 1 0 0,2 0 0 0 0,0 1 46 0 0,7 0 91 0 0,1 0 0 0 0,0-1 0 0 0,-1 0 0 0 0,21-3 0 0 0,46-12 330 0 0,-75 14-481 0 0,27-6 101 0 0,0-1 0 0 0,37-17 0 0 0,-50 17-103 0 0,1 0-1 0 0,-1-2 1 0 0,-1 0-1 0 0,29-23 1 0 0,-41 29-6 0 0,0 0 1 0 0,0-1-1 0 0,0 1 0 0 0,-1-1 1 0 0,1 0-1 0 0,-1 0 1 0 0,-1-1-1 0 0,1 1 1 0 0,-1 0-1 0 0,1-1 0 0 0,-2 0 1 0 0,1 0-1 0 0,-1 1 1 0 0,1-1-1 0 0,-2 0 0 0 0,1 0 1 0 0,-1-12-1 0 0,0 11-21 0 0,0 0 0 0 0,-1-1 0 0 0,0 1 1 0 0,-1 0-1 0 0,1 0 0 0 0,-1 0 0 0 0,-1 0 0 0 0,1 0 0 0 0,-1 0 0 0 0,0 0 0 0 0,-1 1 0 0 0,0-1 0 0 0,0 1 0 0 0,-5-6 0 0 0,7 10-27 0 0,-1-1 0 0 0,1 1-1 0 0,0 1 1 0 0,-1-1 0 0 0,1 0-1 0 0,-1 0 1 0 0,0 1 0 0 0,1 0-1 0 0,-1-1 1 0 0,0 1 0 0 0,0 0 0 0 0,0 0-1 0 0,0 1 1 0 0,0-1 0 0 0,0 1-1 0 0,0-1 1 0 0,0 1 0 0 0,0 0 0 0 0,0 0-1 0 0,0 0 1 0 0,0 1 0 0 0,0-1-1 0 0,0 1 1 0 0,0-1 0 0 0,0 1 0 0 0,0 0-1 0 0,0 0 1 0 0,0 1 0 0 0,-4 2-1 0 0,0 0-148 0 0,0 0 0 0 0,0 0 0 0 0,0 1 0 0 0,1 0 0 0 0,0 0 0 0 0,0 1 0 0 0,1 0 0 0 0,-1 0 0 0 0,1 0 0 0 0,-5 8 0 0 0,9-12-381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0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140 121 1839 0 0,'-9'0'160'0'0,"-69"4"9263"0"0,34 6-4612 0 0,42-9-3613 0 0,-4 2 3122 0 0,21-4-4045 0 0,-1-1 0 0 0,1 0 0 0 0,24-8-1 0 0,-6 2-17 0 0,130-31 6 0 0,126-26 150 0 0,-265 61-435 0 0,0 1-1 0 0,0 0 1 0 0,26 2 0 0 0,-48 1-68 0 0,-1 1-189 0 0,-1-1 268 0 0,1 1 1 0 0,-1 0 0 0 0,1-1-1 0 0,-1 1 1 0 0,0 0-1 0 0,1-1 1 0 0,-1 1 0 0 0,0 0-1 0 0,1 0 1 0 0,-1 0 0 0 0,0-1-1 0 0,0 3 1 0 0,-1 6 1 0 0,-1 0 1 0 0,0 0-1 0 0,-1 0 0 0 0,0-1 1 0 0,-1 1-1 0 0,0-1 1 0 0,-7 14-1 0 0,-44 55-71 0 0,24-35 62 0 0,-261 340 18 0 0,286-374 22 0 0,0 0 1 0 0,1 1-1 0 0,0 0 0 0 0,-4 12 1 0 0,2-5 21 0 0,-15 24 0 0 0,18-35-900 0 0,-1 0 0 0 0,1 0 1 0 0,-1-1-1 0 0,0 0 0 0 0,0 0 0 0 0,-7 5 0 0 0,9-7 75 0 0,-6 3-6295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3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82 2303 0 0,'-13'-10'18160'0'0,"64"6"-16883"0"0,-29 3-1089 0 0,1-1 0 0 0,24-5-1 0 0,-14-1-221 0 0,101-29-2590 0 0,-98 25-4502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4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1137 53 5063 0 0,'85'-46'14211'0'0,"-87"45"-14135"0"0,1 0 1 0 0,-1 0-1 0 0,1 1 1 0 0,-1-1-1 0 0,1 1 1 0 0,-1-1-1 0 0,0 1 1 0 0,1 0-1 0 0,-3-1 1 0 0,3 1-49 0 0,-8 0 42 0 0,0-1 1 0 0,0 1-1 0 0,1 1 0 0 0,-1 0 1 0 0,0 0-1 0 0,-15 4 0 0 0,-51 21 197 0 0,-57 26-213 0 0,-77 30-1359 0 0,176-71 933 0 0,-1-1-1 0 0,0-1 1 0 0,-1-2-1 0 0,0-1 0 0 0,0-2 1 0 0,-47-1-1 0 0,76-3 372 0 0,1 0 0 0 0,0 0 0 0 0,0-1-1 0 0,-1 0 1 0 0,1 0 0 0 0,0 0 0 0 0,0-1-1 0 0,0 1 1 0 0,0-1 0 0 0,0 0 0 0 0,0-1-1 0 0,-6-3 1 0 0,-8-12-415 0 0,18 17 232 0 0,3 4-707 0 0,0 0 1002 0 0,0 1-1 0 0,-1-1 1 0 0,1 0-1 0 0,0 4 0 0 0,-2-6-107 0 0,4 13 234 0 0,0 0-1 0 0,-1 1 1 0 0,-1-1-1 0 0,0 1 0 0 0,-1 0 1 0 0,-1-1-1 0 0,0 1 1 0 0,-1 0-1 0 0,0 0 0 0 0,-6 22 1 0 0,1-12-166 0 0,-2 0 0 0 0,-1-1 1 0 0,-1 0-1 0 0,-1-1 0 0 0,-16 27 0 0 0,1-9-36 0 0,-1-1 0 0 0,-2-2 0 0 0,-56 59 0 0 0,69-82-103 0 0,0-2-1 0 0,-19 13 0 0 0,2-2 9 0 0,32-23 28 0 0,-6 2 1396 0 0,12 1-1246 0 0,0-1 1 0 0,1 0 0 0 0,0 0 0 0 0,-1-1 0 0 0,1 1 0 0 0,0-1 0 0 0,0-1 0 0 0,1 1 0 0 0,-1-1 0 0 0,0 0 0 0 0,0 0 0 0 0,1-1 0 0 0,8 0 0 0 0,12-2 255 0 0,49-8 1 0 0,-62 7-283 0 0,127-24 562 0 0,85-12 221 0 0,-179 30-823 0 0,-45 9-181 0 0,-11 4-6359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4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13735 0 0,'0'0'1246'0'0,"1"0"-1028"0"0,13-7 789 0 0,0 1 0 0 0,0 1-1 0 0,0 1 1 0 0,24-5 0 0 0,-20 5-466 0 0,24-4 853 0 0,60-3 1 0 0,-65 8-971 0 0,-11 1-347 0 0,104-14-1427 0 0,-117 12-549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4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3223 0 0,'0'0'9931'0'0,"-1"1"-9480"0"0,-111 90 1157 0 0,99-78-1457 0 0,0 0 1 0 0,1 0 0 0 0,0 1 0 0 0,-16 27 0 0 0,-31 66 331 0 0,45-78-433 0 0,1 1 0 0 0,1 0 0 0 0,-13 48 0 0 0,24-71-29 0 0,0 0 1 0 0,0 0-1 0 0,0 0 0 0 0,0 0 0 0 0,1 0 0 0 0,1 0 0 0 0,-1 0 1 0 0,1 0-1 0 0,2 11 0 0 0,-1-15-5 0 0,-1 1 1 0 0,1 0-1 0 0,0 0 0 0 0,0 0 0 0 0,0-1 1 0 0,0 1-1 0 0,1-1 0 0 0,-1 1 1 0 0,1-1-1 0 0,0 0 0 0 0,0 0 1 0 0,0-1-1 0 0,0 1 0 0 0,0 0 1 0 0,1-1-1 0 0,0 0 0 0 0,4 3 1 0 0,5 0 89 0 0,0 0 1 0 0,-1-1-1 0 0,1-1 1 0 0,18 3-1 0 0,3 1-120 0 0,-24-5-496 0 0,0-1 1 0 0,-1 0-1 0 0,1 0 0 0 0,18-2 0 0 0,-15-1-5013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8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17103 0 0,'0'0'2422'0'0,"2"1"-1802"0"0,3 1-339 0 0,1-1 0 0 0,0 1 0 0 0,0-1 0 0 0,-1 0 0 0 0,1 0 0 0 0,0-1 1 0 0,0 0-1 0 0,7 0 0 0 0,53-8 1394 0 0,-38 3-1203 0 0,30-3 228 0 0,125-13 593 0 0,-150 19-1413 0 0,0 2 0 0 0,0 1-1 0 0,51 8 1 0 0,-44 2-2531 0 0,-23-4-2397 0 0,-13-6 2910 0 0,7 3-4992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4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22 6911 0 0,'8'-7'732'0'0,"18"-8"940"0"0,-17 15 5210 0 0,-9 6-6802 0 0,0-1 1 0 0,0 0-1 0 0,0 0 1 0 0,-1 0-1 0 0,0 0 1 0 0,0 0-1 0 0,0 0 1 0 0,-1-1-1 0 0,1 1 1 0 0,-5 7 0 0 0,-28 49 271 0 0,23-44-292 0 0,-38 60 104 0 0,-16 29-88 0 0,36-61-226 0 0,10-17-2781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4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159 215 8495 0 0,'-2'1'388'0'0,"-66"45"6534"0"0,84-62-5841 0 0,-3 2-930 0 0,-1 1 1 0 0,0-2-1 0 0,11-17 1 0 0,-9 12-143 0 0,18-19 1 0 0,-19 27 30 0 0,0 1-1 0 0,1 1 1 0 0,0 0-1 0 0,0 0 0 0 0,1 2 1 0 0,28-12-1 0 0,-31 14 1 0 0,1 1 1 0 0,-1 1-1 0 0,1 0 0 0 0,0 0 0 0 0,0 1 0 0 0,0 1 0 0 0,24-1 1 0 0,-32 3-19 0 0,-1 0-1 0 0,1 0 1 0 0,-1 1 0 0 0,1 0 0 0 0,-1-1 0 0 0,1 2 0 0 0,-1-1 0 0 0,0 0 0 0 0,0 1 0 0 0,0 0 0 0 0,1 0 0 0 0,-2 0 0 0 0,1 0 0 0 0,0 1 0 0 0,0 0 0 0 0,-1-1 0 0 0,1 1 0 0 0,-1 1 0 0 0,0-1 0 0 0,0 0 0 0 0,0 1 0 0 0,-1-1 0 0 0,1 1 0 0 0,-1 0 0 0 0,0 0 0 0 0,3 7 0 0 0,-1 0-6 0 0,-1-1-1 0 0,0 1 1 0 0,-1-1 0 0 0,0 1 0 0 0,-1 0-1 0 0,0 0 1 0 0,-1 0 0 0 0,0 0-1 0 0,-1 0 1 0 0,-2 12 0 0 0,0-6-3 0 0,0 0-1 0 0,-2 0 1 0 0,0-1 0 0 0,-1 0-1 0 0,-14 28 1 0 0,11-30 7 0 0,0 1 1 0 0,-1-1-1 0 0,0-1 0 0 0,-1 1 0 0 0,0-2 0 0 0,-2 0 0 0 0,1 0 0 0 0,-28 19 1 0 0,1-5 25 0 0,-2-1 0 0 0,-64 30 0 0 0,76-43-46 0 0,-1 0 0 0 0,1-2 0 0 0,-41 8 0 0 0,47-13 5 0 0,16-3-12 0 0,-1 0-1 0 0,1-1 0 0 0,-12 1 1 0 0,18-2-118 0 0,3-1-767 0 0,8-5 388 0 0,5-3-22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5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7743 0 0,'0'0'10560'0'0,"-1"2"-10256"0"0,-5 13-81 0 0,-1-1-1 0 0,-1 1 0 0 0,0-1 1 0 0,-12 16-1 0 0,7-11-205 0 0,-16 29 1 0 0,-1 22 37 0 0,-8 16-3 0 0,-26 50 12 0 0,50-100-10 0 0,13-34-156 0 0,-2 7-456 0 0,0-2-953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5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85 205 2303 0 0,'-44'18'-128'0'0,"3"0"12283"0"0,49-27-10846 0 0,51-54 1026 0 0,-44 49-2140 0 0,-1 0 0 0 0,0-1 0 0 0,-1-1-1 0 0,-1 0 1 0 0,11-18 0 0 0,-21 28-122 0 0,-1 4-52 0 0,-1 1-1 0 0,1-1 0 0 0,-1 1 0 0 0,1-1 1 0 0,0 1-1 0 0,-1 0 0 0 0,1-1 1 0 0,0 1-1 0 0,0 0 0 0 0,0 0 0 0 0,0 0 1 0 0,0-1-1 0 0,0 1 0 0 0,3-1 1 0 0,1-2-20 0 0,0 0 1 0 0,1 1 0 0 0,-1 0 0 0 0,1 0 0 0 0,0 0 0 0 0,0 1 0 0 0,0 0 0 0 0,0 0 0 0 0,0 0 0 0 0,0 1 0 0 0,1 0-1 0 0,12-1 1 0 0,6 2-3 0 0,49 5-1 0 0,-59-3 3 0 0,53 3 101 0 0,-35-3 228 0 0,-1 1 1 0 0,0 1 0 0 0,46 13-1 0 0,-75-17-306 0 0,0 2-1 0 0,1-1 0 0 0,-1 0 1 0 0,0 1-1 0 0,0-1 1 0 0,-1 1-1 0 0,1 0 0 0 0,0 0 1 0 0,-1 0-1 0 0,1 0 1 0 0,-1 0-1 0 0,1 1 0 0 0,-1-1 1 0 0,0 1-1 0 0,0 0 1 0 0,0-1-1 0 0,1 5 1 0 0,-2-5 2 0 0,-1 1 1 0 0,0 0 0 0 0,0-1 0 0 0,-1 1 0 0 0,1-1 0 0 0,0 1 0 0 0,-1-1 0 0 0,0 1 0 0 0,1-1 0 0 0,-1 1 0 0 0,0-1 0 0 0,0 1 0 0 0,-3 3 0 0 0,-5 9 50 0 0,-2 0 0 0 0,1-1 0 0 0,-2 0 0 0 0,0 0 0 0 0,-21 17 0 0 0,-76 52-24 0 0,99-75-55 0 0,-10 5 3 0 0,-1-1 0 0 0,-1 0 0 0 0,0-1 0 0 0,-31 10 0 0 0,14-9-33 0 0,-72 14-1 0 0,95-23-12 0 0,1-1 0 0 0,-1-1 0 0 0,0-1 0 0 0,1 0-1 0 0,-1-1 1 0 0,-18-3 0 0 0,32 4-19 0 0,10-8-90 0 0,8-4-237 0 0,0 1 1 0 0,1 1-1 0 0,0 0 1 0 0,0 1 0 0 0,20-6-1 0 0,0-2-1753 0 0,-6 3-4167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5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24 5527 0 0,'-9'-5'306'0'0,"5"2"-108"0"0,1 1 0 0 0,-1 0 0 0 0,0 0 0 0 0,0 0 0 0 0,0 1 0 0 0,0-1 0 0 0,0 1 1 0 0,0 0-1 0 0,0 0 0 0 0,0 1 0 0 0,-10-1 7059 0 0,16 12-5811 0 0,0-3-1306 0 0,1 1-1 0 0,1-1 1 0 0,0 0-1 0 0,0 1 1 0 0,0-2-1 0 0,1 1 0 0 0,6 7 1 0 0,42 47 335 0 0,-30-39-225 0 0,1-1 1 0 0,51 36-1 0 0,61 26 427 0 0,-84-54-410 0 0,-1 2 0 0 0,62 52 0 0 0,-96-70-229 0 0,-1 2 1 0 0,-1 0-1 0 0,0 1 0 0 0,-1 0 1 0 0,-1 1-1 0 0,12 20 0 0 0,-21-31-43 0 0,0 1-1 0 0,-1 0 0 0 0,1 0 1 0 0,-1 0-1 0 0,-1 0 0 0 0,0 1 1 0 0,0-1-1 0 0,0 0 1 0 0,-1 1-1 0 0,0 0 0 0 0,-1-1 1 0 0,0 1-1 0 0,-1-1 1 0 0,1 1-1 0 0,-2-1 0 0 0,1 1 1 0 0,-1-1-1 0 0,-4 13 1 0 0,-1-6-13 0 0,0-1 0 0 0,-1 1 0 0 0,-1-2 0 0 0,0 1 0 0 0,-18 20 0 0 0,1-7-13 0 0,-38 33 0 0 0,23-29 84 0 0,0-2 0 0 0,-67 34 0 0 0,3-1 23 0 0,-96 60 52 0 0,192-116-206 0 0,0 1-1 0 0,-12 11 1 0 0,19-16-83 0 0,4-2-1104 0 0,5 3 667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1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1451 0 5527 0 0,'0'0'8927'0'0,"-1"1"-8312"0"0,-18 9 180 0 0,-1-2 0 0 0,0 0 0 0 0,0-1 0 0 0,-1-1 0 0 0,-33 5 0 0 0,49-10-748 0 0,-36 10 100 0 0,-67 27 0 0 0,67-22-316 0 0,-38 17-473 0 0,41-17-527 0 0,-74 23 0 0 0,81-32 333 0 0,0-1 0 0 0,-33 2-1 0 0,50-8 604 0 0,-1 1-1 0 0,1-2 1 0 0,0 0-1 0 0,-1 0 0 0 0,1-2 1 0 0,-25-6-1 0 0,36 8 248 0 0,0-1 0 0 0,0 1 0 0 0,0-1 0 0 0,0 1 0 0 0,1-1 1 0 0,-1 0-1 0 0,0 0 0 0 0,1 0 0 0 0,0 0 0 0 0,-1 0 0 0 0,1-1 0 0 0,0 1 0 0 0,0-1 0 0 0,0 1 0 0 0,0-1 0 0 0,1 0 0 0 0,-1 0 0 0 0,1 0 0 0 0,0 0 0 0 0,0 0 0 0 0,-2-5 0 0 0,2 1 183 0 0,0 1 1 0 0,0 0-1 0 0,1-1 1 0 0,0 1-1 0 0,0 0 0 0 0,0-1 1 0 0,1 1-1 0 0,0 0 1 0 0,3-12-1 0 0,-53 236 3523 0 0,31-125-3846 0 0,-37 117 0 0 0,47-189 239 0 0,0 0-1 0 0,-1 0 1 0 0,-1-1 0 0 0,-1 0-1 0 0,-1-1 1 0 0,0 0 0 0 0,-22 24-1 0 0,-23 17-396 0 0,-3-3 0 0 0,-2-2 0 0 0,-89 59 0 0 0,134-102 560 0 0,16-11 223 0 0,3-1-278 0 0,45-15 696 0 0,85-38 1 0 0,-8 1-221 0 0,-72 34 61 0 0,1 3 0 0 0,91-16-1 0 0,-107 28-669 0 0,43 2-1 0 0,-57 1-348 0 0,-21 0 101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1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4143 0 0,'1'0'7354'0'0,"4"0"-6756"0"0,-1 0 0 0 0,1 0 0 0 0,-1 0-1 0 0,1 0 1 0 0,-1-1 0 0 0,0 0 0 0 0,1 0 0 0 0,4-1 0 0 0,39-17 1107 0 0,-31 12-937 0 0,64-25 504 0 0,1 4 0 0 0,129-27 0 0 0,-106 37-3437 0 0,-85 15 170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1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4 5983 0 0,'0'-3'12072'0'0,"-9"8"-10431"0"0,3-1-1210 0 0,-26 21 10 0 0,-47 34-146 0 0,39-31-196 0 0,2 2 0 0 0,-58 57-1 0 0,86-77-90 0 0,1 0-1 0 0,0 1 1 0 0,1 0 0 0 0,0 0-1 0 0,1 1 1 0 0,0 0 0 0 0,1 0-1 0 0,-9 23 1 0 0,13-29 54 0 0,0 0 1 0 0,1 1-1 0 0,0-1 1 0 0,0 0-1 0 0,0 1 0 0 0,1 0 1 0 0,-1-1-1 0 0,2 1 1 0 0,-1-1-1 0 0,1 1 1 0 0,0-1-1 0 0,0 1 1 0 0,1-1-1 0 0,0 0 1 0 0,0 0-1 0 0,0 0 0 0 0,1 0 1 0 0,0 0-1 0 0,0 0 1 0 0,5 6-1 0 0,-5-6-14 0 0,-2-4-38 0 0,1 0-1 0 0,-1-1 1 0 0,0 1-1 0 0,0-1 1 0 0,0 1-1 0 0,1-1 1 0 0,-1 1-1 0 0,1-1 1 0 0,-1 0 0 0 0,1 0-1 0 0,0 0 1 0 0,-1 0-1 0 0,1 0 1 0 0,0 0-1 0 0,0 0 1 0 0,0 0 0 0 0,2 0-1 0 0,0 0-337 0 0,0 0 1 0 0,1 0-1 0 0,-1 0 0 0 0,0-1 0 0 0,0 1 0 0 0,1-1 1 0 0,-1 0-1 0 0,0-1 0 0 0,1 1 0 0 0,-1-1 0 0 0,0 0 1 0 0,5-1-1 0 0,9-3-6499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1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38 7367 0 0,'78'-30'2033'0'0,"-57"23"8736"0"0,-20 7-10613 0 0,-4 5-88 0 0,0-1 1 0 0,0 1 0 0 0,-1-1 0 0 0,1 0 0 0 0,-1 1 0 0 0,0-2 0 0 0,0 1-1 0 0,0 0 1 0 0,-6 3 0 0 0,-48 27 13 0 0,22-15-30 0 0,0 3-41 0 0,-118 75 5 0 0,146-91 29 0 0,0 0 1 0 0,0 1-1 0 0,1 0 1 0 0,0 1-1 0 0,0-1 1 0 0,0 1-1 0 0,1 1 1 0 0,-6 10-1 0 0,10-16-5 0 0,1 0-1 0 0,-1 0 0 0 0,1 0 0 0 0,0 0 1 0 0,0 0-1 0 0,0 0 0 0 0,0 0 0 0 0,1 0 1 0 0,-1 0-1 0 0,1 0 0 0 0,-1 0 0 0 0,1 0 1 0 0,0 1-1 0 0,1-1 0 0 0,-1 0 0 0 0,0 0 1 0 0,1 0-1 0 0,0 0 0 0 0,0 0 1 0 0,0 0-1 0 0,0 0 0 0 0,0 0 0 0 0,0 0 1 0 0,1 0-1 0 0,0 0 0 0 0,-1-1 0 0 0,1 1 1 0 0,0-1-1 0 0,0 1 0 0 0,4 3 0 0 0,-1-3 35 0 0,0 1 0 0 0,0-1 0 0 0,1 0 0 0 0,-1 0 0 0 0,1 0 0 0 0,-1-1 0 0 0,1 1 0 0 0,0-2-1 0 0,0 1 1 0 0,0-1 0 0 0,0 1 0 0 0,9-1 0 0 0,2 0 36 0 0,-1-1-1 0 0,1 0 1 0 0,23-4-1 0 0,133-33-119 0 0,-100 15-2850 0 0,-59 17 1506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1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11055 0 0,'-1'1'3390'0'0,"0"-1"-3265"0"0,1 1 1 0 0,-1 0-1 0 0,0 0 1 0 0,1 0 0 0 0,-1 0-1 0 0,0-1 1 0 0,1 1-1 0 0,-1 0 1 0 0,1 0 0 0 0,0 0-1 0 0,-1 0 1 0 0,1 0-1 0 0,0 0 1 0 0,-1 0-1 0 0,1 0 1 0 0,0 0 0 0 0,0 0-1 0 0,0 1 1 0 0,0-1-1 0 0,0 1 1 0 0,1 0-27 0 0,-1 0 0 0 0,1 0 0 0 0,-1 0 0 0 0,1-1 0 0 0,0 1 0 0 0,0 0 0 0 0,0 0 0 0 0,0-1 0 0 0,0 1 0 0 0,2 2 0 0 0,4 3 95 0 0,0-1-1 0 0,0 1 1 0 0,14 8 0 0 0,-19-13-74 0 0,43 27 783 0 0,65 31 1 0 0,-22-13-330 0 0,-65-34-516 0 0,23 13 272 0 0,57 42-1 0 0,-91-59-285 0 0,-1 0 1 0 0,0 1-1 0 0,0 1 0 0 0,-1-1 1 0 0,0 2-1 0 0,-1-1 0 0 0,-1 1 1 0 0,0 1-1 0 0,11 21 0 0 0,-16-27-41 0 0,-1 0 1 0 0,0 0-1 0 0,0 0 0 0 0,0 0 0 0 0,-1 0 1 0 0,0 0-1 0 0,0 0 0 0 0,-1 0 0 0 0,0 1 1 0 0,0-1-1 0 0,-2 9 0 0 0,0-6 8 0 0,-1-1 0 0 0,0 0 0 0 0,0 0 0 0 0,0 0 0 0 0,-1 0 0 0 0,-1-1 0 0 0,-8 14 0 0 0,0-5 7 0 0,0-1 0 0 0,-2 0-1 0 0,1-1 1 0 0,-2-1 0 0 0,0 0 0 0 0,0-1 0 0 0,-21 11-1 0 0,21-14-290 0 0,-63 42 350 0 0,28-17-4436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13215 0 0,'0'0'2055'0'0,"-1"2"-1371"0"0,-85 92 3862 0 0,-17 24-3025 0 0,86-95-1262 0 0,-20 35 1 0 0,33-50-210 0 0,0 0 0 0 0,1 0 0 0 0,0 0 1 0 0,0 1-1 0 0,0-1 0 0 0,1 1 0 0 0,0-1 0 0 0,1 1 1 0 0,0 9-1 0 0,0-17-31 0 0,1 1 1 0 0,0 0-1 0 0,1 0 0 0 0,-1-1 1 0 0,0 1-1 0 0,0 0 1 0 0,1-1-1 0 0,-1 1 1 0 0,1 0-1 0 0,-1-1 0 0 0,1 1 1 0 0,0-1-1 0 0,0 1 1 0 0,0-1-1 0 0,-1 1 0 0 0,1-1 1 0 0,1 0-1 0 0,-1 1 1 0 0,0-1-1 0 0,0 0 0 0 0,0 0 1 0 0,1 0-1 0 0,-1 0 1 0 0,0 0-1 0 0,1 0 1 0 0,-1 0-1 0 0,1 0 0 0 0,-1-1 1 0 0,1 1-1 0 0,0-1 1 0 0,-1 1-1 0 0,1-1 0 0 0,0 1 1 0 0,-1-1-1 0 0,1 0 1 0 0,0 0-1 0 0,-1 0 0 0 0,1 0 1 0 0,2 0-1 0 0,6-1 113 0 0,-1 0-1 0 0,1 0 1 0 0,-1-1-1 0 0,1 0 1 0 0,14-6-1 0 0,-6 1-15 0 0,0 0-1 0 0,0 0 0 0 0,-1-2 1 0 0,24-16-1 0 0,-35 21-101 0 0,0-1 0 0 0,0 0 0 0 0,-1 0-1 0 0,0 0 1 0 0,0-1 0 0 0,0 1 0 0 0,-1-1 0 0 0,0 0-1 0 0,0-1 1 0 0,0 1 0 0 0,-1-1 0 0 0,0 0 0 0 0,-1 0-1 0 0,5-14 1 0 0,-5 12-22 0 0,-1 0 1 0 0,0-1-1 0 0,0 1 0 0 0,-1-1 0 0 0,0-10 1 0 0,-1 15-20 0 0,0 0 0 0 0,1-1 1 0 0,-2 1-1 0 0,1 0 0 0 0,0 0 1 0 0,-1 0-1 0 0,0 1 0 0 0,0-1 1 0 0,-1 0-1 0 0,1 1 0 0 0,-4-5 0 0 0,-5-6-140 0 0,8 10 91 0 0,0 1-1 0 0,0 0 1 0 0,-1 0-1 0 0,1 0 1 0 0,-1 0-1 0 0,0 0 1 0 0,0 1-1 0 0,0 0 1 0 0,-7-4-1 0 0,-79-34-1756 0 0,89 40 1500 0 0,13-3-3295 0 0,3 1 2241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1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7831 0 0,'0'0'3504'0'0,"1"0"-2022"0"0,17 1-357 0 0,-1-2 0 0 0,1 0 1 0 0,-1-1-1 0 0,25-6 0 0 0,119-30 1519 0 0,-106 22-1708 0 0,109-17 0 0 0,-157 32-1077 0 0,0 1 0 0 0,0-1 0 0 0,0 2-1 0 0,1-1 1 0 0,-1 1 0 0 0,0 0 0 0 0,8 2 0 0 0,-13-2-504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1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15231 0 0,'0'0'5536'0'0,"3"0"-4788"0"0,35-3 610 0 0,60-9 0 0 0,-31 1-923 0 0,-15 4-335 0 0,-30 2-272 0 0,1 2 1 0 0,1 1-1 0 0,-1 1 0 0 0,25 2 0 0 0,-32 0-796 0 0,-1-1-36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3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1091 32 12407 0 0,'21'-7'319'0'0,"1"1"0"0"0,-1 0 0 0 0,1 1 0 0 0,0 2 0 0 0,39-2 3376 0 0,-63 5-3246 0 0,-27 7-158 0 0,0 2-1 0 0,-32 12 1 0 0,-55 30 895 0 0,28-11-775 0 0,13-9-755 0 0,0-3 0 0 0,-153 35 0 0 0,184-54 244 0 0,-41 6 31 0 0,74-14 51 0 0,0-1 1 0 0,0 0 0 0 0,-1 0 0 0 0,1-1 0 0 0,-18-4 0 0 0,22 4-9 0 0,0-1-1 0 0,1 0 0 0 0,-1 0 1 0 0,0-1-1 0 0,1 0 0 0 0,0 0 1 0 0,-9-6-1 0 0,14 8 14 0 0,0 0-1 0 0,0 0 1 0 0,-1 0-1 0 0,1 0 1 0 0,0 0 0 0 0,0-1-1 0 0,0 1 1 0 0,0 0 0 0 0,0-1-1 0 0,1 1 1 0 0,-1-1-1 0 0,0 1 1 0 0,1-1 0 0 0,-1 1-1 0 0,0-3 1 0 0,1 2 0 0 0,0 0 1 0 0,0 0-1 0 0,0 0 1 0 0,1 0-1 0 0,-1 1 1 0 0,0-1-1 0 0,1 0 1 0 0,-1 0-1 0 0,1 0 1 0 0,0 0-1 0 0,-1 1 1 0 0,1-1-1 0 0,0 0 1 0 0,0 1-1 0 0,0-1 1 0 0,2-1-1 0 0,-1 0 9 0 0,0 0 0 0 0,0 1 0 0 0,0-1 0 0 0,1 1-1 0 0,-1 0 1 0 0,1 0 0 0 0,-1 0 0 0 0,1 0 0 0 0,0 0 0 0 0,0 1 0 0 0,0-1-1 0 0,0 1 1 0 0,0 0 0 0 0,0 0 0 0 0,0 0 0 0 0,0 0 0 0 0,5 0 0 0 0,9 1 16 0 0,-12 3-13 0 0,-3-1 0 0 0,1 0 5 0 0,0 0-1 0 0,0 1 0 0 0,0-1 1 0 0,0 1-1 0 0,-1-1 1 0 0,1 1-1 0 0,-1 0 0 0 0,1 0 1 0 0,-1 0-1 0 0,0 0 1 0 0,0 1-1 0 0,0-1 0 0 0,1 4 1 0 0,-1-1 9 0 0,-1 0 0 0 0,1 0 0 0 0,-1 0 0 0 0,0 0 0 0 0,0 0 0 0 0,-1 0 0 0 0,0 9 0 0 0,-2 2 18 0 0,0-1-1 0 0,-1 1 0 0 0,-1-1 1 0 0,-11 31-1 0 0,7-24-23 0 0,-1-1 0 0 0,-1 0 1 0 0,-1 0-1 0 0,-1-1 0 0 0,-1 0 0 0 0,0-2 0 0 0,-2 1 0 0 0,-20 21 0 0 0,-31 22-7 0 0,-74 82 0 0 0,130-132 1 0 0,-20 21 25 0 0,40-34 258 0 0,18-8 108 0 0,0-1 0 0 0,48-22 0 0 0,-48 18-154 0 0,1 1 1 0 0,40-10 0 0 0,-40 15 50 0 0,48-4 0 0 0,-65 10-242 0 0,0 1 1 0 0,0 0-1 0 0,0 1 0 0 0,-1 0 1 0 0,1 0-1 0 0,23 8 0 0 0,-15-3-7 0 0,-19-6-155 0 0,10 5-787 0 0,16-12-1381 0 0,-18 4 447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3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23 166 6911 0 0,'0'0'528'0'0,"-10"-2"2482"0"0,-2 0-806 0 0,19 4 1206 0 0,23 3-1226 0 0,-18-6-1921 0 0,0 0 1 0 0,-1-1-1 0 0,0-1 0 0 0,1 0 0 0 0,13-5 0 0 0,4-2 158 0 0,68-19 333 0 0,142-64-1 0 0,-212 80-2234 0 0,-17 7-3863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3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0 12671 0 0,'0'0'579'0'0,"-2"1"-15"0"0,-56 22 1141 0 0,-76 40 1 0 0,97-43-1380 0 0,-62 44 0 0 0,77-47-314 0 0,2 0 1 0 0,0 1 0 0 0,-34 41-1 0 0,49-53 3 0 0,1 0-1 0 0,-1 1 1 0 0,1-1 0 0 0,1 1-1 0 0,-1 0 1 0 0,1 0 0 0 0,1 0-1 0 0,-4 14 1 0 0,5-17 23 0 0,1 0 1 0 0,-1 0 0 0 0,1-1-1 0 0,0 1 1 0 0,0 0 0 0 0,0 0-1 0 0,1 0 1 0 0,-1 0-1 0 0,1 0 1 0 0,0-1 0 0 0,0 1-1 0 0,0 0 1 0 0,1-1 0 0 0,-1 1-1 0 0,1-1 1 0 0,0 1-1 0 0,0-1 1 0 0,0 0 0 0 0,4 4-1 0 0,4 4-171 0 0,1 0 0 0 0,0-1-1 0 0,1-1 1 0 0,0 0 0 0 0,0 0-1 0 0,1-1 1 0 0,0-1 0 0 0,1 0-1 0 0,22 8 1 0 0,-25-12-870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3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11519 0 0,'-1'2'4536'0'0,"-17"42"-415"0"0,-5 28-2849 0 0,-7 23-1369 0 0,-21 17-411 0 0,42-96-206 0 0,0-1-1 0 0,-1 1 0 0 0,-1-1 1 0 0,-20 20-1 0 0,24-29-4680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3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240 208 6447 0 0,'0'0'2248'0'0,"-7"-1"1352"0"0,3 0-3343 0 0,1 1 1 0 0,-1 0-1 0 0,0 0 0 0 0,1 0 0 0 0,-1 0 0 0 0,0 1 0 0 0,1 0 0 0 0,-1 0 1 0 0,1 0-1 0 0,-1 0 0 0 0,1 0 0 0 0,-1 0 0 0 0,-6 5 1200 0 0,9-7-1418 0 0,1 0-1 0 0,0 0 1 0 0,0 1-1 0 0,0-1 1 0 0,0 0-1 0 0,0 0 1 0 0,0 0-1 0 0,0 0 1 0 0,0 0-1 0 0,0 0 1 0 0,0 0-1 0 0,0 0 1 0 0,1 0-1 0 0,-1-1 1 0 0,6-7 78 0 0,0 0 0 0 0,0 0 0 0 0,1 0 1 0 0,0 1-1 0 0,1 0 0 0 0,12-10 1 0 0,-12 10-130 0 0,11-8 74 0 0,1 1 0 0 0,0 0 0 0 0,1 2 0 0 0,1 0 0 0 0,0 2-1 0 0,1 0 1 0 0,0 2 0 0 0,24-8 0 0 0,-42 16 1 0 0,0 0 1 0 0,1-1-1 0 0,-1 2 0 0 0,0-1 0 0 0,1 1 1 0 0,-1 0-1 0 0,1 0 0 0 0,-1 0 0 0 0,1 1 0 0 0,-1-1 1 0 0,0 1-1 0 0,1 1 0 0 0,-1-1 0 0 0,5 3 1 0 0,-3-1 12 0 0,-1 0 0 0 0,1 1 1 0 0,-1 0-1 0 0,0 0 1 0 0,0 1-1 0 0,-1-1 1 0 0,1 1-1 0 0,-1 0 1 0 0,8 10-1 0 0,-7-7-46 0 0,-1 0-1 0 0,1 0 1 0 0,-2 1-1 0 0,1-1 1 0 0,-1 1 0 0 0,0 0-1 0 0,-1 0 1 0 0,0 1 0 0 0,-1-1-1 0 0,0 1 1 0 0,0-1-1 0 0,-1 1 1 0 0,0 0 0 0 0,0-1-1 0 0,-3 20 1 0 0,-1-12-13 0 0,-2 0-1 0 0,0-1 1 0 0,0 1 0 0 0,-2-1 0 0 0,0-1 0 0 0,-1 1-1 0 0,0-1 1 0 0,-1 0 0 0 0,-1-1 0 0 0,0 0 0 0 0,-1-1-1 0 0,-1 0 1 0 0,-15 14 0 0 0,11-13 9 0 0,0-1 1 0 0,-1 0-1 0 0,0-1 1 0 0,-1-1-1 0 0,0-1 1 0 0,-1 0-1 0 0,0-2 1 0 0,-1 0-1 0 0,0-1 1 0 0,-32 7 0 0 0,36-12 52 0 0,-1 0 0 0 0,1-1 0 0 0,-1 0 0 0 0,0-2 0 0 0,-28-3 0 0 0,7-3 123 0 0,-48-15 0 0 0,37 13-3046 0 0,60 10 1770 0 0,3-1-200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3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14743 0 0,'0'0'2979'0'0,"0"2"-2228"0"0,-5 21-396 0 0,-2 0 1 0 0,0 0-1 0 0,-16 34 1 0 0,-3 12 179 0 0,-10 25-423 0 0,-59 109 0 0 0,74-156-3188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8 12895 0 0,'0'0'1172'0'0,"1"-2"-966"0"0,2-3 1886 0 0,-4 6-1813 0 0,1 1 0 0 0,-1 0 0 0 0,0 0 0 0 0,0 0 0 0 0,0 0 1 0 0,0-1-1 0 0,0 1 0 0 0,0 0 0 0 0,-1-1 0 0 0,-1 3 0 0 0,-3 3 56 0 0,-12 22 303 0 0,1 1 0 0 0,-19 45 0 0 0,27-56-461 0 0,-33 80 214 0 0,-31 114 1 0 0,28-85-341 0 0,8-28-27 0 0,31-84-12 0 0,2-3 1 0 0,0 1 0 0 0,-4 21 0 0 0,8-34-131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3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5983 0 0,'1'-1'11734'0'0,"13"-4"-10924"0"0,0 0 1 0 0,1 0-1 0 0,18-3 1 0 0,8-2 53 0 0,2-3-428 0 0,0 3 0 0 0,1 1 0 0 0,47-3 0 0 0,-88 12-681 0 0,0 0-1 0 0,0 0 1 0 0,0 0 0 0 0,0 0-1 0 0,5 2 1 0 0,-6-1-1139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3 357 10135 0 0,'-2'11'11624'0'0,"2"-13"-11481"0"0,0 1 0 0 0,0-1 0 0 0,0 0 0 0 0,-1 1 0 0 0,1-1 0 0 0,1 0 0 0 0,-1 1 0 0 0,0-1 0 0 0,1-3-1 0 0,1 0-35 0 0,0 1 0 0 0,1-1 0 0 0,-1 0 0 0 0,1 1-1 0 0,0 0 1 0 0,0-1 0 0 0,7-6 0 0 0,31-26 50 0 0,-23 22-55 0 0,29-25-94 0 0,67-44 1 0 0,-70 55-143 0 0,2 1 1 0 0,80-34-1 0 0,-122 60 115 0 0,1 0 0 0 0,-1 1 1 0 0,1 0-1 0 0,0 0 0 0 0,-1 0 1 0 0,10 0-1 0 0,-5 3-4 0 0,-7 0 20 0 0,-1-1-1 0 0,0 0 0 0 0,0 1 1 0 0,1-1-1 0 0,-1 0 0 0 0,0 1 0 0 0,-1-1 1 0 0,1 1-1 0 0,0 0 0 0 0,0-1 0 0 0,-1 1 1 0 0,1 0-1 0 0,-1 0 0 0 0,1-1 1 0 0,-1 1-1 0 0,0 0 0 0 0,1 0 0 0 0,-1-1 1 0 0,0 1-1 0 0,0 0 0 0 0,-1 0 0 0 0,1 0 1 0 0,0-1-1 0 0,0 1 0 0 0,-1 0 1 0 0,-1 3-1 0 0,-1 5-22 0 0,-1 0 1 0 0,-1-1-1 0 0,-8 15 1 0 0,6-11 18 0 0,-41 87-58 0 0,40-81 66 0 0,1 0 1 0 0,1 1-1 0 0,-5 28 0 0 0,10-41 15 0 0,0 0-1 0 0,0 0 1 0 0,1 0-1 0 0,0 0 0 0 0,1 0 1 0 0,-1 0-1 0 0,1 0 1 0 0,1 0-1 0 0,-1-1 1 0 0,1 1-1 0 0,1 0 1 0 0,-1-1-1 0 0,7 12 1 0 0,-5-11 51 0 0,1 0 0 0 0,0-1 0 0 0,0 0 1 0 0,0 0-1 0 0,1 0 0 0 0,0 0 1 0 0,0-1-1 0 0,1 0 0 0 0,-1 0 1 0 0,1-1-1 0 0,11 6 0 0 0,6 1-61 0 0,1-2 0 0 0,0 0 1 0 0,1-2-1 0 0,26 5 0 0 0,8-1-3229 0 0,-46-9 1671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38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5983 0 0,'0'0'5844'0'0,"-1"3"-4997"0"0,-1 5-431 0 0,0 1-1 0 0,0-1 1 0 0,1 1 0 0 0,1 0 0 0 0,-1-1-1 0 0,1 1 1 0 0,1 0 0 0 0,0 0-1 0 0,0-1 1 0 0,0 1 0 0 0,6 14 0 0 0,-3-10-249 0 0,1-2 1 0 0,1 1 0 0 0,0 0 0 0 0,0-1 0 0 0,1 0 0 0 0,1-1 0 0 0,13 16 0 0 0,10 5 55 0 0,54 42 1 0 0,-2-1-195 0 0,-68-58-16 0 0,-1 1 1 0 0,-1 0-1 0 0,15 23 0 0 0,-22-30-10 0 0,-2 1 0 0 0,1-1 0 0 0,-1 1 0 0 0,-1 0 0 0 0,0 1 0 0 0,0-1 0 0 0,-1 1 0 0 0,0-1 0 0 0,0 1 0 0 0,-1-1 0 0 0,-1 1 0 0 0,1 0 0 0 0,-2 0-1 0 0,1-1 1 0 0,-1 1 0 0 0,-1 0 0 0 0,-4 15 0 0 0,2-12 39 0 0,0-1 0 0 0,-1 1 1 0 0,-1-1-1 0 0,0 0 0 0 0,0 0 0 0 0,-1-1 0 0 0,-1 0 0 0 0,0 0 0 0 0,0-1 0 0 0,-1 0 0 0 0,0-1 0 0 0,-15 12 0 0 0,2-3 254 0 0,-32 18 1 0 0,47-31-447 0 0,-1-1 0 0 0,0 0 0 0 0,-1 0 0 0 0,1-1 0 0 0,-1 0 0 0 0,1-1 0 0 0,-1 0 0 0 0,-12 1 0 0 0,10-2-693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3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50 1839 0 0,'0'0'382'0'0,"9"-6"4439"0"0,-1 0-3313 0 0,0-1 1 0 0,13-12-1 0 0,-20 18-985 0 0,8-8 1360 0 0,-6 7-371 0 0,-6 9-1054 0 0,-10 8-458 0 0,4 4 0 0 0,-20 13 0 0 0,-23 32 0 0 0,-127 165-1 0 0,107-143-86 0 0,34-39 117 0 0,2 1 1 0 0,-42 78-1 0 0,69-109 0 0 0,1 0 1 0 0,1 0-1 0 0,0 1 0 0 0,1 0 1 0 0,-4 26-1 0 0,8-32 14 0 0,1-1 0 0 0,0 0 0 0 0,1 1 0 0 0,0-1 0 0 0,1 1 0 0 0,0-1 0 0 0,1 0 0 0 0,0 1 0 0 0,1-1 1 0 0,5 13-1 0 0,-2-9 260 0 0,1-1 0 0 0,0 0 0 0 0,2 0 1 0 0,-1-1-1 0 0,2 0 0 0 0,-1 0 1 0 0,2-1-1 0 0,18 17 0 0 0,-19-21-44 0 0,-1 1-1 0 0,0 1 0 0 0,-1 0 1 0 0,1 0-1 0 0,-2 1 1 0 0,12 21-1 0 0,-18-31-148 0 0,-1 1-10 0 0,0 0 0 0 0,0 1-1 0 0,0-1 1 0 0,0 0 0 0 0,-1 0 0 0 0,1 0 0 0 0,0 0 0 0 0,-2 3 0 0 0,1-4-78 0 0,1 0 0 0 0,-1 0 1 0 0,0 0-1 0 0,0-1 1 0 0,1 1-1 0 0,-1 0 0 0 0,0 0 1 0 0,0-1-1 0 0,0 1 0 0 0,0 0 1 0 0,0-1-1 0 0,0 1 1 0 0,0-1-1 0 0,0 1 0 0 0,0-1 1 0 0,-2 1-1 0 0,0-1 44 0 0,-2-2-54 0 0,0 0-66 0 0,4 1 10 0 0,1 1 1 0 0,0-1 0 0 0,-1 1-1 0 0,1-1 1 0 0,0 0-1 0 0,-1 1 1 0 0,1-1 0 0 0,0 1-1 0 0,0-1 1 0 0,0 0-1 0 0,-1 1 1 0 0,1-1 0 0 0,0 0-1 0 0,0 1 1 0 0,0-1-1 0 0,0 0 1 0 0,0 1-1 0 0,0-1 1 0 0,0 0 0 0 0,1 0-1 0 0,2-13-669 0 0,8-5-2229 0 0,-5 11 1250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3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8431 0 0,'0'0'8399'0'0,"1"2"-8302"0"0,34 48 588 0 0,30 37-266 0 0,34 18-285 0 0,-25-28-108 0 0,-57-58-20 0 0,-1 1 0 0 0,-1 1 0 0 0,-1 0 0 0 0,-1 1 0 0 0,-1 1 0 0 0,-1 0 0 0 0,-1 1 0 0 0,-1 0 0 0 0,7 27 0 0 0,-9-21-62 0 0,-1 0-1 0 0,-1 0 0 0 0,-2 1 1 0 0,-1-1-1 0 0,-2 1 0 0 0,-1 0 1 0 0,-5 38-1 0 0,3-51-40 0 0,0 1 1 0 0,-1-1 0 0 0,-1 0-1 0 0,-1 0 1 0 0,-1-1-1 0 0,0 1 1 0 0,-1-2-1 0 0,-1 1 1 0 0,0-1-1 0 0,-1 0 1 0 0,-16 18 0 0 0,9-16 79 0 0,0 0 0 0 0,-1-2 1 0 0,-1 0-1 0 0,-1-1 1 0 0,0 0-1 0 0,-1-2 1 0 0,0-1-1 0 0,-24 11 0 0 0,-13 1 191 0 0,-118 32 0 0 0,125-47-127 0 0,50-9-132 0 0,12 4-101 0 0,21 3-816 0 0,-13-4-20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3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57 5063 0 0,'5'-8'278'0'0,"-2"3"-45"0"0,1 0-1 0 0,0 0 1 0 0,0 1 0 0 0,0-1-1 0 0,0 1 1 0 0,1 0-1 0 0,0 0 1 0 0,0 1 0 0 0,9-6 8722 0 0,-18 22-8538 0 0,-9 16 34 0 0,-28 43 0 0 0,16-30-238 0 0,-18 37-17 0 0,-92 145-7 0 0,-88 63-105 0 0,103-131-43 0 0,74-92-23 0 0,-84 90 1 0 0,115-138-2086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3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282 210 5063 0 0,'-1'1'232'0'0,"-26"21"-134"0"0,18-14 1023 0 0,1-1-1 0 0,-2 0 0 0 0,1 0 1 0 0,-1-1-1 0 0,-13 6 4668 0 0,36-32-3997 0 0,-1 6-1480 0 0,1 1-1 0 0,0 0 1 0 0,0 1 0 0 0,1 0 0 0 0,1 1-1 0 0,0 1 1 0 0,26-14 0 0 0,123-48 257 0 0,-122 56-493 0 0,-4 1-71 0 0,0 1 0 0 0,1 2 0 0 0,54-9 0 0 0,-82 22-4 0 0,-11 0-2 0 0,1-1 0 0 0,-1 1 0 0 0,1 0 1 0 0,-1 0-1 0 0,0-1 0 0 0,1 1 0 0 0,-1 0 0 0 0,0 0 0 0 0,1 0 0 0 0,-1 0 0 0 0,0 0 0 0 0,0 0 0 0 0,0 0 0 0 0,0-1 1 0 0,0 1-1 0 0,0 0 0 0 0,0 0 0 0 0,0 0 0 0 0,0 0 0 0 0,0 0 0 0 0,0 0 0 0 0,-1 0 0 0 0,1-1 0 0 0,0 1 0 0 0,-1 0 1 0 0,0 1-1 0 0,-12 24-23 0 0,13-25 25 0 0,-15 21-23 0 0,0-1 1 0 0,-34 36-1 0 0,-43 33-42 0 0,89-87 58 0 0,-37 33-121 0 0,-1-2 0 0 0,-1-2 0 0 0,-81 46 0 0 0,-89 38-112 0 0,202-110 240 0 0,-17 9 0 0 0,-37 27 0 0 0,56-36 0 0 0,3 1 14 0 0,4-6 363 0 0,2 1-232 0 0,1 0-105 0 0,-1 0 0 0 0,0 0 0 0 0,1 0 0 0 0,0 0 0 0 0,-1 0 0 0 0,1 0 0 0 0,0 0 0 0 0,0-1 0 0 0,0 1 0 0 0,0-1 0 0 0,1 0 0 0 0,-1 0 0 0 0,0 1 0 0 0,0-1 0 0 0,1-1 0 0 0,-1 1 0 0 0,1 0 0 0 0,-1-1 0 0 0,1 1 0 0 0,-1-1 0 0 0,1 1 0 0 0,-1-1 0 0 0,4 0 0 0 0,8-1 73 0 0,0 1-1 0 0,0-2 1 0 0,15-3-1 0 0,-10 2 17 0 0,173-20 697 0 0,-149 21-584 0 0,1 2 1 0 0,61 7-1 0 0,-58-1-230 0 0,-43-5-26 0 0,0 0 1 0 0,0 0-1 0 0,0 0 1 0 0,0 1-1 0 0,0 0 0 0 0,0 0 1 0 0,-1 0-1 0 0,8 5 0 0 0,-2-1-47 0 0,-5-4 51 0 0,-1 0-301 0 0,0 0 0 0 0,-1-1-1 0 0,1 0 1 0 0,0 1-1 0 0,0-1 1 0 0,0 0-1 0 0,4 0 1 0 0,5-2-964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3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11 5527 0 0,'0'0'250'0'0,"7"-4"90"0"0,9-2 9930 0 0,-30 22-9866 0 0,-71 154-57 0 0,79-158-344 0 0,-104 226 111 0 0,82-169-104 0 0,-14 41-61 0 0,42-108-166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3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6447 0 0,'0'0'5672'0'0,"-9"-3"-3386"0"0,9 2-2225 0 0,-1 1 0 0 0,1 0 0 0 0,-1 0 0 0 0,1-1 0 0 0,-1 1 0 0 0,1 0 0 0 0,-1 0 0 0 0,1 0 0 0 0,-1-1 0 0 0,1 1 0 0 0,-1 0 0 0 0,1 0 0 0 0,-1 0 0 0 0,0 0 0 0 0,1 0 0 0 0,-1 0 0 0 0,1 0 0 0 0,-1 0 0 0 0,1 0 0 0 0,-1 1 0 0 0,1-1 0 0 0,-1 0 0 0 0,1 0 0 0 0,-1 0 0 0 0,1 0 0 0 0,-1 1 0 0 0,1-1 0 0 0,-1 0 0 0 0,1 1 0 0 0,-1-1 0 0 0,1 0 0 0 0,0 1 0 0 0,-1-1 0 0 0,1 0 0 0 0,0 1 0 0 0,-1-1 0 0 0,1 1 0 0 0,0-1 0 0 0,-1 1 0 0 0,1-1 0 0 0,0 1 0 0 0,0-1 0 0 0,0 1 0 0 0,-1-1 0 0 0,1 1 0 0 0,0-1 0 0 0,0 2 0 0 0,-1 1-395 0 0,0-1 398 0 0,-4 9 64 0 0,0-3-22 0 0,0 0 1 0 0,0 0-1 0 0,-1 0 0 0 0,0-1 0 0 0,-12 12 0 0 0,-41 31 685 0 0,8-8-359 0 0,27-23-368 0 0,18-15-14 0 0,0 0 0 0 0,0 1 0 0 0,0 0 0 0 0,1 0 0 0 0,0 1 0 0 0,-6 6 0 0 0,10-11 19 0 0,11 4 86 0 0,-7-4-126 0 0,-1 0 0 0 0,1-1 0 0 0,0 1 1 0 0,0-1-1 0 0,0 0 0 0 0,0 0 1 0 0,0 0-1 0 0,0 0 0 0 0,5-1 0 0 0,30-9 171 0 0,-1 1-70 0 0,-20 8 90 0 0,0 0-1 0 0,0 2 1 0 0,32 4-1 0 0,-32-2-39 0 0,0-1-1 0 0,0-1 0 0 0,33-2 0 0 0,34-12-9 0 0,-73 11-175 0 0,-2-1-102 0 0,-7 3-119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3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56 5983 0 0,'1'-7'623'0'0,"7"-21"5765"0"0,-7 24-5850 0 0,5-10 3867 0 0,-3 11-2425 0 0,-3 11-1447 0 0,-3 15-443 0 0,0 0 0 0 0,-2-1 0 0 0,-1 0-1 0 0,-9 26 1 0 0,-41 84-12 0 0,24-62-5 0 0,-153 320 324 0 0,178-379-387 0 0,4-7-20 0 0,0 0 0 0 0,1 0-1 0 0,0 0 1 0 0,0 0 0 0 0,-2 5-1 0 0,4-7-594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3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11519 0 0,'0'0'7132'0'0,"0"1"-6428"0"0,0 3-588 0 0,0 0-1 0 0,0 0 1 0 0,0 0-1 0 0,0 0 1 0 0,0 0-1 0 0,-1 0 1 0 0,0 0-1 0 0,0-1 1 0 0,-2 6-1 0 0,-17 36 443 0 0,1-1-581 0 0,17-38 9 0 0,1-3-377 0 0,0 1-1 0 0,0-1 0 0 0,0 0 0 0 0,0 0 0 0 0,0 5 1 0 0,1 0-883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40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52 12607 0 0,'21'-24'1143'0'0,"-21"23"-1089"0"0,1 1 1 0 0,-1 0-1 0 0,0-1 1 0 0,1 1 0 0 0,-1-1-1 0 0,0 1 1 0 0,0-1-1 0 0,1 1 1 0 0,-1-1-1 0 0,0 1 1 0 0,0-1-1 0 0,0 1 1 0 0,1-1-1 0 0,-1 1 1 0 0,0-1-1 0 0,0 1 1 0 0,0-1-1 0 0,0 0 1 0 0,0 1-1 0 0,0-1 1 0 0,0 1-1 0 0,0-1 1 0 0,0 1-1 0 0,-1-1 1 0 0,1 1-1 0 0,0-1 1 0 0,0 1-1 0 0,0-1 1 0 0,-1 1-1 0 0,1-1 1 0 0,0 1-1 0 0,0-1 1 0 0,-1 1-1 0 0,1-1 1 0 0,0 1-1 0 0,-1-1 1 0 0,1 1-1 0 0,-1 0 1 0 0,1-1-1 0 0,-1 1 1 0 0,1 0-1 0 0,0-1 1 0 0,-1 1-1 0 0,1 0 1 0 0,-1 0 0 0 0,1-1-1 0 0,-2 1 1 0 0,-1-1 71 0 0,0 0 1 0 0,0 0 0 0 0,-1 0 0 0 0,1 0-1 0 0,-7 0 1 0 0,-11 2 132 0 0,0 0 0 0 0,0 2-1 0 0,0 0 1 0 0,-36 11 0 0 0,22-5-97 0 0,-38 10-76 0 0,1 3-1 0 0,-105 48 0 0 0,168-66-72 0 0,0 0-1 0 0,1 1 1 0 0,0 0-1 0 0,0 1 0 0 0,-11 10 1 0 0,19-16-7 0 0,-1 1 1 0 0,1 0-1 0 0,-1-1 0 0 0,1 1 1 0 0,0 0-1 0 0,-1 0 0 0 0,1 0 1 0 0,0-1-1 0 0,0 1 0 0 0,-1 0 1 0 0,1 0-1 0 0,0 0 0 0 0,0-1 1 0 0,0 1-1 0 0,0 0 1 0 0,0 0-1 0 0,0 0 0 0 0,0 0 1 0 0,0 0-1 0 0,1-1 0 0 0,-1 1 1 0 0,0 0-1 0 0,1 1 0 0 0,8 16 50 0 0,-4-10-11 0 0,0-1 0 0 0,0-1 0 0 0,1 1 0 0 0,0-1 0 0 0,1 0 0 0 0,0 0 0 0 0,-1-1 0 0 0,2 1 0 0 0,-1-2 0 0 0,10 6 0 0 0,12 4 216 0 0,45 15 0 0 0,-45-19-149 0 0,82 36 237 0 0,-97-39-304 0 0,1 1 0 0 0,-2 1 1 0 0,1-1-1 0 0,-1 2 0 0 0,17 16 0 0 0,-29-25-34 0 0,1 1-1 0 0,0 0 1 0 0,-1-1-1 0 0,1 1 1 0 0,-1 0-1 0 0,0 0 1 0 0,1 0-1 0 0,-1 0 1 0 0,0 1-1 0 0,0-1 1 0 0,-1 0-1 0 0,1 0 1 0 0,0 1-1 0 0,-1-1 1 0 0,1 0-1 0 0,-1 1 1 0 0,0 3-1 0 0,0-3 21 0 0,0 0 0 0 0,-1 0 0 0 0,0 0-1 0 0,0 0 1 0 0,0 0 0 0 0,0 0 0 0 0,0-1-1 0 0,0 1 1 0 0,-1 0 0 0 0,1-1-1 0 0,-1 1 1 0 0,-2 2 0 0 0,-5 5 81 0 0,-1 0 1 0 0,0-1-1 0 0,-1 0 1 0 0,-21 13-1 0 0,30-20-114 0 0,-23 15-30 0 0,-2-2-1 0 0,0 0 1 0 0,0-2-1 0 0,-1 0 1 0 0,-1-2-1 0 0,0-2 1 0 0,-1 0-1 0 0,0-2 1 0 0,-46 5-1 0 0,72-12 19 0 0,0 0 0 0 0,0 0 0 0 0,-1 0 0 0 0,1 0 0 0 0,0-1 0 0 0,0 1 0 0 0,-1-1 0 0 0,1 0 0 0 0,-5-2 0 0 0,8 2 11 0 0,-1 0 1 0 0,1 0-1 0 0,-1 1 1 0 0,1-1-1 0 0,-1 0 1 0 0,1 0-1 0 0,0 0 1 0 0,0 0-1 0 0,-1-1 1 0 0,1 1-1 0 0,0 0 1 0 0,0 0-1 0 0,0-1 1 0 0,0 1-1 0 0,0-1 1 0 0,1 1-1 0 0,-1-1 1 0 0,0 1-1 0 0,1-1 1 0 0,-1 1-1 0 0,1-1 1 0 0,-1 1-1 0 0,1-1 1 0 0,0 0-1 0 0,0 1 1 0 0,0-3-1 0 0,0-4-4 0 0,1-1-1 0 0,0 1 0 0 0,1 0 1 0 0,0 0-1 0 0,0 0 1 0 0,1 0-1 0 0,0 1 0 0 0,1-1 1 0 0,7-13-1 0 0,7-6 1 0 0,24-29 0 0 0,-27 37-28 0 0,11-15 95 0 0,1 2-1 0 0,2 1 1 0 0,1 1 0 0 0,1 1 0 0 0,61-41 0 0 0,-8 24 618 0 0,-70 40-588 0 0,-13 5-110 0 0,1 0 0 0 0,-1 0 0 0 0,1 0 0 0 0,-1 0 0 0 0,0 0 1 0 0,1 0-1 0 0,-1 0 0 0 0,0 0 0 0 0,0 0 0 0 0,1-1 1 0 0,-1 1-1 0 0,0-1 0 0 0,0 1 0 0 0,-1 0 0 0 0,1-1 0 0 0,0 0 1 0 0,0 1-1 0 0,-1-1 0 0 0,1-2 0 0 0,0 1-110 0 0,-1-1-1 0 0,1 0 1 0 0,-1 0 0 0 0,0 1-1 0 0,-1-1 1 0 0,0-4 0 0 0,0 0-155 0 0,1 6 167 0 0,0-3-262 0 0,-1 0-1 0 0,1 0 0 0 0,0 1 1 0 0,1-10-1 0 0,0 12-183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1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22 227 11431 0 0,'0'0'1032'0'0,"-1"1"-845"0"0,-3 5-54 0 0,-13 19 7279 0 0,19-25-6985 0 0,2 0-305 0 0,0-1 0 0 0,0 1 1 0 0,-1-1-1 0 0,1 0 0 0 0,0 0 0 0 0,-1 0 1 0 0,1-1-1 0 0,0 1 0 0 0,-1-1 0 0 0,4-3 1 0 0,36-25 368 0 0,-18 11-234 0 0,12-9-8 0 0,33-20 27 0 0,-48 36-249 0 0,-6 3 7 0 0,32-22 0 0 0,-42 25-51 0 0,-5 5-63 0 0,1 2-88 0 0,1 3 134 0 0,1 0 1 0 0,0-1-1 0 0,0 0 0 0 0,9 5 1 0 0,-5 0-27 0 0,-5 11 47 0 0,-3-16 13 0 0,1 0 0 0 0,-1 0 1 0 0,1 1-1 0 0,-1-1 1 0 0,3 5-1 0 0,8 14 91 0 0,0 0 0 0 0,2-1 0 0 0,0 0 0 0 0,27 30-1 0 0,73 69 457 0 0,-108-115-540 0 0,6 6 111 0 0,-4-3 21 0 0,2 0 1 0 0,12 11-1 0 0,-19-18-103 0 0,1 1-1 0 0,-1-1 0 0 0,0 1 0 0 0,1-1 1 0 0,-1 0-1 0 0,1 0 0 0 0,-1 0 0 0 0,1 0 1 0 0,0-1-1 0 0,-1 1 0 0 0,1-1 0 0 0,0 1 0 0 0,-1-1 1 0 0,1 0-1 0 0,4 0 0 0 0,0-2 90 0 0,1 1 0 0 0,-1-2-1 0 0,0 1 1 0 0,0-1 0 0 0,0 0-1 0 0,0 0 1 0 0,-1-1 0 0 0,0 0-1 0 0,10-7 1 0 0,-1-1 114 0 0,-1-1-1 0 0,21-24 1 0 0,8-20 75 0 0,-1-1 1 0 0,42-83-1 0 0,-68 115-312 0 0,-12 18-2 0 0,-2 5 0 0 0,0 0 0 0 0,0 0 0 0 0,0 0 0 0 0,-1-1 0 0 0,1 1 0 0 0,-1-1 0 0 0,0 1 0 0 0,0-1 0 0 0,0 0 0 0 0,0-5 0 0 0,0 8-18 0 0,-1 0 0 0 0,1 0 0 0 0,-1 0 0 0 0,1 0 1 0 0,-1 0-1 0 0,1 1 0 0 0,-1-1 0 0 0,1 0 0 0 0,0 0 0 0 0,0 0 0 0 0,-1 1 0 0 0,1-1 0 0 0,0 0 0 0 0,0 1 0 0 0,0-1 1 0 0,0 1-1 0 0,0-1 0 0 0,0 1 0 0 0,1-1 0 0 0,0 0-302 0 0,0 0-1 0 0,1 0 1 0 0,-1 0 0 0 0,0 1 0 0 0,0-1-1 0 0,0 1 1 0 0,0-1 0 0 0,0 1-1 0 0,1 0 1 0 0,2 0 0 0 0,27 3-3887 0 0,-9-5-2485 0 0,-10-1 1024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4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54 13247 0 0,'0'0'604'0'0,"0"-1"-13"0"0,0-1-538 0 0,0 1 1 0 0,0-1-1 0 0,-1 1 0 0 0,1 0 0 0 0,0-1 1 0 0,-1 1-1 0 0,1-1 0 0 0,-1 1 1 0 0,1-1-1 0 0,-1 1 0 0 0,0 0 0 0 0,0 0 1 0 0,1-1-1 0 0,-1 1 0 0 0,0 0 1 0 0,0 0-1 0 0,0 0 0 0 0,0 0 0 0 0,-1 0 1 0 0,1 0-1 0 0,0 0 0 0 0,0 0 1 0 0,-1 1-1 0 0,1-1 0 0 0,0 0 0 0 0,-1 1 1 0 0,1-1-1 0 0,-3 0 0 0 0,1 0 105 0 0,-13-4 384 0 0,1 1 1 0 0,-1 1 0 0 0,0 0-1 0 0,0 1 1 0 0,0 1 0 0 0,-26 1-1 0 0,30 0-496 0 0,0 1 0 0 0,0 1-1 0 0,0 0 1 0 0,0 1 0 0 0,0 1-1 0 0,0-1 1 0 0,1 2 0 0 0,0 0-1 0 0,0 0 1 0 0,0 1 0 0 0,-18 13-1 0 0,-3 5-59 0 0,1 2-1 0 0,-34 36 0 0 0,65-62 15 0 0,-30 33 0 0 0,28-31 0 0 0,0 1 0 0 0,0 0 0 0 0,1 0 0 0 0,-1 0 0 0 0,1 0 0 0 0,-1 0 0 0 0,1 0 0 0 0,0 0 0 0 0,0 1 0 0 0,-1 4 0 0 0,3 3 0 0 0,0-9 2 0 0,1 1 0 0 0,-1-1 0 0 0,1 0 0 0 0,0 0 0 0 0,-1 0 0 0 0,1 0 0 0 0,0 0 0 0 0,0-1 0 0 0,0 1 0 0 0,0 0 0 0 0,0-1 0 0 0,1 0 0 0 0,-1 1 0 0 0,0-1 0 0 0,4 1 0 0 0,38 14 30 0 0,100 18-32 0 0,-104-24 80 0 0,-15-5 157 0 0,33 13-1 0 0,-49-15-191 0 0,-1 1 0 0 0,0 0 0 0 0,0 0 0 0 0,0 1-1 0 0,-1 0 1 0 0,0 0 0 0 0,12 11 0 0 0,-13-9-17 0 0,0 0 0 0 0,0 0-1 0 0,0 0 1 0 0,-1 0 0 0 0,0 1-1 0 0,5 10 1 0 0,-9-15-10 0 0,0 0 0 0 0,1 0-1 0 0,-1 0 1 0 0,-1 0 0 0 0,1 0 0 0 0,0 0 0 0 0,-1 1-1 0 0,1-1 1 0 0,-1 0 0 0 0,0 0 0 0 0,0 1 0 0 0,0-1 0 0 0,-1 0-1 0 0,1 0 1 0 0,-1 1 0 0 0,0-1 0 0 0,1 0 0 0 0,-1 0 0 0 0,-1 0-1 0 0,-1 4 1 0 0,-1-1 8 0 0,0-1-1 0 0,0 1 0 0 0,0-1 1 0 0,-1 0-1 0 0,0 0 1 0 0,0-1-1 0 0,0 0 1 0 0,-10 6-1 0 0,-5 3 104 0 0,-24 9 1 0 0,23-12-106 0 0,3-1-24 0 0,-40 20 0 0 0,-78 28 0 0 0,134-56 6 0 0,-1 0 0 0 0,1 0 0 0 0,-1-1-1 0 0,0 1 1 0 0,1-1 0 0 0,-1 0 0 0 0,0 0 0 0 0,1 0 0 0 0,-1 0-1 0 0,0 0 1 0 0,1 0 0 0 0,-1-1 0 0 0,0 1 0 0 0,1-1 0 0 0,-1 0 0 0 0,1 0-1 0 0,-4-1 1 0 0,3 0 4 0 0,0 0 1 0 0,0-1-1 0 0,0 1 0 0 0,0-1 0 0 0,0 0 1 0 0,0 1-1 0 0,0-1 0 0 0,1-1 0 0 0,0 1 1 0 0,0 0-1 0 0,-3-5 0 0 0,-5-10 37 0 0,1-1-1 0 0,-9-27 0 0 0,15 36-39 0 0,0-1 0 0 0,0 0 0 0 0,1 1 0 0 0,1-1 0 0 0,-1 0 0 0 0,2-15 0 0 0,1 19 19 0 0,0 0 0 0 0,0 0-1 0 0,1 0 1 0 0,0 0 0 0 0,1 1-1 0 0,-1-1 1 0 0,1 1 0 0 0,1 0 0 0 0,-1 0-1 0 0,1 0 1 0 0,0 0 0 0 0,0 0-1 0 0,1 1 1 0 0,-1 0 0 0 0,1 0-1 0 0,11-8 1 0 0,5-4 141 0 0,2 1-1 0 0,47-24 0 0 0,-35 24 91 0 0,65-21 0 0 0,-64 24-131 0 0,39-18-1 0 0,-70 29-190 0 0,-1-1 0 0 0,0 0-1 0 0,0 0 1 0 0,8-6 0 0 0,-11 7-103 0 0,-3-1 44 0 0,1 1 1 0 0,-1-1 0 0 0,0 0-1 0 0,0 0 1 0 0,0 1-1 0 0,0-1 1 0 0,0 1-1 0 0,0 0 1 0 0,-1 0 0 0 0,1 0-1 0 0,-1 0 1 0 0,0 0-1 0 0,1 0 1 0 0,-1 0 0 0 0,0 1-1 0 0,0 0 1 0 0,0-1-1 0 0,0 1 1 0 0,0 0-1 0 0,-1 1 1 0 0,1-1 0 0 0,-5 0-1 0 0,2 0 108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4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32 5527 0 0,'0'0'498'0'0,"1"-1"-406"0"0,2-4 68 0 0,4-8 4509 0 0,-3 5-7 0 0,1 3-2351 0 0,-6 7-2244 0 0,-2 5-57 0 0,0 0 0 0 0,-1-1 1 0 0,1 0-1 0 0,-1 0 0 0 0,-1 0 1 0 0,1 0-1 0 0,-1-1 0 0 0,-10 9 0 0 0,-2 4-22 0 0,-113 142-618 0 0,-4 3 477 0 0,-49 53-323 0 0,147-169 121 0 0,3 2 1 0 0,-49 92-1 0 0,75-126 299 0 0,0 1-1 0 0,1-1 1 0 0,1 1-1 0 0,0 0 1 0 0,1 0 0 0 0,-3 31-1 0 0,6-40 133 0 0,1 1 1 0 0,1-1-1 0 0,-1 1 1 0 0,1-1-1 0 0,0 0 0 0 0,1 1 1 0 0,0-1-1 0 0,0 0 1 0 0,0 0-1 0 0,1 0 0 0 0,0 0 1 0 0,0 0-1 0 0,1-1 1 0 0,0 0-1 0 0,0 1 0 0 0,1-1 1 0 0,7 8-1 0 0,1-2 337 0 0,0 0-1 0 0,1-1 0 0 0,1-1 1 0 0,0 0-1 0 0,29 14 0 0 0,-5-6 496 0 0,49 15 0 0 0,-86-32-114 0 0,-2 1-674 0 0,-1 0-194 0 0,0 1 0 0 0,-1-1 0 0 0,1 0-1 0 0,-1 0 1 0 0,1 0 0 0 0,-1 0 0 0 0,0 0 0 0 0,1-1 0 0 0,-1 1-1 0 0,0 0 1 0 0,0-1 0 0 0,0 1 0 0 0,-1-1 0 0 0,1 0-1 0 0,0 0 1 0 0,0 0 0 0 0,-1 0 0 0 0,1 0 0 0 0,-1 0-1 0 0,1-1 1 0 0,0 1 0 0 0,-1-1 0 0 0,1 1 0 0 0,-5-1 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4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15 8263 0 0,'0'0'748'0'0,"-2"-8"1976"0"0,1 7-2585 0 0,1 1 0 0 0,-1-1 0 0 0,1 1-1 0 0,-1-1 1 0 0,1 1 0 0 0,-1-1 0 0 0,1 1 0 0 0,-1 0-1 0 0,1-1 1 0 0,-1 1 0 0 0,1 0 0 0 0,-1-1 0 0 0,0 1-1 0 0,1 0 1 0 0,-1 0 0 0 0,0 0 0 0 0,1-1 0 0 0,-1 1-1 0 0,0 0 1 0 0,1 0 0 0 0,-1 0 0 0 0,1 0 0 0 0,-1 0-1 0 0,0 0 1 0 0,1 1 0 0 0,-1-1 0 0 0,-1 0 0 0 0,1 1-86 0 0,0-1 1 0 0,0 1-1 0 0,0 0 1 0 0,0 0 0 0 0,0 0-1 0 0,0 0 1 0 0,1 0-1 0 0,-1 0 1 0 0,0 0-1 0 0,0 0 1 0 0,1 0 0 0 0,-1 0-1 0 0,0 2 1 0 0,-1 1-58 0 0,0 1 0 0 0,1 0 0 0 0,-1 0 0 0 0,1 0 0 0 0,0 0 0 0 0,0 8 1 0 0,1 0 268 0 0,2-1 0 0 0,0 1 1 0 0,0-1-1 0 0,1 0 0 0 0,8 23 0 0 0,30 57 1058 0 0,-39-89-1363 0 0,12 23-196 0 0,1 0 0 0 0,1-1 0 0 0,1 0 0 0 0,29 30 0 0 0,89 78 502 0 0,-117-116-236 0 0,-7-8 28 0 0,-1 2 0 0 0,0 0 0 0 0,-1 0 0 0 0,14 21 0 0 0,-20-27-37 0 0,0 1 1 0 0,0-1 0 0 0,-1 1 0 0 0,0-1-1 0 0,0 1 1 0 0,0 0 0 0 0,-1 0 0 0 0,0 0 0 0 0,0 0-1 0 0,-1 0 1 0 0,1 0 0 0 0,-1 0 0 0 0,-1 0-1 0 0,0 8 1 0 0,-1-4 1 0 0,-1-1-1 0 0,0 0 0 0 0,0 1 1 0 0,-1-1-1 0 0,0 0 1 0 0,-1-1-1 0 0,0 1 0 0 0,0-1 1 0 0,-1 0-1 0 0,0 0 1 0 0,0 0-1 0 0,-14 12 0 0 0,-8 3 58 0 0,0-1-1 0 0,-39 23 1 0 0,4-2 28 0 0,-43 33-60 0 0,104-75-139 0 0,30-6-2903 0 0,-12 2-1060 0 0,0 1-1325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4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24 3679 0 0,'1'-1'284'0'0,"35"-21"10367"0"0,-35 23-10047 0 0,-1 3-463 0 0,0 0 1 0 0,0-1-1 0 0,0 1 1 0 0,-1 0-1 0 0,1-1 1 0 0,-1 1-1 0 0,0 0 1 0 0,0-1-1 0 0,0 1 1 0 0,0-1-1 0 0,0 1 1 0 0,-1-1-1 0 0,-2 4 1 0 0,-6 9 189 0 0,-14 19 1 0 0,16-24-139 0 0,-214 294 1502 0 0,18-17-1462 0 0,204-288-233 0 0,-196 288 128 0 0,135-193-2226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4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333 209 8287 0 0,'-74'25'1518'0'0,"42"-12"8150"0"0,35-14-9214 0 0,38-18 259 0 0,55-31 0 0 0,-63 31-563 0 0,42-24 55 0 0,-36 19-89 0 0,0 2 1 0 0,2 2 0 0 0,66-24 0 0 0,-91 40-117 0 0,-4 4 0 0 0,-12 0-2 0 0,1 1 0 0 0,0-1-1 0 0,-1 1 1 0 0,1-1 0 0 0,-1 1-1 0 0,1 0 1 0 0,-1-1 0 0 0,1 1-1 0 0,-1 0 1 0 0,0-1 0 0 0,1 1 0 0 0,-1 0-1 0 0,0 0 1 0 0,1 0 0 0 0,-1-1-1 0 0,0 1 1 0 0,0 0 0 0 0,0 0-1 0 0,0-1 1 0 0,0 1 0 0 0,0 0 0 0 0,0 0-1 0 0,0 0 1 0 0,0-1 0 0 0,0 1-1 0 0,0 0 1 0 0,0 0 0 0 0,-1 0-1 0 0,1-1 1 0 0,-1 2 0 0 0,-9 25-60 0 0,1-10 58 0 0,0 0 0 0 0,-2-1 1 0 0,-15 19-1 0 0,-42 42 59 0 0,10-13 19 0 0,26-30-251 0 0,-2-1-1 0 0,-68 51 1 0 0,48-41-344 0 0,-88 68-335 0 0,113-87 827 0 0,2 1 0 0 0,-41 48-1 0 0,15-11 53 0 0,52-61 964 0 0,3 0-757 0 0,12 1-11 0 0,0-1-1 0 0,0 0 1 0 0,0-1 0 0 0,0-1-1 0 0,24-4 1 0 0,3 1 197 0 0,-8 2-219 0 0,1 2 1 0 0,-1 0-1 0 0,0 3 0 0 0,1 1 1 0 0,-1 1-1 0 0,50 15 0 0 0,-62-16-250 0 0,2-2-167 0 0,0-1 0 0 0,1-1 0 0 0,-1 0 0 0 0,0-2 0 0 0,29-6 0 0 0,-18-1-820 0 0,-32 9 654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4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48 2303 0 0,'0'0'7391'0'0,"-10"6"519"0"0,10-6-7837 0 0,0 0 1 0 0,15 3 885 0 0,20 0-904 0 0,-4-7 172 0 0,1 0 0 0 0,57-18 0 0 0,6-2-114 0 0,-47 18-75 0 0,-27 7-2381 0 0,-17 1 1886 0 0,-2-1-491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4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 1375 0 0,'-1'1'107'0'0,"-17"13"944"0"0,-4-2 6363 0 0,19-2-2052 0 0,11-9-5063 0 0,1 0 0 0 0,-1-1 0 0 0,1 0 1 0 0,-1 0-1 0 0,1 0 0 0 0,0-1 0 0 0,15-4 1 0 0,1 1 36 0 0,281-36 1200 0 0,-288 39-1384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5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5983 0 0,'0'0'9599'0'0,"-1"1"-8892"0"0,-25 25 833 0 0,-23 32 0 0 0,48-57-1124 0 0,3-2-404 0 0,0 0 1 0 0,0 0-1 0 0,0 0 1 0 0,0 0-1 0 0,0 0 1 0 0,0-1-1 0 0,-1 1 1 0 0,1 0-1 0 0,3-4 1 0 0,0 0-25 0 0,39-37-479 0 0,-43 41 437 0 0,-3 10 212 0 0,0 0-91 0 0,-1-2-43 0 0,-3 4-1540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5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40 5983 0 0,'20'-20'11227'0'0,"-22"22"-10944"0"0,-8 7-101 0 0,1 0 0 0 0,-11 13 0 0 0,-11 12-30 0 0,-25 18 35 0 0,-87 90-158 0 0,129-127 64 0 0,1 1-1 0 0,1 1 1 0 0,0 0-1 0 0,-14 27 1 0 0,25-43-54 0 0,1 0-1 0 0,-1 1 1 0 0,1-1 0 0 0,-1 0 0 0 0,1 1 0 0 0,0-1-1 0 0,0 0 1 0 0,-1 1 0 0 0,1-1 0 0 0,0 0 0 0 0,0 1-1 0 0,0-1 1 0 0,0 1 0 0 0,1-1 0 0 0,-1 0 0 0 0,0 1-1 0 0,0-1 1 0 0,1 0 0 0 0,0 3 0 0 0,1-2 9 0 0,-1-1-1 0 0,0 1 1 0 0,0 0 0 0 0,1-1-1 0 0,-1 1 1 0 0,1-1 0 0 0,0 1 0 0 0,-1-1-1 0 0,1 0 1 0 0,0 0 0 0 0,3 2 0 0 0,1 0 40 0 0,1-1 1 0 0,-1 1 0 0 0,1-1 0 0 0,0-1-1 0 0,-1 1 1 0 0,1-1 0 0 0,7 0 0 0 0,10-1 17 0 0,0 0 0 0 0,0-2 0 0 0,0-1 0 0 0,-1-1 0 0 0,1-1 0 0 0,-1 0 1 0 0,26-11-1 0 0,-33 9-113 0 0,1 0-1 0 0,-1-1 1 0 0,0 0 0 0 0,-1-1 0 0 0,0-1 0 0 0,-1-1 0 0 0,0 0 0 0 0,0-1-1 0 0,-1 0 1 0 0,14-18 0 0 0,-21 22-85 0 0,0 0-1 0 0,0 0 0 0 0,-1-1 1 0 0,-1 0-1 0 0,1 0 1 0 0,-2 0-1 0 0,1 0 0 0 0,-1-1 1 0 0,2-10-1 0 0,-4 14 25 0 0,0 0 0 0 0,-1 0-1 0 0,1 0 1 0 0,-1 0 0 0 0,-1 0 0 0 0,1 0-1 0 0,-1 0 1 0 0,0 0 0 0 0,0 0 0 0 0,-1 1-1 0 0,1-1 1 0 0,-1 0 0 0 0,-1 1-1 0 0,1-1 1 0 0,-1 1 0 0 0,-5-8 0 0 0,3 6-54 0 0,-1 0 1 0 0,1 0 0 0 0,-2 0-1 0 0,1 1 1 0 0,-1 0 0 0 0,0 0-1 0 0,0 1 1 0 0,0 0 0 0 0,-1 0 0 0 0,0 1-1 0 0,-15-7 1 0 0,8 6-25 0 0,0 1 0 0 0,-1 0 0 0 0,1 1 0 0 0,-1 1 0 0 0,0 1 0 0 0,-24 0 0 0 0,42 2-46 0 0,7 3 0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5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160 168 10911 0 0,'-13'-3'282'0'0,"1"1"-1"0"0,0 0 0 0 0,0 1 1 0 0,-24 1-1 0 0,-9-1 2258 0 0,24 2-811 0 0,19 0-330 0 0,-5-1 1190 0 0,29-1-2319 0 0,0-1-1 0 0,0-1 0 0 0,22-5 1 0 0,66-22 2 0 0,-6 2-164 0 0,337-54 128 0 0,-420 79-228 0 0,0 1 1 0 0,0 1-1 0 0,0 1 1 0 0,29 3-1 0 0,-48-3-82 0 0,-1 2-326 0 0,2 6 389 0 0,-3-7 12 0 0,1 1 0 0 0,0 0 0 0 0,0-1 0 0 0,-1 1 0 0 0,1 0 0 0 0,-1-1 0 0 0,0 1 0 0 0,1 0 0 0 0,-1 0 0 0 0,0 0 0 0 0,0-1 0 0 0,0 1 0 0 0,0 0 0 0 0,-1 0 0 0 0,1 0 0 0 0,0-1 0 0 0,-1 3 0 0 0,-1 2 0 0 0,0 2 3 0 0,-1 0-1 0 0,0-1 0 0 0,0 0 1 0 0,-1 0-1 0 0,1 0 1 0 0,-1 0-1 0 0,-1-1 0 0 0,0 1 1 0 0,-9 9-1 0 0,-7 6 67 0 0,-29 22 0 0 0,27-25-25 0 0,-71 56 54 0 0,-43 40 214 0 0,-3 36 546 0 0,105-109-605 0 0,-50 83 0 0 0,76-107-126 0 0,0 0 0 0 0,-6 20 0 0 0,5-11 128 0 0,9-26-224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1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1 893 2303 0 0,'0'2'8880'0'0,"5"16"-6904"0"0,-5-16-1274 0 0,1-1-54 0 0,1 7-230 0 0,-1-4 51 0 0,0-1 0 0 0,0 1 0 0 0,1 0 0 0 0,0 0 1 0 0,3 6-1 0 0,-4-9-34 0 0,1-1 21 0 0,3 0-289 0 0,0-1 1 0 0,0 0 0 0 0,0-1 0 0 0,0 1 0 0 0,-1-1 0 0 0,1 1 0 0 0,0-2-1 0 0,-1 1 1 0 0,0 0 0 0 0,1-1 0 0 0,-1 0 0 0 0,0 0 0 0 0,0 0 0 0 0,5-6-1 0 0,8-8 289 0 0,24-32 1 0 0,-39 47-441 0 0,31-46 426 0 0,52-98-1 0 0,-18 26-289 0 0,20-15-118 0 0,-62 101-24 0 0,53-55-1 0 0,-63 77-20 0 0,-14 12 8 0 0,0 1-1 0 0,0-1 0 0 0,-1 1 0 0 0,1-1 1 0 0,0 1-1 0 0,-1-1 0 0 0,1 1 0 0 0,0 0 0 0 0,-1 0 1 0 0,1-1-1 0 0,-1 1 0 0 0,1 0 0 0 0,0 1 0 0 0,-1-2 4 0 0,3 4 0 0 0,-1 1 0 0 0,1 0 0 0 0,-1 0 0 0 0,0 0 0 0 0,-1 0 0 0 0,1 0 0 0 0,-1 0 0 0 0,0 0 0 0 0,0 8 0 0 0,1 9 0 0 0,-3 22 0 0 0,1-4 0 0 0,5 40 0 0 0,16 86 0 0 0,-18-149 1 0 0,1 1 0 0 0,0-1 0 0 0,1 1 0 0 0,1-1 0 0 0,0-1 0 0 0,1 1 0 0 0,1-1 0 0 0,1 0 0 0 0,0-1 0 0 0,1 0 0 0 0,15 17 0 0 0,-21-27 147 0 0,1 0 0 0 0,1-1 0 0 0,6 6 0 0 0,-3-3 19 0 0,-8-6-98 0 0,23 16 315 0 0,-22-16-349 0 0,0 0-1 0 0,0-1 0 0 0,0 1 1 0 0,0 0-1 0 0,0-1 0 0 0,0 1 1 0 0,0-1-1 0 0,0 0 1 0 0,0 0-1 0 0,0 0 0 0 0,0 0 1 0 0,0 0-1 0 0,1 0 1 0 0,-1-1-1 0 0,0 1 0 0 0,0-1 1 0 0,0 1-1 0 0,0-1 0 0 0,0 0 1 0 0,0 0-1 0 0,0 1 1 0 0,-1-2-1 0 0,1 1 0 0 0,0 0 1 0 0,0 0-1 0 0,2-3 1 0 0,4-3 139 0 0,0 0 1 0 0,0-1-1 0 0,10-14 1 0 0,-18 21-170 0 0,32-41 254 0 0,-2-1-1 0 0,43-85 1 0 0,61-163-115 0 0,29-97-681 0 0,-162 387 407 0 0,2 3-1653 0 0,-2-1 1706 0 0,1 1 0 0 0,-1-1 0 0 0,1 0 0 0 0,-1 1 0 0 0,0-1 0 0 0,2 3 0 0 0,2 5-721 0 0,0 0-1 0 0,0 1 1 0 0,-1-1 0 0 0,6 21 0 0 0,-9-25 241 0 0,5 15-1322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5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2303 0 0,'0'0'10147'0'0,"2"-1"-9344"0"0,5-7 223 0 0,-5 5-670 0 0,1 0 0 0 0,-1 1 0 0 0,1-1 0 0 0,0 1 0 0 0,-1 0 0 0 0,1 0 0 0 0,0 0 0 0 0,0 0 0 0 0,4-1 0 0 0,32-16 3052 0 0,-35 21-2996 0 0,-4-2-402 0 0,0 0 0 0 0,1 0 1 0 0,-1 0-1 0 0,0 0 0 0 0,0 0 0 0 0,0 0 0 0 0,1 0 0 0 0,-1 0 0 0 0,0 0 0 0 0,0 0 0 0 0,1 0 0 0 0,-1 1 0 0 0,0-1 0 0 0,0 0 0 0 0,0 0 0 0 0,0 0 0 0 0,1 0 0 0 0,-1 0 0 0 0,0 0 0 0 0,0 1 0 0 0,0-1 0 0 0,0 0 0 0 0,1 0 1 0 0,-1 0-1 0 0,0 0 0 0 0,0 1 0 0 0,0-1 0 0 0,0 0 0 0 0,0 0 0 0 0,0 1 0 0 0,0-1 0 0 0,0 0 0 0 0,0 0 0 0 0,0 0 0 0 0,0 1 0 0 0,0-1 0 0 0,0 6 86 0 0,-1 0-1 0 0,0 0 1 0 0,0 0 0 0 0,0 0-1 0 0,-1 0 1 0 0,0 0-1 0 0,0-1 1 0 0,-1 1 0 0 0,-4 8-1 0 0,6-13 76 0 0,2-1-561 0 0,18-8-6060 0 0,-9 0-565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5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9671 0 0,'0'0'748'0'0,"1"-1"-238"0"0,46-41 13231 0 0,-46 41-13728 0 0,-1 1 0 0 0,0 0 0 0 0,0 0 0 0 0,1 0 1 0 0,-1 0-1 0 0,0-1 0 0 0,1 1 0 0 0,-1 0 0 0 0,0 0 0 0 0,1 0 1 0 0,-1 0-1 0 0,0 0 0 0 0,1 0 0 0 0,-1 0 0 0 0,0 0 0 0 0,1 0 1 0 0,-1 0-1 0 0,0 0 0 0 0,1 0 0 0 0,-1 0 0 0 0,0 0 0 0 0,1 0 0 0 0,-32 57-2 0 0,28-49-38 0 0,2-7-117 0 0,4-1-1357 0 0,9-2-4189 0 0,4-3-1892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5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0,'0'0'17309'0'0,"1"1"-17234"0"0,5 5-48 0 0,-4-4 265 0 0,-1-1-224 0 0,9 17-55 0 0,-10-17-10 0 0,0 0 0 0 0,0 0 0 0 0,1-1 1 0 0,-1 1-1 0 0,0 0 0 0 0,1-1 0 0 0,-1 1 0 0 0,0 0 0 0 0,1-1 0 0 0,-1 1 0 0 0,1 0 0 0 0,-1-1 0 0 0,1 1 1 0 0,0-1-1 0 0,-1 1 0 0 0,1-1 0 0 0,0 1 0 0 0,-1-1 0 0 0,1 0 0 0 0,0 1 0 0 0,-1-1 0 0 0,2 1 1 0 0,0 1 59 0 0,0-2 2 0 0,6-2-12 0 0,1 1-31 0 0,-6 7 36 0 0,-2-5 28 0 0,0 0-645 0 0,2 5 1397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5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1178 63 5527 0 0,'2'-1'250'0'0,"19"-14"1479"0"0,-20 14-1014 0 0,0 0 0 0 0,0 0 0 0 0,0 0 0 0 0,0 0 1 0 0,0 0-1 0 0,-1 0 0 0 0,1 0 0 0 0,0 0 0 0 0,-1-1 0 0 0,1 1 0 0 0,0-2 0 0 0,-5 1-674 0 0,-1 0 0 0 0,1 0-1 0 0,0 1 1 0 0,-1 0 0 0 0,1 0-1 0 0,-1 0 1 0 0,1 0 0 0 0,-1 1-1 0 0,0-1 1 0 0,1 1-1 0 0,-1 0 1 0 0,1 1 0 0 0,-1-1-1 0 0,-7 3 1 0 0,-8 2 267 0 0,-40 15 1 0 0,38-12-256 0 0,-67 24-227 0 0,-98 33-811 0 0,156-57 850 0 0,0-1 1 0 0,0-2-1 0 0,0 0 1 0 0,-40-1-1 0 0,63-4 127 0 0,-1 0 1 0 0,1-1-1 0 0,0 0 0 0 0,0 0 0 0 0,-1-1 0 0 0,1 0 1 0 0,0 0-1 0 0,-13-6 0 0 0,18 6 26 0 0,0 0 1 0 0,0 1-1 0 0,0-1 0 0 0,0-1 0 0 0,1 1 1 0 0,-1 0-1 0 0,1-1 0 0 0,-1 1 0 0 0,1-1 1 0 0,0 0-1 0 0,0 0 0 0 0,0 1 0 0 0,0-1 1 0 0,1-1-1 0 0,-1 1 0 0 0,1 0 0 0 0,0 0 1 0 0,0-1-1 0 0,0 1 0 0 0,0 0 0 0 0,0-1 1 0 0,1 1-1 0 0,0-5 0 0 0,-1-2 66 0 0,2 0 0 0 0,0 0 0 0 0,0 1 0 0 0,1-1 0 0 0,0 0 0 0 0,0 0 0 0 0,7-14 0 0 0,-9 23 364 0 0,0 35-405 0 0,-1 0 0 0 0,-9 52-1 0 0,-40 126-106 0 0,39-178-180 0 0,-2 1 0 0 0,-1-2 0 0 0,-1 0 0 0 0,-2 0 0 0 0,-37 50 0 0 0,-34 28-389 0 0,-25 36 1122 0 0,72-91-125 0 0,20-30-224 0 0,20-25 608 0 0,13-2-555 0 0,0 0 1 0 0,-1-1-1 0 0,1-1 0 0 0,-1 0 0 0 0,0 0 0 0 0,11-6 0 0 0,8-1 19 0 0,222-61 2056 0 0,-199 61-1856 0 0,0 1 0 0 0,100-2 0 0 0,-151 11-540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5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98 4607 0 0,'0'0'208'0'0,"-1"-1"-9"0"0,-5-1 288 0 0,1 1 0 0 0,-1 0 0 0 0,1-1-1 0 0,-10 1 1 0 0,-12 0 9438 0 0,69 9-8229 0 0,-17-7-1311 0 0,1-2 0 0 0,-1-1 0 0 0,26-5 0 0 0,75-21 310 0 0,-60 12-416 0 0,-20 6-229 0 0,51-12 150 0 0,-33 11-2847 0 0,-62 11 1340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5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5983 0 0,'0'0'2150'0'0,"-7"4"1324"0"0,-36 12-415 0 0,-11 6-1916 0 0,18-4-828 0 0,0 2 1 0 0,2 2 0 0 0,0 1 0 0 0,1 2 0 0 0,2 1 0 0 0,1 1-1 0 0,-41 47 1 0 0,66-66-231 0 0,-1 0 0 0 0,1 0 0 0 0,0 0 0 0 0,1 1-1 0 0,0 0 1 0 0,0 0 0 0 0,1 0 0 0 0,0 0 0 0 0,1 1-1 0 0,0-1 1 0 0,0 1 0 0 0,1-1 0 0 0,0 1 0 0 0,1 0 0 0 0,0 0-1 0 0,0-1 1 0 0,1 1 0 0 0,1 0 0 0 0,-1-1 0 0 0,2 1-1 0 0,-1-1 1 0 0,1 0 0 0 0,1 0 0 0 0,-1 0 0 0 0,11 17 0 0 0,-4-9-51 0 0,2 1 1 0 0,0-1 0 0 0,1-1-1 0 0,1 0 1 0 0,0-1 0 0 0,29 23-1 0 0,-38-34-303 0 0,0-1 0 0 0,0-1 1 0 0,1 1-1 0 0,-1-1 0 0 0,7 3 0 0 0,7 0-686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5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10591 0 0,'-1'1'2803'0'0,"-39"55"3513"0"0,-14 36-6042 0 0,25-42 181 0 0,-16 33-439 0 0,-21 34 4 0 0,54-99-533 0 0,-1 0 0 0 0,0-1-1 0 0,-2 0 1 0 0,-17 15 0 0 0,18-23-4277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0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137 351 3223 0 0,'3'-3'361'0'0,"0"-1"0"0"0,0 0-1 0 0,0 0 1 0 0,-1 0-1 0 0,4-8 1 0 0,-3 5 4174 0 0,-3 6-3815 0 0,0-1 0 0 0,1 0 1 0 0,-1 0-1 0 0,0 1 0 0 0,1-1 0 0 0,-1 0 0 0 0,1 1 1 0 0,1-4-1 0 0,9-11 1395 0 0,20-12-2452 0 0,-24 22 926 0 0,140-104-170 0 0,-103 78-351 0 0,-16 12-60 0 0,42-22 1 0 0,-55 34-10 0 0,0 1 0 0 0,1 1 1 0 0,0 0-1 0 0,31-6 0 0 0,-45 11-1 0 0,-1 1 1 0 0,1 0-1 0 0,0-1 0 0 0,0 1 1 0 0,-1 0-1 0 0,1 0 0 0 0,0 0 0 0 0,0 0 1 0 0,-1 1-1 0 0,1-1 0 0 0,0 0 1 0 0,0 1-1 0 0,-1-1 0 0 0,1 1 0 0 0,-1 0 1 0 0,1-1-1 0 0,0 1 0 0 0,-1 0 1 0 0,1 0-1 0 0,1 1 0 0 0,-2 0 0 0 0,0-1 0 0 0,0 1 0 0 0,0 0 0 0 0,1 0 0 0 0,-2-1 0 0 0,1 1-1 0 0,0 0 1 0 0,0 0 0 0 0,0 0 0 0 0,-1 0 0 0 0,1 0 0 0 0,-1 0 0 0 0,0 0 0 0 0,0 0-1 0 0,1 0 1 0 0,-1 3 0 0 0,-2 14 14 0 0,0 0 0 0 0,-1-1 0 0 0,-1 1 0 0 0,-7 19 0 0 0,3-9 27 0 0,-91 274 730 0 0,94-290-732 0 0,-1 0 0 0 0,0 0 0 0 0,0 0 0 0 0,-1-1-1 0 0,-9 12 1 0 0,10-16 12 0 0,0-1 0 0 0,-1 0 0 0 0,0 0-1 0 0,-1-1 1 0 0,1 1 0 0 0,-1-1 0 0 0,0-1-1 0 0,-10 5 1 0 0,-22 9 6 0 0,-1-3 1 0 0,-80 22-1 0 0,46-16-50 0 0,-57 16 312 0 0,130-38 195 0 0,6-8-468 0 0,1 0 0 0 0,-1 1 0 0 0,1-1 0 0 0,1 1 0 0 0,-1 0 0 0 0,1 1 0 0 0,1-1 0 0 0,-1 1 0 0 0,13-9 0 0 0,9-5-239 0 0,3-2-1839 0 0,-11 6-2173 0 0,5-5-2557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00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9215 0 0,'0'0'7459'0'0,"-1"2"-7102"0"0,-15 75 1621 0 0,12-52-1636 0 0,-2 0 1 0 0,-13 39 0 0 0,9-41-270 0 0,-1 0 0 0 0,-27 39 1 0 0,-36 37-71 0 0,53-72 0 0 0,-122 166-252 0 0,142-191-15 0 0,-4 3 463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0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65 5983 0 0,'54'-39'668'0'0,"-18"14"6120"0"0,-42 34-6268 0 0,-24 30 897 0 0,-32 58-1 0 0,-17 47 194 0 0,69-125-1373 0 0,-25 49 1160 0 0,2 2 0 0 0,-45 142 0 0 0,69-180-1209 0 0,1-1 0 0 0,2 1 1 0 0,1 0-1 0 0,-1 36 0 0 0,6-67-253 0 0,4-2-2343 0 0,-2 1 1965 0 0,0-1 1 0 0,1 1-1 0 0,-1-1 0 0 0,0 0 1 0 0,0 0-1 0 0,3-2 0 0 0,4-5-1605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1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41 4607 0 0,'16'-5'60'0'0,"22"-9"-1"0"0,1-1 2189 0 0,-12 8 10063 0 0,-27 9-12026 0 0,-1 1-232 0 0,0 0 0 0 0,0 0-1 0 0,-1 0 1 0 0,1 0 0 0 0,-1 0 0 0 0,1 0 0 0 0,-1 0 0 0 0,0 0 0 0 0,0 0-1 0 0,0-1 1 0 0,0 1 0 0 0,-5 3 0 0 0,-6 5 54 0 0,-19 12 0 0 0,7-6-19 0 0,-112 89 11 0 0,110-83-88 0 0,1 3-1 0 0,0 0 1 0 0,2 1 0 0 0,-22 34-1 0 0,30-41-10 0 0,2 2 0 0 0,0 0 0 0 0,2 1 0 0 0,0 0-1 0 0,-15 45 1 0 0,23-52 113 0 0,0-1 0 0 0,0 1 0 0 0,2 0 0 0 0,0 0 0 0 0,1 0 0 0 0,0 0 0 0 0,1 0 0 0 0,1 0 0 0 0,1 0 0 0 0,5 25 0 0 0,-3-26 71 0 0,0-1 1 0 0,1 1 0 0 0,0-1 0 0 0,1-1 0 0 0,1 1-1 0 0,0-1 1 0 0,17 22 0 0 0,-13-20 52 0 0,2 0 0 0 0,0-1 1 0 0,0-1-1 0 0,2 0 0 0 0,-1-1 0 0 0,2 0 0 0 0,-1-1 0 0 0,1-1 0 0 0,1-1 0 0 0,0 0 1 0 0,1-1-1 0 0,34 11 0 0 0,-42-16-178 0 0,0 0 0 0 0,1-1 0 0 0,-1 0 0 0 0,0-1 0 0 0,1 0 0 0 0,18 0 0 0 0,-28-1-259 0 0,-2 9-3119 0 0,1-8 1894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01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12871 0 0,'0'0'2050'0'0,"3"1"-1320"0"0,6 2-340 0 0,0-1-1 0 0,1 0 0 0 0,0-1 0 0 0,-1 0 1 0 0,1 0-1 0 0,0-1 0 0 0,-1 0 1 0 0,14-2-1 0 0,80-18 1229 0 0,115-32-433 0 0,-143 32-2778 0 0,-43 10-3971 0 0,-11 1-814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0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6 9671 0 0,'-2'-1'440'0'0,"-16"-2"151"0"0,17 3-513 0 0,0-1 0 0 0,0 1 0 0 0,0 0 0 0 0,0 0 0 0 0,0 0 0 0 0,0 0-1 0 0,0 0 1 0 0,0 0 0 0 0,0 0 0 0 0,0 0 0 0 0,0 0 0 0 0,0 0 0 0 0,0 0 0 0 0,0 1 0 0 0,0-1 0 0 0,0 0 0 0 0,0 1 0 0 0,0-1 0 0 0,1 1-1 0 0,-1-1 1 0 0,0 1 0 0 0,0-1 0 0 0,0 1 0 0 0,0 0 0 0 0,1-1 0 0 0,-1 1 0 0 0,0 0 0 0 0,1 0 0 0 0,-1 0 0 0 0,1-1 0 0 0,-1 1 0 0 0,1 0 0 0 0,-1 0-1 0 0,0 1 1 0 0,0 1 109 0 0,1 0 0 0 0,-1-1 0 0 0,1 1-1 0 0,0 0 1 0 0,0 0 0 0 0,0-1-1 0 0,0 1 1 0 0,0 3 0 0 0,3 13 398 0 0,11 33 0 0 0,-7-28-347 0 0,8 21 228 0 0,2 0-1 0 0,3-1 1 0 0,30 52-1 0 0,18 38 1116 0 0,-57-109-1124 0 0,-1 1 1 0 0,11 45 0 0 0,-18-57-354 0 0,-1-1 0 0 0,-1 1 0 0 0,0-1 0 0 0,0 1 0 0 0,-2-1 0 0 0,1 1 0 0 0,-5 20 0 0 0,-2-1-9 0 0,0-1 1 0 0,-2-1-1 0 0,-2 1 1 0 0,-1-2 0 0 0,-1 0-1 0 0,-2 0 1 0 0,0-1-1 0 0,-32 42 1 0 0,33-53-86 0 0,-2 0 1 0 0,0-1 0 0 0,-1 0-1 0 0,-20 14 1 0 0,4-5-377 0 0,-73 40 0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0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72 11575 0 0,'-1'1'530'0'0,"-36"0"6531"0"0,40-1-6396 0 0,259-45 2504 0 0,-207 35-2890 0 0,52-6 194 0 0,-61 14-8379 0 0</inkml:trace>
  <inkml:trace contextRef="#ctx0" brushRef="#br0" timeOffset="1">17 351 7831 0 0,'-2'1'603'0'0,"-12"7"10985"0"0,16-9-10845 0 0,240-21 3042 0 0,-135 16-3109 0 0,-50 5-1319 0 0,84-15 0 0 0,-127 13-671 0 0,-3 0-57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0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9615 0 0,'0'0'9040'0'0,"1"2"-8980"0"0,0 5-37 0 0,-1-3 20 0 0,0 2-19 0 0,0-5 457 0 0,20-7-89 0 0,-18 5-295 0 0,6-1 869 0 0,-15 11-861 0 0,4-4-58 0 0,0-1 1 0 0,0 1 0 0 0,0 0 0 0 0,-3 7 0 0 0,3-5-27 0 0,3-5 32 0 0,-1 2-251 0 0,2-1-2196 0 0,3-5 189 0 0,-1 0 2064 0 0,6-5-5897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05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19 6447 0 0,'2'-1'499'0'0,"3"-2"-1"0"0,20-8-663 0 0,-5 8 7263 0 0,-20 3-7046 0 0,1 0 0 0 0,-1 0 0 0 0,1 0 1 0 0,-1 1-1 0 0,0-1 0 0 0,1 0 1 0 0,-1 1-1 0 0,1-1 0 0 0,-1 0 0 0 0,0 1 1 0 0,1-1-1 0 0,-1 0 0 0 0,0 1 0 0 0,1-1 1 0 0,-1 1-1 0 0,0-1 0 0 0,0 0 1 0 0,0 1-1 0 0,1-1 0 0 0,-1 1 0 0 0,0-1 1 0 0,0 1-1 0 0,0-1 0 0 0,0 1 0 0 0,0-1 1 0 0,0 1-1 0 0,0-1 0 0 0,0 1 0 0 0,0-1 1 0 0,0 1-1 0 0,0-1 0 0 0,0 1 1 0 0,0 0-1 0 0,-2 17 963 0 0,-5 0-253 0 0,0 0 0 0 0,0 0 0 0 0,-16 24 0 0 0,-6 15 52 0 0,5-8-298 0 0,-57 88 0 0 0,59-104-450 0 0,-60 97 73 0 0,78-123-260 0 0,3-6-559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0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8 13415 0 0,'0'0'614'0'0,"1"-2"-12"0"0,4-4 3421 0 0,-12 20-3370 0 0,3-8-505 0 0,-18 32 81 0 0,-1-1 0 0 0,-2-1 0 0 0,-45 48 0 0 0,63-75-209 0 0,-9 8 9 0 0,0-2 1 0 0,0 0-1 0 0,-23 14 0 0 0,-12 12 36 0 0,45-36-44 0 0,35-10 126 0 0,123-49 195 0 0,-21 6 238 0 0,-107 40-451 0 0,-13 5-107 0 0,0-1-1 0 0,-1 1 1 0 0,2 1-1 0 0,-1 0 1 0 0,0 0 0 0 0,16 1-1 0 0,-25 1-182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0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12 4143 0 0,'0'0'191'0'0,"0"-1"-11"0"0,-3-9 3095 0 0,-3 9 1686 0 0,-2 5-1081 0 0,5-1-4993 0 0,-4 4 1406 0 0,1 0 0 0 0,0 1 0 0 0,0 0 0 0 0,1 0 0 0 0,0 1 0 0 0,-5 9 0 0 0,-5 9 234 0 0,-63 97 915 0 0,-64 112 36 0 0,-23 70 642 0 0,143-270-1891 0 0,15-25-181 0 0,0 0 0 0 0,1 0 0 0 0,1 1-1 0 0,-9 23 1 0 0,12-32-34 0 0,5 20 7 0 0,-3-20-23 0 0,1-2-139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1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10303 0 0,'0'0'5526'0'0,"1"0"-5253"0"0,45 6 744 0 0,0-2 0 0 0,62-2 1 0 0,94-15-62 0 0,-173 10-836 0 0,416-63 291 0 0,-382 48-467 0 0,-46 13-2143 0 0,-9 3-3666 0 0,-15 3 4806 0 0,6 0-12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1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28 3679 0 0,'0'0'167'0'0,"1"-1"-7"0"0,-1-1-125 0 0,10-11 361 0 0,-8 12 102 0 0,-1 0 0 0 0,1-1 0 0 0,-1 1 0 0 0,1 0 0 0 0,0 0 0 0 0,-1 0 0 0 0,1 1 0 0 0,0-1 0 0 0,0 0 0 0 0,0 1 0 0 0,0-1 0 0 0,-1 1 1 0 0,1 0-1 0 0,0-1 0 0 0,2 1 0 0 0,28 3 3898 0 0,-30-3-3776 0 0,-1 2-44 0 0,1 2-468 0 0,-1-1-1 0 0,1 1 1 0 0,-1-1 0 0 0,0 1-1 0 0,0 0 1 0 0,-1-1 0 0 0,1 1-1 0 0,-1 0 1 0 0,0 0 0 0 0,0-1-1 0 0,0 1 1 0 0,0 0 0 0 0,0 0 0 0 0,-1 0-1 0 0,0-1 1 0 0,0 1 0 0 0,-2 5-1 0 0,-4 7 111 0 0,0 1-1 0 0,-15 23 1 0 0,7-12-57 0 0,-100 165 611 0 0,-15-10-481 0 0,107-154-260 0 0,13-18-17 0 0,1 2 1 0 0,-10 15-1 0 0,15-20-30 0 0,5-8 1 0 0,0 1-1 0 0,-1-1 1 0 0,1 1-1 0 0,0 0 0 0 0,-1-1 1 0 0,1 1-1 0 0,0-1 1 0 0,0 0-1 0 0,-1 1 1 0 0,1-1-1 0 0,0 0 1 0 0,0 1-1 0 0,0-1 1 0 0,0 0-1 0 0,0 0-2 0 0,13 4-1565 0 0,2-4-5615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1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9215 0 0,'0'0'5456'0'0,"-1"2"-4748"0"0,-1 11-182 0 0,-2-1-1 0 0,0 1 0 0 0,0-1 1 0 0,-1 0-1 0 0,-10 17 0 0 0,-8 21 689 0 0,-2 14-135 0 0,-52 91 0 0 0,55-117-1033 0 0,-3-1 0 0 0,-1-1 0 0 0,-43 47 0 0 0,15-27-182 0 0,52-54-33 0 0,4-3-1579 0 0,9-2 217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2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22 1839 0 0,'0'0'83'0'0,"7"-5"10"0"0,13-7 4106 0 0,-15 9-344 0 0,4 2 2715 0 0,-9 8-6340 0 0,-1 0 0 0 0,0 1 0 0 0,-1-1 0 0 0,1 0-1 0 0,-2 0 1 0 0,1 0 0 0 0,-1 0 0 0 0,-4 8 0 0 0,-34 55 244 0 0,21-40-389 0 0,-29 63-25 0 0,5-10-6 0 0,22-44-44 0 0,10-17-10 0 0,0 1 0 0 0,-2-2 0 0 0,-23 28 0 0 0,26-38 1 0 0,-1 0 0 0 0,-22 14 0 0 0,21-15-9 0 0,-22 18 0 0 0,34-26-61 0 0,3-2-610 0 0,20 4-4721 0 0,-6-5-295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1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12895 0 0,'-1'1'7718'0'0,"-27"31"-6301"0"0,-46 66 0 0 0,47-60-1393 0 0,-42 47 0 0 0,16-22-27 0 0,33-38 31 0 0,-32 32 0 0 0,41-48-17 0 0,4-3-8 0 0,1 0-1 0 0,0 0 1 0 0,-9 12 0 0 0,14-17 181 0 0,21-10-27 0 0,8-6-104 0 0,1 1 1 0 0,51-18-1 0 0,-71 30-57 0 0,152-41 120 0 0,-151 41-94 0 0,13-3 85 0 0,1 1-1 0 0,0 2 1 0 0,34-1-1 0 0,12 7-29 0 0,-69-4-147 0 0,0 2-273 0 0,0-1 275 0 0,-1 0 1 0 0,1 1-1 0 0,-1-1 1 0 0,1 0-1 0 0,-1 1 0 0 0,1-1 1 0 0,-1 0-1 0 0,0 1 0 0 0,0-1 1 0 0,0 0-1 0 0,0 1 0 0 0,0-1 1 0 0,0 1-1 0 0,0-1 1 0 0,0 1-1 0 0,0-1 0 0 0,-1 0 1 0 0,1 1-1 0 0,-1-1 0 0 0,1 0 1 0 0,-2 3-1 0 0,1-2-273 0 0,-1-1-1 0 0,1 1 0 0 0,-1 0 1 0 0,1 0-1 0 0,-1-1 0 0 0,0 1 1 0 0,0-1-1 0 0,0 1 1 0 0,0-1-1 0 0,0 0 0 0 0,0 0 1 0 0,0 0-1 0 0,-3 1 1 0 0,-7 2-6325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1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51 4143 0 0,'4'-6'365'0'0,"18"-21"-216"0"0,3 10 14849 0 0,-24 22-14810 0 0,-1 0-1 0 0,1 0 0 0 0,-1-1 1 0 0,0 1-1 0 0,0 0 1 0 0,0 0-1 0 0,0 0 1 0 0,-1 0-1 0 0,-2 7 0 0 0,-16 46 589 0 0,12-40-502 0 0,-24 61 254 0 0,-3-2 1 0 0,-3-2-1 0 0,-64 95 0 0 0,-49 54-453 0 0,123-181-820 0 0,40-40-6083 0 0,2-2-567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1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 10591 0 0,'0'0'819'0'0,"7"-5"-502"0"0,-7 4-209 0 0,1 1-1 0 0,0-1 0 0 0,-1 1 1 0 0,1-1-1 0 0,0 1 0 0 0,-1-1 0 0 0,1 1 1 0 0,0 0-1 0 0,0-1 0 0 0,-1 1 1 0 0,1 0-1 0 0,0-1 0 0 0,0 1 0 0 0,0 0 1 0 0,-1 0-1 0 0,2 0 0 0 0,-2 0 37 0 0,1 0 0 0 0,-1 0-1 0 0,0 1 1 0 0,1-1-1 0 0,-1 0 1 0 0,0 0 0 0 0,0 0-1 0 0,1 1 1 0 0,-1-1-1 0 0,0 0 1 0 0,0 0-1 0 0,0 0 1 0 0,1 1 0 0 0,-1-1-1 0 0,0 0 1 0 0,0 1-1 0 0,0-1 1 0 0,0 0 0 0 0,0 0-1 0 0,0 1 1 0 0,0-1-1 0 0,1 0 1 0 0,-1 1 0 0 0,0-1-1 0 0,0 0 1 0 0,0 1-1 0 0,0-1 1 0 0,0 4 843 0 0,-1 0-1 0 0,1 0 1 0 0,-1-1 0 0 0,0 1 0 0 0,-2 6-1 0 0,0-1-929 0 0,-1 1 0 0 0,-8 12 0 0 0,7-15-852 0 0,1 0 0 0 0,1 1 1 0 0,-1-1-1 0 0,-2 11 1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1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86 14855 0 0,'7'-5'172'0'0,"-4"3"-57"0"0,0-1 1 0 0,1 1-1 0 0,-1-1 0 0 0,0 0 0 0 0,-1 0 0 0 0,1 0 1 0 0,0 0-1 0 0,-1-1 0 0 0,0 1 0 0 0,0-1 0 0 0,0 1 0 0 0,2-5 1 0 0,-3 6-6 0 0,0-1 1 0 0,0 1-1 0 0,0 0 1 0 0,-1-1-1 0 0,1 1 1 0 0,-1-1-1 0 0,0 1 1 0 0,1-4-1 0 0,-1 4 248 0 0,-22-6 532 0 0,10 7-782 0 0,1 0-1 0 0,-1 2 0 0 0,0-1 1 0 0,1 2-1 0 0,-1 0 1 0 0,1 0-1 0 0,-14 5 0 0 0,9-3-22 0 0,-392 121 59 0 0,381-114-125 0 0,1 1 0 0 0,0 1-1 0 0,-36 25 1 0 0,59-35 24 0 0,2-2-43 0 0,1 0 0 0 0,-1 0 1 0 0,0 0-1 0 0,1 0 1 0 0,-1 0-1 0 0,1 0 1 0 0,0 1-1 0 0,-1-1 0 0 0,1 0 1 0 0,0 0-1 0 0,0 0 1 0 0,-1 1-1 0 0,1-1 0 0 0,0 0 1 0 0,0 0-1 0 0,0 0 1 0 0,1 1-1 0 0,-1-1 1 0 0,0 0-1 0 0,0 0 0 0 0,1 0 1 0 0,-1 1-1 0 0,0-1 1 0 0,1 0-1 0 0,1 2 1 0 0,-1-1-2 0 0,1 2 11 0 0,0-1 0 0 0,0 1-1 0 0,1-1 1 0 0,-1 0 0 0 0,1 0-1 0 0,0 0 1 0 0,0 0 0 0 0,0 0-1 0 0,0-1 1 0 0,0 1 0 0 0,1-1-1 0 0,-1 0 1 0 0,5 2 0 0 0,8 4 107 0 0,32 9 1 0 0,-6-3-30 0 0,-25-6 101 0 0,-1 1 0 0 0,0 0 1 0 0,0 1-1 0 0,0 0 0 0 0,26 25 1 0 0,-35-28-31 0 0,0 1 1 0 0,0 0-1 0 0,0 0 1 0 0,-1 0-1 0 0,0 1 1 0 0,-1-1-1 0 0,0 1 1 0 0,0 1-1 0 0,-1-1 1 0 0,0 1-1 0 0,-1 0 1 0 0,3 12-1 0 0,-4-17-139 0 0,-1 1 0 0 0,0 0 0 0 0,-1 0 0 0 0,1 0 0 0 0,-1 0 0 0 0,-1 0 0 0 0,1-1 0 0 0,-1 1 0 0 0,0 0 0 0 0,0 0 0 0 0,0 0 0 0 0,-1-1 0 0 0,0 1 0 0 0,0-1 0 0 0,-1 1 0 0 0,1-1 0 0 0,-1 0 0 0 0,0 0 0 0 0,-1 0 0 0 0,1 0 0 0 0,-1-1 0 0 0,0 1 0 0 0,-5 3 0 0 0,-7 5-42 0 0,-1-1 1 0 0,0 0-1 0 0,0-2 0 0 0,-32 14 1 0 0,-81 23-499 0 0,125-45 513 0 0,-1-1-1 0 0,0 1 1 0 0,1-2 0 0 0,-1 1-1 0 0,0-1 1 0 0,0 1-1 0 0,0-2 1 0 0,0 1 0 0 0,1-1-1 0 0,-1 1 1 0 0,0-2 0 0 0,0 1-1 0 0,-5-3 1 0 0,7 3 17 0 0,1 0-1 0 0,-1-1 1 0 0,1 0 0 0 0,0 0-1 0 0,0 0 1 0 0,0 0 0 0 0,0 0-1 0 0,0 0 1 0 0,1-1 0 0 0,-1 1 0 0 0,1-1-1 0 0,0 0 1 0 0,-1 0 0 0 0,1 0-1 0 0,0 0 1 0 0,1 0 0 0 0,-1 0 0 0 0,0 0-1 0 0,1-1 1 0 0,0 1 0 0 0,0-1-1 0 0,-1-4 1 0 0,-1-7 49 0 0,1-1-1 0 0,1 1 1 0 0,0-19-1 0 0,1 27-42 0 0,1 1 0 0 0,0-1 0 0 0,0 1 0 0 0,1-1 0 0 0,-1 1 0 0 0,1-1 1 0 0,1 1-1 0 0,-1 0 0 0 0,8-12 0 0 0,-4 10-10 0 0,0 0 0 0 0,1 0 0 0 0,0 0 0 0 0,0 1 1 0 0,1 0-1 0 0,0 0 0 0 0,0 1 0 0 0,17-10 0 0 0,7-2-5 0 0,42-15 0 0 0,-6 3 107 0 0,-18 2 4 0 0,-2-1 0 0 0,63-52 0 0 0,41-23-367 0 0,-145 100 466 0 0,-5 3-347 0 0,-1 1 0 0 0,0-1 0 0 0,1 0 0 0 0,-1 0 0 0 0,0 0 0 0 0,0 1 0 0 0,0-1 0 0 0,0 0 0 0 0,2-3 0 0 0,-6 1-871 0 0,-10-1 365 0 0,5 3 35 0 0,-1-1 1 0 0,1 0-1 0 0,-1 0 1 0 0,1-1-1 0 0,0 0 1 0 0,0 0-1 0 0,0-1 1 0 0,0 0-1 0 0,-9-7 1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1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62 9671 0 0,'54'-47'8476'0'0,"-55"46"-8441"0"0,0 0-1 0 0,0 0 1 0 0,0 0 0 0 0,0 0-1 0 0,0 0 1 0 0,0 0-1 0 0,0 1 1 0 0,0-1-1 0 0,-1 0 1 0 0,1 1 0 0 0,0-1-1 0 0,0 1 1 0 0,-1-1-1 0 0,1 1 1 0 0,-2-1 0 0 0,-4 0-7 0 0,0 0 0 0 0,0 0 0 0 0,0 1 1 0 0,0 0-1 0 0,0 0 0 0 0,-7 2 0 0 0,-43 9 88 0 0,37-7-67 0 0,-376 97 591 0 0,345-86-316 0 0,-86 37 0 0 0,136-51-304 0 0,-1-1 0 0 0,1 1 0 0 0,-1 0 0 0 0,1-1 0 0 0,0 1-1 0 0,-1 0 1 0 0,1 0 0 0 0,0 0 0 0 0,0 0 0 0 0,0 0 0 0 0,0 0 0 0 0,-1 0 0 0 0,1 0 0 0 0,1 0-1 0 0,-1 0 1 0 0,0 1 0 0 0,0-1 0 0 0,0 0 0 0 0,1 1 0 0 0,-1-1 0 0 0,0 1 0 0 0,1-1-1 0 0,0 1 1 0 0,-1-1 0 0 0,1 1 0 0 0,0-1 0 0 0,0 1 0 0 0,-1-1 0 0 0,1 1 0 0 0,0-1-1 0 0,1 1 1 0 0,-1-1 0 0 0,0 1 0 0 0,0-1 0 0 0,1 1 0 0 0,-1-1 0 0 0,1 1 0 0 0,-1-1 0 0 0,1 0-1 0 0,0 1 1 0 0,-1-1 0 0 0,1 0 0 0 0,0 1 0 0 0,2 1 0 0 0,0 1-12 0 0,0 0-1 0 0,1 0 1 0 0,-1 0 0 0 0,1-1 0 0 0,0 1 0 0 0,0-1-1 0 0,0 0 1 0 0,8 4 0 0 0,41 17 63 0 0,-19-8-51 0 0,3 2 110 0 0,-2 1 0 0 0,-1 2 0 0 0,0 2 0 0 0,49 43-1 0 0,-73-56 87 0 0,0 1 0 0 0,0 0 0 0 0,-1 0 0 0 0,0 1 0 0 0,-1 1 0 0 0,-1-1-1 0 0,0 1 1 0 0,7 18 0 0 0,-12-27-180 0 0,-1 0 1 0 0,0 1-1 0 0,0-1 0 0 0,0 1 0 0 0,-1-1 0 0 0,0 0 1 0 0,1 1-1 0 0,-2-1 0 0 0,1 1 0 0 0,0-1 1 0 0,-1 1-1 0 0,0-1 0 0 0,0 0 0 0 0,0 1 1 0 0,0-1-1 0 0,-1 0 0 0 0,0 0 0 0 0,0 0 0 0 0,0 0 1 0 0,-3 4-1 0 0,1-3-29 0 0,0 0-1 0 0,0 0 1 0 0,-1-1 0 0 0,0 0 0 0 0,0 1 0 0 0,0-2-1 0 0,0 1 1 0 0,0 0 0 0 0,-1-1 0 0 0,0 0 0 0 0,0-1 0 0 0,0 1-1 0 0,-7 1 1 0 0,-26 7-29 0 0,0-1 1 0 0,0-3-1 0 0,0-1 0 0 0,-1-2 1 0 0,0-1-1 0 0,-76-6 0 0 0,112 3 24 0 0,1-1 0 0 0,-1 0 0 0 0,0 1 1 0 0,0-1-1 0 0,0-1 0 0 0,1 1 0 0 0,-1 0 0 0 0,0-1 0 0 0,1 0 0 0 0,0 0 0 0 0,-1 0 0 0 0,1 0 1 0 0,0 0-1 0 0,-5-5 0 0 0,6 5 17 0 0,0-1 0 0 0,0 0 0 0 0,0 1 0 0 0,1-1 0 0 0,-1 0 0 0 0,1 0 0 0 0,0 1 0 0 0,0-1 0 0 0,0 0 0 0 0,0-1 0 0 0,0 1 0 0 0,1 0 0 0 0,-1 0 0 0 0,1 0 0 0 0,0 0 0 0 0,0 0 0 0 0,0 0 0 0 0,1-5 0 0 0,0-1-7 0 0,1-1 0 0 0,0 1-1 0 0,0 0 1 0 0,1 0-1 0 0,0 0 1 0 0,1 0-1 0 0,0 1 1 0 0,1 0 0 0 0,7-12-1 0 0,-4 9 22 0 0,1 1-1 0 0,0 0 0 0 0,0 0 1 0 0,1 1-1 0 0,21-15 1 0 0,-2 5 20 0 0,1 3 0 0 0,1 0-1 0 0,1 2 1 0 0,42-14 0 0 0,27-4-105 0 0,96-38-220 0 0,-177 61 245 0 0,0-1-1 0 0,-1-1 0 0 0,0-1 0 0 0,-1 0 1 0 0,-1-1-1 0 0,0-1 0 0 0,21-22 1 0 0,-29 26-49 0 0,0 0 0 0 0,-2 0 0 0 0,1-1 0 0 0,-1 0 1 0 0,-1 0-1 0 0,0-1 0 0 0,7-18 0 0 0,-10 21-19 0 0,-2 8 93 0 0,-1 1 0 0 0,0 0 0 0 0,0 0 1 0 0,0-1-1 0 0,0 1 0 0 0,1 0 0 0 0,-1 0 0 0 0,0-1 0 0 0,0 1 0 0 0,0 0 0 0 0,0 0 1 0 0,0-1-1 0 0,0 1 0 0 0,0 0 0 0 0,0-1 0 0 0,0 1 0 0 0,0 0 0 0 0,0 0 0 0 0,0-1 1 0 0,0 1-1 0 0,0 0 0 0 0,0-1 0 0 0,0 1 0 0 0,0 0 0 0 0,0 0 0 0 0,0-1 1 0 0,0 1-1 0 0,-1 0 0 0 0,1-1 0 0 0,-5-8-138 0 0,5 9 111 0 0,0-1-1 0 0,-1 1 1 0 0,1 0 0 0 0,-1-1-1 0 0,0 1 1 0 0,1 0-1 0 0,-1-1 1 0 0,1 1-1 0 0,-1 0 1 0 0,1 0-1 0 0,-1 0 1 0 0,0-1-1 0 0,1 1 1 0 0,-1 0-1 0 0,1 0 1 0 0,-1 0-1 0 0,0 0 1 0 0,1 0-1 0 0,-1 0 1 0 0,0 0-1 0 0,1 0 1 0 0,-2 1-1 0 0,-13 1-322 0 0,8 1 74 0 0,0 1-1 0 0,0-1 1 0 0,-13 10 0 0 0,12-8-261 0 0,1-1 0 0 0,-13 6 1 0 0,19-9 156 0 0,-26-5-2135 0 0,-24-20-1086 0 0,50 23 3399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1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3223 0 0,'0'0'17011'0'0,"2"-1"-16654"0"0,4-2-152 0 0,0 0 0 0 0,1 0 0 0 0,0 1 0 0 0,-1 0 1 0 0,12-3-1 0 0,40-3 297 0 0,-26 4-372 0 0,61-5 39 0 0,-21 3-402 0 0,-47 3-192 0 0,46-6-1677 0 0,-25 1-5164 0 0,-30 4 1812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19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40 3223 0 0,'0'0'143'0'0,"-18"5"14752"0"0,20-5-14034 0 0,96-16 3089 0 0,1 4-3054 0 0,22-3-3109 0 0,-113 14-124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5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8951 0 0,'0'0'6071'0'0,"-1"1"-5599"0"0,-7 10-154 0 0,0-1 0 0 0,1 1 0 0 0,0 0 0 0 0,0 0 0 0 0,1 1 1 0 0,-5 14-1 0 0,-5 11 192 0 0,-99 174 865 0 0,50-94-1230 0 0,63-113-142 0 0,-56 114 197 0 0,57-116-176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5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31 6447 0 0,'2'-1'298'0'0,"66"-17"880"0"0,-45 12 2674 0 0,1 0 4727 0 0,-28 19-8190 0 0,1-6-327 0 0,0-1 0 0 0,-1 1-1 0 0,1-1 1 0 0,-2 0 0 0 0,1 0-1 0 0,0 0 1 0 0,-1-1 0 0 0,0 1 0 0 0,-1-1-1 0 0,-9 7 1 0 0,-6 4 24 0 0,-37 19 0 0 0,58-34-86 0 0,-19 8-20 0 0,-1 0-1 0 0,1-1 1 0 0,-1-1 0 0 0,0 0-1 0 0,-38 6 1 0 0,-105 3-450 0 0,148-15 317 0 0,1-2 0 0 0,-1 1 0 0 0,0-2 1 0 0,1 0-1 0 0,-22-6 0 0 0,30 6 53 0 0,0 1 0 0 0,0-2 0 0 0,0 1 0 0 0,0-1-1 0 0,0 1 1 0 0,1-2 0 0 0,-1 1 0 0 0,1-1 0 0 0,0 1 0 0 0,0-1 0 0 0,0-1 0 0 0,1 1-1 0 0,-1-1 1 0 0,-6-9 0 0 0,10 12 76 0 0,0 0-1 0 0,0 0 1 0 0,0 0 0 0 0,1-1-1 0 0,-1 1 1 0 0,1 0-1 0 0,-1 0 1 0 0,1 0 0 0 0,0-1-1 0 0,-1 1 1 0 0,1 0-1 0 0,1-5 1 0 0,-1 6 155 0 0,9-3 311 0 0,6 2 41 0 0,-14 2-308 0 0,1 1 7 0 0,-1-1-143 0 0,-1-1 1 0 0,0 1-1 0 0,1 0 0 0 0,-1 0 1 0 0,1 0-1 0 0,-1 0 0 0 0,1 0 0 0 0,-1 1 1 0 0,1-1-1 0 0,-1 0 0 0 0,1 0 0 0 0,-1 0 1 0 0,0 0-1 0 0,1 0 0 0 0,-1 1 1 0 0,1-1-1 0 0,-1 0 0 0 0,0 0 0 0 0,1 1 1 0 0,-1-1-1 0 0,1 1 0 0 0,0 1-25 0 0,0 0 0 0 0,0 0 0 0 0,0 0 0 0 0,0 0 0 0 0,-1 0 0 0 0,1 0 0 0 0,-1 0 0 0 0,1 0 0 0 0,-1 1 0 0 0,0-1 0 0 0,0 0 0 0 0,0 0 0 0 0,0 1 1 0 0,0-1-1 0 0,0 0 0 0 0,-1 0 0 0 0,1 0 0 0 0,-1 1 0 0 0,1-1 0 0 0,-1 0 0 0 0,0 0 0 0 0,0 0 0 0 0,0 0 0 0 0,-2 3 0 0 0,0 0 19 0 0,-12 25-10 0 0,-2-1 0 0 0,-2 0-1 0 0,0-2 1 0 0,-2 0 0 0 0,-29 30-1 0 0,40-48 28 0 0,-1 0 1 0 0,-20 14-1 0 0,8-7 29 0 0,22-15 624 0 0,3-2-688 0 0,0 0 0 0 0,0 0 0 0 0,-1 0 0 0 0,1 0 0 0 0,-1 0 0 0 0,1 0 0 0 0,0 0 0 0 0,-1 0 0 0 0,3-4 0 0 0,1 1-10 0 0,16-12-58 0 0,1 1 0 0 0,35-17 0 0 0,-50 29 34 0 0,0 0 0 0 0,-1 0 0 0 0,1 1 0 0 0,1 0 0 0 0,-1 0 0 0 0,0 1 0 0 0,0 0 0 0 0,1 0 0 0 0,-1 1 0 0 0,0 0 0 0 0,1 0 0 0 0,13 2 0 0 0,-10 1 9 0 0,0 0-1 0 0,0 0 1 0 0,-1 1 0 0 0,1 0 0 0 0,-1 1 0 0 0,0 0-1 0 0,16 11 1 0 0,-19-12 10 0 0,16 14 0 0 0,-3-4 0 0 0,-18-13 6 0 0,0 1-1 0 0,0-1 1 0 0,-1 0-1 0 0,1 1 1 0 0,0-1-1 0 0,-1 1 1 0 0,1-1-1 0 0,-1 1 1 0 0,1 0-1 0 0,-1 0 0 0 0,0 0 1 0 0,2 2-1 0 0,-1 1 91 0 0,0 0-80 0 0,0-1 1 0 0,0 0 0 0 0,0 1-1 0 0,-1-1 1 0 0,0 1 0 0 0,0-1-1 0 0,0 1 1 0 0,0 0-1 0 0,-1-1 1 0 0,1 1 0 0 0,-1 0-1 0 0,-1-1 1 0 0,1 1-1 0 0,-1 0 1 0 0,1-1 0 0 0,-1 1-1 0 0,-1-1 1 0 0,1 1-1 0 0,-1-1 1 0 0,1 1 0 0 0,-1-1-1 0 0,-1 0 1 0 0,1 0 0 0 0,0 0-1 0 0,-1 0 1 0 0,-6 7-1 0 0,-3 1 48 0 0,-1 0-1 0 0,-1 0 1 0 0,0-1-1 0 0,0-1 1 0 0,-21 11-1 0 0,30-18-43 0 0,-21 13 42 0 0,0-2 0 0 0,-36 14 0 0 0,46-22-47 0 0,-1-1 1 0 0,0 0 0 0 0,0-1 0 0 0,0-1-1 0 0,-22 1 1 0 0,33-4-7 0 0,0 0-1 0 0,-1-1 1 0 0,1 0-1 0 0,-1 0 1 0 0,1 0 0 0 0,0-1-1 0 0,-7-2 1 0 0,-40-20-166 0 0,40 17-43 0 0,12 7 71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5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11775 0 0,'0'0'1068'0'0,"2"0"-877"0"0,19 1 1540 0 0,5 0 4687 0 0,-25 3-6158 0 0,1-1 0 0 0,-1 1 0 0 0,0 0-1 0 0,0 0 1 0 0,0 0 0 0 0,0 7 0 0 0,-1 14 58 0 0,0-22-258 0 0,-3 2-38 0 0,3-4 19 0 0,-2 5-42 0 0,2-6 8 0 0,0 1 0 0 0,1-1 0 0 0,-1 0 0 0 0,0 0 0 0 0,1 1 0 0 0,-1-1 0 0 0,0 0 0 0 0,1 0 0 0 0,-1 0 0 0 0,0 1 0 0 0,1-1 0 0 0,-1 0 0 0 0,0 0 0 0 0,1 0 0 0 0,-1 0 0 0 0,0 0 0 0 0,1 0 0 0 0,-1 1 0 0 0,1-1 0 0 0,-1 0 0 0 0,0 0 0 0 0,1 0 0 0 0,-1 0 0 0 0,1-1 0 0 0,-1 1 0 0 0,0 0 0 0 0,1 0 0 0 0,0 0-1 0 0,8-1-8 0 0,-7 0-12 0 0,-3 2-16 0 0,1-1-1 0 0,0 1 1 0 0,0-1-1 0 0,-1 1 1 0 0,1-1-1 0 0,0 0 1 0 0,-1 1-1 0 0,1-1 1 0 0,0 1-1 0 0,-1-1 0 0 0,1 0 1 0 0,-1 1-1 0 0,1-1 1 0 0,-1 0-1 0 0,1 0 1 0 0,-1 1-1 0 0,0-1 1 0 0,-6 6-2748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2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47 5527 0 0,'0'0'423'0'0,"2"-1"-31"0"0,6-5 1258 0 0,1 1 1 0 0,0 0-1 0 0,0 1 1 0 0,14-5-1 0 0,11-5 451 0 0,-34 13-2035 0 0,0 1-1 0 0,1 0 1 0 0,-1 0-1 0 0,0 0 1 0 0,0 0-1 0 0,0 0 1 0 0,0-1-1 0 0,1 1 1 0 0,-1 0-1 0 0,0 0 1 0 0,0 0-1 0 0,0 0 1 0 0,0 0-1 0 0,1 0 1 0 0,-1 0-1 0 0,0 0 1 0 0,0 0-1 0 0,0 0 1 0 0,1 0-1 0 0,-1 0 1 0 0,0 0-1 0 0,0 0 1 0 0,0 0-1 0 0,1 0 1 0 0,-1 0-1 0 0,0 0 1 0 0,0 0-1 0 0,0 0 1 0 0,1 0-1 0 0,-1 0 1 0 0,0 0-1 0 0,0 0 1 0 0,0 0-1 0 0,0 0 1 0 0,1 0-1 0 0,-1 1 1 0 0,0-1-1 0 0,0 0 1 0 0,0 0-1 0 0,0 0 1 0 0,1 0-1 0 0,-1 0 1 0 0,0 1 0 0 0,0-1-1 0 0,0 0 1 0 0,0 0-1 0 0,0 0 1 0 0,0 0-1 0 0,0 1 1 0 0,-3 13 638 0 0,-12 15-636 0 0,-8 4 145 0 0,-2-2 0 0 0,-42 41 1 0 0,38-41-222 0 0,-11 16 9 0 0,30-33-30 0 0,-1 0 0 0 0,-1-1-1 0 0,-1 0 1 0 0,-23 18 0 0 0,35-30-43 0 0,3-4 57 0 0,0 1 1 0 0,0 0-1 0 0,0 0 0 0 0,0 0 1 0 0,1 0-1 0 0,3-3 0 0 0,-3 3-14 0 0,5-3 52 0 0,0 0-1 0 0,0 0 1 0 0,0 0 0 0 0,1 1 0 0 0,-1 1 0 0 0,1-1-1 0 0,0 1 1 0 0,0 1 0 0 0,0 0 0 0 0,19-2 0 0 0,3 2 567 0 0,61 5 1 0 0,-20 0-141 0 0,-32 0-359 0 0,-3 2-351 0 0,-32-5-34 0 0,3 1 28 0 0,-2-1-4742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5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281 125 13591 0 0,'0'0'4194'0'0,"-8"-4"-3316"0"0,5 4-805 0 0,0 0 1 0 0,0-1-1 0 0,0 1 0 0 0,0 0 0 0 0,0 1 0 0 0,0-1 1 0 0,0 1-1 0 0,0-1 0 0 0,0 1 0 0 0,0 0 0 0 0,0 0 1 0 0,1 0-1 0 0,-1 0 0 0 0,0 0 0 0 0,-3 3 0 0 0,-4 2 57 0 0,0 0 0 0 0,-14 13-1 0 0,3-1-39 0 0,1 0-1 0 0,1 2 0 0 0,1 0 1 0 0,1 2-1 0 0,0 0 0 0 0,2 0 1 0 0,-18 34-1 0 0,30-49-57 0 0,0 0 0 0 0,0 0 0 0 0,1 0 1 0 0,0 0-1 0 0,0 0 0 0 0,1 0 0 0 0,-2 14 0 0 0,3-17 16 0 0,0-1-1 0 0,1 0 1 0 0,-1 0-1 0 0,1 0 1 0 0,-1 0-1 0 0,1 0 0 0 0,0 0 1 0 0,0 0-1 0 0,0 0 1 0 0,1 0-1 0 0,-1-1 1 0 0,1 1-1 0 0,-1 0 1 0 0,1-1-1 0 0,0 1 0 0 0,0-1 1 0 0,0 1-1 0 0,0-1 1 0 0,1 0-1 0 0,-1 0 1 0 0,3 2-1 0 0,1 0 44 0 0,0 0 0 0 0,0 0 0 0 0,1 0 0 0 0,-1-1-1 0 0,1 0 1 0 0,0 0 0 0 0,0-1 0 0 0,0 0 0 0 0,0 0 0 0 0,0 0 0 0 0,1-1-1 0 0,-1 0 1 0 0,0-1 0 0 0,1 0 0 0 0,-1 0 0 0 0,0 0 0 0 0,1-1 0 0 0,-1 0-1 0 0,0 0 1 0 0,13-5 0 0 0,-11 3-16 0 0,-1-1 0 0 0,0 0 0 0 0,0-1 0 0 0,0 1 0 0 0,0-1 0 0 0,-1-1 0 0 0,0 1 0 0 0,0-2-1 0 0,8-7 1 0 0,0-3 73 0 0,-1-1 0 0 0,19-30 0 0 0,-15 20-54 0 0,-2-2-1 0 0,16-39 0 0 0,-26 53-173 0 0,0 0-1 0 0,-1 0 0 0 0,-1-1 0 0 0,-1 1 1 0 0,0-1-1 0 0,0-25 0 0 0,-3 35 29 0 0,0 1 0 0 0,-1-1-1 0 0,0 0 1 0 0,0 0 0 0 0,-1 0 0 0 0,1 0 0 0 0,-2 1-1 0 0,1-1 1 0 0,-4-8 0 0 0,4 13 19 0 0,1-1 0 0 0,-1 1 0 0 0,1 0 1 0 0,-1 0-1 0 0,0-1 0 0 0,0 1 0 0 0,0 0 0 0 0,0 1 0 0 0,0-1 1 0 0,0 0-1 0 0,-1 0 0 0 0,1 1 0 0 0,0 0 0 0 0,-1-1 0 0 0,0 1 1 0 0,1 0-1 0 0,-1 0 0 0 0,1 0 0 0 0,-1 1 0 0 0,0-1 0 0 0,0 1 1 0 0,1-1-1 0 0,-1 1 0 0 0,0 0 0 0 0,-4 0 0 0 0,0 1 46 0 0,-1 0 0 0 0,1 0-1 0 0,0 1 1 0 0,0 0 0 0 0,0 1-1 0 0,1-1 1 0 0,-1 1 0 0 0,0 0-1 0 0,1 1 1 0 0,0 0 0 0 0,0 0-1 0 0,0 0 1 0 0,-9 9 0 0 0,4-2-915 0 0,0 0 1 0 0,-13 20-1 0 0,-2 7-6955 0 0,20-29 2089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6:5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218 104 13015 0 0,'0'0'596'0'0,"-9"0"194"0"0,-9 4-657 0 0,13-2 206 0 0,1-1-1 0 0,-1 2 1 0 0,1-1 0 0 0,0 0 0 0 0,0 1 0 0 0,0 0-1 0 0,0 0 1 0 0,0 0 0 0 0,0 0 0 0 0,1 1-1 0 0,0-1 1 0 0,-6 9 2333 0 0,10-11-2583 0 0,0 0-1 0 0,0 0 1 0 0,1-1-1 0 0,-1 1 1 0 0,0 0 0 0 0,1-1-1 0 0,-1 1 1 0 0,0-1-1 0 0,1 0 1 0 0,-1 1-1 0 0,1-1 1 0 0,-1 0 0 0 0,3 0-1 0 0,3-1 33 0 0,-1 0 0 0 0,0-1-1 0 0,0 1 1 0 0,1-1 0 0 0,-1-1 0 0 0,-1 1-1 0 0,1-1 1 0 0,0 0 0 0 0,-1 0-1 0 0,8-6 1 0 0,12-6 103 0 0,29-13 163 0 0,2 2-1 0 0,80-26 1 0 0,-129 50-359 0 0,-1 0-1 0 0,1 1 1 0 0,0 0 0 0 0,0 0-1 0 0,0 0 1 0 0,0 1 0 0 0,12 1-1 0 0,-18 0-24 0 0,0-1 0 0 0,-1 0 0 0 0,1 0-1 0 0,0 1 1 0 0,0-1 0 0 0,0 1-1 0 0,-1-1 1 0 0,1 1 0 0 0,0-1-1 0 0,0 1 1 0 0,-1-1 0 0 0,1 1-1 0 0,0 0 1 0 0,-1-1 0 0 0,1 1-1 0 0,-1 0 1 0 0,1-1 0 0 0,-1 1-1 0 0,1 0 1 0 0,-1 0 0 0 0,0 0 0 0 0,1-1-1 0 0,-1 1 1 0 0,0 0 0 0 0,0 0-1 0 0,1 1 1 0 0,-1 1-4 0 0,1-1 0 0 0,-1 1 1 0 0,0-1-1 0 0,0 1 0 0 0,0 0 1 0 0,0-1-1 0 0,-1 4 0 0 0,-2 3 1 0 0,0 0 0 0 0,-1 0 0 0 0,1-1 0 0 0,-2 0 0 0 0,1 0-1 0 0,-1 0 1 0 0,-10 12 0 0 0,-49 48-41 0 0,48-52 19 0 0,-84 68-143 0 0,32-28-86 0 0,-41 26-39 0 0,36-29-100 0 0,36-29 258 0 0,25-17 133 0 0,1 1 0 0 0,0-1-1 0 0,0 2 1 0 0,-14 13 0 0 0,25-22 0 0 0,0 0 1 0 0,-1 1-1 0 0,1-1 0 0 0,0 0 1 0 0,0 0-1 0 0,0 0 0 0 0,0 0 0 0 0,-1 1 1 0 0,1-1-1 0 0,0 0 0 0 0,0 0 1 0 0,0 1-1 0 0,0-1 0 0 0,0 0 1 0 0,0 0-1 0 0,0 0 0 0 0,0 1 0 0 0,-1-1 1 0 0,1 0-1 0 0,0 0 0 0 0,0 1 1 0 0,0-1-1 0 0,0 0 0 0 0,0 0 0 0 0,0 1 1 0 0,0-1-1 0 0,0 0 0 0 0,1 0 1 0 0,-1 1-1 0 0,0-1 0 0 0,0 0 1 0 0,0 0-1 0 0,0 1 0 0 0,0-1 0 0 0,0 0 1 0 0,0 0-1 0 0,0 0 0 0 0,1 1 1 0 0,-1-1-1 0 0,0 0 0 0 0,0 0 0 0 0,0 0 1 0 0,1 0-1 0 0,-1 1 0 0 0,0-1 1 0 0,0 0-1 0 0,0 0 0 0 0,1 0 0 0 0,-1 0 1 0 0,0 0-1 0 0,0 0 0 0 0,1 0 1 0 0,-1 1-1 0 0,0-1 0 0 0,0 0 1 0 0,0 0-1 0 0,1 0 0 0 0,-1 0 0 0 0,0 0 1 0 0,0 0-1 0 0,1 0 0 0 0,-1 0 1 0 0,0 0-1 0 0,0 0 0 0 0,1-1 0 0 0,8 2 55 0 0,0-1-1 0 0,-1-1 1 0 0,1 1-1 0 0,-1-2 0 0 0,1 1 1 0 0,13-5-1 0 0,6 0 83 0 0,-6 3 15 0 0,0 0 0 0 0,0 2 1 0 0,0 1-1 0 0,31 3 0 0 0,87 20 794 0 0,-54-8-683 0 0,15 3-142 0 0,-43-7-17 0 0,0-2 0 0 0,73 1-1 0 0,-127-10-122 0 0,3 0-192 0 0,-1 0 0 0 0,0 0-1 0 0,9-2 1 0 0,-13 1 115 0 0,0 1 1 0 0,0-1-1 0 0,0 1 0 0 0,0-1 1 0 0,0 0-1 0 0,-1 0 1 0 0,1 0-1 0 0,0 0 1 0 0,-1 0-1 0 0,1 0 1 0 0,0-1-1 0 0,-1 1 1 0 0,1 0-1 0 0,-1-1 1 0 0,2-2-1 0 0,3-5-1685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7:0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49 1839 0 0,'3'-1'83'0'0,"72"-16"44"0"0,12-3 4338 0 0,-58 16-1847 0 0,52-3 4131 0 0,-82 9-6669 0 0,0-1 0 0 0,0 1 0 0 0,0-1 1 0 0,-1 0-1 0 0,1 1 0 0 0,0-1 0 0 0,0 0 1 0 0,-1 0-1 0 0,1 0 0 0 0,-1 0 1 0 0,1 0-1 0 0,-1 0 0 0 0,-1 1 0 0 0,1-2 27 0 0,-12 7 338 0 0,0-1-1 0 0,0 0 0 0 0,-20 4 1 0 0,-5 3-8 0 0,33-11-387 0 0,-33 12 138 0 0,-36 19 0 0 0,63-27-179 0 0,0 2-1 0 0,0-1 1 0 0,1 1 0 0 0,0 1 0 0 0,0 0 0 0 0,-17 19 0 0 0,22-21 10 0 0,-1 1 0 0 0,1 1 0 0 0,1-1 0 0 0,-1 1 1 0 0,1 0-1 0 0,1 0 0 0 0,0 1 0 0 0,-4 12 0 0 0,7-18-15 0 0,0-1 0 0 0,0 1 0 0 0,1 0-1 0 0,-1 0 1 0 0,1 0 0 0 0,0-1 0 0 0,0 1 0 0 0,0 0-1 0 0,1 0 1 0 0,-1 0 0 0 0,1-1 0 0 0,0 1-1 0 0,0 0 1 0 0,0-1 0 0 0,1 1 0 0 0,-1-1 0 0 0,1 1-1 0 0,0-1 1 0 0,0 0 0 0 0,0 1 0 0 0,0-1-1 0 0,1 0 1 0 0,-1-1 0 0 0,1 1 0 0 0,4 3 0 0 0,-2-2 6 0 0,2 0 1 0 0,-1 0 0 0 0,0 0 0 0 0,1-1 0 0 0,0 0 0 0 0,-1 0 0 0 0,1-1-1 0 0,0 0 1 0 0,0 0 0 0 0,1-1 0 0 0,10 1 0 0 0,10 0 104 0 0,47-3 0 0 0,-54 0-81 0 0,41-5 30 0 0,0-1 0 0 0,0-4 0 0 0,-1-2 0 0 0,71-25 0 0 0,-78 20-372 0 0,-52 17 128 0 0,-9 14-3302 0 0,-4-2 1836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7:1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7513 9 1839 0 0,'11'0'1178'0'0,"20"-5"1703"0"0,-12 1 7139 0 0,-41 16-9891 0 0,15-9-129 0 0,-33 9 0 0 0,16-3 0 0 0,0 2 0 0 0,19-11 18 0 0,4 1-15 0 0,0-1 1 0 0,-1 0 0 0 0,1 0-1 0 0,0 1 1 0 0,-1-1-1 0 0,1 0 1 0 0,0 1-1 0 0,-1-1 1 0 0,1 1 0 0 0,0 0-1 0 0,0-1 1 0 0,-2 2-1 0 0,-22 11-3 0 0,3-6 146 0 0,1-1-1 0 0,-32 6 0 0 0,28-8 41 0 0,-39 13 0 0 0,-58 31-172 0 0,117-46 49 0 0,2-1-61 0 0,-7 8 79 0 0,-19 10-65 0 0,13-8 38 0 0,-15 15 8 0 0,-33 38 1 0 0,-12 10 14 0 0,28-31-13 0 0,37-35-64 0 0,4-1 19 0 0,-74 65 674 0 0,71-64-648 0 0,1 1-1 0 0,-14 18 0 0 0,17-20 0 0 0,0 1 0 0 0,-1-1-1 0 0,0 0 1 0 0,0-1-1 0 0,-11 9 1 0 0,1-4 85 0 0,2 1-1 0 0,-1 1 1 0 0,-22 25 0 0 0,16-19-65 0 0,13-9-54 0 0,0 0-10 0 0,0-1 11 0 0,-33 43 418 0 0,35-43-334 0 0,0 1-1 0 0,-8 16 1 0 0,-5 10-5 0 0,9-15-80 0 0,-42 82 118 0 0,23-58-53 0 0,18-22-22 0 0,7-11 29 0 0,1-1 0 0 0,0 1 0 0 0,0 0 0 0 0,-1 13 0 0 0,-9 38 8 0 0,8-47-47 0 0,0-1-1 0 0,-1 1 1 0 0,0-1 0 0 0,-18 26-1 0 0,18-30-51 0 0,0 0 9 0 0,-2 0 0 0 0,1 2 0 0 0,2 1 0 0 0,0 2 1 0 0,4-9-3 0 0,-1 18 14 0 0,2-20 1 0 0,-5 19 27 0 0,-3 5-40 0 0,6-19 0 0 0,-1 0 0 0 0,0-1 0 0 0,-1 1 0 0 0,0-1 0 0 0,-8 12 0 0 0,-9 16 0 0 0,-30 59 0 0 0,-11 21 0 0 0,44-77 0 0 0,-1 11 0 0 0,15-38 17 0 0,1-1 25 0 0,-2 0 0 0 0,1 0-1 0 0,-9 12 1 0 0,2 2-42 0 0,-40 59 0 0 0,-1 1 0 0 0,28-40 0 0 0,-25 50 0 0 0,38-78 49 0 0,-1-1-1 0 0,0 0 1 0 0,-1-1-1 0 0,-21 19 0 0 0,21-21-18 0 0,-1 1-3 0 0,-22 32 0 0 0,-3 5 7 0 0,-28 42 6 0 0,56-75-46 0 0,1 0 33 0 0,-1-2 0 0 0,-1 0 1 0 0,0 0-1 0 0,-26 25 1 0 0,26-30 20 0 0,-12 10 77 0 0,-1-1-1 0 0,-47 30 0 0 0,62-44 17 0 0,0 1 0 0 0,-18 16 0 0 0,-11 9 69 0 0,-1-6-93 0 0,-59 52 0 0 0,90-71-107 0 0,0 0 1 0 0,-1-1-1 0 0,-19 10 1 0 0,-9 6 0 0 0,13-6-5 0 0,-77 55 52 0 0,81-54-58 0 0,-37 38 0 0 0,56-53 0 0 0,0-1 0 0 0,0 1 0 0 0,-1-1 0 0 0,1 0 0 0 0,-1 0 0 0 0,1 0 0 0 0,-6 2 0 0 0,-12 7 0 0 0,-24 19 0 0 0,14-8 0 0 0,-1-1 0 0 0,-48 22 0 0 0,28-18 27 0 0,15-8 29 0 0,-46 16 0 0 0,23-11 0 0 0,-68 36 1 0 0,101-45-53 0 0,-58 33-4 0 0,63-37 35 0 0,-1 0-1 0 0,0-1 1 0 0,-40 8 0 0 0,-183 47 135 0 0,92-21-95 0 0,-35 11-75 0 0,165-47 0 0 0,-1-1 0 0 0,-47 5 0 0 0,-21 4 61 0 0,79-12-58 0 0,-25 11-3 0 0,1-1 0 0 0,-38 6 0 0 0,44-9 0 0 0,0-2 0 0 0,-38 4 0 0 0,26-8 0 0 0,-86 10 0 0 0,89-10 0 0 0,31-3 0 0 0,0 1 0 0 0,0 0 0 0 0,-14 3 0 0 0,-48 15 0 0 0,-68 21 0 0 0,113-32 0 0 0,0-1 0 0 0,0-2 0 0 0,-1-1 0 0 0,-36 1 0 0 0,25-1 0 0 0,-51-4 23 0 0,69-1-15 0 0,-1 1 0 0 0,1 1 1 0 0,-1 0-1 0 0,-25 6 0 0 0,-56 22-8 0 0,-45 9 0 0 0,102-30 0 0 0,-1-3 0 0 0,-50 0 0 0 0,-117-1 0 0 0,190-2 0 0 0,1 0 0 0 0,-1 1 0 0 0,0 2 0 0 0,-26 8 0 0 0,-74 19-12 0 0,102-28 9 0 0,1-1 0 0 0,0-1 0 0 0,-42-2 0 0 0,25 0 3 0 0,1 1 0 0 0,-56 9 0 0 0,-1 1 0 0 0,-60 8 0 0 0,24-1 0 0 0,94-15 0 0 0,-48-2 0 0 0,79-2 0 0 0,-18 4 0 0 0,-2 0 0 0 0,-10-3-9109 0 0,50 0 2754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7:12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0,'0'0'1520'0'0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7:1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1375 0 0,'0'0'11168'0'0,"-6"7"-7152"0"0,18-9-3886 0 0,12-2 481 0 0,41-2 0 0 0,-55 6-611 0 0,-1 3 0 0 0,0 2 0 0 0,-6-3 0 0 0,-1-1 0 0 0,0 0 0 0 0,1 0 0 0 0,-1-1 0 0 0,0 1 0 0 0,1 0 0 0 0,-1-1 0 0 0,1 1 0 0 0,-1-1 0 0 0,1 0 0 0 0,-1 0 0 0 0,1 0 0 0 0,-1 0 0 0 0,5-1 0 0 0,2 0 11 0 0,1 1 35 0 0,4-2-11 0 0,17-5 165 0 0,-22 5-125 0 0,10 2 1 0 0,-9 1-33 0 0,4 2-33 0 0,0 2-10 0 0,0 2 0 0 0,1 0 0 0 0,-1-1 11 0 0,0-3 32 0 0,1 0-33 0 0,-1 0-10 0 0,0 2 0 0 0,64 15 54 0 0,-23-5 20 0 0,-42-10-74 0 0,-1 4 0 0 0,1 2 0 0 0,-1-1 0 0 0,0-1 0 0 0,-11-7 0 0 0,1-1 0 0 0,-1 1 0 0 0,1-1 0 0 0,0 1 0 0 0,0-1 0 0 0,0 0 0 0 0,0 0 0 0 0,0 0 0 0 0,0 0 0 0 0,2 1 0 0 0,2 0 0 0 0,5 4 21 0 0,1-1 0 0 0,17 7-1 0 0,-10-4 30 0 0,-13-5 32 0 0,10 2 28 0 0,15 2 157 0 0,-22-5-230 0 0,31 13 49 0 0,-35-14-78 0 0,20 12 65 0 0,-13-4-5 0 0,-9-7-51 0 0,1 0 0 0 0,-1 0-1 0 0,-1 0 1 0 0,1 1 0 0 0,0-1 0 0 0,0 1 0 0 0,1 3 0 0 0,13 15 0 0 0,-6-11 26 0 0,1 1-33 0 0,-1 1-10 0 0,3 8-4 0 0,4 2 62 0 0,-1-4-49 0 0,-8-10 52 0 0,-3-2-38 0 0,2 3 20 0 0,1-1-1 0 0,13 10 1 0 0,-1-3 10 0 0,-13-8-31 0 0,2 3 16 0 0,-6-7-27 0 0,0 0-1 0 0,-1 1 0 0 0,0-1 1 0 0,1 1-1 0 0,-1 0 0 0 0,-1 0 1 0 0,4 4-1 0 0,-3-2-17 0 0,10 19 7 0 0,-12-19 0 0 0,1-2 0 0 0,-1 0 0 0 0,1 0 0 0 0,-1 0 0 0 0,0 0 0 0 0,2 8 0 0 0,0 18 0 0 0,1-15 0 0 0,3 6 0 0 0,-4-17 0 0 0,1-1 0 0 0,-1 3 14 0 0,1 0 0 0 0,0-1 0 0 0,0 0 0 0 0,9 9 0 0 0,-5-6 63 0 0,0 0 0 0 0,7 11-1 0 0,39 48 128 0 0,-36-44-129 0 0,-12-15-49 0 0,17 20 97 0 0,-6-12 15 0 0,0-1 0 0 0,1-1 0 0 0,23 14 0 0 0,22 19 100 0 0,-51-38-209 0 0,-5-3 1 0 0,0 0 1 0 0,0 1-1 0 0,-1 0 1 0 0,1 0-1 0 0,-2 0 1 0 0,7 10-1 0 0,-3-6-19 0 0,-7-9-6 0 0,0 0 0 0 0,0 0 0 0 0,0 0 0 0 0,-1 0 0 0 0,1 0 0 0 0,0 0 1 0 0,-1 1-1 0 0,2 3 0 0 0,-1-1 2 0 0,7 17-7 0 0,-9-16 0 0 0,13 30 0 0 0,-9-26 5 0 0,-2-4 10 0 0,1 1 0 0 0,0 0-1 0 0,7 10 1 0 0,-4-8 28 0 0,0-1 1 0 0,0 1-1 0 0,1-1 0 0 0,12 10 0 0 0,0 0 81 0 0,-17-13-108 0 0,6 8 8 0 0,-1 2 24 0 0,-1 6-34 0 0,-6-15-14 0 0,0-1-2 0 0,-1 19 30 0 0,2 16 8 0 0,1-24-36 0 0,1 7 22 0 0,-2-20 2 0 0,6 17-6 0 0,-6-15-6 0 0,0 0 1 0 0,1 0-1 0 0,0 0 0 0 0,0-1 0 0 0,0 1 0 0 0,6 8 0 0 0,2 2 35 0 0,0 6 45 0 0,29 54 168 0 0,-30-62-212 0 0,3 6-9 0 0,-2-3-5 0 0,2 8-20 0 0,-6-10 26 0 0,1 0-24 0 0,1 0 1 0 0,0-1 0 0 0,13 16-1 0 0,-1-2 5 0 0,-6-9 1 0 0,0 1-1 0 0,17 34 1 0 0,-10-8 95 0 0,-6-14-190 0 0,0-1 58 0 0,-8-16 15 0 0,16 23 0 0 0,-12-22 0 0 0,16 30 0 0 0,-20-35 0 0 0,0 0 0 0 0,14 14 0 0 0,26 31 0 0 0,-25-29 60 0 0,-20-23-57 0 0,11 12 52 0 0,-1 1-1 0 0,-1 0 0 0 0,15 29 0 0 0,-21-33-53 0 0,-1-3 8 0 0,-1-1-1 0 0,1 0 1 0 0,0 0-1 0 0,1 0 1 0 0,0 0-1 0 0,7 8 0 0 0,1 1-4 0 0,-1-1 28 0 0,1-1 0 0 0,0 0 0 0 0,23 20 0 0 0,-18-20-19 0 0,-10-8-3 0 0,0 0 0 0 0,0 1 0 0 0,0 0 1 0 0,7 12-1 0 0,-10-14-10 0 0,-1 0 0 0 0,1 0 0 0 0,-1 1-1 0 0,5 11 1 0 0,-3-6 12 0 0,-4-7 30 0 0,5 14-29 0 0,-6-16-13 0 0,10 17-2 0 0,36 63 2 0 0,-37-67 0 0 0,14 26 0 0 0,-22-37 0 0 0,12 16 0 0 0,-9-12-2 0 0,-3-5 4 0 0,1 0 0 0 0,-1 0 0 0 0,0 0 1 0 0,1-1-1 0 0,5 6 0 0 0,14 14 62 0 0,-4-8 19 0 0,38 27 0 0 0,-53-41-79 0 0,2 2 3 0 0,15 16-18 0 0,0 3-62 0 0,0 1 73 0 0,-5-5 0 0 0,-13-15 0 0 0,7 14 0 0 0,6 10 0 0 0,3 11 0 0 0,-11-26 0 0 0,-6-10 0 0 0,1 1 0 0 0,-1-1 0 0 0,0 0 0 0 0,1 1 0 0 0,-1-1 0 0 0,1 0 0 0 0,0 0 0 0 0,0 0 0 0 0,0 0 0 0 0,0-1 0 0 0,4 4 0 0 0,0-1 0 0 0,17 11 0 0 0,14 17 0 0 0,-29-27 0 0 0,-5-3 0 0 0,-1 0 0 0 0,1 1 0 0 0,-1-1 0 0 0,1 0 0 0 0,-1 1 0 0 0,0-1 0 0 0,0 1 0 0 0,3 4 0 0 0,8 11 31 0 0,1 1 2 0 0,-8-12-33 0 0,17 18 0 0 0,-6-10 0 0 0,2 0 0 0 0,-15-11 0 0 0,19 13 0 0 0,18 8 0 0 0,-18-13 0 0 0,-10-3 0 0 0,-6-3 0 0 0,5 4 0 0 0,-1 1 0 0 0,0 1 0 0 0,1 1 0 0 0,-1-2 0 0 0,5 5 0 0 0,-14-14 0 0 0,15 12 0 0 0,1 3 0 0 0,-15-15 0 0 0,17 8 0 0 0,7 6 64 0 0,-13-8-53 0 0,24 12 106 0 0,-11-6-64 0 0,-15-7-42 0 0,3-2-11 0 0,-1-1 0 0 0,1 1 0 0 0,0 1 0 0 0,0 1 0 0 0,1 0 11 0 0,5 2 8 0 0,-18-7 1 0 0,20 3-6 0 0,48 20-14 0 0,-56-19 0 0 0,4 1 0 0 0,-15-6 0 0 0,17 10 0 0 0,20 9 0 0 0,-28-13 0 0 0,-5-3 0 0 0,0-1 0 0 0,0 0 0 0 0,14 4 0 0 0,-7-1 0 0 0,-7-3 0 0 0,-1 0 0 0 0,1 0 0 0 0,10 1 0 0 0,33 6 49 0 0,-11-3-34 0 0,-6 1-15 0 0,15 3 0 0 0,-44-10 0 0 0,19 8 0 0 0,-10-3 0 0 0,-1 1 0 0 0,6 3 0 0 0,-19-10 0 0 0,30 23 0 0 0,-12-10 0 0 0,-16-12 0 0 0,18 8 0 0 0,9 2 12 0 0,-3 0 50 0 0,39 8 0 0 0,-51-14-62 0 0,-2 1 11 0 0,23 10 29 0 0,-7-5-27 0 0,-14-6-13 0 0,10 3 0 0 0,-2-3 0 0 0,49 11 30 0 0,5 1 4 0 0,-54-12-34 0 0,-17-4 0 0 0,1 0 0 0 0,0 1 0 0 0,-1 0 0 0 0,7 2 0 0 0,-10-2 2 0 0,1-1 0 0 0,-1 0 0 0 0,0 1 0 0 0,1-1 0 0 0,0 0 0 0 0,-1-1 0 0 0,1 1 0 0 0,-1 0 0 0 0,1-1-1 0 0,0 1 1 0 0,4-1 0 0 0,5 1 28 0 0,65 11-19 0 0,125 20 103 0 0,-119-17-84 0 0,102 20 34 0 0,-77-13-64 0 0,-98-19-2 0 0,-6-2 4 0 0,0 1 0 0 0,1-1 0 0 0,-1-1-1 0 0,1 1 1 0 0,-1-1 0 0 0,7 1 0 0 0,-3-1 16 0 0,29 0 17 0 0,5-4-22 0 0,-23 1-3 0 0,0 2 1 0 0,0 0-1 0 0,0 2 0 0 0,24 2 0 0 0,-41-3-10 0 0,0 0 0 0 0,0 0 0 0 0,0 0 0 0 0,0 1 0 0 0,0-1 0 0 0,0 0 0 0 0,0 1 0 0 0,-1-1 0 0 0,1 1 0 0 0,0 0 0 0 0,2 1 0 0 0,1 0 0 0 0,-3-1 0 0 0,0-1 0 0 0,0 0 0 0 0,0 1 0 0 0,0-1 0 0 0,0 1 0 0 0,0 0 0 0 0,0 0 0 0 0,0 0 0 0 0,3 2 0 0 0,16 4 0 0 0,1-2 1 0 0,-18-6 2 0 0,-1 0 4 0 0,2 0 35 0 0,7-2-31 0 0,17-6 5 0 0,2 2 21 0 0,-22 6-35 0 0,12-3 7 0 0,-1 1 0 0 0,1 1 0 0 0,-1 1 1 0 0,1 1-1 0 0,-1 0 0 0 0,1 2 0 0 0,25 5 0 0 0,-24-4-9 0 0,1-2 0 0 0,22 0 0 0 0,0 1 64 0 0,131-5 333 0 0,-104 1-322 0 0,-57 2-75 0 0,6-1-2 0 0,-20 1 2 0 0,21 5 66 0 0,-8-2-66 0 0,0 1 0 0 0,1-1 0 0 0,-3-3 11 0 0,-8 0 31 0 0,8 0-31 0 0,0 0 4 0 0,-7 0 59 0 0,5-3 24 0 0,23-5 331 0 0,-21 5-349 0 0,2 1-64 0 0,-1 2-16 0 0,-2 0 11 0 0,-4-1 94 0 0,-4-1-5 0 0,14 0-52 0 0,-4 2-48 0 0,-2 0 11 0 0,-6 0 31 0 0,7 0-31 0 0,2 1-11 0 0,-2-2 11 0 0,-9 1 21 0 0,-26 1-1668 0 0,21-1 1397 0 0,-13 0-2334 0 0,5-1 1298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7:3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2039 0 0,'0'0'279'0'0,"7"-11"-90"0"0,16-13-410 0 0,-22 23 142 0 0,6-12 354 0 0,-1 4 44 0 0,-1 0-145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7: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4607 0 0,'0'0'9564'0'0,"2"0"-9169"0"0,8 2 430 0 0,-7-1-482 0 0,1 0 0 0 0,0 0 0 0 0,0 0 0 0 0,0-1 0 0 0,0 0-1 0 0,5 1 1 0 0,-1-3-182 0 0,2 0 54 0 0,-1 1 0 0 0,1 1-1 0 0,11-1 1 0 0,-9 1-140 0 0,-9 0-10 0 0,2 0-6 0 0,-4 1-53 0 0,20 7 43 0 0,-5-2-108 0 0,0-1 44 0 0,-7-2 20 0 0,6 1-14 0 0,8-3 93 0 0,-10 1-35 0 0,5 0 13 0 0,0 0 1 0 0,25-1-1 0 0,66-15 552 0 0,-81 10-448 0 0,-4 1-21 0 0,23 0 0 0 0,8 1-107 0 0,-38 1-38 0 0,0 1 0 0 0,28 4 0 0 0,-4-1 0 0 0,-25-3 0 0 0,-7 0 0 0 0,0 0 0 0 0,15-2 0 0 0,-8 0 21 0 0,-1 1 0 0 0,19 1 0 0 0,3 0 34 0 0,-23 0-35 0 0,-1 1 0 0 0,19 3 1 0 0,-5-1-8 0 0,80 4-13 0 0,-59-5 0 0 0,-19-2 0 0 0,38-5 0 0 0,-43 3 0 0 0,-4 0 31 0 0,20-6-1 0 0,-23 4-5 0 0,0 0 0 0 0,18 0 0 0 0,0 0-8 0 0,-28 2-12 0 0,-1 1-1 0 0,1 0 1 0 0,-1 1-1 0 0,1 0 1 0 0,0 0 0 0 0,-1 0-1 0 0,1 1 1 0 0,-1-1-1 0 0,1 2 1 0 0,-1-1 0 0 0,10 4-1 0 0,12 4-4 0 0,42 10 0 0 0,-47-15 23 0 0,-1-1 1 0 0,0-2-1 0 0,1 0 0 0 0,32-3 1 0 0,-33 0-77 0 0,118-4 53 0 0,-76 5 0 0 0,111 3 0 0 0,-48 0-2 0 0,44 2 252 0 0,-19 3-234 0 0,-80-4-16 0 0,-56-3 0 0 0,-1-1-1 0 0,23-4 1 0 0,-21 2 6 0 0,27 0 0 0 0,24-1 52 0 0,-41 2-60 0 0,34 0-1 0 0,-36 3 19 0 0,45-7 1 0 0,-44 3-2 0 0,42 1 1 0 0,-44 2-16 0 0,-8 1 0 0 0,28 3 0 0 0,-17 0 0 0 0,53-1 0 0 0,-36-2 0 0 0,259 0 0 0 0,-10-1 0 0 0,-165-1 0 0 0,-39-1 0 0 0,107-7 0 0 0,-106 3 0 0 0,1 1 0 0 0,325 7 0 0 0,-308-5 0 0 0,-106 2 0 0 0,345-7 0 0 0,-292 10 0 0 0,98-9 0 0 0,-113 5 11 0 0,0 1 0 0 0,59 7 1 0 0,-56-3 3 0 0,83-3 0 0 0,82-25 173 0 0,-191 24-148 0 0,-1 1 0 0 0,22 2-1 0 0,-22 0 9 0 0,1-2 0 0 0,21-1 0 0 0,130-10 86 0 0,-138 9-127 0 0,55-2-7 0 0,0 4 0 0 0,87 10 0 0 0,-140-8 0 0 0,59-2 0 0 0,-68-1 0 0 0,2 0 4 0 0,110 0 67 0 0,-119 2-59 0 0,10 0 9 0 0,30-2-1 0 0,-24 1-20 0 0,5-2 0 0 0,49-7 0 0 0,85-9 64 0 0,2 14-39 0 0,-144 4 14 0 0,53-5 104 0 0,-26 1-82 0 0,32 2 65 0 0,135 13 0 0 0,-117-4-73 0 0,-59-3-42 0 0,-25-3-9 0 0,-1 0 0 0 0,0-2 1 0 0,0 0-1 0 0,23-4 0 0 0,-12 0 35 0 0,1 1 1 0 0,64 2 0 0 0,-74 2-34 0 0,73 7 36 0 0,-27-1-16 0 0,-19-2-24 0 0,-25-2 0 0 0,33 0 0 0 0,-38-2 0 0 0,35 5 0 0 0,-2 0 0 0 0,3-2 11 0 0,-16-1 7 0 0,-1-1 0 0 0,61-6-1 0 0,-78 2-12 0 0,0 0 22 0 0,0 0 1 0 0,0 1 0 0 0,0 1-1 0 0,44 4 1 0 0,-34 1 48 0 0,37-1 0 0 0,6 1 5 0 0,40 0-16 0 0,-97-4-55 0 0,42 0 40 0 0,-20 2-2 0 0,0-2 0 0 0,0-2-1 0 0,70-13 1 0 0,-27 1 28 0 0,-65 11-76 0 0,0 0 0 0 0,1 1 0 0 0,26 0 0 0 0,9-1 0 0 0,-14 1 193 0 0,52 4-1 0 0,-19 0-20 0 0,26 6 15 0 0,-2 2-107 0 0,-64-8-80 0 0,-10 0 0 0 0,0-1 0 0 0,25-2 0 0 0,38-6 64 0 0,-75 7-64 0 0,-1 0 0 0 0,1 0 0 0 0,14 3 0 0 0,17 1 0 0 0,-19-3 0 0 0,38 7 0 0 0,-38-5 0 0 0,39 3 0 0 0,256 8 253 0 0,-153 0-85 0 0,-138-14-139 0 0,0 0-1 0 0,-1-2 1 0 0,32-5-1 0 0,12-2 5 0 0,-2 6-28 0 0,132 11 1 0 0,-139-5 20 0 0,110-10 1 0 0,-162 6-27 0 0,11 1 10 0 0,30 2 1 0 0,12 0 21 0 0,46 2 43 0 0,-97-4-76 0 0,0 0 0 0 0,11 3 0 0 0,-11-2 6 0 0,-1 0 0 0 0,15-1 0 0 0,-11 0 66 0 0,26 2-1 0 0,11 1 89 0 0,178-10 68 0 0,-191 5-180 0 0,0 1 1 0 0,1 2 0 0 0,-1 2 0 0 0,0 1-1 0 0,0 3 1 0 0,0 0 0 0 0,-1 3-1 0 0,41 15 1 0 0,-62-18-45 0 0,-2-1 22 0 0,1 0-1 0 0,-1-1 0 0 0,1 0 0 0 0,0-2 0 0 0,25 4 0 0 0,-4-5 63 0 0,40-3 0 0 0,11 0 156 0 0,59-2-61 0 0,-97-2-93 0 0,25-1 131 0 0,-36 8-19 0 0,68 12 0 0 0,-70-7-178 0 0,70 2 0 0 0,-89-8-5 0 0,-2-1 35 0 0,0-1-1 0 0,-1 0 1 0 0,24-5-1 0 0,-15 0 20 0 0,-21 5-13 0 0,0 0 9 0 0,7-2-15 0 0,-7 2-94 0 0,-10 5-87 0 0,1 2 10 0 0,-26 12-444 0 0,30-18 427 0 0,1 1-1 0 0,-20 2-934 0 0,1 0 0 0 0,0-2 0 0 0,-33-2 0 0 0,36 0-610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7:5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14 3223 0 0,'0'0'8684'0'0,"-1"-1"-8137"0"0,0-1-323 0 0,0 1 0 0 0,0 0 0 0 0,0 0 0 0 0,0 0 0 0 0,0-1 0 0 0,-1 1 0 0 0,1 0 0 0 0,0 1 0 0 0,-4-3 1556 0 0,-4 195 129 0 0,7-166-1831 0 0,0 0 0 0 0,2 0 1 0 0,1 1-1 0 0,1-1 0 0 0,2 0 0 0 0,0-1 0 0 0,1 1 0 0 0,2-1 0 0 0,15 40 1 0 0,16 8 92 0 0,-24-46-76 0 0,-2-8-37 0 0,-8-12-55 0 0,1 0 1 0 0,-2 0-1 0 0,1 0 0 0 0,3 11 1 0 0,-2-1 49 0 0,-2 1-26 0 0,-4-12-12 0 0,-1-2-3 0 0,1 2-5 0 0,-6 19-4 0 0,-12 16 61 0 0,14-27-64 0 0,2 1-12 0 0,-1-3-52 0 0,3-10-22 0 0,4 0 10 0 0,-1-1 63 0 0,1 1 1 0 0,0-1 0 0 0,0 1 0 0 0,0-1 0 0 0,0 0 0 0 0,0 0-1 0 0,3 0 1 0 0,9-1 12 0 0,0-3-219 0 0,-1-1-1 0 0,19-7 1 0 0,-31 10-831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7:5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4607 0 0,'11'-9'11144'0'0,"-14"21"-10185"0"0,2-10-825 0 0,1 0 0 0 0,-1 0 0 0 0,1 0 0 0 0,0 1 0 0 0,0-1 0 0 0,0 0 0 0 0,0 1 0 0 0,0-1 0 0 0,1 3 0 0 0,1 29 307 0 0,0-20-238 0 0,-2-11-70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2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2 2303 0 0,'0'0'102'0'0,"-2"0"-1"0"0,-1 1-73 0 0,-15-3 12464 0 0,17 5-12337 0 0,0 0 1 0 0,0 0-1 0 0,-1 1 0 0 0,1-1 1 0 0,-1 0-1 0 0,1 0 0 0 0,-1 0 1 0 0,0-1-1 0 0,-4 6 0 0 0,-1 0 145 0 0,-10 19 247 0 0,8-13-373 0 0,0 0 1 0 0,-1-1 0 0 0,0 0 0 0 0,-15 14-1 0 0,16-20-119 0 0,-6 6 96 0 0,0 1 0 0 0,1 0 1 0 0,-16 22-1 0 0,-170 215 1734 0 0,106-137-1130 0 0,72-87-680 0 0,3-4-35 0 0,-28 42 0 0 0,32-35-667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7:5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31 6447 0 0,'0'0'3842'0'0,"-2"2"-2838"0"0,-74 66 656 0 0,55-47-872 0 0,0 1 1 0 0,-21 30-1 0 0,41-50-571 0 0,-2 4 50 0 0,2-6-261 0 0,1 0 0 0 0,0 1 0 0 0,-1-1 0 0 0,1 1-1 0 0,-1-1 1 0 0,1 0 0 0 0,0 1 0 0 0,0-1 0 0 0,-1 1 0 0 0,1-1 0 0 0,0 1 0 0 0,0-1 0 0 0,-1 1 0 0 0,1 0 0 0 0,0-1 0 0 0,0 1 0 0 0,0 0 0 0 0,-3 11 90 0 0,3-9 26 0 0,0-2-105 0 0,1 0-1 0 0,-1 0 0 0 0,1 0 1 0 0,-1 0-1 0 0,1 0 0 0 0,-1 0 1 0 0,0 0-1 0 0,1 0 0 0 0,-1 0 1 0 0,0 0-1 0 0,0 0 1 0 0,0 1-1 0 0,1 3 27 0 0,1-1 34 0 0,0-1-1 0 0,0 1 1 0 0,0-1-1 0 0,0 1 1 0 0,0-1-1 0 0,1 0 1 0 0,-1 0-1 0 0,1 0 1 0 0,0 0-1 0 0,5 4 1 0 0,2 3 177 0 0,-4-6-199 0 0,0 0 0 0 0,0 1 0 0 0,0-2 0 0 0,0 1 0 0 0,1-1-1 0 0,12 5 1 0 0,-11-6-6 0 0,1 0 0 0 0,-1-1 0 0 0,1 0 1 0 0,-1 0-1 0 0,1-1 0 0 0,-1 0 0 0 0,1 0 0 0 0,-1-1 0 0 0,1 0 0 0 0,-1-1 0 0 0,1 0 0 0 0,14-5 0 0 0,1-3 132 0 0,-1 0-1 0 0,-1-2 1 0 0,23-14-1 0 0,-38 21-97 0 0,1-1 0 0 0,0 0-1 0 0,-1 0 1 0 0,0 0 0 0 0,-1-1-1 0 0,11-12 1 0 0,-16 16-78 0 0,0 1 0 0 0,1-1 0 0 0,-1 1 0 0 0,0-1 0 0 0,-1 1 0 0 0,1-1 0 0 0,0 0 0 0 0,-1 1 0 0 0,1-5 0 0 0,-1 5-2 0 0,0-13-3 0 0,-1 6 0 0 0,0 0 0 0 0,-1 1 0 0 0,-1-1 0 0 0,-5-15 0 0 0,-3 6 0 0 0,7 15 0 0 0,0 0 0 0 0,-4-5 0 0 0,0 0 0 0 0,-11-8 0 0 0,-5-4 0 0 0,-5-6-74 0 0,28 25 15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8:0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33 6911 0 0,'0'0'9800'0'0,"0"-1"-9097"0"0,4-5-25 0 0,0 2 0 0 0,0-1 0 0 0,7-6 0 0 0,-9 10 790 0 0,-15-3-1280 0 0,3 4-174 0 0,1 0 0 0 0,0 0 0 0 0,0 1 1 0 0,0 0-1 0 0,0 0 0 0 0,0 1 0 0 0,0 0 1 0 0,-10 4-1 0 0,-13 3 3 0 0,-9 1-194 0 0,15-3-119 0 0,1-1 0 0 0,-1-2 1 0 0,-36 3-1 0 0,57-7 216 0 0,-3 1 40 0 0,6 0-77 0 0,-9 7-966 0 0,9-6 1013 0 0,1 0-145 0 0,-5 9 204 0 0,3 2 11 0 0,2-8 18 0 0,0-1 0 0 0,1 1-1 0 0,-1-1 1 0 0,1 1 0 0 0,0-1-1 0 0,1 6 1 0 0,2 4 136 0 0,10 24 0 0 0,-12-33-141 0 0,9 15 84 0 0,-8-16-54 0 0,0-1-2 0 0,4 19 37 0 0,0-8-78 0 0,2-4 0 0 0,-6-7 0 0 0,3 0 0 0 0,14 1 0 0 0,-4-3-84 0 0,-1-1 0 0 0,20-2 0 0 0,-24 1-12 0 0,0 1-1 0 0,-1-1 1 0 0,1 2-1 0 0,0-1 1 0 0,-1 1 0 0 0,1 0-1 0 0,-1 1 1 0 0,10 3-1 0 0,48 23-100 0 0,-42-17 184 0 0,1 0 1 0 0,0-2-1 0 0,49 11 0 0 0,-62-18 91 0 0,0 1-1 0 0,-1 0 0 0 0,0 1 1 0 0,17 6-1 0 0,-25-6-34 0 0,2 7-33 0 0,-5 4-10 0 0,-3 0 0 0 0,0-11 16 0 0,0 0 0 0 0,0 0 0 0 0,-1 0 0 0 0,1 0 0 0 0,-1 0 0 0 0,0-1 0 0 0,0 1 0 0 0,0-1 0 0 0,0 0 0 0 0,0 0 0 0 0,-1 0 0 0 0,0 0 0 0 0,1-1 0 0 0,-1 1 0 0 0,-5 1 0 0 0,-5 3 68 0 0,1-1 0 0 0,-2 0 0 0 0,-17 4 0 0 0,2-3 154 0 0,-1-1 0 0 0,1-2 1 0 0,-1-1-1 0 0,-43-1 0 0 0,24-1-22 0 0,-54-3 121 0 0,65 0-250 0 0,21 2-29 0 0,-34-7 0 0 0,41 4-15 0 0,10 3-44 0 0,1-1 1 0 0,-1 1 0 0 0,1 0-1 0 0,0 0 1 0 0,-1 0 0 0 0,1-1-1 0 0,-1 1 1 0 0,1 0 0 0 0,-1-1 0 0 0,1 1-1 0 0,0 0 1 0 0,-1-1 0 0 0,1 1-1 0 0,0-1 1 0 0,-1 1 0 0 0,1 0-1 0 0,0-1 1 0 0,0-1-10 0 0,0 1 0 0 0,0 0 0 0 0,0 0-1 0 0,0 0 1 0 0,0-1 0 0 0,0 1 0 0 0,1 0 0 0 0,-1 0-1 0 0,0 0 1 0 0,1 0 0 0 0,-1 0 0 0 0,1 0 0 0 0,-1-1-1 0 0,1 1 1 0 0,0 0 0 0 0,-1 1 0 0 0,1-1 0 0 0,0 0-1 0 0,0 0 1 0 0,0 0 0 0 0,0 0 0 0 0,-1 0 0 0 0,1 1-1 0 0,0-1 1 0 0,2 0 0 0 0,28-16-405 0 0,-16 12-844 0 0,0 1-3352 0 0,0 0-1735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8:0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0,'0'0'8967'0'0,"3"0"-7862"0"0,-2 0-1020 0 0,0 0 0 0 0,1 1-1 0 0,-1-1 1 0 0,0 1 0 0 0,0-1 0 0 0,1 1-1 0 0,-1-1 1 0 0,0 1 0 0 0,0 0 0 0 0,0-1-1 0 0,0 1 1 0 0,0 0 0 0 0,0 0 0 0 0,0 0-1 0 0,0 0 1 0 0,0 0 0 0 0,0 0-1 0 0,0 0 1 0 0,-1 0 0 0 0,1 0 0 0 0,0 1-1 0 0,-1-1 1 0 0,1 0 0 0 0,-1 0 0 0 0,0 0-1 0 0,1 1 1 0 0,-1-1 0 0 0,0 0-1 0 0,0 1 1 0 0,1-1 0 0 0,-1 3 0 0 0,0 6 13 0 0,0 0 0 0 0,-1-1 1 0 0,-3 16-1 0 0,2-8 203 0 0,-1 10-52 0 0,-13 191 625 0 0,16-194-849 0 0,1 0-1 0 0,1 0 1 0 0,1 0 0 0 0,2 0 0 0 0,0-1 0 0 0,2 1 0 0 0,9 22 0 0 0,29 45 337 0 0,-15-36 316 0 0,-26-47-624 0 0,-1 0 1 0 0,0 1-1 0 0,0-1 0 0 0,-1 1 0 0 0,0 0 1 0 0,0 0-1 0 0,-1-1 0 0 0,0 15 0 0 0,-2-8-54 0 0,-1 1 0 0 0,1-4-112 0 0,0-10-466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8:0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9439 0 0,'0'0'6702'0'0,"2"2"-5956"0"0,2 0-477 0 0,0 1 0 0 0,0 1 0 0 0,-1-1 0 0 0,1 0 0 0 0,-1 1 0 0 0,0 0 0 0 0,0 0 1 0 0,0 0-1 0 0,-1 0 0 0 0,1 0 0 0 0,-1 0 0 0 0,0 1 0 0 0,-1-1 0 0 0,1 1 0 0 0,0-1 0 0 0,-1 1 0 0 0,1 8 0 0 0,-1 3-212 0 0,-1 1-1 0 0,-1 0 1 0 0,0-1 0 0 0,-1 1 0 0 0,-4 17-1 0 0,4-27-55 0 0,0 6-13 0 0,1-10-89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8:0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221 110 8287 0 0,'-2'0'639'0'0,"-2"0"-489"0"0,-1 1 0 0 0,1-1 0 0 0,-1 1-1 0 0,1 0 1 0 0,0 0 0 0 0,-1 0 0 0 0,1 1 0 0 0,0-1 0 0 0,0 1-1 0 0,0 0 1 0 0,-7 5 0 0 0,0 2 1034 0 0,-1 0 1 0 0,-12 14-1 0 0,12-11-1103 0 0,-20 15 0 0 0,26-22-78 0 0,0 1-1 0 0,0 0 1 0 0,0 1-1 0 0,1 0 0 0 0,0-1 1 0 0,0 2-1 0 0,0-1 1 0 0,1 0-1 0 0,0 1 1 0 0,-4 12-1 0 0,6-13 104 0 0,0 0 0 0 0,1 0 0 0 0,-1 0 1 0 0,0 10-1 0 0,2-8 22 0 0,0-7-55 0 0,0 1 1 0 0,0 0 0 0 0,0 0 0 0 0,1-1 0 0 0,-1 1-1 0 0,1 0 1 0 0,0-1 0 0 0,0 1 0 0 0,0-1 0 0 0,2 5-1 0 0,-2-5-43 0 0,0 1 2 0 0,0-1 0 0 0,1 0 0 0 0,-1 0 0 0 0,1 0 0 0 0,0 1 0 0 0,-1-2 0 0 0,1 1 0 0 0,0 0 0 0 0,0 0 0 0 0,0 0 0 0 0,0-1-1 0 0,1 1 1 0 0,-1-1 0 0 0,4 2 0 0 0,1 0 39 0 0,-1-1 0 0 0,1 1 0 0 0,11 1 0 0 0,-6-2 69 0 0,0 0-1 0 0,0-2 1 0 0,0 1 0 0 0,0-2 0 0 0,0 1 0 0 0,13-4 0 0 0,6-2 630 0 0,33-11-1 0 0,-57 16-697 0 0,-1-2 0 0 0,0 1-1 0 0,1-1 1 0 0,-1 0 0 0 0,-1 0 0 0 0,1 0-1 0 0,0-1 1 0 0,-1 0 0 0 0,8-7 0 0 0,2-7-60 0 0,-13 7-13 0 0,-1 5 0 0 0,0-10-34 0 0,0 0 0 0 0,-1 0 0 0 0,-1 0 0 0 0,0 0 0 0 0,-1 0 0 0 0,-5-17 0 0 0,-2-26-78 0 0,-8-52-865 0 0,17 110 942 0 0,0-1-1 0 0,0 1 1 0 0,-1-1-1 0 0,1 1 1 0 0,-1-1-1 0 0,1 0 1 0 0,-1 1-1 0 0,0 0 1 0 0,0-1-1 0 0,0 1 0 0 0,0 0 1 0 0,0-1-1 0 0,0 1 1 0 0,0 0-1 0 0,0 0 1 0 0,0 0-1 0 0,0 0 1 0 0,-1 0-1 0 0,1 0 1 0 0,0 0-1 0 0,-1 0 1 0 0,1 0-1 0 0,-1 0 1 0 0,1 1-1 0 0,-1-1 1 0 0,-2 0-1 0 0,1 1 3 0 0,-1 0 0 0 0,0-1 0 0 0,0 2 0 0 0,1-1 0 0 0,-1 0-1 0 0,0 1 1 0 0,1 0 0 0 0,-1-1 0 0 0,1 1 0 0 0,-7 3 0 0 0,-71 36-2245 0 0,46-22-461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8:0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395 242 4143 0 0,'0'0'10147'0'0,"0"-2"-9591"0"0,2-5-92 0 0,-2 5 484 0 0,0 0-439 0 0,-3-17 970 0 0,2 17-1030 0 0,1 0-1 0 0,-2-31 820 0 0,2 29-1203 0 0,0-1 0 0 0,0 0 0 0 0,0 1 0 0 0,-1-1 1 0 0,0 0-1 0 0,1 1 0 0 0,-2-1 0 0 0,1 1 0 0 0,0 0 1 0 0,-1-1-1 0 0,0 1 0 0 0,0 0 0 0 0,0 0 0 0 0,-5-7 1 0 0,-11-8-185 0 0,0 1 0 0 0,-34-27 1 0 0,49 43 74 0 0,0 0 1 0 0,0 0-1 0 0,0 0 1 0 0,0 1 0 0 0,0-1-1 0 0,-1 1 1 0 0,1 0 0 0 0,0 0-1 0 0,-1 0 1 0 0,1 0 0 0 0,-1 0-1 0 0,1 1 1 0 0,-5-1 0 0 0,2 1 7 0 0,0 1 1 0 0,0-1-1 0 0,0 1 1 0 0,0 1-1 0 0,0-1 1 0 0,0 1-1 0 0,-7 2 1 0 0,-1 3-21 0 0,0 0-1 0 0,0 1 1 0 0,1 1 0 0 0,0 0 0 0 0,-13 12 0 0 0,16-12 26 0 0,1 0-1 0 0,0 0 1 0 0,1 1 0 0 0,-12 17 0 0 0,17-21 21 0 0,-1-1-1 0 0,1 1 0 0 0,0 0 0 0 0,1 0 0 0 0,-1 1 0 0 0,1-1 0 0 0,0 0 0 0 0,1 1 1 0 0,0-1-1 0 0,-1 12 0 0 0,4-3 13 0 0,0-12 14 0 0,0 0 1 0 0,0 0 0 0 0,0-1 0 0 0,0 1 0 0 0,1 0-1 0 0,-1-1 1 0 0,1 1 0 0 0,0-1 0 0 0,-1 0 0 0 0,1 0-1 0 0,0 0 1 0 0,0 0 0 0 0,0 0 0 0 0,1-1 0 0 0,-1 1-1 0 0,5 0 1 0 0,8 3 142 0 0,-1-1 0 0 0,21 3 0 0 0,-32-7-130 0 0,7 2 43 0 0,0-1 0 0 0,0-1 0 0 0,1 0 0 0 0,-1 0 1 0 0,0-2-1 0 0,0 1 0 0 0,0-1 0 0 0,0 0 1 0 0,-1-1-1 0 0,1-1 0 0 0,13-5 0 0 0,-22 8-47 0 0,3-3 27 0 0,8-12 39 0 0,-10 12-66 0 0,0 0 0 0 0,-1 0 0 0 0,1 0 0 0 0,-1 0 1 0 0,0 0-1 0 0,0 0 0 0 0,0 0 0 0 0,-1-1 0 0 0,2-4 0 0 0,-3 7 38 0 0,1-1-10 0 0,-1-1-44 0 0,0 0-15 0 0,7-16 157 0 0,-3 11-153 0 0,-4 9 0 0 0,0 0 0 0 0,0 1 0 0 0,0-1 0 0 0,0 0 0 0 0,0 0 0 0 0,0 0 1 0 0,0 0-1 0 0,0 0 0 0 0,0 0 0 0 0,0 0 0 0 0,0 0 0 0 0,0 0 1 0 0,0 0-1 0 0,1 0 0 0 0,-1 0 0 0 0,0 0 0 0 0,0 0 0 0 0,0 0 1 0 0,0 0-1 0 0,0 0 0 0 0,0 0 0 0 0,0 0 0 0 0,0 1 0 0 0,0-1 1 0 0,0 0-1 0 0,0 0 0 0 0,0 0 0 0 0,0 0 0 0 0,0 0 0 0 0,0 0 1 0 0,0 0-1 0 0,1 0 0 0 0,-1 0 0 0 0,0 0 0 0 0,0 0 0 0 0,0 0 1 0 0,0 0-1 0 0,0 0 0 0 0,0 0 0 0 0,0 0 0 0 0,0 0 0 0 0,0 0 0 0 0,0-1 1 0 0,0 1-1 0 0,0 0 0 0 0,0 0 0 0 0,0 0 0 0 0,1 0 0 0 0,-1 0 1 0 0,0 0-1 0 0,0 0 0 0 0,0 0 0 0 0,0 0 0 0 0,0 0 0 0 0,0 0 1 0 0,0 0-1 0 0,0 0 0 0 0,0 0 0 0 0,0 0 0 0 0,0 0 0 0 0,0 0 1 0 0,0 0-1 0 0,0-1 0 0 0,0 1 0 0 0,0 0 0 0 0,0 0 0 0 0,0 0 1 0 0,0 0-1 0 0,0 0 0 0 0,2 2-2 0 0,1 0 0 0 0,-1 1 1 0 0,0-1-1 0 0,0 1 0 0 0,-1-1 1 0 0,1 1-1 0 0,0 0 0 0 0,-1 0 0 0 0,0 0 1 0 0,1-1-1 0 0,-1 1 0 0 0,0 4 0 0 0,1 0-5 0 0,-1 0 0 0 0,0-1-1 0 0,-1 1 1 0 0,1 0-1 0 0,-2 8 1 0 0,-2 9-16 0 0,0-1 0 0 0,-10 30 0 0 0,11-46 23 0 0,-8 25 1 0 0,6-20 0 0 0,1 0 0 0 0,0 0 0 0 0,0 0 0 0 0,2 1 0 0 0,-1-1 0 0 0,1 20 0 0 0,4-1 15 0 0,-2-29 54 0 0,0 1-11 0 0,9 27 24 0 0,-6-18-62 0 0,-3-10-210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8:1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100 189 6991 0 0,'0'0'638'0'0,"-2"1"-528"0"0,-12 4 184 0 0,10-6-174 0 0,-3 0 1020 0 0,-2 0 103 0 0,1 0-1 0 0,-1-1 1 0 0,0 0 0 0 0,-8-3 0 0 0,7 2 232 0 0,8 2-984 0 0,-6-1 2595 0 0,21 6-3003 0 0,1 0 0 0 0,0 0-1 0 0,-1-1 1 0 0,29 1 0 0 0,63-2 214 0 0,-64-3-208 0 0,599-15 383 0 0,-527 10-405 0 0,332-1 722 0 0,-326 22-544 0 0,-55-5-149 0 0,-62-9-93 0 0,8 0 15 0 0,-1 0 0 0 0,0-1 0 0 0,0 0 0 0 0,0 0 0 0 0,0-1 0 0 0,1 0 0 0 0,9-3 0 0 0,-4 1-3 0 0,0-1 0 0 0,-1 0 0 0 0,1 0 0 0 0,23-12 0 0 0,-36 15 205 0 0,0-1-486 0 0,5-6 277 0 0,-3-2-11 0 0,-4 9 0 0 0,0 0 0 0 0,0 1 0 0 0,0-1 0 0 0,0 0 0 0 0,0 0 0 0 0,0 1 0 0 0,0-1 0 0 0,0 0 0 0 0,-1 1 0 0 0,1-1 0 0 0,0 0 0 0 0,-1 1 0 0 0,1-1 0 0 0,0 1 0 0 0,-1-2 0 0 0,-2 0-3 0 0,1 0 0 0 0,-1 0 0 0 0,1 0-1 0 0,-1 0 1 0 0,0 1 0 0 0,0-1 0 0 0,0 1 0 0 0,0-1-1 0 0,-4 0 1 0 0,-30-7-29 0 0,-30 0-96 0 0,1-3 0 0 0,-90-28 0 0 0,125 32 128 0 0,21 5 2 0 0,0 1 0 0 0,0-1 1 0 0,0 0-1 0 0,-14-8 0 0 0,22 10 51 0 0,137-4 155 0 0,-58 4-208 0 0,0 5 0 0 0,141 23 0 0 0,25 34 0 0 0,-232-58 0 0 0,0 1 0 0 0,0 0 0 0 0,0 1 0 0 0,0 0 0 0 0,17 12 0 0 0,-16-8-13 0 0,-4 0-55 0 0,-6-7-22 0 0,-3 0-75 0 0,0 1 153 0 0,0 0 1 0 0,-1 0-1 0 0,1-1 0 0 0,-1 1 1 0 0,0 0-1 0 0,1-1 0 0 0,-1 1 1 0 0,0-1-1 0 0,-1 0 0 0 0,-3 4 0 0 0,0-1-7 0 0,-1-1-1 0 0,1 1 0 0 0,-13 4 0 0 0,-146 57-224 0 0,10-5 184 0 0,96-35 58 0 0,-62 32 297 0 0,93-41-159 0 0,1 0 0 0 0,-42 36 0 0 0,67-51-280 0 0,5-2-1766 0 0,12 2-5585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8:2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297 354 9095 0 0,'0'0'823'0'0,"2"-1"-678"0"0,0-2 97 0 0,0 1 1 0 0,0-1-1 0 0,1 1 0 0 0,-1-1 0 0 0,1 1 0 0 0,-1 0 0 0 0,1 0 0 0 0,0 0 0 0 0,0 0 0 0 0,0 1 0 0 0,5-2 0 0 0,-1-1 335 0 0,10-4 1478 0 0,1 1 0 0 0,27-8 0 0 0,47-11-1026 0 0,142-62-1 0 0,-214 80-1022 0 0,150-61-156 0 0,-70 28-10 0 0,29-8-120 0 0,-128 49 276 0 0,-1-1-1 0 0,1 1 0 0 0,0 0 1 0 0,-1 0-1 0 0,1 0 1 0 0,-1-1-1 0 0,1 1 0 0 0,0 0 1 0 0,-1-1-1 0 0,1 1 1 0 0,-1 0-1 0 0,1-1 0 0 0,-1 1 1 0 0,1-1-1 0 0,-1 1 1 0 0,1-1-1 0 0,0 0 0 0 0,0-1-8 0 0,1 1-81 0 0,-12 1-64 0 0,1 1 1 0 0,0 1 0 0 0,-13 3 0 0 0,1 0-2 0 0,-34 8 47 0 0,1 2 1 0 0,1 3 0 0 0,1 2 0 0 0,1 2 0 0 0,0 3 0 0 0,-81 53 0 0 0,-202 111 158 0 0,200-119 36 0 0,31-7 47 0 0,87-52-54 0 0,1 1 0 0 0,0 1 0 0 0,-26 28 0 0 0,41-41-41 0 0,0 1 0 0 0,-1-1-1 0 0,1 1 1 0 0,0-1-1 0 0,-1 1 1 0 0,1-1 0 0 0,0 0-1 0 0,-1 1 1 0 0,1-1 0 0 0,0 1-1 0 0,0 0 1 0 0,0-1 0 0 0,-1 1-1 0 0,1-1 1 0 0,0 1 0 0 0,0-1-1 0 0,0 1 1 0 0,0-1 0 0 0,0 1-1 0 0,0-1 1 0 0,0 1 0 0 0,0 0-1 0 0,0-1 1 0 0,0 1 0 0 0,1-1-1 0 0,-1 2 1 0 0,1-2-9 0 0,-1 1 1 0 0,1 0-1 0 0,0 0 0 0 0,-1 0 0 0 0,1-1 1 0 0,0 1-1 0 0,0 0 0 0 0,0-1 1 0 0,0 1-1 0 0,0-1 0 0 0,-1 1 1 0 0,3 0-1 0 0,2 1 41 0 0,0-1 0 0 0,-1 1 0 0 0,1-1 0 0 0,8 1 1 0 0,131-3 1071 0 0,-59-1-772 0 0,-72 2-349 0 0,30-1 247 0 0,79 11 0 0 0,-109-8-229 0 0,0 1 0 0 0,0 0 0 0 0,0 1 0 0 0,-1 0 0 0 0,1 1 0 0 0,-1 1 0 0 0,0 0 0 0 0,0 0 0 0 0,-1 1 0 0 0,14 11 0 0 0,-21-15-39 0 0,2 3-56 0 0,1-1-1 0 0,-1 1 1 0 0,8 9 0 0 0,-13-13 38 0 0,1 0 1 0 0,-1 0 0 0 0,0 0-1 0 0,0 0 1 0 0,0 0 0 0 0,0 0-1 0 0,0 0 1 0 0,-1 0 0 0 0,1 0-1 0 0,0 0 1 0 0,-1 0 0 0 0,0 1-1 0 0,1-1 1 0 0,-1 0-1 0 0,0 0 1 0 0,0 1 0 0 0,-1 3-1 0 0,0-2-176 0 0,0 0-1 0 0,0-1 0 0 0,0 1 0 0 0,0-1 0 0 0,-1 1 0 0 0,1-1 0 0 0,-1 1 0 0 0,0-1 0 0 0,-5 6 0 0 0,3-3-453 0 0,-7 9-1072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14:5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86 257 3423 0 0,'0'0'158'0'0,"-3"1"-10"0"0,-20 0 685 0 0,21-1-404 0 0,-1-1 18 0 0,-30-19 1994 0 0,31 18-1517 0 0,-17-19 6072 0 0,21 19-6942 0 0,1 0-46 0 0,21-9 70 0 0,10 2 141 0 0,-17 3-131 0 0,3-1-14 0 0,-16 5-70 0 0,0 3 1 0 0,36-10 153 0 0,-9 1 72 0 0,20 0 884 0 0,-48 7-972 0 0,0 0-12 0 0,14-2 126 0 0,8 1-121 0 0,-13 0-151 0 0,4-2 25 0 0,19-3-9 0 0,-1-1 64 0 0,-17 5-64 0 0,1 1 0 0 0,1 0 0 0 0,-1 0 0 0 0,8 0 0 0 0,-26 2 0 0 0,45-13 0 0 0,8 3 0 0 0,-34 5 0 0 0,0 1 0 0 0,0 2 0 0 0,19-2 0 0 0,-21 4 0 0 0,1 3 0 0 0,-8-1 0 0 0,16 9 0 0 0,9-2 0 0 0,-17-5 0 0 0,0-4 0 0 0,0 0 0 0 0,-1-2 0 0 0,2 1 0 0 0,0 0 0 0 0,-11 1 0 0 0,14 1 0 0 0,5 4 0 0 0,45-3 64 0 0,-45-1-64 0 0,-2 1 0 0 0,-19-1 0 0 0,23 0 0 0 0,-11-1 0 0 0,0 0 0 0 0,5 0 0 0 0,-15 0 0 0 0,19 7 0 0 0,-9-3 0 0 0,9 1 0 0 0,-22-4 0 0 0,17 7 0 0 0,-3-1 0 0 0,-9-3 0 0 0,0 0 0 0 0,17 10 0 0 0,-19-10 0 0 0,-1 0 0 0 0,1 0 0 0 0,16 4 0 0 0,10 5 0 0 0,-29-11 0 0 0,0 0 0 0 0,0-1 0 0 0,0 0 0 0 0,0 1 0 0 0,6-1 0 0 0,10 2 0 0 0,-4 0 75 0 0,0-2-1 0 0,26-1 1 0 0,-24 0-27 0 0,1 0 0 0 0,-1 1 0 0 0,0 1 0 0 0,28 7 0 0 0,21 5-48 0 0,-60-11 0 0 0,-1-2 0 0 0,0 1 0 0 0,1-1 0 0 0,-1 0 0 0 0,13-1 0 0 0,-1 1 0 0 0,2 0 0 0 0,-1-2 1 0 0,0 0-1 0 0,0-1 0 0 0,0 0 1 0 0,-1-2-1 0 0,25-8 0 0 0,14-1 52 0 0,-33 8-44 0 0,-5 0-7 0 0,0 2 0 0 0,39-3-1 0 0,46 3 0 0 0,158 5 96 0 0,-135-3-64 0 0,-108 3-32 0 0,1 0 0 0 0,-1 2 0 0 0,0 0 0 0 0,0 1 0 0 0,38 16 0 0 0,-44-15 0 0 0,5 2 0 0 0,0-1 0 0 0,0 0 0 0 0,1-2 0 0 0,0 0 0 0 0,34 3 0 0 0,-19-8 10 0 0,1-2-1 0 0,-1-1 1 0 0,64-16-1 0 0,-42 8 7 0 0,-9 2-6 0 0,1 2 1 0 0,0 2 0 0 0,0 3-1 0 0,0 1 1 0 0,0 3 0 0 0,69 11-1 0 0,-43 4-2 0 0,22 4 48 0 0,-78-20-43 0 0,1 0 1 0 0,-1-2-1 0 0,34-5 0 0 0,-38 5-2 0 0,105-24 42 0 0,-105 22-42 0 0,102-30 44 0 0,-64 18-46 0 0,1-1 82 0 0,17-5 119 0 0,100-16 1 0 0,7 15-35 0 0,33-18 25 0 0,-172 31-119 0 0,43-5 25 0 0,-2 1-33 0 0,-74 11-74 0 0,24 1 0 0 0,-11 1 0 0 0,6 0 0 0 0,-21 0 0 0 0,18 5 0 0 0,18 5 0 0 0,-27-5 0 0 0,2-1 0 0 0,0 2 0 0 0,0 0 0 0 0,-9-6 0 0 0,-4 1 0 0 0,1 0 0 0 0,0 0 0 0 0,0-1 0 0 0,0 0 0 0 0,-1 1 0 0 0,1-1 0 0 0,0 0 0 0 0,5 0 0 0 0,-2-1 0 0 0,1 1 9 0 0,0 0 0 0 0,0 0-1 0 0,0-1 1 0 0,0 1 0 0 0,0-2-1 0 0,0 1 1 0 0,12-5 0 0 0,-2 1-4 0 0,23-9 50 0 0,-24 8-32 0 0,0 1 0 0 0,1 1 0 0 0,-1 0 0 0 0,20-1 1 0 0,-18 3-14 0 0,17 2-10 0 0,-20 4 0 0 0,-10-2 0 0 0,-1 0 0 0 0,1 0 0 0 0,1-1 0 0 0,-1 0 0 0 0,0 0 0 0 0,7 0 0 0 0,59 8 0 0 0,-7-1 0 0 0,100 1 0 0 0,-156-9 0 0 0,16-2 0 0 0,-5 0 0 0 0,34-5 11 0 0,-45 6 3 0 0,25-6 27 0 0,-23 5-43 0 0,0-1 2 0 0,-4 1 0 0 0,-1 1 0 0 0,1 0 0 0 0,0 0 0 0 0,0 1 0 0 0,9-1 0 0 0,6 1-18 0 0,0 0 0 0 0,1 1 0 0 0,41 8 0 0 0,-10 2 18 0 0,-45-9 0 0 0,37 5 0 0 0,-39-6 0 0 0,24 0 0 0 0,-21-1 0 0 0,57-2 0 0 0,1-2 0 0 0,-31 2 0 0 0,-22 3-12 0 0,-11 0-48 0 0,0-1 0 0 0,8 3 38 0 0,-8-2-32 0 0,-1 0-107 0 0,8 3 70 0 0,-7-3-69 0 0,-1 1-1052 0 0,15 23-1853 0 0,-15-22 2066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15:0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71 100 8031 0 0,'0'0'727'0'0,"-2"2"-596"0"0,-12 11 4 0 0,11-12-93 0 0,-6 1 451 0 0,-12 12 182 0 0,19-12-508 0 0,-10 5 295 0 0,5-5 14 0 0,8-7 1452 0 0,9-10-572 0 0,-8 13-1260 0 0,0 1-16 0 0,6-5-53 0 0,-2 4 16 0 0,9-1-33 0 0,13-1-11 0 0,-19 5 56 0 0,38-1 930 0 0,78-11 0 0 0,-55 2-900 0 0,-42 7-87 0 0,0-2 1 0 0,52-14-1 0 0,-40 5 2 0 0,-12 6 0 0 0,-21 7 0 0 0,0 1 0 0 0,5-2 0 0 0,2 0 0 0 0,23 9 0 0 0,28 13 0 0 0,-24-10 0 0 0,-19-5 101 0 0,0-1-1 0 0,0-1 0 0 0,0-1 1 0 0,1-1-1 0 0,-1-1 1 0 0,36-3-1 0 0,-43 0-67 0 0,-1-2 1 0 0,1 1-1 0 0,-1-2 0 0 0,19-8 1 0 0,-14 5-24 0 0,26-11-8 0 0,-29 11-4 0 0,1 1-1 0 0,1 0 0 0 0,-1 1 0 0 0,1 1 0 0 0,27-3 1 0 0,12 3-146 0 0,-37 6 105 0 0,-7 1 32 0 0,39 2-53 0 0,-39-4 70 0 0,5 2-17 0 0,17 4 102 0 0,-17-3 39 0 0,38 4 358 0 0,70 2 0 0 0,-108-8-488 0 0,0 1 0 0 0,-1 0-1 0 0,1 2 1 0 0,17 5 0 0 0,-4-2-15 0 0,-26-6 3 0 0,-1 0 0 0 0,1 0-1 0 0,-1 0 1 0 0,0 0 0 0 0,0 1 0 0 0,1 0-1 0 0,-1 0 1 0 0,4 2 0 0 0,3 3-24 0 0,36 17 22 0 0,-40-20 14 0 0,1 0 0 0 0,0-1 0 0 0,0 1 0 0 0,1-2 0 0 0,-1 1 0 0 0,1-1 0 0 0,-1 0 0 0 0,1-1 0 0 0,0 0 0 0 0,-1 0 0 0 0,1-1 0 0 0,0 0 0 0 0,13-3 0 0 0,101-5 128 0 0,-108 6-128 0 0,1 1 0 0 0,27 0 0 0 0,-24 2 0 0 0,30-3 0 0 0,111-10 0 0 0,-92 10 0 0 0,0 2 0 0 0,110 17 0 0 0,-149-15 84 0 0,0 0-1 0 0,0-2 1 0 0,0-1-1 0 0,-1-1 1 0 0,1-2 0 0 0,-1 0-1 0 0,1-2 1 0 0,41-15-1 0 0,67-28 757 0 0,-124 45-847 0 0,-1 0 0 0 0,1 1-1 0 0,0 0 1 0 0,0 0 0 0 0,0 2 0 0 0,0 0-1 0 0,0 0 1 0 0,0 1 0 0 0,0 1-1 0 0,24 3 1 0 0,18 5-174 0 0,-49-7 173 0 0,23 2 5 0 0,80 10 3 0 0,-63-15 11 0 0,-4 3 42 0 0,7-2-41 0 0,26 6 505 0 0,-58-4-355 0 0,-16-2-150 0 0,1 0 0 0 0,0 1 0 0 0,0-1 0 0 0,-1 0 0 0 0,1 1 0 0 0,0-1 0 0 0,0 1 0 0 0,-1 0 0 0 0,1-1 0 0 0,2 2 0 0 0,25 12 107 0 0,2 0-37 0 0,-14-7-82 0 0,2 2 0 0 0,-8-5 0 0 0,-5-3 0 0 0,18 6 0 0 0,-19-8 0 0 0,0 0 0 0 0,-1 0-98 0 0,1 1 0 0 0,-1-1 0 0 0,0 1 0 0 0,0-1 0 0 0,1-1 0 0 0,-1 1 0 0 0,0 0 0 0 0,0-1 0 0 0,0 0 0 0 0,0 0 0 0 0,-1 0 1 0 0,1-1-1 0 0,0 1 0 0 0,-1-1 0 0 0,0 0 0 0 0,0 0 0 0 0,1 0 0 0 0,-2 0 0 0 0,1 0 0 0 0,0-1 0 0 0,-1 1 0 0 0,1-1 0 0 0,-1 0 0 0 0,3-6 0 0 0,5-18-6645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2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1839 0 0,'6'-2'282'0'0,"-2"2"2675"0"0,10 2 6902 0 0,-4 3-5365 0 0,-8-3-4402 0 0,-1-1 1 0 0,1 0 0 0 0,-1 1-1 0 0,0-1 1 0 0,0 1 0 0 0,0 0-1 0 0,0-1 1 0 0,0 1 0 0 0,0 0 0 0 0,-1-1-1 0 0,1 1 1 0 0,0 0 0 0 0,-1 0-1 0 0,0 0 1 0 0,1-1 0 0 0,-1 1-1 0 0,0 0 1 0 0,0 0 0 0 0,0 2 0 0 0,-1 9-3 0 0,-1 0 1 0 0,-1 0-1 0 0,0-1 1 0 0,-9 23-1 0 0,7-21-262 0 0,5-12-672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2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12439 0 0,'0'0'5820'0'0,"-1"2"-5373"0"0,-7 5-288 0 0,-10 11-57 0 0,0 0 1 0 0,1 2-1 0 0,-17 25 0 0 0,33-43-183 0 0,-4 7-2118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5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6911 0 0,'0'0'8158'0'0,"1"-1"-7156"0"0,14-5-281 0 0,1 1-1 0 0,-1 1 0 0 0,28-5 1 0 0,-21 5-412 0 0,65-14 75 0 0,135-25 713 0 0,-212 41-1388 0 0,1 1-1 0 0,-1 0 1 0 0,0 0-1 0 0,21 2 1 0 0,-29-1-1244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5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13503 0 0,'0'0'1224'0'0,"-1"2"-886"0"0,1-1-147 0 0,-1 0 0 0 0,1 0-1 0 0,0 0 1 0 0,-1 0 0 0 0,1 0 0 0 0,0 0 0 0 0,0 0 0 0 0,0 0 0 0 0,0 1 0 0 0,0-1 0 0 0,0 0 0 0 0,0 0 0 0 0,1 0 0 0 0,-1 0 0 0 0,0 0 0 0 0,1 0 0 0 0,-1 0 0 0 0,0 0 0 0 0,1 0 0 0 0,-1 0 0 0 0,1 0 0 0 0,1 2 0 0 0,-1-2-9 0 0,1 1 1 0 0,-1-1 0 0 0,1 0 0 0 0,0 1-1 0 0,0-1 1 0 0,0 0 0 0 0,0 0-1 0 0,0 0 1 0 0,0 0 0 0 0,4 1 0 0 0,5 0 243 0 0,0 0 0 0 0,0 0 0 0 0,19 0 1 0 0,-28-2-323 0 0,117-5 1220 0 0,-43 1-1117 0 0,112-17-1337 0 0,-130 12-5949 0 0,-40 7-72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4:5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1132 38 6911 0 0,'0'0'528'0'0,"2"0"-205"0"0,14-3 4462 0 0,-23-2-2301 0 0,3 1-2072 0 0,-1 1-1 0 0,0-1 1 0 0,0 1-1 0 0,0 1 1 0 0,0-1-1 0 0,-1 1 1 0 0,-6-3-1 0 0,6 4-354 0 0,1 0 0 0 0,0 0 0 0 0,0 1 0 0 0,-1 0-1 0 0,1 0 1 0 0,0 0 0 0 0,-1 0 0 0 0,1 1 0 0 0,0 0 0 0 0,0 0 0 0 0,0 0-1 0 0,0 1 1 0 0,-8 3 0 0 0,-35 17-220 0 0,-48 30-1 0 0,-38 18-933 0 0,129-68 1048 0 0,-120 47-1223 0 0,109-44 1141 0 0,0-1 0 0 0,0-1 1 0 0,0 0-1 0 0,-1-1 1 0 0,1 0-1 0 0,-18-2 0 0 0,32 1 124 0 0,1-1-1 0 0,-1 0 1 0 0,1-1-1 0 0,-1 1 1 0 0,1 0-1 0 0,0 0 1 0 0,-1 0-1 0 0,1-1 1 0 0,0 1 0 0 0,-1-1-1 0 0,1 1 1 0 0,0-1-1 0 0,-1 0 1 0 0,1 1-1 0 0,0-1 1 0 0,0 0-1 0 0,0 0 1 0 0,0 0-1 0 0,-1 0 1 0 0,2 0-1 0 0,-1 0 1 0 0,0 0-1 0 0,0 0 1 0 0,0 0 0 0 0,0 0-1 0 0,0-2 1 0 0,0 1-7 0 0,1-1 0 0 0,0 1 0 0 0,-1 0 0 0 0,1-1 0 0 0,0 1 0 0 0,0 0 0 0 0,1-1 0 0 0,-1 1 0 0 0,0 0 0 0 0,1 0 0 0 0,-1-1 0 0 0,1 1 0 0 0,0 0 0 0 0,0 0 0 0 0,1-3 0 0 0,1-1 27 0 0,1-1 0 0 0,-1 1 1 0 0,1 1-1 0 0,1-1 0 0 0,-1 0 0 0 0,1 1 0 0 0,-1 0 1 0 0,2 0-1 0 0,-1 0 0 0 0,10-6 0 0 0,-14 10 19 0 0,-6 14-166 0 0,-17 45 50 0 0,7-19 83 0 0,-20 79 0 0 0,32-105-57 0 0,-1 0 0 0 0,0 0 0 0 0,-1 0-1 0 0,-1-1 1 0 0,0 1 0 0 0,-1-2 0 0 0,0 1-1 0 0,-13 16 1 0 0,-9 7-427 0 0,-42 38 1 0 0,16-18 567 0 0,-133 167 1918 0 0,164-186-110 0 0,37-33-1285 0 0,-7-2-499 0 0,0-1 0 0 0,0 0 0 0 0,0 0 0 0 0,1 0 0 0 0,-1-1 0 0 0,0 0 0 0 0,6-2 0 0 0,42-17 275 0 0,-5 3-117 0 0,-4 4-98 0 0,1 2-1 0 0,0 2 1 0 0,1 2 0 0 0,66-1-1 0 0,-62 9-166 0 0,-17 0-6 0 0,68-6 0 0 0,-90 2-577 0 0,24-7 0 0 0,-33 9 293 0 0,-2 0-1190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0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6447 0 0,'0'0'7955'0'0,"2"-1"-7259"0"0,213-56 4352 0 0,-75 22-4671 0 0,-74 18-231 0 0,-17 5-6214 0 0,-29 6-206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0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26 6447 0 0,'33'-17'233'0'0,"-25"13"2467"0"0,1 0 3861 0 0,-16 13-6200 0 0,-10 8-167 0 0,0 0 0 0 0,-1-2 1 0 0,-1 0-1 0 0,-27 17 0 0 0,14-10-64 0 0,-14 10 16 0 0,1 2 0 0 0,2 2 0 0 0,-39 42-1 0 0,69-63-41 0 0,0 1-1 0 0,1 0 0 0 0,1 1 0 0 0,-18 35 0 0 0,24-40-7 0 0,0 0 0 0 0,1 0 0 0 0,1 1 1 0 0,-1-1-1 0 0,2 1 0 0 0,0 0 0 0 0,1 0 0 0 0,0 22 0 0 0,1-29-63 0 0,1 1 1 0 0,0 0-1 0 0,1-1 0 0 0,-1 1 0 0 0,1-1 0 0 0,0 0 1 0 0,1 1-1 0 0,0-1 0 0 0,0 0 0 0 0,0-1 0 0 0,1 1 1 0 0,-1 0-1 0 0,1-1 0 0 0,1 0 0 0 0,-1 0 0 0 0,1 0 1 0 0,0-1-1 0 0,0 1 0 0 0,0-1 0 0 0,1 0 0 0 0,10 5 1 0 0,-6-3-275 0 0,0-1 0 0 0,0-1 1 0 0,1 0-1 0 0,0 0 1 0 0,0-1-1 0 0,0-1 0 0 0,0 0 1 0 0,0 0-1 0 0,1-1 1 0 0,-1 0-1 0 0,1-1 1 0 0,12-1-1 0 0,0-3-1162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0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12439 0 0,'0'0'2414'0'0,"0"2"-1206"0"0,1 5-856 0 0,-1-1 1 0 0,0 1 0 0 0,0 0 0 0 0,-1 0 0 0 0,0 0 0 0 0,0-1 0 0 0,-1 1 0 0 0,0 0 0 0 0,0-1 0 0 0,-4 8-1 0 0,-6 11-114 0 0,-18 29-1 0 0,14-28 163 0 0,-22 38-326 0 0,-12 21-15 0 0,22-27-3494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0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73 300 1375 0 0,'-2'1'107'0'0,"-17"14"-185"0"0,-25 21 13225 0 0,46-37-12719 0 0,79-74 1300 0 0,-50 45-1535 0 0,35-27 1 0 0,-12 20-68 0 0,0 2-1 0 0,108-49 1 0 0,-151 78-118 0 0,1 1 0 0 0,0 1 0 0 0,0 0 0 0 0,0 0 0 0 0,1 1 0 0 0,-1 0 0 0 0,19 0 0 0 0,-29 3-2 0 0,0 0 1 0 0,0 0-1 0 0,0 1 0 0 0,0-1 0 0 0,0 1 1 0 0,0-1-1 0 0,0 1 0 0 0,0 0 0 0 0,0-1 1 0 0,-1 1-1 0 0,1 0 0 0 0,0 0 0 0 0,0 1 1 0 0,-1-1-1 0 0,1 0 0 0 0,-1 0 0 0 0,1 1 1 0 0,-1-1-1 0 0,0 1 0 0 0,1 0 0 0 0,-1-1 0 0 0,0 1 1 0 0,0 0-1 0 0,0-1 0 0 0,0 1 0 0 0,-1 0 1 0 0,1 0-1 0 0,0 0 0 0 0,-1 0 0 0 0,1 0 1 0 0,-1 3-1 0 0,2 3 62 0 0,-1 1 1 0 0,0 0-1 0 0,-1 0 1 0 0,0 0-1 0 0,-2 16 1 0 0,-4 12 166 0 0,-2-1 0 0 0,-16 47-1 0 0,-34 69 117 0 0,49-128-257 0 0,4-12-38 0 0,-1-1 0 0 0,0 0 0 0 0,0 0 0 0 0,-1-1 0 0 0,0 0 0 0 0,-1 0 0 0 0,-12 12 0 0 0,6-10-11 0 0,0 1-1 0 0,0-2 1 0 0,-2 0-1 0 0,-20 11 1 0 0,-7-1 83 0 0,-1-2 1 0 0,-87 26-1 0 0,105-37-32 0 0,17-4-35 0 0,-1-1 1 0 0,0 0 0 0 0,1 0 0 0 0,-1-1 0 0 0,0-1-1 0 0,-19 2 1 0 0,28-4-53 0 0,0 1-1 0 0,0 0 1 0 0,0 0-1 0 0,-1 0 1 0 0,1-1-1 0 0,0 1 0 0 0,0 0 1 0 0,0-1-1 0 0,0 1 1 0 0,0-1-1 0 0,0 1 1 0 0,0-1-1 0 0,0 1 1 0 0,1-1-1 0 0,-1 0 1 0 0,0 0-1 0 0,0 1 1 0 0,0-1-1 0 0,1 0 1 0 0,-1 0-1 0 0,0 0 0 0 0,1 0 1 0 0,-1 0-1 0 0,1 0 1 0 0,-1 0-1 0 0,1 0 1 0 0,-1 0-1 0 0,1 0 1 0 0,0 0-1 0 0,0 0 1 0 0,-1 0-1 0 0,1 0 1 0 0,0-1-1 0 0,0 1 1 0 0,0 0-1 0 0,0 0 1 0 0,0 0-1 0 0,0 0 0 0 0,1 0 1 0 0,-1-2-1 0 0,1-1-12 0 0,0-1-1 0 0,0 1 1 0 0,1-1-1 0 0,-1 1 1 0 0,1 0-1 0 0,0 0 1 0 0,0-1-1 0 0,5-5 1 0 0,6-7-675 0 0,1 2 1 0 0,0 0-1 0 0,1 0 0 0 0,23-16 1 0 0,-20 18-684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0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8 8287 0 0,'6'-7'11344'0'0,"-23"26"-10388"0"0,-92 155 24 0 0,-17 47-914 0 0,98-167-60 0 0,22-44-14 0 0,-9 18-23 0 0,0 1 0 0 0,2 0 0 0 0,-17 56 0 0 0,29-82-243 0 0,-1 8 279 0 0,3-4-2808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0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37 1375 0 0,'2'-1'27'0'0,"3"-5"132"0"0,0 1-1 0 0,0-1 1 0 0,7-12 15212 0 0,-12 20-15229 0 0,-1 0 0 0 0,0 0 0 0 0,0 0 0 0 0,1 0 0 0 0,-1 0 0 0 0,0 0 0 0 0,-1 0 0 0 0,0 2 0 0 0,-2 1 69 0 0,-78 151 1393 0 0,-96 253 0 0 0,87-145-1443 0 0,72-206-336 0 0,17-40-510 0 0,3-11-3407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0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60 15231 0 0,'0'0'1379'0'0,"-1"-1"-1136"0"0,-7 0 5422 0 0,11 2-5311 0 0,6 3-283 0 0,1 1 0 0 0,0-2 0 0 0,0 0 0 0 0,0 0 0 0 0,1 0 0 0 0,-1-2 0 0 0,1 1 0 0 0,-1-1 0 0 0,1-1 0 0 0,17-1 0 0 0,7-2 242 0 0,67-14 0 0 0,5-10-2644 0 0,-1-3-3327 0 0,-88 24-1361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22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48 5527 0 0,'1'-2'423'0'0,"1"-4"-172"0"0,19-31 14367 0 0,-32 36-14074 0 0,10 0-524 0 0,-1 1-1 0 0,1 0 1 0 0,0 0 0 0 0,-1 0-1 0 0,1 0 1 0 0,-1 0-1 0 0,1 0 1 0 0,0 0 0 0 0,-1 0-1 0 0,1 1 1 0 0,0-1-1 0 0,-3 1 1 0 0,-86 40 135 0 0,37-21-140 0 0,-11 4 15 0 0,-95 22-1 0 0,111-36 3 0 0,-60 21 0 0 0,100-27-46 0 0,4 5-61 0 0,4-6 71 0 0,-1-1 0 0 0,1 1 1 0 0,1 0-1 0 0,-1-1 0 0 0,0 1 0 0 0,1-1 1 0 0,-1 1-1 0 0,1 0 0 0 0,0-1 0 0 0,0 1 1 0 0,0-1-1 0 0,0 1 0 0 0,0-1 0 0 0,0 0 1 0 0,1 1-1 0 0,-1-1 0 0 0,5 4 0 0 0,2 3-4 0 0,0-1-1 0 0,16 13 0 0 0,-19-17 8 0 0,19 13 1 0 0,0-1 0 0 0,48 23 0 0 0,-16-9 0 0 0,22 19 0 0 0,-68-42 0 0 0,-1 0 0 0 0,-1 1 0 0 0,1 0 0 0 0,-2 0 0 0 0,15 19 0 0 0,-19-23 14 0 0,-1 0 1 0 0,0 0-1 0 0,0 0 0 0 0,0 0 0 0 0,0 1 1 0 0,-1-1-1 0 0,0 1 0 0 0,0-1 0 0 0,0 1 0 0 0,0-1 1 0 0,-1 1-1 0 0,0-1 0 0 0,0 1 0 0 0,0 0 1 0 0,0-1-1 0 0,-1 1 0 0 0,-1 7 0 0 0,0-6 11 0 0,0 0-1 0 0,0 0 1 0 0,-1-1 0 0 0,0 1-1 0 0,0 0 1 0 0,0-1-1 0 0,0 0 1 0 0,-1 0 0 0 0,0 0-1 0 0,0 0 1 0 0,-1-1 0 0 0,-6 6-1 0 0,-5 3 76 0 0,-1 0 0 0 0,0-2-1 0 0,-1 0 1 0 0,-33 15 0 0 0,28-16-94 0 0,0-2 1 0 0,0 0 0 0 0,-1-1-1 0 0,0-1 1 0 0,0-1 0 0 0,0-2-1 0 0,-38 2 1 0 0,60-5-5 0 0,0 0-1 0 0,0 0 1 0 0,0-1 0 0 0,1 1-1 0 0,-1 0 1 0 0,0-1 0 0 0,0 1-1 0 0,0-1 1 0 0,1 0 0 0 0,-1 1-1 0 0,0-1 1 0 0,1 0 0 0 0,-1 0-1 0 0,0 0 1 0 0,1 0 0 0 0,-1 0-1 0 0,-1-3 1 0 0,1 2 5 0 0,0-1-1 0 0,0 1 1 0 0,1-1 0 0 0,-1 1-1 0 0,1-1 1 0 0,0 0-1 0 0,-1 0 1 0 0,1 0 0 0 0,-1-5-1 0 0,1-2 10 0 0,-1 1 0 0 0,2-1 0 0 0,-1 0 0 0 0,1 1 0 0 0,3-20 0 0 0,0 12-41 0 0,1-1 0 0 0,1 1 0 0 0,1 0 0 0 0,12-28 0 0 0,40-62-172 0 0,-32 62 156 0 0,-24 41 36 0 0,5-10-32 0 0,1 1 0 0 0,0 0-1 0 0,13-15 1 0 0,-17 24 23 0 0,-1 1 0 0 0,1-1-1 0 0,0 1 1 0 0,0 0 0 0 0,0 0-1 0 0,0 0 1 0 0,1 0 0 0 0,-1 1-1 0 0,1 0 1 0 0,0 0 0 0 0,0 0-1 0 0,0 1 1 0 0,8-3 0 0 0,204-46 443 0 0,-211 49-417 0 0,-1-1 1 0 0,1 0-1 0 0,-1-1 0 0 0,1 1 1 0 0,-1-1-1 0 0,0 0 0 0 0,0-1 1 0 0,0 1-1 0 0,-1-1 0 0 0,1 0 1 0 0,5-6-1 0 0,-9 9-25 0 0,-1 0 0 0 0,1 1 0 0 0,-1-1-1 0 0,1 1 1 0 0,-1-1 0 0 0,0 0 0 0 0,1 1 0 0 0,-1-1-1 0 0,0 0 1 0 0,1 1 0 0 0,-1-1 0 0 0,0 0 0 0 0,0 0-1 0 0,0 1 1 0 0,0-1 0 0 0,0 0 0 0 0,0 0 0 0 0,0 1-1 0 0,0-1 1 0 0,0 0 0 0 0,0 0 0 0 0,0 1 0 0 0,0-1-1 0 0,-1 0 1 0 0,1 1 0 0 0,0-1 0 0 0,0 0 0 0 0,-1 1-1 0 0,1-1 1 0 0,-1 0 0 0 0,1 1 0 0 0,0-1 0 0 0,-1 0-1 0 0,1 1 1 0 0,-1-1 0 0 0,1 1 0 0 0,-2-1 0 0 0,1 0-28 0 0,-1 0-1 0 0,0 0 1 0 0,1 0 0 0 0,-1 0 0 0 0,0 0 0 0 0,1 0 0 0 0,-1 0 0 0 0,0 1 0 0 0,0-1-1 0 0,0 1 1 0 0,0 0 0 0 0,-3-1 0 0 0,-3 2-368 0 0,0 0-1 0 0,-1 0 1 0 0,1 1-1 0 0,0 0 1 0 0,0 0-1 0 0,0 1 1 0 0,-12 6-1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0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2303 0 0,'0'0'102'0'0,"2"0"-1"0"0,0-1 646 0 0,1 0 1 0 0,0 0-1 0 0,-1 0 0 0 0,1 1 0 0 0,0-1 1 0 0,0 1-1 0 0,-1-1 0 0 0,1 1 0 0 0,0 0 0 0 0,0 0 1 0 0,-1 1-1 0 0,1-1 0 0 0,0 1 0 0 0,5 1 1 0 0,13 6-42 0 0,-9-2-168 0 0,-1 1 0 0 0,1 0 0 0 0,-1 1 0 0 0,18 17 0 0 0,37 44 929 0 0,-28-28-926 0 0,107 99 404 0 0,-98-96-854 0 0,-44-42-90 0 0,26 26 32 0 0,35 42 1 0 0,-57-61-33 0 0,0-1 1 0 0,-1 2-1 0 0,0-1 1 0 0,-1 0-1 0 0,0 1 1 0 0,0 0-1 0 0,-1 1 1 0 0,0-1-1 0 0,-1 0 1 0 0,2 14-1 0 0,-4-15-12 0 0,-1 0-1 0 0,0 0 1 0 0,-1 0-1 0 0,0 0 1 0 0,-1 0-1 0 0,1 0 1 0 0,-2 0 0 0 0,1-1-1 0 0,-1 1 1 0 0,0-1-1 0 0,-1 0 1 0 0,0 0-1 0 0,-1 0 1 0 0,-8 12-1 0 0,-4 3-33 0 0,-1-2 0 0 0,-1 0 0 0 0,-30 26 0 0 0,14-17 65 0 0,-1-1-1 0 0,-1-2 1 0 0,-1-1-1 0 0,-1-3 1 0 0,-63 29 0 0 0,12-19-123 0 0,88-32-16 0 0,5-2-546 0 0,33-11-1419 0 0,-10 4-4103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5:0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2759 0 0,'0'0'15319'0'0,"2"1"-14668"0"0,3 0-435 0 0,1 1 1 0 0,-1-1 0 0 0,1 0 0 0 0,-1 0 0 0 0,1-1 0 0 0,-1 0 0 0 0,1 0 0 0 0,-1 0 0 0 0,10-2-1 0 0,55-13 791 0 0,-56 12-849 0 0,30-8 168 0 0,9-4-206 0 0,1 3 0 0 0,93-9 0 0 0,-141 21-775 0 0,-1 0 0 0 0,1 0 0 0 0,10 2-1 0 0,-5 1-904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15:5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2303 0 0,'0'0'10776'0'0,"3"0"-10592"0"0,23 1-92 0 0,3-1-42 0 0,11-2 14 0 0,-19 1-54 0 0,-2 1-10 0 0,2 2 0 0 0,-13-2 49 0 0,0 1 0 0 0,0 0 0 0 0,13 3 0 0 0,-5 1 45 0 0,3 0 24 0 0,0-1 0 0 0,0 0 0 0 0,1-1 0 0 0,0-2 0 0 0,-1 0 0 0 0,1-1 0 0 0,0-1 0 0 0,27-4 0 0 0,-21 0-20 0 0,-16 4-32 0 0,0-1 0 0 0,14-5 0 0 0,79-30 444 0 0,-79 29-413 0 0,-18 8-79 0 0,0 1 0 0 0,106-12 214 0 0,12-6 307 0 0,-117 16-528 0 0,16-4 46 0 0,1-2 51 0 0,4-1 73 0 0,56-7 0 0 0,-77 13-171 0 0,0 0-1 0 0,0 1 0 0 0,0 0 1 0 0,0 1-1 0 0,0 0 0 0 0,11 1 1 0 0,20 2 4 0 0,0 3-14 0 0,-17-3 72 0 0,-1 0 0 0 0,1-1 0 0 0,29-1 0 0 0,-32-2 116 0 0,34-6 0 0 0,17-5 130 0 0,-1-1-244 0 0,-36 5-74 0 0,21-7 0 0 0,-19 5 0 0 0,-18 6 0 0 0,2 2 0 0 0,20 4 0 0 0,-19 1 0 0 0,-12-2 0 0 0,24 12-20 0 0,-15-4-77 0 0,-7-4-4 0 0,0 0 1 0 0,1-1-1 0 0,-1 0 1 0 0,16 4-1 0 0,-5-4 89 0 0,-9-3 94 0 0,1-1 1 0 0,-1 0-1 0 0,18-3 0 0 0,7 0 173 0 0,19 3-63 0 0,-41-2-156 0 0,0 2 1 0 0,1-1-1 0 0,14 3 0 0 0,40 1 35 0 0,-49-4-71 0 0,-13 2 0 0 0,19 7 0 0 0,-20-6 0 0 0,-3-1 0 0 0,-1 0 0 0 0,1 0 0 0 0,0-1 0 0 0,0 1 0 0 0,0-1 0 0 0,0 0 0 0 0,0 0 0 0 0,4 0 0 0 0,12 0 0 0 0,-2-2 12 0 0,32-4 132 0 0,-24 1 60 0 0,-15 2-141 0 0,1 1 0 0 0,0 1 0 0 0,14-1 0 0 0,-8 0-15 0 0,-5 2-36 0 0,1 0-10 0 0,-5 3 50 0 0,11 1-16 0 0,-16-2-11 0 0,16 9-12 0 0,-5-4-13 0 0,7 3 8 0 0,-16-9 14 0 0,-2-1 12 0 0,-1 0 30 0 0,1 0 0 0 0,28 1 204 0 0,-14 0-256 0 0,0 1-12 0 0,1 3 0 0 0,0 1 0 0 0,-1-2 0 0 0,0 1 0 0 0,0 1 0 0 0,0-2 0 0 0,1 0 0 0 0,0-1 0 0 0,1 1 0 0 0,4 0-27 0 0,1-2-173 0 0,-15-2 163 0 0,21-1-1249 0 0,46-10-1 0 0,-59 8-4852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19:5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16583 0 0,'0'0'4496'0'0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5:4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14 3223 0 0,'0'0'143'0'0,"3"-1"-3"0"0,1 1-101 0 0,25-8 8175 0 0,-44 8-6878 0 0,-6-2 708 0 0,18 1-1944 0 0,0 0 0 0 0,0 1 0 0 0,0 0-1 0 0,0-1 1 0 0,-1 1 0 0 0,1 1 0 0 0,0-1 0 0 0,0 0 0 0 0,0 1-1 0 0,0-1 1 0 0,0 1 0 0 0,1 0 0 0 0,-6 2 0 0 0,-51 23 111 0 0,39-18-183 0 0,-30 17-1 0 0,-67 47 157 0 0,-157 128 0 0 0,244-175-170 0 0,5-6 125 0 0,-30 32 0 0 0,49-44-113 0 0,-1 0-1 0 0,2 1 1 0 0,-1-1 0 0 0,1 1-1 0 0,0 0 1 0 0,0 1 0 0 0,1-1-1 0 0,-6 19 1 0 0,10-26-5 0 0,-1 1-1 0 0,1-1 1 0 0,0 1 0 0 0,-1 0 0 0 0,1-1 0 0 0,0 1-1 0 0,0 0 1 0 0,0-1 0 0 0,0 1 0 0 0,0 0 0 0 0,0-1-1 0 0,1 1 1 0 0,-1 0 0 0 0,1-1 0 0 0,-1 1-1 0 0,1-1 1 0 0,-1 1 0 0 0,1-1 0 0 0,0 1 0 0 0,0-1-1 0 0,0 1 1 0 0,0-1 0 0 0,0 0 0 0 0,0 1 0 0 0,0-1-1 0 0,0 0 1 0 0,0 0 0 0 0,1 0 0 0 0,-1 0-1 0 0,0 0 1 0 0,1 0 0 0 0,-1 0 0 0 0,1 0 0 0 0,-1-1-1 0 0,3 2 1 0 0,5 1 107 0 0,0-1 0 0 0,0 0-1 0 0,0 0 1 0 0,0-1 0 0 0,9 1 0 0 0,-11-1-98 0 0,41 0 270 0 0,0-1 0 0 0,79-11-1 0 0,-98 8-254 0 0,0 0 44 0 0,5-2-49 0 0,-1 3-1 0 0,35 1 1 0 0,-7 5-304 0 0,-54-4-46 0 0,-1 0-1 0 0,0-1 1 0 0,1 0-1 0 0,-1 0 1 0 0,0-1-1 0 0,0 1 0 0 0,0-1 1 0 0,0 0-1 0 0,9-5 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5:4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5527 0 0,'0'0'11387'0'0,"0"2"-10998"0"0,1 2-236 0 0,-1 0-1 0 0,0 1 0 0 0,1-1 0 0 0,-2 0 1 0 0,1 0-1 0 0,0 1 0 0 0,-1-1 0 0 0,0 0 1 0 0,-1 5-1 0 0,1-8-179 0 0,-2 14-2170 0 0,4-8 1050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5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483 309 4607 0 0,'0'0'354'0'0,"-2"0"-36"0"0,2 0-408 0 0,-9 0 290 0 0,-5-6 11751 0 0,13 5-11660 0 0,1 1 0 0 0,0 0 0 0 0,0-1 0 0 0,0 1 0 0 0,0-1 0 0 0,0 1 0 0 0,0 0 1 0 0,0-1-1 0 0,0 1 0 0 0,0 0 0 0 0,0-1 0 0 0,3-10-637 0 0,4-2 702 0 0,1 0 0 0 0,18-23 0 0 0,3-5-170 0 0,-22 29-161 0 0,71-125-69 0 0,-77 136 20 0 0,-1 0 1 0 0,1 0 0 0 0,-1 0-1 0 0,1 0 1 0 0,-1 0-1 0 0,0 0 1 0 0,1 0 0 0 0,-1 0-1 0 0,0 0 1 0 0,0 0 0 0 0,0 0-1 0 0,0 0 1 0 0,0 0-1 0 0,0 0 1 0 0,0 0 0 0 0,0 0-1 0 0,0 0 1 0 0,0 0-1 0 0,0 0 1 0 0,-1 0 0 0 0,1 0-1 0 0,-1 0 1 0 0,1 0-1 0 0,-1-1 1 0 0,0 1 7 0 0,0 0 0 0 0,0 0 0 0 0,0 1 0 0 0,0-1 0 0 0,0 0 0 0 0,0 1-1 0 0,0-1 1 0 0,0 1 0 0 0,-1-1 0 0 0,1 1 0 0 0,0-1 0 0 0,0 1 0 0 0,0 0 0 0 0,0 0 0 0 0,-1-1 0 0 0,1 1 0 0 0,0 0-1 0 0,0 0 1 0 0,-1 0 0 0 0,-1 1 0 0 0,-12 1-29 0 0,1 1 0 0 0,0 1 0 0 0,0 0 0 0 0,0 1 0 0 0,0 0 0 0 0,1 1-1 0 0,-1 1 1 0 0,-18 12 0 0 0,-10 11 19 0 0,-42 37 0 0 0,58-45-1 0 0,-14 12 50 0 0,2 1 1 0 0,1 3 0 0 0,1 1-1 0 0,3 1 1 0 0,-47 74-1 0 0,75-106 12 0 0,0 1-1 0 0,1-1 1 0 0,0 1-1 0 0,1 0 1 0 0,-5 16-1 0 0,8-23-12 0 0,0 1 0 0 0,-1-1 0 0 0,1 0 0 0 0,0 0 0 0 0,0 0 0 0 0,0 1 0 0 0,0-1 0 0 0,1 0 0 0 0,-1 0 0 0 0,1 0 0 0 0,-1 0 0 0 0,1 0 0 0 0,1 3 0 0 0,-1-3 12 0 0,0-1-1 0 0,0 0 1 0 0,0 1-1 0 0,0-1 0 0 0,0 0 1 0 0,1 0-1 0 0,-1 0 1 0 0,0 0-1 0 0,1 0 1 0 0,-1 0-1 0 0,1 0 1 0 0,-1 0-1 0 0,1-1 0 0 0,-1 1 1 0 0,1-1-1 0 0,-1 1 1 0 0,1-1-1 0 0,0 1 1 0 0,2-1-1 0 0,7 1 104 0 0,-1 0 0 0 0,1-1 0 0 0,-1-1 0 0 0,0 1 0 0 0,1-2 0 0 0,-1 1 0 0 0,18-6 0 0 0,69-30 342 0 0,-84 31-438 0 0,-2 2 11 0 0,23-10-73 0 0,0-2 0 0 0,32-20 0 0 0,-53 28-53 0 0,0-2 0 0 0,-1 1 0 0 0,-1-1 0 0 0,0-1 0 0 0,0 0 0 0 0,-1-1 0 0 0,0 0 0 0 0,11-18 0 0 0,-18 24 6 0 0,-3 5-4 0 0,0 3-67 0 0,-1 5 130 0 0,-1 0-1 0 0,0 0 0 0 0,0 0 1 0 0,0 0-1 0 0,-1 0 0 0 0,0-1 1 0 0,-4 7-1 0 0,-5 5 74 0 0,-14 17-1 0 0,-10 14-109 0 0,34-46-218 0 0,0 1-1 0 0,0-1 0 0 0,0 0 1 0 0,1 1-1 0 0,-1-1 0 0 0,1 1 1 0 0,0 0-1 0 0,0-1 1 0 0,0 1-1 0 0,1 0 0 0 0,-1 0 1 0 0,1 4-1 0 0,1 2-6623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5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18 539 7831 0 0,'0'-2'11950'0'0,"-3"-2"-11683"0"0,1 0 0 0 0,0 0 0 0 0,0 0 0 0 0,0-1 0 0 0,0 1 0 0 0,1-1 0 0 0,0 1 0 0 0,0-1 0 0 0,0 0 0 0 0,1 1 0 0 0,-1-1 0 0 0,1 0 0 0 0,0 0 0 0 0,1 1 0 0 0,-1-1 0 0 0,1 0 0 0 0,0 0 0 0 0,2-7 1 0 0,3-6-59 0 0,0 0 1 0 0,2 0 0 0 0,12-23 0 0 0,-6 17-177 0 0,1 1 1 0 0,1 0-1 0 0,1 1 1 0 0,29-30-1 0 0,-10 18-1070 0 0,66-50-1 0 0,-86 72-139 0 0,0 1 0 0 0,1 0 1 0 0,0 1-1 0 0,1 1 0 0 0,0 0 0 0 0,32-9 1 0 0,-23 12-702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5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103 136 13647 0 0,'20'10'656'0'0,"0"-2"0"0"0,1 0 0 0 0,1-1-1 0 0,-1-1 1 0 0,33 4 0 0 0,-40-8-175 0 0,0-1-1 0 0,0 0 1 0 0,0-1 0 0 0,0-1-1 0 0,0 0 1 0 0,0 0 0 0 0,0-2-1 0 0,0 0 1 0 0,25-9-1 0 0,-35 10-454 0 0,1 0-1 0 0,-1-1 0 0 0,0 0 1 0 0,0 0-1 0 0,0 0 0 0 0,-1 0 0 0 0,1 0 1 0 0,-1-1-1 0 0,0 0 0 0 0,0 0 0 0 0,0 0 1 0 0,4-7-1 0 0,-4 6-59 0 0,0-1 1 0 0,0 0 0 0 0,-1 0-1 0 0,0 1 1 0 0,0-2 0 0 0,-1 1-1 0 0,1 0 1 0 0,-1 0 0 0 0,0-10-1 0 0,-1 14-17 0 0,0 0 0 0 0,0 0-1 0 0,0 0 1 0 0,0 0 0 0 0,0 0-1 0 0,0 0 1 0 0,-1 1 0 0 0,1-1 0 0 0,-1 0-1 0 0,0 0 1 0 0,1 0 0 0 0,-1 1-1 0 0,0-1 1 0 0,0 0 0 0 0,0 0 0 0 0,0 1-1 0 0,0-1 1 0 0,0 1 0 0 0,-1-1-1 0 0,1 1 1 0 0,0 0 0 0 0,-1-1 0 0 0,1 1-1 0 0,-1 0 1 0 0,0 0 0 0 0,1 0-1 0 0,-1 0 1 0 0,0 0 0 0 0,0 1 0 0 0,1-1-1 0 0,-1 0 1 0 0,0 1 0 0 0,0-1-1 0 0,0 1 1 0 0,0 0 0 0 0,-2 0 0 0 0,-3-1-110 0 0,0 1 0 0 0,0 1 1 0 0,0 0-1 0 0,0 0 1 0 0,1 0-1 0 0,-1 1 1 0 0,0-1-1 0 0,-12 7 1 0 0,-13 7 102 0 0,-1 1 0 0 0,2 2 1 0 0,0 1-1 0 0,-50 42 0 0 0,62-44 155 0 0,0 0 0 0 0,2 1 0 0 0,0 1 0 0 0,1 1 0 0 0,0 0-1 0 0,2 1 1 0 0,-19 38 0 0 0,29-51-44 0 0,1 0-1 0 0,0 0 1 0 0,0 0 0 0 0,1 1-1 0 0,0-1 1 0 0,1 1-1 0 0,0-1 1 0 0,0 1 0 0 0,1 0-1 0 0,0-1 1 0 0,0 1-1 0 0,2 10 1 0 0,-1-13 32 0 0,1 0-1 0 0,0 0 1 0 0,0 0-1 0 0,0 0 1 0 0,1-1 0 0 0,-1 1-1 0 0,1-1 1 0 0,1 1-1 0 0,-1-1 1 0 0,1 0 0 0 0,0 0-1 0 0,0-1 1 0 0,0 1-1 0 0,1-1 1 0 0,-1 0 0 0 0,1 0-1 0 0,9 5 1 0 0,-6-4 4 0 0,0-2 1 0 0,0 1-1 0 0,0-1 1 0 0,1 0-1 0 0,-1 0 1 0 0,1-1-1 0 0,-1-1 1 0 0,1 1-1 0 0,0-1 1 0 0,13-1-1 0 0,0-1-23 0 0,-1 0-1 0 0,1-2 1 0 0,25-6-1 0 0,-37 6-106 0 0,-1 0 0 0 0,0-1 0 0 0,0 1 0 0 0,0-2 0 0 0,8-4-1 0 0,41-31-1361 0 0,-46 32 723 0 0,10-8-899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5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1004 1839 0 0,'-21'5'17461'0'0,"21"-5"-17382"0"0,13-17 2448 0 0,-6 9-2690 0 0,99-115 1275 0 0,117-132-683 0 0,-128 146-336 0 0,124-128-87 0 0,-200 218-170 0 0,-21 34 17 0 0,1-13 125 0 0,-5 23-92 0 0,-2 0 1 0 0,-15 32 0 0 0,0 1 63 0 0,19-46 48 0 0,-51 155-65 0 0,46-134 55 0 0,2 1 0 0 0,1 0 0 0 0,-1 37 0 0 0,6-52 28 0 0,0 0-1 0 0,1 1 1 0 0,2-1 0 0 0,0 0-1 0 0,5 24 1 0 0,-5-39-9 0 0,-1 1 0 0 0,1 0 0 0 0,0-1 0 0 0,0 1 0 0 0,1-1 0 0 0,-1 1 0 0 0,1-1 0 0 0,0 0 0 0 0,0 0 0 0 0,7 6 0 0 0,-7-7-3 0 0,0-1 0 0 0,1 1 0 0 0,-1-1-1 0 0,1 0 1 0 0,0 0 0 0 0,0-1 0 0 0,-1 1 0 0 0,1-1-1 0 0,0 0 1 0 0,0 0 0 0 0,1 0 0 0 0,-1 0 0 0 0,0-1 0 0 0,0 1-1 0 0,4-1 1 0 0,-5 0 26 0 0,0-1 0 0 0,0 1 1 0 0,0 0-1 0 0,0-1 0 0 0,0 1 0 0 0,0-1 0 0 0,0 0 0 0 0,0 0 0 0 0,0 0 0 0 0,-1 0 1 0 0,1 0-1 0 0,0-1 0 0 0,-1 0 0 0 0,1 1 0 0 0,-1-1 0 0 0,1 0 0 0 0,-1 0 0 0 0,0 0 1 0 0,0 0-1 0 0,3-4 0 0 0,0-3 111 0 0,0 1 0 0 0,0-1 0 0 0,-1-1 0 0 0,6-16 0 0 0,3-7 113 0 0,35-60 189 0 0,104-153-1 0 0,-104 177-443 0 0,3 2 0 0 0,3 2 0 0 0,3 3 0 0 0,2 2 0 0 0,107-83 0 0 0,-91 84-438 0 0,-74 58 290 0 0,0 2-534 0 0,0 4 396 0 0,0-1 0 0 0,1 0 0 0 0,-2 1-1 0 0,1-1 1 0 0,0 1 0 0 0,-1-1 0 0 0,0 1 0 0 0,0-1-1 0 0,-1 6 1 0 0,1-4-1502 0 0,-2-1-1 0 0,1 1 0 0 0,-4 10 1 0 0,-2 0-4253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2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26 3223 0 0,'0'0'143'0'0,"1"-1"-3"0"0,1-9 8266 0 0,-13 5-5703 0 0,9 4-1785 0 0,-4-1-651 0 0,0 0 1 0 0,0 1 0 0 0,0 0 0 0 0,0 0 0 0 0,0 0-1 0 0,0 0 1 0 0,-13 2 0 0 0,-46 7 226 0 0,37-4-120 0 0,-71 9 108 0 0,-129 21-86 0 0,226-34-377 0 0,1 0 0 0 0,0 1 0 0 0,0-1 0 0 0,-1 0 1 0 0,1 1-1 0 0,0-1 0 0 0,0 1 0 0 0,0-1 1 0 0,-1 1-1 0 0,1 0 0 0 0,0-1 0 0 0,0 1 0 0 0,0 0 1 0 0,0 0-1 0 0,0 0 0 0 0,0 0 0 0 0,0 0 1 0 0,1 0-1 0 0,-2 1 0 0 0,1 0 9 0 0,1-1 0 0 0,0 0 0 0 0,0 0 0 0 0,0 1 1 0 0,0-1-1 0 0,0 0 0 0 0,0 1 0 0 0,0-1 0 0 0,0 0 0 0 0,0 1 0 0 0,0-1 0 0 0,1 0 0 0 0,-1 0 1 0 0,1 1-1 0 0,-1-1 0 0 0,1 0 0 0 0,-1 0 0 0 0,1 0 0 0 0,1 2 0 0 0,1 3 23 0 0,1-1 0 0 0,0 0 1 0 0,1 0-1 0 0,-1 0 0 0 0,1 0 0 0 0,6 4 0 0 0,35 24 86 0 0,-30-21-120 0 0,76 41 116 0 0,-10-6-111 0 0,-52-28-9 0 0,-3-2-3 0 0,-1 0 0 0 0,-1 2 0 0 0,23 22 0 0 0,-46-38-7 0 0,1 0 1 0 0,0 0-1 0 0,-1 0 0 0 0,1 0 0 0 0,-1 0 0 0 0,0 1 1 0 0,0-1-1 0 0,0 1 0 0 0,0 0 0 0 0,-1-1 0 0 0,1 1 1 0 0,-1 0-1 0 0,0 0 0 0 0,-1 0 0 0 0,1 0 0 0 0,0 0 1 0 0,-1 6-1 0 0,0-5 2 0 0,-1-1 0 0 0,0 0 0 0 0,0 1 0 0 0,0-1 0 0 0,-1 0 0 0 0,0 0 0 0 0,1 0 0 0 0,-1 0 0 0 0,-1 0 0 0 0,1 0 0 0 0,0 0 0 0 0,-1-1 0 0 0,0 1 0 0 0,0-1 0 0 0,-6 5 0 0 0,-13 13 79 0 0,-35 23 1 0 0,44-38-73 0 0,0 1-1 0 0,0-2 1 0 0,-1 0 0 0 0,1 0-1 0 0,-1-2 1 0 0,-25 5 0 0 0,27-6 13 0 0,-42 6-7 0 0,-1-3 1 0 0,1-2 0 0 0,-62-5-1 0 0,115 2-15 0 0,-12 0-18 0 0,1 0 0 0 0,-1-2 0 0 0,0 1 0 0 0,-23-7 0 0 0,34 7 22 0 0,0 0 0 0 0,0 1 0 0 0,-1-1 0 0 0,1 0-1 0 0,0 0 1 0 0,0 0 0 0 0,0-1 0 0 0,0 1 0 0 0,0 0 0 0 0,1-1 0 0 0,-1 1 0 0 0,0-1 0 0 0,1 0 0 0 0,-1 1-1 0 0,1-1 1 0 0,-1 0 0 0 0,1 0 0 0 0,0 0 0 0 0,0 0 0 0 0,0 0 0 0 0,0 0 0 0 0,0 0 0 0 0,0-1 0 0 0,1 1-1 0 0,-1 0 1 0 0,1 0 0 0 0,-1-1 0 0 0,1 1 0 0 0,0 0 0 0 0,0-1 0 0 0,0 1 0 0 0,0 0 0 0 0,0-1 0 0 0,2-3 0 0 0,0-2 22 0 0,0 0 1 0 0,1 1-1 0 0,0-1 1 0 0,1 1-1 0 0,0 0 1 0 0,0-1 0 0 0,0 2-1 0 0,1-1 1 0 0,0 1-1 0 0,6-7 1 0 0,11-10 16 0 0,31-24 0 0 0,-39 35-33 0 0,33-25-13 0 0,2 1 0 0 0,69-37 0 0 0,114-47 0 0 0,-155 82 0 0 0,-64 32-1 0 0,-7 3-5 0 0,0 0 1 0 0,0-1 0 0 0,0 1-1 0 0,7-7 1 0 0,-12 10-132 0 0,-10-13-328 0 0,6 11 335 0 0,0 0 0 0 0,0 0 0 0 0,0 0 0 0 0,0 1 1 0 0,0-1-1 0 0,0 1 0 0 0,0 0 0 0 0,-1 0 1 0 0,1 0-1 0 0,-1 0 0 0 0,1 0 0 0 0,0 1 0 0 0,-1-1 1 0 0,-5 1-1 0 0,7 0-261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5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27 8287 0 0,'0'0'639'0'0,"-1"-2"-415"0"0,0 0-63 0 0,0 1-1 0 0,0-1 1 0 0,0 1 0 0 0,0-1 0 0 0,0 1-1 0 0,0 0 1 0 0,-1 0 0 0 0,1-1-1 0 0,0 1 1 0 0,-1 0 0 0 0,1 0 0 0 0,-1 0-1 0 0,1 0 1 0 0,-1 1 0 0 0,0-1-1 0 0,-2-1 1 0 0,0 1 312 0 0,0 0 0 0 0,-1 0 0 0 0,1 1 0 0 0,0 0 0 0 0,0-1-1 0 0,-8 2 1 0 0,-3 1 207 0 0,1 0 0 0 0,0 1 0 0 0,-18 7-1 0 0,19-5-467 0 0,0 1 0 0 0,0 0-1 0 0,1 0 1 0 0,-1 1 0 0 0,1 1-1 0 0,1 0 1 0 0,-11 10 0 0 0,7-4-86 0 0,0 1 1 0 0,1 0 0 0 0,1 1-1 0 0,-13 20 1 0 0,22-30-112 0 0,0 0 0 0 0,1 0 1 0 0,0 1-1 0 0,0-1 0 0 0,0 1 1 0 0,1 0-1 0 0,0 0 0 0 0,1 0 1 0 0,-1 0-1 0 0,1 0 0 0 0,0 10 0 0 0,1-14-7 0 0,0 0-1 0 0,0 0 0 0 0,1 0 0 0 0,-1 0 1 0 0,1 0-1 0 0,0 0 0 0 0,0 0 0 0 0,0 0 1 0 0,0 0-1 0 0,0 0 0 0 0,0-1 0 0 0,1 1 0 0 0,0 0 1 0 0,-1-1-1 0 0,1 1 0 0 0,0-1 0 0 0,0 0 1 0 0,0 1-1 0 0,1-1 0 0 0,-1 0 0 0 0,1 0 1 0 0,-1 0-1 0 0,1-1 0 0 0,-1 1 0 0 0,1-1 0 0 0,0 1 1 0 0,0-1-1 0 0,4 1 0 0 0,4 1 41 0 0,0-1-1 0 0,0-1 0 0 0,0 1 1 0 0,0-2-1 0 0,0 0 0 0 0,0 0 1 0 0,0-1-1 0 0,0 0 1 0 0,0-1-1 0 0,-1 0 0 0 0,1-1 1 0 0,12-4-1 0 0,-19 5-31 0 0,0 1-1 0 0,0-1 1 0 0,0 0 0 0 0,0 0-1 0 0,0 0 1 0 0,-1 0 0 0 0,1-1-1 0 0,0 0 1 0 0,-1 1-1 0 0,0-1 1 0 0,0-1 0 0 0,0 1-1 0 0,0 0 1 0 0,-1-1 0 0 0,1 1-1 0 0,3-7 1 0 0,-4 5 21 0 0,0 0 0 0 0,-1-1 0 0 0,1 1 0 0 0,-1-1 0 0 0,0 1 0 0 0,0-1 0 0 0,-1 0 1 0 0,1 1-1 0 0,-1-1 0 0 0,-1 0 0 0 0,0-7 0 0 0,-2-1-19 0 0,0 1 1 0 0,-1-1-1 0 0,-1 1 0 0 0,0 0 1 0 0,0 0-1 0 0,-1 1 1 0 0,-1 0-1 0 0,0 0 0 0 0,-14-17 1 0 0,-11-14-1688 0 0,32 42 647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5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34 554 8287 0 0,'-1'-2'8476'0'0,"-3"-2"-7903"0"0,1-1-1 0 0,-1 0 1 0 0,1-1 0 0 0,0 1-1 0 0,1-1 1 0 0,-1 1 0 0 0,1-1-1 0 0,0 0 1 0 0,1 0-1 0 0,-2-6 1 0 0,2 3-352 0 0,0-1 0 0 0,1 0 0 0 0,0 1 0 0 0,1-1 0 0 0,3-18 0 0 0,0 10-81 0 0,1-1 0 0 0,1 1 0 0 0,1 1 0 0 0,0-1 0 0 0,17-26 0 0 0,57-76 527 0 0,-67 102-974 0 0,0 0-1 0 0,1 1 1 0 0,1 1-1 0 0,35-27 0 0 0,-44 37 158 0 0,0 1 0 0 0,1 1-1 0 0,-1-1 1 0 0,1 1-1 0 0,0 1 1 0 0,0 0-1 0 0,1 0 1 0 0,-1 0-1 0 0,0 1 1 0 0,1 0-1 0 0,0 1 1 0 0,-1 0-1 0 0,1 0 1 0 0,0 1-1 0 0,16 1 1 0 0,-7 3-1673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5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51 256 8751 0 0,'0'0'674'0'0,"-1"2"-438"0"0,-7 13 187 0 0,3-5 2091 0 0,-1 0 1 0 0,-7 9-1 0 0,11-16-2172 0 0,0 0 0 0 0,0 0 0 0 0,0-1-1 0 0,1 2 1 0 0,-1-1 0 0 0,1 0 0 0 0,0 0 0 0 0,0 0 0 0 0,0 1-1 0 0,-1 4 1681 0 0,5-8-1996 0 0,1-1 0 0 0,-1 1 0 0 0,0-1 0 0 0,0 0 0 0 0,1 0 0 0 0,-1 0 0 0 0,0 0 0 0 0,0-1 0 0 0,0 1 0 0 0,0-1 0 0 0,0 0 0 0 0,-1 0 0 0 0,1 0 0 0 0,3-4 0 0 0,6-5-10 0 0,17-23-1 0 0,-13 14 8 0 0,-6 9-57 0 0,80-85-334 0 0,-78 85 339 0 0,0 1 0 0 0,1 0 0 0 0,0 1 0 0 0,1 0 0 0 0,0 1 0 0 0,16-7 0 0 0,-23 12 37 0 0,0 0-1 0 0,1 1 1 0 0,-1 0 0 0 0,1 0 0 0 0,0 1 0 0 0,8-1-1 0 0,-14 2 64 0 0,-1 2 1 0 0,2 1-65 0 0,-1-1 0 0 0,0 1-1 0 0,0 0 1 0 0,-1 0 0 0 0,1 0-1 0 0,-1 0 1 0 0,1 1 0 0 0,-1-1-1 0 0,0 0 1 0 0,0 1 0 0 0,0-1-1 0 0,-1 0 1 0 0,1 1 0 0 0,-1-1-1 0 0,0 1 1 0 0,0-1 0 0 0,0 1 0 0 0,0-1-1 0 0,-1 1 1 0 0,-1 5 0 0 0,-2 7 39 0 0,-1 0 1 0 0,0 0-1 0 0,-8 15 1 0 0,11-26-33 0 0,-12 24 102 0 0,-27 43-1 0 0,41-71 32 0 0,11-3-55 0 0,8-8-103 0 0,0 0 0 0 0,-1-1 0 0 0,0-1 1 0 0,-1-1-1 0 0,24-22 0 0 0,2-1-207 0 0,22-18-146 0 0,38-28-34 0 0,-89 71 375 0 0,2 2-1 0 0,-1-1 0 0 0,1 2 1 0 0,1 1-1 0 0,19-7 0 0 0,-32 12 51 0 0,0 1 0 0 0,0 0-1 0 0,0 0 1 0 0,0 1 0 0 0,1-1 0 0 0,-1 1 0 0 0,0 0-1 0 0,0 0 1 0 0,1 0 0 0 0,-1 1 0 0 0,8 1-1 0 0,-10-1-1 0 0,0 0 0 0 0,0 0 1 0 0,0 1-1 0 0,0-1 0 0 0,0 0 0 0 0,0 1 0 0 0,-1-1 0 0 0,1 1 0 0 0,0 0 0 0 0,-1 0 0 0 0,1 0 0 0 0,1 3 0 0 0,13 25 208 0 0,-15-24-193 0 0,1-1-1 0 0,-1 1 1 0 0,1 0-1 0 0,-2 0 1 0 0,1-1-1 0 0,-1 1 0 0 0,1 0 1 0 0,-2 7-1 0 0,-8 50 192 0 0,4-34-140 0 0,-26 112-545 0 0,31-139 58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5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51 2759 0 0,'2'-1'60'0'0,"1"-1"0"0"0,-1 1 0 0 0,0-1 0 0 0,1 1 0 0 0,-1-1 0 0 0,0 0 0 0 0,0 0 0 0 0,0 0-1 0 0,7-13 11959 0 0,-9 14-11892 0 0,0 1-1 0 0,1 0 0 0 0,-1 0 1 0 0,0-1-1 0 0,0 1 1 0 0,0 0-1 0 0,0-1 0 0 0,0 1 1 0 0,1 0-1 0 0,-1-1 1 0 0,0 1-1 0 0,0 0 0 0 0,0-1 1 0 0,0 1-1 0 0,0 0 0 0 0,0-1 1 0 0,0 1-1 0 0,0 0 1 0 0,0-1-1 0 0,-1 1 0 0 0,1 0 1 0 0,0-1-1 0 0,0 1 1 0 0,0 0-1 0 0,0-1 0 0 0,0 1 1 0 0,0 0-1 0 0,-1-1 0 0 0,1 1 1 0 0,0-1-1 0 0,-4 0-74 0 0,1-1 0 0 0,0 1-1 0 0,-1 0 1 0 0,1-1 0 0 0,-1 2-1 0 0,0-1 1 0 0,1 0 0 0 0,-1 1 0 0 0,0-1-1 0 0,1 1 1 0 0,-1 0 0 0 0,0 0-1 0 0,1 1 1 0 0,-1-1 0 0 0,0 1-1 0 0,1 0 1 0 0,-7 2 0 0 0,-5 3-96 0 0,0 0 0 0 0,-26 16 0 0 0,20-11 111 0 0,-8 5-66 0 0,-27 13 0 0 0,1 2 0 0 0,-57 43 0 0 0,105-68 1 0 0,4-5 0 0 0,1 1-1 0 0,0-1 1 0 0,0 1-1 0 0,0 0 1 0 0,0 0 0 0 0,0 0-1 0 0,0 0 1 0 0,1 0-1 0 0,-1 0 1 0 0,1 0-1 0 0,-1 1 1 0 0,1-1 0 0 0,0 1-1 0 0,0-1 1 0 0,0 1-1 0 0,-1 2 1 0 0,2-5 6 0 0,0 1-1 0 0,0-1 1 0 0,0 1 0 0 0,1-1-1 0 0,-1 1 1 0 0,0-1 0 0 0,0 1 0 0 0,0-1-1 0 0,0 1 1 0 0,1-1 0 0 0,-1 1-1 0 0,0-1 1 0 0,1 1 0 0 0,-1-1 0 0 0,0 1-1 0 0,1-1 1 0 0,-1 0 0 0 0,0 1-1 0 0,1-1 1 0 0,-1 0 0 0 0,1 1 0 0 0,9 6 82 0 0,-5-5-44 0 0,-1 0-1 0 0,1 0 1 0 0,0 0 0 0 0,-1-1-1 0 0,1 0 1 0 0,0 0 0 0 0,0 0-1 0 0,0-1 1 0 0,0 1-1 0 0,8-2 1 0 0,5 0 98 0 0,27-6-1 0 0,-45 7-139 0 0,8-2 10 0 0,0 0-1 0 0,0 0 0 0 0,-1 0 0 0 0,8-5 0 0 0,-12 7-42 0 0,-2 0 11 0 0,0 0 0 0 0,-1-1 1 0 0,1 1-1 0 0,0 0 0 0 0,0 0 0 0 0,-1-1 1 0 0,1 1-1 0 0,0-1 0 0 0,-1 1 0 0 0,1 0 1 0 0,0-1-1 0 0,-1 1 0 0 0,1-1 0 0 0,0 0 1 0 0,-1 1-1 0 0,1-1 0 0 0,-1 1 0 0 0,1-1 1 0 0,0-1-1 0 0,-3 6-49 0 0,4 14 9 0 0,-3-8 56 0 0,0-8 17 0 0,1 1 0 0 0,0-1 0 0 0,0 1 0 0 0,0-1-1 0 0,0 1 1 0 0,0 0 0 0 0,1-1 0 0 0,0 4 0 0 0,0-3-23 0 0,0 1 0 0 0,0-1 1 0 0,1 1-1 0 0,-1-1 1 0 0,1 0-1 0 0,0 1 1 0 0,0-1-1 0 0,3 4 1 0 0,-2-3-42 0 0,-2-3-42 0 0,1 0-1 0 0,0 0 1 0 0,-1 0 0 0 0,1 0 0 0 0,0 0-1 0 0,0 0 1 0 0,0 0 0 0 0,-1-1 0 0 0,1 1-1 0 0,0 0 1 0 0,0-1 0 0 0,3 1 0 0 0,-2-1-250 0 0,14 3-1100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5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 9671 0 0,'-2'1'6075'0'0,"-15"12"-4019"0"0,-2 2-1272 0 0,-30 30 0 0 0,-35 49 179 0 0,-140 208-1 0 0,146-172-865 0 0,-14 22-63 0 0,89-148-165 0 0,2-3-61 0 0,0 1 0 0 0,-1 0 0 0 0,1-1 1 0 0,0 1-1 0 0,0 0 0 0 0,0 0 0 0 0,1 0 0 0 0,-2 3 1 0 0,4-5-1300 0 0,10 0-372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5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4 14711 0 0,'0'0'1910'0'0,"0"-1"-1849"0"0,1 1 0 0 0,-1 0 0 0 0,1-1 0 0 0,-1 1 0 0 0,0 0 0 0 0,1 0 0 0 0,-1 0 0 0 0,1-1 0 0 0,-1 1 0 0 0,1 0 0 0 0,-1 0 0 0 0,1 0 0 0 0,-1 0 0 0 0,1 0 0 0 0,-1 0 0 0 0,1 0 0 0 0,-1 0 0 0 0,1 0 0 0 0,-1 0 0 0 0,1 0 0 0 0,0 2 7 0 0,0 0-1 0 0,0 0 1 0 0,0 0-1 0 0,0 0 1 0 0,-1 0 0 0 0,1 0-1 0 0,-1 0 1 0 0,1 0 0 0 0,-1 1-1 0 0,0-1 1 0 0,0 0 0 0 0,0 0-1 0 0,0 0 1 0 0,0 0 0 0 0,0 0-1 0 0,-1 0 1 0 0,1 1 0 0 0,-2 2-1 0 0,-2 8 319 0 0,-11 23 0 0 0,9-21-96 0 0,-93 178 1601 0 0,65-133-1640 0 0,-58 94 241 0 0,46-80-275 0 0,14-23-68 0 0,9-17-48 0 0,2 2 0 0 0,-25 56-1 0 0,41-77-117 0 0,-11 29 53 0 0,14-40-63 0 0,1 1 0 0 0,0-1 0 0 0,1 0 0 0 0,-1 1 0 0 0,1-1 0 0 0,0 1 0 0 0,1 8 0 0 0,-1-12-319 0 0,1 0-1 0 0,0 0 1 0 0,0 0 0 0 0,0 0 0 0 0,0 0-1 0 0,0 0 1 0 0,0 0 0 0 0,0-1 0 0 0,0 1-1 0 0,0 0 1 0 0,0-1 0 0 0,1 1 0 0 0,-1-1 0 0 0,0 1-1 0 0,0-1 1 0 0,1 1 0 0 0,-1-1 0 0 0,1 0-1 0 0,13 3-7029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58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16007 0 0,'0'0'1452'0'0,"0"2"-1196"0"0,2 22 257 0 0,-1 0 0 0 0,-1 0 0 0 0,-1 0 0 0 0,-1 0 0 0 0,-6 27-1 0 0,-5 62 1200 0 0,13-100-1664 0 0,0-1 0 0 0,1 0 0 0 0,1 0 0 0 0,-1 0 0 0 0,2 1-1 0 0,0-2 1 0 0,5 14 0 0 0,-7-22-49 0 0,0 0-1 0 0,0-1 1 0 0,1 1-1 0 0,0-1 1 0 0,-1 0 0 0 0,1 1-1 0 0,0-1 1 0 0,0 0-1 0 0,0 0 1 0 0,0 0 0 0 0,0 0-1 0 0,1-1 1 0 0,-1 1-1 0 0,1 0 1 0 0,-1-1-1 0 0,1 0 1 0 0,-1 0 0 0 0,7 2-1 0 0,-2-1-184 0 0,0 0 0 0 0,0-1 0 0 0,0 0 0 0 0,0 0 0 0 0,0-1 0 0 0,11-1 0 0 0,12-2-1093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5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1058 0 10135 0 0,'1'2'4130'0'0,"0"2"-3759"0"0,1 0 0 0 0,-1 0 0 0 0,-1 0 0 0 0,1 0 0 0 0,0 0 0 0 0,-1 0 0 0 0,0 0 0 0 0,0 0 0 0 0,0 0 0 0 0,0 0 0 0 0,-1 0 0 0 0,1 0 0 0 0,-1 0 0 0 0,0 0 0 0 0,0 0 0 0 0,-1 0 0 0 0,1-1 0 0 0,-4 6 0 0 0,-4 9 218 0 0,-1-1 1 0 0,-17 23 0 0 0,25-38-522 0 0,-652 830 2709 0 0,482-607-2661 0 0,133-166-95 0 0,-62 127 1 0 0,93-170-639 0 0,-16 42 1557 0 0,23-53-2510 0 0,-1 0 0 0 0,1 0 1 0 0,0 1-1 0 0,-1 9 0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5:5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1080 2759 0 0,'-7'4'248'0'0,"-74"35"10520"0"0,83-41-10192 0 0,21-26 229 0 0,2 0-1 0 0,1 2 0 0 0,56-44 0 0 0,26-26-17 0 0,-12-8-350 0 0,14-14-110 0 0,-82 90-255 0 0,289-263 200 0 0,-14 31-136 0 0,-225 189-210 0 0,-90 85 37 0 0,0 1 1 0 0,2 1 0 0 0,-11 17-1 0 0,13-19-4 0 0,-9 15 28 0 0,1 0 1 0 0,1 1 0 0 0,2 1-1 0 0,1 1 1 0 0,-9 34-1 0 0,-43 240 28 0 0,52-240 94 0 0,-25 77-1 0 0,23-100-49 0 0,4-15-43 0 0,1 0-1 0 0,1 1 0 0 0,2 1 1 0 0,-4 31-1 0 0,10-57-18 0 0,2 17-100 0 0,-2-21 82 0 0,0 1 1 0 0,1-1 0 0 0,-1 1-1 0 0,0-1 1 0 0,1 1 0 0 0,-1-1 0 0 0,1 0-1 0 0,-1 1 1 0 0,1-1 0 0 0,-1 0 0 0 0,1 1-1 0 0,-1-1 1 0 0,1 0 0 0 0,-1 1 0 0 0,1-1-1 0 0,-1 0 1 0 0,1 0 0 0 0,0 0-1 0 0,-1 0 1 0 0,1 0 0 0 0,-1 0 0 0 0,1 0-1 0 0,0 0 1 0 0,0 0-36 0 0,3 1-77 0 0,1-1 1 0 0,-1-1 0 0 0,0 1-1 0 0,0-1 1 0 0,1 1-1 0 0,-1-1 1 0 0,0 0 0 0 0,0-1-1 0 0,0 1 1 0 0,0-1-1 0 0,0 0 1 0 0,6-4 0 0 0,16-9-1090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5:5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92 180 11431 0 0,'-2'0'522'0'0,"-8"0"-182"0"0,0-1 1 0 0,-1 2-1 0 0,1-1 1 0 0,0 2-1 0 0,-20 4 0 0 0,21-5 3392 0 0,11 0-3328 0 0,1 1-300 0 0,1 0 1 0 0,-1-1-1 0 0,1 0 0 0 0,0 0 0 0 0,0 0 0 0 0,-1 0 1 0 0,1-1-1 0 0,0 1 0 0 0,0-1 0 0 0,0 0 1 0 0,0 0-1 0 0,-1-1 0 0 0,1 1 0 0 0,4-2 0 0 0,10-2 268 0 0,31-11-1 0 0,-23 7-49 0 0,32-10-568 0 0,218-66 2039 0 0,-185 55-4242 0 0,0-2-3749 0 0,-72 24 298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23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8287 0 0,'0'0'9839'0'0,"2"3"-9350"0"0,7 9 23 0 0,-7-11-470 0 0,-1 1 1 0 0,0-1 0 0 0,1 0 0 0 0,-1 1 0 0 0,0-1-1 0 0,0 1 1 0 0,0 0 0 0 0,0-1 0 0 0,0 1-1 0 0,0 0 1 0 0,-1 0 0 0 0,1-1 0 0 0,-1 1 0 0 0,1 0-1 0 0,-1 0 1 0 0,1 2 0 0 0,-4 11 259 0 0,2-14-277 0 0,1 1 1 0 0,0 0-1 0 0,-1-1 0 0 0,1 1 0 0 0,0-1 1 0 0,0 1-1 0 0,0 0 0 0 0,0-1 0 0 0,0 1 0 0 0,0 0 1 0 0,0-1-1 0 0,0 1 0 0 0,1-1 0 0 0,-1 1 1 0 0,1 0-1 0 0,-1-1 0 0 0,1 1 0 0 0,0-1 0 0 0,0 0 1 0 0,-1 1-1 0 0,2 1 0 0 0,15 22 111 0 0,3 5-1 0 0,23 45 0 0 0,-39-65-117 0 0,0 0 0 0 0,0 0 0 0 0,-1 0 0 0 0,0 0 0 0 0,0 0 1 0 0,-1 1-1 0 0,-1-1 0 0 0,0 1 0 0 0,0 14 0 0 0,-2-20 10 0 0,0 0 0 0 0,0 0 0 0 0,0 0 0 0 0,-1 0 0 0 0,0 0 1 0 0,0 0-1 0 0,0 0 0 0 0,0-1 0 0 0,-1 1 0 0 0,0-1 0 0 0,0 1 0 0 0,0-1 0 0 0,0 0 1 0 0,-1 0-1 0 0,1-1 0 0 0,-1 1 0 0 0,0-1 0 0 0,0 1 0 0 0,-1-1 0 0 0,-7 4 0 0 0,-2 1 68 0 0,-1-1 0 0 0,0 0 0 0 0,-1-1 0 0 0,1-1-1 0 0,-23 4 1 0 0,29-7-167 0 0,0 0-1 0 0,0 1 0 0 0,0 0 1 0 0,0 0-1 0 0,0 1 0 0 0,-8 5 1 0 0,-11 10-1750 0 0,26-17 1051 0 0,0 0 0 0 0,0 0 1 0 0,0 1-1 0 0,0-1 0 0 0,0 1 0 0 0,0-1 0 0 0,1 1 0 0 0,-3 4 1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5:5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13 4143 0 0,'13'-12'6938'0'0,"-15"13"-6533"0"0,0 0 1 0 0,0 1 0 0 0,0-1-1 0 0,0 0 1 0 0,0 0 0 0 0,0-1 0 0 0,-3 2-1 0 0,-6 2-150 0 0,-92 49 862 0 0,-165 114 0 0 0,244-152-1045 0 0,15-10-55 0 0,0 0 1 0 0,1 1 0 0 0,0 1 0 0 0,-13 11-1 0 0,19-16 129 0 0,15-4-62 0 0,3 1-66 0 0,-1 0 1 0 0,0 1-1 0 0,0 0 1 0 0,1 2 0 0 0,-1 0-1 0 0,0 0 1 0 0,22 7-1 0 0,100 44 54 0 0,-102-38 54 0 0,12 11 490 0 0,-46-25-206 0 0,0-1-396 0 0,0 1 0 0 0,-1 0 0 0 0,1 0 0 0 0,-1 0 0 0 0,0 0 0 0 0,1-1 0 0 0,-1 1 0 0 0,1 0 0 0 0,-1 0 0 0 0,0 0 0 0 0,0 0 0 0 0,0 1 0 0 0,-1 3 8 0 0,0-1-1 0 0,-1 1 1 0 0,0-1-1 0 0,0 1 1 0 0,0-1-1 0 0,0 0 1 0 0,-1 0 0 0 0,0 0-1 0 0,0 0 1 0 0,0-1-1 0 0,0 1 1 0 0,0-1-1 0 0,-1 1 1 0 0,0-1-1 0 0,-5 3 1 0 0,-9 6-7 0 0,0 0 0 0 0,-22 9 0 0 0,27-15-21 0 0,9-4 6 0 0,-163 79-6 0 0,130-65-68 0 0,-1-2-1 0 0,-62 14 1 0 0,85-26-651 0 0,14-4-970 0 0,7-3-238 0 0,6-2-3469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5:5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8 11431 0 0,'0'0'1032'0'0,"-2"-1"-845"0"0,-1 0-120 0 0,1 0 1 0 0,-1 0-1 0 0,0 0 1 0 0,0 0-1 0 0,-1 0 1 0 0,1 1-1 0 0,0-1 1 0 0,0 1-1 0 0,0 0 1 0 0,0 0-1 0 0,0 0 1 0 0,-5 1-1 0 0,-40 9 1186 0 0,37-7-1195 0 0,-21 6 215 0 0,0 2 1 0 0,1 1 0 0 0,0 2-1 0 0,1 1 1 0 0,-50 33-1 0 0,60-33-219 0 0,1 0-1 0 0,-30 32 0 0 0,47-45-53 0 0,1-2 5 0 0,1 1-1 0 0,-1-1 0 0 0,0 1 1 0 0,1 0-1 0 0,-1 0 1 0 0,0-1-1 0 0,1 1 1 0 0,-1 0-1 0 0,1 0 0 0 0,-1 0 1 0 0,1-1-1 0 0,-1 1 1 0 0,1 0-1 0 0,0 0 0 0 0,-1 0 1 0 0,1 0-1 0 0,0 0 1 0 0,0 0-1 0 0,0 1 0 0 0,0-1 5 0 0,0 0 0 0 0,0-1 0 0 0,1 1 0 0 0,-1-1 0 0 0,1 1 0 0 0,-1-1-1 0 0,1 1 1 0 0,-1 0 0 0 0,1-1 0 0 0,-1 1 0 0 0,1-1 0 0 0,-1 0 0 0 0,1 1-1 0 0,-1-1 1 0 0,2 1 0 0 0,5 4 25 0 0,3 3-34 0 0,0-1 0 0 0,0 0 0 0 0,1 0 0 0 0,0-1 0 0 0,1 0 0 0 0,22 7 0 0 0,13 8 0 0 0,-18-8-33 0 0,-16-8 86 0 0,0 1-1 0 0,1 1 1 0 0,20 14-1 0 0,-32-19-23 0 0,1 0 0 0 0,0 1-1 0 0,-1-1 1 0 0,0 0 0 0 0,1 1-1 0 0,-1-1 1 0 0,0 1 0 0 0,0-1-1 0 0,-1 1 1 0 0,1 0 0 0 0,-1 0-1 0 0,1 0 1 0 0,-1 0 0 0 0,0 0-1 0 0,0 0 1 0 0,0 1 0 0 0,0-1-1 0 0,-1 0 1 0 0,1 0 0 0 0,-1 1 0 0 0,0 5-1 0 0,-1-5-14 0 0,1 0 0 0 0,-1 0 1 0 0,-1-1-1 0 0,1 1 0 0 0,0 0 0 0 0,-1-1 0 0 0,0 0 0 0 0,1 1 0 0 0,-1-1 0 0 0,-1 0 0 0 0,1 0 0 0 0,0 0 0 0 0,-1 0 1 0 0,0 0-1 0 0,1 0 0 0 0,-1-1 0 0 0,0 1 0 0 0,-1-1 0 0 0,-5 4 0 0 0,-6 2 69 0 0,0-1-1 0 0,0 0 0 0 0,-19 5 1 0 0,30-11-55 0 0,-34 10 116 0 0,0-1 0 0 0,-1-3 0 0 0,0-1 0 0 0,-75 2 0 0 0,82-6-163 0 0,21 0-112 0 0,0-2-1 0 0,-1 1 1 0 0,1-2 0 0 0,-15-1-1 0 0,25 2-725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5:5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12351 0 0,'0'0'1119'0'0,"-10"0"-332"0"0,6 3-663 0 0,0 0 0 0 0,1-1 0 0 0,-1 1 0 0 0,1 1 0 0 0,0-1 0 0 0,0 0 0 0 0,0 1 0 0 0,0-1 0 0 0,1 1 0 0 0,-1 0 0 0 0,1 0 0 0 0,0 0 0 0 0,0 0 0 0 0,0 1 0 0 0,-1 5 0 0 0,-1 6 124 0 0,1 1 1 0 0,-3 33 0 0 0,5-33-58 0 0,-1 1 0 0 0,-7 23-1 0 0,1-14 72 0 0,-12 48 934 0 0,20-73-70 0 0,2-1-822 0 0,3-1-185 0 0,1 0 0 0 0,-1-1 0 0 0,0 1 1 0 0,0-1-1 0 0,0 0 0 0 0,1 0 0 0 0,-1 0 0 0 0,0-1 0 0 0,0 0 0 0 0,6-3 0 0 0,49-28 380 0 0,-56 30-485 0 0,38-22 367 0 0,60-49 1 0 0,-84 58-918 0 0,25-28 0 0 0,-30 29-1423 0 0,0-1 0 0 0,13-25-1 0 0,-19 30-4044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5:5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162 248 2759 0 0,'-1'3'554'0'0,"-2"4"1363"0"0,0 0-1 0 0,-1 0 1 0 0,0 0 0 0 0,-5 8 0 0 0,6-12-1599 0 0,1-1 1 0 0,-1 1-1 0 0,0 0 1 0 0,0-1-1 0 0,0 0 1 0 0,0 0-1 0 0,0 0 1 0 0,0 0 0 0 0,-1 0-1 0 0,1 0 1 0 0,-6 1-1 0 0,3-1-213 0 0,0 0 0 0 0,0-1-1 0 0,0 0 1 0 0,0 0 0 0 0,0 0 0 0 0,-11-1-1 0 0,15 0-92 0 0,0 0 0 0 0,0 0 0 0 0,0-1 0 0 0,0 1 0 0 0,0-1 0 0 0,0 1 0 0 0,0-1 0 0 0,0 0 0 0 0,0 1 0 0 0,0-1 0 0 0,0 0 0 0 0,1 0 0 0 0,-1 0 0 0 0,0-1 0 0 0,1 1 0 0 0,-1 0 0 0 0,1-1 0 0 0,-1 1 1 0 0,1-1-1 0 0,-1 1 0 0 0,1-1 0 0 0,-2-3 0 0 0,3 5 5 0 0,0-1 0 0 0,0 0 0 0 0,0 0 0 0 0,-1 0 0 0 0,1 0 0 0 0,0 1 0 0 0,0-1 1 0 0,0 0-1 0 0,1 0 0 0 0,-1 0 0 0 0,0 1 0 0 0,0-1 0 0 0,0 0 0 0 0,1 0 1 0 0,-1 1-1 0 0,0-1 0 0 0,1 0 0 0 0,-1 0 0 0 0,0 1 0 0 0,1-1 0 0 0,-1 0 0 0 0,2 0 1 0 0,0-3 2 0 0,3-4 6 0 0,0 0-1 0 0,1 0 0 0 0,1 0 1 0 0,-1 0-1 0 0,16-12 0 0 0,42-30 79 0 0,-57 46-78 0 0,0-1 0 0 0,0 1 0 0 0,1 1 1 0 0,0-1-1 0 0,0 1 0 0 0,0 1 0 0 0,0-1 0 0 0,0 1 0 0 0,0 1 0 0 0,1 0 0 0 0,-1 0 0 0 0,0 0 0 0 0,1 1 0 0 0,-1 0 0 0 0,13 3 1 0 0,-16-3-11 0 0,1 1 1 0 0,-1 0 0 0 0,0 1-1 0 0,0-1 1 0 0,0 1 0 0 0,0 0-1 0 0,-1 1 1 0 0,1-1 0 0 0,0 1-1 0 0,-1 0 1 0 0,0 0 0 0 0,1 0-1 0 0,-1 0 1 0 0,-1 1 0 0 0,1 0-1 0 0,0-1 1 0 0,-1 2 0 0 0,0-1-1 0 0,0 0 1 0 0,0 1 0 0 0,0-1-1 0 0,-1 1 1 0 0,0 0 0 0 0,0-1-1 0 0,3 10 1 0 0,-5-12-8 0 0,1-1 0 0 0,-1 1 1 0 0,1-1-1 0 0,-1 1 0 0 0,1-1 1 0 0,-1 1-1 0 0,0-1 0 0 0,0 1 1 0 0,0 0-1 0 0,0-1 0 0 0,0 1 1 0 0,0-1-1 0 0,0 1 0 0 0,-1 0 0 0 0,0 2 1 0 0,0 0 6 0 0,0-2-2 0 0,1 0 1 0 0,-1 0-1 0 0,1 0 0 0 0,-1 0 0 0 0,0 0 1 0 0,0 0-1 0 0,0-1 0 0 0,0 1 0 0 0,0 0 0 0 0,0-1 1 0 0,0 1-1 0 0,0 0 0 0 0,-1-1 0 0 0,1 0 0 0 0,-3 2 1 0 0,1 0 8 0 0,-8 5 147 0 0,11-8-165 0 0,0 0 1 0 0,0 0-1 0 0,-1 0 1 0 0,1 0-1 0 0,0 0 0 0 0,0 0 1 0 0,0 0-1 0 0,0 0 0 0 0,0-1 1 0 0,0 1-1 0 0,-1 0 0 0 0,1 0 1 0 0,0 0-1 0 0,0 0 0 0 0,0 0 1 0 0,0 0-1 0 0,0 0 0 0 0,0 0 1 0 0,0-1-1 0 0,0 1 0 0 0,-1 0 1 0 0,1 0-1 0 0,0 0 0 0 0,0 0 1 0 0,0 0-1 0 0,0 0 0 0 0,0-1 1 0 0,0 1-1 0 0,0 0 0 0 0,0 0 1 0 0,0 0-1 0 0,0 0 1 0 0,0 0-1 0 0,0-1 0 0 0,0 1 1 0 0,0 0-1 0 0,0 0 0 0 0,0 0 1 0 0,0 0-1 0 0,0 0 0 0 0,0-1 1 0 0,0 1-1 0 0,1-3 9 0 0,-1 1 1 0 0,1-1-1 0 0,0 1 1 0 0,0-1-1 0 0,0 1 1 0 0,3-5-1 0 0,7-9-99 0 0,2 0 0 0 0,0 0 1 0 0,16-13-1 0 0,-26 26 56 0 0,14-12-139 0 0,1 2 0 0 0,0 0 0 0 0,0 1 0 0 0,1 0 1 0 0,31-12-1 0 0,-2-1-217 0 0,-45 24 368 0 0,102-51-429 0 0,-90 46 482 0 0,-1 1 0 0 0,1 0 0 0 0,-1 1-1 0 0,1 1 1 0 0,25-3 0 0 0,-36 6-11 0 0,-1 0 1 0 0,1 0-1 0 0,-1 0 0 0 0,1 0 1 0 0,0 0-1 0 0,-1 1 0 0 0,1 0 0 0 0,-1 0 1 0 0,1 0-1 0 0,-1 0 0 0 0,0 0 0 0 0,1 1 1 0 0,-1 0-1 0 0,0 0 0 0 0,4 2 1 0 0,-5-2-16 0 0,-1 0 1 0 0,1 0 0 0 0,0 0 0 0 0,0 0 0 0 0,-1 0 0 0 0,1 1-1 0 0,-1-1 1 0 0,0 0 0 0 0,0 1 0 0 0,0-1 0 0 0,0 1 0 0 0,0 0-1 0 0,0-1 1 0 0,-1 1 0 0 0,1 0 0 0 0,-1-1 0 0 0,1 1 0 0 0,-1 0 0 0 0,0-1-1 0 0,-1 6 1 0 0,-1 5 65 0 0,0 1 0 0 0,-1-1 1 0 0,0 0-1 0 0,-1 0 0 0 0,-1 0 0 0 0,0-1 0 0 0,-7 13 0 0 0,-1-1 70 0 0,-2-1-1 0 0,-25 32 1 0 0,-16 5-61 0 0,47-51-178 0 0,8-7-107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5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15663 0 0,'0'0'1722'0'0,"-1"2"-1185"0"0,-7 11 523 0 0,-13 18 1 0 0,13-19-844 0 0,0-1 1 0 0,-11 24-1 0 0,-32 69 163 0 0,2-4-1098 0 0,48-97-44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5:5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28 307 5063 0 0,'0'0'232'0'0,"-1"2"-13"0"0,-10 11 1210 0 0,3-11 2408 0 0,4-2-1078 0 0,4-2-1723 0 0,-1-2-836 0 0,0-1 0 0 0,0 1-1 0 0,1-1 1 0 0,-1 1 0 0 0,1-1 0 0 0,0 1-1 0 0,1-1 1 0 0,-1 0 0 0 0,1 1 0 0 0,0 0-1 0 0,0-1 1 0 0,0 1 0 0 0,1-1-1 0 0,-1 1 1 0 0,5-8 0 0 0,2-4-61 0 0,1 1 0 0 0,19-26 1 0 0,-14 22-149 0 0,1 1 0 0 0,0 1 1 0 0,1 1-1 0 0,1 0 1 0 0,1 1-1 0 0,0 0 0 0 0,1 2 1 0 0,37-21-1 0 0,-52 33 6 0 0,-1-1-1 0 0,0 1 0 0 0,1 0 1 0 0,0 0-1 0 0,-1 1 0 0 0,1-1 1 0 0,0 1-1 0 0,-1 0 0 0 0,1 0 1 0 0,0 0-1 0 0,-1 0 0 0 0,1 0 1 0 0,0 1-1 0 0,6 2 0 0 0,2 1-18 0 0,-1 1-1 0 0,0 0 1 0 0,13 7 0 0 0,9 6-2 0 0,-27-16 52 0 0,0 1 0 0 0,0 0 0 0 0,-1 1 0 0 0,0-1 0 0 0,0 1 0 0 0,0 0 0 0 0,0 0 0 0 0,6 7 0 0 0,-9-8-10 0 0,1 1 1 0 0,-1-1-1 0 0,0 0 1 0 0,0 1 0 0 0,0-1-1 0 0,0 1 1 0 0,-1 0 0 0 0,0 0-1 0 0,1-1 1 0 0,-1 1-1 0 0,-1 0 1 0 0,1 0 0 0 0,-1 0-1 0 0,1 6 1 0 0,-2-2 26 0 0,1 1 0 0 0,-1-1 1 0 0,-1 0-1 0 0,0 1 0 0 0,0-1 1 0 0,0 0-1 0 0,-1 0 0 0 0,-5 9 0 0 0,-4 7-88 0 0,-20 27 0 0 0,8-13-987 0 0,23-37-205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5:5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28 4143 0 0,'7'-6'371'0'0,"22"-15"12833"0"0,-42 21-12989 0 0,0 3-213 0 0,1-1 1 0 0,-1 2 0 0 0,1-1 0 0 0,0 2 0 0 0,0 0 0 0 0,-13 7 0 0 0,-65 44-6 0 0,77-48 4 0 0,1 0 58 0 0,0 1 0 0 0,0-1 0 0 0,1 2 0 0 0,1 0 1 0 0,0 0-1 0 0,0 0 0 0 0,0 2 0 0 0,2-1 0 0 0,-11 18 0 0 0,18-27 93 0 0,2-1-79 0 0,0 1-60 0 0,0-1 0 0 0,0 0 0 0 0,1 0 0 0 0,-1 0 0 0 0,0 0 0 0 0,1 0 0 0 0,-1 0 1 0 0,1 0-1 0 0,-1 0 0 0 0,1 0 0 0 0,-1-1 0 0 0,1 1 0 0 0,0-1 0 0 0,-1 1 0 0 0,1-1 0 0 0,2 1 0 0 0,-1-1 8 0 0,1 0 1 0 0,0 0-1 0 0,0 0 1 0 0,-1-1-1 0 0,1 1 0 0 0,0-1 1 0 0,4-1-1 0 0,3-2 4 0 0,-1 0-1 0 0,1-1 1 0 0,-1 0 0 0 0,11-8-1 0 0,-11 7-29 0 0,-1 0 0 0 0,0-1-1 0 0,0-1 1 0 0,-1 1 0 0 0,13-16-1 0 0,-20 22-70 0 0,3-5-216 0 0,-4 5-63 0 0,-4 6 154 0 0,-10 15 111 0 0,1-1 0 0 0,1 2 0 0 0,2 0 0 0 0,0 0 0 0 0,0 1 0 0 0,2 0 0 0 0,-8 35 0 0 0,-20 166-803 0 0,34-209 753 0 0,-10 115-337 0 0,5 161-1 0 0,29 129 3610 0 0,-21-407-3035 0 0,5 158 1530 0 0,-6-149-1389 0 0,-2-1 0 0 0,0 1 1 0 0,-2-1-1 0 0,0 0 0 0 0,-1 0 1 0 0,-10 24-1 0 0,13-40-217 0 0,0 1 1 0 0,0-1-1 0 0,0 0 0 0 0,0 0 0 0 0,-1 0 1 0 0,0-1-1 0 0,0 1 0 0 0,0-1 0 0 0,0 1 1 0 0,0-1-1 0 0,-1 0 0 0 0,0 0 0 0 0,1 0 1 0 0,-6 2-1 0 0,6-4-13 0 0,-1 1 0 0 0,0-1 0 0 0,0 0 0 0 0,0 0-1 0 0,0 0 1 0 0,0 0 0 0 0,0-1 0 0 0,0 1 0 0 0,0-1 0 0 0,0 0 0 0 0,0 0 0 0 0,0-1 0 0 0,0 1 0 0 0,0-1 0 0 0,0 0 0 0 0,-5-2-1 0 0,-8-4-9 0 0,1-1 0 0 0,0 0 0 0 0,0-1 0 0 0,1-1-1 0 0,-16-13 1 0 0,18 13-84 0 0,1-1 0 0 0,1 0 0 0 0,0-1 1 0 0,0 0-1 0 0,1-1 0 0 0,1 0 0 0 0,-9-17 0 0 0,-48-105-1884 0 0,46 89 549 0 0,-2-1-1003 0 0,4 6-3618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4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 4143 0 0,'0'0'319'0'0,"0"-9"6038"0"0,-5-2 1647 0 0,9 17-7916 0 0,13 18 313 0 0,27 49 1 0 0,87 147 521 0 0,-108-183-859 0 0,18 28 26 0 0,85 125 74 0 0,-102-160-85 0 0,1 0 0 0 0,34 30 0 0 0,-23-25 78 0 0,-31-30-85 0 0,9 14 6 0 0,-10-13-74 0 0,-1-3 1030 0 0,1 4-4747 0 0,-2-13-1030 0 0,-4-3-555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4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49 7831 0 0,'0'0'603'0'0,"9"-8"3581"0"0,9 0-2181 0 0,-5 1-810 0 0,1 0 1 0 0,16-11 1996 0 0,-31 19-3085 0 0,-8 7-70 0 0,1 1 0 0 0,1 0 1 0 0,-1 0-1 0 0,-10 18 0 0 0,-1 2-3 0 0,-157 198 22 0 0,-11-29 0 0 0,61-68-34 0 0,82-84-10 0 0,-80 95 44 0 0,-19 24 10 0 0,135-157-96 0 0,50-56-1100 0 0,10-9-2765 0 0,-32 38-1946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47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4607 0 0,'0'0'354'0'0,"2"-1"-233"0"0,40-22 2856 0 0,-24 12 89 0 0,30-13 3007 0 0,-47 35-5461 0 0,-1-5-481 0 0,0-1 0 0 0,0 1 0 0 0,-1 0 1 0 0,0-1-1 0 0,0 1 0 0 0,-1-1 0 0 0,0 1 0 0 0,-2 4 0 0 0,-22 44 582 0 0,20-43-585 0 0,2-2-82 0 0,-36 75 241 0 0,36-74-255 0 0,0 0 1 0 0,1 0-1 0 0,0 1 1 0 0,1-1-1 0 0,0 1 1 0 0,0 16-1 0 0,2-22-220 0 0,1 1-1 0 0,0 0 1 0 0,0 0 0 0 0,0-1-1 0 0,1 1 1 0 0,2 6 0 0 0,-3-10-763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2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2303 0 0,'0'0'13692'0'0,"-18"7"-9329"0"0,-23 21-3562 0 0,39-27-321 0 0,-2-1-451 0 0,-1 0 84 0 0,7-14-136 0 0,-2 13 92 0 0,5-4 795 0 0,-9 18-850 0 0,3-11-19 0 0,-7 10 83 0 0,7-10-53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4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5983 0 0,'0'0'274'0'0,"-2"0"-6"0"0,-15 4-171 0 0,-7 1 765 0 0,10-3 8208 0 0,36 12-7941 0 0,57 18-31 0 0,20 9-519 0 0,-89-36-555 0 0,1 1 0 0 0,-1 1 0 0 0,0-1 0 0 0,-1 2-1 0 0,0-1 1 0 0,15 16 0 0 0,-21-20 0 0 0,0 1 0 0 0,0-1 0 0 0,-1 1 0 0 0,1-1 0 0 0,-1 1 0 0 0,0 0 0 0 0,1 0 0 0 0,-2 1 0 0 0,1-1 0 0 0,0 0 0 0 0,-1 0 0 0 0,0 1 0 0 0,0-1 0 0 0,0 1 0 0 0,-1-1 0 0 0,0 1 0 0 0,0-1 0 0 0,0 1 0 0 0,0-1 0 0 0,0 1 0 0 0,-1-1 0 0 0,-1 6 0 0 0,-1 0 97 0 0,-1 0 0 0 0,0 0 0 0 0,0 0-1 0 0,-1-1 1 0 0,0 1 0 0 0,-1-1 0 0 0,0 0-1 0 0,-9 9 1 0 0,-9 10 25 0 0,-31 25 0 0 0,14-14-421 0 0,39-37-15 0 0,-8 7 308 0 0,4-6-3770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4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8663 0 0,'0'0'4026'0'0,"-1"2"-3364"0"0,0 1-402 0 0,1 1 0 0 0,-1-1-1 0 0,1 0 1 0 0,0 0 0 0 0,0 1 0 0 0,0-1-1 0 0,0 0 1 0 0,0 1 0 0 0,1-1 0 0 0,0 0-1 0 0,-1 0 1 0 0,1 1 0 0 0,0-1 0 0 0,3 5-1 0 0,37 104 2561 0 0,31 69-1090 0 0,-61-159-1617 0 0,1-1 0 0 0,0 0 0 0 0,2-1 0 0 0,1 0 0 0 0,33 35 0 0 0,-24-32-44 0 0,2-1 0 0 0,0-1 0 0 0,57 34-1 0 0,-63-44-37 0 0,1-1-1 0 0,0-1 1 0 0,1 0 0 0 0,0-2-1 0 0,0-1 1 0 0,39 6 0 0 0,-40-8-293 0 0,-19-4-45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4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6 3223 0 0,'-1'-6'12672'0'0,"-8"19"-12082"0"0,1 0-1 0 0,-11 24 0 0 0,-6 9-21 0 0,-22 27-249 0 0,-3-2 0 0 0,-82 90-1 0 0,29-52 166 0 0,-4-5 0 0 0,-138 104 0 0 0,141-138-377 0 0,4-2-950 0 0,98-67 577 0 0,5-3-146 0 0,35-26-543 0 0,-9 8 468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4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23 1839 0 0,'-6'-1'16447'0'0,"18"-3"-16371"0"0,0 0 0 0 0,0 0 0 0 0,19-3 1 0 0,-26 6-40 0 0,0 1 1 0 0,-1-1-1 0 0,1 1 1 0 0,0 0-1 0 0,0 0 1 0 0,-1 0 0 0 0,1 0-1 0 0,0 1 1 0 0,0 0-1 0 0,-1 0 1 0 0,1 0 0 0 0,7 4-1 0 0,-11-4-32 0 0,0-1 0 0 0,0 1 0 0 0,-1 0 0 0 0,1 0 0 0 0,0 0 0 0 0,0-1 0 0 0,-1 1 0 0 0,1 0 0 0 0,-1 0 0 0 0,1 0 0 0 0,0 0 0 0 0,-1 0 0 0 0,0 1 0 0 0,1-1 0 0 0,-1 0 0 0 0,0 0 0 0 0,0 0 0 0 0,1 0 0 0 0,-1 0 0 0 0,0 0 0 0 0,0 1 0 0 0,0-1 0 0 0,-1 1 0 0 0,-5 27 67 0 0,2-18-68 0 0,-1 1-1 0 0,0-1 1 0 0,-1 0-1 0 0,0 0 1 0 0,-1 0-1 0 0,-10 11 1 0 0,-55 57 42 0 0,50-56-34 0 0,-35 29 4 0 0,-6 7-19 0 0,56-51 3 0 0,-8 6 0 0 0,2 2 0 0 0,0 0 0 0 0,1 0 0 0 0,0 2 0 0 0,-10 20 0 0 0,20-35 0 0 0,-1 0 0 0 0,1 14 0 0 0,2-16 24 0 0,0 1 1 0 0,0-1-1 0 0,0 0 0 0 0,0 1 0 0 0,0-1 0 0 0,1 1 1 0 0,-1-1-1 0 0,0 0 0 0 0,1 1 0 0 0,-1-1 0 0 0,1 0 0 0 0,0 1 1 0 0,-1-1-1 0 0,1 0 0 0 0,0 0 0 0 0,0 0 0 0 0,0 0 1 0 0,0 0-1 0 0,0 1 0 0 0,0-2 0 0 0,0 1 0 0 0,0 0 1 0 0,0 0-1 0 0,0 0 0 0 0,0 0 0 0 0,1-1 0 0 0,-1 1 1 0 0,0 0-1 0 0,2 0 0 0 0,4 1 190 0 0,1 0 1 0 0,-1 0-1 0 0,1 0 1 0 0,9 0-1 0 0,-6-1-76 0 0,117 10 1085 0 0,-43-6-347 0 0,38 1-1247 0 0,-84-5-2219 0 0,-21-4 1052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5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3679 0 0,'-7'2'382'0'0,"1"0"674"0"0,0 0 0 0 0,0 1 0 0 0,0-1 0 0 0,0 1 0 0 0,0 0 0 0 0,1 1-1 0 0,-6 4 1 0 0,9-7-767 0 0,1 0-1 0 0,0 0 0 0 0,0 1 1 0 0,0-1-1 0 0,0 1 1 0 0,0-1-1 0 0,0 1 0 0 0,0-1 1 0 0,0 1-1 0 0,0-1 0 0 0,1 1 1 0 0,-1 0-1 0 0,1-1 0 0 0,-1 1 1 0 0,1 0-1 0 0,-1 2 0 0 0,1-2-347 0 0,0 0-1 0 0,1 1 1 0 0,-1-1-1 0 0,0 0 1 0 0,1 0-1 0 0,-1 0 1 0 0,1 1-1 0 0,0-1 1 0 0,2 4-1 0 0,0-1 166 0 0,0 0 0 0 0,0-1 0 0 0,1 1 0 0 0,-1 0 0 0 0,1-1 0 0 0,0 0 0 0 0,1 0 0 0 0,6 5 0 0 0,43 25 546 0 0,-16-11-166 0 0,-26-15-316 0 0,0 1 1 0 0,-1 0-1 0 0,0 1 0 0 0,0 0 0 0 0,18 22 0 0 0,-25-25-149 0 0,0-1-1 0 0,0 0 0 0 0,-1 1 0 0 0,0-1 0 0 0,0 1 0 0 0,0 0 0 0 0,-1 0 0 0 0,0 0 0 0 0,-1 1 0 0 0,1-1 1 0 0,-2 0-1 0 0,1 1 0 0 0,-1 12 0 0 0,0-12-16 0 0,-1-1 0 0 0,0 0 1 0 0,0 0-1 0 0,-1 0 0 0 0,0 0 0 0 0,0 0 1 0 0,-1 0-1 0 0,0-1 0 0 0,0 1 0 0 0,-6 9 1 0 0,3-8-15 0 0,-1 0 0 0 0,1 0 1 0 0,-1-1-1 0 0,0 0 0 0 0,-1 0 1 0 0,0-1-1 0 0,-9 6 0 0 0,3-3 11 0 0,-26 13-1 0 0,34-19-180 0 0,0-1-1 0 0,0 0 0 0 0,-1 0 1 0 0,1 0-1 0 0,0-1 0 0 0,0 0 1 0 0,-10 0-1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50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637 172 2759 0 0,'0'0'12718'0'0,"4"-16"-12228"0"0,-3 5-348 0 0,1 1-1 0 0,-1 0 0 0 0,-1-1 1 0 0,0 1-1 0 0,-2-19 0 0 0,2 26-164 0 0,-1-1-1 0 0,1 0 0 0 0,-1 1 1 0 0,0-1-1 0 0,0 1 0 0 0,0-1 1 0 0,-1 1-1 0 0,1-1 1 0 0,-1 1-1 0 0,0 0 0 0 0,0 0 1 0 0,0 0-1 0 0,0 0 0 0 0,-1 0 1 0 0,1 0-1 0 0,-1 1 0 0 0,0-1 1 0 0,0 1-1 0 0,0 0 1 0 0,0 0-1 0 0,-3-2 0 0 0,2 2-2 0 0,0 1 0 0 0,0 0-1 0 0,0 0 1 0 0,0 1 0 0 0,0-1-1 0 0,0 1 1 0 0,0 0 0 0 0,0 0-1 0 0,0 0 1 0 0,-1 0 0 0 0,1 1-1 0 0,-7 1 1 0 0,-5 3-15 0 0,-28 11 1 0 0,36-13 43 0 0,-40 19 17 0 0,0 1-1 0 0,2 3 0 0 0,1 1 1 0 0,2 3-1 0 0,-76 65 0 0 0,103-81 100 0 0,1 1-1 0 0,1 1 1 0 0,0 0-1 0 0,1 1 1 0 0,0 0-1 0 0,-13 27 1 0 0,24-41-65 0 0,0 1 1 0 0,1-1 0 0 0,0 1 0 0 0,0-1 0 0 0,0 1-1 0 0,0 0 1 0 0,0-1 0 0 0,0 8 0 0 0,1-9-36 0 0,1-1 0 0 0,-1 0 0 0 0,0 0 0 0 0,0 0 0 0 0,0 0 0 0 0,1 0 0 0 0,-1 0 0 0 0,0 1 0 0 0,1-1 0 0 0,-1 0 0 0 0,1 0 0 0 0,-1 0 0 0 0,1 0 0 0 0,0 0 0 0 0,-1-1 0 0 0,1 1 0 0 0,0 0 0 0 0,0 0-1 0 0,0 0 1 0 0,0-1 0 0 0,-1 1 0 0 0,1 0 0 0 0,0-1 0 0 0,0 1 0 0 0,0 0 0 0 0,0-1 0 0 0,0 0 0 0 0,1 1 0 0 0,-1-1 0 0 0,0 0 0 0 0,0 1 0 0 0,0-1 0 0 0,2 0 0 0 0,6 0 67 0 0,1 0-1 0 0,0 0 1 0 0,-1-1-1 0 0,1-1 0 0 0,-1 0 1 0 0,1 0-1 0 0,-1-1 1 0 0,12-4-1 0 0,0 0 1 0 0,46-15-152 0 0,109-53 0 0 0,-136 54 13 0 0,-1-1 0 0 0,0-3 1 0 0,62-51-1 0 0,-73 47 73 0 0,-27 28 603 0 0,-2 2-530 0 0,-7 18 100 0 0,-2-1 0 0 0,-13 19 0 0 0,15-25-152 0 0,0 0 0 0 0,1 0 0 0 0,0 1 0 0 0,1 0 0 0 0,1 0 0 0 0,0 0 0 0 0,-3 16 0 0 0,7-27-191 0 0,1-1 0 0 0,0 1 0 0 0,0 0 0 0 0,0-1 0 0 0,0 1 1 0 0,1 0-1 0 0,-1-1 0 0 0,0 1 0 0 0,1-1 0 0 0,-1 1 0 0 0,1 0 0 0 0,0-1 0 0 0,-1 1 0 0 0,1-1 1 0 0,0 1-1 0 0,0-1 0 0 0,0 0 0 0 0,0 1 0 0 0,0-1 0 0 0,0 0 0 0 0,0 0 0 0 0,1 1 0 0 0,1 0 1 0 0,7 2-5937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5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32 289 16007 0 0,'0'0'1452'0'0,"-8"9"-22"0"0,-6 1 251 0 0,13-9-845 0 0,-7-6 132 0 0,8 3-923 0 0,0-1 0 0 0,0 1 0 0 0,0-1 0 0 0,0 1 0 0 0,1-1 0 0 0,-1 1 0 0 0,1-1 0 0 0,0 1 0 0 0,-1 0 0 0 0,1-1 0 0 0,0 1 0 0 0,0 0 0 0 0,0 0 0 0 0,1 0 0 0 0,2-4 0 0 0,3-4 45 0 0,17-16 1 0 0,-22 24-63 0 0,27-28-195 0 0,2 1 0 0 0,1 2 0 0 0,1 1 0 0 0,1 2 0 0 0,2 1 0 0 0,61-29 0 0 0,-92 49 89 0 0,1 1 0 0 0,0 0-1 0 0,0 0 1 0 0,0 1 0 0 0,0-1 0 0 0,0 1 0 0 0,8 0 0 0 0,-13 1 69 0 0,1 0-1 0 0,-1 0 1 0 0,1 0 0 0 0,-1 0-1 0 0,1 1 1 0 0,-1-1 0 0 0,1 0-1 0 0,-1 1 1 0 0,1-1 0 0 0,-1 1-1 0 0,1-1 1 0 0,-1 1 0 0 0,0 0 0 0 0,1-1-1 0 0,-1 1 1 0 0,0 0 0 0 0,0 0-1 0 0,1 0 1 0 0,-1 0 0 0 0,0 0-1 0 0,0 0 1 0 0,0 0 0 0 0,0 1 0 0 0,0-1-1 0 0,-1 0 1 0 0,1 1 0 0 0,0-1-1 0 0,-1 0 1 0 0,1 1 0 0 0,-1-1-1 0 0,1 1 1 0 0,-1-1 0 0 0,1 1-1 0 0,-1 1 1 0 0,1 12 51 0 0,0 0 0 0 0,-1 1-1 0 0,0-1 1 0 0,-2 0 0 0 0,0 0 0 0 0,0 0-1 0 0,-2 0 1 0 0,-4 14 0 0 0,-48 114 184 0 0,55-141-225 0 0,-4 6 24 0 0,4-5-16 0 0,-1-1 0 0 0,1 1 0 0 0,0-1-1 0 0,0 1 1 0 0,0 0 0 0 0,-1 4-1 0 0,1-6-93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5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134 340 9671 0 0,'13'9'12091'0'0,"-19"-11"-11702"0"0,-10-3-308 0 0,0-1 0 0 0,1 0 1 0 0,0-1-1 0 0,0-1 0 0 0,0 0 0 0 0,-15-13 0 0 0,28 20-81 0 0,-7-12 0 0 0,8 10-13 0 0,0 0-1 0 0,-1 1 1 0 0,2-1 0 0 0,-1 0-1 0 0,0 0 1 0 0,0 0 0 0 0,1 0-1 0 0,0 0 1 0 0,-1 0 0 0 0,1 0-1 0 0,0 0 1 0 0,1 1 0 0 0,-1-1-1 0 0,0 0 1 0 0,1 0 0 0 0,0 0-1 0 0,0 0 1 0 0,0 0 0 0 0,0 1-1 0 0,0-1 1 0 0,0 0 0 0 0,0 1-1 0 0,1-1 1 0 0,0 1 0 0 0,1-3-1 0 0,6-6-84 0 0,0 0 0 0 0,0 1-1 0 0,21-18 1 0 0,-10 11 61 0 0,1 2 0 0 0,0 0 0 0 0,1 1-1 0 0,1 1 1 0 0,0 1 0 0 0,0 1 0 0 0,1 2 0 0 0,1 0-1 0 0,38-9 1 0 0,-53 17 45 0 0,0-1 0 0 0,0 2 0 0 0,0-1 0 0 0,0 1 0 0 0,0 1 0 0 0,0 0 0 0 0,0 0 0 0 0,0 1 0 0 0,0 0 0 0 0,0 1 0 0 0,-1 0 0 0 0,1 0 0 0 0,-1 1 0 0 0,0 0 0 0 0,0 1 0 0 0,0 0 0 0 0,-1 1 0 0 0,1 0 0 0 0,8 8 0 0 0,-14-12-1 0 0,-1 0 1 0 0,0 0-1 0 0,-1 0 0 0 0,1 1 1 0 0,0-1-1 0 0,0 1 0 0 0,-1-1 0 0 0,0 1 1 0 0,1-1-1 0 0,-1 1 0 0 0,0 0 1 0 0,0 0-1 0 0,-1 0 0 0 0,1-1 0 0 0,0 1 1 0 0,-1 0-1 0 0,0 0 0 0 0,0 0 1 0 0,0 0-1 0 0,0 6 0 0 0,-2-4 34 0 0,1 1 0 0 0,-1-1-1 0 0,0 1 1 0 0,-1-1 0 0 0,1 0-1 0 0,-1 1 1 0 0,0-1 0 0 0,-1-1-1 0 0,-6 9 1 0 0,-96 101 103 0 0,94-102-300 0 0,-1 0 0 0 0,-1-1 0 0 0,0-1 0 0 0,0 0 0 0 0,-1-1 0 0 0,-1 0 0 0 0,-29 11 0 0 0,41-19-405 0 0,0 1-1 0 0,0-1 1 0 0,0-1-1 0 0,0 1 0 0 0,-8 0 1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5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316 164 2303 0 0,'51'-27'-153'0'0,"-4"3"4139"0"0,56-37 0 0 0,-19 9 955 0 0,-84 53-4894 0 0,-1 0 0 0 0,0 0 0 0 0,1 0-1 0 0,-1 0 1 0 0,0 0 0 0 0,0 0 0 0 0,0-1 0 0 0,1 1-1 0 0,-1 0 1 0 0,-2 1 0 0 0,0 0 5 0 0,-83 80 1009 0 0,-91 112-1 0 0,52-52-647 0 0,68-80-195 0 0,-55 77-1 0 0,107-133-119 0 0,1 1 0 0 0,0 0 0 0 0,1 0 0 0 0,-1 1 0 0 0,1-1 0 0 0,-2 10 0 0 0,4-15-114 0 0,1 0 0 0 0,-1 1 0 0 0,1-1 1 0 0,-1 0-1 0 0,1 0 0 0 0,0 1 0 0 0,0-1 0 0 0,0 0 0 0 0,0 0 0 0 0,1 1 0 0 0,-1-1 0 0 0,0 0 0 0 0,1 0 0 0 0,0 0 0 0 0,-1 0 0 0 0,1 1 1 0 0,0-1-1 0 0,0 0 0 0 0,0 0 0 0 0,0 0 0 0 0,1-1 0 0 0,-1 1 0 0 0,0 0 0 0 0,1 0 0 0 0,2 2 0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5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 1839 0 0,'0'0'83'0'0,"-2"-18"13396"0"0,2 20-13029 0 0,0 19-69 0 0,1-1-1 0 0,1 1 1 0 0,0 0 0 0 0,2-1-1 0 0,0 0 1 0 0,2 0-1 0 0,0 0 1 0 0,1 0 0 0 0,1-1-1 0 0,1 0 1 0 0,0-1-1 0 0,2 0 1 0 0,0 0-1 0 0,1-1 1 0 0,0-1 0 0 0,1 0-1 0 0,27 24 1 0 0,6-1-104 0 0,2-2 0 0 0,2-2 0 0 0,1-2 0 0 0,60 28 0 0 0,34 9-228 0 0,-140-67-72 0 0,5 3-2571 0 0,-30 4-1096 0 0,6-8 2212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3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49 3679 0 0,'0'0'13672'0'0,"-1"1"-13398"0"0,-41 39 310 0 0,20-20-424 0 0,1 1-1 0 0,-25 31 0 0 0,34-37-47 0 0,-6 9 368 0 0,2 0 0 0 0,-23 43 0 0 0,26-48-224 0 0,12-18-241 0 0,-1 1 0 0 0,1-1 0 0 0,0 1 0 0 0,0-1 0 0 0,0 1 0 0 0,0 0 0 0 0,0 0 0 0 0,0-1-1 0 0,0 1 1 0 0,0 0 0 0 0,1 0 0 0 0,-1 0 0 0 0,1 0 0 0 0,-1 0 0 0 0,1 0 0 0 0,0 0 0 0 0,0 0 0 0 0,-1 0-1 0 0,2 0 1 0 0,-1-1 0 0 0,1 5 0 0 0,0-1 33 0 0,1 0 1 0 0,0-1-1 0 0,0 1 0 0 0,0-1 1 0 0,1 1-1 0 0,-1-1 0 0 0,1 0 1 0 0,0 0-1 0 0,0 0 0 0 0,1-1 1 0 0,-1 1-1 0 0,1-1 0 0 0,7 6 1 0 0,-7-7 8 0 0,0 0 1 0 0,0 0 0 0 0,0-1-1 0 0,0 1 1 0 0,1-1 0 0 0,-1 0 0 0 0,0 0-1 0 0,0 0 1 0 0,1 0 0 0 0,-1-1 0 0 0,1 0-1 0 0,-1 0 1 0 0,0 0 0 0 0,1 0-1 0 0,8-3 1 0 0,85-22 849 0 0,-86 21-802 0 0,1-1 0 0 0,-2 0 0 0 0,1-1-1 0 0,0 0 1 0 0,18-15 0 0 0,-19 13-66 0 0,-1-2 0 0 0,0 0 0 0 0,0 0 0 0 0,-1-1 0 0 0,0 0 1 0 0,-1 0-1 0 0,-1-1 0 0 0,1 0 0 0 0,7-19 0 0 0,-11 20-91 0 0,1 0 1 0 0,-2 0-1 0 0,0-1 1 0 0,0 1 0 0 0,-1-1-1 0 0,0 0 1 0 0,-1 0-1 0 0,-1 0 1 0 0,0 0-1 0 0,0 1 1 0 0,-4-19-1 0 0,3 24-20 0 0,0 0 0 0 0,-1 0-1 0 0,1 0 1 0 0,-1 1 0 0 0,-1-1-1 0 0,1 1 1 0 0,-1-1 0 0 0,0 1-1 0 0,0 0 1 0 0,-6-6-1 0 0,7 8 33 0 0,-1 1-1 0 0,1-1 0 0 0,-1 1 0 0 0,0 0 0 0 0,1 0 0 0 0,-1 0 0 0 0,0 1 1 0 0,0-1-1 0 0,-1 1 0 0 0,1-1 0 0 0,0 1 0 0 0,0 0 0 0 0,-1 0 0 0 0,1 1 0 0 0,0-1 1 0 0,-1 1-1 0 0,1-1 0 0 0,-1 1 0 0 0,-4 1 0 0 0,-3 0-39 0 0,1 0 1 0 0,0 1-1 0 0,0 1 0 0 0,-18 6 0 0 0,-38 21-581 0 0,50-22 360 0 0,-2 1-239 0 0,1 1-1 0 0,0 1 1 0 0,-18 16 0 0 0,34-26 312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5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1054 51 9671 0 0,'6'-6'94'0'0,"-3"2"33"0"0,0 1 1 0 0,0-1-1 0 0,0 0 1 0 0,-1 0-1 0 0,1 0 1 0 0,-1 0 0 0 0,0 0-1 0 0,3-10 5806 0 0,-17 21-4933 0 0,-2 4-726 0 0,2 0-1 0 0,-1 0 1 0 0,2 2 0 0 0,-1-1 0 0 0,-9 16-1 0 0,-16 17 185 0 0,-59 61 270 0 0,-110 117-21 0 0,22-43-653 0 0,129-131-172 0 0,-91 61 0 0 0,-119 58-99 0 0,263-167 84 0 0,5-1-1573 0 0,10-3-5126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6:5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43 11887 0 0,'0'0'1083'0'0,"-1"1"-891"0"0,11-2 5413 0 0,33-10-4442 0 0,-8 3-700 0 0,-23 5-374 0 0,66-13 342 0 0,-66 14-318 0 0,0 1 0 0 0,0 0 1 0 0,0 1-1 0 0,18 2 0 0 0,-30-2-98 0 0,1 0 0 0 0,0 0 1 0 0,-1 0-1 0 0,1 0 0 0 0,0 1 0 0 0,-1-1 0 0 0,1 0 0 0 0,0 0 0 0 0,-1 1 0 0 0,1-1 0 0 0,-1 0 0 0 0,1 1 1 0 0,0-1-1 0 0,-1 1 0 0 0,1-1 0 0 0,-1 1 0 0 0,1-1 0 0 0,-1 1 0 0 0,0-1 0 0 0,1 1 0 0 0,-1-1 1 0 0,1 1-1 0 0,-1-1 0 0 0,0 1 0 0 0,0 0 0 0 0,1 0 0 0 0,-1 1-5 0 0,1 0-1 0 0,-1 0 0 0 0,0 0 1 0 0,0 0-1 0 0,0 0 1 0 0,0-1-1 0 0,0 1 1 0 0,-1 0-1 0 0,0 3 1 0 0,-1 4-9 0 0,-1-1 0 0 0,-1 0 0 0 0,-3 9 0 0 0,1-6 15 0 0,-1 0-1 0 0,0 0 1 0 0,0 0 0 0 0,-1-1 0 0 0,-1 0 0 0 0,0 0-1 0 0,0-1 1 0 0,0 0 0 0 0,-1-1 0 0 0,-1 0 0 0 0,0 0 0 0 0,0-1-1 0 0,-21 10 1 0 0,9-7-63 0 0,0-1 0 0 0,-1-1 0 0 0,-42 9 0 0 0,64-17-13 0 0,2 0 41 0 0,0 0 0 0 0,-1 0 0 0 0,1 1 0 0 0,0-1 0 0 0,0 0 0 0 0,-1 0 0 0 0,1 0 0 0 0,0 0 1 0 0,0 0-1 0 0,-1 0 0 0 0,1 0 0 0 0,0 0 0 0 0,0 0 0 0 0,0 1 0 0 0,-1-1 0 0 0,1 0 0 0 0,0 0 0 0 0,0 0 0 0 0,0 0 0 0 0,0 1 0 0 0,-1-1 0 0 0,1 0 0 0 0,0 0 0 0 0,0 0 0 0 0,0 1 0 0 0,0-1 0 0 0,0 0 0 0 0,0 0 0 0 0,0 0 0 0 0,-1 1 0 0 0,1-1 1 0 0,4 3 12 0 0,-1-1 1 0 0,1 0 0 0 0,0 0 0 0 0,-1 0 0 0 0,1-1-1 0 0,0 1 1 0 0,0-1 0 0 0,0 0 0 0 0,0 0 0 0 0,0 0-1 0 0,9 0 1 0 0,4-1-30 0 0,29-3 0 0 0,-4 0 14 0 0,-27 3 24 0 0,15 0 64 0 0,60 7 0 0 0,-82-6-57 0 0,0 1 0 0 0,0 0 0 0 0,0 0 0 0 0,0 1 0 0 0,0 0 0 0 0,0 0 0 0 0,-1 1 0 0 0,1 0 0 0 0,-1 0 0 0 0,0 1 0 0 0,-1-1 0 0 0,8 8 0 0 0,-11-10 0 0 0,-1 1 0 0 0,0-1 1 0 0,0 0-1 0 0,0 1 0 0 0,-1 0 1 0 0,1-1-1 0 0,-1 1 0 0 0,1 0 1 0 0,-1 0-1 0 0,0 0 0 0 0,0 0 1 0 0,0 0-1 0 0,0 0 0 0 0,-1 0 0 0 0,1 0 1 0 0,-1 0-1 0 0,0 0 0 0 0,0 0 1 0 0,0 4-1 0 0,-1-2 35 0 0,0 0-1 0 0,0-1 1 0 0,-1 1-1 0 0,1 0 1 0 0,-1-1 0 0 0,0 1-1 0 0,0-1 1 0 0,-1 1-1 0 0,1-1 1 0 0,-1 0 0 0 0,-4 5-1 0 0,-9 9 122 0 0,0-1-1 0 0,-1-1 0 0 0,-1 0 1 0 0,0-2-1 0 0,-1 0 1 0 0,0-1-1 0 0,-43 21 1 0 0,21-16-27 0 0,-1-1 1 0 0,0-3 0 0 0,-56 12 0 0 0,5-1-24 0 0,-19 3-294 0 0,111-27 37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2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604 936 4607 0 0,'0'0'208'0'0,"0"-2"-9"0"0,2-5 1734 0 0,0 0 1 0 0,0 0-1 0 0,4-8 0 0 0,14-20 2399 0 0,29-31-1864 0 0,-36 50-2406 0 0,152-185 2029 0 0,-18 24-953 0 0,-113 135-1015 0 0,46-60 60 0 0,-70 86-307 0 0,-1 1 0 0 0,0-1-1 0 0,-1-1 1 0 0,-1 0 0 0 0,6-19 0 0 0,-11 31 46 0 0,-1-1-1 0 0,0 1 1 0 0,0-1-1 0 0,0 0 1 0 0,0 0 0 0 0,-1 1-1 0 0,0-1 1 0 0,0 0-1 0 0,-1 0 1 0 0,0 1-1 0 0,-2-10 1 0 0,2 11 21 0 0,-1 0-1 0 0,0 0 1 0 0,1 1-1 0 0,-1-1 1 0 0,-1 1-1 0 0,1 0 1 0 0,0-1-1 0 0,-1 1 1 0 0,0 0-1 0 0,0 1 1 0 0,0-1-1 0 0,0 0 1 0 0,0 1-1 0 0,0-1 1 0 0,0 1-1 0 0,-1 0 1 0 0,-5-2-1 0 0,4 2-13 0 0,0 1-1 0 0,0-1 0 0 0,0 1 1 0 0,0 0-1 0 0,0 1 0 0 0,0-1 1 0 0,0 1-1 0 0,0 0 0 0 0,0 0 1 0 0,-7 1-1 0 0,0 1-119 0 0,1 0 0 0 0,0 1 0 0 0,-18 7 0 0 0,23-7 125 0 0,1 0 0 0 0,0 0 0 0 0,-1 0 0 0 0,1 1-1 0 0,1 0 1 0 0,-1 0 0 0 0,1 0 0 0 0,-1 0 0 0 0,1 1 0 0 0,0 0 0 0 0,-6 9-1 0 0,-2 6-2 0 0,-16 38 0 0 0,20-41 44 0 0,-84 206-57 0 0,-42 83 8 0 0,52-148-57 0 0,-135 249 34 0 0,17-107 1293 0 0,61-101-2283 0 0,110-144 463 0 0,29-54 408 0 0,7-12-2137 0 0,0 1 1138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27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53 188 5983 0 0,'-7'4'83'0'0,"2"-2"36"0"0,1 0-1 0 0,-1 1 0 0 0,1-2 1 0 0,-1 1-1 0 0,0 0 0 0 0,0-1 0 0 0,-7 1 4650 0 0,21-1-205 0 0,-4 0-3818 0 0,5-1-392 0 0,1 0 1 0 0,0-1-1 0 0,-1-1 0 0 0,1 1 1 0 0,15-6-1 0 0,53-21 85 0 0,-45 15-191 0 0,77-31-80 0 0,58-20 1309 0 0,-82 38-3133 0 0,2 8-3413 0 0,-60 14-1254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2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12439 0 0,'0'0'1566'0'0,"0"2"-288"0"0,-1 7-334 0 0,0-1 0 0 0,0 0-1 0 0,0 1 1 0 0,-1-1 0 0 0,0 0 0 0 0,-6 13-1 0 0,-25 47-227 0 0,12-26-138 0 0,5-12-418 0 0,9-16-418 0 0,-11 27 0 0 0,17-40-406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2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15 237 14887 0 0,'0'0'680'0'0,"-1"1"-10"0"0,-4 3-430 0 0,-3 0 3442 0 0,14-17-2530 0 0,0 2-1102 0 0,1 0 1 0 0,1 0-1 0 0,-1 1 0 0 0,2 0 0 0 0,-1 1 1 0 0,2 0-1 0 0,-1 0 0 0 0,21-14 0 0 0,4 0 72 0 0,54-26 0 0 0,-57 33-149 0 0,60-22 1 0 0,-87 37 24 0 0,-1 1 1 0 0,1-1-1 0 0,-1 0 1 0 0,1 1-1 0 0,-1 0 1 0 0,7 0-1 0 0,0 2 2 0 0,-8-1 6 0 0,-1 0 0 0 0,0 1 0 0 0,0-1 0 0 0,0 0 0 0 0,0 0 1 0 0,0 1-1 0 0,0-1 0 0 0,-1 0 0 0 0,1 1 0 0 0,0-1 0 0 0,-1 1 0 0 0,1-1 0 0 0,-1 1 0 0 0,1-1 0 0 0,-1 1 0 0 0,0-1 0 0 0,1 1 0 0 0,-1 0 0 0 0,0-1 0 0 0,0 1 0 0 0,-1 2 0 0 0,-4 35 137 0 0,5-39-143 0 0,-39 131 370 0 0,27-94-341 0 0,11-35-180 0 0,1 0 0 0 0,-1 0 0 0 0,1-1 0 0 0,0 1 1 0 0,0 0-1 0 0,0 0 0 0 0,0 0 0 0 0,0-1 0 0 0,0 1 0 0 0,0 0 0 0 0,1 0 1 0 0,-1-1-1 0 0,1 3 0 0 0,4 4-964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2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21 321 1839 0 0,'0'0'83'0'0,"2"0"-6"0"0,18 3-61 0 0,-1 3 14044 0 0,-11-5-8874 0 0,-10-6-4871 0 0,2 3-532 0 0,-7-9 560 0 0,0 1-1 0 0,-8-12 0 0 0,8 14-261 0 0,2 0-1 0 0,-1-1 1 0 0,-8-16-1 0 0,13 22-78 0 0,0-1 1 0 0,0 1-1 0 0,0-1 1 0 0,0 1-1 0 0,1-1 1 0 0,-1 0-1 0 0,1 1 0 0 0,0-1 1 0 0,0 0-1 0 0,0 1 1 0 0,1-1-1 0 0,-1 0 1 0 0,1 1-1 0 0,1-6 0 0 0,2 0-3 0 0,0 0-1 0 0,0 0 0 0 0,0 0 1 0 0,1 1-1 0 0,1 0 0 0 0,0 0 1 0 0,0 0-1 0 0,0 1 0 0 0,1 0 0 0 0,0 0 1 0 0,9-7-1 0 0,-3 4 2 0 0,0 1 0 0 0,1 0 0 0 0,0 1 0 0 0,1 0 0 0 0,28-10 0 0 0,-37 16-3 0 0,1 1 0 0 0,0-1 0 0 0,0 1-1 0 0,0 1 1 0 0,0-1 0 0 0,-1 1 0 0 0,1 0-1 0 0,0 1 1 0 0,11 2 0 0 0,7 2-7 0 0,29 11 0 0 0,-45-13 9 0 0,24 8 4 0 0,116 41 47 0 0,-138-46-39 0 0,-10-5-10 0 0,0 0 0 0 0,0 0 0 0 0,0 1 0 0 0,-1-1 0 0 0,1 0-1 0 0,0 0 1 0 0,0 0 0 0 0,-1 1 0 0 0,1-1 0 0 0,-1 0 0 0 0,1 1 0 0 0,-1-1 0 0 0,0 1 0 0 0,1-1-1 0 0,-1 0 1 0 0,0 1 0 0 0,0-1 0 0 0,0 1 0 0 0,0-1 0 0 0,0 1 0 0 0,0-1 0 0 0,0 0 0 0 0,-1 1-1 0 0,1-1 1 0 0,-1 1 0 0 0,1-1 0 0 0,-1 0 0 0 0,1 1 0 0 0,-1-1 0 0 0,0 0 0 0 0,1 0 0 0 0,-1 1-1 0 0,0-1 1 0 0,0 0 0 0 0,-1 1 0 0 0,-3 4 4 0 0,-1-1 1 0 0,1 1-1 0 0,-1-1 0 0 0,0 0 1 0 0,-8 4-1 0 0,-12 6 23 0 0,-56 25-1 0 0,17-11-118 0 0,-9 11-131 0 0,10-6-1171 0 0,-92 35 0 0 0,136-63-2987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2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25 9215 0 0,'1'-1'707'0'0,"18"-23"8872"0"0,-20 28-9479 0 0,1 0 1 0 0,-1 0-1 0 0,0 0 1 0 0,0 0-1 0 0,0 0 1 0 0,-1 0-1 0 0,1 0 1 0 0,-1-1-1 0 0,0 1 1 0 0,0-1 0 0 0,0 1-1 0 0,-5 4 1 0 0,-6 13 149 0 0,-98 170 45 0 0,-206 270-1 0 0,257-380-485 0 0,51-66 187 0 0,0 0 0 0 0,1 0-1 0 0,-11 30 1 0 0,4-17-3018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3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46 10591 0 0,'9'-12'633'0'0,"13"-21"4178"0"0,-24 33-4487 0 0,-4 3-201 0 0,-1 1-1 0 0,1-1 0 0 0,0 1 1 0 0,0 0-1 0 0,1 0 1 0 0,-1 1-1 0 0,1 0 0 0 0,-8 8 1 0 0,-3 6 8 0 0,-14 25 0 0 0,17-26-48 0 0,-49 82 249 0 0,-57 123-1 0 0,29-51-105 0 0,63-123-219 0 0,-111 191 154 0 0,103-184-114 0 0,-4-3 0 0 0,-52 59 1 0 0,70-89-64 0 0,10-10-155 0 0,0 0 0 0 0,-22 18 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3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148 176 8287 0 0,'-6'4'277'0'0,"-1"0"-1"0"0,0-1 1 0 0,0 1-1 0 0,0-2 1 0 0,0 1-1 0 0,0-1 0 0 0,-15 3 1 0 0,-15 4 4097 0 0,29-6-3565 0 0,0 0 1 0 0,0 0 0 0 0,-8 6 1935 0 0,30-2-1967 0 0,-7-5-638 0 0,1 0 1 0 0,0 0-1 0 0,0-1 1 0 0,0 0 0 0 0,0 0-1 0 0,0-1 1 0 0,12-1 0 0 0,58-10 314 0 0,-69 9-429 0 0,161-36-71 0 0,284-103 1 0 0,-366 105-2815 0 0,-50 20-4265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3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9671 0 0,'0'0'7902'0'0,"-1"3"-7041"0"0,-6 13-326 0 0,-2 1-1 0 0,0-2 1 0 0,-18 24 0 0 0,7-10 91 0 0,-17 32 114 0 0,-54 127 0 0 0,-4 8-628 0 0,91-189-199 0 0,-1 0-1 0 0,0 0 1 0 0,-1-1-1 0 0,1 1 1 0 0,-1-1-1 0 0,0-1 1 0 0,-8 7-1 0 0,13-11-233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3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946 0 13359 0 0,'0'0'1027'0'0,"1"3"-578"0"0,-1 3-245 0 0,0 0-1 0 0,0 0 1 0 0,-1-1 0 0 0,0 1-1 0 0,0 0 1 0 0,0 0 0 0 0,0 0-1 0 0,-4 6 1 0 0,-22 50 779 0 0,13-31-708 0 0,-28 59 440 0 0,-57 90-1 0 0,-66 77 166 0 0,72-117-588 0 0,-149 190-132 0 0,206-284-157 0 0,-3-3 0 0 0,-1-1-1 0 0,-56 44 1 0 0,92-82 8 0 0,-1-1-1 0 0,1 0 1 0 0,0-1 0 0 0,-1 1-1 0 0,-8 3 1 0 0,13-6-9 0 0,0 0 0 0 0,0 0 0 0 0,-1 0 0 0 0,1 0 0 0 0,0 0 0 0 0,0 0 0 0 0,-1 0 0 0 0,1 0 0 0 0,0 0 0 0 0,-1 0 0 0 0,1 0 0 0 0,0 0 0 0 0,0 0 0 0 0,-1 0 0 0 0,1 0 0 0 0,0 0 0 0 0,-1 0 0 0 0,1 0 0 0 0,0 0 0 0 0,0 0 0 0 0,-1-1 0 0 0,1 1 0 0 0,0 0 0 0 0,0 0 0 0 0,-1 0 0 0 0,1 0 0 0 0,0-1 0 0 0,0 1 0 0 0,0 0-1 0 0,-1 0 1 0 0,1 0 0 0 0,0-1 0 0 0,0 1 0 0 0,0 0 0 0 0,0 0 0 0 0,0-1 0 0 0,0 1 0 0 0,-1 0 0 0 0,1-1 0 0 0,0 1 0 0 0,0 0 0 0 0,0 0 0 0 0,0-1 0 0 0,0 1 0 0 0,0 0 0 0 0,0-1 0 0 0,0 1 0 0 0,0 0 0 0 0,0 0 0 0 0,0-1 0 0 0,0 1 0 0 0,0 0 0 0 0,1 0 0 0 0,-1-1 0 0 0,0 1 0 0 0,0-1 0 0 0,1-2-2 0 0,-1 0 1 0 0,1 0-1 0 0,0 0 0 0 0,0 0 1 0 0,1-1-1 0 0,-1 1 0 0 0,1 1 1 0 0,-1-1-1 0 0,1 0 0 0 0,0 0 0 0 0,3-3 1 0 0,29-29-93 0 0,-22 24 40 0 0,16-16-56 0 0,1 2-1 0 0,1 1 1 0 0,1 1-1 0 0,1 2 1 0 0,1 1-1 0 0,0 2 1 0 0,55-21-1 0 0,-84 37 117 0 0,1 1 0 0 0,-1-1-1 0 0,1 1 1 0 0,-1 0 0 0 0,1 1-1 0 0,-1-1 1 0 0,1 1 0 0 0,0 0-1 0 0,-1 0 1 0 0,1 1 0 0 0,9 1-1 0 0,-12-1 23 0 0,1-1 0 0 0,-1 1 0 0 0,1 0 0 0 0,-1 0 0 0 0,0 0 0 0 0,1 1 0 0 0,-1-1 0 0 0,0 0 0 0 0,0 1 0 0 0,0 0 0 0 0,0-1 0 0 0,0 1 0 0 0,0 0 0 0 0,0 0 0 0 0,-1 0 0 0 0,1 0 0 0 0,-1 0 0 0 0,1 1 0 0 0,-1-1 0 0 0,0 0 0 0 0,0 1 0 0 0,2 3 0 0 0,-2 1 38 0 0,0-1 1 0 0,1 0 0 0 0,-2 1 0 0 0,1-1 0 0 0,-1 1 0 0 0,0-1 0 0 0,-1 1 0 0 0,1-1 0 0 0,-1 1 0 0 0,-1-1 0 0 0,-1 8 0 0 0,-5 7 73 0 0,1-1 0 0 0,-13 20 1 0 0,10-20-131 0 0,-8 24 0 0 0,17-42-173 0 0,-2 7-2134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3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47 103 5063 0 0,'0'0'390'0'0,"1"9"-236"0"0,3 9 4206 0 0,-2-16-2852 0 0,0 1-1166 0 0,0 0 0 0 0,1 0 0 0 0,-1-1 0 0 0,1 1 0 0 0,0-1 0 0 0,0 0 0 0 0,0 0 0 0 0,0 0 0 0 0,0 0 0 0 0,0 0 0 0 0,0-1 0 0 0,1 1 0 0 0,-1-1 0 0 0,1 0 0 0 0,-1 0 0 0 0,1 0 0 0 0,-1-1 0 0 0,1 1 0 0 0,0-1 0 0 0,-1 0 0 0 0,8 0 0 0 0,5-2 289 0 0,0-1-1 0 0,0-1 0 0 0,0 0 1 0 0,21-9-1 0 0,12-4 55 0 0,-15 6-432 0 0,-1-2 0 0 0,41-23-1 0 0,-61 30-258 0 0,-10 4-29 0 0,-1 1 0 0 0,1-1 0 0 0,0 0 0 0 0,-1 0-1 0 0,1 0 1 0 0,-1 0 0 0 0,0 0 0 0 0,0 0 0 0 0,3-3-1 0 0,-5 4-7 0 0,1 0 0 0 0,0 0-1 0 0,-1 0 1 0 0,1 0 0 0 0,-1 0-1 0 0,1 0 1 0 0,-1 0 0 0 0,0 0-1 0 0,1-1 1 0 0,-1 1 0 0 0,0 0-1 0 0,0 0 1 0 0,0 0 0 0 0,0 0-1 0 0,0 0 1 0 0,0 0 0 0 0,0-1-1 0 0,0 1 1 0 0,0 0 0 0 0,0 0-1 0 0,-1 0 1 0 0,1 0 0 0 0,0 0-1 0 0,-1 0 1 0 0,1 0 0 0 0,-1 0-1 0 0,0-1 1 0 0,-1 1-59 0 0,1 1 0 0 0,-1-1-1 0 0,1 1 1 0 0,-1-1 0 0 0,0 1-1 0 0,1 0 1 0 0,-1-1 0 0 0,0 1-1 0 0,1 0 1 0 0,-1 0 0 0 0,0 0-1 0 0,1 0 1 0 0,-3 1 0 0 0,1-1-74 0 0,-10 2-125 0 0,1-1 0 0 0,-1 2 1 0 0,1 0-1 0 0,-1 0 0 0 0,-21 10 0 0 0,5 0 119 0 0,-33 22 0 0 0,39-21 178 0 0,2 1 0 0 0,-1 2 1 0 0,2 0-1 0 0,-24 26 0 0 0,29-27 159 0 0,1 0 0 0 0,1 2 0 0 0,1-1 0 0 0,0 2 0 0 0,-16 34 0 0 0,24-44-4 0 0,0 1 0 0 0,1-1 0 0 0,0 1 0 0 0,1 0 0 0 0,0 0 0 0 0,-1 17 0 0 0,3-24-124 0 0,0 1 1 0 0,0-1-1 0 0,0 0 0 0 0,0 0 1 0 0,1 0-1 0 0,-1 0 1 0 0,1 0-1 0 0,0 0 1 0 0,0 0-1 0 0,0 0 1 0 0,0 0-1 0 0,1-1 0 0 0,-1 1 1 0 0,1 0-1 0 0,0-1 1 0 0,-1 1-1 0 0,1-1 1 0 0,0 1-1 0 0,1-1 1 0 0,-1 0-1 0 0,0 0 0 0 0,1 0 1 0 0,-1 0-1 0 0,1-1 1 0 0,5 4-1 0 0,-2-3 6 0 0,1 1 0 0 0,-1-1-1 0 0,1 0 1 0 0,0-1 0 0 0,0 0 0 0 0,13 1 0 0 0,44-3-7 0 0,-36 0-6 0 0,56-4-778 0 0,-48 2-4550 0 0,-11 0-1198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3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11575 0 0,'0'2'530'0'0,"-4"31"91"0"0,0-3-263 0 0,-1-1 1 0 0,-9 32 0 0 0,-3-13 258 0 0,-3 0 0 0 0,-1-1 0 0 0,-3-1 0 0 0,-57 82 0 0 0,-142 154 125 0 0,181-233-644 0 0,11-13-722 0 0,29-35-173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32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74 461 6911 0 0,'-1'1'528'0'0,"-37"26"705"0"0,15-8 2894 0 0,23-18-4002 0 0,0-1 0 0 0,0 0 0 0 0,0 1 0 0 0,0-1-1 0 0,0 0 1 0 0,-1 0 0 0 0,1 1 0 0 0,0-1 0 0 0,0 0-1 0 0,0 0 1 0 0,-1 0 0 0 0,1 1 0 0 0,0-1 0 0 0,0 0 0 0 0,-1 0-1 0 0,1 0 1 0 0,0 0 0 0 0,-1 1 0 0 0,1-1 0 0 0,0 0 0 0 0,0 0-1 0 0,-1 0 1 0 0,1 0 0 0 0,0 0 0 0 0,-1 0 0 0 0,1 0-1 0 0,0 0 1 0 0,0 0 0 0 0,-1 0 0 0 0,1 0 0 0 0,0 0 0 0 0,-1 0-1 0 0,1 0 1 0 0,-1 0 0 0 0,-1-13 1616 0 0,2 8-1603 0 0,0-1 1 0 0,0 1-1 0 0,1 0 1 0 0,0 0-1 0 0,0-1 1 0 0,1 1-1 0 0,-1 0 1 0 0,1 0 0 0 0,3-5-1 0 0,3-7 51 0 0,12-18 1 0 0,8-5-24 0 0,47-52 0 0 0,-51 63-172 0 0,0 2 7 0 0,0 1 1 0 0,1 1-1 0 0,2 1 0 0 0,49-34 1 0 0,-62 49 63 0 0,1 0-1 0 0,-1 1 1 0 0,2 0 0 0 0,-1 2 0 0 0,1 0-1 0 0,0 0 1 0 0,1 2 0 0 0,-1 0 0 0 0,1 0 0 0 0,0 2-1 0 0,32-1 1 0 0,-42 3-49 0 0,0 1 0 0 0,-1 0 0 0 0,1 1-1 0 0,-1-1 1 0 0,0 1 0 0 0,0 0 0 0 0,1 1 0 0 0,-1 0-1 0 0,-1 0 1 0 0,1 0 0 0 0,0 0 0 0 0,-1 1 0 0 0,0 0 0 0 0,0 0-1 0 0,0 1 1 0 0,0-1 0 0 0,0 1 0 0 0,-1 0 0 0 0,0 0-1 0 0,0 1 1 0 0,-1-1 0 0 0,1 1 0 0 0,-1 0 0 0 0,0 0-1 0 0,-1 0 1 0 0,0 0 0 0 0,3 9 0 0 0,-3-5-4 0 0,-1 1 0 0 0,0 0 0 0 0,0-1 1 0 0,-1 1-1 0 0,0 0 0 0 0,-1 0 0 0 0,0-1 1 0 0,-1 1-1 0 0,0 0 0 0 0,-1-1 0 0 0,0 0 0 0 0,-1 0 1 0 0,0 0-1 0 0,0 0 0 0 0,-1 0 0 0 0,0-1 1 0 0,-13 18-1 0 0,2-8 13 0 0,0 0 1 0 0,-2-2-1 0 0,0 1 1 0 0,-33 23-1 0 0,13-14 28 0 0,-65 33 0 0 0,55-36-92 0 0,-87 28-1 0 0,112-44-134 0 0,-1-2-1 0 0,0 0 0 0 0,-1-2 1 0 0,-46 3-1 0 0,69-7 123 0 0,-1-1-1 0 0,0 1 1 0 0,0 0 0 0 0,0-1-1 0 0,0 1 1 0 0,0-1 0 0 0,-3-1-1 0 0,5 1-38 0 0,0 1 0 0 0,0 0-1 0 0,1-1 1 0 0,-1 1 0 0 0,0-1-1 0 0,0 1 1 0 0,1-1 0 0 0,-1 0-1 0 0,0 1 1 0 0,1-1 0 0 0,-1 0-1 0 0,0 1 1 0 0,1-1-1 0 0,-1 0 1 0 0,1 0 0 0 0,-1 0-1 0 0,1 1 1 0 0,-1-1 0 0 0,1 0-1 0 0,0 0 1 0 0,0 0 0 0 0,-1 0-1 0 0,1 0 1 0 0,0 0 0 0 0,0 0-1 0 0,0-1 1 0 0,2-11-6736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3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0 522 5527 0 0,'1'2'423'0'0,"10"23"16103"0"0,-10-29-14866 0 0,1 0-4274 0 0,115-222 6178 0 0,-102 202-3486 0 0,1 1 1 0 0,38-42 0 0 0,47-32-106 0 0,-86 84-302 0 0,0 1 1 0 0,0 0-1 0 0,1 2 0 0 0,1-1 1 0 0,0 2-1 0 0,0 0 0 0 0,1 1 1 0 0,0 1-1 0 0,19-5 1 0 0,-17 9-1258 0 0,0 4-286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3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0 16095 0 0,'0'0'2086'0'0,"-1"1"-1722"0"0,-46 23 736 0 0,-8 4-707 0 0,33-13-313 0 0,0 1 0 0 0,1 0 0 0 0,1 2 0 0 0,0 1 0 0 0,2 0 1 0 0,0 1-1 0 0,1 1 0 0 0,1 1 0 0 0,1 1 0 0 0,-14 26 0 0 0,24-39-39 0 0,1 0 0 0 0,-6 20 0 0 0,9-27-33 0 0,0 0 0 0 0,0 0 0 0 0,1 0 0 0 0,-1 0 0 0 0,1 0 0 0 0,0 0 0 0 0,0 0 1 0 0,0 0-1 0 0,1 0 0 0 0,-1 0 0 0 0,1 0 0 0 0,-1 0 0 0 0,1 0 0 0 0,2 4 0 0 0,-2-6 15 0 0,0 0-1 0 0,0 0 1 0 0,0 0 0 0 0,1-1-1 0 0,-1 1 1 0 0,0 0 0 0 0,1-1-1 0 0,-1 1 1 0 0,1-1-1 0 0,-1 1 1 0 0,0-1 0 0 0,1 0-1 0 0,-1 1 1 0 0,1-1 0 0 0,-1 0-1 0 0,1 0 1 0 0,-1 0-1 0 0,2 0 1 0 0,0 0 23 0 0,10 0 27 0 0,-1-1 1 0 0,1 0-1 0 0,-1 0 0 0 0,1-1 0 0 0,-1-1 0 0 0,1 0 1 0 0,-1-1-1 0 0,0 0 0 0 0,0 0 0 0 0,-1-2 0 0 0,0 1 1 0 0,0-2-1 0 0,0 1 0 0 0,0-2 0 0 0,13-11 0 0 0,-15 11-60 0 0,-1 0-1 0 0,0 0 0 0 0,-1 0 1 0 0,0-1-1 0 0,0 0 0 0 0,-1-1 1 0 0,0 0-1 0 0,0 0 0 0 0,-1 0 1 0 0,-1 0-1 0 0,0-1 0 0 0,0 1 1 0 0,-1-1-1 0 0,0 0 0 0 0,-1 0 1 0 0,-1 0-1 0 0,2-17 0 0 0,-3-10-292 0 0,1-11-1335 0 0,-3 17-5403 0 0,1 19 922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3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941 1 16127 0 0,'0'0'738'0'0,"-9"0"240"0"0,3 1-938 0 0,0 0 1 0 0,1 1-1 0 0,-1-1 0 0 0,1 1 0 0 0,-1 1 0 0 0,1-1 0 0 0,0 1 1 0 0,-1 0-1 0 0,1 0 0 0 0,1 0 0 0 0,-1 1 0 0 0,0-1 0 0 0,-3 6 1 0 0,-8 7 337 0 0,-28 38 0 0 0,28-33-245 0 0,-26 39 259 0 0,2 2 0 0 0,-31 66 0 0 0,20-34-154 0 0,-38 69-32 0 0,-124 200 2 0 0,181-316-198 0 0,-20 27-9 0 0,-61 69 0 0 0,103-132-1 0 0,4-3 1 0 0,-1 0 1 0 0,-1 0 0 0 0,1-1 0 0 0,-1 0 0 0 0,-13 8 0 0 0,20-15-4 0 0,1 0 1 0 0,-1-1 0 0 0,1 1-1 0 0,-1 0 1 0 0,1-1 0 0 0,0 1-1 0 0,-1-1 1 0 0,1 1 0 0 0,-1-1-1 0 0,1 1 1 0 0,0-1-1 0 0,0 1 1 0 0,-1-1 0 0 0,1 1-1 0 0,0-1 1 0 0,0 1 0 0 0,0-2-1 0 0,0 2 2 0 0,-1-2-14 0 0,1 0 0 0 0,-1 0 1 0 0,1 0-1 0 0,0 0 0 0 0,0 0 1 0 0,0 0-1 0 0,0 0 0 0 0,0 0 1 0 0,1-1-1 0 0,-1 1 0 0 0,1 0 1 0 0,0-2-1 0 0,12-25-188 0 0,-8 18 123 0 0,9-18-31 0 0,1 0-1 0 0,2 1 1 0 0,0 1-1 0 0,2 1 1 0 0,1 0 0 0 0,25-23-1 0 0,-15 20 77 0 0,1 1 0 0 0,2 1 0 0 0,0 2 0 0 0,44-25 0 0 0,-69 45 42 0 0,1 1 0 0 0,-1 0 0 0 0,1 0 0 0 0,0 1 0 0 0,0 0 0 0 0,0 1 0 0 0,1 0 1 0 0,-1 0-1 0 0,0 1 0 0 0,1 0 0 0 0,13 1 0 0 0,-18 0 33 0 0,0 1 1 0 0,0-1 0 0 0,0 1-1 0 0,0 0 1 0 0,0 1 0 0 0,-1-1-1 0 0,1 1 1 0 0,0 0 0 0 0,-1 0-1 0 0,0 1 1 0 0,1-1-1 0 0,-1 1 1 0 0,0 0 0 0 0,0 0-1 0 0,-1 1 1 0 0,1-1 0 0 0,0 1-1 0 0,-1-1 1 0 0,0 1 0 0 0,0 0-1 0 0,0 0 1 0 0,-1 1 0 0 0,3 5-1 0 0,1 4 58 0 0,0 0-1 0 0,-1 1 1 0 0,-1 0-1 0 0,-1 0 1 0 0,0 0 0 0 0,1 23-1 0 0,-3-11 86 0 0,-1-1-1 0 0,-7 52 0 0 0,6-72-124 0 0,0 0-1 0 0,-1 0 1 0 0,0 0-1 0 0,0-1 1 0 0,-1 1 0 0 0,1-1-1 0 0,-1 0 1 0 0,0 0-1 0 0,-1 0 1 0 0,1 0 0 0 0,-1 0-1 0 0,0-1 1 0 0,0 1-1 0 0,0-1 1 0 0,-1 0-1 0 0,1 0 1 0 0,-1-1 0 0 0,0 1-1 0 0,0-1 1 0 0,-7 3-1 0 0,-10 4-4 0 0,0-1-1 0 0,0-1 1 0 0,-40 8 0 0 0,58-15-43 0 0,-177 37 184 0 0,95-22-141 0 0,83-15 119 0 0,-10 0-1017 0 0,12-1 792 0 0,1 0-1 0 0,0 0 1 0 0,0 0-1 0 0,-1 0 1 0 0,1 0-1 0 0,0-1 0 0 0,0 1 1 0 0,0 0-1 0 0,-1 0 1 0 0,1 0-1 0 0,0 0 1 0 0,0 0-1 0 0,0-1 1 0 0,0 1-1 0 0,-1 0 1 0 0,1 0-1 0 0,0 0 1 0 0,0-1-1 0 0,0 1 1 0 0,0 0-1 0 0,0 0 1 0 0,0-1-1 0 0,0 1 1 0 0,-1 0-1 0 0,1 0 1 0 0,0 0-1 0 0,0-1 1 0 0,0 1-1 0 0,0 0 1 0 0,0 0-1 0 0,0-1 1 0 0,0 1-1 0 0,0 0 1 0 0,0 0-1 0 0,0-1 1 0 0,1 1-1 0 0,-1 0 1 0 0,0 0-1 0 0,0-1 1 0 0,0 1-1 0 0,0 0 1 0 0,0 0-1 0 0,0 0 1 0 0,0-1-1 0 0,1 1 1 0 0,-1 0-1 0 0,0 0 1 0 0,6-12-1542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34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93 10135 0 0,'0'0'1356'0'0,"2"-1"102"0"0,25-17 2514 0 0,-26 17-3881 0 0,-1 1 0 0 0,1-1 0 0 0,-1 1 0 0 0,1-1 0 0 0,-1 1 0 0 0,1-1 0 0 0,-1 1 0 0 0,0-1 1 0 0,1 1-1 0 0,-1-1 0 0 0,1 0 0 0 0,-1 1 0 0 0,0-1 0 0 0,0 0 0 0 0,1 0 0 0 0,-1 1 1 0 0,0-1-1 0 0,0 0 0 0 0,0 1 0 0 0,0-1 0 0 0,0 0 0 0 0,0 0 0 0 0,0 1 0 0 0,0-1 0 0 0,0 0 1 0 0,0 1-1 0 0,0-1 0 0 0,-1 0 0 0 0,1 0 0 0 0,0 1 0 0 0,0-1 0 0 0,-1 0 0 0 0,1 1 0 0 0,-1-2 1 0 0,-3-14 688 0 0,4-2-81 0 0,0 17-699 0 0,-1 1 1 0 0,1-1-1 0 0,0 0 1 0 0,0 0-1 0 0,-1 0 1 0 0,1 1-1 0 0,0-1 1 0 0,-1 0 0 0 0,1 1-1 0 0,-1-1 1 0 0,1 0-1 0 0,-1 1 1 0 0,1-1-1 0 0,-1 0 1 0 0,0 1-1 0 0,1-1 1 0 0,-1 1 0 0 0,0-1-1 0 0,1 1 1 0 0,-1 0-1 0 0,0-1 1 0 0,1 1-1 0 0,-1 0 1 0 0,0-1-1 0 0,0 1 1 0 0,1 0 0 0 0,-1 0-1 0 0,0 0 1 0 0,0-1-1 0 0,0 1 1 0 0,1 0-1 0 0,-1 0 1 0 0,0 0-1 0 0,0 0 1 0 0,0 1 0 0 0,0-1-1 0 0,1 0 1 0 0,-1 0-1 0 0,0 0 1 0 0,0 1-1 0 0,1-1 1 0 0,-1 0-1 0 0,-1 1 1 0 0,0 0 1 0 0,-21 7-58 0 0,-42 19 0 0 0,36-14 15 0 0,-26 13-28 0 0,-85 53 1 0 0,106-56 58 0 0,0 2 0 0 0,2 1 0 0 0,-39 40 0 0 0,66-61 0 0 0,1 1 1 0 0,0-1 0 0 0,0 1 0 0 0,-6 9 0 0 0,10-14 8 0 0,-1 1 0 0 0,1-1 0 0 0,-1 0 0 0 0,1 0 0 0 0,-1 0 0 0 0,1 1 0 0 0,0-1 0 0 0,0 0 1 0 0,0 1-1 0 0,0-1 0 0 0,-1 0 0 0 0,2 0 0 0 0,-1 3 0 0 0,0-3-2 0 0,1 0 0 0 0,-1-1 0 0 0,0 1-1 0 0,1 0 1 0 0,-1-1 0 0 0,1 1 0 0 0,-1-1 0 0 0,1 1-1 0 0,-1 0 1 0 0,1-1 0 0 0,0 1 0 0 0,-1-1 0 0 0,1 0-1 0 0,0 1 1 0 0,-1-1 0 0 0,1 1 0 0 0,0-1 0 0 0,-1 0-1 0 0,1 0 1 0 0,0 1 0 0 0,0-1 0 0 0,-1 0 0 0 0,1 0 0 0 0,0 0-1 0 0,1 0 1 0 0,9 0-30 0 0,1 0-1 0 0,-1-1 0 0 0,1 0 1 0 0,-1-1-1 0 0,0 0 1 0 0,1-1-1 0 0,16-7 1 0 0,1 1 37 0 0,14-5 38 0 0,-1-2 0 0 0,59-32 0 0 0,-80 37 26 0 0,-19 10 450 0 0,-5 4-468 0 0,1 0-1 0 0,0 0 0 0 0,0 0 0 0 0,0 0 1 0 0,-2 6-1 0 0,-5 7 31 0 0,-13 15-24 0 0,6-9-41 0 0,-13 23 0 0 0,25-38-77 0 0,1 0 1 0 0,-1 0-1 0 0,1 0 1 0 0,1 0-1 0 0,0 0 1 0 0,0 1-1 0 0,0-1 1 0 0,0 10-1 0 0,2-16-131 0 0,0 1 0 0 0,0 0 0 0 0,0-1 0 0 0,0 1 1 0 0,0-1-1 0 0,0 1 0 0 0,0 0 0 0 0,1-1 0 0 0,-1 1 0 0 0,1-1 0 0 0,-1 1 0 0 0,2 2 0 0 0,6 6-1303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3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1193 1 14279 0 0,'0'0'1103'0'0,"-2"0"-575"0"0,-18 12 301 0 0,-1 1 0 0 0,2 0 1 0 0,0 1-1 0 0,0 1 0 0 0,-29 32 0 0 0,-72 98-267 0 0,-26 81 61 0 0,18 13-461 0 0,-59 99-313 0 0,185-334 146 0 0,-109 159-490 0 0,93-140 396 0 0,0-1 1 0 0,-2-1-1 0 0,0-1 0 0 0,-44 32 0 0 0,54-45 73 0 0,-63 41-32 0 0,62-41 59 0 0,-1-1 0 0 0,0 0 0 0 0,0-1-1 0 0,-19 5 1 0 0,28-9 13 0 0,0 0 0 0 0,0-1 0 0 0,0 1 0 0 0,0-1 0 0 0,1 0 0 0 0,-1 0 0 0 0,0 0 0 0 0,0 0 0 0 0,0-1 0 0 0,0 1 0 0 0,0-1 0 0 0,0 1 0 0 0,-3-3 0 0 0,5 2 10 0 0,0 0-1 0 0,1 0 1 0 0,-1 0-1 0 0,1 0 1 0 0,-1 0-1 0 0,1 0 1 0 0,-1 0-1 0 0,1-1 1 0 0,0 1-1 0 0,0 0 1 0 0,0 0-1 0 0,-1-1 1 0 0,1 1-1 0 0,0 0 0 0 0,0 0 1 0 0,1 0-1 0 0,-1-3 1 0 0,0 3 7 0 0,1-4 19 0 0,0-1 1 0 0,0 1-1 0 0,1 0 1 0 0,0 0-1 0 0,0-1 1 0 0,0 1-1 0 0,0 0 1 0 0,1 1-1 0 0,0-1 1 0 0,5-7 0 0 0,6-5 31 0 0,20-20 0 0 0,-26 28-84 0 0,19-17-46 0 0,2 1-1 0 0,0 2 0 0 0,2 0 1 0 0,0 2-1 0 0,2 1 1 0 0,38-17-1 0 0,4 5-342 0 0,140-42 0 0 0,-203 71 383 0 0,0 0 1 0 0,14-2 0 0 0,-22 5 28 0 0,-1-1 0 0 0,1 1 0 0 0,-1 0-1 0 0,0 1 1 0 0,1-1 0 0 0,-1 0 0 0 0,0 1 0 0 0,1 0 0 0 0,-1-1 0 0 0,0 2 0 0 0,0-1 0 0 0,5 2 0 0 0,-6-1 6 0 0,0-1 0 0 0,0 1-1 0 0,0-1 1 0 0,0 1 0 0 0,-1 0-1 0 0,1 0 1 0 0,0 0 0 0 0,-1 0 0 0 0,1 0-1 0 0,-1 0 1 0 0,1 4 0 0 0,10 27 189 0 0,-3-8-157 0 0,-5-15 0 0 0,-1 0 0 0 0,1 0 0 0 0,-2 0-1 0 0,0 1 1 0 0,0-1 0 0 0,-1 1 0 0 0,0 0 0 0 0,0 0-1 0 0,-3 15 1 0 0,1-14 67 0 0,-2 0 0 0 0,0-1-1 0 0,0 1 1 0 0,-1 0 0 0 0,-1-1-1 0 0,-10 19 1 0 0,11-22-57 0 0,-1 0 1 0 0,-1 0-1 0 0,0-1 0 0 0,0 0 1 0 0,0 0-1 0 0,-1 0 0 0 0,0-1 1 0 0,0 0-1 0 0,-10 7 0 0 0,3-4 65 0 0,-1-1-1 0 0,0 0 0 0 0,0 0 1 0 0,-20 6-1 0 0,6-5 65 0 0,0-1-1 0 0,-1-2 1 0 0,0-1-1 0 0,0-1 1 0 0,-1-1-1 0 0,-42-2 1 0 0,67-1-165 0 0,1-1 1 0 0,-1 1 0 0 0,1-1 0 0 0,-1 0-1 0 0,1 0 1 0 0,-11-5 0 0 0,15 6-45 0 0,0-1 0 0 0,-1 0 0 0 0,1 1-1 0 0,0-1 1 0 0,0 0 0 0 0,0 0 0 0 0,0 0 0 0 0,0 1 0 0 0,0-1 0 0 0,0 0 0 0 0,1-1 0 0 0,-1 1 0 0 0,0 0 0 0 0,0 0 0 0 0,1 0-1 0 0,-1 0 1 0 0,1 0 0 0 0,-1-1 0 0 0,1 1 0 0 0,0 0 0 0 0,-1 0 0 0 0,1-1 0 0 0,0 1 0 0 0,0 0 0 0 0,0-1 0 0 0,0 1-1 0 0,0 0 1 0 0,0-1 0 0 0,0 1 0 0 0,0 0 0 0 0,0-1 0 0 0,1 1 0 0 0,-1 0 0 0 0,1-2 0 0 0,1-2-224 0 0,0 1 1 0 0,0 0-1 0 0,0 0 1 0 0,0 0-1 0 0,1 0 1 0 0,0 0-1 0 0,0 0 1 0 0,0 1-1 0 0,0-1 1 0 0,0 1 0 0 0,6-5-1 0 0,2 1-884 0 0,-1-1-1 0 0,24-10 1 0 0,-4 3-724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3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20 5983 0 0,'0'0'464'0'0,"7"-5"147"0"0,10-5 11369 0 0,-9 6-8330 0 0,-8 6-3180 0 0,1 4-304 0 0,-1 0 0 0 0,0 0 0 0 0,-1 1 1 0 0,1-1-1 0 0,-1 0 0 0 0,0 0 0 0 0,-1 0 1 0 0,-3 10-1 0 0,-3 5 64 0 0,-11 22 1 0 0,-87 131 61 0 0,54-101-2120 0 0,46-65-530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3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58 1375 0 0,'56'-28'1794'0'0,"-13"5"16517"0"0,-47 27-17978 0 0,-3 1-299 0 0,1 0 1 0 0,-1-1 0 0 0,0 1-1 0 0,0-2 1 0 0,0 1 0 0 0,-1-1-1 0 0,-10 4 1 0 0,-59 11 54 0 0,28-7-101 0 0,7-1-258 0 0,-71 8 1 0 0,96-17 88 0 0,0 0 1 0 0,0-1-1 0 0,0-1 1 0 0,0 0 0 0 0,0-1-1 0 0,0-1 1 0 0,-20-6 0 0 0,34 8 145 0 0,1 0 0 0 0,-1 0 1 0 0,1 0-1 0 0,-1 0 1 0 0,1 0-1 0 0,0-1 1 0 0,-1 1-1 0 0,1-1 1 0 0,0 0-1 0 0,0 0 1 0 0,0 1-1 0 0,0-1 1 0 0,0-1-1 0 0,1 1 1 0 0,-1 0-1 0 0,0 0 1 0 0,-1-4-1 0 0,2 2-30 0 0,0 0 0 0 0,0 1 0 0 0,0-1 0 0 0,0 0 0 0 0,0 0 0 0 0,1 0 0 0 0,0 0 0 0 0,0 1 0 0 0,0-1 0 0 0,0 0 0 0 0,2-7 0 0 0,-2 11 58 0 0,0 0-1 0 0,0 0 1 0 0,0 0-1 0 0,0 0 1 0 0,0 0-1 0 0,0 0 1 0 0,0 0-1 0 0,-1 0 1 0 0,1 0 0 0 0,0 0-1 0 0,0 0 1 0 0,0 0-1 0 0,0 0 1 0 0,0 0-1 0 0,0 0 1 0 0,0 0-1 0 0,0 0 1 0 0,0 0-1 0 0,-1 0 1 0 0,1 0-1 0 0,0 0 1 0 0,0 0-1 0 0,0 0 1 0 0,0 0 0 0 0,0 0-1 0 0,0 0 1 0 0,0 0-1 0 0,0 0 1 0 0,0 0-1 0 0,0 0 1 0 0,0 0-1 0 0,-1 0 1 0 0,1-1-1 0 0,0 1 1 0 0,0 0-1 0 0,0 0 1 0 0,0 0-1 0 0,0 0 1 0 0,0 0 0 0 0,0 0-1 0 0,0 0 1 0 0,0 0-1 0 0,0 0 1 0 0,0 0-1 0 0,0-1 1 0 0,0 1-1 0 0,0 0 1 0 0,0 0-1 0 0,0 0 1 0 0,0 0-1 0 0,0 0 1 0 0,0 0-1 0 0,0 0 1 0 0,0 0 0 0 0,0 0-1 0 0,0-1 1 0 0,0 1-1 0 0,0 0 1 0 0,0 0-1 0 0,0 0 1 0 0,0 0-1 0 0,-9 10-20 0 0,-11 19 375 0 0,6-4 65 0 0,1 0 0 0 0,1 1 0 0 0,-12 42 0 0 0,19-53-141 0 0,-9 19 0 0 0,3-9-21 0 0,8-19-212 0 0,0 0-1 0 0,0-1 1 0 0,0 1-1 0 0,-1-1 1 0 0,-5 7 0 0 0,0 0 19 0 0,8-11 34 0 0,14-2-198 0 0,86-8-1057 0 0,52-3 293 0 0,-129 12 933 0 0,1 0 1 0 0,-1 1-1 0 0,41 8 0 0 0,-51-6 76 0 0,-1 0-1 0 0,1 1 1 0 0,-1 0 0 0 0,0 1-1 0 0,0 0 1 0 0,-1 1 0 0 0,1 0-1 0 0,17 15 1 0 0,-23-18-99 0 0,0 2 0 0 0,0-1 1 0 0,0 0-1 0 0,-1 1 0 0 0,0 0 0 0 0,0 0 0 0 0,0 0 0 0 0,-1 1 0 0 0,1-1 1 0 0,-1 1-1 0 0,-1 0 0 0 0,1 0 0 0 0,-1 0 0 0 0,0 0 0 0 0,0 0 0 0 0,-1 0 0 0 0,0 1 1 0 0,0-1-1 0 0,0 9 0 0 0,-1-13-4 0 0,-1-1 0 0 0,1 1 0 0 0,-1 0 0 0 0,0 0 0 0 0,1 0 1 0 0,-1 0-1 0 0,0-1 0 0 0,0 1 0 0 0,-3 3 0 0 0,-1 3 75 0 0,3-5-87 0 0,1-1-1 0 0,-1 0 1 0 0,1 1 0 0 0,-1-1-1 0 0,0 0 1 0 0,0 0-1 0 0,0 0 1 0 0,0 0 0 0 0,-1 0-1 0 0,1-1 1 0 0,0 1-1 0 0,-1-1 1 0 0,1 1 0 0 0,-1-1-1 0 0,0 0 1 0 0,-4 1-1 0 0,-7 3 5 0 0,1-2 0 0 0,-15 2-1 0 0,24-4-19 0 0,-498 85 110 0 0,492-85-147 0 0,-17 4-365 0 0,27-5 387 0 0,0 0 1 0 0,0 0-1 0 0,0-1 1 0 0,0 1-1 0 0,1 0 1 0 0,-1 0-1 0 0,0 0 0 0 0,0 0 1 0 0,0 0-1 0 0,0 0 1 0 0,0 0-1 0 0,0 0 1 0 0,0 0-1 0 0,0 0 1 0 0,0 0-1 0 0,0 0 0 0 0,0 0 1 0 0,0 0-1 0 0,0 0 1 0 0,0 0-1 0 0,0 0 1 0 0,0 0-1 0 0,0 0 1 0 0,0 0-1 0 0,0-1 0 0 0,0 1 1 0 0,0 0-1 0 0,0 0 1 0 0,0 0-1 0 0,0 0 1 0 0,0 0-1 0 0,0 0 1 0 0,17-6-191 0 0,25-5-6086 0 0,-17 4-376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3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42 9215 0 0,'3'-4'184'0'0,"-1"-1"0"0"0,1 1-1 0 0,-1 0 1 0 0,1 1 0 0 0,1-1-1 0 0,3-4 1 0 0,7-1 10998 0 0,-18 21-11011 0 0,2-5-157 0 0,-9 15 121 0 0,-1 1-1 0 0,-1-1 1 0 0,-23 29 0 0 0,10-13 89 0 0,-336 551 1840 0 0,333-539-2069 0 0,-150 297 26 0 0,176-341-86 0 0,-12 28-235 0 0,14-31 210 0 0,0 0-1 0 0,1-1 1 0 0,-1 1-1 0 0,1 0 1 0 0,-1 0 0 0 0,1 0-1 0 0,0-1 1 0 0,0 1-1 0 0,0 6 1 0 0,6 1-1482 0 0,4-4-443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3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17215 0 0,'0'0'1566'0'0,"-2"1"-1290"0"0,-18 21 952 0 0,0 1 1 0 0,-26 41 0 0 0,29-39-726 0 0,1 1-1 0 0,-13 30 1 0 0,1 3-335 0 0,13-27-468 0 0,-22 60-1 0 0,36-88-162 0 0,-5 18-266 0 0,7-10-3006 0 0,2-12 1402 0 0,10-2-3850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3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990 14 7367 0 0,'-9'-13'13184'0'0,"8"13"-12931"0"0,-12 10 2650 0 0,-9 19-3198 0 0,-19 47 546 0 0,-43 117 0 0 0,-21 44 98 0 0,63-165-333 0 0,-66 86 0 0 0,-64 56 16 0 0,123-156-560 0 0,-10 12-2118 0 0,-60 90-1 0 0,113-151 924 0 0</inkml:trace>
  <inkml:trace contextRef="#ctx0" brushRef="#br0" timeOffset="1">45 797 9671 0 0,'-7'-1'147'0'0,"5"1"-84"0"0,0-1 0 0 0,1 1 0 0 0,-1 0 0 0 0,0 0 0 0 0,0 0 1 0 0,0 0-1 0 0,1 0 0 0 0,-1 1 0 0 0,0-1 0 0 0,0 1 0 0 0,1-1 1 0 0,-1 1-1 0 0,-2 0 0 0 0,-3 2 284 0 0,6-3-234 0 0,1 0 1 0 0,0 0-1 0 0,0 0 1 0 0,0 1-1 0 0,-1-1 1 0 0,1 0-1 0 0,0 0 0 0 0,0 0 1 0 0,0 0-1 0 0,0 0 1 0 0,0 1-1 0 0,-1-1 1 0 0,1 0-1 0 0,0 0 1 0 0,0 0-1 0 0,0 1 1 0 0,0-1-1 0 0,0 0 1 0 0,0 0-1 0 0,0 1 1 0 0,0-1-1 0 0,0 0 1 0 0,0 0-1 0 0,0 0 1 0 0,0 1-1 0 0,0-1 1 0 0,0 0-1 0 0,0 0 0 0 0,0 1 1 0 0,0-1-1 0 0,0 0 1 0 0,0 0-1 0 0,0 0 1 0 0,0 1-1 0 0,0-1 1 0 0,0 0-1 0 0,0 0 1 0 0,1 0-1 0 0,-1 1 1 0 0,0-1-1 0 0,0 0 1 0 0,0 0-1 0 0,0 0 1 0 0,0 0-1 0 0,1 1 1 0 0,-1-1-1 0 0,0 0 1 0 0,0 0-1 0 0,0 0 1 0 0,1 0-1 0 0,-1 0 0 0 0,0 0 1 0 0,0 0-1 0 0,0 1 1 0 0,1-1-1 0 0,9 6 2154 0 0,-2-3-1791 0 0,-1 0 0 0 0,1-1 0 0 0,-1 0 0 0 0,1-1 0 0 0,14 1 0 0 0,42-1 770 0 0,-34-2-716 0 0,202-12 1336 0 0,-142 5-3189 0 0,117 4 0 0 0,-178 6-48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3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200 189 8287 0 0,'0'0'756'0'0,"1"2"-622"0"0,10 37 1570 0 0,-7-27 64 0 0,1-1 0 0 0,0-1 0 0 0,1 1 0 0 0,0-1 0 0 0,0 0-1 0 0,10 10 1 0 0,9 6-1740 0 0,-5-8 393 0 0,-4-2-118 0 0,24 16-1 0 0,-25-22-301 0 0,-1 0 0 0 0,0 1 0 0 0,-1 1 0 0 0,0 0 1 0 0,-1 1-1 0 0,20 27 0 0 0</inkml:trace>
  <inkml:trace contextRef="#ctx0" brushRef="#br0" timeOffset="1">843 63 3679 0 0,'18'-20'419'0'0,"8"-9"-284"0"0,-6 15 15102 0 0,-20 17-15089 0 0,-1 0-1 0 0,0 0 1 0 0,0 0 0 0 0,0-1-1 0 0,-1 1 1 0 0,1 0 0 0 0,0-1-1 0 0,-1 1 1 0 0,0-1 0 0 0,0 0 0 0 0,0 0-1 0 0,-3 4 1 0 0,2-2 37 0 0,-143 156 2274 0 0,-80 101-874 0 0,182-204-1444 0 0,-154 212 150 0 0,21 14-287 0 0,161-252-67 0 0,0 0-595 0 0,-29 41 0 0 0,37-60-1523 0 0,2-1-5987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0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13359 0 0,'0'0'4346'0'0,"-2"1"-3426"0"0,0 1-868 0 0,0 0 0 0 0,0 0 0 0 0,0 1 0 0 0,1-1 0 0 0,-1 0 0 0 0,1 1 0 0 0,-1-1 1 0 0,1 1-1 0 0,0-1 0 0 0,0 1 0 0 0,0-1 0 0 0,0 1 0 0 0,1 0 0 0 0,-1-1 0 0 0,1 1 1 0 0,0 0-1 0 0,-1 0 0 0 0,1 0 0 0 0,1 3 0 0 0,0 9-72 0 0,0 0 0 0 0,7 23 0 0 0,0 8 52 0 0,-8-39-156 0 0,0 0 0 0 0,0 1-1 0 0,-2 13 1 0 0,-4-3-5768 0 0,1-7 185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0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25 16671 0 0,'0'0'763'0'0,"1"-2"-14"0"0,4-5-482 0 0,3-8 1212 0 0,-11 17 338 0 0,-1 2-2212 0 0,-123 103 467 0 0,107-91-97 0 0,9-7-32 0 0,0 0-1 0 0,0 1 1 0 0,-13 16 0 0 0,12-12-23 0 0,-12 18-18 0 0,23-29 87 0 0,-1-1 1 0 0,1 1 0 0 0,-1 0-1 0 0,1 0 1 0 0,0 0-1 0 0,1-1 1 0 0,-1 1 0 0 0,0 0-1 0 0,1 0 1 0 0,-1 5 0 0 0,1-6-35 0 0,1 1 0 0 0,-1-1 1 0 0,1 0-1 0 0,-1 1 1 0 0,1-1-1 0 0,0 1 1 0 0,0-1-1 0 0,0 0 1 0 0,0 0-1 0 0,1 0 1 0 0,-1 0-1 0 0,0 0 1 0 0,3 3-1 0 0,0-1-18 0 0,1 1-1 0 0,-1-1 1 0 0,10 8-1 0 0,19 9 30 0 0,38 19-1 0 0,-9-6 24 0 0,-53-28 32 0 0,-1 0 0 0 0,0 1 0 0 0,11 10 0 0 0,-14-8 90 0 0,-4-6-90 0 0,4 13 73 0 0,-7-11-84 0 0,1-3 4 0 0,-1 2 14 0 0,1-1 1 0 0,-1 1 0 0 0,0-1-1 0 0,0 0 1 0 0,0 0 0 0 0,0 0-1 0 0,0 0 1 0 0,-1 0 0 0 0,0 0-1 0 0,1-1 1 0 0,-1 1 0 0 0,0-1 0 0 0,0 1-1 0 0,0-1 1 0 0,-7 3 0 0 0,-5 2 122 0 0,1-1 0 0 0,-23 7 1 0 0,21-8-103 0 0,-87 22 111 0 0,18-4-160 0 0,46-14-61 0 0,27-7-56 0 0,1 0-1 0 0,-14 6 1 0 0,23-8-94 0 0,14-3-4819 0 0,0-3-844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0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14567 0 0,'0'0'1320'0'0,"-2"0"-1024"0"0,-2 2-166 0 0,0 0 0 0 0,0 1 0 0 0,0-1-1 0 0,1 1 1 0 0,-1 0 0 0 0,0 0 0 0 0,1 0-1 0 0,0 0 1 0 0,0 1 0 0 0,0 0 0 0 0,0-1-1 0 0,1 1 1 0 0,-4 6 0 0 0,-3 7 253 0 0,-12 36 1 0 0,13-30-148 0 0,-20 60 403 0 0,-31 166-1 0 0,47-189-552 0 0,-48 194-38 0 0,41-177 4 0 0,4-19-34 0 0,-2-1-1 0 0,-37 79 1 0 0,52-131-32 0 0,-55 111 155 0 0,44-94-423 0 0,0-1-1 0 0,-1 0 1 0 0,-19 20 0 0 0,28-35-1388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0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11055 0 0,'0'0'2071'0'0,"2"1"-1082"0"0,21 2-37 0 0,0-1-1 0 0,1-1 0 0 0,0 0 1 0 0,-1-2-1 0 0,36-6 0 0 0,193-57 2352 0 0,-92 19-1729 0 0,-135 39-1479 0 0,0 2 0 0 0,0 0 0 0 0,46 0 0 0 0,-52 5-1699 0 0,24 3 0 0 0,-32-2 43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0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74 479 8751 0 0,'-2'0'7903'0'0,"-12"-3"-3927"0"0,10 1-3858 0 0,0 0-1 0 0,0 0 1 0 0,1-1 0 0 0,-1 1-1 0 0,1-1 1 0 0,0 0 0 0 0,-1 0-1 0 0,1 0 1 0 0,1 0 0 0 0,-1-1-1 0 0,0 1 1 0 0,1-1 0 0 0,0 0-1 0 0,-1 1 1 0 0,2-1 0 0 0,-1 0-1 0 0,0 0 1 0 0,1-1 0 0 0,0 1-1 0 0,0 0 1 0 0,0 0 0 0 0,0-1-1 0 0,1 1 1 0 0,-1 0 0 0 0,1-7-1 0 0,1 1 72 0 0,-1 0 0 0 0,2 0 0 0 0,-1 0 0 0 0,1 1 0 0 0,1-1 0 0 0,0 1 0 0 0,0-1-1 0 0,0 1 1 0 0,2 0 0 0 0,5-11 0 0 0,0 6-188 0 0,0 1-1 0 0,0 1 1 0 0,1-1-1 0 0,0 2 0 0 0,1-1 1 0 0,21-14-1 0 0,5 0-28 0 0,44-22 0 0 0,-47 28-14 0 0,0 3 0 0 0,38-14 1 0 0,-57 26-605 0 0,-1 1 0 0 0,31-5 0 0 0,-35 8-661 0 0,0 1 0 0 0,0-1-1 0 0,0 2 1 0 0,0 0 0 0 0,12 2-1 0 0,-1 2-5516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0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1047 7831 0 0,'0'0'603'0'0,"-1"1"-396"0"0,-7 4 2383 0 0,1 1 0 0 0,0 1 0 0 0,1-1 0 0 0,-9 13 0 0 0,-1 4-1425 0 0,3-2-336 0 0,-21 41 133 0 0,31-56-943 0 0,0 1 1 0 0,1 0-1 0 0,0-1 0 0 0,0 1 0 0 0,0 0 0 0 0,1 0 0 0 0,-1 12 0 0 0,2-15-45 0 0,1-1-1 0 0,-1 0 0 0 0,0 0 0 0 0,1 0 0 0 0,0 0 0 0 0,0 0 1 0 0,0 0-1 0 0,0 0 0 0 0,0 0 0 0 0,0 0 0 0 0,1 0 0 0 0,0-1 1 0 0,-1 1-1 0 0,1 0 0 0 0,3 2 0 0 0,-4-3-243 0 0,1-1 0 0 0,0 1-1 0 0,0-1 1 0 0,0 1 0 0 0,0-1 0 0 0,0 0-1 0 0,0 0 1 0 0,0 0 0 0 0,0 0 0 0 0,1 0-1 0 0,-1 0 1 0 0,5 1 0 0 0,10-2-7321 0 0</inkml:trace>
  <inkml:trace contextRef="#ctx0" brushRef="#br0" timeOffset="1">1138 40 4143 0 0,'1'-2'191'0'0,"7"-36"15961"0"0,-10 81-15907 0 0,-3-1 0 0 0,-17 75 0 0 0,-32 94-111 0 0,-107 274 0 0 0,136-419-304 0 0,-47 116-410 0 0,15-64-2601 0 0,44-95 1046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3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45 5983 0 0,'0'0'12403'0'0,"2"0"-11864"0"0,4 0-297 0 0,0 0 1 0 0,-1 0 0 0 0,1-1-1 0 0,0 0 1 0 0,-1 0 0 0 0,1-1-1 0 0,0 1 1 0 0,-1-1 0 0 0,10-5 0 0 0,23-7 204 0 0,-22 10-279 0 0,-4 0 96 0 0,21-3 0 0 0,-30 7-203 0 0,0 0-1 0 0,0-1 0 0 0,0 1 0 0 0,0 0 1 0 0,0 1-1 0 0,0-1 0 0 0,0 0 1 0 0,-1 1-1 0 0,1 0 0 0 0,0 0 1 0 0,0 0-1 0 0,5 2 0 0 0,-1 2 64 0 0,-2 4-59 0 0,-5-6-62 0 0,0 1 0 0 0,-1-1-1 0 0,1 0 1 0 0,0 0 0 0 0,-1 0-1 0 0,0 0 1 0 0,0 0-1 0 0,0 0 1 0 0,0 0 0 0 0,0 0-1 0 0,-1 0 1 0 0,1 0 0 0 0,-1 0-1 0 0,0-1 1 0 0,1 1-1 0 0,-5 3 1 0 0,-2 4 7 0 0,-2 0 0 0 0,-15 13 0 0 0,-57 38-10 0 0,65-50 14 0 0,0 0 1 0 0,-33 15-1 0 0,-3 1 7 0 0,46-22-17 0 0,-1 0 0 0 0,0 0-1 0 0,1 0 1 0 0,0 1 0 0 0,-10 12 0 0 0,15-17 325 0 0,17 2-96 0 0,-5-2-146 0 0,-1 0 0 0 0,1-1 0 0 0,0-1 0 0 0,-1 0 0 0 0,1 0-1 0 0,0-1 1 0 0,13-3 0 0 0,-8 1 85 0 0,30-3 0 0 0,-16 7 59 0 0,-1 0-1 0 0,1 3 1 0 0,29 5 0 0 0,-30-4-317 0 0,35 1 1 0 0,-61-5-138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0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7 453 8287 0 0,'0'0'639'0'0,"-6"-7"3276"0"0,6 4-3557 0 0,0 1 0 0 0,0-1 1 0 0,0 1-1 0 0,0-1 0 0 0,1 1 1 0 0,-1 0-1 0 0,1-1 0 0 0,0 1 1 0 0,-1 0-1 0 0,1-1 0 0 0,0 1 1 0 0,0 0-1 0 0,1 0 0 0 0,-1 0 1 0 0,0-1-1 0 0,1 1 1 0 0,2-2-1 0 0,5-7-417 0 0,21-18 0 0 0,-16 16 509 0 0,-1 1-400 0 0,69-66 29 0 0,119-89 0 0 0,-189 159-69 0 0,59-40-90 0 0,-60 42 25 0 0,0 0 1 0 0,1 0-1 0 0,-1 2 0 0 0,22-7 0 0 0,-30 10 48 0 0,-1 1 0 0 0,1-1 0 0 0,-1 1 0 0 0,1-1-1 0 0,-1 1 1 0 0,1 0 0 0 0,-1 0 0 0 0,1 0 0 0 0,-1 1 0 0 0,1-1-1 0 0,-1 1 1 0 0,1-1 0 0 0,-1 1 0 0 0,1 0 0 0 0,-1 0 0 0 0,0 0 0 0 0,0 0-1 0 0,1 0 1 0 0,-1 0 0 0 0,0 1 0 0 0,0-1 0 0 0,0 1 0 0 0,0 0-1 0 0,0-1 1 0 0,-1 1 0 0 0,1 0 0 0 0,0 0 0 0 0,-1 0 0 0 0,1 0 0 0 0,-1 0-1 0 0,0 1 1 0 0,0-1 0 0 0,0 0 0 0 0,0 1 0 0 0,1 2 0 0 0,1 6 6 0 0,0-1 1 0 0,-1 0 0 0 0,-1 1-1 0 0,1 0 1 0 0,-2-1 0 0 0,1 1 0 0 0,-2 12-1 0 0,0-5 90 0 0,-1 1-1 0 0,-1 0 1 0 0,0-1 0 0 0,-2 1-1 0 0,0-1 1 0 0,-1 0-1 0 0,0-1 1 0 0,-15 27 0 0 0,13-31 42 0 0,-2 5 261 0 0,-17 22 1 0 0,22-34-304 0 0,0 0 0 0 0,0 0 0 0 0,-1-1 0 0 0,0 0 0 0 0,0 0 1 0 0,0 0-1 0 0,-8 4 0 0 0,-4 0 57 0 0,1-1 1 0 0,-2 0-1 0 0,-19 4 1 0 0,-61 13 293 0 0,38-10-324 0 0,47-11-166 0 0,-37 8 135 0 0,48-12-190 0 0,-1 1 0 0 0,1-1-1 0 0,-1 0 1 0 0,1 0 0 0 0,-1 0 0 0 0,1 0 0 0 0,-1-1-1 0 0,1 1 1 0 0,0-1 0 0 0,-1 0 0 0 0,-3-1 0 0 0,6 1-25 0 0,1 1 1 0 0,0-1 0 0 0,0 1 0 0 0,-1-1 0 0 0,1 1 0 0 0,0-1 0 0 0,0 1 0 0 0,0-1-1 0 0,0 1 1 0 0,0-1 0 0 0,0 1 0 0 0,0-1 0 0 0,0 1 0 0 0,0-1 0 0 0,0 1 0 0 0,0-1-1 0 0,0 1 1 0 0,0-1 0 0 0,1 0 0 0 0,2-11-7186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03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 7831 0 0,'4'-7'11772'0'0,"-1"10"-11113"0"0,-3-3-643 0 0,1 0-1 0 0,-1 1 1 0 0,0-1 0 0 0,1 0-1 0 0,-1 0 1 0 0,0 0 0 0 0,1 0 0 0 0,-1 1-1 0 0,0-1 1 0 0,1 0 0 0 0,-1 0-1 0 0,0 1 1 0 0,0-1 0 0 0,1 0 0 0 0,-1 0-1 0 0,0 1 1 0 0,0-1 0 0 0,0 0-1 0 0,1 1 1 0 0,-1-1 0 0 0,0 0-1 0 0,0 1 1 0 0,1 3 32 0 0,0 0 0 0 0,0 1 0 0 0,0-1 0 0 0,-1 0 1 0 0,0 1-1 0 0,0-1 0 0 0,0 0 0 0 0,-1 1 0 0 0,1-1 0 0 0,-2 6 0 0 0,-3 7 273 0 0,-8 21 0 0 0,3-9-72 0 0,-1 1-56 0 0,7-19-147 0 0,0-1-1 0 0,0 1 1 0 0,1 0 0 0 0,0 0 0 0 0,1 0-1 0 0,1 0 1 0 0,-1 19 0 0 0,5-20-4 0 0,-2-9-35 0 0,0 0-1 0 0,0 0 0 0 0,0 0 0 0 0,0 0 1 0 0,0 0-1 0 0,0 0 0 0 0,1 0 0 0 0,-1 0 1 0 0,0-1-1 0 0,1 1 0 0 0,-1-1 0 0 0,0 1 1 0 0,1-1-1 0 0,-1 1 0 0 0,1-1 0 0 0,-1 0 1 0 0,1 0-1 0 0,-1 1 0 0 0,1-1 0 0 0,-1 0 0 0 0,0 0 1 0 0,1-1-1 0 0,-1 1 0 0 0,3 0 0 0 0,4-2 42 0 0,1 0 0 0 0,14-4-1 0 0,8-7 32 0 0,0-1 0 0 0,57-37 0 0 0,-47 27-52 0 0,-11 6-8 0 0,-1-1-1 0 0,0-1 1 0 0,33-32 0 0 0,-14 12 19 0 0,-49 62-175 0 0,-8 20 137 0 0,9-18-2 0 0,4-15 5 0 0,0-4 7 0 0,-2-1-8 0 0,0-1 1 0 0,0 0-1 0 0,0 0 1 0 0,1 0-1 0 0,0 0 1 0 0,-1 0-1 0 0,1 0 0 0 0,0-1 1 0 0,0 1-1 0 0,1-1 1 0 0,-1 0-1 0 0,0 0 1 0 0,6 2-1 0 0,3 2-192 0 0,1-1-1 0 0,20 5 0 0 0,-27-9-692 0 0,1 0 0 0 0,0 0-1 0 0,-1 0 1 0 0,9-1-1 0 0,0 0-5876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0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0 13823 0 0,'0'0'1062'0'0,"-1"1"-693"0"0,-8 7 147 0 0,0 0 0 0 0,1 1 0 0 0,-1-1 0 0 0,2 2 0 0 0,-1-1 0 0 0,1 1 0 0 0,-10 20 0 0 0,-32 82-235 0 0,40-90-98 0 0,-123 349 518 0 0,85-222-33 0 0,-89 196-1 0 0,21-111-591 0 0,102-204-851 0 0,8-18-4686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0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19607 0 0,'0'0'1779'0'0,"1"-1"-1464"0"0,2-2-267 0 0,0 0 1 0 0,0 0 0 0 0,0 0 0 0 0,1 1 0 0 0,-1-1-1 0 0,1 1 1 0 0,0 0 0 0 0,-1 0 0 0 0,1 1 0 0 0,0-1 0 0 0,6-1-1 0 0,9-2 439 0 0,20-3 0 0 0,-38 8-481 0 0,413-65 1638 0 0,-311 49-1475 0 0,50-2 63 0 0,-126 16-735 0 0,1 2-1 0 0,0 1 1 0 0,41 6 0 0 0,-45-2-1794 0 0,-10 0-2687 0 0,-2 2-1930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0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81 8287 0 0,'0'0'1128'0'0,"1"2"272"0"0,3 3-502 0 0,-3-2-407 0 0,1 0-1 0 0,0 0 1 0 0,1 0 0 0 0,-1 0 0 0 0,0 0 0 0 0,1 0 0 0 0,0-1 0 0 0,-1 1 0 0 0,1-1 0 0 0,0 0 0 0 0,1 0 0 0 0,-1 0 0 0 0,4 2 0 0 0,5 1-9 0 0,-1-1 0 0 0,1 0-1 0 0,0-1 1 0 0,1 0 0 0 0,-1-1 0 0 0,0-1 0 0 0,1 1 0 0 0,-1-2 0 0 0,23-1-1 0 0,-20-1-357 0 0,0-1 0 0 0,0-1 0 0 0,0 0 0 0 0,-1 0 0 0 0,0-2 0 0 0,0 0 0 0 0,24-13 0 0 0,-12 4-73 0 0,-17 12-49 0 0,-1-2 1 0 0,0 1-1 0 0,0-1 1 0 0,0 0-1 0 0,0-1 0 0 0,-1 1 1 0 0,0-2-1 0 0,-1 1 1 0 0,8-9-1 0 0,-14 15-41 0 0,1-1-1 0 0,-1 1 1 0 0,1-1-1 0 0,-1 0 1 0 0,1 0 0 0 0,-1 1-1 0 0,1-1 1 0 0,-1 0-1 0 0,0 0 1 0 0,1 1-1 0 0,-1-1 1 0 0,0 0 0 0 0,0 0-1 0 0,1 0 1 0 0,-1 0-1 0 0,0 0 1 0 0,0 1-1 0 0,0-1 1 0 0,0 0 0 0 0,0 0-1 0 0,0 0 1 0 0,0 0-1 0 0,-1-1 1 0 0,0 2 2 0 0,1-1-1 0 0,-1 1 1 0 0,0-1-1 0 0,1 1 1 0 0,-1-1-1 0 0,0 1 1 0 0,1 0 0 0 0,-1-1-1 0 0,0 1 1 0 0,1 0-1 0 0,-1 0 1 0 0,0 0 0 0 0,0-1-1 0 0,0 1 1 0 0,1 0-1 0 0,-1 0 1 0 0,0 0-1 0 0,0 0 1 0 0,1 0 0 0 0,-2 1-1 0 0,-5 0-168 0 0,-1 0 0 0 0,1 1 1 0 0,0 0-1 0 0,-8 3 0 0 0,-44 20 8 0 0,0 2 0 0 0,2 2-1 0 0,1 3 1 0 0,-93 71 0 0 0,148-102 202 0 0,-10 7 61 0 0,1 1 0 0 0,-13 16-1 0 0,20-23-62 0 0,2 0 1 0 0,-1 0-1 0 0,0 1 0 0 0,0-1 0 0 0,1 1 0 0 0,-1-1 1 0 0,1 1-1 0 0,0-1 0 0 0,0 1 0 0 0,0 0 0 0 0,0 0 1 0 0,0 0-1 0 0,1-1 0 0 0,-1 1 0 0 0,1 0 1 0 0,0 0-1 0 0,0 0 0 0 0,0 4 0 0 0,1-5-3 0 0,-1 0-1 0 0,1 0 1 0 0,0-1-1 0 0,0 1 1 0 0,0-1-1 0 0,0 1 0 0 0,0 0 1 0 0,0-1-1 0 0,0 0 1 0 0,1 1-1 0 0,-1-1 1 0 0,0 0-1 0 0,1 0 1 0 0,-1 1-1 0 0,1-1 1 0 0,-1 0-1 0 0,1-1 1 0 0,0 1-1 0 0,-1 0 0 0 0,1 0 1 0 0,0-1-1 0 0,3 2 1 0 0,4 0-64 0 0,1 0 0 0 0,19 1 1 0 0,-26-2 32 0 0,28 0-893 0 0,30-1 0 0 0,1-5-4561 0 0,-21 2-277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05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3223 0 0,'0'0'706'0'0,"11"6"8368"0"0,-8-5-7260 0 0,20 6 2229 0 0,-14-8-2180 0 0,-9 1-1768 0 0,0 0-1 0 0,0 0 0 0 0,0 0 0 0 0,0 0 0 0 0,0-1 0 0 0,1 1 1 0 0,-1 0-1 0 0,0 0 0 0 0,0 0 0 0 0,0 0 0 0 0,0 0 0 0 0,0-1 1 0 0,0 1-1 0 0,0 0 0 0 0,0 0 0 0 0,0 0 0 0 0,0-1 0 0 0,0 1 1 0 0,0 0-1 0 0,0 0 0 0 0,0 0 0 0 0,0 0 0 0 0,0-1 0 0 0,0 1 1 0 0,0 0-1 0 0,0 0 0 0 0,0 0 0 0 0,0-1 0 0 0,0 1 0 0 0,0 0 1 0 0,0 0-1 0 0,0 0 0 0 0,0 0 0 0 0,0-1 0 0 0,0 1 0 0 0,-1 0 1 0 0,1 0-1 0 0,0-1-86 0 0,-7-11 93 0 0,2-1-1 0 0,-5-13 1 0 0,8 20-92 0 0,1 1 1 0 0,0-1 0 0 0,0 1 0 0 0,1-1-1 0 0,-1 1 1 0 0,1-1 0 0 0,1 0-1 0 0,0-6 1 0 0,1 0-39 0 0,0 0 1 0 0,1 0-1 0 0,0 0 0 0 0,1 0 0 0 0,1 1 1 0 0,0-1-1 0 0,0 1 0 0 0,1 1 0 0 0,14-21 1 0 0,-13 23-40 0 0,0 0 0 0 0,0 1 0 0 0,1-1 0 0 0,0 1-1 0 0,1 1 1 0 0,-1 0 0 0 0,1 0 0 0 0,0 0 0 0 0,0 1 0 0 0,1 1 0 0 0,0-1 0 0 0,10-2 0 0 0,6 1-7 0 0,0 1-1 0 0,0 1 1 0 0,1 1 0 0 0,35 0-1 0 0,-5 1 29 0 0,-36 1 64 0 0,0 1 0 0 0,0 1-1 0 0,0 1 1 0 0,0 0 0 0 0,-1 2 0 0 0,38 11-1 0 0,-52-13 2 0 0,0 1-1 0 0,-1-1 0 0 0,1 1 0 0 0,0 0 0 0 0,7 6 0 0 0,-12-8-12 0 0,1 0 1 0 0,-1 0 0 0 0,0 0 0 0 0,0 0 0 0 0,0 0 0 0 0,0 1-1 0 0,0-1 1 0 0,0 0 0 0 0,-1 1 0 0 0,1-1 0 0 0,0 0 0 0 0,-1 1-1 0 0,1-1 1 0 0,-1 1 0 0 0,1-1 0 0 0,-1 1 0 0 0,1 0 0 0 0,-1-1-1 0 0,0 1 1 0 0,0-1 0 0 0,0 1 0 0 0,0-1 0 0 0,0 1-1 0 0,0 0 1 0 0,-1-1 0 0 0,1 1 0 0 0,-1 2 0 0 0,-2 2 31 0 0,1 0-1 0 0,-1 0 1 0 0,0 0 0 0 0,-1 0 0 0 0,1-1-1 0 0,-6 7 1 0 0,-30 31 138 0 0,21-24-102 0 0,-12 11-52 0 0,-1-2-1 0 0,-1-1 1 0 0,-2-1-1 0 0,-1-2 1 0 0,0-2 0 0 0,-40 19-1 0 0,73-40-28 0 0,-5 3-40 0 0,-1 0 0 0 0,0 0-1 0 0,-1-1 1 0 0,1 0 0 0 0,0 0 0 0 0,-1-1 0 0 0,-10 2 0 0 0,18-4 10 0 0,1-1 1 0 0,-1 1 0 0 0,1 0-1 0 0,-1 0 1 0 0,1 0 0 0 0,-1 0-1 0 0,1-1 1 0 0,-1 1 0 0 0,1 0-1 0 0,-1 0 1 0 0,1-1 0 0 0,-1 1-1 0 0,1 0 1 0 0,0-1 0 0 0,-1 1-1 0 0,1-1 1 0 0,0 1 0 0 0,-1 0-1 0 0,1-1 1 0 0,0 1 0 0 0,-1-1-1 0 0,1 1 1 0 0,0-1 0 0 0,0 1-1 0 0,-1-1 1 0 0,1 1 0 0 0,0-1-1 0 0,0 1 1 0 0,0-1 0 0 0,0 0-1 0 0,-1-17-1528 0 0,5 2-821 0 0,1-1-4517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0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22 16583 0 0,'17'-18'762'0'0,"-14"14"998"0"0,-3 7-1663 0 0,-1 0 1 0 0,0 0-1 0 0,0 0 1 0 0,0-1-1 0 0,0 1 1 0 0,0 0 0 0 0,0-1-1 0 0,-3 4 1 0 0,0 1 10 0 0,-16 27 124 0 0,-2-1-1 0 0,-2-1 0 0 0,-36 39 1 0 0,-5 7 9 0 0,-5 16-211 0 0,4 4 0 0 0,4 2-1 0 0,5 2 1 0 0,-74 185 0 0 0,113-237-295 0 0,9-24-238 0 0,0-1 1 0 0,-1-1-1 0 0,-2 0 0 0 0,-25 41 1 0 0,32-60-199 0 0,1 0 1 0 0,-1 0-1 0 0,0-1 1 0 0,0 1 0 0 0,0-1-1 0 0,-8 5 1 0 0,11-8 57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0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0,'0'0'13975'0'0,"1"2"-13847"0"0,0 0-85 0 0,10 14 255 0 0,2-1-267 0 0,31 20 358 0 0,62 62 81 0 0,23 25-364 0 0,-123-116-106 0 0,0 1-1 0 0,0 0 0 0 0,-1 0 1 0 0,0 1-1 0 0,0 0 0 0 0,-1 0 1 0 0,0 0-1 0 0,4 11 0 0 0,-7-14 5 0 0,0-1 0 0 0,0 0-1 0 0,0 0 1 0 0,0 0 0 0 0,-1 0-1 0 0,0 1 1 0 0,0-1 0 0 0,0 0 0 0 0,0 0-1 0 0,-1 1 1 0 0,0-1 0 0 0,0 0-1 0 0,0 0 1 0 0,0 0 0 0 0,0 0-1 0 0,-1 0 1 0 0,0 0 0 0 0,0 0-1 0 0,-4 6 1 0 0,-3 1 62 0 0,0 0 0 0 0,-1 0-1 0 0,0-1 1 0 0,0-1 0 0 0,-22 16-1 0 0,-63 31-101 0 0,-3 3-510 0 0,68-35-119 0 0,28-23 378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2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138 441 2759 0 0,'0'0'9248'0'0,"2"-1"-8684"0"0,44-20 7255 0 0,-45 21-7716 0 0,0 0 0 0 0,-1 0 0 0 0,1 0 1 0 0,0 1-1 0 0,-1-1 0 0 0,1 0 0 0 0,-1 0 0 0 0,1 0 1 0 0,0 1-1 0 0,-1-1 0 0 0,1 0 0 0 0,0 0 0 0 0,-1 1 1 0 0,1-1-1 0 0,-1 1 0 0 0,1-1 0 0 0,-1 0 0 0 0,1 1 0 0 0,-1-1 1 0 0,1 1-1 0 0,-1-1 0 0 0,0 1 0 0 0,1 0 0 0 0,-1-1 1 0 0,0 1-1 0 0,1-1 0 0 0,-1 2 0 0 0,0-2-296 0 0,1 2 429 0 0,-1-1-144 0 0,-1 6-17 0 0,1-5-60 0 0,-1 0-1 0 0,1 1 1 0 0,-1-1 0 0 0,1 0-1 0 0,-1 0 1 0 0,0 0 0 0 0,0 0 0 0 0,0 0-1 0 0,0-1 1 0 0,0 1 0 0 0,0 0 0 0 0,-1 0-1 0 0,1-1 1 0 0,-1 1 0 0 0,1-1-1 0 0,-3 3 1 0 0,1-2 33 0 0,-1-1-34 0 0,0 0 1 0 0,0 1-1 0 0,0-1 0 0 0,0-1 0 0 0,0 1 1 0 0,0-1-1 0 0,0 1 0 0 0,-1-1 0 0 0,1 0 0 0 0,0-1 1 0 0,0 1-1 0 0,0-1 0 0 0,0 0 0 0 0,0 0 1 0 0,0 0-1 0 0,0 0 0 0 0,0-1 0 0 0,0 1 1 0 0,0-1-1 0 0,0 0 0 0 0,1 0 0 0 0,-7-6 0 0 0,1 1 18 0 0,1-1 0 0 0,0 0-1 0 0,0-1 1 0 0,1 0-1 0 0,0 0 1 0 0,-9-16-1 0 0,13 19-54 0 0,0 1 0 0 0,1-1 0 0 0,0 0-1 0 0,0 0 1 0 0,0 0 0 0 0,1-1 0 0 0,0 1 0 0 0,0 0 0 0 0,1 0-1 0 0,0-1 1 0 0,0 1 0 0 0,0 0 0 0 0,1-1 0 0 0,-1 1 0 0 0,3-8-1 0 0,3-7-122 0 0,0 0 0 0 0,2 1 0 0 0,10-22 0 0 0,-13 32 89 0 0,0 0-1 0 0,1 0 0 0 0,0 1 0 0 0,1 0 0 0 0,0 0 0 0 0,0 0 0 0 0,1 1 0 0 0,17-14 0 0 0,-13 13 24 0 0,1 1-1 0 0,-1 0 1 0 0,2 1 0 0 0,-1 0-1 0 0,1 1 1 0 0,17-6-1 0 0,-9 6 41 0 0,-1 1-1 0 0,1 1 1 0 0,0 1 0 0 0,0 1-1 0 0,0 1 1 0 0,0 1-1 0 0,0 0 1 0 0,0 2-1 0 0,28 5 1 0 0,-39-4 29 0 0,0 0 0 0 0,0 1 1 0 0,-1 0-1 0 0,1 0 0 0 0,-1 1 1 0 0,0 1-1 0 0,-1 0 0 0 0,1 0 1 0 0,-1 1-1 0 0,0 0 0 0 0,0 0 1 0 0,-1 1-1 0 0,0 0 0 0 0,-1 1 1 0 0,12 15-1 0 0,-18-21-16 0 0,1-1-1 0 0,-1 1 1 0 0,0 0-1 0 0,0 0 1 0 0,0-1-1 0 0,0 1 1 0 0,0 0-1 0 0,0 0 0 0 0,-1 0 1 0 0,0 0-1 0 0,1 0 1 0 0,-1 0-1 0 0,0 0 1 0 0,-1 4-1 0 0,0-2 30 0 0,0 0 1 0 0,0 0-1 0 0,-1 0 0 0 0,0 0 0 0 0,0 0 0 0 0,0 0 0 0 0,-5 7 0 0 0,-3 2 51 0 0,-1 0 0 0 0,-1 0 1 0 0,-23 21-1 0 0,-31 21-487 0 0,-142 94 0 0 0,195-141 155 0 0,-1-1 0 0 0,0 0 0 0 0,0 0 0 0 0,-1-2 0 0 0,1 0 0 0 0,-1-1 0 0 0,-1 0 0 0 0,1-1 0 0 0,-29 3 1 0 0,43-6 209 0 0,-1-1 1 0 0,0 0-1 0 0,1 0 1 0 0,-1 0-1 0 0,0 0 1 0 0,1 0 0 0 0,-1 0-1 0 0,0-1 1 0 0,1 1-1 0 0,-1-1 1 0 0,1 1-1 0 0,-1-1 1 0 0,1 1 0 0 0,-1-1-1 0 0,1 0 1 0 0,-1 0-1 0 0,1 0 1 0 0,0 1-1 0 0,-3-3 1 0 0,3 1 9 0 0,1 1 1 0 0,0 0-1 0 0,-1 0 1 0 0,1-1-1 0 0,0 1 0 0 0,-1 0 1 0 0,1 0-1 0 0,0-1 1 0 0,0 1-1 0 0,0 0 0 0 0,0-1 1 0 0,0 1-1 0 0,0 0 1 0 0,1-1-1 0 0,-1 1 0 0 0,0 0 1 0 0,1 0-1 0 0,-1-1 1 0 0,1 1-1 0 0,-1 0 1 0 0,1 0-1 0 0,-1 0 0 0 0,1 0 1 0 0,0-1-1 0 0,1 0 1 0 0,7-10-224 0 0,0 0 1 0 0,1 1 0 0 0,0 0 0 0 0,20-17-1 0 0,-18 18-82 0 0,15-15-413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22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17 8287 0 0,'1'-1'639'0'0,"9"-14"9050"0"0,-20 26-8889 0 0,-131 190 1030 0 0,37-34-1688 0 0,-60 118 110 0 0,51-76 470 0 0,74-145-464 0 0,-54 69-1 0 0,86-126-249 0 0,-13 22-42 0 0,19-27-152 0 0,14-5-584 0 0,21-7-1330 0 0,-16 3 873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3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1375 0 0,'0'2'3496'0'0,"-2"3"-2368"0"0,1 0 0 0 0,0 0 0 0 0,0 1 0 0 0,0-1 0 0 0,1 1 0 0 0,-1-1 0 0 0,2 1 0 0 0,-1-1 0 0 0,0 0 0 0 0,3 9 0 0 0,-1-6-655 0 0,1 1 1 0 0,0-1-1 0 0,0 1 1 0 0,1-1-1 0 0,8 13 0 0 0,4 3-414 0 0,1-2-1 0 0,40 41 1 0 0,-55-62 84 0 0,52 55 915 0 0,47 64 0 0 0,-93-109-984 0 0,0 1 1 0 0,-1-1-1 0 0,0 1 1 0 0,-1 1-1 0 0,0-1 1 0 0,-1 1-1 0 0,0 0 1 0 0,-1 0-1 0 0,-1 1 0 0 0,0-1 1 0 0,-1 1-1 0 0,0-1 1 0 0,-1 1-1 0 0,-1 0 1 0 0,0 0-1 0 0,0 0 1 0 0,-2-1-1 0 0,0 1 1 0 0,-4 16-1 0 0,-2-3-10 0 0,-2 1 0 0 0,-1-1-1 0 0,-1 0 1 0 0,-1-1 0 0 0,-1-1 0 0 0,-1 0 0 0 0,-2 0-1 0 0,0-2 1 0 0,-2 0 0 0 0,0-2 0 0 0,-39 35-1 0 0,21-26-55 0 0,-1-2 0 0 0,-1-1-1 0 0,-2-2 1 0 0,-1-1 0 0 0,0-3-1 0 0,-65 23 1 0 0,-77 26-307 0 0,183-69 82 0 0,24-3-3351 0 0,-8-2 2157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2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59 9215 0 0,'0'0'831'0'0,"1"-1"-686"0"0,26-27 983 0 0,1-2 9831 0 0,-28 31-10949 0 0,-3 80 615 0 0,2-68-621 0 0,-1-1 0 0 0,-1 0-1 0 0,0 1 1 0 0,-7 16-1 0 0,2-10 156 0 0,-1 0 0 0 0,-21 33 0 0 0,0-3 364 0 0,26-42-448 0 0,3-5 97 0 0,2-4-520 0 0,7-14-730 0 0,2-4-5223 0 0,-2 6-783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2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11055 0 0,'0'0'984'0'0,"1"-7"-792"0"0,-1-2-192 0 0,2 1 0 0 0,0-1 2288 0 0,2 2 3200 0 0,3-3-2680 0 0,0-3-1880 0 0,2-1-368 0 0,2 1-80 0 0,1 0-8 0 0,1 1-400 0 0,-2 1-72 0 0,-1 2 0 0 0,-1 2-6768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3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96 6911 0 0,'14'-17'773'0'0,"22"-21"0"0"0,-8 15 2927 0 0,5 6 5253 0 0,-24 24-8116 0 0,-8-5-821 0 0,0 0 0 0 0,0 0 0 0 0,0 1 0 0 0,0-1 0 0 0,-1 0 0 0 0,1 0 0 0 0,-1 0 0 0 0,1 0 0 0 0,-1 1 0 0 0,0-1 0 0 0,0 0-1 0 0,0 0 1 0 0,0 1 0 0 0,0-1 0 0 0,-1 4 0 0 0,-9 37 16 0 0,8-36-2 0 0,-26 84-24 0 0,-4-2 0 0 0,-44 85 0 0 0,-100 165 31 0 0,94-188-13 0 0,-122 204-300 0 0,203-354 268 0 0,-6 10-114 0 0,0 0-1 0 0,-1 0 0 0 0,-1-1 1 0 0,0 1-1 0 0,-13 11 0 0 0,20-21-170 0 0,-1-13-4704 0 0,4-3-973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3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84 8287 0 0,'-1'1'639'0'0,"-12"5"-434"0"0,-1 1 1013 0 0,5 3 6459 0 0,10-9-6910 0 0,2 2-620 0 0,1 0 1 0 0,0-1 0 0 0,-1 0 0 0 0,1 1-1 0 0,0-1 1 0 0,0-1 0 0 0,0 1 0 0 0,0 0-1 0 0,1-1 1 0 0,-1 0 0 0 0,0 0 0 0 0,1 0-1 0 0,-1-1 1 0 0,0 1 0 0 0,9-1 0 0 0,6-1 62 0 0,1-1 0 0 0,24-5 1 0 0,-39 6-129 0 0,190-44 1051 0 0,-72 14-553 0 0,-69 18-450 0 0,65-13 407 0 0,-98 22-857 0 0,1 2 1 0 0,0 0-1 0 0,31 2 0 0 0,-35 3-1096 0 0,22 4 0 0 0,-37-6 1028 0 0,14 2-1484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3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1 2303 0 0,'0'0'102'0'0,"-8"3"538"0"0,5-2 697 0 0,-1 1 0 0 0,1-1 0 0 0,0 1 0 0 0,0 0 0 0 0,0 0-1 0 0,0 0 1 0 0,-5 4 0 0 0,4-1-417 0 0,0-1-1 0 0,0 1 0 0 0,0-1 0 0 0,-3 7 0 0 0,-2 5-560 0 0,0 1 0 0 0,-6 19 0 0 0,5-11 531 0 0,-102 295 789 0 0,97-269-1634 0 0,-60 187 300 0 0,50-169-235 0 0,-49 92-1 0 0,26-73-296 0 0,-106 145 1 0 0,-25-29 75 0 0,155-179 123 0 0,19-19-14 0 0,4-5 0 0 0,-1 1 0 0 0,1 0 1 0 0,-1-1-1 0 0,0 1 0 0 0,1-1 0 0 0,-1 1 0 0 0,0-1 0 0 0,0 0 0 0 0,0 0 0 0 0,0 0 0 0 0,0 0 0 0 0,-5 2 0 0 0,8-17-265 0 0,3 3 199 0 0,0 1 0 0 0,1 0 0 0 0,0 0 1 0 0,1 1-1 0 0,0-1 0 0 0,0 1 1 0 0,10-9-1 0 0,4-9-41 0 0,-4 4 68 0 0,2 1 0 0 0,1 1 0 0 0,1 1 0 0 0,0 0 0 0 0,25-17-1 0 0,-30 26 109 0 0,0 1 0 0 0,0 0 0 0 0,1 1 0 0 0,0 1-1 0 0,1 0 1 0 0,-1 2 0 0 0,2 0 0 0 0,34-8 0 0 0,-48 13 3 0 0,0 1 1 0 0,1-1 0 0 0,-1 1 0 0 0,0 0 0 0 0,0 0 0 0 0,0 0 0 0 0,0 1 0 0 0,0-1 0 0 0,0 1 0 0 0,0 0 0 0 0,0 0 0 0 0,0 1 0 0 0,0-1 0 0 0,6 4 0 0 0,-7-3-37 0 0,0 1 0 0 0,0-1 1 0 0,0 1-1 0 0,-1-1 0 0 0,1 1 0 0 0,-1 0 1 0 0,0 0-1 0 0,1 0 0 0 0,-1 0 0 0 0,-1 0 1 0 0,1 1-1 0 0,0-1 0 0 0,-1 1 0 0 0,0-1 1 0 0,0 1-1 0 0,1 5 0 0 0,0 0-10 0 0,-1 1 0 0 0,0 0 0 0 0,0 0 0 0 0,-1-1 0 0 0,-2 16 0 0 0,-10 48 177 0 0,6-48-438 0 0,-2 32 1 0 0,10-36-1505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39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7 15031 0 0,'0'0'6052'0'0,"-7"-3"-5936"0"0,2 2-118 0 0,0 0 0 0 0,1 0 0 0 0,-1 1 0 0 0,0-1 0 0 0,0 1 0 0 0,0 0 0 0 0,1 1 0 0 0,-1-1 0 0 0,0 1-1 0 0,0 0 1 0 0,1 0 0 0 0,-1 0 0 0 0,0 1 0 0 0,-4 2 0 0 0,-9 4-9 0 0,1 1 0 0 0,-18 12 0 0 0,32-19 11 0 0,-21 16 52 0 0,0 2-1 0 0,1 0 1 0 0,1 1-1 0 0,-21 28 1 0 0,21-25-6 0 0,9-10 174 0 0,1 0-1 0 0,1 1 1 0 0,-19 32 0 0 0,30-45 85 0 0,13 1-90 0 0,-12-2-204 0 0,0 0-1 0 0,0-1 1 0 0,1 1-1 0 0,-1-1 1 0 0,1 1-1 0 0,-1-1 1 0 0,0 0-1 0 0,1 0 1 0 0,2 1-1 0 0,7-3 47 0 0,-1 0 0 0 0,1-1 0 0 0,0 0 0 0 0,0 0 0 0 0,11-6 0 0 0,9-3 25 0 0,-3 3-65 0 0,0-2 0 0 0,29-16 0 0 0,-51 23-89 0 0,-5 3-31 0 0,-2 8-53 0 0,0 0 91 0 0,0-1-1 0 0,-1 1 1 0 0,0-1-1 0 0,0 0 1 0 0,0 1 0 0 0,-1-1-1 0 0,-5 8 1 0 0,-7 19-444 0 0,15-31-91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3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428 143 11519 0 0,'49'-60'1030'0'0,"-8"10"1785"0"0,-16 18 4483 0 0,-26 42-7112 0 0,-1-1 1 0 0,0 1-1 0 0,0 0 0 0 0,-1-1 1 0 0,0 0-1 0 0,-8 17 1 0 0,9-22-134 0 0,-78 183 222 0 0,-49 111 173 0 0,14-64-914 0 0,9-20-117 0 0,61-118-958 0 0,13-34-6638 0 0,23-46 2132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3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17623 0 0,'0'0'2470'0'0,"3"1"-1857"0"0,10 1-169 0 0,0 0-1 0 0,0 0 1 0 0,1-2-1 0 0,15 0 1 0 0,56-7 401 0 0,-83 7-816 0 0,466-88 2142 0 0,-439 81-2090 0 0,1 0-615 0 0,75-14 1321 0 0,-71 17-3474 0 0,1 2-3460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4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52 7831 0 0,'44'-52'1216'0'0,"-58"71"6449"0"0,-3 6-3936 0 0,-70 117-3501 0 0,-49 120 1000 0 0,16 9-774 0 0,46-102-387 0 0,34-76-25 0 0,5-10-40 0 0,-47 79 0 0 0,30-79-294 0 0,43-70 49 0 0,-1-1 1 0 0,0 0-1 0 0,-1 0 1 0 0,-14 12-1 0 0,24-24 197 0 0,-20 15-691 0 0,20-15 601 0 0,0 1 1 0 0,0-1-1 0 0,-1 1 1 0 0,1-1-1 0 0,0 1 1 0 0,0-1 0 0 0,0 0-1 0 0,-1 0 1 0 0,1 1-1 0 0,0-1 1 0 0,0 0-1 0 0,0 0 1 0 0,-1 0 0 0 0,1 0-1 0 0,0 0 1 0 0,0-1-1 0 0,-3 0 1 0 0,-5-3-1700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4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61 118 1375 0 0,'-2'0'107'0'0,"-8"3"-640"0"0,-18 8 4333 0 0,26-10-2999 0 0,0 1 1 0 0,1-1-1 0 0,-1 0 1 0 0,1 0-1 0 0,-1 1 1 0 0,1-1-1 0 0,-1 1 1 0 0,1-1-1 0 0,0 1 1 0 0,0-1-1 0 0,0 1 1 0 0,0 0-1 0 0,-2 4 1654 0 0,7 5-945 0 0,-2-9-1417 0 0,0 1 1 0 0,0-1 0 0 0,0 1 0 0 0,0-1 0 0 0,1 0 0 0 0,-1 0-1 0 0,1 0 1 0 0,-1 0 0 0 0,1 0 0 0 0,-1-1 0 0 0,1 1 0 0 0,0-1 0 0 0,0 0-1 0 0,0 0 1 0 0,0 0 0 0 0,0 0 0 0 0,0 0 0 0 0,0-1 0 0 0,4 1-1 0 0,8 1 184 0 0,1-1-1 0 0,22-1 0 0 0,-1-2 105 0 0,0-2 1 0 0,0-1-1 0 0,50-14 1 0 0,107-43 561 0 0,-16 4-555 0 0,-42 26-1435 0 0,-45 16-2698 0 0,-65 12 1929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2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1109 47 10367 0 0,'0'0'472'0'0,"1"-1"-9"0"0,-1 1-457 0 0,0-1 1 0 0,1 1-1 0 0,-1 0 1 0 0,0-1-1 0 0,0 1 1 0 0,0-1-1 0 0,0 1 1 0 0,1 0-1 0 0,-1-1 1 0 0,0 1-1 0 0,0-1 1 0 0,0 1-1 0 0,0-1 1 0 0,0 1-1 0 0,0 0 0 0 0,0-1 1 0 0,0 1-1 0 0,0-1 1 0 0,0 1-1 0 0,0-1 1 0 0,-1 1-1 0 0,1 0 1 0 0,0-1-1 0 0,0 1 1 0 0,0-1-1 0 0,0 1 1 0 0,-1 0-1 0 0,1-1 1 0 0,-2-3 124 0 0,2 3 132 0 0,1-1 1 0 0,-1 1 0 0 0,1-1-1 0 0,-1 0 1 0 0,1 1 0 0 0,0-1-1 0 0,0 1 1 0 0,-1 0 0 0 0,1-1-1 0 0,0 1 1 0 0,0 0-1 0 0,0-1 1 0 0,1 1 0 0 0,-1 0-1 0 0,5-4 4081 0 0,-18 3-3969 0 0,3 1-296 0 0,-1 1 0 0 0,1 0 0 0 0,0 0 0 0 0,-1 1 0 0 0,-14 3 0 0 0,-49 15 175 0 0,47-11-211 0 0,-70 20 84 0 0,-128 32-659 0 0,179-50-6 0 0,-1-3 1 0 0,-92 4-1 0 0,55-16 31 0 0,73 4 434 0 0,-1-1 0 0 0,0-1 0 0 0,0 1 1 0 0,1-2-1 0 0,-15-6 0 0 0,9 0-183 0 0,15 9 128 0 0,1 0-234 0 0,0 1 361 0 0,0-1 0 0 0,0 1 1 0 0,0-1-1 0 0,0 1 1 0 0,0-1-1 0 0,0 1 0 0 0,0 0 1 0 0,0-1-1 0 0,0 1 1 0 0,0-1-1 0 0,0 1 0 0 0,0-1 1 0 0,0 1-1 0 0,0 0 1 0 0,1-1-1 0 0,-1 1 0 0 0,0-1 1 0 0,0 1-1 0 0,1 0 1 0 0,-1-1-1 0 0,0 1 0 0 0,0 0 1 0 0,1-1-1 0 0,-1 1 1 0 0,0 0-1 0 0,1-1 0 0 0,-1 1 1 0 0,0 0-1 0 0,1 0 1 0 0,-1 0-1 0 0,1-1 0 0 0,-1 1 1 0 0,0 0-1 0 0,1 0 1 0 0,-1 0-1 0 0,1 0 0 0 0,0-1 1 0 0,0 1 1 0 0,-1 3-3 0 0,-4 6 0 0 0,-11 16 8 0 0,8-13 14 0 0,-20 35 708 0 0,-2-2 1 0 0,-68 83 0 0 0,55-84-347 0 0,41-43-316 0 0,0 1 1 0 0,-2 2-68 0 0,27-10-354 0 0,16-4-20 0 0,0 2 0 0 0,0 1 0 0 0,1 2 0 0 0,46 1 0 0 0,-17 6 322 0 0,113 16 0 0 0,-162-15 191 0 0,1 2 1 0 0,-1 0 0 0 0,-1 1 0 0 0,41 18 0 0 0,-49-18-29 0 0,0 1 1 0 0,0 0-1 0 0,-1 1 1 0 0,0 0-1 0 0,0 1 1 0 0,-1 0-1 0 0,0 0 0 0 0,-1 1 1 0 0,10 12-1 0 0,-15-15-43 0 0,0 0 1 0 0,-1 0-1 0 0,0 0 0 0 0,0 0 0 0 0,0 0 0 0 0,-1 1 0 0 0,0-1 0 0 0,0 1 1 0 0,-1 0-1 0 0,0-1 0 0 0,0 1 0 0 0,-1 0 0 0 0,0 0 0 0 0,-1-1 1 0 0,-2 15-1 0 0,2-13-10 0 0,-1-1 1 0 0,0 1-1 0 0,0-1 1 0 0,-1 0-1 0 0,0 0 1 0 0,-1 0-1 0 0,0 0 1 0 0,0-1-1 0 0,0 1 1 0 0,-1-1-1 0 0,-1 0 1 0 0,1 0-1 0 0,-1-1 1 0 0,-6 6 0 0 0,0-3 100 0 0,0 0 1 0 0,-1-1-1 0 0,0-1 1 0 0,0 0-1 0 0,-1-1 1 0 0,1-1-1 0 0,-19 6 1 0 0,-104 17 450 0 0,134-28-603 0 0,-200 28 303 0 0,108-17-191 0 0,85-9-110 0 0,-63 5 75 0 0,63-7-75 0 0,-1 0 1 0 0,1 0 0 0 0,-1-1 0 0 0,1 0 0 0 0,-14-4 0 0 0,23 5-17 0 0,-1 0 0 0 0,1 0-1 0 0,-1 0 1 0 0,1 0 0 0 0,-1-1 0 0 0,1 1-1 0 0,-1 0 1 0 0,1 0 0 0 0,-1-1-1 0 0,0 1 1 0 0,1 0 0 0 0,0 0 0 0 0,-1-1-1 0 0,1 1 1 0 0,-1-1 0 0 0,1 1 0 0 0,-1 0-1 0 0,1-1 1 0 0,0 1 0 0 0,-1-1 0 0 0,1 1-1 0 0,0-1 1 0 0,0 1 0 0 0,-1-1 0 0 0,1 1-1 0 0,0-1 1 0 0,0 1 0 0 0,0-1-1 0 0,-1 0 1 0 0,1-1-33 0 0,1 1 0 0 0,-1 0 0 0 0,0 0 0 0 0,1 0 0 0 0,-1 0-1 0 0,1 0 1 0 0,-1 0 0 0 0,1 0 0 0 0,0 0 0 0 0,-1 0 0 0 0,1 0 0 0 0,0 0-1 0 0,1-1 1 0 0,4-4-335 0 0,1 1 0 0 0,13-10-1 0 0,-19 15 353 0 0,10-7-1033 0 0,0 1 0 0 0,18-7 0 0 0,-11 6-339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4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919 29 1839 0 0,'2'0'134'0'0,"42"-22"10201"0"0,-34 16-5520 0 0,-11 6-4579 0 0,-11 3-157 0 0,1 1 1 0 0,0 0-1 0 0,0 1 0 0 0,0 0 0 0 0,-15 11 0 0 0,-21 9-170 0 0,-21 6-143 0 0,-350 176-412 0 0,371-178 664 0 0,-75 61 1 0 0,96-67 22 0 0,1 0 1 0 0,1 2-1 0 0,-42 56 1 0 0,60-72-22 0 0,-1 1-1 0 0,1 0 1 0 0,1 0-1 0 0,0 1 1 0 0,0 0 0 0 0,1 0-1 0 0,1 0 1 0 0,-3 14-1 0 0,5-21 9 0 0,1 0-1 0 0,-1 0 0 0 0,1 0 0 0 0,0 0 0 0 0,0 0 1 0 0,1 0-1 0 0,-1 0 0 0 0,1 0 0 0 0,0 0 0 0 0,0 0 0 0 0,0 0 1 0 0,0 0-1 0 0,1-1 0 0 0,0 1 0 0 0,0 0 0 0 0,0-1 1 0 0,0 1-1 0 0,0-1 0 0 0,1 0 0 0 0,-1 0 0 0 0,1 0 1 0 0,0 0-1 0 0,0 0 0 0 0,0-1 0 0 0,0 1 0 0 0,6 3 1 0 0,-2-3 74 0 0,1 1 0 0 0,-1-1 0 0 0,0-1 0 0 0,1 1 0 0 0,-1-2 0 0 0,1 1 1 0 0,0-1-1 0 0,14 1 0 0 0,66-4 636 0 0,-82 2-709 0 0,57-7 433 0 0,78-19 1 0 0,-110 20-372 0 0,10-4 20 0 0,-13 4-71 0 0,1 0 1 0 0,33-1-1 0 0,-53 7-53 0 0,-7 0-54 0 0,-18 13-5457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4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899 24 8751 0 0,'14'-24'3839'0'0,"-18"39"-775"0"0,-9 16-1874 0 0,-32 57 0 0 0,-27 25 43 0 0,5-9-335 0 0,-164 339 975 0 0,146-269-1730 0 0,46-99-106 0 0,-65 93 0 0 0,68-118-35 0 0,-2-2 1 0 0,-69 68 0 0 0,99-108-1 0 0,6-5-1 0 0,0-1-1 0 0,-1 1 1 0 0,0 0 0 0 0,1-1 0 0 0,-1 0 0 0 0,0 0 0 0 0,0 0-1 0 0,0 0 1 0 0,0 0 0 0 0,-1 0 0 0 0,1-1 0 0 0,0 0 0 0 0,-1 1-1 0 0,1-1 1 0 0,-1 0 0 0 0,0-1 0 0 0,1 1 0 0 0,-5-1-1 0 0,15-11 147 0 0,11-12-184 0 0,0 1-1 0 0,2 1 1 0 0,39-31-1 0 0,-35 30-96 0 0,7-6 46 0 0,2 2 1 0 0,0 1-1 0 0,2 1 0 0 0,73-37 1 0 0,-104 59 136 0 0,-1 1 0 0 0,1-1 1 0 0,0 1-1 0 0,-1 0 1 0 0,1 0-1 0 0,0 1 1 0 0,0-1-1 0 0,0 1 1 0 0,0 0-1 0 0,0 0 1 0 0,0 0-1 0 0,-1 0 0 0 0,6 2 1 0 0,-7-2-9 0 0,0 1 1 0 0,0 0-1 0 0,0 0 1 0 0,0 0-1 0 0,0 0 1 0 0,0 0-1 0 0,0 0 1 0 0,0 1-1 0 0,0-1 1 0 0,-1 1-1 0 0,1-1 1 0 0,0 1-1 0 0,-1 0 1 0 0,0-1-1 0 0,1 1 1 0 0,-1 0-1 0 0,0 0 0 0 0,0 0 1 0 0,0 0-1 0 0,0 0 1 0 0,0 0-1 0 0,0 0 1 0 0,-1 0-1 0 0,1 3 1 0 0,1 4 11 0 0,-1-1 1 0 0,0 1-1 0 0,-1 0 1 0 0,0-1-1 0 0,0 1 1 0 0,-1 0-1 0 0,0-1 1 0 0,-1 1-1 0 0,-3 11 1 0 0,-5 10 68 0 0,-16 36-1 0 0,17-45-91 0 0,-14 28-68 0 0,23-48-435 0 0,14-7-4961 0 0,2-4 3608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4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39 146 6447 0 0,'59'-17'2362'0'0,"-41"17"4186"0"0,9 10-3243 0 0,-4-1-2098 0 0,-13-8-943 0 0,-1 1 1 0 0,1-2 0 0 0,0 1 0 0 0,0-1 0 0 0,-1-1 0 0 0,1 0 0 0 0,0 0 0 0 0,16-5 0 0 0,4-3 191 0 0,39-18 1 0 0,-26 9-91 0 0,-30 13-286 0 0,22-8 199 0 0,0-2 0 0 0,58-34 1 0 0,-93 49-283 0 0,0 0 1 0 0,-1-1 0 0 0,1 1-1 0 0,0 0 1 0 0,0-1 0 0 0,-1 1-1 0 0,1 0 1 0 0,0-1 0 0 0,-1 1-1 0 0,1 0 1 0 0,0 0-1 0 0,-1-1 1 0 0,1 1 0 0 0,0 0-1 0 0,-1 0 1 0 0,1-1 0 0 0,-1 1-1 0 0,1 0 1 0 0,-1 0 0 0 0,1 0-1 0 0,-1 0 1 0 0,-3-1-36 0 0,-1 1 0 0 0,1 0 1 0 0,-1 0-1 0 0,1 0 0 0 0,-1 0 1 0 0,1 1-1 0 0,-1 0 0 0 0,1 0 1 0 0,-6 1-1 0 0,-38 17-233 0 0,8 1 122 0 0,0 1 0 0 0,2 2 0 0 0,-50 40 0 0 0,-93 98 97 0 0,166-146 46 0 0,1 0 0 0 0,-20 31-1 0 0,29-40 8 0 0,2 0-1 0 0,-1 1 0 0 0,1-1 1 0 0,0 1-1 0 0,0 0 0 0 0,0 0 1 0 0,1 0-1 0 0,0 0 0 0 0,1 1 1 0 0,0-1-1 0 0,-1 9 0 0 0,3-13 5 0 0,-1 0 1 0 0,0 0-1 0 0,1 0 0 0 0,-1 0 0 0 0,1 0 0 0 0,0 0 1 0 0,0-1-1 0 0,0 1 0 0 0,0 0 0 0 0,1-1 1 0 0,-1 1-1 0 0,1 0 0 0 0,0-1 0 0 0,-1 0 0 0 0,1 1 1 0 0,0-1-1 0 0,0 0 0 0 0,1 0 0 0 0,-1 0 0 0 0,0 0 1 0 0,1 0-1 0 0,4 2 0 0 0,-1-1 10 0 0,0 0-1 0 0,0-1 0 0 0,1 1 1 0 0,-1-1-1 0 0,0-1 1 0 0,1 1-1 0 0,-1-1 0 0 0,1 0 1 0 0,9 0-1 0 0,25-3-27 0 0,57-8-1 0 0,-6-7-3161 0 0,-61 10-4175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4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484 369 6911 0 0,'0'0'528'0'0,"-2"1"-341"0"0,-11 11 490 0 0,0 0-1 0 0,-1-2 1 0 0,0 0-1 0 0,-1 0 1 0 0,0-1-1 0 0,-1-1 1 0 0,0-1-1 0 0,0 0 1 0 0,-19 5-1 0 0,22-10-313 0 0,1 0-1 0 0,-1 0 1 0 0,0-2-1 0 0,1 1 1 0 0,-1-2-1 0 0,-18-2 0 0 0,-7 0 157 0 0,26 3-395 0 0,0-2 1 0 0,0 0-1 0 0,1 0 0 0 0,-1-1 0 0 0,-14-5 1 0 0,19 5-56 0 0,-1-1 0 0 0,1 1 1 0 0,0-1-1 0 0,0 0 0 0 0,0-1 1 0 0,0 0-1 0 0,1 0 0 0 0,-9-9 1 0 0,13 12-43 0 0,1-1 0 0 0,-1 1 0 0 0,1-1 1 0 0,0 1-1 0 0,-1-1 0 0 0,1 1 1 0 0,1-1-1 0 0,-1 0 0 0 0,0 1 1 0 0,1-1-1 0 0,-1 0 0 0 0,1 0 0 0 0,0 0 1 0 0,0 1-1 0 0,0-1 0 0 0,0 0 1 0 0,1 0-1 0 0,-1 0 0 0 0,1 1 1 0 0,-1-1-1 0 0,1 0 0 0 0,0 1 0 0 0,1-4 1 0 0,2-3 6 0 0,1-1 1 0 0,-1 1-1 0 0,2-1 1 0 0,11-15 0 0 0,-4 9-61 0 0,2 0 1 0 0,0 1-1 0 0,0 1 1 0 0,1 0 0 0 0,32-19-1 0 0,-8 8-240 0 0,65-28 1 0 0,-89 46 227 0 0,26-13-121 0 0,86-27 0 0 0,-115 44 207 0 0,-1 0 0 0 0,1 0 1 0 0,0 2-1 0 0,0-1 0 0 0,0 1 0 0 0,0 1 0 0 0,0 1 0 0 0,0 0 1 0 0,0 0-1 0 0,0 1 0 0 0,22 7 0 0 0,-29-7-15 0 0,0 0 0 0 0,0 1 0 0 0,0 0 0 0 0,-1 0 0 0 0,0 0 0 0 0,1 1 0 0 0,-1 0 0 0 0,-1 0 0 0 0,1 0 1 0 0,0 0-1 0 0,-1 1 0 0 0,0 0 0 0 0,0 0 0 0 0,-1 0 0 0 0,6 8 0 0 0,-7-8-20 0 0,0 1 1 0 0,0-1 0 0 0,0 0-1 0 0,-1 1 1 0 0,1-1-1 0 0,-1 1 1 0 0,-1 0 0 0 0,1-1-1 0 0,-1 1 1 0 0,0 0-1 0 0,0-1 1 0 0,-1 1 0 0 0,1 0-1 0 0,-1-1 1 0 0,-1 1-1 0 0,1-1 1 0 0,-3 7 0 0 0,-1 0 20 0 0,-1-1 0 0 0,0 0 0 0 0,0 0 1 0 0,-2 0-1 0 0,1-1 0 0 0,-1 0 1 0 0,0 0-1 0 0,-1-1 0 0 0,0 0 0 0 0,-11 7 1 0 0,-10 7-10 0 0,-1-2 0 0 0,-37 20 0 0 0,35-24-233 0 0,-1-2 1 0 0,0 0 0 0 0,-1-3-1 0 0,0-1 1 0 0,-43 8 0 0 0,65-17 148 0 0,0 0 1 0 0,0-1 0 0 0,-19-1 0 0 0,28 0-34 0 0,1 0 1 0 0,-1 0 0 0 0,0-1 0 0 0,0 1 0 0 0,0-1-1 0 0,1 0 1 0 0,-1 0 0 0 0,0-1 0 0 0,1 1-1 0 0,-1-1 1 0 0,1 1 0 0 0,0-1 0 0 0,-1 0-1 0 0,1-1 1 0 0,0 1 0 0 0,-3-3 0 0 0,5 4-226 0 0,0-1 1 0 0,0 1-1 0 0,0 0 1 0 0,1-1-1 0 0,-1 1 1 0 0,0-1-1 0 0,1 1 1 0 0,-1-1-1 0 0,0 1 1 0 0,1-1-1 0 0,0 1 1 0 0,-1-1 0 0 0,1 0-1 0 0,0 1 1 0 0,0-1-1 0 0,0-1 1 0 0,3-13-4862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4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69 14191 0 0,'13'-11'428'0'0,"0"1"1"0"0,1 0-1 0 0,0 1 0 0 0,1 0 0 0 0,25-10 1 0 0,-38 18 123 0 0,-2 3-35 0 0,0 1-452 0 0,1 0-1 0 0,-1 0 1 0 0,-1 0 0 0 0,1 0-1 0 0,0 0 1 0 0,-1 0 0 0 0,0 0-1 0 0,1 0 1 0 0,-1-1 0 0 0,0 1-1 0 0,-1 0 1 0 0,1 0 0 0 0,-3 4-1 0 0,-5 6 58 0 0,-13 17 0 0 0,13-18-84 0 0,-54 71-13 0 0,-295 379 204 0 0,283-371-222 0 0,-222 253 50 0 0,268-314-54 0 0,10-12-149 0 0,0 2 0 0 0,-22 30 1 0 0,40-48-146 0 0,9-1-973 0 0,-6-1 895 0 0,-1 0 1 0 0,0 0-1 0 0,0 0 1 0 0,0 0-1 0 0,1 1 1 0 0,-1-2-1 0 0,0 1 0 0 0,0 0 1 0 0,0 0-1 0 0,1 0 1 0 0,0-1-1 0 0,18-7-5195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4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499 113 3679 0 0,'0'0'13250'0'0,"2"1"-12952"0"0,5 7 1369 0 0,-3-6-1316 0 0,-4-2-320 0 0,0 0 1 0 0,1 1-1 0 0,-1-1 1 0 0,0 0-1 0 0,0 0 1 0 0,0 0-1 0 0,1 1 1 0 0,-1-1-1 0 0,0 0 1 0 0,0 0-1 0 0,0 0 1 0 0,1 0-1 0 0,-1 0 1 0 0,0 1-1 0 0,0-1 1 0 0,1 0-1 0 0,-1 0 1 0 0,0 0-1 0 0,0 0 1 0 0,1 0 0 0 0,-1 0-1 0 0,0 0 1 0 0,0 0-1 0 0,1 0 1 0 0,-1 0-1 0 0,0 0 1 0 0,1 0-1 0 0,1 0 5 0 0,0 0 1 0 0,0 0-1 0 0,-1 0 0 0 0,1 0 0 0 0,0 0 1 0 0,0-1-1 0 0,0 1 0 0 0,0-1 0 0 0,0 1 1 0 0,0-1-1 0 0,-1 0 0 0 0,1 0 0 0 0,0 0 1 0 0,-1 0-1 0 0,1 0 0 0 0,0 0 0 0 0,-1 0 1 0 0,0 0-1 0 0,1 0 0 0 0,-1-1 0 0 0,0 1 1 0 0,1-1-1 0 0,-1 1 0 0 0,0-1 0 0 0,0 1 1 0 0,0-1-1 0 0,0 0 0 0 0,0 0 0 0 0,-1 1 1 0 0,1-1-1 0 0,-1 0 0 0 0,1 0 0 0 0,-1 0 1 0 0,1 0-1 0 0,-1 0 0 0 0,0-3 1 0 0,0 1-29 0 0,0-1 1 0 0,0 1 0 0 0,0 0 0 0 0,0 0 0 0 0,-1 0 0 0 0,0 0 0 0 0,1 0 0 0 0,-2 0 0 0 0,1 0 0 0 0,0 0 0 0 0,-1 0 0 0 0,-2-4 0 0 0,2 6-8 0 0,1 0 1 0 0,0 0-1 0 0,-1 0 0 0 0,0 1 0 0 0,1-1 1 0 0,-1 1-1 0 0,0-1 0 0 0,0 1 0 0 0,0-1 1 0 0,0 1-1 0 0,0 0 0 0 0,0 0 0 0 0,0 0 1 0 0,0 0-1 0 0,0 1 0 0 0,-1-1 0 0 0,1 0 1 0 0,0 1-1 0 0,0 0 0 0 0,-1-1 0 0 0,1 1 1 0 0,0 0-1 0 0,-4 0 0 0 0,-5 2-11 0 0,1-1-1 0 0,0 1 1 0 0,0 1-1 0 0,0 0 1 0 0,0 0-1 0 0,0 1 1 0 0,-13 7-1 0 0,-62 41-65 0 0,85-52 76 0 0,-50 36 0 0 0,2 2 0 0 0,1 2 0 0 0,-71 81 0 0 0,115-118 0 0 0,-33 42 0 0 0,33-41 0 0 0,0 1 0 0 0,0-1 0 0 0,1 1 0 0 0,-1 0 0 0 0,1 0 0 0 0,0 0 0 0 0,1 0 0 0 0,-2 6 0 0 0,3-10 0 0 0,-1 0 0 0 0,1 1 0 0 0,0-1 0 0 0,0 0 0 0 0,0 0 0 0 0,0 0 0 0 0,0 0 0 0 0,1 0 0 0 0,-1 0 0 0 0,0 0 0 0 0,0 0 0 0 0,1 0 0 0 0,-1 0 0 0 0,0 0 0 0 0,1 0 0 0 0,-1 0 0 0 0,1 0 0 0 0,0 0 0 0 0,-1 0 0 0 0,1 0 0 0 0,0 0 0 0 0,-1-1 0 0 0,1 1 0 0 0,0 0 0 0 0,0 0 0 0 0,0-1 0 0 0,-1 1 0 0 0,1-1 0 0 0,0 1 0 0 0,0-1 0 0 0,0 1 0 0 0,0-1 0 0 0,0 1 0 0 0,0-1 0 0 0,0 0 0 0 0,0 0 0 0 0,0 1 0 0 0,1-1 0 0 0,-1 0 0 0 0,1 0 0 0 0,5 0 13 0 0,-1 0 1 0 0,1 0 0 0 0,0 0-1 0 0,-1-1 1 0 0,9-2 0 0 0,20-7 66 0 0,-1-1 0 0 0,-1-2 0 0 0,61-33 0 0 0,-45 21-44 0 0,204-118-130 0 0,-244 136 105 0 0,-6 4-1 0 0,0 1 0 0 0,0 0 0 0 0,0-1 0 0 0,0 1-1 0 0,1 1 1 0 0,3-3 0 0 0,-9 4 10 0 0,0 1 0 0 0,0-1 0 0 0,0 1 0 0 0,0-1 0 0 0,0 1 0 0 0,0 0 0 0 0,0-1 0 0 0,1 1 0 0 0,-1 0 0 0 0,-3 2 0 0 0,1-1 16 0 0,-8 5 65 0 0,-1 1 1 0 0,1 0-1 0 0,1 1 0 0 0,0 0 0 0 0,0 1 1 0 0,-12 14-1 0 0,-55 73 404 0 0,60-71-487 0 0,12-19-17 0 0,0 2 0 0 0,1-1 0 0 0,-5 11-1 0 0,9-17-1 0 0,-1 1-1 0 0,1-1 1 0 0,1 1-1 0 0,-1 0 1 0 0,0-1-1 0 0,1 1 1 0 0,-1 0-1 0 0,1 0 1 0 0,0-1-1 0 0,0 1 0 0 0,0 0 1 0 0,0 0-1 0 0,1-1 1 0 0,-1 1-1 0 0,1 3 1 0 0,0-5-116 0 0,0 0 1 0 0,0 0-1 0 0,0 0 1 0 0,0 0-1 0 0,0-1 1 0 0,1 1-1 0 0,-1 0 0 0 0,0-1 1 0 0,0 1-1 0 0,0-1 1 0 0,0 1-1 0 0,1-1 1 0 0,-1 1-1 0 0,0-1 1 0 0,1 0-1 0 0,1 0 1 0 0,0 1-948 0 0,13 3-6318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4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70 728 12895 0 0,'1'-2'998'0'0,"17"-19"-421"0"0,-15 16 569 0 0,1 0 0 0 0,-1 1 1 0 0,1-1-1 0 0,0 1 0 0 0,1 0 1 0 0,5-5-1 0 0,-8 8-180 0 0,-1 2-944 0 0,0-1-1 0 0,0 0 0 0 0,0 1 0 0 0,0-1 0 0 0,0 0 0 0 0,0 1 1 0 0,0-1-1 0 0,0 1 0 0 0,0 0 0 0 0,0-1 0 0 0,0 1 0 0 0,0 0 1 0 0,-1-1-1 0 0,1 1 0 0 0,0 0 0 0 0,0 0 0 0 0,-1 0 0 0 0,1 0 1 0 0,0 0-1 0 0,-1 0 0 0 0,1 0 0 0 0,-1 0 0 0 0,1 0 0 0 0,-1 0 1 0 0,0 0-1 0 0,1 0 0 0 0,-1 0 0 0 0,0 0 0 0 0,0 0 0 0 0,0 1 1 0 0,0 0-1 0 0,1 4 56 0 0,-1-1 0 0 0,1 1-1 0 0,-2-1 1 0 0,1 0 0 0 0,-1 8 0 0 0,-2-3-51 0 0,0 0 0 0 0,0-1-1 0 0,0 1 1 0 0,-1-1 0 0 0,-7 11-1 0 0,-30 43 244 0 0,0 0-180 0 0,32-48-990 0 0,-17 24 1 0 0</inkml:trace>
  <inkml:trace contextRef="#ctx0" brushRef="#br0" timeOffset="1">723 22 17135 0 0,'11'-16'1672'0'0,"-4"11"-1320"0"0,-7 14-352 0 0,-3 1-672 0 0,-1 5-184 0 0,0-1-40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4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33 2759 0 0,'9'-7'96'0'0,"-6"4"349"0"0,0 1 0 0 0,0-1 0 0 0,1 0 0 0 0,8-11 12370 0 0,-13 27-11292 0 0,-2 4-944 0 0,-2 0 1 0 0,0 0 0 0 0,-1 0-1 0 0,-14 28 1 0 0,3-7-147 0 0,-89 202 633 0 0,53-122-992 0 0,25-58-176 0 0,-4-1 0 0 0,-2-2 0 0 0,-2-1 0 0 0,-3-2-1 0 0,-60 65 1 0 0,59-73-386 0 0,-25 26-2221 0 0,63-71 1502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4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6447 0 0,'0'0'586'0'0,"-1"2"-486"0"0,-10 13 1778 0 0,1 0 0 0 0,1 1 0 0 0,0 0 0 0 0,1 0 0 0 0,-10 30 0 0 0,16-40-1344 0 0,0 0-1 0 0,1 0 0 0 0,0 1 0 0 0,1-1 0 0 0,-1 0 1 0 0,1 0-1 0 0,0 1 0 0 0,1-1 0 0 0,-1 0 0 0 0,1 0 1 0 0,2 7-1 0 0,-1-8-579 0 0,0 0 0 0 0,0 0 0 0 0,0 0 1 0 0,1-1-1 0 0,0 1 0 0 0,0-1 0 0 0,0 0 0 0 0,0 0 1 0 0,5 5-1 0 0,4 2 158 0 0,0-1 0 0 0,1-1 0 0 0,0 0 1 0 0,15 8-1 0 0,-8-6-3279 0 0,25 20 0 0 0,-37-25 1061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4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41 9215 0 0,'8'-11'200'0'0,"11"-19"7735"0"0,-27 34-6624 0 0,-11 10-883 0 0,0 1 0 0 0,0 0 0 0 0,2 1 0 0 0,-20 23 0 0 0,5-5 68 0 0,-12 13-30 0 0,1 2 0 0 0,3 2 0 0 0,-46 78 0 0 0,-82 179-837 0 0,44-82-2003 0 0,89-164 1435 0 0,-76 119-2812 0 0,107-172 1263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46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34 357 13591 0 0,'0'0'307'0'0,"0"2"45"0"0,2 28 408 0 0,0-20-605 0 0,-2 0 0 0 0,1 0 0 0 0,-2 14 0 0 0,-2-6 578 0 0,-1 0 0 0 0,0 0 0 0 0,-12 29 0 0 0,16-46-248 0 0,-9-18 85 0 0,9 13-502 0 0,-1-1 0 0 0,1 0 0 0 0,0 1 0 0 0,0-1 0 0 0,0 1 0 0 0,1-1 1 0 0,-1 1-1 0 0,1-1 0 0 0,0 1 0 0 0,2-6 0 0 0,3-6 70 0 0,10-20 0 0 0,3 1-14 0 0,2 2-1 0 0,1 0 1 0 0,1 2 0 0 0,32-34 0 0 0,-32 41-120 0 0,0 2 0 0 0,36-28 1 0 0,58-32-8 0 0,-107 76 64 0 0,0 0-1 0 0,1 0 0 0 0,-1 1 1 0 0,1 0-1 0 0,0 1 1 0 0,1 0-1 0 0,18-3 0 0 0,-26 6-47 0 0,1 0 0 0 0,0 1 0 0 0,-1 0 0 0 0,1 0 0 0 0,-1 0 0 0 0,1 0-1 0 0,0 1 1 0 0,-1-1 0 0 0,1 1 0 0 0,-1 1 0 0 0,1-1 0 0 0,-1 1-1 0 0,1-1 1 0 0,-1 1 0 0 0,0 0 0 0 0,0 1 0 0 0,0-1 0 0 0,0 1-1 0 0,0 0 1 0 0,-1 0 0 0 0,1 0 0 0 0,3 4 0 0 0,28 36-3734 0 0,-22-29-3025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4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 6447 0 0,'0'0'499'0'0,"-2"0"-328"0"0,-6 0-314 0 0,-32 2 9624 0 0,40-2-9413 0 0,-1 0-1 0 0,1 1 0 0 0,0-1 0 0 0,0 0 1 0 0,-1 1-1 0 0,1-1 0 0 0,0 1 0 0 0,0-1 1 0 0,0 0-1 0 0,0 1 0 0 0,0-1 1 0 0,0 1-1 0 0,-1-1 0 0 0,1 0 0 0 0,0 1 1 0 0,0-1-1 0 0,0 1 0 0 0,0-1 1 0 0,0 1-1 0 0,1-1 0 0 0,-1 0 0 0 0,0 1 1 0 0,0 0-1 0 0,6 2 52 0 0,1 1 1 0 0,-1-2-1 0 0,1 1 0 0 0,-1-1 1 0 0,1 0-1 0 0,0 0 0 0 0,0 0 1 0 0,0-1-1 0 0,0 0 1 0 0,0-1-1 0 0,8 0 0 0 0,14-1 94 0 0,40-6 0 0 0,-39 3-96 0 0,53-11 43 0 0,4-1-511 0 0,-73 15-1172 0 0,-1 0 0 0 0,18 2 0 0 0,-20 0-4211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4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187 158 10159 0 0,'0'0'920'0'0,"2"1"-754"0"0,7 2 127 0 0,0 0 1 0 0,0 0 0 0 0,0-1 0 0 0,0-1 0 0 0,0 0-1 0 0,1 0 1 0 0,-1-1 0 0 0,17-1 0 0 0,8-2 1590 0 0,36-10 1 0 0,-35 6-1193 0 0,-11 3-237 0 0,47-10 725 0 0,-64 12-1122 0 0,1 0 0 0 0,-1-1 0 0 0,0 0 0 0 0,0 0 0 0 0,-1-1 1 0 0,1 1-1 0 0,6-6 0 0 0,-12 8-59 0 0,-1 0-1 0 0,1 1 1 0 0,0-1 0 0 0,-1 0 0 0 0,1 0-1 0 0,-1 0 1 0 0,1 0 0 0 0,-1 0 0 0 0,1 0-1 0 0,-1 0 1 0 0,1 0 0 0 0,-1 0 0 0 0,0 0-1 0 0,0 0 1 0 0,0 0 0 0 0,1-1 0 0 0,-1 1-1 0 0,0 0 1 0 0,0 0 0 0 0,-1 0 0 0 0,1 0-1 0 0,0 0 1 0 0,0 0 0 0 0,-1-2 0 0 0,0 0-34 0 0,1 1 1 0 0,-1-1-1 0 0,0 1 0 0 0,-1-1 1 0 0,1 1-1 0 0,0 0 0 0 0,-1-1 1 0 0,-1-1-1 0 0,-1-1-46 0 0,0 1-1 0 0,-1-1 1 0 0,1 1 0 0 0,-1 0-1 0 0,0 1 1 0 0,0-1 0 0 0,0 1-1 0 0,-1 0 1 0 0,1 1-1 0 0,-1-1 1 0 0,1 1 0 0 0,-1 0-1 0 0,0 0 1 0 0,0 1-1 0 0,0 0 1 0 0,0 0 0 0 0,0 0-1 0 0,0 1 1 0 0,0-1 0 0 0,0 2-1 0 0,0-1 1 0 0,0 1-1 0 0,0 0 1 0 0,0 0 0 0 0,-10 3-1 0 0,-16 8 85 0 0,1 1 0 0 0,1 2 0 0 0,0 1 0 0 0,0 1 0 0 0,2 2 0 0 0,0 0 0 0 0,2 2-1 0 0,0 1 1 0 0,1 1 0 0 0,-41 51 0 0 0,56-62 84 0 0,1 1 0 0 0,0 0 0 0 0,1 1 0 0 0,1-1 0 0 0,0 2 1 0 0,1-1-1 0 0,-5 18 0 0 0,9-26-11 0 0,1 0 0 0 0,0 1 0 0 0,0-1 0 0 0,1 0 0 0 0,0 0 1 0 0,0 1-1 0 0,0-1 0 0 0,3 13 0 0 0,-2-15-15 0 0,0 0 0 0 0,0 0 1 0 0,1 0-1 0 0,0 0 0 0 0,0 0 0 0 0,0 0 0 0 0,1 0 1 0 0,-1 0-1 0 0,1-1 0 0 0,0 1 0 0 0,0-1 1 0 0,0 0-1 0 0,0 0 0 0 0,4 3 0 0 0,0-1 36 0 0,0-1-1 0 0,1 1 0 0 0,0-1 0 0 0,0-1 1 0 0,0 1-1 0 0,0-1 0 0 0,0-1 1 0 0,1 1-1 0 0,10 0 0 0 0,-7-1-368 0 0,0-1 0 0 0,14 0 0 0 0,-14-1-2417 0 0,24-5-1 0 0,-7-1-3786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4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40 130 9671 0 0,'0'0'1274'0'0,"-1"2"148"0"0,-5 10 881 0 0,1 1 0 0 0,-6 18 0 0 0,7-12-1079 0 0,-4 24 1 0 0,5-11-709 0 0,2 62 1 0 0,2-58-384 0 0,10 107 2399 0 0,3-159-1996 0 0,22-49-96 0 0,-7 10-285 0 0,-6 20-190 0 0,0 2 0 0 0,3 1 1 0 0,1 1-1 0 0,57-52 0 0 0,-39 46-410 0 0,1 2 1 0 0,94-53-1 0 0,-80 58-63 0 0,-29 20-1973 0 0,1 6-5459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4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96 14887 0 0,'0'0'680'0'0,"1"2"-10"0"0,1 4-410 0 0,1-1 1 0 0,0 0-1 0 0,0 0 1 0 0,1 0 0 0 0,-1 0-1 0 0,8 6 1 0 0,-9-9-14 0 0,1 0 0 0 0,0 0 0 0 0,0 0-1 0 0,-1 0 1 0 0,1-1 0 0 0,0 1 0 0 0,1-1 0 0 0,-1 0 0 0 0,0 0 0 0 0,0 0 0 0 0,0 0 0 0 0,1-1 0 0 0,-1 0 0 0 0,4 1-1 0 0,6-1 237 0 0,-1-1 0 0 0,0 0-1 0 0,0 0 1 0 0,0-1 0 0 0,19-6-1 0 0,56-24 758 0 0,-81 29-1215 0 0,0 0-1 0 0,1-1 0 0 0,-1 1 0 0 0,-1-1 0 0 0,1 0 1 0 0,0-1-1 0 0,7-8 0 0 0,-11 11-54 0 0,0 0 0 0 0,0 0-1 0 0,0 0 1 0 0,-1 0 0 0 0,1 0-1 0 0,-1-1 1 0 0,1 1 0 0 0,-1-1 0 0 0,0 1-1 0 0,0 0 1 0 0,0-1 0 0 0,-1 0 0 0 0,1 1-1 0 0,0-1 1 0 0,-1 0 0 0 0,0 1-1 0 0,0-1 1 0 0,1 0 0 0 0,-2 1 0 0 0,1-1-1 0 0,0 0 1 0 0,-1-4 0 0 0,0 6-7 0 0,1 0 1 0 0,-1 0 0 0 0,1 1 0 0 0,-1-1-1 0 0,1 0 1 0 0,-1 0 0 0 0,0 1-1 0 0,1-1 1 0 0,-1 0 0 0 0,0 1 0 0 0,0-1-1 0 0,1 0 1 0 0,-1 1 0 0 0,0-1-1 0 0,0 1 1 0 0,0 0 0 0 0,0-1 0 0 0,0 1-1 0 0,1 0 1 0 0,-1-1 0 0 0,0 1-1 0 0,0 0 1 0 0,0 0 0 0 0,0 0-1 0 0,0 0 1 0 0,0 0 0 0 0,0 0 0 0 0,0 0-1 0 0,0 0 1 0 0,-1 0 0 0 0,-4 1-153 0 0,0 0 1 0 0,0 1 0 0 0,-8 2-1 0 0,-5 3 38 0 0,1 1 1 0 0,-1 1-1 0 0,2 0 0 0 0,-1 2 1 0 0,1 0-1 0 0,-18 15 0 0 0,-86 88 142 0 0,93-86-3 0 0,14-13 21 0 0,-55 58 61 0 0,63-65-64 0 0,0 1-1 0 0,0-1 1 0 0,0 1 0 0 0,1 1-1 0 0,1-1 1 0 0,0 1 0 0 0,-5 14-1 0 0,9-22-14 0 0,-1-1-1 0 0,1 1 1 0 0,-1 0-1 0 0,1 0 1 0 0,0 0-1 0 0,0 0 1 0 0,0 0-1 0 0,0 0 1 0 0,0 0-1 0 0,0 0 1 0 0,1 0-1 0 0,-1 0 1 0 0,1 0-1 0 0,-1 0 1 0 0,1 0-1 0 0,0 0 1 0 0,-1 0-1 0 0,1 0 1 0 0,0-1-1 0 0,2 3 0 0 0,-1-2-9 0 0,0 0-1 0 0,0 0 0 0 0,0-1 0 0 0,0 1 0 0 0,1 0 0 0 0,-1-1 1 0 0,0 0-1 0 0,1 1 0 0 0,-1-1 0 0 0,1 0 0 0 0,0 0 0 0 0,-1-1 1 0 0,1 1-1 0 0,4 0 0 0 0,4 0-643 0 0,1 0 1 0 0,-1-1-1 0 0,1-1 0 0 0,-1 0 1 0 0,14-2-1 0 0,7-4-1424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4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45 358 8287 0 0,'0'0'639'0'0,"-1"1"-415"0"0,-43 28 12204 0 0,51-40-10698 0 0,6-4-1330 0 0,1 0-1 0 0,0 2 0 0 0,2-1 0 0 0,-1 2 0 0 0,20-12 0 0 0,-28 18-319 0 0,211-145 216 0 0,-183 127-319 0 0,0 1-1 0 0,1 2 1 0 0,75-32 0 0 0,-107 52 7 0 0,14-3-50 0 0,-17 4 59 0 0,-1 1-1 0 0,1 0 0 0 0,-1-1 1 0 0,0 1-1 0 0,0-1 0 0 0,1 1 1 0 0,-1 0-1 0 0,0-1 0 0 0,0 1 0 0 0,0 0 1 0 0,0 0-1 0 0,1-1 0 0 0,-1 1 1 0 0,0 0-1 0 0,0-1 0 0 0,-1 1 1 0 0,1 1-1 0 0,0-2 6 0 0,-2 12 1 0 0,-1 0 0 0 0,0 0 0 0 0,-1-1 0 0 0,0 1 0 0 0,-1-1 0 0 0,0 0 0 0 0,-10 15 0 0 0,6-9 8 0 0,-30 53 36 0 0,-21 42 70 0 0,49-87-92 0 0,1 0 1 0 0,-13 43-1 0 0,23-66-60 0 0,-1 0 1 0 0,0 0-1 0 0,1 0 0 0 0,0 0 0 0 0,-1 0 1 0 0,1 0-1 0 0,0 0 0 0 0,0 0 1 0 0,0 0-1 0 0,0 0 0 0 0,0 0 0 0 0,0 0 1 0 0,1 0-1 0 0,-1 0 0 0 0,1 0 1 0 0,-1-1-1 0 0,1 1 0 0 0,0 0 0 0 0,0 0 1 0 0,0 0-1 0 0,0 0 0 0 0,1 1 0 0 0,-1-3-7 0 0,-1 1-1 0 0,1-1 1 0 0,0 1-1 0 0,0-1 0 0 0,-1 0 1 0 0,1 0-1 0 0,0 1 0 0 0,0-1 1 0 0,-1 0-1 0 0,1 0 0 0 0,0 0 1 0 0,0 0-1 0 0,-1 0 0 0 0,1 0 1 0 0,0 0-1 0 0,0 0 0 0 0,0 0 1 0 0,0-1-1 0 0,2 1-181 0 0,5-1-587 0 0,0 0 1 0 0,0-1-1 0 0,0 0 1 0 0,0-1-1 0 0,0 1 1 0 0,14-8 0 0 0,6-6-1296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4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17 14223 0 0,'3'-16'6580'0'0,"-4"17"-5740"0"0,-28 26 82 0 0,3 1 0 0 0,-40 53-1 0 0,41-49-762 0 0,4-7-41 0 0,-28 45 1 0 0,45-63-108 0 0,0 0 0 0 0,0 1 1 0 0,0 0-1 0 0,1-1 0 0 0,1 1 0 0 0,-1 0 1 0 0,1 1-1 0 0,1-1 0 0 0,-1 0 1 0 0,2 0-1 0 0,-1 13 0 0 0,1-19 4 0 0,0 1 0 0 0,1-1 0 0 0,-1 1 0 0 0,1-1 0 0 0,-1 0 0 0 0,1 0 0 0 0,0 1 0 0 0,0-1 0 0 0,0 0-1 0 0,0 0 1 0 0,0 0 0 0 0,0 0 0 0 0,1 0 0 0 0,-1 0 0 0 0,1 0 0 0 0,2 2 0 0 0,-1-1 27 0 0,0-1 1 0 0,0 0-1 0 0,0 0 0 0 0,0-1 1 0 0,1 1-1 0 0,-1-1 0 0 0,1 1 1 0 0,-1-1-1 0 0,7 1 0 0 0,1 0 69 0 0,0-1-1 0 0,-1 0 1 0 0,1-1-1 0 0,0 0 1 0 0,0-1-1 0 0,14-3 1 0 0,-16 2-73 0 0,1 0 0 0 0,-1-1 0 0 0,1 0-1 0 0,-1-1 1 0 0,0 0 0 0 0,0 0 0 0 0,-1-1 0 0 0,1 0 0 0 0,-1-1 0 0 0,13-11 0 0 0,-1-3-79 0 0,0-1 0 0 0,23-32 0 0 0,36-51-4925 0 0,-60 83-3025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4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98 201 7367 0 0,'0'0'667'0'0,"2"1"-547"0"0,7 5-531 0 0,-4-3 1699 0 0,0 0 1 0 0,0 0-1 0 0,0 0 0 0 0,0-1 1 0 0,0 0-1 0 0,1 0 1 0 0,-1 0-1 0 0,1-1 1 0 0,7 2-1 0 0,3-2-746 0 0,-1-1-1 0 0,1-1 1 0 0,-1 0-1 0 0,1-1 0 0 0,-1 0 1 0 0,1-2-1 0 0,17-5 1 0 0,-11 1-334 0 0,-1 0-1 0 0,0-2 1 0 0,0 0 0 0 0,24-17 0 0 0,-35 21-182 0 0,-1-1 0 0 0,0-1 1 0 0,-1 1-1 0 0,0-2 0 0 0,9-10 0 0 0,-14 16-33 0 0,-1 1-1 0 0,0-1 1 0 0,0 0-1 0 0,0 0 1 0 0,0 0 0 0 0,-1 0-1 0 0,1-1 1 0 0,-1 1-1 0 0,0 0 1 0 0,0-1-1 0 0,0 1 1 0 0,0-1-1 0 0,0 1 1 0 0,-1-1-1 0 0,0 1 1 0 0,0-1-1 0 0,0 1 1 0 0,0-1-1 0 0,0 1 1 0 0,-1-1 0 0 0,0-3-1 0 0,0 5-17 0 0,0 1-1 0 0,1 0 1 0 0,-1 0 0 0 0,0 0-1 0 0,0 0 1 0 0,0 0 0 0 0,0 0-1 0 0,0 0 1 0 0,0 0 0 0 0,0 0 0 0 0,0 0-1 0 0,0 1 1 0 0,0-1 0 0 0,0 0-1 0 0,0 1 1 0 0,-1-1 0 0 0,1 1-1 0 0,0-1 1 0 0,0 1 0 0 0,-1-1-1 0 0,1 1 1 0 0,0 0 0 0 0,-1 0-1 0 0,1 0 1 0 0,0 0 0 0 0,-1 0-1 0 0,1 0 1 0 0,0 0 0 0 0,-1 0-1 0 0,-1 1 1 0 0,-4 0-52 0 0,0 1 1 0 0,0 0-1 0 0,0 0 1 0 0,-10 5-1 0 0,-27 14-14 0 0,0 3 0 0 0,2 1 0 0 0,0 3-1 0 0,-68 58 1 0 0,89-67 100 0 0,1 0-1 0 0,1 2 0 0 0,-29 39 1 0 0,41-50-1 0 0,1 0 1 0 0,1 0 0 0 0,-1 0-1 0 0,2 1 1 0 0,-1 0 0 0 0,1 0-1 0 0,1 0 1 0 0,0 0 0 0 0,1 0-1 0 0,0 1 1 0 0,-1 19-1 0 0,3-26 6 0 0,1 1-1 0 0,-1-1 1 0 0,1 1-1 0 0,0-1 1 0 0,0 1-1 0 0,1-1 0 0 0,0 0 1 0 0,0 0-1 0 0,0 0 1 0 0,0 0-1 0 0,1 0 1 0 0,0 0-1 0 0,0 0 0 0 0,0-1 1 0 0,1 0-1 0 0,-1 0 1 0 0,1 1-1 0 0,0-2 0 0 0,0 1 1 0 0,1-1-1 0 0,-1 1 1 0 0,1-1-1 0 0,-1 0 1 0 0,1-1-1 0 0,0 1 0 0 0,0-1 1 0 0,0 0-1 0 0,1 0 1 0 0,7 1-1 0 0,9 2-95 0 0,-1-1-1 0 0,1-2 1 0 0,0 0 0 0 0,0-1-1 0 0,0-1 1 0 0,0-2 0 0 0,0 0-1 0 0,0-1 1 0 0,0-1 0 0 0,-1-1-1 0 0,39-14 1 0 0,-26 2-1969 0 0,-13 4-4039 0 0,-6 2-721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5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393 228 7631 0 0,'0'0'690'0'0,"-1"0"-569"0"0,1 1-101 0 0,-1-1-1 0 0,1 1 1 0 0,-1-1 0 0 0,1 0-1 0 0,0 1 1 0 0,-1-1-1 0 0,1 0 1 0 0,-1 0 0 0 0,1 0-1 0 0,-1 1 1 0 0,0-1-1 0 0,1 0 1 0 0,-1 0 0 0 0,1 0-1 0 0,-1 0 1 0 0,1 0 0 0 0,-1 0-1 0 0,1 0 1 0 0,-1 0-1 0 0,1 0 1 0 0,-5-1 3781 0 0,-5 7-2170 0 0,10-5-1564 0 0,-1 0 0 0 0,0 0-1 0 0,1 0 1 0 0,-1 0 0 0 0,1 0 0 0 0,0 0 0 0 0,-1 0 0 0 0,1 1 0 0 0,0-1-1 0 0,0 0 1 0 0,0 0 0 0 0,0 0 0 0 0,0 1 0 0 0,0-1 0 0 0,0 0-1 0 0,0 0 1 0 0,0 0 0 0 0,0 1 0 0 0,1-1 0 0 0,-1 0 0 0 0,0 0 0 0 0,1 0-1 0 0,-1 0 1 0 0,1 0 0 0 0,0 0 0 0 0,-1 0 0 0 0,1 0 0 0 0,0 0-1 0 0,-1 0 1 0 0,1 0 0 0 0,0 0 0 0 0,0 0 0 0 0,0 0 0 0 0,0-1-1 0 0,0 1 1 0 0,0 0 0 0 0,0-1 0 0 0,2 2 0 0 0,1 0 36 0 0,0 0 1 0 0,0-1-1 0 0,0 1 1 0 0,0-1-1 0 0,0 0 1 0 0,0 0-1 0 0,0 0 1 0 0,0 0-1 0 0,1-1 1 0 0,5 0-1 0 0,19-2 423 0 0,-1-1 0 0 0,0-2 0 0 0,42-13 0 0 0,-26 3-70 0 0,58-29 0 0 0,-91 39-427 0 0,-2 1-10 0 0,0 0 0 0 0,-1-1 0 0 0,1 0 0 0 0,-1 0 1 0 0,8-7-1 0 0,-14 10-59 0 0,0 0 0 0 0,0 0 1 0 0,0 0-1 0 0,-1 0 0 0 0,1 0 0 0 0,-1 0 1 0 0,0 0-1 0 0,1-1 0 0 0,-1 1 1 0 0,0-1-1 0 0,0 1 0 0 0,-1-1 0 0 0,1 1 1 0 0,0-1-1 0 0,-1 1 0 0 0,0-1 1 0 0,1 1-1 0 0,-1-1 0 0 0,0 0 0 0 0,0 1 1 0 0,0-1-1 0 0,-1 1 0 0 0,1-1 1 0 0,-2-3-1 0 0,0 0-137 0 0,0-1 0 0 0,-1 0 1 0 0,1 1-1 0 0,-2 0 0 0 0,1 0 1 0 0,-1 0-1 0 0,0 0 0 0 0,0 0 1 0 0,-7-7-1 0 0,8 10 147 0 0,1 1 1 0 0,-1-1-1 0 0,0 1 0 0 0,0-1 0 0 0,0 1 1 0 0,0 0-1 0 0,0 0 0 0 0,-1 0 0 0 0,1 0 1 0 0,0 1-1 0 0,-1 0 0 0 0,1-1 0 0 0,-1 1 1 0 0,0 0-1 0 0,1 1 0 0 0,-1-1 0 0 0,0 1 1 0 0,-7-1-1 0 0,2 3 28 0 0,-1 0 1 0 0,1 0-1 0 0,0 1 0 0 0,-1 0 1 0 0,2 1-1 0 0,-12 6 0 0 0,-49 32 4 0 0,62-38-3 0 0,-116 85 1 0 0,-20 14 0 0 0,45-48-145 0 0,52-31 21 0 0,-46 33 1 0 0,86-52 175 0 0,0-1-1 0 0,0 1 1 0 0,1 1-1 0 0,-1-1 1 0 0,1 1-1 0 0,0 0 1 0 0,1 0-1 0 0,-5 7 1 0 0,8-11-29 0 0,0 0 0 0 0,0-1 1 0 0,1 1-1 0 0,-1 0 0 0 0,1 0 1 0 0,-1-1-1 0 0,1 1 0 0 0,0 0 1 0 0,-1 0-1 0 0,1 0 0 0 0,0 0 1 0 0,0-1-1 0 0,0 1 1 0 0,1 0-1 0 0,0 3 0 0 0,-1-3-7 0 0,1 0 0 0 0,0 0 0 0 0,0 0 0 0 0,1-1 0 0 0,-1 1-1 0 0,0 0 1 0 0,0-1 0 0 0,1 1 0 0 0,-1-1 0 0 0,1 1 0 0 0,0-1 0 0 0,-1 0 0 0 0,1 1-1 0 0,0-1 1 0 0,0 0 0 0 0,0 0 0 0 0,2 0 0 0 0,21 10 508 0 0,1-1 0 0 0,1-2 0 0 0,0 0-1 0 0,0-2 1 0 0,32 3 0 0 0,140 3 1133 0 0,-153-11-1968 0 0,1-2 0 0 0,58-9-1 0 0,-95 6-6466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5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0,'1'3'7946'0'0,"3"4"-7205"0"0,0 1 1 0 0,1-1-1 0 0,0 1 1 0 0,0-1-1 0 0,0-1 1 0 0,1 1-1 0 0,10 8 1 0 0,54 40 969 0 0,-42-34-879 0 0,133 110 177 0 0,-49-39-1314 0 0,-110-91 112 0 0,0 0 0 0 0,0 0-1 0 0,1 0 1 0 0,-1-1 0 0 0,0 1 0 0 0,0-1-1 0 0,1 0 1 0 0,-1 0 0 0 0,0 1-1 0 0,0-1 1 0 0,1-1 0 0 0,2 1-1 0 0,4-2-946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5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1 13503 0 0,'0'0'620'0'0,"-2"0"-16"0"0,-24 12-203 0 0,0 1-1 0 0,1 1 0 0 0,-25 18 0 0 0,-69 58 1645 0 0,87-64-1811 0 0,-145 119 1662 0 0,-107 81-1014 0 0,222-186-1406 0 0,60-39 198 0 0,4-2-132 0 0,0 0-1 0 0,0-1 0 0 0,-1 1 1 0 0,1 0-1 0 0,0 0 0 0 0,0 0 1 0 0,3 0-1 0 0,3-3-2149 0 0,13-6-3531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5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15863 0 0,'0'0'1726'0'0,"-1"0"-1530"0"0,-12 1 56 0 0,1 0 0 0 0,-1 1 1 0 0,1 1-1 0 0,-1 0 0 0 0,1 0 0 0 0,0 1 1 0 0,1 1-1 0 0,-16 7 0 0 0,5 0-20 0 0,0 1-1 0 0,1 1 0 0 0,-24 20 1 0 0,20-14-182 0 0,-32 36 0 0 0,49-47-24 0 0,0 0 0 0 0,1 1-1 0 0,0 0 1 0 0,1 0 0 0 0,0 0 0 0 0,0 1-1 0 0,-4 14 1 0 0,8-19 81 0 0,1 0-1 0 0,0 0 1 0 0,0 1 0 0 0,1-1-1 0 0,0 0 1 0 0,0 0 0 0 0,0 1-1 0 0,1-1 1 0 0,-1 0 0 0 0,2 0-1 0 0,3 12 1 0 0,-3-10-47 0 0,1 0 0 0 0,0-1 0 0 0,1 0 1 0 0,-1 1-1 0 0,1-1 0 0 0,1 0 0 0 0,0-1 0 0 0,9 11 0 0 0,-13-15-56 0 0,0-1 0 0 0,0 0 0 0 0,0-1-1 0 0,-1 1 1 0 0,1 0 0 0 0,1 0-1 0 0,-1 0 1 0 0,0 0 0 0 0,0-1 0 0 0,0 1-1 0 0,0-1 1 0 0,0 1 0 0 0,1-1-1 0 0,-1 1 1 0 0,0-1 0 0 0,1 0-1 0 0,-1 1 1 0 0,0-1 0 0 0,0 0 0 0 0,1 0-1 0 0,1 0 1 0 0,3 0-40 0 0,-1 1-158 0 0,0-1 1 0 0,0 1-1 0 0,1-1 1 0 0,-1 0-1 0 0,0-1 0 0 0,0 1 1 0 0,1-1-1 0 0,-1 0 1 0 0,0-1-1 0 0,9-2 1 0 0,6-5-1809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4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17 1375 0 0,'-46'18'13250'0'0,"76"-13"-10572"0"0,12-5-1399 0 0,-1-3 1 0 0,79-14-1 0 0,2-2-286 0 0,-110 19-1106 0 0,1-1 0 0 0,-1 1 0 0 0,0 1 0 0 0,0 0 0 0 0,0 1 0 0 0,1 0 0 0 0,-1 1 0 0 0,18 7 0 0 0,-27-9-1170 0 0,3 5-56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5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157 115 3223 0 0,'1'2'9739'0'0,"2"4"-8549"0"0,0 0 1 0 0,1 0-1 0 0,0 0 1 0 0,0 0-1 0 0,8 9 1 0 0,-9-12-1012 0 0,0-1 0 0 0,1 1 1 0 0,-1-1-1 0 0,0 0 0 0 0,1 0 1 0 0,-1 0-1 0 0,1 0 1 0 0,0-1-1 0 0,-1 0 0 0 0,1 1 1 0 0,0-2-1 0 0,6 2 0 0 0,2 0 66 0 0,1-1 0 0 0,-1-1 0 0 0,0 0 0 0 0,16-3 0 0 0,49-10 215 0 0,-62 10-422 0 0,4-1 6 0 0,-1-1-1 0 0,1-1 1 0 0,24-12 0 0 0,-33 14-94 0 0,0-1 1 0 0,-1-1 0 0 0,1 0 0 0 0,-1 0 0 0 0,-1 0 0 0 0,1-2 0 0 0,11-11-1 0 0,-18 16-25 0 0,0 0-1 0 0,1 0 0 0 0,-1-1 0 0 0,-1 1 0 0 0,1 0 0 0 0,0-1 0 0 0,-1 1 0 0 0,2-8 0 0 0,-3 10 33 0 0,1 0 1 0 0,-1 0 0 0 0,0 0-1 0 0,0 0 1 0 0,0 0 0 0 0,0-1-1 0 0,0 1 1 0 0,0 0 0 0 0,0 0-1 0 0,0 0 1 0 0,0 0 0 0 0,0 0-1 0 0,-1 0 1 0 0,1 0 0 0 0,0 0-1 0 0,-1 0 1 0 0,1 0 0 0 0,-1 0-1 0 0,1 0 1 0 0,-1 0 0 0 0,0 0-1 0 0,1 0 1 0 0,-1 0 0 0 0,0 0-1 0 0,1 1 1 0 0,-1-1 0 0 0,0 0 0 0 0,0 0-1 0 0,0 1 1 0 0,0-1 0 0 0,0 1-1 0 0,0-1 1 0 0,0 1 0 0 0,-1-1-1 0 0,-6-1-191 0 0,1 0 0 0 0,-1 1 0 0 0,1 0 0 0 0,-1 0 0 0 0,0 1 0 0 0,1 0 0 0 0,-1 0 0 0 0,0 1 0 0 0,1 0 0 0 0,-13 3 0 0 0,-7 3-60 0 0,-40 18 0 0 0,62-23 284 0 0,-24 11 85 0 0,2 1 0 0 0,0 1-1 0 0,-49 37 1 0 0,-63 70 1278 0 0,135-119-1314 0 0,-11 11 295 0 0,1 1 1 0 0,0 0-1 0 0,-18 27 1 0 0,29-38-280 0 0,0 1 0 0 0,1-1 0 0 0,-1 1 0 0 0,1-1 0 0 0,0 1 0 0 0,1 0 1 0 0,-1 0-1 0 0,1 0 0 0 0,0 0 0 0 0,0 0 0 0 0,0 0 0 0 0,1 0 1 0 0,0 0-1 0 0,0 0 0 0 0,0 0 0 0 0,0 0 0 0 0,1 0 0 0 0,0 0 1 0 0,0 0-1 0 0,2 5 0 0 0,-1-6-38 0 0,0-1 0 0 0,-1 0 0 0 0,1 0 0 0 0,1 0 0 0 0,-1-1 0 0 0,0 1 0 0 0,1 0 1 0 0,-1-1-1 0 0,1 0 0 0 0,0 1 0 0 0,0-1 0 0 0,-1 0 0 0 0,2-1 0 0 0,-1 1 0 0 0,0 0 0 0 0,0-1 0 0 0,0 0 1 0 0,1 0-1 0 0,-1 0 0 0 0,6 1 0 0 0,6 1-33 0 0,1-1 0 0 0,-1-1 0 0 0,20 0-1 0 0,49-4-1098 0 0,-50 0-2234 0 0,58-13-1 0 0,-67 9 1255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5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92 5063 0 0,'1'-2'390'0'0,"7"-14"10094"0"0,-9 18-9847 0 0,1-1-539 0 0,-1 0-1 0 0,1 1 1 0 0,0-1 0 0 0,0 0 0 0 0,0 1-1 0 0,0-1 1 0 0,0 0 0 0 0,0 1-1 0 0,0-1 1 0 0,0 0 0 0 0,1 1 0 0 0,-1-1-1 0 0,0 0 1 0 0,1 0 0 0 0,-1 1 0 0 0,1-1-1 0 0,-1 0 1 0 0,1 0 0 0 0,0 0 0 0 0,0 0-1 0 0,-1 0 1 0 0,1 0 0 0 0,0 0-1 0 0,0 0 1 0 0,0 0 0 0 0,0 0 0 0 0,0 0-1 0 0,0 0 1 0 0,0-1 0 0 0,0 1 0 0 0,1 0-1 0 0,-1-1 1 0 0,0 1 0 0 0,0-1 0 0 0,1 1-1 0 0,-1-1 1 0 0,0 0 0 0 0,0 1-1 0 0,3-1 1 0 0,9 1 207 0 0,1 0 0 0 0,-1-1 0 0 0,0 0 0 0 0,16-3 0 0 0,0 1-19 0 0,8-3-50 0 0,-1-1 0 0 0,0-2 1 0 0,62-23-1 0 0,-88 28-241 0 0,-5 1-14 0 0,1 1-1 0 0,-1-1 1 0 0,1 0-1 0 0,-1 0 1 0 0,0-1-1 0 0,0 1 1 0 0,0-1 0 0 0,0 0-1 0 0,0-1 1 0 0,7-6-1 0 0,-12 9-15 0 0,0 1-1 0 0,-1-1 0 0 0,1 0 1 0 0,0 1-1 0 0,-1-1 0 0 0,1 0 1 0 0,0 1-1 0 0,-1-1 0 0 0,1 0 1 0 0,-1 1-1 0 0,1-1 0 0 0,-1 1 1 0 0,1-1-1 0 0,-1 1 0 0 0,1-1 1 0 0,-1 1-1 0 0,1 0 0 0 0,-1-1 1 0 0,0 1-1 0 0,-1-1 0 0 0,2 1 35 0 0,-4-2-172 0 0,-1 0 0 0 0,0 0 0 0 0,1 0 1 0 0,-1 1-1 0 0,0 0 0 0 0,0 0 0 0 0,0 0 0 0 0,0 1 1 0 0,-1-1-1 0 0,1 1 0 0 0,-8 1 0 0 0,-9 2-365 0 0,-29 6-1 0 0,36-5 305 0 0,-132 31-367 0 0,115-25 644 0 0,0 2 0 0 0,-44 22 1 0 0,18-2 663 0 0,-55 41 1 0 0,108-69-650 0 0,0-1 1 0 0,0 1-1 0 0,1 0 1 0 0,0 1 0 0 0,0-1-1 0 0,0 1 1 0 0,0 0 0 0 0,-5 8-1 0 0,9-12-38 0 0,-1 1 1 0 0,0 0-1 0 0,0-1 0 0 0,1 1 0 0 0,-1 0 0 0 0,1 0 0 0 0,-1-1 1 0 0,1 1-1 0 0,0 0 0 0 0,0 0 0 0 0,0 0 0 0 0,0-1 0 0 0,0 1 1 0 0,0 0-1 0 0,0 0 0 0 0,1-1 0 0 0,-1 1 0 0 0,1 0 0 0 0,-1 0 1 0 0,1-1-1 0 0,-1 1 0 0 0,1 0 0 0 0,0-1 0 0 0,0 1 0 0 0,0-1 1 0 0,0 1-1 0 0,0-1 0 0 0,0 1 0 0 0,1-1 0 0 0,-1 0 0 0 0,0 0 1 0 0,1 1-1 0 0,1 0 0 0 0,6 4-52 0 0,1 0 0 0 0,-1 0 1 0 0,11 4-1 0 0,15 4-5629 0 0,-9-5-898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5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1 442 15663 0 0,'0'0'1207'0'0,"1"0"-788"0"0,9 0 349 0 0,-1-1 1 0 0,0 0-1 0 0,0 0 1 0 0,-1 0-1 0 0,1-1 1 0 0,0-1 0 0 0,0 0-1 0 0,10-4 1 0 0,-18 6-553 0 0,6-19 336 0 0,-5 11-493 0 0,-2 0 0 0 0,1 0 1 0 0,-1 1-1 0 0,-1-15 0 0 0,0-5 14 0 0,1 6-228 0 0,0 1 0 0 0,2-1-1 0 0,5-23 1 0 0,-4 34 71 0 0,0 1-1 0 0,0-1 1 0 0,1 1 0 0 0,1 0-1 0 0,-1 0 1 0 0,2 1 0 0 0,-1 0-1 0 0,8-11 1 0 0,-4 9-130 0 0,0 0 0 0 0,1 1 0 0 0,0-1-1 0 0,1 2 1 0 0,20-16 0 0 0,-24 21 148 0 0,-1 0 0 0 0,1 1 1 0 0,0 0-1 0 0,0 0 0 0 0,0 0 0 0 0,1 1 1 0 0,-1 0-1 0 0,1 0 0 0 0,-1 1 0 0 0,1 0 1 0 0,0 0-1 0 0,11 1 0 0 0,52 7 494 0 0,-1 2 0 0 0,0 3 0 0 0,87 28 0 0 0,-150-38-310 0 0,-1 0 0 0 0,0 0 0 0 0,0 0 0 0 0,0 1 0 0 0,0 0 0 0 0,0 0 0 0 0,7 7 0 0 0,-12-9-95 0 0,1 0 1 0 0,-1 0 0 0 0,0 0 0 0 0,0 0 0 0 0,-1 0 0 0 0,1 0-1 0 0,0 1 1 0 0,0-1 0 0 0,-1 0 0 0 0,1 0 0 0 0,0 1 0 0 0,-1-1-1 0 0,1 1 1 0 0,-1-1 0 0 0,0 0 0 0 0,1 2 0 0 0,-1-1-12 0 0,-1 0 1 0 0,1 0 0 0 0,0 0-1 0 0,0 0 1 0 0,-1 0-1 0 0,0-1 1 0 0,1 1 0 0 0,-1 0-1 0 0,0 0 1 0 0,0-1 0 0 0,1 1-1 0 0,-1-1 1 0 0,-1 1 0 0 0,1-1-1 0 0,-2 3 1 0 0,-6 5 20 0 0,1 0 1 0 0,-2-1-1 0 0,1-1 1 0 0,-1 0 0 0 0,0 0-1 0 0,-15 7 1 0 0,-70 29 248 0 0,58-28-246 0 0,-162 59-4056 0 0,146-57 503 0 0,-101 15 0 0 0,136-30-2797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5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936 11 10135 0 0,'0'0'464'0'0,"-6"-5"151"0"0,4 4-559 0 0,0 0 0 0 0,-1 0-1 0 0,1 0 1 0 0,0 1 0 0 0,0-1 0 0 0,-1 1 0 0 0,1 0 0 0 0,0 0-1 0 0,0-1 1 0 0,-1 2 0 0 0,1-1 0 0 0,0 0 0 0 0,-1 0-1 0 0,1 1 1 0 0,0-1 0 0 0,0 1 0 0 0,-3 1 0 0 0,-6 1 1300 0 0,1 2 1 0 0,-12 5 0 0 0,22-9-1300 0 0,-18 9 652 0 0,0 2 1 0 0,1 0-1 0 0,0 1 0 0 0,1 0 1 0 0,-18 21-1 0 0,-67 85 180 0 0,96-113-794 0 0,-425 560 730 0 0,402-526-859 0 0,8-10 165 0 0,-29 31 1 0 0,42-53-292 0 0,-1-1 1 0 0,0 1 0 0 0,0-1 0 0 0,0-1 0 0 0,-1 0 0 0 0,0 0-1 0 0,0 0 1 0 0,-14 5 0 0 0,22-11-290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7:5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19 13359 0 0,'4'-3'494'0'0,"12"-9"495"0"0,-10 9 3023 0 0,-10 5-1720 0 0,-13 7-1034 0 0,-24 14-1320 0 0,-69 46 324 0 0,-138 77 301 0 0,239-141-563 0 0,-9 4-5 0 0,-1 0 0 0 0,1 2-1 0 0,1 0 1 0 0,-31 26-1 0 0,47-36-127 0 0,1 0 107 0 0,0 0 1 0 0,-1 0-1 0 0,1-1 0 0 0,0 1 1 0 0,0 0-1 0 0,0 0 0 0 0,0-1 1 0 0,0 1-1 0 0,0 0 0 0 0,0 0 1 0 0,0 0-1 0 0,0-1 0 0 0,1 1 1 0 0,-1 0-1 0 0,0 0 0 0 0,0-1 1 0 0,1 1-1 0 0,-1 0 0 0 0,0 0 1 0 0,1-1-1 0 0,-1 1 0 0 0,1 0 1 0 0,0 0-1 0 0,9 3-73 0 0,0-1-1 0 0,0 0 1 0 0,0-1 0 0 0,21 3-1 0 0,46-2-189 0 0,-52-3 106 0 0,51 6 0 0 0,-68-4 171 0 0,10 0-5 0 0,0 2 0 0 0,0 1 0 0 0,30 11 0 0 0,-34-9 63 0 0,0 0 1 0 0,0 1-1 0 0,-1 1 0 0 0,0 0 1 0 0,-1 1-1 0 0,16 16 0 0 0,-26-24 100 0 0,-1 1 0 0 0,1-1 0 0 0,-1 1-1 0 0,0 0 1 0 0,0 0 0 0 0,0 0 0 0 0,0 0 0 0 0,0 0 0 0 0,0 0-1 0 0,0 4 1 0 0,0-2-51 0 0,-1-1-1 0 0,1-1 0 0 0,-1 0 0 0 0,1 1 0 0 0,-1-1-1 0 0,0 1 1 0 0,0-1 0 0 0,-1 1 0 0 0,1-1 0 0 0,-1 1 0 0 0,1-1 0 0 0,-1 0 0 0 0,0 1 0 0 0,-1-1 0 0 0,1 0 0 0 0,0 0 0 0 0,-3 4 0 0 0,1-3-12 0 0,0 0 1 0 0,-1 0 0 0 0,1-1-1 0 0,0 1 1 0 0,-1-1 0 0 0,0 0-1 0 0,0 0 1 0 0,0 0-1 0 0,0-1 1 0 0,-6 3 0 0 0,-6 2 82 0 0,0-2 0 0 0,0 0 0 0 0,0-1 0 0 0,-1 0 0 0 0,-26 2 0 0 0,-42 1-367 0 0,-120-4 0 0 0,171-6-3020 0 0,21-1-5191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2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31 919 0 0,'2'0'5762'0'0,"47"-13"-870"0"0,-35 8-3760 0 0,1 1 1 0 0,15-3-1 0 0,-5 5 1324 0 0,-25 3-2424 0 0,0-1-1 0 0,0 0 0 0 0,0 0 1 0 0,0 0-1 0 0,0 0 0 0 0,0 0 1 0 0,0 0-1 0 0,0 0 0 0 0,0 0 1 0 0,0 0-1 0 0,0 0 0 0 0,0 0 1 0 0,0 0-1 0 0,0 0 0 0 0,0 0 1 0 0,0 0-1 0 0,0 1 0 0 0,0-1 1 0 0,0 0-1 0 0,0 0 0 0 0,0 0 1 0 0,0 0-1 0 0,0 0 0 0 0,0 0 1 0 0,0 0-1 0 0,0 0 0 0 0,0 0 1 0 0,0 0-1 0 0,0 0 0 0 0,0 0 1 0 0,0 0-1 0 0,0 1 0 0 0,0-1 0 0 0,0 0 1 0 0,0 0-1 0 0,0 0 0 0 0,0 0 1 0 0,0 0-1 0 0,0 0 0 0 0,0 0 1 0 0,0 0-1 0 0,0 0 0 0 0,1 0 1 0 0,-1 0-1 0 0,0 0 0 0 0,0 0 1 0 0,0 0-1 0 0,0 0 0 0 0,0 0 1 0 0,0 0-1 0 0,0 0 0 0 0,0 0 1 0 0,0 0-1 0 0,0 0 0 0 0,0 0 1 0 0,0 0-1 0 0,0 0 0 0 0,1 0 1 0 0,-1 0-1 0 0,0 0 0 0 0,0 0 1 0 0,0 0-1 0 0,0 0 0 0 0,0 0 1 0 0,0 0-1 0 0,0 0 0 0 0,0 0 1 0 0,0 0-1 0 0,0 0 0 0 0,-13 6 661 0 0,-48 16 211 0 0,-57 25-812 0 0,94-35-139 0 0,0-1 1 0 0,-1-1 0 0 0,0-2 0 0 0,-1 0 0 0 0,1-2 0 0 0,-49 7 0 0 0,68-13 58 0 0,5 0 85 0 0,1 3-110 0 0,1 0 1 0 0,0 0-1 0 0,-1 0 1 0 0,1 0 0 0 0,0-1-1 0 0,0 1 1 0 0,1 0-1 0 0,-1-1 1 0 0,1 1-1 0 0,-1-1 1 0 0,1 1-1 0 0,0-1 1 0 0,0 1 0 0 0,0-1-1 0 0,0 0 1 0 0,3 2-1 0 0,1 1-36 0 0,0 0 1 0 0,1 0-1 0 0,0 0 0 0 0,13 6 1 0 0,13 2 34 0 0,65 15 1 0 0,11 5 312 0 0,-91-26-165 0 0,0 1 0 0 0,19 11 0 0 0,-32-16-112 0 0,0 0 0 0 0,-1 0 0 0 0,1 0 0 0 0,-1 1 0 0 0,0-1 0 0 0,0 1 0 0 0,0 0 0 0 0,-1 0 0 0 0,0 1 0 0 0,1-1 0 0 0,-1 1 0 0 0,3 7 0 0 0,-5-10-18 0 0,-1-1 1 0 0,0 0 0 0 0,0 0-1 0 0,0 1 1 0 0,0-1 0 0 0,0 0-1 0 0,0 1 1 0 0,0-1-1 0 0,0 0 1 0 0,-1 0 0 0 0,1 1-1 0 0,0-1 1 0 0,-1 0-1 0 0,1 0 1 0 0,-1 0 0 0 0,0 1-1 0 0,1-1 1 0 0,-1 0 0 0 0,0 0-1 0 0,1 0 1 0 0,-1 0-1 0 0,0 0 1 0 0,0 0 0 0 0,0 0-1 0 0,0-1 1 0 0,0 1-1 0 0,0 0 1 0 0,-2 0 0 0 0,-3 4 25 0 0,-1-1 0 0 0,0 1 0 0 0,-8 2 0 0 0,-3 1-8 0 0,0-1 0 0 0,0-1 0 0 0,-33 6 0 0 0,-59 4-327 0 0,66-11 64 0 0,17-1 91 0 0,-57 4-468 0 0,76-8 555 0 0,0 0-1 0 0,0 0 0 0 0,0-1 1 0 0,0 0-1 0 0,0-1 0 0 0,0 0 1 0 0,0 0-1 0 0,-8-4 0 0 0,15 6 64 0 0,0-1 0 0 0,0 0-1 0 0,-1 1 1 0 0,1-1 0 0 0,0 0-1 0 0,0 1 1 0 0,0-1 0 0 0,0 0-1 0 0,0 0 1 0 0,0 0 0 0 0,-1-1-1 0 0,1-1 4 0 0,0 1-1 0 0,0 0 1 0 0,0-1 0 0 0,0 1-1 0 0,1 0 1 0 0,-1-1-1 0 0,1 1 1 0 0,-1-1 0 0 0,1-2-1 0 0,-1-3-33 0 0,4 1-222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25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52 15031 0 0,'-8'-27'1598'0'0,"5"18"-1514"0"0,-2-7 2625 0 0,-4 25-2329 0 0,4-1-352 0 0,0 0 0 0 0,0 0 0 0 0,1 1 0 0 0,0-1 0 0 0,-3 11 1 0 0,-5 10 7 0 0,-65 124 77 0 0,5-10 38 0 0,-141 268 689 0 0,95-213-776 0 0,114-193-65 0 0,3-3-1 0 0,0 0 0 0 0,0 0 1 0 0,0 0-1 0 0,0 0 0 0 0,0 1 1 0 0,0-1-1 0 0,0 0 0 0 0,1 0 1 0 0,-1 0-1 0 0,1 3 0 0 0,0-3-1016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2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133 146 3223 0 0,'-4'-2'18'0'0,"0"0"-1"0"0,0 1 0 0 0,0-1 0 0 0,-1 1 0 0 0,1 0 0 0 0,0 0 0 0 0,-1 1 0 0 0,1-1 0 0 0,0 1 0 0 0,-1 0 0 0 0,-3 1 0 0 0,-22 2 1401 0 0,2 3 3313 0 0,8-2 4353 0 0,49 5-8120 0 0,-17-7-779 0 0,-1-1 0 0 0,1 0 0 0 0,-1 0 1 0 0,1-2-1 0 0,-1 1 0 0 0,19-5 1 0 0,67-20 439 0 0,-47 10-415 0 0,385-84 947 0 0,-415 96-1129 0 0,15-3 38 0 0,0 2 1 0 0,0 1-1 0 0,42 2 0 0 0,-68 2-81 0 0,-7-1-57 0 0,-3 1 4 0 0,0 1 55 0 0,-1 1 10 0 0,-9 3 6 0 0,11-6-3 0 0,-1 0 0 0 0,1 0 0 0 0,-1 0 0 0 0,1 0 0 0 0,0 1 0 0 0,-1-1 0 0 0,1 0 0 0 0,-1 0 0 0 0,1 0 0 0 0,0 1 0 0 0,-1-1 0 0 0,1 0 0 0 0,-1 0 0 0 0,1 1 0 0 0,0-1 0 0 0,-1 0 0 0 0,1 1 0 0 0,0-1 0 0 0,0 0 0 0 0,-1 1 0 0 0,1-1 0 0 0,0 0 0 0 0,0 1 0 0 0,-1-1 0 0 0,1 1 0 0 0,0-1 0 0 0,0 0 0 0 0,0 1 0 0 0,0-1 0 0 0,0 1 0 0 0,0-1 0 0 0,0 1 0 0 0,0-1 0 0 0,0 1 0 0 0,0-1 0 0 0,0 0 0 0 0,0 1 0 0 0,0-1 0 0 0,0 1 0 0 0,0 1 0 0 0,-1 9-17 0 0,-1 0 0 0 0,0 0 0 0 0,-1-1 0 0 0,0 1 0 0 0,-1-1 0 0 0,0 0 0 0 0,-1 0 0 0 0,0 0 0 0 0,0-1 0 0 0,-11 14 0 0 0,-8 8-100 0 0,-43 43 1 0 0,63-70 112 0 0,-37 34-28 0 0,-72 51 1 0 0,30-26 22 0 0,-5 3 83 0 0,-14 11 98 0 0,86-63-144 0 0,0 0 0 0 0,2 1 0 0 0,-26 33-1 0 0,35-41 40 0 0,5-6-66 0 0,1-1 0 0 0,-1 1-1 0 0,0-1 1 0 0,0 1 0 0 0,1-1 0 0 0,-1 1 0 0 0,0-1-1 0 0,1 1 1 0 0,-1-1 0 0 0,0 0 0 0 0,1 1-1 0 0,-1-1 1 0 0,1 1 0 0 0,-1-1 0 0 0,0 0 0 0 0,1 0-1 0 0,-1 1 1 0 0,1-1 0 0 0,-1 0 0 0 0,1 1-1 0 0,0-1-5 0 0,1 1-121 0 0,0 0 0 0 0,1 0 0 0 0,-1-1 0 0 0,0 1 0 0 0,1 0 0 0 0,-1-1 1 0 0,1 0-1 0 0,-1 1 0 0 0,1-1 0 0 0,4 0 0 0 0,14-5-5930 0 0,-6-1-642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2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5063 0 0,'0'0'232'0'0,"-1"0"-13"0"0,-14 8 218 0 0,14-7 165 0 0,0 0-1 0 0,-1 0 0 0 0,1 0 0 0 0,0 0 0 0 0,0 0 0 0 0,0 0 0 0 0,1 1 0 0 0,-1-1 1 0 0,0 0-1 0 0,0 1 0 0 0,1-1 0 0 0,-2 3 0 0 0,-2 16 2928 0 0,3-17-3378 0 0,1-1-1 0 0,1 1 1 0 0,-1 0 0 0 0,0-1-1 0 0,1 1 1 0 0,-1-1-1 0 0,1 1 1 0 0,0-1 0 0 0,0 1-1 0 0,0-1 1 0 0,0 1-1 0 0,2 3 1 0 0,21 25 934 0 0,-7-12-605 0 0,-7-6-244 0 0,5 5 173 0 0,-1 1 0 0 0,-1 1 1 0 0,15 30-1 0 0,-25-43-373 0 0,0 0 0 0 0,-1-1 0 0 0,0 1 0 0 0,0 0 0 0 0,0 0 1 0 0,-1 0-1 0 0,0 0 0 0 0,-1 0 0 0 0,0 1 0 0 0,0-1 0 0 0,0 0 0 0 0,-1 0 0 0 0,0 0 0 0 0,0 0 0 0 0,-5 13 0 0 0,2-10-14 0 0,0 0 0 0 0,-1-1-1 0 0,0 0 1 0 0,-1 0-1 0 0,0 0 1 0 0,0-1-1 0 0,-1 0 1 0 0,0 0-1 0 0,0-1 1 0 0,-1 0-1 0 0,-17 12 1 0 0,16-12-220 0 0,-1-1 1 0 0,0 0-1 0 0,-1-1 1 0 0,1 0 0 0 0,-1 0-1 0 0,0-1 1 0 0,-1-1-1 0 0,1 0 1 0 0,0-1 0 0 0,-18 3-1 0 0,14-5-1470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2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10135 0 0,'-2'1'3679'0'0,"-25"14"-336"0"0,15-8-3003 0 0,-1 0 1 0 0,1 1 0 0 0,-19 16-1 0 0,-2 9 131 0 0,1 2-1 0 0,2 1 0 0 0,2 1 1 0 0,-35 60-1 0 0,55-84-336 0 0,2 0 0 0 0,-1 0 0 0 0,2 1 0 0 0,-8 27-1 0 0,12-37-82 0 0,0 1 0 0 0,0-1 0 0 0,0 1 0 0 0,0-1 0 0 0,1 1 0 0 0,0 0 0 0 0,0-1 0 0 0,0 1 0 0 0,1 0 0 0 0,0-1 0 0 0,0 1 0 0 0,0-1 0 0 0,0 1 0 0 0,0-1 0 0 0,1 1 0 0 0,0-1 0 0 0,0 0 0 0 0,0 0 0 0 0,4 6 0 0 0,-3-8 15 0 0,0 1 0 0 0,0-1 0 0 0,0 0 0 0 0,0 1 0 0 0,0-1 0 0 0,0-1 0 0 0,0 1 0 0 0,1 0 0 0 0,-1-1 0 0 0,1 0-1 0 0,-1 0 1 0 0,1 0 0 0 0,-1 0 0 0 0,1 0 0 0 0,0-1 0 0 0,0 1 0 0 0,-1-1 0 0 0,1 0 0 0 0,0 0 0 0 0,-1-1-1 0 0,1 1 1 0 0,6-2 0 0 0,1-1 38 0 0,0 0 0 0 0,0-1 0 0 0,0 0 0 0 0,-1 0 0 0 0,1-1 0 0 0,11-8 0 0 0,-3 1-59 0 0,-2-1 0 0 0,0 0-1 0 0,0-2 1 0 0,-1 1-1 0 0,15-20 1 0 0,-21 22-96 0 0,-1-1 0 0 0,0 0 1 0 0,-1 0-1 0 0,0-1 0 0 0,-1 0 0 0 0,0 0 1 0 0,8-30-1 0 0,-13 36-114 0 0,0-1 0 0 0,-1 1 1 0 0,0-1-1 0 0,0 1 0 0 0,-1-1 1 0 0,0 0-1 0 0,0 0 1 0 0,-1 1-1 0 0,0-1 0 0 0,-4-12 1 0 0,4 17 86 0 0,0 0 0 0 0,-1 0 0 0 0,1 0 0 0 0,-1 1 0 0 0,0-1 0 0 0,0 0 0 0 0,-1 1 0 0 0,1 0 0 0 0,-1-1 0 0 0,1 1 0 0 0,-1 0 0 0 0,0 0 0 0 0,0 1 0 0 0,0-1 0 0 0,-1 1 0 0 0,1-1 0 0 0,-1 1 0 0 0,1 0 1 0 0,-1 0-1 0 0,0 1 0 0 0,1-1 0 0 0,-1 1 0 0 0,0 0 0 0 0,-5-1 0 0 0,-6-1-164 0 0,2 0-616 0 0,-1 0-1 0 0,-18 0 1 0 0,47 2-9456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4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362 142 6447 0 0,'0'0'499'0'0,"-1"2"-328"0"0,1-1 125 0 0,-15 31 10358 0 0,28-37-10322 0 0,0-1 0 0 0,-1-1 0 0 0,23-15 0 0 0,5-2-40 0 0,-29 16-205 0 0,0 0 0 0 0,0-1 0 0 0,0 0 0 0 0,-2 0 0 0 0,1-1 0 0 0,-1-1 0 0 0,15-22 0 0 0,-15 18-103 0 0,-8 14-72 0 0,-4 1-115 0 0,0 1 136 0 0,0-1 1 0 0,0 1-1 0 0,1 0 1 0 0,-1 0 0 0 0,0 0-1 0 0,0 0 1 0 0,1 1 0 0 0,-4 2-1 0 0,-3 0-44 0 0,-25 16-139 0 0,1 1 0 0 0,1 2 0 0 0,-47 43-1 0 0,-27 19 174 0 0,77-64 52 0 0,-8 4-33 0 0,1 2 0 0 0,0 1 0 0 0,-46 49-1 0 0,78-72 80 0 0,1 1 0 0 0,-1-1 0 0 0,-4 9 0 0 0,8-13-10 0 0,0-1 0 0 0,0 1-1 0 0,-1 0 1 0 0,1 0 0 0 0,0 0-1 0 0,0 0 1 0 0,0 0 0 0 0,0 0-1 0 0,0 0 1 0 0,0 0 0 0 0,0 0-1 0 0,0-1 1 0 0,0 1 0 0 0,0 0 0 0 0,1 0-1 0 0,-1 0 1 0 0,0 0 0 0 0,1 0-1 0 0,-1 0 1 0 0,1-1 0 0 0,0 3-1 0 0,11 11 273 0 0,-7-11-193 0 0,0 0-1 0 0,0 0 1 0 0,0 0 0 0 0,0-1 0 0 0,0 1 0 0 0,1-1 0 0 0,-1 0 0 0 0,1-1 0 0 0,7 2 0 0 0,8 0 271 0 0,26 0 0 0 0,-27-2-141 0 0,128 0 1190 0 0,-78-2-1292 0 0,-67 1-202 0 0,0 0 0 0 0,0 0-1 0 0,0 0 1 0 0,0-1 0 0 0,0 1 0 0 0,4-2 0 0 0,2-3-6155 0 0,-1 1-288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27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7 16439 0 0,'0'0'754'0'0,"-1"0"-17"0"0,-2-1-700 0 0,-1 0 1 0 0,1 1-1 0 0,0-1 0 0 0,0 1 1 0 0,-1 0-1 0 0,1 0 0 0 0,0 0 1 0 0,-6 1-1 0 0,-30 6 372 0 0,24-4-2 0 0,-11 2-22 0 0,1 2 1 0 0,-1 0 0 0 0,2 2-1 0 0,-1 1 1 0 0,-40 22-1 0 0,55-25-320 0 0,0 0-1 0 0,0 1 0 0 0,1-1 1 0 0,0 2-1 0 0,1 0 0 0 0,0 0 1 0 0,0 0-1 0 0,-12 21 0 0 0,15-22-41 0 0,1-1 0 0 0,0 1 0 0 0,0 0-1 0 0,1 1 1 0 0,0-1 0 0 0,1 0-1 0 0,0 1 1 0 0,0 0 0 0 0,0 0 0 0 0,1-1-1 0 0,1 1 1 0 0,0 0 0 0 0,0 10-1 0 0,2-13 22 0 0,-1 0 0 0 0,1 1-1 0 0,0-1 1 0 0,1 0-1 0 0,-1 0 1 0 0,1 0-1 0 0,1 0 1 0 0,-1-1 0 0 0,1 1-1 0 0,0-1 1 0 0,0 0-1 0 0,0 0 1 0 0,1 0-1 0 0,-1-1 1 0 0,1 1 0 0 0,8 4-1 0 0,-6-4 39 0 0,1 0 0 0 0,0 0 0 0 0,0 0-1 0 0,1-1 1 0 0,-1-1 0 0 0,1 1 0 0 0,0-1 0 0 0,0-1 0 0 0,0 0-1 0 0,0 0 1 0 0,10 0 0 0 0,-12-2-47 0 0,0-1 0 0 0,0 0 0 0 0,-1 0 0 0 0,1 0 0 0 0,-1-1-1 0 0,1 0 1 0 0,-1 0 0 0 0,1-1 0 0 0,-1 0 0 0 0,0 0 0 0 0,0 0 0 0 0,-1-1 0 0 0,1 0-1 0 0,-1 0 1 0 0,6-6 0 0 0,5-4 68 0 0,-1-1-1 0 0,-1-1 1 0 0,19-27-1 0 0,-4 2-133 0 0,-2-2 0 0 0,-2-1 0 0 0,23-54 0 0 0,-43 86-172 0 0,-1 0-1 0 0,-1 0 1 0 0,3-16 0 0 0,-5 26-20 0 0,-2 0 193 0 0,1 1-1 0 0,0 0 1 0 0,-1 0-1 0 0,1 0 0 0 0,-1-1 1 0 0,0 1-1 0 0,1 0 1 0 0,-1 0-1 0 0,0 0 1 0 0,1 0-1 0 0,-1 0 1 0 0,0 0-1 0 0,0 0 0 0 0,0 1 1 0 0,0-1-1 0 0,0 0 1 0 0,0 0-1 0 0,0 1 1 0 0,0-1-1 0 0,0 0 1 0 0,-1 1-1 0 0,1-1 1 0 0,0 1-1 0 0,0 0 0 0 0,0-1 1 0 0,-1 1-1 0 0,1 0 1 0 0,0 0-1 0 0,0 0 1 0 0,-1 0-1 0 0,1 0 1 0 0,-2 0-1 0 0,-4 2-148 0 0,0 1 1 0 0,1 0-1 0 0,-1 0 0 0 0,0 0 0 0 0,1 1 1 0 0,0 0-1 0 0,-8 6 0 0 0,1-1-435 0 0,6-4-86 0 0,1 1 0 0 0,0 0 0 0 0,0 0 0 0 0,-8 10 0 0 0,13-12-614 0 0,-2 5-28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2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37 14279 0 0,'9'-4'275'0'0,"2"-1"200"0"0,0-1 1 0 0,23-16 4387 0 0,-42 26-3735 0 0,-15 9-820 0 0,-7 10-264 0 0,-2 0-9 0 0,1 2 0 0 0,-50 52 1 0 0,73-68-36 0 0,0 0 0 0 0,1 1 1 0 0,0 0-1 0 0,1 0 1 0 0,0 1-1 0 0,1 0 0 0 0,0 0 1 0 0,0 0-1 0 0,1 0 1 0 0,1 1-1 0 0,0 0 0 0 0,0-1 1 0 0,-1 22-1 0 0,4-28 14 0 0,0 1 0 0 0,0-1 0 0 0,0 0 0 0 0,1 0 1 0 0,-1 1-1 0 0,1-1 0 0 0,1 0 0 0 0,-1 0 0 0 0,1 0 0 0 0,-1 0 0 0 0,1-1 0 0 0,1 1 0 0 0,-1 0 0 0 0,1-1 0 0 0,0 1 0 0 0,0-1 0 0 0,0 0 0 0 0,0 0 0 0 0,1 0 1 0 0,0 0-1 0 0,-1-1 0 0 0,1 0 0 0 0,1 1 0 0 0,-1-1 0 0 0,0-1 0 0 0,1 1 0 0 0,0-1 0 0 0,8 4 0 0 0,2-1 127 0 0,-1-1-1 0 0,1 0 1 0 0,0-1 0 0 0,0-1-1 0 0,0-1 1 0 0,0 0 0 0 0,0 0-1 0 0,30-4 1 0 0,-17-1 85 0 0,0-2 1 0 0,0 0 0 0 0,51-20-1 0 0,-61 19-164 0 0,0-1 0 0 0,0-1 0 0 0,0-1 1 0 0,-1 0-1 0 0,-1-1 0 0 0,0-1 0 0 0,22-21 0 0 0,-31 26-48 0 0,0 0 0 0 0,-1-1 0 0 0,0 1 0 0 0,0-2 0 0 0,-1 1 0 0 0,0 0 0 0 0,0-1 0 0 0,-1 0 0 0 0,0 0 0 0 0,-1 0-1 0 0,0-1 1 0 0,0 1 0 0 0,-1-1 0 0 0,0 1 0 0 0,-1-1 0 0 0,0 0 0 0 0,-1-12 0 0 0,0 16-11 0 0,-1 1 1 0 0,1 0-1 0 0,-1 0 0 0 0,0-1 0 0 0,-1 1 1 0 0,1 0-1 0 0,-1 0 0 0 0,0 0 0 0 0,-1 0 1 0 0,1 1-1 0 0,-1-1 0 0 0,0 1 0 0 0,-6-8 1 0 0,4 7-39 0 0,0-1 1 0 0,-1 1-1 0 0,0 1 1 0 0,0-1 0 0 0,0 1-1 0 0,-1 0 1 0 0,1 0-1 0 0,-15-5 1 0 0,8 4-180 0 0,0 1-1 0 0,0 1 1 0 0,-1 0 0 0 0,1 1 0 0 0,-1 0-1 0 0,0 1 1 0 0,0 1 0 0 0,0 0-1 0 0,1 1 1 0 0,-19 3 0 0 0,27-3-217 0 0,-1 0 1 0 0,0 1-1 0 0,0-1 1 0 0,1 1-1 0 0,-1 1 1 0 0,1-1-1 0 0,-8 5 1 0 0,4 0-6585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2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12207 0 0,'1'0'562'0'0,"18"-2"-275"0"0,0 1 1 0 0,30 2-1 0 0,-8 1 1955 0 0,-39-2-1437 0 0,-35 3 2965 0 0,22 0-4328 0 0,-1 1 0 0 0,-11 4 0 0 0,10-3-6177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1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1 919 0 0,'0'0'9112'0'0,"-1"3"-8417"0"0,-3 7-3 0 0,3-7 44 0 0,-5 8 781 0 0,4-6-534 0 0,-1 1-1 0 0,1 0 1 0 0,-2 12-1 0 0,2-12-873 0 0,2-4 159 0 0,-1 1-39 0 0,-1 12-97 0 0,-1 0 0 0 0,-1 0 1 0 0,0 0-1 0 0,-12 25 0 0 0,-34 58-67 0 0,30-60 15 0 0,-9 15-8 0 0,-42 56 0 0 0,-55 52 61 0 0,157-211-1218 0 0,-8 14-225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1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203 494 6247 0 0,'-93'74'1245'0'0,"73"-61"657"0"0,-27 14-1 0 0,46-26-1673 0 0,-1-1 0 0 0,0 1 0 0 0,1 0 0 0 0,-1-1 0 0 0,0 1 0 0 0,0-1 0 0 0,0 1 0 0 0,0-1 0 0 0,1 0 0 0 0,-1 0 0 0 0,0 0 0 0 0,0 0 0 0 0,0 0 0 0 0,0 0 0 0 0,0-1 0 0 0,0 1 0 0 0,1 0 0 0 0,-1-1 0 0 0,0 0 0 0 0,0 1 0 0 0,-1-2 0 0 0,1 1 135 0 0,5-14 386 0 0,0 5-522 0 0,0 0 0 0 0,1 1-1 0 0,0-1 1 0 0,0 1 0 0 0,7-10 0 0 0,32-44 555 0 0,-15 24-454 0 0,13-19-6 0 0,2 1 1 0 0,2 2-1 0 0,90-83 0 0 0,-117 123-156 0 0,1 1 0 0 0,0 1 0 0 0,1 1 0 0 0,1 0-1 0 0,0 2 1 0 0,0 0 0 0 0,33-10 0 0 0,-43 18-144 0 0,-1-1 0 0 0,1 2 0 0 0,-1-1 1 0 0,1 1-1 0 0,-1 1 0 0 0,1 0 0 0 0,0 1 0 0 0,-1 0 1 0 0,1 0-1 0 0,11 4 0 0 0,-14-3-39 0 0,0 0 1 0 0,-1 0-1 0 0,1 1 0 0 0,-1 0 1 0 0,0 1-1 0 0,0 0 1 0 0,0 0-1 0 0,0 0 0 0 0,-1 1 1 0 0,0 0-1 0 0,0 0 0 0 0,0 0 1 0 0,0 1-1 0 0,5 8 1 0 0,-8-10-12 0 0,-1 0 1 0 0,0 0 0 0 0,0 1 0 0 0,0-1 0 0 0,0 1-1 0 0,-1 0 1 0 0,0-1 0 0 0,0 1 0 0 0,0 0 0 0 0,-1 0-1 0 0,1-1 1 0 0,-1 1 0 0 0,0 0 0 0 0,-1 0 0 0 0,1 0-1 0 0,-1 0 1 0 0,-1 4 0 0 0,-3 10-49 0 0,-1-1 0 0 0,-16 35 0 0 0,16-41 45 0 0,-13 29 30 0 0,-3-2 0 0 0,-1-1 0 0 0,-43 53 0 0 0,-96 96 142 0 0,109-129 25 0 0,-119 99 1 0 0,150-141-26 0 0,14-11-19 0 0,0 1 1 0 0,-9 8-1 0 0,15-13 95 0 0,1 0-205 0 0,0-1 0 0 0,0 1-1 0 0,-1-1 1 0 0,1 0 0 0 0,0 1 0 0 0,0-1-1 0 0,-1 0 1 0 0,1 0 0 0 0,-3 0-1 0 0,-11-6 2 0 0,11 2-14 0 0,2 1 0 0 0,-5-6-347 0 0,0 1 0 0 0,0-1 0 0 0,1 1 0 0 0,0-2 0 0 0,1 1-1 0 0,0-1 1 0 0,0 0 0 0 0,1 0 0 0 0,0 0 0 0 0,-2-12 0 0 0,5 17-785 0 0,1-8-33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1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165 328 2759 0 0,'2'2'610'0'0,"-1"-1"12"0"0,0 1 1 0 0,0-1 0 0 0,0 0-1 0 0,1 1 1 0 0,-1-1 0 0 0,1 0-1 0 0,-1 0 1 0 0,1 0-1 0 0,-1 0 1 0 0,1 0 0 0 0,-1-1-1 0 0,1 1 1 0 0,0 0-1 0 0,0-1 1 0 0,-1 1 0 0 0,1-1-1 0 0,0 1 1 0 0,0-1 0 0 0,1 0-1 0 0,0 0-268 0 0,1 0-1 0 0,-1-1 1 0 0,0 1-1 0 0,0-1 1 0 0,0 0-1 0 0,0 0 1 0 0,0 0-1 0 0,-1 0 0 0 0,1 0 1 0 0,4-3-1 0 0,1-1-251 0 0,-1-1 0 0 0,0 0 0 0 0,0 0-1 0 0,0 0 1 0 0,-1-1 0 0 0,11-13 0 0 0,-5 2-45 0 0,-1 1 0 0 0,-1-2 0 0 0,-1 1 0 0 0,0-1 0 0 0,-1-1 0 0 0,-1 1 0 0 0,-1-2 0 0 0,4-20 0 0 0,-9 36-56 0 0,-1-1 0 0 0,0 0-1 0 0,1 1 1 0 0,-2-1 0 0 0,1 1-1 0 0,-1-1 1 0 0,0 1 0 0 0,0-1 0 0 0,-3-6-1 0 0,4 10-16 0 0,0 1 0 0 0,-1 0 0 0 0,0-1 0 0 0,1 1 0 0 0,-1 0 0 0 0,0-1 0 0 0,0 1 0 0 0,1 0 0 0 0,-1 0 0 0 0,0 0 1 0 0,0-1-1 0 0,-1 1 0 0 0,1 0 0 0 0,0 0 0 0 0,0 1 0 0 0,0-1 0 0 0,-1 0 0 0 0,1 0 0 0 0,0 1 0 0 0,-1-1 0 0 0,1 0 0 0 0,0 1 0 0 0,-1 0 0 0 0,1-1 0 0 0,-1 1 0 0 0,1 0 0 0 0,-1-1 0 0 0,1 1 0 0 0,-1 0 0 0 0,1 0 0 0 0,-1 0 0 0 0,1 1 0 0 0,-1-1 0 0 0,1 0 0 0 0,-1 0 0 0 0,1 1 0 0 0,-1-1 0 0 0,-1 2 0 0 0,-12 5-109 0 0,1 0 1 0 0,-1 2-1 0 0,1 0 0 0 0,1 0 1 0 0,-1 2-1 0 0,-13 13 0 0 0,13-12 118 0 0,-15 12-48 0 0,1 2 0 0 0,1 1 0 0 0,-27 35 0 0 0,46-50 81 0 0,0 0 1 0 0,1 0-1 0 0,0 0 1 0 0,-10 26 0 0 0,15-29 54 0 0,-1-1 0 0 0,1 1 0 0 0,0-1 0 0 0,1 1 0 0 0,0 0 0 0 0,1 0 0 0 0,-1-1 0 0 0,3 18 0 0 0,-1-20 10 0 0,0-1 1 0 0,1 1 0 0 0,0-1 0 0 0,-1 1 0 0 0,2-1 0 0 0,-1 0 0 0 0,1 0-1 0 0,-1 0 1 0 0,1-1 0 0 0,1 1 0 0 0,-1-1 0 0 0,7 7 0 0 0,-9-9-65 0 0,1 0 0 0 0,0-1 1 0 0,0 1-1 0 0,-1-1 0 0 0,1 0 1 0 0,0 0-1 0 0,0 1 0 0 0,1-1 0 0 0,-1-1 1 0 0,0 1-1 0 0,0 0 0 0 0,0 0 1 0 0,1-1-1 0 0,-1 1 0 0 0,0-1 0 0 0,1 0 1 0 0,-1 0-1 0 0,0 0 0 0 0,1 0 0 0 0,-1 0 1 0 0,0 0-1 0 0,1-1 0 0 0,-1 1 1 0 0,0-1-1 0 0,1 1 0 0 0,-1-1 0 0 0,0 0 1 0 0,0 0-1 0 0,0 0 0 0 0,0 0 1 0 0,0 0-1 0 0,3-2 0 0 0,-1-1-44 0 0,1 0 0 0 0,-1 0-1 0 0,0 0 1 0 0,0 0 0 0 0,0-1 0 0 0,-1 1-1 0 0,5-9 1 0 0,19-40-549 0 0,-20 37 235 0 0,12-20 1 0 0,-19 36 328 0 0,0 0 1 0 0,0 0-1 0 0,0-1 1 0 0,0 1-1 0 0,0 0 1 0 0,0 0-1 0 0,0 0 0 0 0,0 0 1 0 0,0-1-1 0 0,0 1 1 0 0,0 0-1 0 0,0 0 1 0 0,0 0-1 0 0,1 0 0 0 0,-1 0 1 0 0,0 0-1 0 0,0-1 1 0 0,0 1-1 0 0,0 0 1 0 0,0 0-1 0 0,0 0 1 0 0,0 0-1 0 0,1 0 0 0 0,-1 0 1 0 0,0 0-1 0 0,0 0 1 0 0,0-1-1 0 0,0 1 1 0 0,0 0-1 0 0,1 0 1 0 0,-1 0-1 0 0,0 0 0 0 0,0 0 1 0 0,0 0-1 0 0,0 0 1 0 0,0 0-1 0 0,1 0 1 0 0,-1 0-1 0 0,0 0 1 0 0,0 0-1 0 0,0 0 0 0 0,0 0 1 0 0,1 0-1 0 0,-1 0 1 0 0,0 0-1 0 0,0 0 1 0 0,0 1-1 0 0,0-1 1 0 0,0 0-1 0 0,1 0 0 0 0,-1 0 1 0 0,0 0-1 0 0,0 0 1 0 0,0 0-1 0 0,0 0 1 0 0,0 0-1 0 0,0 1 1 0 0,0-1-1 0 0,1 0 0 0 0,-1 0 1 0 0,0 0-1 0 0,0 0 1 0 0,0 1-1 0 0,3 15 133 0 0,-3 24 174 0 0,-1-36-297 0 0,3 12-3 0 0,-1-13-33 0 0,0 0-1 0 0,0 0 1 0 0,0-1-1 0 0,0 1 1 0 0,0 0-1 0 0,0-1 1 0 0,1 1-1 0 0,2 3 1 0 0,2 2-194 0 0,-6-7 147 0 0,0-1 0 0 0,1 1 0 0 0,-1-1 0 0 0,0 0 0 0 0,0 1 0 0 0,1-1 0 0 0,-1 0 0 0 0,0 1 1 0 0,1-1-1 0 0,-1 0 0 0 0,1 1 0 0 0,-1-1 0 0 0,0 0 0 0 0,1 0 0 0 0,-1 1 0 0 0,1-1 0 0 0,-1 0 1 0 0,1 0-1 0 0,0 0 0 0 0,2 2-1991 0 0,5 1-4236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1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11975 0 0,'0'0'1502'0'0,"-1"2"-134"0"0,-3 4-17 0 0,1 0 1 0 0,-2-1 0 0 0,-6 9 0 0 0,-8 9 13 0 0,6-4-1031 0 0,1 0 0 0 0,1 1 0 0 0,1 0 0 0 0,-11 31 0 0 0,18-40-334 0 0,2-8-449 0 0,1-1-1 0 0,-1 1 0 0 0,0-1 1 0 0,1 1-1 0 0,0-1 1 0 0,0 1-1 0 0,-1-1 1 0 0,1 1-1 0 0,1 0 0 0 0,-1-1 1 0 0,0 1-1 0 0,1-1 1 0 0,-1 1-1 0 0,1-1 1 0 0,2 5-1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16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0 8751 0 0,'0'0'794'0'0,"0"2"-652"0"0,0 1 99 0 0,0 0 0 0 0,0 0 0 0 0,0 0 0 0 0,0 0 0 0 0,-1 0 0 0 0,1 0 0 0 0,-1 0 0 0 0,0 0-1 0 0,0 0 1 0 0,-2 4 0 0 0,-17 30 3002 0 0,18-33-2957 0 0,-92 157 3318 0 0,-103 228-2765 0 0,167-318-953 0 0,-45 108 446 0 0,15 3-2012 0 0,59-174-2929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1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16783 0 0,'0'0'1890'0'0,"1"2"-1365"0"0,53 87 3279 0 0,17 54-3632 0 0,-69-137-172 0 0,5 10-1608 0 0,0-1 0 0 0,9 16 0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1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615 115 3679 0 0,'0'-17'-377'0'0,"-1"8"1537"0"0,1 0 0 0 0,0 0 0 0 0,0 0-1 0 0,1 0 1 0 0,0 0 0 0 0,1 1 0 0 0,0-1 0 0 0,7-18 3146 0 0,0 35-3298 0 0,-8-6-912 0 0,1 1 0 0 0,-1-1 0 0 0,1 0 0 0 0,-1 1 0 0 0,0-1 1 0 0,0 1-1 0 0,0 0 0 0 0,0-1 0 0 0,-1 1 0 0 0,1 0 0 0 0,-1-1 0 0 0,0 1 0 0 0,1 0 0 0 0,-1 0 0 0 0,-1-1 0 0 0,1 5 0 0 0,-2 6 194 0 0,0-1 1 0 0,-4 15-1 0 0,3-17-119 0 0,-29 99 833 0 0,-55 126 0 0 0,57-160-864 0 0,-41 94-32 0 0,-112 189 1 0 0,148-296-109 0 0,-113 217 0 0 0,129-241 38 0 0,11-24-597 0 0,1 1 0 0 0,-9 25 0 0 0,16-38-411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4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0 2303 0 0,'0'2'3054'0'0,"-8"27"4669"0"0,-6 0-4334 0 0,-20 27-3086 0 0,9-19 462 0 0,-84 164 480 0 0,-13 21-1129 0 0,-65 56 417 0 0,144-219-359 0 0,-23 30-1637 0 0,58-81-2976 0 0,1-2-1449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1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37 8751 0 0,'3'-6'284'0'0,"0"-1"0"0"0,0 1-1 0 0,12-12 8732 0 0,-14 25-8809 0 0,0 0 1 0 0,0 1-1 0 0,-1-1 1 0 0,0 0-1 0 0,-1 0 1 0 0,-2 13-1 0 0,-13 46 581 0 0,7-35-421 0 0,-2 7-92 0 0,-2 0 0 0 0,-1-1 0 0 0,-37 65 0 0 0,-77 94-214 0 0,115-177-540 0 0,-2 0 0 0 0,0-1-1 0 0,-30 27 1 0 0,43-44-755 0 0,2-3-291 0 0,0-9-60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1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248 407 11975 0 0,'0'0'923'0'0,"-2"1"-602"0"0,-7 4 424 0 0,1 0-1 0 0,-14 11 0 0 0,14-10 3885 0 0,13-16-3695 0 0,1 1-733 0 0,0 0-1 0 0,1 1 1 0 0,0 0-1 0 0,0 1 1 0 0,16-13 0 0 0,0 0-46 0 0,18-17 32 0 0,2 2-1 0 0,60-36 1 0 0,102-46-103 0 0,-35 38-31 0 0,-165 77-53 0 0,0 0-1 0 0,0 0 1 0 0,0 1 0 0 0,0 0-1 0 0,0 0 1 0 0,1 1 0 0 0,-1-1-1 0 0,0 1 1 0 0,0 0 0 0 0,1 1-1 0 0,6 0 1 0 0,-9 0 1 0 0,0 0 0 0 0,0 0 0 0 0,-1 0 0 0 0,1 0-1 0 0,-1 1 1 0 0,1-1 0 0 0,-1 1 0 0 0,1-1 0 0 0,-1 1 0 0 0,0 0 0 0 0,0 0 0 0 0,0 0-1 0 0,0 0 1 0 0,0 0 0 0 0,0 0 0 0 0,-1 1 0 0 0,1-1 0 0 0,-1 1 0 0 0,0-1 0 0 0,1 1-1 0 0,-1-1 1 0 0,1 5 0 0 0,0 2 18 0 0,0 0 0 0 0,0 0-1 0 0,-1 0 1 0 0,-1 1 0 0 0,1-1-1 0 0,-1 0 1 0 0,-1 1 0 0 0,0-1 0 0 0,0 0-1 0 0,-1 1 1 0 0,0-1 0 0 0,-5 11-1 0 0,-2 6-2 0 0,-1-1-1 0 0,-2-1 0 0 0,-14 24 0 0 0,11-26-13 0 0,0 0-1 0 0,-2-1 0 0 0,0 0 1 0 0,-1-1-1 0 0,-2-2 1 0 0,-36 29-1 0 0,7-11-63 0 0,-101 53 1 0 0,-141 56-2032 0 0,267-134 1806 0 0,-15 7-574 0 0,0-1 1 0 0,-2-2-1 0 0,-65 16 0 0 0,104-31 597 0 0,5-1-314 0 0,4-2 756 0 0,0 1 1 0 0,0 0 0 0 0,0 0-1 0 0,0 0 1 0 0,1 1 0 0 0,-1 0 0 0 0,1 1-1 0 0,-1 0 1 0 0,1 0 0 0 0,-1 0-1 0 0,1 1 1 0 0,-1 0 0 0 0,11 3-1 0 0,8 3 611 0 0,-1 1-1 0 0,36 16 0 0 0,-45-17-557 0 0,-1 1 1 0 0,0 1-1 0 0,0 0 0 0 0,-1 1 1 0 0,0 0-1 0 0,-1 2 0 0 0,0-1 0 0 0,-1 1 1 0 0,0 1-1 0 0,14 20 0 0 0,-11-12-51 0 0,-4-7-124 0 0,-1 1 0 0 0,0 0 0 0 0,14 30 0 0 0,-24-43-533 0 0,2 5-504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18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116 135 10135 0 0,'1'1'4016'0'0,"5"2"-3487"0"0,0 0 0 0 0,0-1 0 0 0,1 0 1 0 0,-1 0-1 0 0,0-1 0 0 0,1 1 0 0 0,-1-1 0 0 0,1-1 0 0 0,-1 1 0 0 0,1-1 0 0 0,0 0 0 0 0,7-2 0 0 0,8-1 96 0 0,0-1-1 0 0,28-9 1 0 0,-41 11-507 0 0,10-3 26 0 0,0-1 0 0 0,-1 0-1 0 0,0-2 1 0 0,28-14-1 0 0,-45 21-181 0 0,1 0-1 0 0,-1 0 1 0 0,1 0-1 0 0,-1 0 0 0 0,0 0 1 0 0,1 0-1 0 0,-1 0 1 0 0,0 0-1 0 0,0-1 1 0 0,0 1-1 0 0,0 0 1 0 0,0-1-1 0 0,0 1 1 0 0,0-1-1 0 0,-1 1 1 0 0,1-1-1 0 0,-1 1 0 0 0,1-1 1 0 0,-1 0-1 0 0,1 1 1 0 0,-1-1-1 0 0,0 1 1 0 0,1-1-1 0 0,-1 0 1 0 0,0 1-1 0 0,0-1 1 0 0,-1 0-1 0 0,1 1 0 0 0,0-1 1 0 0,0 0-1 0 0,-1 1 1 0 0,0-3-1 0 0,0 2-69 0 0,-1-1 0 0 0,1 1 0 0 0,-1 0 0 0 0,1 0 0 0 0,-1 0 0 0 0,0 0 0 0 0,1 0 0 0 0,-1 1 0 0 0,0-1 0 0 0,0 1 0 0 0,-1-1 0 0 0,1 1 0 0 0,0-1 0 0 0,0 1 0 0 0,-1 0 0 0 0,1 0 0 0 0,-1 0 0 0 0,1 1 0 0 0,-1-1 0 0 0,-3 0 0 0 0,-1 0-46 0 0,-1 1 0 0 0,1 0 0 0 0,0 1-1 0 0,0-1 1 0 0,0 1 0 0 0,-1 1 0 0 0,1-1-1 0 0,0 1 1 0 0,-9 4 0 0 0,-4 3-57 0 0,-35 19 0 0 0,19-7 155 0 0,-51 40 0 0 0,70-47 211 0 0,0 1 0 0 0,1 1 0 0 0,1 0 0 0 0,-23 31 0 0 0,36-43-80 0 0,-1 0 1 0 0,1 0-1 0 0,-1 1 1 0 0,1-1-1 0 0,0 1 1 0 0,1 0-1 0 0,-1-1 0 0 0,1 1 1 0 0,0 0-1 0 0,0 0 1 0 0,0 0-1 0 0,1 0 1 0 0,0 0-1 0 0,1 10 1 0 0,-1-11-4 0 0,1 0 1 0 0,0 0-1 0 0,1 0 1 0 0,-1 0-1 0 0,1 0 1 0 0,-1 0-1 0 0,1-1 1 0 0,0 1-1 0 0,1-1 1 0 0,-1 1-1 0 0,0-1 1 0 0,1 0-1 0 0,0 0 1 0 0,0 0-1 0 0,0 0 1 0 0,0 0-1 0 0,0-1 1 0 0,6 4-1 0 0,-1-1-5 0 0,1 0 0 0 0,-1-1-1 0 0,1 0 1 0 0,1-1 0 0 0,-1 1 0 0 0,0-2 0 0 0,13 3-1 0 0,17-3-6081 0 0,-15-3-832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1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69 122 14511 0 0,'0'0'1314'0'0,"-1"2"-982"0"0,-14 19 1144 0 0,11-16-1065 0 0,1-1 0 0 0,-1 1 1 0 0,-3 9-1 0 0,0 2 48 0 0,1 0 1 0 0,1 0-1 0 0,0 0 1 0 0,1 1-1 0 0,1 0 1 0 0,-1 26-1 0 0,3-31-314 0 0,2 1 0 0 0,-1-1-1 0 0,1 0 1 0 0,1 0 0 0 0,0 1 0 0 0,1-1-1 0 0,0-1 1 0 0,1 1 0 0 0,8 18 0 0 0,-11-29-114 0 0,-1 0 0 0 0,1 1-1 0 0,0-1 1 0 0,0 1 0 0 0,0-1 0 0 0,-1 0 0 0 0,1 0 0 0 0,0 1 0 0 0,1-1 0 0 0,-1 0 0 0 0,0 0 0 0 0,0 0-1 0 0,0 0 1 0 0,1-1 0 0 0,-1 1 0 0 0,0 0 0 0 0,1 0 0 0 0,-1-1 0 0 0,1 1 0 0 0,-1-1 0 0 0,0 1-1 0 0,1-1 1 0 0,0 1 0 0 0,-1-1 0 0 0,1 0 0 0 0,-1 0 0 0 0,1 0 0 0 0,-1 0 0 0 0,1 0 0 0 0,2-1-1 0 0,-1 1 4 0 0,-1-1-1 0 0,1 0 0 0 0,-1 0 0 0 0,1 0 0 0 0,-1-1 0 0 0,1 1 0 0 0,-1 0 1 0 0,0-1-1 0 0,0 0 0 0 0,0 1 0 0 0,0-1 0 0 0,0 0 0 0 0,0 0 0 0 0,0 0 1 0 0,1-3-1 0 0,154-213 754 0 0,-125 180-1342 0 0,1 2-1 0 0,3 1 1 0 0,54-42-1 0 0,-78 68-193 0 0,-6 4-223 0 0,0 1 1 0 0,0-1 0 0 0,0 1 0 0 0,1 0 0 0 0,-1 1-1 0 0,14-6 1 0 0,-11 7-5221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1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85 10567 0 0,'0'0'482'0'0,"1"1"-8"0"0,1 3-69 0 0,1 1 0 0 0,0-1 0 0 0,0 0 0 0 0,0-1 0 0 0,1 1 0 0 0,-1 0 0 0 0,1-1 0 0 0,0 0 0 0 0,0 0 0 0 0,0 0 0 0 0,0 0 0 0 0,1-1 0 0 0,-1 0 0 0 0,6 2 0 0 0,-4-2 9 0 0,0 0 0 0 0,0-1 1 0 0,0 0-1 0 0,1 0 1 0 0,-1-1-1 0 0,0 0 1 0 0,0 0-1 0 0,1 0 1 0 0,-1-1-1 0 0,0 1 1 0 0,6-3-1 0 0,5-1-186 0 0,-1 0 0 0 0,0-1 0 0 0,-1-1 0 0 0,1 0 0 0 0,-1-1 0 0 0,-1-1 0 0 0,1-1 0 0 0,21-16 0 0 0,-33 22-254 0 0,0 0 0 0 0,0-1 0 0 0,0 1 0 0 0,-1-1 0 0 0,1 1 0 0 0,-1-1 0 0 0,0 0 0 0 0,0 0 0 0 0,0-1 0 0 0,-1 1 0 0 0,1 0 0 0 0,0-8-1 0 0,-1 10-331 0 0,-9-2-422 0 0,6 3 665 0 0,0 1 0 0 0,0-1 0 0 0,0 1 0 0 0,0 0-1 0 0,0 0 1 0 0,0 0 0 0 0,0 0 0 0 0,0 0 0 0 0,0 0 0 0 0,0 1 0 0 0,0-1 0 0 0,0 1 0 0 0,0-1 0 0 0,0 1 0 0 0,-3 1 0 0 0,-30 18-917 0 0,24-13 832 0 0,-131 96-813 0 0,95-66 1040 0 0,23-19 67 0 0,2 1 0 0 0,0 2 1 0 0,1 0-1 0 0,-19 25 0 0 0,36-40-33 0 0,0 0 0 0 0,0 0 0 0 0,0 1 1 0 0,1-1-1 0 0,0 1 0 0 0,1-1 0 0 0,-4 13 0 0 0,5-17-51 0 0,1-1-1 0 0,0 1 0 0 0,-1 0 0 0 0,1 0 1 0 0,0 0-1 0 0,0 0 0 0 0,0-1 0 0 0,0 1 0 0 0,0 0 1 0 0,1 0-1 0 0,-1 0 0 0 0,0 0 0 0 0,1-1 0 0 0,-1 1 1 0 0,1 0-1 0 0,0 0 0 0 0,0-1 0 0 0,0 1 0 0 0,0 0 1 0 0,0-1-1 0 0,0 1 0 0 0,0-1 0 0 0,0 0 1 0 0,0 1-1 0 0,1-1 0 0 0,-1 0 0 0 0,1 0 0 0 0,-1 1 1 0 0,1-1-1 0 0,-1 0 0 0 0,1-1 0 0 0,-1 1 0 0 0,1 0 1 0 0,3 1-1 0 0,4 0-464 0 0,0 0 1 0 0,0-1-1 0 0,0 1 0 0 0,0-2 1 0 0,1 1-1 0 0,9-2 0 0 0,13-1-5845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1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0 378 7367 0 0,'0'0'12430'0'0,"2"0"-11478"0"0,2-2-679 0 0,0 1 1 0 0,-1-1 0 0 0,1 0 0 0 0,-1 0 0 0 0,1-1 0 0 0,-1 1 0 0 0,0-1 0 0 0,0 1 0 0 0,4-6 0 0 0,24-31 870 0 0,-17 19-776 0 0,17-20 152 0 0,72-70-1 0 0,-82 90-521 0 0,2 1-1 0 0,0 1 1 0 0,2 2-1 0 0,47-26 1 0 0,-63 37-15 0 0,0 1 0 0 0,1 0 0 0 0,0 1-1 0 0,0 0 1 0 0,17-3 0 0 0,-25 6 15 0 0,1-1-1 0 0,-1 1 0 0 0,0 0 1 0 0,0 0-1 0 0,1 0 1 0 0,-1 0-1 0 0,0 0 0 0 0,0 1 1 0 0,0-1-1 0 0,1 1 1 0 0,-1-1-1 0 0,0 1 1 0 0,0 0-1 0 0,0 0 0 0 0,0 0 1 0 0,0 0-1 0 0,0 0 1 0 0,0 0-1 0 0,0 1 1 0 0,-1-1-1 0 0,1 1 0 0 0,0-1 1 0 0,-1 1-1 0 0,1-1 1 0 0,-1 1-1 0 0,1 0 1 0 0,-1 0-1 0 0,0 0 0 0 0,0 0 1 0 0,0 0-1 0 0,0 0 1 0 0,1 3-1 0 0,0 6 7 0 0,1-1 1 0 0,-1 1-1 0 0,-1 0 1 0 0,0 0-1 0 0,-1 0 0 0 0,0 0 1 0 0,-1 12-1 0 0,-15 77 33 0 0,15-97-37 0 0,-4 15-2 0 0,-7 21 0 0 0,7-26-15 0 0,1 0-1 0 0,0 1 1 0 0,1-1-1 0 0,1 1 1 0 0,0 0-1 0 0,0 17 0 0 0,1-26-137 0 0,0 9-1632 0 0,3-10-2138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2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31 15463 0 0,'0'0'3115'0'0,"-2"2"-2332"0"0,-37 61 390 0 0,18-29-733 0 0,1 0 0 0 0,-17 39 1 0 0,33-63-311 0 0,0 1 1 0 0,0 0 0 0 0,1 0 0 0 0,1 1-1 0 0,-1-1 1 0 0,2 1 0 0 0,0-1-1 0 0,0 1 1 0 0,1-1 0 0 0,0 1-1 0 0,4 18 1 0 0,-4-27-90 0 0,1-1-1 0 0,-1 0 1 0 0,1 1-1 0 0,0-1 1 0 0,-1 1-1 0 0,1-1 1 0 0,1 0-1 0 0,-1 0 1 0 0,0 0-1 0 0,0 1 1 0 0,1-1-1 0 0,-1 0 1 0 0,1-1 0 0 0,0 1-1 0 0,-1 0 1 0 0,1 0-1 0 0,0-1 1 0 0,0 1-1 0 0,0-1 1 0 0,0 0-1 0 0,0 1 1 0 0,1-1-1 0 0,-1 0 1 0 0,4 1-1 0 0,-2-1 23 0 0,0-1-1 0 0,0 1 1 0 0,0-1-1 0 0,0 0 1 0 0,0 0-1 0 0,1 0 1 0 0,-1 0-1 0 0,0-1 1 0 0,0 0-1 0 0,0 0 1 0 0,0 0-1 0 0,0 0 1 0 0,7-4-1 0 0,26-12 68 0 0,-2-2 0 0 0,0-1 0 0 0,-1-2 0 0 0,-1-1 0 0 0,-1-1 0 0 0,-1-2 0 0 0,-1-2 0 0 0,47-55-1 0 0,-13-2-1803 0 0,-10 13-3630 0 0,-44 60 3673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2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95 296 11975 0 0,'0'0'923'0'0,"2"1"-339"0"0,-1 1-79 0 0,1 0-1 0 0,0 0 1 0 0,0-1-1 0 0,1 1 1 0 0,-1-1-1 0 0,0 0 1 0 0,0 1 0 0 0,1-1-1 0 0,-1 0 1 0 0,1-1-1 0 0,-1 1 1 0 0,1 0 0 0 0,3 0-1 0 0,-2-1-139 0 0,0 0-1 0 0,1 0 1 0 0,-1 0-1 0 0,0 0 0 0 0,1-1 1 0 0,-1 0-1 0 0,6-1 1 0 0,5-4-65 0 0,0 0 0 0 0,0-1 0 0 0,19-12 1 0 0,-21 11 218 0 0,4-1-380 0 0,0-2 1 0 0,-1-1-1 0 0,-1 0 1 0 0,1 0-1 0 0,-2-2 1 0 0,0 0-1 0 0,24-31 1 0 0,-23 26-134 0 0,-4 5 37 0 0,12-19 0 0 0,-20 29-102 0 0,-1 0 1 0 0,0 0-1 0 0,0-1 0 0 0,-1 1 0 0 0,1 0 0 0 0,-1 0 0 0 0,0-1 1 0 0,0 1-1 0 0,0-1 0 0 0,0-4 0 0 0,-1 8 19 0 0,0 0 0 0 0,0 1 0 0 0,0-1 0 0 0,0 0 0 0 0,0 1 0 0 0,0-1 0 0 0,0 1 0 0 0,0-1 0 0 0,0 0 0 0 0,0 1 0 0 0,-1-1 0 0 0,1 0 0 0 0,0 1 0 0 0,0-1 0 0 0,-1 1 0 0 0,1-1 0 0 0,0 0 0 0 0,-1 1 0 0 0,1-1 0 0 0,0 1 0 0 0,-1-1 0 0 0,1 1 0 0 0,-1 0 0 0 0,1-1 0 0 0,-1 1 0 0 0,1-1 0 0 0,-1 1 0 0 0,1 0 0 0 0,-1-1 0 0 0,1 1 0 0 0,-2-1 0 0 0,0 1-19 0 0,1 0 0 0 0,-1 0 0 0 0,0 0 0 0 0,1 0 0 0 0,-1 1 0 0 0,0-1 0 0 0,1 0 0 0 0,-1 1 0 0 0,1-1-1 0 0,-1 1 1 0 0,0 0 0 0 0,-1 0 0 0 0,-6 4-119 0 0,0 0-1 0 0,-16 13 0 0 0,-20 21 90 0 0,1 1 0 0 0,-43 52-1 0 0,-68 100 438 0 0,145-178-292 0 0,0 1-1 0 0,0-1 1 0 0,2 2-1 0 0,0-1 1 0 0,-7 20 0 0 0,13-29 4 0 0,0 0 1 0 0,1 0 0 0 0,-1 0-1 0 0,2 0 1 0 0,-1 0 0 0 0,1 0-1 0 0,0 12 1 0 0,0-14-3 0 0,1 0 0 0 0,0-1 0 0 0,0 1 0 0 0,0 0 0 0 0,0 0 0 0 0,1-1 1 0 0,0 1-1 0 0,-1-1 0 0 0,1 0 0 0 0,0 1 0 0 0,1-1 0 0 0,-1 0 0 0 0,5 5 0 0 0,-4-6 11 0 0,-1 1 0 0 0,1-1 0 0 0,0 0 0 0 0,0 0 0 0 0,0 0 0 0 0,0 0 0 0 0,0-1-1 0 0,1 1 1 0 0,-1-1 0 0 0,0 0 0 0 0,1 0 0 0 0,5 1 0 0 0,-3-1 18 0 0,0-1 0 0 0,0 0-1 0 0,0 0 1 0 0,0 0 0 0 0,0-1-1 0 0,11-2 1 0 0,2-2-20 0 0,0-2 0 0 0,0 0 0 0 0,25-14-1 0 0,-41 19-81 0 0,56-32-1506 0 0,-21 8-6394 0 0,-20 11 492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2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70 101 2303 0 0,'-40'-3'1774'0'0,"37"2"-267"0"0,0 1-1 0 0,0-1 1 0 0,0 0 0 0 0,1 0-1 0 0,-1 0 1 0 0,-5-3 1782 0 0,8 3-3068 0 0,-1 0 0 0 0,0 0 1 0 0,1 0-1 0 0,-1 0 0 0 0,1-1 0 0 0,0 1 1 0 0,-1 0-1 0 0,1 0 0 0 0,0 0 0 0 0,0 0 1 0 0,-1 0-1 0 0,1-1 0 0 0,0-1 0 0 0,2-1-98 0 0,0 0-1 0 0,1 1 1 0 0,-1-1-1 0 0,1 1 1 0 0,0-1-1 0 0,-1 1 1 0 0,2 0-1 0 0,-1 0 1 0 0,0 0-1 0 0,0 1 1 0 0,1-1-1 0 0,0 1 1 0 0,-1-1-1 0 0,1 1 1 0 0,0 1-1 0 0,0-1 1 0 0,0 0-1 0 0,0 1 1 0 0,0 0-1 0 0,1 0 1 0 0,-1 0-1 0 0,0 0 1 0 0,5 1-1 0 0,0-1 92 0 0,-1 1-1 0 0,1-1 1 0 0,-1 2 0 0 0,1 0-1 0 0,-1 0 1 0 0,1 0 0 0 0,-1 1-1 0 0,0 0 1 0 0,1 1 0 0 0,-1-1-1 0 0,8 5 1 0 0,-4 0-356 0 0,0-1 0 0 0,1-1-1 0 0,-1 0 1 0 0,18 4 0 0 0,-24-8 49 0 0,1 0 0 0 0,-1 0 0 0 0,1-1 0 0 0,-1 1 0 0 0,1-1 0 0 0,-1-1 0 0 0,1 0 0 0 0,-1 1 0 0 0,0-2 0 0 0,1 1 0 0 0,6-3 0 0 0,2-2-832 0 0,0 0 0 0 0,-1 0 0 0 0,0-2 0 0 0,17-11 0 0 0,-12 5-647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2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5983 0 0,'0'11'11159'0'0,"2"-10"-10925"0"0,0 1 0 0 0,0 0 1 0 0,0 0-1 0 0,1-1 0 0 0,-1 0 0 0 0,0 1 0 0 0,1-1 1 0 0,0 0-1 0 0,-1 0 0 0 0,1 0 0 0 0,-1 0 0 0 0,5 0 1 0 0,-1 0 61 0 0,0-1 0 0 0,0 0 1 0 0,0 0-1 0 0,0 0 0 0 0,9-2 1 0 0,4-3 390 0 0,0 0 1 0 0,29-12-1 0 0,-45 16-566 0 0,31-13 465 0 0,-1 1-235 0 0,-1 1 0 0 0,1 1 1 0 0,57-10-1 0 0,-87 20-493 0 0,0 1 0 0 0,0 0 0 0 0,1 0-1 0 0,-1 0 1 0 0,0 0 0 0 0,0 0 0 0 0,0 0 0 0 0,4 2-1 0 0,-5-1-405 0 0,1 0-1 0 0,-1 0 0 0 0,1 0 0 0 0,-1 1 0 0 0,1-1 1 0 0,2 4-1 0 0,3 1-1350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50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64 7367 0 0,'0'0'568'0'0,"-1"2"-373"0"0,-2 3 410 0 0,1 0-1 0 0,-1 0 0 0 0,-1-1 1 0 0,-6 9-1 0 0,2-4 3243 0 0,6-2-2100 0 0,1-2 1158 0 0,9 0-2518 0 0,-2-3-351 0 0,0-1 1 0 0,0 0-1 0 0,-1 0 1 0 0,1-1-1 0 0,0 0 0 0 0,0 0 1 0 0,7-1-1 0 0,45-8 295 0 0,-36 5-288 0 0,26-6-43 0 0,40-6 0 0 0,-69 13-148 0 0,1-1 0 0 0,-1-1 0 0 0,27-10 0 0 0,-43 14 81 0 0,-1 0 0 0 0,1 0-1 0 0,0-1 1 0 0,0 0 0 0 0,-1 1-1 0 0,1-1 1 0 0,-1 0 0 0 0,1 0-1 0 0,-1-1 1 0 0,0 1 0 0 0,3-4-1 0 0,-4 5-164 0 0,-5-10-728 0 0,3 10 875 0 0,0-1-1 0 0,0 0 1 0 0,-1 1 0 0 0,1-1-1 0 0,0 1 1 0 0,-1-1 0 0 0,0 1-1 0 0,1-1 1 0 0,-1 1-1 0 0,0 0 1 0 0,1 0 0 0 0,-1 0-1 0 0,0 0 1 0 0,0 0 0 0 0,0 1-1 0 0,0-1 1 0 0,0 0-1 0 0,0 1 1 0 0,0-1 0 0 0,-4 1-1 0 0,-4-1-135 0 0,0 1 0 0 0,-1 0 0 0 0,-9 1 1 0 0,2 1 24 0 0,-3-1 84 0 0,0 1 0 0 0,-1 2 0 0 0,1 0-1 0 0,1 1 1 0 0,-1 1 0 0 0,1 1 0 0 0,0 1-1 0 0,0 0 1 0 0,1 2 0 0 0,-19 12 0 0 0,17-8 563 0 0,1 1 1 0 0,1 0-1 0 0,1 1 1 0 0,0 2-1 0 0,1-1 1 0 0,1 2-1 0 0,1 0 1 0 0,-15 25 0 0 0,25-35-299 0 0,1 0 0 0 0,0 0 0 0 0,1 0 0 0 0,-1 1 0 0 0,-1 13 1 0 0,4-19-83 0 0,0 0 0 0 0,1 0 0 0 0,-1 0 0 0 0,1 1 0 0 0,0-1 0 0 0,0 0 0 0 0,1 0 0 0 0,-1 0 0 0 0,1 0 0 0 0,0 0 1 0 0,0 0-1 0 0,0 0 0 0 0,1 0 0 0 0,2 6 0 0 0,-2-9-48 0 0,-1 0 0 0 0,0 0 0 0 0,0 0 0 0 0,1 0 0 0 0,-1-1-1 0 0,1 1 1 0 0,-1 0 0 0 0,1-1 0 0 0,-1 1 0 0 0,1-1 0 0 0,-1 1 0 0 0,1-1 0 0 0,-1 0 0 0 0,1 0 0 0 0,-1 0 0 0 0,1 1 0 0 0,-1-2 0 0 0,3 1 0 0 0,-1 0 30 0 0,7 0-57 0 0,0 0-1 0 0,0-1 1 0 0,0-1-1 0 0,0 0 1 0 0,11-3-1 0 0,9-3-2618 0 0,-14 3-575 0 0,12-4-3122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2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8 16583 0 0,'0'0'762'0'0,"1"-1"-18"0"0,1-4-352 0 0,-1 4 289 0 0,-1 3-462 0 0,0 0 1 0 0,0 1-1 0 0,0-1 1 0 0,0 0 0 0 0,0 0-1 0 0,-1 1 1 0 0,1-1-1 0 0,-1 0 1 0 0,-1 4-1 0 0,0 1 153 0 0,-8 31 146 0 0,-3-1 0 0 0,-28 60 0 0 0,28-69-402 0 0,-40 88 89 0 0,-31 72-2130 0 0,83-187 804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2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161 217 8287 0 0,'-1'1'639'0'0,"-18"16"566"0"0,2 0 1 0 0,0 1-1 0 0,1 0 0 0 0,0 2 1 0 0,-17 29-1 0 0,26-40 1292 0 0,9-10-2073 0 0,6-2-249 0 0,-1 0-1 0 0,1-1 0 0 0,-1 0 0 0 0,0 0 1 0 0,0 0-1 0 0,-1-1 0 0 0,12-11 1 0 0,40-48 301 0 0,-23 23-155 0 0,80-72 419 0 0,-97 98-688 0 0,1 1-1 0 0,1 0 1 0 0,0 1-1 0 0,38-17 0 0 0,-51 27-30 0 0,1 0 0 0 0,0 0 0 0 0,0 1 0 0 0,0 0 0 0 0,15-2 0 0 0,-20 4-16 0 0,0 0 0 0 0,-1 0 0 0 0,1 0 1 0 0,0 0-1 0 0,0 1 0 0 0,0-1 0 0 0,0 1 0 0 0,-1-1 1 0 0,1 1-1 0 0,0 0 0 0 0,0 0 0 0 0,-1 1 0 0 0,1-1 1 0 0,-1 0-1 0 0,1 1 0 0 0,-1 0 0 0 0,0-1 1 0 0,0 1-1 0 0,1 0 0 0 0,1 3 0 0 0,2 3-3 0 0,-1 0 0 0 0,1 0 0 0 0,-2 1 0 0 0,1 0 1 0 0,-1 0-1 0 0,0 0 0 0 0,-1 0 0 0 0,4 18 0 0 0,-3-6 6 0 0,-1 0 1 0 0,0 0 0 0 0,-2 24-1 0 0,-1-29 44 0 0,-1 0-1 0 0,-1 0 0 0 0,0 0 0 0 0,-1 0 0 0 0,-1 0 0 0 0,-1 0 1 0 0,0-1-1 0 0,-1 0 0 0 0,0 0 0 0 0,-2 0 0 0 0,1-1 0 0 0,-2 0 1 0 0,0-1-1 0 0,0 0 0 0 0,-17 17 0 0 0,-124 111 490 0 0,130-124-440 0 0,-1-2 0 0 0,0-1-1 0 0,-1 0 1 0 0,-1-2 0 0 0,-46 19-1 0 0,59-28-21 0 0,0 0 0 0 0,0-1-1 0 0,-1 0 1 0 0,1 0 0 0 0,0-1 0 0 0,-21-1-1 0 0,25 0-34 0 0,0-1 0 0 0,0 0 0 0 0,0 0 1 0 0,1 0-1 0 0,-1-1 0 0 0,0 0 0 0 0,1 0 0 0 0,-1 0 0 0 0,1-1 0 0 0,-1 1 0 0 0,1-1 0 0 0,0-1 0 0 0,-6-4 0 0 0,9 6-64 0 0,1 1-1 0 0,-1-1 0 0 0,1 1 1 0 0,0-1-1 0 0,-1 0 0 0 0,1 1 1 0 0,0-1-1 0 0,0 0 0 0 0,0 0 1 0 0,0 0-1 0 0,0 0 0 0 0,1 0 1 0 0,-1 0-1 0 0,1 0 0 0 0,-1 0 1 0 0,1 0-1 0 0,0 0 0 0 0,-1 0 0 0 0,1-1 1 0 0,0 1-1 0 0,1 0 0 0 0,-1 0 1 0 0,0 0-1 0 0,0 0 0 0 0,1 0 1 0 0,0 0-1 0 0,-1 0 0 0 0,1 0 1 0 0,0 0-1 0 0,0 0 0 0 0,0 0 1 0 0,0 0-1 0 0,0 1 0 0 0,0-1 1 0 0,1 0-1 0 0,-1 1 0 0 0,2-3 0 0 0,0 1-239 0 0,0 0 0 0 0,0 0 0 0 0,0 0-1 0 0,1 0 1 0 0,-1 1 0 0 0,1-1 0 0 0,0 1-1 0 0,-1 0 1 0 0,1 0 0 0 0,0 0 0 0 0,0 1-1 0 0,1-1 1 0 0,-1 1 0 0 0,0 0 0 0 0,0 0-1 0 0,0 1 1 0 0,8-1 0 0 0,1 2-2161 0 0,1 3-4209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2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5983 0 0,'7'-10'222'0'0,"-4"4"-108"0"0,0 1 0 0 0,0 0 0 0 0,1-1 0 0 0,0 1 0 0 0,0 0 0 0 0,1 1 0 0 0,8-8 0 0 0,-13 12 256 0 0,1 0 0 0 0,-1-1 0 0 0,1 1 0 0 0,-1 0 0 0 0,1 0 1 0 0,0 0-1 0 0,-1 0 0 0 0,1-1 0 0 0,-1 1 0 0 0,1 0 0 0 0,0 0 1 0 0,-1 0-1 0 0,1 0 0 0 0,-1 1 0 0 0,1-1 0 0 0,0 0 0 0 0,-1 0 0 0 0,1 0 1 0 0,-1 0-1 0 0,1 1 0 0 0,0-1 0 0 0,-1 0 0 0 0,1 1 0 0 0,-1-1 1 0 0,1 0-1 0 0,-1 1 0 0 0,1-1 0 0 0,0 1 0 0 0,9 14 2817 0 0,-8-10-3093 0 0,-1-1 1 0 0,0 1-1 0 0,0-1 1 0 0,-1 1-1 0 0,1 0 1 0 0,-1 0 0 0 0,0-1-1 0 0,-1 1 1 0 0,0 8-1 0 0,-2 3 77 0 0,-8 24 1 0 0,0-10 46 0 0,-1-1 1 0 0,-24 42-1 0 0,-40 52 149 0 0,64-104-353 0 0,1-2-87 0 0,-36 52 323 0 0,41-61-443 0 0,-1 0 0 0 0,1-1 0 0 0,-1 0 0 0 0,-1-1 0 0 0,1 1 0 0 0,-11 5 1 0 0,15-9-799 0 0,-1-1 771 0 0,-5-4-4215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2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41 535 1839 0 0,'39'-67'655'0'0,"-19"36"5143"0"0,31-36 0 0 0,-15 27-3910 0 0,121-113 1996 0 0,-119 120-2978 0 0,2 2 1 0 0,57-35 0 0 0,-83 57-757 0 0,1 1 0 0 0,0 1 1 0 0,27-9-1 0 0,-37 15-131 0 0,0-1 1 0 0,0 1-1 0 0,0 0 1 0 0,1 0-1 0 0,-1 0 1 0 0,0 1-1 0 0,1 0 1 0 0,-1 0 0 0 0,0 1-1 0 0,0-1 1 0 0,1 1-1 0 0,-1 0 1 0 0,0 0-1 0 0,0 1 1 0 0,8 3-1 0 0,-10-3-16 0 0,0 0 0 0 0,-1 0 0 0 0,1 0-1 0 0,-1 0 1 0 0,0 0 0 0 0,0 1 0 0 0,0-1-1 0 0,0 1 1 0 0,0 0 0 0 0,-1-1 0 0 0,1 1 0 0 0,-1 0-1 0 0,1 0 1 0 0,-1 0 0 0 0,0 0 0 0 0,0 0-1 0 0,-1 0 1 0 0,1 0 0 0 0,-1 0 0 0 0,1 1 0 0 0,-1-1-1 0 0,0 5 1 0 0,0 5 13 0 0,-1 1 0 0 0,-1-1 0 0 0,-5 26 0 0 0,3-25-7 0 0,0 0 0 0 0,-1-1 0 0 0,0 0 0 0 0,-1 0 0 0 0,0 0 0 0 0,-1-1 1 0 0,-1 0-1 0 0,0 0 0 0 0,0 0 0 0 0,-1-1 0 0 0,-13 11 0 0 0,10-11 0 0 0,-1 0 0 0 0,0-1-1 0 0,0-1 1 0 0,-1 0 0 0 0,-1-1 0 0 0,1 0 0 0 0,-1-1 0 0 0,-1-1 0 0 0,-21 6-1 0 0,-2-1-44 0 0,-139 34-269 0 0,121-32 37 0 0,1 2-1 0 0,-78 33 1 0 0,132-47-16 0 0,10 11-848 0 0,7 7 1283 0 0,18 18 1 0 0,3 2 270 0 0,7 17 97 0 0,32 36 314 0 0,-44-57-498 0 0,-14-15-132 0 0,26 24 0 0 0,-36-38-186 0 0,0 0 0 0 0,0-1 0 0 0,0 0 0 0 0,1 0 0 0 0,0-1 0 0 0,0 0 0 0 0,16 5 0 0 0,-7-4 93 0 0,0-1-1 0 0,1 0 0 0 0,19 1 0 0 0,65-3 377 0 0,-96-2-475 0 0,-3 0-125 0 0,-3 2-975 0 0,1 0 809 0 0,-1 1-1 0 0,1-1 1 0 0,-1 1-1 0 0,0-1 1 0 0,1 1-1 0 0,-1-1 1 0 0,0 1-1 0 0,-1-1 1 0 0,1 0-1 0 0,-1 4 1 0 0,-2 3-1179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2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25 10943 0 0,'0'0'498'0'0,"-2"1"-9"0"0,-15 3-145 0 0,11-2 600 0 0,-15 4 7596 0 0,30 4-7368 0 0,-6-9-1073 0 0,-1 0 0 0 0,1 1 0 0 0,-1-1 0 0 0,1 0 0 0 0,0 0-1 0 0,0 0 1 0 0,-1-1 0 0 0,1 1 0 0 0,0-1 0 0 0,0 0 0 0 0,0 1 0 0 0,5-2 0 0 0,37-4 425 0 0,-36 3-458 0 0,104-22 453 0 0,-6 0-2966 0 0,-69 22-278 0 0,-23 2 747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2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30 8287 0 0,'-23'5'1896'0'0,"-38"18"7861"0"0,72-21-7987 0 0,20-2-1642 0 0,17-5 620 0 0,88-19 1 0 0,-84 13-1686 0 0,64-6 0 0 0,-92 15-1061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5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321 265 7343 0 0,'0'0'660'0'0,"-2"1"-541"0"0,0 0 53 0 0,0 0 1 0 0,0 0-1 0 0,0 0 1 0 0,0 0-1 0 0,0 1 0 0 0,0-1 1 0 0,1 1-1 0 0,-1 0 1 0 0,0-1-1 0 0,1 1 1 0 0,-1 0-1 0 0,1 0 0 0 0,-1 0 1 0 0,-1 3-1 0 0,-2 9 9001 0 0,30-33-8116 0 0,1-2-579 0 0,39-22 0 0 0,18-5-389 0 0,72-39 7 0 0,-134 77-87 0 0,97-41 230 0 0,-102 45-195 0 0,1 1 0 0 0,-1 0 0 0 0,1 1 0 0 0,1 1 0 0 0,20-1 0 0 0,-34 4-32 0 0,0 0 0 0 0,0 0 1 0 0,0 1-1 0 0,0-1 0 0 0,0 1 0 0 0,0-1 0 0 0,0 1 0 0 0,0 1 1 0 0,0-1-1 0 0,0 0 0 0 0,6 4 0 0 0,-9-4-9 0 0,1 1-1 0 0,-1-1 0 0 0,0 0 1 0 0,1 0-1 0 0,-1 1 1 0 0,0-1-1 0 0,0 1 0 0 0,0-1 1 0 0,0 1-1 0 0,0-1 1 0 0,-1 1-1 0 0,1-1 1 0 0,0 1-1 0 0,-1 0 0 0 0,1-1 1 0 0,-1 1-1 0 0,1 0 1 0 0,-1 0-1 0 0,0-1 0 0 0,0 1 1 0 0,0 0-1 0 0,0 0 1 0 0,0 0-1 0 0,0-1 1 0 0,0 1-1 0 0,-1 0 0 0 0,1 0 1 0 0,-2 2-1 0 0,0 3-13 0 0,-1 0 0 0 0,1-1 0 0 0,-2 1 0 0 0,1-1 0 0 0,-1 1 0 0 0,0-1 1 0 0,0 0-1 0 0,-7 7 0 0 0,-47 43-140 0 0,37-37 126 0 0,-50 43-447 0 0,-110 75 1 0 0,121-93-374 0 0,-24 16-642 0 0,-126 60-1769 0 0,157-91 2653 0 0,-132 87 581 0 0,177-110 1519 0 0,10-6-1001 0 0,19-4 364 0 0,26-8 0 0 0,0-1-479 0 0,292-38 1810 0 0,-276 47-2129 0 0,23-3-49 0 0,-84 7-99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8 1839 0 0,'3'-7'15954'0'0,"-14"14"-13552"0"0,-5 4-1980 0 0,1 0 1 0 0,-24 24-1 0 0,18-15-361 0 0,13-14-50 0 0,7-5-200 0 0,17-1-12621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56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0 11975 0 0,'0'0'10319'0'0,"0"2"-10118"0"0,-2 2-182 0 0,-1 1 0 0 0,1-1 0 0 0,-1 1 1 0 0,0-1-1 0 0,0 0 0 0 0,0 0 0 0 0,-6 5 0 0 0,1-1-168 0 0,0-1 0 0 0,-15 11 0 0 0,-84 45-779 0 0,-17 12 502 0 0,81-45 408 0 0,3-3-3 0 0,1 2 1 0 0,-66 62-1 0 0,99-85 21 0 0,0 1 0 0 0,1-1 0 0 0,0 1 0 0 0,0 0 0 0 0,1 0 0 0 0,0 0 0 0 0,0 1 0 0 0,0 0 0 0 0,1-1 0 0 0,0 1 0 0 0,-2 12 0 0 0,5-18 4 0 0,0 0 0 0 0,-1-1 0 0 0,1 1 0 0 0,0 0 0 0 0,0 0 0 0 0,1 0 0 0 0,-1 0 0 0 0,0 0 0 0 0,1 0 0 0 0,-1-1-1 0 0,1 1 1 0 0,-1 0 0 0 0,1 0 0 0 0,0-1 0 0 0,0 1 0 0 0,0 0 0 0 0,2 2 0 0 0,-1-2 13 0 0,0 0-1 0 0,0 1 1 0 0,1-1-1 0 0,-1 0 1 0 0,1 0 0 0 0,0-1-1 0 0,0 1 1 0 0,-1-1-1 0 0,6 3 1 0 0,5 0 68 0 0,0 0-1 0 0,0-1 1 0 0,26 3 0 0 0,-34-6-69 0 0,32 4 321 0 0,0-3 0 0 0,46-3 0 0 0,75-14 752 0 0,-149 15-1017 0 0,44-6 228 0 0,0-2 0 0 0,-1-2 0 0 0,0-3 0 0 0,51-21 0 0 0,-86 28-510 0 0,0-2-1 0 0,-1 0 1 0 0,1-1 0 0 0,-2-1-1 0 0,21-18 1 0 0,-24 19 31 0 0,-1 0 0 0 0,-1-2 0 0 0,0 1 0 0 0,-1-1 0 0 0,0 0 0 0 0,0-1 0 0 0,7-16-1 0 0,-15 26 83 0 0,1 0 0 0 0,-1 0 0 0 0,0 0 0 0 0,0-1 0 0 0,0 1 0 0 0,-1 0 0 0 0,1 0-1 0 0,-1-7 1 0 0,0 9 89 0 0,0 1 0 0 0,0-1 0 0 0,0 0 0 0 0,0 0 0 0 0,0 0 0 0 0,-1 1 0 0 0,1-1 0 0 0,0 0 0 0 0,-1 0 0 0 0,1 1 0 0 0,0-1 1 0 0,-1 0-1 0 0,1 1 0 0 0,-1-1 0 0 0,1 0 0 0 0,-1 1 0 0 0,0-1 0 0 0,1 1 0 0 0,-1-1 0 0 0,1 1 0 0 0,-1-1 0 0 0,0 1 0 0 0,0-1 0 0 0,1 1 0 0 0,-1-1 0 0 0,0 1 0 0 0,0 0 0 0 0,1 0 0 0 0,-1-1 0 0 0,0 1 0 0 0,0 0 0 0 0,0 0 0 0 0,1 0 0 0 0,-1 0 0 0 0,0 0 0 0 0,0 0 0 0 0,0 0 0 0 0,1 0 0 0 0,-3 1 0 0 0,-4 0 8 0 0,-1 0 0 0 0,1 1 0 0 0,0 0 0 0 0,0 0 0 0 0,0 1 0 0 0,-9 4 0 0 0,-41 26 0 0 0,43-25 0 0 0,-1 1 14 0 0,1 1 1 0 0,1 0-1 0 0,0 1 0 0 0,-17 17 0 0 0,23-20 35 0 0,0-1 0 0 0,1 1 0 0 0,0 0 0 0 0,1 1 0 0 0,0 0 0 0 0,0-1 0 0 0,1 1 0 0 0,-6 18 0 0 0,9-21-93 0 0,0-1-1 0 0,0 1 0 0 0,0-1 1 0 0,1 1-1 0 0,0 0 1 0 0,0-1-1 0 0,0 1 0 0 0,1-1 1 0 0,-1 1-1 0 0,2 0 1 0 0,-1-1-1 0 0,0 0 0 0 0,1 1 1 0 0,0-1-1 0 0,1 0 1 0 0,-1 0-1 0 0,6 8 1 0 0,2 0-546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5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35 11519 0 0,'0'0'9924'0'0,"-8"4"-8748"0"0,3-1-1129 0 0,-1 0 0 0 0,1 1 0 0 0,0-1 0 0 0,0 1-1 0 0,0 1 1 0 0,1-1 0 0 0,0 1 0 0 0,0 0 0 0 0,-7 9 0 0 0,-1 6-57 0 0,-13 30 1 0 0,5-11 11 0 0,17-33-6 0 0,-55 107-279 0 0,50-94 223 0 0,0 1 0 0 0,2 0-1 0 0,-9 40 1 0 0,14-55 60 0 0,1 0 0 0 0,0 0 0 0 0,0 0 0 0 0,0 0 0 0 0,1-1 0 0 0,-1 1 0 0 0,1 0 0 0 0,0 0 0 0 0,1-1 0 0 0,1 6 0 0 0,3 0 15 0 0,-4-8 17 0 0,-1-1-1 0 0,1 1 1 0 0,0-1 0 0 0,-1 0 0 0 0,1 0 0 0 0,0 0 0 0 0,0 0 0 0 0,0 0-1 0 0,0 0 1 0 0,0-1 0 0 0,0 1 0 0 0,0-1 0 0 0,0 1 0 0 0,0-1-1 0 0,0 0 1 0 0,0 0 0 0 0,1 1 0 0 0,-1-2 0 0 0,0 1 0 0 0,0 0-1 0 0,0 0 1 0 0,0-1 0 0 0,0 1 0 0 0,3-2 0 0 0,5-1 151 0 0,0-1 1 0 0,-1 0 0 0 0,15-9 0 0 0,-20 11-146 0 0,141-90 902 0 0,-124 78-941 0 0,-2-2-1 0 0,0-1 0 0 0,-1 0 1 0 0,28-37-1 0 0,-43 50-33 0 0,0 0 0 0 0,0-1 0 0 0,-1 1 1 0 0,1-1-1 0 0,-1 1 0 0 0,0-1 0 0 0,-1 0 0 0 0,1 0 0 0 0,-1 0 0 0 0,0 0 0 0 0,0 0 1 0 0,-1 0-1 0 0,0 0 0 0 0,1 0 0 0 0,-2 0 0 0 0,1 0 0 0 0,-2-7 0 0 0,1 4-7 0 0,-2 1 0 0 0,1-1-1 0 0,-1 1 1 0 0,0 0 0 0 0,0 0-1 0 0,-1 0 1 0 0,0 1 0 0 0,0-1-1 0 0,-1 1 1 0 0,-9-11 0 0 0,-7-4-59 0 0,-42-50-554 0 0,63 70 436 0 0,-4-4-118 0 0,0 14-2926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5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39 5063 0 0,'0'-1'390'0'0,"25"-36"11159"0"0,-27 37-11338 0 0,-2 0-183 0 0,0 0 1 0 0,-1 0 0 0 0,1 0-1 0 0,0 1 1 0 0,0-1 0 0 0,-1 1-1 0 0,1 0 1 0 0,0 1 0 0 0,0-1-1 0 0,-7 4 1 0 0,-4 2-37 0 0,-22 15-1 0 0,-10 12 256 0 0,0 1 0 0 0,2 3 0 0 0,-43 46 0 0 0,84-79-81 0 0,0-1 0 0 0,0 1-1 0 0,1 0 1 0 0,-1 0-1 0 0,1 0 1 0 0,0 1 0 0 0,-2 6-1 0 0,4-10-87 0 0,0 1-1 0 0,0 0 0 0 0,0-1 0 0 0,1 1 0 0 0,0 0 1 0 0,-1-1-1 0 0,1 1 0 0 0,0 0 0 0 0,0 0 0 0 0,1-1 0 0 0,-1 1 1 0 0,0 0-1 0 0,1-1 0 0 0,0 1 0 0 0,0 0 0 0 0,-1-1 1 0 0,3 4-1 0 0,-1-4-51 0 0,-1 0 1 0 0,1 0-1 0 0,0-1 0 0 0,0 1 1 0 0,0 0-1 0 0,0-1 1 0 0,0 1-1 0 0,0-1 0 0 0,1 0 1 0 0,-1 0-1 0 0,0 0 1 0 0,1 0-1 0 0,-1 0 0 0 0,1 0 1 0 0,-1 0-1 0 0,1-1 1 0 0,0 1-1 0 0,-1-1 0 0 0,6 0 1 0 0,1 0-23 0 0,1-1-1 0 0,0 0 1 0 0,0-1 0 0 0,-1 1 0 0 0,1-2 0 0 0,-1 0-1 0 0,1 0 1 0 0,-1 0 0 0 0,16-10 0 0 0,-20 11-82 0 0,0-2 1 0 0,0 1-1 0 0,0 0 1 0 0,-1-1-1 0 0,0 0 0 0 0,1 0 1 0 0,-1 0-1 0 0,0-1 1 0 0,-1 0-1 0 0,1 1 0 0 0,-1-1 1 0 0,0 0-1 0 0,0 0 1 0 0,-1-1-1 0 0,0 1 0 0 0,0-1 1 0 0,3-9-1 0 0,-5 12-5 0 0,-2 6-52 0 0,-3 18-47 0 0,4-19 43 0 0,1 0 0 0 0,-1 0 1 0 0,1 0-1 0 0,0 1 0 0 0,-1-1 0 0 0,1 0 0 0 0,0 0 0 0 0,1 1 0 0 0,-1-1 0 0 0,0 0 0 0 0,1 0 0 0 0,-1 0 1 0 0,1 1-1 0 0,0-1 0 0 0,0 0 0 0 0,-1 0 0 0 0,3 3 0 0 0,-1-1-715 0 0,5 5-5248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5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2759 0 0,'4'-9'5303'0'0,"-4"7"-4882"0"0,0 1-1 0 0,1 0 1 0 0,-1 0-1 0 0,1 0 1 0 0,-1 1-1 0 0,1-1 1 0 0,-1 0-1 0 0,1 0 1 0 0,-1 0-1 0 0,1 0 1 0 0,0 0-1 0 0,0 1 1 0 0,-1-1-1 0 0,1 0 1 0 0,0 0 0 0 0,0 1-1 0 0,0-1 1 0 0,1 0-1 0 0,-1 1-280 0 0,0-1 0 0 0,0 1 0 0 0,1 0 0 0 0,-1 0 0 0 0,0 0 0 0 0,0 0 0 0 0,0 0 0 0 0,0 0 0 0 0,1 0 0 0 0,-1 0 0 0 0,0 0 0 0 0,0 0 0 0 0,0 1 0 0 0,2-1 0 0 0,0 2-38 0 0,1-1 1 0 0,-1 1 0 0 0,0 0 0 0 0,0 0-1 0 0,0 0 1 0 0,0 0 0 0 0,0 0 0 0 0,0 1-1 0 0,-1-1 1 0 0,4 4 0 0 0,9 14 840 0 0,0 1 0 0 0,17 36-1 0 0,18 49 563 0 0,-34-69-1235 0 0,2 0-1 0 0,1-1 1 0 0,35 50 0 0 0,-43-72-240 0 0,1-1 0 0 0,1 0-1 0 0,0 0 1 0 0,1-1 0 0 0,0-1 0 0 0,16 10 0 0 0,-1-4 20 0 0,-1-2 0 0 0,46 17-1 0 0,-39-19-117 0 0,1-2 0 0 0,64 12 0 0 0,-98-23-165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5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0 13303 0 0,'0'0'3392'0'0,"-1"2"-2726"0"0,-62 100 1783 0 0,-3 3-1204 0 0,-102 92-532 0 0,123-148-663 0 0,-63 60-9 0 0,-37 42-5 0 0,126-127-145 0 0,-1-1 0 0 0,-2 0 1 0 0,0-1-1 0 0,-1-2 0 0 0,-49 34 0 0 0,71-53-135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5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17479 0 0,'0'0'1580'0'0,"2"1"-1296"0"0,3 1-165 0 0,1 1-1 0 0,-1 1 0 0 0,0-1 1 0 0,0 1-1 0 0,0 0 1 0 0,-1 0-1 0 0,1 0 1 0 0,-1 0-1 0 0,0 1 0 0 0,0 0 1 0 0,-1 0-1 0 0,1 0 1 0 0,-1 0-1 0 0,0 1 0 0 0,-1-1 1 0 0,1 1-1 0 0,-1-1 1 0 0,0 1-1 0 0,0 0 0 0 0,-1 0 1 0 0,0 0-1 0 0,0 0 1 0 0,0 0-1 0 0,-1 0 1 0 0,0 1-1 0 0,0-1 0 0 0,0 0 1 0 0,-1 0-1 0 0,0 0 1 0 0,0 0-1 0 0,-3 7 0 0 0,0-3-90 0 0,0-1-1 0 0,0 0 1 0 0,-1 0-1 0 0,0 0 1 0 0,-1 0-1 0 0,-8 9 0 0 0,11-15-14 0 0,-7 13-15 0 0,3 0-3346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5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8 167 4607 0 0,'-7'-3'13695'0'0,"45"7"-12848"0"0,1-2-1 0 0,0-1 1 0 0,0-3-1 0 0,0-1 1 0 0,52-10 0 0 0,191-59 42 0 0,-225 56-589 0 0,136-32 53 0 0,-158 42-729 0 0,1 1 1 0 0,0 1-1 0 0,53 3 1 0 0,-77 3 16 0 0,-18 6-5353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5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11519 0 0,'0'0'6034'0'0,"2"2"-4510"0"0,2 2-1418 0 0,-1-1 1 0 0,0 2-1 0 0,0-1 1 0 0,0 0-1 0 0,0 1 1 0 0,-1-1-1 0 0,1 1 1 0 0,-1 0-1 0 0,0 0 1 0 0,-1 0-1 0 0,1 0 1 0 0,-1 0-1 0 0,0 0 1 0 0,0 0 0 0 0,0 7-1 0 0,0 11 118 0 0,-1 0 0 0 0,-2 27 0 0 0,-2-12-191 0 0,-1 0 0 0 0,-2 0 1 0 0,-1 0-1 0 0,-2-1 0 0 0,-2 0 1 0 0,-1-1-1 0 0,-19 36 0 0 0,4-17-1762 0 0,27-54 1008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8:5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400 253 13847 0 0,'-2'0'631'0'0,"-45"2"1930"0"0,47-3-2446 0 0,-1 0 0 0 0,1 0 0 0 0,-1 0 0 0 0,1 0 0 0 0,0 0 0 0 0,-1 0 0 0 0,1 0 0 0 0,0 0 0 0 0,0 0 0 0 0,0 0 0 0 0,0 0 0 0 0,0 0 0 0 0,0 0 0 0 0,0 0 0 0 0,0-1 0 0 0,1-2 48 0 0,0 0 0 0 0,0 1-1 0 0,1-1 1 0 0,0 1 0 0 0,-1-1 0 0 0,1 1 0 0 0,0 0-1 0 0,1-1 1 0 0,4-4 0 0 0,27-25 560 0 0,-9 11-581 0 0,1 2-1 0 0,1 1 1 0 0,1 1-1 0 0,1 1 1 0 0,0 2 0 0 0,1 1-1 0 0,35-11 1 0 0,-52 21-97 0 0,0 1 0 0 0,0 0 0 0 0,0 1 1 0 0,0 1-1 0 0,21 0 0 0 0,-33 1-36 0 0,1 0 0 0 0,-1 0-1 0 0,1 0 1 0 0,0 0 0 0 0,-1 1 0 0 0,1-1 0 0 0,-1 0 0 0 0,1 1 0 0 0,-1 0 0 0 0,1-1-1 0 0,-1 1 1 0 0,1 0 0 0 0,-1 0 0 0 0,0 0 0 0 0,0 0 0 0 0,1 0 0 0 0,-1 0 0 0 0,0 0 0 0 0,0 0-1 0 0,2 2 1 0 0,-2 0 0 0 0,0-1-1 0 0,0 0 1 0 0,0 1 0 0 0,0-1-1 0 0,0 1 1 0 0,-1 0-1 0 0,1-1 1 0 0,-1 1 0 0 0,1-1-1 0 0,-1 1 1 0 0,0 4-1 0 0,-1 2-2 0 0,0 0-1 0 0,-1 0 1 0 0,0 0-1 0 0,0 0 1 0 0,0 0-1 0 0,-6 10 1 0 0,-3 4 8 0 0,-1-1 0 0 0,-1 0 0 0 0,0-1 0 0 0,-23 26 0 0 0,2-9 14 0 0,-44 39-1 0 0,47-51-178 0 0,0-2-1 0 0,-2-2 1 0 0,-42 23 0 0 0,-225 124-1622 0 0,190-109 1730 0 0,110-59 83 0 0,-1-1 0 0 0,1 0 0 0 0,0 0 0 0 0,0 0 0 0 0,-1 0 0 0 0,1 0 0 0 0,0 0 0 0 0,0 1 0 0 0,-1-1 0 0 0,1 0 0 0 0,0 0 0 0 0,0 0 0 0 0,-1 1 1 0 0,1-1-1 0 0,0 0 0 0 0,0 0 0 0 0,0 1 0 0 0,-1-1 0 0 0,1 0 0 0 0,0 0 0 0 0,0 1 0 0 0,0-1 0 0 0,0 0 0 0 0,0 0 0 0 0,0 1 0 0 0,0-1 0 0 0,0 0 0 0 0,0 1 0 0 0,0-1 0 0 0,0 0 0 0 0,0 1 0 0 0,0-1 0 0 0,0 0 0 0 0,0 1 1 0 0,0-1-1 0 0,0 1 0 0 0,11 6 569 0 0,18 0 9 0 0,4-6-336 0 0,-1-2 0 0 0,1-1 0 0 0,40-8-1 0 0,-20 3-160 0 0,195-29-640 0 0,-247 36-310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0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6911 0 0,'0'2'10740'0'0,"-2"12"-5555"0"0,1 0-3063 0 0,1-12-1505 0 0,0 0-356 0 0,0 4-142 0 0,2 4-1032 0 0,7-2-5469 0 0,1-1-2175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0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69 135 8751 0 0,'-5'-1'156'0'0,"-1"0"0"0"0,1 0 0 0 0,0 1 0 0 0,-1 0 0 0 0,1 0 0 0 0,-10 2 0 0 0,-6 4 8990 0 0,24-6-8526 0 0,18 2-24 0 0,0-2 1 0 0,0 0 0 0 0,0-1 0 0 0,38-8-1 0 0,84-27 353 0 0,-19 3-367 0 0,-26 9-407 0 0,-53 12-72 0 0,1 1 0 0 0,60-5 0 0 0,-96 16-114 0 0,-8 0-47 0 0,-6 11-86 0 0,-1-1 127 0 0,-1 0 0 0 0,1 0 1 0 0,-10 11-1 0 0,-8 13-3 0 0,-68 112-119 0 0,69-111 146 0 0,-103 146-7 0 0,108-158 4 0 0,10-14 4 0 0,1 1 1 0 0,0 0 0 0 0,0 0-1 0 0,0 1 1 0 0,2-1 0 0 0,-5 13-1 0 0,10-23-64 0 0,-1 0 0 0 0,1 1-1 0 0,-1-1 1 0 0,1 0 0 0 0,-1 0-1 0 0,1 0 1 0 0,0 0 0 0 0,-1 0-1 0 0,1 0 1 0 0,-1 1 0 0 0,1-1 0 0 0,-1-1-1 0 0,1 1 1 0 0,0 0 0 0 0,-1 0-1 0 0,1 0 1 0 0,0 0 0 0 0,15-5-5551 0 0,3-4-1957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0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71 3223 0 0,'31'-14'-1352'0'0,"0"3"3859"0"0,64-13 13147 0 0,-42 12-12691 0 0,-41 8-2478 0 0,9-1 1050 0 0,-33 15-1363 0 0,-4 0-103 0 0,0-1 1 0 0,-33 14-1 0 0,14-7-49 0 0,-163 65 59 0 0,-6-14-386 0 0,189-62 243 0 0,-1-1-200 0 0,-26 6-1 0 0,38-9 154 0 0,0-1-1 0 0,-1 1 1 0 0,1-1-1 0 0,0 0 0 0 0,-1 0 1 0 0,1-1-1 0 0,0 1 1 0 0,-1-1-1 0 0,1 0 0 0 0,0 0 1 0 0,-6-3-1 0 0,8 3 35 0 0,0 0 1 0 0,1 1-1 0 0,-1-1 0 0 0,1 0 0 0 0,-1-1 1 0 0,1 1-1 0 0,-1 0 0 0 0,1 0 0 0 0,0-1 0 0 0,0 1 1 0 0,0 0-1 0 0,0-1 0 0 0,0 1 0 0 0,0-1 1 0 0,0 0-1 0 0,0 1 0 0 0,0-1 0 0 0,1 0 1 0 0,-1 1-1 0 0,1-1 0 0 0,-1 0 0 0 0,1 0 1 0 0,0 1-1 0 0,-1-1 0 0 0,1 0 0 0 0,0 0 0 0 0,0 0 1 0 0,1 1-1 0 0,-1-1 0 0 0,0 0 0 0 0,0 0 1 0 0,2-3-1 0 0,1-4-388 0 0,1 0 0 0 0,-1 1 0 0 0,2-1 0 0 0,9-15-1 0 0,-8 14 141 0 0,-5 9 316 0 0,-8 10 748 0 0,-76 67 854 0 0,46-44-1421 0 0,6-6-42 0 0,8-6 79 0 0,0 0 1 0 0,1 2-1 0 0,1 0 1 0 0,-22 31-1 0 0,41-51-155 0 0,1 1 0 0 0,-1-1-1 0 0,1 1 1 0 0,0-1 0 0 0,-1 1 0 0 0,1 0-1 0 0,0-1 1 0 0,1 1 0 0 0,-1 0-1 0 0,0 0 1 0 0,1-1 0 0 0,0 1 0 0 0,-1 0-1 0 0,1 0 1 0 0,0 0 0 0 0,1 0 0 0 0,-1-1-1 0 0,0 1 1 0 0,1 0 0 0 0,-1 0 0 0 0,1 0-1 0 0,0-1 1 0 0,2 6 0 0 0,-1-5-25 0 0,0 0 0 0 0,1 0 0 0 0,-1-1 1 0 0,0 1-1 0 0,1 0 0 0 0,0-1 0 0 0,-1 0 1 0 0,1 1-1 0 0,0-1 0 0 0,0 0 0 0 0,0-1 1 0 0,1 1-1 0 0,-1-1 0 0 0,0 1 0 0 0,1-1 1 0 0,-1 0-1 0 0,1 0 0 0 0,5 1 0 0 0,10 0 11 0 0,-1-1 0 0 0,21-1-1 0 0,-22 0-39 0 0,7-1-97 0 0,1-1-1 0 0,25-7 0 0 0,2 0-173 0 0,-27 6 233 0 0,4-1-80 0 0,-1 0 0 0 0,34 2 0 0 0,-53 2 98 0 0,0 1 0 0 0,0 0 0 0 0,0 1 0 0 0,0 0 0 0 0,0 0 0 0 0,-1 1 0 0 0,1 0 0 0 0,-1 0 0 0 0,1 1 0 0 0,-1 0 0 0 0,8 6 0 0 0,-8-4 67 0 0,0 0 0 0 0,0 1 0 0 0,-1 0 0 0 0,0 0 1 0 0,0 1-1 0 0,0 0 0 0 0,-1 0 0 0 0,9 16 0 0 0,-13-19-22 0 0,1 0 0 0 0,-1-1 0 0 0,0 1 0 0 0,0 0-1 0 0,-1 1 1 0 0,1-1 0 0 0,-1 0 0 0 0,0 0 0 0 0,-1 1 0 0 0,1-1 0 0 0,-1 0 0 0 0,0 1 0 0 0,0-1 0 0 0,-1 0 0 0 0,0 1 0 0 0,0-1 0 0 0,0 0 0 0 0,-2 7-1 0 0,1-8 30 0 0,0-1 0 0 0,-1 1 0 0 0,1-1 0 0 0,-1 1 0 0 0,1-1 0 0 0,-1 0 0 0 0,0 0 0 0 0,0 0 0 0 0,-7 4-1 0 0,-35 22 336 0 0,29-21-270 0 0,-45 26-14 0 0,-1-4-1 0 0,-1-2 0 0 0,-2-3 1 0 0,0-2-1 0 0,-135 25 1 0 0,189-46-118 0 0,0-1 1 0 0,-16 0-1 0 0,25-1-463 0 0,4-2-186 0 0,9-10-45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01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10135 0 0,'0'0'1286'0'0,"-1"2"-34"0"0,-2 4-435 0 0,1-1-1 0 0,0 1 1 0 0,1 0 0 0 0,0 0 0 0 0,-1 7 0 0 0,1-5-472 0 0,1 0 1 0 0,0 0-1 0 0,1 1 0 0 0,0-1 1 0 0,0 0-1 0 0,4 11 0 0 0,3 5 161 0 0,0-1 0 0 0,2 0 0 0 0,0 0 0 0 0,15 21-1 0 0,60 82 1254 0 0,50 44 51 0 0,-95-125-1416 0 0,73 65-1 0 0,-103-101-375 0 0,1-1-1 0 0,1 0 1 0 0,12 7-1 0 0,-19-12-22 0 0,1-1 1 0 0,0 1-1 0 0,-1-1 0 0 0,1 0 0 0 0,0-1 0 0 0,0 1 0 0 0,0-1 0 0 0,0 0 1 0 0,7-1-1 0 0,-12 0-41 0 0,1 0 0 0 0,-1 0 0 0 0,1 0 0 0 0,-1-1 0 0 0,1 1 0 0 0,-1 0 0 0 0,0-1 0 0 0,1 0 0 0 0,-1 1 0 0 0,0-1 0 0 0,1 0 0 0 0,-1 1 0 0 0,0-1 0 0 0,0 0 0 0 0,0 0 0 0 0,0 0 0 0 0,0 0 1 0 0,0 0-1 0 0,0 0 0 0 0,0-1 0 0 0,0 1 0 0 0,1-2 0 0 0,5-13-2332 0 0,-6 0-4162 0 0,-2 2-768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5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0 419 8751 0 0,'0'-2'9128'0'0,"4"-20"-7901"0"0,0 0 0 0 0,8-22-1 0 0,-9 36-941 0 0,1 0 0 0 0,-1 1 0 0 0,1 0-1 0 0,0-1 1 0 0,0 1 0 0 0,1 1 0 0 0,0-1 0 0 0,1 1-1 0 0,6-7 1 0 0,8-3-332 0 0,0 0 0 0 0,2 2-1 0 0,27-15 1 0 0,6-4-52 0 0,-2 0-1049 0 0,79-37 0 0 0,-49 37-5956 0 0,-55 25 760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0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6 16703 0 0,'0'0'382'0'0,"0"-1"-292"0"0,0 1 0 0 0,1 0 0 0 0,-1-1 0 0 0,0 1 0 0 0,0 0 0 0 0,1-1 0 0 0,-1 1 0 0 0,0 0 1 0 0,0 0-1 0 0,1-1 0 0 0,-1 1 0 0 0,0 0 0 0 0,1 0 0 0 0,-1-1 0 0 0,0 1 0 0 0,1 0 0 0 0,-1 0 1 0 0,0 0-1 0 0,1 0 0 0 0,-1 0 0 0 0,0 0 0 0 0,1-1 0 0 0,0 1 0 0 0,-1 2-31 0 0,0 0 0 0 0,1 0 1 0 0,-1 0-1 0 0,0 0 0 0 0,0 0 0 0 0,0 0 0 0 0,-1 0 0 0 0,1 0 0 0 0,0 0 0 0 0,-1-1 1 0 0,0 1-1 0 0,1 0 0 0 0,-1 0 0 0 0,0 0 0 0 0,0-1 0 0 0,0 1 0 0 0,0 0 0 0 0,0-1 1 0 0,-2 3-1 0 0,-4 5 82 0 0,-1 0 0 0 0,-10 8 1 0 0,12-11-57 0 0,-109 92 155 0 0,22-21-132 0 0,11 0-108 0 0,-106 128 0 0 0,168-182 12 0 0,-45 56 269 0 0,-85 81-1 0 0,147-157-264 0 0,-8 9 47 0 0,10-11-179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0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95 130 16959 0 0,'0'0'4168'0'0,"1"-1"-3654"0"0,8 0-339 0 0,-1-1 1 0 0,0-1 0 0 0,0 0 0 0 0,0 0 0 0 0,-1 0 0 0 0,1-1 0 0 0,-1 0 0 0 0,8-6 0 0 0,3-3-128 0 0,-2-1 0 0 0,16-17 0 0 0,3 5 296 0 0,-21 15-56 0 0,-13 10 335 0 0,4 2-319 0 0,-5-1-293 0 0,0 0 0 0 0,1 0-1 0 0,-1-1 1 0 0,0 1 0 0 0,1 0-1 0 0,-1 0 1 0 0,0 0 0 0 0,1 0-1 0 0,-1 0 1 0 0,0 0-1 0 0,1 0 1 0 0,-1 0 0 0 0,0 0-1 0 0,1 0 1 0 0,-1 0 0 0 0,0 0-1 0 0,1 0 1 0 0,-1 0 0 0 0,0 1-1 0 0,0-1 1 0 0,1 0 0 0 0,-1 0-1 0 0,1 0 1 0 0,1 1 42 0 0,1 0-9 0 0,6 10 167 0 0,-5-7-210 0 0,-1 1 0 0 0,0 0 0 0 0,0-1 0 0 0,-1 1 0 0 0,0 1-1 0 0,1-1 1 0 0,-2 0 0 0 0,1 1 0 0 0,-1-1 0 0 0,1 0 0 0 0,-1 1 0 0 0,-1 0 0 0 0,1-1-1 0 0,-1 1 1 0 0,0-1 0 0 0,-1 1 0 0 0,1 0 0 0 0,-1-1 0 0 0,0 1 0 0 0,0-1 0 0 0,-1 1-1 0 0,0-1 1 0 0,0 0 0 0 0,0 0 0 0 0,0 1 0 0 0,-1-2 0 0 0,0 1 0 0 0,0 0 0 0 0,0 0-1 0 0,-1-1 1 0 0,-5 6 0 0 0,-125 109-1 0 0,80-73-2 0 0,-23 17 57 0 0,70-58-42 0 0,2-2-4 0 0,1 1-1 0 0,0-1 1 0 0,0 1-1 0 0,0 0 1 0 0,-4 6-1 0 0,3-4 14 0 0,5-6-21 0 0,0 0 0 0 0,0 1 0 0 0,1-1 1 0 0,-1 0-1 0 0,0 1 0 0 0,0-1 0 0 0,0 0 1 0 0,0 0-1 0 0,0 1 0 0 0,0-1 0 0 0,0 0 1 0 0,0 1-1 0 0,1-1 0 0 0,-1 0 0 0 0,0 0 1 0 0,0 1-1 0 0,0-1 0 0 0,1 0 0 0 0,-1 0 1 0 0,0 0-1 0 0,0 1 0 0 0,1-1 0 0 0,-1 0 0 0 0,0 0 1 0 0,0 0-1 0 0,1 0 0 0 0,0 1 0 0 0,8 4 18 0 0,-1-3 17 0 0,0 0 1 0 0,1 0-1 0 0,-1-1 0 0 0,1 0 1 0 0,0-1-1 0 0,-1 0 0 0 0,1 0 1 0 0,9-2-1 0 0,25 1 101 0 0,1 0 30 0 0,51-6 1 0 0,5-1 30 0 0,-15 3 531 0 0,-23 0-2174 0 0,-20 4-6382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0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166 140 2759 0 0,'0'0'126'0'0,"-2"0"-5"0"0,-60 0 2114 0 0,44 2 1763 0 0,10-1-2606 0 0,0 0-1 0 0,0 1 1 0 0,0 0-1 0 0,-13 4 1 0 0,-9 5 4261 0 0,56-2-4269 0 0,-3-7-961 0 0,-1 0 0 0 0,1-2 0 0 0,0 0 0 0 0,42-7 0 0 0,89-26 160 0 0,-77 12-448 0 0,48-12-19 0 0,-83 24-483 0 0,0-1-1 0 0,0-3 1 0 0,56-25 0 0 0,-74 25-2081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0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15 10135 0 0,'1'-1'778'0'0,"14"-9"-218"0"0,-15 9-265 0 0,1 1 0 0 0,-1 0 1 0 0,1-1-1 0 0,-1 1 0 0 0,1 0 1 0 0,-1 0-1 0 0,0-1 0 0 0,1 1 1 0 0,-1 0-1 0 0,1 0 0 0 0,-1 0 0 0 0,1 0 1 0 0,-1 0-1 0 0,1-1 0 0 0,-1 1 1 0 0,1 0-1 0 0,-1 0 0 0 0,1 0 1 0 0,-1 0-1 0 0,1 0 0 0 0,0 1 1 0 0,7 6 1348 0 0,-7-5-1578 0 0,0 0 1 0 0,0 0 0 0 0,0 0-1 0 0,0 0 1 0 0,0 0 0 0 0,-1 0-1 0 0,1 0 1 0 0,-1 2 0 0 0,0 15 387 0 0,-1 0-1 0 0,-1 0 1 0 0,-1 0-1 0 0,-1-1 1 0 0,-11 34 0 0 0,7-24-200 0 0,-4 12-69 0 0,0 0 0 0 0,-3-1 1 0 0,-36 68-1 0 0,-22 13-181 0 0,70-116-57 0 0,1-1 0 0 0,0 1 0 0 0,0 0 0 0 0,0 0 0 0 0,0 0 1 0 0,1 0-1 0 0,-1 1 0 0 0,1-1 0 0 0,-1 8 0 0 0,3-12 23 0 0,-1 0 0 0 0,0 1 0 0 0,0-1 1 0 0,1 0-1 0 0,-1 1 0 0 0,0-1 0 0 0,1 0 0 0 0,-1 1 0 0 0,1-1 1 0 0,-1 0-1 0 0,0 0 0 0 0,1 1 0 0 0,-1-1 0 0 0,1 0 1 0 0,-1 0-1 0 0,1 0 0 0 0,-1 0 0 0 0,0 0 0 0 0,1 0 0 0 0,-1 0 1 0 0,1 1-1 0 0,-1-1 0 0 0,1-1 0 0 0,11 2-1026 0 0,4-3-451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0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399 255 10135 0 0,'0'0'778'0'0,"-2"0"-506"0"0,-9 5 302 0 0,8-3 218 0 0,0 0-1 0 0,-1-1 1 0 0,1 0-1 0 0,-1 1 1 0 0,1-1-1 0 0,-1-1 1 0 0,-6 2 2187 0 0,10-4-2435 0 0,2-1-403 0 0,-1 0-1 0 0,0-1 1 0 0,1 1-1 0 0,0 0 1 0 0,-1 0-1 0 0,1 0 1 0 0,0 0-1 0 0,1 0 0 0 0,-1 0 1 0 0,6-4-1 0 0,32-26 178 0 0,-30 24-165 0 0,41-30 75 0 0,61-36 0 0 0,-90 62-205 0 0,0 2-1 0 0,0 0 1 0 0,1 1 0 0 0,1 2-1 0 0,47-12 1 0 0,-65 19-6 0 0,-1 1-1 0 0,0-1 1 0 0,1 1 0 0 0,-1 0-1 0 0,8 1 1 0 0,-12 0-11 0 0,-1-1 1 0 0,1 1-1 0 0,-1-1 0 0 0,0 0 1 0 0,1 1-1 0 0,-1-1 1 0 0,0 1-1 0 0,1 0 0 0 0,-1-1 1 0 0,0 1-1 0 0,0-1 0 0 0,1 1 1 0 0,-1-1-1 0 0,0 1 0 0 0,0 0 1 0 0,0-1-1 0 0,0 1 0 0 0,0-1 1 0 0,0 1-1 0 0,0 1 0 0 0,0-2 5 0 0,0 4 1 0 0,0 0-1 0 0,0 0 1 0 0,0 0 0 0 0,-1 0-1 0 0,1 0 1 0 0,-1-1 0 0 0,0 1-1 0 0,0 0 1 0 0,0 0 0 0 0,-1-1-1 0 0,1 1 1 0 0,-5 6 0 0 0,-3 4 33 0 0,-18 22-1 0 0,18-25-14 0 0,-31 39-12 0 0,-2-2 1 0 0,-2-2 0 0 0,-2-2-1 0 0,-71 52 1 0 0,-74 38-19 0 0,147-104 0 0 0,3-4-97 0 0,-2-2 1 0 0,-1-2-1 0 0,-63 23 0 0 0,105-45 201 0 0,15 0 123 0 0,28 0 34 0 0,271 6 1463 0 0,-107-1-824 0 0,-196-6-1658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0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17911 0 0,'0'0'1624'0'0,"2"0"-1336"0"0,2 0-656 0 0,-3-1 585 0 0,0 1 1 0 0,0 0 0 0 0,-1 0 0 0 0,1 0 0 0 0,0-1 0 0 0,0 1 0 0 0,0 0 0 0 0,0 0 0 0 0,0 1 0 0 0,0-1 0 0 0,0 0-1 0 0,0 0 1 0 0,0 0 0 0 0,0 1 0 0 0,0-1 0 0 0,-1 0 0 0 0,1 1 0 0 0,0-1 0 0 0,0 1 0 0 0,0-1 0 0 0,-1 1 0 0 0,1-1 0 0 0,1 2-1 0 0,1 1-127 0 0,-2-2-79 0 0,-1 1 0 0 0,1-1 1 0 0,0 1-1 0 0,0-1 0 0 0,-1 1 0 0 0,1-1 0 0 0,-1 1 0 0 0,1-1 0 0 0,-1 1 0 0 0,0-1 0 0 0,1 1 0 0 0,-1-1 0 0 0,0 1 0 0 0,0 0 0 0 0,0 1 0 0 0,0 31-34 0 0,0-12-2383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0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475 343 7831 0 0,'0'0'603'0'0,"2"-1"-396"0"0,19-12 8014 0 0,-4-1-3612 0 0,-13 9-4342 0 0,1 0-1 0 0,-1 0 1 0 0,0 0-1 0 0,0 0 1 0 0,-1-1 0 0 0,1 1-1 0 0,-1-1 1 0 0,0 0-1 0 0,-1 0 1 0 0,0 0-1 0 0,3-10 1 0 0,-4 13-250 0 0,0 1 0 0 0,0-1 1 0 0,0 1-1 0 0,1-1 0 0 0,-1 1 0 0 0,1-1 1 0 0,-1 1-1 0 0,1 0 0 0 0,0 0 1 0 0,4-4-1 0 0,3-4-2 0 0,-8 8-9 0 0,0 0-1 0 0,0 0 1 0 0,0 0-1 0 0,0 0 1 0 0,-1-1 0 0 0,1 1-1 0 0,-1 0 1 0 0,0-1-1 0 0,1 1 1 0 0,-1 0 0 0 0,0-1-1 0 0,0 1 1 0 0,0 0-1 0 0,-1-1 1 0 0,1 1-1 0 0,-1 0 1 0 0,1-1 0 0 0,-2-3-1 0 0,-1-11 13 0 0,2 13-21 0 0,-7-52-361 0 0,7 51 311 0 0,0-1 1 0 0,-1 0 0 0 0,0 0-1 0 0,0 1 1 0 0,-1-1-1 0 0,0 1 1 0 0,-4-7-1 0 0,5 10 22 0 0,0 0 0 0 0,0 0 0 0 0,0 0 0 0 0,-1 0-1 0 0,1 0 1 0 0,-1 1 0 0 0,1-1 0 0 0,-1 1-1 0 0,0 0 1 0 0,1-1 0 0 0,-1 1 0 0 0,0 1 0 0 0,0-1-1 0 0,0 0 1 0 0,0 1 0 0 0,0-1 0 0 0,0 1-1 0 0,0 0 1 0 0,0 0 0 0 0,0 0 0 0 0,-4 1 0 0 0,-8 1-54 0 0,1 0 1 0 0,-28 9-1 0 0,42-11 84 0 0,-39 14-33 0 0,2 1 1 0 0,0 1-1 0 0,1 2 0 0 0,0 2 0 0 0,-39 29 0 0 0,50-31 117 0 0,0 1 0 0 0,-25 24-1 0 0,44-36-38 0 0,0-1 0 0 0,0 1 0 0 0,0 0 0 0 0,1 0 0 0 0,0 1 0 0 0,1-1 0 0 0,-1 1 0 0 0,1 0-1 0 0,1 1 1 0 0,0-1 0 0 0,0 0 0 0 0,-2 11 0 0 0,4-15-15 0 0,1 0-1 0 0,-1 0 0 0 0,1 0 1 0 0,0 0-1 0 0,0-1 1 0 0,1 1-1 0 0,-1 0 0 0 0,1 0 1 0 0,0 0-1 0 0,0 0 0 0 0,0 0 1 0 0,0-1-1 0 0,1 1 1 0 0,0-1-1 0 0,-1 1 0 0 0,5 4 1 0 0,-3-3 8 0 0,1-1-1 0 0,0 0 1 0 0,0 0 0 0 0,1 0 0 0 0,-1 0 0 0 0,1 0-1 0 0,0-1 1 0 0,0 0 0 0 0,0 0 0 0 0,7 2-1 0 0,-2-1 7 0 0,1 0 0 0 0,0-1 0 0 0,0 0-1 0 0,0-1 1 0 0,0 0 0 0 0,0-1 0 0 0,0 0-1 0 0,0 0 1 0 0,0-2 0 0 0,0 1-1 0 0,14-3 1 0 0,-12-1-27 0 0,1 0 0 0 0,-1-1 0 0 0,0 0 0 0 0,-1-1 0 0 0,1 0 0 0 0,-1-1 0 0 0,-1-1 0 0 0,1 1 0 0 0,-1-2 0 0 0,0 0 0 0 0,-1 0 0 0 0,0-1 0 0 0,-1 0 0 0 0,0-1 0 0 0,10-15 0 0 0,-13 17-16 0 0,-3 3-12 0 0,-22 27-164 0 0,-69 105 83 0 0,39-54 62 0 0,23-30 57 0 0,-25 54-1 0 0,23-40-12 0 0,26-52-28 0 0,0-1-153 0 0,0 0 1 0 0,0 1-1 0 0,0-1 1 0 0,1 1-1 0 0,0 0 1 0 0,0 0 0 0 0,0 0-1 0 0,0-1 1 0 0,0 1-1 0 0,0 5 1 0 0,3-8-1181 0 0,7 3-55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0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16007 0 0,'0'0'731'0'0,"-8"4"246"0"0,-24 16-417 0 0,14-10 279 0 0,1 0 0 0 0,0 2 0 0 0,-30 26 0 0 0,3 9-665 0 0,3 3-1 0 0,-69 105 0 0 0,106-149-169 0 0,1-1 0 0 0,0 2 0 0 0,0-1 0 0 0,0 0 0 0 0,0 1 0 0 0,1-1 0 0 0,-3 14 0 0 0,5-18 20 0 0,0 1 0 0 0,0-1 0 0 0,0 0 0 0 0,0 1 0 0 0,0-1 0 0 0,0 1 0 0 0,1-1 0 0 0,-1 0 0 0 0,1 0 0 0 0,0 1 0 0 0,-1-1 0 0 0,1 0 0 0 0,0 0 0 0 0,0 0 0 0 0,0 0 0 0 0,1 0 0 0 0,-1 0 0 0 0,1 0 0 0 0,-1 0 0 0 0,1 0 0 0 0,-1-1 0 0 0,1 1 0 0 0,0 0 0 0 0,0-1 0 0 0,0 0 0 0 0,2 2 0 0 0,2 0 75 0 0,0 0 0 0 0,0-1 1 0 0,1 0-1 0 0,-1 0 0 0 0,1 0 0 0 0,-1-1 0 0 0,1 0 1 0 0,0 0-1 0 0,9 0 0 0 0,2-1 141 0 0,-1-1 0 0 0,26-4 0 0 0,-7-2-92 0 0,0-2-1 0 0,-1-1 1 0 0,0-2-1 0 0,-1-1 1 0 0,-1-2-1 0 0,0-1 1 0 0,-1-2 0 0 0,33-23-1 0 0,-55 34-150 0 0,-1-1-1 0 0,1 1 1 0 0,-2-2 0 0 0,1 1-1 0 0,-1-1 1 0 0,8-11 0 0 0,-13 15 0 0 0,0 0 0 0 0,0 0 1 0 0,-1 0-1 0 0,0 0 0 0 0,0 0 1 0 0,0-1-1 0 0,0 1 0 0 0,-1-1 0 0 0,0 1 1 0 0,0-1-1 0 0,0 1 0 0 0,-1-1 1 0 0,0 0-1 0 0,0 1 0 0 0,-1-7 0 0 0,0 6-9 0 0,0-1 0 0 0,-1 1 0 0 0,0 0 0 0 0,0 0 0 0 0,0 0 0 0 0,0 1-1 0 0,-1-1 1 0 0,0 0 0 0 0,-1 1 0 0 0,1 0 0 0 0,-1 0 0 0 0,0 0 0 0 0,0 0-1 0 0,0 0 1 0 0,-1 1 0 0 0,1 0 0 0 0,-10-6 0 0 0,3 3-67 0 0,0 1 1 0 0,0 0-1 0 0,-1 1 1 0 0,0 0-1 0 0,0 1 1 0 0,0 0-1 0 0,-22-3 1 0 0,-1 2-1256 0 0,34 5 337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06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1839 0 0,'0'0'83'0'0,"-1"0"-6"0"0,-21 0 16768 0 0,18 0-18122 0 0,1 13 2533 0 0,3-7-1060 0 0,0 0 0 0 0,0 0 0 0 0,0 0-1 0 0,1 0 1 0 0,0-1 0 0 0,0 1 0 0 0,0 0 0 0 0,1 0 0 0 0,4 8-1 0 0,3 7 334 0 0,14 22-1 0 0,-10-20-172 0 0,67 105 1085 0 0,-38-64-1038 0 0,29 43 244 0 0,90 102 0 0 0,-144-189-532 0 0,37 32-1 0 0,-44-44-143 0 0,-1-1 0 0 0,1 0-1 0 0,0 0 1 0 0,0-1 0 0 0,0-1 0 0 0,16 7-1 0 0,-24-12-175 0 0,7 4-3509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0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1 16351 0 0,'0'0'4890'0'0,"1"1"-4413"0"0,2 2-368 0 0,-1 0 0 0 0,0 0 0 0 0,0 1 0 0 0,0-1-1 0 0,0 0 1 0 0,-1 1 0 0 0,1-1 0 0 0,-1 1 0 0 0,0-1 0 0 0,0 1 0 0 0,0 0 0 0 0,0-1 0 0 0,-1 1 0 0 0,1 0 0 0 0,-1 0 0 0 0,0 0-1 0 0,0-1 1 0 0,0 1 0 0 0,-1 0 0 0 0,0 0 0 0 0,1-1 0 0 0,-1 1 0 0 0,0 0 0 0 0,-1-1 0 0 0,1 1 0 0 0,-1-1 0 0 0,1 0 0 0 0,-4 5-1 0 0,-5 8-86 0 0,0-1-1 0 0,-2 0 0 0 0,1-1 0 0 0,-28 25 0 0 0,-63 45 59 0 0,70-59-36 0 0,-138 114 225 0 0,13 14-53 0 0,1 30-72 0 0,151-176-137 0 0,0-1 0 0 0,-1 0 0 0 0,0 0 1 0 0,0 0-1 0 0,0 0 0 0 0,-1-1 0 0 0,1 0 0 0 0,-12 6 0 0 0,10-8-556 0 0,17-9-622 0 0,3-2 60 0 0,0-2-74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51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4 9215 0 0,'-8'-2'132'0'0,"0"1"204"0"0,1 0 3478 0 0,-5 10-41 0 0,5-3-3506 0 0,-17 8-137 0 0,-28 11 0 0 0,-3 2-64 0 0,-204 129 1344 0 0,241-139-948 0 0,17-16 234 0 0,29 6-90 0 0,-20-7-554 0 0,0-1 0 0 0,0 0 0 0 0,0-1 0 0 0,1 0 0 0 0,-2 0 1 0 0,11-4-1 0 0,47-24 66 0 0,-28 12-79 0 0,-3 2-118 0 0,1 2 0 0 0,0 2-1 0 0,47-11 1 0 0,-72 22 56 0 0,-9 0-39 0 0,-1 3-205 0 0,-2 5 267 0 0,0-1-1 0 0,0 1 1 0 0,-1-1 0 0 0,0 0 0 0 0,0 0 0 0 0,-1 0-1 0 0,-7 10 1 0 0,-11 19-1129 0 0,21-27-980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0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40 5063 0 0,'0'0'390'0'0,"-1"1"-252"0"0,-8 9 13 0 0,-11 2 16845 0 0,22-14-16512 0 0,3-2-311 0 0,0-1 0 0 0,1 1 1 0 0,0 0-1 0 0,0 1 0 0 0,0-1 0 0 0,0 1 1 0 0,1 0-1 0 0,-1 1 0 0 0,1 0 0 0 0,8-2 1 0 0,13-2 65 0 0,35-2 0 0 0,-21 3-195 0 0,-35 3-25 0 0,-5 2-16 0 0,0-1 0 0 0,0 1-1 0 0,0 0 1 0 0,0-1 0 0 0,0 1 0 0 0,1 0 0 0 0,-1 0 0 0 0,0 1 0 0 0,0-1-1 0 0,0 0 1 0 0,4 2 0 0 0,3 1-18 0 0,-8-1 10 0 0,1-1 0 0 0,-1 1-1 0 0,0-1 1 0 0,1 1 0 0 0,-1-1-1 0 0,0 1 1 0 0,0 0 0 0 0,0 0-1 0 0,0 0 1 0 0,0-1 0 0 0,0 1-1 0 0,-1 0 1 0 0,1 0 0 0 0,-1 0-1 0 0,1 0 1 0 0,-1 0 0 0 0,0 1-1 0 0,0-1 1 0 0,0 0 0 0 0,0 0-1 0 0,0 0 1 0 0,-1 4 0 0 0,1-1 3 0 0,-1 1 0 0 0,-1 0 0 0 0,1-1 0 0 0,-1 1 1 0 0,0-1-1 0 0,0 1 0 0 0,-3 5 0 0 0,0-5 10 0 0,0 1 0 0 0,0 0 0 0 0,0-1 0 0 0,-1 0 0 0 0,0 0 0 0 0,0-1 0 0 0,0 0 0 0 0,-11 7 0 0 0,0-1 16 0 0,-1-2 0 0 0,-24 11 0 0 0,28-15-22 0 0,-27 13-15 0 0,40-18-45 0 0,14 2-110 0 0,46 4 91 0 0,31 4-130 0 0,-80-8 190 0 0,0 0 0 0 0,0 1 0 0 0,0 0 0 0 0,0 1 0 0 0,0 0 0 0 0,12 8 0 0 0,-18-10-3 0 0,-1 1-1 0 0,1 0 1 0 0,0 0-1 0 0,-1 0 1 0 0,0 0 0 0 0,0 0-1 0 0,0 1 1 0 0,0-1-1 0 0,-1 1 1 0 0,1 0 0 0 0,-1 0-1 0 0,4 8 1 0 0,1 6 85 0 0,1 0-54 0 0,-2-2 38 0 0,7 24 67 0 0,-13-38 87 0 0,-2 8-14 0 0,1-6-171 0 0,0-1-1 0 0,0 0 1 0 0,0 0-1 0 0,-1 0 0 0 0,1 0 1 0 0,-1 0-1 0 0,0-1 1 0 0,0 1-1 0 0,0 0 1 0 0,0-1-1 0 0,0 1 1 0 0,-1-1-1 0 0,1 0 1 0 0,-1 0-1 0 0,0 0 1 0 0,1 0-1 0 0,-1 0 0 0 0,0-1 1 0 0,-3 2-1 0 0,-6 2 31 0 0,0-1-1 0 0,0 0 1 0 0,-21 3 0 0 0,19-4 29 0 0,-4-1 66 0 0,0 0 0 0 0,0-1-1 0 0,0-1 1 0 0,-30-4 0 0 0,22 2 9 0 0,-32 1 1 0 0,23-1-178 0 0,34 2-173 0 0,13 0-4471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348 253 4143 0 0,'0'0'1810'0'0,"0"2"-266"0"0,0 39 9318 0 0,2-40-10446 0 0,1-1-389 0 0,0 0-1 0 0,-1 0 0 0 0,1 0 1 0 0,0 0-1 0 0,-1 0 0 0 0,1 0 1 0 0,0-1-1 0 0,0 1 0 0 0,-1-1 1 0 0,1 0-1 0 0,-1 1 1 0 0,1-1-1 0 0,-1-1 0 0 0,4-1 1 0 0,-1 0 48 0 0,-1 0 1 0 0,0 0-1 0 0,0 0 1 0 0,0-1-1 0 0,-1 0 1 0 0,1 0-1 0 0,2-5 1 0 0,4-6 128 0 0,0-1 0 0 0,-2-1 0 0 0,9-22 0 0 0,-16 38-204 0 0,16-42-4 0 0,15-53-1 0 0,-31 93-107 0 0,-2 1-148 0 0,-5-19-223 0 0,5 19 327 0 0,-18 4-96 0 0,12 1 234 0 0,1 0 0 0 0,1 1-1 0 0,-1 0 1 0 0,0-1 0 0 0,1 2 0 0 0,-8 6-1 0 0,-3 2 3 0 0,-84 64-90 0 0,-75 60-4 0 0,155-118 110 0 0,1 0 0 0 0,0 1 0 0 0,2 1 0 0 0,0 0 0 0 0,-20 37 0 0 0,33-51 29 0 0,0 1-1 0 0,0-1 1 0 0,1 1-1 0 0,0 0 1 0 0,1 0-1 0 0,0 0 1 0 0,0 0-1 0 0,0 1 1 0 0,1-1-1 0 0,0 11 1 0 0,1-16 4 0 0,1-1 1 0 0,-1 1-1 0 0,1-1 1 0 0,-1 1-1 0 0,1-1 1 0 0,0 0 0 0 0,0 1-1 0 0,0-1 1 0 0,2 4-1 0 0,-1-2 30 0 0,-1-2-39 0 0,0-1 0 0 0,0 1-1 0 0,1-1 1 0 0,-1 1 0 0 0,0-1-1 0 0,0 0 1 0 0,1 0 0 0 0,-1 0-1 0 0,1 0 1 0 0,-1 0 0 0 0,1 0-1 0 0,-1 0 1 0 0,4 1 0 0 0,-2 0 46 0 0,-1-1-21 0 0,0 0 1 0 0,0-1 0 0 0,0 1 0 0 0,1 0 0 0 0,-1-1-1 0 0,0 1 1 0 0,0-1 0 0 0,1 0 0 0 0,-1 0 0 0 0,0 0-1 0 0,1 0 1 0 0,-1 0 0 0 0,0 0 0 0 0,4-1 0 0 0,30-12 317 0 0,-33 12-332 0 0,33-16 147 0 0,-1-3-1 0 0,-1 0 1 0 0,58-47-1 0 0,-66 46-156 0 0,-1-1 0 0 0,25-30 0 0 0,-45 47-19 0 0,-3 3 1 0 0,0-1 0 0 0,0 0 0 0 0,0 1 0 0 0,-1-1-1 0 0,1 0 1 0 0,-1 0 0 0 0,0 0 0 0 0,1 0 0 0 0,0-6 0 0 0,-1 7 142 0 0,-3 2-58 0 0,-1-1-84 0 0,0 1 0 0 0,0 0-1 0 0,0 1 1 0 0,0-1 0 0 0,0 1 0 0 0,0-1 0 0 0,0 1 0 0 0,0 0-1 0 0,1 0 1 0 0,-1 0 0 0 0,0 0 0 0 0,0 1 0 0 0,1-1 0 0 0,-1 1 0 0 0,1-1-1 0 0,-1 1 1 0 0,1 0 0 0 0,0 0 0 0 0,0 0 0 0 0,0 1 0 0 0,-3 2-1 0 0,-3 6 22 0 0,0 0 0 0 0,0 0-1 0 0,-8 17 1 0 0,15-25-28 0 0,-3 4 0 0 0,0 1 0 0 0,0 0 0 0 0,-4 15 0 0 0,7-8 0 0 0,2 0 0 0 0,0-11-5 0 0,-1-4 2 0 0,0 1 0 0 0,0 0 1 0 0,0 0-1 0 0,0 0 0 0 0,1-1 0 0 0,-1 1 0 0 0,0 0 0 0 0,1 0 1 0 0,-1-1-1 0 0,0 1 0 0 0,1 0 0 0 0,-1-1 0 0 0,0 1 0 0 0,1 0 1 0 0,-1-1-1 0 0,2 2 0 0 0,13 11-14 0 0,-9-11-21 0 0,-2-2-30 0 0,-1 1-238 0 0,1 0 0 0 0,-1 0 0 0 0,1 0-1 0 0,-1-1 1 0 0,1 0 0 0 0,-1 0 0 0 0,1 0 0 0 0,-1 0 0 0 0,1 0-1 0 0,6-2 1 0 0,6-3-6654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3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3223 0 0,'-9'2'122'0'0,"-24"8"470"0"0,33-10-346 0 0,0 1 0 0 0,-1-1 0 0 0,1 0 0 0 0,0 0 0 0 0,-1 1 0 0 0,1-1 0 0 0,0 0 1 0 0,-1 1-1 0 0,1-1 0 0 0,0 0 0 0 0,0 1 0 0 0,-1-1 0 0 0,1 1 0 0 0,0-1 0 0 0,0 1 0 0 0,0-1 0 0 0,0 0 1 0 0,-1 2-1 0 0,0 12 2577 0 0,1-14-2512 0 0,0 5 119 0 0,1 0 1 0 0,0 0-1 0 0,0-1 0 0 0,0 1 0 0 0,0-1 0 0 0,1 1 1 0 0,-1-1-1 0 0,1 1 0 0 0,1-1 0 0 0,4 8 0 0 0,4 3-274 0 0,18 21-1 0 0,-13-18 293 0 0,61 71 312 0 0,24 29-142 0 0,-78-88-528 0 0,-1 1 1 0 0,19 35-1 0 0,-35-55-79 0 0,0 1 0 0 0,-1-1 0 0 0,0 1-1 0 0,-1 0 1 0 0,-1 0 0 0 0,0 1 0 0 0,0-1-1 0 0,-1 1 1 0 0,-1-1 0 0 0,0 1 0 0 0,-1 0 0 0 0,0-1-1 0 0,-1 1 1 0 0,0 0 0 0 0,-1-1 0 0 0,0 1 0 0 0,-1-1-1 0 0,-1 0 1 0 0,0 0 0 0 0,0 0 0 0 0,-1 0-1 0 0,-8 12 1 0 0,3-8 6 0 0,-1-1 0 0 0,0 0 1 0 0,-2 0-1 0 0,1-1 0 0 0,-2-1 0 0 0,-20 17 0 0 0,1-6-538 0 0,-67 38 0 0 0,86-55-1042 0 0,3-2-4472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4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1236 38 9215 0 0,'61'-14'694'0'0,"28"-5"1177"0"0,-75 17-893 0 0,0 0 0 0 0,1 1 1 0 0,0 1-1 0 0,16 2 0 0 0,-11 3-202 0 0,-19-5-236 0 0,-3 2-369 0 0,-9 7-7 0 0,-2 0 0 0 0,0 0 0 0 0,0-1 0 0 0,0-1 0 0 0,-27 11 0 0 0,6-3 128 0 0,-309 117 748 0 0,259-104-947 0 0,21-6-160 0 0,-318 96-1130 0 0,368-115 1169 0 0,0-1-1 0 0,0 0 0 0 0,0 0 1 0 0,0-1-1 0 0,0-1 1 0 0,-23-2-1 0 0,34 1-51 0 0,12-17-109 0 0,-7 15 202 0 0,0-1 0 0 0,0 1 0 0 0,1-1 0 0 0,-1 1 0 0 0,1 0 0 0 0,0 0 0 0 0,0 1 0 0 0,0-1 0 0 0,0 1 0 0 0,0 0 0 0 0,1 0 0 0 0,-1 0 0 0 0,1 1 0 0 0,0-1 0 0 0,7 0 1 0 0,-6 1 3 0 0,0 0 1 0 0,0 0-1 0 0,0 1 1 0 0,0 0-1 0 0,0 1 1 0 0,0-1 0 0 0,0 1-1 0 0,0 0 1 0 0,0 0-1 0 0,0 1 1 0 0,-1 0 0 0 0,8 3-1 0 0,-11-4-18 0 0,0 1-1 0 0,1-1 1 0 0,-1 1 0 0 0,0 0-1 0 0,0 0 1 0 0,0 0-1 0 0,0 0 1 0 0,-1 0 0 0 0,1 0-1 0 0,-1 1 1 0 0,1-1 0 0 0,-1 0-1 0 0,0 1 1 0 0,0-1-1 0 0,0 1 1 0 0,0-1 0 0 0,0 1-1 0 0,0 0 1 0 0,-1-1-1 0 0,1 1 1 0 0,-1 0 0 0 0,0 4-1 0 0,0 5-6 0 0,0 0 0 0 0,-1 0 0 0 0,-5 21 0 0 0,0-5 18 0 0,-2-1 0 0 0,-1 0 0 0 0,-15 31 0 0 0,-46 75 30 0 0,46-94-29 0 0,-1 0 0 0 0,-2-2-1 0 0,-2-1 1 0 0,-1-1 0 0 0,-61 54-1 0 0,45-49-134 0 0,-73 49 0 0 0,111-84 104 0 0,-1 0 63 0 0,0 1 0 0 0,1 0 0 0 0,-9 8 0 0 0,20-15 101 0 0,204-57 2217 0 0,-79 25-1286 0 0,87-19 115 0 0,-114 29-1664 0 0,-78 19-214 0 0,-21 4 173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4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9671 0 0,'0'0'1271'0'0,"2"1"-11"0"0,6 2-454 0 0,-1-1 1 0 0,1 0-1 0 0,0 0 0 0 0,0-1 0 0 0,0 0 1 0 0,0-1-1 0 0,13 0 0 0 0,2-2-32 0 0,35-6 1 0 0,152-47 788 0 0,-150 37-1248 0 0,24 0-2412 0 0,-64 12 802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4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54 6911 0 0,'0'0'528'0'0,"-1"2"-228"0"0,1-2-174 0 0,0 0 0 0 0,0 1-1 0 0,0-1 1 0 0,-1 0 0 0 0,1 0 0 0 0,0 1-1 0 0,0-1 1 0 0,0 0 0 0 0,0 0-1 0 0,0 1 1 0 0,0-1 0 0 0,0 0-1 0 0,0 0 1 0 0,0 1 0 0 0,0-1-1 0 0,0 0 1 0 0,0 0 0 0 0,0 1-1 0 0,0-1 1 0 0,0 0 0 0 0,0 0 0 0 0,0 1-1 0 0,1-1 1 0 0,-1 0 0 0 0,0 0-1 0 0,0 1 1 0 0,0-1 0 0 0,0 0-1 0 0,0 0 1 0 0,1 0 0 0 0,-1 1-1 0 0,0-1 1 0 0,0 0 0 0 0,0 0 0 0 0,1 0-1 0 0,-1 0 1 0 0,0 1 0 0 0,1-1-1 0 0,12-1 1113 0 0,17-13-235 0 0,58-36 5474 0 0,-119 62-6039 0 0,24-10-417 0 0,4-1 22 0 0,-22 19-38 0 0,-39 41 0 0 0,32-29 6 0 0,-21 22 7 0 0,3 1-1 0 0,-42 64 1 0 0,77-99-18 0 0,1 1 0 0 0,-16 34 0 0 0,26-48 0 0 0,1 0 0 0 0,1 0 0 0 0,-1 0 0 0 0,1 1 0 0 0,0-1 0 0 0,1 1 0 0 0,-1-1 0 0 0,2 1 0 0 0,-1 0 0 0 0,1-1 0 0 0,0 1 0 0 0,2 11 0 0 0,-1-16-3 0 0,0 1-1 0 0,0-1 1 0 0,1 1-1 0 0,-1-1 1 0 0,1 0-1 0 0,0 0 1 0 0,0 0-1 0 0,0 0 1 0 0,0 0 0 0 0,0 0-1 0 0,1 0 1 0 0,-1-1-1 0 0,1 1 1 0 0,0-1-1 0 0,0 0 1 0 0,0 1-1 0 0,0-1 1 0 0,0-1-1 0 0,0 1 1 0 0,0 0 0 0 0,1-1-1 0 0,-1 0 1 0 0,6 2-1 0 0,6 0-31 0 0,0 0-1 0 0,0 0 1 0 0,0-2 0 0 0,19 1-1 0 0,49-4-707 0 0,-29-3-5214 0 0,-24 1-491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4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14279 0 0,'0'0'3943'0'0,"0"2"-2620"0"0,-9 18-28 0 0,-8 28 1 0 0,-7 17-970 0 0,-21 35-101 0 0,-35 74-1495 0 0,70-157 347 0 0,2-2-1280 0 0,3-6-2081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4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178 328 14799 0 0,'0'0'1343'0'0,"-1"2"-1104"0"0,-25 25 3689 0 0,39-35-3158 0 0,5-10-441 0 0,-1 0-1 0 0,-1-1 1 0 0,0-1 0 0 0,13-22-1 0 0,-10 14-245 0 0,31-36-1 0 0,-45 59-79 0 0,69-70-42 0 0,-64 67-50 0 0,-1 1-1 0 0,1-1 1 0 0,1 2 0 0 0,-1-1 0 0 0,1 1 0 0 0,18-6 0 0 0,-26 10 74 0 0,0 1 0 0 0,0 0-1 0 0,0 1 1 0 0,1-1 0 0 0,-1 1 0 0 0,0-1-1 0 0,0 1 1 0 0,1 0 0 0 0,-1 0 0 0 0,0 0-1 0 0,0 1 1 0 0,1-1 0 0 0,-1 1 0 0 0,0 0-1 0 0,0 0 1 0 0,0 0 0 0 0,3 1 0 0 0,-2 1 4 0 0,0-1 1 0 0,0 1-1 0 0,0 0 1 0 0,-1 0-1 0 0,1 0 0 0 0,-1 1 1 0 0,0-1-1 0 0,0 1 1 0 0,0 0-1 0 0,4 6 1 0 0,2 7 4 0 0,-1 1 0 0 0,0 0 1 0 0,-2 1-1 0 0,7 27 0 0 0,-12-43 5 0 0,7 29 42 0 0,-1 0-1 0 0,-1 0 1 0 0,2 65-1 0 0,-8-85 40 0 0,0 1 0 0 0,-1-1 0 0 0,-1 1-1 0 0,0-1 1 0 0,0 1 0 0 0,-1-1 0 0 0,-1 0 0 0 0,0 0 0 0 0,-1-1 0 0 0,0 1 0 0 0,-1-1-1 0 0,0 0 1 0 0,-10 14 0 0 0,-1-5-20 0 0,-1-1-1 0 0,-1-1 0 0 0,0 0 1 0 0,-1-2-1 0 0,-1 0 0 0 0,-1-1 1 0 0,-41 21-1 0 0,30-20-64 0 0,-1-1-1 0 0,0-2 1 0 0,-1-2 0 0 0,-71 14-1 0 0,83-21 19 0 0,-38 2-1 0 0,54-6-14 0 0,1 0-1 0 0,-1-1 0 0 0,1 1 1 0 0,-1-1-1 0 0,1 0 0 0 0,0-1 1 0 0,-1 1-1 0 0,1-1 0 0 0,0-1 1 0 0,-11-5-1 0 0,16 8-23 0 0,0-1-1 0 0,0 0 0 0 0,1 0 1 0 0,-1 0-1 0 0,0 0 0 0 0,0 0 1 0 0,1 0-1 0 0,-1 0 1 0 0,0 0-1 0 0,1 0 0 0 0,-1 0 1 0 0,1 0-1 0 0,-1 0 1 0 0,1 0-1 0 0,0 0 0 0 0,-1-1 1 0 0,1 1-1 0 0,0 0 0 0 0,0 0 1 0 0,0 0-1 0 0,0-1 1 0 0,0 1-1 0 0,0 0 0 0 0,0 0 1 0 0,0 0-1 0 0,1-3 1 0 0,0-1-312 0 0,1 0 0 0 0,0 0 0 0 0,-1 1 0 0 0,2-1 0 0 0,2-4 0 0 0,7-11-944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4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16959 0 0,'0'0'1536'0'0,"0"2"-1262"0"0,1 5-30 0 0,-1 1 0 0 0,0-1 0 0 0,0 1 1 0 0,-1 0-1 0 0,0-1 0 0 0,0 1 1 0 0,-1-1-1 0 0,-3 12 0 0 0,-27 60 927 0 0,26-67-1056 0 0,-23 50 24 0 0,-3-2 1 0 0,-73 105-1 0 0,97-155-578 0 0,-2 4-302 0 0,4-5-5605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4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1 462 9215 0 0,'1'-1'707'0'0,"8"-9"-174"0"0,14-21-1 0 0,-14 18 822 0 0,17-19 0 0 0,-4 11-399 0 0,1 0-1 0 0,38-26 0 0 0,58-29 52 0 0,-69 46-717 0 0,-26 15-186 0 0,34-22 465 0 0,1 2 1 0 0,84-35 0 0 0,-128 64-210 0 0,0 1 0 0 0,21-4 0 0 0,-32 8-263 0 0,-1 0 0 0 0,1 1 1 0 0,0-1-1 0 0,-1 1 0 0 0,1 0 0 0 0,-1 0 0 0 0,1 0 0 0 0,0 1 1 0 0,-1-1-1 0 0,1 1 0 0 0,-1 0 0 0 0,1 0 0 0 0,-1 0 0 0 0,0 0 1 0 0,1 1-1 0 0,5 2 0 0 0,-8-2-61 0 0,1 0 1 0 0,0 0 0 0 0,0 0-1 0 0,-1 0 1 0 0,1 1 0 0 0,-1-1-1 0 0,0 0 1 0 0,0 1-1 0 0,0-1 1 0 0,0 1 0 0 0,0-1-1 0 0,0 1 1 0 0,0-1-1 0 0,-1 1 1 0 0,0 0 0 0 0,1-1-1 0 0,-1 1 1 0 0,0 0 0 0 0,0-1-1 0 0,0 1 1 0 0,-1-1-1 0 0,0 6 1 0 0,-2 3-15 0 0,0 1-1 0 0,0-1 1 0 0,-9 19-1 0 0,2-9 2 0 0,0-1-1 0 0,-2 0 1 0 0,-1-1-1 0 0,0 0 1 0 0,-1-1-1 0 0,-26 26 1 0 0,16-22 3 0 0,-1 0 1 0 0,-1-1-1 0 0,-56 33 0 0 0,64-45-127 0 0,0 0-1 0 0,0-2 0 0 0,-1 0 1 0 0,0-1-1 0 0,0-1 1 0 0,0 0-1 0 0,-22 1 1 0 0,13-3-75 0 0,0-2 0 0 0,0 0 1 0 0,-1-2-1 0 0,-38-7 0 0 0,59 7 148 0 0,2 1-18 0 0,0-1-1 0 0,0-1 1 0 0,0 1-1 0 0,0-1 1 0 0,0 0-1 0 0,0 0 0 0 0,0 0 1 0 0,1-1-1 0 0,-1 0 1 0 0,-9-7-1 0 0,14 9 100 0 0,5 1-6 0 0,0 1 0 0 0,0 0-1 0 0,0 0 1 0 0,-1 0 0 0 0,1 1-1 0 0,0 0 1 0 0,4 2 0 0 0,2 0 43 0 0,44 19 348 0 0,-2 2 0 0 0,0 2 1 0 0,69 49-1 0 0,-112-68-389 0 0,0 0 0 0 0,-1 0 0 0 0,0 1 0 0 0,0 0 0 0 0,-1 1 0 0 0,0-1-1 0 0,-1 1 1 0 0,0 1 0 0 0,6 15 0 0 0,0 3 70 0 0,-1 0-1 0 0,8 42 1 0 0,-14-32-77 0 0,-5-33-31 0 0,1 0-1 0 0,-1 1 1 0 0,1-1-1 0 0,0 0 1 0 0,1 0-1 0 0,-1 0 1 0 0,1 0-1 0 0,1 0 1 0 0,2 5-1 0 0,3-2-20 0 0,-6-9-7 0 0,1 1-1 0 0,-1 0 1 0 0,0-1-1 0 0,1 0 1 0 0,-1 1-1 0 0,1-1 1 0 0,-1 0-1 0 0,0 0 0 0 0,1 0 1 0 0,-1-1-1 0 0,1 1 1 0 0,-1-1-1 0 0,0 1 1 0 0,1-1-1 0 0,-1 0 0 0 0,0 0 1 0 0,4-2-1 0 0,6-2-410 0 0,-1-2 1 0 0,11-7-1 0 0,-15 9 87 0 0,21-15-1933 0 0,1-4-5157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5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1 292 3679 0 0,'1'-1'2630'0'0,"23"-18"4385"0"0,7-18-3203 0 0,0 0-2342 0 0,-8 15-1306 0 0,2 0 0 0 0,0 2 0 0 0,2 1 0 0 0,0 0 0 0 0,1 3 0 0 0,1 0 0 0 0,0 2 0 0 0,1 0 0 0 0,0 3 0 0 0,35-9 0 0 0,-60 18-187 0 0,-2 1 13 0 0,0 1 0 0 0,-1 0-1 0 0,1-1 1 0 0,0 1 0 0 0,-1 0-1 0 0,1 0 1 0 0,-1 0 0 0 0,1 1-1 0 0,0-1 1 0 0,-1 0 0 0 0,4 2-1 0 0,-5-2 7 0 0,0 1-1 0 0,-1-1 0 0 0,1 1 1 0 0,0-1-1 0 0,0 1 1 0 0,-1-1-1 0 0,1 1 1 0 0,0 0-1 0 0,-1-1 0 0 0,1 1 1 0 0,0 0-1 0 0,-1-1 1 0 0,1 1-1 0 0,-1 0 1 0 0,1 0-1 0 0,-1-1 0 0 0,0 1 1 0 0,1 1-1 0 0,5 14 12 0 0,-4-4 110 0 0,-1-1-1 0 0,0 1 0 0 0,0 0 1 0 0,-2-1-1 0 0,0 13 1 0 0,0-11 22 0 0,0 0 0 0 0,1-1 1 0 0,2 15-1 0 0,-1-21-68 0 0,0-3-71 0 0,5 12 1 0 0,5 1-1008 0 0,-1-8-4398 0 0,-1-4-1095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42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0,'0'0'674'0'0,"1"0"-438"0"0,3 1 282 0 0,0 0 1 0 0,0-1 0 0 0,0 1 0 0 0,0 0 0 0 0,-1 1 0 0 0,1-1-1 0 0,0 1 1 0 0,-1-1 0 0 0,1 1 0 0 0,-1 0 0 0 0,0 1-1 0 0,4 2 1 0 0,4 4 938 0 0,0 1 0 0 0,10 11 1 0 0,20 29-404 0 0,63 98 0 0 0,-20-24-839 0 0,-53-83-120 0 0,-2 1 0 0 0,-2 1-1 0 0,30 64 1 0 0,-50-88-59 0 0,0-1 1 0 0,0 1 0 0 0,-2 0-1 0 0,0 0 1 0 0,-2 0 0 0 0,0 1 0 0 0,-1-1-1 0 0,-1 1 1 0 0,0 0 0 0 0,-2-1-1 0 0,-5 37 1 0 0,-2-23 48 0 0,0-1 0 0 0,-3 0 0 0 0,0 0-1 0 0,-2-1 1 0 0,-17 29 0 0 0,-5 0 201 0 0,-59 78-1 0 0,49-84-312 0 0,-1-3 0 0 0,-63 53 1 0 0,86-82-158 0 0,19-19 43 0 0,3-2 18 0 0,0 0 0 0 0,-1 0-1 0 0,1 0 1 0 0,0 0 0 0 0,0 0-1 0 0,0 1 1 0 0,0-1 0 0 0,0 0-1 0 0,0 1 1 0 0,-1 2 0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4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5983 0 0,'0'0'10595'0'0,"2"0"-9838"0"0,11 3-262 0 0,0-1 0 0 0,0-1 0 0 0,0 0 0 0 0,0-1 0 0 0,0 0 0 0 0,14-2 0 0 0,83-18 1397 0 0,-42 6-1065 0 0,-52 12-505 0 0,26 1-1 0 0,8-1-3052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4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12439 0 0,'0'0'9839'0'0,"2"0"-9311"0"0,98-25 1150 0 0,-33 11-1701 0 0,1 2 0 0 0,85-2 0 0 0,-123 13-251 0 0,58 0-4138 0 0,-64 3-2878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4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287 215 5983 0 0,'-5'4'11100'0'0,"10"-10"-10785"0"0,-1 0 1 0 0,1 0-1 0 0,0 1 0 0 0,0 0 0 0 0,1 0 0 0 0,-1 0 1 0 0,1 0-1 0 0,10-5 0 0 0,57-27 807 0 0,-66 33-1026 0 0,57-23 391 0 0,1 2 1 0 0,2 4-1 0 0,102-20 0 0 0,-156 38-440 0 0,-6 1-27 0 0,0 0 0 0 0,1 1 0 0 0,-1 0 0 0 0,0 0 0 0 0,1 0 0 0 0,-1 1 0 0 0,0 0 0 0 0,1 1 0 0 0,-1 0 0 0 0,9 2 0 0 0,-15-3-19 0 0,0 0 0 0 0,0 1 0 0 0,0-1 0 0 0,0 1 0 0 0,0-1 1 0 0,0 1-1 0 0,-1-1 0 0 0,1 1 0 0 0,0-1 0 0 0,0 1 0 0 0,-1 0 0 0 0,2 0 0 0 0,-1 5-3 0 0,-1-5 3 0 0,0 2-11 0 0,1 0 1 0 0,-1 1-1 0 0,0-1 0 0 0,0 0 0 0 0,0 0 1 0 0,0 0-1 0 0,-1 0 0 0 0,1 1 0 0 0,-1-1 1 0 0,0 0-1 0 0,0 0 0 0 0,0 0 0 0 0,0 0 1 0 0,0-1-1 0 0,-1 1 0 0 0,0 0 0 0 0,1 0 1 0 0,-1-1-1 0 0,0 1 0 0 0,0-1 0 0 0,0 0 1 0 0,-1 1-1 0 0,-2 1 0 0 0,-6 6-49 0 0,-1-1-1 0 0,-1 0 1 0 0,-19 10 0 0 0,28-17 45 0 0,-36 21-215 0 0,-306 193-1713 0 0,166-97 1281 0 0,25-19 490 0 0,135-85 171 0 0,-34 33 0 0 0,54-48 1 0 0,0 0-1 0 0,-1 0 0 0 0,1 1 1 0 0,0-1-1 0 0,0 0 0 0 0,-1 0 1 0 0,1 1-1 0 0,0-1 1 0 0,-1 0-1 0 0,1 1 0 0 0,0-1 1 0 0,0 0-1 0 0,0 1 1 0 0,0-1-1 0 0,-1 0 0 0 0,1 1 1 0 0,0-1-1 0 0,0 0 0 0 0,0 1 1 0 0,0-1-1 0 0,0 0 1 0 0,0 1-1 0 0,0-1 0 0 0,0 1 1 0 0,0-1-1 0 0,0 0 0 0 0,0 1 1 0 0,0-1-1 0 0,0 1 1 0 0,0-1-1 0 0,0 0 0 0 0,0 1 1 0 0,0-1-1 0 0,1 0 0 0 0,-1 1 1 0 0,0-1-1 0 0,0 0 1 0 0,0 1-1 0 0,1-1 0 0 0,-1 0 1 0 0,0 0-1 0 0,1 1 0 0 0,9 4 57 0 0,-9-5-50 0 0,7 2 43 0 0,0 0 0 0 0,1-1-1 0 0,-1 0 1 0 0,1-1 0 0 0,10 0 0 0 0,4 0 51 0 0,54 0 405 0 0,-37 0-131 0 0,42 4 0 0 0,-44 0-175 0 0,39 6 28 0 0,-76-9-246 0 0,1-1 1 0 0,0 1-1 0 0,-1-1 0 0 0,1 0 1 0 0,0 0-1 0 0,0 0 1 0 0,-1 0-1 0 0,1 0 0 0 0,0 0 1 0 0,0 0-1 0 0,0 0 0 0 0,2-1 1 0 0,5-2-1734 0 0,0 2 591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4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17479 0 0,'0'0'4118'0'0,"-1"2"-4020"0"0,-23 48-64 0 0,18-33-2666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4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28 8751 0 0,'1'-2'674'0'0,"25"-23"11640"0"0,-27 31-12274 0 0,1 0 0 0 0,-1 0 1 0 0,-1 0-1 0 0,1-1 0 0 0,-1 1 0 0 0,0 0 0 0 0,0-1 0 0 0,-1 1 0 0 0,0-1 1 0 0,-6 10-1 0 0,-3 2 9 0 0,-24 27 0 0 0,3-8-17 0 0,-53 45 0 0 0,66-65-51 0 0,-2-1 1 0 0,1-2-1 0 0,-30 15 0 0 0,-73 26-110 0 0,32-16 85 0 0,79-31 33 0 0,0 1-1 0 0,0 0 0 0 0,0 0 1 0 0,1 1-1 0 0,0 1 0 0 0,1 0 1 0 0,0 1-1 0 0,1 0 0 0 0,0 1 1 0 0,-12 17-1 0 0,17-20-4 0 0,-1 1 0 0 0,1 0 0 0 0,-4 12 0 0 0,8-18 10 0 0,-1 1-1 0 0,1 0 1 0 0,0-1 0 0 0,1 1-1 0 0,-1 0 1 0 0,1 0-1 0 0,-1-1 1 0 0,1 1 0 0 0,2 9-1 0 0,-2-12 7 0 0,1 1 0 0 0,-1-1 0 0 0,1 0 0 0 0,0 1 0 0 0,-1-1 0 0 0,1 0 0 0 0,0 0 0 0 0,1 0 0 0 0,-1 0 0 0 0,0 0 0 0 0,0 0 0 0 0,1 0 0 0 0,-1 0 0 0 0,3 2 0 0 0,2 2 0 0 0,3 3 97 0 0,0 0 0 0 0,1-1-1 0 0,0 0 1 0 0,0 0 0 0 0,0-1-1 0 0,1 0 1 0 0,0-1 0 0 0,0 0 0 0 0,1-1-1 0 0,0-1 1 0 0,0 1 0 0 0,16 2-1 0 0,0-2 239 0 0,0-1-1 0 0,0-1 0 0 0,36-2 0 0 0,86-11 429 0 0,-118 7-757 0 0,99-14 60 0 0,-107 12-53 0 0,0-1 0 0 0,0-1-1 0 0,30-13 1 0 0,-28 8-45 0 0,1 0 0 0 0,-2-2 0 0 0,0-1 0 0 0,0-1 0 0 0,-2-2 0 0 0,23-19 0 0 0,-36 26-34 0 0,16-25 0 0 0,-12 18 17 0 0,-13 15-20 0 0,1 0 0 0 0,-1 1 0 0 0,1-1 1 0 0,-1 0-1 0 0,0 0 0 0 0,0 0 0 0 0,0 0 0 0 0,0 0 1 0 0,0 0-1 0 0,-1 0 0 0 0,1-1 0 0 0,-1 1 0 0 0,0 0 0 0 0,0 0 1 0 0,-1-7-1 0 0,0 8 31 0 0,1 0 1 0 0,0 0-1 0 0,-1 0 0 0 0,0-1 1 0 0,1 1-1 0 0,-1 0 1 0 0,0 0-1 0 0,0 0 1 0 0,0 0-1 0 0,-1 0 0 0 0,1 0 1 0 0,0 1-1 0 0,-1-1 1 0 0,1 0-1 0 0,-1 1 0 0 0,1-1 1 0 0,-1 1-1 0 0,0-1 1 0 0,0 1-1 0 0,0 0 0 0 0,-3-2 1 0 0,0 2 23 0 0,-11-7-78 0 0,3-3-11 0 0,12 10 98 0 0,0 0 1 0 0,0 0-1 0 0,0 0 1 0 0,-1 0-1 0 0,1 0 1 0 0,0 0-1 0 0,0 0 1 0 0,-1 0-1 0 0,1 1 1 0 0,-3-2-1 0 0,-3 0 3 0 0,1 0-1 0 0,-1 1 0 0 0,0 0 1 0 0,0 0-1 0 0,1 1 1 0 0,-1 0-1 0 0,0 0 1 0 0,0 0-1 0 0,1 1 0 0 0,-1 0 1 0 0,0 0-1 0 0,1 1 1 0 0,-1 0-1 0 0,1 0 1 0 0,0 1-1 0 0,0-1 0 0 0,-1 1 1 0 0,-6 5-1 0 0,-2 3 16 0 0,-1 0 0 0 0,2 1 0 0 0,-1 0 0 0 0,2 1 0 0 0,-17 20 0 0 0,-56 81 182 0 0,81-106-184 0 0,5-7-4 0 0,0 0 1 0 0,-1 0 0 0 0,1 0-1 0 0,0 0 1 0 0,-1 0 0 0 0,1 0-1 0 0,0 0 1 0 0,0 0 0 0 0,0 0-1 0 0,0 0 1 0 0,0 0-1 0 0,0 0 1 0 0,0 0 0 0 0,1 0-1 0 0,-1 0 1 0 0,0 0 0 0 0,0 0-1 0 0,1 0 1 0 0,-1 0 0 0 0,1-1-1 0 0,-1 1 1 0 0,1 0-1 0 0,0 1 1 0 0,1 1 24 0 0,-1-1 0 0 0,1 0-1 0 0,0 0 1 0 0,0 1 0 0 0,0-1-1 0 0,4 2 1 0 0,5 3 141 0 0,1 0 0 0 0,18 7 0 0 0,-17-9-333 0 0,21 13 0 0 0,-20-10-2171 0 0,-7-5 263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4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9815 0 0,'0'0'7992'0'0,"-7"3"-7473"0"0,-31 18 13 0 0,37-20-527 0 0,-1 0 1 0 0,1 1-1 0 0,0-1 1 0 0,0 0-1 0 0,0 0 0 0 0,0 1 1 0 0,0-1-1 0 0,0 1 1 0 0,0-1-1 0 0,1 1 1 0 0,-2 1-1 0 0,-3 6 59 0 0,-34 37 353 0 0,-11 15-278 0 0,24-25-145 0 0,-22 44-1 0 0,40-64 35 0 0,0 1 0 0 0,1 0 0 0 0,1 1 0 0 0,1-1 0 0 0,-5 27 0 0 0,9-41-12 0 0,1 0 1 0 0,-1 0-1 0 0,1 0 0 0 0,0 0 1 0 0,0 0-1 0 0,0 0 0 0 0,1 0 1 0 0,-1 0-1 0 0,1 0 1 0 0,0-1-1 0 0,-1 1 0 0 0,1 0 1 0 0,0 0-1 0 0,1-1 0 0 0,-1 1 1 0 0,0 0-1 0 0,1-1 1 0 0,0 1-1 0 0,-1-1 0 0 0,5 4 1 0 0,-3-3 45 0 0,0-1 1 0 0,0 0-1 0 0,0 0 1 0 0,1 0-1 0 0,-1 0 1 0 0,1 0-1 0 0,-1-1 1 0 0,1 1-1 0 0,0-1 1 0 0,-1 0-1 0 0,1 0 1 0 0,0-1-1 0 0,0 1 1 0 0,0-1-1 0 0,5 0 1 0 0,17-2 166 0 0,-1 0-1 0 0,0-3 1 0 0,0 0 0 0 0,24-8-1 0 0,-24 6-159 0 0,32-10 235 0 0,82-35 0 0 0,-133 49-294 0 0,1 0 1 0 0,-1 0-1 0 0,0-1 0 0 0,0 0 1 0 0,0 0-1 0 0,-1 0 0 0 0,0-1 1 0 0,1 0-1 0 0,-1 0 1 0 0,-1 0-1 0 0,6-8 0 0 0,-7 9 3 0 0,-1 0 0 0 0,0 0 0 0 0,-1 0 0 0 0,1 0 0 0 0,-1 0 0 0 0,1 0 0 0 0,-1 0 0 0 0,-1-1 0 0 0,1 1 0 0 0,-1 0 0 0 0,1-1 0 0 0,-1 1 0 0 0,0 0 0 0 0,-1-1 0 0 0,1 1 0 0 0,-1 0 0 0 0,0-1 0 0 0,0 1 0 0 0,-2-6 0 0 0,0 2 0 0 0,-1 0 1 0 0,0 0 0 0 0,0 0-1 0 0,-1 0 1 0 0,-10-12 0 0 0,-33-33-35 0 0,17 21-74 0 0,21 22 53 0 0,1 0 0 0 0,-1 0 0 0 0,-1 1-1 0 0,0 0 1 0 0,0 1 0 0 0,-24-13-1 0 0,33 20 11 0 0,0 1-1 0 0,0-1 0 0 0,0 0 0 0 0,0 1 0 0 0,0 0 0 0 0,-1-1 1 0 0,1 1-1 0 0,0 0 0 0 0,0 0 0 0 0,0 0 0 0 0,-1 0 0 0 0,1 1 1 0 0,0-1-1 0 0,0 1 0 0 0,0-1 0 0 0,0 1 0 0 0,0 0 0 0 0,0-1 0 0 0,0 1 1 0 0,-2 2-1 0 0,-4 2-617 0 0,1 0-1 0 0,-1 0 1 0 0,-9 11 0 0 0,4-4-1422 0 0,0-2-4419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5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1146 104 6447 0 0,'149'-60'671'0'0,"-85"36"3054"0"0,-47 18-1790 0 0,21-5 1336 0 0,-20 8 1415 0 0,-62 25-4303 0 0,-52 17-1 0 0,14-7-333 0 0,-160 53-57 0 0,-7-23-446 0 0,-50-5-464 0 0,284-54 869 0 0,4-1-14 0 0,-1-1 0 0 0,-1 0 1 0 0,1 0-1 0 0,-13-2 0 0 0,24 1 53 0 0,1 0 1 0 0,-1 0 0 0 0,0 0-1 0 0,1 0 1 0 0,-1 0-1 0 0,0 0 1 0 0,1 0 0 0 0,-1 0-1 0 0,0 0 1 0 0,0-1-1 0 0,1 1 1 0 0,-1 0 0 0 0,1-1-1 0 0,-1 1 1 0 0,0 0-1 0 0,1-1 1 0 0,-1 1 0 0 0,1-1-1 0 0,-1 1 1 0 0,1-1-1 0 0,-1 1 1 0 0,1-1 0 0 0,-1 1-1 0 0,1-1 1 0 0,-1 1-1 0 0,1-1 1 0 0,0 0 0 0 0,0 1-1 0 0,-1-1 1 0 0,1 0-1 0 0,0 1 1 0 0,0-1 0 0 0,-1 0-1 0 0,1 1 1 0 0,0-1-1 0 0,0 0 1 0 0,0 0 0 0 0,0 1-1 0 0,0-1 1 0 0,0 0-1 0 0,0 1 1 0 0,0-1 0 0 0,1 0-1 0 0,-1-1 1 0 0,1 0-36 0 0,0-1 0 0 0,0 1 0 0 0,1-1 0 0 0,-1 1 0 0 0,1-1 0 0 0,-1 1-1 0 0,1 0 1 0 0,0 0 0 0 0,0 0 0 0 0,2-3 0 0 0,137-97-337 0 0,-114 85 340 0 0,-22 13 42 0 0,1 0 0 0 0,0 0 0 0 0,1 1 0 0 0,-1 0 0 0 0,0 0 0 0 0,1 0 0 0 0,9-2 0 0 0,-5 6 11 0 0,-10 1-6 0 0,1-1 0 0 0,0 0-1 0 0,-1 1 1 0 0,1 0 0 0 0,-1-1 0 0 0,0 1 0 0 0,0 0 0 0 0,1-1 0 0 0,-1 1 0 0 0,0 0-1 0 0,0 0 1 0 0,0 0 0 0 0,-1 0 0 0 0,1 0 0 0 0,0 0 0 0 0,0 4 0 0 0,0 2 11 0 0,0-1 1 0 0,0 0 0 0 0,-1 13-1 0 0,-2 6-10 0 0,-2-1 0 0 0,0 0 0 0 0,-2 0 0 0 0,-16 47 0 0 0,0-19 16 0 0,-31 57 1 0 0,25-61 8 0 0,-2-1 0 0 0,-3-2 0 0 0,-55 63 0 0 0,-134 107-122 0 0,170-165 57 0 0,25-22 347 0 0,26-28 92 0 0,13-2 118 0 0,11-4-189 0 0,-1 0 1 0 0,1-2-1 0 0,38-18 1 0 0,-26 11-196 0 0,25-9 404 0 0,0 2-1 0 0,2 3 0 0 0,102-15 0 0 0,-163 32-565 0 0,9 0-153 0 0,0 0 0 0 0,0 0-1 0 0,0 1 1 0 0,0 1 0 0 0,0-1-1 0 0,14 4 1 0 0,-22-4-273 0 0,8 0-3934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5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10591 0 0,'0'0'10080'0'0,"2"-1"-9768"0"0,140-13 1184 0 0,-67 1-1392 0 0,57-8-812 0 0,-56 12-2184 0 0,-40 4-4060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5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11055 0 0,'0'0'1002'0'0,"-1"2"-824"0"0,0 1 7 0 0,-1 0 1 0 0,1 0-1 0 0,-1 0 0 0 0,0 0 0 0 0,0-1 0 0 0,0 1 0 0 0,0 0 1 0 0,-1-1-1 0 0,1 1 0 0 0,-1-1 0 0 0,-4 3 0 0 0,-38 23 4242 0 0,17-12-3565 0 0,-6 7-279 0 0,-52 46 1 0 0,68-53-356 0 0,1 2 1 0 0,1 0-1 0 0,0 0 1 0 0,-15 27-1 0 0,24-35-199 0 0,1 0-1 0 0,1 1 0 0 0,0 0 1 0 0,0 0-1 0 0,1 1 1 0 0,1-1-1 0 0,-3 15 0 0 0,5-21-26 0 0,0-1-1 0 0,1 1 1 0 0,0 0-1 0 0,0-1 0 0 0,0 1 1 0 0,0 0-1 0 0,1-1 0 0 0,0 1 1 0 0,0 0-1 0 0,0-1 0 0 0,0 1 1 0 0,1-1-1 0 0,0 1 1 0 0,0-1-1 0 0,0 0 0 0 0,0 0 1 0 0,1 0-1 0 0,-1 0 0 0 0,1 0 1 0 0,0-1-1 0 0,4 5 0 0 0,2-2-192 0 0,-1 1-1 0 0,1-1 1 0 0,0 0-1 0 0,18 8 0 0 0,1-1-5929 0 0,-28-13 6073 0 0,16 7-6490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2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22 8207 0 0,'0'0'742'0'0,"0"-18"7323"0"0,0 18-8006 0 0,0 0 0 0 0,0 0 0 0 0,0 0 0 0 0,0 0 1 0 0,0-1-1 0 0,0 1 0 0 0,0 0 0 0 0,0 0 0 0 0,0 0 0 0 0,0 0 1 0 0,0 0-1 0 0,0-1 0 0 0,0 1 0 0 0,0 0 0 0 0,1 0 0 0 0,-1 0 0 0 0,0 0 1 0 0,0 0-1 0 0,0-1 0 0 0,0 1 0 0 0,0 0 0 0 0,0 0 0 0 0,0 0 0 0 0,0 0 1 0 0,1 0-1 0 0,-1 0 0 0 0,0 0 0 0 0,0 0 0 0 0,0 0 0 0 0,0-1 0 0 0,0 1 1 0 0,0 0-1 0 0,1 0 0 0 0,-1 0 0 0 0,0 0 0 0 0,0 0 0 0 0,0 0 0 0 0,0 0 1 0 0,0 0-1 0 0,1 0 0 0 0,-1 0 0 0 0,6 6 565 0 0,-5-5-601 0 0,-1 1 1 0 0,1-1-1 0 0,0 1 0 0 0,0 0 0 0 0,-1-1 1 0 0,1 1-1 0 0,-1-1 0 0 0,0 1 0 0 0,1 0 1 0 0,-1 2-1 0 0,-1-1 42 0 0,0 1-1 0 0,0-1 1 0 0,-1 1 0 0 0,1-1 0 0 0,-1 0 0 0 0,0 0 0 0 0,0 0-1 0 0,-3 4 1 0 0,-5 9 189 0 0,-53 89 510 0 0,-7 16-544 0 0,57-95-241 0 0,0 0-1 0 0,-14 50 1 0 0,26-71-81 0 0,-4 10-930 0 0,1 1-1 0 0,-2 20 0 0 0,5-27-423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52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6 8751 0 0,'0'0'674'0'0,"2"0"-438"0"0,3-2-2397 0 0,6-1 9304 0 0,-11 3-6987 0 0,0 0 0 0 0,0 0 0 0 0,1 0-1 0 0,-1 1 1 0 0,0-1 0 0 0,0 0 0 0 0,1 0-1 0 0,-1 0 1 0 0,0 0 0 0 0,0 1 0 0 0,0-1-1 0 0,1 0 1 0 0,-1 0 0 0 0,0 0 0 0 0,0 1-1 0 0,0-1 1 0 0,0 0 0 0 0,1 0 0 0 0,-1 1-1 0 0,0-1 1 0 0,0 0 0 0 0,0 0 0 0 0,0 1-1 0 0,0-1 1 0 0,0 0 0 0 0,0 0 0 0 0,0 1-1 0 0,0-1 1 0 0,0 0 0 0 0,0 1 0 0 0,0-1-1 0 0,0 0 1 0 0,0 0 0 0 0,0 1 0 0 0,0-1-1 0 0,0 0 1 0 0,0 1 0 0 0,-1 3-56 0 0,0 0-1 0 0,0-1 1 0 0,0 1 0 0 0,0 0 0 0 0,-1 0 0 0 0,0-1 0 0 0,1 1-1 0 0,-1-1 1 0 0,0 0 0 0 0,-1 1 0 0 0,-4 4 0 0 0,-4 4 33 0 0,-18 16 1 0 0,21-21-69 0 0,-28 24-45 0 0,18-16-20 0 0,0 0-1 0 0,-19 23 1 0 0,29-28 0 0 0,0 1 0 0 0,1-1 0 0 0,0 2 0 0 0,-9 20 0 0 0,14-29 13 0 0,0 1 0 0 0,1-1 0 0 0,0 1 1 0 0,0 0-1 0 0,0 0 0 0 0,0 0 0 0 0,0 0 0 0 0,1-1 1 0 0,0 1-1 0 0,0 0 0 0 0,0 0 0 0 0,0 0 1 0 0,1 0-1 0 0,-1 0 0 0 0,1 0 0 0 0,0 0 0 0 0,0-1 1 0 0,1 1-1 0 0,2 5 0 0 0,-2-6 24 0 0,0 0-1 0 0,1 0 1 0 0,-1 0-1 0 0,1 0 1 0 0,-1-1-1 0 0,1 1 1 0 0,0-1-1 0 0,0 0 1 0 0,0 0-1 0 0,1 0 1 0 0,-1 0-1 0 0,0-1 1 0 0,8 3-1 0 0,-6-2-25 0 0,0-1-1 0 0,0 1 0 0 0,1-2 0 0 0,-1 1 0 0 0,1 0 0 0 0,-1-1 1 0 0,1 0-1 0 0,8-1 0 0 0,25-7-1715 0 0,-18 2-177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5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3679 0 0,'-1'2'284'0'0,"-4"20"-121"0"0,3-16 572 0 0,1 1 0 0 0,0 0 1 0 0,0 0-1 0 0,-1 12 0 0 0,4 2 333 0 0,0 0 0 0 0,1 0 0 0 0,1 0 0 0 0,1 0 0 0 0,1-1 0 0 0,1 0 0 0 0,10 21 0 0 0,-7-21-578 0 0,1 0-1 0 0,1-1 1 0 0,1 0-1 0 0,1-1 1 0 0,0-1-1 0 0,1 0 1 0 0,1-1-1 0 0,1 0 1 0 0,0-1 0 0 0,32 20-1 0 0,28 11 1175 0 0,109 47 0 0 0,-152-77-1496 0 0,-29-14-157 0 0,-1 0-15 0 0,0 0 0 0 0,-1 0 0 0 0,1 0 0 0 0,-1 1 0 0 0,5 4 0 0 0,-6-6-178 0 0,-3 1-713 0 0,-1-1 586 0 0,1 0-1 0 0,-1 0 0 0 0,1 0 1 0 0,-1 0-1 0 0,0 0 0 0 0,1 0 1 0 0,-1 0-1 0 0,0 0 0 0 0,-2 0 1 0 0,-8 2-1381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52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14 11519 0 0,'0'0'887'0'0,"-5"-7"-550"0"0,4 6-258 0 0,0 1 0 0 0,0-1 0 0 0,0 0 0 0 0,0 1-1 0 0,0-1 1 0 0,0 1 0 0 0,0-1 0 0 0,0 1 0 0 0,0-1-1 0 0,0 1 1 0 0,-1 0 0 0 0,1-1 0 0 0,0 1 0 0 0,0 0-1 0 0,0 0 1 0 0,0 0 0 0 0,0 0 0 0 0,-1 0 0 0 0,1 0 0 0 0,0 0-1 0 0,0 1 1 0 0,0-1 0 0 0,0 0 0 0 0,0 0 0 0 0,-2 2-1 0 0,-3 0 712 0 0,0 1 0 0 0,1 0 0 0 0,-9 7-1 0 0,1-2-194 0 0,5-3-554 0 0,0 0 0 0 0,1 1 0 0 0,0 0 0 0 0,0 1 0 0 0,0-1 1 0 0,-10 15-1 0 0,-30 51 155 0 0,18-28-11 0 0,-95 125 752 0 0,67-93-547 0 0,-76 78 149 0 0,103-123-493 0 0,-17 15 47 0 0,28-29-48 0 0,-18 21 1 0 0,30-29-999 0 0</inkml:trace>
  <inkml:trace contextRef="#ctx0" brushRef="#br0" timeOffset="1">1036 687 8751 0 0,'0'0'674'0'0,"1"-1"-438"0"0,10-4-155 0 0,-8 4 1198 0 0,1 0 1 0 0,-1 0-1 0 0,1 0 0 0 0,0 1 1 0 0,3 0-1 0 0,-5 0-636 0 0,0 0-531 0 0,-2 0-112 0 0,1 0 1 0 0,0 0-1 0 0,0 0 0 0 0,-1 0 1 0 0,1 0-1 0 0,0 0 1 0 0,-1 0-1 0 0,1 1 1 0 0,0-1-1 0 0,-1 0 1 0 0,1 0-1 0 0,0 1 1 0 0,-1-1-1 0 0,1 1 1 0 0,0-1-1 0 0,-1 0 1 0 0,1 1-1 0 0,-1-1 1 0 0,1 1-1 0 0,0 0 1 0 0,1 2-1 0 0,-1-3 6 0 0,0 1 1 0 0,0 0-1 0 0,0 0 0 0 0,0 0 0 0 0,0 0 1 0 0,0 0-1 0 0,0 0 0 0 0,0 0 0 0 0,0 0 1 0 0,0 1-1 0 0,-1-1 0 0 0,1 0 0 0 0,0 0 1 0 0,-1 1-1 0 0,1-1 0 0 0,-1 0 0 0 0,1 1 1 0 0,-1 1-1 0 0,1 2 117 0 0,0 2 105 0 0,0-1 1 0 0,0 1 0 0 0,-1-1 0 0 0,0 0 0 0 0,0 1 0 0 0,0-1 0 0 0,-1 1 0 0 0,0-1 0 0 0,-1 1-1 0 0,-2 7 1 0 0,-2 11 604 0 0,-2 14 28 0 0,-5 30-44 0 0,12-62-788 0 0,1 1 0 0 0,-1-1 0 0 0,1 0 0 0 0,1 1 0 0 0,-1-1 0 0 0,2 0 0 0 0,1 9-1 0 0,-3-14-47 0 0,1 0-1 0 0,-1 1 0 0 0,1-1 0 0 0,0 0 1 0 0,0 0-1 0 0,0 1 0 0 0,0-1 0 0 0,2 3 1 0 0,-1-3-153 0 0,-1 0-932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5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13823 0 0,'0'0'1062'0'0,"0"1"-693"0"0,1 16 331 0 0,1-1 0 0 0,0 0 0 0 0,1 1 0 0 0,0-1 0 0 0,2 0 1 0 0,6 16-1 0 0,46 93 638 0 0,-44-98-1024 0 0,21 41 396 0 0,38 116 0 0 0,-64-158-640 0 0,-1 2 1 0 0,-1-1-1 0 0,-2 1 0 0 0,0 0 1 0 0,-2 0-1 0 0,-1 0 0 0 0,-5 48 1 0 0,1-50-38 0 0,-2 1 0 0 0,0-1 1 0 0,-2 0-1 0 0,-1 0 0 0 0,-1-1 1 0 0,-2 0-1 0 0,0 0 0 0 0,-1-1 1 0 0,-2-1-1 0 0,-20 29 0 0 0,11-25-18 0 0,-1-1 0 0 0,-1-1-1 0 0,-49 37 1 0 0,42-34-655 0 0,18-15-948 0 0,-22 16 0 0 0,27-24-356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5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7831 0 0,'0'0'11999'0'0,"2"1"-11548"0"0,4 1-243 0 0,-1 0 0 0 0,1-1 1 0 0,0 0-1 0 0,0 0 1 0 0,-1 0-1 0 0,1 0 1 0 0,0-1-1 0 0,6 0 1 0 0,52-8 900 0 0,-24 2-727 0 0,78-6-166 0 0,136 4-1 0 0,-228 9-1358 0 0,-1-2 0 0 0,0-1 0 0 0,45-8 0 0 0,-43 1-5358 0 0,-16 2 870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5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3679 0 0,'2'1'6586'0'0,"2"3"-5707"0"0,0 1 0 0 0,-1-1 0 0 0,1 1 0 0 0,-1 0 0 0 0,0 0 0 0 0,0 0 0 0 0,-1 0 0 0 0,3 8 0 0 0,-2-4-409 0 0,-1 0-1 0 0,0 1 0 0 0,0-1 1 0 0,0 15-1 0 0,-2 5-322 0 0,-1 0-1 0 0,-7 40 0 0 0,6-56 398 0 0,-7 33-301 0 0,-19 62 0 0 0,16-70-193 0 0,2 2 1 0 0,-8 61-1 0 0,15-47-1077 0 0,5-32-5210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5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376 224 11111 0 0,'0'0'1296'0'0,"2"-1"-717"0"0,97-69 5121 0 0,-68 50-5235 0 0,13-8 207 0 0,1 1 0 0 0,60-26 0 0 0,-97 49-608 0 0,0 1-6 0 0,0-1-1 0 0,1 1 0 0 0,-1 1 0 0 0,1-1 0 0 0,-1 1 0 0 0,19-1 0 0 0,-15 5-57 0 0,-11-1-2 0 0,0 0 1 0 0,0 1-1 0 0,0-1 0 0 0,-1 0 1 0 0,1 1-1 0 0,0-1 0 0 0,0 0 1 0 0,-1 1-1 0 0,1-1 0 0 0,-1 1 1 0 0,0-1-1 0 0,1 1 0 0 0,-1-1 1 0 0,0 1-1 0 0,0 0 0 0 0,0-1 0 0 0,0 1 1 0 0,0-1-1 0 0,0 3 0 0 0,-1 2-15 0 0,0 1 0 0 0,0-1 0 0 0,-3 11 0 0 0,-1-5-5 0 0,0 0 1 0 0,-1-1 0 0 0,-1 0 0 0 0,0 0 0 0 0,-15 19 0 0 0,-1-4 16 0 0,-26 23-1 0 0,-86 61-45 0 0,49-42-76 0 0,-93 69-139 0 0,-16 14 254 0 0,165-129 12 0 0,21-16 0 0 0,-1 1 0 0 0,2 0 0 0 0,-12 12 0 0 0,15-13 14 0 0,6-6-9 0 0,-1 1 1 0 0,1 0 0 0 0,-1-1-1 0 0,1 1 1 0 0,-1-1 0 0 0,1 1 0 0 0,0-1-1 0 0,-1 1 1 0 0,1-1 0 0 0,0 1-1 0 0,0-1 1 0 0,-1 1 0 0 0,3-1 0 0 0,4 2 73 0 0,1 0 0 0 0,1-1 0 0 0,-1 0 0 0 0,0 0 0 0 0,0-1 0 0 0,0 0 0 0 0,16-3 0 0 0,-8 2 22 0 0,47-6 169 0 0,74-19 0 0 0,-7 1 114 0 0,-107 22-338 0 0,90-18-26 0 0,-110 20-202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5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12895 0 0,'0'0'1172'0'0,"2"0"-966"0"0,14 0 10907 0 0,-18 5-12621 0 0,2-2 1591 0 0,-1 0 0 0 0,1 0-1 0 0,-1-1 1 0 0,0 1 0 0 0,0 0 0 0 0,-2 3 0 0 0,-9 23 31 0 0,11-27-218 0 0,2 0-81 0 0,6 14-1855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5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92 11975 0 0,'-2'1'923'0'0,"-19"12"5122"0"0,21-13-5990 0 0,26 1 818 0 0,-11 0-406 0 0,0-1-1 0 0,17-2 1 0 0,34-10 360 0 0,80-26-1 0 0,-9 2-610 0 0,-103 29-211 0 0,0 1 1 0 0,38-1-1 0 0,-38 9-74 0 0,-24 1-15 0 0,-9-1 74 0 0,-1-1 0 0 0,1 0-1 0 0,-1 1 1 0 0,0-1 0 0 0,1 0 0 0 0,-1 1 0 0 0,0-1-1 0 0,0 1 1 0 0,0-1 0 0 0,0 0 0 0 0,0 1-1 0 0,0-1 1 0 0,0 0 0 0 0,0 1 0 0 0,-1-1-1 0 0,1 1 1 0 0,0-1 0 0 0,-1 0 0 0 0,1 0 0 0 0,-1 1-1 0 0,0-1 1 0 0,-1 2 0 0 0,-18 29-106 0 0,-81 84 23 0 0,22-29 45 0 0,58-61 48 0 0,1 0 0 0 0,-29 53 0 0 0,40-62 0 0 0,1 0 0 0 0,1 0 0 0 0,1 1 0 0 0,1 0 0 0 0,0 0 0 0 0,-3 28 0 0 0,6-37-5 0 0,0 1-1 0 0,0 0 0 0 0,0-1 1 0 0,-1 1-1 0 0,-8 15 1 0 0,8-17-171 0 0,2-7-71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5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5 11519 0 0,'5'-4'12307'0'0,"-26"17"-12282"0"0,0 0 0 0 0,-1-2 0 0 0,0 0 0 0 0,-33 10 0 0 0,-99 24-34 0 0,153-44 9 0 0,-41 10-311 0 0,-1-2 0 0 0,-85 9-1 0 0,120-18 181 0 0,0-1 0 0 0,1 1 0 0 0,-1-1 0 0 0,0 0 0 0 0,1-1 0 0 0,-12-3 0 0 0,17 4 68 0 0,0 0 0 0 0,0 0 1 0 0,0 0-1 0 0,0 0 0 0 0,0 0 1 0 0,0-1-1 0 0,0 1 0 0 0,1 0 1 0 0,-1-1-1 0 0,0 0 0 0 0,-2-2 0 0 0,3 2 18 0 0,1 1-1 0 0,-1 0 1 0 0,1-1 0 0 0,-1 1-1 0 0,1 0 1 0 0,-1-1-1 0 0,1 1 1 0 0,0 0-1 0 0,0-1 1 0 0,-1 1-1 0 0,1-1 1 0 0,0 1-1 0 0,0-1 1 0 0,0 1-1 0 0,1 0 1 0 0,-1-1-1 0 0,0 1 1 0 0,1-1-1 0 0,-1 1 1 0 0,1-2-1 0 0,2-1-136 0 0,-1 0-1 0 0,1 0 1 0 0,0 0-1 0 0,0 1 1 0 0,1-1 0 0 0,-1 1-1 0 0,1 0 1 0 0,-1 0-1 0 0,1 0 1 0 0,0 0-1 0 0,5-2 1 0 0,-9 5 184 0 0,1 0 1 0 0,0-1-1 0 0,-1 1 1 0 0,1 0-1 0 0,0-1 1 0 0,-1 1-1 0 0,1 0 1 0 0,0 0-1 0 0,-1-1 1 0 0,1 1-1 0 0,0 0 1 0 0,-1 0-1 0 0,1 0 0 0 0,0 0 1 0 0,0 0-1 0 0,-1 0 1 0 0,1 0-1 0 0,0 0 1 0 0,-1 1-1 0 0,1-1 1 0 0,0 0-1 0 0,-1 0 1 0 0,1 0-1 0 0,0 1 1 0 0,-1-1-1 0 0,1 0 1 0 0,0 1-1 0 0,-1-1 1 0 0,1 1-1 0 0,-1-1 0 0 0,1 1 1 0 0,-1-1-1 0 0,1 1 1 0 0,-1-1-1 0 0,1 1 1 0 0,-1-1-1 0 0,0 1 1 0 0,1 0-1 0 0,-1-1 1 0 0,1 2-1 0 0,0 0 34 0 0,0 1 0 0 0,0-1 1 0 0,0 0-1 0 0,0 1 0 0 0,-1-1 0 0 0,1 1 0 0 0,-1-1 0 0 0,0 1 0 0 0,1 2 1 0 0,-4 8 76 0 0,1-1 1 0 0,-1 0-1 0 0,-1 0 1 0 0,0-1-1 0 0,-1 1 1 0 0,-9 16-1 0 0,9-18-58 0 0,-2-1 0 0 0,1 0-1 0 0,-1-1 1 0 0,-1 0 0 0 0,0 0-1 0 0,-14 11 1 0 0,1 0 54 0 0,-32 25 203 0 0,35-31-29 0 0,1 1-1 0 0,-15 16 1 0 0,21-19-21 0 0,7-7-123 0 0,0 0-1 0 0,1 0 1 0 0,-6 8-1 0 0,8-12-132 0 0,1 1 0 0 0,0 0 0 0 0,0-1 0 0 0,-1 1 0 0 0,1-1 0 0 0,0 1 0 0 0,0 0 1 0 0,0-1-1 0 0,0 1 0 0 0,0 0 0 0 0,0-1 0 0 0,0 1 0 0 0,0 0 0 0 0,0-1 0 0 0,1 1 0 0 0,-1 0 0 0 0,0-1 0 0 0,0 1 0 0 0,0-1 0 0 0,1 1 0 0 0,-1 0 0 0 0,0-1 0 0 0,1 1 0 0 0,-1-1 0 0 0,0 1 0 0 0,1 0 0 0 0,0 0-5 0 0,0 0 0 0 0,1 1 0 0 0,-1-1 0 0 0,0 0 0 0 0,0 0-1 0 0,1 0 1 0 0,-1 0 0 0 0,3 1 0 0 0,4 1 6 0 0,0-1-1 0 0,0 1 1 0 0,1-2 0 0 0,-1 1-1 0 0,0-1 1 0 0,14 0 0 0 0,53-5-199 0 0,-69 4 166 0 0,81-10-484 0 0,50-3-267 0 0,-120 13 743 0 0,0 0-1 0 0,-1 1 1 0 0,1 1-1 0 0,0 0 1 0 0,-1 2 0 0 0,18 5-1 0 0,-27-6 85 0 0,0-1 1 0 0,0 2-1 0 0,0-1 0 0 0,-1 1 0 0 0,1 0 0 0 0,-1 0 0 0 0,0 1 0 0 0,0 0 1 0 0,-1 0-1 0 0,1 0 0 0 0,-1 1 0 0 0,9 11 0 0 0,-11-11 7 0 0,0-1 1 0 0,0 1-1 0 0,0-1 0 0 0,-1 1 0 0 0,0 0 0 0 0,0 0 0 0 0,0 0 1 0 0,-1 0-1 0 0,0 0 0 0 0,0 0 0 0 0,-1 0 0 0 0,1 0 0 0 0,-1 1 1 0 0,-1-1-1 0 0,1 0 0 0 0,-2 7 0 0 0,0-6 26 0 0,0-1 1 0 0,-1 0-1 0 0,1 0 0 0 0,-1-1 1 0 0,0 1-1 0 0,-1 0 0 0 0,0-1 0 0 0,1 0 1 0 0,-2 0-1 0 0,1 0 0 0 0,-9 8 1 0 0,-1-1 54 0 0,-1 0-1 0 0,-29 17 1 0 0,19-14-102 0 0,-2-2-1 0 0,0-1 1 0 0,0 0-1 0 0,-1-2 1 0 0,-1-2-1 0 0,1 0 0 0 0,-1-2 1 0 0,-59 5-1 0 0,69-10-131 0 0,-8 1 269 0 0,-29-2-1 0 0,48 0-339 0 0,0-1 1 0 0,-1 0 0 0 0,1-1-1 0 0,1 0 1 0 0,-1 0-1 0 0,0-1 1 0 0,0 0-1 0 0,-7-4 1 0 0,8 2-1221 0 0,1-2-69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5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1121 91 13903 0 0,'21'-14'838'0'0,"0"2"-1"0"0,1 0 0 0 0,0 1 1 0 0,1 2-1 0 0,33-10 0 0 0,-28 9 268 0 0,-20 6-47 0 0,-18 7 1955 0 0,-175 63-2778 0 0,-164 49-935 0 0,157-64-187 0 0,170-45 622 0 0,0 0-1 0 0,-1-2 0 0 0,0-1 1 0 0,-34 1-1 0 0,55-4 243 0 0,0 0-1 0 0,0 0 0 0 0,0 0 1 0 0,0 0-1 0 0,0-1 0 0 0,0 1 1 0 0,0-1-1 0 0,-1 1 0 0 0,1-1 1 0 0,0 0-1 0 0,0 1 0 0 0,1-1 1 0 0,-1 0-1 0 0,0 0 0 0 0,0-1 1 0 0,0 1-1 0 0,1 0 0 0 0,-1 0 1 0 0,1-1-1 0 0,-3-1 0 0 0,4 1 8 0 0,-1 0-1 0 0,0 1 0 0 0,0-1 1 0 0,1 0-1 0 0,-1 0 0 0 0,1 0 1 0 0,-1 1-1 0 0,1-1 0 0 0,0 0 1 0 0,0 0-1 0 0,0 0 0 0 0,0 0 1 0 0,0 0-1 0 0,0 0 0 0 0,0 1 1 0 0,1-1-1 0 0,-1 0 0 0 0,1 0 1 0 0,-1 0-1 0 0,1 1 0 0 0,0-1 1 0 0,1-2-1 0 0,1-1-4 0 0,0 0 0 0 0,1 0-1 0 0,-1 0 1 0 0,1 0 0 0 0,0 1-1 0 0,1 0 1 0 0,-1 0 0 0 0,1 0-1 0 0,0 0 1 0 0,0 1 0 0 0,0 0-1 0 0,0 0 1 0 0,0 0 0 0 0,8-3-1 0 0,-12 6 31 0 0,0 0-1 0 0,-1 0 1 0 0,1 0 0 0 0,0 0-1 0 0,0 0 1 0 0,-1 0 0 0 0,1 0-1 0 0,0 1 1 0 0,0-1 0 0 0,-1 0-1 0 0,1 0 1 0 0,0 0 0 0 0,0 1-1 0 0,-1-1 1 0 0,1 0 0 0 0,0 1-1 0 0,-1-1 1 0 0,1 1-1 0 0,-1-1 1 0 0,1 1 0 0 0,0-1-1 0 0,0 2 1 0 0,10 11 104 0 0,-8-8-98 0 0,-1 0-1 0 0,0 0 1 0 0,0 1 0 0 0,-1-1-1 0 0,1 0 1 0 0,-1 1 0 0 0,1 10-1 0 0,-2 41 21 0 0,0-51-35 0 0,-2 11 15 0 0,0 0-1 0 0,-1 0 1 0 0,0 0-1 0 0,-1-1 1 0 0,-13 33 0 0 0,-43 74 127 0 0,49-102-113 0 0,-17 28 5 0 0,-2 0 0 0 0,-1-2 1 0 0,-3-1-1 0 0,-2-2 0 0 0,-73 70 0 0 0,96-102-53 0 0,-1 0-1 0 0,0-1 1 0 0,-1-1-1 0 0,0 0 1 0 0,-1-1 0 0 0,-31 13-1 0 0,39-19 31 0 0,6-3 290 0 0,13 2-55 0 0,14 0 54 0 0,0-1 0 0 0,0-1 0 0 0,-1-1 0 0 0,47-8 0 0 0,-25 3-14 0 0,131-22 640 0 0,45-5 84 0 0,-142 31-1303 0 0,-78 2-314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5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128 115 8287 0 0,'1'2'9538'0'0,"-1"0"-9312"0"0,1 0-1 0 0,0-1 1 0 0,0 1 0 0 0,0 0 0 0 0,0-1 0 0 0,0 1 0 0 0,0-1 0 0 0,0 0 0 0 0,1 1 0 0 0,-1-1 0 0 0,0 0 0 0 0,1 0 0 0 0,-1 1 0 0 0,4 0 0 0 0,-1 0 81 0 0,0 0-1 0 0,0 0 1 0 0,0 0 0 0 0,1-1-1 0 0,8 2 1 0 0,-3-2-29 0 0,1 0 0 0 0,-1 0 0 0 0,1-1 0 0 0,18-2 0 0 0,-8-1-265 0 0,0-1 0 0 0,-1 0 0 0 0,1-2 0 0 0,-1 0 0 0 0,0-2 0 0 0,38-18 0 0 0,-46 19-127 0 0,-7 4-27 0 0,-1 1-1 0 0,0-1 1 0 0,0 1-1 0 0,0-1 0 0 0,0 0 1 0 0,0-1-1 0 0,0 1 1 0 0,3-5-1 0 0,-6 7 88 0 0,-1 1-1 0 0,1-1 0 0 0,0 0 1 0 0,0 0-1 0 0,-1 0 0 0 0,1 0 1 0 0,0 0-1 0 0,-1 0 0 0 0,1-1 1 0 0,-1 1-1 0 0,0 0 1 0 0,1 0-1 0 0,-1 0 0 0 0,0 0 1 0 0,0 0-1 0 0,0-1 0 0 0,1 1 1 0 0,-1 0-1 0 0,0 0 0 0 0,-1 0 1 0 0,1-1-1 0 0,0 1 1 0 0,0 0-1 0 0,0 0 0 0 0,-1 0 1 0 0,1 0-1 0 0,-1-1 0 0 0,1 1 1 0 0,-1 0-1 0 0,1 0 1 0 0,-1 0-1 0 0,0 0 0 0 0,1 0 1 0 0,-1 0-1 0 0,0 0 0 0 0,0 1 1 0 0,1-1-1 0 0,-1 0 0 0 0,0 0 1 0 0,-2 0-1 0 0,0-1-5 0 0,0 0 0 0 0,0 0 0 0 0,0 1-1 0 0,-1-1 1 0 0,1 1 0 0 0,-1 0 0 0 0,1 0 0 0 0,-1 0-1 0 0,1 1 1 0 0,-1-1 0 0 0,1 1 0 0 0,-6 0 0 0 0,-6 1-37 0 0,1 1 1 0 0,0 1-1 0 0,-1 0 1 0 0,1 1-1 0 0,1 0 1 0 0,-1 1-1 0 0,0 1 1 0 0,1 0-1 0 0,0 1 1 0 0,-15 11-1 0 0,-15 9 67 0 0,-52 39 869 0 0,82-56-650 0 0,0 1-1 0 0,1 1 1 0 0,0 0 0 0 0,-18 26-1 0 0,23-29-42 0 0,1 0-1 0 0,1 0 1 0 0,0 1-1 0 0,0 0 0 0 0,1 0 1 0 0,0 1-1 0 0,1-1 1 0 0,-4 19-1 0 0,6-24-81 0 0,1 0 0 0 0,0 0 0 0 0,0 0 0 0 0,0 0 0 0 0,0 0 0 0 0,1-1 0 0 0,0 1 0 0 0,0 0 0 0 0,0 0 0 0 0,1 0 0 0 0,-1-1 0 0 0,1 1 0 0 0,0 0 0 0 0,1-1 0 0 0,-1 0 0 0 0,1 1 0 0 0,0-1 0 0 0,0 0 0 0 0,0-1 0 0 0,0 1 0 0 0,6 4 0 0 0,0 0 39 0 0,0-1-1 0 0,0-1 0 0 0,1 1 0 0 0,0-1 0 0 0,0-1 0 0 0,1 0 0 0 0,17 5 0 0 0,-12-5 37 0 0,1-1 0 0 0,0 0 0 0 0,0-2 0 0 0,26 1 0 0 0,-7-3-16 0 0,0-2 0 0 0,0-2-1 0 0,0-1 1 0 0,42-12 0 0 0,-57 11-523 0 0,34-15 0 0 0,-31 10-2283 0 0,0 0-3411 0 0,-8 2-852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57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 6447 0 0,'-21'5'638'0'0,"14"-3"-701"0"0,0-1 0 0 0,-1 2 0 0 0,-7 3 0 0 0,13-6 277 0 0,1 1 0 0 0,-1 0 0 0 0,1 0 0 0 0,-1 0 0 0 0,1 0 1 0 0,0 0-1 0 0,0 0 0 0 0,-1 0 0 0 0,1 0 0 0 0,0 0 0 0 0,0 0 0 0 0,0 1 0 0 0,0-1 1 0 0,0 1-1 0 0,1-1 0 0 0,-1 0 0 0 0,0 1 0 0 0,1 0 0 0 0,-2 2 0 0 0,2-3 2 0 0,0 0-1 0 0,0 0 0 0 0,0 0 0 0 0,1 0 0 0 0,-1 0 1 0 0,0 0-1 0 0,0 0 0 0 0,0 0 0 0 0,1 0 1 0 0,-1 0-1 0 0,0 0 0 0 0,1 0 0 0 0,-1-1 1 0 0,1 1-1 0 0,-1 0 0 0 0,1 0 0 0 0,0 0 0 0 0,-1-1 1 0 0,1 1-1 0 0,0 0 0 0 0,-1 0 0 0 0,1-1 1 0 0,0 1-1 0 0,0-1 0 0 0,0 1 0 0 0,1 0 1 0 0,1 1-31 0 0,0 0 1 0 0,1-1 0 0 0,0 1-1 0 0,6 1 1 0 0,9 1 282 0 0,-1 0 1 0 0,1-2-1 0 0,0 0 0 0 0,0-2 0 0 0,0 0 1 0 0,22-3-1 0 0,112-24 732 0 0,-95 15-818 0 0,72-17-181 0 0,-76 13-3434 0 0,-39 11-3971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5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12 9671 0 0,'0'0'748'0'0,"9"-12"9128"0"0,-25 20-9393 0 0,0 0-1 0 0,0 1 0 0 0,1 1 1 0 0,0 0-1 0 0,-18 17 0 0 0,-65 67-402 0 0,91-86-19 0 0,-32 35-43 0 0,1 2 0 0 0,3 1 1 0 0,2 2-1 0 0,1 1 0 0 0,3 1 1 0 0,-25 60-1 0 0,50-99-4 0 0,-1 1 0 0 0,1-1 0 0 0,1 1 0 0 0,0 0 1 0 0,0 0-1 0 0,2 0 0 0 0,-1 0 0 0 0,1 13 0 0 0,1-20-8 0 0,1 1-1 0 0,-1 0 0 0 0,1 0 1 0 0,0-1-1 0 0,0 1 0 0 0,1 0 1 0 0,0-1-1 0 0,0 1 1 0 0,0-1-1 0 0,0 0 0 0 0,1 1 1 0 0,0-1-1 0 0,0-1 0 0 0,0 1 1 0 0,1 0-1 0 0,0-1 0 0 0,0 1 1 0 0,8 5-1 0 0,-3-2-592 0 0,0-1 1 0 0,1 0-1 0 0,0-1 1 0 0,16 7-1 0 0,-11-8-1560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5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9215 0 0,'0'0'422'0'0,"-1"2"-13"0"0,-2 2-196 0 0,1 1 0 0 0,0-1 0 0 0,0 1-1 0 0,0 0 1 0 0,0-1 0 0 0,1 1 0 0 0,0 0 0 0 0,0 0 0 0 0,0 0-1 0 0,1 1 1 0 0,-1-1 0 0 0,1 0 0 0 0,1 6 0 0 0,0-3 409 0 0,1-1 1 0 0,0 1-1 0 0,0-1 1 0 0,0 1-1 0 0,1-1 1 0 0,0 0-1 0 0,8 13 1 0 0,0-4 558 0 0,0 0 0 0 0,1-1 0 0 0,14 15 0 0 0,17 13-1000 0 0,62 48 1682 0 0,-27-25-886 0 0,-22-17-505 0 0,57 55-245 0 0,-92-83-173 0 0,15 18-663 0 0,-36-38 289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5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1 12439 0 0,'0'0'4042'0'0,"-8"-1"-1789"0"0,3 3-1963 0 0,0 1 0 0 0,1 0 0 0 0,-1-1 0 0 0,1 1 0 0 0,0 1 0 0 0,0-1 1 0 0,-6 8-1 0 0,-26 33 723 0 0,18-20-614 0 0,-119 123 898 0 0,77-85-1190 0 0,-122 103 59 0 0,-13-15-57 0 0,181-140-100 0 0,-37 26 32 0 0,26-20-13 0 0,1 2 0 0 0,-29 27-1 0 0,52-44-30 0 0,0 0-1 0 0,0 0 1 0 0,0 0-1 0 0,0 0 0 0 0,0 0 1 0 0,0 1-1 0 0,0-1 1 0 0,1 0-1 0 0,-1 0 1 0 0,0 1-1 0 0,1-1 1 0 0,-1 0-1 0 0,1 1 1 0 0,0-1-1 0 0,-1 0 0 0 0,1 1 1 0 0,0-1-1 0 0,0 1 1 0 0,0-1-1 0 0,0 1 1 0 0,0 2-1 0 0,1-3-13 0 0,-1 0 0 0 0,1 0-1 0 0,-1 0 1 0 0,1 0 0 0 0,-1 0 0 0 0,1 0-1 0 0,0 0 1 0 0,0 0 0 0 0,-1-1 0 0 0,1 1-1 0 0,0 0 1 0 0,0 0 0 0 0,0-1 0 0 0,0 1-1 0 0,0 0 1 0 0,0-1 0 0 0,0 1-1 0 0,0-1 1 0 0,0 0 0 0 0,0 1 0 0 0,0-1-1 0 0,0 0 1 0 0,1 1 0 0 0,-1-1 0 0 0,0 0-1 0 0,2 0 1 0 0,20 0-1252 0 0,5-5-406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5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49 104 8751 0 0,'-2'1'399'0'0,"-30"15"10249"0"0,44-19-8856 0 0,17-9-2175 0 0,-2-1 649 0 0,28-14-106 0 0,71-22 0 0 0,-83 33 238 0 0,-41 15 370 0 0,-3 3-572 0 0,0 2-160 0 0,-1 0 0 0 0,0 0 0 0 0,0 0 0 0 0,-1-1 0 0 0,1 1 0 0 0,-1 0 0 0 0,-6 5 0 0 0,-26 23 114 0 0,12-12-32 0 0,-18 17-73 0 0,1 3 1 0 0,-63 82-1 0 0,72-70-45 0 0,26-42 0 0 0,1 0 0 0 0,3 0 23 0 0,0-8 23 0 0,2-1 1 0 0,-1 0-1 0 0,0 1 1 0 0,0-1-1 0 0,0 0 1 0 0,1 1-1 0 0,-1-1 1 0 0,0 0-1 0 0,1 0 1 0 0,-1 0-1 0 0,1 1 1 0 0,0-1-1 0 0,-1 0 1 0 0,1 0-1 0 0,0 0 1 0 0,0 0-1 0 0,-1 0 1 0 0,1 0-1 0 0,0 0 1 0 0,0 0-1 0 0,0 0 1 0 0,0-1-1 0 0,0 1 1 0 0,3 1-1 0 0,0 0 42 0 0,0 0 0 0 0,0 0-1 0 0,0 0 1 0 0,0 0-1 0 0,7 1 1 0 0,4-1 64 0 0,1 0 1 0 0,-1-1 0 0 0,19 0 0 0 0,17 0-72 0 0,77 17-767 0 0,-127-18 285 0 0,0 0 0 0 0,1 0-1 0 0,-1 0 1 0 0,1-1-1 0 0,-1 1 1 0 0,0 0 0 0 0,1-1-1 0 0,-1 1 1 0 0,0-1-1 0 0,1 1 1 0 0,-1-1 0 0 0,0 0-1 0 0,2-1 1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29:5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15631 0 0,'0'0'1418'0'0,"2"2"-1120"0"0,39 50 895 0 0,-20-25-125 0 0,27 42-1 0 0,-19-19-546 0 0,-2 2-1 0 0,-2 0 1 0 0,-3 2-1 0 0,-2 0 1 0 0,-2 2 0 0 0,20 113-1 0 0,-29-93-203 0 0,1 102-1 0 0,-11-138-287 0 0,-1 0 0 0 0,-2 0 1 0 0,-2 0-1 0 0,-15 51 0 0 0,16-74-9 0 0,-1-1 0 0 0,-1 0 0 0 0,-1-1 0 0 0,0 0 0 0 0,-1 0 0 0 0,0-1 0 0 0,-1 0-1 0 0,-1 0 1 0 0,-22 21 0 0 0,-6 0-648 0 0,-81 55 0 0 0,94-71-42 0 0,6-4-790 0 0,2-1-68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0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10511 0 0,'0'0'10323'0'0,"2"1"-9898"0"0,13 0-49 0 0,0-1-1 0 0,0 0 0 0 0,0-1 1 0 0,0 0-1 0 0,16-5 0 0 0,0 2-108 0 0,156-30 129 0 0,-61 10-219 0 0,-79 16-483 0 0,139-27-2954 0 0,-149 24 609 0 0,-23 6 1236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00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8751 0 0,'0'0'4562'0'0,"2"1"-3356"0"0,1-1-1055 0 0,-1 1-1 0 0,1 0 0 0 0,-1 0 1 0 0,1 0-1 0 0,-1 0 0 0 0,1 0 1 0 0,-1 0-1 0 0,0 1 0 0 0,1-1 1 0 0,-1 1-1 0 0,0 0 0 0 0,0 0 1 0 0,0 0-1 0 0,0 0 0 0 0,-1 0 1 0 0,1 0-1 0 0,-1 0 0 0 0,1 0 1 0 0,-1 1-1 0 0,0-1 0 0 0,1 1 1 0 0,-1-1-1 0 0,1 5 0 0 0,0 1 12 0 0,0-1 0 0 0,0 1-1 0 0,-1 1 1 0 0,0-1 0 0 0,0 0-1 0 0,-1 0 1 0 0,0 0 0 0 0,0 0-1 0 0,-1 0 1 0 0,0 0 0 0 0,-1 0-1 0 0,0 0 1 0 0,-5 15 0 0 0,-3 3 282 0 0,-1-1 1 0 0,-25 42 0 0 0,-29 27-32 0 0,44-67-347 0 0,2 1-1 0 0,-26 49 1 0 0,36-52-55 0 0,8-14 43 0 0,2-9-71 0 0,-1-1-1 0 0,1 1 0 0 0,0-1 0 0 0,0 0 0 0 0,0 1 0 0 0,0-1 0 0 0,0 0 0 0 0,0 1 0 0 0,2 0 0 0 0,10 5-2916 0 0,-4-5-4090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0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279 305 12207 0 0,'-1'0'562'0'0,"0"2"-369"0"0,-13 6 351 0 0,5-4 1467 0 0,17-17-623 0 0,1-1-954 0 0,1 0 0 0 0,1 1 0 0 0,1 0 0 0 0,0 1 0 0 0,25-20 0 0 0,-19 17-162 0 0,15-11 144 0 0,2 1 0 0 0,0 3 1 0 0,69-34-1 0 0,-75 41-165 0 0,2 2 0 0 0,64-19 0 0 0,-91 31-236 0 0,-1 0-1 0 0,1 0 1 0 0,0 1 0 0 0,0 0-1 0 0,0 0 1 0 0,0 0-1 0 0,0 0 1 0 0,0 1 0 0 0,0 0-1 0 0,-1 0 1 0 0,1 0-1 0 0,5 2 1 0 0,-7-3-12 0 0,0 1 1 0 0,0 0-1 0 0,0 1 1 0 0,0-1-1 0 0,-1 0 1 0 0,1 0-1 0 0,0 1 0 0 0,-1-1 1 0 0,1 1-1 0 0,-1 0 1 0 0,1-1-1 0 0,-1 1 1 0 0,0 0-1 0 0,0 0 0 0 0,0 0 1 0 0,0 0-1 0 0,0 0 1 0 0,0 0-1 0 0,0 0 0 0 0,-1 0 1 0 0,1 0-1 0 0,-1 0 1 0 0,1 3-1 0 0,-1 4-3 0 0,0 0 0 0 0,0 0 0 0 0,-1 0 0 0 0,0 1 0 0 0,-1-1 0 0 0,0-1 0 0 0,0 1 0 0 0,-1 0 0 0 0,0 0 0 0 0,-1-1 0 0 0,1 0 0 0 0,-9 13 0 0 0,0-2 0 0 0,-1-1 0 0 0,-1 0 0 0 0,0-1 0 0 0,-18 15 0 0 0,-1-2-87 0 0,0-3-1 0 0,-54 35 1 0 0,-79 36-896 0 0,90-56 543 0 0,-90 67 0 0 0,129-83 430 0 0,22-16 10 0 0,1 0 0 0 0,1 1-1 0 0,-1 0 1 0 0,2 1 0 0 0,-20 23 0 0 0,32-35 2 0 0,0 0 1 0 0,-1 0-1 0 0,1 1 0 0 0,0-1 0 0 0,0 0 0 0 0,-1 0 0 0 0,1 1 1 0 0,0-1-1 0 0,0 0 0 0 0,0 1 0 0 0,0-1 0 0 0,0 0 0 0 0,0 0 1 0 0,-1 1-1 0 0,1-1 0 0 0,0 0 0 0 0,0 1 0 0 0,0-1 1 0 0,0 0-1 0 0,0 1 0 0 0,0-1 0 0 0,0 1 0 0 0,0-1 0 0 0,1 0 1 0 0,-1 0-1 0 0,0 1 0 0 0,0-1 0 0 0,0 0 0 0 0,0 1 0 0 0,0-1 1 0 0,0 0-1 0 0,1 1 0 0 0,-1-1 0 0 0,0 0 0 0 0,0 0 0 0 0,0 1 1 0 0,1-1-1 0 0,-1 0 0 0 0,0 0 0 0 0,0 1 0 0 0,1-1 0 0 0,-1 0 1 0 0,0 0-1 0 0,1 0 0 0 0,-1 1 0 0 0,12 2 138 0 0,-11-3-120 0 0,10 0 145 0 0,0 0 0 0 0,0 0-1 0 0,0-1 1 0 0,17-3 0 0 0,18-1 247 0 0,-11 4 1 0 0,0 2-1 0 0,0 2 1 0 0,0 1-1 0 0,52 13 1 0 0,-80-15-331 0 0,16 6 24 0 0,-15-4-86 0 0,-6-3-131 0 0,9 3-4473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0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16207 0 0,'0'0'8176'0'0,"1"1"-7740"0"0,0 3-399 0 0,-1 0 0 0 0,1-1 0 0 0,-1 1 1 0 0,0 0-1 0 0,0-1 0 0 0,0 1 0 0 0,0 0 0 0 0,0-1 0 0 0,-2 6 0 0 0,-11 37 340 0 0,5-19-281 0 0,3-10-1024 0 0,4-13 287 0 0,-1 1 0 0 0,1-1 0 0 0,0 1 1 0 0,0 0-1 0 0,0 7 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5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73 3223 0 0,'-5'3'15894'0'0,"26"0"-15077"0"0,-1-2 0 0 0,1-1 0 0 0,37-4 0 0 0,62-16-306 0 0,-103 17-404 0 0,75-18-67 0 0,24-4 18 0 0,-93 22-1869 0 0,35 0 0 0 0,-51 12-1709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0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493 247 7831 0 0,'0'0'13350'0'0,"-1"-1"-12716"0"0,-3-7-171 0 0,2 6-395 0 0,0 0 0 0 0,1 0 0 0 0,-1-1 0 0 0,1 1 1 0 0,0-1-1 0 0,0 1 0 0 0,0-1 0 0 0,0 0 0 0 0,0 1 0 0 0,1-1 0 0 0,-1 0 0 0 0,1 0 0 0 0,0 1 0 0 0,-1-1 0 0 0,2-4 0 0 0,-1-17-166 0 0,-5-35-1 0 0,4 51-49 0 0,-1-1-1 0 0,0 1 1 0 0,0 0 0 0 0,-1 0-1 0 0,0 0 1 0 0,-1 0 0 0 0,-7-13-1 0 0,9 19 95 0 0,1-1-1 0 0,-1 1 0 0 0,0 0 1 0 0,0 0-1 0 0,0 0 0 0 0,0 0 1 0 0,0 0-1 0 0,0 0 1 0 0,0 0-1 0 0,-1 1 0 0 0,1-1 1 0 0,-1 1-1 0 0,1 0 0 0 0,-1 0 1 0 0,0 0-1 0 0,-3-1 1 0 0,1 1 7 0 0,1 1 1 0 0,0-1 0 0 0,0 1 0 0 0,0 0-1 0 0,0 0 1 0 0,0 1 0 0 0,0-1 0 0 0,0 1 0 0 0,0 0-1 0 0,-6 2 1 0 0,-2 2 18 0 0,-1 1-1 0 0,1 1 1 0 0,0-1-1 0 0,0 2 1 0 0,-18 15-1 0 0,-163 154 93 0 0,184-169-34 0 0,0 1 0 0 0,1 1 0 0 0,0-1 0 0 0,1 1 0 0 0,-7 12 0 0 0,12-19-20 0 0,1-1-1 0 0,0 1 1 0 0,0-1-1 0 0,0 1 1 0 0,0-1-1 0 0,0 1 0 0 0,1 0 1 0 0,-1-1-1 0 0,1 1 1 0 0,0 0-1 0 0,0-1 1 0 0,-1 1-1 0 0,2 0 1 0 0,-1 0-1 0 0,0-1 1 0 0,1 1-1 0 0,-1 0 1 0 0,1-1-1 0 0,0 1 1 0 0,0 0-1 0 0,0-1 0 0 0,0 1 1 0 0,0-1-1 0 0,0 0 1 0 0,1 1-1 0 0,-1-1 1 0 0,1 0-1 0 0,0 0 1 0 0,2 3-1 0 0,3 1 73 0 0,0-1 1 0 0,0 0-1 0 0,0 0 0 0 0,0 0 0 0 0,1-1 1 0 0,0 0-1 0 0,-1-1 0 0 0,2 0 0 0 0,-1 0 0 0 0,0-1 1 0 0,0 0-1 0 0,1 0 0 0 0,0-1 0 0 0,-1 0 1 0 0,11 0-1 0 0,-7-1-36 0 0,0 0 0 0 0,0-1 1 0 0,1-1-1 0 0,-1 1 0 0 0,0-2 1 0 0,-1 0-1 0 0,1 0 0 0 0,0-2 1 0 0,-1 1-1 0 0,13-8 0 0 0,-18 9-20 0 0,1 0 0 0 0,-1-1 0 0 0,0 0 0 0 0,-1 0 0 0 0,1 0-1 0 0,-1-1 1 0 0,0 0 0 0 0,0 0 0 0 0,0 0 0 0 0,-1-1-1 0 0,0 1 1 0 0,0-1 0 0 0,0 0 0 0 0,-1-1 0 0 0,0 1-1 0 0,4-10 1 0 0,-4 1 366 0 0,-8 20-207 0 0,-10 21-234 0 0,8-9 22 0 0,-1 0 0 0 0,-16 24 0 0 0,-3 4 28 0 0,-30 57-1 0 0,25-46 63 0 0,-31 74 1 0 0,53-108-614 0 0,-1-1 0 0 0,-1 0 1 0 0,-20 28-1 0 0,20-37-2426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0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11 12439 0 0,'15'-10'7863'0'0,"-29"19"-6757"0"0,9-6-971 0 0,-20 18-68 0 0,0 1 0 0 0,2 1 0 0 0,0 0 1 0 0,-21 31-1 0 0,18-23-51 0 0,-3 5-75 0 0,1 0 0 0 0,2 2-1 0 0,-40 78 1 0 0,64-111 56 0 0,-1 0 0 0 0,1 1 0 0 0,1-1 1 0 0,-1 0-1 0 0,1 1 0 0 0,0-1 0 0 0,0 0 0 0 0,1 1 1 0 0,-1 0-1 0 0,1-1 0 0 0,1 6 0 0 0,-1-9 13 0 0,0 1-1 0 0,1-1 1 0 0,0 0-1 0 0,-1 0 1 0 0,1 0-1 0 0,0 0 1 0 0,0 0-1 0 0,0 0 1 0 0,0 0-1 0 0,0 0 1 0 0,1 0-1 0 0,-1 0 0 0 0,1-1 1 0 0,-1 1-1 0 0,1 0 1 0 0,-1-1-1 0 0,1 0 1 0 0,0 1-1 0 0,0-1 1 0 0,0 0-1 0 0,0 0 1 0 0,0 0-1 0 0,0 0 1 0 0,0 0-1 0 0,0 0 1 0 0,0-1-1 0 0,0 1 1 0 0,0-1-1 0 0,4 1 1 0 0,8 1 145 0 0,1-1 1 0 0,-1 0-1 0 0,0-1 1 0 0,0-1 0 0 0,1 0-1 0 0,-1-1 1 0 0,26-7-1 0 0,-17 2 33 0 0,-1-1-1 0 0,0-1 1 0 0,40-24-1 0 0,-49 25-160 0 0,34-18 359 0 0,-1-3 0 0 0,78-64-1 0 0,-122 90-401 0 0,1 1 1 0 0,-1-1-1 0 0,0 0 0 0 0,1 1 1 0 0,-1-1-1 0 0,0 0 0 0 0,-1 0 1 0 0,1-1-1 0 0,-1 1 0 0 0,1 0 0 0 0,-1-1 1 0 0,0 1-1 0 0,0 0 0 0 0,0-1 1 0 0,-1 1-1 0 0,1-1 0 0 0,-1 1 1 0 0,0-1-1 0 0,0 0 0 0 0,0 1 1 0 0,0-1-1 0 0,-2-4 0 0 0,0 0-26 0 0,0 1 0 0 0,-1-1 0 0 0,0 0 0 0 0,0 1 0 0 0,-1-1-1 0 0,0 1 1 0 0,0 0 0 0 0,-9-11 0 0 0,9 12 26 0 0,0-1 0 0 0,0-1 0 0 0,0 1 0 0 0,1-1 1 0 0,-3-7-1 0 0,4 7-34 0 0,-1 0-1 0 0,0 1 1 0 0,-1 0 0 0 0,0 0 0 0 0,-5-8 0 0 0,8 13 0 0 0,0 1 0 0 0,-1 0 0 0 0,1 0 0 0 0,0 0 0 0 0,-1 0 0 0 0,1 0-1 0 0,-1 0 1 0 0,1 0 0 0 0,-1 0 0 0 0,1 0 0 0 0,-1 1 0 0 0,1-1 0 0 0,-1 1 0 0 0,0-1 0 0 0,1 1 0 0 0,-1 0-1 0 0,0-1 1 0 0,0 1 0 0 0,1 0 0 0 0,-1 0 0 0 0,0 0 0 0 0,1 1 0 0 0,-1-1 0 0 0,0 0 0 0 0,0 0-1 0 0,1 1 1 0 0,-1-1 0 0 0,0 1 0 0 0,1 0 0 0 0,-2 0 0 0 0,-7 4-565 0 0,1 0 0 0 0,0 1-1 0 0,-16 11 1 0 0,13-8-500 0 0,-6 3-5724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0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1074 67 10367 0 0,'1'-1'472'0'0,"1"0"-318"0"0,0 0 1 0 0,7-9 166 0 0,-6 7 254 0 0,0-1 0 0 0,1 1 0 0 0,-1 0 0 0 0,1 0-1 0 0,0 0 1 0 0,7-4 0 0 0,14-11 2119 0 0,-16 10-634 0 0,-8 7-1220 0 0,-2 2-163 0 0,-15 10-125 0 0,-33 9-516 0 0,-86 23 0 0 0,111-36-40 0 0,-58 16-256 0 0,-97 14 0 0 0,144-32 156 0 0,0-2 0 0 0,0-1 0 0 0,-1-2-1 0 0,1-1 1 0 0,-57-9 0 0 0,84 8 73 0 0,-1-1 1 0 0,0 0-1 0 0,1-1 0 0 0,0 0 1 0 0,0 0-1 0 0,-10-7 0 0 0,14 9-10 0 0,2 1-48 0 0,2 0 59 0 0,1 0 0 0 0,-1 0 0 0 0,0 0 0 0 0,1 1 0 0 0,-1-1 0 0 0,0 0 0 0 0,1 0 1 0 0,-1 0-1 0 0,1 1 0 0 0,0-1 0 0 0,-1 0 0 0 0,1 0 0 0 0,0 1 0 0 0,-1-1 0 0 0,1 1 0 0 0,0-1 0 0 0,-1 1 0 0 0,1-1 0 0 0,1 0 1 0 0,17-7-281 0 0,-17 7 287 0 0,1 1 0 0 0,-1-1 0 0 0,1 1 0 0 0,0 0 0 0 0,-1 0 0 0 0,1 0 0 0 0,-1 0 0 0 0,1 0 0 0 0,-1 1 0 0 0,1-1 0 0 0,0 1 0 0 0,-1-1 0 0 0,0 1 0 0 0,1 0 0 0 0,3 2 0 0 0,-2 0 55 0 0,0-1 0 0 0,-1 1 0 0 0,1 0 0 0 0,-1 0 1 0 0,0 1-1 0 0,0-1 0 0 0,0 1 0 0 0,3 4 0 0 0,0 1 20 0 0,-1 0-1 0 0,0 0 1 0 0,0 1-1 0 0,-1 0 1 0 0,0 0-1 0 0,0 0 1 0 0,-1 1-1 0 0,1 11 1 0 0,-1-7-18 0 0,-2 1 0 0 0,0-1 0 0 0,-1 1 0 0 0,0 0 0 0 0,-4 17 0 0 0,1-11 17 0 0,-2-1-1 0 0,0 0 0 0 0,-2 0 1 0 0,0 0-1 0 0,-1-1 0 0 0,-1 0 1 0 0,-1-1-1 0 0,-15 23 1 0 0,-108 137 141 0 0,100-142-189 0 0,-2-1 1 0 0,-62 49-1 0 0,85-76 15 0 0,-1-1 0 0 0,-18 10 0 0 0,-10 6 120 0 0,39-24-62 0 0,5 0 47 0 0,189-50 451 0 0,-41 9-504 0 0,-141 38-27 0 0,33-8 508 0 0,1 2 1 0 0,0 2-1 0 0,59-3 0 0 0,-77 9-234 0 0,-24 1-208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03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12439 0 0,'0'0'6010'0'0,"2"0"-5046"0"0,130-8 3435 0 0,69-22-2541 0 0,-200 30-1852 0 0,19-4-412 0 0,22-7 0 0 0,-2-3-7275 0 0,-20 7 281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04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14799 0 0,'0'0'1343'0'0,"-2"0"-1035"0"0,-8 3-15 0 0,1 1-1 0 0,-1 0 1 0 0,1 0-1 0 0,-13 8 1 0 0,-37 28 519 0 0,41-28-643 0 0,-12 10 81 0 0,0 0-1 0 0,2 3 1 0 0,1 0 0 0 0,1 1 0 0 0,1 2-1 0 0,-26 37 1 0 0,39-47-97 0 0,0 1-1 0 0,2 1 1 0 0,0-1-1 0 0,-13 41 0 0 0,18-44-96 0 0,2 0 0 0 0,0 0 0 0 0,0 0 0 0 0,1 0 0 0 0,1 1-1 0 0,1-1 1 0 0,2 22 0 0 0,0-23-3 0 0,1 0 0 0 0,8 27-1 0 0,-9-35-104 0 0,0 0 1 0 0,1-1-1 0 0,0 0 0 0 0,1 1 0 0 0,-1-1 1 0 0,1 0-1 0 0,1-1 0 0 0,5 8 0 0 0,-7-11-256 0 0,-1 0-1 0 0,1 0 0 0 0,0 0 1 0 0,0 0-1 0 0,0 0 0 0 0,0-1 1 0 0,0 0-1 0 0,0 1 0 0 0,3 0 1 0 0,7 0-1286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0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7367 0 0,'0'2'568'0'0,"-6"21"-435"0"0,5-19 539 0 0,0 1-1 0 0,0-1 1 0 0,0 0 0 0 0,0 0-1 0 0,0 1 1 0 0,1-1-1 0 0,0 0 1 0 0,0 1-1 0 0,0-1 1 0 0,1 0-1 0 0,-1 1 1 0 0,1-1-1 0 0,2 7 1 0 0,1-2-187 0 0,1 0 0 0 0,0 0-1 0 0,0 0 1 0 0,1-1 0 0 0,0 0 0 0 0,0 0 0 0 0,1 0-1 0 0,15 13 1 0 0,6 1 446 0 0,37 23 1 0 0,-30-22-298 0 0,69 37 585 0 0,-75-46-973 0 0,-1 2 1 0 0,0 1 0 0 0,25 21-1 0 0,-47-33-220 0 0,-4-3-20 0 0,0 0 0 0 0,1 0 0 0 0,-1 0 0 0 0,0 0 0 0 0,0 0 0 0 0,-1 1 0 0 0,1-1 0 0 0,1 4 0 0 0,3 0-2116 0 0,-6-5 1684 0 0,1-1 1 0 0,-1 0 0 0 0,1 1 0 0 0,-1-1 0 0 0,1 0-1 0 0,0 0 1 0 0,-1 0 0 0 0,1 0 0 0 0,-1 0 0 0 0,1 0 0 0 0,0 0-1 0 0,-1 0 1 0 0,1 0 0 0 0,-1 0 0 0 0,1 0 0 0 0,0 0-1 0 0,0 0 1 0 0,13-3-6843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0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0 15263 0 0,'0'0'1379'0'0,"-1"0"-1136"0"0,-5 1-147 0 0,0 0 1 0 0,0 0 0 0 0,0 0 0 0 0,0 0-1 0 0,1 1 1 0 0,-1 0 0 0 0,1 0 0 0 0,-1 1 0 0 0,1-1-1 0 0,0 1 1 0 0,-8 6 0 0 0,-7 6 697 0 0,-25 25 0 0 0,32-27-654 0 0,-32 33 1101 0 0,-68 89 1 0 0,79-90-759 0 0,-10 11 62 0 0,-68 82 173 0 0,87-110-649 0 0,-1-1 0 0 0,-52 40 0 0 0,-84 46-248 0 0,143-99 47 0 0,13-6 109 0 0,5 1-19 0 0,4 1 15 0 0,4 0-107 0 0,-3-9 180 0 0,-1 1-1497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0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24 10943 0 0,'0'0'5267'0'0,"2"1"-4448"0"0,8-1-192 0 0,-1 0 0 0 0,0 0 0 0 0,1-1 0 0 0,-1 0 0 0 0,11-3 0 0 0,-19 4-331 0 0,1 0 0 0 0,27-5-149 0 0,-7 0 41 0 0,-1 2-1 0 0,1 0 1 0 0,0 1-1 0 0,0 2 1 0 0,32 2-1 0 0,-50-2-189 0 0,-2 0 3 0 0,-1 0 0 0 0,0 0 0 0 0,0 0 0 0 0,0 0-1 0 0,0 0 1 0 0,0 0 0 0 0,1 0 0 0 0,-1 1 0 0 0,0-1 0 0 0,0 0-1 0 0,0 1 1 0 0,0-1 0 0 0,0 1 0 0 0,1 0 0 0 0,5 3 56 0 0,-6-3-42 0 0,0 0-1 0 0,0 0 1 0 0,-1 1-1 0 0,1-1 1 0 0,0 0-1 0 0,-1 0 1 0 0,1 1-1 0 0,-1-1 1 0 0,0 0-1 0 0,0 1 1 0 0,1-1-1 0 0,-1 1 1 0 0,0-1-1 0 0,0 0 1 0 0,0 4-1 0 0,0-5-2 0 0,-1 3 15 0 0,1 0 0 0 0,-1 0 1 0 0,1 0-1 0 0,-1 0 0 0 0,0 0 0 0 0,0 0 0 0 0,-1 0 0 0 0,1 0 0 0 0,0-1 0 0 0,-1 1 0 0 0,0-1 1 0 0,-3 5-1 0 0,-28 28 247 0 0,24-26-240 0 0,-6 4 1 0 0,0-1-1 0 0,-1-1 0 0 0,-1 0 0 0 0,-26 13 0 0 0,-76 35 94 0 0,93-48-128 0 0,-10 3-15 0 0,35-13-61 0 0,37 8-449 0 0,-14-8 286 0 0,-1 0 0 0 0,44-5 0 0 0,-21 0 167 0 0,-28 3 57 0 0,-12 0 8 0 0,1 1-1 0 0,-1-1 1 0 0,1 1-1 0 0,-1 0 1 0 0,0 0-1 0 0,1 0 1 0 0,-1 1-1 0 0,0 0 1 0 0,1 0-1 0 0,-1 0 0 0 0,0 0 1 0 0,0 1-1 0 0,0-1 1 0 0,0 1-1 0 0,0 0 1 0 0,6 4-1 0 0,-9-5 3 0 0,1 1 1 0 0,0 0-1 0 0,0 0 0 0 0,-1 0 0 0 0,1 0 1 0 0,-1 0-1 0 0,0 1 0 0 0,1-1 1 0 0,-1 0-1 0 0,0 0 0 0 0,0 1 0 0 0,-1-1 1 0 0,1 1-1 0 0,0-1 0 0 0,-1 1 0 0 0,0-1 1 0 0,1 1-1 0 0,-1-1 0 0 0,0 5 0 0 0,0-6 76 0 0,0 2-19 0 0,0-1 0 0 0,-1 1 0 0 0,1-1 0 0 0,0 1 0 0 0,-1-1 0 0 0,-1 5 0 0 0,2-6-40 0 0,-3 6 129 0 0,0 1 0 0 0,-8 12 0 0 0,10-18-121 0 0,-1 1 1 0 0,0-1-1 0 0,0 0 0 0 0,0 0 0 0 0,0 0 0 0 0,0 0 1 0 0,-1 0-1 0 0,1 0 0 0 0,-1 0 0 0 0,1-1 0 0 0,-4 2 0 0 0,-9 3 23 0 0,-1 0-1 0 0,-1-1 0 0 0,1 0 0 0 0,0-1 0 0 0,-1-1 0 0 0,-22 1 1 0 0,-104-5 265 0 0,124 1-301 0 0,7-1-38 0 0,0 0 0 0 0,1 0 0 0 0,-1-1 0 0 0,0 0 0 0 0,-16-7-1 0 0,26 9-1193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0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22 9671 0 0,'-21'-6'730'0'0,"0"1"0"0"0,-37-5 0 0 0,47 10 809 0 0,-1-1-1 0 0,1 2 1 0 0,-20 2-1 0 0,29-3-912 0 0,2 2-61 0 0,1 3-475 0 0,1 0 1 0 0,-1 0 0 0 0,1-1-1 0 0,0 1 1 0 0,0-1 0 0 0,0 1-1 0 0,1-1 1 0 0,0 0-1 0 0,0 1 1 0 0,0-2 0 0 0,5 7-1 0 0,8 6 7 0 0,24 18 0 0 0,-23-20 3 0 0,40 36-2 0 0,-2 2 0 0 0,79 99-1 0 0,-98-105 183 0 0,-2 2 0 0 0,-3 1 0 0 0,-2 2-1 0 0,24 57 1 0 0,-45-90-86 0 0,-1 0-1 0 0,-1 0 1 0 0,-1 1-1 0 0,-1 0 0 0 0,0 0 1 0 0,1 34-1 0 0,-5-42-109 0 0,0-1-1 0 0,-1 1 1 0 0,0 0 0 0 0,-1 0-1 0 0,0 0 1 0 0,-1-1-1 0 0,0 1 1 0 0,-1-1-1 0 0,0 0 1 0 0,0 0-1 0 0,-1 0 1 0 0,0-1 0 0 0,-10 14-1 0 0,6-12-28 0 0,0-1 1 0 0,-1 1-1 0 0,0-2 0 0 0,0 1 1 0 0,-1-1-1 0 0,-17 11 0 0 0,9-10-75 0 0,0 0-1 0 0,0-1 1 0 0,-32 11-1 0 0,-27 3-1088 0 0,65-21-1125 0 0,-27 3 0 0 0,23-4-5002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0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216 243 3679 0 0,'2'5'16192'0'0,"-9"-7"-15617"0"0,-5-1 271 0 0,12 3-799 0 0,0 0 1 0 0,-1 0-1 0 0,1 0 1 0 0,0 0-1 0 0,0 0 1 0 0,0-1-1 0 0,-1 1 1 0 0,1 0-1 0 0,0 0 1 0 0,0 0-1 0 0,0-1 1 0 0,0 1-1 0 0,0 0 1 0 0,-1 0-1 0 0,1 0 1 0 0,0-1-1 0 0,0 1 0 0 0,0 0 1 0 0,0 0-1 0 0,0 0 1 0 0,0-1-1 0 0,0 1 1 0 0,0 0-1 0 0,0 0 1 0 0,0-1-1 0 0,0 1 1 0 0,0 0-1 0 0,0 0 1 0 0,0-1-1 0 0,0 1 1 0 0,0 0-1 0 0,0 0 1 0 0,0-1-1 0 0,0 1 1 0 0,0 0-1 0 0,1 0 1 0 0,-1 0-1 0 0,0-1 1 0 0,0 1-1 0 0,1-1 385 0 0,-2 0-341 0 0,-11-5-11 0 0,10 5 710 0 0,5-9-262 0 0,-5 4-457 0 0,1-4 38 0 0,1 9-106 0 0,0 1 0 0 0,0 0 1 0 0,1-1-1 0 0,-1 1 0 0 0,0-1 0 0 0,0 1 0 0 0,0-1 1 0 0,0 1-1 0 0,-1 0 0 0 0,1-1 0 0 0,0 1 1 0 0,0-1-1 0 0,0 1 0 0 0,0 0 0 0 0,0-1 0 0 0,0 1 1 0 0,-1-1-1 0 0,1 1 0 0 0,0 0 0 0 0,0-1 1 0 0,0 1-1 0 0,-1 0 0 0 0,1-1 0 0 0,-1 1 0 0 0,-5-6 6 0 0,5 6-9 0 0,0-1 0 0 0,0 0 0 0 0,0 0 0 0 0,-1 1 0 0 0,1-1 0 0 0,0 0 0 0 0,0 1 1 0 0,0-1-1 0 0,-1 1 0 0 0,1 0 0 0 0,0-1 0 0 0,0 1 0 0 0,-1 0 0 0 0,1 0 0 0 0,0 0 0 0 0,-1 0 1 0 0,-1 0-1 0 0,0 0 0 0 0,-6-1 0 0 0,0 2 0 0 0,8-1 0 0 0,-14 1 38 0 0,11-2 43 0 0,-3-4 13 0 0,-25-3-51 0 0,24 6-43 0 0,1-1 11 0 0,6 2 35 0 0,1 1-46 0 0,0 0-1 0 0,-1 0 1 0 0,1 0 0 0 0,0 0-1 0 0,0 0 1 0 0,0 0 0 0 0,0 0 0 0 0,0 0-1 0 0,-1 0 1 0 0,1-1 0 0 0,0 1 0 0 0,0 0-1 0 0,0 0 1 0 0,0 0 0 0 0,0 0-1 0 0,0 0 1 0 0,0 0 0 0 0,0-1 0 0 0,0 1-1 0 0,-1 0 1 0 0,1 0 0 0 0,0 0-1 0 0,0 0 1 0 0,0 0 0 0 0,0-1 0 0 0,0 1-1 0 0,0 0 1 0 0,0 0 0 0 0,0 0 0 0 0,0 0-1 0 0,0-1 1 0 0,0 1 0 0 0,0 0-1 0 0,0 0 1 0 0,0 0 0 0 0,0 0 0 0 0,0 0-1 0 0,0-1 1 0 0,0 1 0 0 0,0 0 0 0 0,1 0-1 0 0,-1-14 361 0 0,0 6-338 0 0,0-1 20 0 0,0 0-20 0 0,-1 2 31 0 0,0 4 0 0 0,-4-4-42 0 0,-1-1-11 0 0,0 1 0 0 0,3 5 2 0 0,3 2 0 0 0,-1 0 1 0 0,1 0 0 0 0,0 0 0 0 0,-1 0-1 0 0,1 0 1 0 0,0-1 0 0 0,0 1-1 0 0,-1 0 1 0 0,1 0 0 0 0,0-1 0 0 0,-1 1-1 0 0,1 0 1 0 0,0 0 0 0 0,0-1-1 0 0,-1 1 1 0 0,1 0 0 0 0,0 0 0 0 0,0-1-1 0 0,0 1 1 0 0,0 0 0 0 0,-1-1 0 0 0,1 1-1 0 0,0 0 1 0 0,0-1 0 0 0,0 1-1 0 0,0 0 1 0 0,0-1 0 0 0,0 1 0 0 0,0-1-1 0 0,0 1 1 0 0,0 0 0 0 0,0-1-1 0 0,0 1 1 0 0,0 0 0 0 0,0-1 0 0 0,0 1-1 0 0,0 0 1 0 0,1-1 0 0 0,1-8 28 0 0,-2 8 22 0 0,0-1 12 0 0,-1 2-59 0 0,1-1-4 0 0,0 1 0 0 0,0-1-1 0 0,0 1 1 0 0,0-1 0 0 0,0 1 0 0 0,0-1 0 0 0,0 1 0 0 0,-1-1 0 0 0,1 1 0 0 0,0-1-1 0 0,0 1 1 0 0,0 0 0 0 0,-1-1 0 0 0,1 1 0 0 0,0-1 0 0 0,-1 1 0 0 0,1 0 0 0 0,0-1 0 0 0,-1 1-1 0 0,1 0 1 0 0,0-1 0 0 0,-1 1 0 0 0,1 0 0 0 0,-1 0 0 0 0,1-1 0 0 0,-1 1 0 0 0,1 0-1 0 0,-1 0 1 0 0,1 0 0 0 0,-1 0 0 0 0,1 0 0 0 0,-1-1 0 0 0,-9-1 1 0 0,9 2-3 0 0,1 0 0 0 0,0 0 0 0 0,0 0 0 0 0,0 0 0 0 0,-1 0 0 0 0,1 0 0 0 0,0 0 0 0 0,0 0 0 0 0,0 0 0 0 0,-1-1 0 0 0,1 1 0 0 0,0 0 0 0 0,0 0 0 0 0,0 0 0 0 0,0 0 0 0 0,-1 0 0 0 0,1 0 0 0 0,0-1 0 0 0,0 1 0 0 0,0 0 0 0 0,0 0 0 0 0,0 0 0 0 0,-1 0 0 0 0,1-1 0 0 0,0 1 0 0 0,0 0 0 0 0,0 0 0 0 0,0 0 0 0 0,0 0 0 0 0,0-1 0 0 0,0 1 0 0 0,0 0 0 0 0,0 0 0 0 0,0 0 0 0 0,0-1 0 0 0,0 1 0 0 0,0 0 0 0 0,0 0 0 0 0,0 0 0 0 0,0-1 0 0 0,0 1 0 0 0,0 0 0 0 0,0 0 0 0 0,0-1 0 0 0,0 1 0 0 0,0 0 0 0 0,0 0 0 0 0,0 0 0 0 0,0 0 0 0 0,0-1 0 0 0,1 1 0 0 0,-1 0 0 0 0,0 0 0 0 0,0 0 0 0 0,9-8 0 0 0,-9 8 0 0 0,7-3 0 0 0,-1 0-5 0 0,12-14 138 0 0,-17 16 38 0 0,-7 0-1213 0 0,13 2 545 0 0,21 4-1010 0 0,-10-1 62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5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13903 0 0,'-8'5'320'0'0,"0"0"-1"0"0,1 1 0 0 0,-1 0 1 0 0,1 0-1 0 0,0 0 1 0 0,0 1-1 0 0,1 0 1 0 0,-11 15 2292 0 0,36-9-221 0 0,-11-11-2060 0 0,0 0 1 0 0,1 0-1 0 0,-1-1 0 0 0,0 0 1 0 0,1 0-1 0 0,10-1 1 0 0,54-7 597 0 0,-54 5-785 0 0,33-4-5 0 0,1 2 0 0 0,102 7 0 0 0,-149-3-933 0 0,0 1-1 0 0,-1 1 0 0 0,1-1 0 0 0,7 3 0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1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11231 0 0,'0'0'4596'0'0,"2"-1"-3880"0"0,32-11 689 0 0,17-6-517 0 0,1 3 1 0 0,100-18 0 0 0,-141 32-1286 0 0,1 0 1 0 0,0 1-1 0 0,0 1 1 0 0,20 3-1 0 0,-18-2-795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13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10135 0 0,'-2'0'464'0'0,"-2"2"-138"0"0,-26 13 7627 0 0,32-14-7477 0 0,2 1-310 0 0,0 0 0 0 0,0-1 0 0 0,0 0 0 0 0,0 0 0 0 0,0 0 0 0 0,0 0 0 0 0,1-1 0 0 0,7 0-1 0 0,38-5 716 0 0,-12 0-346 0 0,107-3 493 0 0,-48 4-3820 0 0,-72 4-4636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1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343 258 10999 0 0,'0'0'10067'0'0,"1"-1"-9699"0"0,2-5-225 0 0,0 0-1 0 0,1 0 1 0 0,0 0 0 0 0,0 1-1 0 0,0 0 1 0 0,0 0 0 0 0,1 0-1 0 0,0 0 1 0 0,0 0 0 0 0,10-6 0 0 0,8-4 98 0 0,32-16 1 0 0,-45 26-195 0 0,173-83 264 0 0,-154 77-287 0 0,0 1 0 0 0,1 1 0 0 0,0 1 0 0 0,48-5-1 0 0,-72 12-22 0 0,1 1-1 0 0,-1 0 0 0 0,1 0 0 0 0,-1 0 0 0 0,1 1 0 0 0,-1 0 1 0 0,12 3-1 0 0,-17-4-8 0 0,1 1 1 0 0,-1-1-1 0 0,1 1 1 0 0,-1 0-1 0 0,0 0 1 0 0,1 0-1 0 0,-1 0 1 0 0,0 0-1 0 0,1 0 1 0 0,-1 0-1 0 0,0 0 1 0 0,0 0-1 0 0,0 0 1 0 0,0 1-1 0 0,0-1 1 0 0,0 1-1 0 0,-1-1 0 0 0,1 0 1 0 0,0 1-1 0 0,-1-1 1 0 0,1 1-1 0 0,-1-1 1 0 0,1 1-1 0 0,-1 0 1 0 0,0-1-1 0 0,0 1 1 0 0,1-1-1 0 0,-1 1 1 0 0,0 0-1 0 0,-1-1 1 0 0,1 1-1 0 0,0 0 1 0 0,0-1-1 0 0,-1 1 1 0 0,0 2-1 0 0,-1 2-31 0 0,0 1 0 0 0,-1-1-1 0 0,0 0 1 0 0,0 0 0 0 0,0 0 0 0 0,-1 0 0 0 0,0-1-1 0 0,-7 9 1 0 0,-5 3-116 0 0,-19 16-1 0 0,-144 108-855 0 0,-12-14 646 0 0,139-93 349 0 0,3-5 16 0 0,-3-2 0 0 0,-54 20 0 0 0,9-4 0 0 0,80-36 2 0 0,1 2 0 0 0,-1 0 0 0 0,2 1 0 0 0,-1 0-1 0 0,1 1 1 0 0,1 1 0 0 0,-15 15 0 0 0,27-25 79 0 0,28 6 350 0 0,-11-7-328 0 0,-1 0 1 0 0,1-1-1 0 0,0-1 0 0 0,0-1 1 0 0,22-4-1 0 0,-31 5-93 0 0,93-20 98 0 0,40-6-22 0 0,-115 24-158 0 0,1 1 0 0 0,-1 0 0 0 0,41 5 0 0 0,-55-2-304 0 0,0 1-1 0 0,-1 1 1 0 0,1 0 0 0 0,-1 1 0 0 0,14 6 0 0 0,-21-10 40 0 0,0 1 1 0 0,0 0-1 0 0,0-1 1 0 0,0 1 0 0 0,0-1-1 0 0,0 0 1 0 0,0 0-1 0 0,3 0 1 0 0,7 0-6084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14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14279 0 0,'0'0'5664'0'0,"0"1"-4368"0"0,-9 19-639 0 0,-8 38-1 0 0,16-57-866 0 0,2 1-575 0 0,1 5 183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1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27 7831 0 0,'4'-3'151'0'0,"0"-1"-1"0"0,0 1 1 0 0,0 0-1 0 0,19-11 12514 0 0,-27 27-12594 0 0,0-5-91 0 0,0 0 0 0 0,-1 0 1 0 0,0 0-1 0 0,-1-1 0 0 0,1 1 0 0 0,-2-1 0 0 0,-12 11 0 0 0,-57 39-191 0 0,53-41 183 0 0,-174 106-387 0 0,-16 11 323 0 0,205-127 116 0 0,1 0 0 0 0,1 0 0 0 0,-1 1 0 0 0,1 0 0 0 0,-9 13 1 0 0,12-17-16 0 0,1 1 0 0 0,0 0 0 0 0,0-1 0 0 0,0 1 0 0 0,0 0 1 0 0,1 0-1 0 0,0 0 0 0 0,-1 0 0 0 0,1 0 0 0 0,1 0 0 0 0,-1 1 1 0 0,1-1-1 0 0,-1 0 0 0 0,2 8 0 0 0,-1-10 4 0 0,1 1 1 0 0,0-1-1 0 0,0 0 0 0 0,0 0 0 0 0,0 1 0 0 0,0-1 0 0 0,1 0 1 0 0,-1 0-1 0 0,0 0 0 0 0,1 0 0 0 0,0 0 0 0 0,-1-1 1 0 0,1 1-1 0 0,0 0 0 0 0,0-1 0 0 0,0 1 0 0 0,0-1 1 0 0,0 0-1 0 0,0 0 0 0 0,1 0 0 0 0,-1 0 0 0 0,0 0 0 0 0,1 0 1 0 0,2 0-1 0 0,9 2 98 0 0,-1 0 0 0 0,1-1 0 0 0,17 1 0 0 0,-16-2-61 0 0,80 4 496 0 0,119-9 0 0 0,-146 3-265 0 0,-33 1-221 0 0,-1-2 0 0 0,0-1 0 0 0,40-8 0 0 0,-55 5-43 0 0,0-1 0 0 0,0 0 0 0 0,32-19 0 0 0,-39 18-165 0 0,-1 0-1 0 0,1-2 1 0 0,-1 1-1 0 0,13-16 1 0 0,-8 8 8 0 0,-12 13 85 0 0,1 0 0 0 0,-1 0 0 0 0,0-1-1 0 0,0 0 1 0 0,0 1 0 0 0,-1-2 0 0 0,0 1-1 0 0,0 0 1 0 0,0-1 0 0 0,-1 1 0 0 0,3-10 0 0 0,-4 13 32 0 0,-3 1 41 0 0,-1-1 0 0 0,1 1 0 0 0,0 0 0 0 0,0-1 0 0 0,-1 1 1 0 0,1 0-1 0 0,-1 0 0 0 0,1 1 0 0 0,-1-1 0 0 0,0 0 1 0 0,1 1-1 0 0,-1 0 0 0 0,1-1 0 0 0,-4 1 0 0 0,-37 3-90 0 0,-62 14 58 0 0,91-14 15 0 0,-1 1 0 0 0,1 0 1 0 0,0 2-1 0 0,1-1 0 0 0,-16 10 0 0 0,25-13-3 0 0,1 0 0 0 0,-1 1-1 0 0,1 0 1 0 0,-1 0 0 0 0,1 0-1 0 0,0 0 1 0 0,0 0 0 0 0,1 0-1 0 0,-1 1 1 0 0,1-1 0 0 0,0 1 0 0 0,0 0-1 0 0,0 0 1 0 0,-3 8 0 0 0,4-8 5 0 0,0 1 1 0 0,0 0-1 0 0,1 0 0 0 0,-1 0 1 0 0,1-1-1 0 0,0 1 1 0 0,1 0-1 0 0,-1 0 1 0 0,1 0-1 0 0,0-1 1 0 0,0 1-1 0 0,1 0 0 0 0,-1-1 1 0 0,1 1-1 0 0,0-1 1 0 0,3 7-1 0 0,-3-9-58 0 0,-1 0 0 0 0,1 1-1 0 0,-1-1 1 0 0,1 0 0 0 0,0 0 0 0 0,0 0-1 0 0,0 0 1 0 0,0 0 0 0 0,0 0 0 0 0,0-1-1 0 0,0 1 1 0 0,1-1 0 0 0,-1 1 0 0 0,0-1-1 0 0,1 0 1 0 0,-1 0 0 0 0,1 0 0 0 0,5 1-1 0 0,18 0-5754 0 0,-7-4-501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1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56 5983 0 0,'48'-30'1895'0'0,"3"6"10118"0"0,-51 26-11939 0 0,-1 1 0 0 0,0 0 0 0 0,1-1 0 0 0,-1 1 0 0 0,0-1 0 0 0,0 1 0 0 0,0-1 0 0 0,0 1 0 0 0,-1-1-1 0 0,1 0 1 0 0,-1 0 0 0 0,-1 3 0 0 0,-23 23 28 0 0,25-27-81 0 0,-42 41 94 0 0,-50 54-46 0 0,19-15-46 0 0,45-53-10 0 0,2 2 1 0 0,-25 37 0 0 0,48-61-3 0 0,0 0 0 0 0,0 0 0 0 0,1 1 0 0 0,0-1-1 0 0,0 1 1 0 0,1 0 0 0 0,0 0 0 0 0,-2 12 0 0 0,4-17-5 0 0,-1 0-1 0 0,1 1 1 0 0,0-1 0 0 0,0 0-1 0 0,1 1 1 0 0,-1-1 0 0 0,0 0-1 0 0,1 1 1 0 0,-1-1 0 0 0,1 0-1 0 0,0 0 1 0 0,0 0 0 0 0,0 0-1 0 0,0 0 1 0 0,0 0-1 0 0,0 0 1 0 0,0 0 0 0 0,1 0-1 0 0,-1 0 1 0 0,1 0 0 0 0,0-1-1 0 0,-1 1 1 0 0,1-1 0 0 0,0 1-1 0 0,0-1 1 0 0,0 0 0 0 0,0 0-1 0 0,0 1 1 0 0,0-1 0 0 0,2 0 0 0 0,4 2 83 0 0,0-1 0 0 0,1 0 0 0 0,-1 0 0 0 0,0-1 1 0 0,0 0-1 0 0,1 0 0 0 0,-1-1 0 0 0,17-2 1 0 0,1-1 131 0 0,38-11 1 0 0,-39 7-172 0 0,0-1-1 0 0,-1-2 1 0 0,0 0-1 0 0,-1-1 1 0 0,0-2-1 0 0,31-22 1 0 0,-45 28-36 0 0,1-1 1 0 0,-1 0-1 0 0,0 0 1 0 0,-1-1-1 0 0,0-1 1 0 0,-1 1-1 0 0,1-1 1 0 0,8-17-1 0 0,-12 19-5 0 0,-1 1 0 0 0,1-1 0 0 0,-1-1 0 0 0,-1 1 0 0 0,0 0-1 0 0,0-1 1 0 0,0 1 0 0 0,-1-1 0 0 0,0 1 0 0 0,-1-1 0 0 0,0 0-1 0 0,-2-15 1 0 0,-6-11 7 0 0,-2 1 0 0 0,-1 0 0 0 0,-22-47 0 0 0,30 76-16 0 0,3 3-27 0 0,-1 0-1 0 0,1 1 0 0 0,-1-1 1 0 0,0 1-1 0 0,0-1 0 0 0,0 1 1 0 0,0-1-1 0 0,0 1 1 0 0,0 0-1 0 0,0-1 0 0 0,0 1 1 0 0,0 0-1 0 0,-1 0 0 0 0,1 0 1 0 0,0 0-1 0 0,-1 0 1 0 0,1 0-1 0 0,-1 0 0 0 0,1 1 1 0 0,-3-2-1 0 0,1 2-28 0 0,1 0 0 0 0,-1 0-1 0 0,1 0 1 0 0,0 0 0 0 0,-1 0-1 0 0,1 1 1 0 0,-1-1 0 0 0,1 1 0 0 0,0 0-1 0 0,-1 0 1 0 0,1-1 0 0 0,0 1-1 0 0,-3 2 1 0 0,-55 33-2322 0 0,39-23 692 0 0,0 1-66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1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29 5527 0 0,'105'-24'1392'0'0,"-60"19"2803"0"0,-42 5-3935 0 0,-1 0 0 0 0,0 0-1 0 0,0 1 1 0 0,1-1 0 0 0,-1 1 0 0 0,0-1-1 0 0,3 2 1 0 0,12 1 2138 0 0,-16 10-1253 0 0,-2-9-1078 0 0,1 0-1 0 0,-1 0 0 0 0,-1 0 1 0 0,1 0-1 0 0,-1 0 0 0 0,1 0 1 0 0,-1 0-1 0 0,0 0 0 0 0,-1 0 1 0 0,1-1-1 0 0,-5 6 1 0 0,-4 4 87 0 0,-20 17 1 0 0,27-27-133 0 0,-26 22 293 0 0,-1-2 0 0 0,-56 32-1 0 0,20-13 86 0 0,25-16-261 0 0,1 3 0 0 0,2 2-1 0 0,-70 68 1 0 0,89-76-92 0 0,0 1 1 0 0,-17 29 0 0 0,29-42 15 0 0,2 1 1 0 0,-1 1 0 0 0,2-1 0 0 0,0 1 0 0 0,0 0 0 0 0,1 0-1 0 0,-2 16 1 0 0,5-24-14 0 0,0 0 0 0 0,1-1 0 0 0,0 1-1 0 0,0 0 1 0 0,0 0 0 0 0,1 0 0 0 0,-1 0-1 0 0,1 0 1 0 0,0 0 0 0 0,1-1 0 0 0,-1 1 0 0 0,1 0-1 0 0,0-1 1 0 0,0 1 0 0 0,0-1 0 0 0,1 0-1 0 0,-1 0 1 0 0,1 0 0 0 0,0 0 0 0 0,0 0 0 0 0,1 0-1 0 0,-1-1 1 0 0,1 0 0 0 0,0 1 0 0 0,0-2-1 0 0,0 1 1 0 0,0 0 0 0 0,0-1 0 0 0,8 4 0 0 0,-1-2 33 0 0,0-1 0 0 0,0 0 0 0 0,0-1 1 0 0,0 0-1 0 0,0 0 0 0 0,20-1 1 0 0,-7-1-1367 0 0,0-2-1 0 0,27-6 1 0 0,-31 4-5552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1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3223 0 0,'-1'1'7556'0'0,"-23"28"243"0"0,3 5-5207 0 0,-15 39-3276 0 0,25-49 1404 0 0,-91 245-511 0 0,74-198-167 0 0,27-69-153 0 0,0-1-265 0 0,1 1 121 0 0,0 0 1 0 0,0 0-1 0 0,0-1 0 0 0,0 1 1 0 0,0 0-1 0 0,0 0 0 0 0,1 2 1 0 0,3 5-2148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1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27 12095 0 0,'52'-10'1527'0'0,"-40"8"375"0"0,-1 0 0 0 0,24-7 1 0 0,-34 9-1115 0 0,2 0-530 0 0,0 0 0 0 0,-1 0 1 0 0,1 0-1 0 0,0 0 0 0 0,-1-1 1 0 0,1 1-1 0 0,3-2 1 0 0,0 1 1743 0 0,-16 9-1909 0 0,-68 35-123 0 0,20-11-43 0 0,-226 111-1933 0 0,263-134 1582 0 0,0 0 0 0 0,0-1 1 0 0,-1-1-1 0 0,-24 4 0 0 0,44-10 372 0 0,0-1 0 0 0,0 0 0 0 0,1 0 0 0 0,-1 0 0 0 0,0 0 0 0 0,0 0-1 0 0,0 0 1 0 0,0 0 0 0 0,1 0 0 0 0,-1-1 0 0 0,0 1 0 0 0,0-1 0 0 0,0 1 0 0 0,1-1-1 0 0,-3-1 1 0 0,3 1 26 0 0,1 1 0 0 0,-1-1 0 0 0,0 0 0 0 0,1 1-1 0 0,-1-1 1 0 0,1 0 0 0 0,-1 0 0 0 0,1 0 0 0 0,0 0-1 0 0,-1 1 1 0 0,1-1 0 0 0,0 0 0 0 0,-1 0-1 0 0,1 0 1 0 0,0 0 0 0 0,0 0 0 0 0,0 0 0 0 0,0 0-1 0 0,0 0 1 0 0,0 0 0 0 0,0 0 0 0 0,0 0 0 0 0,0 0-1 0 0,1 0 1 0 0,-1 1 0 0 0,0-1 0 0 0,0 0 0 0 0,1 0-1 0 0,0-1 1 0 0,1-4-36 0 0,0 1 0 0 0,0 0 0 0 0,1-1 0 0 0,0 1 0 0 0,0 0 0 0 0,0 1 0 0 0,0-1 0 0 0,1 1 0 0 0,-1-1 0 0 0,1 1 0 0 0,1 0 0 0 0,-1 0 0 0 0,0 1 0 0 0,1-1 0 0 0,0 1 0 0 0,0 0 0 0 0,0 1 0 0 0,9-5 0 0 0,-12 6 118 0 0,1 15 236 0 0,-3-8-229 0 0,0 0 1 0 0,-1 1-1 0 0,1-1 1 0 0,-1 0-1 0 0,0 0 1 0 0,-1 1-1 0 0,0-1 1 0 0,0 0 0 0 0,0 0-1 0 0,0-1 1 0 0,-1 1-1 0 0,0 0 1 0 0,-6 7-1 0 0,-5 7 51 0 0,-1 0 0 0 0,-18 18-1 0 0,18-21-25 0 0,-1 0 0 0 0,0-1 0 0 0,-2 0 0 0 0,-26 18 0 0 0,28-27 1582 0 0,17-8-1596 0 0,8-6-86 0 0,1 0 0 0 0,-1 1-1 0 0,1 1 1 0 0,0-1 0 0 0,20-6-1 0 0,-21 8-30 0 0,13-3-287 0 0,41-10 1 0 0,-46 13 211 0 0,2 0 17 0 0,0 1 0 0 0,0 1 0 0 0,0 1 0 0 0,29 1 0 0 0,-8 4 69 0 0,44 9-1 0 0,-64-9 75 0 0,0 1 0 0 0,25 9 0 0 0,-38-11 72 0 0,0 0-1 0 0,1 1 0 0 0,-1 0 1 0 0,-1 0-1 0 0,1 0 1 0 0,-1 1-1 0 0,1-1 0 0 0,-1 2 1 0 0,5 5-1 0 0,-9-9-82 0 0,-1-1 0 0 0,1 1-1 0 0,-1 0 1 0 0,0 0 0 0 0,0 0-1 0 0,0 0 1 0 0,0 0 0 0 0,0 0-1 0 0,0 0 1 0 0,0 0 0 0 0,-1 0 0 0 0,1 0-1 0 0,-1 0 1 0 0,1 0 0 0 0,-1 1-1 0 0,0-1 1 0 0,0 0 0 0 0,0 0-1 0 0,0 0 1 0 0,-1 1 0 0 0,1-1 0 0 0,0 0-1 0 0,-1 0 1 0 0,1 0 0 0 0,-1 0-1 0 0,0 0 1 0 0,0 0 0 0 0,0 0-1 0 0,0 0 1 0 0,0 0 0 0 0,0 0 0 0 0,-1 0-1 0 0,1 0 1 0 0,-1-1 0 0 0,-1 3-1 0 0,-7 5 61 0 0,0-1 0 0 0,0 0-1 0 0,0-1 1 0 0,-23 12-1 0 0,17-9 28 0 0,-139 67 154 0 0,82-45-212 0 0,-152 61 16 0 0,190-82-256 0 0,116-38-2173 0 0,-51 15 558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1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38 2303 0 0,'0'0'15926'0'0,"-1"2"-15280"0"0,-76 70-72 0 0,42-42-278 0 0,3 1-1 0 0,0 2 1 0 0,-29 40-1 0 0,55-65-293 0 0,3-5 3 0 0,1 0 0 0 0,0 1 0 0 0,0-1 0 0 0,0 0 0 0 0,0 1 0 0 0,1-1-1 0 0,-1 1 1 0 0,1-1 0 0 0,0 1 0 0 0,0 0 0 0 0,0-1 0 0 0,0 7 0 0 0,1-10-1 0 0,0 1 0 0 0,0 0 0 0 0,0-1 0 0 0,1 1 0 0 0,-1-1 0 0 0,0 1 0 0 0,0 0 0 0 0,1-1 0 0 0,-1 1 0 0 0,0-1 0 0 0,1 1 0 0 0,-1-1 0 0 0,0 1 1 0 0,1-1-1 0 0,-1 1 0 0 0,1-1 0 0 0,-1 1 0 0 0,1-1 0 0 0,-1 0 0 0 0,2 1 0 0 0,-1 0 17 0 0,2 2 29 0 0,0-1-1 0 0,1 0 0 0 0,-1 0 1 0 0,0 0-1 0 0,1 0 0 0 0,0-1 1 0 0,-1 1-1 0 0,1-1 0 0 0,0 0 1 0 0,0 0-1 0 0,0 0 0 0 0,0-1 1 0 0,0 1-1 0 0,0-1 0 0 0,0 0 1 0 0,0 0-1 0 0,-1-1 0 0 0,6 0 1 0 0,1 0 87 0 0,0-1 1 0 0,0 0-1 0 0,0-1 1 0 0,0 0-1 0 0,17-9 1 0 0,-9 3-71 0 0,0-1 0 0 0,-1 0 0 0 0,-1-2 0 0 0,21-17 0 0 0,-31 23-65 0 0,0 1-1 0 0,-1-1 1 0 0,0 0-1 0 0,0 0 1 0 0,0 0-1 0 0,-1-1 1 0 0,1 0 0 0 0,-2 1-1 0 0,1-2 1 0 0,-1 1-1 0 0,0 0 1 0 0,0-1-1 0 0,-1 1 1 0 0,1-10-1 0 0,-2 12-74 0 0,-1-1 0 0 0,0 0-1 0 0,-1 1 1 0 0,1-1 0 0 0,-1 1-1 0 0,0-1 1 0 0,-1 1 0 0 0,1-1-1 0 0,-1 1 1 0 0,0 0-1 0 0,-1 0 1 0 0,1-1 0 0 0,-1 2-1 0 0,0-1 1 0 0,0 0 0 0 0,0 1-1 0 0,-1-1 1 0 0,0 1 0 0 0,0 0-1 0 0,-5-4 1 0 0,1 1-336 0 0,0 0 0 0 0,-1 1 0 0 0,0 0 0 0 0,0 1 1 0 0,0 0-1 0 0,-1 1 0 0 0,1 0 0 0 0,-1 0 0 0 0,-19-4 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5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3223 0 0,'0'0'3372'0'0,"2"-1"-4146"0"0,5-4-1288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1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0 10135 0 0,'-1'2'6971'0'0,"-21"22"-6503"0"0,-1-1 0 0 0,-2-1 0 0 0,-32 23-1 0 0,15-12-263 0 0,-66 61 166 0 0,85-72-208 0 0,1 1 1 0 0,-28 39 0 0 0,47-56-139 0 0,-1 0-1 0 0,1 0 0 0 0,-1 0 1 0 0,2 0-1 0 0,-5 12 0 0 0,4-1 22 0 0,4-12-17 0 0,1-3 6 0 0,-1 1 23 0 0,0-1-1 0 0,0 1 1 0 0,1-1 0 0 0,-1 0-1 0 0,1 1 1 0 0,-1-1 0 0 0,1 0-1 0 0,0 0 1 0 0,0 0 0 0 0,0 0-1 0 0,0 0 1 0 0,0-1 0 0 0,0 1 0 0 0,1-1-1 0 0,-1 1 1 0 0,0-1 0 0 0,1 0-1 0 0,4 2 1 0 0,5 1 225 0 0,0 0 0 0 0,20 4 0 0 0,-22-6-210 0 0,0 0 0 0 0,-1-1 0 0 0,1 0 0 0 0,0-1 0 0 0,0 0 0 0 0,-1-1 0 0 0,1 0 0 0 0,0 0 0 0 0,-1-1 0 0 0,1 0 0 0 0,-1-1 1 0 0,0 0-1 0 0,1 0 0 0 0,10-6 0 0 0,-11 3 27 0 0,0 0 0 0 0,0 0 0 0 0,-1-1 0 0 0,0 0-1 0 0,0-1 1 0 0,0 0 0 0 0,-1 0 0 0 0,0 0 0 0 0,8-13 0 0 0,-9 9-74 0 0,0 0 1 0 0,0-1-1 0 0,-1 1 1 0 0,0-1-1 0 0,-1 0 0 0 0,-1 0 1 0 0,0-1-1 0 0,0 1 0 0 0,0-23 1 0 0,-3 13-183 0 0,-1 1 0 0 0,0-1 1 0 0,-2 1-1 0 0,-1-1 0 0 0,-6-22 0 0 0,10 44 89 0 0,0 0-1 0 0,0 0 1 0 0,-1 0-1 0 0,1 0 0 0 0,0 0 1 0 0,-1 0-1 0 0,1 0 1 0 0,-1 0-1 0 0,1 1 0 0 0,-1-1 1 0 0,1 0-1 0 0,-1 0 1 0 0,1 0-1 0 0,-1 0 0 0 0,0 1 1 0 0,0-1-1 0 0,1 0 1 0 0,-1 1-1 0 0,0-1 0 0 0,0 0 1 0 0,0 1-1 0 0,0-1 1 0 0,1 1-1 0 0,-1-1 0 0 0,0 1 1 0 0,0 0-1 0 0,0-1 1 0 0,-2 1-1 0 0,1 0-104 0 0,0 0 1 0 0,1 1-1 0 0,-1-1 1 0 0,0 0-1 0 0,0 1 1 0 0,0 0-1 0 0,0-1 1 0 0,1 1-1 0 0,-1 0 1 0 0,0 0-1 0 0,0 0 1 0 0,1 0-1 0 0,-1 0 1 0 0,-1 2-1 0 0,-7 6-1232 0 0,2 0-46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1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27 13039 0 0,'-7'-7'305'0'0,"-14"-12"841"0"0,20 18-749 0 0,-7 33 201 0 0,7-21-538 0 0,2 0 0 0 0,-1 0 0 0 0,1-1 0 0 0,1 1 0 0 0,0 0 1 0 0,5 16-1 0 0,27 61 73 0 0,-14-50-40 0 0,0-2 0 0 0,3 0-1 0 0,37 45 1 0 0,36 57 842 0 0,-80-109-325 0 0,0 1 1 0 0,-2 0-1 0 0,-1 1 1 0 0,9 35-1 0 0,-19-52-384 0 0,1 0-1 0 0,-2 0 1 0 0,0 0-1 0 0,-1 1 1 0 0,0-1-1 0 0,-1 0 1 0 0,-1 1-1 0 0,0-1 1 0 0,-1 0-1 0 0,-1 1 1 0 0,-8 26-1 0 0,4-22-112 0 0,-2 0 0 0 0,0 0-1 0 0,-2-1 1 0 0,0 0 0 0 0,-16 19 0 0 0,-73 77 53 0 0,52-64-86 0 0,-42 37-14 0 0,51-52-55 0 0,35-31-127 0 0,0 0-1 0 0,1 1 1 0 0,-1-1-1 0 0,1 0 1 0 0,-5 8-1 0 0,7-10-692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1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64 3679 0 0,'-2'0'167'0'0,"-3"-1"-104"0"0,0 1 1 0 0,0 1-1 0 0,0-1 0 0 0,0 1 1 0 0,0 0-1 0 0,-12 4 11204 0 0,33-1-9471 0 0,-4 0-1190 0 0,3-2-59 0 0,1-2 1 0 0,0 0-1 0 0,0-1 0 0 0,-1-1 0 0 0,1 0 0 0 0,16-5 0 0 0,21-2 209 0 0,467-47 979 0 0,-465 56-2021 0 0,-33 1-1616 0 0,28-3 0 0 0,-35 0 159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1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9671 0 0,'0'0'3303'0'0,"10"7"-30"0"0,-6-1-2815 0 0,-1 1-1 0 0,0-1 0 0 0,0 1 1 0 0,-1 0-1 0 0,3 11 1 0 0,6 41 1512 0 0,-9-45-1590 0 0,0 1-174 0 0,0 0 1 0 0,-2 0-1 0 0,1 0 1 0 0,-2 0-1 0 0,0 0 1 0 0,-1 0-1 0 0,0-1 1 0 0,-2 1-1 0 0,1 0 1 0 0,-2-1-1 0 0,0 0 1 0 0,0 0-1 0 0,-2 0 1 0 0,-8 15-1 0 0,-9 8-128 0 0,-2 0 1 0 0,-35 38-1 0 0,-26 39-729 0 0,85-113 469 0 0,1 1 0 0 0,0 0 0 0 0,-1 0 0 0 0,1 0 1 0 0,0 0-1 0 0,1 0 0 0 0,-1 0 0 0 0,0 0 0 0 0,0 0 0 0 0,1 1 0 0 0,-1-1 0 0 0,1 0 0 0 0,0 0 0 0 0,0 0 0 0 0,0 4 1 0 0,0-4-1277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2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380 155 2303 0 0,'0'0'8203'0'0,"-7"10"-5840"0"0,-3 3 1195 0 0,4-9 1324 0 0,13-11-4839 0 0,-1 1 1 0 0,1-1-1 0 0,0 1 1 0 0,1 1-1 0 0,14-10 1 0 0,46-20 137 0 0,-52 28-180 0 0,117-52 30 0 0,-111 51-22 0 0,0 1-1 0 0,0 1 1 0 0,0 1-1 0 0,29-3 1 0 0,-46 8-3 0 0,-1-1 0 0 0,1 1 0 0 0,-1 1 0 0 0,1-1-1 0 0,-1 0 1 0 0,0 1 0 0 0,1 0 0 0 0,6 2 0 0 0,-2 4-6 0 0,-8-6-1 0 0,0 1 0 0 0,0 0 0 0 0,0-1-1 0 0,0 1 1 0 0,0 0 0 0 0,-1 0 0 0 0,1 0 0 0 0,0 0-1 0 0,-1 0 1 0 0,0 0 0 0 0,1 0 0 0 0,-1 0 0 0 0,0 0-1 0 0,0 0 1 0 0,0 0 0 0 0,0 0 0 0 0,-1 0 0 0 0,1 0 0 0 0,0 0-1 0 0,-1 0 1 0 0,0 0 0 0 0,1 0 0 0 0,-1 0 0 0 0,0 0-1 0 0,0-1 1 0 0,0 1 0 0 0,0 0 0 0 0,-2 2 0 0 0,-4 5-13 0 0,0 0 0 0 0,-1 0 0 0 0,-15 13 0 0 0,20-20 11 0 0,-132 100-589 0 0,60-49 132 0 0,35-23 323 0 0,-10 7-198 0 0,-50 48 0 0 0,12-4 221 0 0,-45 46-180 0 0,91-84-290 0 0,-63 48 0 0 0,99-86 542 0 0,5-4 191 0 0,3 0-32 0 0,8 2 4 0 0,0 0 0 0 0,0-1 0 0 0,0-1 0 0 0,0 1 0 0 0,0-1 0 0 0,17-1 0 0 0,67-9 812 0 0,-42 3-413 0 0,15-1 304 0 0,79-18 0 0 0,-140 23-865 0 0,3-1-7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 10135 0 0,'-8'-2'1050'0'0,"7"2"-696"0"0,-1-1 0 0 0,0 1 0 0 0,1 0 0 0 0,-1 0 0 0 0,0-1 0 0 0,1 1 0 0 0,-1 0 0 0 0,0 0 0 0 0,0 1 0 0 0,1-1 0 0 0,-1 0 0 0 0,0 0 0 0 0,1 1 0 0 0,-1-1 0 0 0,0 1 0 0 0,1 0 0 0 0,-1-1 0 0 0,1 1 0 0 0,-1 0 0 0 0,-1 1 0 0 0,-2 1 1426 0 0,3-2-1668 0 0,1-1-1 0 0,0 1 0 0 0,-1 0 1 0 0,1 0-1 0 0,0-1 1 0 0,0 1-1 0 0,-1 0 0 0 0,1 0 1 0 0,0 0-1 0 0,0 1 1 0 0,0-1-1 0 0,0 0 1 0 0,0 0-1 0 0,0 0 0 0 0,1 1 1 0 0,-1-1-1 0 0,0 1 1 0 0,1-1-1 0 0,-1 0 0 0 0,1 1 1 0 0,-1-1-1 0 0,1 1 1 0 0,0-1-1 0 0,-1 1 1 0 0,1-1-1 0 0,0 1 0 0 0,0-1 1 0 0,0 1-1 0 0,1 1 1 0 0,-1 1-336 0 0,1 0 0 0 0,0 0 1 0 0,0 0-1 0 0,0 0 1 0 0,0 0-1 0 0,1 0 1 0 0,-1-1-1 0 0,1 1 0 0 0,3 4 1 0 0,1 0-2021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2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7 158 5527 0 0,'-6'-1'12834'0'0,"125"-27"-10357"0"0,133-43-444 0 0,-198 54-1852 0 0,2 3 1 0 0,63-9-1 0 0,-108 21-181 0 0,-3 1 0 0 0,0 1 0 0 0,0-1 0 0 0,0 1 0 0 0,14 2 0 0 0,-14 1-13 0 0,-7-1 9 0 0,0-1 0 0 0,0 1 0 0 0,-1 0 0 0 0,1-1 0 0 0,-1 1 0 0 0,0 0 0 0 0,1-1 0 0 0,-1 1 0 0 0,0 0 0 0 0,0-1 0 0 0,0 1 0 0 0,0 0 0 0 0,0-1 1 0 0,-1 1-1 0 0,1 0 0 0 0,0-1 0 0 0,-1 1 0 0 0,1 0 0 0 0,-1-1 0 0 0,-1 4 0 0 0,-17 33-60 0 0,19-38 64 0 0,-100 145 0 0 0,12-21 0 0 0,-41 80 0 0 0,124-197 13 0 0,4-6-28 0 0,0 1 0 0 0,-1 0-1 0 0,1 0 1 0 0,0 0-1 0 0,0 0 1 0 0,0 0-1 0 0,1 0 1 0 0,-1 0 0 0 0,0 0-1 0 0,1 0 1 0 0,-1 0-1 0 0,1 0 1 0 0,0 5-1 0 0,-2 14-4003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2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17 16095 0 0,'15'-17'7989'0'0,"-23"28"-7706"0"0,3-6-266 0 0,0 0 1 0 0,-1 0-1 0 0,1 0 0 0 0,-1 0 0 0 0,0-1 0 0 0,-8 4 0 0 0,-41 18-330 0 0,20-13-217 0 0,0-1 0 0 0,-1-2 0 0 0,0-1 0 0 0,-1-2 1 0 0,1-2-1 0 0,-1-1 0 0 0,-57-1 0 0 0,87-4 415 0 0,0 2-151 0 0,0-2 1 0 0,0 1 0 0 0,-1-1-1 0 0,1 0 1 0 0,0 0-1 0 0,0-1 1 0 0,0 0 0 0 0,-9-4-1 0 0,16 6 181 0 0,-1 0 1 0 0,1-1-1 0 0,0 1 0 0 0,-1 0 0 0 0,1-1 1 0 0,0 1-1 0 0,-1 0 0 0 0,1-1 0 0 0,0 1 0 0 0,-1-1 1 0 0,1 1-1 0 0,0-1 0 0 0,0 1 0 0 0,-1-1 1 0 0,1 1-1 0 0,0-1 0 0 0,0 1 0 0 0,0-1 0 0 0,0 1 1 0 0,0-1-1 0 0,0 1 0 0 0,0-1 0 0 0,0 1 1 0 0,0-1-1 0 0,0 1 0 0 0,0-1 0 0 0,0 1 1 0 0,0-1-1 0 0,1 0 0 0 0,6-12-1194 0 0,-3 10 1280 0 0,0-1 1 0 0,0 1 0 0 0,1 1-1 0 0,-1-1 1 0 0,1 1-1 0 0,0-1 1 0 0,-1 1 0 0 0,1 1-1 0 0,8-3 1 0 0,-2 1 380 0 0,-11 2-329 0 0,1 1 0 0 0,-1 0 0 0 0,1 0 0 0 0,-1 0-1 0 0,1 0 1 0 0,-1-1 0 0 0,0 1 0 0 0,1 0 0 0 0,-1 0-1 0 0,1 0 1 0 0,-1 0 0 0 0,1 0 0 0 0,-1 0 0 0 0,1 0-1 0 0,-1 0 1 0 0,0 0 0 0 0,1 0 0 0 0,-1 0 0 0 0,1 1 0 0 0,-1-1-1 0 0,1 0 1 0 0,-1 0 0 0 0,0 0 0 0 0,1 0 0 0 0,-1 1-1 0 0,1-1 1 0 0,-1 0 0 0 0,0 0 0 0 0,1 1 0 0 0,-1-1-1 0 0,1 1 1 0 0,-1 0-13 0 0,0 0 0 0 0,1 0 0 0 0,-1 0 0 0 0,0 0 0 0 0,0 0 0 0 0,0 0 0 0 0,0 0 0 0 0,0 0 0 0 0,0 0 0 0 0,0 0 0 0 0,0 0 0 0 0,0 0 0 0 0,-1 1 0 0 0,0 3 56 0 0,0 0 0 0 0,-1 0 0 0 0,0 0 0 0 0,-3 6 0 0 0,-55 79 1284 0 0,36-57-962 0 0,21-27-351 0 0,-29 40 715 0 0,-40 44 1 0 0,72-90-715 0 0,-3 3 189 0 0,1-1-1 0 0,0 0 1 0 0,0 1-1 0 0,1-1 0 0 0,-1 1 1 0 0,0-1-1 0 0,1 1 1 0 0,-2 4-1 0 0,14-3-144 0 0,-4-2-151 0 0,1 0-1 0 0,0-1 1 0 0,0 0 0 0 0,-1 0-1 0 0,1-1 1 0 0,0 0-1 0 0,11-1 1 0 0,5-3-243 0 0,25-7 0 0 0,0 0 49 0 0,-22 6 51 0 0,-14 2 133 0 0,-1 1-1 0 0,1 0 1 0 0,0 0-1 0 0,22 2 1 0 0,-20 1 46 0 0,-1 0 0 0 0,0 2 1 0 0,1 0-1 0 0,-1 0 0 0 0,26 11 0 0 0,-35-12 43 0 0,1 1 1 0 0,-1 0-1 0 0,1 1 0 0 0,-1-1 1 0 0,0 1-1 0 0,-1 0 0 0 0,1 0 0 0 0,-1 0 1 0 0,1 1-1 0 0,-1 0 0 0 0,0 0 0 0 0,-1 0 1 0 0,0 0-1 0 0,1 0 0 0 0,-1 1 1 0 0,2 7-1 0 0,-2-6 49 0 0,-1-1 1 0 0,-1 0-1 0 0,1 1 1 0 0,-1-1 0 0 0,0 1-1 0 0,-1-1 1 0 0,0 1-1 0 0,0 0 1 0 0,0-1-1 0 0,-2 12 1 0 0,1-14-58 0 0,0 0 0 0 0,0-1 0 0 0,0 1 0 0 0,0 0 0 0 0,-1-1 0 0 0,0 1 0 0 0,0-1 0 0 0,0 1 0 0 0,0-1 0 0 0,0 0 0 0 0,0 0 0 0 0,-1 0 0 0 0,0 0 0 0 0,1 0 0 0 0,-1 0 0 0 0,0-1 0 0 0,-1 0 0 0 0,1 1 0 0 0,-4 1 0 0 0,-33 13 4 0 0,0-2 0 0 0,-1-1 1 0 0,-58 10-1 0 0,2 1 16 0 0,61-15-70 0 0,-134 34-58 0 0,169-44-35 0 0,2-9-1902 0 0,3-2 962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2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60 7831 0 0,'26'-11'442'0'0,"46"-21"1323"0"0,-17 16 7923 0 0,-67 26-8555 0 0,-22 11-907 0 0,-17 5 377 0 0,-31 18-221 0 0,26-8-334 0 0,2 2 1 0 0,-67 59-1 0 0,-40 68-48 0 0,144-144 0 0 0,0 1 0 0 0,1 1 0 0 0,1 1 0 0 0,1 0 0 0 0,1 1 0 0 0,-11 33 0 0 0,22-53 8 0 0,0 0 0 0 0,0 0 0 0 0,1 1-1 0 0,0-1 1 0 0,0 1 0 0 0,1-1 0 0 0,0 1 0 0 0,-1-1-1 0 0,2 1 1 0 0,-1-1 0 0 0,1 1 0 0 0,0-1 0 0 0,0 0-1 0 0,0 1 1 0 0,1-1 0 0 0,0 0 0 0 0,0 0 0 0 0,0 0-1 0 0,0 0 1 0 0,1 0 0 0 0,0 0 0 0 0,0-1 0 0 0,0 1-1 0 0,1-1 1 0 0,0 0 0 0 0,7 7 0 0 0,12 6-19 0 0,1-1 0 0 0,1-1 0 0 0,1-1 0 0 0,0-1 0 0 0,0-2 0 0 0,2 0 0 0 0,-1-2 0 0 0,1-1 0 0 0,39 7 0 0 0,-31-13-2608 0 0,-34-2 1263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24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58 2759 0 0,'76'-37'199'0'0,"-35"17"18473"0"0,-93 58-17563 0 0,-89 51 0 0 0,140-89-1102 0 0,-46 26-44 0 0,-1-2-1 0 0,0-2 0 0 0,-2-2 1 0 0,0-3-1 0 0,-57 12 1 0 0,92-26-191 0 0,0-1 0 0 0,0 0 1 0 0,0-1-1 0 0,0-1 0 0 0,0 0 1 0 0,-17-3-1 0 0,22 2-58 0 0,0-1 0 0 0,1 0-1 0 0,-1 0 1 0 0,1-2 0 0 0,-1 1 0 0 0,1-1-1 0 0,0 0 1 0 0,0-1 0 0 0,1 0-1 0 0,-10-7 1 0 0,16 10 145 0 0,0 0 0 0 0,0 0 0 0 0,0 0 0 0 0,0 0 0 0 0,0 0 0 0 0,1 0 0 0 0,-2-4 0 0 0,2 5 813 0 0,3 13 63 0 0,-3 1-532 0 0,0 0 0 0 0,-1 0-1 0 0,0 0 1 0 0,-1 0 0 0 0,0-1 0 0 0,-1 1 0 0 0,0-1 0 0 0,-7 12 0 0 0,6-14-172 0 0,0 1 0 0 0,-1-2 0 0 0,0 1 0 0 0,-1-1 0 0 0,0 0 1 0 0,-1 0-1 0 0,0-1 0 0 0,0 0 0 0 0,-14 11 0 0 0,15-15-31 0 0,-1 2 0 0 0,0-1 0 0 0,0-1 0 0 0,-1 0 0 0 0,-9 4 0 0 0,18-8 0 0 0,0 0 0 0 0,0 0 0 0 0,0 0 0 0 0,0 0 0 0 0,0 0 0 0 0,0 0 0 0 0,0 0 0 0 0,0 0 0 0 0,0 0 0 0 0,0 0 0 0 0,0 0 0 0 0,0 0 0 0 0,0 0 0 0 0,0 0 0 0 0,1 0 0 0 0,-1 0 0 0 0,0 0 0 0 0,0 0 0 0 0,0 0 0 0 0,0 0 0 0 0,0 0 0 0 0,0 0 0 0 0,0 0 1 0 0,0 0-1 0 0,0 0 0 0 0,0 0 0 0 0,0 0 0 0 0,0 0 0 0 0,0 0 0 0 0,0 0 0 0 0,0 0 0 0 0,0 0 0 0 0,0 1 0 0 0,0-1 0 0 0,0 0 0 0 0,0 0 0 0 0,0 0 0 0 0,0 0 0 0 0,0 0 0 0 0,0 0 0 0 0,0 0 0 0 0,0 0 0 0 0,0 0 0 0 0,0 0 0 0 0,0 0 0 0 0,0 0 0 0 0,0 0 0 0 0,0 0 0 0 0,0 0 0 0 0,9 1-2 0 0,12-3 17 0 0,11-6 17 0 0,1 2 0 0 0,-1 2 1 0 0,1 1-1 0 0,0 1 1 0 0,54 5-1 0 0,-54 1-36 0 0,35 9 1 0 0,-53-10 21 0 0,-1 2 0 0 0,1 0 1 0 0,-1 1-1 0 0,23 12 0 0 0,-32-15 10 0 0,-1 0 0 0 0,0 0 0 0 0,-1 0-1 0 0,1 1 1 0 0,4 5 0 0 0,-7-7 305 0 0,-1 1-298 0 0,0 0 0 0 0,-1 0 0 0 0,0 0 0 0 0,0 1-1 0 0,0-1 1 0 0,0 0 0 0 0,0-1 0 0 0,-1 1 0 0 0,1 0 0 0 0,-1 0 0 0 0,0 0 0 0 0,1-1-1 0 0,-2 1 1 0 0,1-1 0 0 0,0 0 0 0 0,0 1 0 0 0,-1-1 0 0 0,1 0 0 0 0,-1 0-1 0 0,-3 2 1 0 0,-8 4 247 0 0,0 0-1 0 0,-26 10 1 0 0,29-13-251 0 0,-243 95-248 0 0,203-80 191 0 0,24-11-2 0 0,-31 5 0 0 0,29-7-74 0 0,28-6 22 0 0,12-4-1247 0 0,19-9-694 0 0,-12 3 298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5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40 5063 0 0,'4'-8'204'0'0,"10"-23"9538"0"0,-16 32-9138 0 0,-16 19-312 0 0,0 1 1 0 0,1 1 0 0 0,2 0 0 0 0,0 2 0 0 0,1-1-1 0 0,-10 26 1 0 0,-55 159 1925 0 0,65-168-2131 0 0,5-12-716 0 0,-19 35 0 0 0,22-52 96 0 0,0-1 0 0 0,-1 0 0 0 0,0 0 0 0 0,0 0 0 0 0,-18 17 0 0 0,14-18-5219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2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220 120 6447 0 0,'6'-5'11912'0'0,"-8"5"-10672"0"0,-3-1-1121 0 0,1 1 0 0 0,-1 0-1 0 0,1 0 1 0 0,-1 1 0 0 0,0 0 0 0 0,1-1 0 0 0,-1 2-1 0 0,1-1 1 0 0,-1 0 0 0 0,1 1 0 0 0,0 0-1 0 0,-1 0 1 0 0,1 0 0 0 0,0 0 0 0 0,0 1-1 0 0,-5 4 1 0 0,-6 5-114 0 0,1 1-1 0 0,-22 23 0 0 0,26-24-1 0 0,0 0 1 0 0,1 0-1 0 0,0 1 0 0 0,-12 26 1 0 0,17-32-24 0 0,1 1 0 0 0,0-1 1 0 0,1 1-1 0 0,0 0 1 0 0,0-1-1 0 0,1 1 0 0 0,0 0 1 0 0,0 0-1 0 0,1 0 1 0 0,0 1-1 0 0,1 7 1 0 0,-1-13 4 0 0,0-1 0 0 0,1 0 0 0 0,-1 0 0 0 0,1 0 1 0 0,0 0-1 0 0,0 0 0 0 0,-1 0 0 0 0,1 0 0 0 0,1 0 1 0 0,-1 0-1 0 0,0 0 0 0 0,0 0 0 0 0,1-1 1 0 0,-1 1-1 0 0,1 0 0 0 0,-1-1 0 0 0,1 1 0 0 0,3 1 1 0 0,-2-1 24 0 0,1 0 0 0 0,-1-1 1 0 0,1 0-1 0 0,-1 0 0 0 0,1 0 0 0 0,-1 0 1 0 0,1 0-1 0 0,0-1 0 0 0,0 1 1 0 0,5-1-1 0 0,0 0 54 0 0,1-1 0 0 0,0-1 1 0 0,0 1-1 0 0,-1-1 0 0 0,1-1 1 0 0,-1 0-1 0 0,17-7 0 0 0,-7 0 9 0 0,-1 0 0 0 0,0-2 1 0 0,0 0-1 0 0,-1 0 0 0 0,-1-2 0 0 0,21-21 0 0 0,-34 32-70 0 0,-1-1-1 0 0,1 1 1 0 0,-1 0 0 0 0,0-1-1 0 0,0 0 1 0 0,0 1-1 0 0,0-1 1 0 0,-1 0 0 0 0,1 0-1 0 0,-1 0 1 0 0,0 0-1 0 0,0 0 1 0 0,-1 0-1 0 0,1 0 1 0 0,-1 0 0 0 0,0 0-1 0 0,0-1 1 0 0,-1-6-1 0 0,0 4-40 0 0,-1 0-1 0 0,-1 0 1 0 0,1 0-1 0 0,-1 0 1 0 0,0 0-1 0 0,-1 0 1 0 0,1 1-1 0 0,-1-1 1 0 0,-7-7-1 0 0,-21-22-218 0 0,24 30 86 0 0,2-1 0 0 0,-1 0-1 0 0,1-1 1 0 0,0 0 0 0 0,1 0-1 0 0,-9-15 1 0 0,14 22 106 0 0,-1-1 0 0 0,1 1-1 0 0,-1 0 1 0 0,1 0 0 0 0,0-1-1 0 0,0 1 1 0 0,-1 0 0 0 0,1-1-1 0 0,0 1 1 0 0,0 0 0 0 0,0-1-1 0 0,1 1 1 0 0,-1 0 0 0 0,0-1-1 0 0,0 1 1 0 0,1 0 0 0 0,-1 0 0 0 0,1-1-1 0 0,-1 1 1 0 0,1 0 0 0 0,0 0-1 0 0,-1 0 1 0 0,2-2 0 0 0,0 1-221 0 0,0 0 0 0 0,0 1 1 0 0,0-1-1 0 0,0 0 1 0 0,0 1-1 0 0,0-1 0 0 0,0 1 1 0 0,0 0-1 0 0,1 0 1 0 0,4-2-1 0 0,7-1-1157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2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13 9671 0 0,'14'-13'8036'0'0,"-25"21"-7258"0"0,3-2-754 0 0,-121 91 790 0 0,105-77-663 0 0,2 0 0 0 0,1 2 0 0 0,-25 32 0 0 0,42-49-151 0 0,0 1 0 0 0,0-1-1 0 0,1 1 1 0 0,0 0 0 0 0,0 0 0 0 0,1 1-1 0 0,0-1 1 0 0,0 0 0 0 0,0 1 0 0 0,1-1-1 0 0,0 1 1 0 0,-1 11 0 0 0,2-14 1 0 0,1 1 0 0 0,-1-1-1 0 0,1 1 1 0 0,0-1 0 0 0,0 1 0 0 0,0-1 0 0 0,0 0 0 0 0,1 0-1 0 0,0 0 1 0 0,0 1 0 0 0,0-2 0 0 0,0 1 0 0 0,1 0 0 0 0,-1 0-1 0 0,1-1 1 0 0,0 1 0 0 0,0-1 0 0 0,0 0 0 0 0,7 5 0 0 0,-6-5 54 0 0,0 0 1 0 0,0 0 0 0 0,0-1-1 0 0,0 0 1 0 0,1 0 0 0 0,-1 0 0 0 0,1 0-1 0 0,-1-1 1 0 0,1 1 0 0 0,0-1 0 0 0,0 0-1 0 0,-1-1 1 0 0,1 1 0 0 0,0-1 0 0 0,0 0-1 0 0,0 0 1 0 0,-1-1 0 0 0,1 1-1 0 0,0-1 1 0 0,0 0 0 0 0,-1 0 0 0 0,1-1-1 0 0,0 1 1 0 0,5-4 0 0 0,21-11 824 0 0,0-1-1 0 0,42-33 1 0 0,-60 40-813 0 0,0-1 0 0 0,0-1 0 0 0,-1 0 0 0 0,-1-1 0 0 0,0 0 0 0 0,-1-1 0 0 0,11-17-1 0 0,-19 26-63 0 0,1 0 0 0 0,-1 0-1 0 0,0 0 1 0 0,0 0 0 0 0,-1 0-1 0 0,0-1 1 0 0,0 1 0 0 0,0 0-1 0 0,0-1 1 0 0,-1 1-1 0 0,0-8 1 0 0,0 10-27 0 0,-1 0 0 0 0,1 0 0 0 0,-1 0 1 0 0,0 0-1 0 0,1 0 0 0 0,-1 0 0 0 0,-1 0 0 0 0,1 1 0 0 0,0-1 0 0 0,-1 0 1 0 0,1 1-1 0 0,-1-1 0 0 0,0 1 0 0 0,0-1 0 0 0,0 1 0 0 0,0 0 0 0 0,0 0 1 0 0,-1 0-1 0 0,1 0 0 0 0,-1 0 0 0 0,-4-2 0 0 0,-7-2-275 0 0,-2 0-1 0 0,1 0 0 0 0,-29-5 1 0 0,26 6-99 0 0,-1 0 0 0 0,-17-7 0 0 0,14 4-938 0 0,20 8 204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2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13359 0 0,'0'0'1210'0'0,"2"-1"-996"0"0,15-2-3 0 0,-10 1 26 0 0,-1 1 1 0 0,1 0-1 0 0,8 0 0 0 0,-3 1-11 0 0,0 0-1 0 0,0 1 1 0 0,1 1-1 0 0,-2 0 1 0 0,1 1-1 0 0,0 0 1 0 0,0 1-1 0 0,-1 0 1 0 0,0 1-1 0 0,0 0 1 0 0,0 1-1 0 0,-1 0 1 0 0,1 1-1 0 0,-2 0 1 0 0,13 11-1 0 0,78 76 1384 0 0,-36-33-1162 0 0,-28-26-353 0 0,0 1 0 0 0,-3 1 0 0 0,-1 2-1 0 0,36 57 1 0 0,-56-75-222 0 0,0 0-1 0 0,-2 1 1 0 0,0 0-1 0 0,-1 1 1 0 0,-2-1-1 0 0,0 2 0 0 0,-2-1 1 0 0,0 1-1 0 0,-1 0 1 0 0,-2 0-1 0 0,0 29 1 0 0,-3-34 183 0 0,-1 1 0 0 0,-1 0 1 0 0,0-1-1 0 0,-2 0 0 0 0,0 0 1 0 0,-1 0-1 0 0,-1 0 0 0 0,-1-1 0 0 0,0 0 1 0 0,-2-1-1 0 0,-20 30 0 0 0,14-26-1 0 0,-1 0 0 0 0,-1-1 0 0 0,-1-1 0 0 0,-1-1 0 0 0,-1-1-1 0 0,0-1 1 0 0,-1-1 0 0 0,-28 16 0 0 0,33-22-213 0 0,-46 24-475 0 0,56-30 512 0 0,1-1-1 0 0,-1 1 1 0 0,0-1 0 0 0,0 0 0 0 0,0-1 0 0 0,-1 0-1 0 0,-7 0 1 0 0,13-1-184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2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92 5063 0 0,'0'0'232'0'0,"-18"12"15339"0"0,29-5-14295 0 0,-6-5-1113 0 0,0 0 0 0 0,0 0 0 0 0,0-1 1 0 0,0 0-1 0 0,1 0 0 0 0,-1-1 0 0 0,0 1 1 0 0,0-1-1 0 0,8-1 0 0 0,51-7 289 0 0,-43 4-256 0 0,95-15-110 0 0,314-44 173 0 0,-231 38-1411 0 0,-198 24 48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2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7831 0 0,'0'0'706'0'0,"-1"2"-578"0"0,-11 32 3336 0 0,-30 104 4004 0 0,36-114-6872 0 0,1 1 0 0 0,1 1 0 0 0,-1 41-1 0 0,6-39-199 0 0,2-1 0 0 0,6 28 0 0 0,-4-28-316 0 0,-1 0-1 0 0,0 30 1 0 0,-4-51-397 0 0,0 2 27 0 0,0-1 0 0 0,0 1 0 0 0,-2 8 0 0 0,1-14-550 0 0,0 1 0 0 0,1-1 1 0 0,-1 0-1 0 0,0 1 0 0 0,0-1 1 0 0,0 0-1 0 0,-1 0 0 0 0,-1 3 1 0 0,-4 2-5375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2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406 168 9215 0 0,'0'0'704'0'0,"-6"10"123"0"0,-3 0 2467 0 0,5-8-121 0 0,5-10-2779 0 0,1 4-354 0 0,0 0 1 0 0,0 0-1 0 0,1 0 0 0 0,-1 0 0 0 0,1 1 0 0 0,0-1 0 0 0,0 1 0 0 0,0 0 1 0 0,0-1-1 0 0,0 1 0 0 0,1 1 0 0 0,0-1 0 0 0,-1 0 0 0 0,1 1 0 0 0,0 0 1 0 0,0 0-1 0 0,5-2 0 0 0,38-19 294 0 0,0 2 0 0 0,2 2 1 0 0,0 2-1 0 0,1 2 0 0 0,72-11 0 0 0,-67 24 370 0 0,-54 2-580 0 0,0 2-58 0 0,0 1-60 0 0,-1 1 0 0 0,1 0 0 0 0,-1-1 0 0 0,1 1 0 0 0,-1 0 0 0 0,0-1 0 0 0,-1 1 1 0 0,1 0-1 0 0,-1-1 0 0 0,1 1 0 0 0,-1 0 0 0 0,-2 5 0 0 0,0-2-8 0 0,-1 0 0 0 0,1 0 0 0 0,-1-1 0 0 0,0 1-1 0 0,-9 9 1 0 0,-4 3-127 0 0,-1-2 0 0 0,-35 27 1 0 0,-31 24-393 0 0,-90 66 122 0 0,-4-12 342 0 0,53-37 36 0 0,66-37 21 0 0,40-31 0 0 0,-31 21 0 0 0,-8 2 24 0 0,57-40 336 0 0,13 0-83 0 0,0-1-1 0 0,23-6 1 0 0,5 0-35 0 0,53-10 400 0 0,-70 11-354 0 0,1 1 1 0 0,-1 1 0 0 0,1 2 0 0 0,38-1-1 0 0,-57 4-276 0 0,13-1 43 0 0,-1 2 0 0 0,0 0 0 0 0,1 1 0 0 0,-1 1 0 0 0,0 0-1 0 0,0 1 1 0 0,21 10 0 0 0,-29-12-71 0 0,-1 0-390 0 0,-1 0-19 0 0,0-1-1 0 0,0 0 0 0 0,9 1 0 0 0,-12-3-761 0 0,-1 0 0 0 0,1 0 0 0 0,0 0 0 0 0,-1 0 1 0 0,6-2-1 0 0,3-1-5143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2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6447 0 0,'0'0'15527'0'0,"-1"1"-15227"0"0,-6 38-55 0 0,4-16-2510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3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283 283 14135 0 0,'0'0'647'0'0,"1"-1"-11"0"0,7-1-456 0 0,0 0 0 0 0,16-2 0 0 0,10-3 1263 0 0,-32 6-1341 0 0,10-2 351 0 0,-1 0 0 0 0,0-1-1 0 0,0 0 1 0 0,12-8 0 0 0,-16 8-310 0 0,1 0-9 0 0,0-1 0 0 0,0 0 0 0 0,-1 0-1 0 0,1-1 1 0 0,-1 0 0 0 0,0-1 0 0 0,10-12 0 0 0,-9 9-117 0 0,-2 0 1 0 0,1 0 0 0 0,-1-1-1 0 0,-1 1 1 0 0,6-19 0 0 0,-9 25-41 0 0,-1 0 0 0 0,0 0 1 0 0,-1-1-1 0 0,1 1 1 0 0,-1 0-1 0 0,1-1 0 0 0,-1 1 1 0 0,-1-6-1 0 0,0 8-9 0 0,1-1-1 0 0,-1 1 1 0 0,1-1-1 0 0,-1 1 1 0 0,0-1-1 0 0,0 1 1 0 0,0 0-1 0 0,-1 0 1 0 0,1-1-1 0 0,-1 1 1 0 0,1 0-1 0 0,-1 0 1 0 0,1 0-1 0 0,-1 1 1 0 0,-2-3-1 0 0,0 2-34 0 0,0-1-1 0 0,0 1 1 0 0,0 0 0 0 0,0 1-1 0 0,0-1 1 0 0,0 1 0 0 0,0-1-1 0 0,0 1 1 0 0,-1 1 0 0 0,1-1-1 0 0,0 0 1 0 0,-1 1 0 0 0,-5 0-1 0 0,-6 1-128 0 0,0 0 0 0 0,-19 4-1 0 0,6 1 219 0 0,1 1-1 0 0,0 1 1 0 0,0 2-1 0 0,0 0 1 0 0,1 2-1 0 0,1 1 1 0 0,0 1 0 0 0,1 1-1 0 0,1 2 1 0 0,0 0-1 0 0,1 2 1 0 0,-23 23-1 0 0,42-38 24 0 0,0 1 0 0 0,0 0 0 0 0,0 0 0 0 0,1 1 0 0 0,-1-1 0 0 0,1 1 0 0 0,1 0 0 0 0,-1 0 0 0 0,-2 8 0 0 0,5-12-19 0 0,-1 0-1 0 0,1 0 1 0 0,-1 1 0 0 0,1-1-1 0 0,0 0 1 0 0,0 1-1 0 0,0-1 1 0 0,0 1 0 0 0,0-1-1 0 0,0 0 1 0 0,1 1 0 0 0,-1-1-1 0 0,1 0 1 0 0,0 0 0 0 0,0 1-1 0 0,-1-1 1 0 0,1 0 0 0 0,1 0-1 0 0,-1 0 1 0 0,0 0 0 0 0,0 0-1 0 0,1 0 1 0 0,-1 0 0 0 0,1-1-1 0 0,0 1 1 0 0,-1-1 0 0 0,5 3-1 0 0,3 2 89 0 0,1-1-1 0 0,0 0 0 0 0,0 0 0 0 0,0-1 1 0 0,1-1-1 0 0,-1 0 0 0 0,1 0 1 0 0,0-1-1 0 0,0-1 0 0 0,18 1 1 0 0,-7-2 0 0 0,0 0 0 0 0,0-2 1 0 0,0-1-1 0 0,30-7 1 0 0,-51 10-114 0 0,5-1 10 0 0,0-1 0 0 0,1 1 0 0 0,-1-1 0 0 0,0-1 0 0 0,0 1 0 0 0,0-1 0 0 0,-1 0 0 0 0,1 0 0 0 0,-1 0 0 0 0,1-1 0 0 0,-1 0 0 0 0,0 0 0 0 0,-1 0 0 0 0,1-1 0 0 0,4-5 0 0 0,-4 3-12 0 0,-53 75-106 0 0,9-13 280 0 0,-123 159 97 0 0,52-59-522 0 0,94-124-1705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3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9671 0 0,'0'0'9814'0'0,"-1"2"-9452"0"0,-14 19 96 0 0,-1 0 0 0 0,-31 32 1 0 0,-18 23-498 0 0,43-45 39 0 0,-86 123 0 0 0,102-146 0 0 0,0 1 0 0 0,0 0 0 0 0,1 1 0 0 0,1-1 0 0 0,0 1 0 0 0,0 0 0 0 0,1 0 0 0 0,0 1 0 0 0,-1 10 0 0 0,3-20 3 0 0,1 1 1 0 0,0-1-1 0 0,0 0 0 0 0,0 1 1 0 0,0-1-1 0 0,1 0 0 0 0,-1 1 1 0 0,0-1-1 0 0,0 0 0 0 0,1 0 0 0 0,-1 1 1 0 0,1-1-1 0 0,-1 0 0 0 0,1 0 1 0 0,0 0-1 0 0,-1 1 0 0 0,1-1 0 0 0,0 0 1 0 0,2 1-1 0 0,-2 0 18 0 0,1-1 1 0 0,0 0-1 0 0,0 0 0 0 0,0 0 1 0 0,0 0-1 0 0,0 0 0 0 0,0 0 1 0 0,0 0-1 0 0,0-1 0 0 0,0 1 1 0 0,3-1-1 0 0,6 1 112 0 0,0-1 0 0 0,0 0 0 0 0,21-3 0 0 0,-23 2-99 0 0,8-1 27 0 0,0-2-1 0 0,0 0 1 0 0,0 0-1 0 0,30-14 1 0 0,-19 4-23 0 0,49-31 0 0 0,-71 41-53 0 0,0-1 0 0 0,0 1 0 0 0,-1-1 0 0 0,1 0 0 0 0,-1 0 0 0 0,-1-1 0 0 0,1 1 0 0 0,-1-1 0 0 0,0 0 0 0 0,0 0 0 0 0,0-1-1 0 0,-1 1 1 0 0,0-1 0 0 0,-1 0 0 0 0,1 0 0 0 0,-1 0 0 0 0,-1 0 0 0 0,1 0 0 0 0,-1 0 0 0 0,0 0 0 0 0,-1-9 0 0 0,1-4 14 0 0,-1 0 0 0 0,-6-35 1 0 0,5 46-23 0 0,-1-1 0 0 0,-1 1 1 0 0,1 0-1 0 0,-2-1 0 0 0,1 1 1 0 0,-1 1-1 0 0,-9-16 0 0 0,10 21-32 0 0,1 0 0 0 0,-1 0 0 0 0,0 1-1 0 0,0-1 1 0 0,0 1 0 0 0,0 0 0 0 0,-1 0 0 0 0,1 0-1 0 0,0 0 1 0 0,-1 0 0 0 0,1 1 0 0 0,-1-1-1 0 0,0 1 1 0 0,0 0 0 0 0,1 0 0 0 0,-1 1 0 0 0,0-1-1 0 0,0 1 1 0 0,0-1 0 0 0,0 1 0 0 0,0 1 0 0 0,0-1-1 0 0,1 0 1 0 0,-1 1 0 0 0,0 0 0 0 0,0 0 0 0 0,0 0-1 0 0,1 0 1 0 0,-1 1 0 0 0,1 0 0 0 0,-7 3 0 0 0,9-4-967 0 0,-3 8-1726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3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55 11975 0 0,'28'-13'677'0'0,"37"-11"0"0"0,-16 11 1104 0 0,-37 12 79 0 0,0-1-1 0 0,12 1 1 0 0,-22 1-1390 0 0,-1 13 280 0 0,-2-9-714 0 0,0 0 0 0 0,0-1 0 0 0,0 1 0 0 0,0 0 0 0 0,0-1 0 0 0,-1 1 0 0 0,0-1 0 0 0,0 1 1 0 0,0-1-1 0 0,-4 6 0 0 0,-28 30 116 0 0,30-35-135 0 0,-57 53-90 0 0,-79 58 0 0 0,50-43 71 0 0,68-54 2 0 0,-179 156 0 0 0,168-142 0 0 0,1 2 0 0 0,2 2 0 0 0,-43 64 0 0 0,68-92 20 0 0,1-1 0 0 0,0 1-1 0 0,0 0 1 0 0,1 0 0 0 0,0 1-1 0 0,1-1 1 0 0,-1 1 0 0 0,2-1 0 0 0,-1 1-1 0 0,0 10 1 0 0,2-15 10 0 0,0 0 1 0 0,1 0-1 0 0,-1 0 1 0 0,1 1 0 0 0,0-1-1 0 0,0 0 1 0 0,0 0-1 0 0,0 0 1 0 0,1 0-1 0 0,-1 0 1 0 0,1-1-1 0 0,0 1 1 0 0,0 0-1 0 0,1-1 1 0 0,-1 0-1 0 0,1 1 1 0 0,0-1-1 0 0,-1 0 1 0 0,1 0-1 0 0,1 0 1 0 0,-1-1-1 0 0,0 1 1 0 0,5 2-1 0 0,1-1 5 0 0,1 1 0 0 0,0-1 0 0 0,0 0 0 0 0,0-1-1 0 0,1 0 1 0 0,-1-1 0 0 0,1 0 0 0 0,16 1 0 0 0,-8-3-513 0 0,-1 0 1 0 0,0 0 0 0 0,1-2-1 0 0,20-4 1 0 0,-22 2-4744 0 0,-3-1-1666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5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94 7831 0 0,'-51'-4'1000'0'0,"39"3"2845"0"0,2 1 3938 0 0,34 9-6531 0 0,-3-7-1006 0 0,0-1 1 0 0,0 0-1 0 0,0-2 0 0 0,1 0 0 0 0,22-5 1 0 0,-16 2-74 0 0,228-36 660 0 0,64-7-237 0 0,-310 46-915 0 0,1 0-1 0 0,0 1 0 0 0,-1 0 1 0 0,1 0-1 0 0,17 5 1 0 0,-25-3-2048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3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37 10135 0 0,'0'0'10171'0'0,"2"2"-9651"0"0,0-1-405 0 0,1 1-1 0 0,-1 0 1 0 0,1-1-1 0 0,0 1 1 0 0,0-1 0 0 0,0 0-1 0 0,0 0 1 0 0,0 0 0 0 0,-1 0-1 0 0,2-1 1 0 0,-1 1 0 0 0,0-1-1 0 0,0 0 1 0 0,0 0 0 0 0,6 0-1 0 0,8-2 98 0 0,28-5-1 0 0,-33 5-107 0 0,69-13-31 0 0,63-11 18 0 0,-143 26-91 0 0,-1 0 0 0 0,0 0 0 0 0,1 0 0 0 0,-1 0 0 0 0,0-1 1 0 0,1 1-1 0 0,-1 0 0 0 0,0 0 0 0 0,1 0 0 0 0,-1 0 0 0 0,1 0 0 0 0,-1 0 0 0 0,0 0 0 0 0,1 0 0 0 0,-1 0 0 0 0,0 0 0 0 0,1 0 0 0 0,-1 0 0 0 0,0 1 1 0 0,1-1-1 0 0,-1 0 0 0 0,0 0 0 0 0,1 0 0 0 0,-1 0 0 0 0,0 1 0 0 0,1-1 0 0 0,-1 0 0 0 0,0 0 0 0 0,0 0 0 0 0,1 1 0 0 0,-1-1 0 0 0,0 0 0 0 0,0 1 0 0 0,1-1 1 0 0,-1 0-1 0 0,0 1 0 0 0,0-1 0 0 0,0 1 0 0 0,-1 5-14 0 0,0-2 10 0 0,-1 0-1 0 0,1 0 1 0 0,-1 0-1 0 0,0 0 1 0 0,0 0-1 0 0,0-1 1 0 0,0 1-1 0 0,-1-1 1 0 0,1 1-1 0 0,-1-1 1 0 0,0 0-1 0 0,-4 3 0 0 0,-5 4 12 0 0,-26 17 0 0 0,20-15-3 0 0,-30 21 45 0 0,-2-3 0 0 0,-1-1 0 0 0,-63 24 0 0 0,29-16-66 0 0,83-36-63 0 0,4-2-807 0 0,17-5 633 0 0,1 0-1 0 0,0 2 0 0 0,0 0 1 0 0,25-2-1 0 0,-35 6 236 0 0,-1 0 0 0 0,1 0-1 0 0,0 1 1 0 0,0 0 0 0 0,0 1 0 0 0,-1 0-1 0 0,1 0 1 0 0,-1 1 0 0 0,0 1 0 0 0,1-1-1 0 0,8 6 1 0 0,-10-4 20 0 0,4 1 1 0 0,0 1 0 0 0,-1 0 0 0 0,0 1 0 0 0,14 12 0 0 0,-22-16 16 0 0,2 0 119 0 0,0 1 0 0 0,0-1 0 0 0,-1 1 0 0 0,0 1 1 0 0,0-1-1 0 0,0 0 0 0 0,-1 1 0 0 0,1 0 0 0 0,3 9 0 0 0,-7-11-75 0 0,0-1-1 0 0,0 1 1 0 0,0-1-1 0 0,0 0 1 0 0,0 1-1 0 0,0-1 1 0 0,-1 0-1 0 0,0 1 1 0 0,0-1-1 0 0,0 0 1 0 0,0 1 0 0 0,0-1-1 0 0,0 0 1 0 0,-1 0-1 0 0,-3 5 1 0 0,1-1 65 0 0,-1 1-72 0 0,0 1-1 0 0,0-1 1 0 0,-1-1 0 0 0,0 1-1 0 0,-1-1 1 0 0,0 0-1 0 0,0-1 1 0 0,0 1 0 0 0,-1-1-1 0 0,0-1 1 0 0,0 0-1 0 0,-16 8 1 0 0,-2-1 8 0 0,-1-1 0 0 0,0-2 1 0 0,-30 6-1 0 0,13-5-73 0 0,-1-2 0 0 0,0-2 1 0 0,-64-1-1 0 0,109-5-47 0 0,-1 1 1 0 0,1-1-1 0 0,0 0 1 0 0,-1 0-1 0 0,1 0 0 0 0,-1 0 1 0 0,1 0-1 0 0,-1 0 0 0 0,1-1 1 0 0,0 1-1 0 0,-1 0 0 0 0,1 0 1 0 0,-1 0-1 0 0,1 0 0 0 0,0 0 1 0 0,-1-1-1 0 0,1 1 0 0 0,-1 0 1 0 0,1 0-1 0 0,-1-1 0 0 0,6-6-2827 0 0,5 0 1122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32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4 16927 0 0,'0'0'1536'0'0,"-2"1"-1262"0"0,-18 11 168 0 0,0 0 0 0 0,1 1 1 0 0,0 1-1 0 0,1 1 1 0 0,-22 24-1 0 0,23-21-201 0 0,1 1 1 0 0,-17 25-1 0 0,28-36-224 0 0,0-1 1 0 0,1 1-1 0 0,0 0 0 0 0,0 0 1 0 0,1 0-1 0 0,0 1 0 0 0,1-1 1 0 0,0 1-1 0 0,-2 14 0 0 0,4-19 6 0 0,0-1-1 0 0,0 0 1 0 0,0 0-1 0 0,1 0 1 0 0,-1 1-1 0 0,1-1 1 0 0,0 0-1 0 0,0 0 1 0 0,0 0-1 0 0,0 0 1 0 0,0 0-1 0 0,1 0 1 0 0,-1-1-1 0 0,1 1 1 0 0,0 0-1 0 0,0-1 1 0 0,0 1-1 0 0,0-1 1 0 0,0 0-1 0 0,1 0 1 0 0,2 3-1 0 0,-1-2 16 0 0,0-1 1 0 0,0 1-1 0 0,0-1 0 0 0,1 0 1 0 0,-1-1-1 0 0,0 1 0 0 0,1-1 0 0 0,-1 1 1 0 0,1-1-1 0 0,0-1 0 0 0,-1 1 1 0 0,1-1-1 0 0,8 0 0 0 0,-4 0-12 0 0,-1-1 0 0 0,0 0-1 0 0,0 0 1 0 0,0-1 0 0 0,-1 0 0 0 0,1 0 0 0 0,0-1-1 0 0,-1 0 1 0 0,1 0 0 0 0,-1-1 0 0 0,0 0-1 0 0,0 0 1 0 0,-1-1 0 0 0,1 0 0 0 0,-1 0 0 0 0,0 0-1 0 0,7-10 1 0 0,-4 5-133 0 0,-1-1 1 0 0,-1 0-1 0 0,0 0 0 0 0,-1-1 0 0 0,0 1 1 0 0,-1-2-1 0 0,8-24 0 0 0,-8 16-77 0 0,-1 1-1 0 0,-1-1 1 0 0,0 0 0 0 0,-1-27-1 0 0,-2 45 144 0 0,0-1-1 0 0,0 1 1 0 0,-1 0-1 0 0,1-1 1 0 0,-1 1-1 0 0,1 0 0 0 0,-1 0 1 0 0,0 0-1 0 0,0-1 1 0 0,-3-4-1 0 0,3 7 23 0 0,0-1 0 0 0,-1 1 0 0 0,1-1 0 0 0,0 1 0 0 0,-1 0 0 0 0,1 0 0 0 0,-1-1 0 0 0,1 1 0 0 0,-1 0 0 0 0,0 1 0 0 0,1-1 0 0 0,-1 0 0 0 0,0 0 0 0 0,0 1 0 0 0,0-1 0 0 0,0 1 0 0 0,1-1 0 0 0,-1 1 0 0 0,0 0 0 0 0,-3 0 0 0 0,-2-1-207 0 0,0 1 0 0 0,-1 1-1 0 0,1-1 1 0 0,0 1 0 0 0,0 0-1 0 0,-1 1 1 0 0,1 0 0 0 0,0 0 0 0 0,0 0-1 0 0,0 1 1 0 0,1 0 0 0 0,-1 1 0 0 0,-9 6-1 0 0,8-5-1341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3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 15407 0 0,'0'0'1394'0'0,"8"-1"3713"0"0,-11 9-5037 0 0,0 0-1 0 0,-1 1 0 0 0,0-1 1 0 0,-1-1-1 0 0,0 1 0 0 0,-9 11 0 0 0,-41 42-42 0 0,46-51-16 0 0,-38 37 2 0 0,-41 46-59 0 0,76-79 40 0 0,1 1 0 0 0,1 0-1 0 0,0 0 1 0 0,-14 31 0 0 0,22-42 21 0 0,1 0-1 0 0,0-1 0 0 0,0 1 1 0 0,0 0-1 0 0,0 0 1 0 0,0 0-1 0 0,1 0 1 0 0,0 0-1 0 0,0-1 0 0 0,0 1 1 0 0,0 0-1 0 0,0 0 1 0 0,1 0-1 0 0,0 0 0 0 0,0 0 1 0 0,1 4-1 0 0,0-5 35 0 0,-1 0-1 0 0,1-1 1 0 0,-1 1-1 0 0,1 0 1 0 0,0-1-1 0 0,0 0 1 0 0,0 1-1 0 0,0-1 1 0 0,0 0-1 0 0,1 0 1 0 0,-1 0-1 0 0,1-1 1 0 0,-1 1-1 0 0,1-1 1 0 0,0 1-1 0 0,-1-1 1 0 0,1 0-1 0 0,0 0 1 0 0,0 0-1 0 0,0 0 1 0 0,4 0-1 0 0,5 1 88 0 0,0-1 0 0 0,0 0 0 0 0,0-1 0 0 0,0-1 1 0 0,19-2-1 0 0,-2-3 100 0 0,32-9 0 0 0,-17 1-149 0 0,45-19-1 0 0,-73 26-72 0 0,-1-1 1 0 0,0 0-1 0 0,-1-1 1 0 0,0 0-1 0 0,0-1 0 0 0,16-16 1 0 0,-28 24-40 0 0,1-1 0 0 0,-1 0 0 0 0,0 0 0 0 0,1 0 0 0 0,-1 0 0 0 0,0 0 0 0 0,-1 0 0 0 0,1-1 0 0 0,-1 1 0 0 0,1-1 0 0 0,-1 1 0 0 0,0-1 0 0 0,0 1 1 0 0,-1-1-1 0 0,1-6 0 0 0,-1 5-28 0 0,0-1 0 0 0,-1 1 1 0 0,1-1-1 0 0,-1 1 0 0 0,-1 0 1 0 0,1-1-1 0 0,-1 1 1 0 0,0 0-1 0 0,-5-9 0 0 0,0 2-50 0 0,-1 0-1 0 0,-1 0 0 0 0,0 0 1 0 0,0 1-1 0 0,-1 1 0 0 0,-1-1 1 0 0,-13-9-1 0 0,-23-12-236 0 0,-8-8-398 0 0,49 35-159 0 0,0-1 0 0 0,0 0 1 0 0,-6-8-1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3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29 13359 0 0,'-1'-1'20'0'0,"-9"-5"521"0"0,-22-10-1 0 0,29 15-501 0 0,-1 0-1 0 0,1 0 1 0 0,0 0-1 0 0,-1 0 1 0 0,1 1 0 0 0,-1 0-1 0 0,1-1 1 0 0,-1 1-1 0 0,1 0 1 0 0,-8 1 0 0 0,10 0 358 0 0,0-1-345 0 0,1 0 1 0 0,0 0 0 0 0,-1 0-1 0 0,1 0 1 0 0,0 0-1 0 0,0 0 1 0 0,-1 0-1 0 0,1 0 1 0 0,0 0-1 0 0,0 0 1 0 0,-1 0-1 0 0,1 0 1 0 0,0 0 0 0 0,-1 0-1 0 0,1 0 1 0 0,0 0-1 0 0,0 0 1 0 0,-1 0-1 0 0,1 1 1 0 0,0-1-1 0 0,0 0 1 0 0,0 0-1 0 0,-1 0 1 0 0,1 0 0 0 0,0 1-1 0 0,0-1 1 0 0,0 0-1 0 0,-1 0 1 0 0,1 1-1 0 0,0-1 1 0 0,0 0-1 0 0,0 0 1 0 0,0 1-1 0 0,0-1 1 0 0,0 0 0 0 0,0 0-1 0 0,0 1 1 0 0,-1-1-1 0 0,1 0 1 0 0,0 0-1 0 0,0 1 1 0 0,0-1-1 0 0,0 0 1 0 0,0 1-1 0 0,0-1 1 0 0,1 0 0 0 0,-1 0-1 0 0,0 1 1 0 0,0-1-1 0 0,0 0 1 0 0,0 0-1 0 0,0 1 1 0 0,0-1-1 0 0,0 0 1 0 0,0 0-1 0 0,1 1 1 0 0,-1-1 0 0 0,0 0-1 0 0,0 0 1 0 0,13 17 148 0 0,-12-15 73 0 0,8 9 37 0 0,1-1-1 0 0,0-1 1 0 0,1 0 0 0 0,18 12-1 0 0,51 27 495 0 0,-42-27-579 0 0,221 140 930 0 0,-220-133-938 0 0,-2 1-1 0 0,-1 2 0 0 0,-1 1 0 0 0,42 53 0 0 0,-66-71-66 0 0,-1 0 0 0 0,0 1 0 0 0,-1 0-1 0 0,-1 1 1 0 0,-1 0 0 0 0,0 0 0 0 0,6 21-1 0 0,-10-26-24 0 0,-1 1 0 0 0,1 1-1 0 0,-2-1 1 0 0,0 0-1 0 0,0 0 1 0 0,-1 1 0 0 0,-1-1-1 0 0,0 0 1 0 0,0 0 0 0 0,-2 0-1 0 0,-3 13 1 0 0,-2-2-39 0 0,-1 0-1 0 0,-2-1 1 0 0,0 0 0 0 0,-1-1 0 0 0,-1 0-1 0 0,-26 31 1 0 0,-108 105 526 0 0,112-123-580 0 0,-5 1-63 0 0,27-24-2 0 0,-23 23 1 0 0,18-11-2061 0 0,16-21 1861 0 0,1 0 0 0 0,-1 0 0 0 0,1 0 1 0 0,-1 0-1 0 0,0-1 0 0 0,1 1 0 0 0,-1-1 1 0 0,0 1-1 0 0,0-1 0 0 0,0 1 0 0 0,0-1 1 0 0,-4 1-1 0 0,0 1-2141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3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10135 0 0,'2'-1'778'0'0,"6"-2"56"0"0,1-1-1 0 0,-1 1 1 0 0,1 1 0 0 0,0 0 0 0 0,0 0 0 0 0,0 1 0 0 0,0 0 0 0 0,17 0 0 0 0,7 3 348 0 0,38 7-1 0 0,9 0-1881 0 0,-14-6-2160 0 0,-33-2 1142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0:3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9215 0 0,'0'0'12286'0'0,"2"-1"-11567"0"0,14-5-311 0 0,1 1-1 0 0,-1 1 1 0 0,1 0-1 0 0,0 1 1 0 0,24-1-1 0 0,-23 2-257 0 0,34-4-523 0 0,89-7 1910 0 0,-70 11-3443 0 0,0 7-4689 0 0,-51-2-924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1:4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 6911 0 0,'0'0'894'0'0,"-1"0"52"0"0,-14 0 1630 0 0,1 1-1 0 0,-23 4 0 0 0,25-2-2260 0 0,0 0 1 0 0,1 1-1 0 0,-1 0 0 0 0,1 1 1 0 0,0 0-1 0 0,-11 8 1 0 0,-149 82-114 0 0,114-63-169 0 0,-75 56 0 0 0,76-49 29 0 0,39-27-59 0 0,1 1 0 0 0,0 1-1 0 0,-27 30 1 0 0,37-37 4 0 0,1 0 1 0 0,0 0 0 0 0,0 0-1 0 0,0 1 1 0 0,1-1-1 0 0,-4 11 1 0 0,7-15 9 0 0,0 1 0 0 0,0-1-1 0 0,0 0 1 0 0,1 0 0 0 0,-1 0 0 0 0,1 1 0 0 0,0-1 0 0 0,0 0-1 0 0,0 0 1 0 0,0 1 0 0 0,1-1 0 0 0,-1 0 0 0 0,1 0-1 0 0,0 0 1 0 0,0 0 0 0 0,0 0 0 0 0,0 0 0 0 0,1 0-1 0 0,3 5 1 0 0,1 1 64 0 0,1-1 0 0 0,0 0 0 0 0,0 0 0 0 0,0-1 0 0 0,1 0-1 0 0,1-1 1 0 0,-1 1 0 0 0,1-1 0 0 0,0-1 0 0 0,0 0 0 0 0,1 0 0 0 0,-1-1 0 0 0,12 3-1 0 0,2 0 104 0 0,0-1-1 0 0,0 0 0 0 0,0-2 0 0 0,42 1 0 0 0,161 1 497 0 0,-198-6-638 0 0,-1 0-1 0 0,1-2 1 0 0,-1-1-1 0 0,1-1 1 0 0,-1-2-1 0 0,44-14 1 0 0,-51 13-35 0 0,-1-1-1 0 0,-1-1 1 0 0,0 0 0 0 0,0-1-1 0 0,-1-1 1 0 0,0-1 0 0 0,-1 0-1 0 0,0-2 1 0 0,23-24-1 0 0,-34 33-24 0 0,-1 0 0 0 0,0-1-1 0 0,-1 1 1 0 0,1-1-1 0 0,-1 0 1 0 0,0 0-1 0 0,0 0 1 0 0,-1-1-1 0 0,2-6 1 0 0,-3 10-31 0 0,0 1 0 0 0,-1-1 0 0 0,0 1 0 0 0,0-1-1 0 0,1 0 1 0 0,-2 1 0 0 0,1-1 0 0 0,0 1 0 0 0,0-1 0 0 0,-1 0 0 0 0,1 1 0 0 0,-1-1 0 0 0,0 1-1 0 0,0 0 1 0 0,0-1 0 0 0,0 1 0 0 0,0-1 0 0 0,-1 1 0 0 0,1 0 0 0 0,0 0 0 0 0,-1 0 0 0 0,0 0-1 0 0,0 0 1 0 0,1 0 0 0 0,-5-3 0 0 0,-1 1-40 0 0,0-1 0 0 0,0 1 1 0 0,0 1-1 0 0,0-1 0 0 0,-1 1 0 0 0,-9-2 0 0 0,-48-9-409 0 0,56 13 520 0 0,0 0-1 0 0,0 1 0 0 0,0 0 0 0 0,0 0 1 0 0,1 1-1 0 0,-1 0 0 0 0,0 1 1 0 0,0-1-1 0 0,1 2 0 0 0,-1-1 1 0 0,1 1-1 0 0,0 1 0 0 0,0 0 1 0 0,-10 5-1 0 0,7-1 23 0 0,0-1 1 0 0,1 2 0 0 0,-1-1-1 0 0,2 1 1 0 0,-1 1 0 0 0,1 0-1 0 0,1 0 1 0 0,-13 20 0 0 0,4-3 93 0 0,-13 29 0 0 0,26-47-114 0 0,0 0 0 0 0,0 0 1 0 0,2 1-1 0 0,-1-1 0 0 0,1 1 1 0 0,0 0-1 0 0,0 17 0 0 0,2-15-24 0 0,5-1-120 0 0,5-3-513 0 0,4-3-254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1:4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11 2759 0 0,'0'-2'10811'0'0,"0"-7"-6088"0"0,-1 9-4243 0 0,-3 1-362 0 0,0 0 0 0 0,0 0 0 0 0,0 0 0 0 0,0 0 1 0 0,0 0-1 0 0,1 1 0 0 0,-1 0 0 0 0,0 0 0 0 0,1 0 1 0 0,0 0-1 0 0,-1 0 0 0 0,1 1 0 0 0,0-1 0 0 0,-3 4 1 0 0,-5 5 114 0 0,1 0 1 0 0,-13 18 0 0 0,-100 161 790 0 0,16-22-580 0 0,84-134-483 0 0,-2-1 1 0 0,-1-1-1 0 0,-54 50 0 0 0,49-57-892 0 0,29-24-20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1:4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6 7367 0 0,'7'-5'11067'0'0,"-3"16"-9639"0"0,-3-6-1349 0 0,0 1 0 0 0,-1 0-1 0 0,0 0 1 0 0,1-1 0 0 0,-2 1 0 0 0,1 0 0 0 0,-1-1 0 0 0,0 1-1 0 0,0 0 1 0 0,0-1 0 0 0,-1 1 0 0 0,0-1 0 0 0,0 1 0 0 0,-1-1 0 0 0,1 0-1 0 0,-1 0 1 0 0,0 0 0 0 0,0-1 0 0 0,-1 1 0 0 0,0-1 0 0 0,-4 6 0 0 0,-27 23 106 0 0,-72 54 1 0 0,-13 10-67 0 0,54-31-119 0 0,66-66 0 0 0,0 0 0 0 0,0 0 0 0 0,0 0 0 0 0,1 0 0 0 0,-1 0 0 0 0,0 0 0 0 0,0 0 0 0 0,1 0 0 0 0,-1 0 0 0 0,0 0 0 0 0,0 0 0 0 0,1 0 0 0 0,-1 0 0 0 0,0 0 0 0 0,0 0 0 0 0,0 0 0 0 0,1 0 0 0 0,-1 0 0 0 0,0 0 0 0 0,0 0 0 0 0,0 0 0 0 0,1 1 0 0 0,-1-1 0 0 0,0 0 0 0 0,0 0 0 0 0,0 0 0 0 0,0 0 0 0 0,1 1 0 0 0,-1-1 0 0 0,0 0 0 0 0,0 0 0 0 0,0 0 0 0 0,0 1 0 0 0,0-1 0 0 0,0 0 0 0 0,0 0 0 0 0,0 0 0 0 0,1 1 0 0 0,-1-1 0 0 0,0 0 0 0 0,0 0 0 0 0,0 1 0 0 0,0-1 0 0 0,0 0 0 0 0,0 0 0 0 0,0 1 0 0 0,0-1 0 0 0,0 0 0 0 0,-1 0 0 0 0,1 0 0 0 0,0 1 0 0 0,0-1 0 0 0,0 0 0 0 0,0 0 0 0 0,0 0 0 0 0,0 1 0 0 0,0-1 0 0 0,0 0 0 0 0,-1 0 0 0 0,1 0 0 0 0,0 1 0 0 0,0-1 0 0 0,0 0 0 0 0,12-1 19 0 0,-1-1 0 0 0,0 0 0 0 0,1-1 0 0 0,-1 0 0 0 0,0-1 0 0 0,14-6 0 0 0,8-3 30 0 0,44-17-37 0 0,-43 15 24 0 0,41-11 1 0 0,-45 18 2 0 0,0 1 0 0 0,41-5 0 0 0,-62 12-87 0 0,-7 0-203 0 0,-8 11-5626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1:43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0 6447 0 0,'0'0'10520'0'0,"0"2"-9937"0"0,-2 9-140 0 0,-1 0 1 0 0,0 0-1 0 0,-1-1 1 0 0,-8 16-1 0 0,-25 40 430 0 0,23-41-604 0 0,-42 65 347 0 0,-82 103 1 0 0,77-124-524 0 0,4-4-10 0 0,34-37-59 0 0,-66 87 267 0 0,77-97-229 0 0,1 0-1 0 0,1 0 0 0 0,1 1 0 0 0,-13 35 0 0 0,20-44-126 0 0,2-9-149 0 0,9 6-3540 0 0,0-5-3185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5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259 159 4143 0 0,'-9'2'11478'0'0,"10"-3"-10830"0"0,19-11 573 0 0,1-1-74 0 0,36-17-1 0 0,-37 22-818 0 0,127-49 1749 0 0,-113 45-1668 0 0,0 3 0 0 0,51-9 0 0 0,-79 18-392 0 0,-1-1-1 0 0,0 1 0 0 0,0 0 1 0 0,1 0-1 0 0,-1 1 0 0 0,9 1 1 0 0,-13-2-15 0 0,0 1 0 0 0,1-1 1 0 0,-1 0-1 0 0,1 1 0 0 0,-1-1 1 0 0,0 1-1 0 0,1-1 0 0 0,-1 1 1 0 0,0 0-1 0 0,1 0 1 0 0,-1-1-1 0 0,0 1 0 0 0,0 0 1 0 0,0 0-1 0 0,0 0 0 0 0,0 0 1 0 0,0 1-1 0 0,0-1 0 0 0,0 0 1 0 0,0 0-1 0 0,0 0 0 0 0,-1 1 1 0 0,1-1-1 0 0,0 3 0 0 0,0-1-3 0 0,-1-1 0 0 0,0 1 0 0 0,0 0 1 0 0,0 0-1 0 0,0 0 0 0 0,0-1 0 0 0,0 1 0 0 0,-2 4 0 0 0,1-4 4 0 0,-1 6-36 0 0,-1 0 0 0 0,-1 1 1 0 0,1-1-1 0 0,-2-1 0 0 0,1 1 0 0 0,-1-1 0 0 0,0 0 0 0 0,-1 0 1 0 0,0 0-1 0 0,0-1 0 0 0,-1 1 0 0 0,-13 9 0 0 0,-1 1-190 0 0,-1-2-1 0 0,0-1 0 0 0,-32 17 1 0 0,-341 143-1056 0 0,247-115 1751 0 0,146-58 381 0 0,6 0-318 0 0,15 2-123 0 0,26 0-148 0 0,41-5 166 0 0,125-18 1 0 0,-46 2 140 0 0,-157 16-556 0 0,62-4 446 0 0,121 6-1 0 0,-170 1-448 0 0,0 2 0 0 0,0 0 0 0 0,39 14 0 0 0,-56-17-158 0 0,0 1-1 0 0,0 0 1 0 0,0 0 0 0 0,0 0-1 0 0,0 0 1 0 0,3 3-1 0 0,5 3-2281 0 0,-10-7 1201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1:4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92 7831 0 0,'35'-21'53'0'0,"40"-22"2841"0"0,-64 38-1279 0 0,0 0 0 0 0,1 0 0 0 0,0 1 1 0 0,20-4-1 0 0,-30 8-143 0 0,-3 1-1279 0 0,-1 2-148 0 0,-1 1-1 0 0,0-1 1 0 0,0 0-1 0 0,0 0 0 0 0,0-1 1 0 0,-1 1-1 0 0,1-1 1 0 0,-1 1-1 0 0,-7 2 1 0 0,-39 17 99 0 0,41-19-101 0 0,-119 45 265 0 0,-237 55 0 0 0,352-101-344 0 0,0 0 0 0 0,0 0 0 0 0,-1-1 0 0 0,-16-1 0 0 0,27 0-20 0 0,-1-1-1 0 0,0 1 1 0 0,1-1-1 0 0,-1 0 1 0 0,0 0 0 0 0,1 0-1 0 0,-1 0 1 0 0,-5-4 0 0 0,7 4 2 0 0,0 0 1 0 0,1-1 0 0 0,-1 1-1 0 0,1 0 1 0 0,0 0-1 0 0,0-1 1 0 0,-1 1 0 0 0,1-1-1 0 0,0 1 1 0 0,0-1 0 0 0,0 0-1 0 0,0 1 1 0 0,1-1 0 0 0,-1 0-1 0 0,0 0 1 0 0,1 1 0 0 0,-1-1-1 0 0,0-3 1 0 0,1 2-58 0 0,1-1-1 0 0,-1 1 1 0 0,0-1 0 0 0,1 1 0 0 0,0 0-1 0 0,-1-1 1 0 0,1 1 0 0 0,1 0 0 0 0,-1 0-1 0 0,0 0 1 0 0,1 0 0 0 0,-1 0 0 0 0,1 0-1 0 0,3-3 1 0 0,2-4-342 0 0,1 0-1 0 0,12-11 1 0 0,-19 20 278 0 0,-5 0-11 0 0,-1 1 223 0 0,1 0 0 0 0,0 0 1 0 0,-1 1-1 0 0,1-1 0 0 0,0 1 0 0 0,0 0 0 0 0,0 0 0 0 0,0 0 0 0 0,0 1 0 0 0,0 0 0 0 0,0-1 0 0 0,0 1 0 0 0,0 1 0 0 0,-5 3 1 0 0,-18 13 498 0 0,-42 39 1 0 0,54-44-382 0 0,2 0-1 0 0,0 1 0 0 0,1 1 1 0 0,-14 21-1 0 0,21-27 3 0 0,0 0 1 0 0,0 0-1 0 0,1 1 1 0 0,0-1-1 0 0,1 1 1 0 0,0 0-1 0 0,0 0 1 0 0,2 0-1 0 0,-2 21 1 0 0,3-30-102 0 0,0 1 1 0 0,1-1-1 0 0,-1 1 1 0 0,1 0 0 0 0,0-1-1 0 0,0 1 1 0 0,0-1 0 0 0,0 0-1 0 0,0 1 1 0 0,0-1-1 0 0,2 3 1 0 0,-1-2-46 0 0,-1-1 80 0 0,1-1-22 0 0,4 2-73 0 0,1 1 0 0 0,-1-1 0 0 0,1 0 0 0 0,0-1 0 0 0,0 0 0 0 0,0 0 0 0 0,0 0 1 0 0,0-1-1 0 0,0 0 0 0 0,1-1 0 0 0,-1 1 0 0 0,14-2 0 0 0,-2 0-145 0 0,71-3-1046 0 0,23 0-254 0 0,-98 4 1367 0 0,0 2 1 0 0,0-1-1 0 0,0 2 0 0 0,-1 0 0 0 0,22 7 1 0 0,-29-7 123 0 0,-1 1 1 0 0,1-1 0 0 0,-1 1 0 0 0,0 0 0 0 0,1 1 0 0 0,-2-1 0 0 0,1 1 0 0 0,-1 0-1 0 0,1 1 1 0 0,-1-1 0 0 0,-1 1 0 0 0,1 0 0 0 0,-1 0 0 0 0,0 1 0 0 0,5 10 0 0 0,1 9 357 0 0,0-1 1 0 0,11 51 0 0 0,-19-70-307 0 0,0 4 224 0 0,0 0-1 0 0,0 0 1 0 0,1 20 0 0 0,-4-25-228 0 0,1 0 1 0 0,-1 0-1 0 0,1 0 1 0 0,-2 0-1 0 0,1 0 1 0 0,0 0-1 0 0,-1 0 1 0 0,0 0 0 0 0,-5 8-1 0 0,3-4 56 0 0,-2-1 0 0 0,1 0 0 0 0,-1-1 0 0 0,-1 1 0 0 0,1-1 0 0 0,-1 0-1 0 0,-1-1 1 0 0,1 0 0 0 0,-14 9 0 0 0,9-8-18 0 0,0-1-1 0 0,-1 0 1 0 0,0-1-1 0 0,0 0 1 0 0,0-1 0 0 0,-16 3-1 0 0,0-3 74 0 0,0-1 0 0 0,0-1 0 0 0,0-2 0 0 0,0-1 0 0 0,-52-8-1 0 0,-21-12-670 0 0,101 21-269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1:4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3223 0 0,'0'0'8938'0'0,"-1"1"-8226"0"0,-4 3-413 0 0,1-1 0 0 0,0 1-1 0 0,0 0 1 0 0,0 0 0 0 0,1 0 0 0 0,0 1 0 0 0,-1-1 0 0 0,1 1 0 0 0,1 0 0 0 0,-1 0 0 0 0,-1 5 0 0 0,-5 10 184 0 0,-7 32 0 0 0,-73 214-391 0 0,17-55-113 0 0,39-115-240 0 0,-79 158 0 0 0,99-229 211 0 0,-1 0 1 0 0,-29 38-1 0 0,37-57-14 0 0,5-5-4 0 0,1-3 9 0 0,0-6 80 0 0,1 0 0 0 0,1 0-1 0 0,-1 0 1 0 0,1 0 0 0 0,1 1 0 0 0,-1-1-1 0 0,5-8 1 0 0,30-54 308 0 0,-29 56-277 0 0,103-168 277 0 0,-104 172-327 0 0,0 0-1 0 0,1 1 1 0 0,0 0-1 0 0,0 0 1 0 0,16-13-1 0 0,-21 20 6 0 0,1 0 0 0 0,-1 0 0 0 0,1 0 0 0 0,0 0 0 0 0,-1 0 0 0 0,1 0 1 0 0,0 1-1 0 0,0 0 0 0 0,0 0 0 0 0,0 0 0 0 0,0 0 0 0 0,0 1 0 0 0,0 0 0 0 0,0 0 0 0 0,0 0 0 0 0,0 0 0 0 0,0 0 0 0 0,1 1 0 0 0,-1 0 0 0 0,5 1 1 0 0,4 3 75 0 0,-1 0 0 0 0,-1 1-1 0 0,1 0 1 0 0,-1 1 0 0 0,0 0 0 0 0,0 1 0 0 0,-1 0 0 0 0,0 1 0 0 0,10 11 0 0 0,3 6 115 0 0,0 1 0 0 0,21 34-1 0 0,-43-58-188 0 0,0-1-1 0 0,0 0 1 0 0,0 0 0 0 0,0 0-1 0 0,0 1 1 0 0,-1-1-1 0 0,1 0 1 0 0,-1 1-1 0 0,1-1 1 0 0,-1 1 0 0 0,0-1-1 0 0,0 0 1 0 0,0 1-1 0 0,0-1 1 0 0,0 1-1 0 0,-1-1 1 0 0,1 0 0 0 0,-1 1-1 0 0,1-1 1 0 0,-1 0-1 0 0,0 1 1 0 0,-2 2-1 0 0,0 1 10 0 0,0 0-1 0 0,-1 0 0 0 0,0-1 1 0 0,0 0-1 0 0,0 0 1 0 0,-9 8-1 0 0,-15 9-81 0 0,0-2 1 0 0,-2 0-1 0 0,-57 27 1 0 0,33-18-62 0 0,20-11-63 0 0,-41 15 0 0 0,71-31 99 0 0,0-1 0 0 0,0 0-1 0 0,0 0 1 0 0,0 0 0 0 0,-8-1-1 0 0,11 0-115 0 0,1-2 129 0 0,1 0 1 0 0,-1-1 0 0 0,1 1-1 0 0,0 0 1 0 0,0-1-1 0 0,0 1 1 0 0,0 0-1 0 0,0 0 1 0 0,0 0 0 0 0,0 0-1 0 0,1 0 1 0 0,-1 0-1 0 0,4-3 1 0 0,-1 0-128 0 0,32-35-1663 0 0,-31 34 1679 0 0,42-41-993 0 0,0 3-11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1:4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11519 0 0,'-7'2'1040'0'0,"5"0"-1026"0"0,0 0 0 0 0,1-1 0 0 0,-1 1 0 0 0,0 0 0 0 0,1 0 0 0 0,-1 0 0 0 0,1 0 0 0 0,0 0 0 0 0,0 1 0 0 0,0-1 0 0 0,0 0-1 0 0,0 1 1 0 0,0-1 0 0 0,0 0 0 0 0,0 6 0 0 0,0 2 87 0 0,-1 0 1 0 0,1 15-1 0 0,2-4 67 0 0,0-1 0 0 0,2 0 0 0 0,0 1-1 0 0,1-1 1 0 0,1 0 0 0 0,0-1 0 0 0,2 1 0 0 0,0-1 0 0 0,20 34-1 0 0,-14-30-109 0 0,2-1-1 0 0,1-1 1 0 0,1 0-1 0 0,1-1 0 0 0,0-1 1 0 0,1 0-1 0 0,25 17 0 0 0,3-4 168 0 0,62 34 0 0 0,-60-39 195 0 0,58 44 1 0 0,-95-62-305 0 0,0 1 1 0 0,-1 0-1 0 0,0 1 1 0 0,-1 0-1 0 0,-1 1 1 0 0,12 17-1 0 0,-17-23-100 0 0,-1 0-1 0 0,1 0 0 0 0,-2 0 1 0 0,1 1-1 0 0,-1-1 1 0 0,0 1-1 0 0,0 0 1 0 0,-1 0-1 0 0,0 0 0 0 0,0 0 1 0 0,0-1-1 0 0,-1 1 1 0 0,0 0-1 0 0,-1 0 0 0 0,1 0 1 0 0,-3 7-1 0 0,-2 5 16 0 0,-1-1-1 0 0,-1 0 0 0 0,0 0 1 0 0,-2-1-1 0 0,0 0 1 0 0,-1-1-1 0 0,0 0 0 0 0,-1 0 1 0 0,-14 14-1 0 0,-9 7 51 0 0,-2-2 1 0 0,-49 38-1 0 0,33-34-53 0 0,-3-1 0 0 0,-69 34 0 0 0,119-69-27 0 0,-95 56-314 0 0,83-49 185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1:5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1376 19 5063 0 0,'0'0'7236'0'0,"-4"-5"-5553"0"0,2 3-1550 0 0,-1 0 0 0 0,1 1-1 0 0,0 0 1 0 0,-1 0 0 0 0,1 0 0 0 0,-1 0 0 0 0,1 0 0 0 0,-1 0-1 0 0,0 0 1 0 0,1 1 0 0 0,-1-1 0 0 0,0 1 0 0 0,1 0 0 0 0,-1 0-1 0 0,0 0 1 0 0,-5 1 0 0 0,-4 0 75 0 0,-1 2 0 0 0,-13 3-1 0 0,-50 13 831 0 0,-93 10-1 0 0,-150 26-765 0 0,4 19-36 0 0,253-59-227 0 0,38-9-11 0 0,-13 3-26 0 0,-53 7 0 0 0,80-15 21 0 0,0 0 0 0 0,-1 0 0 0 0,1-2 0 0 0,-1 1 0 0 0,1-1 0 0 0,0-1 0 0 0,0 0 0 0 0,-1 0-1 0 0,1-1 1 0 0,-10-4 0 0 0,16 5-29 0 0,0 0 0 0 0,1-1 0 0 0,-1 1 0 0 0,1-1 0 0 0,-1 0 0 0 0,1 1 0 0 0,0-2 0 0 0,0 1 0 0 0,0 0 0 0 0,1 0 0 0 0,-1-1 0 0 0,1 0 0 0 0,0 1 0 0 0,0-1 0 0 0,0 0 0 0 0,0 0 0 0 0,1 0 0 0 0,-1 0 0 0 0,1 0 0 0 0,0-1 0 0 0,0 1 0 0 0,0-8 0 0 0,1 7 25 0 0,0 1 0 0 0,0 0 0 0 0,0-1 0 0 0,1 1 0 0 0,-1-1 0 0 0,1 1 0 0 0,0 0 0 0 0,1-1 0 0 0,-1 1 0 0 0,1 0 0 0 0,-1 0 1 0 0,1 0-1 0 0,1 0 0 0 0,-1 0 0 0 0,0 1 0 0 0,1-1 0 0 0,0 1 0 0 0,0-1 0 0 0,0 1 0 0 0,0 0 0 0 0,0 0 0 0 0,6-3 0 0 0,-7 4 11 0 0,1 0 0 0 0,0 1 0 0 0,0 0 0 0 0,0-1 0 0 0,-1 1 0 0 0,1 0 0 0 0,1 1 0 0 0,-1-1 0 0 0,0 0 0 0 0,0 1 0 0 0,0 0 0 0 0,0-1 0 0 0,0 1 0 0 0,0 1 0 0 0,1-1 0 0 0,5 1 0 0 0,-4 1 0 0 0,-1-1 0 0 0,1 1 0 0 0,-1 0 0 0 0,1 0 0 0 0,-1 1 0 0 0,0-1 0 0 0,1 1 0 0 0,-1 0 0 0 0,-1 0 0 0 0,5 4 0 0 0,-2-1 0 0 0,-1 0 0 0 0,0-1 0 0 0,0 2 0 0 0,-1-1 0 0 0,1 0 0 0 0,-1 1 0 0 0,-1 0 0 0 0,1 0 0 0 0,-1 0 0 0 0,-1 1 0 0 0,1-1 0 0 0,-1 1 0 0 0,2 13 0 0 0,-4-10 0 0 0,0 0 0 0 0,-1-1 0 0 0,0 1 0 0 0,-1 0 0 0 0,0 0 0 0 0,-6 19 0 0 0,4-21 11 0 0,-1-3 45 0 0,5-5 167 0 0,0 1-165 0 0,6 7-40 0 0,-1 1-1 0 0,-1 1 0 0 0,0-1 1 0 0,-1 0-1 0 0,4 20 1 0 0,5 59 534 0 0,-3-19-138 0 0,-5-47-257 0 0,1 0 0 0 0,0 0 0 0 0,2 0 0 0 0,1-1 0 0 0,1 0 0 0 0,12 23 0 0 0,-15-35-130 0 0,0 0 1 0 0,-1 0 0 0 0,-1 0 0 0 0,0 0 0 0 0,0 1 0 0 0,-1 0 0 0 0,0 0 0 0 0,-1 0-1 0 0,0 0 1 0 0,0 13 0 0 0,0 32 132 0 0,2-36 359 0 0,1 7-438 0 0,17 41-81 0 0,-19-57 1624 0 0,-3-13-1517 0 0,-7-13-79 0 0,1-1 0 0 0,1-1 1 0 0,0 1-1 0 0,1 0 0 0 0,1-1 0 0 0,1 0 1 0 0,0 0-1 0 0,1 0 0 0 0,3-33 0 0 0,7-19 232 0 0,4 1 0 0 0,40-123-1 0 0,-42 157-228 0 0,2 0-1 0 0,1 0 1 0 0,2 1 0 0 0,1 1-1 0 0,36-51 1 0 0,-52 82-179 0 0,6-6-1632 0 0,23-21-1508 0 0,-29 27 2744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1:5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7 2303 0 0,'0'0'10054'0'0,"5"-7"-5068"0"0,-5 16-4896 0 0,-1-1 0 0 0,0 0 0 0 0,-1 1 0 0 0,0-1 1 0 0,0 0-1 0 0,-4 11 0 0 0,-26 49 95 0 0,3-6-123 0 0,14-28-127 0 0,-1-2 0 0 0,-22 32 0 0 0,25-42-122 0 0,12-21 91 0 0,9-9-502 0 0,27-40-2856 0 0,-19 25-1630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0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169 112 5983 0 0,'-3'7'220'0'0,"-1"0"0"0"0,0 0-1 0 0,-6 8 1 0 0,6-9 449 0 0,-1 1-1 0 0,1-1 1 0 0,-4 12 0 0 0,-11 29 2640 0 0,19-47-3302 0 0,1 0 0 0 0,-1 1 0 0 0,0-1 0 0 0,0 0 0 0 0,0 0 0 0 0,0 0 0 0 0,0 0 0 0 0,0 1 0 0 0,0-1 0 0 0,0 0 0 0 0,0 0 0 0 0,0 0 0 0 0,0 1-1 0 0,0-1 1 0 0,0 0 0 0 0,0 0 0 0 0,0 0 0 0 0,0 1 0 0 0,0-1 0 0 0,0 0 0 0 0,0 0 0 0 0,0 0 0 0 0,0 1 0 0 0,0-1 0 0 0,0 0 0 0 0,0 0 0 0 0,-1 0 0 0 0,1 0 0 0 0,0 1 0 0 0,-6 2 4535 0 0,5-3-4453 0 0,0-1-21 0 0,-7-2-43 0 0,-2-6 37 0 0,10 5-67 0 0,0 2 8 0 0,-1-1 0 0 0,0-1 1 0 0,1 0-1 0 0,0 0 0 0 0,0 1 0 0 0,0-1 1 0 0,0 0-1 0 0,1 0 0 0 0,-1 0 0 0 0,1 1 1 0 0,0-1-1 0 0,0 0 0 0 0,1 1 0 0 0,-1-1 1 0 0,1 1-1 0 0,-1 0 0 0 0,1-1 0 0 0,0 1 1 0 0,0 0-1 0 0,1 0 0 0 0,2-3 0 0 0,5-5-4 0 0,0 0 0 0 0,1 0 0 0 0,20-15 0 0 0,-16 15 83 0 0,1 0 0 0 0,0 0 0 0 0,0 2 0 0 0,1 0 0 0 0,0 1 0 0 0,1 0 0 0 0,33-8 0 0 0,-48 15-47 0 0,-1 1 0 0 0,0-1 0 0 0,1 1-1 0 0,-1 0 1 0 0,1 0 0 0 0,-1 0 0 0 0,1 0 0 0 0,-1 0-1 0 0,1 1 1 0 0,-1-1 0 0 0,0 1 0 0 0,1-1 0 0 0,-1 1-1 0 0,0 0 1 0 0,1 0 0 0 0,-1 0 0 0 0,4 2 0 0 0,-4-1-14 0 0,0 1 1 0 0,0-1 0 0 0,1 0 0 0 0,-1 1 0 0 0,-1-1 0 0 0,1 1-1 0 0,0-1 1 0 0,-1 1 0 0 0,1 0 0 0 0,-1 0 0 0 0,0 0-1 0 0,2 3 1 0 0,-1 6 29 0 0,1 1 0 0 0,-1-1 0 0 0,-1 1 0 0 0,0-1 0 0 0,-2 21 0 0 0,0-12 24 0 0,0 0 0 0 0,-2-1-1 0 0,-1 1 1 0 0,-8 27 0 0 0,7-34-62 0 0,0-1-1 0 0,-1 0 1 0 0,0 0-1 0 0,-2 0 1 0 0,1-1 0 0 0,-1 0-1 0 0,-12 13 1 0 0,-4 0-78 0 0,-2 0-1 0 0,-1-2 1 0 0,-39 26 0 0 0,58-42 60 0 0,-1-1 0 0 0,-1 0 0 0 0,1-1 0 0 0,-1 0 0 0 0,0 0 0 0 0,0-1 1 0 0,0-1-1 0 0,0 1 0 0 0,-1-2 0 0 0,-12 3 0 0 0,21-5-11 0 0,-1 0 0 0 0,1 0-1 0 0,-1 0 1 0 0,1 0 0 0 0,0-1-1 0 0,-1 1 1 0 0,1-1 0 0 0,0 1 0 0 0,-1-1-1 0 0,1 0 1 0 0,0 0 0 0 0,0 0-1 0 0,0 0 1 0 0,0-1 0 0 0,0 1 0 0 0,0 0-1 0 0,0-1 1 0 0,0 1 0 0 0,0-1 0 0 0,1 0-1 0 0,-1 0 1 0 0,1 0 0 0 0,-1 1-1 0 0,1-1 1 0 0,0 0 0 0 0,0-1 0 0 0,-2-3-1 0 0,2 4-8 0 0,0-1 0 0 0,0 0 0 0 0,0 1 0 0 0,1-1 0 0 0,-1 0 0 0 0,1 0 0 0 0,0 1 0 0 0,0-1 0 0 0,0 0 0 0 0,0 0 0 0 0,0 0 0 0 0,0 1 0 0 0,1-1 0 0 0,0 0 0 0 0,-1 0 0 0 0,1 1 0 0 0,0-1 0 0 0,0 1 0 0 0,0-1 0 0 0,1 1 0 0 0,-1-1 0 0 0,1 1 0 0 0,1-3 0 0 0,-1 3-110 0 0,0 1 0 0 0,0-1 0 0 0,0 1 0 0 0,1-1 0 0 0,-1 1 0 0 0,0 0 0 0 0,1 0 0 0 0,-1 0 0 0 0,0 0 0 0 0,1 1 0 0 0,4-2 0 0 0,-1 1-554 0 0,1 0 1 0 0,-1 1 0 0 0,11-1 0 0 0,-1 3-691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0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12 6447 0 0,'0'0'586'0'0,"13"-10"6356"0"0,-13 9-6876 0 0,0 1-1 0 0,1 0 0 0 0,-1 0 1 0 0,1 0-1 0 0,-1 0 0 0 0,0 0 1 0 0,1 0-1 0 0,-1 0 0 0 0,1 0 1 0 0,-1 0-1 0 0,1 0 0 0 0,-1 0 1 0 0,0 0-1 0 0,1 0 0 0 0,-1 0 1 0 0,1 0-1 0 0,-1 0 0 0 0,1 0 1 0 0,-1 0-1 0 0,0 0 1 0 0,1 1-1 0 0,-1-1 0 0 0,1 0 1 0 0,-1 0-1 0 0,0 1 0 0 0,1-1 1 0 0,-1 0-1 0 0,0 0 0 0 0,1 1 1 0 0,-1-1-1 0 0,0 0 0 0 0,0 1 1 0 0,1-1-1 0 0,-1 0 0 0 0,0 1 1 0 0,1 0-1 0 0,8 14 789 0 0,-9-11-758 0 0,1 1-1 0 0,-1-1 1 0 0,0 1-1 0 0,0-1 1 0 0,-1 1-1 0 0,1-1 1 0 0,-1 0-1 0 0,0 1 1 0 0,-2 5-1 0 0,-17 41 538 0 0,13-36-514 0 0,-7 14 28 0 0,-27 39 1 0 0,-2 6-284 0 0,40-71-1063 0 0,1 1 0 0 0,-1 0 1 0 0,0-1-1 0 0,-4 5 1 0 0,7-8 1173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0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44 289 10159 0 0,'0'0'920'0'0,"1"-9"-569"0"0,1 4 171 0 0,-1 0 0 0 0,1 0 1 0 0,0 0-1 0 0,0 0 0 0 0,1 1 0 0 0,-1-1 1 0 0,1 1-1 0 0,0-1 0 0 0,0 1 0 0 0,1 0 0 0 0,-1 0 1 0 0,9-7-1 0 0,3-1-114 0 0,1 0 0 0 0,20-11-1 0 0,-4 3 222 0 0,11-6-100 0 0,2 2 0 0 0,73-28-1 0 0,-90 40-427 0 0,-22 10-95 0 0,57-22 15 0 0,-57 22-21 0 0,0 1 0 0 0,0 0 0 0 0,0 0-1 0 0,0 0 1 0 0,0 0 0 0 0,0 1 0 0 0,0 0-1 0 0,12 2 1 0 0,-8 3 0 0 0,-9-4 0 0 0,1 1 0 0 0,-1-1 0 0 0,0 1 0 0 0,0 0 0 0 0,0-1 0 0 0,-1 1 0 0 0,1 0 0 0 0,0 0 0 0 0,-1 0 0 0 0,1-1 0 0 0,-1 1 0 0 0,0 0 0 0 0,1 0 0 0 0,-1 0 0 0 0,0 0 0 0 0,0 0 0 0 0,0 0 0 0 0,0 0 0 0 0,-1 0 0 0 0,1-1 0 0 0,-1 1 0 0 0,1 0 0 0 0,-2 3 0 0 0,-1 5 0 0 0,-1-1 0 0 0,0 0 0 0 0,-6 11 0 0 0,-1-1-41 0 0,-1-1 0 0 0,-1 0-1 0 0,0 0 1 0 0,-1-2 0 0 0,-20 19-1 0 0,12-17-281 0 0,0 0 0 0 0,-50 28 1 0 0,-55 19-1836 0 0,120-62 2004 0 0,-11 6-203 0 0,-9 4-427 0 0,-32 12-1 0 0,51-22 695 0 0,0-1 1 0 0,0 0-1 0 0,0 0 0 0 0,0-1 0 0 0,0 0 0 0 0,0-1 1 0 0,0 1-1 0 0,-1-1 0 0 0,-8-2 0 0 0,9 0 85 0 0,7 1 361 0 0,1 0-123 0 0,3-3-99 0 0,0 1 0 0 0,0 0 0 0 0,0 0 1 0 0,0 0-1 0 0,1 1 0 0 0,-1-1 0 0 0,1 1 0 0 0,0 0 0 0 0,-1-1 0 0 0,1 2 0 0 0,0-1 0 0 0,0 0 0 0 0,0 1 0 0 0,0 0 0 0 0,1 0 1 0 0,5-1-1 0 0,0 1 162 0 0,-1-1 1 0 0,1 2 0 0 0,-1-1-1 0 0,1 1 1 0 0,0 1 0 0 0,14 2-1 0 0,-13 0-164 0 0,0 1-1 0 0,0 0 1 0 0,-1 0-1 0 0,0 1 0 0 0,0 1 1 0 0,0 0-1 0 0,0 0 1 0 0,10 10-1 0 0,7 7 76 0 0,32 35-1 0 0,-25-19 56 0 0,22 21-30 0 0,-48-52-159 0 0,1-1-1 0 0,0 0 0 0 0,0 0 1 0 0,0-1-1 0 0,15 7 0 0 0,-6-4 200 0 0,-16-8 56 0 0,5 4 21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1329 3223 0 0,'0'0'1107'0'0,"1"-2"-211"0"0,31-15 2036 0 0,-29 16-2640 0 0,-1 1-56 0 0,10-2 4555 0 0,-10 4-4669 0 0,-1-1-9 0 0,0-1-1 0 0,0 1 1 0 0,0 0-1 0 0,1 0 0 0 0,-1-1 1 0 0,0 1-1 0 0,0-1 1 0 0,1 1-1 0 0,-1-1 0 0 0,1 0 1 0 0,-1 1-1 0 0,0-1 1 0 0,1 0-1 0 0,-1 0 0 0 0,1 0 1 0 0,-1 0-1 0 0,0 0 1 0 0,1 0-1 0 0,-1-1 1 0 0,1 1-1 0 0,-1 0 0 0 0,0-1 1 0 0,1 1-1 0 0,-1-1 1 0 0,0 1-1 0 0,0-1 0 0 0,1 0 1 0 0,0 0-1 0 0,-1 0-42 0 0,0 1 0 0 0,-1 0-1 0 0,1 0 1 0 0,0-1 0 0 0,0 1 0 0 0,0 0-1 0 0,0 0 1 0 0,-1 0 0 0 0,1 0 0 0 0,0 0-1 0 0,0 0 1 0 0,0 0 0 0 0,0 0 0 0 0,-1 0-1 0 0,1 0 1 0 0,0 1 0 0 0,0-1 0 0 0,0 0-1 0 0,-1 0 1 0 0,1 1 0 0 0,0-1-1 0 0,1 1 1 0 0,0 0 225 0 0,-1 2-240 0 0,6 11-34 0 0,2 9 35 0 0,-9-17-61 0 0,11 31 7 0 0,-5-21-2 0 0,-1 2 0 0 0,-2-6 0 0 0,0 4 0 0 0,0 10 0 0 0,3 9 0 0 0,1 4 0 0 0,2-1 0 0 0,-6-21 9 0 0,-1 1 0 0 0,-1-1 0 0 0,-1 1 0 0 0,0 0 0 0 0,-3 17 0 0 0,-1 5-4 0 0,1 76 0 0 0,2-98-5 0 0,1-13 0 0 0,0 0 0 0 0,0 0 0 0 0,0 0 0 0 0,1 0 0 0 0,0 0 0 0 0,0 0 0 0 0,0 0 0 0 0,4 9 0 0 0,-4-11 0 0 0,0-1 0 0 0,0 0 0 0 0,0 1 0 0 0,-1-1 0 0 0,1 1 0 0 0,-1-1 0 0 0,1 1 0 0 0,-1-1 0 0 0,0 1 0 0 0,0-1 0 0 0,0 1 0 0 0,0 3 0 0 0,-1 3 0 0 0,1 4-1 0 0,-1-1 0 0 0,0 1-1 0 0,-1 0 1 0 0,-1-1 0 0 0,0 0-1 0 0,0 0 1 0 0,-1 1 0 0 0,-10 20-1 0 0,11-29-13 0 0,-6 19-30 0 0,5-14 45 0 0,2-5 0 0 0,1 1 0 0 0,-1 0 0 0 0,1 0 0 0 0,0 0 0 0 0,-1 7 0 0 0,1-4 0 0 0,0-3 0 0 0,0 1 0 0 0,1-1 0 0 0,0 0 0 0 0,0 1 0 0 0,0-1 0 0 0,1 1 0 0 0,0-1 0 0 0,2 10 0 0 0,2 7 0 0 0,-1-17 0 0 0,10 34 0 0 0,-8-22 0 0 0,-2-1 0 0 0,-2-4-10 0 0,-1-10-49 0 0,-2 1-16 0 0,2-1 60 0 0,-1 2 20 0 0,-7 11-144 0 0,7-14 478 0 0,0-1-329 0 0,-1-1 0 0 0,1 0 0 0 0,1 0 0 0 0,-1 0 0 0 0,0 1 1 0 0,0-1-1 0 0,0 0 0 0 0,0 0 0 0 0,0 1 0 0 0,1-1 0 0 0,-1 0 1 0 0,0 1-1 0 0,1-2 0 0 0,8-21 98 0 0,21-85 298 0 0,-15 64-36 0 0,34-68 0 0 0,2-4 308 0 0,-35 71-435 0 0,-2-1 0 0 0,15-85-1 0 0,-25 113-238 0 0,0 1 0 0 0,0 0 0 0 0,13-29-1 0 0,29-47 27 0 0,4-13-11 0 0,-44 89-19 0 0,-1-1 0 0 0,-1-1-1 0 0,0 1 1 0 0,0-20 0 0 0,3-10 103 0 0,-4 36-96 0 0,1-1 1 0 0,0 0 0 0 0,1 1 0 0 0,1 0-1 0 0,0 0 1 0 0,7-12 0 0 0,14-25 4 0 0,-18 30-12 0 0,15-21 0 0 0,-14 25 0 0 0,-1 0 0 0 0,8-20 0 0 0,-8 15 0 0 0,-8 18 0 0 0,0-1 0 0 0,0 1 0 0 0,-1 0 0 0 0,1-1 0 0 0,0 1 0 0 0,-1 0 0 0 0,1-1 0 0 0,-1 1 0 0 0,0-1 0 0 0,0 1 0 0 0,0-1 0 0 0,0 1 0 0 0,0-1 0 0 0,-2-3 0 0 0,2 1 0 0 0,-9-47 27 0 0,6 39-14 0 0,1 0-1 0 0,-2-26 0 0 0,4 38-12 0 0,0-14 0 0 0,0 1 0 0 0,0-1 0 0 0,1 0 0 0 0,1 1 0 0 0,1-1 0 0 0,0 1 0 0 0,6-17 0 0 0,-7 26 0 0 0,12-30 0 0 0,0 1 0 0 0,31-50 0 0 0,-40 78 0 0 0,-1-2 0 0 0,0 1 0 0 0,0 0 0 0 0,0-1 0 0 0,2-9 0 0 0,-4 12 0 0 0,0-2 0 0 0,0 1 0 0 0,0 0 0 0 0,-1 0 0 0 0,1-7 0 0 0,1-10 0 0 0,4-25 0 0 0,-1 22 5 0 0,0 5-63 0 0,0 3 22 0 0,13-26 1 0 0,-8 22 23 0 0,-9 18 12 0 0,-2 3 0 0 0,1 0 0 0 0,-1 1 0 0 0,1-1 0 0 0,-1 0 0 0 0,0 0 0 0 0,1 0 0 0 0,-1 0 0 0 0,0 0 0 0 0,1 0 0 0 0,-1 0 0 0 0,0 0 0 0 0,0 0 0 0 0,0 0 0 0 0,0-2 0 0 0,-1-10 0 0 0,1 11 0 0 0,-2-25 0 0 0,2 20-10 0 0,1 3 2 0 0,0 0 0 0 0,0 1 1 0 0,0-1-1 0 0,1 0 0 0 0,-1 1 1 0 0,3-5-1 0 0,29-37-56 0 0,-32 44 64 0 0,-1 0 0 0 0,1 0 0 0 0,-1 0 0 0 0,1 0 0 0 0,0 1 0 0 0,0-1 0 0 0,-1 0 0 0 0,1 0 0 0 0,0 1 0 0 0,0-1 0 0 0,0 0-1 0 0,0 1 1 0 0,0-1 0 0 0,0 1 0 0 0,1-1 0 0 0,-1 0 1 0 0,0 1-1 0 0,-1 0 1 0 0,1-1-1 0 0,-1 1 1 0 0,1 0-1 0 0,-1-1 1 0 0,1 1-1 0 0,-1-1 1 0 0,1 1 0 0 0,-1 0-1 0 0,1-1 1 0 0,-1 1-1 0 0,1-1 1 0 0,-1 0-1 0 0,0 1 1 0 0,1-1-1 0 0,-1 1 1 0 0,0-1-1 0 0,0 1 1 0 0,1-1-1 0 0,-1-1 1 0 0,11 4 104 0 0,-11-2-97 0 0,9 2 42 0 0,0 1 2 0 0,1-1 0 0 0,-1-1 0 0 0,12 1-1 0 0,37 7 62 0 0,-44-5-88 0 0,1-2-1 0 0,-1 0 1 0 0,16 0-1 0 0,97 6 33 0 0,-86-3-55 0 0,1-3 1 0 0,48-2-1 0 0,150-31 62 0 0,-143 22-64 0 0,-78 6 0 0 0,-3-1 0 0 0,0 1 0 0 0,1 1 0 0 0,-1 0 0 0 0,0 1 0 0 0,1 1 0 0 0,21 2 0 0 0,-6 3 0 0 0,1-2 0 0 0,-1-1 0 0 0,40-2 0 0 0,98-17 0 0 0,-117 10 0 0 0,24-3 0 0 0,84-1 0 0 0,-128 9 0 0 0,35-5 0 0 0,-35 2 0 0 0,36 1 0 0 0,180-11 0 0 0,-206 11 1 0 0,122-7-15 0 0,-47 9-244 0 0,-24 0 218 0 0,98 10-1 0 0,-152-5 41 0 0,49-3 0 0 0,-59-2 0 0 0,0 2 0 0 0,1 1 0 0 0,44 8 0 0 0,-62-7 0 0 0,-1-1 0 0 0,1 0 0 0 0,15-1 0 0 0,10 0 0 0 0,20 1-35 0 0,91-11 1 0 0,-89 4 36 0 0,80 1 1 0 0,1 18-3 0 0,-73-11 0 0 0,97-9 0 0 0,0-5 0 0 0,178 9 0 0 0,-233 16-4 0 0,-71-8 38 0 0,53 2 0 0 0,148 8-34 0 0,-145-6 0 0 0,99 11 0 0 0,159 6 0 0 0,27-4 64 0 0,-164-11-9 0 0,-88-8-46 0 0,231 22 343 0 0,-168-10-317 0 0,109 6 213 0 0,9 11-75 0 0,-253-28-141 0 0,82-4-1 0 0,-124 0-30 0 0,188-16 45 0 0,-95 5-28 0 0,-67 8-18 0 0,134-8 0 0 0,-138 11 0 0 0,0 1 0 0 0,67 12 0 0 0,-79-8 3 0 0,11 2 17 0 0,0-1 1 0 0,60 3-1 0 0,-41-9-17 0 0,303 9 58 0 0,-219-2-61 0 0,180-14 0 0 0,-29-9 0 0 0,-179 14 22 0 0,55-5 20 0 0,-98 1-42 0 0,87 5-1 0 0,1 0 13 0 0,-30-12 25 0 0,-18 2-21 0 0,220-21-16 0 0,-269 26 0 0 0,1 4 0 0 0,65 4 0 0 0,-80 0 0 0 0,25 5 0 0 0,-44-4 0 0 0,29 1 0 0 0,57-2 0 0 0,88-2 0 0 0,-134-1 0 0 0,0 3 0 0 0,81 13 0 0 0,-43-3 0 0 0,-50-8 0 0 0,0-2 0 0 0,86-9 0 0 0,121-11-21 0 0,-181 17 18 0 0,102 13 0 0 0,-179-12 4 0 0,187 19 10 0 0,1-15-12 0 0,74-5 1 0 0,-117 4 0 0 0,54-12 1 0 0,0 0-14 0 0,92 26-41 0 0,-193-9 48 0 0,73 3-114 0 0,214-15 0 0 0,-183-3 63 0 0,-151 5 50 0 0,316-12-57 0 0,-238 10 64 0 0,170 17 0 0 0,-206-7 15 0 0,104-6-1 0 0,94-19 20 0 0,-254 16-33 0 0,155-2-1 0 0,-158 7 0 0 0,0 2 0 0 0,1 1 0 0 0,45 14 0 0 0,137 36 0 0 0,-169-46 53 0 0,1-2-1 0 0,67-1 0 0 0,103-12 206 0 0,-98 1-190 0 0,-95 5-62 0 0,1 0 1 0 0,-1 2 0 0 0,0 1-1 0 0,0 1 1 0 0,-1 2 0 0 0,1 0-1 0 0,44 18 1 0 0,-42-13-7 0 0,0-2 0 0 0,41 8 0 0 0,64 3 0 0 0,-121-18 0 0 0,77 9 69 0 0,174-1 1 0 0,-180-15-38 0 0,-46 1-11 0 0,0 2 0 0 0,1 2 1 0 0,58 6-1 0 0,-6 11-21 0 0,-34-6 0 0 0,0-2 0 0 0,76 1 0 0 0,-118-10 9 0 0,118-5 305 0 0,-122 4-231 0 0,16-2 184 0 0,-27 3-172 0 0,1 0-15 0 0,-2 0-80 0 0,7 2 6 0 0,-1 0 0 0 0,1-1 1 0 0,0 0-1 0 0,-1 0 0 0 0,1-1 0 0 0,0 0 0 0 0,0 0 0 0 0,-1 0 1 0 0,1-1-1 0 0,0 0 0 0 0,-1 0 0 0 0,13-5 0 0 0,-9 3 5 0 0,-2 1 14 0 0,-6 2-104 0 0,-5 2-1922 0 0,1-1 1483 0 0,0 0 0 0 0,1 0 0 0 0,-1 0 0 0 0,0 0 0 0 0,1-1 0 0 0,-1 1 0 0 0,0-1 0 0 0,0 1 0 0 0,-3-1 0 0 0,-14 3-1466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53 1375 0 0,'0'0'15000'0'0,"-3"4"-11590"0"0,8-3-1724 0 0,16-3-689 0 0,28-7-858 0 0,135-33 461 0 0,-149 37-1233 0 0,-33 5 282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0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5063 0 0,'1'4'12809'0'0,"-18"9"-11117"0"0,-23 13-2385 0 0,-32 24 693 0 0,-81 72 0 0 0,128-102 0 0 0,-13 11 0 0 0,2 1 0 0 0,-57 66 0 0 0,87-90 46 0 0,1-1 0 0 0,0 1-1 0 0,1 0 1 0 0,0 0 0 0 0,0 1-1 0 0,1-1 1 0 0,0 1 0 0 0,0-1-1 0 0,1 1 1 0 0,0 0 0 0 0,0 0-1 0 0,0 16 1 0 0,2-8 133 0 0,1-1 0 0 0,1 0 0 0 0,0 1 1 0 0,1-1-1 0 0,1 0 0 0 0,7 18 0 0 0,6 18 509 0 0,28 58 0 0 0,-42-106-583 0 0,-1 0-1 0 0,1-1 0 0 0,-1 1 1 0 0,1 0-1 0 0,0-1 1 0 0,0 0-1 0 0,0 0 1 0 0,1 0-1 0 0,-1 0 1 0 0,6 3-1 0 0,-1-1 381 0 0,0-1 1 0 0,1 0-1 0 0,15 5 1 0 0,-23-8-97 0 0,1-1-217 0 0,4 1-79 0 0,-5 0 95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3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82 5527 0 0,'0'0'250'0'0,"-1"0"-2"0"0,-55 18 1638 0 0,16-10 11008 0 0,43-7-12532 0 0,7-1-112 0 0,0 1 0 0 0,1-2 0 0 0,-1 1-1 0 0,19-5 1 0 0,44-14 543 0 0,-48 12-564 0 0,60-18 382 0 0,-22 5-411 0 0,67-10-1 0 0,-112 29-232 0 0,2 0-3488 0 0,-15 10 130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3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288 242 4607 0 0,'0'0'8710'0'0,"1"-1"-7904"0"0,7-8-157 0 0,0-1 0 0 0,1 2-1 0 0,0-1 1 0 0,1 1 0 0 0,20-13-1 0 0,59-28 331 0 0,-87 48-951 0 0,52-26 581 0 0,80-27 0 0 0,-99 43-342 0 0,0 1 1 0 0,1 2 0 0 0,56-6 0 0 0,-87 13-268 0 0,-1 1 0 0 0,0 0 0 0 0,1-1 0 0 0,-1 2 0 0 0,1-1 0 0 0,-1 0 0 0 0,0 1 0 0 0,0 0 0 0 0,6 2 0 0 0,-1 3 0 0 0,-9-5 0 0 0,1 0 0 0 0,-1 1 0 0 0,1-1 0 0 0,-1 0 0 0 0,1 0 0 0 0,-1 1 0 0 0,0-1 0 0 0,0 1 0 0 0,0-1 0 0 0,1 0 0 0 0,-1 1 0 0 0,-1-1 0 0 0,1 1 0 0 0,0-1 0 0 0,0 0 0 0 0,0 1 0 0 0,-1-1 0 0 0,1 0 0 0 0,-1 1 0 0 0,1-1 0 0 0,-1 0 0 0 0,1 0 0 0 0,-1 1 0 0 0,-1 1 0 0 0,-3 4 0 0 0,0 0 0 0 0,-8 11 0 0 0,12-18 0 0 0,-26 29-64 0 0,-2-2 0 0 0,-50 38 1 0 0,64-53 46 0 0,-220 155-1449 0 0,91-67 252 0 0,40-28 723 0 0,-92 70 372 0 0,188-135 201 0 0,-1 1 1 0 0,1 0 0 0 0,-7 9-1 0 0,14-16 662 0 0,3 1-702 0 0,0-1-1 0 0,0 1 1 0 0,0-1 0 0 0,1 0-1 0 0,-1 0 1 0 0,0 0-1 0 0,1 0 1 0 0,-1 0 0 0 0,1 0-1 0 0,-1-1 1 0 0,1 1 0 0 0,-1-1-1 0 0,4 1 1 0 0,36-2 201 0 0,-38 1-202 0 0,371-9 3844 0 0,-365 9-3846 0 0,3 0-48 0 0,1-1 1 0 0,23-3-1 0 0,-35 4-99 0 0,1-2-2469 0 0,2 1 1391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5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38 6591 0 0,'0'0'299'0'0,"7"-4"102"0"0,36-22 6434 0 0,-42 26-6531 0 0,0 0 0 0 0,0-1 0 0 0,0 1 0 0 0,0 0 1 0 0,0 0-1 0 0,0-1 0 0 0,0 1 0 0 0,0 0 0 0 0,0-1 0 0 0,0 1 0 0 0,3-5 3837 0 0,-13 10-3534 0 0,-11 6-599 0 0,1 1 0 0 0,-30 26-1 0 0,-31 35-88 0 0,55-49-41 0 0,-23 20-115 0 0,-155 156-806 0 0,165-158 836 0 0,2 1-1 0 0,2 2 0 0 0,-29 52 1 0 0,55-84 167 0 0,2-1 0 0 0,0 1 0 0 0,0 0 1 0 0,1 0-1 0 0,1 1 0 0 0,0-1 1 0 0,-3 29-1 0 0,6-36 72 0 0,1 1-1 0 0,0-1 0 0 0,0 0 1 0 0,1 0-1 0 0,-1 0 1 0 0,1 1-1 0 0,1-1 1 0 0,-1 0-1 0 0,1 0 0 0 0,0 0 1 0 0,1-1-1 0 0,-1 1 1 0 0,1 0-1 0 0,0-1 1 0 0,1 0-1 0 0,-1 1 0 0 0,1-1 1 0 0,0-1-1 0 0,0 1 1 0 0,7 6-1 0 0,-4-6 83 0 0,0 1-1 0 0,1-1 1 0 0,-1 0-1 0 0,1-1 1 0 0,12 6-1 0 0,44 11 691 0 0,-5-4-370 0 0,-51-14-472 0 0,-6-2-245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5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 10591 0 0,'0'0'819'0'0,"-2"1"-318"0"0,-3 1 63 0 0,0 1-1 0 0,0 1 1 0 0,1-1-1 0 0,-1 1 0 0 0,1-1 1 0 0,0 1-1 0 0,0 1 1 0 0,0-1-1 0 0,0 1 1 0 0,1-1-1 0 0,-6 10 1 0 0,-10 28-225 0 0,1 2 1 0 0,-21 82 0 0 0,27-80-67 0 0,-2-1 0 0 0,-35 75 0 0 0,41-105-296 0 0,-58 107-1066 0 0,65-121 183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5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621 104 11519 0 0,'15'-11'636'0'0,"16"-18"-1"0"0,-15 11 3081 0 0,-15 17-3393 0 0,0 0-1 0 0,0 0 1 0 0,0-1 0 0 0,-1 1-1 0 0,1 0 1 0 0,0 0 0 0 0,-1 0-1 0 0,1-1 1 0 0,-1 1 0 0 0,1 0-1 0 0,-1-1 1 0 0,0 1-1 0 0,0 0 1 0 0,1-1 0 0 0,-1 1-1 0 0,0-2 1 0 0,-1 2-267 0 0,1 0 1 0 0,0 0-1 0 0,0 0 0 0 0,-1 0 0 0 0,1 1 0 0 0,-1-1 1 0 0,1 0-1 0 0,0 0 0 0 0,-1 1 0 0 0,0-1 1 0 0,1 0-1 0 0,-1 0 0 0 0,1 1 0 0 0,-1-1 1 0 0,0 1-1 0 0,1-1 0 0 0,-1 1 0 0 0,-1-2 0 0 0,-1 1-96 0 0,1 0 0 0 0,-1 0 0 0 0,0 0 0 0 0,0 0 0 0 0,0 0 0 0 0,0 1 0 0 0,1-1 0 0 0,-1 1 0 0 0,0 0 0 0 0,0 0 0 0 0,0 0 0 0 0,-5 1 0 0 0,-4 1-113 0 0,-1 1 0 0 0,1 1 0 0 0,0 0 0 0 0,-14 8 0 0 0,-46 26-447 0 0,8-3-65 0 0,46-26 479 0 0,-69 36-459 0 0,76-38 628 0 0,0-1 0 0 0,1 2 0 0 0,1 0-1 0 0,-1 0 1 0 0,-14 17 0 0 0,22-23 17 0 0,0 1 0 0 0,0 0 0 0 0,0 0 0 0 0,1 0 0 0 0,-1 0 0 0 0,1 0 0 0 0,0 0 0 0 0,0 0 0 0 0,0 1 0 0 0,0-1 0 0 0,0 0 0 0 0,1 1 0 0 0,-1-1 0 0 0,1 0 0 0 0,0 1 0 0 0,0-1 0 0 0,0 1 0 0 0,1-1 0 0 0,-1 0 0 0 0,1 1 0 0 0,1 4 0 0 0,0-2 0 0 0,1-1 0 0 0,-1 0 0 0 0,1 0 0 0 0,0 0 0 0 0,0 0 0 0 0,0 0 0 0 0,1-1 0 0 0,-1 1 0 0 0,1-1 0 0 0,0 0 0 0 0,1 0 0 0 0,4 4 0 0 0,57 33-45 0 0,-45-29 150 0 0,0 1-1 0 0,26 22 1 0 0,-41-30-40 0 0,0 0 0 0 0,-1 1 0 0 0,0-1 0 0 0,0 1 0 0 0,-1 0 0 0 0,0 0 0 0 0,0 1 0 0 0,0-1 0 0 0,-1 1 0 0 0,0 0 0 0 0,0 0 0 0 0,2 9 0 0 0,-4-9-1 0 0,0 0 0 0 0,0 1 1 0 0,0-1-1 0 0,-1 0 0 0 0,0 1 1 0 0,-1-1-1 0 0,0 1 0 0 0,0-1 1 0 0,0 0-1 0 0,-1 0 0 0 0,0 1 1 0 0,-4 7-1 0 0,1-4 19 0 0,0-1 0 0 0,0 0 0 0 0,-1 0 0 0 0,-1 0 0 0 0,1 0 0 0 0,-2-1 0 0 0,-9 9-1 0 0,9-9-192 0 0,0-1 0 0 0,-1-1-1 0 0,0 0 1 0 0,0 0 0 0 0,-1-1 0 0 0,0 0-1 0 0,0-1 1 0 0,-1 0 0 0 0,1 0-1 0 0,-1-1 1 0 0,0-1 0 0 0,0 0-1 0 0,-1 0 1 0 0,1-1 0 0 0,-20 1-1 0 0,4-3-235 0 0,0-1 0 0 0,-42-7-1 0 0,62 7 318 0 0,-1-1-1 0 0,1 1 1 0 0,0-1 0 0 0,0-1-1 0 0,0 0 1 0 0,0 0-1 0 0,1 0 1 0 0,-1-1 0 0 0,1 0-1 0 0,0 0 1 0 0,0 0-1 0 0,0-1 1 0 0,0 0 0 0 0,-8-10-1 0 0,12 13 40 0 0,0-1 0 0 0,1 1 0 0 0,0-1-1 0 0,-1 1 1 0 0,1-1 0 0 0,0 1 0 0 0,0-1 0 0 0,0 0-1 0 0,1 1 1 0 0,-1-1 0 0 0,1 0 0 0 0,-1 0 0 0 0,1 0-1 0 0,0 1 1 0 0,1-6 0 0 0,-1 3 5 0 0,1 1 0 0 0,1-1 0 0 0,-1 1 0 0 0,1 0 0 0 0,-1 0 0 0 0,1 0 0 0 0,0 0 0 0 0,1 0 0 0 0,2-4 0 0 0,4-3 20 0 0,0 0 1 0 0,1 1-1 0 0,0 0 1 0 0,0 1 0 0 0,16-11-1 0 0,110-69 705 0 0,-106 73-35 0 0,1 0 1 0 0,57-18-1 0 0,-43 22 4 0 0,5 1-647 0 0,-48 10-113 0 0,1 0 1 0 0,-1 0-1 0 0,0 0 1 0 0,1-1-1 0 0,-1 1 0 0 0,0 0 1 0 0,1-1-1 0 0,-1 0 1 0 0,0 1-1 0 0,0-1 1 0 0,0 0-1 0 0,-1 0 0 0 0,1 0 1 0 0,0 0-1 0 0,-1-1 1 0 0,2-2-1 0 0,2-4-96 0 0,-1 0 0 0 0,6-17 0 0 0,-9 22 117 0 0,31-118-439 0 0,-21 76 548 0 0,22-62 0 0 0,-32 107-242 0 0,-2 6-4533 0 0,1-4 4500 0 0,0 0 1 0 0,-1 1-1 0 0,1-1 0 0 0,-1 0 0 0 0,1 0 0 0 0,-1 0 0 0 0,0 1 0 0 0,0-1-172 0 0,0 2-1119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5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35 5983 0 0,'2'-1'5486'0'0,"27"-13"191"0"0,-20 10-5242 0 0,0 1 0 0 0,1 0 0 0 0,-1 0 0 0 0,1 1 0 0 0,0 0 0 0 0,14 0 0 0 0,-30 15-377 0 0,-2-1-113 0 0,-1 0 1 0 0,0 0 0 0 0,-1-1 0 0 0,-19 18 0 0 0,6-6-5 0 0,-182 160-377 0 0,93-88 332 0 0,96-81 102 0 0,0 0 0 0 0,2 1 0 0 0,-1 1 0 0 0,2 1 0 0 0,-23 36 0 0 0,30-39 13 0 0,6-14-7 0 0,0 1 0 0 0,-1 0 1 0 0,1-1-1 0 0,0 1 0 0 0,0 0 0 0 0,0 0 1 0 0,0-1-1 0 0,0 1 0 0 0,0 0 1 0 0,0-1-1 0 0,0 1 0 0 0,1 0 0 0 0,-1 0 1 0 0,1 1-1 0 0,-1-1 9 0 0,1 0 0 0 0,0 1 0 0 0,0-1 0 0 0,0 1 0 0 0,1-1 0 0 0,-1 0 0 0 0,0 0 1 0 0,0 0-1 0 0,1 0 0 0 0,-1 0 0 0 0,1 0 0 0 0,-1 0 0 0 0,1 0 0 0 0,-1-1 0 0 0,1 1 0 0 0,-1 0 0 0 0,1-1 0 0 0,0 1 0 0 0,-1-1 1 0 0,1 0-1 0 0,0 1 0 0 0,-1-1 0 0 0,1 0 0 0 0,1 0 0 0 0,7 0 71 0 0,0-1 1 0 0,19-2-1 0 0,-24 2-57 0 0,26-5 181 0 0,1-1 1 0 0,-2-2 0 0 0,1-1 0 0 0,-1-1 0 0 0,-1-2 0 0 0,0-1 0 0 0,-1-1 0 0 0,34-24-1 0 0,-53 33-116 0 0,-1 0-1 0 0,0-1 0 0 0,0 0 0 0 0,0-1 0 0 0,6-9 0 0 0,-11 14-66 0 0,-1-1 1 0 0,1 0-1 0 0,-1 0 0 0 0,0 0 1 0 0,0 0-1 0 0,0-1 0 0 0,-1 1 1 0 0,1-1-1 0 0,-1 1 0 0 0,0-1 1 0 0,0 1-1 0 0,-1-1 0 0 0,1 1 1 0 0,-1-6-1 0 0,-1 1-67 0 0,-1 1 0 0 0,1-1 0 0 0,-1 0 0 0 0,-1 1 0 0 0,1 0-1 0 0,-2 0 1 0 0,1 0 0 0 0,-1 0 0 0 0,0 0 0 0 0,-8-10 0 0 0,-2-2-221 0 0,-2 1 1 0 0,-25-26 0 0 0,27 32-782 0 0,-4-3-852 0 0,8 3-3595 0 0,5 3-212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5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8287 0 0,'-2'1'639'0'0,"-1"1"-430"0"0,1-1 1 0 0,-1 1-1 0 0,0 0 1 0 0,1 0-1 0 0,-1 0 1 0 0,1 0-1 0 0,0 1 1 0 0,0-1-1 0 0,0 1 0 0 0,0-1 1 0 0,0 1-1 0 0,0 0 1 0 0,1 0-1 0 0,0 0 1 0 0,-2 4-1 0 0,2-5 5 0 0,1 1 0 0 0,-1 0 0 0 0,1 0 0 0 0,0 0 0 0 0,0 0-1 0 0,0 0 1 0 0,0 0 0 0 0,1-1 0 0 0,-1 1 0 0 0,1 0 0 0 0,0 0 0 0 0,-1 0 0 0 0,1-1 0 0 0,1 1 0 0 0,-1 0-1 0 0,0-1 1 0 0,3 5 0 0 0,3 2-50 0 0,-1 0 0 0 0,1-1 0 0 0,1 0 0 0 0,0 0 0 0 0,14 12 0 0 0,50 29 258 0 0,-63-43-356 0 0,68 40 381 0 0,-49-31-49 0 0,0 2 0 0 0,0 1 0 0 0,-2 1 1 0 0,26 24-1 0 0,-46-36-235 0 0,0 0 0 0 0,0 0 0 0 0,0 1 0 0 0,-1 0 0 0 0,0 0 0 0 0,-1 0 0 0 0,1 1 0 0 0,-2-1 0 0 0,1 1 0 0 0,-1 0 0 0 0,-1 0 0 0 0,3 15 0 0 0,-3-13-57 0 0,-1 0 1 0 0,-1 1-1 0 0,0-1 0 0 0,0 0 1 0 0,-2 1-1 0 0,1-1 0 0 0,-1 0 1 0 0,-1 0-1 0 0,-7 21 0 0 0,0-7-34 0 0,-1-1 1 0 0,-2-1-1 0 0,0 0 0 0 0,-22 28 0 0 0,-74 76 211 0 0,-64 76-699 0 0,157-183-795 0 0,-31 29 0 0 0,45-47 541 0 0,3-4-855 0 0,0 0 1404 0 0,-1 0 0 0 0,1 1 0 0 0,0-1 0 0 0,0 0 0 0 0,0 1 0 0 0,0-1 1 0 0,0 1-1 0 0,2-2 0 0 0,1-4-43 0 0,8-12-127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5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36 5983 0 0,'-6'-5'13632'0'0,"15"1"-13318"0"0,0-1 0 0 0,0 1-1 0 0,1 1 1 0 0,-1-1 0 0 0,1 2-1 0 0,0-1 1 0 0,0 1 0 0 0,18-1 0 0 0,-21 3-224 0 0,-1 0 1 0 0,1 0-1 0 0,0 0 1 0 0,-1 1-1 0 0,1 0 1 0 0,0 0-1 0 0,-1 1 1 0 0,0-1-1 0 0,1 2 1 0 0,-1-1-1 0 0,0 1 1 0 0,0 0-1 0 0,0 0 1 0 0,7 5-1 0 0,-12-7-76 0 0,0 0 0 0 0,-1 0-1 0 0,1 0 1 0 0,0 0-1 0 0,-1 0 1 0 0,1 0-1 0 0,-1 0 1 0 0,1 0-1 0 0,-1 0 1 0 0,0 0-1 0 0,1 0 1 0 0,-1 0-1 0 0,0 0 1 0 0,0 1-1 0 0,0-1 1 0 0,1 0-1 0 0,-1 0 1 0 0,-1 2-1 0 0,-3 18 5 0 0,1-15-9 0 0,0 0-1 0 0,0 0 0 0 0,-1-1 1 0 0,0 1-1 0 0,0-1 1 0 0,0 0-1 0 0,-8 7 0 0 0,-41 31-11 0 0,36-31 3 0 0,-17 18 0 0 0,25-21 0 0 0,-54 59 0 0 0,63-68 0 0 0,0 1 0 0 0,-1-1 0 0 0,1 0 1 0 0,0 1-1 0 0,-1-1 0 0 0,1 0 0 0 0,0 1 0 0 0,0-1 0 0 0,0 0 0 0 0,-1 1 0 0 0,1-1 1 0 0,0 1-1 0 0,0-1 0 0 0,0 0 0 0 0,0 1 0 0 0,0-1 0 0 0,0 1 0 0 0,0-1 0 0 0,0 1 1 0 0,0-1-1 0 0,0 0 0 0 0,0 1 0 0 0,0-1 0 0 0,0 1 0 0 0,0-1 0 0 0,0 1 0 0 0,0-1 0 0 0,5 4 24 0 0,-5-4-19 0 0,3 2 53 0 0,1-1-1 0 0,-1 1 1 0 0,1 0-1 0 0,-1-1 1 0 0,1 0-1 0 0,0 1 1 0 0,0-2-1 0 0,-1 1 1 0 0,1 0-1 0 0,6 0 1 0 0,39-1 328 0 0,-47 0-373 0 0,159-11 576 0 0,-30-3-1022 0 0,-52 5-3276 0 0,-66 9 1678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5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10103 0 0,'0'0'464'0'0,"3"1"-9"0"0,1 0-322 0 0,2 1-87 0 0,11 10-48 0 0,-11-7 543 0 0,0 0 0 0 0,12 6 0 0 0,-15-9-309 0 0,0-1 0 0 0,1 0 0 0 0,-1 0 0 0 0,0 0 0 0 0,0 0 0 0 0,1-1 0 0 0,-1 0 0 0 0,7 1 0 0 0,29-3 1864 0 0,1-2 0 0 0,40-10-1 0 0,-2 1-397 0 0,38-5-376 0 0,31-5-860 0 0,-135 22-769 0 0,-1-1 0 0 0,1-1-1 0 0,16-5 1 0 0,-22 5-338 0 0,1 0-1 0 0,0 0 1 0 0,-1-1 0 0 0,0 1-1 0 0,0-1 1 0 0,10-9 0 0 0,-7 5-945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5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10135 0 0,'0'2'4723'0'0,"0"7"-4152"0"0,-1 0 0 0 0,0 0-1 0 0,-1-1 1 0 0,0 1 0 0 0,0-1 0 0 0,-1 1 0 0 0,0-1-1 0 0,-5 8 1 0 0,-39 66-849 0 0,13-24 542 0 0,11-18-264 0 0,12-23 10 0 0,1 1 0 0 0,1-1 1 0 0,1 1-1 0 0,1 1 1 0 0,-10 34-1 0 0,17-50-128 0 0,-1 0 0 0 0,1 0 0 0 0,0 0 0 0 0,0 1 0 0 0,0-1 0 0 0,0 0 0 0 0,0 0 0 0 0,0 0 0 0 0,1 1 0 0 0,0-1 0 0 0,0 0 0 0 0,0 0 0 0 0,2 5 0 0 0,5 5-6482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0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10591 0 0,'0'0'3680'0'0,"-1"1"-3328"0"0,-21 36 13 0 0,2 1-1 0 0,-17 45 0 0 0,-16 31-179 0 0,29-72-176 0 0,-17 32 42 0 0,40-72-123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5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338 156 11743 0 0,'0'0'1068'0'0,"-7"-1"3713"0"0,6 1-4711 0 0,26-21 768 0 0,1 2 0 0 0,0 1-1 0 0,2 1 1 0 0,54-25 0 0 0,-60 32-716 0 0,-10 4-67 0 0,1 1 1 0 0,0 1-1 0 0,0 0 0 0 0,25-5 1 0 0,-36 10-53 0 0,-1-1 1 0 0,0 1-1 0 0,0 0 0 0 0,0-1 1 0 0,0 1-1 0 0,0 0 0 0 0,0 0 1 0 0,-1 0-1 0 0,1-1 0 0 0,0 1 1 0 0,0 0-1 0 0,0 0 1 0 0,-1 0-1 0 0,1 0 0 0 0,-1 0 1 0 0,2 2-1 0 0,-2-3 4 0 0,0 2-4 0 0,0 0 1 0 0,0 0-1 0 0,1 0 1 0 0,-1-1-1 0 0,-1 1 1 0 0,1 0-1 0 0,0 0 1 0 0,0-1-1 0 0,-1 1 1 0 0,1 0-1 0 0,-1 0 1 0 0,1-1-1 0 0,-2 4 1 0 0,1-2 0 0 0,-3 6-9 0 0,0-1 0 0 0,0 1 0 0 0,-1-1 0 0 0,0 0 0 0 0,-1 0 1 0 0,-9 10-1 0 0,-44 40-190 0 0,53-51 169 0 0,-36 30-351 0 0,-1-1-1 0 0,-1-1 1 0 0,-83 47-1 0 0,104-70 229 0 0,-112 67-387 0 0,117-67 330 0 0,0 1 1 0 0,1 1-1 0 0,1 1 0 0 0,-29 32 1 0 0,45-47 218 0 0,0 1 0 0 0,-1-1 0 0 0,1 0 0 0 0,0 0 0 0 0,0 1 0 0 0,0-1 0 0 0,-1 0 0 0 0,1 1 0 0 0,0-1 0 0 0,0 0 0 0 0,0 1 0 0 0,0-1 0 0 0,0 0 0 0 0,0 1 0 0 0,0-1 0 0 0,0 0 0 0 0,0 1 0 0 0,0-1 0 0 0,0 0 0 0 0,0 1 0 0 0,0-1 0 0 0,0 0 0 0 0,0 1 0 0 0,0-1 0 0 0,0 0 0 0 0,0 1 0 0 0,0-1 0 0 0,0 0 0 0 0,0 1 0 0 0,1-1 0 0 0,-1 0 0 0 0,0 0 0 0 0,0 1 0 0 0,0-1 0 0 0,1 1 0 0 0,13 6 407 0 0,19-1 354 0 0,64-1 1314 0 0,18 1-301 0 0,-50 1-1379 0 0,-56-7-352 0 0,-7 0 18 0 0,0 0-614 0 0,18-2-1705 0 0,-5-1-3365 0 0,-2-1-1536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5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11975 0 0,'0'0'1083'0'0,"-1"1"-891"0"0,-16 8 419 0 0,-9 5 7045 0 0,22-11-6655 0 0,3 0-2071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5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43 165 4143 0 0,'0'0'319'0'0,"-16"4"1774"0"0,10-2-928 0 0,-14 4 11352 0 0,28-8-10988 0 0,141-25 55 0 0,-84 17-1208 0 0,93-27 0 0 0,118-52 124 0 0,-268 87-494 0 0,1-1-9 0 0,1 1 0 0 0,16-2 0 0 0,-26 4-3 0 0,0 1 0 0 0,0 0-1 0 0,0 0 1 0 0,0 0 0 0 0,0-1-1 0 0,0 1 1 0 0,0 0 0 0 0,0 0-1 0 0,0-1 1 0 0,0 1 0 0 0,-1 0-1 0 0,1 0 1 0 0,0-1 0 0 0,-1 2-1 0 0,-5 7-3 0 0,0 0-1 0 0,0-1 0 0 0,0 1 0 0 0,-1-1 0 0 0,0-1 1 0 0,-11 10-1 0 0,-54 37-86 0 0,24-19 68 0 0,13-6 2 0 0,2 2 1 0 0,-40 45-1 0 0,53-50 16 0 0,2 1 1 0 0,0 0-1 0 0,1 1 0 0 0,2 0 1 0 0,-21 57-1 0 0,31-74-179 0 0,-2 4 52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0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40 10591 0 0,'20'-9'1252'0'0,"0"2"0"0"0,36-10 0 0 0,-45 15-298 0 0,0 0 0 0 0,1 1 1 0 0,-1 0-1 0 0,1 1 0 0 0,-1 0 1 0 0,21 3 2659 0 0,-33-2-3350 0 0,-1 2-214 0 0,-1 0 0 0 0,1 0 0 0 0,-1 0 1 0 0,0-1-1 0 0,0 1 0 0 0,1-1 0 0 0,-2 0 0 0 0,1 0 0 0 0,0 0 0 0 0,0 0 0 0 0,-6 2 0 0 0,-46 14 78 0 0,37-12-105 0 0,-39 12-17 0 0,-157 46-1544 0 0,162-51 115 0 0,-1-1 0 0 0,-83 6 0 0 0,80-20-2032 0 0,56-3 3795 0 0,0 8-214 0 0,0 1-1 0 0,0 0 0 0 0,0-1 1 0 0,-1 1-1 0 0,1-1 1 0 0,-1 1-1 0 0,0-1 1 0 0,0 1-1 0 0,0-1 0 0 0,-1 0 1 0 0,1 1-1 0 0,-1-1 1 0 0,1 0-1 0 0,-1 0 0 0 0,0 0 1 0 0,-1 0-1 0 0,1-1 1 0 0,-5 6-1 0 0,-4 3 120 0 0,-1 0 0 0 0,-25 17 0 0 0,-72 50 1547 0 0,109-78-1782 0 0,0 0 1 0 0,-1 0 0 0 0,1 0 0 0 0,0 0 0 0 0,0 0 0 0 0,0 1-1 0 0,0-1 1 0 0,-1 0 0 0 0,1 0 0 0 0,0 0 0 0 0,0 0 0 0 0,0 0-1 0 0,0 0 1 0 0,0 0 0 0 0,0 0 0 0 0,-1 0 0 0 0,1 1 0 0 0,0-1-1 0 0,0 0 1 0 0,0 0 0 0 0,0 0 0 0 0,0 0 0 0 0,0 0 0 0 0,0 1-1 0 0,0-1 1 0 0,0 0 0 0 0,0 0 0 0 0,-1 0 0 0 0,1 0 0 0 0,0 1-1 0 0,0-1 1 0 0,0 0 0 0 0,0 0 0 0 0,0 0 0 0 0,0 0 0 0 0,0 1 0 0 0,0-1-1 0 0,0 0 1 0 0,1 0 0 0 0,-1 0 0 0 0,0 0 0 0 0,0 1 0 0 0,0-1-1 0 0,0 0 1 0 0,0 0 0 0 0,0 0 0 0 0,0 0 0 0 0,0 0 0 0 0,0 1-1 0 0,1-1 1 0 0,11 3 141 0 0,24-2-207 0 0,-31-1 96 0 0,91-7-56 0 0,-78 5-12 0 0,-10 1-16 0 0,72-5-305 0 0,-69 6 318 0 0,1 1 0 0 0,0 0 0 0 0,-1 1 0 0 0,22 5 1 0 0,-20-3 47 0 0,-1 0 0 0 0,1 0 1 0 0,-1 1-1 0 0,-1 1 0 0 0,1 0 1 0 0,-1 0-1 0 0,0 1 0 0 0,17 14 1 0 0,1 2 277 0 0,-23-19-179 0 0,0 1 0 0 0,0 0 0 0 0,0 0-1 0 0,0 1 1 0 0,8 10 0 0 0,3 1 296 0 0,-16-16-379 0 0,1 0 1 0 0,-1 0-1 0 0,0 0 0 0 0,0 0 1 0 0,1 0-1 0 0,-1 0 0 0 0,0 0 1 0 0,0 1-1 0 0,0-1 0 0 0,0 0 1 0 0,0 1-1 0 0,0-1 1 0 0,-1 0-1 0 0,1 1 0 0 0,0-1 1 0 0,-1 1-1 0 0,1-1 0 0 0,-1 1 1 0 0,0 0-1 0 0,1-1 0 0 0,-1 1 1 0 0,0-1-1 0 0,0 1 0 0 0,0 0 1 0 0,0-1-1 0 0,0 1 0 0 0,-1 2 1 0 0,-2 10 114 0 0,2-9-112 0 0,0 0 0 0 0,0 1 0 0 0,-1-1-1 0 0,0 0 1 0 0,0 0 0 0 0,0 0 0 0 0,0 0 0 0 0,-5 6 0 0 0,-1-1 4 0 0,-1-1 0 0 0,0-1-1 0 0,0 0 1 0 0,-1 0 0 0 0,1 0-1 0 0,-18 8 1 0 0,1-1 47 0 0,-43 16 0 0 0,33-17-58 0 0,-1-2 0 0 0,-48 9 0 0 0,59-16 18 0 0,0-2 0 0 0,0 0 1 0 0,0-2-1 0 0,-34-2 0 0 0,55 0-40 0 0,-31-3 78 0 0,34 4-86 0 0,1-1 1 0 0,-1 1-1 0 0,0-1 0 0 0,1 1 0 0 0,-1-1 1 0 0,0 1-1 0 0,1-1 0 0 0,-1 0 1 0 0,0 0-1 0 0,1 0 0 0 0,0 0 1 0 0,-1 0-1 0 0,1 0 0 0 0,-1 0 0 0 0,-1-3 1 0 0,2 3-35 0 0,1 0-1 0 0,0-1 1 0 0,0 1 0 0 0,-1 0 0 0 0,1 0-1 0 0,0 0 1 0 0,0 0 0 0 0,0 0 0 0 0,0-1-1 0 0,0 1 1 0 0,0 0 0 0 0,1 0 0 0 0,-1 0 0 0 0,0 0-1 0 0,1 0 1 0 0,-1-1 0 0 0,1 1 0 0 0,-1 0-1 0 0,1 0 1 0 0,-1 0 0 0 0,1 0 0 0 0,1-1-1 0 0,18-21-1986 0 0,1 5 523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0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6911 0 0,'0'0'528'0'0,"-17"6"4488"0"0,13-4-4143 0 0,0 0-1 0 0,1 1 0 0 0,-1 0 0 0 0,1 0 0 0 0,0 0 0 0 0,0 0 1 0 0,-5 6-1 0 0,7-8-819 0 0,1 0 0 0 0,-1-1-1 0 0,1 1 1 0 0,-1 0 0 0 0,1-1 0 0 0,-1 1 0 0 0,1 0 0 0 0,0 0-1 0 0,-1-1 1 0 0,1 1 0 0 0,0 0 0 0 0,-1 0 0 0 0,1 0 0 0 0,0-1 0 0 0,0 1-1 0 0,0 0 1 0 0,0 0 0 0 0,0 0 0 0 0,0 0 0 0 0,0-1 0 0 0,0 1-1 0 0,0 0 1 0 0,0 0 0 0 0,0 0 0 0 0,1 0 0 0 0,-1-1 0 0 0,0 1 0 0 0,1 0-1 0 0,-1 0 1 0 0,0-1 0 0 0,1 1 0 0 0,-1 0 0 0 0,1 0 0 0 0,-1-1-1 0 0,1 1 1 0 0,0-1 0 0 0,-1 1 0 0 0,1 0 0 0 0,-1-1 0 0 0,1 1 0 0 0,0-1-1 0 0,0 0 1 0 0,-1 1 0 0 0,1-1 0 0 0,0 1 0 0 0,0-1 0 0 0,-1 0-1 0 0,1 0 1 0 0,2 1 0 0 0,4 1 30 0 0,0 0 0 0 0,0-1 1 0 0,0 0-1 0 0,0 0 0 0 0,0-1 0 0 0,1 0 0 0 0,7-1 0 0 0,53-9 352 0 0,-11 0-18 0 0,-23 5-123 0 0,-19 2 499 0 0,26 0-1 0 0,-42 14-616 0 0,0-8-163 0 0,0 1 0 0 0,-1 0 0 0 0,1-1 1 0 0,-1 1-1 0 0,0-1 0 0 0,0 1 0 0 0,-1-1 0 0 0,1 0 0 0 0,-6 5 0 0 0,-29 25 53 0 0,18-18-19 0 0,-122 102-35 0 0,121-101-12 0 0,11-10 0 0 0,1 1 0 0 0,0 0 0 0 0,0 0 0 0 0,1 1 0 0 0,0 0 0 0 0,-9 12 0 0 0,11-11 0 0 0,2-1 21 0 0,2-7 86 0 0,2 0-90 0 0,-1-1 0 0 0,1 1 0 0 0,-1 0 0 0 0,1-1 0 0 0,-1 1 1 0 0,1-1-1 0 0,-1 1 0 0 0,1-1 0 0 0,0 1 0 0 0,-1-1 0 0 0,1 0 0 0 0,0 1 0 0 0,-1-1 0 0 0,1 0 0 0 0,0 0 0 0 0,0 1 0 0 0,-1-1 0 0 0,1 0 1 0 0,1 0-1 0 0,15 2 154 0 0,115-10 112 0 0,-82 4-133 0 0,65 1 0 0 0,-106 4-643 0 0,0 0 1 0 0,14 5-1 0 0,-15-4-617 0 0,0 0 0 0 0,-1-1 1 0 0,16 2-1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0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13903 0 0,'0'0'638'0'0,"2"-1"-14"0"0,-19 7 469 0 0,-23 12 1 0 0,16-7-824 0 0,-5 1 20 0 0,1 2 1 0 0,1 0-1 0 0,-29 21 0 0 0,51-31-241 0 0,-128 102 1093 0 0,118-92-1025 0 0,0 1 0 0 0,1 1-1 0 0,0 0 1 0 0,2 1 0 0 0,0 1-1 0 0,-10 19 1 0 0,15-23 15 0 0,1 0 0 0 0,0 0 0 0 0,1 1 0 0 0,0 0 0 0 0,1 0 0 0 0,1 0 0 0 0,1 1 0 0 0,0-1 0 0 0,1 1 0 0 0,0-1 0 0 0,2 1 0 0 0,-1 0 0 0 0,2-1 0 0 0,5 24 0 0 0,1-10-23 0 0,1 0 0 0 0,1-1-1 0 0,1 0 1 0 0,2-1 0 0 0,1 0 0 0 0,23 34-1 0 0,-28-46-63 0 0,-3-6 77 0 0,0 0 0 0 0,9 11 0 0 0,-13-18-92 0 0,1 0 0 0 0,-1 0 1 0 0,0 0-1 0 0,0 0 0 0 0,1 0 1 0 0,-1-1-1 0 0,1 1 0 0 0,-1-1 1 0 0,1 0-1 0 0,0 1 0 0 0,0-1 1 0 0,-1 0-1 0 0,5 0 0 0 0,4 0 43 0 0,4-2-64 0 0,-11-2-61 0 0,-2 1-26 0 0,0 1-160 0 0,-1 0 1 0 0,1 0-1 0 0,-1 1 1 0 0,0-1-1 0 0,1 0 0 0 0,-1 0 1 0 0,0-1-1 0 0,0 1 0 0 0,0 0 1 0 0,0 0-1 0 0,0-1 0 0 0,0 1 1 0 0,0 0-1 0 0,0-1 0 0 0,0 1 1 0 0,0-3-1 0 0,3-7-7218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0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374 289 4143 0 0,'0'0'191'0'0,"2"1"-11"0"0,33 4 12205 0 0,-33-6-11694 0 0,3-1-461 0 0,-1 0 0 0 0,0 0 0 0 0,1-1 1 0 0,-1 0-1 0 0,0 0 0 0 0,-1 0 0 0 0,1 0 0 0 0,0 0 0 0 0,-1-1 1 0 0,0 0-1 0 0,0 1 0 0 0,0-1 0 0 0,4-8 0 0 0,0 0-84 0 0,-1 0-1 0 0,-1 0 0 0 0,0-1 1 0 0,4-14-1 0 0,-8 23-137 0 0,0 0-1 0 0,0-1 0 0 0,0 1 1 0 0,-1-1-1 0 0,1 1 0 0 0,-1-1 1 0 0,0 1-1 0 0,-1-1 0 0 0,1 1 0 0 0,-1-1 1 0 0,0 1-1 0 0,0-1 0 0 0,0 1 1 0 0,0-1-1 0 0,-1 1 0 0 0,0 0 1 0 0,-4-7-1 0 0,-5-13-19 0 0,9 18-123 0 0,0 1 0 0 0,0 0 0 0 0,-1 0 0 0 0,0 0 1 0 0,-5-7-1 0 0,6 11 60 0 0,1-1 1 0 0,-1 0-1 0 0,0 1 1 0 0,0-1-1 0 0,0 1 1 0 0,0 0-1 0 0,0-1 1 0 0,0 1-1 0 0,-1 0 1 0 0,1 0-1 0 0,0 0 1 0 0,0 1-1 0 0,-1-1 1 0 0,1 1-1 0 0,-1-1 1 0 0,-4 1-1 0 0,-1 0 18 0 0,-1 0 0 0 0,1 1-1 0 0,-1 0 1 0 0,1 1-1 0 0,0 0 1 0 0,0 0 0 0 0,0 1-1 0 0,0 0 1 0 0,0 0 0 0 0,0 1-1 0 0,1 0 1 0 0,-10 6 0 0 0,-6 7 83 0 0,0 0 0 0 0,-27 27 1 0 0,9-3-3 0 0,2 1 1 0 0,-52 71 0 0 0,86-105 2 0 0,0-1 1 0 0,1 1-1 0 0,0 0 0 0 0,0 0 0 0 0,0 0 1 0 0,1 0-1 0 0,-3 14 0 0 0,6-20 5 0 0,-1 1 0 0 0,1-1-1 0 0,0 0 1 0 0,-1 1 0 0 0,1-1-1 0 0,0 0 1 0 0,0 1 0 0 0,1-1-1 0 0,-1 0 1 0 0,1 1 0 0 0,-1-1 0 0 0,1 0-1 0 0,-1 0 1 0 0,1 1 0 0 0,0-1-1 0 0,0 0 1 0 0,0 0 0 0 0,1 0-1 0 0,-1 0 1 0 0,0 0 0 0 0,1 0 0 0 0,-1-1-1 0 0,1 1 1 0 0,-1 0 0 0 0,1-1-1 0 0,0 1 1 0 0,0-1 0 0 0,0 1-1 0 0,0-1 1 0 0,0 0 0 0 0,0 0 0 0 0,4 1-1 0 0,1 0 42 0 0,0 0 1 0 0,0 0-1 0 0,1-1 0 0 0,-1 0 0 0 0,1 0 1 0 0,-1-1-1 0 0,1 0 0 0 0,-1 0 0 0 0,10-2 1 0 0,66-16 220 0 0,-51 9-267 0 0,-1-2 1 0 0,0-1 0 0 0,0-1-1 0 0,-2-2 1 0 0,42-28-1 0 0,-64 39-27 0 0,0-1 0 0 0,-1 0 0 0 0,0 0 0 0 0,0-1 0 0 0,0 1 0 0 0,-1-1 0 0 0,1 0 0 0 0,-1-1 0 0 0,-1 0 0 0 0,5-7 0 0 0,-8 11 1 0 0,1-11 9 0 0,-4 14 0 0 0,1 0 1 0 0,0 0-1 0 0,0 0 1 0 0,-1 0-1 0 0,1 0 1 0 0,0 0-1 0 0,0 0 1 0 0,-1 0-1 0 0,1 1 1 0 0,0-1-1 0 0,0 0 1 0 0,0 1-1 0 0,-2 0 1 0 0,-10 6 41 0 0,1 0 1 0 0,0 0-1 0 0,1 2 1 0 0,-13 10-1 0 0,3-2 8 0 0,11-8-34 0 0,0 0-1 0 0,1 1 1 0 0,0-1-1 0 0,0 2 1 0 0,-8 12 0 0 0,-33 63 63 0 0,35-59-108 0 0,-33 65-118 0 0,-51 141 0 0 0,96-227-4 0 0,-1 10-1920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0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23 5527 0 0,'0'0'12566'0'0,"-2"2"-11909"0"0,-40 42 1248 0 0,-48 65-1 0 0,70-79-1904 0 0,0 1 0 0 0,2 1 0 0 0,2 0 0 0 0,-24 64 0 0 0,37-86 53 0 0,0-1 0 0 0,1 1 0 0 0,0 0 0 0 0,0 0 0 0 0,1 0 0 0 0,1 0 0 0 0,0 11 0 0 0,0-17-28 0 0,0-1 0 0 0,1 1-1 0 0,0 0 1 0 0,-1 0 0 0 0,1 0 0 0 0,1-1-1 0 0,-1 1 1 0 0,1 0 0 0 0,-1-1 0 0 0,1 1 0 0 0,0-1-1 0 0,0 0 1 0 0,0 0 0 0 0,1 0 0 0 0,-1 0-1 0 0,1 0 1 0 0,0 0 0 0 0,0-1 0 0 0,0 1-1 0 0,5 3 1 0 0,-2-3 71 0 0,1 0-1 0 0,0 0 1 0 0,0 0-1 0 0,0-1 1 0 0,0 0 0 0 0,0-1-1 0 0,0 1 1 0 0,0-1-1 0 0,1-1 1 0 0,-1 1 0 0 0,0-1-1 0 0,1-1 1 0 0,-1 1-1 0 0,0-1 1 0 0,0 0-1 0 0,14-5 1 0 0,-11 3-67 0 0,0 0 1 0 0,-1-1-1 0 0,1-1 0 0 0,-1 0 0 0 0,0 0 1 0 0,0 0-1 0 0,0-1 0 0 0,-1-1 0 0 0,0 0 1 0 0,0 0-1 0 0,8-9 0 0 0,-2-1-6 0 0,-1-1-1 0 0,0 0 1 0 0,-1 0-1 0 0,-1-1 1 0 0,9-24 0 0 0,-15 30-67 0 0,0 0 1 0 0,-1 0 0 0 0,-1 0 0 0 0,0 0 0 0 0,-1 0 0 0 0,-1-1 0 0 0,0 1-1 0 0,0-1 1 0 0,-3-21 0 0 0,0 21-69 0 0,-1 1 0 0 0,0 0 0 0 0,0 0 0 0 0,-2 0-1 0 0,1 0 1 0 0,-2 0 0 0 0,0 1 0 0 0,0 0 0 0 0,-12-16 0 0 0,-17-41-1806 0 0,35 68 1661 0 0,-2 2-865 0 0,0 0 968 0 0,1 1-1 0 0,-1-1 1 0 0,1 1 0 0 0,-1-1-1 0 0,1 1 1 0 0,-2 2 0 0 0,0-1-358 0 0,-6 7-926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0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31 5063 0 0,'-52'-30'13703'0'0,"58"32"-13509"0"0,-1 1 1 0 0,-1 0-1 0 0,1 1 1 0 0,0-1-1 0 0,-1 1 1 0 0,1 0-1 0 0,-1 0 1 0 0,0 1-1 0 0,-1-1 1 0 0,5 7-1 0 0,14 15 358 0 0,235 212 566 0 0,-66-83-1366 0 0,-177-144 153 0 0,0 1 1 0 0,-1 1-1 0 0,0 0 0 0 0,-1 1 1 0 0,-1 0-1 0 0,0 1 0 0 0,9 17 0 0 0,-16-26 77 0 0,-1 0 0 0 0,-1 0 1 0 0,1 0-1 0 0,-1 1 0 0 0,0-1 0 0 0,0 1 0 0 0,-1-1 0 0 0,0 1 0 0 0,0 0 0 0 0,0-1 0 0 0,-1 1 0 0 0,0 0 0 0 0,-1 0 0 0 0,1-1 0 0 0,-1 1 0 0 0,0 0 0 0 0,-1-1 0 0 0,0 1 0 0 0,0-1 0 0 0,0 1 0 0 0,-1-1 0 0 0,-5 8 1 0 0,1-3 103 0 0,0 0 1 0 0,-1-1 0 0 0,0-1 0 0 0,-1 1 0 0 0,0-1 0 0 0,-11 8 0 0 0,-67 44 917 0 0,57-41-775 0 0,-33 21 11 0 0,-70 34 1 0 0,128-73-674 0 0,-1 1-1 0 0,0-1 1 0 0,1 0 0 0 0,-1 0 0 0 0,0-1-1 0 0,0 0 1 0 0,0 0 0 0 0,0 0-1 0 0,0-1 1 0 0,0 1 0 0 0,0-2-1 0 0,0 1 1 0 0,0-1 0 0 0,-9-1-1 0 0,2-3-1490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0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57 12151 0 0,'0'0'1098'0'0,"0"-1"-773"0"0,2-3-10 0 0,0 1 0 0 0,0-1 0 0 0,1 1 0 0 0,-1 0 0 0 0,1 0 0 0 0,0 0 0 0 0,0 0 0 0 0,0 0 0 0 0,0 1 0 0 0,0-1 0 0 0,1 1 0 0 0,-1 0 0 0 0,1 0 0 0 0,0 0 0 0 0,-1 1 1 0 0,1-1-1 0 0,0 1 0 0 0,7-2 0 0 0,-3 1-77 0 0,1 0 0 0 0,-1 1 0 0 0,1 0 0 0 0,0 0 0 0 0,-1 1 0 0 0,1 0 0 0 0,16 3 1 0 0,-24-3 158 0 0,-1 1-378 0 0,0-1 0 0 0,1 0 0 0 0,-1 1 1 0 0,0-1-1 0 0,0 1 0 0 0,1-1 0 0 0,-1 0 0 0 0,0 1 0 0 0,0-1 1 0 0,1 0-1 0 0,-1 1 0 0 0,0-1 0 0 0,1 0 0 0 0,-1 1 0 0 0,1-1 1 0 0,-1 0-1 0 0,0 0 0 0 0,1 1 0 0 0,0-1 2 0 0,0 0 0 0 0,0 1 0 0 0,-1-1 0 0 0,1 1 0 0 0,0-1 0 0 0,-1 1 0 0 0,1-1 0 0 0,-1 1 0 0 0,1 0 0 0 0,-1-1-1 0 0,1 1 1 0 0,-1 0 0 0 0,1-1 0 0 0,-1 1 0 0 0,1 0 0 0 0,-1-1 0 0 0,1 2 0 0 0,-1 2 28 0 0,0-1 0 0 0,0 1 0 0 0,0-1 1 0 0,0 1-1 0 0,-1-1 0 0 0,1 1 0 0 0,-1-1 0 0 0,0 0 0 0 0,0 1 0 0 0,0-1 0 0 0,-1 0 0 0 0,1 0 1 0 0,-1 1-1 0 0,1-1 0 0 0,-5 4 0 0 0,-3 6-33 0 0,-1-1-1 0 0,-16 14 1 0 0,8-8 63 0 0,-16 16-67 0 0,24-25-12 0 0,0 0 0 0 0,1 0 0 0 0,0 1 0 0 0,1 1 0 0 0,0-1 0 0 0,-8 14 0 0 0,16-24 2 0 0,-1 1-1 0 0,1 0 1 0 0,0-1 0 0 0,-1 1-1 0 0,1 0 1 0 0,0 0 0 0 0,-1-1-1 0 0,1 1 1 0 0,0 0-1 0 0,0 0 1 0 0,-1 0 0 0 0,1-1-1 0 0,0 1 1 0 0,0 0 0 0 0,0 0-1 0 0,0 0 1 0 0,0 0-1 0 0,0-1 1 0 0,0 1 0 0 0,1 0-1 0 0,-1 0 1 0 0,0 0 0 0 0,0-1-1 0 0,1 1 1 0 0,-1 0-1 0 0,0 0 1 0 0,1-1 0 0 0,-1 1-1 0 0,2 1 1 0 0,-2-1 24 0 0,1 0-4 0 0,0 0 1 0 0,0 0 0 0 0,1 0-1 0 0,-1 1 1 0 0,0-2 0 0 0,0 1-1 0 0,1 0 1 0 0,-1 0 0 0 0,0 0-1 0 0,1-1 1 0 0,-1 1 0 0 0,1 0-1 0 0,-1-1 1 0 0,3 1 0 0 0,-1 0 18 0 0,10 2 137 0 0,0 1 1 0 0,1-2-1 0 0,0 0 0 0 0,27 0 1 0 0,57-6 545 0 0,-80 2-579 0 0,34-1 143 0 0,51-5 297 0 0,-37-2-3322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2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41 11687 0 0,'6'-9'210'0'0,"-4"6"-80"0"0,0-1 0 0 0,1 1 0 0 0,-1 0 0 0 0,1 0 0 0 0,0 0 0 0 0,0 0 0 0 0,0 0 0 0 0,6-4 3471 0 0,-10 10-3435 0 0,1-1 0 0 0,-1 1 0 0 0,0 0 1 0 0,1-1-1 0 0,-1 1 0 0 0,-1-1 0 0 0,1 0 0 0 0,0 1 0 0 0,0-1 1 0 0,-3 3-1 0 0,-3 7 258 0 0,-14 31 551 0 0,-50 114 811 0 0,-17 128-1320 0 0,4-11-444 0 0,64-229-459 0 0,18-40-339 0 0,0-1 0 0 0,0 0-1 0 0,-1-1 1 0 0,-5 7 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0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321 325 4143 0 0,'0'0'319'0'0,"0"1"-210"0"0,-9 16 6498 0 0,-5-4-3178 0 0,9-12-2809 0 0,-1 1 0 0 0,0-1-1 0 0,-10 0 1 0 0,15-1-333 0 0,-10-1 495 0 0,11 1-753 0 0,-1 0 0 0 0,1 0-1 0 0,0 0 1 0 0,-1 0 0 0 0,1 0-1 0 0,-1-1 1 0 0,1 1 0 0 0,-1 0-1 0 0,1 0 1 0 0,-1-1 0 0 0,1 1-1 0 0,0 0 1 0 0,-1-1 0 0 0,1 1-1 0 0,0 0 1 0 0,-1-1 0 0 0,1 1-1 0 0,0-1 1 0 0,-1 1 0 0 0,1-1-1 0 0,0 1 1 0 0,0 0 0 0 0,0-1-1 0 0,-1 1 1 0 0,1-1 0 0 0,0 1-1 0 0,0-2 1 0 0,2-17 281 0 0,0 11-240 0 0,1 0 1 0 0,7-13-1 0 0,4-3-21 0 0,2 0 0 0 0,1 1 1 0 0,0 1-1 0 0,2 1 0 0 0,1 0 0 0 0,22-18 0 0 0,-17 17-63 0 0,41-27-1 0 0,-54 41 8 0 0,0 1 1 0 0,1 1-1 0 0,0-1 1 0 0,0 2-1 0 0,0 0 1 0 0,15-3 0 0 0,-26 7 1 0 0,1 0 1 0 0,-1 1 0 0 0,0 0 0 0 0,1 0 0 0 0,-1-1 0 0 0,1 1 0 0 0,-1 1 0 0 0,1-1 0 0 0,-1 0 0 0 0,0 1 0 0 0,1-1 0 0 0,-1 1 0 0 0,0-1-1 0 0,1 1 1 0 0,-1 0 0 0 0,0 0 0 0 0,0 0 0 0 0,0 1 0 0 0,0-1 0 0 0,0 0 0 0 0,0 1 0 0 0,0-1 0 0 0,0 1 0 0 0,0 0 0 0 0,-1 0 0 0 0,1 0-1 0 0,-1-1 1 0 0,1 1 0 0 0,-1 1 0 0 0,0-1 0 0 0,0 0 0 0 0,0 0 0 0 0,0 0 0 0 0,1 3 0 0 0,1 6-14 0 0,0 0 0 0 0,0-1 0 0 0,-1 1-1 0 0,-1 0 1 0 0,1 0 0 0 0,-2 16 0 0 0,-3 34 18 0 0,-12 73 0 0 0,13-106 0 0 0,1-9 0 0 0,-5 26 0 0 0,4-40 0 0 0,1 0 0 0 0,0-1 0 0 0,-1 1 0 0 0,0-1 0 0 0,0 1 0 0 0,-1-1 0 0 0,-3 6 0 0 0,-23 27 0 0 0,18-24 0 0 0,-14 18 74 0 0,-3-1-1 0 0,-47 41 1 0 0,-69 42 232 0 0,127-100-289 0 0,-11 7 164 0 0,-48 27 1 0 0,62-40-55 0 0,-1 0 0 0 0,0-1 0 0 0,0 0 0 0 0,-1-1 0 0 0,-24 4 1 0 0,36-8-57 0 0,0 0 0 0 0,0-1 0 0 0,0 0 0 0 0,-1 0 0 0 0,1 0 0 0 0,0 0 0 0 0,0-1 0 0 0,0 0 0 0 0,0 1 0 0 0,0-2 0 0 0,0 1 0 0 0,0 0 0 0 0,-4-3 0 0 0,5 3-41 0 0,1 0-1 0 0,0-1 1 0 0,0 1 0 0 0,1-1 0 0 0,-1 0 0 0 0,0 0 0 0 0,1 1 0 0 0,-1-1-1 0 0,1 0 1 0 0,-1 0 0 0 0,1 0 0 0 0,0-1 0 0 0,0 1 0 0 0,0 0 0 0 0,0 0-1 0 0,0-1 1 0 0,0 1 0 0 0,1 0 0 0 0,-1-1 0 0 0,1 1 0 0 0,0-1-1 0 0,0 1 1 0 0,0-4 0 0 0,1-7 0 0 0,0 1 0 0 0,2 1-1 0 0,-1-1 1 0 0,2 0 0 0 0,-1 1 0 0 0,8-15-1 0 0,-4 9-246 0 0,6-28-1 0 0,-11 37 531 0 0,0 0-2709 0 0,-8 13 56 0 0,0 5 990 0 0,2 1-38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0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41 149 7831 0 0,'-8'0'706'0'0,"-25"-1"11715"0"0,41 2-10102 0 0,16 1-2654 0 0,87 3 1299 0 0,-63-1-277 0 0,63-4-1 0 0,-29-9-661 0 0,139-33 1 0 0,-165 30-756 0 0,87-24 1556 0 0,-74 10-3314 0 0,-52 18-1242 0 0,29-18 0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0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17911 0 0,'0'0'1796'0'0,"1"1"-1648"0"0,5 4 53 0 0,0 0-1 0 0,0 1 1 0 0,-1 0-1 0 0,1 0 1 0 0,-1 0-1 0 0,-1 1 1 0 0,0 0-1 0 0,7 13 1 0 0,3 4 437 0 0,-5-8-328 0 0,0 0 0 0 0,-1 0 0 0 0,-1 0 0 0 0,-1 1-1 0 0,0 0 1 0 0,-1 0 0 0 0,-1 1 0 0 0,2 26 0 0 0,-4-25-312 0 0,-1 1 0 0 0,-1 0 0 0 0,-1 0 0 0 0,-1 0 0 0 0,-1-1 0 0 0,0 1 1 0 0,-2-1-1 0 0,0 0 0 0 0,-1 0 0 0 0,-1 0 0 0 0,-1-1 0 0 0,-11 22 0 0 0,12-29-152 0 0,3-5-21 0 0,0 1 0 0 0,0-1 0 0 0,0 1 0 0 0,1 0 0 0 0,0 0 0 0 0,1 1 0 0 0,0-1 0 0 0,-3 15-1 0 0,5-21-108 0 0,0-1-1 0 0,1 1 0 0 0,-1-1 0 0 0,0 1 0 0 0,0-1 0 0 0,1 0 0 0 0,-1 1 0 0 0,0-1 0 0 0,1 1 0 0 0,-1-1 0 0 0,0 1 0 0 0,1-1 0 0 0,-1 0 0 0 0,1 1 0 0 0,-1-1 0 0 0,1 0 0 0 0,-1 0 0 0 0,1 1 0 0 0,0-1 0 0 0,11 8-8109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0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356 187 9759 0 0,'0'0'1507'0'0,"-2"1"-1012"0"0,-19 9 9639 0 0,32-16-9606 0 0,86-33-271 0 0,-41 17-245 0 0,1-1 66 0 0,91-35 18 0 0,-106 43-69 0 0,66-13-1 0 0,-63 22-26 0 0,-31 7 0 0 0,-13 0-1 0 0,0-1 1 0 0,0 0-1 0 0,-1 1 0 0 0,1-1 0 0 0,0 1 0 0 0,-1-1 0 0 0,1 1 1 0 0,0 0-1 0 0,-1-1 0 0 0,1 1 0 0 0,-1-1 0 0 0,1 1 1 0 0,-1 0-1 0 0,1 0 0 0 0,-1-1 0 0 0,0 1 0 0 0,1 0 0 0 0,-1 0 1 0 0,0 0-1 0 0,0-1 0 0 0,1 1 0 0 0,-1 0 0 0 0,0 0 1 0 0,0 0-1 0 0,0 0 0 0 0,0-1 0 0 0,0 1 0 0 0,0 0 0 0 0,0 0 1 0 0,0 0-1 0 0,-1 0 0 0 0,1-1 0 0 0,0 1 0 0 0,0 0 1 0 0,-1 0-1 0 0,1 0 0 0 0,0-1 0 0 0,-2 2 0 0 0,0 3-22 0 0,-1 0-1 0 0,0 0 1 0 0,0 0-1 0 0,-7 7 1 0 0,-33 35-104 0 0,-60 48 0 0 0,-58 33-440 0 0,-93 37-407 0 0,-3-17-18 0 0,245-140 972 0 0,0 1 0 0 0,0 0 0 0 0,-17 18 0 0 0,22-19 20 0 0,2 3 23 0 0,5-10 3 0 0,-1 0 0 0 0,1 0 0 0 0,0 0 0 0 0,-1 0 0 0 0,1 0-1 0 0,0 0 1 0 0,0 0 0 0 0,0 0 0 0 0,0 0 0 0 0,0 0 0 0 0,0 0 0 0 0,0 0 0 0 0,0 0 0 0 0,0 0 0 0 0,0 0 0 0 0,1 0 0 0 0,-1 0 0 0 0,0 0 0 0 0,1 0 0 0 0,-1 0 0 0 0,1 0-1 0 0,-1 0 1 0 0,1 0 0 0 0,-1 0 0 0 0,1 0 0 0 0,0-1 0 0 0,-1 1 0 0 0,1 0 0 0 0,0 0 0 0 0,0-1 0 0 0,-1 1 0 0 0,1 0 0 0 0,0-1 0 0 0,0 1 0 0 0,0-1 0 0 0,0 1 0 0 0,0-1-1 0 0,0 0 1 0 0,0 1 0 0 0,0-1 0 0 0,0 0 0 0 0,1 0 0 0 0,4 2 106 0 0,-1-1 0 0 0,1 0 0 0 0,0-1 0 0 0,-1 0 0 0 0,10 0 0 0 0,24-5 460 0 0,0-2 1 0 0,44-14 0 0 0,-47 12-424 0 0,183-36 735 0 0,-206 43-874 0 0,-11 2-2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0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13823 0 0,'0'0'630'0'0,"1"-1"-13"0"0,4-5-393 0 0,-4 5 114 0 0,0-1 1 0 0,0 0-1 0 0,1 1 1 0 0,-1-1-1 0 0,1 1 1 0 0,-1 0-1 0 0,1 0 1 0 0,0-1-1 0 0,-1 1 1 0 0,1 0-1 0 0,2-1 1 0 0,2-1 3973 0 0,-5 5-4222 0 0,0-1-75 0 0,2 1-9 0 0,-1 12-10 0 0,-3-8-64 0 0,0 1 0 0 0,-1-1 0 0 0,1 0 0 0 0,-1 1 0 0 0,-1-1 0 0 0,1 0 0 0 0,-1 0 0 0 0,-4 6 0 0 0,-8 21-604 0 0,15-32-393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0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364 142 7831 0 0,'0'0'356'0'0,"2"0"-6"0"0,7-1-169 0 0,-1 0 0 0 0,17 2 0 0 0,5 2 13957 0 0,-25-14-14013 0 0,-7 5-233 0 0,0 0-1 0 0,0 0 1 0 0,0 0-1 0 0,-1 0 1 0 0,0 1 0 0 0,0-1-1 0 0,0 1 1 0 0,-1-1-1 0 0,-5-6 1 0 0,1 3-211 0 0,-1 0 1 0 0,1 1-1 0 0,-2 0 0 0 0,-10-8 1 0 0,16 13 256 0 0,0 1 0 0 0,0 0 1 0 0,0 0-1 0 0,0 0 0 0 0,0 0 0 0 0,0 1 1 0 0,-1 0-1 0 0,1 0 0 0 0,0 0 0 0 0,-1 0 1 0 0,-8 0-1 0 0,6 1 37 0 0,-1 1 0 0 0,1 0-1 0 0,0 0 1 0 0,0 1 0 0 0,0 0 0 0 0,-12 4 0 0 0,3 2 49 0 0,-1 0 0 0 0,2 1 0 0 0,0 0 0 0 0,0 2 0 0 0,-15 12 0 0 0,12-8 17 0 0,1 0 1 0 0,1 2-1 0 0,-21 26 1 0 0,33-38-2 0 0,0 1-1 0 0,-1 1 1 0 0,2-1 0 0 0,-1 1 0 0 0,1-1-1 0 0,0 1 1 0 0,1 0 0 0 0,-1 0 0 0 0,1 0-1 0 0,1 1 1 0 0,-1-1 0 0 0,1 0 0 0 0,1 1-1 0 0,-1 11 1 0 0,2-15 6 0 0,0 1-1 0 0,0-1 0 0 0,0 0 1 0 0,0 0-1 0 0,1 0 1 0 0,-1 0-1 0 0,1 0 1 0 0,0 0-1 0 0,0-1 0 0 0,0 1 1 0 0,1-1-1 0 0,0 1 1 0 0,-1-1-1 0 0,1 0 1 0 0,0 0-1 0 0,0 0 0 0 0,1 0 1 0 0,-1-1-1 0 0,6 4 1 0 0,-4-3-3 0 0,0-1 1 0 0,0 1-1 0 0,0-1 0 0 0,0 0 1 0 0,0 0-1 0 0,1-1 1 0 0,-1 1-1 0 0,1-1 1 0 0,0 0-1 0 0,-1-1 0 0 0,1 1 1 0 0,-1-1-1 0 0,1-1 1 0 0,6 0-1 0 0,-6 1-20 0 0,-4 0-19 0 0,-1 0 0 0 0,1-1 0 0 0,0 1-1 0 0,-1 0 1 0 0,1-1 0 0 0,-1 1 0 0 0,1-1 0 0 0,-1 0-1 0 0,1 1 1 0 0,-1-1 0 0 0,0 0 0 0 0,1 0 0 0 0,-1 0-1 0 0,3-2 1 0 0,12-9-4 0 0,22-24 0 0 0,-32 31-2 0 0,0 0 0 0 0,1 1 0 0 0,12-7 0 0 0,-9 6-32 0 0,0-1 0 0 0,-1 0 0 0 0,17-15 0 0 0,-11 10 57 0 0,-14 10 449 0 0,-2 3-410 0 0,-115 229 245 0 0,84-174-1091 0 0,-15 26-996 0 0,50-82 688 0 0,9 2-284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0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248 110 17823 0 0,'0'0'4936'0'0,"1"2"-4664"0"0,-1 1-235 0 0,0 1 0 0 0,0-1 0 0 0,0 1-1 0 0,0-1 1 0 0,-1 0 0 0 0,1 1 0 0 0,-1-1 0 0 0,0 1 0 0 0,0-1-1 0 0,0 0 1 0 0,-1 0 0 0 0,1 0 0 0 0,-4 5 0 0 0,-1 7 31 0 0,0-4-35 0 0,1-1 0 0 0,-1 1 0 0 0,-12 14 0 0 0,1-1-5 0 0,-11 18-26 0 0,-30 48-17 0 0,27-45-130 0 0,21-32 61 0 0,-14 25 1 0 0,21-32 79 0 0,-1 1 3 0 0,0 0 0 0 0,1 0-1 0 0,0 1 1 0 0,0-1 0 0 0,-2 12-1 0 0,5-18 2 0 0,-1 1 0 0 0,1 0 0 0 0,0-1 0 0 0,0 1 0 0 0,0 0 0 0 0,0 0 1 0 0,0-1-1 0 0,1 1 0 0 0,-1 0 0 0 0,0-1 0 0 0,1 1 0 0 0,-1 0 0 0 0,1-1 0 0 0,-1 1 0 0 0,1-1 0 0 0,0 1 0 0 0,0-1 0 0 0,0 1 0 0 0,0-1 0 0 0,0 1 0 0 0,0-1 0 0 0,0 0 0 0 0,0 0 0 0 0,1 1 0 0 0,-1-1 0 0 0,0 0 0 0 0,1 0 0 0 0,-1 0 0 0 0,1-1 0 0 0,-1 1 0 0 0,4 1 0 0 0,4 1 42 0 0,1 0-1 0 0,-1 0 1 0 0,1-1 0 0 0,0 0-1 0 0,0-1 1 0 0,0 0 0 0 0,0-1-1 0 0,0 0 1 0 0,0 0 0 0 0,17-4-1 0 0,7-3 324 0 0,56-18-1 0 0,-72 19-274 0 0,-1 1 22 0 0,0-1 1 0 0,0-1-1 0 0,-1-1 0 0 0,0 0 0 0 0,22-15 0 0 0,-31 18-75 0 0,0-1 1 0 0,0 0 0 0 0,-1 0 0 0 0,1-1-1 0 0,-1 1 1 0 0,-1-2 0 0 0,1 1-1 0 0,-1 0 1 0 0,-1-1 0 0 0,1 0 0 0 0,-1 0-1 0 0,5-16 1 0 0,-5 10-5 0 0,-1-1-1 0 0,-1 1 1 0 0,0-1-1 0 0,-1 0 1 0 0,0 0-1 0 0,-1 0 0 0 0,-1 0 1 0 0,0 0-1 0 0,-1 0 1 0 0,-1 1-1 0 0,-6-22 1 0 0,1 12-373 0 0,-1 0 1 0 0,-1 0-1 0 0,-1 0 0 0 0,-2 2 1 0 0,-26-40-1 0 0,37 60 292 0 0,1 0 1 0 0,-1 0-1 0 0,1 0 0 0 0,-1 0 0 0 0,0 1 0 0 0,1-1 1 0 0,-1 0-1 0 0,0 1 0 0 0,0 0 0 0 0,-1-1 1 0 0,1 1-1 0 0,0 0 0 0 0,0 0 0 0 0,0 0 0 0 0,-1 0 1 0 0,1 1-1 0 0,-5-2 0 0 0,6 3-25 0 0,-1-1 0 0 0,1 1 0 0 0,0-1 0 0 0,0 1 1 0 0,0 0-1 0 0,0-1 0 0 0,-1 1 0 0 0,1 0 0 0 0,0 0 0 0 0,0 0 0 0 0,0 0 0 0 0,1 0 0 0 0,-1 0 0 0 0,0 0 0 0 0,0 0 0 0 0,0 0 0 0 0,1 0 0 0 0,-1 1 1 0 0,1-1-1 0 0,-1 0 0 0 0,1 0 0 0 0,-1 3 0 0 0,0-2-88 0 0,0 0 0 0 0,1 0 0 0 0,-1 0 0 0 0,1 0 0 0 0,0 0-1 0 0,0 1 1 0 0,0-1 0 0 0,0 0 0 0 0,0 0 0 0 0,0 0 0 0 0,0 0 0 0 0,1 1 0 0 0,-1-1 0 0 0,2 3 0 0 0,3 6-1446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1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12263 0 0,'0'0'1498'0'0,"2"0"-1324"0"0,5 0 2 0 0,-5 0 26 0 0,0 0 106 0 0,30-5 1774 0 0,-7 1-944 0 0,0 0 0 0 0,0-2 0 0 0,26-9 0 0 0,53-20 1216 0 0,-52 18-1857 0 0,-49 16-470 0 0,17-3 68 0 0,-20 18-188 0 0,-2-8 34 0 0,1 0-1 0 0,-1-1 1 0 0,0 1-1 0 0,0-1 1 0 0,0 1-1 0 0,-1-1 1 0 0,0 0-1 0 0,0 1 1 0 0,0-2-1 0 0,-1 1 1 0 0,0 0 0 0 0,0-1-1 0 0,-5 6 1 0 0,-8 5-120 0 0,0-1 1 0 0,-22 13-1 0 0,26-17 91 0 0,-40 24-37 0 0,48-32 122 0 0,1 1 1 0 0,0-1-1 0 0,0 1 0 0 0,-5 5 1 0 0,-1-1 4 0 0,-31 22-2 0 0,28-22-20 0 0,0 0 0 0 0,0 1 0 0 0,-19 18 0 0 0,31-26 22 0 0,1 0-1 0 0,0 0 0 0 0,0 0 1 0 0,-1 0-1 0 0,1 1 0 0 0,0-1 1 0 0,0 0-1 0 0,-1 0 0 0 0,1 0 1 0 0,0 0-1 0 0,0 1 0 0 0,0-1 1 0 0,-1 0-1 0 0,1 0 0 0 0,0 1 1 0 0,0-1-1 0 0,0 0 1 0 0,0 0-1 0 0,0 1 0 0 0,0-1 1 0 0,-1 0-1 0 0,1 0 0 0 0,0 1 1 0 0,0-1-1 0 0,0 0 0 0 0,0 1 1 0 0,0-1-1 0 0,0 0 0 0 0,0 0 1 0 0,0 1-1 0 0,0-1 0 0 0,0 0 1 0 0,0 1-1 0 0,1-1 1 0 0,-1 0-1 0 0,0 0 0 0 0,0 1 1 0 0,0-1-1 0 0,0 0 0 0 0,0 0 1 0 0,0 1-1 0 0,1-1 0 0 0,-1 0 1 0 0,0 0-1 0 0,0 1 0 0 0,0-1 1 0 0,1 0-1 0 0,-1 0 0 0 0,0 0 1 0 0,0 0-1 0 0,0 1 1 0 0,1-1-1 0 0,-1 0 0 0 0,0 0 1 0 0,0 0-1 0 0,1 0 0 0 0,-1 0 1 0 0,0 0-1 0 0,1 0 0 0 0,-1 0 1 0 0,0 0-1 0 0,0 0 0 0 0,1 0 1 0 0,-1 0-1 0 0,0 0 0 0 0,1 0 1 0 0,-1 0-1 0 0,5 2 52 0 0,0-1 1 0 0,0 0-1 0 0,0 0 0 0 0,1-1 1 0 0,-1 0-1 0 0,0 0 0 0 0,9-1 1 0 0,38-7 378 0 0,-39 5-346 0 0,248-57 846 0 0,-246 56-860 0 0,-3 0 66 0 0,26-3 0 0 0,-36 7-188 0 0,0 0-509 0 0,0 1 174 0 0,-1-1 0 0 0,1 0 1 0 0,0 1-1 0 0,0-1 1 0 0,-1 1-1 0 0,1 0 0 0 0,0 0 1 0 0,-1-1-1 0 0,3 3 1 0 0,4 2-1510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1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40 3679 0 0,'33'-16'683'0'0,"-17"10"3280"0"0,0 0-1 0 0,35-5 5236 0 0,-52 12-9141 0 0,-1 0 1 0 0,1 1 0 0 0,-1-1 0 0 0,1 1-1 0 0,-1 0 1 0 0,1 0 0 0 0,0-1 0 0 0,-1 4-1 0 0,-5 4 55 0 0,-18 16 136 0 0,0-1 0 0 0,-44 30-1 0 0,32-26-211 0 0,16-11-36 0 0,-8 5 0 0 0,-46 45 0 0 0,51-41-11 0 0,2 1 1 0 0,1 1-1 0 0,1 1 0 0 0,1 0 1 0 0,-24 53-1 0 0,38-70 35 0 0,1 0-1 0 0,1 1 1 0 0,0-1-1 0 0,0 1 1 0 0,1-1 0 0 0,1 1-1 0 0,0 0 1 0 0,1 0-1 0 0,0 0 1 0 0,1 0 0 0 0,1-1-1 0 0,0 1 1 0 0,0 0-1 0 0,1-1 1 0 0,8 21-1 0 0,-5-16 159 0 0,0-1-1 0 0,1 0 0 0 0,1 0 0 0 0,0-1 0 0 0,19 26 0 0 0,-25-38-76 0 0,46 53 2296 0 0,-41-50-2213 0 0,-1 0 1 0 0,1 0-1 0 0,0-1 0 0 0,1 0 0 0 0,-1 0 1 0 0,11 4-1 0 0,-12-5-136 0 0,-3-2-47 0 0,-1 0 0 0 0,1 0 0 0 0,-1 0-1 0 0,1-1 1 0 0,0 1 0 0 0,-1-1 0 0 0,7 2 0 0 0,2 1 37 0 0,-3-1-44 0 0,-7-2-70 0 0,-1-2-595 0 0,-1 0 609 0 0,1 0-1 0 0,-1 0 1 0 0,1 0-1 0 0,-1 0 1 0 0,0 0 0 0 0,1 0-1 0 0,-1 0 1 0 0,0 1-1 0 0,0-1 1 0 0,1 0-1 0 0,-1 0 1 0 0,0 1-1 0 0,0-1 1 0 0,0 1-1 0 0,-1-2 1 0 0,-17-6-1700 0 0,-43-4-6702 0 0,59 11 6221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1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6911 0 0,'0'0'528'0'0,"-11"2"3154"0"0,11-1-3295 0 0,-1 0 1 0 0,0 0 0 0 0,1 0 0 0 0,-1 0 0 0 0,0-1-1 0 0,1 1 1 0 0,0 0 0 0 0,-1 0 0 0 0,1 0 0 0 0,-1 0-1 0 0,1 0 1 0 0,0 0 0 0 0,0 0 0 0 0,0 1 0 0 0,0-1-1 0 0,0 0 1 0 0,0 0 0 0 0,0 0 0 0 0,0 0 0 0 0,0 0 0 0 0,0 1-1 0 0,-2 20 3864 0 0,-3-8-4251 0 0,-2 0 0 0 0,1-1 0 0 0,-2 1 0 0 0,-13 18 0 0 0,-3 5 0 0 0,-85 123 11 0 0,108-157 31 0 0,-2 6-31 0 0,1-3 0 0 0,2-5 50 0 0,22-5 211 0 0,82-25 197 0 0,-64 17-316 0 0,0 1 0 0 0,48-6 0 0 0,-26 12-161 0 0,-61 4-84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1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27 7367 0 0,'0'0'568'0'0,"1"-2"-373"0"0,6-22 11442 0 0,-11 26-11566 0 0,1 1-1 0 0,-1 0 1 0 0,1 0-1 0 0,0 1 1 0 0,0-1-1 0 0,0 1 1 0 0,1-1-1 0 0,-1 1 1 0 0,1 0-1 0 0,0 0 1 0 0,0 0-1 0 0,-2 5 1 0 0,-3 10 130 0 0,-6 27 0 0 0,11-38-120 0 0,-4 14-50 0 0,-38 136 386 0 0,31-117-273 0 0,-35 71 0 0 0,-76 98-17 0 0,116-197-126 0 0,-2 3-615 0 0,-11 30-1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0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9 12119 0 0,'0'0'1098'0'0,"1"-1"-905"0"0,4-6 4056 0 0,-9 19-3361 0 0,-7 18-885 0 0,-66 114 1019 0 0,38-75-780 0 0,-63 145 109 0 0,80-166-289 0 0,16-34-54 0 0,3-6-52 0 0,-1 0 0 0 0,-7 13 0 0 0,10-19-321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1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42 8751 0 0,'-2'0'10791'0'0,"-3"0"-10674"0"0,1 0 0 0 0,-1 1 0 0 0,0 0 0 0 0,1 0 1 0 0,-1 0-1 0 0,1 0 0 0 0,-1 1 0 0 0,1 0 0 0 0,0 0 0 0 0,0 0 0 0 0,0 0 0 0 0,-5 4 1 0 0,-3 3 194 0 0,0 1 0 0 0,-14 16 0 0 0,14-15-266 0 0,3 1-46 0 0,-1 0 0 0 0,2 0 0 0 0,0 1 0 0 0,-10 18 0 0 0,8-12 0 0 0,3-6-41 0 0,0 1 0 0 0,1 0 0 0 0,0 0 1 0 0,1 0-1 0 0,1 1 0 0 0,1 0 0 0 0,0 0 0 0 0,-2 17 0 0 0,5-25 13 0 0,0 0 0 0 0,0 0 0 0 0,1-1 0 0 0,0 1 0 0 0,0 0 0 0 0,0 0-1 0 0,1 0 1 0 0,5 11 0 0 0,-5-14 19 0 0,0 1 0 0 0,1 0 1 0 0,0-1-1 0 0,0 0 0 0 0,0 0 0 0 0,1 0 0 0 0,-1 0 0 0 0,1 0 1 0 0,0-1-1 0 0,0 1 0 0 0,0-1 0 0 0,8 5 0 0 0,-7-6 52 0 0,-1 0 0 0 0,1-1-1 0 0,0 1 1 0 0,0-1 0 0 0,-1 0 0 0 0,1 0 0 0 0,0 0-1 0 0,0 0 1 0 0,0-1 0 0 0,0 0 0 0 0,0 0-1 0 0,0-1 1 0 0,0 1 0 0 0,7-2 0 0 0,7-3 238 0 0,-1-1-1 0 0,25-10 1 0 0,-37 14-250 0 0,12-4 164 0 0,-1-1 1 0 0,-1-1 0 0 0,1 0-1 0 0,-1-1 1 0 0,-1-1 0 0 0,0-1-1 0 0,18-15 1 0 0,-25 18-104 0 0,0 0 0 0 0,0 0 0 0 0,-1 0 0 0 0,0-1 0 0 0,-1-1 0 0 0,9-16 0 0 0,-10 16-65 0 0,-1 1 0 0 0,0-1 0 0 0,-1 0 0 0 0,3-15 1 0 0,-5 21-29 0 0,-1 0 0 0 0,1 1 1 0 0,-1-1-1 0 0,0 0 0 0 0,0 0 1 0 0,-1 0-1 0 0,1 0 1 0 0,-1 1-1 0 0,0-1 0 0 0,0 0 1 0 0,0 0-1 0 0,0 1 0 0 0,0-1 1 0 0,-1 1-1 0 0,-3-6 0 0 0,-3-3-169 0 0,0 2 0 0 0,0-1 0 0 0,-1 1 0 0 0,0 0-1 0 0,-22-16 1 0 0,10 10-200 0 0,7 6 39 0 0,0 1 0 0 0,-21-11-1 0 0,2 3-216 0 0,21 10 166 0 0,0 1 0 0 0,-1 0 0 0 0,-18-5 0 0 0,29 11 106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1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14711 0 0,'-3'1'71'0'0,"-1"0"0"0"0,1 0 0 0 0,0 0 0 0 0,-1 0-1 0 0,1 1 1 0 0,0-1 0 0 0,0 1 0 0 0,0 0 0 0 0,0 0-1 0 0,1 0 1 0 0,-1 0 0 0 0,0 1 0 0 0,1-1 0 0 0,-1 0-1 0 0,1 1 1 0 0,0 0 0 0 0,0 0 0 0 0,0 0 0 0 0,0 0-1 0 0,1 0 1 0 0,-1 0 0 0 0,1 0 0 0 0,0 0 0 0 0,0 1-1 0 0,0-1 1 0 0,0 0 0 0 0,0 7 0 0 0,-1 2 55 0 0,1 1-1 0 0,1-1 1 0 0,0 0 0 0 0,1 0 0 0 0,0 0 0 0 0,1 0-1 0 0,1 0 1 0 0,-1 0 0 0 0,2-1 0 0 0,0 1-1 0 0,0-1 1 0 0,1 0 0 0 0,0 0 0 0 0,1 0 0 0 0,0-1-1 0 0,1 0 1 0 0,0 0 0 0 0,1-1 0 0 0,0 1-1 0 0,10 8 1 0 0,75 60 307 0 0,-45-40 103 0 0,69 73-1 0 0,-110-103-443 0 0,-1-1 0 0 0,0 1 0 0 0,0 0 0 0 0,-1 0 0 0 0,0 1 0 0 0,-1-1 0 0 0,0 1 0 0 0,0 0 0 0 0,-1 1 0 0 0,3 9 0 0 0,-5-12-30 0 0,0-1 0 0 0,-1 1 1 0 0,1 0-1 0 0,-1 0 0 0 0,-1 0 0 0 0,1-1 0 0 0,-1 1 0 0 0,0 0 1 0 0,-1-1-1 0 0,0 1 0 0 0,0-1 0 0 0,0 1 0 0 0,-1-1 0 0 0,0 0 1 0 0,-4 8-1 0 0,-6 5 107 0 0,0-1 0 0 0,-1 0 0 0 0,0-1 0 0 0,-2 0 0 0 0,-33 27 0 0 0,-99 61 499 0 0,90-67-594 0 0,-28 17-8 0 0,52-35-263 0 0,0 2 0 0 0,1 1-1 0 0,-40 37 1 0 0,72-58-656 0 0,12-1-2666 0 0,3-2 1675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1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 3679 0 0,'0'0'13864'0'0,"16"-2"-12664"0"0,-3 0-621 0 0,1 1 0 0 0,-1 1 0 0 0,1-1 0 0 0,-1 2-1 0 0,1 0 1 0 0,-1 1 0 0 0,22 5 0 0 0,-26-4-372 0 0,0-1 0 0 0,14 8 0 0 0,-20-9-177 0 0,0 0 1 0 0,0 1-1 0 0,0 0 1 0 0,-1 0 0 0 0,1 0-1 0 0,0 0 1 0 0,-1 0-1 0 0,0 0 1 0 0,1 1 0 0 0,3 5-1 0 0,-5-7-26 0 0,0 1-1 0 0,-1 0 1 0 0,1-1-1 0 0,0 1 1 0 0,0 0-1 0 0,-1 0 1 0 0,1 0-1 0 0,-1 0 1 0 0,0 0-1 0 0,1 0 1 0 0,-1-1-1 0 0,0 1 1 0 0,0 0-1 0 0,0 0 1 0 0,-1 0 0 0 0,1 0-1 0 0,0 0 1 0 0,-1 0-1 0 0,1 0 1 0 0,-1 0-1 0 0,0-1 1 0 0,1 1-1 0 0,-1 0 1 0 0,0 0-1 0 0,0-1 1 0 0,0 1-1 0 0,0-1 1 0 0,0 1-1 0 0,-1-1 1 0 0,1 1-1 0 0,0-1 1 0 0,-3 2-1 0 0,-2 4 5 0 0,-3 4-16 0 0,-1-1-1 0 0,0 0 0 0 0,0-1 1 0 0,-1 0-1 0 0,-14 8 1 0 0,-18 16-13 0 0,1 2 7 0 0,20-18-2 0 0,0 2-1 0 0,-27 30 0 0 0,39-39 17 0 0,1-2 0 0 0,8-7 0 0 0,1-1 0 0 0,0 0 0 0 0,0 1 0 0 0,0-1 0 0 0,0 0 0 0 0,0 0 0 0 0,-1 1 0 0 0,1-1 0 0 0,0 0 0 0 0,0 1 0 0 0,0-1 0 0 0,0 0 0 0 0,0 1 0 0 0,0-1 0 0 0,0 0 0 0 0,0 1 0 0 0,0-1 0 0 0,0 0 0 0 0,0 1 0 0 0,1-1 0 0 0,-1 0 0 0 0,0 1 0 0 0,0-1 0 0 0,0 1 0 0 0,1 0 14 0 0,1 1 0 0 0,-1-1-1 0 0,0 1 1 0 0,1-1 0 0 0,-1 0-1 0 0,1 0 1 0 0,-1 0 0 0 0,1 1-1 0 0,0-1 1 0 0,-1-1 0 0 0,1 1-1 0 0,0 0 1 0 0,0 0 0 0 0,0-1-1 0 0,-1 1 1 0 0,4 0 0 0 0,36 4 363 0 0,-30-5-304 0 0,84 4 700 0 0,93 8 619 0 0,-177-11-1418 0 0,19 2-250 0 0,0 2-1 0 0,52 13 0 0 0,-81-18-980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0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9615 0 0,'0'0'9400'0'0,"1"0"-9136"0"0,43-4 464 0 0,-32 3-648 0 0,1-1 0 0 0,-1 0-1 0 0,17-4 1 0 0,7-2-23 0 0,-11 3-26 0 0,8-1-514 0 0,35-2-1 0 0,-36 3-1569 0 0,-18 2 146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0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38 10135 0 0,'-3'8'9319'0'0,"10"-5"-9119"0"0,0-1 0 0 0,0 0 0 0 0,0-1 1 0 0,1 1-1 0 0,-1-2 0 0 0,1 1 0 0 0,-1-1 0 0 0,1 0 0 0 0,11-1 0 0 0,11-4 180 0 0,32-8 0 0 0,-10 1 69 0 0,-19 6-290 0 0,1-1-88 0 0,0 1 0 0 0,43-1-1 0 0,-75 7-737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0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335 149 8719 0 0,'0'0'794'0'0,"-2"0"-652"0"0,0 1-7 0 0,-21 8 752 0 0,16-9 1501 0 0,13-6 2738 0 0,13-7-4898 0 0,0 0 0 0 0,1 2 0 0 0,37-15 0 0 0,-52 24-196 0 0,50-22 476 0 0,110-30 0 0 0,-154 51-414 0 0,1 0-1 0 0,12 0 1 0 0,-20 3-62 0 0,1 0 0 0 0,-1 0 0 0 0,0 0 0 0 0,1 1 0 0 0,-1-1-1 0 0,1 1 1 0 0,-1 0 0 0 0,7 2 0 0 0,-10-2-27 0 0,1 0-1 0 0,-1 0 0 0 0,0 0 1 0 0,0 0-1 0 0,0 0 0 0 0,1 0 1 0 0,-1 0-1 0 0,0 0 0 0 0,0 0 1 0 0,-1 0-1 0 0,1 1 0 0 0,0-1 1 0 0,0 0-1 0 0,0 1 0 0 0,-1-1 1 0 0,1 0-1 0 0,-1 1 0 0 0,1-1 1 0 0,-1 1-1 0 0,0-1 0 0 0,1 1 1 0 0,-1-1-1 0 0,0 1 0 0 0,0-1 1 0 0,0 1-1 0 0,0-1 0 0 0,-1 2 1 0 0,1 2-7 0 0,-1 0 1 0 0,0 0 0 0 0,0 0-1 0 0,0 0 1 0 0,0 0 0 0 0,-5 9-1 0 0,-4 3-21 0 0,0-1 0 0 0,-1 0 0 0 0,0 0 0 0 0,-1-1 0 0 0,-21 20 0 0 0,1-6-262 0 0,-48 35 0 0 0,-126 81-711 0 0,-40 24-276 0 0,220-151 1274 0 0,9-7 69 0 0,1 1 0 0 0,-19 18 0 0 0,34-29 722 0 0,26 7-298 0 0,-13-8-321 0 0,0 0 1 0 0,0-1-1 0 0,0 0 0 0 0,0-1 1 0 0,-1 0-1 0 0,18-7 0 0 0,1 2 23 0 0,49-13 258 0 0,59-13 426 0 0,-103 28-687 0 0,2 0 0 0 0,43 1 0 0 0,-78 4-285 0 0,5 5-2629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0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1341 1 6911 0 0,'0'0'4307'0'0,"-11"4"573"0"0,-36 17-2110 0 0,29-12-2483 0 0,0-1-1 0 0,-1-1 0 0 0,-34 9 1 0 0,-55 6-210 0 0,-112 38-1 0 0,-86 22-148 0 0,271-74 76 0 0,-64 4 0 0 0,78-11-23 0 0,0-1-1 0 0,0-1 1 0 0,0-1-1 0 0,-29-6 1 0 0,16 0-201 0 0,1 2 1 0 0,-37-2 0 0 0,60 7 202 0 0,0 1 1 0 0,0 0 0 0 0,-1 0-1 0 0,1 1 1 0 0,0 1-1 0 0,0 0 1 0 0,1 0 0 0 0,-1 1-1 0 0,0 0 1 0 0,1 1 0 0 0,-13 6-1 0 0,20-9 92 0 0,2-1-57 0 0,0 1 0 0 0,-1-1 0 0 0,1 1 0 0 0,0-1 0 0 0,0 0 1 0 0,-1 1-1 0 0,1-1 0 0 0,0 1 0 0 0,0-1 0 0 0,0 0 0 0 0,0 1 0 0 0,0-1 0 0 0,-1 1 0 0 0,1-1 0 0 0,0 1 1 0 0,0-1-1 0 0,0 1 0 0 0,1 0 0 0 0,0 1 37 0 0,1 1 0 0 0,-1-1 0 0 0,1 0 0 0 0,0 1 0 0 0,0-1 0 0 0,0 0 0 0 0,1-1 0 0 0,-1 1 0 0 0,0 0 0 0 0,1-1 0 0 0,-1 1 0 0 0,1-1 0 0 0,-1 1 0 0 0,1-1 1 0 0,0 0-1 0 0,0 0 0 0 0,3 0 0 0 0,8 2 269 0 0,1 0-1 0 0,17 0 1 0 0,-6 0-145 0 0,13 2-130 0 0,-8-1-92 0 0,0 1 0 0 0,39 11 0 0 0,-68-15-45 0 0,1 2-3 0 0,-3-3 90 0 0,0 0-1 0 0,0 0 0 0 0,1 0 1 0 0,-1 0-1 0 0,0 0 0 0 0,0 0 1 0 0,0 0-1 0 0,1 1 0 0 0,-1-1 1 0 0,0 0-1 0 0,0 0 0 0 0,0 0 1 0 0,1 0-1 0 0,-1 0 0 0 0,0 1 1 0 0,0-1-1 0 0,0 0 0 0 0,0 0 0 0 0,0 0 1 0 0,1 1-1 0 0,-1-1 0 0 0,0 0 1 0 0,0 0-1 0 0,0 0 0 0 0,0 1 1 0 0,0-1-1 0 0,0 0 0 0 0,0 0 1 0 0,0 1-1 0 0,0-1 0 0 0,0 0 1 0 0,0 0-1 0 0,0 1 0 0 0,-1 23 19 0 0,-2 0 0 0 0,-5 27 1 0 0,3-27 6 0 0,1 1 0 0 0,0 29 0 0 0,4-29-13 0 0,2 1-1 0 0,1-1 1 0 0,1 0 0 0 0,1 0 0 0 0,8 24-1 0 0,-6-25 12 0 0,0 1-1 0 0,4 35 0 0 0,-11-51-10 0 0,0 0 1562 0 0,-15-30-1048 0 0,14 14-465 0 0,0 0-1 0 0,0 0 0 0 0,1 0 0 0 0,0 0 0 0 0,0 0 0 0 0,0 0 0 0 0,1-1 0 0 0,0 1 1 0 0,1 0-1 0 0,3-11 0 0 0,4-7 100 0 0,20-37 0 0 0,-8 18-29 0 0,-8 13-73 0 0,45-94 62 0 0,-42 96-129 0 0,1 1 0 0 0,31-39 1 0 0,-47 66-138 0 0,2 20-2341 0 0,-2-18 2136 0 0,0 1 0 0 0,0-1 0 0 0,1 0 0 0 0,-1 0 0 0 0,1 0 0 0 0,-1 0 0 0 0,1 0-1 0 0,0 0 1 0 0,-1 0 0 0 0,1 0 0 0 0,0-1 0 0 0,0 1 0 0 0,2 0 0 0 0,8 0-1399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1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6591 0 0,'0'0'10400'0'0,"2"-1"-9953"0"0,7-2 23 0 0,1 0 0 0 0,-1-1-1 0 0,1 0 1 0 0,-1 0 0 0 0,9-7 0 0 0,-5 4 112 0 0,22-10 0 0 0,-12 8-275 0 0,-1 2 0 0 0,1 0 0 0 0,44-6 1 0 0,-59 14-308 0 0,-1 4-66 0 0,-7-4 60 0 0,1 0 0 0 0,-1 0-1 0 0,0 0 1 0 0,0 0 0 0 0,0 0-1 0 0,1 0 1 0 0,-1 0 0 0 0,0 0-1 0 0,0 0 1 0 0,-1 0 0 0 0,1 1-1 0 0,0-1 1 0 0,0 0-1 0 0,0 0 1 0 0,-1 0 0 0 0,1 0-1 0 0,-1 1 1 0 0,1-1-6 0 0,-1 2 9 0 0,-1 1-1 0 0,1-1 1 0 0,-1 1 0 0 0,1-1 0 0 0,-1 1 0 0 0,0-1-1 0 0,0 0 1 0 0,-1 0 0 0 0,1 0 0 0 0,-1 0 0 0 0,1 0-1 0 0,-1-1 1 0 0,0 1 0 0 0,0-1 0 0 0,-4 2 0 0 0,-4 5-21 0 0,-9 8-50 0 0,-80 72-347 0 0,83-73 353 0 0,1 2-1 0 0,1 0 1 0 0,-22 34 0 0 0,35-50 68 0 0,1-1 0 0 0,1-1 0 0 0,-1 1 0 0 0,1-1 0 0 0,-1 1 0 0 0,1 0 0 0 0,-1-1 0 0 0,1 1 0 0 0,0 0 0 0 0,-1 0 0 0 0,1-1 0 0 0,0 1 0 0 0,-1 0 0 0 0,1 0 0 0 0,0-1 0 0 0,0 1 0 0 0,0 0 0 0 0,0 0 0 0 0,0 0 0 0 0,0 0 0 0 0,0 0 0 0 0,-1 8 19 0 0,1-8-2 0 0,1 0-1 0 0,-1 0 1 0 0,0 0 0 0 0,1 0 0 0 0,-1 0-1 0 0,1 0 1 0 0,-1 0 0 0 0,1 0 0 0 0,-1 0 0 0 0,1 0-1 0 0,0 0 1 0 0,-1 0 0 0 0,1 0 0 0 0,0 0-1 0 0,0-1 1 0 0,-1 1 0 0 0,1 0 0 0 0,2 0-1 0 0,15 9 287 0 0,-10-8-192 0 0,0 0 1 0 0,0-1-1 0 0,-1 0 0 0 0,1-1 0 0 0,0 0 0 0 0,10 0 1 0 0,49-9 430 0 0,-47 5-400 0 0,-15 4-106 0 0,44-8 126 0 0,66-2 0 0 0,-113 10-418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1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0,'0'0'15136'0'0,"1"2"-14688"0"0,52 64 1942 0 0,-12-17-1316 0 0,-4-3-635 0 0,2-2 1 0 0,2-2-1 0 0,84 66 0 0 0,-113-98-424 0 0,1-1 0 0 0,-1-1 0 0 0,2 0 0 0 0,25 11 0 0 0,-32-16-39 0 0,-5-2-105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1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4143 0 0,'0'0'2387'0'0,"-11"1"5489"0"0,5 3-7396 0 0,0 1 0 0 0,0-1 0 0 0,0 1 0 0 0,1 1-1 0 0,0-1 1 0 0,-8 11 0 0 0,-25 42 184 0 0,6-7-358 0 0,-72 84 15 0 0,43-57-282 0 0,29-40 15 0 0,22-28-40 0 0,1 1 1 0 0,0 0-1 0 0,1 0 1 0 0,0 1-1 0 0,1 1 0 0 0,-9 17 1 0 0,13-20 38 0 0,-6 20 63 0 0,9-28-176 0 0,-4 3 172 0 0,3-2-1226 0 0,18-7-3660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04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73 7831 0 0,'17'-18'664'0'0,"21"-16"0"0"0,-12 14 8823 0 0,-26 34-9134 0 0,-1 1 1 0 0,0-1-1 0 0,0 0 0 0 0,-2 1 1 0 0,1-1-1 0 0,-7 15 0 0 0,-91 249 511 0 0,87-247-848 0 0,-1 0 0 0 0,-2-1 0 0 0,-35 50 0 0 0,9-19 23 0 0,3 1 0 0 0,-41 88 0 0 0,77-142-111 0 0,2-7-349 0 0,0 6-373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1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16959 0 0,'0'0'2490'0'0,"1"2"-2148"0"0,1 6-213 0 0,0 0 0 0 0,-1 0 0 0 0,1 1 0 0 0,-2-1 0 0 0,1 1 0 0 0,-1-1 1 0 0,0 1-1 0 0,-1-1 0 0 0,0 1 0 0 0,0-1 0 0 0,-1 0 0 0 0,0 1 0 0 0,-5 11 0 0 0,1-5-21 0 0,-2 6 33 0 0,-10 36 1 0 0,16-49-132 0 0,1 0 1 0 0,0 0 0 0 0,1 0 0 0 0,0 10-1 0 0,0-15-12 0 0,0-2-211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1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8751 0 0,'0'0'3430'0'0,"2"1"-2057"0"0,8 1-645 0 0,1 0 1 0 0,0 0-1 0 0,0-1 1 0 0,18-1-1 0 0,46-5 341 0 0,-50 2-687 0 0,39-4 642 0 0,68-17-1 0 0,58-25 28 0 0,67-14-520 0 0,-244 60-569 0 0,22-2-955 0 0,-33 5 451 0 0,-3 2-171 0 0,-5 5-711 0 0,-3 2-303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1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33 3679 0 0,'3'-3'190'0'0,"0"0"0"0"0,0 1 0 0 0,0-1 0 0 0,0 1 0 0 0,1 0 0 0 0,-1-1 0 0 0,1 2 0 0 0,6-4 0 0 0,-5 3 1169 0 0,0 0-1 0 0,0 1 1 0 0,0 0 0 0 0,0 0-1 0 0,0 0 1 0 0,7 1-1 0 0,-12 0-1243 0 0,1 0 1 0 0,0 0-1 0 0,-1 0 0 0 0,1 1 0 0 0,0-1 0 0 0,-1 0 1 0 0,1 1-1 0 0,0-1 0 0 0,-1 1 0 0 0,1-1 1 0 0,-1 0-1 0 0,1 1 0 0 0,-1 0 0 0 0,1-1 0 0 0,-1 1 1 0 0,1-1-1 0 0,-1 1 0 0 0,0-1 0 0 0,1 1 0 0 0,-1 0 1 0 0,0-1-1 0 0,1 1 0 0 0,-1 0 0 0 0,0 0 0 0 0,5 17 351 0 0,-5-10-367 0 0,1-1 1 0 0,-1 1 0 0 0,-1-1 0 0 0,0 0 0 0 0,0 1-1 0 0,-2 7 1 0 0,-16 45 421 0 0,15-46-398 0 0,-47 110 548 0 0,3-10 285 0 0,42-95-858 0 0,0 1 0 0 0,1-1-1 0 0,1 1 1 0 0,-2 22 0 0 0,6 15-2420 0 0,0-48 380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26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424 186 8031 0 0,'0'0'10787'0'0,"1"-2"-10562"0"0,10-7-46 0 0,0-1 0 0 0,0 1-1 0 0,0 1 1 0 0,1 0 0 0 0,0 1-1 0 0,24-11 1 0 0,-8 6-98 0 0,83-35 247 0 0,-84 37-328 0 0,7-3 0 0 0,64-16 0 0 0,-94 27 15 0 0,13 1 48 0 0,-15 1-50 0 0,-1 1 0 0 0,1-1 1 0 0,0 1-1 0 0,-1 0 1 0 0,1 0-1 0 0,-1-1 1 0 0,1 1-1 0 0,-1 0 1 0 0,1 0-1 0 0,-1 1 0 0 0,1-1 1 0 0,-1 0-1 0 0,0 0 1 0 0,0 1-1 0 0,0-1 1 0 0,0 1-1 0 0,0-1 1 0 0,0 1-1 0 0,0-1 0 0 0,0 1 1 0 0,-1 0-1 0 0,1-1 1 0 0,0 3-1 0 0,0 0-8 0 0,-1-1 0 0 0,0 0 1 0 0,0 0-1 0 0,0 1 0 0 0,0-1 0 0 0,0 0 0 0 0,-1 0 0 0 0,0 1 0 0 0,1-1 0 0 0,-1 0 0 0 0,0 0 1 0 0,-1 0-1 0 0,1 0 0 0 0,0 0 0 0 0,-1 0 0 0 0,-3 4 0 0 0,-2 3-7 0 0,-1 0 0 0 0,-17 18-1 0 0,-29 21-232 0 0,-104 72-1 0 0,98-77 45 0 0,-28 19 21 0 0,-145 118 46 0 0,163-119 62 0 0,-73 71 64 0 0,128-113-2 0 0,14-19 9 0 0,1-1-1 0 0,0 1 1 0 0,0-1 0 0 0,-1 1-1 0 0,1-1 1 0 0,0 1 0 0 0,0-1-1 0 0,0 1 1 0 0,0-1 0 0 0,-1 1-1 0 0,1 0 1 0 0,0-1 0 0 0,0 1-1 0 0,0-1 1 0 0,0 1 0 0 0,1-1-1 0 0,-1 1 1 0 0,0-1 0 0 0,0 1-1 0 0,0 0 1 0 0,0-1-1 0 0,1 1 1 0 0,-1-1 0 0 0,0 1-1 0 0,0-1 1 0 0,1 1 0 0 0,-1-1-1 0 0,0 1 1 0 0,1-1 0 0 0,-1 0-1 0 0,0 1 1 0 0,1-1 0 0 0,-1 1-1 0 0,1-1 1 0 0,-1 0 0 0 0,2 1-1 0 0,16 6 409 0 0,-17-6-410 0 0,7 1 154 0 0,0 0 0 0 0,0 0-1 0 0,-1-1 1 0 0,1 0 0 0 0,0-1 0 0 0,0 0-1 0 0,11-1 1 0 0,56-10 740 0 0,-58 8-768 0 0,26-5 307 0 0,0 1 0 0 0,1 2 0 0 0,59 1 0 0 0,-85 4-327 0 0,-13-1-91 0 0,0 1 1 0 0,-1 0 0 0 0,1 0-1 0 0,-1 0 1 0 0,1 0-1 0 0,-1 1 1 0 0,1 0 0 0 0,-1 0-1 0 0,7 3 1 0 0,-7-4 19 0 0,3 0-62 0 0,-1 0-521 0 0,0-1-1 0 0,0 0 1 0 0,0 0-1 0 0,7-3 0 0 0,-2 0-1487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2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0,'0'0'14543'0'0,"1"1"-14449"0"0,3 5-105 0 0,0 0 0 0 0,-1 0-1 0 0,0 0 1 0 0,0 1-1 0 0,0-1 1 0 0,-1 1 0 0 0,0-1-1 0 0,1 9 1 0 0,-2-13-239 0 0,-1-1-231 0 0,1 0 309 0 0,-1 0 0 0 0,1 1 0 0 0,-1-1 0 0 0,1 0 0 0 0,0 0 0 0 0,-1 0 0 0 0,1 0-1 0 0,0 0 1 0 0,0 0 0 0 0,0 0 0 0 0,0 0 0 0 0,0-1 0 0 0,0 1 0 0 0,0 0 0 0 0,1 0 0 0 0,9 5-1079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2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306 221 16759 0 0,'0'0'763'0'0,"3"0"-12"0"0,21 1-293 0 0,31 6 0 0 0,-30-3 819 0 0,32 0 0 0 0,-56-4-1014 0 0,0 0-228 0 0,-1 0 0 0 0,1 0 0 0 0,-1 0 0 0 0,1 0 0 0 0,0 0 0 0 0,-1 0 0 0 0,1 0 0 0 0,-1 0 0 0 0,1 0 0 0 0,-1 0 0 0 0,1 0 0 0 0,-1 0 0 0 0,1 0 0 0 0,-1-1 0 0 0,1 1 0 0 0,0-1-1 0 0,1-3-33 0 0,-1 0-1 0 0,0 0 1 0 0,0 0-1 0 0,-1 0 0 0 0,1 0 1 0 0,-1-1-1 0 0,0 1 1 0 0,0 0-1 0 0,-1-7 0 0 0,1-5-62 0 0,0 10 41 0 0,0 0 0 0 0,0 0 0 0 0,-1 1 1 0 0,0-1-1 0 0,0 0 0 0 0,0 1 0 0 0,0-1 0 0 0,-1 1 0 0 0,0-1 1 0 0,0 1-1 0 0,-1 0 0 0 0,-3-6 0 0 0,-9-16-159 0 0,14 23 139 0 0,-1 0 0 0 0,0 1 0 0 0,0-1 0 0 0,0 0 1 0 0,0 1-1 0 0,-1 0 0 0 0,1-1 0 0 0,-1 1 0 0 0,0 0 1 0 0,0 0-1 0 0,0 1 0 0 0,0-1 0 0 0,0 0 0 0 0,-1 1 1 0 0,-6-3-1 0 0,3 2-4 0 0,0 1 0 0 0,0 0 0 0 0,0 0 0 0 0,0 1 0 0 0,0 0 0 0 0,0 0 0 0 0,0 1 0 0 0,-1 0 0 0 0,1 0 0 0 0,0 1 0 0 0,0 0 0 0 0,0 0 0 0 0,-1 0 0 0 0,1 1 0 0 0,-8 3 1 0 0,-4 3-1 0 0,0 0 1 0 0,1 1 0 0 0,0 1 0 0 0,-21 15 0 0 0,23-13 30 0 0,0 1 1 0 0,0 0-1 0 0,2 1 1 0 0,-1 0 0 0 0,-14 21-1 0 0,21-25 52 0 0,1 1 1 0 0,0-1-1 0 0,1 2 0 0 0,0-1 0 0 0,1 1 0 0 0,0 0 1 0 0,1 0-1 0 0,0 0 0 0 0,-3 18 0 0 0,6-23 5 0 0,0 1-1 0 0,1-1 1 0 0,-1 0-1 0 0,1 1 1 0 0,1-1-1 0 0,-1 0 1 0 0,4 12-1 0 0,-3-16-10 0 0,0 0-1 0 0,0 1 0 0 0,1-1 0 0 0,-1 0 1 0 0,1 0-1 0 0,0 0 0 0 0,0 0 0 0 0,0 0 1 0 0,0 0-1 0 0,0 0 0 0 0,1-1 0 0 0,0 1 1 0 0,-1-1-1 0 0,1 0 0 0 0,0 0 0 0 0,0 0 1 0 0,5 3-1 0 0,0-2 64 0 0,-1 0 1 0 0,1 0-1 0 0,0-1 1 0 0,1 0-1 0 0,-1 0 1 0 0,0-1-1 0 0,0 0 1 0 0,1 0-1 0 0,-1-1 1 0 0,1 0-1 0 0,-1-1 1 0 0,15-2-1 0 0,0-2 32 0 0,0-1-1 0 0,0-1 1 0 0,27-12 0 0 0,-49 19-126 0 0,11-5 19 0 0,1-1 1 0 0,21-13-1 0 0,-31 17-24 0 0,0 0 1 0 0,0-1-1 0 0,0 1 0 0 0,-1 0 1 0 0,1-1-1 0 0,-1 1 0 0 0,0-1 1 0 0,1 0-1 0 0,-1 0 0 0 0,-1 0 1 0 0,1 0-1 0 0,0 0 0 0 0,-1 0 1 0 0,1 0-1 0 0,-1-1 0 0 0,1-5 1 0 0,1-9-19 0 0,-3 15-20 0 0,-1-3 20 0 0,1 3-20 0 0,-2-1 19 0 0,-9 30-49 0 0,3-6 30 0 0,-86 184 496 0 0,58-138-267 0 0,-46 113-1 0 0,81-176-322 0 0,0-1 0 0 0,0 1 0 0 0,0-1-1 0 0,0 1 1 0 0,1 0 0 0 0,-1-1-1 0 0,1 1 1 0 0,0-1 0 0 0,0 1-1 0 0,0 0 1 0 0,0-1 0 0 0,1 5-1 0 0,4 1-1392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27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5 16039 0 0,'0'0'4510'0'0,"-1"2"-3954"0"0,-2 11-396 0 0,0 0 1 0 0,-2 0 0 0 0,1 0 0 0 0,-2-1 0 0 0,0 1 0 0 0,-9 14 0 0 0,-52 70 711 0 0,-115 107-1123 0 0,153-173 238 0 0,10-9-19 0 0,-28 42 0 0 0,44-60 33 0 0,1-1 1 0 0,0 1-1 0 0,0 0 0 0 0,0 0 0 0 0,1 0 1 0 0,-1 0-1 0 0,1 0 0 0 0,0 0 1 0 0,0 0-1 0 0,0 0 0 0 0,1 1 0 0 0,-1-1 1 0 0,1 0-1 0 0,0 1 0 0 0,0-1 0 0 0,1 0 1 0 0,-1 0-1 0 0,1 1 0 0 0,0-1 0 0 0,3 7 1 0 0,-2-6 28 0 0,0-1 0 0 0,0 0 1 0 0,0 0-1 0 0,1 0 0 0 0,0 0 1 0 0,0-1-1 0 0,0 1 0 0 0,0-1 1 0 0,1 0-1 0 0,-1 1 0 0 0,1-2 1 0 0,0 1-1 0 0,-1 0 0 0 0,2-1 1 0 0,-1 1-1 0 0,0-1 0 0 0,0-1 0 0 0,9 4 1 0 0,-2-2 70 0 0,0-1 0 0 0,0 0 1 0 0,0-1-1 0 0,0 0 0 0 0,1 0 0 0 0,-1-1 1 0 0,0-1-1 0 0,13-2 0 0 0,-8 0 34 0 0,0-1 0 0 0,0 0 0 0 0,-1-2 0 0 0,1 1 0 0 0,15-10-1 0 0,-8 2-6 0 0,-1 0-1 0 0,0-2 1 0 0,-1 0 0 0 0,-1-2-1 0 0,0 0 1 0 0,32-38-1 0 0,-37 37-120 0 0,-1-1 0 0 0,-1 0 1 0 0,0-1-1 0 0,-1 0 0 0 0,15-40 0 0 0,-21 45-62 0 0,-2 0 0 0 0,1-1 1 0 0,-2 0-1 0 0,0 1 0 0 0,-1-1 0 0 0,-1 0 0 0 0,0 0 0 0 0,-1-1 1 0 0,-3-20-1 0 0,2 28-36 0 0,-1-1 0 0 0,-1 1 0 0 0,0 0 0 0 0,0 0 1 0 0,0 0-1 0 0,-1 0 0 0 0,-1 1 0 0 0,0-1 0 0 0,0 1 0 0 0,0 0 0 0 0,-1 0 1 0 0,0 1-1 0 0,0 0 0 0 0,-10-8 0 0 0,11 10 18 0 0,0 1 0 0 0,0 0-1 0 0,0 1 1 0 0,-1 0 0 0 0,1-1-1 0 0,-1 2 1 0 0,0-1 0 0 0,1 1 0 0 0,-1-1-1 0 0,0 2 1 0 0,0-1 0 0 0,-1 1 0 0 0,1 0-1 0 0,0 0 1 0 0,0 0 0 0 0,-1 1-1 0 0,1 0 1 0 0,0 0 0 0 0,-1 1 0 0 0,1 0-1 0 0,0 0 1 0 0,-8 3 0 0 0,11-3-45 0 0,0 0 1 0 0,1 1-1 0 0,-1 0 0 0 0,0-1 1 0 0,0 1-1 0 0,1 0 0 0 0,0 1 1 0 0,-1-1-1 0 0,1 0 0 0 0,0 1 1 0 0,0-1-1 0 0,0 1 0 0 0,0 0 1 0 0,1-1-1 0 0,-1 1 1 0 0,-2 6-1 0 0,0 7-1473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2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74 117 11687 0 0,'0'0'532'0'0,"-1"-1"-4"0"0,-22-6-349 0 0,19 6 110 0 0,1-1 0 0 0,-1 1 0 0 0,0 0 0 0 0,0 0 0 0 0,0 0 0 0 0,-12-4 7921 0 0,20 0-8088 0 0,0 1 1 0 0,0-1-1 0 0,1 1 1 0 0,-1 0 0 0 0,1 0-1 0 0,0 0 1 0 0,1 1-1 0 0,-1-1 1 0 0,9-3-1 0 0,57-21 318 0 0,-57 23-344 0 0,-3 1 8 0 0,0 0-1 0 0,1 1 1 0 0,-1 0-1 0 0,1 1 1 0 0,24-2-1 0 0,-22 15 116 0 0,-10-3-159 0 0,-3-5-57 0 0,-2 1 1 0 0,1-1-1 0 0,0 0 1 0 0,-1 0-1 0 0,1 0 0 0 0,-1 0 1 0 0,0 1-1 0 0,0-1 0 0 0,0 0 1 0 0,0-1-1 0 0,-1 1 0 0 0,1 0 1 0 0,-3 4-1 0 0,-3 4 12 0 0,-17 18-1 0 0,-44 40 26 0 0,18-20-16 0 0,18-19-24 0 0,16-16 0 0 0,0 1 0 0 0,-15 18 0 0 0,27-27 13 0 0,3-5 290 0 0,2 0-267 0 0,1 1 0 0 0,0-1 1 0 0,-1 0-1 0 0,1-1 0 0 0,0 1 0 0 0,0 0 0 0 0,0 0 0 0 0,3 0 0 0 0,-4-1-13 0 0,12 3 75 0 0,0-1 0 0 0,0 0 0 0 0,0-1 0 0 0,1-1 0 0 0,18-1 0 0 0,3 0 10 0 0,192 9 380 0 0,-207-7-2773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3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1214 4 7367 0 0,'5'-3'7759'0'0,"-24"10"-5726"0"0,-63 18 1346 0 0,68-22-3183 0 0,-33 10 249 0 0,3 0-370 0 0,-62 8 1 0 0,37-12-65 0 0,-272 24 31 0 0,13-46-183 0 0,314 12 110 0 0,-2 0 0 0 0,1 0 0 0 0,0 2 0 0 0,0 0 0 0 0,0 1 0 0 0,1 0 0 0 0,-1 1 0 0 0,0 1 0 0 0,-16 6 1 0 0,31-10 29 0 0,0 0 1 0 0,0 0-1 0 0,0 0 1 0 0,-1 0 0 0 0,1 0-1 0 0,0 0 1 0 0,0 0 0 0 0,0 0-1 0 0,0 0 1 0 0,0 0 0 0 0,-1 0-1 0 0,1 0 1 0 0,0 0-1 0 0,0 1 1 0 0,0-1 0 0 0,0 0-1 0 0,0 0 1 0 0,-1 0 0 0 0,1 0-1 0 0,0 0 1 0 0,0 0 0 0 0,0 1-1 0 0,0-1 1 0 0,0 0-1 0 0,0 0 1 0 0,0 0 0 0 0,0 0-1 0 0,0 0 1 0 0,-1 1 0 0 0,1-1-1 0 0,0 0 1 0 0,0 0 0 0 0,0 0-1 0 0,0 0 1 0 0,0 1 0 0 0,0-1-1 0 0,0 0 1 0 0,0 0-1 0 0,0 0 1 0 0,0 0 0 0 0,0 1-1 0 0,0-1 1 0 0,1 0 0 0 0,-1 0-1 0 0,0 0 1 0 0,0 0 0 0 0,0 1-1 0 0,0-1 1 0 0,0 0-1 0 0,0 0 1 0 0,0 0 0 0 0,0 0-1 0 0,0 0 1 0 0,1 1 0 0 0,5 3 26 0 0,-6-4-26 0 0,6 3 32 0 0,0 1-1 0 0,1-1 0 0 0,-1 0 1 0 0,1-1-1 0 0,0 1 0 0 0,8 1 1 0 0,6-1 37 0 0,24 1 1 0 0,-30-3-49 0 0,-12-1-21 0 0,2-1 0 0 0,10 8 0 0 0,-12-5-2 0 0,0 1 1 0 0,0-1-1 0 0,0 0 0 0 0,-1 1 1 0 0,1-1-1 0 0,-1 1 0 0 0,1 0 1 0 0,-1 0-1 0 0,0 0 0 0 0,0 0 1 0 0,0 0-1 0 0,-1 1 0 0 0,1-1 0 0 0,-1 0 1 0 0,0 1-1 0 0,1-1 0 0 0,-2 1 1 0 0,1-1-1 0 0,0 1 0 0 0,0 4 1 0 0,0 9-12 0 0,-1 1 0 0 0,-2 34 0 0 0,0-33 23 0 0,0 29-10 0 0,1 0 1 0 0,8 60-1 0 0,-3-78 64 0 0,1 0-1 0 0,2-1 1 0 0,1 0-1 0 0,20 50 1 0 0,-18-58 56 0 0,24 34 0 0 0,-7-14 122 0 0,-26-39 1212 0 0,0-3-1381 0 0,2-2-51 0 0,0 1 0 0 0,-1-1 0 0 0,1 0 1 0 0,-1 0-1 0 0,0-1 0 0 0,0 1 0 0 0,0 0 0 0 0,0-1 0 0 0,-1 1 0 0 0,0-1 0 0 0,2-5 0 0 0,2-9 111 0 0,2-21 0 0 0,-2 8 72 0 0,18-117-113 0 0,-16 95-74 0 0,14-61 0 0 0,-19 107-33 0 0,1 1 0 0 0,0 0 0 0 0,-1 0 0 0 0,2 0 1 0 0,-1 0-1 0 0,1 0 0 0 0,0 1 0 0 0,0 0 0 0 0,1 0 0 0 0,-1 0 0 0 0,1 0 0 0 0,0 1 0 0 0,0-1 0 0 0,1 1 0 0 0,6-4 0 0 0,-7 6 6 0 0,-1 0-1 0 0,0-1 0 0 0,-1 0 0 0 0,1 0 0 0 0,0 0 0 0 0,-1 0 0 0 0,0 0 0 0 0,0-1 0 0 0,0 1 0 0 0,0-1 0 0 0,0 0 0 0 0,2-5 0 0 0,-4 8-20 0 0,-1 1 1 0 0,0-1-1 0 0,1 0 0 0 0,-1 1 1 0 0,0-1-1 0 0,0 0 0 0 0,1 0 1 0 0,-1 0-1 0 0,0 1 0 0 0,0-1 1 0 0,0 0-1 0 0,0 0 0 0 0,0 0 1 0 0,0 1-1 0 0,0-1 0 0 0,0 0 1 0 0,0 0-1 0 0,-1 0 0 0 0,1 1 1 0 0,0-1-1 0 0,0 0 0 0 0,-1 0 0 0 0,1 1 1 0 0,-1-1-1 0 0,1 0 0 0 0,0 1 1 0 0,-1-1-1 0 0,1 0 0 0 0,-1 1 1 0 0,0-1-1 0 0,1 1 0 0 0,-1-1 1 0 0,1 1-1 0 0,-1-1 0 0 0,-1 0 1 0 0,0 0-167 0 0,0 1 0 0 0,-1-1 0 0 0,1 1 0 0 0,0-1 0 0 0,0 1 0 0 0,-1 0 0 0 0,1 0 1 0 0,-3 0-1 0 0,3 0-37 0 0,-1 1-995 0 0,-3 5-40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3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51 130 3223 0 0,'-9'2'2354'0'0,"1"-1"2293"0"0,-4 2-2628 0 0,0 1 489 0 0,3-3 3052 0 0,11-2-5448 0 0,-1 1 1 0 0,1-1-1 0 0,0 0 0 0 0,0 1 1 0 0,-1-1-1 0 0,1 0 0 0 0,-1 0 0 0 0,3-1 1 0 0,3-3 84 0 0,97-38 819 0 0,-43 20-839 0 0,-48 17-148 0 0,26-10 99 0 0,75-21-1 0 0,-110 36-119 0 0,16 0 6 0 0,-20 1-9 0 0,0 1 0 0 0,0-1 0 0 0,1 1 1 0 0,-1-1-1 0 0,0 1 0 0 0,0-1 0 0 0,0 1 0 0 0,1-1 0 0 0,-1 1 1 0 0,0-1-1 0 0,0 1 0 0 0,0-1 0 0 0,0 1 0 0 0,0 0 1 0 0,0-1-1 0 0,0 1 0 0 0,0-1 0 0 0,-1 1 0 0 0,1 0 3 0 0,0 5-7 0 0,-1 1 0 0 0,-1-1 0 0 0,1 1 0 0 0,-1-1 0 0 0,-1 0 0 0 0,1 0 0 0 0,-1 0 0 0 0,0 0 0 0 0,0 0 0 0 0,0-1 0 0 0,-8 10 0 0 0,0 2-2 0 0,-3 1 1 0 0,0 0 0 0 0,-1-1 0 0 0,-26 22 0 0 0,31-29 0 0 0,-26 18-36 0 0,27-22 18 0 0,1 0-1 0 0,0 0 1 0 0,-13 14 0 0 0,3-3-41 0 0,14-14 44 0 0,1 0 0 0 0,-1 0 0 0 0,1 0 0 0 0,0 0 0 0 0,0 1 0 0 0,1-1 0 0 0,-4 7 0 0 0,5-8 0 0 0,-1 2-8 0 0,-9 3-30 0 0,12-5 73 0 0,0 0 0 0 0,0-1 0 0 0,0 1 0 0 0,0-1 0 0 0,0 1 0 0 0,1-1-1 0 0,-1 1 1 0 0,4 1 0 0 0,1 0 36 0 0,0-1-1 0 0,0 0 1 0 0,0 0 0 0 0,1 0-1 0 0,-1-1 1 0 0,14 2 0 0 0,14 2 178 0 0,-31-4-209 0 0,0-1-1 0 0,0 1 0 0 0,0-1 1 0 0,-1 0-1 0 0,1 0 1 0 0,0 0-1 0 0,0 0 0 0 0,4-2 1 0 0,3 1 0 0 0,134-18-583 0 0,-143 18 46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0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8287 0 0,'2'0'6539'0'0,"35"-7"-3676"0"0,36-13-1 0 0,-47 12-2169 0 0,-1 2-1 0 0,1 0 1 0 0,0 1-1 0 0,35-1 1 0 0,-59 6-684 0 0,8 0 54 0 0,1 0-1 0 0,0 1 1 0 0,-1 0 0 0 0,1 0 0 0 0,0 1 0 0 0,-1 1 0 0 0,15 5 0 0 0,-19-7-612 0 0,0 0 1 0 0,0 0-1 0 0,0-1 0 0 0,0 1 1 0 0,0-1-1 0 0,0-1 1 0 0,0 1-1 0 0,10-3 1 0 0,6-2-6682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3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0,'0'0'1046'0'0,"1"2"199"0"0,49 81 6583 0 0,-37-61-7361 0 0,2-1 1 0 0,1-1-1 0 0,1-1 1 0 0,0 0-1 0 0,1-1 0 0 0,25 19 1 0 0,155 102 1249 0 0,-104-77-1436 0 0,-80-52-251 0 0,0 1-1 0 0,-1 0 0 0 0,-1 1 1 0 0,15 17-1 0 0,-17-14 324 0 0,0-2-4735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3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6 919 0 0,'5'-5'17008'0'0,"-7"7"-16544"0"0,-184 253 1943 0 0,112-149-2166 0 0,31-41-228 0 0,-27 37 66 0 0,62-92-103 0 0,-1 0 0 0 0,0-1-1 0 0,0 0 1 0 0,-1 0 0 0 0,0-1-1 0 0,0 0 1 0 0,-15 7 0 0 0,15-10-289 0 0,0-1 0 0 0,0 0 1 0 0,0 0-1 0 0,-15 2 1 0 0,24-5-95 0 0,9-8-2298 0 0,3-1-3182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32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6 10679 0 0,'0'0'1850'0'0,"1"1"-1088"0"0,-1 1-502 0 0,1-1-1 0 0,-1 0 1 0 0,1 0-1 0 0,-1 0 1 0 0,1 0-1 0 0,0 1 0 0 0,-1-1 1 0 0,1 0-1 0 0,0 0 1 0 0,0-1-1 0 0,0 1 1 0 0,0 0-1 0 0,0 0 1 0 0,0 0-1 0 0,0 0 1 0 0,0-1-1 0 0,0 1 0 0 0,0-1 1 0 0,2 2-1 0 0,0-2-54 0 0,0 1 0 0 0,0 0-1 0 0,0-1 1 0 0,0 0 0 0 0,0 1-1 0 0,0-1 1 0 0,0 0-1 0 0,4-1 1 0 0,4-1 132 0 0,0-1 1 0 0,0 0-1 0 0,18-7 0 0 0,-22 7-60 0 0,0 1 1 0 0,15-3-1 0 0,-21 4-64 0 0,0 3-138 0 0,1 0-61 0 0,-1-2-14 0 0,0 1 0 0 0,0 0 0 0 0,0 0 1 0 0,0 0-1 0 0,-1 0 0 0 0,1 0 0 0 0,-1 0 0 0 0,1 0 0 0 0,-1 0 0 0 0,1 0 0 0 0,-1 1 0 0 0,1-1 0 0 0,-1 0 0 0 0,0 0 1 0 0,0 0-1 0 0,1 0 0 0 0,-1 1 0 0 0,0-1 0 0 0,0 0 0 0 0,0 1 0 0 0,0 2 0 0 0,0 12 0 0 0,-1-13-5 0 0,1 0-1 0 0,-1 0 1 0 0,0 0 0 0 0,1 0-1 0 0,-1 0 1 0 0,0 0-1 0 0,-1 0 1 0 0,-1 4-1 0 0,-20 23-73 0 0,11-14 61 0 0,9-13 12 0 0,0 0 1 0 0,0 0 0 0 0,0 0-1 0 0,0-1 1 0 0,0 1 0 0 0,-1-1-1 0 0,1 0 1 0 0,-5 2 0 0 0,-34 12-51 0 0,18-7 42 0 0,19-8 14 0 0,4-1 0 0 0,0 0 0 0 0,-1 1 0 0 0,1-1 0 0 0,0 0 0 0 0,0 1 0 0 0,-1-1 0 0 0,1 1 0 0 0,0-1 0 0 0,0 1 0 0 0,0-1 0 0 0,-1 1 0 0 0,1 0 0 0 0,0 0 0 0 0,-1 1 0 0 0,-3 3-17 0 0,4-3-63 0 0,13 1-122 0 0,-5-2 155 0 0,-1 0 0 0 0,0-1-1 0 0,1 1 1 0 0,-1-1 0 0 0,1-1 0 0 0,-1 1-1 0 0,1-1 1 0 0,-1-1 0 0 0,8-1-1 0 0,-4 0 28 0 0,-1 1 0 0 0,20-1 0 0 0,-18 5 31 0 0,-7 0 3 0 0,-1 0 0 0 0,1 0 0 0 0,-1 0 0 0 0,0 1 0 0 0,0 0 0 0 0,0-1 0 0 0,0 1 0 0 0,0 0 0 0 0,-1 0 0 0 0,1 1 0 0 0,2 4 0 0 0,23 41 247 0 0,-20-35-173 0 0,-4-8-35 0 0,-1 0 0 0 0,0 1 0 0 0,0-1 0 0 0,-1 0 0 0 0,0 1 0 0 0,0-1 0 0 0,1 9 0 0 0,-3-13-22 0 0,1 0 0 0 0,-1 0 0 0 0,1 1 0 0 0,-1-1 0 0 0,0 0 0 0 0,0 0 0 0 0,0 0 0 0 0,0 0 0 0 0,-1 0 0 0 0,1 1 0 0 0,-1-1 0 0 0,1 0 0 0 0,-1 0 0 0 0,0 0 0 0 0,1 0 0 0 0,-1 0 0 0 0,0 0 0 0 0,0-1 0 0 0,0 1 0 0 0,-1 0 0 0 0,-1 2 0 0 0,0-1 50 0 0,-1 1 0 0 0,0-1 0 0 0,0 0-1 0 0,0 0 1 0 0,0-1 0 0 0,-5 3 0 0 0,-11 5 42 0 0,0-1 1 0 0,0-1-1 0 0,-33 8 0 0 0,-68 9-103 0 0,78-17-46 0 0,-35 2-3826 0 0,69-10 1721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4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1648 8495 0 0,'0'0'766'0'0,"2"-1"-628"0"0,5-3 229 0 0,-1 1 931 0 0,1 0 0 0 0,-1 0 0 0 0,0 1 0 0 0,8-2 1 0 0,-13 4-1272 0 0,0 1 0 0 0,-1-1 0 0 0,1 1 0 0 0,0-1 1 0 0,0 1-1 0 0,-1-1 0 0 0,1 1 0 0 0,0-1 1 0 0,-1 1-1 0 0,1 0 0 0 0,-1-1 0 0 0,1 1 1 0 0,-1 0-1 0 0,1 0 0 0 0,-1-1 0 0 0,0 1 0 0 0,1 0 1 0 0,-1 0-1 0 0,0 0 0 0 0,0 0 0 0 0,1-1 1 0 0,-1 1-1 0 0,0 2 0 0 0,4 20 141 0 0,-5-12-88 0 0,0 0-1 0 0,-1 1 1 0 0,-3 12 0 0 0,-4 20 116 0 0,9-37-197 0 0,-2 2 15 0 0,2 0 0 0 0,-1 1 0 0 0,1-1 0 0 0,0 1 0 0 0,1-1 0 0 0,3 16 0 0 0,2-10 29 0 0,-3-9-36 0 0,4 4-4 0 0,16 10-3 0 0,4-1 0 0 0,-8-4 0 0 0,-16-9 0 0 0,-2-1 0 0 0,4 5 5 0 0,-1 1 0 0 0,0 0 0 0 0,0 0 0 0 0,-1 0 0 0 0,-1 0 0 0 0,0 0 0 0 0,0 1 1 0 0,-1-1-1 0 0,-1 14 0 0 0,-2 13 47 0 0,-9 53 1 0 0,7-55-3 0 0,2 59 0 0 0,3-65 28 0 0,1-17-68 0 0,-1-9-4 0 0,5 10 42 0 0,2-2-38 0 0,2-1-10 0 0,1 1 4 0 0,-5-3-6 0 0,-3 0 54 0 0,2 4-42 0 0,2 10-10 0 0,-7-18 0 0 0,-1 1 0 0 0,5 25 0 0 0,-5-25 0 0 0,0-4 0 0 0,1 0 0 0 0,0 0 0 0 0,0 0 0 0 0,0 0 0 0 0,0 0 0 0 0,0 0 0 0 0,0 0 0 0 0,0 0 0 0 0,1 0 0 0 0,-1 0 0 0 0,2 3 0 0 0,5 25 75 0 0,-3-18-22 0 0,-4-10 979 0 0,13-7-944 0 0,-1-2-88 0 0,-3-3 0 0 0,-6 7 0 0 0,-2 2 0 0 0,1-1 0 0 0,-1 1 0 0 0,-1-1 0 0 0,1 1 0 0 0,0-1 0 0 0,0 1 0 0 0,-1-1 0 0 0,1 0 0 0 0,0 1 0 0 0,-1-1 0 0 0,1-3 0 0 0,9-33 92 0 0,-2 0 0 0 0,7-75 0 0 0,-1 8 411 0 0,-1 42-372 0 0,3 2 1 0 0,3 0-1 0 0,46-100 0 0 0,-22 57-131 0 0,-37 85 0 0 0,0 0 0 0 0,-2-1 0 0 0,5-32 0 0 0,-9 41 8 0 0,-1 0 0 0 0,1 0-1 0 0,-2-1 1 0 0,-4-19 0 0 0,3 16 4 0 0,-3-29 1 0 0,6 31-13 0 0,1-1 0 0 0,0 0 0 0 0,0 0 0 0 0,8-26 0 0 0,21-49 0 0 0,-9 31 0 0 0,-12 25 0 0 0,-1-1 0 0 0,5-64 0 0 0,2-6 0 0 0,-10 85 0 0 0,1 0 0 0 0,0 0 0 0 0,2 0 0 0 0,0 1 0 0 0,20-32 0 0 0,-19 34 6 0 0,12-29-1 0 0,-20 43-1 0 0,0 0 0 0 0,0 0 1 0 0,-1-1-1 0 0,1 1 0 0 0,0 0 0 0 0,-1 0 1 0 0,0 0-1 0 0,1-1 0 0 0,-1 1 0 0 0,0 0 1 0 0,0-3-1 0 0,0-3-2 0 0,0-87-2 0 0,0 83 0 0 0,2-91 0 0 0,0 85 0 0 0,1-1 0 0 0,0 1 0 0 0,9-28 0 0 0,-9 38 0 0 0,1 1 0 0 0,-1 1 12 0 0,-2 4 36 0 0,1-5-36 0 0,-1-3-12 0 0,-2-6-3 0 0,1 9 38 0 0,1-1-3 0 0,-1 5-26 0 0,0 1 0 0 0,1-1 0 0 0,-1 1 0 0 0,1 0-1 0 0,-1-1 1 0 0,1 1 0 0 0,0 0 0 0 0,0 0 0 0 0,0 0 0 0 0,2-3-1 0 0,2-8 49 0 0,-1 1-16 0 0,-1 0 0 0 0,2 1 0 0 0,6-14 0 0 0,-5 14 6 0 0,-1 0-1 0 0,0-1 1 0 0,3-14-1 0 0,-1-5 33 0 0,-6 28-76 0 0,-1-1 0 0 0,1 1 0 0 0,0-1 0 0 0,0 1 0 0 0,1-1 0 0 0,-1 1 0 0 0,1 0 0 0 0,0-1 0 0 0,0 1 0 0 0,0 0 0 0 0,0 0 0 0 0,0 0 0 0 0,1 1 0 0 0,-1-1 0 0 0,1 1 0 0 0,0-1 0 0 0,5-3 0 0 0,30-27 11 0 0,-37 32 44 0 0,-1 0 19 0 0,-1-7 14 0 0,0 1-37 0 0,1-1-26 0 0,4-4 1663 0 0,-3 14-1635 0 0,-1-1-52 0 0,0 0 0 0 0,1 0-1 0 0,-1 0 1 0 0,1 0-1 0 0,0 0 1 0 0,-1 0-1 0 0,1 0 1 0 0,0 0 0 0 0,-1 0-1 0 0,1 0 1 0 0,0 0-1 0 0,0-1 1 0 0,0 1-1 0 0,0 0 1 0 0,0-1 0 0 0,0 1-1 0 0,0 0 1 0 0,0-1-1 0 0,0 1 1 0 0,0-1-1 0 0,0 0 1 0 0,3 1 0 0 0,-1 0 7 0 0,6 2-3 0 0,-1-2 0 0 0,1 1 0 0 0,-1-1 0 0 0,1-1 0 0 0,-1 1 0 0 0,1-1 0 0 0,-1-1-1 0 0,15-2 1 0 0,21 0 4 0 0,0 2-9 0 0,39 1 0 0 0,140-3-128 0 0,-153 1 128 0 0,71-6-12 0 0,-127 6 2 0 0,0 2 0 0 0,1 0 0 0 0,-1 1 0 0 0,0 0 0 0 0,18 4 0 0 0,-21-2-1 0 0,-4 0-47 0 0,-1-1 50 0 0,0 0 0 0 0,0 0 0 0 0,0-1 1 0 0,0 0-1 0 0,1 0 0 0 0,-1 0 0 0 0,0-1 0 0 0,0 0 1 0 0,11-1-1 0 0,1-2-33 0 0,34-11 1 0 0,3 0 12 0 0,-51 13 28 0 0,18-4-11 0 0,0 2 1 0 0,0 0-1 0 0,0 1 0 0 0,0 1 1 0 0,31 3-1 0 0,-42 0-5 0 0,0 0 0 0 0,19 8 0 0 0,-1-1-20 0 0,-21-7 32 0 0,-1-1-1 0 0,1 0 0 0 0,0 0 1 0 0,0-1-1 0 0,15-1 0 0 0,40-8-19 0 0,-11 0 16 0 0,13 0 8 0 0,0-2 0 0 0,68-23 0 0 0,-122 31 0 0 0,0 0 0 0 0,0 1 0 0 0,1 0 0 0 0,-1 0 0 0 0,1 1 0 0 0,-1 1 0 0 0,1 0 0 0 0,-1 0 0 0 0,1 1 0 0 0,14 4 0 0 0,-9-2 0 0 0,0 0 0 0 0,0-1 0 0 0,0 0 0 0 0,25-2 0 0 0,-6-2 0 0 0,38-8 0 0 0,-35 3 3 0 0,240-30 58 0 0,-274 36-61 0 0,-1 1 0 0 0,1 0 0 0 0,-1 0 0 0 0,7 1 0 0 0,29 12 0 0 0,-20-5 0 0 0,-11-6 2 0 0,0 0 1 0 0,0 0-1 0 0,1-1 1 0 0,-1 0-1 0 0,0 0 0 0 0,13-2 1 0 0,59-8 30 0 0,-18 1-8 0 0,-29 5 13 0 0,1 1 0 0 0,-1 2-1 0 0,1 1 1 0 0,55 10 0 0 0,-67-6-38 0 0,0-2 0 0 0,0 0 0 0 0,24-1 0 0 0,131 7 0 0 0,-151-8 0 0 0,0 0 0 0 0,44-6 0 0 0,-49 3 0 0 0,-1 0 0 0 0,0 1 0 0 0,1 2 0 0 0,-1 0 0 0 0,25 5 0 0 0,-27-2 0 0 0,0 0 0 0 0,25 1 0 0 0,-39-4 0 0 0,19-2 0 0 0,-20 0 0 0 0,0 1 0 0 0,-1 0 0 0 0,1-1 0 0 0,0 2 0 0 0,0-1 0 0 0,0 0 0 0 0,4 2 0 0 0,14 2 0 0 0,0 0 0 0 0,1-1 0 0 0,0-2 0 0 0,40-2 0 0 0,-21 1 0 0 0,-33-1 0 0 0,0 1 0 0 0,15-5 0 0 0,-14 3 0 0 0,0 1 0 0 0,-1 0 0 0 0,1 0 0 0 0,0 0 0 0 0,13 2 0 0 0,16 5 0 0 0,-36-6 0 0 0,16 1 0 0 0,17 3 0 0 0,-26-3 0 0 0,0-1 0 0 0,18 0 0 0 0,12 0 0 0 0,4-1 0 0 0,-11-1 0 0 0,75 4 0 0 0,108-8 0 0 0,-179 3 0 0 0,-13 1 0 0 0,0 1 0 0 0,1 1 0 0 0,36 4 0 0 0,-53-3 0 0 0,-1-1 0 0 0,0 0 0 0 0,1 0 0 0 0,8-2 0 0 0,14 0 0 0 0,-5 1 14 0 0,30-5-1 0 0,-34 2 0 0 0,0 2-1 0 0,36 1 0 0 0,-52 1-12 0 0,0 0 0 0 0,0 1 0 0 0,1-1 0 0 0,-1 1 0 0 0,0 0 0 0 0,8 3 0 0 0,-5-1 0 0 0,11 4 0 0 0,1-1 0 0 0,0-1 0 0 0,1-1 0 0 0,-1-1 0 0 0,1-1 0 0 0,0-1 0 0 0,34-2 0 0 0,44-8 49 0 0,126-5 118 0 0,-92 20-108 0 0,-107-5-54 0 0,152 15-5 0 0,-146-12 0 0 0,102 5 0 0 0,-72-10 0 0 0,59 2 0 0 0,-73 0 0 0 0,38 3 0 0 0,-65-1 0 0 0,32 8 0 0 0,32 9 0 0 0,-36-10 0 0 0,-38-8 0 0 0,-1-1 0 0 0,0 0 0 0 0,1-1 0 0 0,14-1 0 0 0,12 1 0 0 0,-12 1-1 0 0,260 23-62 0 0,-85-10 63 0 0,-159-12 0 0 0,106 13 0 0 0,-11-1 0 0 0,-37-9-165 0 0,9-1 219 0 0,111 19 1 0 0,-185-20-55 0 0,50-2-1 0 0,-11-2 13 0 0,30 1 21 0 0,12 0-13 0 0,-44 0-40 0 0,-50-1 8 0 0,1 0 0 0 0,38 6 0 0 0,-38-3 35 0 0,-1 0 0 0 0,45-2 0 0 0,45-11-151 0 0,8 0 39 0 0,32 3 261 0 0,-7-9-172 0 0,-11 1 0 0 0,-122 15 0 0 0,89-10 0 0 0,133 3 0 0 0,-162 11 0 0 0,24-1 0 0 0,-35-3 0 0 0,36-3 0 0 0,-55-2 0 0 0,-12 2 0 0 0,0 1 0 0 0,38 2 0 0 0,102 15 0 0 0,-9-11 0 0 0,-23-1 0 0 0,-108-2 0 0 0,55-7 0 0 0,-22 2 0 0 0,219 1 0 0 0,-186 7 0 0 0,158-17 0 0 0,-229 12 0 0 0,1 0 0 0 0,0 2 0 0 0,25 3 0 0 0,50 12 0 0 0,-35 2 0 0 0,-22-10 0 0 0,1-3 0 0 0,0-1 0 0 0,50-3 0 0 0,98-16 0 0 0,-142 16 0 0 0,91 11 0 0 0,-128-10 0 0 0,13 1 0 0 0,34-3 0 0 0,-16 0 0 0 0,65-6-1 0 0,0 0 13 0 0,-61 6 15 0 0,25 0-1 0 0,-5 3-26 0 0,-34-1 0 0 0,48-6 0 0 0,-38 2 0 0 0,18-5 0 0 0,-41 5 0 0 0,38-2 0 0 0,213 8 0 0 0,-108-15 0 0 0,-35 8 0 0 0,-91 4 0 0 0,177 7 0 0 0,-154-3 0 0 0,133-4 0 0 0,-84-2 0 0 0,14-4 0 0 0,-100 4 0 0 0,29-6 0 0 0,-32 4 0 0 0,0 1 0 0 0,24-1 0 0 0,-9 4-16 0 0,-1 1 0 0 0,0 1 0 0 0,41 9 0 0 0,-56-7 16 0 0,0-1 0 0 0,0-1 0 0 0,1-1 0 0 0,31-3 0 0 0,-8-3 0 0 0,45-10 0 0 0,-71 12 0 0 0,29 0 0 0 0,5-2 0 0 0,-30 3 0 0 0,0 1 0 0 0,34 3 0 0 0,44 8 0 0 0,39 1 0 0 0,3-15 0 0 0,80 3 0 0 0,-82 13 0 0 0,17 1 0 0 0,-17-11 0 0 0,4-15 0 0 0,-7 1 0 0 0,-56 11 0 0 0,97 13 0 0 0,-106-6 0 0 0,152 7 0 0 0,-162-13 0 0 0,100-13 0 0 0,-139 10 0 0 0,124-14 0 0 0,-124 16 0 0 0,0 1 0 0 0,-1 1 0 0 0,1 1 0 0 0,33 7 0 0 0,-31-3 0 0 0,-1-2 0 0 0,1 0 0 0 0,0-2 0 0 0,0-1 0 0 0,1-1 0 0 0,34-4 0 0 0,107-14 0 0 0,-69 18 0 0 0,-67 0 0 0 0,136 4 0 0 0,-50 8 0 0 0,13-14 31 0 0,7 1 2 0 0,-131 1-33 0 0,14 1 0 0 0,27 6 0 0 0,-41-5 11 0 0,18-1 27 0 0,15 0-74 0 0,28-1-1 0 0,31-2 95 0 0,-76 2-52 0 0,5 2-6 0 0,1 1 0 0 0,48 11 0 0 0,-15-2 0 0 0,-44-11 7 0 0,1 0 0 0 0,-1-1-1 0 0,1-1 1 0 0,-1 0 0 0 0,1-2 0 0 0,26-6-1 0 0,31-4 11 0 0,-56 11-17 0 0,-1 1 0 0 0,1 1 0 0 0,33 5 0 0 0,-42-2 0 0 0,10 2-16 0 0,-1-1 0 0 0,1 0 0 0 0,32 1 0 0 0,-5-4 32 0 0,72-8-1 0 0,-40 1 7 0 0,-41 6-15 0 0,63 7 0 0 0,14 2-10 0 0,-95-9 3 0 0,17-1 0 0 0,1 2 0 0 0,55 9 0 0 0,-78-8 0 0 0,29 0 0 0 0,-15-1 0 0 0,-12 0 0 0 0,22-3 0 0 0,-22 0 0 0 0,23 2 0 0 0,-11 0 0 0 0,43-5 0 0 0,-58 4 0 0 0,289-7 0 0 0,-247 8 0 0 0,87-13 0 0 0,-114 10 0 0 0,-3 1 0 0 0,42 2 0 0 0,-21 2 0 0 0,111-9 0 0 0,-123 4 0 0 0,4-1 114 0 0,66-16 0 0 0,-37 5-26 0 0,-62 14-72 0 0,-1 0 0 0 0,1 0 1 0 0,0 1-1 0 0,0 0 0 0 0,0 0 0 0 0,7 0 0 0 0,-4 3-14 0 0,1-1 0 0 0,-1 1 0 0 0,1 1 0 0 0,-1 0-1 0 0,9 5 1 0 0,-9-4-2 0 0,0 0 0 0 0,-7-4 0 0 0,-1 0 0 0 0,0 0 0 0 0,1 0 0 0 0,-1-1 0 0 0,1 1 0 0 0,0-1 0 0 0,-1 1 0 0 0,1-1 0 0 0,0 1 0 0 0,-1-1 0 0 0,1 0 0 0 0,3 0 0 0 0,0 0 0 0 0,-3 1 0 0 0,0-1 0 0 0,0 0-1 0 0,0 0 1 0 0,0 0 0 0 0,0 0 0 0 0,0 0 0 0 0,0 0-1 0 0,0 0 1 0 0,0-1 0 0 0,0 1 0 0 0,0-1 0 0 0,0 1-1 0 0,2-2 1 0 0,7-2 56 0 0,-8 4-46 0 0,18-9-9 0 0,-14 5 10 0 0,-1-1 10 0 0,-5 4-112 0 0,-9 1-4462 0 0,7 0 3389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4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84 3223 0 0,'0'0'8470'0'0,"-2"0"-8085"0"0,-5 0 60 0 0,5 0 511 0 0,0 0-477 0 0,-7 1 4482 0 0,12 1-4559 0 0,2 0-288 0 0,0 0 0 0 0,0 0 1 0 0,0-1-1 0 0,1 1 0 0 0,-1-1 1 0 0,1 0-1 0 0,-1-1 1 0 0,1 1-1 0 0,-1-1 0 0 0,1 0 1 0 0,-1-1-1 0 0,9-1 1 0 0,11-3 139 0 0,35-11 1 0 0,-47 12-153 0 0,10-3 48 0 0,122-33 581 0 0,-110 32-617 0 0,0 2 0 0 0,45-3 0 0 0,-77 9-207 0 0,1 0-164 0 0,1 0-1 0 0,0 0 1 0 0,0 0-1 0 0,8 2 1 0 0,-12 0-972 0 0,7 8-61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3:4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8287 0 0,'0'0'639'0'0,"2"-2"-415"0"0,5-4 489 0 0,1-1 1 0 0,1 1-1 0 0,-1 0 1 0 0,1 1-1 0 0,0 0 1 0 0,14-6-1 0 0,62-19 3780 0 0,-78 28-4603 0 0,8-3 505 0 0,0 2 0 0 0,0 0 0 0 0,0 1 0 0 0,1 0-1 0 0,-1 1 1 0 0,0 1 0 0 0,31 3 0 0 0,-2 4 132 0 0,60 18-1 0 0,-4 0-587 0 0,-56-20-1258 0 0,-19-4-113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4:3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3223 0 0,'0'0'16582'0'0,"-3"10"-15924"0"0,-1 3-70 0 0,-7 23 0 0 0,11-34 156 0 0,0-2-736 0 0,1 0 0 0 0,-1 0 0 0 0,1 0 0 0 0,-1 0 0 0 0,0 0-1 0 0,1 0 1 0 0,-1 0 0 0 0,0 0 0 0 0,1 0 0 0 0,-1 0 0 0 0,1 0 0 0 0,-1 0 0 0 0,0 1-1 0 0,1-1 1 0 0,-1 0 0 0 0,0 0 0 0 0,1 0 0 0 0,-1 1 0 0 0,0-1 0 0 0,1 1-1 0 0,-11 12 4 0 0,3-6-11 0 0,2-3 0 0 0,11-8 0 0 0,2-3 0 0 0,-4 1-41 0 0,-3 5-169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4:3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8287 0 0,'0'0'10831'0'0,"-1"1"-10288"0"0,-43 56 1374 0 0,-38 46-1718 0 0,67-86-351 0 0,8-9 47 0 0,-1 0 1 0 0,0 0 0 0 0,0 0-1 0 0,-15 10 1 0 0,-21 9-56 0 0,-1-2 0 0 0,-2-2 0 0 0,-54 20 0 0 0,88-38 160 0 0,1 0 0 0 0,0 0 0 0 0,1 2 0 0 0,-1-1 0 0 0,-10 10 0 0 0,21-16 2 0 0,0 0-1 0 0,1 1 1 0 0,-1-1-1 0 0,0 1 1 0 0,0-1-1 0 0,1 1 1 0 0,-1-1 0 0 0,0 1-1 0 0,1-1 1 0 0,-1 1-1 0 0,1-1 1 0 0,-1 1-1 0 0,1 0 1 0 0,-1 0-1 0 0,1-1 1 0 0,-1 1-1 0 0,1 0 1 0 0,0 0 0 0 0,-1-1-1 0 0,1 1 1 0 0,0 1-1 0 0,-1 1 19 0 0,-9 15 80 0 0,1 4 56 0 0,3-6-135 0 0,6-14 22 0 0,-1 0-1 0 0,1 0 1 0 0,0 1 0 0 0,-1-1-1 0 0,1 0 1 0 0,0 0-1 0 0,0 0 1 0 0,0 0 0 0 0,1 0-1 0 0,-1 0 1 0 0,0 0 0 0 0,1 1-1 0 0,-1-1 1 0 0,2 3 0 0 0,12 22 680 0 0,-13-26-697 0 0,0 1 133 0 0,0-1-6 0 0,13 36 1183 0 0,-13-36-1064 0 0,11 18 152 0 0,-7-15-345 0 0,-3-2-45 0 0,0 0 0 0 0,0 0 1 0 0,0 0-1 0 0,1-1 0 0 0,-1 1 1 0 0,1-1-1 0 0,-1 0 0 0 0,1 1 1 0 0,-1-1-1 0 0,1 0 0 0 0,5 0 1 0 0,12 6 22 0 0,0-2 0 0 0,0 0 1 0 0,1-2-1 0 0,0 0 0 0 0,0-1 1 0 0,0-2-1 0 0,30-1 0 0 0,-34-1-65 0 0,0-1-1 0 0,0 0 0 0 0,-1-1 1 0 0,1-1-1 0 0,-1 0 0 0 0,0-2 1 0 0,24-12-1 0 0,-38 18-71 0 0,0 0-1 0 0,0 0-1 0 0,0-1 1 0 0,-1 1-1 0 0,1-1 1 0 0,0 0-1 0 0,-1 0 1 0 0,0 1-1 0 0,1-1 1 0 0,-1 0 0 0 0,2-3-1 0 0,3-5-27 0 0,0 0-1 0 0,1 1 1 0 0,0 0 0 0 0,0 0-1 0 0,13-11 1 0 0,19-20 40 0 0,-37 38 57 0 0,0 0-1 0 0,1-1 1 0 0,-1 1 0 0 0,-1-1 0 0 0,1 0-1 0 0,0 1 1 0 0,-1-1 0 0 0,1 0 0 0 0,-1 0-1 0 0,0 0 1 0 0,0 0 0 0 0,0 0 0 0 0,0-1-1 0 0,-1 1 1 0 0,1-6 0 0 0,-1 8 4 0 0,0 0 0 0 0,0 0 0 0 0,0 0 0 0 0,0 0-1 0 0,-1 0 1 0 0,1 0 0 0 0,0 0 0 0 0,-1 0 0 0 0,1 0 0 0 0,0 0 0 0 0,-1 1 0 0 0,1-1 0 0 0,-1 0 0 0 0,1 0 0 0 0,-1 0 0 0 0,0 1 0 0 0,1-1 0 0 0,-1 0-1 0 0,0 1 1 0 0,0-1 0 0 0,1 1 0 0 0,-1-1 0 0 0,0 1 0 0 0,0-1 0 0 0,0 1 0 0 0,0-1 0 0 0,0 1 0 0 0,1 0 0 0 0,-1-1 0 0 0,0 1 0 0 0,0 0 0 0 0,0 0-1 0 0,-2 0 1 0 0,-4-2-70 0 0,-1 1-1 0 0,1 1 0 0 0,-9 0 0 0 0,15 0 66 0 0,-25 2-101 0 0,18-1 83 0 0,0 0 1 0 0,-1 0-1 0 0,1-1 0 0 0,-12-1 0 0 0,3-2 31 0 0,16 3 0 0 0,0 0 0 0 0,0-1 0 0 0,0 1 0 0 0,0 0 0 0 0,1 0 0 0 0,-1 0 0 0 0,0 0 0 0 0,0 1 0 0 0,0-1 0 0 0,0 0 0 0 0,1 0 0 0 0,-1 0 0 0 0,0 1 0 0 0,0-1 0 0 0,0 0 0 0 0,1 1 0 0 0,-2 0 0 0 0,-2 1 0 0 0,-2-1 0 0 0,4-1 0 0 0,1 1 0 0 0,-1 0 0 0 0,0-1 0 0 0,0 1 0 0 0,0 0 0 0 0,1 0 0 0 0,-1 0 0 0 0,0 0 0 0 0,1 0 0 0 0,-1 0 0 0 0,1 1 0 0 0,-3 2 0 0 0,-1 0 47 0 0,1 1 0 0 0,1 0 0 0 0,-1 0 1 0 0,1 1-1 0 0,0-1 0 0 0,0 1 0 0 0,0 0 0 0 0,1-1 0 0 0,0 1 0 0 0,-3 12 0 0 0,-8 22 118 0 0,12-39-151 0 0,0 5 34 0 0,6 8-162 0 0,-2-9-130 0 0,-1 0 1 0 0,1-1 0 0 0,1 1-1 0 0,-1-1 1 0 0,0 0-1 0 0,1 0 1 0 0,6 6-1 0 0,15 9-4403 0 0,-12-16-5037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4:3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50 6447 0 0,'0'0'499'0'0,"1"0"-328"0"0,6-5 1459 0 0,0 1-1 0 0,0 1 1 0 0,0 0 0 0 0,1 0 0 0 0,-1 0 0 0 0,13-2 0 0 0,-29 22-467 0 0,4-12-974 0 0,1-1 1 0 0,-1 1 0 0 0,1-1 0 0 0,-1-1 0 0 0,-10 7 0 0 0,-4 3 224 0 0,5-4-324 0 0,10-6-77 0 0,0-1 0 0 0,1 0 0 0 0,-1 1 0 0 0,1 0-1 0 0,0 0 1 0 0,-1 0 0 0 0,1 0 0 0 0,1 1 0 0 0,-4 3 0 0 0,5-5-6 0 0,-1 0 1 0 0,1-1-1 0 0,-1 1 1 0 0,1 0 0 0 0,0 0-1 0 0,0 0 1 0 0,0 0 0 0 0,-1 4-1 0 0,-6 15 87 0 0,-35 87 418 0 0,42-106-460 0 0,0 0 0 0 0,0 0 0 0 0,0 0-1 0 0,1 1 1 0 0,-1-1 0 0 0,1 0 0 0 0,-1 1 0 0 0,1-1 0 0 0,0 0-1 0 0,0 1 1 0 0,0-1 0 0 0,0 0 0 0 0,0 1 0 0 0,1-1 0 0 0,-1 0-1 0 0,1 1 1 0 0,0-1 0 0 0,-1 0 0 0 0,1 0 0 0 0,0 1-1 0 0,0-1 1 0 0,0 0 0 0 0,1 0 0 0 0,-1 0 0 0 0,0 0 0 0 0,1 0-1 0 0,-1-1 1 0 0,1 1 0 0 0,0 0 0 0 0,3 1 0 0 0,-1 0 60 0 0,1 0 0 0 0,-1 0 0 0 0,1-1 0 0 0,0 1 0 0 0,0-1 0 0 0,0-1 0 0 0,0 1 1 0 0,0-1-1 0 0,1 0 0 0 0,-1 0 0 0 0,0 0 0 0 0,8-1 0 0 0,5 1 114 0 0,-12-1-183 0 0,0 1 0 0 0,1-1-1 0 0,-1-1 1 0 0,0 1 0 0 0,1-1 0 0 0,-1 0-1 0 0,0-1 1 0 0,9-3 0 0 0,-12 4-37 0 0,0 0 1 0 0,0 0-1 0 0,0-1 1 0 0,0 1-1 0 0,-1-1 1 0 0,1 0-1 0 0,0 0 1 0 0,-1 0-1 0 0,1 0 1 0 0,-1 0-1 0 0,0-1 1 0 0,0 1-1 0 0,0-1 1 0 0,0 1-1 0 0,2-4 0 0 0,-4 5-3 0 0,3-2 0 0 0,0-1 0 0 0,1 0 0 0 0,0 1 0 0 0,-1 0 0 0 0,1 0 0 0 0,5-3-1 0 0,-4 3 8 0 0,-1 0-1 0 0,1 0 0 0 0,-1-1 0 0 0,0 1 0 0 0,5-7 0 0 0,-5 5-8 0 0,0 1 0 0 0,1 0 0 0 0,7-6 0 0 0,-9 8-13 0 0,0 0 0 0 0,0 0-1 0 0,0 0 1 0 0,-1 0 0 0 0,1 0-1 0 0,-1-1 1 0 0,1 1 0 0 0,-1-1 0 0 0,0 0-1 0 0,0 0 1 0 0,0 0 0 0 0,-1 0-1 0 0,3-5 1 0 0,-4 7 8 0 0,1 1 0 0 0,-1-1 0 0 0,0 1 0 0 0,0-1 0 0 0,1 1 0 0 0,-1-1 0 0 0,0 1 0 0 0,1-1 0 0 0,-1 1 0 0 0,1-1 0 0 0,-1 1 0 0 0,1-1 0 0 0,-1 1 0 0 0,1 0 0 0 0,-1-1 0 0 0,1 1 0 0 0,0-1 0 0 0,1 0 8 0 0,0-3 2 0 0,-1 1 0 0 0,1 0 0 0 0,-1 0 0 0 0,0-1 0 0 0,0 1 0 0 0,0 0 0 0 0,0-1 0 0 0,-1 1-1 0 0,0-1 1 0 0,1 1 0 0 0,-1-1 0 0 0,-1-3 0 0 0,1 4-30 0 0,0 2 15 0 0,0 0-1 0 0,0 0 0 0 0,-1 0 0 0 0,1 0 0 0 0,0 0 0 0 0,-1 0 0 0 0,1 0 1 0 0,-1 0-1 0 0,1 0 0 0 0,-1 1 0 0 0,0-1 0 0 0,1 0 0 0 0,-1 0 0 0 0,0 0 0 0 0,1 1 1 0 0,-1-1-1 0 0,-1-1 0 0 0,-15-8-67 0 0,15 9 58 0 0,-2-2-21 0 0,0 1 0 0 0,0-1 0 0 0,0 0 0 0 0,0 0 0 0 0,0 0 0 0 0,1-1 0 0 0,-1 1 0 0 0,1-1 0 0 0,0 0 0 0 0,-5-8 0 0 0,-11-8-160 0 0,16 18 172 0 0,1 0-1 0 0,0 0 1 0 0,0 0 0 0 0,0 0 0 0 0,0 0-1 0 0,0-1 1 0 0,0 1 0 0 0,0-1-1 0 0,1 1 1 0 0,0-1 0 0 0,-1 0-1 0 0,0-4 1 0 0,1 4-55 0 0,1 2 68 0 0,0 0-1 0 0,0 0 1 0 0,0 1-1 0 0,0-1 1 0 0,0 0-1 0 0,0 0 1 0 0,-1 0-1 0 0,1 1 1 0 0,0-1-1 0 0,0 0 1 0 0,-1 1-1 0 0,1-1 1 0 0,-1 0-1 0 0,1 1 1 0 0,-1-1-1 0 0,1 0 1 0 0,-1 1-1 0 0,1-1 0 0 0,-1 1 1 0 0,1-1-1 0 0,-1 1 1 0 0,0-1-1 0 0,1 1 1 0 0,-1 0-1 0 0,0-1 1 0 0,1 1-1 0 0,-2-1 1 0 0,0 0-49 0 0,-5 12-70 0 0,-27 34-1325 0 0,18-27-4571 0 0,7-7-990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4:3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132 100 4607 0 0,'0'0'14880'0'0,"1"-2"-14097"0"0,16-10-354 0 0,0-1 1 0 0,0 2 0 0 0,1 0-1 0 0,0 1 1 0 0,23-9-1 0 0,-31 16-381 0 0,2-2 78 0 0,1 1 0 0 0,19-5-1 0 0,-31 9 162 0 0,0 1-279 0 0,-1 1-1 0 0,0-1 0 0 0,1 1 1 0 0,-1-1-1 0 0,0 1 0 0 0,0-1 1 0 0,0 0-1 0 0,0 1 1 0 0,0-1-1 0 0,-1 1 0 0 0,1-1 1 0 0,-1 3-1 0 0,-2 3-4 0 0,0 0 0 0 0,0-1 0 0 0,0 1 0 0 0,-1-1 0 0 0,0 0 1 0 0,-9 10-1 0 0,-33 30 31 0 0,20-21-26 0 0,8-9-55 0 0,-1-1 0 0 0,-26 17 0 0 0,21-15-6 0 0,-22 18-1 0 0,40-30 45 0 0,0 0 0 0 0,0 0-1 0 0,-1-1 1 0 0,-9 6 0 0 0,7-5 2 0 0,5-4-1 0 0,-12 10 16 0 0,15-10 873 0 0,14-1-597 0 0,29-2 59 0 0,64-12 0 0 0,-70 8 31 0 0,0 1 0 0 0,62 1 0 0 0,-45 4 41 0 0,-51 0-513 0 0,-6 11-3147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0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94 2759 0 0,'-2'0'207'0'0,"-27"0"16481"0"0,31-1-16132 0 0,7-4-169 0 0,1 0-1 0 0,0 1 1 0 0,1 0 0 0 0,15-3-1 0 0,47-8 161 0 0,-62 13-486 0 0,196-33 193 0 0,-118 22-8486 0 0,-72 11 1850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4:3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4607 0 0,'0'0'9115'0'0,"2"0"-8536"0"0,10-2-107 0 0,-5 2 12 0 0,1-1 0 0 0,-1-1 1 0 0,13-3-1 0 0,-20 5-421 0 0,0 0 0 0 0,0 0 0 0 0,0 0 1 0 0,0-1-1 0 0,0 1 0 0 0,1 0 0 0 0,-1 0 0 0 0,0 0 0 0 0,0 0 1 0 0,0 0-1 0 0,0 0 0 0 0,0 0 0 0 0,0 0 0 0 0,1 0 0 0 0,-1 0 1 0 0,0-1-1 0 0,0 1 0 0 0,0 0 0 0 0,0 0 0 0 0,1 0 0 0 0,-1 0 1 0 0,0 0-1 0 0,0 0 0 0 0,0 0 0 0 0,0 0 0 0 0,0 0 0 0 0,1 0 1 0 0,-1 0-1 0 0,0 1 0 0 0,0-1 0 0 0,0 0 0 0 0,0 0 1 0 0,0 0-1 0 0,1 0 0 0 0,-1 0 0 0 0,0 0 0 0 0,0 0 0 0 0,0 0 1 0 0,0 0-1 0 0,0 0 0 0 0,0 0 0 0 0,0 1 0 0 0,1-1 0 0 0,-1 0 1 0 0,0 0-1 0 0,0 0 0 0 0,0 0 0 0 0,0 0 0 0 0,0 0 0 0 0,0 1 1 0 0,0-1-1 0 0,0 0 0 0 0,0 0 0 0 0,0 0 0 0 0,0 0 0 0 0,0 1 1 0 0,0-1-1 0 0,0 0 0 0 0,0 0 0 0 0,0 0 0 0 0,-6 14 917 0 0,-14 14-534 0 0,12-20-446 0 0,0 2 918 0 0,9-9-900 0 0,-1-1-1 0 0,0 0 1 0 0,1 1 0 0 0,-1-1 0 0 0,0 0 0 0 0,1 0-1 0 0,-1 0 1 0 0,1 1 0 0 0,-1-1 0 0 0,0 0 0 0 0,1 0-1 0 0,-1 0 1 0 0,1 0 0 0 0,-1 0 0 0 0,1 0 0 0 0,-1 0-1 0 0,1 0 1 0 0,-1 0 0 0 0,0 0 0 0 0,1 0 0 0 0,-1 0-1 0 0,1 0 1 0 0,-1 0 0 0 0,1 0 0 0 0,-1 0 0 0 0,1 0 0 0 0,-1 0-1 0 0,1-1 1 0 0,3 1 4 0 0,1-1 0 0 0,0 0 0 0 0,-1 0 0 0 0,1 0 0 0 0,-1 0 0 0 0,1-1-1 0 0,-1 1 1 0 0,0-1 0 0 0,0 0 0 0 0,0 0 0 0 0,0-1 0 0 0,0 0 0 0 0,6-5 0 0 0,-9 7-134 0 0,-11 2-4647 0 0,-1 2-2197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4:4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1 14367 0 0,'0'0'3048'0'0,"-10"7"-1729"0"0,6-1-943 0 0,-1 1 0 0 0,-1-1 0 0 0,1-1 0 0 0,-12 10 0 0 0,-9 10 217 0 0,10-8-484 0 0,-1-2-1 0 0,0-1 1 0 0,-20 13-1 0 0,-8 7-54 0 0,-27 21-50 0 0,-82 46 0 0 0,130-84-4 0 0,-37 32 0 0 0,-4 3 0 0 0,61-49 0 0 0,-6 3 0 0 0,1 1 0 0 0,1 0 0 0 0,-1 0 0 0 0,-10 13 0 0 0,18-19 3 0 0,0-1 0 0 0,1 1-1 0 0,-1 0 1 0 0,1-1 0 0 0,-1 1-1 0 0,1-1 1 0 0,-1 1 0 0 0,1 0-1 0 0,0-1 1 0 0,-1 1-1 0 0,1 0 1 0 0,0 0 0 0 0,0-1-1 0 0,-1 1 1 0 0,1 0 0 0 0,0 0-1 0 0,0 0 1 0 0,0-1 0 0 0,0 1-1 0 0,0 0 1 0 0,0 0 0 0 0,0-1-1 0 0,0 1 1 0 0,0 0 0 0 0,0 0-1 0 0,1 0 1 0 0,-1-1 0 0 0,0 1-1 0 0,0 0 1 0 0,1-1 0 0 0,-1 1-1 0 0,1 1 1 0 0,0-1 28 0 0,0 0 14 0 0,0 0 1 0 0,0 1 0 0 0,0-1-1 0 0,0 0 1 0 0,0 0 0 0 0,1 0-1 0 0,-1-1 1 0 0,0 1 0 0 0,1 0-1 0 0,-1 0 1 0 0,3 0 0 0 0,0 1 47 0 0,14 6 133 0 0,0-1 0 0 0,0-1 0 0 0,1-1 0 0 0,37 6 0 0 0,-19-3 113 0 0,-14-5-155 0 0,0 0 0 0 0,41-1 0 0 0,-47-3-59 0 0,0-1 0 0 0,0-1 0 0 0,33-10 0 0 0,-35 8 10 0 0,12-2-75 0 0,-1-2 0 0 0,0-1 0 0 0,-1-1 0 0 0,0-1 0 0 0,35-23 0 0 0,-29 14-461 0 0,42-37 1 0 0,-70 56 306 0 0,0 0 1 0 0,0-1-1 0 0,-1 0 1 0 0,1 1 0 0 0,-1-1-1 0 0,1 0 1 0 0,-1 0-1 0 0,0 0 1 0 0,0-1-1 0 0,0 1 1 0 0,-1 0 0 0 0,3-7-1 0 0,-4 9-98 0 0,-7-17-444 0 0,3 15 633 0 0,1 1 0 0 0,0-1 0 0 0,-1 1 0 0 0,0-1 0 0 0,1 1 0 0 0,-1 0 0 0 0,0 0 0 0 0,0 1 0 0 0,0-1 0 0 0,0 1 0 0 0,-1 0 0 0 0,1 0 0 0 0,0 0 0 0 0,0 1 0 0 0,-1-1 0 0 0,1 1 0 0 0,-8 1 0 0 0,-5 1-10 0 0,0 0 1 0 0,0 2-1 0 0,-19 6 1 0 0,14-4 8 0 0,-19 7 4 0 0,40-13 4 0 0,0 0-1 0 0,1 0 1 0 0,-1 0-1 0 0,0 0 1 0 0,1 0 0 0 0,-1 0-1 0 0,0 1 1 0 0,1-1-1 0 0,-1 0 1 0 0,1 0 0 0 0,-1 1-1 0 0,1-1 1 0 0,-1 0-1 0 0,0 1 1 0 0,1-1-1 0 0,-1 1 1 0 0,1-1 0 0 0,-1 0-1 0 0,1 1 1 0 0,-1 0-1 0 0,0 1 63 0 0,0-2 64 0 0,-5 9 207 0 0,-5 13-132 0 0,5-8-152 0 0,-1 0-1 0 0,-9 14 1 0 0,6-14-10 0 0,1 0 0 0 0,-13 30 0 0 0,21-43-102 0 0,1 0 4 0 0,0 0-1 0 0,1 0 1 0 0,-1-1-1 0 0,0 1 1 0 0,0 0-1 0 0,1-1 0 0 0,-1 1 1 0 0,1 0-1 0 0,-1-1 1 0 0,1 1-1 0 0,-1 0 0 0 0,1 0 1 0 0,9 2-1372 0 0,3-2-3726 0 0,2-4-1842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4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3 12463 0 0,'0'0'2306'0'0,"-11"-2"3408"0"0,-34 51-4086 0 0,21-23-1576 0 0,-35 31 0 0 0,30-32-29 0 0,0 1 1 0 0,-37 45-1 0 0,55-57-24 0 0,0 1 0 0 0,1 0 1 0 0,0 1-1 0 0,2 0 0 0 0,0 0 1 0 0,0 1-1 0 0,-7 26 0 0 0,6-16 1 0 0,6-21 0 0 0,1-1 0 0 0,0 1 0 0 0,0 0 0 0 0,0 0 0 0 0,0 8 0 0 0,2-3 0 0 0,0-10 11 0 0,0 0 0 0 0,0 0 0 0 0,0 0 0 0 0,0 1 0 0 0,1-1 0 0 0,-1 0 0 0 0,0 0-1 0 0,1 0 1 0 0,-1 0 0 0 0,1 0 0 0 0,-1 0 0 0 0,1 0 0 0 0,-1 0 0 0 0,1 0 0 0 0,0 0 0 0 0,0 0 0 0 0,-1-1 0 0 0,1 1-1 0 0,0 0 1 0 0,0 0 0 0 0,0-1 0 0 0,0 1 0 0 0,0 0 0 0 0,0-1 0 0 0,0 1 0 0 0,0-1 0 0 0,0 1 0 0 0,0-1-1 0 0,0 0 1 0 0,0 1 0 0 0,0-1 0 0 0,1 0 0 0 0,-1 0 0 0 0,2 0 0 0 0,0 1 14 0 0,6 0 188 0 0,0 0 0 0 0,0-1 0 0 0,1 0-1 0 0,-1 0 1 0 0,0-1 0 0 0,0 0 0 0 0,9-3 0 0 0,8-2 336 0 0,27-11 0 0 0,-44 14-458 0 0,-1-1 0 0 0,0 1 0 0 0,0-2 0 0 0,-1 1 0 0 0,1-1 0 0 0,-1 0 0 0 0,0-1 0 0 0,11-11 0 0 0,-2-1 44 0 0,-1 0 1 0 0,12-21-1 0 0,-3 1-234 0 0,-2 0 0 0 0,24-56 0 0 0,-46 93 85 0 0,1 0-1 0 0,-1 0 0 0 0,0 0 1 0 0,1 0-1 0 0,-1 0 1 0 0,0 0-1 0 0,0 0 0 0 0,1 0 1 0 0,-1 0-1 0 0,0 0 1 0 0,0 0-1 0 0,0 0 1 0 0,0 0-1 0 0,0 0 0 0 0,-1 0 1 0 0,1 0-1 0 0,0 0 1 0 0,-1-1-1 0 0,0 0-42 0 0,0 0 0 0 0,0 1-1 0 0,-1 0 1 0 0,1-1 0 0 0,0 1 0 0 0,-1 0 0 0 0,1-1-1 0 0,-3 0 1 0 0,2 1 26 0 0,1 1 1 0 0,-1-1-1 0 0,0 1 0 0 0,1-1 0 0 0,-1 1 0 0 0,0 0 1 0 0,0 0-1 0 0,1 0 0 0 0,-1 0 0 0 0,-2 0 0 0 0,-3 0-49 0 0,-18-2-497 0 0,-26 2 0 0 0,28 0 133 0 0,20-1 359 0 0,-1 1 1 0 0,1-1-1 0 0,-1 1 1 0 0,1-1-1 0 0,0 0 1 0 0,-1-1-1 0 0,1 1 1 0 0,0 0 0 0 0,0-1-1 0 0,0 0 1 0 0,0 0-1 0 0,0 0 1 0 0,-4-4-1 0 0,6 5-10 0 0,0-1-87 0 0,-1-2 157 0 0,10-3-4577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4:42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35 2303 0 0,'-2'1'167'0'0,"-34"12"8858"0"0,18-8-110 0 0,22-6-7203 0 0,22-6-1042 0 0,32-14 0 0 0,-10 4-479 0 0,-26 11-61 0 0,-12 5-70 0 0,-8 1-56 0 0,-1 0-4 0 0,-1 0 0 0 0,0 0 0 0 0,0 0 0 0 0,1 0 0 0 0,-1 0 0 0 0,0 0 0 0 0,0 0 0 0 0,1 0 0 0 0,-1 0 0 0 0,0 0 0 0 0,1 0 0 0 0,-1 0 0 0 0,0 0 0 0 0,0 0 0 0 0,1 1 0 0 0,-1-1 0 0 0,0 0 0 0 0,0 0 0 0 0,1 0 0 0 0,-1 0 0 0 0,0 0 0 0 0,0 1 0 0 0,0-1 0 0 0,1 0 0 0 0,-1 0 0 0 0,0 0 0 0 0,0 1 0 0 0,0-1 0 0 0,0 0 0 0 0,1 0 0 0 0,-1 0 0 0 0,0 1 0 0 0,0-1 0 0 0,0 0 0 0 0,0 0 0 0 0,0 1 0 0 0,0-1 0 0 0,0 0 0 0 0,0 0 0 0 0,0 1 0 0 0,0-1 0 0 0,0 0 0 0 0,0 1 0 0 0,0-1 0 0 0,0 0 0 0 0,0 0 0 0 0,0 1 0 0 0,0-1 0 0 0,0 0 0 0 0,0 0 0 0 0,0 1 0 0 0,0-1 0 0 0,0 0 0 0 0,0 0 0 0 0,-1 1 0 0 0,1-1 0 0 0,0 0 0 0 0,0 0 0 0 0,0 0 0 0 0,0 1 0 0 0,-1-1 0 0 0,1 0 0 0 0,-3 7 3 0 0,0-1 0 0 0,0 0 0 0 0,0 0-1 0 0,-1 0 1 0 0,0-1 0 0 0,-8 10 0 0 0,-34 28 30 0 0,15-13-22 0 0,-16 14 14 0 0,-15 16 14 0 0,49-45-34 0 0,7-9 15 0 0,1 0 0 0 0,-1 0 0 0 0,0-1 0 0 0,-10 8 0 0 0,15-12 939 0 0,3 0-734 0 0,5 2-64 0 0,1 0 0 0 0,0-1 0 0 0,0 1 0 0 0,0-1 0 0 0,0-1 0 0 0,0 0 0 0 0,1 0-1 0 0,-1-1 1 0 0,16-1 0 0 0,9-2 126 0 0,38-10 0 0 0,-25 4-112 0 0,-31 7-793 0 0,71-9 1976 0 0,-58 11-4176 0 0,-1 4-4541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4:5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38 4143 0 0,'3'-1'191'0'0,"4"0"-71"0"0,28-11-23 0 0,-22 6-230 0 0,19-11 16306 0 0,-35 18-15885 0 0,-144 64 996 0 0,2 0-1091 0 0,-123 23-616 0 0,253-84 305 0 0,7-2-21 0 0,-1 0 0 0 0,0 0 0 0 0,1-1 0 0 0,-1 0 0 0 0,0-1 0 0 0,0 0 0 0 0,-9-1 0 0 0,16 0 73 0 0,1 0 1 0 0,-1 0-1 0 0,1 0 0 0 0,-1 0 0 0 0,1 0 0 0 0,-1 0 0 0 0,1 0 1 0 0,0 0-1 0 0,-1-1 0 0 0,1 1 0 0 0,0-1 0 0 0,0 1 1 0 0,0-1-1 0 0,0 1 0 0 0,0-1 0 0 0,0 1 0 0 0,1-1 0 0 0,-1 0 1 0 0,0 0-1 0 0,1 1 0 0 0,-1-4 0 0 0,1 1-85 0 0,0 0 0 0 0,0 0 0 0 0,0 1-1 0 0,1-1 1 0 0,-1 0 0 0 0,1 0 0 0 0,0 1 0 0 0,0-1-1 0 0,0 0 1 0 0,1 1 0 0 0,-1-1 0 0 0,1 1 0 0 0,0 0-1 0 0,0 0 1 0 0,4-6 0 0 0,4-3-348 0 0,-1 1-1 0 0,19-16 1 0 0,-20 20 371 0 0,-6 5 544 0 0,-4 5-235 0 0,-17 39 607 0 0,-42 66-1 0 0,46-85-707 0 0,-1-2 0 0 0,-1 1-1 0 0,-1-2 1 0 0,-29 26 0 0 0,31-33-55 0 0,-27 16 1 0 0,28-20-148 0 0,1 0 1 0 0,0 1-1 0 0,-16 16 1 0 0,30-26 109 0 0,-1 0 1 0 0,1 0-1 0 0,0 0 1 0 0,0 0-1 0 0,0 0 1 0 0,0 0-1 0 0,-1 0 1 0 0,1 0-1 0 0,0 0 1 0 0,0 1-1 0 0,0-1 0 0 0,0 0 1 0 0,-1 0-1 0 0,1 0 1 0 0,0 0-1 0 0,0 0 1 0 0,0 1-1 0 0,0-1 1 0 0,0 0-1 0 0,0 0 1 0 0,0 0-1 0 0,0 1 1 0 0,0-1-1 0 0,-1 0 0 0 0,1 0 1 0 0,0 0-1 0 0,0 0 1 0 0,0 1-1 0 0,0-1 1 0 0,0 0-1 0 0,0 0 1 0 0,0 0-1 0 0,0 1 1 0 0,0-1-1 0 0,0 0 1 0 0,0 0-1 0 0,1 0 1 0 0,-1 1-1 0 0,0-1 0 0 0,0 0 1 0 0,0 0-1 0 0,0 0 1 0 0,0 0-1 0 0,0 1 1 0 0,0-1-1 0 0,0 0 1 0 0,1 0-1 0 0,-1 0 1 0 0,0 0-1 0 0,0 0 1 0 0,0 1-1 0 0,0-1 0 0 0,0 0 1 0 0,1 0-1 0 0,15 1-126 0 0,27-8 163 0 0,-42 6-53 0 0,67-13-73 0 0,10-3 785 0 0,93-9 1 0 0,-147 24-355 0 0,0 1-1 0 0,0 2 1 0 0,0 0 0 0 0,0 1 0 0 0,0 1 0 0 0,0 2 0 0 0,-1 0 0 0 0,32 12 0 0 0,-48-15-271 0 0,-1 1-1 0 0,0 0 1 0 0,0 1-1 0 0,0-1 1 0 0,0 1-1 0 0,0 0 1 0 0,-1 1-1 0 0,0-1 1 0 0,9 10 0 0 0,-6-1-45 0 0,-6-10-13 0 0,-1 1 1 0 0,-1-1-1 0 0,1 0 0 0 0,0 0 0 0 0,-1 1 0 0 0,1-1 1 0 0,-1 0-1 0 0,0 1 0 0 0,0-1 0 0 0,0 0 0 0 0,-1 0 1 0 0,1 1-1 0 0,-1-1 0 0 0,0 0 0 0 0,0 0 0 0 0,0 1 0 0 0,0-1 1 0 0,0 0-1 0 0,-1 0 0 0 0,1 0 0 0 0,-1-1 0 0 0,0 1 1 0 0,-2 3-1 0 0,-6 5 7 0 0,0 0 1 0 0,0 0 0 0 0,-23 16-1 0 0,24-20-7 0 0,-5 3-1 0 0,-1-1 0 0 0,-1 0 0 0 0,1-1 0 0 0,-1-1 0 0 0,-27 8 0 0 0,-6 3 0 0 0,-166 64-133 0 0,189-72 142 0 0,0-2 0 0 0,-1-1 0 0 0,0-2-1 0 0,0 0 1 0 0,-28 0 0 0 0,31-8 198 0 0,22 3-66 0 0,15-5-2391 0 0,3 3-2561 0 0,0 2-1516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4:5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6911 0 0,'0'0'918'0'0,"-2"3"152"0"0,-6 10 299 0 0,-1 0 0 0 0,0 0 0 0 0,-1 0 0 0 0,-19 18 0 0 0,20-22-1043 0 0,-172 194 1443 0 0,162-178-1702 0 0,4-8 186 0 0,13-16-159 0 0,1 1 22 0 0,-4 5 10 0 0,4-5 226 0 0,1 0-256 0 0,-1-1-57 0 0,1 0 0 0 0,0 0 0 0 0,0 0-1 0 0,0 0 1 0 0,0 0 0 0 0,0 0 0 0 0,0 0-1 0 0,0 0 1 0 0,1 0 0 0 0,-1 0 0 0 0,0 0-1 0 0,1 0 1 0 0,-1 0 0 0 0,0 0 0 0 0,1 0 0 0 0,-1 0-1 0 0,1 0 1 0 0,-1-1 0 0 0,1 1 0 0 0,0 0-1 0 0,-1 0 1 0 0,1 0 0 0 0,1 0 0 0 0,0 1 25 0 0,0-1 1 0 0,1 0-1 0 0,-1 0 0 0 0,0 0 1 0 0,0 0-1 0 0,1 0 1 0 0,-1-1-1 0 0,1 1 1 0 0,4 0-1 0 0,6 0 137 0 0,0-1 0 0 0,0-1 0 0 0,14-1 0 0 0,-20 1-94 0 0,94-12 516 0 0,-51 5-189 0 0,68-1-1 0 0,-116 9-369 0 0,1 0-11 0 0,6 1-73 0 0,-6-1-137 0 0,-3 3-263 0 0,0-1 134 0 0,0 0 0 0 0,-1 1-1 0 0,1-1 1 0 0,-1 0 0 0 0,1 0 0 0 0,-1 1-1 0 0,0-1 1 0 0,0 0 0 0 0,-2 4 0 0 0,-5 5-1172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4:5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15 12751 0 0,'2'-2'587'0'0,"0"0"-393"0"0,1 0-3 0 0,15-3 199 0 0,-2 1 2983 0 0,-16 8-2850 0 0,-2 5-355 0 0,0 0 1 0 0,0 0 0 0 0,-1 0 0 0 0,0 0 0 0 0,0 0 0 0 0,-1 0-1 0 0,-5 8 1 0 0,-41 62 549 0 0,27-45-397 0 0,-17 35 138 0 0,-38 89-1 0 0,51-101-416 0 0,-127 268 86 0 0,147-311-126 0 0,4-8-21 0 0,0 1 0 0 0,0 1 0 0 0,0-1 0 0 0,1 0 0 0 0,-2 12 0 0 0,-1-8-365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4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6 9671 0 0,'0'0'748'0'0,"2"-1"-492"0"0,8-3 2652 0 0,-9 4-2720 0 0,0 0-1 0 0,0 0 0 0 0,0 1 0 0 0,0-1 1 0 0,0 1-1 0 0,0-1 0 0 0,-1 1 1 0 0,1-1-1 0 0,0 1 0 0 0,0 0 0 0 0,-1-1 1 0 0,1 1-1 0 0,0 0 0 0 0,-1 0 1 0 0,1-1-1 0 0,-1 1 0 0 0,1 0 0 0 0,-1 0 1 0 0,1 0-1 0 0,-1 0 0 0 0,1 0 1 0 0,-1 1-1 0 0,7 23 880 0 0,-6-18-865 0 0,0 1 0 0 0,-1 0 0 0 0,0-1 0 0 0,-1 1 0 0 0,1-1 0 0 0,-1 1 0 0 0,-1-1 0 0 0,0 1 0 0 0,0-1 0 0 0,0 0 0 0 0,-1 1 0 0 0,-4 7 0 0 0,-6 9 43 0 0,-1-1 0 0 0,-19 24 0 0 0,4-5-54 0 0,-101 131 125 0 0,17-27-148 0 0,91-114-103 0 0,2 2 0 0 0,-29 59-1 0 0,45-84-33 0 0,2-5-16 0 0,1-1-1 0 0,-1 1 1 0 0,1-1-1 0 0,0 1 1 0 0,0 0-1 0 0,0-1 1 0 0,0 8-1 0 0,1-9 66 0 0,0-1-55 0 0,1 0-34 0 0,-1-1 1 0 0,0 1-1 0 0,1-1 1 0 0,-1 1-1 0 0,0-1 1 0 0,1 1-1 0 0,-1-1 1 0 0,1 1-1 0 0,-1-1 1 0 0,1 0 0 0 0,-1 1-1 0 0,1-1 1 0 0,0 0-1 0 0,-1 1 1 0 0,1-1-1 0 0,-1 0 1 0 0,1 0-1 0 0,0 0 1 0 0,-1 1-1 0 0,2-1 1 0 0,8-2-518 0 0,17-3-5476 0 0,-3-2-1189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4:5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0,'2'1'3267'0'0,"1"-1"-3562"0"0,20 6 18979 0 0,-22-3-18617 0 0,2 35 21 0 0,-3-36-35 0 0,0 1 0 0 0,0 6-31 0 0,0-6 122 0 0,0-1-75 0 0,1 0-46 0 0,-3 20 207 0 0,0-11-246 0 0,1-9-118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0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453 219 2303 0 0,'0'0'8003'0'0,"2"2"-7375"0"0,18 16 4029 0 0,-18-17-4043 0 0,10 7 4611 0 0,-9-10-5129 0 0,4-2-79 0 0,-1 0 1 0 0,1-1-1 0 0,0 0 1 0 0,-1-1-1 0 0,0 0 1 0 0,-1 1-1 0 0,1-2 1 0 0,-1 1-1 0 0,0-1 1 0 0,0 1-1 0 0,4-11 1 0 0,-4 8-15 0 0,0 0 0 0 0,-1-1 0 0 0,-1 1 0 0 0,1-1 0 0 0,-2 0 1 0 0,1 0-1 0 0,-1 0 0 0 0,-1 0 0 0 0,1-12 0 0 0,-2 20-25 0 0,0 0 0 0 0,0 0 0 0 0,0 0 0 0 0,0 0 0 0 0,0 0 0 0 0,-1 0 0 0 0,1 0 0 0 0,-1 0 0 0 0,1 0 0 0 0,-1 0 0 0 0,0 0 0 0 0,0 0 0 0 0,0 0 0 0 0,0 0 0 0 0,0 0 0 0 0,0 1 0 0 0,0-1 0 0 0,-1 0 0 0 0,1 1 0 0 0,-1-1 0 0 0,1 1 0 0 0,-1 0 0 0 0,1-1 0 0 0,-4-1 0 0 0,0 1-39 0 0,0 1 1 0 0,1-1 0 0 0,-1 1 0 0 0,0 0 0 0 0,0 0 0 0 0,0 0 0 0 0,-7 1 0 0 0,1-1-121 0 0,-5 0-4 0 0,0 1 0 0 0,1 0 0 0 0,-19 4 0 0 0,15-2 83 0 0,0 1 82 0 0,1 0 1 0 0,0 1-1 0 0,1 1 0 0 0,-1 1 1 0 0,1 0-1 0 0,0 2 1 0 0,1 0-1 0 0,-21 12 1 0 0,8-1-14 0 0,1 2 1 0 0,0 1 0 0 0,-33 35-1 0 0,48-44 25 0 0,1 0 0 0 0,0 2 0 0 0,-18 28 0 0 0,26-37 6 0 0,1 0 0 0 0,0 0-1 0 0,0 0 1 0 0,1 0 0 0 0,-1 1-1 0 0,1-1 1 0 0,1 1 0 0 0,-1 0 0 0 0,1-1-1 0 0,0 1 1 0 0,1 0 0 0 0,0 0 0 0 0,0 11-1 0 0,1-14 36 0 0,1 0 0 0 0,-1 0 0 0 0,0-1 0 0 0,1 1 0 0 0,0 0 0 0 0,0 0 0 0 0,0-1 0 0 0,0 1 0 0 0,1-1 0 0 0,-1 0 0 0 0,1 0 0 0 0,0 0 0 0 0,0 0 0 0 0,0 0 0 0 0,0-1 0 0 0,1 1-1 0 0,-1-1 1 0 0,1 0 0 0 0,-1 0 0 0 0,1 0 0 0 0,0 0 0 0 0,6 1 0 0 0,-1 0 59 0 0,0 0 1 0 0,0-1-1 0 0,0 0 0 0 0,1-1 0 0 0,-1 0 0 0 0,0 0 1 0 0,1-1-1 0 0,-1-1 0 0 0,10-1 0 0 0,11-2 212 0 0,-1-3-1 0 0,0 0 1 0 0,41-17-1 0 0,-51 16-204 0 0,1-2 0 0 0,-1 0-1 0 0,-1-1 1 0 0,0 0 0 0 0,27-24 0 0 0,-37 27-86 0 0,1-1 0 0 0,-1 0 0 0 0,-1-1 1 0 0,0 0-1 0 0,0 0 0 0 0,-1 0 0 0 0,0-1 1 0 0,-1 0-1 0 0,0 0 0 0 0,5-19 0 0 0,-7 17-2 0 0,-3 1 31 0 0,-4 0-31 0 0,-5 5-11 0 0,7 6-1 0 0,1 0 0 0 0,-1 0-1 0 0,0 1 1 0 0,0-1 0 0 0,0 1-1 0 0,0 0 1 0 0,0-1 0 0 0,0 1-1 0 0,0 0 1 0 0,1 0 0 0 0,-1 0-1 0 0,0 0 1 0 0,0 0 0 0 0,0 1-1 0 0,0-1 1 0 0,-3 2 0 0 0,1-1-5 0 0,0 1 1 0 0,1 0-1 0 0,0 0 1 0 0,-1 0-1 0 0,1 0 1 0 0,0 0-1 0 0,0 1 1 0 0,-3 2-1 0 0,0 1-3 0 0,1 0 0 0 0,0 1 0 0 0,0-1 0 0 0,1 1 0 0 0,0 0 0 0 0,0 0 0 0 0,-5 14 0 0 0,-74 218-55 0 0,77-224 64 0 0,-9 29 0 0 0,-3-1 0 0 0,-42 76 0 0 0,32-70 42 0 0,15-25 8 0 0,-1 0 0 0 0,-23 27 0 0 0,36-49 78 0 0,8-14-587 0 0,1 0-1 0 0,1 0 1 0 0,0 1-1 0 0,19-17 1 0 0,-10 9-5082 0 0,-6 5-1069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0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9671 0 0,'0'0'2531'0'0,"-1"2"-867"0"0,-28 50 2503 0 0,-49 79-2865 0 0,-73 72-1004 0 0,124-168-284 0 0,14-18-195 0 0,13-16-754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0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49 152 4143 0 0,'0'0'7896'0'0,"-2"1"-7210"0"0,-45 25 6492 0 0,67-28-6683 0 0,-1-1-1 0 0,0 0 1 0 0,0-1-1 0 0,31-12 1 0 0,-11 4-61 0 0,6 0-305 0 0,1 2 0 0 0,0 1 1 0 0,50-2-1 0 0,71-14-65 0 0,-161 24-64 0 0,135-33 0 0 0,-111 25 0 0 0,-15 6 11 0 0,-3 1 42 0 0,-10 2 226 0 0,1 0-256 0 0,1 0 54 0 0,16-11-32 0 0,-15 11-23 0 0,-1-1 14 0 0,11-9-33 0 0,-15 10-3 0 0,0 0-1 0 0,0 0 1 0 0,0 0-1 0 0,0 0 1 0 0,0 0-1 0 0,0 0 0 0 0,0 0 1 0 0,0 0-1 0 0,0 0 1 0 0,0 0-1 0 0,0 0 0 0 0,0 0 1 0 0,0 0-1 0 0,0 0 1 0 0,0 0-1 0 0,0 0 1 0 0,0 0-1 0 0,1 0 0 0 0,-1 0 1 0 0,0 0-1 0 0,0 0 1 0 0,0 1-1 0 0,0-1 0 0 0,0 0 1 0 0,0 0-1 0 0,0 0 1 0 0,0 0-1 0 0,0 0 0 0 0,0 0 1 0 0,0-1-1 0 0,0 1 1 0 0,0 0-1 0 0,0 0 1 0 0,0 0-1 0 0,0 0 0 0 0,1 0 1 0 0,-1 0-1 0 0,0 0 1 0 0,0 0-1 0 0,0 0 0 0 0,0 0 1 0 0,-6 9-28 0 0,-10 11-5 0 0,-103 102-44 0 0,-30 32-49 0 0,98-99 79 0 0,-122 143-542 0 0,94-94 500 0 0,67-89 86 0 0,-13 21 25 0 0,4-6 343 0 0,15-22-218 0 0,0-1-1 0 0,-6 12 1 0 0,11-17 205 0 0,5-3-858 0 0,-1 0 234 0 0,1-1-1 0 0,-1 0 0 0 0,0 0 1 0 0,0 1-1 0 0,0-2 1 0 0,4-2-1 0 0,-1 0-1419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08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10591 0 0,'0'0'1494'0'0,"-2"1"-1116"0"0,-10 11 302 0 0,1 1-1 0 0,0 0 1 0 0,1 1-1 0 0,0 0 0 0 0,-8 17 1 0 0,0-1-453 0 0,-20 36-121 0 0,-39 97-1 0 0,31-63-152 0 0,6-14-2418 0 0,35-75 1118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0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88 207 5983 0 0,'-14'3'290'0'0,"0"1"0"0"0,-20 8-1 0 0,8-1 8922 0 0,30-11-8975 0 0,-1 1-1 0 0,1 0 1 0 0,0-1-1 0 0,-1 1 1 0 0,5 2-1 0 0,8 2 176 0 0,12-2 120 0 0,-1-1 0 0 0,1-1 0 0 0,0-1 0 0 0,45-6-1 0 0,-49 3-304 0 0,171-30 1028 0 0,-20 1-553 0 0,-105 26-667 0 0,99 4 1 0 0,-135 3-395 0 0,42-4 0 0 0,-63 2 330 0 0,-1-1 0 0 0,0-1 1 0 0,0 0-1 0 0,0 0 0 0 0,0-1 1 0 0,20-10-1 0 0,82-60-256 0 0,-69 44-1803 0 0,-1 2-3916 0 0,-30 20 177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09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4 193 9215 0 0,'0'0'707'0'0,"-1"3"-279"0"0,-1 7 556 0 0,1-7 288 0 0,4 0 59 0 0,6 4-1023 0 0,0-1 0 0 0,1 0 0 0 0,-1 0 0 0 0,1-1 0 0 0,0 0 0 0 0,1-1 0 0 0,-1 0 0 0 0,1-1 0 0 0,0 0 0 0 0,-1-1 0 0 0,21 3 0 0 0,6-2 145 0 0,-1-2 0 0 0,51-4-1 0 0,28-10 657 0 0,139-35 0 0 0,-76 11-388 0 0,-161 34-677 0 0,377-72 106 0 0,-134 12-2867 0 0,-205 49 1738 0 0,-19 6-2914 0 0,-29 6 2400 0 0,16-3-4126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0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126 256 6911 0 0,'-46'46'1199'0'0,"32"-34"193"0"0,0 2-1 0 0,1 0 0 0 0,1 0 1 0 0,-13 19-1 0 0,24-31-1209 0 0,3-4 59 0 0,107-95 1282 0 0,2-3-890 0 0,-53 59-532 0 0,116-61 0 0 0,-158 93-94 0 0,-1 1 24 0 0,1 0-1 0 0,19-5 1 0 0,-28 10 99 0 0,0 1-1 0 0,0 1 1 0 0,0-1-1 0 0,0 1 1 0 0,0 0-1 0 0,1 1 1 0 0,10 0-1 0 0,-16 1-74 0 0,0-1-1 0 0,0 1 0 0 0,0 0 1 0 0,0 0-1 0 0,0 0 0 0 0,0 0 1 0 0,0 0-1 0 0,-1 0 0 0 0,1 0 1 0 0,0 1-1 0 0,0-1 0 0 0,1 3 1 0 0,0-2 53 0 0,-2 0-75 0 0,1 0 0 0 0,-1 0-1 0 0,0 0 1 0 0,0 0 0 0 0,0 0 0 0 0,0 0 0 0 0,0 0-1 0 0,0 0 1 0 0,-1 1 0 0 0,1-1 0 0 0,-1 0 0 0 0,1 0 0 0 0,-1 1-1 0 0,0 2 1 0 0,0-2 2 0 0,1 7-11 0 0,-2 1 0 0 0,1-1 0 0 0,-2 0 0 0 0,1 0 0 0 0,-1 0 1 0 0,-1 0-1 0 0,0 0 0 0 0,0-1 0 0 0,-1 1 0 0 0,0-1 0 0 0,-1 0 1 0 0,1 0-1 0 0,-2 0 0 0 0,-12 15 0 0 0,-1 1-36 0 0,-31 52 0 0 0,46-69-179 0 0,0 0 0 0 0,-4 14 0 0 0,7-20-1070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0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425 346 6911 0 0,'-3'2'315'0'0,"-39"24"-20"0"0,-38 22 979 0 0,66-41-19 0 0,-1-1 1 0 0,-14 5 0 0 0,0-2 325 0 0,-47 6 0 0 0,60-13-1425 0 0,-1 0 0 0 0,1-1 0 0 0,-1-1-1 0 0,-21-3 1 0 0,37 3-149 0 0,-1 0-1 0 0,1-1 1 0 0,0 1 0 0 0,-1 0-1 0 0,1-1 1 0 0,-1 1-1 0 0,1-1 1 0 0,0 0 0 0 0,-1 1-1 0 0,1-1 1 0 0,0 0-1 0 0,-1 0 1 0 0,1 0 0 0 0,0 0-1 0 0,0 0 1 0 0,0 0-1 0 0,0 0 1 0 0,0 0 0 0 0,0 0-1 0 0,0 0 1 0 0,0-2-1 0 0,0 0 9 0 0,0 1 0 0 0,0-1-1 0 0,0 0 1 0 0,1 0-1 0 0,-1 1 1 0 0,1-1-1 0 0,-1 0 1 0 0,1 0-1 0 0,0 0 1 0 0,1-4-1 0 0,1-4 44 0 0,0 0 0 0 0,1 0 0 0 0,0 1 0 0 0,7-16 0 0 0,1 1-10 0 0,1 2 0 0 0,2-1-1 0 0,0 2 1 0 0,1 0 0 0 0,2 1 0 0 0,0 0 0 0 0,1 1 0 0 0,1 1-1 0 0,0 1 1 0 0,2 1 0 0 0,0 1 0 0 0,1 0 0 0 0,1 2 0 0 0,0 1-1 0 0,46-20 1 0 0,-53 27 38 0 0,1 1-1 0 0,-1 0 1 0 0,26-3-1 0 0,-35 7 50 0 0,1 0 1 0 0,0 1-1 0 0,-1 0 1 0 0,1 0-1 0 0,-1 1 1 0 0,1 0-1 0 0,-1 0 0 0 0,1 1 1 0 0,13 4-1 0 0,-19-4-61 0 0,1-1 0 0 0,0 1-1 0 0,-1-1 1 0 0,1 1 0 0 0,0 0 0 0 0,-1 0-1 0 0,0 0 1 0 0,0 0 0 0 0,1 0 0 0 0,-1 1-1 0 0,-1-1 1 0 0,1 1 0 0 0,0-1 0 0 0,0 1-1 0 0,-1 0 1 0 0,0 0 0 0 0,1-1 0 0 0,-1 1-1 0 0,0 0 1 0 0,-1 0 0 0 0,1 0 0 0 0,0 0-1 0 0,-1 1 1 0 0,1 5 0 0 0,-1-3-44 0 0,-1 0 1 0 0,1 0-1 0 0,-1 0 0 0 0,0-1 1 0 0,0 1-1 0 0,-1 0 0 0 0,1 0 1 0 0,-1-1-1 0 0,-1 1 0 0 0,1-1 1 0 0,-6 10-1 0 0,1-6-30 0 0,0-1 0 0 0,0 0 0 0 0,0 0 0 0 0,-1 0 0 0 0,-1-1 0 0 0,1 0 0 0 0,-1-1 0 0 0,-10 7 0 0 0,-14 4 0 0 0,-36 15 0 0 0,31-15 0 0 0,-113 60-55 0 0,115-57-521 0 0,1 3-1 0 0,-33 28 1 0 0,66-50 188 0 0,14-3-3137 0 0,-4 0 2664 0 0,1 0 0 0 0,-1 0 0 0 0,0-1 1 0 0,0-1-1 0 0,8-4 0 0 0,19-10-3861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1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532 194 3679 0 0,'22'-21'210'0'0,"1"1"-1"0"0,1 1 1 0 0,51-31 0 0 0,-6 13 3683 0 0,34-9 3007 0 0,-100 45-4717 0 0,-3 4-2095 0 0,-2 3-86 0 0,0 0 0 0 0,0-1 0 0 0,-1 1 0 0 0,1-1-1 0 0,-1 0 1 0 0,0 0 0 0 0,0 0 0 0 0,-1 0 0 0 0,-6 6 0 0 0,-44 42-5 0 0,41-42 4 0 0,-51 51 29 0 0,-59 70-1 0 0,-92 103 979 0 0,-50 52-2128 0 0,253-273 1107 0 0,1 1 1 0 0,-20 32 0 0 0,26-38-94 0 0,1 1 0 0 0,-1 0 0 0 0,2 0 1 0 0,0 0-1 0 0,0 0 0 0 0,-2 16 1 0 0,4-23-681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1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89 13271 0 0,'-3'2'606'0'0,"1"-1"-489"0"0,-50 31 627 0 0,46-28-647 0 0,1 0 1 0 0,-1 0 0 0 0,1 0-1 0 0,1 1 1 0 0,-1 0 0 0 0,1 0 0 0 0,-5 7-1 0 0,8-12-48 0 0,1 1-1 0 0,-1 0 0 0 0,1 0 1 0 0,0-1-1 0 0,-1 1 0 0 0,1 0 1 0 0,0 0-1 0 0,0-1 0 0 0,0 1 1 0 0,-1 0-1 0 0,1 0 0 0 0,0 0 1 0 0,0 0-1 0 0,0-1 0 0 0,0 1 1 0 0,0 0-1 0 0,1 0 0 0 0,-1 0 1 0 0,0-1-1 0 0,0 1 0 0 0,0 0 0 0 0,1 0 1 0 0,-1 0-1 0 0,1 1 0 0 0,0-1 51 0 0,1 1 0 0 0,-1-1-1 0 0,0 1 1 0 0,1-1-1 0 0,0 1 1 0 0,-1-1-1 0 0,1 0 1 0 0,-1 0-1 0 0,5 2 1 0 0,1 0 101 0 0,1 0 1 0 0,-1 0-1 0 0,1-1 1 0 0,8 2-1 0 0,-4-2-49 0 0,1-1 0 0 0,-1-1 0 0 0,1 0 0 0 0,-1 0 0 0 0,20-4 0 0 0,-8 0-67 0 0,44-14 0 0 0,-51 12-73 0 0,0-1 0 0 0,-1-1 1 0 0,1 0-1 0 0,25-18 1 0 0,-34 20-10 0 0,1 0-1 0 0,-1-1 1 0 0,-1 0 0 0 0,1-1 0 0 0,-1 1-1 0 0,-1-1 1 0 0,1-1 0 0 0,-2 1-1 0 0,9-16 1 0 0,-8 10-2 0 0,-5 1 0 0 0,-1 12-10 0 0,0 0-1 0 0,0 0 0 0 0,0 0 0 0 0,-1 0 1 0 0,1 1-1 0 0,0-1 0 0 0,-1 0 1 0 0,1 0-1 0 0,0 0 0 0 0,-1 0 1 0 0,1 1-1 0 0,-1-1 0 0 0,1 0 1 0 0,-1 0-1 0 0,1 1 0 0 0,-1-1 1 0 0,0 0-1 0 0,1 1 0 0 0,-1-1 1 0 0,0 1-1 0 0,-1-2 0 0 0,0 1-14 0 0,0 0-1 0 0,0 1 0 0 0,0-1 0 0 0,0 1 0 0 0,0-1 1 0 0,0 1-1 0 0,0-1 0 0 0,-1 1 0 0 0,-1 0 0 0 0,-5 1-74 0 0,0-1-1 0 0,0 2 0 0 0,-13 2 0 0 0,4 1-15 0 0,0 2-1 0 0,0-1 0 0 0,-25 15 1 0 0,-48 34-158 0 0,60-34 235 0 0,2 2 0 0 0,1 2 0 0 0,1 0-1 0 0,-31 38 1 0 0,47-51 39 0 0,1 1 0 0 0,0 0 0 0 0,1 1 0 0 0,0 0 0 0 0,1 0 0 0 0,1 1 0 0 0,1 0 0 0 0,-9 27 0 0 0,14-39 1 0 0,0 0 1 0 0,1-1-1 0 0,0 1 0 0 0,0 0 0 0 0,0 0 0 0 0,0-1 1 0 0,0 1-1 0 0,0 0 0 0 0,1-1 0 0 0,-1 1 0 0 0,1 0 1 0 0,0-1-1 0 0,-1 1 0 0 0,1 0 0 0 0,1-1 0 0 0,-1 1 0 0 0,0-1 1 0 0,1 0-1 0 0,-1 1 0 0 0,4 2 0 0 0,-3-2 4 0 0,1-1-1 0 0,0 1 1 0 0,0-1-1 0 0,0 0 1 0 0,0 0-1 0 0,0 0 0 0 0,1 0 1 0 0,-1-1-1 0 0,1 1 1 0 0,-1-1-1 0 0,1 0 1 0 0,-1 0-1 0 0,1 0 1 0 0,6 0-1 0 0,4 0 35 0 0,0-1-1 0 0,0-1 1 0 0,-1 0 0 0 0,28-6-1 0 0,53-19-7 0 0,-84 23-35 0 0,46-16-1222 0 0,2-5-4908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1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0 14711 0 0,'-2'2'672'0'0,"-25"16"-97"0"0,14-10-289 0 0,0 1-1 0 0,1 0 1 0 0,0 0 0 0 0,1 2 0 0 0,0-1 0 0 0,1 1-1 0 0,0 1 1 0 0,-9 12 0 0 0,-85 172 1384 0 0,23-37-1120 0 0,-25 16-649 0 0,-132 166-1 0 0,216-315-28 0 0,-25 24-1 0 0,45-48 49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1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0 383 11231 0 0,'0'0'3251'0'0,"0"-2"-2732"0"0,1-2-324 0 0,-1-1 1 0 0,1 0-1 0 0,0 1 1 0 0,0-1-1 0 0,0 0 1 0 0,1 1 0 0 0,0 0-1 0 0,0-1 1 0 0,3-4-1 0 0,28-41 839 0 0,-15 24-649 0 0,-5 8-210 0 0,0 1 0 0 0,1 1 0 0 0,0 0 0 0 0,1 1 0 0 0,1 0 0 0 0,1 2 1 0 0,21-15-1 0 0,-9 10-105 0 0,0 2 1 0 0,1 0 0 0 0,62-21 0 0 0,-72 30-54 0 0,1 1 1 0 0,0 1-1 0 0,0 1 0 0 0,36-3 0 0 0,-48 7 87 0 0,0-1 0 0 0,0 2 0 0 0,0 0 0 0 0,-1 0 0 0 0,1 0 0 0 0,0 1 0 0 0,0 1 0 0 0,-1-1 0 0 0,1 1 0 0 0,-1 1 0 0 0,0 0 0 0 0,0 0 0 0 0,14 9-1 0 0,-15-8 61 0 0,-1 0 0 0 0,0 1-1 0 0,0 0 1 0 0,0 0-1 0 0,-1 0 1 0 0,0 0-1 0 0,0 1 1 0 0,-1 0-1 0 0,7 13 1 0 0,-9-15-108 0 0,0-1 0 0 0,-1 1 0 0 0,1-1 0 0 0,-1 1 1 0 0,-1 0-1 0 0,1-1 0 0 0,0 1 0 0 0,-1 0 0 0 0,0-1 0 0 0,0 1 1 0 0,-1 0-1 0 0,1 0 0 0 0,-1-1 0 0 0,0 1 0 0 0,0-1 1 0 0,-1 1-1 0 0,1-1 0 0 0,-4 7 0 0 0,-2 1 1 0 0,0 0 0 0 0,-1-1 0 0 0,0 0 0 0 0,-1 0 0 0 0,0-1 0 0 0,0 0 0 0 0,-1-1 1 0 0,-1 0-1 0 0,1-1 0 0 0,-14 9 0 0 0,-16 6 146 0 0,-70 31 1 0 0,60-31-186 0 0,-247 89-108 0 0,286-108-43 0 0,0-1 0 0 0,0-1 0 0 0,0 1 1 0 0,-16 0-1 0 0,25-3-175 0 0,2-3-415 0 0,1-1 372 0 0,-1-1-1 0 0,1 1 0 0 0,0-1 1 0 0,0 1-1 0 0,1-1 0 0 0,0 1 1 0 0,-1 0-1 0 0,1 0 0 0 0,1 0 1 0 0,4-8-1 0 0,12-11-6872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0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99 295 5983 0 0,'0'0'464'0'0,"-1"2"-305"0"0,-19 41 8618 0 0,20-43-8726 0 0,0 1-1 0 0,0-1 0 0 0,0 0 1 0 0,0 1-1 0 0,0-1 0 0 0,0 1 1 0 0,0-1-1 0 0,0 0 0 0 0,0 1 1 0 0,0-1-1 0 0,0 1 0 0 0,0-1 1 0 0,0 1-1 0 0,0-1 0 0 0,0 0 1 0 0,0 1-1 0 0,-1-1 0 0 0,1 0 1 0 0,0 1-1 0 0,0-1 0 0 0,0 0 0 0 0,-1 1 1 0 0,1-1-1 0 0,0 0 0 0 0,0 1 1 0 0,-1-1-1 0 0,1 0 0 0 0,0 0 1 0 0,-1 1-1 0 0,1-1 0 0 0,0 0 1 0 0,-1 0-1 0 0,1 0 0 0 0,-1 1 1 0 0,1-1-1 0 0,0 0 0 0 0,-1 0 1 0 0,1 0-1 0 0,0 0 0 0 0,-1 0 1 0 0,1 0-1 0 0,-1 0 0 0 0,0 0 1 0 0,1 0-14 0 0,-1 0 1 0 0,0 0-1 0 0,1-1 1 0 0,-1 1-1 0 0,1 0 1 0 0,-1-1-1 0 0,1 1 1 0 0,-1-1-1 0 0,1 1 1 0 0,-1 0-1 0 0,1-1 1 0 0,0 1-1 0 0,-1-1 0 0 0,1 1 1 0 0,0-1-1 0 0,-1 1 1 0 0,1-1-1 0 0,0 0 1 0 0,-1 1-1 0 0,1-1 1 0 0,0 1-1 0 0,0-1 1 0 0,0 0-1 0 0,0 1 1 0 0,0-1-1 0 0,0 1 1 0 0,0-2-1 0 0,0-2 23 0 0,0 1 0 0 0,1-1-1 0 0,0 1 1 0 0,-1-1 0 0 0,2 1-1 0 0,-1-1 1 0 0,0 1-1 0 0,0 0 1 0 0,4-6 0 0 0,22-28 263 0 0,-16 22-213 0 0,3-6-39 0 0,1 1 0 0 0,2 0 0 0 0,0 1 0 0 0,0 1 1 0 0,2 1-1 0 0,27-20 0 0 0,-24 22-73 0 0,1 2 0 0 0,0 0 0 0 0,1 2 0 0 0,42-14 0 0 0,-53 21-6 0 0,0 0-1 0 0,0 1 1 0 0,0 1-1 0 0,0 1 1 0 0,1-1-1 0 0,-1 2 1 0 0,0 0-1 0 0,1 1 1 0 0,-1 0-1 0 0,0 1 1 0 0,15 3-1 0 0,-25-4 5 0 0,1 0 0 0 0,0 1 0 0 0,-1-1 0 0 0,1 1 0 0 0,-1 0 0 0 0,0 0 0 0 0,1 0 0 0 0,-1 0 0 0 0,0 0 0 0 0,0 1 0 0 0,0-1 0 0 0,-1 1 0 0 0,1 0 0 0 0,-1 0 0 0 0,3 4 0 0 0,-2-2-5 0 0,-1 0 1 0 0,1 0 0 0 0,-1 0 0 0 0,-1 0-1 0 0,1 0 1 0 0,-1 0 0 0 0,0 0-1 0 0,0 1 1 0 0,0 9 0 0 0,-1 0-1 0 0,-1 1 0 0 0,-1-1 1 0 0,0 0-1 0 0,-1 0 1 0 0,-1 0-1 0 0,-9 24 0 0 0,-1-6 25 0 0,0-1 0 0 0,-2 0 0 0 0,-36 52 0 0 0,1-6 332 0 0,-9 12 278 0 0,43-68-548 0 0,-1-1 1 0 0,-1 0 0 0 0,-30 25 0 0 0,41-39-1 0 0,-1 0-1 0 0,0-1 0 0 0,-1 0 0 0 0,1 0 1 0 0,-1-1-1 0 0,0 0 0 0 0,-1-1 0 0 0,1 0 0 0 0,-1-1 1 0 0,0 0-1 0 0,-16 2 0 0 0,17-4 17 0 0,1-1-1 0 0,0-1 1 0 0,0 0-1 0 0,-1 0 1 0 0,1-1-1 0 0,0 0 0 0 0,0 0 1 0 0,1-1-1 0 0,-1 0 1 0 0,0-1-1 0 0,1 0 1 0 0,0 0-1 0 0,0-1 1 0 0,0 0-1 0 0,0 0 1 0 0,1-1-1 0 0,0 0 1 0 0,-7-8-1 0 0,11 10-143 0 0,2 1 0 0 0,-1-1 0 0 0,0 1 0 0 0,1-1 0 0 0,-1 0 1 0 0,1 1-1 0 0,0-1 0 0 0,0 0 0 0 0,1 0 0 0 0,-1 0 0 0 0,1 0 0 0 0,0 0 0 0 0,0 0 0 0 0,0 0 0 0 0,1-4 0 0 0,-1-22-4308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1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399 218 9415 0 0,'-2'1'431'0'0,"-14"4"80"0"0,0-1 1 0 0,0 0-1 0 0,-24 1 0 0 0,31-4 6885 0 0,21 3-6780 0 0,12 11 191 0 0,-22-14-446 0 0,0 0-185 0 0,6 5 343 0 0,0-1-1 0 0,15 8 0 0 0,-19-12-446 0 0,-1 1-1 0 0,1-1 1 0 0,-1 0-1 0 0,1 0 1 0 0,-1-1-1 0 0,1 1 1 0 0,0-1-1 0 0,-1 1 1 0 0,1-1-1 0 0,0-1 1 0 0,3 1-1 0 0,12-4 4 0 0,-1 0 0 0 0,1-1-1 0 0,-1-2 1 0 0,0 1-1 0 0,18-11 1 0 0,-2-1-177 0 0,48-34 0 0 0,-77 48 17 0 0,0-1 0 0 0,0 1 0 0 0,0-1 0 0 0,0 0 0 0 0,-1-1 0 0 0,0 1 0 0 0,0-1 0 0 0,0 1 0 0 0,6-13-1 0 0,-9 16 17 0 0,0 0 0 0 0,0-1-1 0 0,0 1 1 0 0,-1 0-1 0 0,1-1 1 0 0,0 1-1 0 0,-1-1 1 0 0,0 1-1 0 0,1-1 1 0 0,-1 1-1 0 0,0-1 1 0 0,0 1 0 0 0,-1-1-1 0 0,1 1 1 0 0,0-1-1 0 0,-1 1 1 0 0,0-1-1 0 0,1 1 1 0 0,-1-1-1 0 0,0 1 1 0 0,0 0-1 0 0,0 0 1 0 0,-1-1 0 0 0,1 1-1 0 0,-1 0 1 0 0,1 0-1 0 0,-1 0 1 0 0,1 0-1 0 0,-4-2 1 0 0,-2-1-41 0 0,-1 0 1 0 0,0 0 0 0 0,-1 1-1 0 0,1 0 1 0 0,-1 0-1 0 0,1 1 1 0 0,-1 0 0 0 0,0 1-1 0 0,0 0 1 0 0,-1 0-1 0 0,1 1 1 0 0,0 0 0 0 0,-1 0-1 0 0,-15 2 1 0 0,-3 1 34 0 0,0 2 1 0 0,1 1 0 0 0,-46 13-1 0 0,42-8 88 0 0,0 0 0 0 0,1 3 0 0 0,1 0-1 0 0,0 2 1 0 0,-51 35 0 0 0,64-39 41 0 0,1 2 1 0 0,0 0-1 0 0,1 0 0 0 0,1 2 0 0 0,0-1 1 0 0,1 2-1 0 0,1 0 0 0 0,0 0 0 0 0,1 1 1 0 0,1 0-1 0 0,-9 21 0 0 0,15-27 16 0 0,-1-1 0 0 0,2 0 0 0 0,-1 1 0 0 0,1 0 0 0 0,1-1 1 0 0,0 1-1 0 0,1 0 0 0 0,0 0 0 0 0,0 0 0 0 0,4 18 0 0 0,-3-22-32 0 0,1-1 0 0 0,-1 1 1 0 0,2-1-1 0 0,-1 0 0 0 0,1 0 1 0 0,0 0-1 0 0,0 0 0 0 0,0 0 1 0 0,1-1-1 0 0,0 1 0 0 0,0-1 1 0 0,1 0-1 0 0,-1 0 0 0 0,1-1 1 0 0,0 1-1 0 0,0-1 0 0 0,1 0 1 0 0,8 5-1 0 0,-1-3 20 0 0,1 0-1 0 0,-1-1 1 0 0,1 0 0 0 0,0-1 0 0 0,1-1-1 0 0,-1-1 1 0 0,1 1 0 0 0,-1-2 0 0 0,1 0-1 0 0,0-1 1 0 0,-1-1 0 0 0,1 0 0 0 0,-1-1-1 0 0,1 0 1 0 0,19-7 0 0 0,-24 6-946 0 0,-1-1 0 0 0,1 0 0 0 0,16-10 0 0 0,-8 2-455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1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85 245 6447 0 0,'0'0'1000'0'0,"-1"2"736"0"0,-1 8-79 0 0,-1 0 0 0 0,-1-1-1 0 0,0 0 1 0 0,-5 9-1 0 0,5-11-1279 0 0,0 0 0 0 0,-1 0 0 0 0,0 0 0 0 0,0-1 0 0 0,-1 0-1 0 0,0 0 1 0 0,0 0 0 0 0,-13 8 0 0 0,18-12 868 0 0,2-5-1081 0 0,13-18-115 0 0,0 1-1 0 0,24-25 1 0 0,41-36-354 0 0,-58 60 182 0 0,13-13-102 0 0,48-35 1 0 0,-68 58 194 0 0,1 0 0 0 0,0 2 1 0 0,1 0-1 0 0,0 1 0 0 0,0 0 0 0 0,28-8 0 0 0,-39 14 31 0 0,1 0-4 0 0,16 2 36 0 0,-20 0 7 0 0,1 1 0 0 0,-1-1 0 0 0,0 0 1 0 0,0 1-1 0 0,0-1 0 0 0,0 1 0 0 0,0 0 0 0 0,0 0 1 0 0,0 0-1 0 0,0 0 0 0 0,-1 0 0 0 0,1 0 0 0 0,0 0 0 0 0,0 1 1 0 0,-1-1-1 0 0,1 1 0 0 0,-1-1 0 0 0,1 1 0 0 0,-1 0 1 0 0,0-1-1 0 0,0 1 0 0 0,0 0 0 0 0,2 3 0 0 0,-1 1 31 0 0,1 0-1 0 0,-1 0 0 0 0,-1 1 0 0 0,1-1 0 0 0,-1 0 1 0 0,0 13-1 0 0,1 128 867 0 0,-2-139-944 0 0,0 1-1 0 0,-1-1 1 0 0,-1 0-1 0 0,1 0 1 0 0,-1 0-1 0 0,-1 0 1 0 0,1-1 0 0 0,-1 1-1 0 0,-1-1 1 0 0,1 1-1 0 0,-1-1 1 0 0,-1 0-1 0 0,1 0 1 0 0,-1-1-1 0 0,0 1 1 0 0,-1-1-1 0 0,1 0 1 0 0,-1-1-1 0 0,0 1 1 0 0,-1-1 0 0 0,-7 4-1 0 0,-41 29-1640 0 0,53-36 787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12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93 385 6911 0 0,'0'0'623'0'0,"3"1"-514"0"0,10 9 8134 0 0,-2 2-4444 0 0,-9-8-3631 0 0,0-1-1 0 0,0 0 0 0 0,0 1 1 0 0,0 0-1 0 0,-1-1 1 0 0,0 1-1 0 0,0 0 0 0 0,0 0 1 0 0,0-1-1 0 0,0 1 0 0 0,-1 6 1 0 0,0-8 361 0 0,-1 0-409 0 0,1-1-86 0 0,-1 0-1 0 0,0 0 1 0 0,0 0-1 0 0,1 0 1 0 0,-1 0-1 0 0,0 0 1 0 0,0 0-1 0 0,0-1 1 0 0,0 1-1 0 0,0 0 1 0 0,0-1-1 0 0,0 1 1 0 0,0-1-1 0 0,0 1 1 0 0,0-1-1 0 0,0 1 1 0 0,-1-1-1 0 0,1 0 1 0 0,0 0-1 0 0,-2 1 1 0 0,0-1-1 0 0,1-1-1 0 0,0 1 1 0 0,-1 0 0 0 0,1-1 0 0 0,0 1-1 0 0,0-1 1 0 0,-1 0 0 0 0,1 0-1 0 0,0 0 1 0 0,-3-2 0 0 0,-1 0 7 0 0,0-1 0 0 0,1-1 0 0 0,-1 1 0 0 0,1-1 0 0 0,0 0 0 0 0,-7-10 0 0 0,7 8-27 0 0,0 0 0 0 0,0-1 1 0 0,1 1-1 0 0,0-1 0 0 0,0 0 0 0 0,1 0 0 0 0,-4-14 0 0 0,6 18-12 0 0,1 0-1 0 0,-1-1 1 0 0,1 1-1 0 0,0 0 0 0 0,0-1 1 0 0,0 1-1 0 0,0-1 1 0 0,1 1-1 0 0,0 0 0 0 0,0-1 1 0 0,0 1-1 0 0,0 0 1 0 0,1 0-1 0 0,0 0 0 0 0,0 0 1 0 0,5-7-1 0 0,5-7-129 0 0,2 1 1 0 0,0 0-1 0 0,1 1 0 0 0,1 1 1 0 0,0 1-1 0 0,31-21 0 0 0,-21 18-217 0 0,1 1-1 0 0,1 1 0 0 0,59-22 0 0 0,-50 24 138 0 0,75-14 0 0 0,-107 26 221 0 0,21-4 310 0 0,-1 1 0 0 0,1 1 0 0 0,51 2-1 0 0,-63 4-131 0 0,-12-2-158 0 0,1 0 142 0 0,-1 1-99 0 0,-1 0-58 0 0,1 0 0 0 0,-1 0-1 0 0,1 0 1 0 0,-1 0 0 0 0,0 0-1 0 0,0 1 1 0 0,0-1 0 0 0,0 0-1 0 0,-1 1 1 0 0,1-1 0 0 0,-1 0 0 0 0,1 1-1 0 0,-1-1 1 0 0,0 1 0 0 0,0-1-1 0 0,0 1 1 0 0,0-1 0 0 0,0 1-1 0 0,0-1 1 0 0,-1 0 0 0 0,1 1 0 0 0,-1-1-1 0 0,0 1 1 0 0,-1 2 0 0 0,-4 8 23 0 0,1 0 1 0 0,-2 0 0 0 0,-8 13 0 0 0,9-17-54 0 0,-27 47 145 0 0,-54 67-1 0 0,74-107-118 0 0,0-1 0 0 0,-1 0 0 0 0,-1-1 1 0 0,-1-1-1 0 0,0 0 0 0 0,0-1 0 0 0,-1-1 0 0 0,-28 15 0 0 0,-94 28 32 0 0,27-10-419 0 0,110-43 17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1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33 11975 0 0,'2'-2'923'0'0,"5"-4"-265"0"0,-3 3-768 0 0,-1-1 0 0 0,1 1-1 0 0,8-6 1 0 0,-10 8 661 0 0,-1 1-1 0 0,1-1 1 0 0,0 0 0 0 0,-1 1-1 0 0,1-1 1 0 0,0 1 0 0 0,0-1 0 0 0,0 1-1 0 0,2 0 1 0 0,-6 3-403 0 0,-127 166 88 0 0,20-30-35 0 0,72-87-130 0 0,-86 120 72 0 0,81-121-113 0 0,-56 58 1 0 0,25-41-354 0 0,-2-2 1 0 0,-89 57-1 0 0,145-110 204 0 0,-27 19-132 0 0,42-28 204 0 0,0-1 0 0 0,0 1 1 0 0,0 0-1 0 0,1 0 0 0 0,-1 0 0 0 0,1 0 1 0 0,-4 8-1 0 0,6-11-28 0 0,3 1 3 0 0,2 0-117 0 0,-1-1-1 0 0,1 1 1 0 0,-1-1-1 0 0,1 0 1 0 0,0 0 0 0 0,-1 0-1 0 0,1 0 1 0 0,0-1-1 0 0,0 1 1 0 0,0-1-1 0 0,-1 0 1 0 0,5-1 0 0 0,17-2-1141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1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32 11519 0 0,'0'0'1356'0'0,"0"2"-470"0"0,-7 36 3644 0 0,7-35-3188 0 0,0-1-888 0 0,3 12 446 0 0,0-12-505 0 0,2 1-289 0 0,-1-1-1 0 0,1 1 1 0 0,0-1 0 0 0,0 0 0 0 0,0 0-1 0 0,0 0 1 0 0,0 0 0 0 0,1-1 0 0 0,-1 0-1 0 0,0 0 1 0 0,1-1 0 0 0,5 0-1 0 0,183 3 874 0 0,-179-2-979 0 0,1-2 0 0 0,-2-4 0 0 0,-1-1 0 0 0,-10 3 0 0 0,1 0 0 0 0,-1-1 0 0 0,0 1 0 0 0,4-7 0 0 0,4-7 0 0 0,-10 12 0 0 0,-1 1 0 0 0,1 2-13 0 0,0 1 0 0 0,-1-1-1 0 0,1 0 1 0 0,-1 1 0 0 0,0-1 0 0 0,1 0-1 0 0,-1 0 1 0 0,0 1 0 0 0,0-1 0 0 0,0 0-1 0 0,0 1 1 0 0,0-1 0 0 0,0 0 0 0 0,-1 0 0 0 0,1 1-1 0 0,0-1 1 0 0,-1 0 0 0 0,0 1 0 0 0,1-1-1 0 0,-1 1 1 0 0,0-1 0 0 0,0 1 0 0 0,0-1-1 0 0,0 1 1 0 0,0-1 0 0 0,0 1 0 0 0,0 0-1 0 0,-2-2 1 0 0,0 1-12 0 0,1 1 0 0 0,-1 0 0 0 0,1 0 1 0 0,-1 0-1 0 0,1 0 0 0 0,-1 1 0 0 0,0-1 0 0 0,0 1 0 0 0,1-1 0 0 0,-1 1 0 0 0,0 0 0 0 0,0 0 1 0 0,1 0-1 0 0,-1 1 0 0 0,0-1 0 0 0,1 1 0 0 0,-4 0 0 0 0,-12 4-13 0 0,0 1 0 0 0,1 1 0 0 0,0 1 0 0 0,0 0 0 0 0,-19 13 0 0 0,1 3-44 0 0,-38 34 0 0 0,44-33 173 0 0,0 1-1 0 0,2 1 1 0 0,-44 58 0 0 0,67-79-87 0 0,-1 1 1 0 0,1 0-1 0 0,0 0 0 0 0,1 0 1 0 0,0 1-1 0 0,0-1 1 0 0,-2 10-1 0 0,5-15-1 0 0,-1 0 0 0 0,1 0-1 0 0,0 0 1 0 0,-1 0 0 0 0,1 0 0 0 0,0 0 0 0 0,1 0-1 0 0,-1 0 1 0 0,0 0 0 0 0,0-1 0 0 0,1 1 0 0 0,0 0 0 0 0,-1 0-1 0 0,1 0 1 0 0,0 0 0 0 0,0 0 0 0 0,-1-1 0 0 0,2 1-1 0 0,-1 0 1 0 0,0-1 0 0 0,0 1 0 0 0,0-1 0 0 0,1 1-1 0 0,-1-1 1 0 0,1 1 0 0 0,-1-1 0 0 0,1 0 0 0 0,-1 0-1 0 0,1 0 1 0 0,0 0 0 0 0,0 0 0 0 0,-1 0 0 0 0,4 0-1 0 0,5 3-192 0 0,0-1-1 0 0,0 0 1 0 0,18 2-1 0 0,13-3-5726 0 0,-9-4-1097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1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46 357 9215 0 0,'0'0'707'0'0,"-2"2"-170"0"0,-12 20 4104 0 0,-15 33 2394 0 0,32-56-6966 0 0,-1 0-1 0 0,1 0 1 0 0,0 0-1 0 0,-1-1 1 0 0,1 1-1 0 0,-1 0 1 0 0,0-1-1 0 0,1 0 1 0 0,-1 0-1 0 0,4-3 0 0 0,-1 0 23 0 0,99-89 522 0 0,-57 50-518 0 0,-23 22-61 0 0,147-123-230 0 0,-151 130 84 0 0,1 2 0 0 0,0 0 1 0 0,1 1-1 0 0,1 1 0 0 0,0 1 1 0 0,46-12-1 0 0,-19 13 7 0 0,-49 9 116 0 0,0-1-1 0 0,-1 1 1 0 0,1 0 0 0 0,0 0 0 0 0,-1 0-1 0 0,1 0 1 0 0,-1 0 0 0 0,1 0 0 0 0,0 0-1 0 0,-1 0 1 0 0,1 0 0 0 0,0 0 0 0 0,-1 1-1 0 0,1-1 1 0 0,-1 0 0 0 0,1 0 0 0 0,0 0-1 0 0,0 1 1 0 0,1 0 26 0 0,0 0 91 0 0,1 5 60 0 0,-3-6-180 0 0,0 1-1 0 0,1-1 0 0 0,-1 0 0 0 0,0 1 1 0 0,0-1-1 0 0,1 0 0 0 0,-1 1 0 0 0,0-1 1 0 0,0 1-1 0 0,0-1 0 0 0,0 1 0 0 0,1-1 1 0 0,-1 0-1 0 0,0 1 0 0 0,0-1 0 0 0,0 1 1 0 0,0-1-1 0 0,0 1 0 0 0,0-1 0 0 0,0 1 1 0 0,0-1-1 0 0,0 0 0 0 0,0 1 0 0 0,-1-1 1 0 0,1 1-1 0 0,0 0 0 0 0,-3 10 85 0 0,0 1 0 0 0,0-1-1 0 0,-2 1 1 0 0,1-1 0 0 0,-1 0-1 0 0,-7 11 1 0 0,-46 64 431 0 0,26-40-399 0 0,13-16-89 0 0,1 1-1 0 0,2 0 0 0 0,1 1 0 0 0,1 1 0 0 0,2 0 0 0 0,-12 55 0 0 0,22-74-55 0 0,2-13 12 0 0,0-1 1 0 0,0 1-1 0 0,0-1 1 0 0,0 1-1 0 0,0 0 1 0 0,0-1 0 0 0,0 1-1 0 0,1-1 1 0 0,-1 1-1 0 0,0-1 1 0 0,0 1-1 0 0,1-1 1 0 0,-1 1-1 0 0,0-1 1 0 0,0 1-1 0 0,1-1 1 0 0,-1 1-1 0 0,1-1 1 0 0,-1 1 0 0 0,1-1-1 0 0,-1 1 1 0 0,0-1-1 0 0,1 0 1 0 0,-1 1-1 0 0,1-1 1 0 0,-1 0-1 0 0,2 1 1 0 0,13 3-199 0 0,-7-3-89 0 0,0-1 0 0 0,1 0 1 0 0,-1-1-1 0 0,0 1 1 0 0,0-2-1 0 0,12-2 0 0 0,0-2-3016 0 0,27-11-1 0 0,1-3-3495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1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13359 0 0,'0'0'1658'0'0,"2"0"-426"0"0,39 3 5743 0 0,-42 0-6816 0 0,-2 2-104 0 0,1 1 0 0 0,-2-1 0 0 0,1 1-1 0 0,-1-1 1 0 0,1 0 0 0 0,-1 0 0 0 0,-6 5 0 0 0,-38 33 101 0 0,20-19-78 0 0,18-15-72 0 0,-144 138 61 0 0,123-115 71 0 0,2 2 0 0 0,-44 65 0 0 0,71-96-90 0 0,1 0 0 0 0,-1 0 0 0 0,1 1 0 0 0,0-1 0 0 0,-1 5 0 0 0,1-7 47 0 0,3 1-6 0 0,1 1-63 0 0,0 0 0 0 0,0 0-1 0 0,0 0 1 0 0,1-1 0 0 0,-1 1 0 0 0,1-1-1 0 0,0 0 1 0 0,0 0 0 0 0,0 0-1 0 0,0-1 1 0 0,0 1 0 0 0,0-1 0 0 0,0 0-1 0 0,7 1 1 0 0,7 0 14 0 0,0-1 0 0 0,24-2 0 0 0,-2 1-50 0 0,44-1-1029 0 0,-29-3-6624 0 0,-29 0 421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5:1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95 7367 0 0,'-2'2'4900'0'0,"-24"24"150"0"0,-18 13-2397 0 0,42-37-1456 0 0,1-2-621 0 0,-8 5 1839 0 0,11-4-2102 0 0,7 3-194 0 0,0-1-1 0 0,0 0 1 0 0,0-1 0 0 0,0 0-1 0 0,0 0 1 0 0,0-1 0 0 0,19 1-1 0 0,6-2-90 0 0,-1-2 0 0 0,55-9-1 0 0,-77 8-46 0 0,-1-1 0 0 0,1 1 0 0 0,-1-2 0 0 0,0 1-1 0 0,0-2 1 0 0,0 1 0 0 0,13-11 0 0 0,0-2-337 0 0,33-33 0 0 0,-55 50 331 0 0,0 0 1 0 0,-1 1-1 0 0,1-1 1 0 0,0 0 0 0 0,0 0-1 0 0,-1 0 1 0 0,1 0-1 0 0,-1 0 1 0 0,1 0-1 0 0,-1 0 1 0 0,1 0-1 0 0,-1 0 1 0 0,1 0-1 0 0,-1 0 1 0 0,0 0-1 0 0,0 0 1 0 0,1 0 0 0 0,-1 0-1 0 0,0-1 1 0 0,0 1-1 0 0,0 0 1 0 0,0 0-1 0 0,-1 0 1 0 0,1 0-1 0 0,0 0 1 0 0,0 0-1 0 0,-1 0 1 0 0,1-1 0 0 0,0 1-1 0 0,-1 0 1 0 0,1 0-1 0 0,-1 0 1 0 0,0 0-1 0 0,1 1 1 0 0,-1-1-1 0 0,-1-2 1 0 0,0 1-3 0 0,0 0-1 0 0,0 1 1 0 0,0-1 0 0 0,0 0 0 0 0,-1 1-1 0 0,1-1 1 0 0,0 1 0 0 0,-1 0-1 0 0,1 0 1 0 0,-1 0 0 0 0,0 0 0 0 0,1 0-1 0 0,-5 0 1 0 0,-11-1-15 0 0,0 1-1 0 0,0 2 1 0 0,0 0-1 0 0,0 0 0 0 0,0 2 1 0 0,0 0-1 0 0,1 1 1 0 0,-1 1-1 0 0,1 0 1 0 0,-16 9-1 0 0,-14 8-92 0 0,1 2 1 0 0,-50 37-1 0 0,45-30 151 0 0,30-19 0 0 0,-1 2 0 0 0,-37 30 0 0 0,35-22 44 0 0,1 0 1 0 0,0 2-1 0 0,2 1 0 0 0,1 0 0 0 0,-30 50 0 0 0,34-44 105 0 0,0 0 0 0 0,2 1-1 0 0,-19 66 1 0 0,28-80-73 0 0,3-11 3 0 0,0 0 0 0 0,0 1 0 0 0,1-1 0 0 0,-1 11 0 0 0,13-9 310 0 0,-6-7-308 0 0,-1 0 0 0 0,1 1 0 0 0,0-2 0 0 0,0 1 1 0 0,0-1-1 0 0,0 1 0 0 0,0-1 0 0 0,0-1 0 0 0,1 1 0 0 0,-1-1 0 0 0,7 0 0 0 0,10-1 354 0 0,29-7 0 0 0,-34 5-261 0 0,72-11 793 0 0,90-14 158 0 0,-132 24-1038 0 0,-16 2-57 0 0,32-7 0 0 0,-49 5-59 0 0,-4-1-94 0 0,-8 3-174 0 0,-12 9-2567 0 0,7-5 2633 0 0,-32 17-4099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1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327 137 1839 0 0,'0'0'11504'0'0,"-3"8"-6440"0"0,209-78-3819 0 0,-101 33-778 0 0,22 1 552 0 0,-115 35-976 0 0,-3 0-22 0 0,-9 2-18 0 0,1 0 1 0 0,-1 0 0 0 0,1 1-1 0 0,-1-1 1 0 0,1 0-1 0 0,-1 0 1 0 0,0 0-1 0 0,0 0 1 0 0,1 1-1 0 0,-1-1 1 0 0,0 0 0 0 0,0 0-1 0 0,0 1 1 0 0,-1 1-1 0 0,1 0 2 0 0,-1 0 0 0 0,0-1 0 0 0,0 1 0 0 0,0 0 0 0 0,0-1 0 0 0,0 1 0 0 0,-1-1 0 0 0,1 1 0 0 0,-1-1 0 0 0,1 0 0 0 0,-1 1 0 0 0,0-1 0 0 0,-2 2 0 0 0,-32 25-15 0 0,31-24 14 0 0,-76 53 0 0 0,-32 25-184 0 0,-104 100-372 0 0,67-48 263 0 0,53-42-61 0 0,59-54 285 0 0,15-12 15 0 0,17-19 1518 0 0,9-10-1222 0 0,44-17 138 0 0,1 2 0 0 0,1 3 0 0 0,1 1 0 0 0,54-7 0 0 0,-97 20-352 0 0,2-2-21 0 0,-1 1 0 0 0,1 1 1 0 0,0 0-1 0 0,16 2 0 0 0,-14-1-11 0 0,0 3 0 0 0,-2-1-25 0 0,25 5-3094 0 0,-22-7 1703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1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13823 0 0,'0'0'8889'0'0,"-1"2"-8637"0"0,-21 102 23 0 0,22-96-1579 0 0,1-4-1700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0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3 13103 0 0,'0'0'1186'0'0,"2"-1"-978"0"0,4 0-95 0 0,-5 1 352 0 0,-1 2 143 0 0,-10 15-181 0 0,1-1 0 0 0,-2 0-1 0 0,0 0 1 0 0,-1-1-1 0 0,-15 15 1 0 0,-24 30 273 0 0,-152 234 991 0 0,197-286-1734 0 0,5-6-238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1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45 169 1839 0 0,'-1'1'534'0'0,"-7"4"3263"0"0,1 0-1 0 0,-13 5 1 0 0,11-6 1149 0 0,24-2-3650 0 0,-6-2-1000 0 0,1-1 0 0 0,-1 1 0 0 0,0-2 0 0 0,0 1 1 0 0,13-4-1 0 0,45-19 605 0 0,-28 10-649 0 0,88-32-30 0 0,39-14 150 0 0,-120 46-277 0 0,79-13 0 0 0,-86 25-199 0 0,-38 2 28 0 0,2 12-232 0 0,-1 3 271 0 0,-5-2 28 0 0,-1-1 1 0 0,0 1-1 0 0,-1-1 1 0 0,0 0-1 0 0,-1 0 1 0 0,0 0 0 0 0,-9 10-1 0 0,-1 7 2 0 0,-43 73-25 0 0,-124 164 0 0 0,157-231 62 0 0,-24 44 0 0 0,40-57-143 0 0,7-18 391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1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990 13 2759 0 0,'2'-13'24341'0'0,"-5"14"-24620"0"0,-18 5-3309 0 0,3-1 3615 0 0,0 1-1 0 0,-20 10 0 0 0,-7 3-3 0 0,-176 47-189 0 0,-4-16-92 0 0,202-45 130 0 0,-45 8-489 0 0,59-12 499 0 0,0 0-1 0 0,-1 0 1 0 0,1-1 0 0 0,0-1 0 0 0,-12-1-1 0 0,19 2 92 0 0,1-1-1 0 0,-1 1 0 0 0,1 0 1 0 0,-1-1-1 0 0,1 1 0 0 0,-1-1 0 0 0,1 1 1 0 0,0-1-1 0 0,-1 1 0 0 0,1-1 1 0 0,0 0-1 0 0,-1 0 0 0 0,1 0 1 0 0,0 0-1 0 0,0 0 0 0 0,0 0 0 0 0,0 0 1 0 0,0 0-1 0 0,0 0 0 0 0,0 0 1 0 0,0-1-1 0 0,0 1 0 0 0,1 0 0 0 0,-1-1 1 0 0,0-2-1 0 0,0 3-19 0 0,1-1-1 0 0,0 0 1 0 0,1 0 0 0 0,-1 1-1 0 0,0-1 1 0 0,0 0 0 0 0,1 0-1 0 0,-1 1 1 0 0,1-1 0 0 0,0 0 0 0 0,-1 1-1 0 0,1-1 1 0 0,0 1 0 0 0,0-1-1 0 0,0 1 1 0 0,0-1 0 0 0,0 1-1 0 0,0-1 1 0 0,0 1 0 0 0,1 0 0 0 0,1-2-1 0 0,1 0-61 0 0,0 0 0 0 0,1 0-1 0 0,-1 1 1 0 0,1-1 0 0 0,8-2-1 0 0,-11 5 40 0 0,-1 0 77 0 0,-1 0 0 0 0,1 0 0 0 0,-1 0 0 0 0,1 1 0 0 0,-1-1 0 0 0,1 0 1 0 0,-1 1-1 0 0,1-1 0 0 0,-1 0 0 0 0,0 1 0 0 0,1-1 0 0 0,-1 0 0 0 0,1 1 1 0 0,-1-1-1 0 0,0 1 0 0 0,1-1 0 0 0,-1 0 0 0 0,0 1 0 0 0,0-1 0 0 0,1 1 1 0 0,-1-1-1 0 0,0 1 0 0 0,0-1 0 0 0,0 1 0 0 0,0 0 0 0 0,1-1 0 0 0,-1 1 1 0 0,0 0-1 0 0,0 1 36 0 0,1 4 19 0 0,0 0 1 0 0,0 0-1 0 0,0 0 0 0 0,-1 1 1 0 0,0-1-1 0 0,0 0 0 0 0,-1 0 0 0 0,1 0 1 0 0,-2 0-1 0 0,1 0 0 0 0,0 0 0 0 0,-1 0 1 0 0,-5 10-1 0 0,1-2 21 0 0,-2 0 1 0 0,0-1-1 0 0,-1 1 1 0 0,-11 13 0 0 0,1-4 57 0 0,-26 23 0 0 0,44-45-57 0 0,1 0-59 0 0,-1-1-1 0 0,0 1 1 0 0,1 0 0 0 0,-1-1-1 0 0,1 1 1 0 0,-1 0-1 0 0,1-1 1 0 0,-1 1 0 0 0,1 0-1 0 0,0-1 1 0 0,-1 1-1 0 0,1 0 1 0 0,0 0-1 0 0,0 0 1 0 0,-1-1 0 0 0,1 1-1 0 0,0 0 1 0 0,0 0-1 0 0,0 0 1 0 0,0-1 0 0 0,0 1-1 0 0,0 0 1 0 0,0 0-1 0 0,1 0 1 0 0,-1-1 0 0 0,0 3-1 0 0,1-3-21 0 0,-1 1 0 0 0,1 0 1 0 0,-1-1-1 0 0,0 1 0 0 0,1-1 0 0 0,-1 1 0 0 0,1-1 0 0 0,-1 1 0 0 0,1-1 0 0 0,-1 0 1 0 0,1 1-1 0 0,0-1 0 0 0,-1 0 0 0 0,1 1 0 0 0,-1-1 0 0 0,1 0 0 0 0,0 0 0 0 0,-1 1 1 0 0,2-1-1 0 0,0 0 6 0 0,7 4-12 0 0,0-2 0 0 0,0 0-1 0 0,0 0 1 0 0,1 0 0 0 0,-1-1 0 0 0,0-1-1 0 0,1 0 1 0 0,12-1 0 0 0,32 2-226 0 0,-15 3 130 0 0,35 5-9 0 0,-64-8 150 0 0,0 1 0 0 0,0 1 0 0 0,0-1 0 0 0,0 1 0 0 0,-1 1 1 0 0,1 0-1 0 0,-1 1 0 0 0,0-1 0 0 0,0 2 0 0 0,0-1 0 0 0,14 13 0 0 0,51 39 745 0 0,-39-31-134 0 0,-32-24-625 0 0,-1 0-1 0 0,0 0 0 0 0,0 0 1 0 0,0 0-1 0 0,0 0 1 0 0,-1 0-1 0 0,1 1 0 0 0,-1-1 1 0 0,1 1-1 0 0,-1-1 1 0 0,0 1-1 0 0,0-1 0 0 0,0 1 1 0 0,0 0-1 0 0,0 0 1 0 0,0-1-1 0 0,-1 1 0 0 0,0 0 1 0 0,1 0-1 0 0,-1 0 1 0 0,0 4-1 0 0,-1-4-14 0 0,1 1 0 0 0,-1-1-1 0 0,0 1 1 0 0,0-1 0 0 0,0 1 0 0 0,0-1-1 0 0,-1 1 1 0 0,1-1 0 0 0,-1 0 0 0 0,0 0 0 0 0,0 0-1 0 0,0 0 1 0 0,0 0 0 0 0,0 0 0 0 0,-1 0-1 0 0,-4 3 1 0 0,-10 6 8 0 0,0 0-1 0 0,-1-2 0 0 0,0 0 1 0 0,-1 0-1 0 0,0-2 1 0 0,0-1-1 0 0,-36 10 0 0 0,-1-5 48 0 0,-87 8 0 0 0,92-16 117 0 0,0-2 0 0 0,-99-8-1 0 0,136 3-173 0 0,14 3-16 0 0,0 0 1 0 0,0 0-1 0 0,-1 0 0 0 0,1 0 1 0 0,0 0-1 0 0,-1 0 0 0 0,1 0 0 0 0,0 0 1 0 0,0-1-1 0 0,-1 1 0 0 0,1 0 1 0 0,0 0-1 0 0,-1 0 0 0 0,1 0 1 0 0,0 0-1 0 0,0 0 0 0 0,-1 0 0 0 0,1-1 1 0 0,0 1-1 0 0,0 0 0 0 0,0 0 1 0 0,-1 0-1 0 0,1-1 0 0 0,0 1 1 0 0,0 0-1 0 0,0 0 0 0 0,-1-1 0 0 0,1 1 1 0 0,0 0-1 0 0,0 0 0 0 0,0-1 1 0 0,0 1-1 0 0,0 0 0 0 0,0 0 0 0 0,0-1 1 0 0,0 1-1 0 0,0 0 0 0 0,0-1 1 0 0,0 1-1 0 0,0 0 0 0 0,0 0 1 0 0,0-1-1 0 0,0 1 0 0 0,0 0 0 0 0,0-1 1 0 0,0 1-1 0 0,0 0 0 0 0,0 0 1 0 0,0-1-1 0 0,0 1 0 0 0,0 0 0 0 0,1 0 1 0 0,-1-1-1 0 0,0 1 0 0 0,0 0 1 0 0,0 0-1 0 0,0-1 0 0 0,1 1 1 0 0,-1 0-1 0 0,0 0 0 0 0,0 0 0 0 0,1-1 1 0 0,-1 1-1 0 0,0 0 0 0 0,0 0 1 0 0,1 0-1 0 0,-1 0 0 0 0,7-7-219 0 0,0 1 0 0 0,0-1 1 0 0,1 2-1 0 0,0-1 0 0 0,8-4 0 0 0,45-20-2231 0 0,-55 27 2167 0 0,29-13-1338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1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36 9215 0 0,'-7'1'13220'0'0,"12"-5"-13099"0"0,1 0 0 0 0,0 0-1 0 0,0 1 1 0 0,1 0 0 0 0,-1 0 0 0 0,1 0 0 0 0,-1 1-1 0 0,13-2 1 0 0,-3 1 219 0 0,1 1 1 0 0,26 0-1 0 0,-42 2-48 0 0,-1 3-286 0 0,0 0 0 0 0,-1 0-1 0 0,1 0 1 0 0,-1 0 0 0 0,0-1-1 0 0,0 1 1 0 0,0 0 0 0 0,0-1 0 0 0,0 1-1 0 0,-1 0 1 0 0,1-1 0 0 0,-1 0-1 0 0,1 1 1 0 0,-1-1 0 0 0,-4 4-1 0 0,-3 3-9 0 0,-1-1 0 0 0,-15 10-1 0 0,1 0 11 0 0,-51 37 83 0 0,43-33-22 0 0,-33 30 1 0 0,60-47-73 0 0,2-3-5 0 0,0 0 0 0 0,0 1 0 0 0,1 0-1 0 0,-1 0 1 0 0,1 0 0 0 0,0 0 0 0 0,-1 0 0 0 0,1 0-1 0 0,1 0 1 0 0,-1 1 0 0 0,0-1 0 0 0,1 1 0 0 0,0-1-1 0 0,0 1 1 0 0,-1 7 0 0 0,1-10 26 0 0,1 0 0 0 0,0 0 0 0 0,0 0 0 0 0,0 0-1 0 0,-1 0 1 0 0,1 0 0 0 0,0 1 0 0 0,1-1 0 0 0,-1 0 0 0 0,0 0 0 0 0,0 0 0 0 0,0 0-1 0 0,1 0 1 0 0,-1 1 0 0 0,1-1 0 0 0,-1 0 0 0 0,1 0 0 0 0,-1 0 0 0 0,1 0 0 0 0,-1 0-1 0 0,1 0 1 0 0,0-1 0 0 0,0 1 0 0 0,-1 0 0 0 0,1 0 0 0 0,0 0 0 0 0,0-1-1 0 0,0 1 1 0 0,0 0 0 0 0,2 0 0 0 0,1 1 86 0 0,-1-1 0 0 0,1 0 0 0 0,0 0 1 0 0,0 0-1 0 0,0-1 0 0 0,6 1 0 0 0,-3 0-16 0 0,5-1 16 0 0,1 0-1 0 0,-1 0 1 0 0,1-1-1 0 0,-1-1 0 0 0,14-3 1 0 0,19-2 64 0 0,-30 5-136 0 0,18-2 33 0 0,-1 2 0 0 0,1 1 0 0 0,36 3-1 0 0,-65-2-54 0 0,16 6-5 0 0,32 18-2344 0 0,-40-20 554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2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1283 91 5527 0 0,'39'-15'585'0'0,"-24"10"1291"0"0,0-1 1 0 0,21-11 5097 0 0,-46 0-5808 0 0,7 14-1044 0 0,0 0 1 0 0,-1 0-1 0 0,0 1 1 0 0,1-1-1 0 0,-1 1 1 0 0,0-1-1 0 0,0 1 1 0 0,0 0-1 0 0,-1 1 1 0 0,1-1-1 0 0,0 1 1 0 0,-1 0-1 0 0,1 0 1 0 0,-1 0-1 0 0,1 1 1 0 0,-1-1-1 0 0,1 1 1 0 0,-1 0-1 0 0,-4 1 1 0 0,-11 1 49 0 0,1 1-1 0 0,-1 1 1 0 0,-19 6 0 0 0,35-9-181 0 0,-150 43 20 0 0,-86 23-12 0 0,49-15-152 0 0,86-22 97 0 0,-159 26 1 0 0,248-54 58 0 0,0-1-1 0 0,0 0 1 0 0,0-2 0 0 0,0 0-1 0 0,0 0 1 0 0,0-1-1 0 0,-17-5 1 0 0,27 5 1 0 0,0 0-1 0 0,1-1 0 0 0,-1 1 1 0 0,0-1-1 0 0,1 0 1 0 0,-1 0-1 0 0,1-1 1 0 0,0 0-1 0 0,-6-4 1 0 0,8 4-4 0 0,0 1 1 0 0,1 0-1 0 0,-1-1 1 0 0,1 0 0 0 0,-1 0-1 0 0,1 1 1 0 0,0-1-1 0 0,0 0 1 0 0,1-1-1 0 0,-1 1 1 0 0,1 0 0 0 0,0 0-1 0 0,0-1 1 0 0,0-5-1 0 0,1 0 0 0 0,1 3 11 0 0,16 47 42 0 0,-13-30-22 0 0,1 1 0 0 0,1-2 0 0 0,0 1 1 0 0,12 15-1 0 0,34 32 465 0 0,-10-12-199 0 0,-5-2-204 0 0,32 51 0 0 0,-58-78-46 0 0,-1 1 0 0 0,-1 0 0 0 0,-1 1 1 0 0,0-1-1 0 0,-2 2 0 0 0,10 36 0 0 0,6 76 432 0 0,-22-128-471 0 0,8 12 44 0 0,-7-12-42 0 0,-1-2-7 0 0,1 0-1 0 0,-1 0 1 0 0,0-1 0 0 0,1 1 0 0 0,-1 0 0 0 0,1 0 0 0 0,-1-1 0 0 0,1 1 0 0 0,-1 0 0 0 0,1-1 0 0 0,0 1 0 0 0,-1-1 0 0 0,1 1 0 0 0,0-1 0 0 0,-1 1 0 0 0,1-1 0 0 0,0 1 0 0 0,1 0-1 0 0,5 4 20 0 0,-6-5-11 0 0,-1 0-1 0 0,1 0 1 0 0,-1 0 0 0 0,0 0 0 0 0,1 0 0 0 0,-1 0-1 0 0,1 0 1 0 0,-1 0 0 0 0,1 0 0 0 0,-1 0 0 0 0,1 0-1 0 0,-1 0 1 0 0,1 0 0 0 0,-1 0 0 0 0,0 0 0 0 0,1 0-1 0 0,-1-1 1 0 0,1 1 0 0 0,-1 0 0 0 0,1 0 0 0 0,-1 0-1 0 0,0-1 1 0 0,1 1 0 0 0,-1 0 0 0 0,0-1 0 0 0,1 1-1 0 0,-1 0 1 0 0,0-1 0 0 0,1 1 0 0 0,-1 0 0 0 0,0-1-1 0 0,0 1 1 0 0,0 0 0 0 0,1-1 0 0 0,-1 1 0 0 0,0-1-1 0 0,0 1 1 0 0,0-1 0 0 0,0 1 0 0 0,1-1 0 0 0,3-18 279 0 0,-3 8-236 0 0,-2 0-1 0 0,1 1 1 0 0,-1-1-1 0 0,-5-19 1 0 0,3 18-40 0 0,1 0 0 0 0,1 0 0 0 0,-1-19 0 0 0,4 6 44 0 0,1 0 0 0 0,2 0 0 0 0,0 0 0 0 0,15-39 0 0 0,44-91 238 0 0,-59 146-294 0 0,3-7 1 0 0,14-34-19 0 0,-22 49-52 0 0,13 4-1696 0 0,-8-3 1603 0 0,1 0 0 0 0,-1-1 0 0 0,1 1 0 0 0,-1-1 0 0 0,1 0 0 0 0,-1 0 0 0 0,1-1 0 0 0,-1 0-1 0 0,0 0 1 0 0,0 0 0 0 0,0 0 0 0 0,6-5 0 0 0,15-5-1134 0 0,-25 11 569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2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2303 0 0,'2'-1'167'0'0,"16"-2"14706"0"0,-16 3-14521 0 0,25-5 578 0 0,0-1-1 0 0,41-14 0 0 0,-54 15-747 0 0,43-17 584 0 0,0 2 0 0 0,74-14 0 0 0,-102 30-562 0 0,-35 17-188 0 0,-11 9-73 0 0,-1 0 0 0 0,-36 33 0 0 0,-49 33-100 0 0,29-27-31 0 0,51-41 70 0 0,-5 4-204 0 0,1 2-1 0 0,-27 30 1 0 0,53-54 173 0 0,23-3-187 0 0,-8-3 375 0 0,6-2 752 0 0,-28 24-727 0 0,8-16-58 0 0,-1-1-1 0 0,0 1 1 0 0,1-1 0 0 0,-1 1-1 0 0,1 0 1 0 0,-1-1 0 0 0,1 1-1 0 0,0 0 1 0 0,0 0 0 0 0,0-1-1 0 0,0 1 1 0 0,0 0-1 0 0,0-1 1 0 0,0 1 0 0 0,1 0-1 0 0,-1 0 1 0 0,0-1 0 0 0,1 1-1 0 0,0-1 1 0 0,-1 1 0 0 0,1 0-1 0 0,1 1 1 0 0,0-1 6 0 0,-1-1 0 0 0,1 1 0 0 0,0 0 0 0 0,0-1 0 0 0,0 1 0 0 0,0-1 0 0 0,0 0 0 0 0,1 0 0 0 0,-1 0 0 0 0,0 0 0 0 0,0 0 0 0 0,1 0 0 0 0,-1-1 0 0 0,1 1 0 0 0,2 0-1 0 0,9 1 105 0 0,0-1 0 0 0,1 0-1 0 0,-1-1 1 0 0,26-3-1 0 0,57-15 238 0 0,-83 15-317 0 0,171-41 531 0 0,-115 26-270 0 0,-59 15-206 0 0,5-2-621 0 0,-23 9-5941 0 0,-10 2-939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2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0,'0'0'8083'0'0,"2"0"-7463"0"0,11 4 318 0 0,-4-1-188 0 0,1 0 1 0 0,-1 1-1 0 0,0 0 0 0 0,14 9 0 0 0,1 5 317 0 0,-1 1 0 0 0,-1 1 0 0 0,34 41 0 0 0,11 11 21 0 0,-18-25-528 0 0,59 54-4 0 0,-97-92-517 0 0,0-2 0 0 0,1 1 0 0 0,0-1 0 0 0,1-1-1 0 0,0 0 1 0 0,17 5 0 0 0,-10-6-195 0 0,-19-4-49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2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0 11951 0 0,'0'0'4910'0'0,"-1"2"-4220"0"0,-5 21-226 0 0,0-1 0 0 0,-2 0-1 0 0,0-1 1 0 0,-2 0 0 0 0,0 0-1 0 0,-1-1 1 0 0,-22 29 0 0 0,10-20-424 0 0,-2-2 0 0 0,0 0 1 0 0,-40 30-1 0 0,-96 59 336 0 0,155-112-354 0 0,-33 21 52 0 0,1 2 0 0 0,-41 38 0 0 0,78-63-42 0 0,8-2-294 0 0,1-1 0 0 0,-1 0 0 0 0,0-1 0 0 0,8-1 0 0 0,-13 2 171 0 0,27-7-1327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2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69 4143 0 0,'-47'8'948'0'0,"28"-6"827"0"0,1 1 1 0 0,0 1-1 0 0,-21 8 1 0 0,12-5 3453 0 0,28-7-4812 0 0,27-3 877 0 0,-1 1 0 0 0,45 4 0 0 0,-13-1-285 0 0,34-4-476 0 0,-1-4 0 0 0,1-5 1 0 0,121-30-1 0 0,-155 26-520 0 0,32-6-998 0 0,-89 22 234 0 0,-14 6-6696 0 0,-1 1 1593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2:2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12095 0 0,'0'0'1091'0'0,"-1"2"-899"0"0,-25 40 1097 0 0,16-26-144 0 0,-12 25 0 0 0,12-17-550 0 0,2-1 1 0 0,1 1-1 0 0,0 1 1 0 0,2-1-1 0 0,-4 49 1 0 0,9 127 365 0 0,0-196-959 0 0,1 17-244 0 0,-2 0 1 0 0,-1 0 0 0 0,-1 0-1 0 0,-7 30 1 0 0,10-49-296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20:4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2039 0 0,'0'0'200'0'0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0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95 185 3223 0 0,'-1'1'143'0'0,"-9"8"184"0"0,0 0-1 0 0,-12 13 1 0 0,7-3 5708 0 0,14-18-5150 0 0,1-1-717 0 0,0 1 1 0 0,0-1-1 0 0,0 1 1 0 0,-1-1-1 0 0,1 0 1 0 0,0 1-1 0 0,0-1 1 0 0,-1 1-1 0 0,1-1 1 0 0,0 0-1 0 0,-1 1 1 0 0,1-1-1 0 0,0 0 1 0 0,-1 1-1 0 0,1-1 0 0 0,-1 0 1 0 0,1 0-1 0 0,0 0 1 0 0,-1 1-1 0 0,1-1 1 0 0,-1 0-1 0 0,1 0 1 0 0,-1 0-1 0 0,1 0 1 0 0,-1 0-1 0 0,1 0 1 0 0,-1 0-1 0 0,1 0 0 0 0,0 0 1 0 0,-1 0-1 0 0,0 0 1 0 0,0 0-82 0 0,0 0 0 0 0,0 0 0 0 0,1 0-1 0 0,-1 0 1 0 0,0 0 0 0 0,0 0 0 0 0,0 0 0 0 0,1-1 0 0 0,-1 1 0 0 0,0 0 0 0 0,0 0-1 0 0,1-1 1 0 0,-1 1 0 0 0,0-1 0 0 0,1 1 0 0 0,-1-1 0 0 0,0 1 0 0 0,1-1 0 0 0,-1 1 0 0 0,1-1-1 0 0,-1 1 1 0 0,0-2 0 0 0,0-1-54 0 0,0 1 0 0 0,0-1 1 0 0,0 0-1 0 0,0 1 0 0 0,1-1 0 0 0,-1 0 0 0 0,1 0 0 0 0,0 1 0 0 0,-1-1 0 0 0,1 0 0 0 0,1 0 0 0 0,-1 0 1 0 0,0 1-1 0 0,1-4 0 0 0,1 0 12 0 0,0 1 1 0 0,0-1 0 0 0,0 1-1 0 0,1 0 1 0 0,-1 0 0 0 0,6-7 0 0 0,1 0 25 0 0,0 1 1 0 0,0 0 0 0 0,2 1 0 0 0,18-16 0 0 0,-14 15-57 0 0,1 0 0 0 0,0 2 0 0 0,0 0 0 0 0,0 0 0 0 0,34-10 0 0 0,-36 14-8 0 0,1 1 0 0 0,-1 1-1 0 0,1 0 1 0 0,-1 2 0 0 0,1-1 0 0 0,0 2-1 0 0,27 1 1 0 0,-37 0 6 0 0,1 0-1 0 0,0 0 1 0 0,-1 0 0 0 0,1 1-1 0 0,-1 0 1 0 0,1 0-1 0 0,-1 1 1 0 0,0-1 0 0 0,0 1-1 0 0,0 0 1 0 0,0 1-1 0 0,0-1 1 0 0,-1 1-1 0 0,0 0 1 0 0,1 0 0 0 0,-1 0-1 0 0,6 9 1 0 0,-6-6 7 0 0,0 1 0 0 0,0-1 1 0 0,0 1-1 0 0,-1 0 0 0 0,0-1 0 0 0,-1 1 0 0 0,0 1 1 0 0,0-1-1 0 0,-1 0 0 0 0,0 0 0 0 0,0 16 1 0 0,0-8 36 0 0,-1-3-14 0 0,0-1 0 0 0,0 1 0 0 0,-1 0 0 0 0,-1 0 0 0 0,0 0 0 0 0,-6 19 0 0 0,6-28-53 0 0,0-1-1 0 0,0 0 1 0 0,0 0-1 0 0,0 0 1 0 0,-1-1-1 0 0,1 1 1 0 0,-1-1-1 0 0,0 1 1 0 0,1-1-1 0 0,-1 0 0 0 0,0 0 1 0 0,0 0-1 0 0,-1 0 1 0 0,1 0-1 0 0,0-1 1 0 0,-1 0-1 0 0,-4 2 1 0 0,-7 1-79 0 0,0 0 1 0 0,-26 3 0 0 0,-40 0 45 0 0,-84-2 0 0 0,134-8 49 0 0,-14-1-96 0 0,43 4-3 0 0,4 0-1148 0 0,9-2-77 0 0,5 1-66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20:4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0,'0'0'10352'0'0,"3"1"-10257"0"0,0 0 77 0 0,0 1-740 0 0,5-2 3021 0 0,7 0 3483 0 0,-7 0-5856 0 0,-6 0 70 0 0,1 1-65 0 0,8 0-13 0 0,-5-1 5 0 0,5 0 6 0 0,22 0 234 0 0,-31 0-253 0 0,1 0-10 0 0,23-1 84 0 0,-23 0 54 0 0,0 1-128 0 0,8 0 6 0 0,-6 1 15 0 0,8 1-14 0 0,2 2-13 0 0,1 0-46 0 0,-1 0-12 0 0,-2 0 16 0 0,-11-4 132 0 0,1 2-78 0 0,7 3-40 0 0,-8-3 45 0 0,1-1-16 0 0,7 5-61 0 0,-8-5 77 0 0,-2 2-21 0 0,2 12-32 0 0,-2 3 20 0 0,-2-1-31 0 0,-3 1-11 0 0,-1 0 0 0 0,2-5-6 0 0,3-9-6 0 0,0-1 1 0 0,0 0-1 0 0,0 0 1 0 0,0 0-1 0 0,-1 0 1 0 0,1-1 0 0 0,-4 6-1 0 0,-1 0-57 0 0,-3 4-18 0 0,-3 1 19 0 0,1-1 54 0 0,-1-1 14 0 0,1 0 0 0 0,0-1 0 0 0,0 1 11 0 0,-1-2 44 0 0,8-5 3 0 0,-5 6-35 0 0,-2 3 19 0 0,1-1-31 0 0,-1 0-11 0 0,2-2 11 0 0,8-8 106 0 0,-1 0-70 0 0,0-1 1 0 0,1 1-1 0 0,-1-1 0 0 0,0 0 1 0 0,0 1-1 0 0,0-1 0 0 0,0 0 1 0 0,0 0-1 0 0,-4 1 0 0 0,3-1 29 0 0,6-1-9 0 0,28-6 66 0 0,-21 3-91 0 0,1 1 43 0 0,38 5-46 0 0,-32-1 3 0 0,6 1-30 0 0,-20-3-12 0 0,6-2 52 0 0,9 0 51 0 0,0-1-1 0 0,-1-2 0 0 0,24-7 0 0 0,-29 7 95 0 0,1 1-1 0 0,0 1 1 0 0,19-3-1 0 0,30 4 251 0 0,-61 2-444 0 0,-1 0 1 0 0,1 0 0 0 0,0 0-1 0 0,-1 0 1 0 0,1 0 0 0 0,-1 0-1 0 0,1 1 1 0 0,0-1-1 0 0,-1 0 1 0 0,1 0 0 0 0,-1 0-1 0 0,1 1 1 0 0,0-1-1 0 0,-1 0 1 0 0,1 1 0 0 0,-1-1-1 0 0,1 0 1 0 0,0 1 0 0 0,0 1 8 0 0,1-1 63 0 0,1-1-17 0 0,8 3-63 0 0,-10-3 1 0 0,0 0 0 0 0,-1 0-1 0 0,1 1 1 0 0,-1-1 0 0 0,1 0 0 0 0,0 0-1 0 0,-1 1 1 0 0,1-1 0 0 0,-1 0 0 0 0,1 0 0 0 0,-1 1-1 0 0,1-1 1 0 0,-1 1 0 0 0,1-1 0 0 0,-1 0-1 0 0,1 1 1 0 0,-1-1 0 0 0,1 1 0 0 0,0 1-7 0 0,1-1-43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4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63 2759 0 0,'0'0'126'0'0,"1"-1"-5"0"0,26-18 42 0 0,18-8 7174 0 0,-18 11 740 0 0,-43 25-7037 0 0,-24 14-771 0 0,1 2 0 0 0,-49 40 0 0 0,5-3-52 0 0,42-33-250 0 0,-20 12-166 0 0,-59 54-1 0 0,101-78 168 0 0,-53 52-204 0 0,64-61 213 0 0,1 1 1 0 0,0 0 0 0 0,1 1 0 0 0,0-1 0 0 0,0 1-1 0 0,-6 17 1 0 0,11-25 25 0 0,0 1-1 0 0,0-1 1 0 0,0 0 0 0 0,1 0-1 0 0,-1 1 1 0 0,1-1 0 0 0,0 1-1 0 0,0-1 1 0 0,0 0 0 0 0,0 1-1 0 0,0-1 1 0 0,0 1-1 0 0,0-1 1 0 0,1 0 0 0 0,0 1-1 0 0,-1-1 1 0 0,1 0 0 0 0,0 0-1 0 0,0 1 1 0 0,0-1-1 0 0,0 0 1 0 0,0 0 0 0 0,1 0-1 0 0,-1 0 1 0 0,1 0 0 0 0,-1-1-1 0 0,3 4 1 0 0,0-3 6 0 0,-1 1 0 0 0,1-1 0 0 0,0 0 0 0 0,0 0 0 0 0,0 0 0 0 0,0-1 0 0 0,0 1 0 0 0,0-1 0 0 0,0 0 0 0 0,0 0 0 0 0,0 0 0 0 0,1-1 0 0 0,-1 1 0 0 0,8-1 1 0 0,42-5 312 0 0,92-18 1 0 0,-94 12-260 0 0,1 3 0 0 0,85-4 0 0 0,-132 14-416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4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11975 0 0,'0'0'923'0'0,"-1"2"-602"0"0,0 1-156 0 0,-1 1 0 0 0,1-1-1 0 0,0 1 1 0 0,0-1 0 0 0,0 1-1 0 0,0 0 1 0 0,0 0-1 0 0,1-1 1 0 0,0 1 0 0 0,0 0-1 0 0,0 0 1 0 0,0 0 0 0 0,1-1-1 0 0,-1 1 1 0 0,3 6 0 0 0,-2-5 49 0 0,1 0 1 0 0,1 0-1 0 0,-1 0 1 0 0,1-1-1 0 0,-1 1 1 0 0,1-1 0 0 0,1 1-1 0 0,-1-1 1 0 0,1 0-1 0 0,7 7 1 0 0,-1-3 12 0 0,1-1 0 0 0,0 1-1 0 0,0-2 1 0 0,1 1 0 0 0,17 6 0 0 0,64 19 719 0 0,-70-25-724 0 0,19 5 130 0 0,4 2 321 0 0,75 33 0 0 0,-108-41-580 0 0,0 1 0 0 0,0 0 0 0 0,-1 1 0 0 0,0 1 0 0 0,-1 0 0 0 0,0 0 0 0 0,0 1-1 0 0,-1 0 1 0 0,0 1 0 0 0,9 13 0 0 0,-15-16-81 0 0,1 0-1 0 0,-1 0 1 0 0,-1 0-1 0 0,0 1 1 0 0,0-1-1 0 0,0 1 1 0 0,-1 0 0 0 0,-1 0-1 0 0,1 0 1 0 0,-1 0-1 0 0,-1 0 1 0 0,0 0-1 0 0,0 0 1 0 0,-1 0-1 0 0,0 0 1 0 0,0 0 0 0 0,-4 10-1 0 0,0 1 5 0 0,-2 1 0 0 0,0-1 0 0 0,-2-1 0 0 0,0 0 0 0 0,-1 0 0 0 0,-15 21 0 0 0,3-9-186 0 0,-2-1 0 0 0,-45 45 0 0 0,-64 44-837 0 0,6-7 307 0 0,102-86-1090 0 0,10-9-2815 0 0,2-2-1935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42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169 164 2303 0 0,'40'-52'721'0'0,"-30"37"1180"0"0,0 0 1 0 0,2 1-1 0 0,0 0 0 0 0,0 1 1 0 0,1 0-1 0 0,18-12 1 0 0,-31 25-1848 0 0,0 0 0 0 0,0 0 0 0 0,0-1 0 0 0,0 1 0 0 0,0 0 0 0 0,0 0 0 0 0,0 0 1 0 0,0 0-1 0 0,0 0 0 0 0,0 0 0 0 0,0 0 0 0 0,1 0 0 0 0,-1 0 0 0 0,0-1 0 0 0,0 1 0 0 0,0 0 0 0 0,0 0 0 0 0,0 0 0 0 0,0 0 0 0 0,0 0 1 0 0,1 0-1 0 0,-1 0 0 0 0,0 0 0 0 0,0 0 0 0 0,0 0 0 0 0,0 0 0 0 0,0 0 0 0 0,0 0 0 0 0,0 0 0 0 0,1 0 0 0 0,-1 0 0 0 0,0 0 0 0 0,0 0 1 0 0,0 0-1 0 0,0 0 0 0 0,0 0 0 0 0,0 0 0 0 0,0 0 0 0 0,1 0 0 0 0,-1 0 0 0 0,0 0 0 0 0,0 0 0 0 0,0 1 0 0 0,0-1 0 0 0,0 0 0 0 0,0 0 1 0 0,0 0-1 0 0,0 0 0 0 0,0 0 0 0 0,1 0 0 0 0,-1 0 0 0 0,0 0 0 0 0,0 0 0 0 0,0 1 0 0 0,0-1 0 0 0,0 0 0 0 0,0 0 0 0 0,0 0 0 0 0,0 0 1 0 0,0 0-1 0 0,0 0 0 0 0,0 1 0 0 0,-3 11 707 0 0,-11 15-664 0 0,-102 198 787 0 0,7-12-792 0 0,94-188-181 0 0,5-10-264 0 0,1 0 1 0 0,1 1 0 0 0,0 0 0 0 0,1 0 0 0 0,-7 27 0 0 0,13-41-254 0 0,14-9-1303 0 0,4-5 517 0 0,2-7-43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4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91 335 6911 0 0,'-7'8'595'0'0,"-1"1"0"0"0,1 0-1 0 0,1 1 1 0 0,-1 0 0 0 0,2 0-1 0 0,-1 0 1 0 0,2 1 0 0 0,-1 0-1 0 0,1 0 1 0 0,1 0 0 0 0,-5 24 4673 0 0,10-44-4830 0 0,3-29 162 0 0,-5 29-516 0 0,1 0-1 0 0,1-1 0 0 0,-1 1 0 0 0,5-12 0 0 0,4-5 5 0 0,2 0-1 0 0,0 1 0 0 0,2 0 1 0 0,0 1-1 0 0,2 0 1 0 0,1 1-1 0 0,0 1 1 0 0,2 1-1 0 0,1 0 0 0 0,0 2 1 0 0,1 0-1 0 0,1 2 1 0 0,42-27-1 0 0,-53 38-44 0 0,-1 1 0 0 0,2 0 0 0 0,-1 0 1 0 0,0 1-1 0 0,1 1 0 0 0,0-1 0 0 0,-1 2 0 0 0,1 0 0 0 0,19-1 0 0 0,-26 3-30 0 0,0 0 0 0 0,0 0 0 0 0,0 1 0 0 0,0 0 0 0 0,0-1 0 0 0,0 2 1 0 0,-1-1-1 0 0,1 0 0 0 0,0 1 0 0 0,-1 0 0 0 0,1 0 0 0 0,-1 1 0 0 0,0-1 0 0 0,1 1 0 0 0,-1 0 0 0 0,0 0 0 0 0,-1 0 0 0 0,1 0 0 0 0,-1 1 0 0 0,1 0 0 0 0,-1-1 1 0 0,0 1-1 0 0,0 1 0 0 0,-1-1 0 0 0,4 8 0 0 0,-1-1-12 0 0,-1 1 1 0 0,0 0-1 0 0,-1 1 0 0 0,-1-1 1 0 0,0 0-1 0 0,-1 1 1 0 0,0-1-1 0 0,0 1 1 0 0,-2 0-1 0 0,1-1 0 0 0,-2 1 1 0 0,0-1-1 0 0,-6 24 1 0 0,-1-7-16 0 0,-2 0 1 0 0,0-1 0 0 0,-2 0-1 0 0,-26 42 1 0 0,-81 100-127 0 0,-12-9-172 0 0,114-140 138 0 0,-29 27 0 0 0,40-42 172 0 0,0-1 0 0 0,0 1 0 0 0,-1-1-1 0 0,0 0 1 0 0,0-1 0 0 0,0 0 0 0 0,0 0-1 0 0,-12 3 1 0 0,17-6-8 0 0,0-1-1 0 0,0 1 1 0 0,0-1 0 0 0,0 0-1 0 0,-1 0 1 0 0,1 0-1 0 0,0 0 1 0 0,0-1 0 0 0,0 1-1 0 0,0-1 1 0 0,0 0-1 0 0,0 0 1 0 0,0 0-1 0 0,0 0 1 0 0,0-1 0 0 0,1 1-1 0 0,-1-1 1 0 0,0 1-1 0 0,1-1 1 0 0,-1 0 0 0 0,1 0-1 0 0,0 0 1 0 0,-1 0-1 0 0,1-1 1 0 0,0 1 0 0 0,0-1-1 0 0,1 1 1 0 0,-1-1-1 0 0,-1-3 1 0 0,2 4-181 0 0,0-1 0 0 0,0 0 0 0 0,0 1 0 0 0,0-1 0 0 0,0 1 0 0 0,1-1 0 0 0,0 0 0 0 0,-1 1-1 0 0,1-1 1 0 0,0 0 0 0 0,0 0 0 0 0,1-5 0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43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6447 0 0,'0'2'11124'0'0,"-5"36"-8534"0"0,2 67 0 0 0,0-3-2721 0 0,1-83 27 0 0,0 0 0 0 0,-2-1-1 0 0,-8 27 1 0 0,8-31-619 0 0,-2 0-1 0 0,0 0 1 0 0,-14 23-1 0 0,13-27-1862 0 0,0 0 0 0 0,-16 15 0 0 0,14-16-2430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4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89 471 12607 0 0,'0'0'2140'0'0,"1"-1"-1284"0"0,7-6-168 0 0,-1-1 0 0 0,0 0 0 0 0,8-10 0 0 0,6-8 76 0 0,35-33 936 0 0,125-101 0 0 0,-143 131-1619 0 0,2 1 1 0 0,0 2-1 0 0,2 2 0 0 0,1 1 1 0 0,48-17-1 0 0,-83 37-81 0 0,0 1 1 0 0,0-1-1 0 0,1 1 0 0 0,-1 1 1 0 0,1 0-1 0 0,-1 0 0 0 0,1 0 1 0 0,15 2-1 0 0,-21 0-1 0 0,0-1 1 0 0,-1 0 0 0 0,1 1-1 0 0,0 0 1 0 0,-1 0-1 0 0,1 0 1 0 0,0 0-1 0 0,-1 0 1 0 0,1 0 0 0 0,-1 1-1 0 0,0-1 1 0 0,1 1-1 0 0,-1 0 1 0 0,0-1-1 0 0,0 1 1 0 0,0 0 0 0 0,0 0-1 0 0,0 0 1 0 0,-1 1-1 0 0,1-1 1 0 0,-1 0-1 0 0,1 1 1 0 0,-1-1 0 0 0,0 1-1 0 0,0-1 1 0 0,0 1-1 0 0,0 0 1 0 0,0-1-1 0 0,-1 1 1 0 0,1 5-1 0 0,0-1-2 0 0,-1 0 0 0 0,-1 1 0 0 0,1-1 0 0 0,-1 0 0 0 0,0 0 0 0 0,-1 1-1 0 0,0-1 1 0 0,0 0 0 0 0,0 0 0 0 0,-7 12 0 0 0,-1 0-3 0 0,-1 0-1 0 0,-18 24 1 0 0,4-11-36 0 0,-2-1 0 0 0,-1-1 0 0 0,-1-2 0 0 0,-1 0 0 0 0,-45 30 0 0 0,35-32-47 0 0,0-1 0 0 0,-2-2 0 0 0,-1-2 0 0 0,-57 21 0 0 0,64-31-470 0 0,0-1 1 0 0,0-2 0 0 0,-1-2-1 0 0,0-1 1 0 0,-62 0-1 0 0,136-11 954 0 0,-16 6 44 0 0,0 2-1 0 0,-1 1 1 0 0,0 1 0 0 0,21 6 0 0 0,78 29 1274 0 0,-118-39-1696 0 0,45 19 478 0 0,-2 2 1 0 0,0 2-1 0 0,-2 1 1 0 0,73 56-1 0 0,-89-59-391 0 0,-1 2 0 0 0,24 26 0 0 0,-1 0-52 0 0,-34-34-47 0 0,-1-1-3697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4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3 364 9007 0 0,'0'0'3496'0'0,"-2"-13"6152"0"0,58-35-9248 0 0,-1-2 1 0 0,55-66-1 0 0,-104 110-385 0 0,13-14-15 0 0,2 0 0 0 0,0 1 0 0 0,1 2 0 0 0,0 0 0 0 0,30-16 0 0 0,-42 28-13 0 0,-10 6 10 0 0,1-1 0 0 0,-1 0 0 0 0,1 0 0 0 0,-1 0 0 0 0,1 0 0 0 0,-1 1 0 0 0,1-1 0 0 0,-1 0 0 0 0,1 1 0 0 0,-1-1 0 0 0,1 0 0 0 0,-1 1 0 0 0,1-1 0 0 0,-1 0 0 0 0,1 1 0 0 0,-1-1 0 0 0,0 1 0 0 0,1-1 0 0 0,-1 1 0 0 0,0-1 0 0 0,1 2 0 0 0,-1-2 2 0 0,2 3 0 0 0,0 1 0 0 0,0-1 0 0 0,0 1-1 0 0,-1 0 1 0 0,0-1 0 0 0,1 1 0 0 0,-1 0-1 0 0,-1 0 1 0 0,2 5 0 0 0,1 40-12 0 0,-3-24 19 0 0,2 9 29 0 0,0 2-18 0 0,11 59 1 0 0,-11-85-13 0 0,1 0 1 0 0,0 0-1 0 0,0 0 0 0 0,1 0 1 0 0,0 0-1 0 0,1-1 0 0 0,0 0 1 0 0,1 0-1 0 0,-1 0 0 0 0,10 10 0 0 0,-12-17 8 0 0,0 1-1 0 0,0-1 1 0 0,0 0-1 0 0,0 0 1 0 0,0 0-1 0 0,1 0 1 0 0,-1-1-1 0 0,1 1 1 0 0,-1-1-1 0 0,1 0 1 0 0,-1 0-1 0 0,1 0 1 0 0,0-1-1 0 0,-1 1 1 0 0,1-1-1 0 0,0 0 1 0 0,0 0-1 0 0,-1 0 1 0 0,1 0-1 0 0,0-1 0 0 0,-1 1 1 0 0,6-2-1 0 0,5-2 81 0 0,0-1 0 0 0,0 0 0 0 0,0 0-1 0 0,16-10 1 0 0,-11 4-7 0 0,1-1 0 0 0,-2 0 0 0 0,1-2 0 0 0,-2 0 0 0 0,18-18 0 0 0,-23 20-5 0 0,-2 0 0 0 0,1-1 0 0 0,-1-1 0 0 0,-1 0 0 0 0,-1 0 0 0 0,0-1 0 0 0,9-24 0 0 0,12-22 79 0 0,-28 59-160 0 0,0 0 0 0 0,0 0 0 0 0,0-1 0 0 0,0 1 0 0 0,1 0 0 0 0,-1 0 0 0 0,1 1 0 0 0,-1-1 0 0 0,1 0 0 0 0,-1 0 0 0 0,4-1 0 0 0,1-3 0 0 0,8-6-370 0 0,0 1 0 0 0,1 0 0 0 0,16-9 0 0 0,-21 18-1473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4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7 735 5063 0 0,'0'0'232'0'0,"-1"2"-13"0"0,0 9-712 0 0,-3 21 2800 0 0,4-24-569 0 0,-1-1 1 0 0,1 1-1 0 0,1 0 0 0 0,1 9 0 0 0,-2-15-1015 0 0,1-1-487 0 0,1 1-1 0 0,-1 0 1 0 0,1-1 0 0 0,-1 0 0 0 0,1 1 0 0 0,0-1-1 0 0,-1 0 1 0 0,1 0 0 0 0,0 0 0 0 0,0 0 0 0 0,0 0-1 0 0,3 1 1 0 0,-2-2-83 0 0,-1 0-1 0 0,0 1 1 0 0,1-1-1 0 0,-1-1 0 0 0,0 1 1 0 0,1 0-1 0 0,-1 0 1 0 0,0-1-1 0 0,1 0 1 0 0,-1 1-1 0 0,0-1 1 0 0,0 0-1 0 0,1 0 1 0 0,-1 0-1 0 0,0 0 0 0 0,0-1 1 0 0,0 1-1 0 0,0 0 1 0 0,3-4-1 0 0,4-3 192 0 0,-1-1-1 0 0,12-15 0 0 0,-13 15-110 0 0,20-26 180 0 0,-2-2 0 0 0,-2-1 0 0 0,31-65 0 0 0,40-131-129 0 0,-46 128-299 0 0,-45 99-54 0 0,-3 5-4 0 0,2 4-13 0 0,3 2 62 0 0,0 1-1 0 0,-1 0 1 0 0,0 0-1 0 0,0 0 1 0 0,0 1-1 0 0,-1-1 0 0 0,1 1 1 0 0,-1 0-1 0 0,2 7 1 0 0,4 10-39 0 0,5 29 1 0 0,-1-3 43 0 0,0-9 12 0 0,2 0-1 0 0,1-1 0 0 0,2-1 1 0 0,1 0-1 0 0,3-2 0 0 0,33 47 1 0 0,-24-43 184 0 0,-15-19 36 0 0,0-1 0 0 0,0-1 0 0 0,31 27 0 0 0,-45-43-167 0 0,1-1 1 0 0,-1 0-1 0 0,1 0 0 0 0,0 0 0 0 0,0-1 0 0 0,0 1 0 0 0,0-1 1 0 0,0 1-1 0 0,0-1 0 0 0,0 0 0 0 0,0 0 0 0 0,1 0 1 0 0,-1-1-1 0 0,0 1 0 0 0,0-1 0 0 0,1 0 0 0 0,-1 0 1 0 0,0 0-1 0 0,1 0 0 0 0,-1 0 0 0 0,0-1 0 0 0,1 0 1 0 0,-1 1-1 0 0,0-1 0 0 0,0-1 0 0 0,0 1 0 0 0,0 0 1 0 0,0-1-1 0 0,0 1 0 0 0,0-1 0 0 0,0 0 0 0 0,-1 0 1 0 0,1 0-1 0 0,-1 0 0 0 0,1-1 0 0 0,3-3 0 0 0,17-21 24 0 0,-2-1-1 0 0,0-1 0 0 0,-1 0 0 0 0,-2-2 1 0 0,-2 0-1 0 0,20-50 0 0 0,54-207 555 0 0,-56 161-530 0 0,-31 118-100 0 0,37-113-395 0 0,-38 117 333 0 0,1 0-1 0 0,-1 1 1 0 0,1-1-1 0 0,0 0 0 0 0,0 1 1 0 0,0 0-1 0 0,6-7 1 0 0,-8 10-29 0 0,1 0 0 0 0,-1-1 0 0 0,1 1 0 0 0,-1 0 0 0 0,1 0 0 0 0,-1 0 0 0 0,1 1 0 0 0,0-1 0 0 0,0 0 0 0 0,-1 1 0 0 0,1-1 1 0 0,0 1-1 0 0,0-1 0 0 0,0 1 0 0 0,0 0 0 0 0,-1 0 0 0 0,1 0 0 0 0,0 0 0 0 0,0 0 0 0 0,0 0 0 0 0,0 0 0 0 0,0 1 0 0 0,-1-1 0 0 0,4 2 0 0 0,15 7-3413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46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0,'0'0'176'0'0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0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18 9671 0 0,'-58'-18'7130'0'0,"60"20"-6782"0"0,10 11-21 0 0,1 0 1 0 0,0-2 0 0 0,24 18-1 0 0,52 27 243 0 0,-50-32-329 0 0,29 18 474 0 0,88 72 0 0 0,-136-97-487 0 0,0 2-1 0 0,-1 0 0 0 0,-1 1 1 0 0,-1 1-1 0 0,0 0 0 0 0,-2 1 0 0 0,0 1 1 0 0,11 26-1 0 0,-21-38-201 0 0,-1 1 0 0 0,0-1 1 0 0,0 1-1 0 0,-1 0 0 0 0,-1 0 1 0 0,0 0-1 0 0,0 0 0 0 0,-2 0 1 0 0,1 0-1 0 0,-1 0 0 0 0,-1 0 1 0 0,0 1-1 0 0,-1-1 0 0 0,-1 0 1 0 0,1-1-1 0 0,-2 1 0 0 0,0 0 1 0 0,0-1-1 0 0,-1 0 0 0 0,0 0 1 0 0,-1 0-1 0 0,-7 10 0 0 0,-1-2-32 0 0,-1 0 0 0 0,-1-1 0 0 0,-1 0 0 0 0,0-1 0 0 0,-37 27 0 0 0,8-13-12 0 0,-71 36 0 0 0,-90 43 18 0 0,195-104 0 0 0,12-6-2 0 0,0 1 0 0 0,-1-1-1 0 0,1 0 1 0 0,0 0 0 0 0,0 0 0 0 0,-1 0 0 0 0,1 0-1 0 0,0 0 1 0 0,0 0 0 0 0,-1 0 0 0 0,1 0-1 0 0,0 1 1 0 0,0-1 0 0 0,0 0 0 0 0,-1 0 0 0 0,1 0-1 0 0,0 1 1 0 0,0-1 0 0 0,0 0 0 0 0,-1 0-1 0 0,1 0 1 0 0,0 1 0 0 0,0-1 0 0 0,0 0 0 0 0,0 0-1 0 0,0 1 1 0 0,0-1 0 0 0,0 0 0 0 0,0 0-1 0 0,0 1 1 0 0,-1-1 0 0 0,1 0 0 0 0,0 1 0 0 0,0-1-1 0 0,0 0 1 0 0,0 0 0 0 0,0 1 0 0 0,1-1-1 0 0,-1 0 1 0 0,0 1 0 0 0,6 1-296 0 0,-6-2 223 0 0,6 2-538 0 0,0-1 0 0 0,1 0-1 0 0,8 1 1 0 0,6 0-6774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47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277 134 8839 0 0,'36'-28'1639'0'0,"1"2"0"0"0,76-40-1 0 0,-94 53 3126 0 0,-70 69-3029 0 0,20-29-1508 0 0,-197 199 381 0 0,206-201-610 0 0,2 0 0 0 0,1 2 1 0 0,1 0-1 0 0,2 2 0 0 0,0 0 1 0 0,2 0-1 0 0,-18 54 0 0 0,28-72 63 0 0,1 1 0 0 0,1-1 1 0 0,0 1-1 0 0,0 0 0 0 0,1 0 0 0 0,1 0 0 0 0,0-1 0 0 0,0 1 0 0 0,1 0 0 0 0,1 0 0 0 0,0 0 0 0 0,0-1 1 0 0,1 1-1 0 0,1-1 0 0 0,0 0 0 0 0,1 0 0 0 0,8 15 0 0 0,-4-10 75 0 0,2-1 0 0 0,0 0-1 0 0,1-1 1 0 0,0 0 0 0 0,17 14-1 0 0,74 56 788 0 0,-102-83-732 0 0,1-1-95 0 0,7 1 0 0 0,0-1 0 0 0,-6 1-16 0 0,4 0-79 0 0,-5-1-94 0 0,-3 7-816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4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 9671 0 0,'0'0'7251'0'0,"-1"1"-6595"0"0,-5 14-281 0 0,-2-1-1 0 0,0 0 1 0 0,-1 0-1 0 0,0-1 1 0 0,-1 0 0 0 0,-17 17-1 0 0,-77 64-103 0 0,-15-8-271 0 0,64-48 0 0 0,-128 107-792 0 0,155-121 754 0 0,20-19 30 0 0,0 1 0 0 0,0 1 1 0 0,1-1-1 0 0,0 1 0 0 0,0 0 1 0 0,1 1-1 0 0,0 0 0 0 0,1 0 1 0 0,-1 0-1 0 0,1 0 0 0 0,-4 12 1 0 0,8-19 17 0 0,1 1 0 0 0,0-1 0 0 0,0 0 1 0 0,0 0-1 0 0,0 0 0 0 0,0 0 0 0 0,0 0 1 0 0,0 0-1 0 0,0 0 0 0 0,0 0 0 0 0,1 0 1 0 0,-1 0-1 0 0,0 0 0 0 0,1 0 1 0 0,-1 0-1 0 0,1 0 0 0 0,-1 0 0 0 0,1 0 1 0 0,-1 0-1 0 0,2 1 0 0 0,14 15 209 0 0,-12-14-149 0 0,1 1-1 0 0,-1-1 0 0 0,1 0 1 0 0,0-1-1 0 0,0 1 0 0 0,0-1 1 0 0,1 0-1 0 0,-1 0 1 0 0,0 0-1 0 0,8 0 0 0 0,7 2 276 0 0,30 0-1 0 0,-24-3-107 0 0,30 3 590 0 0,111-7 0 0 0,-136 0-683 0 0,0-2 0 0 0,-1-1 1 0 0,1-1-1 0 0,-1-2 0 0 0,34-14 0 0 0,-2-3-58 0 0,-1-3 0 0 0,-2-3 0 0 0,61-42 0 0 0,-108 65-124 0 0,-1 0 1 0 0,0 0-1 0 0,-1-1 0 0 0,11-13 0 0 0,-17 19 7 0 0,-1-1 0 0 0,0 1 0 0 0,0-1-1 0 0,0 0 1 0 0,-1 0 0 0 0,1 0-1 0 0,-1 0 1 0 0,0 0 0 0 0,-1-1 0 0 0,1 1-1 0 0,-1 0 1 0 0,0-1 0 0 0,0-8-1 0 0,-1 12-15 0 0,0-1 0 0 0,0 1-1 0 0,0 0 1 0 0,-1-1-1 0 0,1 1 1 0 0,-1 0-1 0 0,0 0 1 0 0,1-1 0 0 0,-1 1-1 0 0,0 0 1 0 0,0 0-1 0 0,0 0 1 0 0,-1 0-1 0 0,1 0 1 0 0,0 0-1 0 0,-1 0 1 0 0,1 1 0 0 0,-1-1-1 0 0,0 0 1 0 0,1 1-1 0 0,-1-1 1 0 0,0 1-1 0 0,0 0 1 0 0,0-1 0 0 0,0 1-1 0 0,0 0 1 0 0,0 0-1 0 0,-1 0 1 0 0,1 1-1 0 0,0-1 1 0 0,0 0-1 0 0,-1 1 1 0 0,1 0 0 0 0,-3-1-1 0 0,-5 0-171 0 0,0 1 0 0 0,1 0 0 0 0,-1 0-1 0 0,0 1 1 0 0,0 0 0 0 0,-15 5 0 0 0,9-2-47 0 0,0 1 0 0 0,0 0-1 0 0,1 1 1 0 0,-28 17 0 0 0,38-20 314 0 0,0 1 0 0 0,1 0-1 0 0,-1 0 1 0 0,1 0 0 0 0,0 1-1 0 0,0 0 1 0 0,0 0 0 0 0,1 0-1 0 0,0 0 1 0 0,0 0 0 0 0,0 1-1 0 0,1-1 1 0 0,-1 1 0 0 0,1-1-1 0 0,1 1 1 0 0,-1 0 0 0 0,1 0-1 0 0,0 0 1 0 0,0 0 0 0 0,1 11-1 0 0,0-4 82 0 0,0 1 0 0 0,2-1 0 0 0,0 1-1 0 0,0-1 1 0 0,1 0 0 0 0,1 0 0 0 0,0 0-1 0 0,8 17 1 0 0,-9-26-156 0 0,-1 0-1 0 0,0 1 0 0 0,1-1 1 0 0,5 6-1 0 0,8 4-5862 0 0,-7-8-778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48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50 12439 0 0,'8'-8'1069'0'0,"18"-18"-679"0"0,-7 10 9404 0 0,-19 19-9323 0 0,-3 14-326 0 0,-1-1 0 0 0,-1 0 1 0 0,0-1-1 0 0,-13 29 0 0 0,1-5-20 0 0,-40 88-1 0 0,-80 131 1 0 0,118-225-289 0 0,1-2-1057 0 0,1 1-1 0 0,-20 50 0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4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6911 0 0,'0'2'11327'0'0,"-10"72"-7869"0"0,-3 13-2155 0 0,10-71-1242 0 0,-1-1-1 0 0,0 0 1 0 0,-1 0-1 0 0,-1 0 1 0 0,0-1 0 0 0,-14 24-1 0 0,11-26-104 0 0,1 0 1 0 0,-1-1-1 0 0,-1 0 0 0 0,-18 16 0 0 0,5-6-246 0 0,33-17 223 0 0,7-1 98 0 0,1-2 0 0 0,-1 0 0 0 0,1-1 1 0 0,-1-1-1 0 0,1 0 0 0 0,22-5 0 0 0,-1 0-1 0 0,116-20-1343 0 0,-154 26 342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4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7831 0 0,'0'0'12730'0'0,"1"2"-12357"0"0,0 10-173 0 0,-1 1 0 0 0,0 0 0 0 0,0-1 0 0 0,-1 1 0 0 0,-6 24 1 0 0,-21 63 172 0 0,21-80-293 0 0,-45 121 286 0 0,37-102-273 0 0,-7 12 52 0 0,-32 51 0 0 0,-4 11 156 0 0,48-90-265 0 0,1 0 0 0 0,0 0 1 0 0,-4 28-1 0 0,9-26-65 0 0,4-25-2 0 0,0 1 0 0 0,1-1 0 0 0,-1 0 0 0 0,0 0 0 0 0,0 1 0 0 0,0-1 0 0 0,0 0 0 0 0,1 1 0 0 0,-1-1 0 0 0,0 0 0 0 0,0 0 0 0 0,1 0 1 0 0,-1 1-1 0 0,0-1 0 0 0,1 0 0 0 0,-1 0 0 0 0,0 0 0 0 0,0 0 0 0 0,1 1 0 0 0,-1-1 0 0 0,0 0 0 0 0,1 0 0 0 0,-1 0 0 0 0,0 0 0 0 0,1 0 0 0 0,-1 0 0 0 0,0 0 0 0 0,1 0 0 0 0,-1 0 1 0 0,0 0-1 0 0,1 0 0 0 0,-1 0 0 0 0,0 0 0 0 0,1 0 0 0 0,12-3-1914 0 0,5-4-5582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49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92 10135 0 0,'42'-35'1992'0'0,"16"-22"10776"0"0,-70 70-12544 0 0,0-3-238 0 0,1 0 0 0 0,-1-1-1 0 0,0 0 1 0 0,-19 9 0 0 0,-57 23-126 0 0,-266 91-1952 0 0,275-114 1146 0 0,68-16 735 0 0,0-1-1 0 0,0 0 1 0 0,-1-1 0 0 0,1 0-1 0 0,-12-2 1 0 0,17 1 87 0 0,1-1 0 0 0,0 1 0 0 0,0-1 0 0 0,-1 0 0 0 0,1 0 0 0 0,1-1 0 0 0,-1 0 0 0 0,0 1 0 0 0,1-2 0 0 0,-1 1 0 0 0,1 0 0 0 0,0-1 0 0 0,0 0 0 0 0,-4-5 0 0 0,6 6 56 0 0,0 1-1 0 0,0-1 0 0 0,0 1 1 0 0,1-1-1 0 0,-1 0 0 0 0,1 0 1 0 0,0 1-1 0 0,-1-1 1 0 0,1 0-1 0 0,1 0 0 0 0,-1 0 1 0 0,0-1-1 0 0,1 1 0 0 0,0 0 1 0 0,-1 0-1 0 0,1 0 1 0 0,1 0-1 0 0,-1 0 0 0 0,0 0 1 0 0,1 0-1 0 0,-1 0 0 0 0,1-1 1 0 0,0 1-1 0 0,0 1 1 0 0,3-7-1 0 0,6-7 41 0 0,-9 14 217 0 0,-1 12-41 0 0,-1 0-1 0 0,0 0 1 0 0,0-1-1 0 0,-1 1 0 0 0,0 0 1 0 0,-6 18-1 0 0,-11 13 418 0 0,-1 0-1 0 0,-29 43 1 0 0,38-66-297 0 0,-23 50 548 0 0,23-44-502 0 0,-21 33 0 0 0,30-53-295 0 0,0 0 1 0 0,0 0-1 0 0,0 0 1 0 0,1 0-1 0 0,-3 8 1 0 0,0-2 23 0 0,-1-3-22 0 0,4-5 32 0 0,3-2 11 0 0,2 2-60 0 0,-1-1 1 0 0,1 0-1 0 0,0 0 0 0 0,0 0 0 0 0,0-1 0 0 0,0 0 0 0 0,0 0 1 0 0,1 0-1 0 0,-1 0 0 0 0,6-1 0 0 0,45-10 14 0 0,-49 9-18 0 0,50-12 60 0 0,-6 1 320 0 0,100-13 0 0 0,-135 25-324 0 0,0 0 1 0 0,0 1-1 0 0,0 0 0 0 0,1 2 1 0 0,-1 0-1 0 0,0 0 0 0 0,0 1 1 0 0,-1 1-1 0 0,1 1 0 0 0,-1 0 1 0 0,16 8-1 0 0,-27-12-19 0 0,0 1-1 0 0,0-1 0 0 0,0 1 1 0 0,-1-1-1 0 0,1 1 1 0 0,-1 0-1 0 0,1 0 0 0 0,-1 0 1 0 0,0 1-1 0 0,1-1 1 0 0,-1 0-1 0 0,0 1 0 0 0,-1 0 1 0 0,1-1-1 0 0,0 1 1 0 0,-1 0-1 0 0,0 0 0 0 0,1 0 1 0 0,-1 0-1 0 0,0 0 1 0 0,-1 0-1 0 0,1 0 0 0 0,0 0 1 0 0,-1 0-1 0 0,0 0 1 0 0,0 1-1 0 0,0-1 0 0 0,0 0 1 0 0,-1 4-1 0 0,0-2-29 0 0,0-1-1 0 0,0 0 1 0 0,0 1 0 0 0,-1-1 0 0 0,1 0-1 0 0,-1 0 1 0 0,-1 0 0 0 0,1 0-1 0 0,0 0 1 0 0,-1-1 0 0 0,0 1-1 0 0,0-1 1 0 0,0 1 0 0 0,0-1-1 0 0,0 0 1 0 0,-1 0 0 0 0,1 0-1 0 0,-6 3 1 0 0,-7 3 20 0 0,0 0 1 0 0,0-1-1 0 0,-20 8 0 0 0,-140 47-24 0 0,132-50-8 0 0,-1-2 1 0 0,-47 5-1 0 0,83-14 184 0 0,0-1-1271 0 0,14-5-17 0 0,20-7-1375 0 0,-9 4 1065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5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11687 0 0,'0'0'4488'0'0,"1"1"-4237"0"0,22 14 353 0 0,-2 1-1 0 0,0 2 1 0 0,-2 0 0 0 0,0 1-1 0 0,0 1 1 0 0,-2 0 0 0 0,28 43-1 0 0,-34-43-396 0 0,0 0 1 0 0,-1 0-1 0 0,-1 1 0 0 0,12 40 0 0 0,-18-47-118 0 0,1 0-1 0 0,-2 1 0 0 0,0 0 1 0 0,-1 0-1 0 0,0-1 1 0 0,-1 1-1 0 0,-1 0 1 0 0,-3 20-1 0 0,2-28-134 0 0,0 0 1 0 0,0 0-1 0 0,-1 0 0 0 0,0 0 0 0 0,0 0 0 0 0,-1 0 0 0 0,0-1 1 0 0,0 0-1 0 0,0 0 0 0 0,-1 0 0 0 0,0 0 0 0 0,0-1 1 0 0,0 0-1 0 0,-1 0 0 0 0,0 0 0 0 0,-11 6 0 0 0,-7 3-275 0 0,0-1 0 0 0,-2-1 0 0 0,-31 10 0 0 0,-3 1-8 0 0,-46 15-704 0 0,106-38 1034 0 0,0 0 1 0 0,0 0-1 0 0,0 0 1 0 0,0 0-1 0 0,0 0 1 0 0,-1 0-1 0 0,1 0 0 0 0,0 0 1 0 0,0 0-1 0 0,0 0 1 0 0,0 0-1 0 0,0 0 1 0 0,0 0-1 0 0,0 1 1 0 0,0-1-1 0 0,0 0 0 0 0,0 0 1 0 0,-1 0-1 0 0,1 0 1 0 0,0 0-1 0 0,0 0 1 0 0,0 0-1 0 0,0 0 1 0 0,0 0-1 0 0,0 0 0 0 0,0 0 1 0 0,0 0-1 0 0,0 1 1 0 0,0-1-1 0 0,0 0 1 0 0,0 0-1 0 0,0 0 0 0 0,0 0 1 0 0,0 0-1 0 0,0 0 1 0 0,0 0-1 0 0,0 0 1 0 0,0 1-1 0 0,0-1 1 0 0,0 0-1 0 0,0 0 0 0 0,0 0 1 0 0,0 0-1 0 0,0 0 1 0 0,0 0-1 0 0,0 1 1 0 0,6 1 9 0 0,6 1-17 0 0,19 0-1142 0 0,-13-2-112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5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44 6647 0 0,'2'0'300'0'0,"8"-2"409"0"0,1 0-1 0 0,0-1 0 0 0,-1 0 0 0 0,0-1 0 0 0,0 0 0 0 0,18-10 1 0 0,-23 11-1342 0 0,7-2 4171 0 0,-5 1 2052 0 0,-16 7-4024 0 0,-204 84-1611 0 0,145-57-225 0 0,10-6-384 0 0,-97 29-1 0 0,150-52 611 0 0,-75 16-566 0 0,71-16 521 0 0,0 0-1 0 0,0-1 0 0 0,0 0 1 0 0,0 0-1 0 0,0-1 0 0 0,-17-4 1 0 0,25 5 80 0 0,0 0 0 0 0,0 0 1 0 0,0-1-1 0 0,0 1 1 0 0,0 0-1 0 0,0-1 1 0 0,0 1-1 0 0,0-1 1 0 0,1 1-1 0 0,-1-1 0 0 0,0 1 1 0 0,0-1-1 0 0,0 0 1 0 0,1 1-1 0 0,-1-1 1 0 0,0 0-1 0 0,1 1 1 0 0,-1-1-1 0 0,0 0 1 0 0,1 0-1 0 0,-1 0 0 0 0,1 0 1 0 0,0 0-1 0 0,-1-1 1 0 0,0 0-8 0 0,1 0 0 0 0,0 0 0 0 0,0 0 0 0 0,1 1-1 0 0,-1-1 1 0 0,0 0 0 0 0,1 0 0 0 0,-1 1 0 0 0,1-1 0 0 0,-1 0 0 0 0,1 1 0 0 0,1-4 0 0 0,3-3-72 0 0,1 0-1 0 0,-1 0 1 0 0,14-14 0 0 0,44-38 0 0 0,-62 59 554 0 0,-1 4-350 0 0,-1 9-87 0 0,0-1-1 0 0,-1 1 1 0 0,0 0-1 0 0,-1-1 1 0 0,0 0-1 0 0,-1 1 1 0 0,0-1-1 0 0,-1-1 1 0 0,-6 13-1 0 0,-5 3 49 0 0,0-1 0 0 0,-29 35 0 0 0,29-42-69 0 0,0 0-1 0 0,-1-1 0 0 0,-1-1 1 0 0,-1 0-1 0 0,0-1 1 0 0,-31 17-1 0 0,74-37-68 0 0,-8 2 52 0 0,29-6-44 0 0,66-6 1 0 0,-49 8 31 0 0,-26 3 158 0 0,1 1 0 0 0,-1 1 0 0 0,38 4 0 0 0,-58 0-45 0 0,1 0 1 0 0,-1 1-1 0 0,0 1 1 0 0,0 0-1 0 0,0 1 1 0 0,0 1-1 0 0,-1 0 0 0 0,0 2 1 0 0,15 8-1 0 0,-25-13-59 0 0,-3-2-25 0 0,0 0 1 0 0,0 1-1 0 0,0-1 0 0 0,-1 0 1 0 0,1 1-1 0 0,0-1 1 0 0,-1 1-1 0 0,0 0 1 0 0,1-1-1 0 0,-1 1 1 0 0,0 0-1 0 0,0 0 0 0 0,1 2 1 0 0,0-1 2 0 0,-1-1-1 0 0,0 1 1 0 0,0-1 0 0 0,0 1 0 0 0,0 0-1 0 0,0-1 1 0 0,-1 1 0 0 0,1 0 0 0 0,-1 0-1 0 0,0-1 1 0 0,0 1 0 0 0,0 0 0 0 0,0 0-1 0 0,0 0 1 0 0,-1 0 0 0 0,1-1 0 0 0,-1 1-1 0 0,0 0 1 0 0,1-1 0 0 0,-1 1 0 0 0,0 0-1 0 0,-1-1 1 0 0,1 1 0 0 0,0-1 0 0 0,-4 5-1 0 0,-4 4 28 0 0,1-1-1 0 0,-2 1 0 0 0,-19 16 1 0 0,25-24-31 0 0,-13 12 26 0 0,-2-2 0 0 0,0 0 0 0 0,0-1 0 0 0,-1-1 1 0 0,-1 0-1 0 0,-31 10 0 0 0,-136 33 58 0 0,135-40-78 0 0,-33 2 40 0 0,82-16-55 0 0,-13 5-57 0 0,33-22-1081 0 0,22-5-791 0 0,-12 9 279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5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45 1839 0 0,'3'-3'58'0'0,"-1"-1"-1"0"0,0 1 1 0 0,0 0-1 0 0,0-1 1 0 0,0 0-1 0 0,5-19 18800 0 0,-11 31-18204 0 0,-26 40-374 0 0,0 0-122 0 0,-44 55 0 0 0,-18 0-104 0 0,14-18-42 0 0,73-78 0 0 0,4-6 42 0 0,16 0 31 0 0,52-3 450 0 0,0-3 1 0 0,127-27-1 0 0,-61-7-485 0 0,-131 39-226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5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10 7831 0 0,'8'-9'15071'0'0,"-6"14"-16251"0"0,-2 1 1224 0 0,0 0 0 0 0,-1 0 0 0 0,0 0 0 0 0,0 0 0 0 0,0 0 0 0 0,-1 0 0 0 0,0 0 0 0 0,-2 7 1 0 0,-2 5 35 0 0,-6 15 62 0 0,-1 0 1 0 0,-22 42-1 0 0,-43 59 94 0 0,-14 5 36 0 0,39-59-111 0 0,-72 99-78 0 0,120-170-262 0 0,0-1 0 0 0,-7 19 1 0 0,10-22-220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2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104 182 8287 0 0,'-21'3'609'0'0,"8"-1"-136"0"0,1 0 0 0 0,0 0 0 0 0,1 1 0 0 0,-15 6 0 0 0,24-8 673 0 0,0-1-63 0 0,-3 2 1016 0 0,6 0-763 0 0,14 0-248 0 0,24-2-318 0 0,336-35 3254 0 0,-270 22-3589 0 0,598-111 829 0 0,-686 120-1339 0 0,-8 3-117 0 0,0-1 0 0 0,0-1 0 0 0,0 0 0 0 0,0 0 0 0 0,0-1 0 0 0,13-7 0 0 0,-32 7-3505 0 0,-6 2-3486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1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1284 17 11431 0 0,'0'0'522'0'0,"2"-1"-12"0"0,4-4-323 0 0,8-5 4868 0 0,-16 11-4835 0 0,-79 55 172 0 0,30-19-430 0 0,-1-3 0 0 0,-60 29 0 0 0,64-41-28 0 0,-1-3 0 0 0,0-2 0 0 0,-2-2 0 0 0,1-2 0 0 0,-78 9 0 0 0,95-19 88 0 0,0-1-1 0 0,-55-4 0 0 0,85 2-20 0 0,1 0 0 0 0,-1 0 0 0 0,0 0 0 0 0,1-1 0 0 0,-1 0 0 0 0,1 1 0 0 0,-1-1 0 0 0,1 0-1 0 0,-1 0 1 0 0,1 0 0 0 0,0-1 0 0 0,-1 1 0 0 0,1 0 0 0 0,0-1 0 0 0,0 0 0 0 0,0 1 0 0 0,0-1 0 0 0,0 0 0 0 0,0 0 0 0 0,1 0-1 0 0,-1 0 1 0 0,1 0 0 0 0,-1-1 0 0 0,1 1 0 0 0,0 0 0 0 0,0-1 0 0 0,0 1 0 0 0,0-1 0 0 0,0 1 0 0 0,1-1 0 0 0,-1 1-1 0 0,1-1 1 0 0,-1 0 0 0 0,1-2 0 0 0,0-4 2 0 0,1 1 1 0 0,-1 0-1 0 0,2-1 0 0 0,-1 1 0 0 0,1 0 0 0 0,0-1 1 0 0,1 1-1 0 0,0 0 0 0 0,5-10 0 0 0,-11 31-310 0 0,-17 76 348 0 0,-15 90 106 0 0,27-151-149 0 0,-1 0 0 0 0,-2-1 1 0 0,0 0-1 0 0,-19 30 0 0 0,-13 9 2 0 0,-3-1 0 0 0,-73 77 0 0 0,21-24 0 0 0,93-111 11 0 0,4-6 149 0 0,26-1 207 0 0,-4-4-15 0 0,35-10 1 0 0,9-2 164 0 0,-27 11-28 0 0,69-1-1 0 0,39 10 88 0 0,-9 1-377 0 0,-112-6-200 0 0,-1-1 0 0 0,0 0 0 0 0,0-2 0 0 0,31-8 0 0 0,-53 11-201 0 0,1 0 1 0 0,0 0-1 0 0,0-1 1 0 0,-1 1-1 0 0,1 0 1 0 0,0-1 0 0 0,2-2-1 0 0,8-9-5953 0 0,-7 6 303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61 7831 0 0,'3'-4'123'0'0,"0"0"-1"0"0,1 0 0 0 0,-1 1 0 0 0,1-1 0 0 0,-1 1 0 0 0,1-1 0 0 0,0 1 0 0 0,1 0 1 0 0,4-2-1 0 0,16-7 2433 0 0,2 3 3759 0 0,-27 8-6226 0 0,1 1 0 0 0,0 0 0 0 0,-1 0 0 0 0,1-1 0 0 0,0 1 0 0 0,-1 0 0 0 0,1 0 0 0 0,0 0 0 0 0,-1 0 0 0 0,1 0 0 0 0,0 0 0 0 0,0 0 0 0 0,-1 0 0 0 0,1 0 0 0 0,0 0 0 0 0,-1 0 0 0 0,1 1 0 0 0,0-1 0 0 0,-1 0 0 0 0,1 0 0 0 0,0 1 0 0 0,-1-1 0 0 0,1 0 0 0 0,0 1 0 0 0,-1-1 0 0 0,1 0 0 0 0,-1 1 0 0 0,1-1 0 0 0,-1 1 0 0 0,1-1 0 0 0,-1 1 0 0 0,1 0-1 0 0,-1-1 1 0 0,0 1 0 0 0,1-1 0 0 0,-1 1 0 0 0,0 0 0 0 0,1-1 0 0 0,-1 1 0 0 0,0 1 0 0 0,1 1-36 0 0,0 0 0 0 0,-1 0 0 0 0,0 0 0 0 0,1 0 0 0 0,-1 0 0 0 0,-1 0 0 0 0,0 6 0 0 0,-1 4 110 0 0,-1 1 0 0 0,-1-1 0 0 0,-1 0 0 0 0,-11 24 0 0 0,-32 46 234 0 0,15-29-164 0 0,-58 83 362 0 0,41-63-188 0 0,18-30-166 0 0,-19 31 43 0 0,46-65-268 0 0,0 0 1 0 0,0 1-1 0 0,0-1 1 0 0,2 1 0 0 0,-6 20-1 0 0,9-23-130 0 0,0-7-1 0 0,1 1-190 0 0,0-1 38 0 0,0 0 0 0 0,1 0 1 0 0,-1 0-1 0 0,1 0 0 0 0,-1 0 0 0 0,1 0 1 0 0,-1 0-1 0 0,1 0 0 0 0,3 0 1 0 0,10 2-1327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5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 11975 0 0,'0'0'923'0'0,"1"-1"-602"0"0,15-3 10028 0 0,-15 4-10062 0 0,2 14 2302 0 0,-7 18-3753 0 0,3-30 1858 0 0,-7 32-726 0 0,-13 35 0 0 0,20-66-34 0 0,0-1-187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5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192 419 11055 0 0,'6'1'188'0'0,"1"-1"0"0"0,-1 0 0 0 0,1-1 0 0 0,-1 1 0 0 0,1-1 0 0 0,10-4 0 0 0,6 1 864 0 0,82-20 3943 0 0,-47 10-3760 0 0,-40 10-883 0 0,-4 1 202 0 0,23-7 0 0 0,-35 8-438 0 0,1 0 1 0 0,0 0 0 0 0,-1 0-1 0 0,0-1 1 0 0,1 1 0 0 0,-1 0-1 0 0,0-1 1 0 0,0 0 0 0 0,0 1 0 0 0,-1-1-1 0 0,1 0 1 0 0,-1 0 0 0 0,1 0-1 0 0,1-6 1 0 0,6-26 293 0 0,0-1 0 0 0,3-37-1 0 0,-12 73-408 0 0,2-15-4 0 0,0 0 1 0 0,-1 1-1 0 0,0-1 1 0 0,-3-24-1 0 0,2 36-15 0 0,-1 0 0 0 0,1 0 0 0 0,-1 0 1 0 0,1 0-1 0 0,-1 0 0 0 0,0 0 0 0 0,0 1 0 0 0,-1-1 0 0 0,1 0 0 0 0,-1 1 0 0 0,1-1 0 0 0,-1 0 0 0 0,0 1 0 0 0,1 0 0 0 0,-1-1 0 0 0,-1 1 0 0 0,1 0 0 0 0,0 0 0 0 0,0 0 0 0 0,-1 1 0 0 0,1-1 0 0 0,-1 1 0 0 0,0-1 0 0 0,1 1 1 0 0,-1 0-1 0 0,0 0 0 0 0,0 0 0 0 0,0 0 0 0 0,-5-1 0 0 0,-7 1-60 0 0,1 0 0 0 0,0 1 0 0 0,0 0 0 0 0,0 2 0 0 0,0-1 0 0 0,0 2 1 0 0,-25 6-1 0 0,7 2 7 0 0,0 2 1 0 0,-33 17-1 0 0,51-22 61 0 0,0 0 0 0 0,0 1 0 0 0,1 1-1 0 0,-19 17 1 0 0,7-2-6 0 0,-22 29-1 0 0,31-35 26 0 0,2 0 0 0 0,-13 22 0 0 0,23-34-1 0 0,1-1 0 0 0,0 1 0 0 0,0 0 1 0 0,0 0-1 0 0,1 1 0 0 0,0-1 0 0 0,0 0 0 0 0,1 1 0 0 0,0-1 0 0 0,0 13 0 0 0,1-17 20 0 0,0-1 0 0 0,0 1 0 0 0,1 0-1 0 0,-1-1 1 0 0,1 1 0 0 0,0 0 0 0 0,0-1 0 0 0,0 0 0 0 0,0 1-1 0 0,0-1 1 0 0,1 1 0 0 0,-1-1 0 0 0,1 0 0 0 0,0 0 0 0 0,3 4-1 0 0,-1-3 31 0 0,0 0 0 0 0,0 0-1 0 0,0 0 1 0 0,0-1-1 0 0,0 1 1 0 0,1-1-1 0 0,-1 0 1 0 0,6 1 0 0 0,3 1 63 0 0,0-1 0 0 0,0-1 1 0 0,1 0-1 0 0,-1-1 1 0 0,21-1-1 0 0,-20 0-121 0 0,1-2 1 0 0,-1 0-1 0 0,0 0 0 0 0,0-1 0 0 0,0-1 0 0 0,-1 0 0 0 0,1-1 1 0 0,-1-1-1 0 0,0 0 0 0 0,17-11 0 0 0,-22 11-4 0 0,1 0 0 0 0,-1 0 0 0 0,-1-1 0 0 0,1 0 0 0 0,-1 0-1 0 0,-1-1 1 0 0,1 0 0 0 0,-1 0 0 0 0,0-1 0 0 0,-1 1 0 0 0,0-1 0 0 0,-1 0 0 0 0,0-1-1 0 0,0 1 1 0 0,3-14 0 0 0,-7 23 4 0 0,0 0 0 0 0,0 0-1 0 0,0 0 1 0 0,1-1 0 0 0,-1 1-1 0 0,0 0 1 0 0,0 0 0 0 0,0 0 0 0 0,0 0-1 0 0,0-1 1 0 0,0 1 0 0 0,0 0-1 0 0,0 0 1 0 0,0 0 0 0 0,0 0 0 0 0,0-1-1 0 0,0 1 1 0 0,0 0 0 0 0,0 0-1 0 0,0 0 1 0 0,0-1 0 0 0,0 1 0 0 0,0 0-1 0 0,0 0 1 0 0,0 0 0 0 0,0 0-1 0 0,0-1 1 0 0,-1 1 0 0 0,1 0 0 0 0,0 0-1 0 0,0 0 1 0 0,0 0 0 0 0,0 0-1 0 0,0-1 1 0 0,0 1 0 0 0,0 0 0 0 0,-1 0-1 0 0,1 0 1 0 0,0 0 0 0 0,0 0-1 0 0,0 0 1 0 0,0 0 0 0 0,-1 0 0 0 0,1 0-1 0 0,0 0 1 0 0,0-1 0 0 0,0 1-1 0 0,0 0 1 0 0,-1 0 0 0 0,1 0 0 0 0,0 0-1 0 0,0 0 1 0 0,0 0 0 0 0,0 0-1 0 0,-1 0 1 0 0,1 0 0 0 0,0 0 0 0 0,0 0-1 0 0,0 1 1 0 0,-1-1 0 0 0,1 0-1 0 0,0 0 1 0 0,0 0 0 0 0,0 0 0 0 0,0 0-1 0 0,0 0 1 0 0,-1 0 0 0 0,-9 6-37 0 0,10-6 33 0 0,-6 5-7 0 0,0 0 0 0 0,0 0-1 0 0,1 1 1 0 0,-1 0 0 0 0,1 0 0 0 0,1 0-1 0 0,-1 1 1 0 0,-6 12 0 0 0,-24 59 31 0 0,35-76-20 0 0,-65 179 468 0 0,27-73-259 0 0,29-81-191 0 0,3-8-25 0 0,-2 1 0 0 0,-15 29 0 0 0,22-47-387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5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166 182 4143 0 0,'-99'32'1049'0'0,"66"-23"3713"0"0,0 0 6362 0 0,41-25-9659 0 0,-4 12-1236 0 0,-1 0 0 0 0,1 0 0 0 0,-1 0-1 0 0,1 1 1 0 0,0 0 0 0 0,0-1 0 0 0,9-3 0 0 0,35-18 195 0 0,-41 22-319 0 0,57-24 18 0 0,0 3-1 0 0,72-17 1 0 0,138-15 149 0 0,-262 53-272 0 0,0 1 0 0 0,1 1 0 0 0,-1 0 0 0 0,17 2 0 0 0,-19-1 0 0 0,-1 0-21 0 0,-7 0-79 0 0,-6 18-546 0 0,1-13 632 0 0,0 0 0 0 0,0 0 0 0 0,-1 0-1 0 0,0 0 1 0 0,0-1 0 0 0,-6 6 0 0 0,-12 16 16 0 0,-13 20-2 0 0,-74 76 0 0 0,-52 29 0 0 0,129-122 0 0 0,-30 28 79 0 0,4 4 0 0 0,-59 77 0 0 0,94-103 39 0 0,22-34-65 0 0,2-1 0 0 0,2 0-87 0 0,0-1-1 0 0,1 1 1 0 0,-1-1-1 0 0,-1 0 1 0 0,1 1-1 0 0,0-2 1 0 0,0 1-1 0 0,0 0 0 0 0,0 0 1 0 0,3-3-1 0 0,26-21-2145 0 0,-28 22 1534 0 0,16-14-7321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5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131 103 10047 0 0,'0'0'491'0'0,"-2"1"-214"0"0,-4 4-43 0 0,-4 0 6132 0 0,26-14-2794 0 0,41-20-752 0 0,-3 4-1894 0 0,-39 17-909 0 0,0 1 1 0 0,0 0 0 0 0,1 1 0 0 0,0 1-1 0 0,33-7 1 0 0,-35 10-22 0 0,-4 1 30 0 0,1 0 0 0 0,15 0 1 0 0,-23 2 15 0 0,-2 0-40 0 0,0-1 0 0 0,0 1 0 0 0,-1-1-1 0 0,1 1 1 0 0,0-1 0 0 0,0 1-1 0 0,-1 0 1 0 0,1 0 0 0 0,0-1-1 0 0,-1 1 1 0 0,1 0 0 0 0,-1 0 0 0 0,1 0-1 0 0,-1 0 1 0 0,0-1 0 0 0,1 1-1 0 0,-1 0 1 0 0,0 0 0 0 0,1 0-1 0 0,-1 0 1 0 0,0 0 0 0 0,0 0-1 0 0,0 0 1 0 0,0 0 0 0 0,0 0 0 0 0,0 0-1 0 0,0 0 1 0 0,0 0 0 0 0,-1 2-1 0 0,1-1 12 0 0,-1 2-9 0 0,0 1 0 0 0,-1-1 0 0 0,1-1 0 0 0,-1 1-1 0 0,1 0 1 0 0,-1 0 0 0 0,0-1 0 0 0,-1 1-1 0 0,1-1 1 0 0,-4 4 0 0 0,-30 31 28 0 0,30-33-31 0 0,1 0-1 0 0,0-1 1 0 0,-1 0-1 0 0,0-1 0 0 0,0 1 1 0 0,0-1-1 0 0,0 0 0 0 0,0-1 1 0 0,-10 3-1 0 0,8-2-4 0 0,-1 0 0 0 0,1 0 0 0 0,-11 7 0 0 0,15-7-7 0 0,0 0 0 0 0,1 0-1 0 0,0 0 1 0 0,-1 0 0 0 0,-2 5 0 0 0,-7 5-1 0 0,8-8-1 0 0,-29 25-24 0 0,-1-2 0 0 0,-49 31 0 0 0,76-54 32 0 0,0 0-1 0 0,0 0 1 0 0,1 1 0 0 0,0 0-1 0 0,0 0 1 0 0,0 1 0 0 0,1 0-1 0 0,-11 13 1 0 0,18-19 18 0 0,-1-1 0 0 0,1 1 0 0 0,-1-1-1 0 0,1 0 1 0 0,-1 1 0 0 0,1-1 0 0 0,-1 0 0 0 0,1 1-1 0 0,-1-1 1 0 0,1 0 0 0 0,-1 0 0 0 0,1 0 0 0 0,-1 1-1 0 0,2-1 1 0 0,6 1 72 0 0,0-1-1 0 0,0 0 1 0 0,0 0 0 0 0,0-1-1 0 0,0 0 1 0 0,0 0-1 0 0,0 0 1 0 0,7-4 0 0 0,8 0 153 0 0,53-12 255 0 0,42-6-65 0 0,-74 16-224 0 0,-6 1-23 0 0,59-2 1 0 0,-82 8-276 0 0,1 1 1 0 0,24 4-1 0 0,-39-5-65 0 0,-3 11-1990 0 0,0-9 1586 0 0,1 1 0 0 0,-1 0 1 0 0,1-1-1 0 0,-1 1 0 0 0,0-1 1 0 0,0 0-1 0 0,0 1 1 0 0,0-1-1 0 0,0 0 0 0 0,-4 3 1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6:5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 10591 0 0,'-2'0'488'0'0,"-3"-1"-385"0"0,0 0-1 0 0,0 0 1 0 0,0 1-1 0 0,0 0 1 0 0,-11 0-1 0 0,-1 6 3702 0 0,17-5-3572 0 0,-1-1-1 0 0,0 1 1 0 0,1 0 0 0 0,-1-1-1 0 0,0 1 1 0 0,1 0 0 0 0,-1 0-1 0 0,1 0 1 0 0,-1-1 0 0 0,1 1-1 0 0,0 0 1 0 0,-1 0 0 0 0,1 0-1 0 0,0 0 1 0 0,-1 0 0 0 0,1 0-1 0 0,0 0 1 0 0,0 0 0 0 0,0 0-1 0 0,0 1 1 0 0,2 18 595 0 0,3-9-530 0 0,0 0 0 0 0,1-1 1 0 0,0 1-1 0 0,1-1 0 0 0,0 0 0 0 0,16 17 1 0 0,-5-5 22 0 0,51 63 396 0 0,64 84-136 0 0,-120-151-515 0 0,0 1 1 0 0,-1 0-1 0 0,-1 1 0 0 0,-1 1 1 0 0,-1 0-1 0 0,-1 0 0 0 0,11 42 1 0 0,-16-46 19 0 0,0-1 0 0 0,-2 0 1 0 0,0 1-1 0 0,0-1 0 0 0,-2 1 1 0 0,0-1-1 0 0,-1 1 0 0 0,0-1 1 0 0,-2 0-1 0 0,0 0 0 0 0,-9 26 1 0 0,-3-7 114 0 0,-1-1 1 0 0,-2 0 0 0 0,-34 48-1 0 0,-84 82 135 0 0,77-103-294 0 0,37-41-25 0 0,2 2 1 0 0,0 0 0 0 0,2 1-1 0 0,-18 27 1 0 0,35-47-117 0 0,0 0-1 0 0,0 1 1 0 0,1-1-1 0 0,-1 1 1 0 0,1 0 0 0 0,-1-1-1 0 0,1 1 1 0 0,1 0-1 0 0,-1 0 1 0 0,0 0 0 0 0,1-1-1 0 0,0 1 1 0 0,0 0-1 0 0,0 0 1 0 0,0 4-1 0 0,1-6-835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1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27 9439 0 0,'6'-9'1008'0'0,"6"-3"-870"0"0,-10 11 149 0 0,-1 0 0 0 0,1 1 0 0 0,0-1 0 0 0,-1 0 0 0 0,1 1 0 0 0,0-1 0 0 0,0 1-1 0 0,0 0 1 0 0,-1-1 0 0 0,1 1 0 0 0,0 0 0 0 0,0 0 0 0 0,0 0 0 0 0,0 1 0 0 0,-1-1 0 0 0,4 1 0 0 0,-3 0-206 0 0,-1-1-1 0 0,1 1 1 0 0,-1 0-1 0 0,1-1 0 0 0,-1 1 1 0 0,0 0-1 0 0,1 0 1 0 0,-1 0-1 0 0,0 0 1 0 0,0 0-1 0 0,0 1 1 0 0,0-1-1 0 0,0 0 0 0 0,0 0 1 0 0,0 1-1 0 0,0-1 1 0 0,0 1-1 0 0,-1-1 1 0 0,1 1-1 0 0,0 1 1 0 0,0 1-35 0 0,-1-1 0 0 0,0 0 1 0 0,1 0-1 0 0,-1 1 0 0 0,-1-1 0 0 0,1 0 1 0 0,0 0-1 0 0,-1 1 0 0 0,0-1 1 0 0,0 3-1 0 0,-8 17 24 0 0,0 0 1 0 0,-1-1-1 0 0,-16 25 0 0 0,-3 7-51 0 0,-64 128-429 0 0,-138 203 0 0 0,174-305-77 0 0,-105 117-1 0 0,151-185 476 0 0,8-6-6 0 0,5-4-1 0 0,6-3-4 0 0,-7 1 23 0 0,14-5 168 0 0,0 0 0 0 0,0-1 0 0 0,20-10 0 0 0,-19 8 95 0 0,0 0 0 0 0,31-8 1 0 0,-24 11 197 0 0,0 1 1 0 0,0 1-1 0 0,35 0 1 0 0,70 9 981 0 0,-99-5-1339 0 0,-1-1 0 0 0,1-1 1 0 0,0-2-1 0 0,32-7 0 0 0,-35 7-166 0 0,-15 3-4413 0 0,-17 10 2400 0 0,-3-1 1418 0 0,-3 0 30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1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31 5527 0 0,'1'-1'250'0'0,"1"-1"-109"0"0,0 0-57 0 0,1-1-1 0 0,-1 1 1 0 0,0-1 0 0 0,7-14 13497 0 0,-16 30-12866 0 0,-24 31-309 0 0,19-27-349 0 0,-15 26 1 0 0,-22 69 141 0 0,21-47-837 0 0,7-16-3240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1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45 350 5527 0 0,'0'0'423'0'0,"-1"2"-278"0"0,-6 9 1475 0 0,-10 23 0 0 0,17-32-1398 0 0,-6 4 225 0 0,1-1 124 0 0,4-5-559 0 0,1 0 0 0 0,0 0 0 0 0,0 0 0 0 0,-1 0 0 0 0,1 0 0 0 0,0 0 0 0 0,0 0 0 0 0,-1 0 0 0 0,1 0 0 0 0,0 0 0 0 0,0 0 0 0 0,-1 0 0 0 0,1-1 0 0 0,0 1 0 0 0,0 0 0 0 0,0 0 0 0 0,-1 0 0 0 0,1 0 0 0 0,0 0 0 0 0,0-1 0 0 0,0 1 0 0 0,0 0 0 0 0,-1 0 0 0 0,1 0 0 0 0,0-1 0 0 0,0 1 0 0 0,0 0 0 0 0,0 0 0 0 0,0 0 0 0 0,0-1 0 0 0,0 1 0 0 0,0 0 0 0 0,0-1 0 0 0,-1 0 47 0 0,0-1 0 0 0,1 0 0 0 0,0 0-1 0 0,-1 1 1 0 0,1-1 0 0 0,0 0 0 0 0,0 0-1 0 0,0 0 1 0 0,0 1 0 0 0,0-1-1 0 0,1 0 1 0 0,-1 0 0 0 0,0 1 0 0 0,1-1-1 0 0,0 0 1 0 0,-1 1 0 0 0,1-1 0 0 0,0 0-1 0 0,0 1 1 0 0,0-1 0 0 0,1-1 0 0 0,4-6 234 0 0,0 1 1 0 0,11-11-1 0 0,-9 10-140 0 0,12-12 338 0 0,40-32 0 0 0,-40 36-371 0 0,60-43 222 0 0,-5 3-212 0 0,-50 37 54 0 0,43-27-1 0 0,-54 39 63 0 0,-1 1 0 0 0,1 0-1 0 0,0 2 1 0 0,0-1 0 0 0,23-4 0 0 0,-34 9-170 0 0,-1 1 1 0 0,0-1 0 0 0,1 1 0 0 0,-1 0 0 0 0,1 0 0 0 0,-1 0 0 0 0,0 0 0 0 0,1 0 0 0 0,-1 1 0 0 0,0-1 0 0 0,1 1-1 0 0,-1-1 1 0 0,0 1 0 0 0,0 0 0 0 0,1 0 0 0 0,-1 0 0 0 0,0 0 0 0 0,0 0 0 0 0,0 1 0 0 0,3 2 0 0 0,-3-2-43 0 0,0 0 0 0 0,-1 0 0 0 0,1 0 0 0 0,-1 0 0 0 0,0 1 1 0 0,1-1-1 0 0,-1 0 0 0 0,0 1 0 0 0,0-1 0 0 0,-1 1 0 0 0,1-1 0 0 0,-1 1 1 0 0,1-1-1 0 0,-1 1 0 0 0,0-1 0 0 0,1 1 0 0 0,-1 0 0 0 0,-1 4 1 0 0,-2 9 0 0 0,-1 0 1 0 0,0 0 0 0 0,-1 0 0 0 0,-1 0 0 0 0,-1-1 0 0 0,-9 17 0 0 0,6-11-33 0 0,-21 33 83 0 0,23-41-308 0 0,0-1 1 0 0,1 1-1 0 0,0 1 0 0 0,-5 17 1 0 0,11-29-1073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1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80 5527 0 0,'0'0'423'0'0,"-3"1"-278"0"0,-9 1 155 0 0,26 20 7127 0 0,-12-19-7242 0 0,0 1 0 0 0,1-1 0 0 0,-1 0 0 0 0,1 0 0 0 0,0-1 0 0 0,0 1 0 0 0,0-1 1 0 0,0 1-1 0 0,1-1 0 0 0,-1 0 0 0 0,1 0 0 0 0,-1 0 0 0 0,1-1 0 0 0,-1 1 0 0 0,7 0 0 0 0,-3-1-69 0 0,0 0 0 0 0,0 0 1 0 0,0-1-1 0 0,0 0 0 0 0,0 0 0 0 0,0-1 0 0 0,12-2 1 0 0,6-3 43 0 0,-1 0 0 0 0,0-2 0 0 0,-1-1 0 0 0,0-1 0 0 0,0-1 1 0 0,25-16-1 0 0,-43 24-247 0 0,-1 0 0 0 0,1-1 1 0 0,-1 1-1 0 0,0-1 0 0 0,-1 0 1 0 0,1 0-1 0 0,3-5 0 0 0,-7 9 40 0 0,1-1 0 0 0,-1 0 0 0 0,1 0 1 0 0,-1 1-1 0 0,1-1 0 0 0,-1 0 0 0 0,0 0 0 0 0,1 0 0 0 0,-1 0 0 0 0,0 0 0 0 0,0 1 0 0 0,0-1 1 0 0,0 0-1 0 0,0 0 0 0 0,0 0 0 0 0,0 0 0 0 0,0 0 0 0 0,0 0 0 0 0,-1-1 0 0 0,1 1-16 0 0,-1 0 1 0 0,0 0-1 0 0,1 0 0 0 0,-1 0 0 0 0,0 1 0 0 0,0-1 0 0 0,0 0 0 0 0,0 0 0 0 0,0 1 1 0 0,0-1-1 0 0,0 1 0 0 0,0-1 0 0 0,0 1 0 0 0,0-1 0 0 0,0 1 0 0 0,0 0 0 0 0,0-1 1 0 0,0 1-1 0 0,0 0 0 0 0,-2 0 0 0 0,-3-1-191 0 0,1 0 1 0 0,-1 1-1 0 0,1 0 0 0 0,-1 1 1 0 0,0-1-1 0 0,1 1 0 0 0,-11 2 1 0 0,-40 17-963 0 0,27-10 772 0 0,-35 12 60 0 0,-108 54 1 0 0,155-67 644 0 0,0 2 0 0 0,0 0 0 0 0,1 0 0 0 0,-19 20 0 0 0,29-26-59 0 0,2 0 0 0 0,-1 0-1 0 0,1 0 1 0 0,-1 0-1 0 0,1 1 1 0 0,1 0 0 0 0,-1 0-1 0 0,1 0 1 0 0,0 0 0 0 0,0 1-1 0 0,1-1 1 0 0,0 1 0 0 0,0-1-1 0 0,1 1 1 0 0,0 0 0 0 0,-1 7-1 0 0,2-9-84 0 0,1 0 0 0 0,-1 0 0 0 0,1 0 0 0 0,0 0 0 0 0,1 0 0 0 0,-1 0 0 0 0,1 0 0 0 0,0 0 0 0 0,0-1 0 0 0,1 1 0 0 0,-1-1 0 0 0,1 1 0 0 0,0-1 0 0 0,0 0 0 0 0,0 0 0 0 0,1-1 0 0 0,-1 1 0 0 0,8 5 0 0 0,-3-3-221 0 0,0 0 0 0 0,1-1 0 0 0,-1-1 0 0 0,1 1 0 0 0,0-1 0 0 0,0 0 0 0 0,0-1 0 0 0,19 4 0 0 0,-4-3-6143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15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38 156 9671 0 0,'-7'-2'1004'0'0,"-16"-8"334"0"0,15 6 3124 0 0,12-6-3299 0 0,-2 6-1024 0 0,1 1-1 0 0,-1-1 1 0 0,1 1 0 0 0,-1 0-1 0 0,1 0 1 0 0,0 0 0 0 0,0 0-1 0 0,1 0 1 0 0,-1 1 0 0 0,1-1 0 0 0,-1 1-1 0 0,6-3 1 0 0,3 0 167 0 0,-1-1 0 0 0,22-5 0 0 0,1 1 39 0 0,0 1 0 0 0,1 2 0 0 0,43-4 0 0 0,-29 11-329 0 0,-35 1-712 0 0,0 0 1 0 0,-1-1-1 0 0,1-1 0 0 0,15-3 1 0 0,-26 3 294 0 0,0 0 1 0 0,0 0-1 0 0,0 0 1 0 0,0-1 0 0 0,-1 1-1 0 0,5-3 1 0 0,0-1-235 0 0,13-6-1125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1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28 14135 0 0,'0'0'690'0'0,"-7"-5"39"0"0,-1 1-681 0 0,-1 1 0 0 0,1 0 1 0 0,-1 0-1 0 0,1 0 0 0 0,-1 1 0 0 0,0 1 1 0 0,0-1-1 0 0,0 1 0 0 0,0 1 0 0 0,0 0 1 0 0,0 0-1 0 0,-16 3 0 0 0,7 0-141 0 0,0 1 0 0 0,1 1 0 0 0,-1 0 0 0 0,1 1 0 0 0,-22 12 0 0 0,27-11 12 0 0,0 1-1 0 0,1 0 1 0 0,-1 1-1 0 0,2 1 1 0 0,-1-1 0 0 0,1 2-1 0 0,1-1 1 0 0,0 1-1 0 0,0 1 1 0 0,1 0-1 0 0,-9 18 1 0 0,14-24 261 0 0,0 1 1 0 0,0-1-1 0 0,1 1 1 0 0,0 0-1 0 0,1-1 0 0 0,0 1 1 0 0,0 0-1 0 0,0 0 1 0 0,1 0-1 0 0,0 0 0 0 0,0 0 1 0 0,2 9-1 0 0,-2-13 186 0 0,6 1 107 0 0,-6-4-436 0 0,0 1 1 0 0,1-1 0 0 0,-1 1 0 0 0,1-1-1 0 0,-1 0 1 0 0,1 1 0 0 0,-1-1 0 0 0,1 0-1 0 0,-1 0 1 0 0,1 1 0 0 0,0-1-1 0 0,-1 0 1 0 0,1 0 0 0 0,-1 0 0 0 0,1 0-1 0 0,0 1 1 0 0,-1-1 0 0 0,1 0-1 0 0,-1 0 1 0 0,2 0 0 0 0,1-1 18 0 0,1 1 0 0 0,-1-1 0 0 0,0 1 0 0 0,0-1 1 0 0,0 0-1 0 0,1 0 0 0 0,-1 0 0 0 0,0-1 0 0 0,0 1 0 0 0,0-1 0 0 0,-1 0 0 0 0,6-3 1 0 0,3-4-87 0 0,16-19 1 0 0,-7 9-186 0 0,17-18-479 0 0,-16 16-898 0 0,-1 2 0 0 0,32-23-1 0 0,-50 41 952 0 0,-2 8-927 0 0,-1 1 1719 0 0,0-1 1 0 0,-1 1-1 0 0,-2 8 1 0 0,0-1-223 0 0,0-1-111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1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34 503 6447 0 0,'0'0'586'0'0,"0"-2"-486"0"0,2-3 417 0 0,-1 0 1 0 0,0 0-1 0 0,-1 0 1 0 0,1-1-1 0 0,-1 1 1 0 0,0 0-1 0 0,0 0 1 0 0,-2-7-1 0 0,-10-44 8615 0 0,5 24-8707 0 0,1 7-154 0 0,2 9 195 0 0,1-1-1 0 0,-2-29 0 0 0,5 41-404 0 0,0 0 0 0 0,1 0 1 0 0,-1 0-1 0 0,1 0 0 0 0,0 0 0 0 0,0 0 1 0 0,1 0-1 0 0,-1 0 0 0 0,1 0 0 0 0,0 1 0 0 0,1-1 1 0 0,-1 1-1 0 0,5-7 0 0 0,0 3-65 0 0,0 1 0 0 0,0-1 1 0 0,1 1-1 0 0,-1 1 0 0 0,1 0 0 0 0,1 0 0 0 0,-1 0 0 0 0,1 1 0 0 0,0 1 1 0 0,16-7-1 0 0,8 0-34 0 0,61-12 0 0 0,-35 10 12 0 0,148-32-1846 0 0,-166 38-3474 0 0,-3-2-1756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1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33 6447 0 0,'38'-32'12592'0'0,"-40"33"-12060"0"0,-101 99 1339 0 0,59-59-1862 0 0,-97 71 0 0 0,27-24-152 0 0,102-78 132 0 0,-4 3-15 0 0,0 1-1 0 0,1 0 0 0 0,-25 31 0 0 0,35-36 27 0 0,3 2-10 0 0,2-9-13 0 0,1 0 1 0 0,-1 0-1 0 0,0 0 1 0 0,1 0 0 0 0,-1 0-1 0 0,1 0 1 0 0,-1 0 0 0 0,1 0-1 0 0,0 0 1 0 0,0 0 0 0 0,0 0-1 0 0,0 0 1 0 0,0-1 0 0 0,0 1-1 0 0,1 0 1 0 0,-1-1 0 0 0,1 1-1 0 0,-1-1 1 0 0,1 0 0 0 0,-1 1-1 0 0,1-1 1 0 0,0 0-1 0 0,0 0 1 0 0,2 1 0 0 0,3 1-388 0 0,-1 0-1 0 0,1-1 1 0 0,0 1 0 0 0,0-2 0 0 0,13 3 0 0 0,6-1-920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1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25 9215 0 0,'2'0'707'0'0,"-2"-1"-670"0"0,0 1-1 0 0,0 0 1 0 0,0 0-1 0 0,1 0 1 0 0,-1 0-1 0 0,0 0 1 0 0,0-1-1 0 0,1 1 1 0 0,-1 0-1 0 0,0 0 1 0 0,0 0-1 0 0,0-1 1 0 0,0 1-1 0 0,1 0 1 0 0,-1 0-1 0 0,0-1 1 0 0,0 1-1 0 0,0 0 1 0 0,0 0-1 0 0,0-1 1 0 0,0 1-1 0 0,0 0 1 0 0,0-1-1 0 0,0 1 1 0 0,0 0 0 0 0,0 0-1 0 0,0-1 1 0 0,0 1-1 0 0,0 0 1 0 0,0 0-1 0 0,0-1 1 0 0,0 1-1 0 0,0 0 1 0 0,0-1-1 0 0,0 1 1 0 0,0 0-1 0 0,0 0 1 0 0,-1-1-1 0 0,1 1 1 0 0,0 0-1 0 0,0 0 1 0 0,0 0-1 0 0,0-1 1 0 0,-1 1-1 0 0,1 0 1 0 0,0 0-1 0 0,0 0 1 0 0,-1-1-1 0 0,-9-4 1389 0 0,10 5-1336 0 0,-6-2 312 0 0,0 0 0 0 0,0 1 0 0 0,0 0 1 0 0,-1 0-1 0 0,1 1 0 0 0,0 0 0 0 0,-1 0 1 0 0,1 0-1 0 0,0 1 0 0 0,0 0 0 0 0,-1 0 1 0 0,-5 3-1 0 0,-9 2-101 0 0,1 1 1 0 0,-23 12-1 0 0,20-9-159 0 0,2 2 0 0 0,-1 0 1 0 0,1 2-1 0 0,-21 17 0 0 0,35-26-121 0 0,1 1 1 0 0,0-1-1 0 0,1 1 0 0 0,-1 0 0 0 0,1 1 0 0 0,0-1 0 0 0,0 1 1 0 0,1 0-1 0 0,0 0 0 0 0,0 1 0 0 0,1-1 0 0 0,0 1 0 0 0,0 0 1 0 0,1-1-1 0 0,0 1 0 0 0,-1 11 0 0 0,5-6-4 0 0,0-11-6 0 0,-1 0 0 0 0,1 1 0 0 0,0-1 0 0 0,0 0 0 0 0,0 0 0 0 0,1 0 0 0 0,-1 0 0 0 0,0 0-1 0 0,1 0 1 0 0,-1-1 0 0 0,1 1 0 0 0,0-1 0 0 0,-1 0 0 0 0,1 0 0 0 0,0 0 0 0 0,0 0 0 0 0,0 0 0 0 0,0-1 0 0 0,0 1 0 0 0,0-1 0 0 0,3 0-1 0 0,6 1 113 0 0,1-1-1 0 0,-1 0 0 0 0,23-3 0 0 0,-26 1-62 0 0,1 0 0 0 0,-1 0 0 0 0,0 0-1 0 0,0-1 1 0 0,0-1 0 0 0,-1 1 0 0 0,1-2 0 0 0,-1 1 0 0 0,0-1 0 0 0,0 0 0 0 0,14-13 0 0 0,-20 15-64 0 0,1 0 1 0 0,-1 0 0 0 0,0 0 0 0 0,0 0 0 0 0,0-1 0 0 0,0 1-1 0 0,-1-1 1 0 0,0 0 0 0 0,1 1 0 0 0,-1-1 0 0 0,0 0 0 0 0,-1 0-1 0 0,1 1 1 0 0,-1-1 0 0 0,0 0 0 0 0,0 0 0 0 0,0-5 0 0 0,-2-8-900 0 0,0 0 0 0 0,-9-27 0 0 0,6 23-1001 0 0,3 10 83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14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73 335 14255 0 0,'0'0'1076'0'0,"-1"0"-726"0"0,-3 1-216 0 0,0-1 1 0 0,1-1-1 0 0,-1 1 1 0 0,0 0-1 0 0,0-1 1 0 0,1 0-1 0 0,-1 0 1 0 0,0 0-1 0 0,1 0 1 0 0,-1-1-1 0 0,1 1 1 0 0,-1-1-1 0 0,1 0 1 0 0,-6-4 0 0 0,8 5-72 0 0,0 0 0 0 0,0-1 1 0 0,0 1-1 0 0,0-1 0 0 0,0 1 1 0 0,0-1-1 0 0,0 1 0 0 0,1-1 1 0 0,-1 1-1 0 0,0-1 0 0 0,1 0 1 0 0,0 1-1 0 0,-1-1 1 0 0,1 0-1 0 0,0 0 0 0 0,0 1 1 0 0,0-1-1 0 0,0 0 0 0 0,0 1 1 0 0,0-1-1 0 0,0 0 0 0 0,1 0 1 0 0,-1 1-1 0 0,1-1 0 0 0,-1 0 1 0 0,1 1-1 0 0,0-1 1 0 0,-1 1-1 0 0,3-3 0 0 0,5-11-10 0 0,1 0-1 0 0,0 1 1 0 0,2 0 0 0 0,18-20-1 0 0,-4 9-143 0 0,33-26 1 0 0,-50 45 44 0 0,-1 0 1 0 0,1 1-1 0 0,0 0 1 0 0,1 0-1 0 0,-1 1 1 0 0,1 0-1 0 0,10-4 1 0 0,-16 8 48 0 0,-1-1 0 0 0,0 0 0 0 0,1 1 1 0 0,-1 0-1 0 0,0-1 0 0 0,1 1 0 0 0,-1 0 1 0 0,0 0-1 0 0,1 0 0 0 0,-1 1 0 0 0,1-1 0 0 0,-1 0 1 0 0,0 1-1 0 0,0 0 0 0 0,1-1 0 0 0,-1 1 0 0 0,0 0 1 0 0,0 0-1 0 0,0 0 0 0 0,0 1 0 0 0,0-1 0 0 0,0 0 1 0 0,0 1-1 0 0,0-1 0 0 0,0 1 0 0 0,-1 0 0 0 0,1-1 1 0 0,-1 1-1 0 0,1 0 0 0 0,-1 0 0 0 0,0 0 0 0 0,0 0 1 0 0,2 4-1 0 0,0 0 51 0 0,-1 1 1 0 0,1-1 0 0 0,-1 1-1 0 0,-1 0 1 0 0,1-1-1 0 0,-1 1 1 0 0,0 0-1 0 0,-1 0 1 0 0,0 9-1 0 0,-1-6-9 0 0,0-1-1 0 0,-1 1 0 0 0,0-1 0 0 0,0 0 0 0 0,-1 0 0 0 0,-1 0 0 0 0,-6 13 1 0 0,8-20 29 0 0,-6 0-58 0 0,7-2-17 0 0,0 0 1 0 0,0 0-1 0 0,0 0 0 0 0,0 0 0 0 0,0 0 0 0 0,-1 0 1 0 0,1-1-1 0 0,0 1 0 0 0,0 0 0 0 0,0-1 1 0 0,0 1-1 0 0,0 0 0 0 0,0-1 0 0 0,0 1 0 0 0,0-1 1 0 0,0 0-1 0 0,0 1 0 0 0,0-1 0 0 0,0 0 1 0 0,0 1-1 0 0,0-1 0 0 0,1 0 0 0 0,-1 0 0 0 0,0 0 1 0 0,0 0-1 0 0,1 0 0 0 0,-1 0 0 0 0,1 0 1 0 0,-1 0-1 0 0,1 0 0 0 0,-1 0 0 0 0,1 0 0 0 0,0 0 1 0 0,0 0-1 0 0,-1 0 0 0 0,1-1 0 0 0,0 1 0 0 0,0 0 1 0 0,0 0-1 0 0,0-2 0 0 0,0-4-105 0 0,1-1-1 0 0,-1 1 1 0 0,1-1 0 0 0,1 1-1 0 0,0-1 1 0 0,0 1-1 0 0,0 0 1 0 0,1 0 0 0 0,0 0-1 0 0,0 0 1 0 0,0 0-1 0 0,1 0 1 0 0,6-6 0 0 0,-4 4-12 0 0,1 0 1 0 0,1 0 0 0 0,0 1-1 0 0,0 0 1 0 0,1 0 0 0 0,-1 1-1 0 0,2 0 1 0 0,10-7 0 0 0,-9 8 155 0 0,0 1 0 0 0,1 0 0 0 0,0 0 0 0 0,0 1 0 0 0,0 1 0 0 0,0 0 0 0 0,0 0 0 0 0,1 1 1 0 0,-1 1-1 0 0,1 0 0 0 0,-1 1 0 0 0,1 0 0 0 0,-1 1 0 0 0,1 0 0 0 0,-1 1 0 0 0,1 0 0 0 0,22 9 0 0 0,-20-6 289 0 0,-6-2-145 0 0,-1-1 0 0 0,0 2-1 0 0,0-1 1 0 0,0 1-1 0 0,0 0 1 0 0,-1 1-1 0 0,0 0 1 0 0,13 10 0 0 0,-19-14-154 0 0,0 1 1 0 0,0-1-1 0 0,0 0 1 0 0,-1 1-1 0 0,1-1 1 0 0,0 1-1 0 0,0-1 1 0 0,-1 1-1 0 0,1 0 1 0 0,-1-1-1 0 0,0 1 1 0 0,1-1 0 0 0,-1 1-1 0 0,0 0 1 0 0,0-1-1 0 0,0 1 1 0 0,0 0-1 0 0,0-1 1 0 0,0 1-1 0 0,0 0 1 0 0,-1-1-1 0 0,1 1 1 0 0,-1 0 0 0 0,1-1-1 0 0,-1 1 1 0 0,1-1-1 0 0,-1 1 1 0 0,0-1-1 0 0,0 1 1 0 0,-1 1-1 0 0,-4 4 96 0 0,0 1 0 0 0,0-1 0 0 0,-1 1-1 0 0,-9 6 1 0 0,3-2 15 0 0,-20 18 132 0 0,23-22-227 0 0,0 0 1 0 0,1 1-1 0 0,0 0 1 0 0,-11 15-1 0 0,19-23-43 0 0,0 0-1 0 0,0 0 0 0 0,0 1 0 0 0,0-1 0 0 0,1 0 1 0 0,-1 1-1 0 0,0-1 0 0 0,0 0 0 0 0,1 1 0 0 0,-1-1 0 0 0,1 1 1 0 0,-1-1-1 0 0,1 1 0 0 0,0 0 0 0 0,0 2 0 0 0,-1 0-51 0 0,1-3-249 0 0,17 9-1081 0 0,-7-9-39 0 0,3-3-356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1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35 3679 0 0,'-7'-6'-192'0'0,"4"2"728"0"0,0 1 1 0 0,-1-1 0 0 0,1 1 0 0 0,-1 0-1 0 0,0 0 1 0 0,-8-4 0 0 0,11 6-351 0 0,-1 1 1 0 0,0-1 0 0 0,0 1-1 0 0,1 0 1 0 0,-1 0 0 0 0,0 0-1 0 0,1 0 1 0 0,-1 0 0 0 0,0 1-1 0 0,0-1 1 0 0,1 0 0 0 0,-1 1-1 0 0,0-1 1 0 0,1 1-1 0 0,-1 0 1 0 0,1-1 0 0 0,-1 1-1 0 0,1 0 1 0 0,-3 2 0 0 0,-5 3-6 0 0,1 1 0 0 0,0 0 0 0 0,0 1 1 0 0,1 0-1 0 0,0 0 0 0 0,0 1 0 0 0,1 0 1 0 0,-6 11-1 0 0,-7 7 125 0 0,-2 2 5 0 0,-5 6 312 0 0,-36 65 0 0 0,-200 466 1956 0 0,261-564-2568 0 0,-67 138 433 0 0,53-114-182 0 0,-1-1 1 0 0,-1 0-1 0 0,-24 27 0 0 0,38-49-245 0 0,1-1-13 0 0,0 1 1 0 0,-1-1 0 0 0,1 0 0 0 0,-1 0-1 0 0,1 0 1 0 0,-1 0 0 0 0,0 0-1 0 0,0-1 1 0 0,-4 3 0 0 0,7-5 4 0 0,-1 0 0 0 0,0 0 0 0 0,1 0 0 0 0,-1 1 0 0 0,1-1 0 0 0,-1 0 0 0 0,1 0 1 0 0,0 0-1 0 0,-1 0 0 0 0,1 0 0 0 0,0 0 0 0 0,0 0 0 0 0,-1 0 0 0 0,1 0 0 0 0,0-1 0 0 0,0-2 9 0 0,1 1-1 0 0,-1 0 0 0 0,1 0 0 0 0,0 0 1 0 0,0-1-1 0 0,0 1 0 0 0,0 0 1 0 0,1 0-1 0 0,-1 0 0 0 0,1 0 1 0 0,2-3-1 0 0,27-31 88 0 0,-13 16-22 0 0,8-11-158 0 0,1 2-1 0 0,55-48 1 0 0,-61 61-72 0 0,1 1 1 0 0,1 1 0 0 0,0 0 0 0 0,1 2-1 0 0,28-11 1 0 0,-46 21 120 0 0,0 2 0 0 0,0-1 1 0 0,0 0-1 0 0,0 1 0 0 0,0 0 0 0 0,0 1 0 0 0,1-1 0 0 0,-1 1 0 0 0,0 0 0 0 0,0 1 0 0 0,1 0 1 0 0,-1 0-1 0 0,0 0 0 0 0,0 1 0 0 0,10 3 0 0 0,-11-3 27 0 0,-1 0 1 0 0,1 1-1 0 0,-1-1 0 0 0,0 1 1 0 0,1 0-1 0 0,-1 0 0 0 0,-1 1 0 0 0,1-1 1 0 0,0 1-1 0 0,-1 0 0 0 0,0 0 1 0 0,0 0-1 0 0,0 0 0 0 0,0 0 1 0 0,-1 1-1 0 0,1-1 0 0 0,-1 1 1 0 0,0 0-1 0 0,2 7 0 0 0,-2 0 101 0 0,-1-1 0 0 0,1 0 0 0 0,-2 0 0 0 0,1 0 0 0 0,-2 1 1 0 0,1-1-1 0 0,-2 0 0 0 0,1 0 0 0 0,-2 0 0 0 0,1 0 0 0 0,-1 0 0 0 0,-1 0 0 0 0,-6 12 0 0 0,3-7 273 0 0,-2 0-1 0 0,0 0 1 0 0,-1-1 0 0 0,-1-1 0 0 0,0 1-1 0 0,-1-2 1 0 0,-19 19 0 0 0,26-28-307 0 0,1 0 0 0 0,-1-1 0 0 0,1 0 0 0 0,-1 0 0 0 0,0 0 0 0 0,0-1 0 0 0,0 1 0 0 0,0-1 0 0 0,-1 0 0 0 0,1-1 0 0 0,-11 3 0 0 0,9-4-63 0 0,-1 1-1 0 0,1-1 0 0 0,0 0 0 0 0,0-1 1 0 0,0 0-1 0 0,0 0 0 0 0,0-1 0 0 0,-13-4 0 0 0,12 3-159 0 0,0 0-1 0 0,0 0 1 0 0,1-1-1 0 0,-12-8 1 0 0,17 11-60 0 0,0-1 1 0 0,0 1-1 0 0,0-1 0 0 0,0 1 1 0 0,1-1-1 0 0,-1 0 0 0 0,1 0 1 0 0,-1 0-1 0 0,1 0 0 0 0,-1 0 1 0 0,1 0-1 0 0,0 0 0 0 0,0 0 1 0 0,0-1-1 0 0,0 1 0 0 0,1 0 1 0 0,-1-1-1 0 0,1 1 1 0 0,-1-5-1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16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15919 0 0,'0'0'2802'0'0,"0"2"-2226"0"0,0 5-332 0 0,1-1 1 0 0,-2 0 0 0 0,1 1 0 0 0,-1-1-1 0 0,0 1 1 0 0,0-1 0 0 0,-1 0 0 0 0,0 0-1 0 0,-4 10 1 0 0,-5 8 227 0 0,-15 24 0 0 0,8-16 60 0 0,6-13-370 0 0,8-13-122 0 0,-1 1 0 0 0,1 1 1 0 0,-5 12-1 0 0,8-19-129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1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7367 0 0,'0'0'13304'0'0,"1"-2"-12798"0"0,32-37 339 0 0,-26 28-807 0 0,1 1 1 0 0,0 1-1 0 0,14-14 0 0 0,140-103-104 0 0,-121 99-59 0 0,0 1-1 0 0,54-24 1 0 0,-83 45 108 0 0,-1 1 0 0 0,1 0 0 0 0,20-3 0 0 0,-26 5 44 0 0,0 2 0 0 0,0-1 0 0 0,0 1 0 0 0,0-1 0 0 0,0 2 0 0 0,-1-1 0 0 0,1 1 0 0 0,0 0 0 0 0,9 2 0 0 0,-14-2-17 0 0,1-1-1 0 0,-1 1 1 0 0,1 0-1 0 0,-1 0 0 0 0,0 0 1 0 0,1 0-1 0 0,-1 0 1 0 0,0 0-1 0 0,0 0 1 0 0,2 2-1 0 0,5 10 114 0 0,-8-7-100 0 0,-1-3 3 0 0,1 6 26 0 0,-1 0 0 0 0,0 0 0 0 0,-1 0 0 0 0,1-1 0 0 0,-2 1-1 0 0,1 0 1 0 0,-1-1 0 0 0,-1 1 0 0 0,-6 11 0 0 0,-2 8 201 0 0,-21 44 90 0 0,-13 35-299 0 0,45-104-269 0 0,0 0 1 0 0,0 1 0 0 0,0-1-1 0 0,0 0 1 0 0,0 0 0 0 0,1 0-1 0 0,-1 1 1 0 0,1-1 0 0 0,0 0-1 0 0,0 1 1 0 0,0-1 0 0 0,1 0-1 0 0,-1 0 1 0 0,2 5 0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1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57 2303 0 0,'41'-29'2202'0'0,"-36"26"-391"0"0,-1 0 1 0 0,0 0-1 0 0,1 0 0 0 0,3-5 0 0 0,-3 1 2056 0 0,-12 10-1447 0 0,-1 0-2877 0 0,-15 7 472 0 0,0 1-1 0 0,1 1 0 0 0,1 1 1 0 0,-32 25-1 0 0,11-7 102 0 0,-36 28 260 0 0,64-47-139 0 0,1 0 0 0 0,0 1 0 0 0,-14 19 0 0 0,26-31 203 0 0,3-1-328 0 0,25-5 171 0 0,1-2 0 0 0,51-18 0 0 0,52-31-358 0 0,-108 45 69 0 0,-14 7 6 0 0,-4 0-12 0 0,-4 3-49 0 0,-10 14-34 0 0,-16 19-43 0 0,-27 41 26 0 0,46-63 113 0 0,1 0-1 0 0,0 0 0 0 0,0 0 0 0 0,1 0 1 0 0,1 1-1 0 0,-3 11 0 0 0,6-21-26 0 0,-1 1 1 0 0,1-1-1 0 0,-1 1 0 0 0,1 0 0 0 0,0 0 1 0 0,0-1-1 0 0,0 1 0 0 0,0 0 1 0 0,0-1-1 0 0,0 1 0 0 0,1 0 0 0 0,-1-1 1 0 0,0 1-1 0 0,1 0 0 0 0,-1-1 0 0 0,1 1 1 0 0,0-1-1 0 0,0 1 0 0 0,-1-1 0 0 0,1 1 1 0 0,0-1-1 0 0,0 1 0 0 0,0-1 1 0 0,0 0-1 0 0,1 0 0 0 0,-1 0 0 0 0,0 1 1 0 0,1-1-1 0 0,-1 0 0 0 0,0 0 0 0 0,1-1 1 0 0,-1 1-1 0 0,1 0 0 0 0,-1 0 0 0 0,1-1 1 0 0,0 1-1 0 0,-1-1 0 0 0,1 1 0 0 0,0-1 1 0 0,-1 0-1 0 0,1 0 0 0 0,2 0 1 0 0,13-1-597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17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7 10135 0 0,'-1'0'99'0'0,"1"0"1"0"0,0-1-1 0 0,0 1 0 0 0,0 0 0 0 0,0-1 0 0 0,0 1 0 0 0,0 0 0 0 0,-1 0 1 0 0,1-1-1 0 0,0 1 0 0 0,0 0 0 0 0,0-1 0 0 0,-1 1 0 0 0,1 0 0 0 0,0 0 0 0 0,-1-1 1 0 0,1 1-1 0 0,0 0 0 0 0,0 0 0 0 0,-1 0 0 0 0,1 0 0 0 0,0-1 0 0 0,-1 1 1 0 0,1 0-1 0 0,0 0 0 0 0,-1 0 0 0 0,1 0 0 0 0,0 0 0 0 0,-1 0 0 0 0,0 0 0 0 0,-13 4 1822 0 0,10-2-1627 0 0,0 0 0 0 0,0 0 0 0 0,1 1 1 0 0,-1-1-1 0 0,-3 5 0 0 0,-2 4-25 0 0,0 1 0 0 0,1 0 0 0 0,1 0 0 0 0,-7 16 0 0 0,2-6-39 0 0,-92 184 823 0 0,-24 44-778 0 0,72-155-251 0 0,-5-2 1 0 0,-78 91 0 0 0,61-77-777 0 0,27-35-158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1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21 3223 0 0,'18'-20'12296'0'0,"-20"21"-11696"0"0,-40 30 752 0 0,-41 39 0 0 0,-3 3-1133 0 0,80-68-193 0 0,-18 12-12 0 0,2 2 1 0 0,0 0-1 0 0,-32 39 1 0 0,39-40 214 0 0,2 1 0 0 0,0 1 0 0 0,1 0 0 0 0,-13 32-1 0 0,22-44-97 0 0,0 1 0 0 0,0 0-1 0 0,1 0 1 0 0,0-1 0 0 0,1 1 0 0 0,0 12-1 0 0,1-15-79 0 0,0-1 1 0 0,0 1-1 0 0,1-1 0 0 0,0 0 0 0 0,0 1 0 0 0,1-1 0 0 0,-1 0 1 0 0,1 0-1 0 0,0 0 0 0 0,1 0 0 0 0,3 7 0 0 0,-4-9-26 0 0,0 0-1 0 0,1 1 1 0 0,-1-1-1 0 0,1-1 0 0 0,-1 1 1 0 0,1 0-1 0 0,0-1 1 0 0,0 1-1 0 0,0-1 1 0 0,1 0-1 0 0,-1 0 1 0 0,0 0-1 0 0,1 0 0 0 0,4 1 1 0 0,4 0 74 0 0,-1-1 0 0 0,1 0 0 0 0,20 1-1 0 0,-5-2-12 0 0,-25-1-198 0 0,1 0 0 0 0,-1 1-1 0 0,0-1 1 0 0,1 0 0 0 0,-1 1-1 0 0,0-1 1 0 0,1 1 0 0 0,-1-1-1 0 0,0 1 1 0 0,0 0 0 0 0,0 0 0 0 0,1 0-1 0 0,-1 1 1 0 0,0-1 0 0 0,0 0-1 0 0,0 1 1 0 0,-1-1 0 0 0,3 3 0 0 0,-3-2-53 0 0,0-1 1 0 0,-1 1 0 0 0,1 0 0 0 0,0 0 0 0 0,-1 0 0 0 0,1 0 0 0 0,-1 0-1 0 0,0 0 1 0 0,0 0 0 0 0,0 0 0 0 0,0 0 0 0 0,0 0 0 0 0,0 0 0 0 0,0 0-1 0 0,-2 4 1 0 0,1 3-1984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1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19 139 5983 0 0,'-2'0'464'0'0,"-14"5"9424"0"0,19-5-8380 0 0,34 2-31 0 0,0-2-1 0 0,1-2 0 0 0,48-8 1 0 0,-23 2-768 0 0,44-6 79 0 0,158-41 0 0 0,-56 1-1996 0 0,-186 51-428 0 0,-18 3 346 0 0,-7 3-183 0 0,-20 27-5408 0 0,4-9 1006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1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92 310 9671 0 0,'5'-7'10632'0'0,"-5"21"-9712"0"0,-2-1-544 0 0,0 1-1 0 0,-2-1 1 0 0,1-1 0 0 0,-1 1-1 0 0,-1 0 1 0 0,-8 14-1 0 0,4-7-22 0 0,-8 24 0 0 0,0 6-83 0 0,-4 15-3233 0 0</inkml:trace>
  <inkml:trace contextRef="#ctx0" brushRef="#br0" timeOffset="1">390 15 12895 0 0,'11'-14'5296'0'0,"-18"19"-5216"0"0,-1 4-8 0 0,1 2-728 0 0,0 5-144 0 0,0 4-32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1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10135 0 0,'0'0'6911'0'0,"1"2"-6419"0"0,-1 2-390 0 0,0-1 0 0 0,0 1 0 0 0,-1-1 0 0 0,1 1 0 0 0,-1-1 0 0 0,1 0 0 0 0,-1 1 0 0 0,0-1 0 0 0,-1 0 0 0 0,1 1 0 0 0,-1-1 0 0 0,1 0 0 0 0,-1 0 0 0 0,0 0 0 0 0,0 0 0 0 0,0-1 0 0 0,0 1 0 0 0,-4 3 0 0 0,-7 7 142 0 0,-1 0 1 0 0,-19 12-1 0 0,22-16-60 0 0,7-6-119 0 0,-8 6 248 0 0,-15 16 1 0 0,24-22-262 0 0,1-1 0 0 0,-1 1 0 0 0,1 0 0 0 0,0 0 0 0 0,0 0 1 0 0,1 0-1 0 0,-1 0 0 0 0,0 1 0 0 0,1-1 0 0 0,0 0 0 0 0,-2 6 0 0 0,3-7-22 0 0,0 0 0 0 0,0-1 0 0 0,0 1 0 0 0,0 0 0 0 0,1 0 0 0 0,-1-1 0 0 0,0 1 0 0 0,1 0 0 0 0,-1 0 0 0 0,1-1 0 0 0,-1 1 1 0 0,1-1-1 0 0,0 1 0 0 0,0 0 0 0 0,0-1 0 0 0,0 1 0 0 0,0-1 0 0 0,0 0 0 0 0,0 1 0 0 0,0-1 0 0 0,1 0 0 0 0,-1 0 0 0 0,0 0 0 0 0,1 0 0 0 0,-1 0 0 0 0,1 0 0 0 0,-1 0 0 0 0,3 1 0 0 0,3 1 124 0 0,1 0 0 0 0,0 0-1 0 0,0 0 1 0 0,11 1 0 0 0,-13-3-35 0 0,1 0 0 0 0,0-1 0 0 0,11 0 0 0 0,-6 0-13 0 0,-10 0-95 0 0,0 0-1 0 0,0 0 0 0 0,0 0 0 0 0,0 0 0 0 0,0-1 0 0 0,0 1 0 0 0,0-1 0 0 0,0 1 0 0 0,0-1 0 0 0,0 0 0 0 0,-1 1 0 0 0,1-1 0 0 0,0 0 0 0 0,0 0 1 0 0,-1-1-1 0 0,1 1 0 0 0,-1 0 0 0 0,1 0 0 0 0,-1-1 0 0 0,1 1 0 0 0,-1-1 0 0 0,0 0 0 0 0,1 1 0 0 0,-1-1 0 0 0,1-2 0 0 0,1-1 28 0 0,25-37 124 0 0,24-50-1 0 0,-47 83-192 0 0,1-1-1 0 0,0 1 1 0 0,1 0 0 0 0,0 1-1 0 0,0 0 1 0 0,1 0 0 0 0,16-13-1 0 0,-23 20-105 0 0,4 10-7287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1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0 345 12439 0 0,'0'0'958'0'0,"2"-1"-385"0"0,38-26 5708 0 0,18-22-3149 0 0,-7 6-2399 0 0,19-11-618 0 0,105-60 0 0 0,-158 104-95 0 0,0 1 0 0 0,1 1 0 0 0,0 1 1 0 0,0 0-1 0 0,1 2 0 0 0,20-5 0 0 0,-39 10-22 0 0,1 0 1 0 0,-1 0-1 0 0,1 0 0 0 0,-1 0 0 0 0,1 0 0 0 0,-1 0 1 0 0,1 0-1 0 0,-1 0 0 0 0,1 0 0 0 0,-1 0 0 0 0,1 0 1 0 0,-1 0-1 0 0,0 0 0 0 0,1 1 0 0 0,-1-1 0 0 0,1 0 1 0 0,-1 0-1 0 0,1 1 0 0 0,-1-1 0 0 0,0 0 1 0 0,1 0-1 0 0,-1 1 0 0 0,1-1 0 0 0,-1 0 0 0 0,0 1 1 0 0,0-1-1 0 0,1 1 0 0 0,-1-1 0 0 0,1 1 0 0 0,-1 0-9 0 0,1 1-1 0 0,-1-1 0 0 0,0 1 0 0 0,1-1 0 0 0,-1 1 0 0 0,0-1 1 0 0,0 1-1 0 0,0 0 0 0 0,0 2 0 0 0,-1 3-45 0 0,0 1-1 0 0,-5 14 1 0 0,2-9 74 0 0,-2 6-31 0 0,1-1 1 0 0,-5 37 0 0 0,9-49 33 0 0,1 0 1 0 0,0 0-1 0 0,0 0 1 0 0,1 0-1 0 0,-1 1 1 0 0,1-1-1 0 0,1 0 1 0 0,-1-1-1 0 0,1 1 1 0 0,0 0 0 0 0,1 0-1 0 0,-1-1 1 0 0,5 8-1 0 0,4 2 30 0 0,1 1 0 0 0,1-2 0 0 0,0 0-1 0 0,19 16 1 0 0,3 2-180 0 0,-34-31-593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1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51 10943 0 0,'1'-1'498'0'0,"34"-43"3799"0"0,-37 44-3565 0 0,-5 2-456 0 0,0 1-1 0 0,0-1 1 0 0,0 1 0 0 0,0 0 0 0 0,0 1 0 0 0,1-1-1 0 0,-10 8 1 0 0,-43 38-265 0 0,29-23 224 0 0,-75 67 277 0 0,83-71-421 0 0,1 1 1 0 0,-27 38 0 0 0,46-59-79 0 0,1 1 1 0 0,-1-1 0 0 0,1 1 0 0 0,0 0-1 0 0,0-1 1 0 0,0 1 0 0 0,0 0 0 0 0,1 0-1 0 0,-1-1 1 0 0,1 6 0 0 0,0-7-2 0 0,0 0 1 0 0,0 0-1 0 0,0-1 1 0 0,0 1-1 0 0,0 0 0 0 0,0 0 1 0 0,0 0-1 0 0,0 0 1 0 0,0 0-1 0 0,1-1 1 0 0,-1 1-1 0 0,0 0 0 0 0,1 0 1 0 0,-1 0-1 0 0,1-1 1 0 0,-1 1-1 0 0,1 0 0 0 0,-1 0 1 0 0,1-1-1 0 0,-1 1 1 0 0,1 0-1 0 0,0-1 0 0 0,-1 1 1 0 0,1-1-1 0 0,0 1 1 0 0,0-1-1 0 0,-1 1 0 0 0,1-1 1 0 0,0 0-1 0 0,0 1 1 0 0,0-1-1 0 0,-1 0 1 0 0,1 0-1 0 0,0 1 0 0 0,0-1 1 0 0,1 0-1 0 0,8 0 189 0 0,0-1 0 0 0,0 0 0 0 0,0 0 0 0 0,13-5 0 0 0,8 0 149 0 0,22-6-149 0 0,-1-1 0 0 0,0-3 1 0 0,-1-2-1 0 0,61-31 0 0 0,-102 44-350 0 0,0 0-1 0 0,10-7 0 0 0,-18 11 22 0 0,-1-8-128 0 0,-1 5 236 0 0,-1 0 0 0 0,1 0 0 0 0,-1 0 0 0 0,0 0-1 0 0,0 0 1 0 0,-1 0 0 0 0,1 0 0 0 0,-1 1 0 0 0,0-1 0 0 0,1 0-1 0 0,-2 1 1 0 0,1 0 0 0 0,0-1 0 0 0,-1 1 0 0 0,-3-3 0 0 0,-6-6-7 0 0,0 1-1 0 0,-20-15 1 0 0,-4-2-441 0 0,34 26 379 0 0,-1-1-1 0 0,1 1 1 0 0,-1-1-1 0 0,1 0 1 0 0,0 0 0 0 0,0 0-1 0 0,0 0 1 0 0,1 0-1 0 0,-3-6 1 0 0,3 7-24 0 0,1 0-1 0 0,-1 1 1 0 0,1-1 0 0 0,0 0-1 0 0,0 1 1 0 0,0-1 0 0 0,0 0 0 0 0,0 0-1 0 0,0 0 1 0 0,0 1 0 0 0,0-1-1 0 0,1 0 1 0 0,-1 1 0 0 0,1-1 0 0 0,-1 0-1 0 0,1 1 1 0 0,0-1 0 0 0,0 0-1 0 0,-1 1 1 0 0,3-3 0 0 0,-2 3-590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2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380 911 1375 0 0,'1'0'14730'0'0,"3"-1"-14455"0"0,-1-1 1 0 0,1 1-1 0 0,0-1 1 0 0,-1 1-1 0 0,0-1 1 0 0,1 0-1 0 0,-1 0 1 0 0,5-5-1 0 0,26-24 1129 0 0,-19 15-769 0 0,320-339 1989 0 0,-323 342-2633 0 0,-2 0 0 0 0,1-1 0 0 0,-2-1 0 0 0,0 0-1 0 0,0 0 1 0 0,6-19 0 0 0,-6 15-189 0 0,14-23 0 0 0,-14 28-109 0 0,-2-1 0 0 0,1 0 0 0 0,6-21 0 0 0,-9 21-117 0 0,-1 0 1 0 0,-1-1-1 0 0,0 0 0 0 0,1-28 0 0 0,-4 37 268 0 0,0 0 0 0 0,-1 1 0 0 0,0-1 0 0 0,0 0 0 0 0,0 1 0 0 0,-1-1 0 0 0,0 1 0 0 0,0-1 0 0 0,-1 1 0 0 0,1 0 0 0 0,-2 0 1 0 0,1 0-1 0 0,-8-10 0 0 0,10 14 105 0 0,-1 0 0 0 0,1 1 0 0 0,-1-1 0 0 0,0 0 0 0 0,0 1 0 0 0,0-1 1 0 0,0 1-1 0 0,0-1 0 0 0,0 1 0 0 0,0 0 0 0 0,0 0 0 0 0,-1 0 0 0 0,1 0 1 0 0,0 1-1 0 0,-1-1 0 0 0,1 0 0 0 0,0 1 0 0 0,-4-1 0 0 0,2 2 25 0 0,0-1 0 0 0,0 0 0 0 0,0 1 0 0 0,0 0 0 0 0,1 0 0 0 0,-1 0 0 0 0,0 0 0 0 0,0 1 0 0 0,1-1 0 0 0,-6 4 0 0 0,-2 2 68 0 0,0 1-1 0 0,0 0 1 0 0,1 1 0 0 0,0 0-1 0 0,-14 19 1 0 0,7-7 169 0 0,2 2 1 0 0,0 0-1 0 0,2 0 0 0 0,0 1 1 0 0,-12 35-1 0 0,-35 133 894 0 0,5 47-465 0 0,4-14-480 0 0,27-144 56 0 0,-52 123 0 0 0,52-153 25 0 0,-1-2-1 0 0,-3 0 0 0 0,-47 61 1 0 0,54-83-301 0 0,-1-1 0 0 0,-2-1 1 0 0,-38 32-1 0 0,43-44-621 0 0,0 0 1 0 0,-41 20 0 0 0,39-27-822 0 0,20-6 702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20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14279 0 0,'0'0'5354'0'0,"3"0"-4088"0"0,36-1-17 0 0,0-2-1 0 0,52-11 1 0 0,77-26 287 0 0,-92 20-1430 0 0,105-13 1 0 0,-131 31-2418 0 0,-29 4-4814 0 0,-10 1-194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2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21 4607 0 0,'0'0'354'0'0,"1"-1"115"0"0,12-19 16050 0 0,-18 25-15681 0 0,0 1-792 0 0,1 0 0 0 0,-1 0 0 0 0,2 0 0 0 0,-1 0 0 0 0,-4 11 0 0 0,-8 13 7 0 0,-13 13-110 0 0,-1-2 0 0 0,-2-1-1 0 0,-51 48 1 0 0,79-84-44 0 0,-2 1-298 0 0,-1 2 0 0 0,1-1 0 0 0,-1 1-1 0 0,2 0 1 0 0,-1 0 0 0 0,1 0 0 0 0,-8 15 0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2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0,'0'0'136'0'0,"5"11"40"0"0,-1 2-176 0 0,0 3 0 0 0,-1 2 0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2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168 328 14479 0 0,'-22'15'577'0'0,"1"0"1"0"0,-22 21-1 0 0,-21 15 966 0 0,57-46-1530 0 0,-2 1 1185 0 0,8-7-601 0 0,2-6-336 0 0,4-2-154 0 0,0 0 0 0 0,0 0-1 0 0,1 1 1 0 0,0 0 0 0 0,1 0-1 0 0,0 0 1 0 0,9-8 0 0 0,6-6 34 0 0,11-13-155 0 0,2 1 0 0 0,2 2 0 0 0,1 1 0 0 0,60-37 0 0 0,-47 38-33 0 0,2 2 0 0 0,0 3 0 0 0,76-25 1 0 0,-116 46 163 0 0,0 0 1 0 0,0 1 0 0 0,0 0 0 0 0,19 0 0 0 0,-28 2-43 0 0,1 1 1 0 0,-1 0-1 0 0,0 1 0 0 0,1-1 1 0 0,-1 1-1 0 0,0-1 0 0 0,1 1 1 0 0,-1 0-1 0 0,0 1 1 0 0,0-1-1 0 0,0 1 0 0 0,0 0 1 0 0,0 0-1 0 0,0 0 0 0 0,-1 0 1 0 0,8 6-1 0 0,-10-6-48 0 0,0-1 0 0 0,0 1-1 0 0,0-1 1 0 0,0 1 0 0 0,0-1-1 0 0,0 1 1 0 0,0 0 0 0 0,-1-1-1 0 0,1 1 1 0 0,-1 0 0 0 0,1 0 0 0 0,-1-1-1 0 0,0 1 1 0 0,1 0 0 0 0,-1 0-1 0 0,0 0 1 0 0,0 0 0 0 0,-1 2-1 0 0,0 3 6 0 0,0 0-1 0 0,0 0 0 0 0,-4 9 1 0 0,2-7-10 0 0,-1 2 4 0 0,0 1 0 0 0,-1-1 0 0 0,0-1 0 0 0,-11 18 0 0 0,-33 39-21 0 0,17-25-15 0 0,19-24-213 0 0,8-12-119 0 0,-1 1-1 0 0,2-1 1 0 0,-1 1 0 0 0,1 1-1 0 0,0-1 1 0 0,0 0 0 0 0,1 1-1 0 0,-4 13 1 0 0,8-12-6107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1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0 6911 0 0,'0'0'8418'0'0,"-2"1"-7706"0"0,-15 8 14 0 0,-1 0 0 0 0,0-2 0 0 0,0 0 0 0 0,-38 9 0 0 0,34-11-688 0 0,0 2 1 0 0,1 1-1 0 0,0 0 0 0 0,1 2 0 0 0,0 0 0 0 0,0 1 0 0 0,1 2 0 0 0,1-1 1 0 0,0 2-1 0 0,0 1 0 0 0,2 0 0 0 0,-24 27 0 0 0,35-35-15 0 0,-1 0 1 0 0,1 0-1 0 0,1 1 0 0 0,0-1 0 0 0,0 1 1 0 0,0 0-1 0 0,1 0 0 0 0,0 1 0 0 0,-2 10 1 0 0,4-16 7 0 0,1 0 0 0 0,0 0 1 0 0,-1 0-1 0 0,1 0 1 0 0,0 0-1 0 0,0 0 1 0 0,1 0-1 0 0,-1 0 1 0 0,1 0-1 0 0,-1 0 1 0 0,1-1-1 0 0,0 1 1 0 0,0 0-1 0 0,0 0 1 0 0,1-1-1 0 0,-1 1 1 0 0,0 0-1 0 0,1-1 1 0 0,0 0-1 0 0,0 1 0 0 0,-1-1 1 0 0,2 0-1 0 0,-1 0 1 0 0,0 0-1 0 0,0 0 1 0 0,0 0-1 0 0,1 0 1 0 0,-1-1-1 0 0,1 1 1 0 0,4 1-1 0 0,7 2 70 0 0,-1 0-1 0 0,1 0 1 0 0,1-2-1 0 0,-1 0 0 0 0,0 0 1 0 0,1-2-1 0 0,-1 1 1 0 0,1-2-1 0 0,-1 0 1 0 0,17-2-1 0 0,-4-2-1251 0 0,-1-1-1 0 0,0 0 0 0 0,0-2 1 0 0,40-17-1 0 0,-51 17-475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2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165 512 13991 0 0,'0'0'3338'0'0,"-5"-4"-2176"0"0,-17-9-124 0 0,4 3-722 0 0,1-1-1 0 0,1 0 0 0 0,0-1 0 0 0,-16-17 0 0 0,28 25-323 0 0,0 0-1 0 0,1 0 1 0 0,-1 0-1 0 0,1-1 1 0 0,0 1-1 0 0,1-1 1 0 0,-1 0-1 0 0,1 0 1 0 0,0 0 0 0 0,0 0-1 0 0,1 0 1 0 0,-1 0-1 0 0,1-1 1 0 0,0 1-1 0 0,0 0 1 0 0,1-1-1 0 0,0 1 1 0 0,0-1-1 0 0,0 1 1 0 0,2-8-1 0 0,1 0-73 0 0,0 0 0 0 0,2 0 0 0 0,-1 0 0 0 0,2 1 1 0 0,-1 0-1 0 0,2 0 0 0 0,-1 1 0 0 0,2-1 0 0 0,0 1 0 0 0,0 1 0 0 0,1 0 0 0 0,0 0 0 0 0,0 0 0 0 0,14-9 0 0 0,-3 4 4 0 0,0 1 0 0 0,1 0 0 0 0,0 2 0 0 0,1 0 0 0 0,0 2-1 0 0,45-15 1 0 0,-36 17 181 0 0,0 1-1 0 0,0 2 0 0 0,57-2 1 0 0,-78 7 31 0 0,0 0 1 0 0,0 0 0 0 0,-1 1 0 0 0,1 0-1 0 0,0 1 1 0 0,-1 0 0 0 0,1 1 0 0 0,-1 0-1 0 0,0 0 1 0 0,0 1 0 0 0,0 0 0 0 0,0 1-1 0 0,15 10 1 0 0,-22-13-92 0 0,-1-1-1 0 0,1 1 1 0 0,0-1-1 0 0,-1 1 0 0 0,1 0 1 0 0,-1 0-1 0 0,0 0 1 0 0,1 0-1 0 0,-1 0 1 0 0,0 0-1 0 0,0 1 1 0 0,-1-1-1 0 0,1 0 0 0 0,0 0 1 0 0,-1 1-1 0 0,1-1 1 0 0,-1 3-1 0 0,0-1-3 0 0,0 0 0 0 0,0 0 0 0 0,-1 0-1 0 0,1-1 1 0 0,-1 1 0 0 0,0 0 0 0 0,0 0 0 0 0,-1-1-1 0 0,-2 7 1 0 0,-2-1-6 0 0,1 1 0 0 0,-2-1 1 0 0,1 0-1 0 0,-1 0 0 0 0,-1-1 0 0 0,-11 11 0 0 0,-7 0-32 0 0,0 0-1 0 0,-2-2 1 0 0,-49 23 0 0 0,-219 87-1240 0 0,269-118 789 0 0,-10 4-205 0 0,15-1-4096 0 0,29-17 3166 0 0,5-2-42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2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40 9671 0 0,'0'0'748'0'0,"1"-1"-492"0"0,2-3 217 0 0,1 1 0 0 0,0-1-1 0 0,0 1 1 0 0,0 0-1 0 0,0 1 1 0 0,0-1 0 0 0,1 1-1 0 0,-1-1 1 0 0,1 1 0 0 0,5-1-1 0 0,-6 1-183 0 0,0 1-1 0 0,0 0 1 0 0,0 0-1 0 0,0 0 1 0 0,0 1-1 0 0,0 0 1 0 0,0-1 0 0 0,0 1-1 0 0,0 0 1 0 0,0 1-1 0 0,0-1 1 0 0,0 1-1 0 0,6 2 1 0 0,-8-3-238 0 0,0 1 0 0 0,0 0 0 0 0,-1 0 0 0 0,1 0 0 0 0,0 0 0 0 0,-1 1 0 0 0,1-1 0 0 0,-1 0 0 0 0,1 1 0 0 0,-1-1 0 0 0,1 1 0 0 0,-1 0-1 0 0,0-1 1 0 0,0 1 0 0 0,0 0 0 0 0,1 2 0 0 0,-1-1-7 0 0,1 1-1 0 0,-2-1 1 0 0,1 1-1 0 0,0-1 1 0 0,-1 1-1 0 0,0-1 1 0 0,1 1-1 0 0,-2 6 1 0 0,0 0-10 0 0,-1 1 0 0 0,-1 0 0 0 0,0 0-1 0 0,0-1 1 0 0,-5 10 0 0 0,-11 19 59 0 0,-1 0 0 0 0,-2-2 0 0 0,-1-1-1 0 0,-46 55 1 0 0,-128 117-242 0 0,124-140-288 0 0,-104 74-1 0 0,58-57-8 0 0,117-83 212 0 0,9-2-959 0 0,0-1 510 0 0,0 0 0 0 0,8-1 0 0 0,6-3-5467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2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97 110 6911 0 0,'2'0'528'0'0,"84"6"7209"0"0,-32-1-1733 0 0,-18-4-5403 0 0,-16 0-220 0 0,0-2 0 0 0,0 0 0 0 0,0-1 1 0 0,0-1-1 0 0,-1-1 0 0 0,29-9 1 0 0,-47 12-383 0 0,64-26 85 0 0,-59 23-102 0 0,1 0 0 0 0,-1 1 0 0 0,0-2 0 0 0,-1 1 0 0 0,1-1 0 0 0,-1 0 0 0 0,7-8-1 0 0,-12 13-9 0 0,1 0 0 0 0,-1-1-1 0 0,0 1 1 0 0,0-1 0 0 0,1 1-1 0 0,-1-1 1 0 0,0 1-1 0 0,0 0 1 0 0,0-1 0 0 0,0 1-1 0 0,1-1 1 0 0,-1 1 0 0 0,0-1-1 0 0,0 1 1 0 0,0-1-1 0 0,0 1 1 0 0,0-1 0 0 0,0 1-1 0 0,-1-1 1 0 0,1 1-1 0 0,0-1 1 0 0,0 1 0 0 0,0-1-1 0 0,0 1 1 0 0,0-1 0 0 0,-1 1-1 0 0,1-1 1 0 0,0 1-1 0 0,0 0 1 0 0,-1-1 0 0 0,1 1-1 0 0,-1-1 1 0 0,0 0-20 0 0,0 0-1 0 0,0 0 1 0 0,0 0-1 0 0,0 0 1 0 0,0 1-1 0 0,0-1 1 0 0,0 0-1 0 0,0 1 1 0 0,0-1 0 0 0,-2 0-1 0 0,-5 0-247 0 0,0 0 0 0 0,0 0 0 0 0,1 1 0 0 0,-1-1 0 0 0,0 2 0 0 0,-15 1 0 0 0,-46 14-810 0 0,65-15 1070 0 0,-24 8-149 0 0,0 1 0 0 0,1 0 0 0 0,0 3 0 0 0,-33 19 0 0 0,20-7 548 0 0,-70 59 0 0 0,110-84-359 0 0,-18 15 232 0 0,-14 17 0 0 0,28-29-186 0 0,1 2 1 0 0,-1-1-1 0 0,1 0 0 0 0,0 1 0 0 0,0-1 0 0 0,0 1 0 0 0,1 0 0 0 0,0 0 1 0 0,0 0-1 0 0,-2 7 0 0 0,4-11-35 0 0,0 0-1 0 0,0 0 1 0 0,0 0 0 0 0,0 0-1 0 0,0 1 1 0 0,0-1 0 0 0,0 0 0 0 0,0 0-1 0 0,0 0 1 0 0,0 0 0 0 0,1 0-1 0 0,-1 0 1 0 0,0 0 0 0 0,1 0 0 0 0,-1 0-1 0 0,1 0 1 0 0,-1 0 0 0 0,1 0-1 0 0,0 0 1 0 0,-1 0 0 0 0,1 0 0 0 0,1 1-1 0 0,0-1 18 0 0,0 1 0 0 0,0-1 1 0 0,0 1-1 0 0,0-1 0 0 0,1 0 0 0 0,-1 0 0 0 0,0 0 0 0 0,1 0 0 0 0,4 0 0 0 0,4 1 79 0 0,0-1 0 0 0,1 0 0 0 0,16-1 0 0 0,-26 0-99 0 0,74-6-491 0 0,107-21 1 0 0,-138 19-787 0 0,-6 1-3559 0 0,-2-2-1468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2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490 400 3223 0 0,'1'-1'143'0'0,"4"-5"-13"0"0,-1 1 0 0 0,0-1 0 0 0,15-19 17157 0 0,-18 31-17192 0 0,0 0-1 0 0,-1 0 1 0 0,1 0-1 0 0,-1-1 1 0 0,-1 1-1 0 0,1 0 1 0 0,-1 0 0 0 0,0 0-1 0 0,0-1 1 0 0,0 1-1 0 0,-4 9 1 0 0,-4 6 105 0 0,-20 34 1 0 0,15-30-56 0 0,-153 253 381 0 0,117-208-748 0 0,-103 112 1 0 0,121-146-106 0 0,21-22-784 0 0,-1-1 0 0 0,-26 22 0 0 0</inkml:trace>
  <inkml:trace contextRef="#ctx0" brushRef="#br0" timeOffset="1">269 432 3679 0 0,'28'-37'571'0'0,"59"-58"0"0"0,-57 67 1526 0 0,1 1 0 0 0,1 2 0 0 0,1 2 0 0 0,52-29 0 0 0,-28 24-1028 0 0,1 3 0 0 0,1 2 0 0 0,1 3 0 0 0,115-23 0 0 0,-164 41-886 0 0,0 0 0 0 0,1 1-1 0 0,-1 0 1 0 0,0 1 0 0 0,0 0-1 0 0,0 1 1 0 0,1 1 0 0 0,18 4 0 0 0,-25-5-119 0 0,-1 1 0 0 0,1-1 0 0 0,0 1 0 0 0,-1 0 0 0 0,1 1 0 0 0,-1-1 0 0 0,0 1 0 0 0,0 0 0 0 0,0 0 1 0 0,0 0-1 0 0,0 1 0 0 0,-1-1 0 0 0,0 1 0 0 0,1 0 0 0 0,-1 0 0 0 0,-1 0 0 0 0,1 0 0 0 0,0 1 0 0 0,-1-1 1 0 0,0 1-1 0 0,3 8 0 0 0,-3-5-16 0 0,0 0 1 0 0,-1 0-1 0 0,0 0 0 0 0,0 0 1 0 0,-1 1-1 0 0,0-1 1 0 0,0 0-1 0 0,-1 1 0 0 0,0-1 1 0 0,-3 11-1 0 0,1-8 10 0 0,-1 1 1 0 0,0-1-1 0 0,-1 0 0 0 0,0-1 1 0 0,-1 1-1 0 0,-11 15 0 0 0,4-9-5 0 0,-2 0 0 0 0,0-1 0 0 0,0-1 0 0 0,-2 0 0 0 0,1-1 0 0 0,-2-1 0 0 0,-28 16 0 0 0,14-12-9 0 0,0-2 0 0 0,-68 22 0 0 0,-72 4-59 0 0,158-39-72 0 0,-5 2-417 0 0,-1 0 0 0 0,0-2-1 0 0,0 0 1 0 0,0-1 0 0 0,-24-3 0 0 0,42 2-905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2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78 7831 0 0,'1'1'603'0'0,"24"22"1457"0"0,-21-20-986 0 0,0 1 0 0 0,-1-1-1 0 0,1 1 1 0 0,4 6 0 0 0,-6-7-775 0 0,1 0 0 0 0,-1 0 0 0 0,0 0-1 0 0,1 0 1 0 0,0 0 0 0 0,0-1 0 0 0,-1 0 0 0 0,1 1 0 0 0,1-1-1 0 0,-1 0 1 0 0,0-1 0 0 0,0 1 0 0 0,1 0 0 0 0,-1-1-1 0 0,1 0 1 0 0,0 0 0 0 0,-1 0 0 0 0,1 0 0 0 0,0-1-1 0 0,6 1 1 0 0,3-1-5 0 0,0-1 0 0 0,0-1 0 0 0,-1 0-1 0 0,21-6 1 0 0,10-5-155 0 0,0-2-1 0 0,-1-1 0 0 0,-1-2 1 0 0,69-43-1 0 0,-103 56-193 0 0,-1 1 0 0 0,0-1 0 0 0,9-9 0 0 0,-14 13-174 0 0,-7 1 104 0 0,1 1-1 0 0,0 0 1 0 0,-1 1 0 0 0,1-1 0 0 0,-1 1 0 0 0,1 0-1 0 0,-6 3 1 0 0,-2 1-36 0 0,-218 103-802 0 0,189-85 1078 0 0,1 3 0 0 0,1 1 0 0 0,-44 40 1 0 0,77-62-102 0 0,-76 74 264 0 0,70-66-231 0 0,0 1-1 0 0,1 1 1 0 0,-18 30-1 0 0,28-43-45 0 0,1 1 1 0 0,-1-1-1 0 0,1 0 0 0 0,-1 0 0 0 0,1 1 0 0 0,0-1 1 0 0,1 1-1 0 0,-2 6 0 0 0,2-9-1 0 0,0 0 0 0 0,0 1-1 0 0,1-1 1 0 0,-1 0 0 0 0,0 0 0 0 0,0 1-1 0 0,1-1 1 0 0,-1 0 0 0 0,1 0 0 0 0,-1 0-1 0 0,1 1 1 0 0,0-1 0 0 0,-1 0 0 0 0,1 0-1 0 0,0 0 1 0 0,0 0 0 0 0,0 0 0 0 0,0 0-1 0 0,0 0 1 0 0,0-1 0 0 0,0 1 0 0 0,0 0-1 0 0,0 0 1 0 0,0-1 0 0 0,0 1 0 0 0,0-1-1 0 0,2 1 1 0 0,6 2-441 0 0,0 0 1 0 0,1-1-1 0 0,-1 0 0 0 0,1-1 0 0 0,0 0 0 0 0,-1-1 1 0 0,16-1-1 0 0,-7 1-1298 0 0,7 0-4776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2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10943 0 0,'0'0'498'0'0,"2"0"-9"0"0,20-5 5468 0 0,-21 5-5158 0 0,5 1-65 0 0,0 0 0 0 0,-1-1 0 0 0,1 0 1 0 0,-1 0-1 0 0,10-1 0 0 0,-10 0-547 0 0,1 0 0 0 0,-1-1 0 0 0,1 0 0 0 0,-1 0 0 0 0,8-4-1 0 0,14-11-83 0 0,-1 0 0 0 0,-1-2-1 0 0,-1-1 1 0 0,28-29-1 0 0,47-37-500 0 0,-94 82 387 0 0,12-9-259 0 0,0 1 1 0 0,25-12-1 0 0,-33 20 193 0 0,-1 0 0 0 0,1 1 0 0 0,0 0 1 0 0,0 1-1 0 0,1 0 0 0 0,-1 0 0 0 0,0 1 0 0 0,16 0 0 0 0,-24 1 93 0 0,0 0-1 0 0,0 0 1 0 0,0 0-1 0 0,-1 1 0 0 0,1-1 1 0 0,0 0-1 0 0,0 1 1 0 0,0-1-1 0 0,0 0 1 0 0,-1 1-1 0 0,1-1 1 0 0,0 1-1 0 0,0-1 0 0 0,-1 1 1 0 0,1 0-1 0 0,0-1 1 0 0,-1 1-1 0 0,1 0 1 0 0,-1-1-1 0 0,2 3 1 0 0,6 14 211 0 0,-6-10-158 0 0,-1-1 0 0 0,0 1 0 0 0,0 0-1 0 0,0-1 1 0 0,-1 1 0 0 0,0 0 0 0 0,-1 0 0 0 0,1-1-1 0 0,-1 1 1 0 0,0 0 0 0 0,-1-1 0 0 0,0 1 0 0 0,0-1-1 0 0,0 0 1 0 0,0 1 0 0 0,-1-1 0 0 0,0 0 0 0 0,-1-1-1 0 0,-4 7 1 0 0,1 0-10 0 0,-12 25-1 0 0,13-24-192 0 0,-14 24-1 0 0,-10-1-275 0 0,12-14-1599 0 0,2 0-4958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2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59 460 10135 0 0,'0'0'13492'0'0,"-9"-6"-12391"0"0,5 6-996 0 0,2-1-71 0 0,0 1 0 0 0,-1-1-1 0 0,1 1 1 0 0,0-1 0 0 0,0 0 0 0 0,0 0-1 0 0,0 0 1 0 0,0 0 0 0 0,0 0-1 0 0,0-1 1 0 0,0 1 0 0 0,0 0-1 0 0,1-1 1 0 0,-1 1 0 0 0,-2-3-1 0 0,3 2-36 0 0,0 0 0 0 0,-1 0 0 0 0,1 0 0 0 0,0 0 0 0 0,0 0 1 0 0,0 0-1 0 0,1 0 0 0 0,-1 0 0 0 0,0 0 0 0 0,1 0 0 0 0,-1-1 0 0 0,1 1 0 0 0,0 0 0 0 0,0 0 0 0 0,-1-1 0 0 0,2 1 0 0 0,-1 0 0 0 0,0 0 0 0 0,0-1 0 0 0,1 1 0 0 0,-1 0 0 0 0,1 0 0 0 0,1-4 0 0 0,2-3-90 0 0,-1 0 1 0 0,2 1 0 0 0,-1-1-1 0 0,8-9 1 0 0,5-6-287 0 0,2 1-1 0 0,40-39 0 0 0,52-34-1130 0 0,-90 79 1179 0 0,-2 1 23 0 0,1 1 0 0 0,43-24 0 0 0,-51 33 347 0 0,0 1 0 0 0,0 0 0 0 0,1 1 0 0 0,0 0 0 0 0,-1 1 0 0 0,1 0 0 0 0,18-1 0 0 0,-27 3 53 0 0,0 1-1 0 0,0 0 1 0 0,0 1 0 0 0,0-1-1 0 0,0 1 1 0 0,0 0 0 0 0,0 0-1 0 0,-1 0 1 0 0,1 0-1 0 0,0 0 1 0 0,-1 1 0 0 0,1 0-1 0 0,-1 0 1 0 0,1 0 0 0 0,-1 0-1 0 0,0 0 1 0 0,0 1-1 0 0,0-1 1 0 0,0 1 0 0 0,0 0-1 0 0,-1 0 1 0 0,1 0 0 0 0,3 6-1 0 0,-3-4-25 0 0,-1 0-1 0 0,0 0 1 0 0,0 0-1 0 0,0 0 1 0 0,0 0-1 0 0,-1 1 0 0 0,0-1 1 0 0,0 1-1 0 0,0-1 1 0 0,-1 1-1 0 0,1-1 1 0 0,-1 0-1 0 0,-1 1 1 0 0,1-1-1 0 0,-1 1 1 0 0,-2 8-1 0 0,-3 4 4 0 0,-1 0-1 0 0,0-1 0 0 0,-1 0 1 0 0,-1 0-1 0 0,-1 0 1 0 0,0-1-1 0 0,-1-1 0 0 0,-20 22 1 0 0,16-21-53 0 0,0-1 1 0 0,-2-1-1 0 0,1-1 0 0 0,-1 0 1 0 0,-1-1-1 0 0,-1-1 0 0 0,-25 12 1 0 0,1-2-141 0 0,-30 12-313 0 0,65-30-81 0 0,1-1 0 0 0,-1 0 0 0 0,0 0 0 0 0,0-1 0 0 0,0 0 0 0 0,0 0 0 0 0,-14-1 0 0 0,14-1-1138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2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0 11975 0 0,'0'0'8058'0'0,"-1"2"-7613"0"0,-2 9-320 0 0,-1 0 0 0 0,-1 0 0 0 0,0 0 0 0 0,0-1 0 0 0,-1 0 0 0 0,-10 14 0 0 0,8-11-36 0 0,-109 160 460 0 0,85-126-329 0 0,-325 415 1494 0 0,327-425-1688 0 0,-10 8-116 0 0,22-25-37 0 0,-24 32 0 0 0,42-51 94 0 0,0-1-1 0 0,0 0 0 0 0,1 1 1 0 0,-1-1-1 0 0,0 0 1 0 0,0 1-1 0 0,0-1 1 0 0,0 0-1 0 0,0 1 0 0 0,0-1 1 0 0,1 0-1 0 0,-1 1 1 0 0,0-1-1 0 0,0 0 1 0 0,1 1-1 0 0,-1-1 1 0 0,0 0-1 0 0,0 0 0 0 0,1 1 1 0 0,-1-1-1 0 0,0 0 1 0 0,1 0-1 0 0,-1 1 1 0 0,0-1-1 0 0,1 0 0 0 0,-1 0 1 0 0,0 0-1 0 0,1 0 1 0 0,0 1-35 0 0,1-1-185 0 0,0 1-1 0 0,0 0 1 0 0,1-1 0 0 0,-1 0 0 0 0,0 1-1 0 0,1-1 1 0 0,-1 0 0 0 0,0 0 0 0 0,1 0 0 0 0,-1 0-1 0 0,0-1 1 0 0,4 0 0 0 0,19-5-6846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2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8287 0 0,'-1'1'639'0'0,"-37"34"1467"0"0,26-26-624 0 0,1 1 1 0 0,0 1 0 0 0,0-1 0 0 0,1 2 0 0 0,-11 17 0 0 0,19-27-285 0 0,9 6 124 0 0,-6-7-1242 0 0,-1 1 1 0 0,1-1-1 0 0,0 0 1 0 0,0 0-1 0 0,0 0 1 0 0,0 0-1 0 0,0 0 1 0 0,1 0-1 0 0,1 2 1 0 0,1-1 28 0 0,0 0 0 0 0,0-1 0 0 0,1 0 0 0 0,-1 1 0 0 0,0-1 0 0 0,1-1 1 0 0,-1 1-1 0 0,1 0 0 0 0,-1-1 0 0 0,0 0 0 0 0,7-1 0 0 0,8-1 19 0 0,26-6 0 0 0,-20 3-56 0 0,10-2-78 0 0,1-1 1 0 0,-1-2-1 0 0,64-26 0 0 0,-90 31-58 0 0,-8 4-49 0 0,-3 1-199 0 0,-5 0 293 0 0,0 0-1 0 0,1 0 0 0 0,-1 0 1 0 0,0 1-1 0 0,1 0 1 0 0,-1 0-1 0 0,1 1 1 0 0,-1 0-1 0 0,1 0 1 0 0,-1 1-1 0 0,-7 4 0 0 0,-10 6 142 0 0,-33 23-1 0 0,49-30-101 0 0,-13 9-36 0 0,1 0 0 0 0,-23 24 0 0 0,33-29 4 0 0,0 1 0 0 0,1 0 0 0 0,1 0 0 0 0,0 1 0 0 0,-11 22 0 0 0,18-32-62 0 0,0 0 0 0 0,0 1 0 0 0,0-1 0 0 0,0 1 0 0 0,0-1 0 0 0,1 1 0 0 0,-1 0 0 0 0,1-1 0 0 0,0 1 0 0 0,-1 0 0 0 0,1-1 0 0 0,1 1 0 0 0,-1 0 0 0 0,0-1 0 0 0,2 5 0 0 0,-2-5-14 0 0,1 0-1 0 0,0 0 1 0 0,0 0-1 0 0,1 0 1 0 0,-1 0 0 0 0,0-1-1 0 0,1 1 1 0 0,-1 0-1 0 0,1-1 1 0 0,-1 1 0 0 0,1-1-1 0 0,0 1 1 0 0,0-1-1 0 0,-1 0 1 0 0,1 0-1 0 0,0 0 1 0 0,0 0 0 0 0,3 1-1 0 0,24 8-4518 0 0,57 13 0 0 0,-84-23 4552 0 0,0 1 1 0 0,0-1 0 0 0,0 1-1 0 0,0 0 1 0 0,0-1-1 0 0,0 1 1 0 0,-1 0 0 0 0,1 0-1 0 0,0 0 1 0 0,0 1-1 0 0,-1-1 1 0 0,1 0 0 0 0,-1 0-1 0 0,1 1 1 0 0,-1-1 0 0 0,0 1-1 0 0,0 0 1 0 0,2 2-1 0 0,-1 1 724 0 0,0 0-1 0 0,0 0 1 0 0,0 0-1 0 0,-1 0 1 0 0,2 9-1 0 0,-3-12-176 0 0,2 0-276 0 0,0 0 1 0 0,0-1 0 0 0,0 1-1 0 0,0-1 1 0 0,0 1-1 0 0,4 1 1 0 0,-4-3-108 0 0,1 1 1 0 0,-1 0 0 0 0,0-1-1 0 0,0 0 1 0 0,1 1-1 0 0,-1-1 1 0 0,0 0-1 0 0,1 0 1 0 0,-1 0 0 0 0,0 0-1 0 0,1-1 1 0 0,-1 1-1 0 0,0-1 1 0 0,0 1-1 0 0,4-2 1 0 0,3-2 220 0 0,1 0 0 0 0,10-7 0 0 0,-3 2 44 0 0,37-22 208 0 0,-1-3-1 0 0,61-50 0 0 0,-56 37-348 0 0,-24 18 209 0 0,44-28-1 0 0,-67 50-381 0 0,0 1 0 0 0,0 0 0 0 0,1 0 0 0 0,0 1 0 0 0,0 1 0 0 0,1 0 0 0 0,-1 0 0 0 0,21-2 0 0 0,-31 6-45 0 0,-1 0-1 0 0,1 0 1 0 0,0 0-1 0 0,0 0 1 0 0,0 0 0 0 0,0 0-1 0 0,0 0 1 0 0,0 1-1 0 0,0-1 1 0 0,0 0 0 0 0,-1 1-1 0 0,1 0 1 0 0,0-1-1 0 0,0 1 1 0 0,-1 0-1 0 0,1 0 1 0 0,0 0 0 0 0,-1 0-1 0 0,1 1 1 0 0,-1-1-1 0 0,0 0 1 0 0,1 0 0 0 0,1 3-1 0 0,-1-1 16 0 0,-1 0 0 0 0,0 0 0 0 0,1 0 0 0 0,-1 0-1 0 0,0 0 1 0 0,0 0 0 0 0,-1 0 0 0 0,1 0 0 0 0,0 0 0 0 0,-1 0 0 0 0,0 1-1 0 0,0-1 1 0 0,0 5 0 0 0,-2 13 176 0 0,0 0 47 0 0,1 0 0 0 0,1-1 1 0 0,1 1-1 0 0,3 21 0 0 0,-2-35-99 0 0,0-2 18 0 0,1 22-90 0 0,-4-9-249 0 0,-2-12-240 0 0,2-6 379 0 0,1 0-1 0 0,0 1 1 0 0,0-1 0 0 0,-1 0-1 0 0,1 0 1 0 0,0 1 0 0 0,0-1-1 0 0,0 0 1 0 0,0 1 0 0 0,-1-1-1 0 0,1 0 1 0 0,0 1 0 0 0,0-1-1 0 0,0 0 1 0 0,0 1 0 0 0,0-1-1 0 0,0 0 1 0 0,0 1 0 0 0,0-1-1 0 0,0 0 1 0 0,0 1 0 0 0,0 14-1696 0 0,0-13 688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2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1375 0 0,'-1'2'3514'0'0,"-21"24"4605"0"0,2 2-3871 0 0,5-6-2611 0 0,-22 48 0 0 0,-56 155 1202 0 0,19-44-1865 0 0,35-86-761 0 0,-19 42 235 0 0,42-104-326 0 0,-40 61-1 0 0,35-67-289 0 0,-2 0 1 0 0,-32 28-1 0 0,29-29 39 0 0,-10 4-3232 0 0,27-24 1642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17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12263 0 0,'0'0'1112'0'0,"-1"1"-917"0"0,-1 1-149 0 0,0-1 0 0 0,1 1 0 0 0,-1 0 0 0 0,1 0 0 0 0,0 0 0 0 0,-1 0 0 0 0,1 0 1 0 0,0 0-1 0 0,0 0 0 0 0,1 1 0 0 0,-1-1 0 0 0,0 0 0 0 0,1 0 0 0 0,-1 1 0 0 0,1-1 0 0 0,0 0 0 0 0,0 5 0 0 0,0-2 72 0 0,1-1-1 0 0,0 0 0 0 0,0 0 0 0 0,0 0 1 0 0,0 1-1 0 0,1-1 0 0 0,0-1 1 0 0,0 1-1 0 0,3 5 0 0 0,5 5 265 0 0,0-1 0 0 0,1 0 0 0 0,25 23 1 0 0,93 65 936 0 0,-58-48-660 0 0,-45-33-402 0 0,14 11 404 0 0,66 64 0 0 0,-96-84-616 0 0,0 0 1 0 0,-1 1-1 0 0,0 0 1 0 0,-1 0 0 0 0,0 1-1 0 0,-1 0 1 0 0,-1 0-1 0 0,0 1 1 0 0,-1-1 0 0 0,7 28-1 0 0,-10-30-40 0 0,-1 0 0 0 0,-1 0 0 0 0,0 0 0 0 0,0 0-1 0 0,-1 0 1 0 0,-1 0 0 0 0,1 0 0 0 0,-2 0 0 0 0,0 0 0 0 0,0 0-1 0 0,-1-1 1 0 0,0 0 0 0 0,-7 13 0 0 0,2-6-15 0 0,-1-1 1 0 0,-1 0-1 0 0,0-1 0 0 0,-1 0 1 0 0,-1-1-1 0 0,-28 24 0 0 0,23-22-77 0 0,0-2 0 0 0,-2-1 0 0 0,0 0-1 0 0,-39 18 1 0 0,58-31-293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27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39 111 5063 0 0,'-38'-9'7140'0'0,"42"6"-5720"0"0,1 1-1 0 0,0 0 1 0 0,0 0-1 0 0,0 0 1 0 0,6-1-1 0 0,8 0-362 0 0,23-2-1 0 0,-12 2 110 0 0,286-24 2867 0 0,-117 30-2998 0 0,-114 0-935 0 0,-34-5-643 0 0,-1-2 0 0 0,1-2 0 0 0,60-15 0 0 0,-65 10-746 0 0,-4-1-50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28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95 195 6447 0 0,'2'0'499'0'0,"22"-14"71"0"0,-20 11 380 0 0,0 1 0 0 0,1-1 0 0 0,-1 1 0 0 0,0 0 0 0 0,1 0 0 0 0,8-2 0 0 0,-13 3-889 0 0,1 1 1 0 0,-1 0-1 0 0,1 0 0 0 0,0 0 1 0 0,-1 0-1 0 0,1 0 0 0 0,-1 0 1 0 0,1 0-1 0 0,0 0 1 0 0,-1 1-1 0 0,1-1 0 0 0,0 0 1 0 0,-1 0-1 0 0,1 0 0 0 0,-1 1 1 0 0,1-1-1 0 0,-1 0 0 0 0,1 1 1 0 0,-1-1-1 0 0,1 0 0 0 0,-1 1 1 0 0,1-1-1 0 0,-1 1 1 0 0,1-1-1 0 0,-1 1 0 0 0,0-1 1 0 0,1 1-1 0 0,-1-1 0 0 0,0 1 1 0 0,1-1-1 0 0,-1 1 0 0 0,0-1 1 0 0,0 1-1 0 0,1 0 0 0 0,-1-1 1 0 0,0 1-1 0 0,0-1 1 0 0,0 1-1 0 0,0 0 0 0 0,0-1 1 0 0,0 1-1 0 0,0 0 0 0 0,0-1 1 0 0,0 2-1 0 0,0 1 46 0 0,0 0 0 0 0,-1 0 0 0 0,1 0-1 0 0,-1 1 1 0 0,0-1 0 0 0,1 0 0 0 0,-1 0 0 0 0,-2 3 0 0 0,-6 11 621 0 0,-22 28 0 0 0,-3 5-146 0 0,-58 91 53 0 0,89-135-576 0 0,2-4 31 0 0,12-11 153 0 0,48-50 219 0 0,-23 20-457 0 0,73-77-288 0 0,31-31-512 0 0,-132 140 748 0 0,8-9-113 0 0,1 1-1 0 0,0 1 1 0 0,22-13 0 0 0,-34 24 188 0 0,1 0 0 0 0,0 0 0 0 0,-1 0 0 0 0,1 1 0 0 0,0 0 0 0 0,0 0-1 0 0,0 1 1 0 0,0-1 0 0 0,1 1 0 0 0,-1 1 0 0 0,0-1 0 0 0,0 1 0 0 0,1 0 0 0 0,-1 1 0 0 0,0-1 0 0 0,7 2 0 0 0,-5 1 40 0 0,0 0 1 0 0,1 0-1 0 0,-1 1 1 0 0,0-1-1 0 0,-1 2 1 0 0,1-1-1 0 0,-1 1 1 0 0,0 1-1 0 0,0-1 1 0 0,0 1-1 0 0,-1 0 1 0 0,0 1-1 0 0,0-1 1 0 0,0 1-1 0 0,-1 0 1 0 0,5 10-1 0 0,-6-12-48 0 0,-1 1 0 0 0,0 0 0 0 0,-1 0 0 0 0,1 0 0 0 0,-1 1 0 0 0,0-1-1 0 0,-1 0 1 0 0,0 1 0 0 0,0-1 0 0 0,0 1 0 0 0,0-1 0 0 0,-1 1 0 0 0,0 0-1 0 0,-1-1 1 0 0,0 1 0 0 0,0-1 0 0 0,0 1 0 0 0,-1-1 0 0 0,1 0 0 0 0,-2 1-1 0 0,1-1 1 0 0,-5 8 0 0 0,-17 23 5 0 0,-30 37-1 0 0,19-29-167 0 0,11-13 20 0 0,6-9-165 0 0,1 0 1 0 0,-18 33-1 0 0,34-54-109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2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8 15119 0 0,'0'0'4348'0'0,"-1"2"-3773"0"0,-30 57 1618 0 0,-23 49-2013 0 0,39-69-180 0 0,-12 54 0 0 0,10-33 0 0 0,14-43-1 0 0,2-11 8 0 0,0-1-1 0 0,0 0 0 0 0,0 0 1 0 0,-5 10-1 0 0,19-16 331 0 0,-6-1-268 0 0,-1 0 0 0 0,1 0 0 0 0,0-1 1 0 0,-1 0-1 0 0,0 0 0 0 0,1 0 0 0 0,5-5 0 0 0,40-34 131 0 0,-26 21-153 0 0,-7 6-131 0 0,-1-1-1 0 0,-1 0 1 0 0,26-31 0 0 0,-38 42 37 0 0,-1-1 0 0 0,-1 0 0 0 0,1 0 1 0 0,-1 0-1 0 0,1 0 0 0 0,-2 0 0 0 0,1-1 0 0 0,-1 1 0 0 0,0-1 1 0 0,0 0-1 0 0,-1 0 0 0 0,0 0 0 0 0,0 0 0 0 0,-1 0 0 0 0,0 0 1 0 0,-1-13-1 0 0,0 11 22 0 0,-1-1 1 0 0,0 1 0 0 0,-1 1-1 0 0,1-1 1 0 0,-7-12-1 0 0,7 17-11 0 0,1 1 1 0 0,-1 1-1 0 0,0-1 0 0 0,0 0 0 0 0,-1 0 0 0 0,1 1 0 0 0,0-1 0 0 0,-1 1 1 0 0,0 0-1 0 0,1 0 0 0 0,-1 0 0 0 0,0 0 0 0 0,0 0 0 0 0,0 1 0 0 0,0-1 1 0 0,-1 1-1 0 0,-5-2 0 0 0,-3 0-174 0 0,-1 2 0 0 0,0-1 1 0 0,0 2-1 0 0,0-1 0 0 0,0 2 1 0 0,0 0-1 0 0,0 0 0 0 0,1 1 1 0 0,-1 1-1 0 0,-21 7 0 0 0,30-9 197 0 0,1 1-2 0 0,-1-1 0 0 0,1 1-1 0 0,-1 0 1 0 0,1 0 0 0 0,0 0-1 0 0,-5 4 1 0 0,7-5-141 0 0,1 1-166 0 0,0 0-1 0 0,0 0 0 0 0,0 0 1 0 0,0 0-1 0 0,1 0 1 0 0,-1-1-1 0 0,2 5 0 0 0,-2-5-114 0 0,1 1-949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2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31 522 13647 0 0,'0'0'1239'0'0,"-5"-6"-998"0"0,2 2 125 0 0,0 0 0 0 0,0-1 0 0 0,0 0 0 0 0,1 0 0 0 0,0 1 0 0 0,0-1 0 0 0,0-1 0 0 0,0 1 0 0 0,1 0 0 0 0,0 0 0 0 0,0-1 0 0 0,1 1 0 0 0,-1 0 0 0 0,1-1 0 0 0,0 1 0 0 0,1-1 0 0 0,1-9 0 0 0,2-7 322 0 0,2 1-1 0 0,15-41 1 0 0,-20 59-668 0 0,9-23 96 0 0,1 1-1 0 0,1 0 1 0 0,1 1 0 0 0,23-30 0 0 0,-28 42-120 0 0,2 1 1 0 0,0 0-1 0 0,0 0 1 0 0,1 1-1 0 0,0 0 1 0 0,1 1-1 0 0,0 0 1 0 0,0 1-1 0 0,24-11 1 0 0,-16 11-102 0 0,1 0-1 0 0,0 1 1 0 0,0 2 0 0 0,1 0-1 0 0,-1 1 1 0 0,41-2 0 0 0,22 8-2853 0 0,-64 1 1510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2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62 380 4607 0 0,'0'0'354'0'0,"-1"1"-233"0"0,-14 22 1684 0 0,6-9 4573 0 0,-11 28-1 0 0,11-20-6190 0 0,3-5 414 0 0,5-15-522 0 0,9-12 47 0 0,24-33-39 0 0,-5 6-34 0 0,34-35 1 0 0,61-43-74 0 0,-106 102 85 0 0,1 0 0 0 0,1 1 0 0 0,0 1 0 0 0,0 1 0 0 0,37-15 0 0 0,-51 24 4 0 0,1-1 0 0 0,-1 1 0 0 0,0 0-1 0 0,1 0 1 0 0,-1 0 0 0 0,1 1 0 0 0,-1-1 0 0 0,9 1 0 0 0,-11 1-40 0 0,-1-1 0 0 0,1 1 1 0 0,0-1-1 0 0,-1 1 1 0 0,1 0-1 0 0,0-1 0 0 0,-1 1 1 0 0,1 0-1 0 0,-1 0 1 0 0,0 0-1 0 0,1 0 0 0 0,-1 1 1 0 0,0-1-1 0 0,1 0 1 0 0,-1 0-1 0 0,0 1 1 0 0,0-1-1 0 0,0 1 0 0 0,0-1 1 0 0,-1 1-1 0 0,1-1 1 0 0,0 1-1 0 0,-1-1 0 0 0,2 4 1 0 0,0 3 6 0 0,-1-1-1 0 0,1 1 1 0 0,-1-1 0 0 0,-1 1 0 0 0,1 0 0 0 0,-2 13-1 0 0,-2 0 71 0 0,-5 26-1 0 0,3-28-88 0 0,0-1-1 0 0,-12 26 0 0 0,17-43-85 0 0,-1-2-102 0 0,0 0 166 0 0,0 0 0 0 0,1-1-1 0 0,-1 1 1 0 0,0 0-1 0 0,1-1 1 0 0,-1 1-1 0 0,1-1 1 0 0,0 1-1 0 0,-1-1 1 0 0,1 1 0 0 0,0-3-1 0 0,0-1 2 0 0,0 0-1 0 0,1 0 1 0 0,0 0 0 0 0,0 0-1 0 0,0 0 1 0 0,0 0 0 0 0,1 0-1 0 0,0 1 1 0 0,0-1 0 0 0,0 0-1 0 0,1 1 1 0 0,-1 0 0 0 0,4-5-1 0 0,6-6-21 0 0,-1 1-1 0 0,18-17 0 0 0,25-18-96 0 0,64-45 1 0 0,-111 89 100 0 0,7-5 7 0 0,1 0 1 0 0,1 1-1 0 0,-1 1 0 0 0,1 0 0 0 0,1 1 1 0 0,-1 1-1 0 0,1 0 0 0 0,0 2 0 0 0,1 0 0 0 0,-1 1 1 0 0,1 0-1 0 0,31 0 0 0 0,-44 3 48 0 0,0 0 0 0 0,0 1 0 0 0,0 0 0 0 0,0-1 0 0 0,0 1 0 0 0,0 1 0 0 0,0-1 0 0 0,-1 1-1 0 0,1 0 1 0 0,0 0 0 0 0,-1 0 0 0 0,5 4 0 0 0,-8-5-19 0 0,0 0 0 0 0,0 0 0 0 0,-1 1 1 0 0,1-1-1 0 0,-1 0 0 0 0,1 1 0 0 0,-1-1 0 0 0,1 0 0 0 0,-1 1 0 0 0,0-1 0 0 0,1 0 0 0 0,-1 1 0 0 0,0-1 0 0 0,0 3 1 0 0,0 1 25 0 0,0 0-13 0 0,0 0-1 0 0,0 0 1 0 0,0 0 0 0 0,-1 0 0 0 0,0 0-1 0 0,0 0 1 0 0,0 0 0 0 0,-1 0-1 0 0,0 0 1 0 0,-2 6 0 0 0,-6 9 38 0 0,-13 19 0 0 0,14-25-46 0 0,-22 35-49 0 0,-17 30 192 0 0,42-68-441 0 0,1 0 0 0 0,1 0 0 0 0,-1 1 0 0 0,2 0 0 0 0,-4 15 1 0 0,7-27 161 0 0,0 1 0 0 0,0-1 0 0 0,0 1 0 0 0,0-1 0 0 0,0 1 1 0 0,0-1-1 0 0,0 0 0 0 0,0 1 0 0 0,0-1 0 0 0,0 1 1 0 0,0-1-1 0 0,1 1 0 0 0,-1-1 0 0 0,0 1 0 0 0,0-1 0 0 0,0 0 1 0 0,1 1-1 0 0,-1-1 0 0 0,1 1 0 0 0,0 1-857 0 0,4 7-5825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2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372 105 9671 0 0,'1'-1'440'0'0,"7"-6"-550"0"0,27-31 2251 0 0,-32 35-1302 0 0,-1-1 0 0 0,1 1 0 0 0,-1-1 0 0 0,0 0 0 0 0,0 0 0 0 0,0 0 0 0 0,0 0 0 0 0,-1 0 1 0 0,2-5-1 0 0,-3 7 337 0 0,-7-6-305 0 0,5 7-857 0 0,-1 0-1 0 0,0 0 1 0 0,0 0-1 0 0,0 0 1 0 0,0 1-1 0 0,0 0 1 0 0,0-1-1 0 0,0 1 1 0 0,0 0-1 0 0,-1 0 1 0 0,1 1-1 0 0,-3 0 1 0 0,1 0-38 0 0,0 1 0 0 0,0 0 1 0 0,1 0-1 0 0,-1 0 0 0 0,1 0 0 0 0,-9 6 1 0 0,-137 103-200 0 0,118-86 199 0 0,-50 40-15 0 0,69-53 39 0 0,0 0 0 0 0,1 2-1 0 0,-19 25 1 0 0,29-36 4 0 0,0 0 0 0 0,1 0 0 0 0,-1 0 0 0 0,1 0 0 0 0,-1 0 0 0 0,1 0 0 0 0,0 0 0 0 0,0 1 0 0 0,1-1 1 0 0,-1 0-1 0 0,0 5 0 0 0,1-7 3 0 0,0 0 0 0 0,0 0 1 0 0,1 0-1 0 0,-1 1 0 0 0,0-1 1 0 0,1 0-1 0 0,-1 0 0 0 0,1 0 1 0 0,-1 0-1 0 0,1 0 0 0 0,-1 0 1 0 0,1 0-1 0 0,0 0 0 0 0,-1 0 1 0 0,1 0-1 0 0,0 0 0 0 0,0 0 1 0 0,0-1-1 0 0,0 1 0 0 0,0 0 1 0 0,0 0-1 0 0,0-1 0 0 0,0 1 1 0 0,0-1-1 0 0,0 1 0 0 0,0-1 1 0 0,0 1-1 0 0,0-1 0 0 0,0 0 1 0 0,1 0-1 0 0,-1 1 0 0 0,0-1 1 0 0,0 0-1 0 0,3 0 0 0 0,5 0 56 0 0,0 0-1 0 0,1 0 0 0 0,-1-1 0 0 0,0 0 0 0 0,0 0 0 0 0,1-1 0 0 0,-1-1 0 0 0,0 1 0 0 0,10-6 0 0 0,11-5 98 0 0,36-23-1 0 0,-46 25-95 0 0,-2 2-42 0 0,-12 6-5 0 0,0 0-1 0 0,0-1 0 0 0,0 1 0 0 0,-1-1 1 0 0,1 0-1 0 0,-1 0 0 0 0,7-8 0 0 0,-10 11-112 0 0,-5 11-695 0 0,-1 0 552 0 0,-8 16 0 0 0,-3 9-9 0 0,5-2-305 0 0,10-31 407 0 0,-1 0-1 0 0,1 0 0 0 0,0 1 0 0 0,0-1 0 0 0,0 0 0 0 0,0 1 0 0 0,0-1 0 0 0,0 0 0 0 0,0 0 0 0 0,1 1 0 0 0,-1-1 0 0 0,2 3 1 0 0,3-4-1562 0 0,3-2 846 0 0,-1-1 0 0 0,0 0 0 0 0,0 0 0 0 0,13-6 0 0 0,-2 1-1346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3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81 9671 0 0,'10'-20'789'0'0,"11"-18"362"0"0,-4 15 8140 0 0,-16 26-8748 0 0,-1 7-305 0 0,0-1 0 0 0,-1 1 1 0 0,0 0-1 0 0,0-1 0 0 0,-1 1 1 0 0,-5 14-1 0 0,-23 59 468 0 0,27-77-635 0 0,-120 245 771 0 0,77-166-801 0 0,-47 121 1 0 0,72-137-51 0 0,19-62-213 0 0,0 1 0 0 0,1 0 0 0 0,0-1 0 0 0,1 1 0 0 0,0 0 0 0 0,1 14 0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3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448 119 15031 0 0,'16'-21'648'0'0,"22"-24"0"0"0,-31 37-197 0 0,1 1 0 0 0,0 0 0 0 0,1 0 0 0 0,0 0 0 0 0,16-8 0 0 0,-23 14 971 0 0,-1 3-1318 0 0,-1-1-1 0 0,1 1 0 0 0,-1 0 1 0 0,0-1-1 0 0,1 1 0 0 0,-1 0 1 0 0,0 0-1 0 0,0 0 1 0 0,0-1-1 0 0,0 1 0 0 0,0 0 1 0 0,0 0-1 0 0,-1-1 0 0 0,0 4 1 0 0,-2 8 68 0 0,-1 0-1 0 0,0-1 1 0 0,-1 0 0 0 0,-8 16 0 0 0,-30 45 196 0 0,27-48-254 0 0,-201 298 568 0 0,168-254-632 0 0,3-2-23 0 0,3 1-1 0 0,-55 119 1 0 0,91-172 9 0 0,2 1 0 0 0,0-1-1 0 0,-4 22 1 0 0,7-29-230 0 0,1-1 0 0 0,0 0 0 0 0,1 1 0 0 0,0-1 0 0 0,0 1 0 0 0,1-1 0 0 0,0 1 0 0 0,0-1 0 0 0,3 10 0 0 0,-2-14-2019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3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31 8287 0 0,'0'0'1170'0'0,"0"2"444"0"0,7 62 6502 0 0,1 37-4678 0 0,-3-37-2409 0 0,-4-47-941 0 0,0 1 14 0 0,5 26 0 0 0,-5-39-147 0 0,1 0-1 0 0,-1 0 1 0 0,1-1 0 0 0,0 1-1 0 0,0 0 1 0 0,0-1 0 0 0,0 1-1 0 0,1-1 1 0 0,6 8-1 0 0,-7-10-122 0 0,0-1 0 0 0,0 1 0 0 0,0-1 0 0 0,0 0 0 0 0,1 1-1 0 0,-1-1 1 0 0,0 0 0 0 0,1 0 0 0 0,-1-1 0 0 0,0 1 0 0 0,1 0-1 0 0,-1-1 1 0 0,1 0 0 0 0,0 1 0 0 0,-1-1 0 0 0,1 0-1 0 0,-1 0 1 0 0,1 0 0 0 0,-1-1 0 0 0,1 1 0 0 0,3-2 0 0 0,13-3-1594 0 0</inkml:trace>
  <inkml:trace contextRef="#ctx0" brushRef="#br0" timeOffset="1">539 108 3679 0 0,'27'-77'324'0'0,"-11"46"13486"0"0,-16 33-13088 0 0,-2 15 23 0 0,0-1 1 0 0,-1 0-1 0 0,-10 31 0 0 0,10-37-550 0 0,-12 40 292 0 0,-2-1-1 0 0,-3-1 0 0 0,-1-1 1 0 0,-2-1-1 0 0,-36 54 1 0 0,-217 262 524 0 0,240-317-981 0 0,18-22-142 0 0,-21 35 0 0 0,33-48 71 0 0,1-1 0 0 0,1 1 0 0 0,-1 0 0 0 0,2 0-1 0 0,-1 1 1 0 0,1-1 0 0 0,-1 12 0 0 0,4-20-14 0 0,-1 0 0 0 0,1 0 0 0 0,0 0 0 0 0,0 0 0 0 0,0 0 0 0 0,0 0 0 0 0,0-1 0 0 0,1 1 0 0 0,-1 0 0 0 0,1 0 1 0 0,-1 0-1 0 0,1 0 0 0 0,0-1 0 0 0,-1 1 0 0 0,1 0 0 0 0,0-1 0 0 0,0 1 0 0 0,0 0 0 0 0,0-1 0 0 0,3 3 0 0 0,-2-3-179 0 0,0 1-1 0 0,1 0 0 0 0,-1-1 1 0 0,1 1-1 0 0,-1-1 0 0 0,1 0 1 0 0,0 0-1 0 0,-1 0 0 0 0,1 0 1 0 0,0 0-1 0 0,0-1 0 0 0,4 1 1 0 0,7 1-1593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4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161 336 6703 0 0,'0'0'2332'0'0,"9"6"1472"0"0,3 6-2301 0 0,-11-10-500 0 0,-1 0-814 0 0,0 6-12 0 0,0-6 2 0 0,-2 0 10 0 0,-2 3-82 0 0,0-1 0 0 0,-1 1 0 0 0,1-1 1 0 0,-1 0-1 0 0,-1 0 0 0 0,1 0 0 0 0,0-1 0 0 0,-1 1 0 0 0,0-1 0 0 0,0-1 0 0 0,1 1 0 0 0,-12 2 0 0 0,16-5-60 0 0,0 0-1 0 0,0 0 1 0 0,0 0-1 0 0,-1-1 0 0 0,1 1 1 0 0,0 0-1 0 0,0 0 1 0 0,0-1-1 0 0,0 1 1 0 0,0-1-1 0 0,0 1 1 0 0,0-1-1 0 0,0 1 0 0 0,0-1 1 0 0,0 0-1 0 0,0 1 1 0 0,-2-3-1 0 0,-11-13 645 0 0,-36-72 309 0 0,47 85-974 0 0,1-1 1 0 0,0 0-1 0 0,0 0 1 0 0,0 0 0 0 0,0-1-1 0 0,1 1 1 0 0,0 0-1 0 0,0-1 1 0 0,-1-6-1 0 0,4 3-26 0 0,1 4-32 0 0,0 0-1 0 0,0 0 1 0 0,0 0-1 0 0,1 0 0 0 0,-1 0 1 0 0,1 1-1 0 0,0 0 1 0 0,6-5-1 0 0,40-20-522 0 0,-22 13 261 0 0,37-20 351 0 0,1 3 1 0 0,2 3 0 0 0,98-28-1 0 0,-149 52 347 0 0,32-5 0 0 0,-44 9-308 0 0,0 1 1 0 0,0-1-1 0 0,0 1 1 0 0,0 0-1 0 0,0 1 1 0 0,0-1-1 0 0,-1 1 1 0 0,1 0-1 0 0,0 1 1 0 0,0-1-1 0 0,5 3 1 0 0,-7-2-31 0 0,-1 0-64 0 0,0-1-1 0 0,0 1 1 0 0,-1 0 0 0 0,1 0-1 0 0,0 0 1 0 0,-1 0-1 0 0,1 0 1 0 0,-1 1 0 0 0,0-1-1 0 0,0 0 1 0 0,0 1-1 0 0,0-1 1 0 0,0 0 0 0 0,-1 1-1 0 0,1-1 1 0 0,-1 1-1 0 0,1 0 1 0 0,-1-1-1 0 0,0 1 1 0 0,0-1 0 0 0,0 1-1 0 0,0-1 1 0 0,-1 1-1 0 0,1-1 1 0 0,-1 4 0 0 0,0 3-33 0 0,0-3 29 0 0,0-1-1 0 0,1 0 1 0 0,-1 1 0 0 0,-1-1 0 0 0,-3 8 0 0 0,-20 34 4 0 0,19-37-2 0 0,0 0 0 0 0,-1-1 0 0 0,0 0 0 0 0,0 0 0 0 0,-1 0 0 0 0,0-1 0 0 0,-1 0 0 0 0,0 0 0 0 0,-12 7 0 0 0,5-4 2 0 0,-28 18 29 0 0,-83 40 0 0 0,108-60-37 0 0,-70 27 20 0 0,77-32-29 0 0,0 0 1 0 0,0-1-1 0 0,-1-1 0 0 0,1 0 1 0 0,-19 1-1 0 0,30-3 10 0 0,-1 0-1 0 0,1 0 1 0 0,0 0-1 0 0,0 0 1 0 0,0-1-1 0 0,-1 1 1 0 0,1 0-1 0 0,0 0 1 0 0,0-1-1 0 0,0 1 1 0 0,0-1-1 0 0,-1 1 1 0 0,1-1-1 0 0,0 1 1 0 0,0-1-1 0 0,0 0 1 0 0,0 1-1 0 0,-1-3 1 0 0,1 3-8 0 0,0-1 1 0 0,1 0-1 0 0,0 0 1 0 0,-1 0-1 0 0,1 0 0 0 0,-1 0 1 0 0,1 0-1 0 0,0 0 1 0 0,0 0-1 0 0,0 0 0 0 0,0-1 1 0 0,-1 1-1 0 0,1 0 1 0 0,1 0-1 0 0,-1 0 1 0 0,0 0-1 0 0,0-1 0 0 0,2-4-87 0 0,0 0-1 0 0,0 0 0 0 0,1 0 1 0 0,-1 0-1 0 0,6-8 1 0 0,19-28-1690 0 0,-11 21 746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9671 0 0,'0'0'5895'0'0,"2"1"-4971"0"0,4 2-596 0 0,1-1 0 0 0,-1 0 0 0 0,0-1 0 0 0,1 1 0 0 0,-1-1 0 0 0,1 0 0 0 0,-1-1 0 0 0,13 0 0 0 0,59-8 1014 0 0,-55 5-864 0 0,99-18 639 0 0,-18 3-1367 0 0,-35 11-2933 0 0,-57 6-3748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4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7 8751 0 0,'-2'-7'7647'0'0,"-3"38"-6679"0"0,4-21-714 0 0,0 1-1 0 0,0-1 1 0 0,-1 1-1 0 0,0-1 1 0 0,-1 0 0 0 0,0 0-1 0 0,-6 12 1 0 0,-38 65 357 0 0,6-23-121 0 0,-75 92 1 0 0,-64 47 21 0 0,129-147-415 0 0,35-39-81 0 0,-4 4 59 0 0,1 1 0 0 0,1 1-1 0 0,-17 27 1 0 0,33-46-47 0 0,0 0 0 0 0,-1 0-1 0 0,2 1 1 0 0,-1-1 0 0 0,0 0-1 0 0,1 1 1 0 0,0-1 0 0 0,0 1-1 0 0,0 0 1 0 0,1-1 0 0 0,0 1-1 0 0,0 6 1 0 0,0-8-4 0 0,1-1 0 0 0,0 1 0 0 0,0-1 0 0 0,0 1 0 0 0,0 0 0 0 0,0-1 0 0 0,0 0 0 0 0,1 1 0 0 0,-1-1 0 0 0,1 0 0 0 0,0 0 0 0 0,-1 0 0 0 0,1 0 0 0 0,0 0 0 0 0,0 0 0 0 0,1 0 0 0 0,-1 0 0 0 0,0-1 0 0 0,0 0 0 0 0,1 1 0 0 0,-1-1 0 0 0,1 0 0 0 0,0 0 0 0 0,-1 0 0 0 0,4 1 0 0 0,4-1-766 0 0,-5-2-3104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4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39 117 1839 0 0,'8'-5'160'0'0,"14"-15"-97"0"0,9-14 5845 0 0,-22 23-3427 0 0,7-9-387 0 0,-15 18-1074 0 0,6-3 1310 0 0,-5 4-1926 0 0,0-1 174 0 0,0 0 1 0 0,1 0 0 0 0,-1 0-1 0 0,1 1 1 0 0,-1-1 0 0 0,1 1 0 0 0,0-1-1 0 0,0 1 1 0 0,0 0 0 0 0,0 0-1 0 0,0 1 1 0 0,4-2 0 0 0,-7 15-235 0 0,-1-9-322 0 0,-1 1 0 0 0,1 0 1 0 0,0-1-1 0 0,-1 1 0 0 0,0-1 1 0 0,0 0-1 0 0,-1 0 0 0 0,-4 8 1 0 0,-29 29 212 0 0,14-16-174 0 0,9-10-385 0 0,-1-1 1 0 0,-19 15-1 0 0,11-10-265 0 0,10-6-3089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4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41 15575 0 0,'0'0'712'0'0,"1"-2"-14"0"0,8-13-269 0 0,-8 14 350 0 0,2-10 3046 0 0,-2 11-3758 0 0,-1-1 1 0 0,0 1-1 0 0,0 0 0 0 0,0-1 1 0 0,0 1-1 0 0,0-1 1 0 0,0 1-1 0 0,0 0 0 0 0,0-1 1 0 0,0 1-1 0 0,0 0 1 0 0,0-1-1 0 0,-1 1 0 0 0,1 0 1 0 0,0-1-1 0 0,0 1 1 0 0,0 0-1 0 0,0-1 1 0 0,0 1-1 0 0,-1 0 0 0 0,1-1 1 0 0,0 1-1 0 0,0 0 1 0 0,-1-1-1 0 0,1 1 0 0 0,-1 0 1 0 0,-12-3 405 0 0,9 3-473 0 0,1 1 0 0 0,0-1 0 0 0,0 1 0 0 0,0 0 0 0 0,-1 0 0 0 0,1 0 0 0 0,0 0 0 0 0,0 0 0 0 0,-5 4 0 0 0,-27 20 0 0 0,15-10 0 0 0,-64 50 0 0 0,4-3 0 0 0,55-44-80 0 0,1 1 0 0 0,-34 36 0 0 0,57-54-7 0 0,2 1-121 0 0,7 2 167 0 0,-1 1-1 0 0,2-1 0 0 0,-1 0 1 0 0,0 0-1 0 0,1-1 0 0 0,-1-1 0 0 0,1 1 1 0 0,16 2-1 0 0,-16-4 3 0 0,1 1 1 0 0,-1 0 0 0 0,0 1-1 0 0,0 0 1 0 0,0 0-1 0 0,0 1 1 0 0,-1 0 0 0 0,16 10-1 0 0,-21-12 76 0 0,0 1 0 0 0,0 0-1 0 0,0-1 1 0 0,-1 1 0 0 0,1 0 0 0 0,-1 0-1 0 0,0 0 1 0 0,0 1 0 0 0,0-1 0 0 0,0 0-1 0 0,0 1 1 0 0,-1-1 0 0 0,0 1 0 0 0,1 0-1 0 0,-2-1 1 0 0,1 1 0 0 0,0 0-1 0 0,-1 0 1 0 0,1 0 0 0 0,-1 0 0 0 0,0-1-1 0 0,0 1 1 0 0,-1 0 0 0 0,1 0 0 0 0,-1 0-1 0 0,-1 4 1 0 0,1-2-18 0 0,-1 0 0 0 0,0-1 0 0 0,0 1 0 0 0,0 0 0 0 0,-1-1 0 0 0,1 0 0 0 0,-8 10 0 0 0,8-12-10 0 0,-1 0 0 0 0,0 0 1 0 0,0-1-1 0 0,0 1 0 0 0,0-1 0 0 0,0 0 0 0 0,-1 0 0 0 0,1 0 0 0 0,-1 0 1 0 0,1 0-1 0 0,-1-1 0 0 0,0 0 0 0 0,-4 1 0 0 0,-104 19 52 0 0,74-16-28 0 0,-44 13 1 0 0,50-11-55 0 0,-16 6-45 0 0,47-12-4 0 0,5-1-1686 0 0,0-1 977 0 0,0 0 1 0 0,0 1-1 0 0,8-4 1 0 0,-3 1-3339 0 0,4 0-2483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4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34 7831 0 0,'0'0'356'0'0,"-1"-9"122"0"0,-8-16 10011 0 0,7 26-9266 0 0,0-1-1111 0 0,0 1-1 0 0,0 0 1 0 0,-1 0 0 0 0,1 0 0 0 0,0 1 0 0 0,0-1 0 0 0,0 0 0 0 0,1 1 0 0 0,-1-1 0 0 0,0 1 0 0 0,0 0 0 0 0,1 0 0 0 0,-1 0 0 0 0,1-1 0 0 0,0 1 0 0 0,-3 4 0 0 0,-2 6-17 0 0,-8 23 0 0 0,9-24 25 0 0,-40 108 34 0 0,-68 150 237 0 0,59-166 25 0 0,-84 118 0 0 0,74-135-369 0 0,-87 90-1 0 0,138-162-305 0 0,8-7-1032 0 0,0-1-1 0 0,-12 9 0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4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10135 0 0,'2'-2'2760'0'0,"3"-3"-1764"0"0,1 1-1 0 0,0-1 0 0 0,0 1 0 0 0,1 0 1 0 0,-1 1-1 0 0,15-6 0 0 0,48-14 199 0 0,-41 15-488 0 0,324-81 2558 0 0,-194 53-2271 0 0,-129 29-824 0 0,161-41 515 0 0,-188 47-756 0 0,-4 2-1598 0 0,-1 0 1242 0 0,1 1-1 0 0,0-1 0 0 0,0 1 1 0 0,0 0-1 0 0,0-1 0 0 0,0 1 1 0 0,-2 3-1 0 0,-7 5-1471 0 0,0-3 181 0 0,0 2-116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4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0 424 13847 0 0,'0'0'8944'0'0,"0"-7"-7893"0"0,3-6-862 0 0,-1 1 0 0 0,1-1 0 0 0,1 1 1 0 0,0 0-1 0 0,1 1 0 0 0,1-1 0 0 0,-1 1 0 0 0,10-14 0 0 0,5-4 547 0 0,41-45-1 0 0,-44 56-964 0 0,0 1-1 0 0,2 1 1 0 0,0 0 0 0 0,34-20-1 0 0,-16 14-422 0 0,72-29-1 0 0,-98 47 323 0 0,0 1-1 0 0,0 0 1 0 0,16-1 0 0 0,-12 2-1550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4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 10135 0 0,'8'-2'14164'0'0,"-7"4"-14109"0"0,0 1 0 0 0,0-1 0 0 0,-1 1 0 0 0,1-1 0 0 0,-1 0-1 0 0,0 1 1 0 0,0-1 0 0 0,0 1 0 0 0,0-1 0 0 0,0 1 0 0 0,0-1 0 0 0,-1 1 0 0 0,1-1 0 0 0,-1 1-1 0 0,1-1 1 0 0,-1 0 0 0 0,-2 4 0 0 0,-2 6-19 0 0,-1-1 0 0 0,-9 14 0 0 0,5-9 67 0 0,-12 20-92 0 0,-23 43-140 0 0,41-70 69 0 0,0-2-152 0 0,1-1-1 0 0,0 1 0 0 0,-4 13 1 0 0,7-18-171 0 0,1 7-3209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4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0 11055 0 0,'0'0'1351'0'0,"1"2"-252"0"0,4 5 10 0 0,-1 1 1 0 0,0-1 0 0 0,5 13-1 0 0,-7-15-1005 0 0,0 1-1 0 0,-1 1 0 0 0,0-1 1 0 0,0 0-1 0 0,0 0 0 0 0,0 0 1 0 0,-1 1-1 0 0,0-1 0 0 0,-2 11 1 0 0,-4 7 14 0 0,-1 0 1 0 0,-1 0 0 0 0,-1-1 0 0 0,-22 38 0 0 0,15-27-36 0 0,-19 32 105 0 0,-2-2 1 0 0,-3-2-1 0 0,-76 90 0 0 0,100-133-151 0 0,1 2-1 0 0,1-1 0 0 0,-23 44 1 0 0,30-51 10 0 0,-1-1 0 0 0,-1-1 0 0 0,0 1 0 0 0,-1-1 0 0 0,0-1 1 0 0,-13 12-1 0 0,-18 18 189 0 0,-60 80 512 0 0,89-104-679 0 0,0 2 0 0 0,2 0 1 0 0,0 0-1 0 0,0 1 0 0 0,-9 29 0 0 0,14-34-31 0 0,2-9-37 0 0,1 0 0 0 0,0 0 0 0 0,1 1 0 0 0,-2 6-1 0 0,3-11-88 0 0,1-3-949 0 0,51-109 134 0 0,3-5 94 0 0,-47 101 718 0 0,1 1-1 0 0,0 1 0 0 0,2 0 1 0 0,-1 0-1 0 0,24-20 0 0 0,-27 26 56 0 0,1 1 0 0 0,0 0 0 0 0,1 1 0 0 0,-1 0-1 0 0,1 0 1 0 0,0 1 0 0 0,0 0 0 0 0,1 1 0 0 0,-1 0 0 0 0,1 0-1 0 0,10-1 1 0 0,-16 4 85 0 0,1-1-1 0 0,-1 2 0 0 0,0-1 1 0 0,0 0-1 0 0,1 1 0 0 0,-1 0 1 0 0,0 0-1 0 0,0 0 0 0 0,0 0 1 0 0,0 1-1 0 0,0-1 0 0 0,0 1 1 0 0,0 0-1 0 0,-1 0 0 0 0,1 1 1 0 0,-1-1-1 0 0,1 1 0 0 0,-1 0 1 0 0,0 0-1 0 0,0 0 0 0 0,3 4 1 0 0,-2-2 42 0 0,1 1 1 0 0,-1-1 0 0 0,-1 1 0 0 0,1 0 0 0 0,-1 0 0 0 0,0 1 0 0 0,-1-1 0 0 0,1 1 0 0 0,-1-1 0 0 0,0 1 0 0 0,-1 0 0 0 0,1 10 0 0 0,-1-9 103 0 0,-2 0 0 0 0,1 1 0 0 0,-1-1 0 0 0,-1 0 0 0 0,1 1 0 0 0,-2-1 0 0 0,-4 14 0 0 0,-5 4 611 0 0,-14 25 0 0 0,0-2-77 0 0,20-36-643 0 0,0-1 0 0 0,-13 17 0 0 0,17-25-71 0 0,-2 0 0 0 0,1 0 0 0 0,0-1 0 0 0,-1 1 1 0 0,1-1-1 0 0,-1 0 0 0 0,0 0 0 0 0,0 0 0 0 0,0-1 0 0 0,-8 4 0 0 0,-7 2 18 0 0,0-2 0 0 0,0 0 0 0 0,-26 4 0 0 0,38-9-23 0 0,0 0 0 0 0,-1 0 1 0 0,1-1-1 0 0,0 0 0 0 0,0 0 0 0 0,-1 0 0 0 0,1-1 0 0 0,0 0 1 0 0,0-1-1 0 0,0 0 0 0 0,0 0 0 0 0,-11-5 0 0 0,17 7-66 0 0,0-1-1 0 0,0 0 1 0 0,0 0-1 0 0,0 1 1 0 0,0-1-1 0 0,-1 0 1 0 0,2 0-1 0 0,-1 0 1 0 0,0 0-1 0 0,0 0 1 0 0,0-1-1 0 0,0 1 1 0 0,1 0-1 0 0,-1 0 1 0 0,0 0-1 0 0,1-1 1 0 0,-1 1-1 0 0,1 0 1 0 0,0-1 0 0 0,-1 1-1 0 0,1-2 1 0 0,0-2-679 0 0,0 0 0 0 0,0 0 0 0 0,0 1 0 0 0,3-10 0 0 0,-3 13 556 0 0,3-13-7325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4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29 12463 0 0,'10'-7'1331'0'0,"-9"6"-1313"0"0,-1 0-1 0 0,1 0 1 0 0,0 0-1 0 0,0 1 1 0 0,-1-1 0 0 0,1 0-1 0 0,0 0 1 0 0,0 0 0 0 0,0 1-1 0 0,0-1 1 0 0,0 0-1 0 0,0 1 1 0 0,0-1 0 0 0,0 1-1 0 0,2-1 1 0 0,1-1 336 0 0,-3 1 322 0 0,20-2 1233 0 0,-19 2-1759 0 0,0 0 1 0 0,0 1 0 0 0,0-1 0 0 0,0 1 0 0 0,1 0-1 0 0,-1 0 1 0 0,0 0 0 0 0,0 0 0 0 0,0 0 0 0 0,0 0-1 0 0,0 0 1 0 0,0 1 0 0 0,4 0 0 0 0,-5 0 269 0 0,1 0 27 0 0,-1 2-362 0 0,0-1 0 0 0,1 0 0 0 0,-1 1 0 0 0,0-1 0 0 0,0 1 0 0 0,-1-1-1 0 0,1 1 1 0 0,0 0 0 0 0,-1-1 0 0 0,0 1 0 0 0,1 0 0 0 0,-1-1 0 0 0,0 1 0 0 0,-1 0 0 0 0,1-1 0 0 0,0 1 0 0 0,-1 0 0 0 0,1-1 0 0 0,-1 1 0 0 0,0-1 0 0 0,0 1 0 0 0,0-1 0 0 0,-1 3 0 0 0,-5 9 205 0 0,0-1 0 0 0,-17 23 0 0 0,21-31-217 0 0,-15 19 212 0 0,-16 25 186 0 0,30-44-412 0 0,1 1-1 0 0,0 1 1 0 0,0-1 0 0 0,1 0 0 0 0,0 1 0 0 0,-2 7 0 0 0,4-13-51 0 0,0-1-1 0 0,0 0 1 0 0,0 1 0 0 0,0-1-1 0 0,0 0 1 0 0,0 0-1 0 0,0 1 1 0 0,0-1 0 0 0,0 0-1 0 0,0 1 1 0 0,0-1-1 0 0,0 0 1 0 0,0 0 0 0 0,0 1-1 0 0,0-1 1 0 0,0 0 0 0 0,1 0-1 0 0,-1 1 1 0 0,0-1-1 0 0,0 0 1 0 0,0 0 0 0 0,1 1-1 0 0,-1-1 1 0 0,0 0-1 0 0,0 0 1 0 0,0 0 0 0 0,1 1-1 0 0,-1-1 1 0 0,1 0 0 0 0,11 3 81 0 0,16-6-21 0 0,-26 3-46 0 0,20-4 6 0 0,-1 0 0 0 0,0-2 0 0 0,25-10 0 0 0,60-30 52 0 0,-106 45-80 0 0,22-10 0 0 0,-1-2 0 0 0,32-24 0 0 0,-8 5 0 0 0,-45 33 0 0 0,0-1 0 0 0,0 0 1 0 0,-1 0-1 0 0,1 0 0 0 0,0 1 0 0 0,0-1 0 0 0,0 0 0 0 0,0 0 1 0 0,0 0-1 0 0,0 1 0 0 0,0-1 0 0 0,0 0 0 0 0,0 0 0 0 0,0 0 1 0 0,0 0-1 0 0,0 1 0 0 0,0-1 0 0 0,0 0 0 0 0,0 0 0 0 0,0 0 0 0 0,0 1 1 0 0,1-1-1 0 0,-1 0 0 0 0,0 0 0 0 0,0 0 0 0 0,0 0 0 0 0,0 1 1 0 0,0-1-1 0 0,0 0 0 0 0,0 0 0 0 0,1 0 0 0 0,-1 0 0 0 0,0 0 1 0 0,0 1-1 0 0,0-1 0 0 0,0 0 0 0 0,1 0 0 0 0,-1 0 0 0 0,0 0 1 0 0,0 0-1 0 0,0 0 0 0 0,0 0 0 0 0,1 0 0 0 0,-1 0 0 0 0,0 0 0 0 0,0 0 1 0 0,0 0-1 0 0,1 0 0 0 0,-1 0 0 0 0,0 0 0 0 0,0 0 0 0 0,0 0 1 0 0,1 0-1 0 0,-1 0 0 0 0,0 0 0 0 0,0 0 0 0 0,0 0 0 0 0,1 0 1 0 0,-1 0-1 0 0,0 0 0 0 0,0 0 0 0 0,0 0 0 0 0,0-1 0 0 0,1 1 1 0 0,-1 0-1 0 0,0 0 0 0 0,-2 10 29 0 0,0 0 0 0 0,0 0 1 0 0,-1 0-1 0 0,-8 17 0 0 0,-5 21 124 0 0,15-43-145 0 0,0 0 0 0 0,0 0 1 0 0,1 0-1 0 0,0 0 0 0 0,0 0 0 0 0,0 0 1 0 0,0-1-1 0 0,2 8 0 0 0,-2-10-99 0 0,1 1-1 0 0,0 0 1 0 0,0 0 0 0 0,0-1-1 0 0,0 1 1 0 0,0 0-1 0 0,0-1 1 0 0,1 1 0 0 0,-1-1-1 0 0,1 0 1 0 0,-1 1 0 0 0,1-1-1 0 0,3 3 1 0 0,-4-4-5 0 0,1 0 1 0 0,-1 0-1 0 0,1-1 1 0 0,-1 1-1 0 0,1 0 1 0 0,-1-1-1 0 0,1 1 1 0 0,0-1 0 0 0,-1 1-1 0 0,1-1 1 0 0,0 0-1 0 0,-1 0 1 0 0,1 0-1 0 0,0 0 1 0 0,-1 0-1 0 0,1 0 1 0 0,0 0-1 0 0,-1-1 1 0 0,1 1-1 0 0,0 0 1 0 0,-1-1-1 0 0,1 1 1 0 0,2-2 0 0 0,12-6-2031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4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9215 0 0,'0'0'2996'0'0,"-7"5"1658"0"0,2 0-3932 0 0,1-1 1 0 0,0 1 0 0 0,0 0 0 0 0,-4 7 0 0 0,-3 6-461 0 0,-8 19 1 0 0,9-16 130 0 0,-107 236 733 0 0,48-102-586 0 0,38-93-402 0 0,-2-2-1 0 0,-2-2 1 0 0,-3-1 0 0 0,-73 82-1 0 0,73-95-527 0 0,-85 74 0 0 0,119-114-387 0 0,0-1 0 0 0,0 1-1 0 0,-6 8 1 0 0,3-2-6502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1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 9671 0 0,'0'0'748'0'0,"-2"1"-492"0"0,-10 4 665 0 0,-1 0 8404 0 0,15-5-8665 0 0,41 4 504 0 0,56-2 1 0 0,46-10-873 0 0,-115 6-164 0 0,-15 1-512 0 0,34-2 330 0 0,-16-2-6496 0 0,-13 2-905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4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36 16615 0 0,'0'0'762'0'0,"-2"1"-18"0"0,-12 11 721 0 0,16-12-828 0 0,23 1 270 0 0,0-1 0 0 0,0-2-1 0 0,40-6 1 0 0,13-1-209 0 0,1 3-206 0 0,285-16 1139 0 0,-332 21-1588 0 0,-9 0-451 0 0,0 1 0 0 0,25 2 0 0 0,-46-1-738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46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46 7831 0 0,'0'0'7968'0'0,"2"1"-6864"0"0,2 3-785 0 0,0-1-1 0 0,0 0 0 0 0,0-1 1 0 0,1 1-1 0 0,-1-1 0 0 0,1 0 1 0 0,0 0-1 0 0,-1 0 0 0 0,1-1 1 0 0,0 0-1 0 0,0 1 1 0 0,0-2-1 0 0,0 1 0 0 0,7 0 1 0 0,-3-1-96 0 0,-1 0 0 0 0,1-1 0 0 0,-1 1 0 0 0,1-2 0 0 0,-1 1 0 0 0,0-1 0 0 0,1 0 0 0 0,7-4 0 0 0,-2 0-45 0 0,-8 4-145 0 0,1-1 0 0 0,-1 0-1 0 0,0 0 1 0 0,1 0-1 0 0,-1-1 1 0 0,-1 0 0 0 0,1 0-1 0 0,-1-1 1 0 0,1 1 0 0 0,6-9-1 0 0,-7 7-68 0 0,-5 5-155 0 0,-9 1 22 0 0,0 1 0 0 0,0 1 0 0 0,0-1-1 0 0,0 1 1 0 0,0 1 0 0 0,1-1 0 0 0,-1 2-1 0 0,-11 5 1 0 0,-8 6 182 0 0,-28 21 0 0 0,28-18-4 0 0,2-1 134 0 0,0 1 0 0 0,1 2-1 0 0,-44 42 1 0 0,67-60-126 0 0,-1 1 0 0 0,1 0 0 0 0,0 0 1 0 0,0 0-1 0 0,0 0 0 0 0,1 1 0 0 0,-1-1 0 0 0,1 0 0 0 0,-1 1 0 0 0,1-1 0 0 0,0 1 0 0 0,1-1 0 0 0,-2 6 0 0 0,2-7-8 0 0,0-1 0 0 0,1 1 0 0 0,-1 0 0 0 0,0-1 0 0 0,0 1 0 0 0,1 0-1 0 0,-1-1 1 0 0,1 1 0 0 0,-1-1 0 0 0,1 1 0 0 0,0-1 0 0 0,0 1-1 0 0,0-1 1 0 0,0 1 0 0 0,0-1 0 0 0,0 0 0 0 0,0 1 0 0 0,0-1-1 0 0,0 0 1 0 0,0 0 0 0 0,1 0 0 0 0,-1 0 0 0 0,0 0 0 0 0,1 0-1 0 0,-1 0 1 0 0,1-1 0 0 0,-1 1 0 0 0,1 0 0 0 0,0-1 0 0 0,2 1-1 0 0,11 2-30 0 0,0 0-1 0 0,0-1 1 0 0,1-1-1 0 0,30-2 1 0 0,-17 1-1150 0 0,-4-1-4267 0 0,-2-2-1815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47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0 354 6447 0 0,'0'0'499'0'0,"1"1"-35"0"0,2 2 216 0 0,1 0 0 0 0,-1 0-1 0 0,1-1 1 0 0,-1 1 0 0 0,1-1 0 0 0,0 0-1 0 0,0 0 1 0 0,0-1 0 0 0,0 1 0 0 0,4 1-1 0 0,7 1 1085 0 0,25 4-1 0 0,-22-6-503 0 0,24-2 0 0 0,-27 0-464 0 0,-13 0 752 0 0,-3-4-1478 0 0,1 0 0 0 0,-1 0 0 0 0,0 0 0 0 0,0 0 0 0 0,0 0 0 0 0,-1 0 0 0 0,1 1 1 0 0,-1-1-1 0 0,0 0 0 0 0,0 1 0 0 0,0 0 0 0 0,-4-5 0 0 0,3 4-62 0 0,0-1-1 0 0,0 1 1 0 0,1-1-1 0 0,-1 0 1 0 0,1 0-1 0 0,-2-6 1 0 0,3 6 5 0 0,-2-3 2 0 0,1-1-1 0 0,0 0 1 0 0,1 0 0 0 0,0 0-1 0 0,0 0 1 0 0,1 0 0 0 0,1-15-1 0 0,1 10 4 0 0,1 1-1 0 0,1 0 0 0 0,0 0 1 0 0,1 1-1 0 0,0-1 0 0 0,1 1 1 0 0,7-12-1 0 0,-8 15-24 0 0,1 1 0 0 0,0 0 0 0 0,0 0 0 0 0,1 0 0 0 0,0 1 0 0 0,0 0 0 0 0,1 0 0 0 0,0 1 0 0 0,0 0 0 0 0,9-5 0 0 0,-13 9 1 0 0,1 0 0 0 0,0 0 0 0 0,-1 0 0 0 0,1 1 0 0 0,0 0 0 0 0,0 0 0 0 0,0 0 0 0 0,0 1 0 0 0,0 0 0 0 0,9 0 0 0 0,2 2-24 0 0,0 0 0 0 0,16 6 0 0 0,-15-4 10 0 0,22 2 1 0 0,6-4 58 0 0,20 2 76 0 0,-59-3-106 0 0,0 0 0 0 0,-1 0 0 0 0,1 0 0 0 0,-1 1 0 0 0,1 0 0 0 0,-1 0 0 0 0,0 0 0 0 0,9 6 0 0 0,-13-7-8 0 0,1 0 0 0 0,0 1 0 0 0,-1-1 0 0 0,0 1 0 0 0,1 0 0 0 0,-1-1 0 0 0,0 1 0 0 0,0 0 1 0 0,0 0-1 0 0,0-1 0 0 0,0 1 0 0 0,0 0 0 0 0,0 0 0 0 0,-1 0 0 0 0,1 0 0 0 0,-1 0 0 0 0,1 0 0 0 0,-1 0 0 0 0,0 1 0 0 0,0-1 1 0 0,0 0-1 0 0,0 0 0 0 0,0 0 0 0 0,0 0 0 0 0,-1 0 0 0 0,1 0 0 0 0,-1 0 0 0 0,1 0 0 0 0,-1 0 0 0 0,0 0 0 0 0,-1 2 0 0 0,-1 3 2 0 0,0 0-1 0 0,-1-1 0 0 0,0 1 1 0 0,0-1-1 0 0,-1 0 0 0 0,0 0 1 0 0,-7 7-1 0 0,-4 1-9 0 0,-1-1 0 0 0,0-1-1 0 0,-36 21 1 0 0,-62 21-27 0 0,100-48 33 0 0,-1 1-7 0 0,-148 74-561 0 0,163-80 290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4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18 11519 0 0,'2'-1'887'0'0,"23"-16"6869"0"0,-26 21-7636 0 0,0 1 0 0 0,0-1 0 0 0,-1 0 0 0 0,0 1 0 0 0,1-1 0 0 0,-1 0 0 0 0,0 0 0 0 0,-1 0 0 0 0,1-1 0 0 0,-1 1 0 0 0,-5 5 1 0 0,-1 3 18 0 0,-53 83 304 0 0,3 2 0 0 0,-78 180 0 0 0,64-119 203 0 0,53-122-395 0 0,-1 0 1 0 0,-30 39-1 0 0,27-49-163 0 0,18-21-113 0 0,1 0 1 0 0,0 1 0 0 0,-8 10 0 0 0,12-14-106 0 0,10 3-3555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4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29 105 1839 0 0,'9'-18'12607'0'0,"-8"18"-12541"0"0,-1 0-1 0 0,0 0 1 0 0,0 0-1 0 0,0 0 1 0 0,0 0-1 0 0,0-1 1 0 0,1 1-1 0 0,-1 0 1 0 0,0 0-1 0 0,0 0 1 0 0,0 0 0 0 0,1 0-1 0 0,-1 0 1 0 0,0 0-1 0 0,0 0 1 0 0,0 0-1 0 0,1 0 1 0 0,-1 0-1 0 0,0 0 1 0 0,0 0 0 0 0,0 0-1 0 0,1 0 1 0 0,-1 0-1 0 0,0 0 1 0 0,0 0-1 0 0,0 0 1 0 0,1 0-1 0 0,-1 0 1 0 0,0 0 0 0 0,0 0-1 0 0,0 0 1 0 0,1 0-1 0 0,-1 0 1 0 0,0 1-1 0 0,0-1 1 0 0,0 0-1 0 0,0 0 1 0 0,1 0 0 0 0,-1 1-1 0 0,6 10 456 0 0,1 17-495 0 0,-8 3 336 0 0,-1 0 0 0 0,-1-1 0 0 0,-9 37 0 0 0,3-17-210 0 0,-23 187 659 0 0,35-262-329 0 0,0 0 0 0 0,2 1 0 0 0,11-37 0 0 0,-5 37-477 0 0,2 1 0 0 0,0 0 0 0 0,1 0 0 0 0,1 1 0 0 0,1 1 0 0 0,37-37 0 0 0,-17 25 1 0 0,2 2 0 0 0,76-51 0 0 0,-85 65 126 0 0,0 1 1 0 0,1 1-1 0 0,1 2 0 0 0,55-16 0 0 0,-78 27-40 0 0,0 0 0 0 0,0 1-1 0 0,1-1 1 0 0,-1 2-1 0 0,0-1 1 0 0,0 1-1 0 0,0 0 1 0 0,1 1 0 0 0,9 2-1 0 0,-13-2-75 0 0,0 0 0 0 0,0 1 0 0 0,0 0 0 0 0,-1 0 0 0 0,1 0 0 0 0,-1 1 0 0 0,1 0 0 0 0,-1 0 0 0 0,0 0-1 0 0,0 0 1 0 0,0 1 0 0 0,0-1 0 0 0,-1 1 0 0 0,1 0 0 0 0,3 6 0 0 0,-6-8-85 0 0,29 44-548 0 0,-21-26-2607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4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319 200 1839 0 0,'2'0'5527'0'0,"1"1"-4867"0"0,-1-1 0 0 0,0 0-1 0 0,1 0 1 0 0,-1-1 0 0 0,1 1 0 0 0,-1 0 0 0 0,0-1-1 0 0,1 1 1 0 0,2-2 0 0 0,24-13 1927 0 0,-22 10-2192 0 0,0 0 0 0 0,0-1 1 0 0,0 0-1 0 0,11-13 0 0 0,-12 12-246 0 0,0 0 0 0 0,-1-1-1 0 0,0 0 1 0 0,0 0 0 0 0,0 0 0 0 0,-1 0-1 0 0,-1-1 1 0 0,0 1 0 0 0,0-1-1 0 0,3-12 1 0 0,-6 20-146 0 0,0 0 0 0 0,0 0 0 0 0,0 1 0 0 0,0-1 0 0 0,0 0 0 0 0,0 0 0 0 0,0 0 0 0 0,0 0-1 0 0,0 0 1 0 0,0 0 0 0 0,0 0 0 0 0,-1 0 0 0 0,1 0 0 0 0,0 0 0 0 0,-1 1 0 0 0,1-1 0 0 0,0 0 0 0 0,-1 0 0 0 0,1 0 0 0 0,-1 1 0 0 0,0-1-1 0 0,1 0 1 0 0,-1 1 0 0 0,1-1 0 0 0,-1 0 0 0 0,0 1 0 0 0,0-1 0 0 0,1 1 0 0 0,-1-1 0 0 0,0 1 0 0 0,-1-1 0 0 0,0 0 5 0 0,-3-2-65 0 0,0 1 1 0 0,0 0-1 0 0,-1 1 0 0 0,1-1 1 0 0,-1 1-1 0 0,1 0 1 0 0,-1 0-1 0 0,1 1 1 0 0,-1 0-1 0 0,1 0 1 0 0,-1 0-1 0 0,1 1 1 0 0,-9 1-1 0 0,-9 3-348 0 0,-40 14 0 0 0,59-18 367 0 0,-21 8 2 0 0,0 2 0 0 0,1 0 1 0 0,0 1-1 0 0,-32 23 0 0 0,43-26 102 0 0,0 1 0 0 0,1 0 0 0 0,0 1 0 0 0,1 1 0 0 0,0-1 0 0 0,1 2 0 0 0,0-1 0 0 0,-14 27 1 0 0,22-35-19 0 0,0 0 0 0 0,0 0 0 0 0,0 1 0 0 0,1-1 0 0 0,-1 0 0 0 0,1 1 1 0 0,0-1-1 0 0,-1 10 0 0 0,3-12-22 0 0,-1 0-1 0 0,0 1 1 0 0,0-1 0 0 0,1 0-1 0 0,0 0 1 0 0,-1 0 0 0 0,1 0 0 0 0,0 1-1 0 0,0-1 1 0 0,0 0 0 0 0,0-1-1 0 0,0 1 1 0 0,0 0 0 0 0,1 0 0 0 0,-1 0-1 0 0,1-1 1 0 0,-1 1 0 0 0,1-1-1 0 0,0 1 1 0 0,2 1 0 0 0,2 1 75 0 0,0-1 1 0 0,0 0 0 0 0,1 0-1 0 0,-1 0 1 0 0,1-1 0 0 0,-1 0-1 0 0,1 0 1 0 0,0-1 0 0 0,0 0-1 0 0,0 0 1 0 0,0 0-1 0 0,0-1 1 0 0,10-1 0 0 0,5-1 236 0 0,0-1 0 0 0,42-10 0 0 0,-53 10-289 0 0,0 0-1 0 0,0-1 1 0 0,0-1-1 0 0,-1 0 0 0 0,15-8 1 0 0,-20 9-64 0 0,0 1 0 0 0,-1-1 0 0 0,1 1 0 0 0,-1-1 1 0 0,0-1-1 0 0,0 1 0 0 0,-1 0 0 0 0,1-1 0 0 0,-1 0 0 0 0,0 0 0 0 0,0 0 0 0 0,4-10 0 0 0,10-18-54 0 0,-16 32-8 0 0,-1 3-138 0 0,0 6 212 0 0,0 0 0 0 0,-1 1 0 0 0,0-1 0 0 0,-1 0 1 0 0,1-1-1 0 0,-1 1 0 0 0,-1 0 0 0 0,-5 12 0 0 0,-6 22-96 0 0,6 11-2514 0 0,7-38 1211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4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0 382 3679 0 0,'0'0'284'0'0,"1"-1"-186"0"0,19-40 13006 0 0,-6 12-9317 0 0,-10 22-3442 0 0,0-1 0 0 0,1 1 0 0 0,8-11 1 0 0,12-7-280 0 0,1 1 0 0 0,1 1 0 0 0,1 1 0 0 0,45-25 0 0 0,-37 25-134 0 0,1 2 0 0 0,1 2 0 0 0,0 2 0 0 0,2 1 0 0 0,61-14 0 0 0,-96 28 58 0 0,39-7-83 0 0,-42 8 91 0 0,1-1 0 0 0,0 1 1 0 0,0 0-1 0 0,0 0 0 0 0,-1 1 0 0 0,1-1 0 0 0,0 1 0 0 0,0-1 0 0 0,-1 1 0 0 0,1 0 0 0 0,0 0 0 0 0,3 2 0 0 0,-5-2 7 0 0,1 0-1 0 0,-1 0 1 0 0,0 0 0 0 0,0 0-1 0 0,-1 0 1 0 0,1 1-1 0 0,0-1 1 0 0,0 0 0 0 0,-1 0-1 0 0,1 1 1 0 0,0-1-1 0 0,-1 1 1 0 0,1-1 0 0 0,-1 0-1 0 0,0 1 1 0 0,0-1-1 0 0,1 1 1 0 0,-1-1 0 0 0,0 1-1 0 0,0-1 1 0 0,0 1-1 0 0,-1-1 1 0 0,1 1 0 0 0,0-1-1 0 0,-1 2 1 0 0,-1 6 26 0 0,0-1 0 0 0,-1 0 1 0 0,-3 9-1 0 0,4-13-20 0 0,-14 29 236 0 0,-1 0-1 0 0,-23 32 1 0 0,-18 34 125 0 0,57-96-439 0 0,-1 0-1 0 0,0 0 1 0 0,1 1 0 0 0,-1-1-1 0 0,1 1 1 0 0,0-1 0 0 0,1 1-1 0 0,-1 0 1 0 0,0-1-1 0 0,1 1 1 0 0,0 0 0 0 0,0-1-1 0 0,0 1 1 0 0,1 4-1 0 0,1-5-1054 0 0,4 3-49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50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29 350 8751 0 0,'1'2'2784'0'0,"20"32"8687"0"0,-39-61-11299 0 0,13 20-130 0 0,1 1-1 0 0,0-1 0 0 0,-3-7 0 0 0,5 9-37 0 0,-1-1 0 0 0,1 0-1 0 0,1 0 1 0 0,-1 0 0 0 0,1-1 0 0 0,0 1 0 0 0,1 0-1 0 0,0 0 1 0 0,0 0 0 0 0,0-1 0 0 0,0 1-1 0 0,1 0 1 0 0,0 0 0 0 0,1 0 0 0 0,-1 0-1 0 0,4-10 1 0 0,0 3-44 0 0,1 0 0 0 0,0 0 0 0 0,1 1 0 0 0,0-1 0 0 0,1 2 0 0 0,0-1 0 0 0,1 1 0 0 0,0 0 0 0 0,1 1 0 0 0,0 0 0 0 0,1 1 0 0 0,0 0 0 0 0,23-15 0 0 0,-24 18 24 0 0,1 1 1 0 0,-1-1-1 0 0,1 2 0 0 0,0 0 0 0 0,1 0 0 0 0,-1 1 0 0 0,0 0 0 0 0,1 1 1 0 0,0 1-1 0 0,0-1 0 0 0,-1 2 0 0 0,1 0 0 0 0,0 0 0 0 0,0 1 0 0 0,-1 1 1 0 0,1 0-1 0 0,11 3 0 0 0,-12-2 90 0 0,-1 1-1 0 0,0-1 1 0 0,0 2 0 0 0,0-1 0 0 0,-1 2 0 0 0,1-1-1 0 0,-1 1 1 0 0,-1 0 0 0 0,1 1 0 0 0,-1 0 0 0 0,0 1-1 0 0,0-1 1 0 0,-1 1 0 0 0,0 1 0 0 0,-1 0 0 0 0,10 16-1 0 0,-14-22-34 0 0,-1 1-1 0 0,1-1 0 0 0,-1 0 0 0 0,0 1 1 0 0,0-1-1 0 0,0 1 0 0 0,0-1 0 0 0,-1 1 1 0 0,1-1-1 0 0,-1 1 0 0 0,0-1 0 0 0,0 1 1 0 0,-1-1-1 0 0,1 1 0 0 0,0 0 0 0 0,-2 3 1 0 0,0-2-26 0 0,0-1 0 0 0,0 0 0 0 0,0 0 0 0 0,0-1 0 0 0,-1 1 0 0 0,0 0 0 0 0,1-1 0 0 0,-1 0 0 0 0,0 1 0 0 0,-1-1 0 0 0,1 0 0 0 0,-6 3 0 0 0,-12 8 9 0 0,0-1-1 0 0,-1-1 1 0 0,-29 12-1 0 0,-73 21-585 0 0,83-31 101 0 0,-8 3-2765 0 0,-81 16-1 0 0,112-31 1702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50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1 8287 0 0,'0'0'639'0'0,"-2"1"-415"0"0,-105 98 7547 0 0,63-57-7165 0 0,-13 17 126 0 0,3 2 0 0 0,-63 92 0 0 0,50-59-442 0 0,-81 151 0 0 0,115-185-1860 0 0,-76 107 0 0 0,92-142-2164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5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49 7831 0 0,'75'-37'10296'0'0,"-76"39"-9682"0"0,-7 8-395 0 0,-1 0 0 0 0,1 0 0 0 0,-2 0 0 0 0,1-1 1 0 0,-1-1-1 0 0,-19 13 0 0 0,-2 3-23 0 0,-101 94 411 0 0,119-104-571 0 0,1 0 1 0 0,1 0 0 0 0,0 1 0 0 0,0 1 0 0 0,2 0 0 0 0,0 0 0 0 0,-10 26 0 0 0,18-40-27 0 0,0 0 0 0 0,0 0 1 0 0,1 0-1 0 0,-1 1 1 0 0,1-1-1 0 0,0 0 0 0 0,-1 0 1 0 0,1 0-1 0 0,0 1 1 0 0,0-1-1 0 0,0 0 1 0 0,1 0-1 0 0,-1 0 0 0 0,1 1 1 0 0,-1-1-1 0 0,1 0 1 0 0,1 4-1 0 0,-1-5 25 0 0,0 0 1 0 0,0 1-1 0 0,1-1 0 0 0,-1 0 0 0 0,0 0 0 0 0,0 0 1 0 0,1 0-1 0 0,-1 0 0 0 0,1 0 0 0 0,-1 0 0 0 0,1 0 1 0 0,-1 0-1 0 0,1-1 0 0 0,0 1 0 0 0,-1-1 0 0 0,1 1 1 0 0,0-1-1 0 0,0 1 0 0 0,-1-1 0 0 0,1 0 0 0 0,0 0 1 0 0,2 0-1 0 0,14 0 234 0 0,-1-1 0 0 0,0-1 0 0 0,0 0 1 0 0,0-1-1 0 0,-1-1 0 0 0,1-1 0 0 0,31-13 1 0 0,-41 15-250 0 0,0 0 1 0 0,0-1 0 0 0,-1-1-1 0 0,1 1 1 0 0,-1-1 0 0 0,1 0 0 0 0,-2 0-1 0 0,1-1 1 0 0,0 1 0 0 0,-1-1-1 0 0,0-1 1 0 0,-1 1 0 0 0,1-1 0 0 0,-1 1-1 0 0,-1-1 1 0 0,1-1 0 0 0,-1 1-1 0 0,0 0 1 0 0,2-12 0 0 0,0-11 55 0 0,-2 1 0 0 0,0-43-1 0 0,-3 48-985 0 0,1 1-1 0 0,1-1 0 0 0,8-34 0 0 0,-6 45-1557 0 0,-1 5-2187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1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13559 0 0,'0'0'1519'0'0,"-1"2"-1132"0"0,-49 82 1728 0 0,-1 5-1412 0 0,-61 164-179 0 0,91-202-492 0 0,17-43-760 0 0,0 1 0 0 0,1-1 0 0 0,0 1 0 0 0,1 0 0 0 0,0 0 0 0 0,0 0 0 0 0,0 13 0 0 0,2-13-4872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51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1 267 11519 0 0,'0'0'9584'0'0,"0"2"-9162"0"0,0 14 735 0 0,0-14-997 0 0,2-2-102 0 0,6-2-34 0 0,1 0 0 0 0,-1-1-1 0 0,0 0 1 0 0,0 0-1 0 0,0-1 1 0 0,0 0 0 0 0,10-6-1 0 0,53-42 96 0 0,-42 29-77 0 0,-7 7-31 0 0,0 1 0 0 0,32-15 1 0 0,-42 24 38 0 0,0 1 1 0 0,0 0 0 0 0,0 1 0 0 0,1 1 0 0 0,-1 0-1 0 0,25-3 1 0 0,-35 6-15 0 0,-1 0 0 0 0,0 0 0 0 0,1 0 0 0 0,-1 0 0 0 0,1 0 1 0 0,-1 0-1 0 0,0 0 0 0 0,1 0 0 0 0,-1 1 0 0 0,0-1 0 0 0,1 1 0 0 0,-1-1 0 0 0,0 1 0 0 0,0-1 0 0 0,1 1 0 0 0,-1 0 0 0 0,0 0 0 0 0,0 0 0 0 0,0-1 0 0 0,0 1 1 0 0,0 0-1 0 0,0 0 0 0 0,0 0 0 0 0,1 3 0 0 0,-1-3-1 0 0,0 1 1 0 0,-1 0 0 0 0,1 0-1 0 0,-1 0 1 0 0,1 0-1 0 0,-1 0 1 0 0,0 0 0 0 0,0-1-1 0 0,0 1 1 0 0,0 0 0 0 0,0 0-1 0 0,0 0 1 0 0,0 0-1 0 0,-1 0 1 0 0,1 0 0 0 0,-1 0-1 0 0,-1 3 1 0 0,-5 10 10 0 0,-1 0 0 0 0,-1 0 0 0 0,0-1 0 0 0,-1 0-1 0 0,-1 0 1 0 0,-14 13 0 0 0,-2 5-38 0 0,40-43-102 0 0,26-18 1 0 0,-12 10 8 0 0,131-89-374 0 0,-114 82 338 0 0,83-36 0 0 0,-104 54 16 0 0,1 1 0 0 0,39-7 0 0 0,-51 12 38 0 0,-1 4 70 0 0,-9-1 22 0 0,0 0 0 0 0,-1 0 0 0 0,1 0 1 0 0,-1 0-1 0 0,1 0 0 0 0,-1 0 0 0 0,1 1 0 0 0,-1-1 0 0 0,0 1 0 0 0,0-1 0 0 0,0 1 0 0 0,1-1 0 0 0,-1 1 0 0 0,-1-1 1 0 0,1 1-1 0 0,0 0 0 0 0,0 0 0 0 0,-1-1 0 0 0,1 1 0 0 0,-1 0 0 0 0,1 3 0 0 0,1 6 59 0 0,-1 0 0 0 0,0 18 0 0 0,0-8 40 0 0,1 8-44 0 0,-2 36 0 0 0,-1-54-62 0 0,0 0 1 0 0,-1-1-1 0 0,0 0 0 0 0,-1 1 1 0 0,0-1-1 0 0,-8 18 0 0 0,0-7-1209 0 0,-2 0 0 0 0,0-1 0 0 0,-18 21 0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5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1375 0 0,'20'-18'444'0'0,"25"-32"0"0"0,-27 30 1548 0 0,-5 5-326 0 0,6-6 19 0 0,0-1-1 0 0,15-26 1 0 0,-33 47-1357 0 0,-1 0 0 0 0,0 1 0 0 0,1-1-1 0 0,-1 0 1 0 0,1 0 0 0 0,-1 1 0 0 0,1-1 0 0 0,-1 0-1 0 0,1 0 1 0 0,0 1 0 0 0,-1-1 0 0 0,1 1 0 0 0,0-1-1 0 0,-1 1 1 0 0,2-2 0 0 0,2 13 4891 0 0,-1 0-6453 0 0,3 19 1689 0 0,-1 0 1 0 0,-1 0 0 0 0,-1 57 0 0 0,-1-6-181 0 0,-2-2-190 0 0,-1-52-50 0 0,2-1 0 0 0,3 28-1 0 0,-2-44-11 0 0,1-3 36 0 0,-3-5 269 0 0,3-3-296 0 0,-1 0 0 0 0,1-1 0 0 0,-1 1 0 0 0,0 0 0 0 0,1-1 0 0 0,-1 1 0 0 0,0-1 0 0 0,0 0 0 0 0,0 0 0 0 0,0 0 0 0 0,0 0 0 0 0,1-2 0 0 0,-1 2 17 0 0,11-14 141 0 0,-1-1-1 0 0,16-27 0 0 0,-17 27-154 0 0,0 0 0 0 0,21-25-1 0 0,24-17 6 0 0,96-79 0 0 0,-119 112-67 0 0,2 2-1 0 0,0 1 1 0 0,2 1-1 0 0,69-29 1 0 0,-89 44-164 0 0,1 1 1 0 0,25-5-1 0 0,-35 10-588 0 0,0 0 1 0 0,0 0 0 0 0,0 1-1 0 0,14 1 1 0 0,-7 2-6397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5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431 202 7367 0 0,'0'0'1187'0'0,"-3"-15"6638"0"0,3 12-7200 0 0,1-1-1 0 0,0 1 1 0 0,0-1 0 0 0,0 1-1 0 0,1-1 1 0 0,2-5-1 0 0,3-2-540 0 0,16-19 0 0 0,-10 13 178 0 0,-12 16-264 0 0,6-7-11 0 0,-1 0-1 0 0,-1 0 1 0 0,0 0 0 0 0,0-1-1 0 0,0 1 1 0 0,-1-1 0 0 0,4-13 0 0 0,-8 21-1 0 0,1 1 1 0 0,-1-1-1 0 0,0 1 1 0 0,0-1-1 0 0,0 1 1 0 0,0-1-1 0 0,0 0 1 0 0,0 1-1 0 0,0-1 1 0 0,0 1-1 0 0,0-1 1 0 0,-1 1-1 0 0,1-1 1 0 0,0 1-1 0 0,0-1 1 0 0,0 1-1 0 0,0-1 1 0 0,-1 1-1 0 0,1-1 1 0 0,0 1-1 0 0,-1-1 1 0 0,1 1-1 0 0,0 0 1 0 0,-1-1-1 0 0,1 1 1 0 0,0-1-1 0 0,-1 1 1 0 0,0-1-1 0 0,0 1-12 0 0,0-1-1 0 0,-1 1 1 0 0,1-1 0 0 0,0 1-1 0 0,-1 0 1 0 0,1 0-1 0 0,-1-1 1 0 0,1 1-1 0 0,0 0 1 0 0,-3 1-1 0 0,-4 0-64 0 0,1 0 0 0 0,0 0 0 0 0,-8 3-1 0 0,15-4 90 0 0,-33 12-89 0 0,1 1-1 0 0,0 1 0 0 0,-30 19 1 0 0,-86 61 469 0 0,142-90-347 0 0,-73 53 440 0 0,69-48-373 0 0,0 0 1 0 0,0 0-1 0 0,1 1 0 0 0,1 0 1 0 0,-10 14-1 0 0,17-23-79 0 0,0 1 0 0 0,0 0 0 0 0,-1 0 0 0 0,1 0 0 0 0,0 1 0 0 0,1-1 0 0 0,-1 0 0 0 0,0 0 0 0 0,1 0 0 0 0,-1 1 0 0 0,1-1 0 0 0,0 0 0 0 0,-1 1 0 0 0,1-1 0 0 0,1 0 0 0 0,-1 1 0 0 0,1 3-1 0 0,-1-5-8 0 0,1 1-1 0 0,0 0 0 0 0,0-1 0 0 0,0 0 0 0 0,0 1 0 0 0,0-1 0 0 0,0 1 0 0 0,0-1 0 0 0,1 0 0 0 0,-1 0 0 0 0,0 0 0 0 0,1 0 0 0 0,-1 0 0 0 0,1 0 0 0 0,-1 0 0 0 0,1 0 0 0 0,-1 0 0 0 0,1-1 1 0 0,0 1-1 0 0,-1-1 0 0 0,1 1 0 0 0,0-1 0 0 0,3 0 0 0 0,6 2 71 0 0,1-1 1 0 0,0 0 0 0 0,0-1-1 0 0,-1-1 1 0 0,14-1-1 0 0,59-15 261 0 0,-35 7-180 0 0,-31 6-136 0 0,0 0 0 0 0,0-2 1 0 0,-1 0-1 0 0,0 0 0 0 0,0-2 0 0 0,29-17 0 0 0,-44 24-17 0 0,-2 3 12 0 0,-8 7 42 0 0,4-4-35 0 0,-1 1 1 0 0,1 0 0 0 0,-6 10-1 0 0,9-14-154 0 0,0 0 0 0 0,0 0 1 0 0,0 1-1 0 0,0-1 0 0 0,1 0 0 0 0,-1 0 0 0 0,1 1 0 0 0,-1-1 0 0 0,1 1 1 0 0,0-1-1 0 0,0 0 0 0 0,0 1 0 0 0,0-1 0 0 0,0 0 0 0 0,0 1 0 0 0,1-1 0 0 0,-1 0 1 0 0,1 1-1 0 0,1 3 0 0 0,5 3-1304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5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43 469 16615 0 0,'0'0'1506'0'0,"-1"0"-1241"0"0,-1 0-98 0 0,0-1 1 0 0,-1 0-1 0 0,1 1 0 0 0,0-1 1 0 0,0 0-1 0 0,0 0 0 0 0,0 0 1 0 0,0-1-1 0 0,0 1 0 0 0,1 0 1 0 0,-1-1-1 0 0,0 1 0 0 0,1-1 1 0 0,-1 0-1 0 0,1 1 0 0 0,-1-1 1 0 0,1 0-1 0 0,0 0 0 0 0,0 0 1 0 0,0 0-1 0 0,0 0 0 0 0,0 0 1 0 0,0 0-1 0 0,0 0 0 0 0,1 0 1 0 0,-1-1-1 0 0,1 1 0 0 0,0 0 1 0 0,-1 0-1 0 0,1-1 0 0 0,0 1 1 0 0,0 0-1 0 0,1-3 0 0 0,0-4 10 0 0,0 1-1 0 0,1-1 1 0 0,0 1-1 0 0,1-1 1 0 0,0 1 0 0 0,6-13-1 0 0,2 1-31 0 0,1 0 1 0 0,1 1-1 0 0,0 0 0 0 0,2 1 1 0 0,0 0-1 0 0,33-29 0 0 0,117-79-274 0 0,-150 117-611 0 0,-1 0 1 0 0,2 1-1 0 0,18-7 0 0 0,-10 6-861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5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222 219 6447 0 0,'3'-5'14257'0'0,"-11"12"-11783"0"0,-34 26-46 0 0,25-20-2217 0 0,0 0 0 0 0,-28 30 0 0 0,34-30-233 0 0,1 1 1 0 0,1-1-1 0 0,0 1 0 0 0,0 1 1 0 0,2 0-1 0 0,-9 23 0 0 0,10-21-756 0 0,1 1-1 0 0,0 0 0 0 0,-1 21 0 0 0,4-19-1130 0 0</inkml:trace>
  <inkml:trace contextRef="#ctx0" brushRef="#br0" timeOffset="1">491 31 4607 0 0,'4'-31'6520'0'0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5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51 8375 0 0,'0'0'1040'0'0,"2"-11"1778"0"0,-3 9-2649 0 0,0 0 0 0 0,0-1 0 0 0,0 1 0 0 0,-1 0 0 0 0,1 0 0 0 0,-1 0 0 0 0,1 0 0 0 0,-1 0 0 0 0,0 0 1 0 0,1 0-1 0 0,-1 0 0 0 0,0 1 0 0 0,0-1 0 0 0,0 1 0 0 0,-1-1 0 0 0,1 1 0 0 0,0 0 0 0 0,0 0 0 0 0,-1 0 0 0 0,1 0 1 0 0,-1 0-1 0 0,1 0 0 0 0,-1 1 0 0 0,1-1 0 0 0,-1 1 0 0 0,1 0 0 0 0,-3 0 0 0 0,-5 0 62 0 0,1 0 1 0 0,-1 1-1 0 0,1 0 0 0 0,0 1 0 0 0,0 0 0 0 0,0 1 0 0 0,0-1 1 0 0,-13 7-1 0 0,-67 39 53 0 0,80-43-259 0 0,-7 4 63 0 0,1 0 0 0 0,0 2 1 0 0,0-1-1 0 0,1 2 0 0 0,1 0 1 0 0,0 0-1 0 0,-13 17 0 0 0,24-27-62 0 0,1-1 0 0 0,0 1 0 0 0,0 0 0 0 0,0-1 0 0 0,0 1 0 0 0,0 0 0 0 0,0 0 0 0 0,1 0 0 0 0,-1 0-1 0 0,1 0 1 0 0,-1 0 0 0 0,1 0 0 0 0,0 0 0 0 0,0 0 0 0 0,-1 0 0 0 0,1 0 0 0 0,1 0 0 0 0,-1 4 0 0 0,1-5-1 0 0,0 1 1 0 0,-1-1-1 0 0,1 1 1 0 0,0 0-1 0 0,0-1 1 0 0,0 1-1 0 0,0-1 1 0 0,0 0-1 0 0,0 1 1 0 0,1-1-1 0 0,-1 0 1 0 0,0 0-1 0 0,1 0 1 0 0,-1 0-1 0 0,1 0 0 0 0,-1 0 1 0 0,1 0-1 0 0,-1 0 1 0 0,1-1-1 0 0,0 1 1 0 0,-1 0-1 0 0,3-1 1 0 0,3 2 11 0 0,1 0 0 0 0,-1-1 0 0 0,1-1 0 0 0,-1 1 0 0 0,1-1 0 0 0,12-1 0 0 0,47-11 37 0 0,-51 9-59 0 0,6-2-177 0 0,0-1 0 0 0,0 0-1 0 0,0-2 1 0 0,-1 0 0 0 0,-1-1 0 0 0,1-1 0 0 0,33-24 0 0 0,-46 28 138 0 0,-6 5 264 0 0,-5 2-194 0 0,0 0 0 0 0,1 1 0 0 0,-1-1 0 0 0,1 1 0 0 0,-1-1 0 0 0,1 1 0 0 0,0 0 0 0 0,0 0 0 0 0,0 0 0 0 0,0 1 0 0 0,-4 4 0 0 0,4-4 0 0 0,-7 7-165 0 0,1 0-1 0 0,0 1 1 0 0,1 0-1 0 0,0 0 1 0 0,1 1-1 0 0,0 0 1 0 0,-7 21-1 0 0,11-19-1765 0 0,3-4-4746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5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 15775 0 0,'0'0'1432'0'0,"-2"1"-1180"0"0,-20 16-45 0 0,2 0-1 0 0,0 2 1 0 0,1 0-1 0 0,1 2 1 0 0,-16 22-1 0 0,-73 119 1605 0 0,88-131-1543 0 0,-58 92 287 0 0,-66 109-338 0 0,79-113-773 0 0,28-51-425 0 0,-70 102 0 0 0,99-160 971 0 0,-1-1 0 0 0,0 0-1 0 0,0 0 1 0 0,-1-1 0 0 0,0 0 0 0 0,-11 7-1 0 0,20-14 13 0 0,-1-1-1 0 0,1 1 0 0 0,-1-1 1 0 0,1 0-1 0 0,-1 1 1 0 0,1-1-1 0 0,-1 1 0 0 0,1-1 1 0 0,-1 0-1 0 0,0 0 0 0 0,1 1 1 0 0,-1-1-1 0 0,0 0 1 0 0,1 0-1 0 0,-1 0 0 0 0,0 0 1 0 0,1 0-1 0 0,-1 0 0 0 0,0 0 1 0 0,1 0-1 0 0,-1 0 1 0 0,0 0-1 0 0,1 0 0 0 0,-1 0 1 0 0,0 0-1 0 0,1-1 1 0 0,-1 1-1 0 0,1 0 0 0 0,-1-1 1 0 0,0 1-1 0 0,1 0 0 0 0,-1-1 1 0 0,1 1-1 0 0,-1 0 1 0 0,1-1-1 0 0,-1 1 0 0 0,1-1 1 0 0,-1 1-1 0 0,1-1 1 0 0,-1 1-1 0 0,1-1 0 0 0,0 1 1 0 0,-1-1-1 0 0,1 0 0 0 0,0 1 1 0 0,0-1-1 0 0,-1 0 1 0 0,1 1-1 0 0,0-1 0 0 0,0 1 1 0 0,0-1-1 0 0,0 0 0 0 0,0 0 1 0 0,-1-2 2 0 0,1-1-1 0 0,0 1 1 0 0,0 0 0 0 0,1 0-1 0 0,-1-1 1 0 0,1 1 0 0 0,-1 0 0 0 0,1 0-1 0 0,0 0 1 0 0,0 0 0 0 0,1 0-1 0 0,-1 0 1 0 0,1 0 0 0 0,-1 0-1 0 0,5-5 1 0 0,3-4-9 0 0,0 1 0 0 0,14-12-1 0 0,-12 11 3 0 0,10-9-15 0 0,1 1 1 0 0,0 1-1 0 0,2 1 1 0 0,0 1-1 0 0,1 2 1 0 0,1 0-1 0 0,0 1 0 0 0,1 2 1 0 0,0 0-1 0 0,1 2 1 0 0,46-10-1 0 0,-68 18 55 0 0,0 1 1 0 0,1 1-1 0 0,-1-1 0 0 0,1 1 0 0 0,0 0 0 0 0,-1 0 0 0 0,1 1 1 0 0,-1 0-1 0 0,1 0 0 0 0,-1 1 0 0 0,7 2 0 0 0,-9-3-6 0 0,-1 1-1 0 0,1 0 0 0 0,0 0 1 0 0,0 1-1 0 0,-1-1 0 0 0,0 1 1 0 0,1 0-1 0 0,-1 0 0 0 0,0 0 1 0 0,0 0-1 0 0,-1 0 0 0 0,1 1 1 0 0,-1-1-1 0 0,1 1 0 0 0,-1 0 1 0 0,0 0-1 0 0,2 6 0 0 0,0 4 215 0 0,0 1-1 0 0,0 0 0 0 0,-2 0 1 0 0,0-1-1 0 0,0 2 0 0 0,-2-1 1 0 0,0 0-1 0 0,0 0 0 0 0,-2 0 1 0 0,0 0-1 0 0,0 0 1 0 0,-1-1-1 0 0,-1 1 0 0 0,-1-1 1 0 0,0 0-1 0 0,-1 0 0 0 0,-12 23 1 0 0,13-31-221 0 0,0 1 1 0 0,0-1-1 0 0,0 1 1 0 0,-1-2-1 0 0,0 1 1 0 0,0-1-1 0 0,0 0 1 0 0,-1 0 0 0 0,0 0-1 0 0,0-1 1 0 0,0 0-1 0 0,0-1 1 0 0,-12 5-1 0 0,-4-1-3 0 0,0 0-1 0 0,0-2 1 0 0,-31 4-1 0 0,38-8-118 0 0,0 0 0 0 0,-1-1-1 0 0,1 0 1 0 0,0-2 0 0 0,0 0-1 0 0,-1 0 1 0 0,2-2 0 0 0,-1 0 0 0 0,0-1-1 0 0,1 0 1 0 0,0-1 0 0 0,0-1-1 0 0,-20-12 1 0 0,31 17-145 0 0,0-1-1 0 0,0 0 1 0 0,1 0 0 0 0,0 0-1 0 0,-1 0 1 0 0,1 0-1 0 0,0-1 1 0 0,1 1 0 0 0,-1-1-1 0 0,-2-5 1 0 0,-1-6-1040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54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11 16495 0 0,'12'-9'760'0'0,"-10"7"307"0"0,-2 4-710 0 0,-1 7-122 0 0,0 1 0 0 0,-1-1 1 0 0,-1 0-1 0 0,0 0 0 0 0,0 0 0 0 0,0-1 0 0 0,-1 1 0 0 0,-7 9 0 0 0,2 1 99 0 0,-178 304 2597 0 0,-29-14-2150 0 0,212-304-780 0 0,-44 60 32 0 0,24-36-224 0 0,2 1 1 0 0,1 1-1 0 0,-17 35 0 0 0,30-46-1166 0 0,6-7-5300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5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59 10591 0 0,'0'0'819'0'0,"2"1"-290"0"0,42 14 7574 0 0,-36-13-7702 0 0,0-1 0 0 0,0 0-1 0 0,0 0 1 0 0,0-1 0 0 0,0 0-1 0 0,12-1 1 0 0,-5-1-189 0 0,0-1-1 0 0,0 0 1 0 0,0-1-1 0 0,0-1 1 0 0,0 0-1 0 0,-1-1 1 0 0,0 0 0 0 0,26-17-1 0 0,-1 2-227 0 0,-37 20-69 0 0,-6 1-358 0 0,1 1 386 0 0,-1 0 1 0 0,0 0-1 0 0,1 0 1 0 0,-1 0 0 0 0,1 1-1 0 0,-1-1 1 0 0,1 1-1 0 0,0 0 1 0 0,-4 2 0 0 0,-6 4-68 0 0,-477 262-148 0 0,483-266 272 0 0,-2 1 0 0 0,0 0 0 0 0,-11 9 0 0 0,19-12 0 0 0,-1-1 0 0 0,1 0 0 0 0,-1 1 0 0 0,1-1 0 0 0,-1 1 0 0 0,1-1 0 0 0,0 1 0 0 0,0 0 0 0 0,0 0 0 0 0,0-1 0 0 0,0 1 0 0 0,0 0 0 0 0,0 0 0 0 0,1 0 0 0 0,-1 0 0 0 0,0 0 0 0 0,1 4 0 0 0,0-5 0 0 0,0 0 0 0 0,0 0 0 0 0,0-1 0 0 0,1 1-1 0 0,-1 0 1 0 0,1 0 0 0 0,-1 0 0 0 0,0 0 0 0 0,1 0 0 0 0,-1-1 0 0 0,1 1-1 0 0,0 0 1 0 0,-1 0 0 0 0,1-1 0 0 0,0 1 0 0 0,-1 0 0 0 0,1-1 0 0 0,0 1 0 0 0,0-1-1 0 0,0 1 1 0 0,-1-1 0 0 0,1 1 0 0 0,0-1 0 0 0,0 1 0 0 0,0-1 0 0 0,0 0-1 0 0,1 1 1 0 0,30 5 12 0 0,-27-6-4 0 0,23 2-16 0 0,0-2 1 0 0,0 0-1 0 0,0-3 0 0 0,31-5 0 0 0,11-6-1559 0 0,-39 7-115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5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14 17391 0 0,'0'0'1574'0'0,"-1"-1"-1212"0"0,-5-9 156 0 0,3 7 2196 0 0,1 4-2711 0 0,0-1-1 0 0,1 0 1 0 0,-1 1-1 0 0,1 0 1 0 0,-1-1-1 0 0,1 1 1 0 0,0 0 0 0 0,-1-1-1 0 0,1 1 1 0 0,0 0-1 0 0,-1 0 1 0 0,1 0-1 0 0,0 0 1 0 0,0 0-1 0 0,0 1 1 0 0,0-1-1 0 0,0 0 1 0 0,0 0-1 0 0,0 1 1 0 0,0 1 0 0 0,-4 3-9 0 0,-20 26 18 0 0,1-2 4 0 0,-1 0-1 0 0,-33 29 1 0 0,6-19-166 0 0,35-28 230 0 0,0 1 1 0 0,-24 24 0 0 0,41-37-66 0 0,-1 0 1 0 0,1 1 0 0 0,0-1-1 0 0,0 0 1 0 0,-1 1 0 0 0,1-1-1 0 0,0 1 1 0 0,0-1 0 0 0,0 0-1 0 0,-1 1 1 0 0,1-1-1 0 0,0 1 1 0 0,0-1 0 0 0,0 0-1 0 0,0 1 1 0 0,0-1 0 0 0,0 1-1 0 0,0-1 1 0 0,0 0 0 0 0,0 1-1 0 0,0-1 1 0 0,0 1-1 0 0,0-1 1 0 0,0 1 0 0 0,0-1-1 0 0,1 0 1 0 0,-1 1 0 0 0,0-1-1 0 0,0 0 1 0 0,0 1 0 0 0,0-1-1 0 0,1 1 1 0 0,-1-1-1 0 0,2 2 20 0 0,-1-1 0 0 0,1 1 0 0 0,-1-1 0 0 0,1 0-1 0 0,-1 1 1 0 0,1-1 0 0 0,3 1 0 0 0,37 15 179 0 0,-39-16-189 0 0,42 13 37 0 0,-19-7-25 0 0,26 12 0 0 0,-39-14-22 0 0,45 23 289 0 0,-52-25-256 0 0,0 1 1 0 0,0 1 0 0 0,0-1-1 0 0,-1 1 1 0 0,1 0-1 0 0,8 10 1 0 0,-14-14-15 0 0,1 0 0 0 0,0 0 0 0 0,-1 0 0 0 0,1 0 1 0 0,-1 1-1 0 0,1-1 0 0 0,-1 0 0 0 0,1 0 0 0 0,-1 1 0 0 0,0-1 1 0 0,0 0-1 0 0,0 0 0 0 0,0 1 0 0 0,0-1 0 0 0,0 0 0 0 0,0 1 0 0 0,0-1 1 0 0,0 0-1 0 0,0 1 0 0 0,-1-1 0 0 0,1 0 0 0 0,-1 0 0 0 0,1 1 1 0 0,-1-1-1 0 0,1 0 0 0 0,-1 0 0 0 0,0 0 0 0 0,1 0 0 0 0,-1 0 0 0 0,0 0 1 0 0,0 0-1 0 0,0 0 0 0 0,0 0 0 0 0,-2 1 0 0 0,-3 4 103 0 0,-2 0 0 0 0,1-1 0 0 0,-15 8 0 0 0,20-12-134 0 0,-27 15 89 0 0,-1-2 1 0 0,0-2-1 0 0,-1 0 0 0 0,0-2 0 0 0,-53 10 0 0 0,43-14-207 0 0,0-1 0 0 0,-1-2 1 0 0,0-2-1 0 0,-42-5 0 0 0,79 4 69 0 0,3 0-108 0 0,0 0 0 0 0,0 0 0 0 0,0 0 1 0 0,1 0-1 0 0,-1-1 0 0 0,0 1 0 0 0,0 0 0 0 0,0-1 0 0 0,1 0 0 0 0,-1 1 0 0 0,0-1 0 0 0,0 0 1 0 0,1 0-1 0 0,-1 0 0 0 0,1 0 0 0 0,-1 0 0 0 0,-1-1 0 0 0,-1-7-1302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1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88 13327 0 0,'0'0'1210'0'0,"-2"1"-996"0"0,-2 4-95 0 0,3-5-26 0 0,0 1-1 0 0,1 0 1 0 0,-1-1 0 0 0,1 1 0 0 0,-1 0-1 0 0,1-1 1 0 0,-1 1 0 0 0,1 0-1 0 0,0 0 1 0 0,-1-1 0 0 0,1 1 0 0 0,0 0-1 0 0,0 0 1 0 0,-1-1 0 0 0,1 1 0 0 0,0 0-1 0 0,0 0 1 0 0,0 0 0 0 0,0 0-1 0 0,0-1 1 0 0,0 1 0 0 0,0 0 0 0 0,1 0-1 0 0,-1 0 1 0 0,0-1 0 0 0,0 1 0 0 0,0 0-1 0 0,1 0 1 0 0,-1 0 0 0 0,1-1-1 0 0,-1 1 1 0 0,0 0 0 0 0,1-1 0 0 0,-1 1-1 0 0,1 0 1 0 0,-1-1 0 0 0,1 1 0 0 0,0-1-1 0 0,-1 1 1 0 0,1-1 0 0 0,0 1 0 0 0,-1-1-1 0 0,2 1 1 0 0,2 2 63 0 0,0-1 1 0 0,-1 0-1 0 0,1 0 0 0 0,0 0 1 0 0,0 0-1 0 0,7 1 1 0 0,7 0 179 0 0,1-2 1 0 0,-1 0 0 0 0,0-1 0 0 0,0-1 0 0 0,35-6 0 0 0,-24 3-117 0 0,340-67 1438 0 0,-367 70-1652 0 0,71-16 92 0 0,68-15 152 0 0,-112 27-836 0 0,0 1 1 0 0,53 0 0 0 0,-63 7 112 0 0,-15-2-212 0 0,-1-1 0 0 0,1 1 0 0 0,-1-1 0 0 0,1 0 0 0 0,3 0 0 0 0,-8 4-2160 0 0,-5 12-2974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7:5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0,'2'0'1207'0'0,"19"10"-480"0"0,3 1 6890 0 0,-22-10-7479 0 0,1 1-97 0 0,14 6-7007 0 0,-5-2-950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0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9215 0 0,'0'2'6723'0'0,"-6"15"-5657"0"0,-1-1 0 0 0,-1 0-1 0 0,-13 22 1 0 0,-1 0-601 0 0,-15 29-64 0 0,-39 76 275 0 0,57-98-509 0 0,2 0 0 0 0,1 1 0 0 0,3 1 0 0 0,-14 91 0 0 0,26-125-139 0 0,-7 73-277 0 0,8-84-120 0 0,9-14-5004 0 0,9-24 3046 0 0,-12 22 1677 0 0,8-17-869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0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176 546 10103 0 0,'0'0'464'0'0,"-9"-2"151"0"0,4 2-508 0 0,0 0 0 0 0,0 0 0 0 0,0 1 0 0 0,-6 1 0 0 0,7-2 227 0 0,0 1 0 0 0,0-1-1 0 0,-1 1 1 0 0,1-1-1 0 0,0 0 1 0 0,-7-1 0 0 0,-10-3 805 0 0,-19-3 476 0 0,37 6-1429 0 0,0 0 1 0 0,1 0 0 0 0,-1 0-1 0 0,1 0 1 0 0,-1 0 0 0 0,0 0 0 0 0,1-1-1 0 0,0 0 1 0 0,-1 1 0 0 0,1-1-1 0 0,-2-2 1 0 0,3 2-97 0 0,0 1 0 0 0,0-1 0 0 0,0 0 1 0 0,1 1-1 0 0,-1-1 0 0 0,1 0 0 0 0,-1 1 0 0 0,1-1 0 0 0,-1 0 0 0 0,1 0 0 0 0,0 1 0 0 0,0-1 0 0 0,0 0 0 0 0,0 0 1 0 0,0 0-1 0 0,1 1 0 0 0,-1-1 0 0 0,0 0 0 0 0,1 0 0 0 0,-1 1 0 0 0,1-1 0 0 0,0 0 0 0 0,1-2 0 0 0,2-5 54 0 0,1 0 0 0 0,11-15 0 0 0,-15 22-111 0 0,24-30-13 0 0,0 1-1 0 0,2 1 1 0 0,1 1 0 0 0,54-42 0 0 0,141-80 38 0 0,-198 136 39 0 0,0 2 0 0 0,2 0 0 0 0,34-10 0 0 0,-44 17-26 0 0,0 1-1 0 0,1 2 0 0 0,-1-1 0 0 0,1 2 0 0 0,0 0 0 0 0,27 2 0 0 0,-40 0-32 0 0,1 1 0 0 0,-1-1 0 0 0,0 2-1 0 0,1-1 1 0 0,-1 0 0 0 0,0 1 0 0 0,0 0 0 0 0,0 0 0 0 0,0 1 0 0 0,0-1 0 0 0,0 1 0 0 0,-1 0 0 0 0,1 0 0 0 0,-1 1 0 0 0,0-1-1 0 0,0 1 1 0 0,0 0 0 0 0,-1 0 0 0 0,6 8 0 0 0,-5-7-2 0 0,-1 1-1 0 0,0 0 1 0 0,0 0 0 0 0,-1 1 0 0 0,0-1-1 0 0,0 0 1 0 0,0 1 0 0 0,-1-1-1 0 0,0 1 1 0 0,0 0 0 0 0,-1-1-1 0 0,0 1 1 0 0,0 0 0 0 0,0-1-1 0 0,-3 13 1 0 0,-1-4-4 0 0,0 0-1 0 0,-1-1 0 0 0,-1 1 1 0 0,0-1-1 0 0,-1 0 1 0 0,-1-1-1 0 0,0 0 1 0 0,-1 0-1 0 0,0 0 0 0 0,-1-1 1 0 0,0-1-1 0 0,-20 18 1 0 0,-9 4-6 0 0,-2-2 1 0 0,-66 38-1 0 0,46-35-330 0 0,-2-4 1 0 0,-75 26-1 0 0,103-42 146 0 0,-50 26-2314 0 0,34-10-3612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0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12 17391 0 0,'0'0'795'0'0,"-1"-1"-16"0"0,-41-8 289 0 0,39 8-950 0 0,0 1 0 0 0,0 0 1 0 0,0 0-1 0 0,0 0 1 0 0,0 1-1 0 0,0-1 1 0 0,0 1-1 0 0,0-1 0 0 0,0 1 1 0 0,1 0-1 0 0,-1 0 1 0 0,0 0-1 0 0,1 1 1 0 0,-1-1-1 0 0,0 1 0 0 0,1-1 1 0 0,-4 4-1 0 0,-4 4 613 0 0,1-1 0 0 0,-14 18 0 0 0,17-19-649 0 0,-81 100-383 0 0,-38 43-310 0 0,92-116 401 0 0,-50 70 0 0 0,69-84 193 0 0,1 1-1 0 0,2 0 1 0 0,0 1-1 0 0,1 0 0 0 0,-10 33 1 0 0,17-45 17 0 0,1 0 0 0 0,0 0-1 0 0,0 0 1 0 0,1 0 0 0 0,1 1 0 0 0,0-1 0 0 0,0 0 0 0 0,1 1 0 0 0,0-1-1 0 0,1 0 1 0 0,0 0 0 0 0,4 10 0 0 0,-3-11-8 0 0,0-1 0 0 0,1 0 0 0 0,0 0 0 0 0,1 0 0 0 0,0-1 0 0 0,0 0 0 0 0,0 0 0 0 0,1 0 0 0 0,0 0-1 0 0,0-1 1 0 0,1 0 0 0 0,0-1 0 0 0,0 1 0 0 0,9 4 0 0 0,-8-5-376 0 0,1 0-1 0 0,0-1 1 0 0,0 0-1 0 0,0 0 1 0 0,0-1-1 0 0,0-1 0 0 0,1 1 1 0 0,-1-2-1 0 0,13 2 1 0 0,7-2-6595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0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14999 0 0,'0'0'1358'0'0,"-1"2"-1118"0"0,-18 22 552 0 0,1 1 1 0 0,2 1 0 0 0,0 0 0 0 0,-21 51 0 0 0,-5 21-467 0 0,-35 85-395 0 0,76-180-208 0 0,1-2 25 0 0,-1 1-1 0 0,0-1 0 0 0,1 0 1 0 0,-1 1-1 0 0,1-1 1 0 0,-1 1-1 0 0,1-1 0 0 0,0 1 1 0 0,0 2-1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0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136 402 11167 0 0,'-48'36'1216'0'0,"44"-34"-1078"0"0,-6 3 2737 0 0,14-20-108 0 0,-3 12-2683 0 0,15-37 166 0 0,2 1-1 0 0,2 0 0 0 0,1 2 1 0 0,2 1-1 0 0,48-59 0 0 0,-56 77-218 0 0,1 1 0 0 0,1 0 1 0 0,21-15-1 0 0,-28 24-10 0 0,0 1 0 0 0,0 1 0 0 0,0 0 0 0 0,1 0 0 0 0,0 1 0 0 0,0 1 0 0 0,23-7 1 0 0,-24 10 126 0 0,0-1 1 0 0,-1 2-1 0 0,1 0 1 0 0,0 0-1 0 0,0 0 1 0 0,0 1-1 0 0,17 4 1 0 0,-19-3-28 0 0,0 1 0 0 0,0-1 1 0 0,-1 1-1 0 0,1 1 1 0 0,0-1-1 0 0,-1 1 1 0 0,0 0-1 0 0,0 1 1 0 0,8 7-1 0 0,-11-9-82 0 0,0 1-1 0 0,-1-1 0 0 0,0 1 1 0 0,0 0-1 0 0,0 0 0 0 0,-1 1 1 0 0,1-1-1 0 0,-1 1 0 0 0,0-1 1 0 0,0 1-1 0 0,2 9 0 0 0,-3-7-20 0 0,0 0 0 0 0,0 1 0 0 0,-1-1 0 0 0,0 0 0 0 0,0 0-1 0 0,-1 1 1 0 0,-2 10 0 0 0,0-4 1 0 0,-2 1-1 0 0,0-1 1 0 0,0 1 0 0 0,-1-2-1 0 0,-1 1 1 0 0,0-1 0 0 0,-12 16-1 0 0,-111 144 98 0 0,103-142-93 0 0,-1-2 0 0 0,-1 0 0 0 0,-43 31 0 0 0,44-40 19 0 0,0-1-1 0 0,-49 24 1 0 0,65-37-28 0 0,0-1 1 0 0,-1 0-1 0 0,0-1 0 0 0,0 0 1 0 0,0-1-1 0 0,0-1 0 0 0,0 0 1 0 0,-1-1-1 0 0,-19 0 0 0 0,21-3 34 0 0,11 2-48 0 0,0 0 0 0 0,1 0 0 0 0,-1 0 0 0 0,0 0 1 0 0,1 0-1 0 0,-1 0 0 0 0,0 0 0 0 0,1-1 0 0 0,-1 1 0 0 0,0 0 0 0 0,1 0 0 0 0,-1-1 0 0 0,1 1 0 0 0,-1 0 0 0 0,0-1 0 0 0,1 1 0 0 0,-1-1 0 0 0,1 1 1 0 0,-1-1-1 0 0,1 1 0 0 0,-1-1 0 0 0,1 1 0 0 0,0-1 0 0 0,-1 1 0 0 0,1-1 0 0 0,0 0 0 0 0,-1 1 0 0 0,1-1 0 0 0,0 1 0 0 0,0-1 0 0 0,0 0 1 0 0,-1 1-1 0 0,1-1 0 0 0,0 0 0 0 0,0 1 0 0 0,0-1 0 0 0,0 0 0 0 0,0-1 0 0 0,0 1-7 0 0,1-3-98 0 0,0-1 0 0 0,-1 1 1 0 0,1 0-1 0 0,1-1 0 0 0,-1 1 0 0 0,1 0 0 0 0,-1 0 1 0 0,1 0-1 0 0,0 1 0 0 0,4-6 0 0 0,-1 1-1315 0 0,1 1-1 0 0,0 0 1 0 0,12-12 0 0 0,-9 11-4922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0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17 6911 0 0,'0'0'528'0'0,"2"-1"-78"0"0,0 0 121 0 0,0 0-1 0 0,0 0 1 0 0,0 0 0 0 0,0-1 0 0 0,8-8 7721 0 0,-11 13-7908 0 0,-3 8-46 0 0,-1 0-1 0 0,-1 0 1 0 0,0 0-1 0 0,-12 16 1 0 0,0 2 166 0 0,-158 236 636 0 0,129-205-1124 0 0,25-34-477 0 0,-25 40 1 0 0,47-65 28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02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83 420 1839 0 0,'-8'-1'160'0'0,"5"0"-121"0"0,2 1-20 0 0,0 0 0 0 0,0 0 0 0 0,0 0 0 0 0,0 0 0 0 0,0 0 0 0 0,1 0 0 0 0,-1 0 0 0 0,0 0 0 0 0,0 0 0 0 0,0 0 0 0 0,0 1 0 0 0,0-1 0 0 0,0 0 0 0 0,1 1 0 0 0,-7 1 4984 0 0,7-4-4544 0 0,0-1 0 0 0,0 1-1 0 0,0 0 1 0 0,0 0 0 0 0,1 0 0 0 0,-1 0-1 0 0,1 0 1 0 0,-1 0 0 0 0,1 0 0 0 0,0 0-1 0 0,0 0 1 0 0,0 0 0 0 0,0 0 0 0 0,0 0-1 0 0,0 0 1 0 0,3-2 0 0 0,28-32 355 0 0,-14 18 77 0 0,128-134 1849 0 0,-117 126-2395 0 0,1 2 0 0 0,1 1 0 0 0,49-27 0 0 0,-71 45-293 0 0,64-31 398 0 0,-66 33-356 0 0,0 1-1 0 0,0-1 1 0 0,1 1 0 0 0,-1 1-1 0 0,1-1 1 0 0,0 1 0 0 0,-1 1-1 0 0,11 0 1 0 0,-15 0-76 0 0,-1 0 0 0 0,0 1 0 0 0,0-1-1 0 0,0 1 1 0 0,0-1 0 0 0,1 1 0 0 0,-1 0-1 0 0,0 0 1 0 0,0 0 0 0 0,0 0 0 0 0,0 0 0 0 0,-1 0-1 0 0,1 1 1 0 0,0-1 0 0 0,-1 0 0 0 0,1 1-1 0 0,0 0 1 0 0,-1-1 0 0 0,0 1 0 0 0,1 0 0 0 0,-1 0-1 0 0,0 0 1 0 0,0 0 0 0 0,0 0 0 0 0,0 0-1 0 0,0 0 1 0 0,-1 0 0 0 0,1 0 0 0 0,0 0 0 0 0,-1 0-1 0 0,0 1 1 0 0,0-1 0 0 0,1 3 0 0 0,-1 4-3 0 0,0 0 0 0 0,-1 0 0 0 0,1 1 0 0 0,-2-1 0 0 0,1 0 0 0 0,-6 15-1 0 0,-1 3 21 0 0,-2-1 0 0 0,-1-1-1 0 0,-1 0 1 0 0,-1-1 0 0 0,-1 0-1 0 0,-1 0 1 0 0,-18 20 0 0 0,13-19 12 0 0,-1-2 0 0 0,-1-1 0 0 0,-47 37 1 0 0,53-47-58 0 0,-1-1 0 0 0,0-1 0 0 0,-1-1 0 0 0,0 0 0 0 0,0-2 0 0 0,-1 0 0 0 0,-24 6 0 0 0,16-7-267 0 0,1-2-1 0 0,-1-1 0 0 0,-1 0 1 0 0,1-3-1 0 0,-31-1 1 0 0,39 0 56 0 0,17 1 131 0 0,5 1-62 0 0,49 12 688 0 0,-1 3 1 0 0,0 2-1 0 0,55 28 0 0 0,-80-33-326 0 0,-1 1-1 0 0,-1 2 1 0 0,0 0-1 0 0,-1 2 1 0 0,-1 0-1 0 0,-1 2 1 0 0,32 37-1 0 0,-37-37-167 0 0,24 28 97 0 0,-36-43-150 0 0,1 0 1 0 0,1 0-1 0 0,-1 0 0 0 0,1-1 0 0 0,11 7 0 0 0,-15-10-70 0 0,0-24-12559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0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8751 0 0,'-55'9'2683'0'0,"36"-6"1029"0"0,0-1 3717 0 0,23 11-6986 0 0,-1-8-386 0 0,0 1 1 0 0,1-1-1 0 0,-1 0 0 0 0,1 0 1 0 0,0 0-1 0 0,1-1 0 0 0,-1 1 1 0 0,1-1-1 0 0,0 0 0 0 0,0 0 1 0 0,6 3-1 0 0,9 6 204 0 0,33 13 0 0 0,-31-17-193 0 0,-1-1-1 0 0,1-1 0 0 0,1-1 1 0 0,-1-1-1 0 0,26 2 0 0 0,117 4 89 0 0,-119-10-117 0 0,-9 0-23 0 0,7 0 28 0 0,-1 2 0 0 0,83 16 0 0 0,-122-19-46 0 0,12 8 15 0 0,-32 4 107 0 0,10-10-119 0 0,1 0 0 0 0,-1 0 0 0 0,0-1 0 0 0,1 0 0 0 0,-1 0 0 0 0,0-1 0 0 0,0 0 0 0 0,-10-1 0 0 0,7 1-38 0 0,1 0 1 0 0,-17 2 0 0 0,14 1-37 0 0,1 0-1 0 0,-1 0 1 0 0,1 1 0 0 0,-1 1-1 0 0,1-1 1 0 0,0 2 0 0 0,-17 11 0 0 0,3 3-40 0 0,-33 31 1 0 0,36-29 118 0 0,-47 34 0 0 0,-6-14 28 0 0,4-3-4 0 0,48-22-19 0 0,29-18-413 0 0,0 0-1 0 0,0 0 1 0 0,0 0 0 0 0,1 1 0 0 0,-1 0-1 0 0,0 1 1 0 0,0-1 0 0 0,13 4 0 0 0,-4 3-1253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0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74 13591 0 0,'-2'0'307'0'0,"-7"-1"-9"0"0,0 0 0 0 0,-1 0 0 0 0,-10-5 0 0 0,-2 1-197 0 0,21 5 478 0 0,-1-1 523 0 0,-2-2 2020 0 0,28-4-2535 0 0,1 1 0 0 0,34-4 0 0 0,56-1 229 0 0,-43 6-564 0 0,-17-1-65 0 0,-17 1 104 0 0,69 0-1 0 0,-78 8-199 0 0,-29-3-90 0 0,1 0-1 0 0,-1 0 1 0 0,0 0 0 0 0,1 0 0 0 0,-1-1 0 0 0,0 1 0 0 0,1 0-1 0 0,-1 0 1 0 0,0 0 0 0 0,1 0 0 0 0,-1 0 0 0 0,0 1-1 0 0,0-1 1 0 0,1 0 0 0 0,-1 0 0 0 0,0 0 0 0 0,1 0 0 0 0,-1 0-1 0 0,0 0 1 0 0,1 0 0 0 0,-1 1 0 0 0,0-1 0 0 0,0 0-1 0 0,1 0 1 0 0,-1 0 0 0 0,0 1 0 0 0,0-1 0 0 0,0 0 0 0 0,1 0-1 0 0,-1 1 1 0 0,0-1 0 0 0,0 0 0 0 0,0 0 0 0 0,0 1-1 0 0,1-1 1 0 0,-1 0 0 0 0,0 1 0 0 0,0-1 0 0 0,0 0 0 0 0,0 1-1 0 0,0-1 1 0 0,0 0 0 0 0,0 1 0 0 0,0-1 0 0 0,0 0-1 0 0,0 1 1 0 0,0-1 0 0 0,0 0 0 0 0,0 0 0 0 0,0 1 0 0 0,0-1-1 0 0,0 0 1 0 0,0 1 0 0 0,-1-1 0 0 0,1 0 0 0 0,0 1-1 0 0,0-1 1 0 0,0 0 0 0 0,0 0 0 0 0,-1 1 0 0 0,1-1 0 0 0,0 0-1 0 0,-1 1 1 0 0,1-1 0 0 0,-3 7-12 0 0,-1 0-1 0 0,0-1 1 0 0,0 0-1 0 0,0 0 1 0 0,-1 0 0 0 0,-5 6-1 0 0,-35 31-134 0 0,45-43 144 0 0,-93 78-306 0 0,-11 9 201 0 0,51-35 106 0 0,-50 60 0 0 0,89-94 33 0 0,1 2-1 0 0,0-1 1 0 0,1 2 0 0 0,-13 32-1 0 0,22-45-678 0 0,1 0-1 0 0,-4 17 1 0 0,4-15-1521 0 0,0-2 109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1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218 215 8287 0 0,'0'0'639'0'0,"-7"-6"4829"0"0,9 1-5206 0 0,0 0 0 0 0,0 0 0 0 0,1 0 0 0 0,-1 1 0 0 0,1-1 0 0 0,0 1 0 0 0,0 0 0 0 0,0 0 0 0 0,1 0 0 0 0,0 0 0 0 0,-1 0-1 0 0,1 1 1 0 0,7-5 0 0 0,9-5 382 0 0,37-19-1 0 0,-40 23-305 0 0,23-13 217 0 0,45-22 475 0 0,-74 39-933 0 0,1 1 0 0 0,-1 0 0 0 0,1 1 0 0 0,0 0 0 0 0,22-2-1 0 0,-32 5-95 0 0,0 0-1 0 0,0 0 1 0 0,1 0-1 0 0,-1 0 0 0 0,0 0 1 0 0,0 0-1 0 0,0 0 0 0 0,0 1 1 0 0,0-1-1 0 0,0 1 0 0 0,0-1 1 0 0,0 1-1 0 0,0 0 1 0 0,0 0-1 0 0,0 0 0 0 0,0 0 1 0 0,0 0-1 0 0,0 1 0 0 0,-1-1 1 0 0,1 0-1 0 0,-1 1 0 0 0,1-1 1 0 0,-1 1-1 0 0,1 0 1 0 0,-1-1-1 0 0,0 1 0 0 0,0 0 1 0 0,0 0-1 0 0,0 0 0 0 0,0 0 1 0 0,0 0-1 0 0,0 0 0 0 0,-1 0 1 0 0,1 0-1 0 0,-1 0 1 0 0,1 4-1 0 0,0 2 0 0 0,-1 0-1 0 0,0 0 1 0 0,-1 1 0 0 0,0-1-1 0 0,0 0 1 0 0,0 0 0 0 0,-1 0-1 0 0,-4 10 1 0 0,2-9-33 0 0,0 0 0 0 0,0-1-1 0 0,-1 0 1 0 0,0 0 0 0 0,-1 0 0 0 0,1 0-1 0 0,-2-1 1 0 0,1 0 0 0 0,-1-1-1 0 0,0 1 1 0 0,-12 8 0 0 0,-10 4-292 0 0,-56 29 1 0 0,54-31 207 0 0,-328 156-1527 0 0,325-158 3915 0 0,36-15-2074 0 0,34 3 299 0 0,1-2-1 0 0,71-8 1 0 0,-103 6-458 0 0,197-24 745 0 0,14-2-446 0 0,-160 26-506 0 0,-54 1 26 0 0,2 21-5723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0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9671 0 0,'0'0'2811'0'0,"-9"2"1269"0"0,3 0-3593 0 0,-1 0-1 0 0,1 0 1 0 0,0 0-1 0 0,0 1 1 0 0,0 0 0 0 0,0 0-1 0 0,1 1 1 0 0,-1-1-1 0 0,1 1 1 0 0,0 0 0 0 0,0 1-1 0 0,-6 6 1 0 0,-3 6-404 0 0,0 0 0 0 0,-14 25 0 0 0,21-31 94 0 0,-13 22-151 0 0,1 2-1 0 0,-14 37 1 0 0,29-61-34 0 0,0 0-1 0 0,1 1 1 0 0,0 0 0 0 0,1-1-1 0 0,0 1 1 0 0,1 0 0 0 0,0 18-1 0 0,1-28 9 0 0,0-1-1 0 0,0 1 0 0 0,1 0 0 0 0,-1 0 0 0 0,0 0 0 0 0,1-1 0 0 0,-1 1 0 0 0,1 0 0 0 0,0 0 0 0 0,-1-1 0 0 0,1 1 0 0 0,0 0 0 0 0,0-1 0 0 0,0 1 0 0 0,0-1 0 0 0,1 1 0 0 0,-1-1 0 0 0,0 0 0 0 0,0 0 0 0 0,1 1 0 0 0,-1-1 0 0 0,1 0 0 0 0,-1 0 0 0 0,1 0 0 0 0,0 0 0 0 0,-1-1 0 0 0,1 1 0 0 0,0 0 0 0 0,-1-1 0 0 0,1 1 1 0 0,0-1-1 0 0,0 1 0 0 0,2-1 0 0 0,5 1 13 0 0,0-1 1 0 0,0-1 0 0 0,1 1-1 0 0,-1-2 1 0 0,12-2 0 0 0,-6 1 31 0 0,2 1-52 0 0,0-2 0 0 0,0 0 0 0 0,-1-1 0 0 0,32-15 0 0 0,-41 17 4 0 0,-1 0 0 0 0,0-1 0 0 0,0 0 0 0 0,0 0 0 0 0,-1-1 0 0 0,1 0 0 0 0,-1 1-1 0 0,0-2 1 0 0,0 1 0 0 0,-1-1 0 0 0,0 1 0 0 0,0-1 0 0 0,0 0 0 0 0,5-13 0 0 0,-6 10-41 0 0,-1 0-1 0 0,0 0 1 0 0,0-1-1 0 0,-1 1 1 0 0,-1-1 0 0 0,1 1-1 0 0,-1 0 1 0 0,-1-1-1 0 0,0 1 1 0 0,0-1-1 0 0,-1 1 1 0 0,0 0-1 0 0,-1 0 1 0 0,0 0 0 0 0,0 0-1 0 0,-1 0 1 0 0,0 1-1 0 0,-1-1 1 0 0,1 1-1 0 0,-2 0 1 0 0,1 1-1 0 0,-1-1 1 0 0,0 1 0 0 0,-11-10-1 0 0,13 15-134 0 0,0-1 0 0 0,0 1-1 0 0,0 0 1 0 0,0 0 0 0 0,0 1-1 0 0,0-1 1 0 0,0 1 0 0 0,-1 0-1 0 0,1 0 1 0 0,0 0 0 0 0,-1 0-1 0 0,-7 1 1 0 0,-2 0-1386 0 0,1 1 1 0 0,-24 5-1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0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10 6447 0 0,'2'-1'499'0'0,"16"-7"13682"0"0,-19 10-13785 0 0,-5 12-162 0 0,0-1 0 0 0,-1 1 0 0 0,-16 21 0 0 0,-33 37 188 0 0,8-12-72 0 0,31-37-160 0 0,-14 27 1 0 0,26-42-172 0 0,1 0 1 0 0,1 0 0 0 0,0 1 0 0 0,0-1 0 0 0,0 1-1 0 0,1-1 1 0 0,-2 17 0 0 0,4-23-11 0 0,0 0 0 0 0,0 0 0 0 0,0 0 0 0 0,0 0 0 0 0,0 0 0 0 0,1 0 1 0 0,-1 0-1 0 0,1 0 0 0 0,-1 0 0 0 0,1 0 0 0 0,0-1 0 0 0,0 1 0 0 0,0 0 0 0 0,0 0 1 0 0,0 0-1 0 0,0-1 0 0 0,2 3 0 0 0,0-2 31 0 0,0 1 0 0 0,0-1 0 0 0,0 1 1 0 0,0-1-1 0 0,0 0 0 0 0,1-1 0 0 0,-1 1 0 0 0,7 2 1 0 0,0-1 37 0 0,0-1 1 0 0,0 0 0 0 0,0 0 0 0 0,0-1 0 0 0,0 0-1 0 0,12-1 1 0 0,-6-1-39 0 0,1 0 0 0 0,-1-1 0 0 0,0-1 0 0 0,22-6 0 0 0,-31 6-25 0 0,1 1 0 0 0,-1-2 0 0 0,0 1 0 0 0,0-1-1 0 0,-1 0 1 0 0,1 0 0 0 0,-1-1 0 0 0,0 1 0 0 0,0-2 0 0 0,0 1 0 0 0,6-8 0 0 0,-6 4 8 0 0,0 0 1 0 0,0 0-1 0 0,-1 0 0 0 0,0-1 1 0 0,-1 0-1 0 0,0 0 1 0 0,0 0-1 0 0,-1 0 1 0 0,0-1-1 0 0,-1 1 0 0 0,1-12 1 0 0,-2 9-54 0 0,-1 0 1 0 0,0 0 0 0 0,0 1-1 0 0,-1-1 1 0 0,-1 0-1 0 0,0 0 1 0 0,-1 1-1 0 0,-8-25 1 0 0,10 34-306 0 0,0 0 1 0 0,-1 0-1 0 0,1 0 1 0 0,-1 0-1 0 0,1 1 1 0 0,-1-1-1 0 0,0 0 1 0 0,0 0 0 0 0,0 1-1 0 0,0 0 1 0 0,-1-1-1 0 0,1 1 1 0 0,-1 0-1 0 0,1 0 1 0 0,-1 0-1 0 0,0 0 1 0 0,1 1-1 0 0,-1-1 1 0 0,0 1-1 0 0,-4-2 1 0 0,-4 1-1557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0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6 11975 0 0,'7'-6'10607'0'0,"-15"28"-9758"0"0,-67 133-612 0 0,64-127-209 0 0,0 1 0 0 0,2 1 0 0 0,-8 47 0 0 0,16-73-22 0 0,1 0-1 0 0,0 1 1 0 0,-1-1 0 0 0,2 1-1 0 0,-1-1 1 0 0,0 0-1 0 0,1 1 1 0 0,0-1-1 0 0,0 0 1 0 0,0 0-1 0 0,0 0 1 0 0,1 1-1 0 0,-1-1 1 0 0,1-1-1 0 0,0 1 1 0 0,1 0-1 0 0,-1 0 1 0 0,1-1-1 0 0,-1 1 1 0 0,1-1-1 0 0,4 4 1 0 0,4 2 102 0 0,1 0 0 0 0,0-1 1 0 0,0 0-1 0 0,27 12 0 0 0,-30-14-82 0 0,-6-5-19 0 0,-1 0 0 0 0,0 1 0 0 0,0-1 0 0 0,1 0 0 0 0,-1 0 0 0 0,1 0-1 0 0,-1-1 1 0 0,1 1 0 0 0,-1-1 0 0 0,1 1 0 0 0,-1-1 0 0 0,1 0 0 0 0,-1 0 0 0 0,5 0-1 0 0,-3 0 14 0 0,0-1-1 0 0,0 0 1 0 0,0 0-1 0 0,-1 0 1 0 0,1 0-1 0 0,0 0 1 0 0,0-1 0 0 0,-1 1-1 0 0,1-1 1 0 0,-1 0-1 0 0,1-1 1 0 0,-1 1-1 0 0,0 0 1 0 0,0-1-1 0 0,0 0 1 0 0,0 1-1 0 0,0-1 1 0 0,3-6-1 0 0,5-6 251 0 0,0-1 0 0 0,13-29 0 0 0,-17 31-113 0 0,5-13-64 0 0,0-2 1 0 0,-2 1-1 0 0,-2-1 1 0 0,0-1 0 0 0,6-55-1 0 0,-13 81-140 0 0,-1 1 1 0 0,1 0-1 0 0,-1-1 0 0 0,0 1 1 0 0,0 0-1 0 0,0-1 0 0 0,-1 1 1 0 0,1 0-1 0 0,-1-1 0 0 0,0 1 1 0 0,0 0-1 0 0,-2-5 0 0 0,1 6 2 0 0,1 0 0 0 0,-1 0 0 0 0,1 0-1 0 0,-1 0 1 0 0,0 0 0 0 0,0 1 0 0 0,1-1-1 0 0,-1 1 1 0 0,0-1 0 0 0,-1 1 0 0 0,1 0-1 0 0,0 0 1 0 0,0 0 0 0 0,0 0 0 0 0,-1 0-1 0 0,1 0 1 0 0,-5 0 0 0 0,-5-1-296 0 0,0 1-1 0 0,0 1 1 0 0,-1 0 0 0 0,1 1 0 0 0,0 0 0 0 0,-13 3-1 0 0,11-2 145 0 0,-11 3-182 0 0,-19 2-178 0 0,40-7 478 0 0,1 0 1 0 0,0 0 0 0 0,0 0 0 0 0,0 0 0 0 0,0-1 0 0 0,0 1 0 0 0,-1-1 0 0 0,1 0 0 0 0,0 0 0 0 0,-5-2 0 0 0,7 2 47 0 0,1 1 0 0 0,-1 0 0 0 0,1-1 0 0 0,-1 1 0 0 0,1-1 0 0 0,-1 1 0 0 0,1-1 0 0 0,-1 1 0 0 0,1-1 0 0 0,-1 0 0 0 0,1 1 0 0 0,0-1 0 0 0,-1 0 0 0 0,1 1 0 0 0,0-1 0 0 0,-1 0 0 0 0,1 1 0 0 0,0-1 1 0 0,0 0-1 0 0,0 1 0 0 0,0-1 0 0 0,0 0 0 0 0,0 0 0 0 0,0 1 0 0 0,0-1 0 0 0,0 0 0 0 0,0 1 0 0 0,0-1 0 0 0,0 0 0 0 0,0 0 0 0 0,1 1 0 0 0,-1-1 0 0 0,0 0 0 0 0,1 1 0 0 0,-1-1 0 0 0,0 1 0 0 0,1-1 0 0 0,-1 0 1 0 0,1 1-1 0 0,-1-1 0 0 0,1 0 0 0 0,2-3-250 0 0,0 0-1 0 0,1 1 1 0 0,-1-1 0 0 0,7-5 0 0 0,10-6-579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0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11975 0 0,'-15'3'399'0'0,"10"-2"-317"0"0,-1 0 0 0 0,1 0-1 0 0,0 0 1 0 0,-1 1-1 0 0,1-1 1 0 0,0 1-1 0 0,0 1 1 0 0,0-1-1 0 0,0 1 1 0 0,-5 3-1 0 0,6-2 339 0 0,0-1 0 0 0,1 1 0 0 0,-1 0-1 0 0,1 0 1 0 0,0 1 0 0 0,0-1 0 0 0,0 1-1 0 0,0 0 1 0 0,1-1 0 0 0,0 1 0 0 0,0 0-1 0 0,-1 6 1 0 0,1-3-46 0 0,1-1 0 0 0,0 0 1 0 0,1 1-1 0 0,0-1 0 0 0,0 1 0 0 0,0-1 0 0 0,1 0 0 0 0,1 8 0 0 0,3 2-152 0 0,0-1-1 0 0,0 1 1 0 0,2-1-1 0 0,0 0 1 0 0,1-1-1 0 0,18 27 1 0 0,2-4 74 0 0,47 48-1 0 0,2 2 339 0 0,-54-59-311 0 0,-1 1-1 0 0,-2 0 1 0 0,25 51-1 0 0,-39-68-259 0 0,-1 0 0 0 0,0 1 0 0 0,-1-1 0 0 0,0 1 0 0 0,-1 0 0 0 0,-1 0 0 0 0,0 0 0 0 0,-1 0 0 0 0,0 0 0 0 0,-2 1 0 0 0,1-1 0 0 0,-4 18 0 0 0,-1-13-44 0 0,0 0 0 0 0,-1-1-1 0 0,-1 1 1 0 0,-1-1-1 0 0,0-1 1 0 0,-1 0 0 0 0,-1 0-1 0 0,-1-1 1 0 0,0 0-1 0 0,-1 0 1 0 0,-1-2 0 0 0,-16 16-1 0 0,1-5-232 0 0,-1-1 0 0 0,-1-1 1 0 0,-1-2-1 0 0,-1-1 0 0 0,-46 22 0 0 0,54-31-1378 0 0,3-2-468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0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5063 0 0,'1'-1'9990'0'0,"5"-2"-8833"0"0,0 0 1 0 0,0 1 0 0 0,1-1 0 0 0,6-1 0 0 0,53-8 248 0 0,-31 6-843 0 0,89-22-256 0 0,73-12-578 0 0,-185 39-898 0 0,1 0 0 0 0,18 2 1 0 0,-18 0-710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0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18367 0 0,'0'0'5671'0'0,"1"0"-5222"0"0,19-1-137 0 0,-1-2-1 0 0,-1 0 1 0 0,28-8-1 0 0,13-2-328 0 0,13 0-413 0 0,59-9-2993 0 0,-90 16 675 0 0,-1 1-4408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07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42 6911 0 0,'28'-14'381'0'0,"21"-8"2577"0"0,-45 21-1719 0 0,1 0 0 0 0,-1 0 0 0 0,0 0-1 0 0,1 0 1 0 0,5 0 0 0 0,-9 2-1150 0 0,-1-1-1 0 0,1 0 1 0 0,-1 0-1 0 0,1 0 1 0 0,-1 1 0 0 0,0-1-1 0 0,1 0 1 0 0,-1 0-1 0 0,1 1 1 0 0,-1-1-1 0 0,0 0 1 0 0,1 1-1 0 0,-1-1 1 0 0,0 0 0 0 0,1 1-1 0 0,-1-1 1 0 0,0 1-1 0 0,1-1 1 0 0,-1 1-1 0 0,0-1 1 0 0,0 1-1 0 0,0-1 1 0 0,1 1-1 0 0,2 11 445 0 0,-2-6-390 0 0,0 1 1 0 0,-1-1 0 0 0,0 0 0 0 0,0 1 0 0 0,-1-1-1 0 0,0 0 1 0 0,0 0 0 0 0,-4 12 0 0 0,-21 50 267 0 0,19-52-259 0 0,-31 68 157 0 0,-3-3 0 0 0,-81 119-1 0 0,73-135-955 0 0,-72 73 0 0 0,102-119-565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0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60 370 4607 0 0,'0'0'208'0'0,"-1"-1"-9"0"0,-17-4-299 0 0,-6-3 2574 0 0,10 0 4572 0 0,14 7-6842 0 0,0 0 1 0 0,-1 1-1 0 0,1-1 0 0 0,0 1 1 0 0,0-1-1 0 0,-1 0 0 0 0,1 1 1 0 0,0-1-1 0 0,0 0 0 0 0,0 1 1 0 0,0-1-1 0 0,0 0 0 0 0,-1 0 1 0 0,1 1-1 0 0,1-1 0 0 0,-1 0 1 0 0,0 1-1 0 0,0-1 0 0 0,0 0 1 0 0,0 1-1 0 0,0-1 0 0 0,1 0 1 0 0,-1 1-1 0 0,0-1 0 0 0,1 0 1 0 0,-1 0-1 0 0,11-15 211 0 0,-11 15-290 0 0,19-20 347 0 0,2 0 1 0 0,0 1-1 0 0,1 1 0 0 0,25-16 1 0 0,-36 26-408 0 0,24-16-29 0 0,1 1 0 0 0,0 2 0 0 0,2 2 0 0 0,46-19 0 0 0,-52 27 31 0 0,1 1 0 0 0,0 2 0 0 0,0 1 0 0 0,1 2 0 0 0,56-4 0 0 0,-79 9 3 0 0,-1 1-1 0 0,1 0 0 0 0,0 1 0 0 0,-1 0 1 0 0,1 1-1 0 0,-1 0 0 0 0,1 1 0 0 0,18 7 1 0 0,-24-8-48 0 0,-1 0 0 0 0,0 1 0 0 0,0-1 0 0 0,0 1 0 0 0,0 0 0 0 0,-1 0 0 0 0,1 1 0 0 0,-1-1 0 0 0,0 0 0 0 0,0 1 0 0 0,0 0 0 0 0,0 0 0 0 0,-1 0 0 0 0,1 0 0 0 0,-1 0 0 0 0,0 1 0 0 0,0-1 0 0 0,-1 1 0 0 0,1-1 0 0 0,-1 1 0 0 0,1 9 0 0 0,-1-6 20 0 0,0-1 0 0 0,-1 1-1 0 0,0 0 1 0 0,0 0 0 0 0,-1 0-1 0 0,0-1 1 0 0,0 1 0 0 0,-1 0-1 0 0,0-1 1 0 0,0 1 0 0 0,-1-1-1 0 0,-4 8 1 0 0,2-5-25 0 0,-1-1-1 0 0,0 0 1 0 0,-1-1 0 0 0,0 1 0 0 0,0-1-1 0 0,0-1 1 0 0,-1 1 0 0 0,-12 8-1 0 0,-44 29-47 0 0,-2-3 0 0 0,-2-3 0 0 0,-1-2 0 0 0,-2-4 0 0 0,-83 27 0 0 0,141-56-355 0 0,0 1 1 0 0,0-2 0 0 0,0 1-1 0 0,-1-2 1 0 0,-13 1 0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0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6 8287 0 0,'9'-5'13263'0'0,"-10"6"-13148"0"0,0 1 0 0 0,1-1 0 0 0,-1 1 0 0 0,0-1 0 0 0,0 0 1 0 0,0 0-1 0 0,0 1 0 0 0,-3 1 0 0 0,2-1 50 0 0,-31 34 543 0 0,-58 50 0 0 0,43-43-690 0 0,2 3 0 0 0,-52 67 0 0 0,57-65-84 0 0,11-11-2 0 0,2 2 0 0 0,-46 84 0 0 0,63-103 122 0 0,2 1-1 0 0,1 1 1 0 0,0-1 0 0 0,2 1-1 0 0,-5 25 1 0 0,8-31-14 0 0,1-1 0 0 0,1 1-1 0 0,0-1 1 0 0,2 1 0 0 0,-1 0 0 0 0,2-1 0 0 0,0 1-1 0 0,6 20 1 0 0,-2-17 107 0 0,0 0 0 0 0,2-1 0 0 0,0 0 0 0 0,1-1 0 0 0,1 0 0 0 0,0 0 0 0 0,2-1 0 0 0,-1-1 0 0 0,20 19-1 0 0,-23-25-126 0 0,-8-9-13 0 0,1 1 0 0 0,0 0 0 0 0,0 0 0 0 0,0 0 0 0 0,-1 0 0 0 0,1-1 0 0 0,0 1 0 0 0,0 0 0 0 0,0-1 0 0 0,0 1 0 0 0,0-1 0 0 0,0 1 0 0 0,0-1 0 0 0,0 0 0 0 0,3 1 0 0 0,10 4 8 0 0,17 2-3598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2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91 1375 0 0,'0'0'230'0'0,"7"-6"1274"0"0,7-14 3830 0 0,-14 19-4755 0 0,1-1-10 0 0,16-22 1385 0 0,-12 15-510 0 0,1 1 1 0 0,10-12 3060 0 0,-17 36-4237 0 0,-1 0 0 0 0,-1 0 1 0 0,-9 30-1 0 0,8-31-129 0 0,-12 34 80 0 0,-38 80 1 0 0,47-113-205 0 0,-5 7 0 0 0,5-13-61 0 0,2 0 0 0 0,-10 23 0 0 0,15-32-238 0 0,9-8-4964 0 0,-2-2 3729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2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121 216 10135 0 0,'-11'-1'306'0'0,"1"1"0"0"0,-1 1 1 0 0,0 0-1 0 0,1 0 0 0 0,-1 1 0 0 0,-10 3 0 0 0,-14 9 7087 0 0,59-16-6674 0 0,-1 0 1 0 0,1-2-1 0 0,-1-1 0 0 0,44-16 0 0 0,8 0-14 0 0,357-57 442 0 0,-242 50-867 0 0,401-41-1889 0 0,-547 66 299 0 0,0-3-59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2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1115 25 8287 0 0,'7'-4'130'0'0,"1"0"-1"0"0,0 1 1 0 0,1 0-1 0 0,-1 1 1 0 0,0 0-1 0 0,13-2 1 0 0,12 2 2611 0 0,-25 2-1993 0 0,7 0 2870 0 0,-13 3-2214 0 0,-8 3-1248 0 0,-6 1-98 0 0,0-1 1 0 0,1 0 0 0 0,-2-1 0 0 0,1-1-1 0 0,-18 5 1 0 0,-6 2-65 0 0,-85 31-60 0 0,-175 55-396 0 0,257-87 412 0 0,-234 52 36 0 0,238-62-83 0 0,45-20-79 0 0,2 5-66 0 0,0 0 0 0 0,28-26 0 0 0,-20 22-175 0 0,-19 18 241 0 0,0-1 30 0 0,0 5 117 0 0,-1 8 30 0 0,-3 11 64 0 0,1-7 14 0 0,-32 163 702 0 0,27-149-745 0 0,-2-1 0 0 0,-1 0-1 0 0,-1-1 1 0 0,-17 30 0 0 0,8-24-225 0 0,-1-1-1 0 0,-2-1 1 0 0,-1-1 0 0 0,-44 43 0 0 0,-4-7 80 0 0,-30 30 1316 0 0,101-95-1153 0 0,0-1 1 0 0,1 1 0 0 0,-1 0-1 0 0,0 0 1 0 0,0 0 0 0 0,1 0 0 0 0,-1 0-1 0 0,1 0 1 0 0,-1 0 0 0 0,1 0 0 0 0,-1 2-1 0 0,1-3 0 0 0,0 1 0 0 0,0-1 0 0 0,0 1 0 0 0,0-1-1 0 0,0 0 1 0 0,0 1 0 0 0,0-1 0 0 0,0 0 0 0 0,0 1-1 0 0,0-1 1 0 0,0 1 0 0 0,0-1 0 0 0,0 0 0 0 0,1 1 0 0 0,-1-1-1 0 0,0 0 1 0 0,0 1 0 0 0,0-1 0 0 0,1 0 0 0 0,-1 0-1 0 0,0 1 1 0 0,0-1 0 0 0,1 0 0 0 0,-1 1 0 0 0,3 0 58 0 0,-1 0 1 0 0,0 0 0 0 0,0 0 0 0 0,1-1-1 0 0,-1 1 1 0 0,1 0 0 0 0,-1-1-1 0 0,1 0 1 0 0,3 1 0 0 0,18-2 140 0 0,-1-1 0 0 0,0-1 1 0 0,0 0-1 0 0,0-2 0 0 0,22-8 0 0 0,-15 5-87 0 0,14-3 41 0 0,18-6-64 0 0,0 3-1 0 0,96-9 1 0 0,-146 22-1853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2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60 437 9671 0 0,'0'0'4842'0'0,"-7"9"-2905"0"0,-2 13-1060 0 0,8-21-229 0 0,1 1-576 0 0,0 4-2 0 0,0-5 958 0 0,-3-8-467 0 0,1 2-439 0 0,1 0 0 0 0,0 0-1 0 0,-1 0 1 0 0,2 0 0 0 0,-1 0 0 0 0,1 0 0 0 0,0 0-1 0 0,0 0 1 0 0,0-1 0 0 0,1 1 0 0 0,-1 0 0 0 0,1 0 0 0 0,2-5-1 0 0,1-5 18 0 0,1 1 0 0 0,1 0 0 0 0,8-16 0 0 0,1 4-123 0 0,1 1 0 0 0,0 0 0 0 0,2 1 0 0 0,1 1 0 0 0,1 1 0 0 0,1 1 0 0 0,1 1 0 0 0,0 0 0 0 0,2 2 0 0 0,0 1 0 0 0,1 1 0 0 0,31-15 0 0 0,-45 25 15 0 0,1 1-1 0 0,0 0 1 0 0,1 1-1 0 0,-1 0 1 0 0,1 1-1 0 0,0 1 1 0 0,15-1-1 0 0,-23 2-19 0 0,0 1-1 0 0,0 0 1 0 0,-1 0 0 0 0,1 1-1 0 0,0-1 1 0 0,-1 1-1 0 0,1 0 1 0 0,-1 1 0 0 0,1-1-1 0 0,-1 1 1 0 0,0 0-1 0 0,1 0 1 0 0,-1 0 0 0 0,0 0-1 0 0,0 1 1 0 0,0 0 0 0 0,-1 0-1 0 0,1 0 1 0 0,-1 0-1 0 0,1 0 1 0 0,-1 1 0 0 0,5 7-1 0 0,-4-4-4 0 0,0 1-1 0 0,0 0 1 0 0,-1 0 0 0 0,0 1-1 0 0,0-1 1 0 0,-1 1 0 0 0,0-1-1 0 0,-1 1 1 0 0,0 0 0 0 0,0-1-1 0 0,-1 15 1 0 0,-1-4 8 0 0,-1 0-1 0 0,-1 0 1 0 0,0-1 0 0 0,-9 26-1 0 0,5-22 3 0 0,-2 0-1 0 0,-1 0 1 0 0,0-1-1 0 0,-2 0 1 0 0,0-1-1 0 0,-1 0 1 0 0,-1-1-1 0 0,-1 0 1 0 0,-1-1-1 0 0,0-1 1 0 0,-1-1-1 0 0,-24 18 0 0 0,5-7 30 0 0,-2-1 0 0 0,-41 21 0 0 0,-85 32 67 0 0,162-78-112 0 0,-33 13 4 0 0,32-13-6 0 0,0 0 0 0 0,-1-1-1 0 0,1 1 1 0 0,0 0 0 0 0,0-1 0 0 0,-1 0 0 0 0,1 0-1 0 0,-7 0 1 0 0,9-1-78 0 0,0 0-29 0 0,1-1 45 0 0,-1-1 0 0 0,1 1-1 0 0,-1 0 1 0 0,1-1 0 0 0,0 1 0 0 0,-1-1 0 0 0,1 1 0 0 0,1 0 0 0 0,-1-1-1 0 0,0 1 1 0 0,1-4 0 0 0,11-30-632 0 0,0 0-8062 0 0,-11 28 3227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2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22 9671 0 0,'6'-7'1004'0'0,"5"-8"8056"0"0,-1 22-8244 0 0,-6-2-751 0 0,-1 0 1 0 0,1 0-1 0 0,-1 0 0 0 0,0 0 1 0 0,-1 1-1 0 0,1-1 0 0 0,-1 1 1 0 0,0-1-1 0 0,-1 1 0 0 0,1 0 0 0 0,-1 0 1 0 0,0 0-1 0 0,0-1 0 0 0,-1 1 1 0 0,0 0-1 0 0,0 0 0 0 0,-1 8 0 0 0,-1-2-27 0 0,-1 0-1 0 0,0 0 0 0 0,-1 0 0 0 0,0 0 1 0 0,-1-1-1 0 0,0 0 0 0 0,-11 17 1 0 0,0-3 42 0 0,-1 0 0 0 0,-2-2 0 0 0,-35 37 0 0 0,-74 53-600 0 0,96-85 146 0 0,-13 11-1826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2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295 278 6911 0 0,'0'0'528'0'0,"-12"-3"-376"0"0,7 2 3956 0 0,-10 1 3208 0 0,17-1-6836 0 0,87-48 1521 0 0,-29 18-1261 0 0,23-18 73 0 0,56-29 100 0 0,-108 62-797 0 0,1 2 1 0 0,52-15-1 0 0,-79 27-116 0 0,0 1 0 0 0,0 0 0 0 0,0 0 0 0 0,9 0 0 0 0,-13 1 0 0 0,0 0 0 0 0,0 0 0 0 0,0 0 0 0 0,0 0 0 0 0,0 0 0 0 0,0 0 0 0 0,0 0 0 0 0,0 0 0 0 0,0 0 0 0 0,0 0 0 0 0,0 1 0 0 0,0-1 0 0 0,0 0 0 0 0,0 1 0 0 0,0-1 0 0 0,0 1 0 0 0,0-1 0 0 0,0 1 0 0 0,-1-1 0 0 0,1 1 0 0 0,0 0 0 0 0,0-1 0 0 0,-1 1 0 0 0,1 0 0 0 0,0 0 0 0 0,0 1 0 0 0,-1-1 0 0 0,1 0 0 0 0,-1 0 0 0 0,0 1 0 0 0,0-1 0 0 0,0 0 0 0 0,0 0 0 0 0,0 1 0 0 0,0-1 0 0 0,0 0 0 0 0,-1 0 0 0 0,1 1 0 0 0,-1 0 0 0 0,0 1 0 0 0,-1 7-5 0 0,-1-1 0 0 0,-1 0 0 0 0,0 0 0 0 0,0 0-1 0 0,-1-1 1 0 0,-6 10 0 0 0,-38 47-31 0 0,45-60 36 0 0,-133 150-451 0 0,117-136 361 0 0,0-1 0 0 0,-1-1 0 0 0,-1-1 0 0 0,-1-1-1 0 0,-39 21 1 0 0,16-16-267 0 0,0-2 0 0 0,-2-2 0 0 0,0-2 1 0 0,0-2-1 0 0,-83 10 0 0 0,73-20 265 0 0,36-2 108 0 0,21 0 53 0 0,15-1 162 0 0,-3 1-65 0 0,-1 1-1 0 0,0 1 1 0 0,1-1 0 0 0,18 7 0 0 0,40 19 786 0 0,-27-11-531 0 0,-2 0-54 0 0,0 1-1 0 0,40 24 1 0 0,-64-32-264 0 0,-1 1 0 0 0,-1 0 0 0 0,1 1 0 0 0,-2 1-1 0 0,0 0 1 0 0,0 1 0 0 0,20 26 0 0 0,-27-27-30 0 0,-5-9-73 0 0,0 0 0 0 0,1 0 1 0 0,0 0-1 0 0,-1 0 1 0 0,1-1-1 0 0,0 1 1 0 0,5 4-1 0 0,2 0-65 0 0,-7-6-74 0 0,0 0 1 0 0,1 0 0 0 0,-1 0-1 0 0,0-1 1 0 0,1 1-1 0 0,-1-1 1 0 0,0 0 0 0 0,1 1-1 0 0,-1-1 1 0 0,1 0-1 0 0,-1-1 1 0 0,1 1 0 0 0,-1 0-1 0 0,4-2 1 0 0,19-6-6806 0 0,-9 0-151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23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 13823 0 0,'0'0'1062'0'0,"-2"0"-693"0"0,-11 4 5166 0 0,13-4-5481 0 0,7 2 2864 0 0,-3-1-4013 0 0,23 1 1697 0 0,0-2 0 0 0,51-5 0 0 0,-53 2-1291 0 0,1 1-1 0 0,-1 1 0 0 0,44 5 1 0 0,-48-1-6323 0 0,-10-2 661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23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28 1839 0 0,'0'0'83'0'0,"0"-1"-6"0"0,1-1 730 0 0,0 1 0 0 0,1-1-1 0 0,-1 0 1 0 0,0 0 0 0 0,1 1-1 0 0,-1-1 1 0 0,1 1-1 0 0,-1-1 1 0 0,1 1 0 0 0,0 0-1 0 0,0 0 1 0 0,-1 0-1 0 0,1 0 1 0 0,0 0 0 0 0,0 0-1 0 0,0 0 1 0 0,0 0-1 0 0,4 0 1 0 0,-5 1-491 0 0,1-1-43 0 0,1 1 0 0 0,-1 0 0 0 0,0-1 1 0 0,1 1-1 0 0,-1 0 0 0 0,1 0 0 0 0,-1 0 1 0 0,1 1-1 0 0,-1-1 0 0 0,0 1 0 0 0,1-1 1 0 0,-1 1-1 0 0,0 0 0 0 0,1 0 0 0 0,-1 0 1 0 0,0 0-1 0 0,3 2 0 0 0,-4-2 7 0 0,0 0-100 0 0,-1 2-149 0 0,1-1 0 0 0,-1 0-1 0 0,1 1 1 0 0,-1-1 0 0 0,0 0-1 0 0,0 1 1 0 0,0-1 0 0 0,0 0-1 0 0,0 1 1 0 0,-1-1 0 0 0,1 0-1 0 0,-1 1 1 0 0,0 2 0 0 0,-1 0 15 0 0,-1 0 1 0 0,1-1 0 0 0,-1 1 0 0 0,1-1-1 0 0,-7 8 1 0 0,-3 1 30 0 0,-1 0 0 0 0,-21 17 0 0 0,32-27-74 0 0,-52 38-67 0 0,-1-3 1 0 0,-2-1-1 0 0,-67 30 0 0 0,39-23-54 0 0,-82 57-1 0 0,161-97 119 0 0,0 1 0 0 0,1-1 0 0 0,0 1 0 0 0,-1 0 0 0 0,2 0 0 0 0,-1 1 0 0 0,1-1 0 0 0,-1 1 0 0 0,2 0 0 0 0,-5 9 0 0 0,6-12 0 0 0,1 0 0 0 0,0 0 0 0 0,0-1 0 0 0,1 1 0 0 0,-1 0 0 0 0,1 0 0 0 0,-1 0 0 0 0,1 1 0 0 0,0-1 0 0 0,0 0 0 0 0,0 0 0 0 0,1 0 0 0 0,-1 0 0 0 0,1 0 0 0 0,-1 0 0 0 0,1 0 0 0 0,0 0 0 0 0,0 0 0 0 0,0-1 0 0 0,1 1 0 0 0,-1 0 0 0 0,1-1 0 0 0,0 1 0 0 0,-1-1 0 0 0,1 1 0 0 0,3 2 0 0 0,3 2 57 0 0,0 1 0 0 0,0-1 0 0 0,1 0-1 0 0,1-1 1 0 0,-1 0 0 0 0,1-1 0 0 0,0 0 0 0 0,14 5-1 0 0,-1-2 130 0 0,-1-1-1 0 0,46 8 0 0 0,-43-13-79 0 0,0 0 1 0 0,0-1-1 0 0,0-2 1 0 0,-1 0-1 0 0,33-7 0 0 0,121-34 655 0 0,-99 21-451 0 0,-45 13-269 0 0,103-31 206 0 0,-121 33-225 0 0,-1 0 0 0 0,1-2-1 0 0,-1 0 1 0 0,0 0 0 0 0,-1-1-1 0 0,16-14 1 0 0,-28 21-39 0 0,0 0-1 0 0,0 1 1 0 0,0-1-1 0 0,-1 0 1 0 0,1 0-1 0 0,-1-1 1 0 0,1 1-1 0 0,-1 0 1 0 0,0 0-1 0 0,0-1 1 0 0,0 1-1 0 0,0-1 1 0 0,-1 1-1 0 0,1-1 1 0 0,-1 1-1 0 0,1-1 1 0 0,-1 1-1 0 0,0-4 1 0 0,0 4 1 0 0,0 0 0 0 0,0 0-1 0 0,0 0 1 0 0,-1 1 0 0 0,1-1 0 0 0,-1 0 0 0 0,1 0 0 0 0,-1 0 0 0 0,0 0 0 0 0,0 1 0 0 0,0-1 0 0 0,0 0 0 0 0,0 1-1 0 0,0-1 1 0 0,0 1 0 0 0,0-1 0 0 0,-1 1 0 0 0,1 0 0 0 0,-1-1 0 0 0,1 1 0 0 0,-1 0 0 0 0,1 0 0 0 0,-1 0 0 0 0,-2-1-1 0 0,-5-2-72 0 0,0 1-1 0 0,-1 0 0 0 0,1 1 0 0 0,-1 0 0 0 0,0 0 0 0 0,-15 0 0 0 0,-62 3-444 0 0,67 0 393 0 0,4 0 40 0 0,1 1 0 0 0,-23 4-1 0 0,31-4 86 0 0,-1 0 0 0 0,1 1 0 0 0,-1 0 0 0 0,1 0-1 0 0,0 0 1 0 0,-11 8 0 0 0,14-9 17 0 0,1 1 1 0 0,0 0-1 0 0,0 0 0 0 0,0 0 1 0 0,1 0-1 0 0,-1 0 0 0 0,1 1 1 0 0,0-1-1 0 0,0 1 0 0 0,0 0 0 0 0,0-1 1 0 0,-1 7-1 0 0,1-3 30 0 0,0 0 0 0 0,1 0 0 0 0,0 0-1 0 0,0 0 1 0 0,0 1 0 0 0,2 11 0 0 0,0-5 13 0 0,2 0 1 0 0,-1 0-1 0 0,2 0 1 0 0,0 0-1 0 0,0 0 1 0 0,11 21-1 0 0,-14-32-128 0 0,1 0 0 0 0,-1 0 0 0 0,1 0 0 0 0,0 0 0 0 0,0 0 0 0 0,0-1 0 0 0,0 1 0 0 0,1-1 0 0 0,-1 1 0 0 0,1-1 0 0 0,-1 0 0 0 0,1 0 0 0 0,0 0 0 0 0,0 0-1 0 0,0 0 1 0 0,0-1 0 0 0,0 1 0 0 0,0-1 0 0 0,0 0 0 0 0,1 0 0 0 0,-1 0 0 0 0,0 0 0 0 0,1-1 0 0 0,-1 1 0 0 0,1-1 0 0 0,-1 0 0 0 0,0 0 0 0 0,5 0 0 0 0,11-4-1223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2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41 2303 0 0,'52'-29'505'0'0,"-20"18"19731"0"0,-220 360-17622 0 0,158-293-2598 0 0,-26 43-19 0 0,41-76-20 0 0,8-13-70 0 0,0 1 0 0 0,0 0-1 0 0,1 1 1 0 0,-7 17 0 0 0,12-27-810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2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16 10135 0 0,'0'0'778'0'0,"7"-16"12324"0"0,-17 44-13048 0 0,-1 0-1 0 0,-2-1 1 0 0,0-1-1 0 0,-2 0 1 0 0,-1-1-1 0 0,-1 0 1 0 0,-39 43-1 0 0,33-44 2 0 0,-5 5 100 0 0,-31 41-1 0 0,58-69-85 0 0,35 11 262 0 0,-21-13-292 0 0,0 0 0 0 0,-1 0 0 0 0,0-1 0 0 0,1-1 0 0 0,20-7 0 0 0,4 0-1 0 0,33-8-101 0 0,106-21-1815 0 0,-174 38 987 0 0,4-3-1902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24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38 1839 0 0,'3'-7'257'0'0,"4"-1"-452"0"0,19-15 15804 0 0,-26 23-14938 0 0,1 0 0 0 0,6 5 5169 0 0,-3 9-7342 0 0,-4-9 1589 0 0,0 0-1 0 0,0 0 1 0 0,-1 0 0 0 0,0 0-1 0 0,1 0 1 0 0,-1 0 0 0 0,-1 0-1 0 0,1 0 1 0 0,-1 0 0 0 0,-2 4 0 0 0,-6 10 114 0 0,-12 20 1 0 0,5-11-51 0 0,-187 298 361 0 0,87-163-382 0 0,103-141-101 0 0,1 1-1 0 0,-15 33 1 0 0,27-56-29 0 0,1 1 1 0 0,0-1 0 0 0,-1 1 0 0 0,1-1-1 0 0,0 1 1 0 0,0 0 0 0 0,-1-1-1 0 0,1 1 1 0 0,0 0 0 0 0,0-1-1 0 0,0 1 1 0 0,0-1 0 0 0,0 1 0 0 0,0 0-1 0 0,0-1 1 0 0,0 1 0 0 0,0 0-1 0 0,0-1 1 0 0,0 1 0 0 0,1-1 0 0 0,-1 1-1 0 0,0 0 1 0 0,5 1-30 0 0,-5-2 28 0 0,2 1-90 0 0,0-1-1 0 0,0 1 0 0 0,-1-1 0 0 0,1 1 0 0 0,0-1 0 0 0,0 0 0 0 0,0 0 1 0 0,0 0-1 0 0,0 0 0 0 0,0 0 0 0 0,0 0 0 0 0,-1 0 0 0 0,1-1 0 0 0,0 1 0 0 0,2-1 1 0 0,27-13-3434 0 0,-8 2-4030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25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69 11519 0 0,'15'-10'468'0'0,"1"-1"0"0"0,31-14-1 0 0,-12 9 6718 0 0,-27 12-4266 0 0,1 1-50 0 0,-8 4-2839 0 0,-1-1-1 0 0,0 0 0 0 0,0 1 1 0 0,0-1-1 0 0,0 0 0 0 0,0 1 1 0 0,0-1-1 0 0,0 0 0 0 0,0 1 1 0 0,0-1-1 0 0,0 1 0 0 0,0-1 1 0 0,0 0-1 0 0,0 1 0 0 0,0-1 1 0 0,0 0-1 0 0,0 1 0 0 0,0-1 1 0 0,-1 0-1 0 0,1 1 0 0 0,0-1 1 0 0,0 0-1 0 0,0 1 0 0 0,-1-1 0 0 0,1 0 1 0 0,0 1-1 0 0,-1-1 0 0 0,-1 4-18 0 0,-1 1 0 0 0,0-1 0 0 0,0-1 0 0 0,0 1 0 0 0,0 0 0 0 0,-1-1 0 0 0,0 0 0 0 0,1 0 0 0 0,-6 4 0 0 0,-41 21 19 0 0,39-22-27 0 0,-61 28-133 0 0,-2-3 0 0 0,-1-4 0 0 0,-109 26 0 0 0,165-48 7 0 0,-61 13-378 0 0,69-16 375 0 0,0-1 0 0 0,0 0 0 0 0,-1-1 0 0 0,1 0 0 0 0,-12-2 0 0 0,21 2 83 0 0,0 0-1 0 0,-1-1 1 0 0,1 0-1 0 0,-1 1 1 0 0,1-1-1 0 0,0 0 1 0 0,-1 0 0 0 0,1 0-1 0 0,0 0 1 0 0,0 0-1 0 0,0-1 1 0 0,0 1-1 0 0,0-1 1 0 0,0 1-1 0 0,0-1 1 0 0,0 0-1 0 0,0 0 1 0 0,1 0 0 0 0,-3-3-1 0 0,3 3-20 0 0,0 0 0 0 0,1-1 0 0 0,-1 1 0 0 0,1 0 0 0 0,-1 0 0 0 0,1 0 0 0 0,0-1 0 0 0,-1 1 1 0 0,1 0-1 0 0,0-1 0 0 0,1 1 0 0 0,-1 0 0 0 0,0 0 0 0 0,1-1 0 0 0,-1 1 0 0 0,1 0 0 0 0,0 0 0 0 0,-1 0 0 0 0,1 0 0 0 0,0 0 0 0 0,3-4 0 0 0,-2 2-42 0 0,0 1-1 0 0,1-1 1 0 0,-1 0 0 0 0,1 1-1 0 0,0 0 1 0 0,0-1-1 0 0,1 1 1 0 0,-1 0 0 0 0,8-4-1 0 0,-10 6 25 0 0,0 14-64 0 0,-1-4 211 0 0,-1-1-1 0 0,-1 1 0 0 0,0-1 1 0 0,0 1-1 0 0,0-1 1 0 0,-1 0-1 0 0,0 0 0 0 0,-1 0 1 0 0,-5 8-1 0 0,-4 7 245 0 0,-28 35-1 0 0,-53 52 908 0 0,93-109-649 0 0,5 1-563 0 0,1-1 0 0 0,-1 1 0 0 0,0-1 0 0 0,1 0 0 0 0,-1 0 0 0 0,1-1 0 0 0,-1 1 0 0 0,8-1 0 0 0,37-5-270 0 0,-44 4 227 0 0,-2 1 20 0 0,23-4-267 0 0,2 2-1 0 0,27 0 0 0 0,-45 3 235 0 0,-1 0-1 0 0,1 0 1 0 0,-1 1 0 0 0,0 0-1 0 0,1 0 1 0 0,-1 1-1 0 0,0 1 1 0 0,0 0 0 0 0,12 7-1 0 0,-8-4 136 0 0,-1 1 1 0 0,0 1-1 0 0,0 0 0 0 0,-1 1 1 0 0,0 0-1 0 0,-1 1 0 0 0,12 16 0 0 0,-18-22 13 0 0,0 1-1 0 0,0 0 0 0 0,-1 0 1 0 0,0 0-1 0 0,0 1 1 0 0,0-1-1 0 0,-1 1 0 0 0,0 0 1 0 0,0-1-1 0 0,-1 1 0 0 0,0 0 1 0 0,0 0-1 0 0,0 0 0 0 0,-1 0 1 0 0,0 0-1 0 0,0 0 0 0 0,-3 11 1 0 0,2-15-48 0 0,0 1 1 0 0,-1 0-1 0 0,1 0 1 0 0,-1-1-1 0 0,0 1 1 0 0,0-1-1 0 0,-1 1 1 0 0,1-1-1 0 0,-1 0 1 0 0,1 0-1 0 0,-1 0 1 0 0,0 0-1 0 0,0 0 1 0 0,0-1-1 0 0,-1 1 1 0 0,1-1-1 0 0,-1 0 1 0 0,-6 3-1 0 0,-5 2 64 0 0,-1-1 0 0 0,-1 0 0 0 0,-16 3 0 0 0,28-8-95 0 0,-82 19 83 0 0,-145 16-1 0 0,204-34-146 0 0,7-1-869 0 0,0 1-1 0 0,1 1 1 0 0,-1 1-1 0 0,-38 12 1 0 0,48-10-971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2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19 107 8751 0 0,'0'0'674'0'0,"-2"0"-438"0"0,-14 2 9069 0 0,17-2-8713 0 0,34 5 466 0 0,0-2 0 0 0,50-2-1 0 0,74-13 166 0 0,-84 6-694 0 0,671-39 2163 0 0,-277 36-1388 0 0,-89 3-957 0 0,-263 4-333 0 0,23-1 6 0 0,161-24-1 0 0,-252 20-99 0 0,-47 7 5 0 0,-3 5-195 0 0,0-1 202 0 0,0 1 0 0 0,0-1 0 0 0,0 1 0 0 0,-1-1 0 0 0,0 0 1 0 0,0 0-1 0 0,0 1 0 0 0,-3 3 0 0 0,-8 16-627 0 0,10-15-1707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2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10591 0 0,'0'0'1727'0'0,"1"1"-1076"0"0,6 2-262 0 0,0 0 1 0 0,1-1-1 0 0,-1 0 1 0 0,0 0-1 0 0,1-1 1 0 0,-1 0-1 0 0,11 0 1 0 0,57-3 1402 0 0,-53 1-1399 0 0,304-35 3036 0 0,-113-9-6154 0 0,-193 40-2047 0 0,-3-1-1351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2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83 1839 0 0,'2'-1'83'0'0,"37"-16"-110"0"0,-28 11 1050 0 0,0 1 0 0 0,18-6-1 0 0,46-9 8601 0 0,38-2-3292 0 0,-111 21-4516 0 0,-3 3-1779 0 0,-1 0 0 0 0,1-1 0 0 0,-1 1 0 0 0,1-1 0 0 0,-1 1 0 0 0,1-1 0 0 0,-1 0 0 0 0,0 0 0 0 0,0 0 0 0 0,0 0 0 0 0,-2 1 0 0 0,2 0 15 0 0,-142 73 238 0 0,55-30-418 0 0,55-27 12 0 0,0-1 1 0 0,-1-2-1 0 0,-1-1 0 0 0,-71 17 0 0 0,95-29 59 0 0,-1-1 0 0 0,0 0 1 0 0,1-1-1 0 0,-1 0 0 0 0,-17-2 0 0 0,25 1 9 0 0,-1 0-1 0 0,0 0 1 0 0,1-1-1 0 0,-1 1 1 0 0,1-1 0 0 0,0 0-1 0 0,-1-1 1 0 0,1 1 0 0 0,0-1-1 0 0,1 0 1 0 0,-1-1-1 0 0,0 1 1 0 0,1-1 0 0 0,-5-4-1 0 0,-2-4-254 0 0,9 12 156 0 0,2 2-565 0 0,-4 42 646 0 0,3-26 137 0 0,-1 0-1 0 0,-9 34 0 0 0,9-46 19 0 0,0 0-1 0 0,-1 0 1 0 0,0 0-1 0 0,-1 0 1 0 0,1 0-1 0 0,-1-1 1 0 0,0 0 0 0 0,-1 1-1 0 0,1-2 1 0 0,-1 1-1 0 0,0 0 1 0 0,0-1-1 0 0,0 0 1 0 0,-10 6-1 0 0,-2-1 81 0 0,0 0 0 0 0,-1-1 0 0 0,-33 9 0 0 0,40-13-118 0 0,5-2 32 0 0,-2 1 1 0 0,1-1 0 0 0,0-1-1 0 0,-13 2 1 0 0,32-11-14 0 0,-6 2-58 0 0,3 2-11 0 0,0 0 0 0 0,0 0 0 0 0,0 1 0 0 0,0 0 0 0 0,0 0 0 0 0,0 1 0 0 0,1 1 0 0 0,-1-1 0 0 0,12 1 0 0 0,12 1 0 0 0,44 6 0 0 0,-50-3 0 0 0,-10-1 0 0 0,0 0 0 0 0,0 2 0 0 0,-1 0 0 0 0,0 1 0 0 0,0 0 0 0 0,0 1 0 0 0,0 1 0 0 0,-1 1 0 0 0,0 0 0 0 0,-1 0 0 0 0,0 2 0 0 0,25 21 0 0 0,-34-27 0 0 0,-4-3 0 0 0,1 0 0 0 0,-1 1 0 0 0,0-1 0 0 0,1 0 0 0 0,-1 1 0 0 0,0-1 0 0 0,0 1 0 0 0,0-1 0 0 0,0 1 0 0 0,0 0 0 0 0,-1-1 0 0 0,1 1 0 0 0,0 0 0 0 0,-1 0 0 0 0,1 2 0 0 0,0 0 8 0 0,0-1 0 0 0,-1 1 0 0 0,1 0-1 0 0,-1-1 1 0 0,0 1 0 0 0,0-1 0 0 0,0 1 0 0 0,-1 0 0 0 0,1-1-1 0 0,-1 1 1 0 0,0-1 0 0 0,0 1 0 0 0,0-1 0 0 0,0 0 0 0 0,-1 1-1 0 0,1-1 1 0 0,-1 0 0 0 0,0 0 0 0 0,0 0 0 0 0,0 0-1 0 0,-1 0 1 0 0,-2 2 0 0 0,-3 4 22 0 0,-1 0 0 0 0,0 0 0 0 0,-1-1 0 0 0,0-1 0 0 0,-11 7 0 0 0,2-3-2 0 0,0-1-1 0 0,-1-1 1 0 0,-34 10 0 0 0,-66 13 45 0 0,81-23-30 0 0,-105 19 89 0 0,111-22-94 0 0,1-4-48 0 0,32-2 2 0 0,0 0-1 0 0,0-1 1 0 0,0 1 0 0 0,-1 0 0 0 0,1 0 0 0 0,0 0-1 0 0,0-1 1 0 0,0 1 0 0 0,0 0 0 0 0,0 0 0 0 0,0 0 0 0 0,0-1-1 0 0,0 1 1 0 0,0 0 0 0 0,0 0 0 0 0,0 0 0 0 0,0-1-1 0 0,0 1 1 0 0,0 0 0 0 0,0 0 0 0 0,0-1 0 0 0,0 1-1 0 0,0 0 1 0 0,0 0 0 0 0,0 0 0 0 0,0-1 0 0 0,0 1 0 0 0,0 0-1 0 0,0 0 1 0 0,0-1 0 0 0,0 1 0 0 0,1 0 0 0 0,-1 0-1 0 0,0 0 1 0 0,0 0 0 0 0,1-1 0 0 0,3-8-132 0 0,1 5-317 0 0,0-1 0 0 0,1 0 1 0 0,-1 1-1 0 0,1 0 0 0 0,0 1 0 0 0,0-1 0 0 0,0 1 0 0 0,0 0 1 0 0,0 0-1 0 0,9-2 0 0 0,15-5-6406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2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 11519 0 0,'0'0'1040'0'0,"-1"0"-853"0"0,-2-1 355 0 0,-1 1 1 0 0,1-1-1 0 0,-1 1 0 0 0,1 0 1 0 0,-1 0-1 0 0,1 0 0 0 0,0 1 1 0 0,-1-1-1 0 0,1 1 0 0 0,-1-1 1 0 0,1 1-1 0 0,0 0 0 0 0,-1 1 0 0 0,1-1 1 0 0,-3 2-1 0 0,-3 2-53 0 0,1 1 1 0 0,0 0-1 0 0,-11 9 0 0 0,15-12-406 0 0,-8 10 58 0 0,1-1-1 0 0,0 1 1 0 0,1 1 0 0 0,-16 27-1 0 0,-4 5-59 0 0,-24 31-70 0 0,49-70 43 0 0,6-6-46 0 0,-1-1 0 0 0,1 1 1 0 0,0-1-1 0 0,-1 1 0 0 0,1-1 0 0 0,-1 0 0 0 0,1 1 0 0 0,-1-1 0 0 0,1 0 0 0 0,0 0 0 0 0,-1 1 0 0 0,1-1 0 0 0,0 0 0 0 0,-1 0 0 0 0,2 0 0 0 0,-2 0-6 0 0,12 2 38 0 0,-1-1 0 0 0,1-1 0 0 0,0 0 0 0 0,0-1 0 0 0,15-2 0 0 0,16-1 84 0 0,64-7 29 0 0,-32 1-82 0 0,-67 9-108 0 0,-6 1-155 0 0,5-1-515 0 0,-3-1-3206 0 0,7-7 1792 0 0,-8 7-21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2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52 9671 0 0,'2'-4'411'0'0,"-1"0"-1"0"0,1 1 0 0 0,1-1 1 0 0,-1 1-1 0 0,0 0 1 0 0,1 0-1 0 0,0-1 0 0 0,0 2 1 0 0,3-4-1 0 0,-4 4 136 0 0,-1 1-232 0 0,1 0 0 0 0,-1-1 1 0 0,1 1-1 0 0,-1 0 0 0 0,1 0 1 0 0,0 0-1 0 0,-1 0 0 0 0,1 0 1 0 0,0 0-1 0 0,0 1 0 0 0,0-1 1 0 0,0 1-1 0 0,0-1 1 0 0,0 1-1 0 0,-1 0 0 0 0,1-1 1 0 0,0 1-1 0 0,0 0 0 0 0,0 0 1 0 0,0 0-1 0 0,0 1 0 0 0,0-1 1 0 0,3 1-1 0 0,-4 0-239 0 0,1 0-1 0 0,-1 0 1 0 0,1 0-1 0 0,-1 0 1 0 0,1 0-1 0 0,-1 0 1 0 0,0 0-1 0 0,1 1 1 0 0,-1-1-1 0 0,0 1 1 0 0,0-1-1 0 0,0 1 1 0 0,0-1 0 0 0,0 1-1 0 0,0-1 1 0 0,-1 1-1 0 0,1 0 1 0 0,0-1-1 0 0,-1 1 1 0 0,1 0-1 0 0,-1 0 1 0 0,0 0-1 0 0,0-1 1 0 0,0 5-1 0 0,0 2 40 0 0,0 1-1 0 0,-1-1 1 0 0,0 1-1 0 0,0-1 1 0 0,-5 16-1 0 0,-18 41 155 0 0,18-50-226 0 0,-22 45 235 0 0,-47 77 0 0 0,7-15-144 0 0,53-91-111 0 0,-23 66 0 0 0,33-77-314 0 0,4-18 101 0 0,5 1-1966 0 0,-4-3 2081 0 0,0 1 0 0 0,0-1 0 0 0,0 0 1 0 0,0 1-1 0 0,0-1 0 0 0,0 0 0 0 0,0 0 0 0 0,0 1 1 0 0,0-1-1 0 0,1 0 0 0 0,-1 0 0 0 0,0 1 1 0 0,0-1-1 0 0,0 0 0 0 0,1 0 0 0 0,-1 0 0 0 0,0 1 1 0 0,0-1-1 0 0,0 0 0 0 0,1 0 0 0 0,-1 0 1 0 0,0 0-1 0 0,0 0 0 0 0,1 1 0 0 0,-1-1 0 0 0,0 0 1 0 0,0 0-1 0 0,1 0 0 0 0,-1 0 0 0 0,1 0 1 0 0,9 2-1475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2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15 13103 0 0,'0'0'598'0'0,"5"-7"198"0"0,-1 0 5136 0 0,-5 29-5199 0 0,0 0 1 0 0,-2-1 0 0 0,-1 1 0 0 0,-12 41 0 0 0,-39 79 147 0 0,55-142-878 0 0,-24 49 194 0 0,-3 0 0 0 0,-48 68 1 0 0,25-43-90 0 0,46-68-94 0 0,2-3-18 0 0,0 0-1 0 0,1-1 0 0 0,-1 1 0 0 0,1 0 0 0 0,0 0 0 0 0,0 0 1 0 0,-1 4-1 0 0,1-5-282 0 0,2-1-794 0 0,4 8-346 0 0,2 0-69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2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11519 0 0,'-1'2'5750'0'0,"-19"26"1534"0"0,13-19-7066 0 0,0 1 0 0 0,1-1 0 0 0,0 2 0 0 0,-8 17 0 0 0,14-26-313 0 0,11 1-6051 0 0,1-2-1049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2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477 302 16415 0 0,'0'0'5561'0'0,"2"0"-4971"0"0,5-5-188 0 0,1 0 1 0 0,-1 0-1 0 0,0-1 1 0 0,10-9-1 0 0,-14 12-378 0 0,0 0-1 0 0,-1-1 1 0 0,1 1-1 0 0,-1-1 1 0 0,0 1-1 0 0,0-1 1 0 0,0 0 0 0 0,-1 0-1 0 0,1 0 1 0 0,-1 0-1 0 0,0 0 1 0 0,1-6-1 0 0,0-3-51 0 0,-1-1 0 0 0,0 0-1 0 0,-1 0 1 0 0,-1 0 0 0 0,0 1 0 0 0,-1-1-1 0 0,-4-17 1 0 0,5 27-40 0 0,0-1 1 0 0,-1 1-1 0 0,1 0 0 0 0,-1-1 1 0 0,0 1-1 0 0,-1 0 0 0 0,1 0 1 0 0,-1 0-1 0 0,1 0 0 0 0,-1 1 1 0 0,-1-1-1 0 0,1 1 1 0 0,0 0-1 0 0,-1 0 0 0 0,1 0 1 0 0,-1 0-1 0 0,0 0 0 0 0,0 1 1 0 0,0 0-1 0 0,0 0 0 0 0,-1 0 1 0 0,1 0-1 0 0,-1 1 0 0 0,1-1 1 0 0,-5 0-1 0 0,-3 1-10 0 0,1 0-1 0 0,0 1 0 0 0,0 0 1 0 0,0 0-1 0 0,-1 1 0 0 0,-20 5 1 0 0,-65 24-144 0 0,75-22 277 0 0,1 2 0 0 0,-1 0 0 0 0,2 1 0 0 0,0 1 0 0 0,0 1 0 0 0,1 1 0 0 0,1 1-1 0 0,0 1 1 0 0,1 0 0 0 0,-19 24 0 0 0,32-35-37 0 0,0 0-1 0 0,1 0 1 0 0,0 0-1 0 0,0 0 1 0 0,0 1-1 0 0,1-1 0 0 0,-3 9 1 0 0,5-12-7 0 0,-1 0 0 0 0,1 0 0 0 0,-1 0 0 0 0,1 1 0 0 0,0-1 0 0 0,0 0 0 0 0,0 0 0 0 0,0 0 0 0 0,1 0 0 0 0,-1 1 0 0 0,0-1 0 0 0,1 0 0 0 0,0 0 0 0 0,-1 0 0 0 0,1 0 0 0 0,0 0 0 0 0,0 0 0 0 0,0 0 0 0 0,0 0 0 0 0,0-1 0 0 0,1 1 0 0 0,-1 0 0 0 0,4 2 0 0 0,0 1 55 0 0,1-1 1 0 0,1 0-1 0 0,-1 0 0 0 0,1-1 0 0 0,-1 0 0 0 0,1 0 1 0 0,0-1-1 0 0,0 1 0 0 0,0-1 0 0 0,0-1 0 0 0,1 0 1 0 0,12 1-1 0 0,8 0 303 0 0,54-5 0 0 0,-69 1-317 0 0,0 1 0 0 0,23-7-1 0 0,-30 6-41 0 0,-1 0-1 0 0,1 0 1 0 0,-1 0-1 0 0,0 0 0 0 0,0-1 1 0 0,0 0-1 0 0,-1 0 0 0 0,1 0 1 0 0,4-5-1 0 0,-7 6-9 0 0,0 0 0 0 0,0 1 0 0 0,0-1 0 0 0,-1 0 0 0 0,1 0 0 0 0,-1-1 0 0 0,1 1 0 0 0,-1 0 0 0 0,2-4 0 0 0,0-2 0 0 0,12-22-360 0 0,-15 29 263 0 0,-2 16-262 0 0,-4 7 420 0 0,0-1-1 0 0,-18 39 1 0 0,-27 38 334 0 0,33-68-262 0 0,2 1 1 0 0,1 1 0 0 0,-20 65 0 0 0,31-72-219 0 0,4-25 54 0 0,0 1 0 0 0,0 0-1 0 0,0-1 1 0 0,0 1 0 0 0,0 0 0 0 0,0 0 0 0 0,0-1 0 0 0,0 1 0 0 0,0 0 0 0 0,0-1 0 0 0,1 1 0 0 0,-1-1 0 0 0,0 1-1 0 0,1 0 1 0 0,-1-1 0 0 0,0 1 0 0 0,1-1 0 0 0,-1 1 0 0 0,1 0 0 0 0,2 3-1746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3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89 6447 0 0,'-1'0'298'0'0,"-71"16"2145"0"0,25 0 11795 0 0,91-11-13441 0 0,-1-9-366 0 0,1-1 1 0 0,57-16-1 0 0,84-32 243 0 0,-158 45-586 0 0,-7 2-52 0 0,7-3 42 0 0,38-5 0 0 0,-56 12-78 0 0,1 0 0 0 0,0 1 0 0 0,-1 1 0 0 0,0 0 0 0 0,-8 0 0 0 0,-1-1 0 0 0,0 1 0 0 0,1 0 0 0 0,-1 0 0 0 0,1 0 0 0 0,-1 0 0 0 0,1 0 0 0 0,-1 0 0 0 0,1 0 0 0 0,-1 0 0 0 0,1 0 0 0 0,-1 0 0 0 0,1 1 0 0 0,-1-1 0 0 0,0 0 0 0 0,1 0 0 0 0,-1 0 0 0 0,1 1 0 0 0,-1-1 0 0 0,0 0 0 0 0,1 0 0 0 0,-1 1 0 0 0,1-1 0 0 0,-1 0 0 0 0,0 1 0 0 0,1-1 0 0 0,-1 0 0 0 0,0 1 0 0 0,0-1 0 0 0,1 0 0 0 0,-1 1 0 0 0,0-1 0 0 0,0 1 0 0 0,0-1 0 0 0,1 1 0 0 0,-1-1 0 0 0,0 0 0 0 0,0 1 0 0 0,0-1 0 0 0,0 2 0 0 0,0-2 0 0 0,1 2-2 0 0,-1 0 0 0 0,0 0 0 0 0,1 0 0 0 0,-1 0 0 0 0,0 0 1 0 0,0 0-1 0 0,0 0 0 0 0,0 0 0 0 0,0 0 0 0 0,-1 0 0 0 0,1-1 0 0 0,0 1 0 0 0,-1 0 0 0 0,0 0 0 0 0,1 0 0 0 0,-1 0 0 0 0,0-1 1 0 0,0 1-1 0 0,-1 2 0 0 0,-4 4-14 0 0,0 0 0 0 0,-9 11 0 0 0,10-14 14 0 0,-57 65 2 0 0,-64 76 0 0 0,104-119 5 0 0,-78 103 54 0 0,65-84-39 0 0,17-21 7 0 0,-20 30 1 0 0,38-54 1 0 0,-6 5 69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3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 9215 0 0,'0'0'831'0'0,"-2"0"-686"0"0,-36-5 4159 0 0,30 3-263 0 0,15 2-3202 0 0,25 1-300 0 0,0 2 0 0 0,-1 0 1 0 0,57 16-1 0 0,89 37 172 0 0,-35-10-609 0 0,-104-35-22 0 0,70 9 1 0 0,-94-18-69 0 0,0-1 95 0 0,-1 1 0 0 0,21 6 0 0 0,-30-6-40 0 0,2 4-54 0 0,3 5-13 0 0,-10-6 0 0 0,1-4 0 0 0,0 2 1 0 0,1 1 8 0 0,-1-1-1 0 0,0 0 1 0 0,0 1-1 0 0,0-1 0 0 0,-1 1 1 0 0,1-1-1 0 0,-1 0 1 0 0,0 1-1 0 0,0-1 1 0 0,0 0-1 0 0,0 0 1 0 0,0 0-1 0 0,-1 0 1 0 0,-3 6-1 0 0,4-6 9 0 0,-8 12 30 0 0,7-13-30 0 0,-1 0 0 0 0,1 0 0 0 0,0 0 0 0 0,0 0-1 0 0,-1-1 1 0 0,1 1 0 0 0,-1-1 0 0 0,1 1 0 0 0,-1-1 0 0 0,0 0 0 0 0,-5 2 0 0 0,-37 6 359 0 0,6-1-174 0 0,-43 24 92 0 0,-85 45 0 0 0,63-27-63 0 0,-38 11 165 0 0,140-61-240 0 0,21 5-6013 0 0,-7-1-3430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3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108 110 9935 0 0,'0'0'455'0'0,"-1"0"-12"0"0,-5 2-226 0 0,-1 0 1 0 0,1-1 0 0 0,-1 0 0 0 0,-11 1-1 0 0,-10-1 4501 0 0,-6-1 2849 0 0,56 14-7234 0 0,-13-11-297 0 0,1 0 0 0 0,-1-1 0 0 0,1 1 0 0 0,0-2 0 0 0,-1 1 0 0 0,1-2 0 0 0,0 1 0 0 0,14-2 0 0 0,80-13 44 0 0,-101 14-77 0 0,81-19 23 0 0,121-42 1 0 0,-170 49-27 0 0,2-1 0 0 0,55-13 0 0 0,-81 24-15 0 0,-9 2-59 0 0,-2 3-107 0 0,0 0 174 0 0,-1 0 1 0 0,0 0-1 0 0,1 0 0 0 0,-1-1 1 0 0,0 1-1 0 0,0 0 1 0 0,-1-1-1 0 0,1 1 1 0 0,-1 0-1 0 0,1-1 1 0 0,-4 4-1 0 0,-26 28-2 0 0,22-26-30 0 0,-1 3 5 0 0,-180 184-219 0 0,66-78 191 0 0,43-42 64 0 0,57-52-2 0 0,-130 134 0 0 0,148-151-13 0 0,5-5-209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34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26 8751 0 0,'45'-25'10130'0'0,"-50"25"-9812"0"0,1 1 1 0 0,-1-1-1 0 0,1 1 1 0 0,-1 0-1 0 0,0 1 1 0 0,1-1 0 0 0,0 1-1 0 0,-1 0 1 0 0,-3 3-1 0 0,-37 24-104 0 0,37-23-32 0 0,-8 5-168 0 0,1 1 0 0 0,0 1 0 0 0,1 0 0 0 0,0 1 0 0 0,1 1 0 0 0,1 0 1 0 0,0 0-1 0 0,1 2 0 0 0,1-1 0 0 0,1 1 0 0 0,-13 31 0 0 0,20-45 5 0 0,1 0 0 0 0,0 0 0 0 0,0 0 0 0 0,1 0 0 0 0,-1 1 0 0 0,1-1-1 0 0,-1 0 1 0 0,1 0 0 0 0,0 0 0 0 0,0 1 0 0 0,1-1 0 0 0,-1 0 0 0 0,1 0 0 0 0,-1 0 0 0 0,1 0 0 0 0,0 0 0 0 0,0 1-1 0 0,1-2 1 0 0,-1 1 0 0 0,0 0 0 0 0,1 0 0 0 0,0 0 0 0 0,0-1 0 0 0,0 1 0 0 0,0-1 0 0 0,0 1 0 0 0,0-1 0 0 0,0 0-1 0 0,1 0 1 0 0,-1 0 0 0 0,1 0 0 0 0,0 0 0 0 0,0 0 0 0 0,-1-1 0 0 0,1 0 0 0 0,0 1 0 0 0,0-1 0 0 0,6 1-1 0 0,4 0 25 0 0,1 0-1 0 0,-1-1 0 0 0,1-1 0 0 0,-1 0 0 0 0,1-1 0 0 0,-1-1 0 0 0,0 0 0 0 0,1 0 0 0 0,19-7 0 0 0,-24 6-18 0 0,1-1 0 0 0,-1 0 0 0 0,0 0 0 0 0,0-1 1 0 0,0 0-1 0 0,-1 0 0 0 0,0-1 0 0 0,0 0 0 0 0,0-1 0 0 0,0 0 1 0 0,-1 0-1 0 0,0 0 0 0 0,7-12 0 0 0,-12 15-39 0 0,0 0 0 0 0,0-1 0 0 0,0 1 1 0 0,-1 0-1 0 0,1 0 0 0 0,-1-1 0 0 0,-1 1 0 0 0,1-1 0 0 0,0 1 0 0 0,-1 0 0 0 0,0-1 0 0 0,0 1 1 0 0,0-1-1 0 0,-1 1 0 0 0,0-1 0 0 0,0 1 0 0 0,-1-6 0 0 0,-1 0-29 0 0,-1 1 0 0 0,0-1 0 0 0,0 1 0 0 0,0 0 0 0 0,-2 0 0 0 0,-8-12 0 0 0,8 12-26 0 0,-31-37-122 0 0,33 41 41 0 0,-1 1-1 0 0,0-1 0 0 0,0 0 0 0 0,-1 1 0 0 0,1 0 0 0 0,-9-4 0 0 0,13 8-289 0 0,-2 8-1666 0 0,2-6 1825 0 0,1 0-1 0 0,-1 0 1 0 0,1 0 0 0 0,0 0-1 0 0,0 0 1 0 0,0 1 0 0 0,0 3-1 0 0,3 6-6049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2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4607 0 0,'0'0'5200'0'0,"-2"1"-3717"0"0,-69 62-446 0 0,-14 15-962 0 0,67-60-26 0 0,-10 11 317 0 0,1 2 0 0 0,-25 35-1 0 0,45-56-87 0 0,1 1-1 0 0,0-1 1 0 0,1 1 0 0 0,0 0-1 0 0,0 0 1 0 0,1 0-1 0 0,1 1 1 0 0,0-1 0 0 0,0 1-1 0 0,1 0 1 0 0,0 19-1 0 0,-2 102 801 0 0,4-130-1070 0 0,1-1 0 0 0,-1 0 1 0 0,0 0-1 0 0,1 0 0 0 0,-1 1 1 0 0,1-1-1 0 0,0 0 0 0 0,0 0 0 0 0,0 0 1 0 0,0 0-1 0 0,0 0 0 0 0,0 0 1 0 0,0 0-1 0 0,1-1 0 0 0,-1 1 1 0 0,1 0-1 0 0,-1-1 0 0 0,1 1 1 0 0,0-1-1 0 0,0 0 0 0 0,-1 1 1 0 0,1-1-1 0 0,0 0 0 0 0,0 0 1 0 0,0 0-1 0 0,0 0 0 0 0,3 0 1 0 0,5 3 26 0 0,1-2 1 0 0,-1 1-1 0 0,0-1 1 0 0,13 0-1 0 0,-21-2-27 0 0,18 2 22 0 0,0-2 1 0 0,37-3-1 0 0,-14-3-6155 0 0,-34 4 807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3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65 17879 0 0,'4'-15'820'0'0,"-3"12"928"0"0,-13 2-85 0 0,-9 1-875 0 0,14 2-739 0 0,0 0 0 0 0,0 1 1 0 0,0 0-1 0 0,1 0 0 0 0,-1 0 1 0 0,1 1-1 0 0,0 0 0 0 0,0 1 1 0 0,0-1-1 0 0,0 1 0 0 0,1 0 1 0 0,0 1-1 0 0,-5 5 0 0 0,0 2 41 0 0,0 0 0 0 0,1 0 0 0 0,1 1 0 0 0,0 0-1 0 0,-6 16 1 0 0,8-14-113 0 0,-7 24 1 0 0,12-34 15 0 0,-1-1 0 0 0,1 1 0 0 0,1-1 1 0 0,-1 1-1 0 0,1-1 0 0 0,0 1 0 0 0,1 0 0 0 0,1 8 0 0 0,-2-12 5 0 0,0 0-1 0 0,0-1 0 0 0,1 1 0 0 0,-1 0 0 0 0,1 0 0 0 0,-1 0 0 0 0,1-1 0 0 0,0 1 0 0 0,0 0 0 0 0,0-1 0 0 0,0 1 0 0 0,0-1 0 0 0,0 1 0 0 0,0-1 1 0 0,0 1-1 0 0,3 1 0 0 0,0 1-1 0 0,0-1 22 0 0,-1 0-1 0 0,1-1 1 0 0,0 1 0 0 0,0-1-1 0 0,0 0 1 0 0,0 0-1 0 0,0 0 1 0 0,1 0 0 0 0,-1-1-1 0 0,0 0 1 0 0,1 0-1 0 0,-1 0 1 0 0,1 0 0 0 0,0-1-1 0 0,-1 0 1 0 0,1 0 0 0 0,-1 0-1 0 0,1 0 1 0 0,0-1-1 0 0,-1 1 1 0 0,1-1 0 0 0,-1-1-1 0 0,8-2 1 0 0,-5 2 11 0 0,0-1 0 0 0,-1 0 1 0 0,1 0-1 0 0,-1 0 0 0 0,0-1 0 0 0,0 0 1 0 0,0 0-1 0 0,0-1 0 0 0,-1 0 0 0 0,1 0 0 0 0,-1 0 1 0 0,-1 0-1 0 0,1-1 0 0 0,5-9 0 0 0,7-22 69 0 0,-1 0 0 0 0,13-50 0 0 0,-25 72-93 0 0,1-1-228 0 0,-1 0 0 0 0,-1 0 0 0 0,-1 0 1 0 0,0 0-1 0 0,-1-18 0 0 0,-2 33 174 0 0,1 1 1 0 0,0-1 0 0 0,0 1-1 0 0,0 0 1 0 0,0-1-1 0 0,-1 1 1 0 0,1 0 0 0 0,0-1-1 0 0,0 1 1 0 0,-1 0-1 0 0,1 0 1 0 0,0-1 0 0 0,-1 1-1 0 0,1 0 1 0 0,0 0-1 0 0,-1-1 1 0 0,1 1 0 0 0,0 0-1 0 0,-1 0 1 0 0,1 0 0 0 0,-1 0-1 0 0,1 0 1 0 0,0 0-1 0 0,-1-1 1 0 0,1 1 0 0 0,-1 0-1 0 0,0 0 1 0 0,-11 0-780 0 0,10 0 659 0 0,-1 1 0 0 0,1 0 0 0 0,0-1 0 0 0,-1 1 0 0 0,1 0 0 0 0,0 0 0 0 0,0 1 0 0 0,0-1 0 0 0,0 0 1 0 0,0 1-1 0 0,0-1 0 0 0,0 1 0 0 0,-2 2 0 0 0,-7 8-4019 0 0,9-10 2808 0 0,-7 8-4519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3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79 15863 0 0,'5'-3'108'0'0,"-2"0"50"0"0,1 0 1 0 0,0 0 0 0 0,0 1 0 0 0,1 0-1 0 0,-1 0 1 0 0,0 0 0 0 0,1 0-1 0 0,-1 1 1 0 0,1-1 0 0 0,7 0 5785 0 0,-21 13-5242 0 0,-25 27-476 0 0,21-24-126 0 0,0-1-1 0 0,2 2 1 0 0,-1-1-1 0 0,2 2 1 0 0,0-1 0 0 0,-12 26-1 0 0,21-38-99 0 0,-4 9-22 0 0,0 0 0 0 0,1 1 0 0 0,1-1 0 0 0,-4 24 0 0 0,7-33 19 0 0,0 0 0 0 0,-1 0 0 0 0,2 0 0 0 0,-1-1 0 0 0,0 1 0 0 0,0 0 1 0 0,1 0-1 0 0,-1 0 0 0 0,1 0 0 0 0,0-1 0 0 0,0 1 0 0 0,0 0 0 0 0,0-1 1 0 0,1 1-1 0 0,-1-1 0 0 0,1 1 0 0 0,0-1 0 0 0,-1 0 0 0 0,1 1 0 0 0,0-1 1 0 0,0 0-1 0 0,0 0 0 0 0,0-1 0 0 0,1 1 0 0 0,-1 0 0 0 0,1-1 0 0 0,-1 1 1 0 0,3 0-1 0 0,7 3 89 0 0,0 0 0 0 0,0-2 0 0 0,0 1 0 0 0,0-2-1 0 0,25 3 1 0 0,-14-4 3 0 0,-1 0-1 0 0,33-5 0 0 0,-50 4-68 0 0,0-1-1 0 0,0 1 1 0 0,1-1 0 0 0,-1 0-1 0 0,0-1 1 0 0,-1 1 0 0 0,1-1 0 0 0,0 0-1 0 0,0-1 1 0 0,-1 1 0 0 0,1-1 0 0 0,-1 0-1 0 0,0 0 1 0 0,0 0 0 0 0,0 0 0 0 0,0-1-1 0 0,0 1 1 0 0,-1-1 0 0 0,0 0-1 0 0,0 0 1 0 0,0-1 0 0 0,0 1 0 0 0,0-1-1 0 0,3-7 1 0 0,1-10 54 0 0,0 1-1 0 0,0-1 0 0 0,-2 0 1 0 0,-1-1-1 0 0,-1 1 1 0 0,-1-1-1 0 0,-1 1 1 0 0,0-1-1 0 0,-6-43 1 0 0,4 63-124 0 0,0-1 0 0 0,1 0 0 0 0,-1 1 0 0 0,0-1 0 0 0,-1 1 0 0 0,1-1 0 0 0,0 1 1 0 0,-1 0-1 0 0,0-1 0 0 0,0 1 0 0 0,0 0 0 0 0,-4-5 0 0 0,3 6 9 0 0,1 0 0 0 0,0 1 1 0 0,-1-1-1 0 0,1 0 0 0 0,-1 1 0 0 0,1-1 0 0 0,-1 1 0 0 0,0 0 1 0 0,0 0-1 0 0,1 0 0 0 0,-1 0 0 0 0,0 1 0 0 0,0-1 1 0 0,0 1-1 0 0,0 0 0 0 0,-5-1 0 0 0,-8 2-191 0 0,-1 1 0 0 0,0 0-1 0 0,0 1 1 0 0,-17 5 0 0 0,-65 25-998 0 0,87-28 1053 0 0,-92 37-3261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3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17 105 2303 0 0,'-17'-1'18354'0'0,"24"-1"-14128"0"0,52-13-3470 0 0,134-26-307 0 0,-44 9-2197 0 0,-120 27 106 0 0,-1 0-4113 0 0,-4 2-1549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3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2 6911 0 0,'-3'0'5380'0'0,"-5"-1"-4388"0"0,-1 0 0 0 0,-1 1 0 0 0,1 1 0 0 0,0-1-1 0 0,1 1 1 0 0,-14 4 0 0 0,9-2-335 0 0,-1 2-1 0 0,1 0 1 0 0,-19 10-1 0 0,-3 5-552 0 0,-61 48 0 0 0,73-51 171 0 0,-56 53-260 0 0,12-9-192 0 0,51-49 57 0 0,-5 6-143 0 0,0-2 0 0 0,-33 19-1 0 0,29-22 274 0 0,0 2 0 0 0,1 0 0 0 0,0 2 0 0 0,-37 34 0 0 0,59-49 30 0 0,0 0 0 0 0,1 0 0 0 0,-1 0 1 0 0,0 0-1 0 0,1 0 0 0 0,0 0 1 0 0,0 0-1 0 0,-1 0 0 0 0,1 1 0 0 0,1-1 1 0 0,-1 0-1 0 0,0 1 0 0 0,0-1 1 0 0,1 0-1 0 0,-1 1 0 0 0,1-1 0 0 0,0 6 1 0 0,0-6-5 0 0,1-1-1 0 0,-1 1 1 0 0,0 0 0 0 0,1 0 0 0 0,0 0-1 0 0,-1 0 1 0 0,1-1 0 0 0,0 1 0 0 0,0 0-1 0 0,0-1 1 0 0,0 1 0 0 0,0-1 0 0 0,1 1 0 0 0,-1-1-1 0 0,0 1 1 0 0,1-1 0 0 0,-1 0 0 0 0,1 0-1 0 0,-1 0 1 0 0,1 0 0 0 0,-1 0 0 0 0,4 2-1 0 0,6 1 180 0 0,0 0 0 0 0,0-1-1 0 0,1 0 1 0 0,-1 0-1 0 0,21 1 1 0 0,61-2 476 0 0,-74-2-564 0 0,235-9 537 0 0,-197 3-477 0 0,1-3 0 0 0,77-21 0 0 0,-113 23-133 0 0,1-1 0 0 0,29-15 0 0 0,-40 17-73 0 0,-1 0 0 0 0,-1-1 0 0 0,1 0-1 0 0,-1-1 1 0 0,0 0 0 0 0,10-12 0 0 0,-17 16-40 0 0,0 0 0 0 0,-1 0-1 0 0,1 0 1 0 0,-1 0 0 0 0,0-1-1 0 0,0 1 1 0 0,-1-1 0 0 0,1 1 0 0 0,-1-1-1 0 0,1-6 1 0 0,-2 10 40 0 0,0-1 0 0 0,1 1 0 0 0,-2 0 0 0 0,1 0 0 0 0,0-1 0 0 0,0 1 0 0 0,0 0 0 0 0,-1 0 0 0 0,1 0 0 0 0,0-1 0 0 0,-1 1 0 0 0,1 0 1 0 0,-1 0-1 0 0,1 0 0 0 0,-1 0 0 0 0,0 0 0 0 0,1 0 0 0 0,-1 0 0 0 0,0 0 0 0 0,0 0 0 0 0,0 0 0 0 0,-2-1 0 0 0,1 0-22 0 0,-1 0 1 0 0,0 0-1 0 0,0 0 1 0 0,0 1-1 0 0,0-1 1 0 0,-5-1-1 0 0,-8-2-102 0 0,-1 1 1 0 0,1 1-1 0 0,0 0 0 0 0,-1 1 0 0 0,-21 0 0 0 0,29 3 115 0 0,-1-1-1 0 0,1 1 0 0 0,-1 1 1 0 0,1 0-1 0 0,0 0 0 0 0,-1 1 1 0 0,1 0-1 0 0,0 0 0 0 0,1 1 1 0 0,-15 9-1 0 0,18-10 35 0 0,1 0 0 0 0,-1 1-1 0 0,1 0 1 0 0,0 0 0 0 0,0 0 0 0 0,1 0 0 0 0,-1 1-1 0 0,1 0 1 0 0,0-1 0 0 0,0 1 0 0 0,1 0 0 0 0,-1 0-1 0 0,1 1 1 0 0,0-1 0 0 0,1 0 0 0 0,-1 1-1 0 0,1-1 1 0 0,0 1 0 0 0,0 0 0 0 0,1 10 0 0 0,0-10-33 0 0,0 1 1 0 0,0-1 0 0 0,1 1 0 0 0,0-1-1 0 0,1 0 1 0 0,-1 1 0 0 0,1-1 0 0 0,1 0 0 0 0,-1 0-1 0 0,1 0 1 0 0,0 0 0 0 0,0 0 0 0 0,1-1-1 0 0,-1 0 1 0 0,1 1 0 0 0,0-1 0 0 0,10 8-1 0 0,-1-4-1338 0 0,2-3-435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3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45 3679 0 0,'1'-1'284'0'0,"14"-12"-585"0"0,-10 9 2322 0 0,0 0 0 0 0,0 1 0 0 0,1 0 0 0 0,-1-1 0 0 0,1 2 0 0 0,0-1-1 0 0,6-1 1 0 0,12 0-732 0 0,-23 4-1207 0 0,1 0 1 0 0,-1 1 0 0 0,1-1-1 0 0,-1 0 1 0 0,1 0-1 0 0,0 1 1 0 0,-1-1-1 0 0,1 1 1 0 0,-1-1 0 0 0,0 1-1 0 0,1 0 1 0 0,-1 0-1 0 0,0-1 1 0 0,1 1-1 0 0,-1 0 1 0 0,0 0 0 0 0,0 0-1 0 0,1 0 1 0 0,-1 1-1 0 0,0-1 1 0 0,0 0-1 0 0,-1 0 1 0 0,1 1 0 0 0,0-1-1 0 0,0 0 1 0 0,0 1-1 0 0,-1-1 1 0 0,1 1-1 0 0,-1-1 1 0 0,1 1 0 0 0,-1-1-1 0 0,0 1 1 0 0,0-1-1 0 0,1 1 1 0 0,-1 0-1 0 0,0 1 1 0 0,0 3-10 0 0,0 0 0 0 0,-1 1 0 0 0,1-1 0 0 0,-1 0 0 0 0,0 0 1 0 0,-1 0-1 0 0,-3 10 0 0 0,-4 3 48 0 0,-1-1-1 0 0,-1 0 1 0 0,-1-1 0 0 0,0 0 0 0 0,-21 21 0 0 0,15-17-53 0 0,-128 163 92 0 0,131-164-245 0 0,4-8-201 0 0,1 1-1 0 0,1 1 1 0 0,0 0-1 0 0,-9 21 1 0 0,17-34-641 0 0,11 4-6286 0 0,0-5 286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3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20 10591 0 0,'1'-1'819'0'0,"12"-11"-226"0"0,-12 12-284 0 0,-1-1-1 0 0,0 1 1 0 0,1 0 0 0 0,-1-1-1 0 0,0 1 1 0 0,1-1-1 0 0,-1 1 1 0 0,0 0 0 0 0,1-1-1 0 0,-1 1 1 0 0,1 0-1 0 0,-1-1 1 0 0,1 1-1 0 0,-1 0 1 0 0,1 0 0 0 0,-1-1-1 0 0,1 1 1 0 0,-1 0-1 0 0,1 0 1 0 0,-1 0-1 0 0,1 0 1 0 0,0 0 0 0 0,-1 0-1 0 0,1 0 1 0 0,-1 0-1 0 0,1 0 1 0 0,-1 0-1 0 0,1 0 1 0 0,-1 0 0 0 0,2 1-1 0 0,0 8 4544 0 0,-2 2-6622 0 0,-2-1 1852 0 0,0 0 0 0 0,0-1-1 0 0,-1 0 1 0 0,0 0 0 0 0,-1 1-1 0 0,-9 15 1 0 0,-36 50 21 0 0,20-34-46 0 0,19-26-43 0 0,-68 98 62 0 0,62-94-123 0 0,0 0 0 0 0,-1-1 0 0 0,-29 24-1 0 0,39-36-5 0 0,30-7-11 0 0,2-4 80 0 0,1-1 1 0 0,45-18-1 0 0,-16 4-1 0 0,80-18-1535 0 0,-99 28-1365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3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15 8751 0 0,'1'-1'674'0'0,"1"0"-551"0"0,6-11 6770 0 0,-18 19-3869 0 0,7-5-2675 0 0,-15 14 298 0 0,1 1-1 0 0,0 0 1 0 0,1 1 0 0 0,-24 36 0 0 0,-44 87 189 0 0,74-122-722 0 0,-33 61 26 0 0,-45 121 1 0 0,72-163-114 0 0,-20 37-1 0 0,31-64-15 0 0,4-3-100 0 0,2-7 1 0 0,-1 0 0 0 0,1-1 0 0 0,0 1 0 0 0,0 0 0 0 0,-1 0 0 0 0,1 0 0 0 0,0-1 0 0 0,0 1 0 0 0,0 0 0 0 0,0-1 1 0 0,0 1-1 0 0,0-1 0 0 0,0 1 0 0 0,0-1 0 0 0,0 0 0 0 0,0 1 0 0 0,0-1 0 0 0,0 0 0 0 0,2 0 0 0 0,-1 1-190 0 0,1-1 0 0 0,-1 0 0 0 0,1 0 0 0 0,-1 0 1 0 0,0 0-1 0 0,1-1 0 0 0,-1 1 0 0 0,4-2 0 0 0,8-4-1701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3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75 11519 0 0,'51'-23'1803'0'0,"27"-4"6508"0"0,-19 7-5500 0 0,-47 16-2550 0 0,-13 5 116 0 0,-19 7 108 0 0,-363 112-1161 0 0,354-112 347 0 0,1-2 1 0 0,-1-1-1 0 0,0-2 0 0 0,-59 0 0 0 0,87-3 299 0 0,-1 0 0 0 0,1 0 0 0 0,-1 0 1 0 0,1 0-1 0 0,0-1 0 0 0,-1 1 0 0 0,1 0 0 0 0,0-1 0 0 0,-1 1 0 0 0,1-1 0 0 0,0 0 0 0 0,0 1 1 0 0,-1-1-1 0 0,1 0 0 0 0,0 0 0 0 0,0 0 0 0 0,0 1 0 0 0,0-1 0 0 0,0 0 0 0 0,0 0 0 0 0,0-1 0 0 0,1 1 1 0 0,-1 0-1 0 0,0 0 0 0 0,0-2 0 0 0,0 1-43 0 0,1 0 0 0 0,-1 0 0 0 0,1 0 1 0 0,0 0-1 0 0,0 0 0 0 0,0 0 0 0 0,0 0 0 0 0,0 0 1 0 0,0 0-1 0 0,1 0 0 0 0,-1 0 0 0 0,0 0 0 0 0,1 0 0 0 0,0 1 1 0 0,-1-1-1 0 0,1 0 0 0 0,2-3 0 0 0,-2 3-30 0 0,0 1 46 0 0,-1 0-1 0 0,1 0 1 0 0,-1 0-1 0 0,1 0 1 0 0,0 0-1 0 0,-1 1 1 0 0,1-1-1 0 0,0 0 1 0 0,0 0-1 0 0,0 1 1 0 0,-1-1-1 0 0,1 1 1 0 0,0-1-1 0 0,0 1 1 0 0,0-1-1 0 0,0 1 1 0 0,0-1-1 0 0,0 1 1 0 0,0 0-1 0 0,2-1 1 0 0,-2 1 138 0 0,1 2-3 0 0,0-1-1 0 0,-1 1 1 0 0,1 0 0 0 0,-1 0-1 0 0,0 0 1 0 0,1 0 0 0 0,1 5-1 0 0,-1-2 22 0 0,-1 0 0 0 0,1 1 0 0 0,-1-1-1 0 0,0 0 1 0 0,-1 1 0 0 0,1-1 0 0 0,-1 1-1 0 0,0-1 1 0 0,0 1 0 0 0,-2 7 0 0 0,-1 3 72 0 0,0 0 0 0 0,-7 19 0 0 0,4-18 38 0 0,0 0-1 0 0,-13 22 1 0 0,15-31-138 0 0,-1-1 0 0 0,0-1-1 0 0,0 1 1 0 0,0-1 0 0 0,-1 0 0 0 0,0 0-1 0 0,-10 8 1 0 0,-26 17-215 0 0,42-30 123 0 0,0-1 0 0 0,-1 0 0 0 0,1 0 0 0 0,0 0 0 0 0,0 0 0 0 0,0 0 0 0 0,-1 0 0 0 0,1 0 0 0 0,0 0 0 0 0,0 1 0 0 0,-1-1 0 0 0,1 0 0 0 0,0 0 0 0 0,0 0 0 0 0,0 1 0 0 0,0-1 0 0 0,-1 0 0 0 0,1 0 0 0 0,0 0 0 0 0,0 1 0 0 0,0-1 0 0 0,0 0 0 0 0,0 0 0 0 0,0 1 0 0 0,0-1 0 0 0,0 0 0 0 0,-1 0 0 0 0,1 1 0 0 0,0-1 0 0 0,0 0 0 0 0,0 0 0 0 0,0 1 0 0 0,0-1 0 0 0,0 0 0 0 0,0 0 0 0 0,1 1 0 0 0,-1-1 0 0 0,0 0 0 0 0,0 1 0 0 0,11 2-272 0 0,17-5 26 0 0,45-10-320 0 0,-52 7 474 0 0,0 2 0 0 0,0 0-1 0 0,31 0 1 0 0,-35 3 140 0 0,-1 2-1 0 0,0 0 0 0 0,0 0 1 0 0,0 2-1 0 0,25 8 0 0 0,-36-10 84 0 0,1 1 1 0 0,0 0-1 0 0,0 0 0 0 0,-1 1 0 0 0,0-1 0 0 0,1 1 0 0 0,6 7 1 0 0,-9-8 17 0 0,-1 0 1 0 0,1 0-1 0 0,-1 1 1 0 0,1-1-1 0 0,-1 1 1 0 0,0-1-1 0 0,-1 1 1 0 0,1 0 0 0 0,0 0-1 0 0,-1 0 1 0 0,0 0-1 0 0,1 7 1 0 0,-1-8-53 0 0,-1 0 0 0 0,0 0-1 0 0,0 1 1 0 0,0-1 0 0 0,0 0 0 0 0,-1 0 0 0 0,1 0 0 0 0,-1 0 0 0 0,0 0 0 0 0,0 0-1 0 0,0 0 1 0 0,0 0 0 0 0,0 0 0 0 0,-1 0 0 0 0,-2 3 0 0 0,1-2-11 0 0,0 1 1 0 0,-1-1 0 0 0,0 0-1 0 0,0-1 1 0 0,0 1-1 0 0,0-1 1 0 0,-1 0-1 0 0,-5 4 1 0 0,-4 0-25 0 0,0-1 0 0 0,-1 0 0 0 0,1-1-1 0 0,-1-1 1 0 0,-21 4 0 0 0,-102 26 23 0 0,120-27-305 0 0,-1-2-1 0 0,0-1 0 0 0,0 0 1 0 0,-30 2-1 0 0,38-7 132 0 0,0 0 0 0 0,-19-5 1 0 0,-4 0-18 0 0,29 5 118 0 0,0 0 0 0 0,0 1 0 0 0,-1 0 1 0 0,1 1-1 0 0,0-1 0 0 0,0 1 0 0 0,0 0 0 0 0,0 0 0 0 0,0 0 0 0 0,0 1 0 0 0,-6 3 0 0 0,10-5-119 0 0,13 9-3861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4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79 4143 0 0,'0'0'319'0'0,"-1"0"-210"0"0,-25-1 10442 0 0,32-4-10124 0 0,0 0 0 0 0,0 1 0 0 0,1 1-1 0 0,-1-1 1 0 0,1 1 0 0 0,0 0 0 0 0,0 0 0 0 0,0 1 0 0 0,0 0 0 0 0,1 0 0 0 0,-1 1 0 0 0,1-1-1 0 0,-1 2 1 0 0,1-1 0 0 0,-1 1 0 0 0,1 0 0 0 0,14 3 0 0 0,7-1-204 0 0,1 0 1 0 0,53-6 0 0 0,-3 0-110 0 0,-4 2-91 0 0,37 1 18 0 0,172 17-41 0 0,-232-17 28 0 0,-1-2 0 0 0,1-2 0 0 0,76-18 0 0 0,-98 18 57 0 0,-1 1-1 0 0,1 1 1 0 0,34 2-1 0 0,93 11 37 0 0,-110-6-116 0 0,8 2-5 0 0,-23-2 0 0 0,-1-2 0 0 0,1-1 0 0 0,54-5 0 0 0,-67 2 13 0 0,56-10 98 0 0,100 0 0 0 0,-162 11-107 0 0,31 1 12 0 0,0 1 1 0 0,68 12-1 0 0,-78-4-16 0 0,-20-5 0 0 0,22 4 0 0 0,-14-6 80 0 0,1 0 0 0 0,0-1 0 0 0,-1-2 0 0 0,1 0 0 0 0,32-7 0 0 0,-7 1 87 0 0,0 2 0 0 0,61 2 0 0 0,17 13-90 0 0,-36-1-68 0 0,191-13 199 0 0,-184 0-171 0 0,-68 4-37 0 0,0 1 0 0 0,53 10 0 0 0,-34-4 0 0 0,319 21 71 0 0,-345-27-67 0 0,139 4 269 0 0,-85-5-25 0 0,-30-1-153 0 0,28 2 34 0 0,130 19 0 0 0,-196-18-117 0 0,4-2-17 0 0,4-4 73 0 0,32-2 119 0 0,89-1 1 0 0,-99 6-55 0 0,-22 0-53 0 0,0 1 0 0 0,0 0-1 0 0,0 2 1 0 0,33 6 0 0 0,-49-8-56 0 0,6 3 15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4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37 8287 0 0,'39'-11'331'0'0,"-16"5"1255"0"0,0 0 0 0 0,1 1 0 0 0,47-3 6365 0 0,-74 8-7481 0 0,-16 7-297 0 0,0 0 1 0 0,1 1 0 0 0,-21 12 0 0 0,-18 8-126 0 0,-23 5-442 0 0,-104 27-1 0 0,169-56 193 0 0,-1-1-1 0 0,0 0 1 0 0,0-1-1 0 0,-30-1 1 0 0,36-1 8 0 0,0-1 0 0 0,0 0 0 0 0,0-1 0 0 0,1 0 0 0 0,-1-1 0 0 0,1 0 1 0 0,-1 0-1 0 0,-16-9 0 0 0,18 7-70 0 0,1 0-1 0 0,0 0 1 0 0,0 0 0 0 0,0-1-1 0 0,1 0 1 0 0,-1 0 0 0 0,-8-12-1 0 0,14 16 4 0 0,0 1 142 0 0,-2-5 1186 0 0,12 28-448 0 0,-9-17-524 0 0,1-1 0 0 0,-1 1 0 0 0,0 0 1 0 0,0 0-1 0 0,0 0 0 0 0,-1-1 0 0 0,0 1 1 0 0,0 0-1 0 0,0 0 0 0 0,0-1 1 0 0,-3 7-1 0 0,0-4-2 0 0,1 0-1 0 0,-1 0 1 0 0,-1-1 0 0 0,1 0-1 0 0,-1 0 1 0 0,-8 8 0 0 0,-5 3 3 0 0,-2-1 1 0 0,0-1-1 0 0,-29 16 1 0 0,41-25-93 0 0,-13 6 2 0 0,7-4 13 0 0,1 0 1 0 0,-14 13-1 0 0,27-21-19 0 0,-1 0 0 0 0,1 0 0 0 0,0 0 0 0 0,0 0 0 0 0,0 0 0 0 0,0 1 0 0 0,-1-1 0 0 0,1 0 0 0 0,0 0 0 0 0,0 0 0 0 0,0 0 0 0 0,0 1 0 0 0,-1-1 0 0 0,1 0 0 0 0,0 0 0 0 0,0 1 0 0 0,0-1 0 0 0,0 0 0 0 0,0 0 0 0 0,0 1 0 0 0,0-1 0 0 0,0 0 0 0 0,0 0 0 0 0,0 0 0 0 0,0 1 0 0 0,0-1 0 0 0,0 0 0 0 0,0 1 0 0 0,1 0 0 0 0,0-1 1 0 0,-1 1-1 0 0,1-1 0 0 0,0 1 0 0 0,0-1 0 0 0,0 1 0 0 0,0-1 0 0 0,0 0 1 0 0,0 1-1 0 0,0-1 0 0 0,0 0 0 0 0,0 0 0 0 0,0 0 0 0 0,0 0 1 0 0,1 0-1 0 0,21 1 33 0 0,-18-1-15 0 0,109-6 148 0 0,8 0-14 0 0,-103 6-118 0 0,1 1-1 0 0,-1 2 1 0 0,0 0 0 0 0,26 7-1 0 0,-30-5-15 0 0,6 0 77 0 0,0 2 0 0 0,-1 1-1 0 0,0 0 1 0 0,22 13 0 0 0,-24-9 275 0 0,-16-11 444 0 0,-1 20-610 0 0,-1-18-199 0 0,-1 0-1 0 0,0-1 0 0 0,1 1 1 0 0,-1-1-1 0 0,0 1 0 0 0,0-1 1 0 0,-1 1-1 0 0,1-1 1 0 0,-1 1-1 0 0,1-1 0 0 0,-1 0 1 0 0,0 0-1 0 0,1 0 0 0 0,-5 4 1 0 0,-4 2-9 0 0,0-1 1 0 0,-11 8-1 0 0,3-4 9 0 0,-22 14-2 0 0,-1-1 0 0 0,-81 32 0 0 0,107-50 1 0 0,3 0-9 0 0,0-2-1 0 0,0 1 0 0 0,0-1 0 0 0,-1-1 0 0 0,0 0 0 0 0,0-1 0 0 0,1 0 0 0 0,-19 0 0 0 0,37-11-1135 0 0,12-9-2359 0 0,-8 9-3259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2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12551 0 0,'0'0'1435'0'0,"0"2"-911"0"0,1 2-324 0 0,0 1 0 0 0,-1-1-1 0 0,1 1 1 0 0,-1-1 0 0 0,0 1 0 0 0,-1 0 0 0 0,1-1-1 0 0,-1 1 1 0 0,0-1 0 0 0,0 1 0 0 0,0-1 0 0 0,-1 1-1 0 0,1-1 1 0 0,-5 8 0 0 0,-4 7 221 0 0,-23 32 1 0 0,-34 34 356 0 0,40-53-803 0 0,-40 63-1 0 0,62-86-164 0 0,4-7-199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4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26 17359 0 0,'-1'-1'795'0'0,"-3"-3"-199"0"0,2 2-538 0 0,1 0 0 0 0,-1 0 0 0 0,0 0 0 0 0,0 1 0 0 0,0-1 0 0 0,0 1 0 0 0,0 0 0 0 0,0-1 0 0 0,-4-1 0 0 0,5 3 366 0 0,1 0-323 0 0,0-1 1 0 0,0 1 0 0 0,1 0-1 0 0,-1 0 1 0 0,0 0-1 0 0,0 0 1 0 0,0-1 0 0 0,0 1-1 0 0,1 0 1 0 0,-1 0-1 0 0,0 0 1 0 0,0 0-1 0 0,0 0 1 0 0,1 0 0 0 0,-1 0-1 0 0,0 0 1 0 0,0-1-1 0 0,0 1 1 0 0,1 0-1 0 0,-1 0 1 0 0,0 0 0 0 0,0 0-1 0 0,0 0 1 0 0,1 0-1 0 0,-1 0 1 0 0,0 0 0 0 0,0 0-1 0 0,1 0 1 0 0,-1 0-1 0 0,0 1 1 0 0,0-1-1 0 0,0 0 1 0 0,1 0 0 0 0,-1 0-1 0 0,0 0 1 0 0,22 2 613 0 0,-12-1-772 0 0,-1 0 0 0 0,17 5 0 0 0,-25-5 60 0 0,0-1-1 0 0,0 1 1 0 0,0-1-1 0 0,0 1 0 0 0,0 0 1 0 0,0 0-1 0 0,0-1 1 0 0,-1 1-1 0 0,1 0 1 0 0,0 0-1 0 0,0 0 1 0 0,-1 0-1 0 0,1 0 1 0 0,-1 0-1 0 0,1 0 0 0 0,-1 0 1 0 0,1 0-1 0 0,-1 0 1 0 0,1 0-1 0 0,-1 0 1 0 0,0 1-1 0 0,0-1 1 0 0,0 0-1 0 0,0 0 1 0 0,0 2-1 0 0,0 1 0 0 0,0-1-1 0 0,0 1 1 0 0,-1-1-1 0 0,1 0 1 0 0,-1 1-1 0 0,0-1 1 0 0,-1 4-1 0 0,-4 3 37 0 0,0 0 0 0 0,0 0 0 0 0,-1-1 0 0 0,0 1 0 0 0,0-2 0 0 0,-1 1 0 0 0,-11 8 0 0 0,-8 11 34 0 0,-62 61 60 0 0,39-40-88 0 0,33-30 9 0 0,17-18-52 0 0,-1-1-1 0 0,1 0 1 0 0,0 0-1 0 0,0 1 1 0 0,-1-1-1 0 0,1 0 0 0 0,0 0 1 0 0,0 1-1 0 0,0-1 1 0 0,-1 0-1 0 0,1 1 0 0 0,0-1 1 0 0,0 0-1 0 0,0 1 1 0 0,0-1-1 0 0,0 0 1 0 0,0 1-1 0 0,0-1 0 0 0,0 0 1 0 0,0 1-1 0 0,0-1 1 0 0,0 0-1 0 0,0 1 0 0 0,5 1 2 0 0,8-3-3 0 0,-13 1 1 0 0,77-21 17 0 0,7-2 41 0 0,-57 18-45 0 0,0 2 0 0 0,0 0 1 0 0,39 3-1 0 0,-33 1-26 0 0,-3 0-76 0 0,47 8 0 0 0,-75-9-108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4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27 9215 0 0,'1'-1'707'0'0,"3"-7"-2797"0"0,8-10 14981 0 0,-12 18-12819 0 0,-2 11 1204 0 0,-7 17-632 0 0,-19 41 1 0 0,1-4-26 0 0,-136 320 84 0 0,152-362-664 0 0,1 1 0 0 0,-14 48 0 0 0,22-61-3759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43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 3679 0 0,'0'0'167'0'0,"1"0"-7"0"0,5-3 413 0 0,-5 3-77 0 0,0 0-1 0 0,-1 0 0 0 0,1 0 0 0 0,0 0 0 0 0,-1 0 1 0 0,1 0-1 0 0,0 0 0 0 0,0 0 0 0 0,-1 0 1 0 0,1 0-1 0 0,0 0 0 0 0,0 0 0 0 0,-1 0 0 0 0,1 1 1 0 0,0-1-1 0 0,-1 0 0 0 0,1 1 0 0 0,0-1 0 0 0,-1 0 1 0 0,1 1-1 0 0,0-1 0 0 0,-1 1 0 0 0,1 0 0 0 0,10 12 3262 0 0,-8-8-3539 0 0,-1 0 0 0 0,0 1 0 0 0,0-1 0 0 0,0 1 0 0 0,-1 0 0 0 0,0 0-1 0 0,0-1 1 0 0,0 1 0 0 0,-1 0 0 0 0,1 0 0 0 0,-2 0 0 0 0,0 6 0 0 0,-2 10 254 0 0,-10 40 0 0 0,6-34-159 0 0,2-9-186 0 0,-1-1-1 0 0,0 0 0 0 0,-14 26 1 0 0,-33 50 653 0 0,9-16-202 0 0,14-25-330 0 0,14-26-256 0 0,-17 39 0 0 0,33-65-147 0 0,11 2-3241 0 0,1-4 1795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4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17823 0 0,'9'-4'489'0'0,"-1"1"0"0"0,1 0 0 0 0,17-4 0 0 0,-3 4 3536 0 0,-22 4-3955 0 0,-1-1 0 0 0,1 0-1 0 0,-1 1 1 0 0,1-1-1 0 0,-1 1 1 0 0,0-1-1 0 0,1 1 1 0 0,-1-1 0 0 0,0 0-1 0 0,1 1 1 0 0,-1 0-1 0 0,0-1 1 0 0,0 1-1 0 0,1-1 1 0 0,-1 1 0 0 0,0-1-1 0 0,0 1 1 0 0,0-1-1 0 0,0 1 1 0 0,0 0-1 0 0,0-1 1 0 0,0 1 0 0 0,0-1-1 0 0,0 1 1 0 0,0-1-1 0 0,0 2 1 0 0,-1 16 349 0 0,-1-10-345 0 0,0 1 0 0 0,-1 0 0 0 0,0-1 0 0 0,-4 10 0 0 0,4-12-108 0 0,0 0-1 0 0,0 0 1 0 0,1 1-1 0 0,0 0 1 0 0,0-1-1 0 0,1 1 1 0 0,-1 9-1 0 0,2-14-146 0 0,0-2 24 0 0,0 1-1 0 0,0 0 1 0 0,1 0 0 0 0,-1-1-1 0 0,0 1 1 0 0,1 0 0 0 0,-1 0-1 0 0,1-1 1 0 0,-1 1 0 0 0,1 0-1 0 0,-1-1 1 0 0,1 1 0 0 0,-1 0-1 0 0,1-1 1 0 0,0 1 0 0 0,-1-1-1 0 0,1 1 1 0 0,0-1 0 0 0,-1 0-1 0 0,2 1 1 0 0,8 2-1563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44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518 226 10591 0 0,'1'0'819'0'0,"7"-4"-117"0"0,-1 0 0 0 0,1 1 0 0 0,12-3 0 0 0,-10 3 1208 0 0,-1 0 0 0 0,1-1 0 0 0,13-7 0 0 0,-21 10-1885 0 0,-1 0 1 0 0,0 0-1 0 0,1 0 1 0 0,-1 0-1 0 0,0 0 1 0 0,0 0-1 0 0,0-1 1 0 0,0 1-1 0 0,0 0 0 0 0,0-1 1 0 0,0 1-1 0 0,0-1 1 0 0,0 1-1 0 0,-1-1 1 0 0,1 1-1 0 0,0-1 1 0 0,-1-1-1 0 0,1 0 55 0 0,-1 0 1 0 0,1 0-1 0 0,-1 0 0 0 0,0-1 0 0 0,0 1 1 0 0,-1 0-1 0 0,1 0 0 0 0,-2-5 0 0 0,-1-1 81 0 0,0 0-1 0 0,-1 1 0 0 0,1-1 0 0 0,-2 1 0 0 0,-6-11 0 0 0,8 14-214 0 0,0 0 0 0 0,-1 1 0 0 0,0-1 0 0 0,0 1 1 0 0,0-1-1 0 0,0 1 0 0 0,0 0 0 0 0,-1 1 0 0 0,0-1 0 0 0,0 1 0 0 0,0 0 0 0 0,0 0 0 0 0,0 0 0 0 0,-1 1 0 0 0,1 0 1 0 0,-1 0-1 0 0,0 0 0 0 0,1 1 0 0 0,-1 0 0 0 0,0 0 0 0 0,0 0 0 0 0,-11 1 0 0 0,-11 1-108 0 0,-1 1 0 0 0,1 2 0 0 0,0 0-1 0 0,-36 12 1 0 0,26-5 133 0 0,1 3 0 0 0,-54 27-1 0 0,74-33 13 0 0,1 1-1 0 0,0 1 0 0 0,1 0 0 0 0,0 2 1 0 0,-19 18-1 0 0,32-28 28 0 0,0 0-1 0 0,0 0 1 0 0,0 0 0 0 0,0 0 0 0 0,1 1 0 0 0,-1-1-1 0 0,1 1 1 0 0,-1-1 0 0 0,1 1 0 0 0,0 0 0 0 0,0 0 0 0 0,0-1-1 0 0,1 1 1 0 0,-1 0 0 0 0,1 0 0 0 0,-1 0 0 0 0,1 0-1 0 0,0 0 1 0 0,0-1 0 0 0,0 1 0 0 0,0 0 0 0 0,2 3-1 0 0,-1-3 14 0 0,0 0-1 0 0,0 0 0 0 0,1 0 0 0 0,-1-1 0 0 0,1 1 1 0 0,0-1-1 0 0,0 1 0 0 0,0-1 0 0 0,0 1 1 0 0,0-1-1 0 0,0 0 0 0 0,1 0 0 0 0,-1 0 0 0 0,1 0 1 0 0,-1-1-1 0 0,1 1 0 0 0,0-1 0 0 0,0 0 0 0 0,0 1 1 0 0,3 0-1 0 0,18 4 62 0 0,-1-1 0 0 0,1-1 0 0 0,0-1 0 0 0,0-1 0 0 0,34-1 0 0 0,-40-1-45 0 0,0-1 0 0 0,1 0 1 0 0,-1-1-1 0 0,-1-1 0 0 0,30-9 1 0 0,-40 9 13 0 0,-6 2-44 0 0,0 1 0 0 0,-1 0 0 0 0,1-1 1 0 0,0 1-1 0 0,-1-1 0 0 0,1 0 0 0 0,-1 1 0 0 0,1-1 0 0 0,-1 1 0 0 0,1-1 0 0 0,-1 0 0 0 0,1 0 0 0 0,0-1 0 0 0,3-3 113 0 0,-4 5-121 0 0,1 0 0 0 0,-1 0-1 0 0,0 0 1 0 0,1 0 0 0 0,-1 1-1 0 0,0-1 1 0 0,1 0-1 0 0,-1 0 1 0 0,0 0 0 0 0,0 1-1 0 0,1-1 1 0 0,-1 0-1 0 0,0 0 1 0 0,0 1 0 0 0,1-1-1 0 0,-1 0 1 0 0,0 0-1 0 0,0 1 1 0 0,0-1 0 0 0,1 0-1 0 0,-1 1 1 0 0,0-1 0 0 0,0 1-1 0 0,1 1 3 0 0,0 1-1 0 0,0-1 1 0 0,-1 1 0 0 0,1-1-1 0 0,-1 1 1 0 0,1-1 0 0 0,-1 1-1 0 0,0-1 1 0 0,0 1 0 0 0,0-1-1 0 0,0 1 1 0 0,-1-1 0 0 0,1 1-1 0 0,-1-1 1 0 0,1 1 0 0 0,-1-1-1 0 0,-2 5 1 0 0,-1 2 61 0 0,0 0 0 0 0,-1 0 0 0 0,-6 9 0 0 0,-76 97 583 0 0,12-18-102 0 0,65-84-458 0 0,-40 64 186 0 0,50-77-273 0 0,-1 1 1 0 0,1 0-1 0 0,0-1 0 0 0,-1 1 1 0 0,1-1-1 0 0,0 1 0 0 0,0 0 0 0 0,-1-1 1 0 0,1 1-1 0 0,0 0 0 0 0,0-1 0 0 0,0 1 1 0 0,0 0-1 0 0,0 0 0 0 0,0-1 1 0 0,0 1-1 0 0,0 0 0 0 0,0-1 0 0 0,0 1 1 0 0,0 1-1 0 0,5 0-84 0 0,-5-2 59 0 0,2 1-98 0 0,0 0-1 0 0,0 0 0 0 0,0-1 0 0 0,1 1 1 0 0,-1-1-1 0 0,0 0 0 0 0,0 0 0 0 0,0 1 1 0 0,0-1-1 0 0,0-1 0 0 0,0 1 0 0 0,0 0 1 0 0,0 0-1 0 0,0-1 0 0 0,0 1 0 0 0,3-2 1 0 0,33-13-6146 0 0,-38 14 5947 0 0,33-15-6825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4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17 12751 0 0,'-2'1'587'0'0,"-23"22"888"0"0,-35 24 0 0 0,17-14 2140 0 0,20-12 853 0 0,23-20-4421 0 0,0-1-1 0 0,0 0 1 0 0,0 1-1 0 0,0-1 1 0 0,0 1-1 0 0,1-1 1 0 0,-1 0-1 0 0,0 1 1 0 0,0-1-1 0 0,0 1 1 0 0,0-1-1 0 0,1 0 1 0 0,-1 1-1 0 0,0-1 1 0 0,0 0-1 0 0,1 0 1 0 0,-1 1-1 0 0,0-1 1 0 0,0 0-1 0 0,1 1 1 0 0,-1-1-1 0 0,0 0 1 0 0,1 0-1 0 0,-1 0 1 0 0,0 1-1 0 0,1-1 1 0 0,15 3 518 0 0,20-7-245 0 0,-29 3-156 0 0,42-8 113 0 0,-2-2 0 0 0,78-29 0 0 0,-65 20-209 0 0,9-1 0 0 0,47-17 40 0 0,-109 34-139 0 0,-5 3 16 0 0,0 0-1 0 0,1 0 1 0 0,-1 1-1 0 0,0-1 1 0 0,1 0-1 0 0,-1 1 1 0 0,0 0-1 0 0,1-1 1 0 0,-1 1-1 0 0,1 0 1 0 0,-1 0 0 0 0,3 0-1 0 0,3 4-124 0 0,-6-2 129 0 0,-1 0 0 0 0,0 0 0 0 0,1-1 0 0 0,-1 1 0 0 0,0 0-1 0 0,0 1 1 0 0,0-1 0 0 0,0 2 0 0 0,0 0 8 0 0,0 0-1 0 0,0 0 0 0 0,-1 0 1 0 0,1 0-1 0 0,-1-1 1 0 0,0 1-1 0 0,0 0 1 0 0,-1 0-1 0 0,1 0 1 0 0,-1 0-1 0 0,0 0 1 0 0,0 0-1 0 0,-3 7 0 0 0,-2 4-35 0 0,-17 29 0 0 0,15-30 27 0 0,-9 13-4 0 0,0 0 0 0 0,-2-1-1 0 0,-43 45 1 0 0,-77 60 69 0 0,83-82-26 0 0,49-43-8 0 0,2-1-17 0 0,-1 0 0 0 0,1 1 0 0 0,0-1 0 0 0,0 1 0 0 0,0 0 0 0 0,1 0 0 0 0,0 1 0 0 0,-5 10 0 0 0,10-17-51 0 0,-1 1 1 0 0,1-1-1 0 0,-1 1 0 0 0,1-1 1 0 0,-1 1-1 0 0,1-1 0 0 0,-1 1 1 0 0,1-1-1 0 0,0 0 0 0 0,-1 1 1 0 0,1-1-1 0 0,0 0 0 0 0,-1 0 1 0 0,1 1-1 0 0,0-1 0 0 0,-1 0 1 0 0,2 0-1 0 0,3 1-254 0 0,-1-1 0 0 0,1 0 0 0 0,-1 0-1 0 0,1 0 1 0 0,-1-1 0 0 0,1 0 0 0 0,-1 0 0 0 0,0 0-1 0 0,8-3 1 0 0,9-4-1781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4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8 4607 0 0,'-9'-2'407'0'0,"-9"-3"11482"0"0,17 6-11672 0 0,-1 0 0 0 0,1 1 0 0 0,0-1 0 0 0,0 0 1 0 0,0 1-1 0 0,-1-1 0 0 0,1 1 0 0 0,1-1 0 0 0,-2 4 0 0 0,-2 3 89 0 0,1 0-1 0 0,1 0 1 0 0,-1 1-1 0 0,1-1 1 0 0,1 1 0 0 0,0 0-1 0 0,0-1 1 0 0,0 1 0 0 0,1 0-1 0 0,2 11 1 0 0,1 3 62 0 0,0 0 0 0 0,13 38 0 0 0,3-6-47 0 0,51 99-1 0 0,3 6 10 0 0,-61-128-322 0 0,-2 1 1 0 0,-1 0-1 0 0,-1 0 0 0 0,-2 1 1 0 0,-1 0-1 0 0,0 66 0 0 0,-5-82-1 0 0,-2 0 1 0 0,0 0-1 0 0,-1-1 0 0 0,0 1 1 0 0,-2 0-1 0 0,0-1 0 0 0,-1 0 1 0 0,-1 0-1 0 0,0-1 0 0 0,-1 1 1 0 0,-1-2-1 0 0,0 1 0 0 0,-2-1 1 0 0,-21 25-1 0 0,12-20 104 0 0,-2 0 1 0 0,0-1-1 0 0,-1-2 0 0 0,-43 26 1 0 0,-108 43 665 0 0,155-77-687 0 0,-4 1-12 0 0,-3 1-98 0 0,0 1-1 0 0,1 2 1 0 0,0 0 0 0 0,-22 18-1 0 0,42-27-191 0 0,-3 4-348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4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9215 0 0,'0'0'10420'0'0,"1"0"-9824"0"0,103-13 2258 0 0,35-6-1636 0 0,4-9-362 0 0,-131 27-1462 0 0,1 0-1 0 0,-1 1 1 0 0,1 1-1 0 0,-1 0 1 0 0,0 1-1 0 0,1 0 1 0 0,-1 1-1 0 0,21 7 1 0 0,-21-6-808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4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21 16527 0 0,'-7'2'531'0'0,"0"1"-1"0"0,1-1 1 0 0,-10 6 0 0 0,-4 2 3815 0 0,42-5-2991 0 0,0-5-1053 0 0,0-1 0 0 0,-1-2 0 0 0,40-8 0 0 0,-17 2 26 0 0,-5 2-133 0 0,61-9 279 0 0,-84 14-576 0 0,0 1 0 0 0,-1 1 0 0 0,1 0 0 0 0,21 4 0 0 0,-9 3-2393 0 0,-15-3 1007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4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 13823 0 0,'0'0'1650'0'0,"0"2"-478"0"0,0 3-646 0 0,0 1 0 0 0,0 0 0 0 0,-1 0 1 0 0,0 0-1 0 0,0 0 0 0 0,-1-1 0 0 0,1 1 1 0 0,-1 0-1 0 0,-4 6 0 0 0,0 7-354 0 0,-29 76 202 0 0,-88 168 0 0 0,-78 110-686 0 0,185-340-284 0 0,16-31 220 0 0,12-6-3560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2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219 233 11663 0 0,'-7'4'247'0'0,"0"0"-1"0"0,0 0 1 0 0,0-1 0 0 0,-14 4-1 0 0,2 0-207 0 0,-19 4 3817 0 0,39-13-3772 0 0,-1 1-1 0 0,0-1 1 0 0,1 1-1 0 0,-1-1 1 0 0,1 1-1 0 0,0 0 0 0 0,-1-1 1 0 0,1 1-1 0 0,0 0 1 0 0,0-1-1 0 0,0 1 1 0 0,2-2-1 0 0,15-15 125 0 0,-14 14-94 0 0,69-75 234 0 0,-54 56-307 0 0,1 1 1 0 0,0 1-1 0 0,31-23 0 0 0,-12 13 71 0 0,-30 25-112 0 0,0 3 0 0 0,1 2-14 0 0,0 4-56 0 0,51 29 2 0 0,-56-30 82 0 0,0 0 0 0 0,0 1-1 0 0,0-1 1 0 0,-1 1 0 0 0,1 0 0 0 0,4 5-1 0 0,-7-6-4 0 0,0 1-1 0 0,0-1 1 0 0,-1 0 0 0 0,1 1-1 0 0,-1-1 1 0 0,1 1-1 0 0,-1 0 1 0 0,0-1-1 0 0,0 1 1 0 0,0 0 0 0 0,-1 0-1 0 0,1 0 1 0 0,0 5-1 0 0,-1 4 56 0 0,0-1 0 0 0,0 1 0 0 0,-1 0 0 0 0,0-1 0 0 0,-1 1 0 0 0,-1-1 0 0 0,0 0 0 0 0,-6 15 0 0 0,2-8-3 0 0,0 0-1 0 0,-2-1 1 0 0,0-1 0 0 0,-16 22 0 0 0,14-24 13 0 0,0-1-1 0 0,-1 0 1 0 0,-1-1 0 0 0,-16 12-1 0 0,-61 39 388 0 0,21-17-87 0 0,18-11-261 0 0,-23 18-13 0 0,71-50-96 0 0,-14 6 160 0 0,16-9-126 0 0,0 1 1 0 0,-1-1-1 0 0,1 0 0 0 0,0 0 1 0 0,0 1-1 0 0,0-1 0 0 0,-1 0 0 0 0,1 0 1 0 0,0 0-1 0 0,0 0 0 0 0,0 0 1 0 0,-1-1-1 0 0,1 1 0 0 0,0 0 0 0 0,0-1 1 0 0,0 1-1 0 0,-1 0 0 0 0,1-1 1 0 0,0 1-1 0 0,-1-2 0 0 0,-1 0 20 0 0,1 0-1 0 0,0 0 1 0 0,-1 0 0 0 0,1 0-1 0 0,0 0 1 0 0,0 0-1 0 0,0-1 1 0 0,-1-3 0 0 0,0 1-103 0 0,0 0 1 0 0,1 0 0 0 0,-1 0 0 0 0,1 0-1 0 0,1-1 1 0 0,-1 1 0 0 0,1-1 0 0 0,0 1-1 0 0,-1-7 1 0 0,2 10-90 0 0,0 0 1 0 0,1 0-1 0 0,-1 0 0 0 0,0-1 1 0 0,1 1-1 0 0,-1 0 0 0 0,1 0 1 0 0,0 1-1 0 0,-1-1 0 0 0,1 0 0 0 0,0 0 1 0 0,0 0-1 0 0,0 0 0 0 0,3-2 1 0 0,13-11-6958 0 0,-8 8 1403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4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179 491 12407 0 0,'0'0'1126'0'0,"-2"0"-929"0"0,-4 1-116 0 0,1-1 1 0 0,-1 1-1 0 0,1 0 1 0 0,-1 1-1 0 0,1-1 1 0 0,-1 1-1 0 0,1 0 1 0 0,0 0-1 0 0,0 1 1 0 0,-9 5-1 0 0,-4 5 643 0 0,-25 22 0 0 0,21-16-421 0 0,10-10 1223 0 0,18-17 1172 0 0,4-6-2604 0 0,177-214 2411 0 0,-181 221-2474 0 0,31-33 127 0 0,2 1 1 0 0,2 2-1 0 0,1 2 0 0 0,2 1 1 0 0,1 3-1 0 0,96-50 0 0 0,-128 74-118 0 0,0 2-1 0 0,1-1 1 0 0,0 2 0 0 0,0 0-1 0 0,0 0 1 0 0,14-1 0 0 0,-23 5-30 0 0,0-1 0 0 0,-1 1 1 0 0,1 0-1 0 0,-1 1 0 0 0,1-1 1 0 0,-1 1-1 0 0,1 0 0 0 0,-1 0 1 0 0,9 4-1 0 0,-10-4-6 0 0,0 1 0 0 0,0 0 0 0 0,-1 0 0 0 0,1-1 0 0 0,-1 2 0 0 0,1-1 0 0 0,-1 0 0 0 0,0 0 0 0 0,0 1 0 0 0,0-1-1 0 0,0 1 1 0 0,0 0 0 0 0,0-1 0 0 0,-1 1 0 0 0,3 5 0 0 0,-2 1-1 0 0,1 0 1 0 0,-2-1-1 0 0,1 1 1 0 0,-1 0-1 0 0,0 0 0 0 0,-1-1 1 0 0,0 1-1 0 0,0 0 0 0 0,-1 0 1 0 0,0 0-1 0 0,-5 16 0 0 0,0-4 17 0 0,-1 1-1 0 0,-1-2 0 0 0,-16 33 0 0 0,9-27-7 0 0,0 0 0 0 0,-2-2-1 0 0,-1 0 1 0 0,0-1 0 0 0,-2-1-1 0 0,-1 0 1 0 0,0-2 0 0 0,-2-1-1 0 0,0 0 1 0 0,-39 23-1 0 0,16-16-75 0 0,-1-2 0 0 0,-60 22 0 0 0,-104 25-1226 0 0,105-37-1778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4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78 18255 0 0,'2'-9'1654'0'0,"2"-9"-1332"0"0,-2 12 247 0 0,1 0 0 0 0,0 0 0 0 0,6-9 0 0 0,1-3 2803 0 0,-20 21-3159 0 0,3 1-181 0 0,0 1-1 0 0,0 0 0 0 0,0 1 1 0 0,0-1-1 0 0,-7 10 1 0 0,-3 1-2 0 0,-171 177-30 0 0,89-86 0 0 0,54-60 0 0 0,3 2 0 0 0,1 1 0 0 0,3 2 0 0 0,-48 87 0 0 0,78-125-31 0 0,2 0 0 0 0,0 1 0 0 0,1-1 0 0 0,0 1 0 0 0,1 0 0 0 0,0 1 0 0 0,0 16 0 0 0,3-23 13 0 0,1-1 0 0 0,0 1 0 0 0,0-1 0 0 0,1 1-1 0 0,0-1 1 0 0,1 1 0 0 0,0-1 0 0 0,0 1 0 0 0,1-1 0 0 0,0 0 0 0 0,0 0-1 0 0,1 0 1 0 0,0-1 0 0 0,6 10 0 0 0,0-4 2 0 0,0 0-1 0 0,1-1 1 0 0,1 0 0 0 0,25 20 0 0 0,-11-14 39 0 0,45 25 0 0 0,-36-18 617 0 0,-34-24-460 0 0,1 0 11 0 0,23 12 277 0 0,-23-12-400 0 0,0-1-4 0 0,0 1-160 0 0,0-1 0 0 0,-1 0 0 0 0,1 1-1 0 0,0-1 1 0 0,0 0 0 0 0,0 0 0 0 0,0 0 0 0 0,0 0 0 0 0,0 0 0 0 0,0-1-1 0 0,-1 1 1 0 0,1-1 0 0 0,0 1 0 0 0,0-1 0 0 0,0 1 0 0 0,-1-1 0 0 0,4-2-1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5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166 101 3623 0 0,'0'0'166'0'0,"-6"-6"2186"0"0,-12 13 12038 0 0,16-4-13034 0 0,-4 3-1023 0 0,8-5-75 0 0,11 0-28 0 0,0-1-1 0 0,0 0 1 0 0,25-4 0 0 0,41-11 205 0 0,-40 7-304 0 0,384-74 297 0 0,-413 80-429 0 0,-1 1-1 0 0,0 0 1 0 0,17 1 0 0 0,-16 0-5 0 0,-10 1 2 0 0,0 0-1 0 0,0-1 1 0 0,0 1-1 0 0,0 0 0 0 0,0-1 1 0 0,0 1-1 0 0,0 0 1 0 0,0-1-1 0 0,0 1 0 0 0,-1 0 1 0 0,1 0-1 0 0,0-1 1 0 0,-1 2-1 0 0,1-2 4 0 0,-2 5-10 0 0,-1 0 1 0 0,0 0-1 0 0,0 0 0 0 0,0-1 1 0 0,-1 1-1 0 0,1-1 0 0 0,-1 0 1 0 0,0 0-1 0 0,-6 5 0 0 0,-6 2-31 0 0,-24 14 0 0 0,-5 4-31 0 0,4 4 9 0 0,-62 64 0 0 0,-26 47-1512 0 0,-61 59 152 0 0,-9-25 1918 0 0,190-171-493 0 0,4-3 984 0 0,12-8-453 0 0,7-4-418 0 0,0 1-1 0 0,0 0 1 0 0,0 1 0 0 0,1 1-1 0 0,0 0 1 0 0,1 1 0 0 0,-1 1-1 0 0,1 0 1 0 0,27 0 0 0 0,0 2 94 0 0,-1 3 1 0 0,59 8 0 0 0,20-2-13 0 0,-75-7-163 0 0,-28 0-15 0 0,0-2 0 0 0,0 0 0 0 0,25-5 0 0 0,-37 4-32 0 0,0 0 0 0 0,-1 0 1 0 0,1 0-1 0 0,-1-1 0 0 0,1 0 0 0 0,-1 0 0 0 0,8-6 0 0 0,32-29-216 0 0,-42 35-16 0 0,1 0 1 0 0,-1-1 0 0 0,0 1-1 0 0,0-1 1 0 0,-1 0-1 0 0,1 0 1 0 0,-1 0-1 0 0,0 0 1 0 0,0 0 0 0 0,0 0-1 0 0,0 0 1 0 0,-1-1-1 0 0,0 1 1 0 0,2-8 0 0 0,-3 2-1389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5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15087 0 0,'0'0'1702'0'0,"5"-8"4748"0"0,1 13-6310 0 0,1-1 0 0 0,-1 0 0 0 0,1-1 0 0 0,0 0-1 0 0,0 0 1 0 0,0 0 0 0 0,0-1 0 0 0,0 0 0 0 0,1 0 0 0 0,-1-1-1 0 0,1 0 1 0 0,-1 0 0 0 0,1-1 0 0 0,8 0 0 0 0,14-2 6 0 0,1-1 0 0 0,34-8 0 0 0,-59 10-115 0 0,179-41-61 0 0,210-78 1 0 0,-373 113-645 0 0,37-13-197 0 0,-20 11-6224 0 0,-20 6-277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8:5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17 11951 0 0,'0'0'576'0'0,"-7"-3"42"0"0,-5 0 45 0 0,1 0 1 0 0,-1 0-1 0 0,0 1 0 0 0,-15 0 1 0 0,26 2-521 0 0,0 0 1 0 0,0 0-1 0 0,0 0 0 0 0,1 0 1 0 0,-1 0-1 0 0,0 0 0 0 0,0 0 1 0 0,0 0-1 0 0,0 1 0 0 0,0-1 1 0 0,1 0-1 0 0,-1 0 0 0 0,0 1 1 0 0,0-1-1 0 0,-1 1 0 0 0,2 0-53 0 0,0-1-1 0 0,0 0 1 0 0,0 1 0 0 0,0-1-1 0 0,0 0 1 0 0,0 0-1 0 0,0 1 1 0 0,0-1 0 0 0,0 0-1 0 0,0 1 1 0 0,0-1-1 0 0,0 0 1 0 0,0 0 0 0 0,0 1-1 0 0,0-1 1 0 0,0 0 0 0 0,0 0-1 0 0,1 1 1 0 0,-1-1-1 0 0,0 0 1 0 0,0 0 0 0 0,0 1-1 0 0,0-1 1 0 0,1 0-1 0 0,-1 0 1 0 0,0 0 0 0 0,0 1-1 0 0,0-1 1 0 0,1 0-1 0 0,26 18 2324 0 0,-23-16-2990 0 0,27 14 695 0 0,1-1-1 0 0,42 13 1 0 0,-12-5-39 0 0,-3-1 25 0 0,108 24 0 0 0,66-6 128 0 0,-125-33-56 0 0,-97-5-176 0 0,-11-2 0 0 0,1 0 0 0 0,-1 0 0 0 0,0 0 0 0 0,0 0 0 0 0,1 0 0 0 0,-1 0 1 0 0,0 0-1 0 0,0 0 0 0 0,1 0 0 0 0,-1 0 0 0 0,0 0 0 0 0,0 0 0 0 0,1 0 0 0 0,-1 0 0 0 0,0 1 0 0 0,0-1 0 0 0,1 0 0 0 0,-1 0 0 0 0,0 0 0 0 0,0 0 0 0 0,1 0 0 0 0,-1 1 1 0 0,0-1-1 0 0,0 0 0 0 0,0 0 0 0 0,0 1 0 0 0,1-1 0 0 0,-1 0 0 0 0,0 0 0 0 0,0 0 0 0 0,0 1 0 0 0,0-1 0 0 0,0 0 0 0 0,0 1 0 0 0,0-1 0 0 0,0 0 0 0 0,1 0 0 0 0,-1 1 0 0 0,0-1 1 0 0,0 0-1 0 0,0 0 0 0 0,0 1 0 0 0,0-1 0 0 0,-1 0 0 0 0,1 0 0 0 0,0 1 0 0 0,0-1 0 0 0,0 0 0 0 0,0 1 0 0 0,0-1 0 0 0,0 0 0 0 0,0 0 0 0 0,0 1 0 0 0,-1-1 0 0 0,-7 9-13 0 0,8-9 10 0 0,-8 7-16 0 0,-1-1 1 0 0,1-1 0 0 0,-1 1-1 0 0,0-1 1 0 0,-1-1 0 0 0,1 0 0 0 0,-13 3-1 0 0,0 2 27 0 0,-283 120-136 0 0,247-104 160 0 0,-63 36 0 0 0,110-54 7 0 0,-3 0 42 0 0,0 1 0 0 0,1 0 0 0 0,0 1 0 0 0,0 1 0 0 0,-15 15 0 0 0,23-19-59 0 0,4-4 20 0 0,0-1-43 0 0,1-1 0 0 0,0 1 0 0 0,0 0 0 0 0,0-1 0 0 0,0 1 0 0 0,0 0 0 0 0,0-1 0 0 0,0 1 0 0 0,0-1-1 0 0,1 1 1 0 0,-1 0 0 0 0,0-1 0 0 0,0 1 0 0 0,0 0 0 0 0,1-1 0 0 0,-1 1 0 0 0,0-1 0 0 0,0 1 0 0 0,1-1 0 0 0,-1 1-1 0 0,1-1 1 0 0,-1 1 0 0 0,1-1 0 0 0,-1 1 0 0 0,0-1 0 0 0,1 0 0 0 0,-1 1 0 0 0,1-1 0 0 0,0 0 0 0 0,-1 1-1 0 0,1-1 1 0 0,-1 0 0 0 0,2 1 0 0 0,0 0-174 0 0,-1-1-1 0 0,1 1 1 0 0,0 0 0 0 0,0-1-1 0 0,0 0 1 0 0,0 1 0 0 0,0-1-1 0 0,0 0 1 0 0,0 0-1 0 0,0 0 1 0 0,0 0 0 0 0,3-1-1 0 0,6 1-4949 0 0,1 1-2302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1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55 3223 0 0,'1'-1'240'0'0,"20"-8"-351"0"0,10-11 5360 0 0,7-4 5763 0 0,-38 30-10874 0 0,-1 0 0 0 0,0 0 1 0 0,0 0-1 0 0,0-1 0 0 0,-1 1 1 0 0,0 0-1 0 0,0-1 0 0 0,-4 9 1 0 0,-5 5 80 0 0,-13 19-1 0 0,5-9 8 0 0,-8 21 46 0 0,-40 100 0 0 0,27-53-180 0 0,-59 138 48 0 0,67-156-78 0 0,29-72-368 0 0,0 0 0 0 0,1 0 0 0 0,0 1-1 0 0,0-1 1 0 0,-1 15 0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1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18575 0 0,'0'0'900'0'0,"-2"0"-390"0"0,-9 5-241 0 0,0-1 0 0 0,0 2 1 0 0,0-1-1 0 0,1 2 1 0 0,0-1-1 0 0,0 1 1 0 0,-12 12-1 0 0,16-14-163 0 0,1 0-1 0 0,0 0 1 0 0,1 0 0 0 0,-1 1-1 0 0,1 0 1 0 0,0 0-1 0 0,0 0 1 0 0,1 0 0 0 0,0 1-1 0 0,0-1 1 0 0,0 1 0 0 0,1 0-1 0 0,0-1 1 0 0,-1 10-1 0 0,3-9-117 0 0,0-6 2 0 0,0-1-1 0 0,1 1 1 0 0,-1-1-1 0 0,0 0 1 0 0,1 1-1 0 0,-1-1 1 0 0,1 1-1 0 0,-1-1 1 0 0,1 0-1 0 0,-1 1 1 0 0,1-1-1 0 0,-1 0 1 0 0,1 0-1 0 0,-1 1 1 0 0,1-1-1 0 0,0 0 0 0 0,-1 0 1 0 0,2 0-1 0 0,-1 1-13 0 0,2 0-235 0 0,1 0-1 0 0,-1 0 1 0 0,1 0-1 0 0,0 0 1 0 0,-1 0-1 0 0,1-1 1 0 0,0 1-1 0 0,7-1 1 0 0,0-3-975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1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12 16327 0 0,'2'-1'746'0'0,"16"-9"4572"0"0,-19 12-4967 0 0,-9 8-196 0 0,-1 1 1 0 0,0-1 0 0 0,-17 12-1 0 0,-42 25-42 0 0,50-35-79 0 0,1 0-126 0 0,0-1 1 0 0,-1-1-1 0 0,0-1 0 0 0,-1-1 0 0 0,-27 8 0 0 0,31-12-126 0 0,1-1 0 0 0,-1 0-1 0 0,0-2 1 0 0,0 0 0 0 0,0 0-1 0 0,0-2 1 0 0,-25-3 0 0 0,-1-4-377 0 0,21 4-147 0 0,0 0 0 0 0,-36-1 1 0 0,57 5 739 0 0,-1 0 0 0 0,1 0 1 0 0,0 0-1 0 0,-1 0 0 0 0,1 0 0 0 0,-1 1 1 0 0,1-1-1 0 0,0 0 0 0 0,-1 1 0 0 0,1 0 1 0 0,0-1-1 0 0,0 1 0 0 0,-1-1 0 0 0,1 1 1 0 0,0 0-1 0 0,0 0 0 0 0,0 0 0 0 0,0 0 1 0 0,0 0-1 0 0,0 0 0 0 0,-1 2 0 0 0,-1 0 32 0 0,-13 16 218 0 0,-17 27-1 0 0,21-27-147 0 0,-1-2-1 0 0,-20 22 0 0 0,-12 10-25 0 0,25-26-16 0 0,-30 26-1 0 0,24-25 26 0 0,25-23 317 0 0,10-10-227 0 0,3-1-129 0 0,0 1 0 0 0,1 0-1 0 0,0 1 1 0 0,1 0 0 0 0,-1 1-1 0 0,1 1 1 0 0,17-5 0 0 0,-6 3 8 0 0,0 1 0 0 0,1 1 1 0 0,36-3-1 0 0,-44 7 66 0 0,1 2 0 0 0,0 0 1 0 0,-1 1-1 0 0,1 1 0 0 0,-1 1 0 0 0,0 0 0 0 0,23 8 1 0 0,-29-8 2 0 0,0 2 0 0 0,0 0 1 0 0,-1 0-1 0 0,0 1 0 0 0,0 1 0 0 0,0 0 1 0 0,-1 0-1 0 0,0 1 0 0 0,0 0 1 0 0,-1 1-1 0 0,11 12 0 0 0,-18-19-93 0 0,-1 0 1 0 0,1 0-1 0 0,-1 0 0 0 0,0 1 0 0 0,0-1 1 0 0,0 0-1 0 0,0 1 0 0 0,0-1 0 0 0,0 0 1 0 0,-1 1-1 0 0,1-1 0 0 0,-1 1 0 0 0,0-1 0 0 0,0 1 1 0 0,0-1-1 0 0,0 0 0 0 0,0 1 0 0 0,0-1 1 0 0,-1 1-1 0 0,1-1 0 0 0,-1 1 0 0 0,1-1 1 0 0,-1 0-1 0 0,0 1 0 0 0,0-1 0 0 0,0 0 1 0 0,-3 4-1 0 0,-1 1 35 0 0,0 0 0 0 0,-1 1 0 0 0,0-2 0 0 0,0 1 0 0 0,0-1 0 0 0,-8 6 0 0 0,-147 99 85 0 0,92-66-152 0 0,54-35 11 0 0,-1-1-1 0 0,0 0 1 0 0,-1-1 0 0 0,1-1-1 0 0,-2-1 1 0 0,1 0 0 0 0,-19 3-1 0 0,36-9-2 0 0,-1 1 0 0 0,1-1 0 0 0,0 0 0 0 0,0 0 0 0 0,-1 0 0 0 0,1 0 0 0 0,0 0 0 0 0,-1 0 0 0 0,1 0 0 0 0,0 0 0 0 0,0 0 0 0 0,-1 0 0 0 0,1 0 0 0 0,0 0 0 0 0,-1 0-1 0 0,1 0 1 0 0,0 0 0 0 0,0 0 0 0 0,-1-1 0 0 0,1 1 0 0 0,0 0 0 0 0,0 0 0 0 0,-1 0 0 0 0,1 0 0 0 0,0 0 0 0 0,0-1 0 0 0,-1 1 0 0 0,1 0 0 0 0,0 0 0 0 0,0-1 0 0 0,0 1 0 0 0,-1 0-1 0 0,1 0 1 0 0,0-1 0 0 0,0 1 0 0 0,0 0 0 0 0,0 0 0 0 0,0-1 0 0 0,0 1 0 0 0,-1 0 0 0 0,1 0 0 0 0,0-1 0 0 0,0-1 10 0 0,1 0 0 0 0,-1 1 0 0 0,0-1 0 0 0,0 0 0 0 0,1 1 0 0 0,-1-1 0 0 0,1 1 0 0 0,1-4 0 0 0,0 1-73 0 0,0 0 0 0 0,0 0 1 0 0,1 0-1 0 0,-1 0 0 0 0,7-7 0 0 0,-8 10-185 0 0,1 1-101 0 0,20-4-1890 0 0,-6 5-4119 0 0,-5 0-200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1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493 127 10135 0 0,'19'-12'2076'0'0,"21"-19"0"0"0,7-5 3271 0 0,-44 35-5130 0 0,-1 0-1 0 0,0-1 1 0 0,0 1 0 0 0,-1-1-1 0 0,1 1 1 0 0,0-1 0 0 0,0 0-1 0 0,-1 0 1 0 0,1 0-1 0 0,-1 0 1 0 0,2-3 0 0 0,-2 3-101 0 0,-16-6 128 0 0,12 6-222 0 0,0 0-1 0 0,0 0 0 0 0,0 1 0 0 0,-1-1 1 0 0,1 1-1 0 0,0 0 0 0 0,-1 0 1 0 0,1 0-1 0 0,-6-1 0 0 0,-7 2 5 0 0,0 0 0 0 0,-25 4 0 0 0,14-1-24 0 0,-50 8-220 0 0,0 3 0 0 0,-111 35-1 0 0,185-48 210 0 0,-53 17-179 0 0,50-15 176 0 0,-1 0 1 0 0,1 0 0 0 0,0 0-1 0 0,0 1 1 0 0,0 0 0 0 0,-6 5-1 0 0,11-7 11 0 0,-1-1 0 0 0,0 1 0 0 0,1-1 0 0 0,-1 1 0 0 0,1 0 0 0 0,0-1 0 0 0,-1 1 0 0 0,1 0 0 0 0,0 0 0 0 0,0 0 0 0 0,0 0 0 0 0,0 0 0 0 0,1 0 1 0 0,-1 1-1 0 0,1-1 0 0 0,-1 0 0 0 0,1 0 0 0 0,0 0 0 0 0,-1 5 0 0 0,2-4-1 0 0,0 0 1 0 0,-1 0-1 0 0,1-1 1 0 0,0 1 0 0 0,1 0-1 0 0,-1 0 1 0 0,0-1 0 0 0,1 1-1 0 0,-1-1 1 0 0,1 1-1 0 0,0-1 1 0 0,0 0 0 0 0,2 3-1 0 0,5 3-1 0 0,0-1 0 0 0,0 0 0 0 0,0 0 0 0 0,1-1 0 0 0,0 0 0 0 0,16 6 0 0 0,104 33 211 0 0,-5-2 159 0 0,-106-35-322 0 0,-1 1-1 0 0,0 0 1 0 0,-1 1-1 0 0,24 18 0 0 0,-34-22-26 0 0,-1 0-1 0 0,0 0 0 0 0,0 0 0 0 0,-1 1 0 0 0,1 0 0 0 0,-1 0 0 0 0,-1 0 1 0 0,0 1-1 0 0,0 0 0 0 0,0-1 0 0 0,-1 1 0 0 0,4 14 0 0 0,-5-16 23 0 0,-1-1 0 0 0,0 1 0 0 0,0 0-1 0 0,-1 0 1 0 0,0 0 0 0 0,0 0 0 0 0,0-1 0 0 0,-1 1-1 0 0,1 0 1 0 0,-1 0 0 0 0,-1 0 0 0 0,1-1 0 0 0,-1 1-1 0 0,0 0 1 0 0,0-1 0 0 0,-1 0 0 0 0,0 1 0 0 0,0-1-1 0 0,-4 5 1 0 0,-3 2 50 0 0,-1 1 1 0 0,-1-2-1 0 0,0 0 1 0 0,-24 16-1 0 0,-58 32 325 0 0,85-54-410 0 0,-123 57 50 0 0,110-52-65 0 0,16-8-16 0 0,-1 1 0 0 0,1-1-1 0 0,0 0 1 0 0,-1-1-1 0 0,0 1 1 0 0,1-1 0 0 0,-1-1-1 0 0,-11 1 1 0 0,15-1 24 0 0,1-1 0 0 0,-1 1 0 0 0,1 0 0 0 0,0-1 0 0 0,-1 0 0 0 0,1 1 0 0 0,0-1 0 0 0,0 0 0 0 0,-1 0 0 0 0,1 0 0 0 0,0-1 0 0 0,0 1 0 0 0,0 0 0 0 0,0-1 0 0 0,0 1 0 0 0,1-1 0 0 0,-1 0 0 0 0,0 0 0 0 0,1 0 0 0 0,-1 1 0 0 0,1-1 0 0 0,0-1 0 0 0,-1 1 0 0 0,1 0 0 0 0,0 0 0 0 0,0 0 0 0 0,0-3 0 0 0,-1-3 22 0 0,0 0 0 0 0,1 0-1 0 0,0 1 1 0 0,1-1 0 0 0,0 0-1 0 0,0 0 1 0 0,1 0 0 0 0,2-13 0 0 0,2-2 87 0 0,13-37 0 0 0,-10 41-59 0 0,0 0 1 0 0,1 0-1 0 0,1 1 0 0 0,1 0 1 0 0,1 0-1 0 0,15-17 0 0 0,-9 14 0 0 0,1 1 0 0 0,2 1 1 0 0,0 1-1 0 0,25-18 0 0 0,-22 22-44 0 0,1 0 0 0 0,1 1 0 0 0,42-15 0 0 0,-42 19-4 0 0,0-2-1 0 0,-1 0 0 0 0,42-27 0 0 0,-65 35-44 0 0,1 1 0 0 0,0 0 0 0 0,-1-1 0 0 0,0 0 0 0 0,1 1 1 0 0,1-4-1 0 0,8-9-209 0 0,-12 12 154 0 0,0 1 0 0 0,1-1 0 0 0,-1 1 0 0 0,0 0 0 0 0,0-1-1 0 0,-1-4 1 0 0,0 6 0 0 0,1-4-394 0 0,0 1 0 0 0,0-1 0 0 0,0 1 0 0 0,0-1 0 0 0,1 1 0 0 0,-1 0 0 0 0,1-1 0 0 0,0 1 0 0 0,0-1 0 0 0,1 1 0 0 0,0 0 0 0 0,-1 0 0 0 0,4-4 0 0 0,0-1-1405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14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 8287 0 0,'-48'-5'1122'0'0,"57"23"3415"0"0,3-3-3533 0 0,0 0 0 0 0,2-1 0 0 0,28 24 0 0 0,54 31-320 0 0,-78-56-403 0 0,481 366 1931 0 0,-482-365-2204 0 0,0 1 0 0 0,-2 1 0 0 0,0 0 1 0 0,0 1-1 0 0,-1 1 0 0 0,14 24 0 0 0,-24-34-3 0 0,0 1 0 0 0,0-1 0 0 0,-1 1 0 0 0,0-1 0 0 0,0 1-1 0 0,-1 0 1 0 0,0 0 0 0 0,0 0 0 0 0,-1 1 0 0 0,-1-1 0 0 0,1 0 0 0 0,-2 0 0 0 0,1 1 0 0 0,-1-1 0 0 0,0 0 0 0 0,-1 0 0 0 0,-5 15 0 0 0,2-11-4 0 0,-1 0 1 0 0,0 0-1 0 0,-1 0 1 0 0,-1-1 0 0 0,-15 20-1 0 0,-52 50 54 0 0,35-45-15 0 0,-86 62 0 0 0,-55 18-51 0 0,145-94 16 0 0,22-15-33 0 0,-29 13-1 0 0,42-21-262 0 0,17-10-12417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2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8 1839 0 0,'0'0'7919'0'0,"9"-6"-6255"0"0,-9 6-1498 0 0,1-1-1 0 0,-1 1 1 0 0,1 0 0 0 0,-1 0 0 0 0,1 0-1 0 0,-1 0 1 0 0,0 0 0 0 0,1 0 0 0 0,-1 0-1 0 0,1 0 1 0 0,-1 0 0 0 0,1 0 0 0 0,-1 0-1 0 0,0 0 1 0 0,1 0 0 0 0,-1 0 0 0 0,1 0-1 0 0,-1 0 1 0 0,1 0 0 0 0,-1 0-1 0 0,0 1 1 0 0,1-1 0 0 0,-1 0 0 0 0,1 0-1 0 0,-1 1 1 0 0,0-1 0 0 0,1 0 0 0 0,-1 0-1 0 0,0 1 1 0 0,0-1 0 0 0,1 1 0 0 0,0 0-38 0 0,0 1 1 0 0,0-1-1 0 0,-1 1 1 0 0,1 0 0 0 0,-1-1-1 0 0,1 1 1 0 0,-1-1 0 0 0,0 1-1 0 0,1 1 1 0 0,-1 4-26 0 0,1 0 0 0 0,-1-1-1 0 0,-2 14 1 0 0,-7 14 430 0 0,-1 1 0 0 0,-2-2-1 0 0,-16 35 1 0 0,-50 84-188 0 0,41-86-523 0 0,35-61 26 0 0,-1-1 1 0 0,1 0 0 0 0,-1 0 0 0 0,0-1 0 0 0,-1 1 0 0 0,1 0-1 0 0,-4 2 1 0 0,5-5-845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1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54 9671 0 0,'-5'-1'116'0'0,"0"0"0"0"0,0 1 0 0 0,0 0-1 0 0,0 0 1 0 0,0 0 0 0 0,1 0 0 0 0,-1 1 0 0 0,0 0-1 0 0,-6 2 1 0 0,-12 6 9861 0 0,84-7-8768 0 0,139-36-397 0 0,-18 2-1152 0 0,-175 31-19 0 0,1 0-1 0 0,-1 1 0 0 0,0 0 1 0 0,1 0-1 0 0,-1 1 1 0 0,0 0-1 0 0,1 0 0 0 0,-1 1 1 0 0,8 3-1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1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94 8751 0 0,'0'0'399'0'0,"-1"1"-4"0"0,-4 3 1875 0 0,7-2-1540 0 0,0-1 1 0 0,0 1-1 0 0,0-1 0 0 0,0 0 0 0 0,0 1 0 0 0,0-1 0 0 0,0 0 1 0 0,0 0-1 0 0,5 1 0 0 0,-3-1-149 0 0,1 0 1 0 0,0 0-1 0 0,-1-1 1 0 0,9 0 0 0 0,2-1-471 0 0,1-1 0 0 0,18-4 0 0 0,-12 2 687 0 0,191-43 604 0 0,-22 4-1182 0 0,-106 32-2255 0 0,-63 9-37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1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49 15119 0 0,'9'-9'346'0'0,"-1"1"-1"0"0,1 1 1 0 0,1-1 0 0 0,15-9 2779 0 0,-24 19-3075 0 0,0 0 0 0 0,-1 1 0 0 0,0-1 0 0 0,0 0 0 0 0,1 0 0 0 0,-1 0 0 0 0,0 0 0 0 0,-1 0 0 0 0,1 0 0 0 0,0 0 0 0 0,-2 4 1 0 0,2-4 4 0 0,-5 19 337 0 0,0-1-1 0 0,-16 38 0 0 0,-24 37 406 0 0,28-61-548 0 0,-221 404 703 0 0,220-412-969 0 0,4-6-30 0 0,1 1-1 0 0,0 0 1 0 0,-12 30-1 0 0,25-49-209 0 0,-4 9 40 0 0,4-10 83 0 0,0-1 1 0 0,0 0-1 0 0,0 1 1 0 0,-1-1-1 0 0,1 1 1 0 0,0-1 0 0 0,0 0-1 0 0,0 1 1 0 0,0-1-1 0 0,0 1 1 0 0,0-1-1 0 0,0 0 1 0 0,1 1-1 0 0,-1-1 1 0 0,0 1-1 0 0,0-1 1 0 0,0 0-1 0 0,0 1 1 0 0,0-1-1 0 0,1 1 1 0 0,-1-1-1 0 0,0 0 1 0 0,0 1-1 0 0,0-1 1 0 0,1 1-1 0 0,10 5-6970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1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9671 0 0,'0'0'12484'0'0,"2"-1"-11795"0"0,129-39 439 0 0,73-20 523 0 0,-95 37-3533 0 0,-76 17-507 0 0,-1 2-1 0 0,67 0 1 0 0,-77 6-4761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1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3 5527 0 0,'2'0'423'0'0,"17"-2"5244"0"0,-19 3-4563 0 0,-15 20 1472 0 0,-32 37 1 0 0,-4 6-625 0 0,-17 36-193 0 0,-104 209-1 0 0,131-217-4367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1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160 396 12751 0 0,'-10'0'325'0'0,"0"0"0"0"0,0 0-1 0 0,-1 1 1 0 0,-12 3-1 0 0,-26 2 1207 0 0,45-5-1173 0 0,0-1 0 0 0,0-1 0 0 0,0 1 0 0 0,0-1 1 0 0,-1 0-1 0 0,1 1 0 0 0,0-2 0 0 0,1 1 0 0 0,-6-2 0 0 0,8 2 451 0 0,1-1-676 0 0,1 0-1 0 0,1 0 1 0 0,-1 0 0 0 0,0 0-1 0 0,0 0 1 0 0,1 0 0 0 0,-1 0-1 0 0,1 0 1 0 0,-1 1 0 0 0,1-1-1 0 0,0 1 1 0 0,2-3-1 0 0,-2 3-11 0 0,35-27 481 0 0,72-41 0 0 0,-28 18-559 0 0,-38 23-58 0 0,124-77-116 0 0,-139 90 113 0 0,1 2 0 0 0,0 0 0 0 0,1 2 0 0 0,37-9 0 0 0,-42 14 105 0 0,45-5-1 0 0,-62 10-65 0 0,0 1-1 0 0,0 0 0 0 0,0 1 0 0 0,-1 0 0 0 0,1 0 0 0 0,0 0 0 0 0,0 1 0 0 0,-1 0 1 0 0,0 1-1 0 0,9 3 0 0 0,-11-3-6 0 0,0-1-1 0 0,0 1 1 0 0,0 1 0 0 0,-1-1 0 0 0,1 1-1 0 0,-1-1 1 0 0,0 1 0 0 0,0 1 0 0 0,-1-1 0 0 0,1 0-1 0 0,-1 1 1 0 0,0 0 0 0 0,0 0 0 0 0,3 7-1 0 0,-3-4 2 0 0,-1-1-1 0 0,1 0 1 0 0,-2 1-1 0 0,1 0 1 0 0,-1-1-1 0 0,0 1 0 0 0,-1 0 1 0 0,0 0-1 0 0,0-1 1 0 0,-2 9-1 0 0,1-6-14 0 0,-1-1 0 0 0,0 1 0 0 0,-1-1-1 0 0,0 0 1 0 0,0 1 0 0 0,-1-2 0 0 0,0 1-1 0 0,-1 0 1 0 0,1-1 0 0 0,-2 0 0 0 0,1 0 0 0 0,-12 12-1 0 0,7-10 3 0 0,-1 0 0 0 0,0-1-1 0 0,-1 0 1 0 0,0-1 0 0 0,0-1-1 0 0,0 0 1 0 0,-27 11 0 0 0,-43 12 56 0 0,-113 28 1 0 0,47-28-71 0 0,131-26-1 0 0,6-3-587 0 0,0 1 1 0 0,-18-1-1 0 0,31-3-894 0 0,9-4-68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17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 9215 0 0,'7'-1'-207'0'0,"-4"1"1181"0"0,0-1 1 0 0,0 1 0 0 0,0 0 0 0 0,0 0 0 0 0,0 0 0 0 0,0 1 0 0 0,3 0 0 0 0,-6-1-751 0 0,1 0-1 0 0,0 0 1 0 0,-1 1-1 0 0,1-1 1 0 0,-1 0-1 0 0,1 1 1 0 0,-1-1-1 0 0,1 0 1 0 0,-1 1-1 0 0,1-1 1 0 0,-1 1-1 0 0,1-1 1 0 0,-1 1-1 0 0,1-1 1 0 0,-1 1-1 0 0,0-1 1 0 0,1 1-1 0 0,-1-1 1 0 0,1 2-1 0 0,0 11-458 0 0,-2-9 362 0 0,0 1 0 0 0,0-1 0 0 0,0 0 0 0 0,-1 1 0 0 0,0-1 0 0 0,0 0 0 0 0,0 0-1 0 0,0 0 1 0 0,0 0 0 0 0,-6 6 0 0 0,-4 5 186 0 0,-17 15-1 0 0,22-23-236 0 0,-29 28 185 0 0,-89 99 2 0 0,-13 58 633 0 0,121-164-714 0 0,1 1 1 0 0,2 0 0 0 0,1 1 0 0 0,1 0-1 0 0,-9 41 1 0 0,18-62-153 0 0,2-1-1 0 0,-1 1 0 0 0,1 0 1 0 0,1 0-1 0 0,0 0 1 0 0,0 0-1 0 0,1 0 0 0 0,0 0 1 0 0,2 9-1 0 0,-2-12-2 0 0,1-1 0 0 0,0 1 0 0 0,1 0-1 0 0,-1-1 1 0 0,1 0 0 0 0,0 0 0 0 0,1 1-1 0 0,-1-2 1 0 0,1 1 0 0 0,0 0 0 0 0,0-1 0 0 0,0 0-1 0 0,1 0 1 0 0,6 5 0 0 0,2-1-44 0 0,-1 0 0 0 0,1-1 0 0 0,1 0 0 0 0,-1-1 0 0 0,1-1 1 0 0,0 0-1 0 0,19 3 0 0 0,-19-5-1503 0 0,29 1 0 0 0,-19-3-6889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1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189 191 12607 0 0,'0'0'1272'0'0,"2"0"-1112"0"0,103-24 3677 0 0,55-20-2298 0 0,-10 2-655 0 0,-52 13 91 0 0,18-4 81 0 0,-89 27-812 0 0,-1 1 0 0 0,40-2 0 0 0,-60 6-228 0 0,19 3 30 0 0,-23-1-100 0 0,-6 11-106 0 0,0-5 137 0 0,1 0 1 0 0,-1-1-1 0 0,-1 1 1 0 0,1-1-1 0 0,-1 0 1 0 0,-1 0-1 0 0,1-1 1 0 0,-12 10-1 0 0,-6 3-26 0 0,-27 14 0 0 0,29-19-48 0 0,-100 60-549 0 0,-70 47-819 0 0,126-76 1360 0 0,9-7 65 0 0,2 3 0 0 0,-51 48-1 0 0,78-62 41 0 0,-97 100 0 0 0,96-97 0 0 0,18-19 16 0 0,1 0 0 0 0,0 1 0 0 0,-11 16 0 0 0,19-26 192 0 0,3 0-58 0 0,3 0-84 0 0,0 0 0 0 0,1 0 0 0 0,-1-1 0 0 0,1 0 0 0 0,-1 0 0 0 0,0 0 0 0 0,1-1 0 0 0,-1 0 1 0 0,0 0-1 0 0,6-2 0 0 0,58-22 442 0 0,-33 11-244 0 0,5-1-75 0 0,99-31 1123 0 0,-116 40-1023 0 0,-1 1-1 0 0,1 1 0 0 0,0 1 1 0 0,25 0-1 0 0,42 1-149 0 0,-86 2-323 0 0,-1 1 1 0 0,1 1-1 0 0,0-1 1 0 0,5 3-1 0 0,-7-3 108 0 0,2 0-275 0 0,0 1-1 0 0,0-1 0 0 0,0-1 1 0 0,0 1-1 0 0,0-1 0 0 0,0 1 0 0 0,0-1 1 0 0,0-1-1 0 0,0 1 0 0 0,0-1 0 0 0,0 0 1 0 0,0 0-1 0 0,0 0 0 0 0,7-4 1 0 0,-2 0-1487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1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9 123 3679 0 0,'0'0'284'0'0,"-2"0"-186"0"0,-4 3 4846 0 0,9-1-4394 0 0,-1 0 1 0 0,1 0-1 0 0,0-1 1 0 0,0 1-1 0 0,0-1 0 0 0,0 1 1 0 0,0-1-1 0 0,1 0 1 0 0,-1 0-1 0 0,0 0 1 0 0,4 0-1 0 0,42 4-200 0 0,-36-4 96 0 0,32 1 661 0 0,87-8 0 0 0,44-17 672 0 0,354-87 2237 0 0,-517 106-4500 0 0,7-2-307 0 0,-5 4-3072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19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5 9671 0 0,'5'-4'8629'0'0,"-17"4"-6599"0"0,-19 4-1603 0 0,15 1-248 0 0,0 0 1 0 0,1 2 0 0 0,0-1 0 0 0,-23 15 0 0 0,-53 43 812 0 0,59-41-881 0 0,-82 68-416 0 0,11-8-23 0 0,55-46 29 0 0,-60 40 103 0 0,103-73 197 0 0,2-3 0 0 0,1 1 0 0 0,0-1 0 0 0,0 1 0 0 0,0 0 0 0 0,0-1 0 0 0,0 1 1 0 0,1 0-1 0 0,-3 3 0 0 0,-1 1 52 0 0,4-5 340 0 0,2 1-258 0 0,1 0-87 0 0,0 0 0 0 0,1 0 0 0 0,-1 0 0 0 0,0 0 0 0 0,1 0 0 0 0,-1 0 0 0 0,1-1 0 0 0,0 1 0 0 0,0-1 0 0 0,-1 0 0 0 0,1 1 0 0 0,0-1 0 0 0,5 1 0 0 0,6 0 151 0 0,25 2 1 0 0,-18-2-63 0 0,23 1 287 0 0,0-1 0 0 0,61-7 1 0 0,85-21 14 0 0,-188 26-674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2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78 2759 0 0,'10'-15'568'0'0,"14"-21"-987"0"0,-1 10 16214 0 0,-93 165-14327 0 0,9-18-741 0 0,58-114-702 0 0,-101 205 225 0 0,87-180-155 0 0,1 1 1 0 0,-12 38-1 0 0,26-52 7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2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6911 0 0,'2'1'8580'0'0,"10"2"-7525"0"0,1 0 1 0 0,-1 0-1 0 0,1-2 0 0 0,-1 1 0 0 0,17-1 0 0 0,67-7-132 0 0,-47 2-9 0 0,248-12 1634 0 0,-267 17-2660 0 0,-22 0 2 0 0,-1-1 0 0 0,1 0 0 0 0,7 0 0 0 0,-13-1 35 0 0,0 1 1 0 0,0 0-1 0 0,0 0 1 0 0,0 1-1 0 0,0-1 0 0 0,0 0 1 0 0,0 1-1 0 0,3 0 0 0 0,4 2-494 0 0,-6-3-754 0 0,4-2-329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2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 14223 0 0,'0'0'2779'0'0,"-1"2"-2108"0"0,-6 18-91 0 0,-2 1 1 0 0,0-2 0 0 0,-2 1 0 0 0,0-1-1 0 0,-14 18 1 0 0,-21 35 116 0 0,-31 64-40 0 0,-82 160-396 0 0,143-263-341 0 0,2 1-1 0 0,2 0 0 0 0,-9 36 1 0 0,21-68-884 0 0,-1-1-305 0 0,-2 7-61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2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12 10135 0 0,'0'0'3456'0'0,"-14"-12"6179"0"0,13 12-9580 0 0,-1 0 1 0 0,1 0-1 0 0,0 0 0 0 0,0 0 1 0 0,-1 0-1 0 0,1 0 1 0 0,0 1-1 0 0,0-1 0 0 0,-1 0 1 0 0,1 1-1 0 0,0-1 0 0 0,0 0 1 0 0,0 1-1 0 0,0 0 1 0 0,-1-1-1 0 0,0 2 0 0 0,-1 0 7 0 0,0 1 1 0 0,0-1-1 0 0,0 1 0 0 0,1 0 0 0 0,-4 5 0 0 0,-1 2 8 0 0,1 0 1 0 0,-8 19-1 0 0,10-18-58 0 0,-1 1 1 0 0,-1 11-1 0 0,5-20-91 0 0,0 0-1 0 0,0 0 1 0 0,1 1 0 0 0,0-1-1 0 0,-1 0 1 0 0,1 0 0 0 0,0 0 0 0 0,1 1-1 0 0,-1-1 1 0 0,0 0 0 0 0,1 0-1 0 0,0 0 1 0 0,1 3 0 0 0,-2-5 7 0 0,1 0 0 0 0,-1-1 0 0 0,1 1 0 0 0,0-1 0 0 0,-1 1 0 0 0,1-1 0 0 0,-1 0 0 0 0,1 1 0 0 0,0-1 0 0 0,-1 1 0 0 0,1-1 0 0 0,0 0 1 0 0,-1 0-1 0 0,1 1 0 0 0,0-1 0 0 0,0 0 0 0 0,-1 0 0 0 0,1 0 0 0 0,0 0 0 0 0,1 0 0 0 0,16-1-1673 0 0,-4-3-22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2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46 6911 0 0,'82'-34'1648'0'0,"-64"28"2361"0"0,0 1 7898 0 0,-58 25-11952 0 0,-2-2 0 0 0,0-2 0 0 0,-1-1 0 0 0,-1-2 0 0 0,-61 9-1 0 0,49-15-782 0 0,0-3 0 0 0,-99-5-1 0 0,149 1 636 0 0,-1-1-1 0 0,1-1 1 0 0,0 1-1 0 0,0-1 1 0 0,0 0-1 0 0,-10-5 1 0 0,15 7-185 0 0,3-9-458 0 0,0 7 772 0 0,-1 0 0 0 0,1 0 0 0 0,-1 0 0 0 0,1 0-1 0 0,0 0 1 0 0,-1 1 0 0 0,1-1 0 0 0,0 1 0 0 0,0-1 0 0 0,0 1-1 0 0,0 0 1 0 0,1 0 0 0 0,-1 0 0 0 0,0 0 0 0 0,5-1 0 0 0,-1 0 51 0 0,0 1 0 0 0,0 0 0 0 0,0 0 0 0 0,0 0 0 0 0,8 1 0 0 0,-22 11 268 0 0,2-5-204 0 0,0 0 0 0 0,0 0 1 0 0,-1 0-1 0 0,1-1 0 0 0,-1 0 0 0 0,-1-1 1 0 0,-14 8-1 0 0,-7 5 52 0 0,-44 26 67 0 0,29-18 0 0 0,1 3 0 0 0,-55 44 0 0 0,91-67-126 0 0,5-3-28 0 0,-1 1 0 0 0,1-1 0 0 0,-1 0 0 0 0,1 1 0 0 0,0-1 0 0 0,0 1 0 0 0,0 0 0 0 0,0-1 0 0 0,-1 5 0 0 0,0 2 43 0 0,4-8-56 0 0,-1 1 0 0 0,1-1 0 0 0,0 0 0 0 0,-1 1 0 0 0,1-1 0 0 0,0 0 1 0 0,0 0-1 0 0,0 0 0 0 0,-1 0 0 0 0,1 0 0 0 0,1 0 0 0 0,-1 0 0 0 0,0 0 0 0 0,0 0 0 0 0,0 0 0 0 0,0 0 0 0 0,1-1 1 0 0,-1 1-1 0 0,0-1 0 0 0,1 1 0 0 0,-1-1 0 0 0,3 1 0 0 0,32 7 45 0 0,-3-6-200 0 0,-1-1 1 0 0,1-2-1 0 0,0-1 1 0 0,48-10 0 0 0,8 0-408 0 0,-66 10 565 0 0,0 1 0 0 0,0 1 1 0 0,26 4-1 0 0,-35-3 218 0 0,0 2-1 0 0,0 0 1 0 0,-1 0-1 0 0,1 2 1 0 0,-1 0 0 0 0,17 8-1 0 0,-27-12-159 0 0,0 1 0 0 0,0 0 0 0 0,0 0 0 0 0,0 0 0 0 0,-1 0 0 0 0,1 1 0 0 0,-1-1 0 0 0,1 1 0 0 0,-1 0 0 0 0,0-1 0 0 0,0 1 0 0 0,0 0 0 0 0,0 0 0 0 0,-1 1 0 0 0,1-1 0 0 0,-1 0 0 0 0,1 0 0 0 0,-1 1 0 0 0,-1-1 0 0 0,1 1 0 0 0,0-1 0 0 0,-1 1 0 0 0,1-1 0 0 0,-1 1 0 0 0,0-1 0 0 0,0 1 0 0 0,-1-1 0 0 0,1 1 0 0 0,-1-1 0 0 0,0 1 0 0 0,-1 4 0 0 0,-1-1 5 0 0,1 1 1 0 0,-1 0-1 0 0,-1-1 1 0 0,0 1 0 0 0,0-1-1 0 0,0 0 1 0 0,-1-1-1 0 0,0 1 1 0 0,0-1-1 0 0,-1 0 1 0 0,0 0 0 0 0,-10 8-1 0 0,-10 3-43 0 0,0-1 0 0 0,-52 23 0 0 0,-61 13-21 0 0,115-44 8 0 0,-79 21 27 0 0,81-27-236 0 0,20-2-52 0 0,15-10-3572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2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65 18255 0 0,'4'-2'95'0'0,"6"-3"665"0"0,-1-1 0 0 0,14-10 0 0 0,-22 15 105 0 0,-2-1-455 0 0,-1 0-355 0 0,0 0 0 0 0,0-1 0 0 0,0 1 0 0 0,0 0 0 0 0,0 0 0 0 0,0 1 0 0 0,-1-1 0 0 0,1 0 1 0 0,-1 1-1 0 0,1-1 0 0 0,-1 1 0 0 0,1 0 0 0 0,-1 0 0 0 0,0 0 0 0 0,0 0 0 0 0,0 1 1 0 0,-3-2-1 0 0,-9 0-59 0 0,0 1 1 0 0,-19 0-1 0 0,13 1 37 0 0,0 0-33 0 0,-34 5 0 0 0,22-1 0 0 0,-1 0-58 0 0,1 2 0 0 0,-55 16 0 0 0,-61 31-782 0 0,146-52 813 0 0,-15 5-122 0 0,0 1 1 0 0,1 1-1 0 0,0 1 1 0 0,1 0-1 0 0,0 1 1 0 0,0 1-1 0 0,-17 15 1 0 0,31-24 137 0 0,1 0 1 0 0,-1-1-1 0 0,0 1 1 0 0,1 0-1 0 0,0 0 1 0 0,-1 0-1 0 0,1 0 1 0 0,0 0-1 0 0,0 0 1 0 0,0 1-1 0 0,0-1 1 0 0,1 0-1 0 0,-1 0 1 0 0,0 1-1 0 0,1-1 1 0 0,0 0-1 0 0,0 1 1 0 0,-1-1-1 0 0,1 1 1 0 0,1 1-1 0 0,-1-1-10 0 0,1 1 0 0 0,0-1 0 0 0,0 0 0 0 0,1 0 0 0 0,-1-1 0 0 0,0 1-1 0 0,1 0 1 0 0,0 0 0 0 0,0-1 0 0 0,0 1 0 0 0,0-1 0 0 0,0 1 0 0 0,0-1 0 0 0,5 4 0 0 0,15 9-60 0 0,1 0 1 0 0,0-1 0 0 0,1-1 0 0 0,35 13-1 0 0,-8-3 49 0 0,27 12 148 0 0,66 34 1002 0 0,-126-59-445 0 0,27 20 1 0 0,-37-24-451 0 0,-1 0 1 0 0,0 0 0 0 0,0 1-1 0 0,-1 0 1 0 0,11 14 0 0 0,-15-18-195 0 0,0 0 1 0 0,0 0-1 0 0,-1 0 1 0 0,1 1-1 0 0,-1-1 1 0 0,0 0-1 0 0,0 1 1 0 0,0-1-1 0 0,0 1 1 0 0,-1-1-1 0 0,1 1 1 0 0,-1-1-1 0 0,0 1 1 0 0,0 0-1 0 0,0-1 1 0 0,0 1-1 0 0,-1-1 1 0 0,1 1-1 0 0,-1-1 1 0 0,0 1-1 0 0,0-1 1 0 0,-1 0-1 0 0,1 1 1 0 0,-1-1-1 0 0,1 0 1 0 0,-1 0-1 0 0,0 0 1 0 0,0 0-1 0 0,-4 4 1 0 0,0 0-23 0 0,-1-1 1 0 0,1 0-1 0 0,-1-1 1 0 0,0 0 0 0 0,0 0-1 0 0,-1 0 1 0 0,1-1-1 0 0,-1 0 1 0 0,0-1 0 0 0,-1 1-1 0 0,-9 1 1 0 0,-33 8 10 0 0,0-3-1 0 0,0-2 1 0 0,-1-2 0 0 0,0-2 0 0 0,-101-7-1 0 0,150 3-13 0 0,0 0 0 0 0,0-1 0 0 0,0 0 0 0 0,0 1 0 0 0,0-1 0 0 0,0 0-1 0 0,0 0 1 0 0,1-1 0 0 0,-1 1 0 0 0,0 0 0 0 0,0-1 0 0 0,1 0 0 0 0,-1 0-1 0 0,-2-3 1 0 0,3 4 7 0 0,1-1-1 0 0,0 1 1 0 0,0-1-1 0 0,0 0 0 0 0,0 1 1 0 0,0-1-1 0 0,0 0 1 0 0,1 0-1 0 0,-1 0 0 0 0,1 0 1 0 0,-1 1-1 0 0,1-1 1 0 0,-1 0-1 0 0,1 0 1 0 0,0 0-1 0 0,0 0 0 0 0,0 0 1 0 0,0 0-1 0 0,1 0 1 0 0,-1 0-1 0 0,0 0 1 0 0,1 0-1 0 0,1-3 0 0 0,1-5 21 0 0,2 1 0 0 0,-1 0 0 0 0,2-1 0 0 0,-1 2 0 0 0,1-1 0 0 0,0 1-1 0 0,1 0 1 0 0,14-14 0 0 0,8-4-12 0 0,34-23-1 0 0,-32 26 18 0 0,12-8-33 0 0,89-49-1 0 0,57-8-67 0 0,-142 64-362 0 0,-33 16-1399 0 0,0 0 1 0 0,21-7-1 0 0,-25 12 462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2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 1839 0 0,'-18'-3'64'0'0,"11"2"84"0"0,0 0 0 0 0,-1 0 0 0 0,-11 0 9395 0 0,19 6-8987 0 0,1 0 0 0 0,-1 0-1 0 0,1 0 1 0 0,1-1 0 0 0,-1 1 0 0 0,1 0-1 0 0,-1-1 1 0 0,1 1 0 0 0,0-1 0 0 0,3 5-1 0 0,6 7-673 0 0,14 18 0 0 0,-13-19 613 0 0,145 172 820 0 0,-17-21 648 0 0,-103-117-901 0 0,48 81-1 0 0,-77-115-904 0 0,0 0-1 0 0,-1 0 0 0 0,-1 1 1 0 0,0 0-1 0 0,-2 0 1 0 0,1 1-1 0 0,2 22 0 0 0,-6-26-96 0 0,-1-1-1 0 0,0 1 0 0 0,0 0 1 0 0,-2 0-1 0 0,1-1 0 0 0,-2 1 1 0 0,1-1-1 0 0,-2 1 0 0 0,0-1 1 0 0,-7 15-1 0 0,-5 8-31 0 0,-3-1 0 0 0,0 0 1 0 0,-2-2-1 0 0,-2 0 0 0 0,-1-1 0 0 0,-1-2 0 0 0,-36 33 0 0 0,33-39-285 0 0,-56 36 0 0 0,-11 8-3045 0 0,79-52 400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2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14479 0 0,'3'-1'663'0'0,"176"-53"1434"0"0,-148 46-2522 0 0,0 1 1 0 0,0 2-1 0 0,1 1 0 0 0,54 0 0 0 0,-66 6-2581 0 0,-16-2 1456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24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72 6447 0 0,'-9'7'10738'0'0,"13"-8"-9732"0"0,30-4 594 0 0,53-12 520 0 0,47-13-1107 0 0,-66 17-778 0 0,-32 7-2802 0 0,-1 2 0 0 0,68 1 0 0 0,-81 3-4100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2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40 2759 0 0,'10'-10'91'0'0,"-5"5"53"0"0,0 1 0 0 0,0-1 0 0 0,1 1 0 0 0,12-8 14056 0 0,-18 16-12643 0 0,1 3-1398 0 0,-1 0 0 0 0,0 0 0 0 0,0 0-1 0 0,-1 0 1 0 0,0 0 0 0 0,0 0 0 0 0,0-1-1 0 0,-1 1 1 0 0,0 0 0 0 0,-1-1 0 0 0,-3 9 0 0 0,-109 189 800 0 0,61-119-707 0 0,5 1 0 0 0,-38 95-1 0 0,-13 35-1127 0 0,99-213 512 0 0,23-8-13104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2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33 3679 0 0,'-6'4'37'0'0,"3"-2"9"0"0,-1 1 1 0 0,1 0-1 0 0,0 0 0 0 0,0 0 0 0 0,0 1 0 0 0,-4 5 0 0 0,3-4-704 0 0,-1 11 13254 0 0,7-14-12342 0 0,1 0 1 0 0,0 0 0 0 0,0 0-1 0 0,0 0 1 0 0,1 0-1 0 0,-1-1 1 0 0,0 1 0 0 0,1-1-1 0 0,-1 0 1 0 0,1 0 0 0 0,-1 0-1 0 0,1-1 1 0 0,-1 1 0 0 0,1-1-1 0 0,-1 0 1 0 0,1 0 0 0 0,4 0-1 0 0,7-2 141 0 0,-1 0-1 0 0,26-7 0 0 0,45-15 688 0 0,-34 8-630 0 0,1 3 1 0 0,84-11 0 0 0,-65 13-2629 0 0,-52 8 336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2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3223 0 0,'0'0'12064'0'0,"2"0"-10528"0"0,8 3-849 0 0,1-1-1 0 0,0-1 1 0 0,0 0-1 0 0,20-1 1 0 0,48-6 410 0 0,-50 3-697 0 0,211-35 663 0 0,-155 22-3874 0 0,-70 14-2203 0 0,-1 0-1450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2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13 8287 0 0,'6'-2'248'0'0,"18"-8"3264"0"0,-27 11-2830 0 0,-1 0 0 0 0,1 0-1 0 0,-1 0 1 0 0,-7 1 0 0 0,-4 1-316 0 0,-25 9 290 0 0,-66 31 0 0 0,-33 28-459 0 0,134-68-187 0 0,-206 112 27 0 0,186-102 110 0 0,0 1 0 0 0,1 1 0 0 0,1 2-1 0 0,-30 26 1 0 0,45-35-66 0 0,-1 1-1 0 0,1 0 1 0 0,1 0-1 0 0,-1 0 1 0 0,2 1-1 0 0,-1 0 1 0 0,1 1-1 0 0,1-1 1 0 0,0 1-1 0 0,1 0 1 0 0,0 1-1 0 0,0-1 1 0 0,-1 13-1 0 0,4-16-30 0 0,0-1 0 0 0,1 0 0 0 0,0 1 0 0 0,0-1 0 0 0,1 0 0 0 0,0 1 0 0 0,0-1 0 0 0,1 0 0 0 0,0 0 0 0 0,0 0-1 0 0,0 0 1 0 0,1 0 0 0 0,0-1 0 0 0,1 1 0 0 0,-1-1 0 0 0,1 0 0 0 0,1 0 0 0 0,5 7 0 0 0,-1-4 46 0 0,0 1-1 0 0,1-1 1 0 0,0-1 0 0 0,0 0 0 0 0,1 0 0 0 0,0-1-1 0 0,1-1 1 0 0,0 0 0 0 0,15 6 0 0 0,1-3 34 0 0,-1-1 0 0 0,2-1 1 0 0,-1-1-1 0 0,1-2 0 0 0,0 0 1 0 0,0-3-1 0 0,32-1 0 0 0,-9-3 35 0 0,1-3 0 0 0,0-2-1 0 0,51-15 1 0 0,-43 7 112 0 0,-2-3 0 0 0,58-26 0 0 0,-89 32-123 0 0,-1-1 0 0 0,0-1 1 0 0,-1-2-1 0 0,-1 0 0 0 0,0-2 1 0 0,24-24-1 0 0,-39 33-111 0 0,-1 0 0 0 0,0-1 0 0 0,-1 0 1 0 0,0 0-1 0 0,-1-1 0 0 0,0 1 0 0 0,9-26 0 0 0,-13 30-41 0 0,-1 0 0 0 0,0 0-1 0 0,0 0 1 0 0,-1-1-1 0 0,0 1 1 0 0,0-1 0 0 0,-1 1-1 0 0,0-1 1 0 0,0 1 0 0 0,-1-1-1 0 0,0 1 1 0 0,0 0 0 0 0,0-1-1 0 0,-1 1 1 0 0,-1 0-1 0 0,-2-7 1 0 0,0 3-55 0 0,-1 0 1 0 0,0 0-1 0 0,-1 1 1 0 0,0 0-1 0 0,-1 0 0 0 0,0 1 1 0 0,0 0-1 0 0,-1 0 0 0 0,-14-10 1 0 0,8 9-89 0 0,0 0 1 0 0,0 1-1 0 0,-1 1 1 0 0,0 1 0 0 0,-33-11-1 0 0,11 8-230 0 0,0 2 0 0 0,-1 1 0 0 0,0 2-1 0 0,-1 2 1 0 0,-47 3 0 0 0,-98 15-1246 0 0,164-13 1109 0 0,55-4-934 0 0,-2 0-3019 0 0,3-1-1351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2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672 195 2303 0 0,'9'-15'674'0'0,"76"-113"-793"0"0,-40 77 12513 0 0,-45 51-12212 0 0,0 0 1 0 0,1 0-1 0 0,-1 0 1 0 0,0 0-1 0 0,0 0 1 0 0,1 0-1 0 0,-1 0 1 0 0,0 0-1 0 0,0 0 1 0 0,1 0-1 0 0,-1 0 1 0 0,0 0-1 0 0,0 0 0 0 0,1 0 1 0 0,-1 0-1 0 0,0 0 1 0 0,0 0-1 0 0,1 0 1 0 0,-1 0-1 0 0,0 0 1 0 0,0 0-1 0 0,1 0 1 0 0,0 11 1106 0 0,-7 18-1633 0 0,6-28 372 0 0,-22 65 282 0 0,-2 0 0 0 0,-42 83 1 0 0,-58 63 114 0 0,78-139-349 0 0,11-16-39 0 0,-136 232 80 0 0,130-211-113 0 0,-56 148-1 0 0,51-85-3 0 0,43-132-41 0 0,-1 0 0 0 0,0 0-1 0 0,0 0 1 0 0,-1-1 0 0 0,0 1-1 0 0,0-1 1 0 0,-1-1 0 0 0,0 1-1 0 0,-1-1 1 0 0,-12 12 0 0 0,13-14-424 0 0,0 0 1 0 0,-1-1 0 0 0,0 1-1 0 0,0-1 1 0 0,0 0 0 0 0,-1-1-1 0 0,-13 5 1 0 0,19-8-303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2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62 7831 0 0,'16'-10'639'0'0,"0"0"0"0"0,1 1 0 0 0,29-10-1 0 0,-21 8 2826 0 0,-12 8-284 0 0,-13 4-3086 0 0,0-1 1 0 0,0 0-1 0 0,0 0 1 0 0,0 1-1 0 0,0-1 0 0 0,0 0 1 0 0,0 0-1 0 0,0 1 1 0 0,0-1-1 0 0,0 0 1 0 0,0 0-1 0 0,0 0 1 0 0,0 1-1 0 0,0-1 0 0 0,0 0 1 0 0,0 0-1 0 0,-1 1 1 0 0,1-1-1 0 0,0 0 1 0 0,0 0-1 0 0,0 0 1 0 0,0 1-1 0 0,0-1 1 0 0,0 0-1 0 0,-1 0 0 0 0,1 0 1 0 0,0 1-1 0 0,0-1 1 0 0,-19 19 909 0 0,-15 9-839 0 0,-67 41 1 0 0,-11 7-15 0 0,-85 90 39 0 0,160-132-174 0 0,3 3 1 0 0,1 0 0 0 0,-33 49-1 0 0,54-68-16 0 0,-14 28 0 0 0,23-40 0 0 0,0 1 0 0 0,0 0 0 0 0,1 0 0 0 0,0 0 0 0 0,0 1 0 0 0,0-1 0 0 0,0 15 0 0 0,2-18 21 0 0,0 0 0 0 0,1 0 0 0 0,0 0 0 0 0,-1 0 0 0 0,2 0 0 0 0,-1 0 0 0 0,0 0 0 0 0,1 0 0 0 0,-1-1 0 0 0,1 1 0 0 0,0 0 0 0 0,0-1 0 0 0,1 1 0 0 0,-1-1 0 0 0,1 0 0 0 0,0 0 0 0 0,4 4 0 0 0,-1-2 47 0 0,0 0-1 0 0,0-1 1 0 0,0 0-1 0 0,0-1 1 0 0,1 1-1 0 0,0-1 1 0 0,-1 0-1 0 0,15 3 1 0 0,28 6 84 0 0,2-2 0 0 0,-1-2 0 0 0,81 1 1 0 0,-119-10-911 0 0,1 0 1 0 0,24-6 0 0 0,-36 6 664 0 0,0 1-1 0 0,0-1 1 0 0,0 1 0 0 0,1-1 0 0 0,-1 1-1 0 0,0-1 1 0 0,0 0 0 0 0,-1 1 0 0 0,1-1-1 0 0,0 0 1 0 0,0 0 0 0 0,0 0-1 0 0,0 0 1 0 0,0-2 0 0 0,6-5-1017 0 0,14-13-1290 0 0,-11 8-3422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2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20 11055 0 0,'0'0'506'0'0,"2"-1"-10"0"0,6-8-318 0 0,2 0 7190 0 0,-8 11-6462 0 0,-1 0-838 0 0,0 0 1 0 0,0 0 0 0 0,0 0 0 0 0,0 1 0 0 0,0-1 0 0 0,0 1 0 0 0,-1-1 0 0 0,1 0 0 0 0,-1 1 0 0 0,1-1 0 0 0,-1 1 0 0 0,0-1 0 0 0,0 1-1 0 0,0-1 1 0 0,0 1 0 0 0,-1-1 0 0 0,1 1 0 0 0,-1-1 0 0 0,1 1 0 0 0,-1-1 0 0 0,-1 3 0 0 0,-3 6 92 0 0,0 1 1 0 0,-1-1-1 0 0,-9 12 1 0 0,-2 3 94 0 0,-136 258 603 0 0,84-154-638 0 0,61-114-283 0 0,1 1 1 0 0,0 0-1 0 0,-6 28 0 0 0,13-43-49 0 0,-1 0 0 0 0,1 0-1 0 0,0 0 1 0 0,0 0-1 0 0,0 0 1 0 0,1 0-1 0 0,-1 0 1 0 0,0 0 0 0 0,1 0-1 0 0,-1 0 1 0 0,1 0-1 0 0,0 0 1 0 0,1 1-1 0 0,0-2-1111 0 0,8 5-59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2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10135 0 0,'1'2'7578'0'0,"0"0"-7331"0"0,0 0 0 0 0,0 0 1 0 0,-1 0-1 0 0,1 0 0 0 0,0 0 0 0 0,-1 0 1 0 0,0 1-1 0 0,1-1 0 0 0,-1 0 1 0 0,0 0-1 0 0,0 0 0 0 0,0 0 1 0 0,0 1-1 0 0,0-1 0 0 0,-1 0 1 0 0,1 0-1 0 0,-1 0 0 0 0,0 0 1 0 0,-1 4-1 0 0,-3 6-92 0 0,0-1 1 0 0,-11 16-1 0 0,0 1 203 0 0,10-18-315 0 0,4-5-40 0 0,-1 0 1 0 0,1 0-1 0 0,0 0 1 0 0,-3 10-1 0 0,4-11-156 0 0,-1 0 121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2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60 7831 0 0,'22'-14'577'0'0,"35"-15"0"0"0,-21 14 6777 0 0,-36 15-7111 0 0,13-1 3524 0 0,-12 0-3430 0 0,-1 4-178 0 0,-1 1-133 0 0,0-1 0 0 0,0 0 1 0 0,0 1-1 0 0,0-1 1 0 0,-1 0-1 0 0,0 0 1 0 0,1 0-1 0 0,-1 0 1 0 0,0 0-1 0 0,-1 0 1 0 0,1 0-1 0 0,0-1 0 0 0,-1 1 1 0 0,0-1-1 0 0,1 1 1 0 0,-6 2-1 0 0,-8 6 72 0 0,0-2-1 0 0,-18 9 1 0 0,15-9 55 0 0,-281 121 954 0 0,282-123-1301 0 0,-1 0 1 0 0,0-2-1 0 0,0-1 0 0 0,0 0 0 0 0,-28 2 1 0 0,44-6 44 0 0,-1-1 1 0 0,1 1 0 0 0,-1 0 0 0 0,1-1 0 0 0,0 1 0 0 0,-1-1 0 0 0,1 0 0 0 0,0 0 0 0 0,-1-1 0 0 0,1 1 0 0 0,0 0 0 0 0,0-1 0 0 0,0 0 0 0 0,0 0 0 0 0,1 0 0 0 0,-1 0 0 0 0,0 0 0 0 0,1-1 0 0 0,-4-3 0 0 0,4 3 36 0 0,1 1-1 0 0,-1-1 1 0 0,1 0-1 0 0,0 1 1 0 0,0-1-1 0 0,0 0 1 0 0,0 0-1 0 0,0 0 1 0 0,1 0-1 0 0,-1 0 1 0 0,1 0-1 0 0,0 0 1 0 0,0 0-1 0 0,0 0 1 0 0,0 0-1 0 0,0 0 1 0 0,1 0-1 0 0,-1 1 1 0 0,1-1-1 0 0,0 0 1 0 0,0 0-1 0 0,2-4 1 0 0,26-47-843 0 0,-28 52 1407 0 0,-2 2-423 0 0,0 0 0 0 0,0 0 0 0 0,0 1 0 0 0,0-1 0 0 0,0 0 1 0 0,1 0-1 0 0,-1 1 0 0 0,0-1 0 0 0,0 1 0 0 0,0-1 0 0 0,0 1 0 0 0,0 0 0 0 0,-3 1 46 0 0,-83 48 638 0 0,43-24-508 0 0,29-16-79 0 0,-1 0 1 0 0,1 2-1 0 0,1 0 1 0 0,0 0-1 0 0,-15 19 1 0 0,11-11 433 0 0,2 2-1 0 0,-28 46 1 0 0,43-66-533 0 0,-8 18 158 0 0,1 0 93 0 0,8-19-259 0 0,0 1 1 0 0,-1-1 0 0 0,1 0 0 0 0,0 0 0 0 0,0 0 0 0 0,0 0 0 0 0,0 0 0 0 0,-1 0 0 0 0,2 0 0 0 0,-1 0 0 0 0,0 0 0 0 0,0 0 0 0 0,0 0 0 0 0,0 0-1 0 0,1 1 1 0 0,-1-1 0 0 0,0 0 0 0 0,1 0 0 0 0,-1 0 0 0 0,1 1 0 0 0,1-1 21 0 0,-1 1 1 0 0,0 0-1 0 0,1-1 0 0 0,-1 1 0 0 0,1-1 1 0 0,0 0-1 0 0,0 1 0 0 0,-1-1 0 0 0,4 2 1 0 0,1 0 81 0 0,1-1 0 0 0,-1 1 0 0 0,1-1 1 0 0,0 0-1 0 0,7 1 0 0 0,12-1-45 0 0,-1-1-1 0 0,1-1 1 0 0,0-2-1 0 0,35-5 1 0 0,-8 0-314 0 0,36-3-314 0 0,-33 2-14 0 0,59 0 0 0 0,-101 8 541 0 0,1 1 1 0 0,-1 1-1 0 0,21 5 1 0 0,-28-6 114 0 0,1 2 0 0 0,-1-1 0 0 0,0 1 0 0 0,0 0 0 0 0,0 0 0 0 0,-1 1 0 0 0,13 8 0 0 0,-17-10 114 0 0,-2-2-198 0 0,0 0 0 0 0,0 0 1 0 0,0 1-1 0 0,0-1 1 0 0,0 0-1 0 0,0 0 1 0 0,0 1-1 0 0,0-1 1 0 0,0 0-1 0 0,0 0 1 0 0,0 1-1 0 0,0-1 1 0 0,1 0-1 0 0,-1 0 0 0 0,0 1 1 0 0,0-1-1 0 0,0 0 1 0 0,1 0-1 0 0,-1 0 1 0 0,0 1-1 0 0,0-1 1 0 0,0 0-1 0 0,1 0 1 0 0,-1 0-1 0 0,1 1 1 0 0,-1-1 16 0 0,1 0 1 0 0,0 1-1 0 0,-1-1 1 0 0,1 1-1 0 0,-1 0 1 0 0,1-1-1 0 0,0 1 1 0 0,-1-1-1 0 0,1 1 1 0 0,-1 0-1 0 0,0-1 1 0 0,1 1-1 0 0,0 1 1 0 0,9 23 511 0 0,-9-22-342 0 0,-1 0 43 0 0,-1 1-173 0 0,0 0 0 0 0,0 1 0 0 0,0-1 0 0 0,-1 0-1 0 0,0 0 1 0 0,1 0 0 0 0,-1 0 0 0 0,-1 0 0 0 0,1 0-1 0 0,-1-1 1 0 0,1 1 0 0 0,-1-1 0 0 0,0 0-1 0 0,0 1 1 0 0,0-1 0 0 0,-8 5 0 0 0,-19 15 82 0 0,-35 21 1 0 0,-8 5-10 0 0,60-38-138 0 0,-1-1 0 0 0,-1-1 0 0 0,0-1 0 0 0,-30 13 0 0 0,15-8 10 0 0,23-10-2 0 0,0 0-1 0 0,0 0 0 0 0,-1 0 0 0 0,1-1 0 0 0,-1 0 0 0 0,0 0 1 0 0,0-1-1 0 0,-13 1 0 0 0,8-4 46 0 0,-4-2 40 0 0,15 1-78 0 0,1 1 5 0 0,-1 1 135 0 0,-4-8-102 0 0,12-7-7077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2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96 13559 0 0,'0'0'1231'0'0,"0"-3"-1014"0"0,3-5-105 0 0,-3 7-37 0 0,0 0 0 0 0,0 0-1 0 0,0 0 1 0 0,0 1 0 0 0,-1-1 0 0 0,1 0-1 0 0,0 0 1 0 0,0 0 0 0 0,0 0-1 0 0,-1 0 1 0 0,1 1 0 0 0,-1-1 0 0 0,1 0-1 0 0,-1 0 1 0 0,1 0 0 0 0,-1 1-1 0 0,1-1 1 0 0,-1 0 0 0 0,1 1 0 0 0,-1-1-1 0 0,0 1 1 0 0,1-1 0 0 0,-3 0-1 0 0,-17-13 963 0 0,17 13-947 0 0,-13-6 522 0 0,-1 0 0 0 0,0 1 0 0 0,0 1 0 0 0,0 1 0 0 0,-21-3 0 0 0,17 3-341 0 0,2 0-137 0 0,0 1 0 0 0,0 1 0 0 0,0 0 0 0 0,-27 2 0 0 0,33 1-133 0 0,1 0 0 0 0,0 1 0 0 0,0 0 0 0 0,0 1 0 0 0,0 0 0 0 0,0 1 0 0 0,0 0 0 0 0,1 1-1 0 0,0 0 1 0 0,0 1 0 0 0,-10 7 0 0 0,7-3-20 0 0,1-1-1 0 0,1 2 1 0 0,0 0-1 0 0,0 1 1 0 0,1 0 0 0 0,-13 19-1 0 0,22-29 15 0 0,1 1 0 0 0,-1-1 0 0 0,1 1 0 0 0,0 0 0 0 0,0 0 0 0 0,0 0 0 0 0,0-1 0 0 0,0 1 0 0 0,1 0 0 0 0,0 0 0 0 0,-1 0 1 0 0,1 0-1 0 0,0 0 0 0 0,1 6 0 0 0,0-5-15 0 0,0 1 1 0 0,0-1 0 0 0,1 0 0 0 0,0 0 0 0 0,0 1 0 0 0,0-1 0 0 0,0 0 0 0 0,5 7 0 0 0,5 2-47 0 0,0 0 1 0 0,1-1 0 0 0,0 0-1 0 0,16 10 1 0 0,-17-12 46 0 0,80 55-177 0 0,29 24 204 0 0,-109-79 133 0 0,-1 1 0 0 0,0 1-1 0 0,0-1 1 0 0,-1 2 0 0 0,-1-1-1 0 0,0 1 1 0 0,9 20-1 0 0,-15-27-63 0 0,0 1 0 0 0,-1 0 0 0 0,0 0 0 0 0,0 0 0 0 0,0 0 0 0 0,-1 0 0 0 0,0 0 0 0 0,-1 0 0 0 0,0 0 0 0 0,0 1 0 0 0,0-1-1 0 0,-2 7 1 0 0,1-9-57 0 0,0 1 0 0 0,0-1 0 0 0,-1-1-1 0 0,0 1 1 0 0,0 0 0 0 0,0 0 0 0 0,0-1 0 0 0,-1 1-1 0 0,0-1 1 0 0,0 0 0 0 0,0 0 0 0 0,0 0 0 0 0,-1 0-1 0 0,1 0 1 0 0,-1-1 0 0 0,0 1 0 0 0,-6 3-1 0 0,-6 2-5 0 0,-1 0 0 0 0,1-2 0 0 0,-2 0 0 0 0,-21 6 0 0 0,7-4 17 0 0,-48 6-1 0 0,65-13-30 0 0,1 0 0 0 0,-1-1 0 0 0,1-1 0 0 0,0-1 0 0 0,-1 0 0 0 0,1 0 0 0 0,-1-2 0 0 0,1 1 0 0 0,-27-11 0 0 0,38 12 0 0 0,0-1 0 0 0,0 0 0 0 0,0 0 0 0 0,0 0 0 0 0,0-1 0 0 0,0 1 0 0 0,0-1 0 0 0,1 1 0 0 0,-1-1 0 0 0,1 0 0 0 0,0 0 0 0 0,0 0 0 0 0,0 0 0 0 0,0-1 0 0 0,1 1 0 0 0,-1 0 0 0 0,1-1 0 0 0,0 1 0 0 0,0-1 0 0 0,0 1 0 0 0,0-1 0 0 0,1 0 0 0 0,0 1 0 0 0,-1-8 0 0 0,2-7 0 0 0,0 1 0 0 0,1 0 0 0 0,8-34 0 0 0,-7 39 0 0 0,2-9 98 0 0,1 0 1 0 0,0 0-1 0 0,2 0 0 0 0,0 1 0 0 0,2 0 1 0 0,0 1-1 0 0,1 0 0 0 0,1 1 1 0 0,16-20-1 0 0,-21 31-71 0 0,-1 0 0 0 0,1 1 0 0 0,0 0 0 0 0,0 1 0 0 0,1 0 0 0 0,0 0 0 0 0,0 0 1 0 0,0 1-1 0 0,0 0 0 0 0,1 1 0 0 0,-1 0 0 0 0,11-2 0 0 0,14-2 66 0 0,1 3 1 0 0,44-2-1 0 0,-69 6-92 0 0,-2-1-73 0 0,0 0 0 0 0,0 0-1 0 0,0 0 1 0 0,0-1 0 0 0,0 0 0 0 0,-1 0 0 0 0,1-1-1 0 0,-1 0 1 0 0,0 0 0 0 0,1 0 0 0 0,-1-1 0 0 0,-1 0-1 0 0,1 0 1 0 0,-1-1 0 0 0,1 0 0 0 0,-1 1 0 0 0,0-2-1 0 0,3-5 1 0 0,-4 8 8 0 0,-1-1 0 0 0,0 0 0 0 0,0-1-1 0 0,0 1 1 0 0,-1 0 0 0 0,0-1 0 0 0,3-8 0 0 0,-4 12-62 0 0,-1-1 0 0 0,1 0 0 0 0,-1 1 1 0 0,0-1-1 0 0,0 0 0 0 0,0 1 1 0 0,0-1-1 0 0,0 0 0 0 0,0 1 1 0 0,0-1-1 0 0,0 0 0 0 0,-1 1 0 0 0,1-1 1 0 0,-1 0-1 0 0,1 1 0 0 0,-1-1 1 0 0,0 1-1 0 0,0-1 0 0 0,1 1 0 0 0,-1-1 1 0 0,0 1-1 0 0,0 0 0 0 0,0-1 1 0 0,-1 1-1 0 0,1 0 0 0 0,0 0 1 0 0,-2-1-1 0 0,-18-13-3734 0 0,19 13 1877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2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0,'1'3'382'0'0,"9"27"421"0"0,2 1 0 0 0,2-2 0 0 0,0 0 0 0 0,35 50 0 0 0,90 103 4231 0 0,-127-167-5177 0 0,44 52 707 0 0,-11-15 581 0 0,70 108 1 0 0,-104-142-893 0 0,-1 1 0 0 0,-1 0 0 0 0,0 1 1 0 0,-2-1-1 0 0,0 2 0 0 0,-1-1 0 0 0,-1 1 0 0 0,-1-1 1 0 0,-1 1-1 0 0,0 30 0 0 0,-4-16-54 0 0,-1 0 0 0 0,-2-1 0 0 0,-2 0 0 0 0,-14 49 0 0 0,4-32-209 0 0,-3-1-1 0 0,-29 57 1 0 0,42-94-348 0 0,-1 0 0 0 0,-1-1 1 0 0,0 1-1 0 0,-1-1 0 0 0,0-1 0 0 0,-1 0 0 0 0,0 0 0 0 0,-1-1 1 0 0,0 0-1 0 0,-1-1 0 0 0,1 0 0 0 0,-15 7 0 0 0,1-5-848 0 0,23-10 868 0 0,-8 2-1814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2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18487 0 0,'0'0'4009'0'0,"3"-1"-3335"0"0,134-27 1290 0 0,-77 17-1723 0 0,30-4 159 0 0,1 4 0 0 0,125 0 0 0 0,-130 9-3209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3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 13359 0 0,'-2'2'1027'0'0,"-3"3"-543"0"0,0 0 0 0 0,1 0-1 0 0,0 0 1 0 0,-1 0 0 0 0,2 1 0 0 0,-1 0 0 0 0,-5 13 1913 0 0,18-8 388 0 0,-8-9-2685 0 0,1-1 0 0 0,-1 1-1 0 0,1 0 1 0 0,-1-1 0 0 0,1 1 0 0 0,-1-1 0 0 0,1 0 0 0 0,0 0 0 0 0,0 1 0 0 0,0-1 0 0 0,0 0 0 0 0,3 1 0 0 0,7 2 177 0 0,0-2 1 0 0,-1 1-1 0 0,1-1 0 0 0,0-1 1 0 0,23 0-1 0 0,61-9 377 0 0,-94 8-642 0 0,265-50 577 0 0,-99 15-2306 0 0,-85 27-1781 0 0,-64 5 1739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2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0,'0'0'4423'0'0,"0"2"-3968"0"0,0 0-327 0 0,0 1 0 0 0,0 0 1 0 0,0 0-1 0 0,0 0 0 0 0,0 0 0 0 0,1 0 1 0 0,-1 0-1 0 0,1 0 0 0 0,0-1 1 0 0,0 1-1 0 0,1 3 0 0 0,18 31 808 0 0,-14-26-714 0 0,4 5-69 0 0,1 1-1 0 0,0-1 1 0 0,2-1 0 0 0,21 21 0 0 0,64 49 1390 0 0,-65-58-785 0 0,0 2-1 0 0,29 33 1 0 0,-52-51-649 0 0,-1 1 0 0 0,-1 0 1 0 0,1 0-1 0 0,-2 1 0 0 0,0 0 1 0 0,0 1-1 0 0,-2-1 0 0 0,1 1 1 0 0,5 28-1 0 0,-9-35-107 0 0,-1 1-1 0 0,0 0 1 0 0,-1 0 0 0 0,1 0-1 0 0,-2 0 1 0 0,1 0 0 0 0,-1-1-1 0 0,0 1 1 0 0,-1 0 0 0 0,0 0-1 0 0,0-1 1 0 0,-4 10-1 0 0,0-6 5 0 0,1-1 0 0 0,-1 0 0 0 0,0 0 0 0 0,-1-1 0 0 0,-1 0-1 0 0,1 0 1 0 0,-14 12 0 0 0,-8 2 8 0 0,-1-1-1 0 0,-1-1 1 0 0,-1-1 0 0 0,-36 16-1 0 0,-65 25-484 0 0,117-58 160 0 0,19-11-4091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3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56 6911 0 0,'50'-41'705'0'0,"-26"26"11736"0"0,-25 19-12236 0 0,0 0 0 0 0,1-1 0 0 0,-2 1 1 0 0,1-1-1 0 0,0 1 0 0 0,-1-1 0 0 0,-3 7 1 0 0,-1 1 105 0 0,-142 268 2510 0 0,48-97-2221 0 0,-1 10-520 0 0,90-170-83 0 0,2 0 0 0 0,0 1 0 0 0,1 0 1 0 0,2 0-1 0 0,-5 27 0 0 0,10-45-310 0 0,1 2 524 0 0,1-3-3193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3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11975 0 0,'3'1'9748'0'0,"2"1"-9426"0"0,1 0 0 0 0,-1 0 0 0 0,1-1 0 0 0,-1 1 1 0 0,1-1-1 0 0,0-1 0 0 0,0 1 0 0 0,0-1 0 0 0,-1 0 0 0 0,12-2 0 0 0,9-2 307 0 0,29-8 1 0 0,-12 2-69 0 0,155-19 1113 0 0,-155 26-1448 0 0,0 2 1 0 0,71 7-1 0 0,-86-2-639 0 0,43 11 1 0 0,-69-14-1222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5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3223 0 0,'0'0'3506'0'0,"-2"1"-2389"0"0,1 0-1768 0 0,-6 3 738 0 0,5-3 1399 0 0,0 1-1 0 0,-1-1 0 0 0,1 1 1 0 0,0 0-1 0 0,0 0 0 0 0,0 0 1 0 0,-2 3-1 0 0,-2 7-291 0 0,-5 15-938 0 0,10-25-192 0 0,1 1-10 0 0,-2 26 31 0 0,2-26 7 0 0,26-49-713 0 0,-23 42 595 0 0,1-1 3 0 0,1-18-10 0 0,-2 8 809 0 0,-6 16-592 0 0,-8 6-106 0 0,9-6-73 0 0,1 0 1 0 0,0 1-1 0 0,0-1 1 0 0,0 0 0 0 0,0 1-1 0 0,0-1 1 0 0,0 0 0 0 0,0 1-1 0 0,0-1 1 0 0,1 1 0 0 0,-1 0-1 0 0,0 2 1 0 0,-8 16 123 0 0,8-17 530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58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362 426 8375 0 0,'2'-1'382'0'0,"29"-5"273"0"0,31-12 0 0 0,0 0 3004 0 0,-57 16-4426 0 0,-1 1 1736 0 0,0 0 0 0 0,0 0 0 0 0,0 0 0 0 0,-1 0 0 0 0,5-3 0 0 0,-7 3-592 0 0,0 1 0 0 0,0-1 1 0 0,0 0-1 0 0,0 1 0 0 0,0-1 1 0 0,-1 0-1 0 0,1 0 0 0 0,0 0 0 0 0,-1 0 1 0 0,1 0-1 0 0,0-1 0 0 0,2-10-129 0 0,5-60-179 0 0,4-59 57 0 0,-12 119-182 0 0,0 0 0 0 0,0 0-1 0 0,-1 0 1 0 0,-1 0 0 0 0,0 0 0 0 0,-4-13-1 0 0,5 22 32 0 0,0 0 0 0 0,0-1 0 0 0,-1 1-1 0 0,1 0 1 0 0,-1 0 0 0 0,0 1-1 0 0,0-1 1 0 0,0 0 0 0 0,0 1-1 0 0,-1-1 1 0 0,-3-2 0 0 0,4 3 13 0 0,0 1 1 0 0,0-1-1 0 0,0 1 0 0 0,-1 0 1 0 0,1 0-1 0 0,-1 0 1 0 0,1 1-1 0 0,-1-1 1 0 0,1 1-1 0 0,-1-1 1 0 0,1 1-1 0 0,-1 0 1 0 0,1 0-1 0 0,-1 0 0 0 0,0 0 1 0 0,1 0-1 0 0,-3 1 1 0 0,-9 2-97 0 0,1 0 0 0 0,0 1 0 0 0,0 1 0 0 0,0 0 0 0 0,1 1 0 0 0,-19 11 0 0 0,-67 51-31 0 0,57-33 99 0 0,-73 76 0 0 0,90-84-35 0 0,1 0 0 0 0,1 1-1 0 0,-25 44 1 0 0,43-66 81 0 0,1 1 0 0 0,0 0-1 0 0,0-1 1 0 0,1 1 0 0 0,-1 0 0 0 0,2 0 0 0 0,-1 1 0 0 0,1-1 0 0 0,0 0 0 0 0,1 0-1 0 0,-1 1 1 0 0,2-1 0 0 0,-1 0 0 0 0,1 1 0 0 0,0-1 0 0 0,0 0 0 0 0,1 0 0 0 0,0 0-1 0 0,0 0 1 0 0,1 0 0 0 0,0 0 0 0 0,0 0 0 0 0,0-1 0 0 0,1 0 0 0 0,0 0 0 0 0,6 8 0 0 0,-6-9 37 0 0,0-1 1 0 0,0 1-1 0 0,0-1 1 0 0,1 0-1 0 0,-1 0 1 0 0,1 0-1 0 0,0 0 1 0 0,0-1 0 0 0,1 0-1 0 0,-1 0 1 0 0,1 0-1 0 0,-1-1 1 0 0,1 0-1 0 0,0 0 1 0 0,0 0-1 0 0,0-1 1 0 0,0 1-1 0 0,0-2 1 0 0,0 1 0 0 0,0-1-1 0 0,0 0 1 0 0,0 0-1 0 0,0 0 1 0 0,1-1-1 0 0,-1 0 1 0 0,0 0-1 0 0,0-1 1 0 0,-1 1 0 0 0,1-1-1 0 0,0-1 1 0 0,-1 1-1 0 0,11-7 1 0 0,2-2 43 0 0,-1-2 0 0 0,0 0 0 0 0,-1-1 1 0 0,25-27-1 0 0,-11 6 22 0 0,28-44 0 0 0,-44 58 36 0 0,-2 0 0 0 0,18-41 0 0 0,-29 60 408 0 0,-3 4-386 0 0,-22 37-70 0 0,1 1-1 0 0,-32 81 0 0 0,14-28-166 0 0,4-13-13 0 0,-29 60-285 0 0,2 3-633 0 0,63-140 679 0 0,0-1 1 0 0,0 1 0 0 0,0 0-1 0 0,1 0 1 0 0,-1-1 0 0 0,1 1-1 0 0,0 0 1 0 0,0 5 0 0 0,0-6 105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5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37 5983 0 0,'1'-2'464'0'0,"11"-33"16264"0"0,-12 39-16654 0 0,0-1 1 0 0,0 1-1 0 0,0-1 0 0 0,1 1 0 0 0,-1-1 1 0 0,2 5-1 0 0,1 6 3 0 0,2 24-12 0 0,-3-25-59 0 0,-1 0 0 0 0,0 16 1 0 0,-1-23-6 0 0,-1-1 0 0 0,1 0 0 0 0,-1 0 0 0 0,0 0 0 0 0,-1 0 0 0 0,1 0 0 0 0,-1 0 0 0 0,0 0 0 0 0,-3 5 0 0 0,-5 6 6 0 0,0-2-1 0 0,0 0 1 0 0,-24 26 0 0 0,-44 31-174 0 0,38-36 100 0 0,30-24 19 0 0,4-2 36 0 0,6-8 12 0 0,0-1 0 0 0,0 1 0 0 0,0-1 0 0 0,0 1 0 0 0,0-1 0 0 0,1 1 0 0 0,-1 0 0 0 0,0-1 0 0 0,0 1 0 0 0,0-1 0 0 0,1 1 0 0 0,-1-1 0 0 0,0 0 0 0 0,1 1 0 0 0,-1-1 0 0 0,0 1 0 0 0,1-1 0 0 0,0 1 0 0 0,2 1 1 0 0,1 0-1 0 0,-1 0 1 0 0,0 0-1 0 0,1 0 1 0 0,-1-1-1 0 0,1 0 1 0 0,-1 0-1 0 0,1 0 1 0 0,0 0-1 0 0,-1 0 1 0 0,1-1-1 0 0,0 1 1 0 0,6-1-1 0 0,3-1 26 0 0,1 1 0 0 0,21-5 0 0 0,45-13-73 0 0,-2-3-1 0 0,108-43 1 0 0,-173 59-559 0 0,0-1-1 0 0,14-8 1 0 0,-22 10-1072 0 0,0 1-1 0 0,-1-1 1 0 0,1 0 0 0 0,6-6-1 0 0,-3-1-4093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5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20 1839 0 0,'8'-19'19934'0'0,"-2"31"-18932"0"0,-5-7-910 0 0,0-1 0 0 0,0 1 1 0 0,-1 0-1 0 0,0 0 0 0 0,0-1 0 0 0,0 1 0 0 0,-1 0 0 0 0,1 0 0 0 0,-1 0 1 0 0,-2 5-1 0 0,-3 10 119 0 0,-9 19-1 0 0,11-27-100 0 0,-270 578 281 0 0,264-570-443 0 0,-29 58-806 0 0,34-65 545 0 0,0 0 1 0 0,1 0 0 0 0,-6 27-1 0 0,10-38-1068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39:5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496 127 3679 0 0,'-1'0'284'0'0,"-35"17"728"0"0,22-9 3693 0 0,-23 16 5797 0 0,48-35-9589 0 0,5-4-485 0 0,0 1 0 0 0,2 0 1 0 0,0 2-1 0 0,20-12 0 0 0,82-34 735 0 0,-106 52-1022 0 0,0 1 0 0 0,0 0 0 0 0,1 2 1 0 0,18-4-1 0 0,-28 6-114 0 0,0 1 1 0 0,0-1 0 0 0,0 1 0 0 0,0 0-1 0 0,0 0 1 0 0,0 1 0 0 0,0 0 0 0 0,0 0-1 0 0,0 0 1 0 0,0 0 0 0 0,0 1 0 0 0,-1-1-1 0 0,1 1 1 0 0,0 1 0 0 0,-1-1 0 0 0,6 4-1 0 0,-8-4-15 0 0,0 0 0 0 0,0 0 0 0 0,0 0 0 0 0,-1 1 0 0 0,1-1 0 0 0,-1 0 0 0 0,1 1 0 0 0,-1-1 0 0 0,0 1 0 0 0,0-1 0 0 0,0 1 0 0 0,0-1 0 0 0,0 1 0 0 0,-1 0 0 0 0,1-1 0 0 0,-1 1 0 0 0,0 0 0 0 0,0 0 0 0 0,0-1 0 0 0,0 1 0 0 0,0 0 0 0 0,-1 0 0 0 0,1-1 0 0 0,-1 1 0 0 0,1 0 0 0 0,-1-1 0 0 0,-1 3 0 0 0,-2 6 5 0 0,-1-1-1 0 0,1-1 1 0 0,-2 1 0 0 0,1-1 0 0 0,-11 13-1 0 0,0-3-10 0 0,-21 20-1 0 0,9-10-20 0 0,-73 65-208 0 0,47-46 109 0 0,-233 211-1046 0 0,209-191 815 0 0,37-35 33 0 0,2 2 0 0 0,-59 68 0 0 0,95-99 309 0 0,1-1 0 0 0,0 0 0 0 0,-1 1 1 0 0,1-1-1 0 0,1 1 0 0 0,-1 0 0 0 0,0-1 0 0 0,-1 7 0 0 0,3-10 3 0 0,0 0-1 0 0,0 0 0 0 0,0 0 0 0 0,0 0 0 0 0,0 0 1 0 0,0 0-1 0 0,0 0 0 0 0,0 0 0 0 0,0 0 0 0 0,0 0 1 0 0,0 0-1 0 0,0 1 0 0 0,0-1 0 0 0,0 0 0 0 0,0 0 1 0 0,0 0-1 0 0,0 0 0 0 0,0 0 0 0 0,0 0 0 0 0,0 0 1 0 0,0 0-1 0 0,1 0 0 0 0,-1 0 0 0 0,0 0 0 0 0,0 0 1 0 0,0 0-1 0 0,0 1 0 0 0,0-1 0 0 0,0 0 0 0 0,0 0 1 0 0,0 0-1 0 0,0 0 0 0 0,0 0 0 0 0,0 0 0 0 0,0 0 1 0 0,0 0-1 0 0,0 0 0 0 0,0 0 0 0 0,1 0 0 0 0,-1 0 0 0 0,0 0 1 0 0,0 0-1 0 0,0 0 0 0 0,0 0 0 0 0,0 0 0 0 0,0 0 1 0 0,0 0-1 0 0,0 0 0 0 0,0 0 0 0 0,0 0 0 0 0,0 0 1 0 0,1 0-1 0 0,9 3 57 0 0,1-1 0 0 0,-1-1 1 0 0,1 0-1 0 0,0 0 0 0 0,14-2 1 0 0,57-7 494 0 0,-12 0-19 0 0,15 4 116 0 0,-28 2 51 0 0,70-11-1 0 0,-113 10-614 0 0,33-7 159 0 0,-43 9-527 0 0,44-10 87 0 0,-26 9-4750 0 0,-12 2-3005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0:0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557 419 1839 0 0,'1'-1'10884'0'0,"15"-10"-5641"0"0,-14 10-4210 0 0,-1 0-147 0 0,31-23 2773 0 0,-30 22-3519 0 0,0 0 0 0 0,0 0-1 0 0,0 0 1 0 0,-1 0-1 0 0,1 0 1 0 0,2-4 0 0 0,4-6 154 0 0,-4 7-251 0 0,0-1 0 0 0,0-1 0 0 0,0 1-1 0 0,-1-1 1 0 0,0 1 0 0 0,0-1-1 0 0,-1 0 1 0 0,0 0 0 0 0,0 0-1 0 0,0 0 1 0 0,0-13 0 0 0,-1 10 11 0 0,-1 0-1 0 0,0-1 1 0 0,-1 1 0 0 0,0 0 0 0 0,0 0 0 0 0,-1 0-1 0 0,-6-18 1 0 0,3 15-143 0 0,0 0 0 0 0,-2 1 0 0 0,1 0 0 0 0,-2 0-1 0 0,1 0 1 0 0,-12-11 0 0 0,14 17 37 0 0,0 0 0 0 0,0 1-1 0 0,-1-1 1 0 0,0 1 0 0 0,0 1-1 0 0,0-1 1 0 0,-1 1 0 0 0,0 0-1 0 0,0 1 1 0 0,1 0 0 0 0,-2 0-1 0 0,-11-3 1 0 0,11 4-5 0 0,0 2 0 0 0,0-1-1 0 0,0 1 1 0 0,0 0 0 0 0,0 1 0 0 0,0 0 0 0 0,1 0-1 0 0,-1 1 1 0 0,0 0 0 0 0,0 0 0 0 0,-12 6-1 0 0,-2 2-16 0 0,1 2 0 0 0,-32 21 0 0 0,22-11 33 0 0,1 3 0 0 0,0 0 0 0 0,2 2 0 0 0,2 1 1 0 0,0 1-1 0 0,2 1 0 0 0,-33 53 0 0 0,50-72 24 0 0,0 2 0 0 0,1-1 0 0 0,0 1 0 0 0,1 0 0 0 0,0 0-1 0 0,1 1 1 0 0,-3 17 0 0 0,6-26 13 0 0,0 0 1 0 0,1 0-1 0 0,0 0 0 0 0,0 0 0 0 0,0 0 0 0 0,0 0 1 0 0,1 0-1 0 0,0 0 0 0 0,0 0 0 0 0,0 0 0 0 0,1 0 1 0 0,-1-1-1 0 0,1 1 0 0 0,0-1 0 0 0,1 1 0 0 0,-1-1 1 0 0,1 1-1 0 0,0-1 0 0 0,0 0 0 0 0,0-1 1 0 0,0 1-1 0 0,1 0 0 0 0,6 4 0 0 0,-5-4 32 0 0,1-1-1 0 0,-1 0 1 0 0,1-1-1 0 0,0 1 1 0 0,0-1 0 0 0,0 0-1 0 0,0 0 1 0 0,0-1-1 0 0,0 0 1 0 0,12 1-1 0 0,-3-2 78 0 0,1 0 0 0 0,-1-1 0 0 0,20-3 0 0 0,-1-3 192 0 0,0-1 0 0 0,-1-2 1 0 0,62-27-1 0 0,-85 32-261 0 0,0-1 0 0 0,0 0 0 0 0,0 0-1 0 0,-1-1 1 0 0,0 0 0 0 0,0 0 0 0 0,0-1 0 0 0,7-10 0 0 0,-10 11 19 0 0,0 0 0 0 0,-1-1 0 0 0,0 1 0 0 0,0-1 0 0 0,-1 0 1 0 0,0-1-1 0 0,0 1 0 0 0,-1-1 0 0 0,0 0 0 0 0,2-11 0 0 0,0-2 327 0 0,-5 20-173 0 0,-2 3-200 0 0,-1 0-1 0 0,1 0 1 0 0,0 0-1 0 0,0 1 1 0 0,0-1 0 0 0,0 1-1 0 0,1-1 1 0 0,-1 1-1 0 0,0 0 1 0 0,1 0-1 0 0,-3 2 1 0 0,2-2-8 0 0,-10 14-1 0 0,1-1 0 0 0,0 2 0 0 0,-10 19 0 0 0,-22 56 0 0 0,43-91 0 0 0,-89 211-116 0 0,20-45-5 0 0,-1 18-101 0 0,64-163 194 0 0,0 1-1 0 0,2 0 1 0 0,0 0-1 0 0,2 1 1 0 0,0-1-1 0 0,3 34 0 0 0,-1-54-601 0 0,1 3 1241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0:0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55 12983 0 0,'0'0'596'0'0,"-1"-1"-13"0"0,-16-4-208 0 0,16 4 377 0 0,-7-4 5821 0 0,148-9-4964 0 0,51 1-1055 0 0,-21 2-3081 0 0,-134 7 476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0:0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83 8287 0 0,'-10'-5'13636'0'0,"12"4"-13156"0"0,339-68 2212 0 0,-309 65-3802 0 0,0 2 0 0 0,0 0 0 0 0,50 5 0 0 0,-60 1-6490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2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86 6447 0 0,'-9'-1'670'0'0,"2"-1"1946"0"0,2-5 1846 0 0,-4 3-4043 0 0,2 0 3822 0 0,7 4-4198 0 0,0 0-1 0 0,0 0 1 0 0,0 0 0 0 0,0 0 0 0 0,0-1-1 0 0,0 1 1 0 0,0 0 0 0 0,0 0 0 0 0,0 0 0 0 0,0 0-1 0 0,0 0 1 0 0,0-1 0 0 0,0 1 0 0 0,0 0 0 0 0,0 0-1 0 0,0 0 1 0 0,1 0 0 0 0,-1 0 0 0 0,0-1-1 0 0,0 1 1 0 0,0 0 0 0 0,0 0 0 0 0,0 0 0 0 0,0 0-1 0 0,0 0 1 0 0,1 0 0 0 0,-1 0 0 0 0,0 0 0 0 0,0 0-1 0 0,0-1 1 0 0,0 1 0 0 0,0 0 0 0 0,1 0 0 0 0,-1 0-1 0 0,0 0 1 0 0,0 0 0 0 0,0 0 0 0 0,0 0-1 0 0,0 0 1 0 0,1 0 0 0 0,-1 0 0 0 0,0 0 0 0 0,0 0-1 0 0,0 0 1 0 0,0 0 0 0 0,1 0 0 0 0,-1 0 0 0 0,82-15 481 0 0,1-2-110 0 0,9-6-2562 0 0,-66 14 976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0:1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16 919 0 0,'10'-15'17623'0'0,"-11"16"-17502"0"0,-7 7 50 0 0,1 0-1 0 0,0 1 1 0 0,-8 12-1 0 0,14-19-113 0 0,-1 0 1132 0 0,11-11-957 0 0,-7 8 451 0 0,-3 6-616 0 0,-1-4-55 0 0,1 0-1 0 0,-1 0 1 0 0,1 0-1 0 0,0 0 1 0 0,0 0 0 0 0,-1 0-1 0 0,1 1 1 0 0,0-1-1 0 0,0 1 1 0 0,0-1-1 0 0,0 0 1 0 0,1 1 0 0 0,-2 3-1 0 0,-4 5 80 0 0,4-8 1610 0 0,2 2-1648 0 0,0 0-47 0 0,-1 1-1 0 0,-7 21-89 0 0,4-18 29 0 0,0 1-1 0 0,0-1 1 0 0,-1 0 0 0 0,0 0-1 0 0,-7 7 1 0 0,10-13-54 0 0,4-2-1502 0 0,-1-1 1498 0 0,0 1 0 0 0,0-1-1 0 0,-1 0 1 0 0,1 1 0 0 0,0-1-1 0 0,0 0 1 0 0,-1 1 0 0 0,1-1-1 0 0,1-1 1 0 0,0-1-804 0 0,13-11-6113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0:1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31 8751 0 0,'3'-1'399'0'0,"0"-1"-259"0"0,20-14 257 0 0,-9 5 9563 0 0,-14 14-9684 0 0,-3 6-168 0 0,1-1 0 0 0,-1 1-1 0 0,-1-1 1 0 0,0 0 0 0 0,0 0 0 0 0,0 0-1 0 0,-10 11 1 0 0,-46 52 370 0 0,48-58-424 0 0,-98 96 36 0 0,-23 27-266 0 0,121-122 150 0 0,1 1-1 0 0,1 0 1 0 0,0 0 0 0 0,-9 20-1 0 0,15-24 26 0 0,0-1-1 0 0,0 1 1 0 0,1 0-1 0 0,0 0 1 0 0,1 0-1 0 0,0 1 1 0 0,0 20-1 0 0,2-28-1 0 0,0 0 1 0 0,1-1-1 0 0,-1 1 0 0 0,1-1 1 0 0,0 1-1 0 0,0-1 0 0 0,0 1 1 0 0,0-1-1 0 0,1 0 0 0 0,-1 1 0 0 0,1-1 1 0 0,0 0-1 0 0,3 4 0 0 0,-1-2 19 0 0,0-1 0 0 0,0 0 0 0 0,0 0 0 0 0,1 0 0 0 0,0-1 0 0 0,-1 0 0 0 0,11 6 0 0 0,-5-5 63 0 0,0 1 0 0 0,1-1 0 0 0,0-1 0 0 0,0 0 0 0 0,0-1 0 0 0,0 0 0 0 0,0 0 0 0 0,14-1 1 0 0,-2-2 82 0 0,-1 0 1 0 0,0-2 0 0 0,0-1 0 0 0,-1 0-1 0 0,1-2 1 0 0,29-11 0 0 0,-19 4 34 0 0,-1-2 1 0 0,-1-1-1 0 0,41-28 1 0 0,-63 38-160 0 0,96-72 388 0 0,-93 69-394 0 0,-1-1 0 0 0,0-1 0 0 0,0 1 0 0 0,-1-2 0 0 0,-1 1 0 0 0,13-24 0 0 0,-17 27-18 0 0,-1 0 0 0 0,0 0 0 0 0,-1 0 0 0 0,0 0 0 0 0,0 0 0 0 0,-1 0 0 0 0,1-12 0 0 0,-2 4 17 0 0,0 0 0 0 0,-5-28 0 0 0,3 31-56 0 0,-1 0 0 0 0,-1 0 0 0 0,0 0 1 0 0,0 1-1 0 0,-1-1 0 0 0,-13-22 0 0 0,13 28 8 0 0,1 0-1 0 0,-1 0 1 0 0,-1 1 0 0 0,1 0 0 0 0,-1-1-1 0 0,0 2 1 0 0,-1-1 0 0 0,1 1-1 0 0,-1 0 1 0 0,0 0 0 0 0,0 1 0 0 0,-9-4-1 0 0,10 6-27 0 0,0 0 0 0 0,1 1 0 0 0,-1-1 0 0 0,-1 1 0 0 0,1 0 0 0 0,0 1-1 0 0,0 0 1 0 0,0 0 0 0 0,0 0 0 0 0,0 0 0 0 0,0 1 0 0 0,0 0-1 0 0,0 1 1 0 0,0-1 0 0 0,0 1 0 0 0,0 0 0 0 0,0 1 0 0 0,1-1 0 0 0,-1 1-1 0 0,1 0 1 0 0,-7 5 0 0 0,10-6-1 0 0,1-1 0 0 0,-1 1 0 0 0,1 0 0 0 0,-1-1 0 0 0,1 1 0 0 0,-1 0 0 0 0,1 0-1 0 0,0 0 1 0 0,0 0 0 0 0,-1 3 0 0 0,-1 2-424 0 0,6-5-710 0 0,11 8-3989 0 0,3-5-1713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0:1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81 10135 0 0,'112'-50'1187'0'0,"-90"42"-479"0"0,0 2 1 0 0,0 0-1 0 0,30-4 0 0 0,-40 11-31 0 0,-4-2 1722 0 0,-7 2-1874 0 0,0 0-450 0 0,-1-1 0 0 0,0 0 0 0 0,1 0 1 0 0,-1 1-1 0 0,0-1 0 0 0,0 0 0 0 0,1 1 0 0 0,-1-1 1 0 0,0 0-1 0 0,0 1 0 0 0,1-1 0 0 0,-1 1 1 0 0,0-1-1 0 0,0 0 0 0 0,0 1 0 0 0,0-1 1 0 0,0 1-1 0 0,0-1 0 0 0,0 0 0 0 0,0 1 0 0 0,1-1 1 0 0,-2 1-1 0 0,-3 6 224 0 0,0-1 1 0 0,-1 0 0 0 0,0 0-1 0 0,-1-1 1 0 0,1 1-1 0 0,-11 6 1 0 0,-43 27 490 0 0,28-19-465 0 0,-19 10-94 0 0,-91 42 1 0 0,-62 6-254 0 0,177-69-235 0 0,-1-2-1 0 0,0 0 1 0 0,-1-2-1 0 0,1-1 1 0 0,-1-1-1 0 0,-35-1 1 0 0,57-2 95 0 0,0 0 0 0 0,0-1 1 0 0,1 0-1 0 0,-1 0 1 0 0,0 0-1 0 0,1-1 0 0 0,-1 0 1 0 0,1 0-1 0 0,-1 0 1 0 0,-5-4-1 0 0,9 5-135 0 0,0-1-811 0 0,2 1 1118 0 0,0 1 1 0 0,0 0-1 0 0,0 0 0 0 0,0 0 0 0 0,0-1 0 0 0,-1 1 1 0 0,1 0-1 0 0,0 0 0 0 0,0-1 0 0 0,0 1 1 0 0,0 0-1 0 0,0 0 0 0 0,-1 0 0 0 0,1 0 0 0 0,0-1 1 0 0,0 1-1 0 0,0 0 0 0 0,-1 0 0 0 0,1 0 0 0 0,0 0 1 0 0,0 0-1 0 0,-1 0 0 0 0,1 0 0 0 0,0-1 1 0 0,0 1-1 0 0,0 0 0 0 0,-1 0 0 0 0,1 0 0 0 0,0 0 1 0 0,0 0-1 0 0,-1 0 0 0 0,1 0 0 0 0,0 0 1 0 0,0 0-1 0 0,-1 0 0 0 0,1 1 0 0 0,0-1 0 0 0,0 0 1 0 0,-1 0-1 0 0,1 0 0 0 0,0 0 0 0 0,0 0 0 0 0,0 0 1 0 0,-1 0-1 0 0,-14 23 181 0 0,2 0 0 0 0,0 0 0 0 0,-11 30 0 0 0,-3 6 150 0 0,-29 72 193 0 0,50-115-524 0 0,5-6 1 0 0,1-9-10 0 0,0-1 0 0 0,0 0 0 0 0,0 0 0 0 0,0 0-1 0 0,0 0 1 0 0,0 0 0 0 0,0 0 0 0 0,0 0 0 0 0,0 1 0 0 0,0-1 0 0 0,0 0 0 0 0,0 0 0 0 0,0 0 0 0 0,0 0 0 0 0,1 0 0 0 0,-1 0 0 0 0,0 0 0 0 0,0 0-1 0 0,0 0 1 0 0,0 0 0 0 0,0 1 0 0 0,0-1 0 0 0,0 0 0 0 0,0 0 0 0 0,0 0 0 0 0,0 0 0 0 0,0 0 0 0 0,1 0 0 0 0,-1 0 0 0 0,0 0 0 0 0,0 0 0 0 0,0 0-1 0 0,0 0 1 0 0,0 0 0 0 0,0 0 0 0 0,0 0 0 0 0,0 0 0 0 0,1 0 0 0 0,-1 0 0 0 0,0 0 0 0 0,0 0 0 0 0,0 0 0 0 0,0 0 0 0 0,0 0 0 0 0,0 0 0 0 0,7 1 6 0 0,-1 0-1 0 0,0-1 1 0 0,0 0 0 0 0,0 0 0 0 0,0 0 0 0 0,1-1 0 0 0,-1 0 0 0 0,0 0 0 0 0,8-3 0 0 0,10-4 27 0 0,25-12-1 0 0,-29 11-86 0 0,35-10 0 0 0,80-8-235 0 0,-116 25 267 0 0,0 1-1 0 0,0 0 1 0 0,0 2-1 0 0,0 0 0 0 0,24 5 1 0 0,-11 1 110 0 0,-1 1 0 0 0,0 2 1 0 0,42 19-1 0 0,-53-19 70 0 0,0 0-1 0 0,-1 1 1 0 0,0 1 0 0 0,-1 1-1 0 0,31 29 1 0 0,-41-34-47 0 0,-1 1 1 0 0,-1-1-1 0 0,1 1 0 0 0,-1 1 0 0 0,5 11 1 0 0,-10-18-65 0 0,0-1 1 0 0,-1 1-1 0 0,1-1 1 0 0,-1 1-1 0 0,0-1 1 0 0,0 1 0 0 0,0 0-1 0 0,0-1 1 0 0,0 1-1 0 0,-2 4 1 0 0,2-1 40 0 0,-2 0-28 0 0,1 1-1 0 0,-1-1 0 0 0,0 1 0 0 0,-1-1 0 0 0,1 0 0 0 0,-1 0 0 0 0,-1 0 0 0 0,1 0 0 0 0,-1 0 0 0 0,0-1 0 0 0,0 1 0 0 0,-5 4 0 0 0,-3 2 106 0 0,-1 0 1 0 0,0-1 0 0 0,-23 15-1 0 0,0-3-182 0 0,-2-2 0 0 0,0-1 0 0 0,-53 17 0 0 0,-126 30-80 0 0,-20-8-245 0 0,205-51 26 0 0,29-7 67 0 0,7-7-557 0 0,-1 0 248 0 0,1 1 0 0 0,0 0-1 0 0,0 0 1 0 0,9-8 0 0 0,-13 13 547 0 0,27-25-1701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0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15 253 11111 0 0,'0'0'1008'0'0,"-2"2"-828"0"0,-11 5 5560 0 0,15-6-5589 0 0,0 0 0 0 0,-1 1 0 0 0,1-1 0 0 0,0 0 0 0 0,0 0 0 0 0,0 0 0 0 0,0-1 0 0 0,0 1 0 0 0,0 0 0 0 0,0-1-1 0 0,0 1 1 0 0,3-1 0 0 0,27 2 647 0 0,-26-2-602 0 0,11-1 147 0 0,1 0-1 0 0,0 0 0 0 0,0-2 1 0 0,23-6-1 0 0,61-18 435 0 0,97-31-30 0 0,116-60 274 0 0,-128 66-695 0 0,-180 51-313 0 0,1 0 0 0 0,0 0 1 0 0,8 0-1 0 0,-1 2-13 0 0,-15 0-6 0 0,1-1-1 0 0,0 1 1 0 0,0-1-1 0 0,-1 1 1 0 0,1 0-1 0 0,0-1 1 0 0,-1 1-1 0 0,1 0 1 0 0,-1-1-1 0 0,1 1 1 0 0,-1 0-1 0 0,1 0 1 0 0,-1 0-1 0 0,0 0 0 0 0,1-1 1 0 0,-1 1-1 0 0,0 0 1 0 0,0 0-1 0 0,1 0 1 0 0,-1 0-1 0 0,0 0 1 0 0,0 0-1 0 0,0 0 1 0 0,0-1-1 0 0,0 1 1 0 0,0 0-1 0 0,-1 0 1 0 0,1 0-1 0 0,0 0 1 0 0,0 0-1 0 0,-1 1 1 0 0,-11 31-121 0 0,0-12 80 0 0,-1-1 0 0 0,0 1 0 0 0,-26 27 0 0 0,-11 17-22 0 0,-46 78 34 0 0,-88 125-58 0 0,48-96-152 0 0,117-151 234 0 0,-19 23-9 0 0,34-40-20 0 0,1 1 1 0 0,0 0 0 0 0,0-1-1 0 0,0 2 1 0 0,1-1-1 0 0,-4 11 1 0 0,5-15-182 0 0,1-1 0 0 0,0 1 0 0 0,-1 0-1 0 0,1 0 1 0 0,0 0 0 0 0,0 0 0 0 0,0 0-1 0 0,0 0 1 0 0,0 0 0 0 0,0-1 0 0 0,0 1 0 0 0,0 0-1 0 0,0 0 1 0 0,0 0 0 0 0,0 0 0 0 0,1 0 0 0 0,-1 0-1 0 0,0-1 1 0 0,1 1 0 0 0,-1 0 0 0 0,0 0 0 0 0,1 0-1 0 0,-1-1 1 0 0,1 1 0 0 0,-1 0 0 0 0,1 0-1 0 0,0-1 1 0 0,-1 1 0 0 0,1-1 0 0 0,0 1 0 0 0,-1 0-1 0 0,3 0 1 0 0,-2 0-240 0 0,14 8-6682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0:2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2 10591 0 0,'0'0'964'0'0,"-2"0"-506"0"0,-1-1-3 0 0,-1 1-1 0 0,1 0 1 0 0,0 0 0 0 0,-1 0 0 0 0,1 0 0 0 0,-1 1 0 0 0,1-1 0 0 0,-1 1 0 0 0,1 0 0 0 0,0 0-1 0 0,0 0 1 0 0,-1 1 0 0 0,1-1 0 0 0,0 1 0 0 0,0 0 0 0 0,-3 2 0 0 0,-3 2-23 0 0,1 0 1 0 0,1 0-1 0 0,-1 1 1 0 0,-9 12 0 0 0,2 0-23 0 0,1 1 0 0 0,0 1 0 0 0,2 0 1 0 0,-16 37-1 0 0,-29 98 112 0 0,35-89-452 0 0,-3 3-14 0 0,-140 371 111 0 0,161-430-354 0 0,0-3-92 0 0,0 1 0 0 0,0 0 0 0 0,1 0-1 0 0,0 0 1 0 0,1 0 0 0 0,-2 16 0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0:21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2303 0 0,'0'0'390'0'0,"3"-1"596"0"0,4 0-150 0 0,-1-1-1 0 0,0 1 0 0 0,1-2 0 0 0,-1 1 0 0 0,7-4 1 0 0,1-1 63 0 0,-13 7-854 0 0,0-1 0 0 0,0 1 0 0 0,-1 0 0 0 0,1-1 0 0 0,-1 1 0 0 0,1 0 0 0 0,0-1 0 0 0,-1 1 1 0 0,1-1-1 0 0,-1 1 0 0 0,1-1 0 0 0,-1 1 0 0 0,1-1 0 0 0,-1 0 0 0 0,1 1 0 0 0,-1-1 0 0 0,0 0 0 0 0,1 0 0 0 0,0-1 88 0 0,1 0 1473 0 0,7-7 4544 0 0,-18 20-3318 0 0,8-8-2738 0 0,-2 7-65 0 0,2-8 175 0 0,3-4-124 0 0,3-11-8 0 0,2 1-4 0 0,-5 9 151 0 0,-1 1-90 0 0,2 1-36 0 0,-1-1 1 0 0,1 1-1 0 0,-1 0 0 0 0,1 0 1 0 0,0 0-1 0 0,-1 0 0 0 0,1 0 1 0 0,0 1-1 0 0,0-1 0 0 0,4 1 1 0 0,-4-1-221 0 0,0 1-59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22:0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4143 0 0,'0'0'191'0'0,"-2"2"-11"0"0,-20 18 7889 0 0,23-17-8040 0 0,0-1 0 0 0,0 1 0 0 0,0 0 0 0 0,0 0 0 0 0,1 0 0 0 0,-1-1 0 0 0,1 1-1 0 0,1 2 1 0 0,0-1 15 0 0,-2-1 28 0 0,0 0 0 0 0,0 5-29 0 0,2 0-1 0 0,-1 0 0 0 0,1-1 0 0 0,0 1 1 0 0,1-1-1 0 0,7 13 0 0 0,-9-18-14 0 0,-1 1 0 0 0,0 0 1 0 0,0-1-1 0 0,0 1 0 0 0,0 0 0 0 0,-1 0 0 0 0,1-1 0 0 0,-1 1 0 0 0,1 4 0 0 0,0 5 59 0 0,5 7 279 0 0,15 34-1 0 0,-16-42-279 0 0,0 0 1 0 0,-1 0-1 0 0,0 1 0 0 0,-1-1 1 0 0,0 1-1 0 0,-1-1 0 0 0,0 1 1 0 0,0 18-1 0 0,0 14 3 0 0,-1-34-66 0 0,-1 0 1 0 0,0 0 0 0 0,0 0-1 0 0,-2 13 1 0 0,-1-1 137 0 0,-1 33 1 0 0,0 6 55 0 0,-1-25-203 0 0,-26 171 53 0 0,28-188-67 0 0,3-1 0 0 0,3 14 151 0 0,-3-30-105 0 0,0 0 0 0 0,0 0-1 0 0,1 0 1 0 0,-1 0 0 0 0,1 0-1 0 0,-1 0 1 0 0,3 3 0 0 0,-3-2-37 0 0,6 10 71 0 0,3 0 5 0 0,-3 1-21 0 0,-4-8-59 0 0,3 12 10 0 0,-2-3 57 0 0,-3-4 11 0 0,-1-8-76 0 0,0-1 0 0 0,0 1 0 0 0,0-1 0 0 0,0 1 0 0 0,1 0 0 0 0,-1 0 0 0 0,1-1 1 0 0,0 5-1 0 0,-1 2 25 0 0,0 29 53 0 0,1-31-68 0 0,0 4 47 0 0,0-8 0 0 0,0-1 0 0 0,1 10 2 0 0,0-7-8 0 0,1 10-35 0 0,1-1 30 0 0,0-6 9 0 0,-3-4-62 0 0,-6 19 78 0 0,5-15-51 0 0,-4 10 5 0 0,2-8 49 0 0,1-2-31 0 0,0-1 331 0 0,0 1 0 0 0,-6 13-1 0 0,7-17-315 0 0,-12 14 534 0 0,12-17-176 0 0,0-3-308 0 0,-19-65 547 0 0,12 32-326 0 0,7 27-236 0 0,-1 0 0 0 0,0-1 0 0 0,-5-10 0 0 0,2 7-56 0 0,2 3-16 0 0,-1 1 0 0 0,0 0 1 0 0,-1 1-1 0 0,0-1 0 0 0,-5-6 1 0 0,8 11-28 0 0,-1 0 0 0 0,1 0 0 0 0,-1 1 0 0 0,1-1 1 0 0,-1 1-1 0 0,0-1 0 0 0,1 1 0 0 0,-7-3 1 0 0,-3-3-3 0 0,-21-13-69 0 0,8 2 4 0 0,14 10 66 0 0,10 8 2 0 0,-19-18-25 0 0,17 12 77 0 0,-1 1 0 0 0,-1 0 0 0 0,1 0-1 0 0,-8-8 1 0 0,8 10-1 0 0,-5-1-54 0 0,7 3-64 0 0,-3 2-196 0 0,5 0 249 0 0,0 0 1 0 0,-1 0-1 0 0,1 0 1 0 0,0 0-1 0 0,-1 0 1 0 0,1 0 0 0 0,0-1-1 0 0,-1 1 1 0 0,1 0-1 0 0,0 0 1 0 0,-1 0 0 0 0,1 0-1 0 0,0 0 1 0 0,-1 0-1 0 0,1 0 1 0 0,0 0 0 0 0,-1 0-1 0 0,1 1 1 0 0,0-1-1 0 0,0 0 1 0 0,-1 0 0 0 0,1 0-1 0 0,0 0 1 0 0,-1 0-1 0 0,1 0 1 0 0,0 1 0 0 0,0-1-1 0 0,-1 0 1 0 0,1 0-1 0 0,0 0 1 0 0,0 1-1 0 0,-1-1 1 0 0,1 0 0 0 0,0 0-1 0 0,0 1 1 0 0,-1 2 8 0 0,0 0 0 0 0,0 0 0 0 0,0 0 0 0 0,0-1 0 0 0,1 1 0 0 0,0 0 0 0 0,0 0 0 0 0,-1 0-1 0 0,2 0 1 0 0,-1 0 0 0 0,0 0 0 0 0,1 0 0 0 0,1 6 0 0 0,0 1-18 0 0,31 123-63 0 0,-13-52 85 0 0,-11-45-1 0 0,32 112 0 0 0,-33-133 0 0 0,2-1 0 0 0,1 2 0 0 0,2-1 0 0 0,4-5 0 0 0,0-4 0 0 0,2-6 0 0 0,-12-2 28 0 0,0-1 0 0 0,0 0-1 0 0,0 0 1 0 0,0 0 0 0 0,-1-1 0 0 0,1 0-1 0 0,-1-1 1 0 0,0 1 0 0 0,0-1 0 0 0,7-7-1 0 0,-6 4 48 0 0,-1 1 0 0 0,1 0-1 0 0,-1-1 1 0 0,-1 0 0 0 0,1-1-1 0 0,-1 1 1 0 0,5-15 0 0 0,3-8 162 0 0,27-49 0 0 0,-36 73-223 0 0,-1-1-1 0 0,0 1 0 0 0,2-10 1 0 0,8-18 11 0 0,-8 24-25 0 0,4-7 0 0 0,19-29 0 0 0,-16 29-187 0 0,10-20 0 0 0,-16 26 24 0 0,0 0 0 0 0,1 1 0 0 0,1 0 0 0 0,0 0 0 0 0,16-17 0 0 0,28-16-1953 0 0,-35 31 728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22:3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430 109 1375 0 0,'0'0'16042'0'0,"1"3"-15956"0"0,5 7 2 0 0,-5-8 0 0 0,1 0-4 0 0,5 5-10 0 0,-3-4 11 0 0,9 3-26 0 0,2-1-38 0 0,-1-3 91 0 0,0-1 1 0 0,15 0-1 0 0,11 1 171 0 0,-31 0-161 0 0,-8-2-109 0 0,30-1 199 0 0,-20 1-183 0 0,1 0 0 0 0,-1-1 1 0 0,1-1-1 0 0,20-4 0 0 0,35-20 247 0 0,-30 6-192 0 0,3 7-24 0 0,-29 9-60 0 0,-2 1 0 0 0,-1 1 0 0 0,1 0 0 0 0,14-2 0 0 0,-14 3 0 0 0,1 0 0 0 0,0 0 0 0 0,-1 0 0 0 0,1 1 0 0 0,12 2 0 0 0,6 3 0 0 0,31 11 0 0 0,-50-12 0 0 0,-5-3 0 0 0,0 1 0 0 0,0-1 0 0 0,-1 0 0 0 0,1 0 0 0 0,0 0 0 0 0,0-1 0 0 0,5 1 0 0 0,-2 0 0 0 0,-2 0 0 0 0,1-1 0 0 0,-1 0 0 0 0,1 0 0 0 0,9-2 0 0 0,-7 2 5 0 0,-4 0 4 0 0,1-1 0 0 0,-1 0 0 0 0,1 0 0 0 0,-1 0 0 0 0,0 0 0 0 0,7-4 0 0 0,28-11 91 0 0,45-14 44 0 0,-64 22-144 0 0,-11 6 0 0 0,9 1 0 0 0,-14 1-16 0 0,0-1 0 0 0,1 1 1 0 0,-1 0-1 0 0,0 0 0 0 0,1 0 0 0 0,-1 1 0 0 0,8 1 0 0 0,-4 0-39 0 0,-5-2-11 0 0,0 1 13 0 0,31 10-22 0 0,-28-9 22 0 0,55 10 53 0 0,-40-9 55 0 0,-17-2 15 0 0,0-1 2 0 0,35 2 70 0 0,-32-2-114 0 0,23 6 110 0 0,-22-5-127 0 0,-3 0 17 0 0,30-3-7 0 0,-28 2-21 0 0,28 2 0 0 0,-17 1 0 0 0,2-1 0 0 0,1 2-10 0 0,-1 0-33 0 0,0 0 32 0 0,-2-3 11 0 0,-4 0 11 0 0,5 0 57 0 0,-16-1 1 0 0,0 0-11 0 0,8 0-32 0 0,-8 0 1710 0 0,-5-2-1676 0 0,-5-5-36 0 0,3 4-18 0 0,-1 0-1 0 0,1 0 1 0 0,-1 0-1 0 0,0 1 0 0 0,1 0 1 0 0,-1 0-1 0 0,0 0 1 0 0,0 0-1 0 0,-1 1 1 0 0,-5-1-1 0 0,-10-2-21 0 0,15 6-28 0 0,1 0-11 0 0,-9-1-56 0 0,1-1-1 0 0,-20-2 0 0 0,-2 0 18 0 0,-27 5 53 0 0,32-1-3 0 0,-55-3 1 0 0,55 0 43 0 0,-4 1 0 0 0,27-1 0 0 0,1 0 0 0 0,-21 5 0 0 0,-15 4-90 0 0,24-4 11 0 0,-1-1-1 0 0,1 0 0 0 0,-1-2 0 0 0,0 0 1 0 0,1-1-1 0 0,-28-3 0 0 0,40 3 80 0 0,1 0 0 0 0,-16-9 0 0 0,-6-6 0 0 0,22 11 0 0 0,2 3 0 0 0,0-1 0 0 0,0-1 0 0 0,0 1 0 0 0,0 0 0 0 0,1-1 0 0 0,-1 0 0 0 0,-2-2 0 0 0,4 3 0 0 0,-1 0 0 0 0,0 0 0 0 0,0 0 0 0 0,0 1 0 0 0,0-1 0 0 0,0 1 0 0 0,0-1 0 0 0,-1 1 0 0 0,1 0 0 0 0,0 0 0 0 0,-3-1 0 0 0,-1 0-1 0 0,1 0 0 0 0,-1 0 0 0 0,1 0 1 0 0,-1 0-1 0 0,1 1 0 0 0,-1 0 0 0 0,0 1 0 0 0,0-1 0 0 0,1 1 0 0 0,-1 0 0 0 0,-6 1 0 0 0,1 0-29 0 0,0 1 0 0 0,1 1-1 0 0,-1 0 1 0 0,-20 8 0 0 0,27-9 8 0 0,-1 0 1 0 0,1 0 0 0 0,0 0 0 0 0,-1 0 0 0 0,1 1-1 0 0,0-1 1 0 0,-6 7 0 0 0,0-1 3 0 0,-5 3-34 0 0,7-5 30 0 0,0 0-1 0 0,-1-1 1 0 0,0 0-1 0 0,-11 4 1 0 0,17-7 23 0 0,2-2-8 0 0,0 1-1 0 0,-1 0 1 0 0,1-1 0 0 0,0 0 0 0 0,-1 1 0 0 0,1-1 0 0 0,0 0 0 0 0,-1 1 0 0 0,-1-1-1 0 0,-30-6 221 0 0,2-4-15 0 0,-39-17 0 0 0,59 22-190 0 0,-24-6-8 0 0,24 8 0 0 0,7 1-5 0 0,0 1 1 0 0,0-1-1 0 0,0 1 0 0 0,1 0 0 0 0,-1 0 0 0 0,0 1 0 0 0,0-1 1 0 0,-5 1-1 0 0,-3 0-25 0 0,-89-5-177 0 0,83 3 207 0 0,-27-7 335 0 0,-29-5 337 0 0,59 12-601 0 0,-3 2 3 0 0,-33 1-68 0 0,36-2-60 0 0,0 1-15 0 0,8 0 34 0 0,1 1 0 0 0,-1-1 1 0 0,1 1-1 0 0,-12 3 0 0 0,9-2 17 0 0,-12 3-73 0 0,18-3 79 0 0,-16 9-28 0 0,4-3-26 0 0,1 0 0 0 0,-1 2 0 0 0,2-1 0 0 0,-1 2 0 0 0,-13 13 0 0 0,19-12-186 0 0,6-10 64 0 0,1 1-4 0 0,-3 7-138 0 0,3-8-585 0 0,2 1-261 0 0,4 11-51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0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34 5063 0 0,'4'-8'151'0'0,"6"-9"226"0"0,4 9 8221 0 0,-14 8-8490 0 0,-4 14 4202 0 0,1-7-5872 0 0,-83 152 4063 0 0,32-64-1684 0 0,-2 14-104 0 0,-57 101 194 0 0,24-40-556 0 0,18-30-254 0 0,-76 134-427 0 0,133-253-369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01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12 190 4607 0 0,'-11'-2'14288'0'0,"17"2"-14065"0"0,1-1 0 0 0,0 0 0 0 0,8-2 0 0 0,13-2 101 0 0,433-56 2815 0 0,-260 8-3004 0 0,-133 33-137 0 0,36-14-2380 0 0,-74 25 1060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2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 4143 0 0,'0'0'191'0'0,"2"0"-11"0"0,4-3 200 0 0,-6 3-218 0 0,1 0 1 0 0,-1 0-1 0 0,0 0 0 0 0,1 1 0 0 0,-1-1 0 0 0,1 0 1 0 0,-1 0-1 0 0,1 0 0 0 0,-1 0 0 0 0,0 0 0 0 0,1 1 1 0 0,-1-1-1 0 0,1 0 0 0 0,-1 0 0 0 0,0 1 1 0 0,1-1-1 0 0,-1 0 0 0 0,0 0 0 0 0,1 1 0 0 0,-1-1 1 0 0,0 0-1 0 0,0 1 0 0 0,1-1 0 0 0,-1 1 1 0 0,0-1-1 0 0,6 11 2265 0 0,-5-8-2034 0 0,0 1-1 0 0,0-1 1 0 0,-1 1-1 0 0,0 0 0 0 0,1 0 1 0 0,-1-1-1 0 0,0 1 1 0 0,-1 0-1 0 0,1 0 1 0 0,-2 5-1 0 0,-12 38 722 0 0,-70 143 2205 0 0,-14-5-1455 0 0,56-110-1419 0 0,-5 8-98 0 0,-27 48-145 0 0,92-140-1920 0 0,5-4-5960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2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9671 0 0,'0'0'4642'0'0,"-2"0"-3473"0"0,-2 2-969 0 0,-1 0 0 0 0,1 1 0 0 0,-1 0 1 0 0,1-1-1 0 0,0 1 0 0 0,0 0 0 0 0,0 1 0 0 0,1-1 0 0 0,-1 1 0 0 0,1 0 1 0 0,0 0-1 0 0,0 0 0 0 0,0 0 0 0 0,0 0 0 0 0,-2 7 0 0 0,-5 10 231 0 0,1 0 1 0 0,-6 25-1 0 0,12-36-296 0 0,-24 69 826 0 0,-18 65-204 0 0,39-125-832 0 0,-1 1 0 0 0,-17 35 0 0 0,18-43-956 0 0,-1-1 0 0 0,0-1 0 0 0,-12 14 0 0 0,7-9-5428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0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 16095 0 0,'0'0'1460'0'0,"-2"3"-1138"0"0,-81 229 2354 0 0,-115 278-2112 0 0,103-323-449 0 0,77-157-80 0 0,-1 0 0 0 0,-2-2 0 0 0,-46 51 1 0 0,48-60-22 0 0,-19 20 53 0 0,-1-2-1 0 0,-46 32 1 0 0,77-64-7 0 0,13-18 12 0 0,1 3-96 0 0,1 0-1 0 0,1 0 0 0 0,-1 1 1 0 0,1 0-1 0 0,14-11 0 0 0,52-37-278 0 0,-48 38 233 0 0,-23 16 58 0 0,241-166-516 0 0,-234 164 558 0 0,-1-1 0 0 0,1 1 0 0 0,0 1 0 0 0,0 0-1 0 0,0 0 1 0 0,0 1 0 0 0,1 0 0 0 0,15-1 0 0 0,-24 3-6 0 0,0 1-1 0 0,0 0 1 0 0,-1 1 0 0 0,1-1-1 0 0,0 0 1 0 0,0 0 0 0 0,0 1-1 0 0,-1-1 1 0 0,1 1 0 0 0,0 0-1 0 0,0-1 1 0 0,-1 1-1 0 0,1 0 1 0 0,-1 0 0 0 0,1 0-1 0 0,-1 0 1 0 0,3 2 0 0 0,-2-1 20 0 0,0 1 0 0 0,0-1 1 0 0,0 0-1 0 0,-1 1 1 0 0,1 0-1 0 0,-1-1 0 0 0,0 1 1 0 0,1 0-1 0 0,0 5 1 0 0,0 1 34 0 0,0 0 0 0 0,-1 0 0 0 0,0 1 0 0 0,0-1 0 0 0,-2 18 0 0 0,-1-13-25 0 0,0-1-1 0 0,-1 0 1 0 0,0 0-1 0 0,-11 24 1 0 0,6-18-70 0 0,2 1 0 0 0,-9 39 0 0 0,15-57-710 0 0,11 0-2087 0 0,5-1-1934 0 0,2-4-1395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0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32 5063 0 0,'0'0'390'0'0,"0"2"196"0"0,0 6 1428 0 0,0-1 0 0 0,0 0-1 0 0,1 1 1 0 0,0-1-1 0 0,3 11 1 0 0,-3-15-1853 0 0,0 0 0 0 0,1-1 0 0 0,-1 1-1 0 0,0 0 1 0 0,1-1 0 0 0,0 1 0 0 0,0-1 0 0 0,-1 0 0 0 0,1 1 0 0 0,1-1-1 0 0,-1 0 1 0 0,0 0 0 0 0,0 0 0 0 0,1-1 0 0 0,-1 1 0 0 0,1 0 0 0 0,3 1 0 0 0,1-1-23 0 0,1 1 1 0 0,0-1 0 0 0,-1 0 0 0 0,1 0-1 0 0,0-1 1 0 0,0 0 0 0 0,11-1 0 0 0,5 0 236 0 0,27-5-1 0 0,-23 1-194 0 0,0-3 0 0 0,0 0 0 0 0,-1-1 0 0 0,0-2 0 0 0,-1-1-1 0 0,48-27 1 0 0,-65 34-193 0 0,-6 2 11 0 0,0 0-1 0 0,1 0 1 0 0,-1 0-1 0 0,0 0 0 0 0,0-1 1 0 0,-1 1-1 0 0,1-1 1 0 0,0 1-1 0 0,-1-1 0 0 0,1 0 1 0 0,1-4-1 0 0,-3 5-97 0 0,-2 1-321 0 0,0-1 369 0 0,0 1-1 0 0,-1 0 1 0 0,1 0 0 0 0,-1 0 0 0 0,1 0 0 0 0,-1 0-1 0 0,1 0 1 0 0,-1 0 0 0 0,0 0 0 0 0,0 1-1 0 0,1-1 1 0 0,-1 1 0 0 0,0-1 0 0 0,0 1 0 0 0,0 0-1 0 0,1 0 1 0 0,-1 0 0 0 0,0 0 0 0 0,0 0 0 0 0,0 0-1 0 0,0 0 1 0 0,0 0 0 0 0,1 1 0 0 0,-1-1 0 0 0,0 1-1 0 0,-2 1 1 0 0,-8 2-168 0 0,0 1 0 0 0,-20 11 0 0 0,25-12 127 0 0,-49 28-17 0 0,3 3-1 0 0,-57 47 0 0 0,86-63 231 0 0,1 2 1 0 0,1 0-1 0 0,0 1 0 0 0,2 1 0 0 0,-20 28 1 0 0,38-47-116 0 0,0-1 0 0 0,0 1 0 0 0,0 0 0 0 0,0-1 0 0 0,1 1 1 0 0,-1 0-1 0 0,1 0 0 0 0,0 0 0 0 0,0 0 0 0 0,-1 7 1 0 0,3-10-4 0 0,-1 1 1 0 0,0 0-1 0 0,0 0 1 0 0,0-1-1 0 0,1 1 1 0 0,-1 0-1 0 0,1-1 1 0 0,0 1-1 0 0,-1-1 1 0 0,1 1 0 0 0,0 0-1 0 0,0-1 1 0 0,0 0-1 0 0,0 1 1 0 0,0-1-1 0 0,0 1 1 0 0,0-1-1 0 0,1 0 1 0 0,-1 0-1 0 0,0 0 1 0 0,1 0-1 0 0,-1 0 1 0 0,1 0-1 0 0,-1 0 1 0 0,1 0-1 0 0,-1-1 1 0 0,3 2-1 0 0,6 1 5 0 0,-1 0 0 0 0,1-1-1 0 0,-1 0 1 0 0,1 0 0 0 0,0-1-1 0 0,11 0 1 0 0,61-5 88 0 0,-79 4-93 0 0,67-9-550 0 0,104-26-1 0 0,-134 25-401 0 0,15-4-3994 0 0,-5-3-1542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02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87 380 2303 0 0,'-2'0'167'0'0,"-2"2"392"0"0,1-1-1 0 0,-1 0 1 0 0,0 1-1 0 0,1 0 1 0 0,0 0-1 0 0,-1 0 1 0 0,1 0-1 0 0,0 0 1 0 0,0 1-1 0 0,0-1 1 0 0,0 1-1 0 0,1 0 1 0 0,-1 0-1 0 0,1 0 1 0 0,0 0-1 0 0,-1 0 1 0 0,-2 6-1 0 0,1-1-10 0 0,1 0 0 0 0,-1 1 0 0 0,1-1-1 0 0,1 1 1 0 0,-1-1 0 0 0,-1 17 0 0 0,2-3 514 0 0,0-1 1 0 0,2 0-1 0 0,3 36 0 0 0,-2-55 1067 0 0,1-4-1754 0 0,5-8-240 0 0,1 0 1 0 0,-1 0-1 0 0,-1-1 0 0 0,0 0 0 0 0,0-1 0 0 0,6-20 1 0 0,16-30-75 0 0,4 2-15 0 0,22-37-28 0 0,-30 59-17 0 0,1 1 1 0 0,2 2-1 0 0,53-53 0 0 0,-65 74-3 0 0,0 1 0 0 0,1 1-1 0 0,1 0 1 0 0,21-11 0 0 0,-26 17-6 0 0,0 0-1 0 0,1 1 1 0 0,0 0 0 0 0,0 1 0 0 0,0 1 0 0 0,0 0-1 0 0,16-1 1 0 0,-21 4-119 0 0,-1-1 0 0 0,1 2 1 0 0,0-1-1 0 0,0 1 0 0 0,-1 0 0 0 0,1 1 0 0 0,-1-1 0 0 0,1 1 1 0 0,-1 1-1 0 0,0 0 0 0 0,0 0 0 0 0,0 0 0 0 0,0 1 0 0 0,0 0 1 0 0,-1 0-1 0 0,0 1 0 0 0,0-1 0 0 0,0 2 0 0 0,0-1 0 0 0,-1 0 1 0 0,0 1-1 0 0,6 9 0 0 0,5 5-4146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0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87 5983 0 0,'1'2'9415'0'0,"-1"0"-9198"0"0,1 0 1 0 0,0 0 0 0 0,0 0-1 0 0,0 0 1 0 0,0 0-1 0 0,1-1 1 0 0,-1 1-1 0 0,0 0 1 0 0,1-1 0 0 0,-1 1-1 0 0,1-1 1 0 0,0 0-1 0 0,-1 1 1 0 0,4 0-1 0 0,-1 1-15 0 0,0-1-1 0 0,1 0 0 0 0,-1-1 0 0 0,1 1 1 0 0,-1-1-1 0 0,6 1 0 0 0,2 0 58 0 0,1-1 0 0 0,-1 0 0 0 0,0-1 0 0 0,18-2 0 0 0,3-4 332 0 0,0-1 1 0 0,50-18-1 0 0,-55 16-331 0 0,-3 0-86 0 0,0-1-1 0 0,29-17 1 0 0,-22 11-108 0 0,-32 16-70 0 0,0 0-1 0 0,1 0 1 0 0,-1 0 0 0 0,0 0-1 0 0,1 0 1 0 0,-1 0 0 0 0,0 0 0 0 0,0 0-1 0 0,1 0 1 0 0,-1 0 0 0 0,0-1-1 0 0,0 1 1 0 0,1 0 0 0 0,-1 0 0 0 0,0 0-1 0 0,0 0 1 0 0,1-1 0 0 0,-1 1-1 0 0,0 0 1 0 0,0 0 0 0 0,0 0 0 0 0,1-1-1 0 0,-1 1 1 0 0,0 0 0 0 0,0 0 0 0 0,0-1-1 0 0,0 1 1 0 0,0 0 0 0 0,1-1-1 0 0,-1 1 1 0 0,0 0 0 0 0,0 0 0 0 0,0-1-1 0 0,0 1 1 0 0,0 0 0 0 0,0-1-1 0 0,0 1 1 0 0,0 0 0 0 0,0 0 0 0 0,0-1-1 0 0,0 1 1 0 0,0 0 0 0 0,0-1 0 0 0,-1 1-1 0 0,1 0 1 0 0,0 0 0 0 0,0-1-1 0 0,0 1 1 0 0,0 0 0 0 0,0 0 0 0 0,-1-1-1 0 0,1 1 1 0 0,0 0 0 0 0,0 0-1 0 0,0-1 1 0 0,-1 1 0 0 0,1 0 0 0 0,0 0-1 0 0,0 0 1 0 0,-1 0 0 0 0,1-1-1 0 0,-1 1 1 0 0,-17-6-434 0 0,5 5 279 0 0,-1 1 0 0 0,1 1 1 0 0,0 0-1 0 0,-1 1 0 0 0,1 0 1 0 0,-23 8-1 0 0,-10 7 7 0 0,0 1 0 0 0,-75 45 0 0 0,90-46 167 0 0,2 1-1 0 0,0 0 0 0 0,1 3 1 0 0,1 0-1 0 0,-28 30 1 0 0,45-41 48 0 0,1 1-1 0 0,1 0 1 0 0,0 0 0 0 0,0 1 0 0 0,2 0 0 0 0,-10 21 0 0 0,12-23 9 0 0,1 1 0 0 0,0-1 0 0 0,1 0 0 0 0,0 1 0 0 0,1 0 0 0 0,0-1 0 0 0,0 1 0 0 0,1 0 0 0 0,3 17 0 0 0,-3-23-50 0 0,1 0 1 0 0,1 1 0 0 0,-1-1-1 0 0,1 0 1 0 0,0 0 0 0 0,0 0-1 0 0,0 0 1 0 0,0 0-1 0 0,1-1 1 0 0,0 1 0 0 0,0-1-1 0 0,1 1 1 0 0,-1-1 0 0 0,1 0-1 0 0,0 0 1 0 0,0-1-1 0 0,0 1 1 0 0,0-1 0 0 0,1 0-1 0 0,-1 0 1 0 0,8 3 0 0 0,-2-2 1 0 0,0 0-1 0 0,0 0 1 0 0,1-1 0 0 0,-1-1 0 0 0,1 0 0 0 0,0 0 0 0 0,0-1 0 0 0,0 0 0 0 0,19-2 0 0 0,24-5-659 0 0,78-18-1 0 0,-75 12-1437 0 0,-13 3 449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0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16 8287 0 0,'0'0'382'0'0,"1"-2"-8"0"0,2-6 5104 0 0,-10 7-5099 0 0,0-1 1 0 0,0 1 0 0 0,-1 0-1 0 0,1 1 1 0 0,0 0 0 0 0,0 0-1 0 0,-1 1 1 0 0,-12 2 0 0 0,-2 1-190 0 0,-36 14 0 0 0,20-4-44 0 0,0 1 0 0 0,1 2 0 0 0,1 2-1 0 0,1 1 1 0 0,0 2 0 0 0,-37 30 0 0 0,16-7 175 0 0,-53 46 480 0 0,94-77-590 0 0,1 1 0 0 0,0 0-1 0 0,2 0 1 0 0,-21 33 0 0 0,31-44-166 0 0,0 0-1 0 0,0 0 0 0 0,0 0 1 0 0,0 0-1 0 0,1 0 1 0 0,0 0-1 0 0,0 0 0 0 0,0 1 1 0 0,1-1-1 0 0,-1 0 0 0 0,1 7 1 0 0,0-9-25 0 0,1 0-1 0 0,-1 1 1 0 0,0-1 0 0 0,1 0 0 0 0,0 0 0 0 0,0 0-1 0 0,0 0 1 0 0,0 1 0 0 0,0-1 0 0 0,0 0 0 0 0,0-1-1 0 0,1 1 1 0 0,-1 0 0 0 0,1 0 0 0 0,-1-1 0 0 0,1 1-1 0 0,-1 0 1 0 0,1-1 0 0 0,0 0 0 0 0,0 1 0 0 0,0-1-1 0 0,4 2 1 0 0,3 1 41 0 0,1-1-1 0 0,0 0 1 0 0,0 0-1 0 0,0-1 1 0 0,0 0-1 0 0,0-1 1 0 0,1 0-1 0 0,-1 0 1 0 0,0-1-1 0 0,1-1 1 0 0,14-2-1 0 0,-4-1 21 0 0,0 0-1 0 0,-1-1 0 0 0,0-1 1 0 0,32-15-1 0 0,-33 11-130 0 0,-1 0 0 0 0,0-1-1 0 0,0-1 1 0 0,-2 0 0 0 0,1-2-1 0 0,15-16 1 0 0,-13 10-50 0 0,-1-1 0 0 0,0-1-1 0 0,-2-1 1 0 0,15-27 0 0 0,-19 26 38 0 0,-6 11 10 0 0,-11 25 27 0 0,-19 43 36 0 0,-18 50 28 0 0,36-87-44 0 0,1 0 1 0 0,0 0 0 0 0,2 1-1 0 0,-2 19 1 0 0,6-12-303 0 0,0-24-399 0 0,10 8-6743 0 0,2-3 1315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0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82 14047 0 0,'20'-15'452'0'0,"-6"2"-211"0"0,2 2 0 0 0,-1 0 0 0 0,1 1-1 0 0,24-12 2179 0 0,-42 25-1659 0 0,-117 112 1182 0 0,65-66-1566 0 0,6-6-96 0 0,-38 38 151 0 0,73-67-385 0 0,0 0-1 0 0,1 1 1 0 0,1 1-1 0 0,-10 18 1 0 0,20-32-42 0 0,0-1 0 0 0,0 1 0 0 0,0 0 0 0 0,1 0 0 0 0,-1-1 0 0 0,1 1 0 0 0,-1 0 0 0 0,1 0 0 0 0,-1 0 0 0 0,1 0 0 0 0,0-1 0 0 0,0 1 0 0 0,0 3 0 0 0,1-3-2 0 0,-1-1 0 0 0,0 0 1 0 0,1 0-1 0 0,-1 0 0 0 0,1 1 0 0 0,0-1 1 0 0,-1 0-1 0 0,1 0 0 0 0,0 0 0 0 0,0 0 1 0 0,-1 0-1 0 0,1 0 0 0 0,0 0 0 0 0,0 0 0 0 0,2 1 1 0 0,3 1 4 0 0,1 0 0 0 0,-1 0 0 0 0,1-1-1 0 0,-1 0 1 0 0,1 0 0 0 0,8 1 0 0 0,15 6 31 0 0,-19-5-9 0 0,-1 1-1 0 0,1 0 0 0 0,-1 1 0 0 0,0 0 0 0 0,-1 1 0 0 0,11 8 0 0 0,-16-12-1 0 0,0 1 1 0 0,0 1 0 0 0,0-1-1 0 0,-1 1 1 0 0,1-1 0 0 0,-1 1-1 0 0,0 0 1 0 0,-1 0-1 0 0,1 0 1 0 0,-1 1 0 0 0,0-1-1 0 0,0 1 1 0 0,-1-1 0 0 0,2 7-1 0 0,-2-1 16 0 0,-1-1-1 0 0,1 0 0 0 0,-2 0 1 0 0,1 0-1 0 0,-1 0 1 0 0,-1 0-1 0 0,0 0 1 0 0,-1 0-1 0 0,1 0 1 0 0,-2-1-1 0 0,0 1 0 0 0,0-1 1 0 0,0 0-1 0 0,-1 0 1 0 0,0 0-1 0 0,-1-1 1 0 0,0 0-1 0 0,-1 0 0 0 0,1 0 1 0 0,-1-1-1 0 0,-1 0 1 0 0,-8 6-1 0 0,3-3-7 0 0,-1-2-1 0 0,1 1 0 0 0,-2-2 1 0 0,1 0-1 0 0,-1-1 1 0 0,0 0-1 0 0,-1-1 1 0 0,1-1-1 0 0,-28 4 1 0 0,32-7-47 0 0,0 0 0 0 0,0 0 0 0 0,-1-1 1 0 0,1 0-1 0 0,0-1 0 0 0,0-1 0 0 0,-1 0 0 0 0,1 0 1 0 0,1-1-1 0 0,-1 0 0 0 0,0-1 0 0 0,1 0 1 0 0,-1-1-1 0 0,-15-9 0 0 0,24 12-163 0 0,-1 0 0 0 0,0 0 0 0 0,0 0 0 0 0,1-1 0 0 0,-1 1 1 0 0,1-1-1 0 0,0 1 0 0 0,0-1 0 0 0,0 0 0 0 0,0 0 0 0 0,0 0 0 0 0,0 0 0 0 0,1 0 0 0 0,-2-4 0 0 0,0-10-1209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0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11 17047 0 0,'6'-4'261'0'0,"-4"4"-125"0"0,-1-1 0 0 0,0 0 1 0 0,0 0-1 0 0,0 1 1 0 0,1-1-1 0 0,-1 1 1 0 0,0-1-1 0 0,1 1 0 0 0,-1-1 1 0 0,0 1-1 0 0,3 0 1 0 0,-5 2 304 0 0,-1 2-287 0 0,0-1 0 0 0,0 1 0 0 0,0 0 0 0 0,0 0 0 0 0,0-1 0 0 0,-1 0 0 0 0,0 1 1 0 0,0-1-1 0 0,-5 4 0 0 0,-34 26 337 0 0,24-21-358 0 0,-34 26 187 0 0,6-6-92 0 0,-62 58 0 0 0,96-78-213 0 0,0 0 1 0 0,1 1 0 0 0,0 1-1 0 0,1-1 1 0 0,0 2 0 0 0,2-1-1 0 0,-1 2 1 0 0,2-1 0 0 0,-8 22-1 0 0,13-31-7 0 0,1-1-1 0 0,-1 1 1 0 0,1-1-1 0 0,1 1 1 0 0,-1 0 0 0 0,1-1-1 0 0,0 1 1 0 0,0 0-1 0 0,1-1 1 0 0,-1 1-1 0 0,1 0 1 0 0,3 7-1 0 0,-3-9-2 0 0,0-1 0 0 0,1 0 0 0 0,0 1 0 0 0,-1-1 0 0 0,1 0 0 0 0,0 0 0 0 0,1 0 0 0 0,-1 0 0 0 0,0-1 0 0 0,1 1-1 0 0,0-1 1 0 0,-1 1 0 0 0,1-1 0 0 0,0 0 0 0 0,0 0 0 0 0,1 0 0 0 0,-1 0 0 0 0,0-1 0 0 0,0 1 0 0 0,6 0-1 0 0,4 1 41 0 0,-1 0-1 0 0,1-1 0 0 0,0-1 0 0 0,0 0 0 0 0,0-1 0 0 0,0 0 0 0 0,0-1 0 0 0,12-3 0 0 0,100-26 298 0 0,-112 27-320 0 0,0-2 0 0 0,-1 1 0 0 0,0-2 0 0 0,0 0 0 0 0,0 0 0 0 0,18-14 0 0 0,-25 16-14 0 0,0 0-1 0 0,0 0 0 0 0,-1-1 1 0 0,1 1-1 0 0,-1-1 0 0 0,0 0 1 0 0,0-1-1 0 0,-1 1 1 0 0,0-1-1 0 0,0 1 0 0 0,0-1 1 0 0,-1 0-1 0 0,1 0 0 0 0,-1 0 1 0 0,2-11-1 0 0,-3 4-21 0 0,0 1 0 0 0,-1-1-1 0 0,0 1 1 0 0,-1-1 0 0 0,0 1 0 0 0,-1-1-1 0 0,0 1 1 0 0,-1 0 0 0 0,-8-23-1 0 0,6 25-93 0 0,0 1 0 0 0,-1-1-1 0 0,0 1 1 0 0,0 0-1 0 0,-1 0 1 0 0,0 1-1 0 0,-1 0 1 0 0,-9-8 0 0 0,-16-19-839 0 0,33 35 820 0 0,-1 0 0 0 0,1 0-1 0 0,0 0 1 0 0,0-1 0 0 0,0 1 0 0 0,-1 0 0 0 0,1 0 0 0 0,0-1 0 0 0,0 1 0 0 0,0 0 0 0 0,0 0-1 0 0,-1-1 1 0 0,1 1 0 0 0,0 0 0 0 0,0 0 0 0 0,0-1 0 0 0,0 1 0 0 0,0 0 0 0 0,0-1 0 0 0,0 1-1 0 0,0 0 1 0 0,0-1 0 0 0,0 1 0 0 0,0 0 0 0 0,0 0 0 0 0,0-1 0 0 0,0 1 0 0 0,0 0 0 0 0,0-1-1 0 0,0 1 1 0 0,0 0 0 0 0,1-1 0 0 0,-1 1 0 0 0,0 0 0 0 0,0 0 0 0 0,0-1 0 0 0,0 1 0 0 0,1 0-1 0 0,-1 0 1 0 0,0 0 0 0 0,0-1 0 0 0,1 1 0 0 0,-1 0 0 0 0,0 0 0 0 0,0 0 0 0 0,1-1 0 0 0,-1 1-1 0 0,0 0 1 0 0,0 0 0 0 0,1 0 0 0 0,-1 0 0 0 0,0 0 0 0 0,1 0 0 0 0,-1 0 0 0 0,1-1-159 0 0,11-5-5900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0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57 547 12439 0 0,'0'0'958'0'0,"-2"0"-625"0"0,-1-1 92 0 0,0 1-1 0 0,0-1 1 0 0,0 0 0 0 0,0 0 0 0 0,0 0-1 0 0,0-1 1 0 0,0 1 0 0 0,0-1 0 0 0,1 0-1 0 0,-1 1 1 0 0,0-1 0 0 0,-3-4-1 0 0,4 4-224 0 0,1 0 0 0 0,0 0 0 0 0,-1 0-1 0 0,1 0 1 0 0,0 0 0 0 0,0-1-1 0 0,0 1 1 0 0,0 0 0 0 0,1 0 0 0 0,-1-1-1 0 0,1 1 1 0 0,-1-1 0 0 0,1 1-1 0 0,0 0 1 0 0,0-1 0 0 0,0 1-1 0 0,0-1 1 0 0,1-2 0 0 0,0-2-68 0 0,1 0 1 0 0,-1 0-1 0 0,2 1 1 0 0,-1-1-1 0 0,1 1 1 0 0,0-1-1 0 0,0 1 0 0 0,1 0 1 0 0,0 0-1 0 0,7-8 1 0 0,6-6 52 0 0,30-26 0 0 0,-39 38-143 0 0,49-44-17 0 0,2 2 0 0 0,72-46 0 0 0,-98 76-43 0 0,0 0 0 0 0,1 3 0 0 0,1 0 0 0 0,0 3-1 0 0,2 1 1 0 0,45-11 0 0 0,-78 23 17 0 0,0 0 0 0 0,0 0 0 0 0,0 1 0 0 0,1-1 0 0 0,-1 1 0 0 0,0 0 0 0 0,0 0 0 0 0,0 1 0 0 0,1-1 0 0 0,4 2 0 0 0,-9-2-1 0 0,1 1 0 0 0,-1-1 0 0 0,1 0 0 0 0,-1 1 0 0 0,1-1 0 0 0,-1 1-1 0 0,1-1 1 0 0,-1 1 0 0 0,0-1 0 0 0,1 1 0 0 0,-1-1 0 0 0,0 1 0 0 0,1-1-1 0 0,-1 1 1 0 0,0 0 0 0 0,0-1 0 0 0,1 1 0 0 0,-1-1 0 0 0,0 1 0 0 0,0 0-1 0 0,0-1 1 0 0,0 1 0 0 0,0 0 0 0 0,0 1 0 0 0,1 7 43 0 0,-1 1 0 0 0,-1 0 0 0 0,0 0 0 0 0,0-1 0 0 0,-1 1 1 0 0,-5 16-1 0 0,4-12 8 0 0,-8 26 121 0 0,5-19-3 0 0,-7 45-1 0 0,11-43-118 0 0,1 0-1 0 0,1 1 1 0 0,1-1-1 0 0,5 36 0 0 0,-4-49-40 0 0,0 2-6 0 0,0 1 0 0 0,1-1-1 0 0,0 0 1 0 0,7 14 0 0 0,2 1-538 0 0,-8-16-49 0 0,0-1 0 0 0,1 0 1 0 0,0-1-1 0 0,0 1 0 0 0,1-1 0 0 0,0 0 1 0 0,1 0-1 0 0,0-1 0 0 0,11 11 1 0 0,-9-11-1373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0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469 343 3679 0 0,'0'0'511'0'0,"-2"1"170"0"0,-39 5 6481 0 0,43-7-6284 0 0,3-1-476 0 0,1 0-1 0 0,-1 0 0 0 0,0 0 0 0 0,0-1 0 0 0,0 0 1 0 0,0 0-1 0 0,-1 0 0 0 0,1-1 0 0 0,-1 1 1 0 0,0-1-1 0 0,0 0 0 0 0,4-5 0 0 0,5-8 395 0 0,-9 12-643 0 0,0 0 0 0 0,-1 0 0 0 0,1 0 0 0 0,3-8 1 0 0,9-24-47 0 0,-3 9-90 0 0,-2 0 0 0 0,0-1-1 0 0,8-39 1 0 0,-18 65-27 0 0,-1 0 0 0 0,1 0-1 0 0,-1 0 1 0 0,0 0 0 0 0,0 0 0 0 0,-1 0-1 0 0,1-1 1 0 0,-1 1 0 0 0,1 0-1 0 0,-1 0 1 0 0,-2-4 0 0 0,2 5-18 0 0,1 1 1 0 0,-1-1-1 0 0,0 1 1 0 0,0-1-1 0 0,0 1 1 0 0,0 0-1 0 0,0 0 1 0 0,0-1-1 0 0,0 1 1 0 0,-1 0-1 0 0,1 0 1 0 0,0 0-1 0 0,-1 0 0 0 0,1 1 1 0 0,0-1-1 0 0,-1 0 1 0 0,1 0-1 0 0,-1 1 1 0 0,1-1-1 0 0,-1 1 1 0 0,0-1-1 0 0,1 1 1 0 0,-4 0-1 0 0,-6-1-55 0 0,0 2 0 0 0,0-1 0 0 0,0 2 0 0 0,0-1 0 0 0,-13 5 0 0 0,-54 18-13 0 0,70-21 90 0 0,-18 7 5 0 0,1 1-1 0 0,-45 27 0 0 0,-41 39 67 0 0,95-65 7 0 0,1 1-1 0 0,1 0 0 0 0,0 1 1 0 0,1 1-1 0 0,-16 22 1 0 0,20-24 22 0 0,1 1 1 0 0,0-1-1 0 0,1 2 1 0 0,0-1 0 0 0,1 1-1 0 0,1 0 1 0 0,-4 16 0 0 0,8-27-73 0 0,0 1 0 0 0,1-1 0 0 0,-1 0 0 0 0,1 1 0 0 0,0-1 0 0 0,0 0 1 0 0,0 1-1 0 0,1-1 0 0 0,0 0 0 0 0,0 1 0 0 0,0-1 0 0 0,3 8 1 0 0,-3-11-10 0 0,0 0 1 0 0,0 0 0 0 0,0-1 0 0 0,0 1-1 0 0,0 0 1 0 0,1 0 0 0 0,-1 0 0 0 0,0-1-1 0 0,1 1 1 0 0,-1-1 0 0 0,0 1 0 0 0,1-1-1 0 0,-1 0 1 0 0,1 1 0 0 0,-1-1 0 0 0,0 0-1 0 0,1 0 1 0 0,-1 0 0 0 0,3 0 0 0 0,-2 0 9 0 0,13 0 35 0 0,0-1 0 0 0,0 0-1 0 0,0-1 1 0 0,0 0 0 0 0,0-2-1 0 0,0 1 1 0 0,-1-2 0 0 0,19-8-1 0 0,14-9-10 0 0,46-29 0 0 0,-76 41-44 0 0,0 0-25 0 0,0-2 0 0 0,21-17 0 0 0,-23 17-4 0 0,-13 10-32 0 0,-3 9 43 0 0,0 0 0 0 0,0 0 0 0 0,-1 0 0 0 0,0 0 0 0 0,0-1 0 0 0,-1 1 0 0 0,-5 10 0 0 0,-4 11-11 0 0,9-19 4 0 0,0 0 0 0 0,1 0 0 0 0,0 0 0 0 0,0 0 0 0 0,1 0 0 0 0,1 0 0 0 0,0 12 1 0 0,0-18 1 0 0,0 1 0 0 0,0-1 1 0 0,1 0-1 0 0,0 0 1 0 0,-1 0-1 0 0,1 0 0 0 0,0 0 1 0 0,1 0-1 0 0,-1 0 1 0 0,0 0-1 0 0,1-1 0 0 0,0 1 1 0 0,-1 0-1 0 0,1-1 1 0 0,0 1-1 0 0,0-1 1 0 0,1 0-1 0 0,-1 0 0 0 0,0 0 1 0 0,1 0-1 0 0,-1 0 1 0 0,1 0-1 0 0,0-1 0 0 0,5 3 1 0 0,-5-3-170 0 0,-1 0 1 0 0,1 0 0 0 0,0-1-1 0 0,-1 1 1 0 0,1-1-1 0 0,-1 0 1 0 0,1 0-1 0 0,0 0 1 0 0,-1 0-1 0 0,1 0 1 0 0,5-1 0 0 0,13-5-1150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0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867 0 15119 0 0,'0'0'1867'0'0,"-2"2"-1622"0"0,-24 27 198 0 0,1 0 1 0 0,1 2-1 0 0,-37 63 0 0 0,-45 114 181 0 0,87-169-505 0 0,-27 57 46 0 0,-171 340 122 0 0,155-327-255 0 0,-79 105 0 0 0,39-92 45 0 0,97-116-79 0 0,-9 8 59 0 0,3-5-77 0 0,10-10 8 0 0,1 1 0 0 0,-1-1 0 0 0,1 1 1 0 0,0-1-1 0 0,-1 1 0 0 0,1-1 0 0 0,0 1 0 0 0,-1-1 0 0 0,1 1 0 0 0,0-1 0 0 0,-1 1 0 0 0,1-1 0 0 0,0 0 0 0 0,0 1 0 0 0,0-1 0 0 0,0 0 1 0 0,-1-5-16 0 0,1 1 1 0 0,0 0 0 0 0,0 0 0 0 0,1-1 0 0 0,0 1 0 0 0,0 0 0 0 0,0 0 0 0 0,0 0 0 0 0,1 0 0 0 0,0 0-1 0 0,0 0 1 0 0,5-8 0 0 0,0 0-14 0 0,2 0-1 0 0,-1 1 1 0 0,14-14-1 0 0,3-1 3 0 0,2 1 0 0 0,39-29-1 0 0,67-37-2 0 0,-114 80 31 0 0,1 1 0 0 0,1 0 0 0 0,32-12 0 0 0,-41 19 46 0 0,0 1 0 0 0,1 0 1 0 0,-1 1-1 0 0,0 0 0 0 0,1 1 1 0 0,-1 0-1 0 0,1 1 0 0 0,14 1 1 0 0,-19 1 12 0 0,-1-1 0 0 0,1 1 0 0 0,-1 0 1 0 0,0 1-1 0 0,0 0 0 0 0,0 0 0 0 0,0 0 0 0 0,0 1 1 0 0,0 0-1 0 0,-1 0 0 0 0,0 1 0 0 0,0 0 0 0 0,10 10 0 0 0,-8-6 6 0 0,-1-1-1 0 0,-1 1 0 0 0,1 0 0 0 0,-1 0 0 0 0,-1 1 0 0 0,0-1 0 0 0,0 1 0 0 0,-1 0 0 0 0,3 12 0 0 0,-4-13 0 0 0,-1-1 0 0 0,0 1 0 0 0,-1 0 1 0 0,0 1-1 0 0,0-1 0 0 0,-1 0 0 0 0,0 0 0 0 0,-1 0 0 0 0,0 0 0 0 0,0 0 0 0 0,-1 0 0 0 0,0 0 0 0 0,-1 0 1 0 0,0 0-1 0 0,0-1 0 0 0,-1 0 0 0 0,0 1 0 0 0,0-1 0 0 0,-1 0 0 0 0,-7 8 0 0 0,4-6 43 0 0,0-1 0 0 0,-1 0 0 0 0,0 0 0 0 0,0-1 0 0 0,-1 0 0 0 0,0-1 0 0 0,-16 9 0 0 0,-82 36 373 0 0,105-51-463 0 0,-46 19 22 0 0,-1-3-1 0 0,0-2 0 0 0,-1-2 1 0 0,-63 7-1 0 0,105-19-97 0 0,0 1 1 0 0,0-2-1 0 0,0 1 0 0 0,-1-1 1 0 0,1-1-1 0 0,0 1 1 0 0,0-1-1 0 0,-12-4 0 0 0,19 5 29 0 0,1 0-1 0 0,0-1 0 0 0,0 1 0 0 0,0-1 1 0 0,1 1-1 0 0,-1-1 0 0 0,0 0 0 0 0,0 1 1 0 0,0-1-1 0 0,0 0 0 0 0,0 1 0 0 0,1-1 1 0 0,-1 0-1 0 0,0 0 0 0 0,1 0 0 0 0,-1 0 1 0 0,0 0-1 0 0,1 1 0 0 0,-1-1 0 0 0,1 0 1 0 0,0 0-1 0 0,-1-1 0 0 0,1 1 0 0 0,0 0 1 0 0,0 0-1 0 0,-1 0 0 0 0,1 0 0 0 0,0 0 1 0 0,0 0-1 0 0,0 0 0 0 0,0 0 0 0 0,0 0 1 0 0,1 0-1 0 0,-1 0 0 0 0,0-1 0 0 0,0 1 0 0 0,1-1 1 0 0,1-2-288 0 0,0 0 1 0 0,0-1-1 0 0,0 1 0 0 0,0 0 1 0 0,1 0-1 0 0,0 1 1 0 0,4-6-1 0 0,19-17-2264 0 0,7-4-3528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2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8751 0 0,'0'0'10110'0'0,"2"-1"-9405"0"0,23-8-4 0 0,1 2 1 0 0,-1 0-1 0 0,36-3 1 0 0,-9 1-296 0 0,374-54 764 0 0,-342 52-1183 0 0,-37 5-1454 0 0,89-2 0 0 0,-113 10-135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0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 1839 0 0,'0'2'628'0'0,"-5"69"11144"0"0,-7 1-7144 0 0,-23 73-4330 0 0,19-83 1178 0 0,-5 23-979 0 0,-5-1 1 0 0,-3-1 0 0 0,-3-2 0 0 0,-45 80 0 0 0,47-108-439 0 0,-2-1 1 0 0,-3-1-1 0 0,-2-2 1 0 0,-2-2 0 0 0,-73 69-1 0 0,-7-21-183 0 0,6-5-621 0 0,110-87 523 0 0,-2 0-403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06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39 5063 0 0,'2'1'232'0'0,"8"4"-17"0"0,-7-4-184 0 0,1 0-1 0 0,-1 1 0 0 0,0-1 0 0 0,0 1 1 0 0,0 0-1 0 0,0 0 0 0 0,0 0 1 0 0,-1 0-1 0 0,1 1 0 0 0,0-1 1 0 0,-1 1-1 0 0,0 0 0 0 0,1-1 0 0 0,1 6 1 0 0,13 27 5189 0 0,-8-16-2836 0 0,0 0 0 0 0,14 20 0 0 0,-19-33-2206 0 0,0-1 0 0 0,1 1 0 0 0,0-1 0 0 0,0 0-1 0 0,1 0 1 0 0,-1 0 0 0 0,1-1 0 0 0,0 0 0 0 0,0 0 0 0 0,8 4 0 0 0,-6-5-63 0 0,0 0-1 0 0,0-1 1 0 0,1 0 0 0 0,-1 0 0 0 0,1-1 0 0 0,-1 0 0 0 0,1-1-1 0 0,-1 1 1 0 0,1-2 0 0 0,0 1 0 0 0,-1-1 0 0 0,13-3-1 0 0,0-1 57 0 0,0-1 0 0 0,0-1 0 0 0,35-16 0 0 0,-46 17-159 0 0,1 0 0 0 0,0 0 1 0 0,-1-1-1 0 0,0 0 0 0 0,-1-1 0 0 0,15-14 1 0 0,-21 18-62 0 0,1 0 1 0 0,-1 0 0 0 0,0 0-1 0 0,0-1 1 0 0,0 1 0 0 0,0-1-1 0 0,-1 1 1 0 0,0-1 0 0 0,0 0-1 0 0,0 0 1 0 0,-1 0 0 0 0,0 0-1 0 0,0-1 1 0 0,0 1 0 0 0,0 0-1 0 0,-1 0 1 0 0,0-10 0 0 0,0 12 2 0 0,-1 0 1 0 0,0 0-1 0 0,1 1 1 0 0,-1-1-1 0 0,0 0 1 0 0,0 1-1 0 0,-1-1 1 0 0,1 1-1 0 0,0-1 1 0 0,-1 1 0 0 0,0-1-1 0 0,1 1 1 0 0,-1 0-1 0 0,0 0 1 0 0,0 0-1 0 0,-1 0 1 0 0,1 0-1 0 0,0 0 1 0 0,0 1-1 0 0,-1-1 1 0 0,1 1-1 0 0,-1 0 1 0 0,1-1-1 0 0,-1 1 1 0 0,0 0-1 0 0,0 1 1 0 0,1-1-1 0 0,-1 0 1 0 0,-4 0-1 0 0,-6 0-53 0 0,0 0-1 0 0,1 1 1 0 0,-1 0-1 0 0,0 0 1 0 0,-16 4 0 0 0,-5 2 43 0 0,0 2 1 0 0,1 1 0 0 0,0 2 0 0 0,-55 26 0 0 0,40-12 212 0 0,0 2 1 0 0,-55 42 0 0 0,83-54-28 0 0,0 1 0 0 0,2 0 0 0 0,-32 37 0 0 0,44-46-76 0 0,0 1 1 0 0,1-1-1 0 0,0 1 0 0 0,0 0 0 0 0,0 1 1 0 0,1-1-1 0 0,1 1 0 0 0,-1 0 1 0 0,1 0-1 0 0,1 0 0 0 0,0 0 0 0 0,0 1 1 0 0,0 11-1 0 0,2-17-24 0 0,0-1 1 0 0,0 0-1 0 0,0 0 1 0 0,1 0-1 0 0,0 0 1 0 0,-1 1-1 0 0,1-1 1 0 0,0 0-1 0 0,1 0 1 0 0,-1-1-1 0 0,0 1 1 0 0,1 0-1 0 0,0 0 1 0 0,2 3-1 0 0,-1-3 10 0 0,1 1-1 0 0,-1-1 0 0 0,1 0 1 0 0,-1-1-1 0 0,1 1 0 0 0,0 0 1 0 0,0-1-1 0 0,9 4 0 0 0,3-1 59 0 0,0 0-1 0 0,1-1 1 0 0,0-1-1 0 0,21 2 1 0 0,-32-5-72 0 0,45 5-337 0 0,63-3-1 0 0,-4-8-6325 0 0,-51 1 57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0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56 425 9671 0 0,'-2'1'748'0'0,"-2"2"-578"0"0,0 0 0 0 0,-1-1 0 0 0,1 1 0 0 0,-8 2 0 0 0,1-2 2695 0 0,-1-1 3512 0 0,10-14-4882 0 0,3 9-1354 0 0,-1 0 1 0 0,1 0 0 0 0,-1 0-1 0 0,1 0 1 0 0,0 0 0 0 0,0 0-1 0 0,0 0 1 0 0,1 0 0 0 0,1-3-1 0 0,18-25 302 0 0,-14 20-326 0 0,15-19-25 0 0,2 0 1 0 0,32-31-1 0 0,61-46 72 0 0,-95 90-235 0 0,0 1 0 0 0,1 1 0 0 0,1 1 1 0 0,0 1-1 0 0,49-18 0 0 0,-57 24 49 0 0,-9 4 2 0 0,0 0 0 0 0,0 0 0 0 0,0 1 0 0 0,0 0 0 0 0,1 0 0 0 0,13-1 0 0 0,-8 5 7 0 0,-12 0 11 0 0,1-1 1 0 0,0 0-1 0 0,0 1 0 0 0,0-1 1 0 0,-1 1-1 0 0,1-1 0 0 0,-1 1 0 0 0,1 0 1 0 0,-1 0-1 0 0,0 0 0 0 0,1 0 1 0 0,-1 0-1 0 0,0 0 0 0 0,0 0 0 0 0,-1 0 1 0 0,1 0-1 0 0,0 1 0 0 0,-1-1 1 0 0,1 0-1 0 0,-1 0 0 0 0,0 5 0 0 0,1 4 2 0 0,-1 0-1 0 0,0-1 0 0 0,-3 15 0 0 0,-5 22 399 0 0,-22 67 1 0 0,19-76-130 0 0,1 1 0 0 0,-10 76 0 0 0,20-87-236 0 0,0-25-129 0 0,9 5-275 0 0,-6-6 104 0 0,-1-1-1 0 0,0 0 1 0 0,1 1-1 0 0,0-1 1 0 0,-1 0-1 0 0,1-1 1 0 0,0 1-1 0 0,4 0 0 0 0,10 0-1165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0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218 131 7831 0 0,'0'0'603'0'0,"2"-1"-396"0"0,35-3 8529 0 0,24 5-5623 0 0,12-2-1941 0 0,-27-3-943 0 0,-1-3 0 0 0,0-1 0 0 0,66-22 0 0 0,-81 21-228 0 0,-7 2 10 0 0,0-1 0 0 0,-1 0 0 0 0,1-2 0 0 0,25-16 0 0 0,-60 19-221 0 0,6 7 188 0 0,1-1-1 0 0,-1 1 0 0 0,1 0 0 0 0,-1 0 0 0 0,1 0 0 0 0,-1 1 1 0 0,-6 2-1 0 0,-39 12-68 0 0,38-11 67 0 0,-73 25 129 0 0,-135 69 1 0 0,160-66 45 0 0,2 3 0 0 0,-100 78 0 0 0,147-104-108 0 0,1 1 1 0 0,1-1-1 0 0,0 2 0 0 0,0 0 0 0 0,-14 21 0 0 0,22-29-10 0 0,0 1 0 0 0,0-1 0 0 0,0 1 0 0 0,0 0 0 0 0,1 0-1 0 0,0-1 1 0 0,-1 1 0 0 0,2 0 0 0 0,-1 0 0 0 0,0 1 0 0 0,1-1-1 0 0,0 0 1 0 0,0 0 0 0 0,0 0 0 0 0,0 0 0 0 0,1 0-1 0 0,-1 0 1 0 0,1 0 0 0 0,0 0 0 0 0,0 0 0 0 0,1 0 0 0 0,-1 0-1 0 0,1 0 1 0 0,4 6 0 0 0,-2-4-30 0 0,1 1 0 0 0,1-1 0 0 0,-1-1 0 0 0,1 1 0 0 0,0-1 0 0 0,0 0-1 0 0,1 0 1 0 0,0-1 0 0 0,-1 0 0 0 0,1 0 0 0 0,1-1 0 0 0,-1 1 0 0 0,0-2 0 0 0,1 1 0 0 0,0-1 0 0 0,15 3-1 0 0,-4-3-754 0 0,1 1-1 0 0,-1-2 0 0 0,1-1 0 0 0,-1-1 0 0 0,38-5 0 0 0,-25 0-807 0 0,4 0-172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0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22 5063 0 0,'0'0'390'0'0,"0"-1"203"0"0,0 0-131 0 0,-1 0 0 0 0,1 0-1 0 0,0 0 1 0 0,-1 0 0 0 0,1 0 0 0 0,0 0 0 0 0,-1 1-1 0 0,1-1 1 0 0,-1 0 0 0 0,1 0 0 0 0,-1 0-1 0 0,1 1 1 0 0,-1-1 0 0 0,0 0 0 0 0,1 1 0 0 0,-1-1-1 0 0,0 1 1 0 0,0-1 0 0 0,-1 0 0 0 0,0 0-90 0 0,1 0 0 0 0,-1 1 1 0 0,0-1-1 0 0,0 1 0 0 0,0 0 0 0 0,0-1 1 0 0,0 1-1 0 0,0 0 0 0 0,-2 0 1 0 0,-5 1-191 0 0,0 0 1 0 0,0 1 0 0 0,-12 3-1 0 0,15-3 128 0 0,-31 8-155 0 0,1 3 1 0 0,0 0 0 0 0,1 2 0 0 0,1 2 0 0 0,0 1-1 0 0,-46 34 1 0 0,51-32-106 0 0,7-4-27 0 0,0 0 1 0 0,1 1 0 0 0,-29 30-1 0 0,47-44-17 0 0,0 0 0 0 0,1 0 0 0 0,0 0-1 0 0,0 0 1 0 0,0 1 0 0 0,0-1 0 0 0,0 1 0 0 0,1-1 0 0 0,-1 1-1 0 0,0 4 1 0 0,2-6-3 0 0,0 0 0 0 0,0 0 0 0 0,0 0 0 0 0,0 0 0 0 0,0 0 0 0 0,0 0 0 0 0,1 0-1 0 0,-1 0 1 0 0,1-1 0 0 0,-1 1 0 0 0,1 0 0 0 0,0 0 0 0 0,0 0 0 0 0,0 0 0 0 0,0-1 0 0 0,0 1 0 0 0,0 0 0 0 0,0-1-1 0 0,1 1 1 0 0,-1-1 0 0 0,2 2 0 0 0,14 12-3 0 0,0-1 0 0 0,24 15 0 0 0,-24-18 0 0 0,-1 1 0 0 0,-1 0 0 0 0,23 23 0 0 0,-27-22 47 0 0,19 29 0 0 0,-25-35-28 0 0,-1 0-1 0 0,0 1 1 0 0,-1-1-1 0 0,0 1 1 0 0,0 0 0 0 0,2 10-1 0 0,-5-13 22 0 0,1-1-1 0 0,-1 0 1 0 0,0 1-1 0 0,-1-1 1 0 0,1 0-1 0 0,-1 0 1 0 0,0 1-1 0 0,0-1 1 0 0,0 0-1 0 0,-1 0 1 0 0,1 0-1 0 0,-1 0 1 0 0,0 0-1 0 0,0-1 1 0 0,0 1-1 0 0,-1 0 1 0 0,1-1-1 0 0,-1 0 1 0 0,0 0-1 0 0,0 1 1 0 0,0-2-1 0 0,-5 4 1 0 0,-3 3 101 0 0,0 0 0 0 0,-1-2 0 0 0,0 1 0 0 0,-1-2 0 0 0,-19 9 0 0 0,0-5-35 0 0,0-1 1 0 0,0-1 0 0 0,-1-1-1 0 0,0-2 1 0 0,-56 1 0 0 0,82-6-118 0 0,-1 0 1 0 0,1 0-1 0 0,0-1 1 0 0,0 0-1 0 0,-9-2 1 0 0,15 3-56 0 0,0 0 0 0 0,1 0 1 0 0,-1-1-1 0 0,0 1 1 0 0,0 0-1 0 0,0 0 1 0 0,0-1-1 0 0,0 1 0 0 0,0-1 1 0 0,0 1-1 0 0,1-1 1 0 0,-1 1-1 0 0,0-1 1 0 0,0 0-1 0 0,1 1 0 0 0,-1-1 1 0 0,0 0-1 0 0,1 0 1 0 0,-1 1-1 0 0,0-1 1 0 0,1 0-1 0 0,-1 0 0 0 0,1 0 1 0 0,0 0-1 0 0,-1 0 1 0 0,1 1-1 0 0,0-1 1 0 0,-1 0-1 0 0,1 0 0 0 0,0 0 1 0 0,0 0-1 0 0,0 0 1 0 0,0 0-1 0 0,0 0 1 0 0,0 0-1 0 0,0 0 0 0 0,0 0 1 0 0,0 0-1 0 0,1 0 1 0 0,-1 0-1 0 0,0 0 1 0 0,1 0-1 0 0,-1 0 0 0 0,1 0 1 0 0,-1 1-1 0 0,0-1 1 0 0,2-1-1 0 0,7-11-5128 0 0,3-2-1540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0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1 9215 0 0,'0'0'422'0'0,"-3"0"-13"0"0,-6 2-282 0 0,-1-1-59 0 0,0 1 0 0 0,0 0 0 0 0,0 1 0 0 0,-13 5 0 0 0,-25 14 3040 0 0,-145 72 3002 0 0,153-72-5816 0 0,1 1 1 0 0,-60 50-1 0 0,98-72-290 0 0,-79 72 107 0 0,72-65-64 0 0,0 2-1 0 0,0-1 1 0 0,1 1-1 0 0,0 0 1 0 0,0 1 0 0 0,-7 17-1 0 0,14-27-24 0 0,-1 0 1 0 0,1 0-1 0 0,0 0 0 0 0,0 0 0 0 0,0-1 1 0 0,0 1-1 0 0,0 0 0 0 0,0 0 0 0 0,0 0 1 0 0,0 0-1 0 0,0 0 0 0 0,0-1 0 0 0,0 1 1 0 0,0 0-1 0 0,1 0 0 0 0,-1 0 1 0 0,0 0-1 0 0,1-1 0 0 0,-1 1 0 0 0,0 0 1 0 0,1 0-1 0 0,-1-1 0 0 0,1 1 0 0 0,-1 0 1 0 0,1-1-1 0 0,0 1 0 0 0,-1 0 0 0 0,1-1 1 0 0,0 1-1 0 0,-1-1 0 0 0,1 1 0 0 0,1 0 1 0 0,3 1-26 0 0,-1 0 0 0 0,1 1 1 0 0,0-2-1 0 0,6 3 0 0 0,-8-3 46 0 0,22 6-18 0 0,28 3-1 0 0,-36-8-54 0 0,1 2 0 0 0,-1 0 1 0 0,0 0-1 0 0,27 13 0 0 0,-39-14 38 0 0,-1 0-1 0 0,1 0 1 0 0,0 0-1 0 0,-1 1 1 0 0,0 0 0 0 0,0 0-1 0 0,0 0 1 0 0,0 1-1 0 0,-1-1 1 0 0,0 1-1 0 0,0 0 1 0 0,0 0-1 0 0,0 0 1 0 0,-1 0 0 0 0,1 0-1 0 0,-2 1 1 0 0,1-1-1 0 0,0 1 1 0 0,-1-1-1 0 0,1 10 1 0 0,0 4 114 0 0,-1 0 0 0 0,-1 0-1 0 0,-1 0 1 0 0,-5 35 0 0 0,4-45 0 0 0,-1 0 1 0 0,1-1-1 0 0,-1 1 0 0 0,-1-1 0 0 0,1 0 1 0 0,-10 14-1 0 0,4-7 177 0 0,-1-1-1 0 0,-19 20 1 0 0,13-18-246 0 0,-1-2 0 0 0,0 0-1 0 0,-1 0 1 0 0,-1-2 0 0 0,0 0-1 0 0,0-2 1 0 0,-1 0 0 0 0,-1-1 0 0 0,1-1-1 0 0,-2-1 1 0 0,1 0 0 0 0,-38 5-1 0 0,4 1-15 0 0,39-9-591 0 0,1 0 1 0 0,-27 3-1 0 0,27-7-971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1:5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261 496 5063 0 0,'0'0'711'0'0,"0"2"253"0"0,-21 33 9132 0 0,19-34-9513 0 0,-4 5-368 0 0,0-1 1 0 0,-1 0 0 0 0,0 0 0 0 0,0-1 0 0 0,-1 1 0 0 0,1-2-1 0 0,-1 1 1 0 0,0-1 0 0 0,0 0 0 0 0,-13 2 0 0 0,15-3-66 0 0,-1-1 0 0 0,0 0 1 0 0,0 0-1 0 0,0-1 0 0 0,0 0 1 0 0,-1 0-1 0 0,1 0 0 0 0,0-1 1 0 0,0 0-1 0 0,1-1 0 0 0,-1 0 1 0 0,0 0-1 0 0,-9-4 0 0 0,13 5-148 0 0,1-1-1 0 0,-1 0 1 0 0,0 0-1 0 0,1 0 0 0 0,-1-1 1 0 0,1 1-1 0 0,0-1 1 0 0,0 1-1 0 0,0-1 1 0 0,0 0-1 0 0,0 0 1 0 0,1 0-1 0 0,-1 0 1 0 0,1 0-1 0 0,0 0 0 0 0,0 0 1 0 0,0 0-1 0 0,0 0 1 0 0,0-1-1 0 0,1 1 1 0 0,-1-5-1 0 0,1 0 3 0 0,-1-1 0 0 0,1 1 0 0 0,1 0 0 0 0,0-1 0 0 0,0 1 0 0 0,1 0 0 0 0,3-12 0 0 0,1 5-7 0 0,1 0-1 0 0,0 1 0 0 0,1-1 1 0 0,0 2-1 0 0,1-1 1 0 0,1 1-1 0 0,0 1 1 0 0,1 0-1 0 0,22-20 0 0 0,11-4-17 0 0,69-44-1 0 0,-89 64 21 0 0,-6 4 10 0 0,12-8 103 0 0,0 1-1 0 0,54-25 1 0 0,-66 37-18 0 0,7-4 136 0 0,48-13 1 0 0,-66 22-205 0 0,0 1 0 0 0,-1-1 0 0 0,1 2 0 0 0,0-1 0 0 0,0 1 1 0 0,0 0-1 0 0,-1 0 0 0 0,1 1 0 0 0,0 0 0 0 0,0 0 0 0 0,-1 0 1 0 0,12 5-1 0 0,-15-5-19 0 0,-1 0 1 0 0,0 1-1 0 0,1-1 0 0 0,-1 1 1 0 0,0-1-1 0 0,0 1 1 0 0,0 0-1 0 0,0 0 0 0 0,0 0 1 0 0,0 0-1 0 0,0 0 0 0 0,-1 0 1 0 0,1 1-1 0 0,1 3 1 0 0,-1-1-5 0 0,0-1 1 0 0,-1 1-1 0 0,1-1 1 0 0,-1 1 0 0 0,-1 0-1 0 0,1-1 1 0 0,0 10 0 0 0,-2 0-3 0 0,0 1 1 0 0,-1-1-1 0 0,0 0 1 0 0,-8 22 0 0 0,-3 5 13 0 0,-29 61 0 0 0,-29 36 6 0 0,49-96-19 0 0,15-29-28 0 0,-1-1 1 0 0,0 0-1 0 0,-1 0 0 0 0,0-1 1 0 0,-1 0-1 0 0,0-1 0 0 0,0 0 0 0 0,-1-1 1 0 0,-1 0-1 0 0,1 0 0 0 0,-1-1 1 0 0,-1-1-1 0 0,-15 7 0 0 0,-22 7-388 0 0,-104 28 1 0 0,143-46 408 0 0,-2 1-39 0 0,-33 8-97 0 0,43-12 75 0 0,0 1 1 0 0,0-1-1 0 0,0 0 0 0 0,0 0 0 0 0,0 0 1 0 0,1 0-1 0 0,-1 0 0 0 0,0-1 0 0 0,0 1 0 0 0,0-1 1 0 0,0 0-1 0 0,-4-1 0 0 0,0-4-1159 0 0,5-1-366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1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48 15231 0 0,'9'-11'329'0'0,"-7"8"-152"0"0,1 0 0 0 0,0-1-1 0 0,-1 1 1 0 0,0-1 0 0 0,0 0 0 0 0,0 0-1 0 0,2-5 1 0 0,-3 7 874 0 0,-3 3-944 0 0,0 0 1 0 0,0 0-1 0 0,0 0 1 0 0,0 0-1 0 0,1 1 1 0 0,-1-1 0 0 0,0 1-1 0 0,1-1 1 0 0,-1 1-1 0 0,1 0 1 0 0,-1-1 0 0 0,-1 4-1 0 0,1-2 9 0 0,-15 18 128 0 0,-28 33-52 0 0,2 3 0 0 0,-44 77 0 0 0,-169 318-128 0 0,164-314-64 0 0,48-74 0 0 0,-25 31 16 0 0,41-60-4 0 0,2 1 0 0 0,2 2 0 0 0,-30 60 0 0 0,48-86-24 0 0,5-10-254 0 0,4-2-873 0 0,7 4-340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1:57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 7367 0 0,'-2'1'568'0'0,"-9"2"-812"0"0,-2 1 1456 0 0,-1 1-1 0 0,1 1 1 0 0,-18 9 0 0 0,27-13-879 0 0,0 1 1 0 0,0 0 0 0 0,1 0 0 0 0,-1 0-1 0 0,1 0 1 0 0,0 0 0 0 0,0 1 0 0 0,0-1-1 0 0,0 1 1 0 0,0 0 0 0 0,1 0 0 0 0,0 0 0 0 0,0 0-1 0 0,0 0 1 0 0,-2 6 0 0 0,2-2-275 0 0,1 1 0 0 0,0 0 0 0 0,0-1 0 0 0,0 1-1 0 0,1 0 1 0 0,0 0 0 0 0,1-1 0 0 0,0 1 0 0 0,1 0 0 0 0,-1-1 0 0 0,5 10 0 0 0,2 8 111 0 0,2-2 1 0 0,17 33 0 0 0,70 101 1295 0 0,-64-110-969 0 0,-3 1-1 0 0,32 69 0 0 0,-55-102-391 0 0,-1 1-1 0 0,0 0 1 0 0,-1 0-1 0 0,-1 1 1 0 0,-1-1 0 0 0,0 1-1 0 0,-2 0 1 0 0,0-1-1 0 0,0 1 1 0 0,-2 0 0 0 0,-4 31-1 0 0,-1-25-4 0 0,0 0-1 0 0,-2-1 0 0 0,-1 1 1 0 0,0-1-1 0 0,-15 24 1 0 0,-5 2 10 0 0,-40 51 0 0 0,25-43-124 0 0,-92 91 0 0 0,-68 33-731 0 0,152-139-141 0 0,19-18-2710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1:5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20 9671 0 0,'2'-2'440'0'0,"2"-1"-2076"0"0,13-12 11655 0 0,-24 19-8239 0 0,-116 85-842 0 0,114-82-903 0 0,-135 118 98 0 0,82-69-106 0 0,-99 75-27 0 0,31-28 0 0 0,92-70 0 0 0,-43 49 0 0 0,70-71 10 0 0,2 1-1 0 0,-1 0 1 0 0,2 1-1 0 0,0 0 1 0 0,0 0-1 0 0,1 1 1 0 0,-10 27-1 0 0,17-39 4 0 0,-1 0 1 0 0,0 0-1 0 0,1 0 0 0 0,0-1 1 0 0,-1 1-1 0 0,1 0 0 0 0,0 0 0 0 0,0 0 1 0 0,0 0-1 0 0,0 0 0 0 0,0 0 0 0 0,1 0 1 0 0,-1 0-1 0 0,0 0 0 0 0,1-1 1 0 0,0 1-1 0 0,-1 0 0 0 0,1 0 0 0 0,0 0 1 0 0,0-1-1 0 0,0 1 0 0 0,0 0 1 0 0,0-1-1 0 0,0 1 0 0 0,1-1 0 0 0,-1 1 1 0 0,0-1-1 0 0,1 0 0 0 0,-1 0 0 0 0,1 0 1 0 0,-1 1-1 0 0,1-1 0 0 0,0-1 1 0 0,0 1-1 0 0,-1 0 0 0 0,1 0 0 0 0,3 0 1 0 0,5 2 81 0 0,0-1 0 0 0,-1 0 1 0 0,1-1-1 0 0,0 0 0 0 0,0 0 1 0 0,10-2-1 0 0,77-7 260 0 0,155-32-1 0 0,-249 39-359 0 0,106-16-5615 0 0,-96 15 4112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2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265 112 4607 0 0,'-5'1'272'0'0,"3"0"-275"0"0,1-1 0 0 0,0 0-1 0 0,-1 1 1 0 0,1-1 0 0 0,0 0 0 0 0,-1 0 0 0 0,1 0 0 0 0,0 0 0 0 0,-1 0-1 0 0,1 0 1 0 0,-2-1 0 0 0,-14-8 3011 0 0,17 9-2751 0 0,-1 0 1 0 0,1-1-1 0 0,0 1 1 0 0,0 0-1 0 0,-1-1 1 0 0,1 1-1 0 0,0 0 1 0 0,0-1-1 0 0,0 1 1 0 0,0 0-1 0 0,0-1 1 0 0,0 1-1 0 0,0-1 1 0 0,0 1-1 0 0,0 0 1 0 0,0-1-1 0 0,0 1 1 0 0,0 0-1 0 0,0-1 1 0 0,0 1-1 0 0,0-1 1 0 0,0 1-1 0 0,0 0 1 0 0,0-1-1 0 0,0 1 1 0 0,1 0 0 0 0,-1-1-1 0 0,0 1 1 0 0,0 0-1 0 0,0-1 1 0 0,1 1 257 0 0,0-1-258 0 0,8-9 1570 0 0,-1 3-1641 0 0,1 1 1 0 0,0 0-1 0 0,1 0 0 0 0,-1 1 0 0 0,1 0 0 0 0,0 1 0 0 0,15-5 0 0 0,76-15 309 0 0,-90 22-426 0 0,4-1 141 0 0,0 1 1 0 0,17-1-1 0 0,-30 3-174 0 0,1 0 1 0 0,0 0-1 0 0,0 0 0 0 0,0 0 0 0 0,0 1 0 0 0,0-1 1 0 0,0 1-1 0 0,0 0 0 0 0,0 0 0 0 0,0 0 1 0 0,-1 0-1 0 0,1 0 0 0 0,0 0 0 0 0,-1 1 0 0 0,1-1 1 0 0,-1 1-1 0 0,4 3 0 0 0,-5-3-32 0 0,0 0-1 0 0,0 0 1 0 0,0 0-1 0 0,0 0 1 0 0,0 0-1 0 0,0 1 1 0 0,0-1-1 0 0,-1 0 0 0 0,1 1 1 0 0,-1-1-1 0 0,1 0 1 0 0,-1 1-1 0 0,0-1 1 0 0,0 1-1 0 0,0-1 1 0 0,-1 0-1 0 0,1 1 1 0 0,0-1-1 0 0,-1 0 1 0 0,0 1-1 0 0,1-1 1 0 0,-3 4-1 0 0,0 2 5 0 0,-1 0 0 0 0,0 0 0 0 0,0-1 0 0 0,0 1 0 0 0,-7 6 0 0 0,0-1-46 0 0,-1 0 0 0 0,0-1 0 0 0,-1 0 0 0 0,-27 18 0 0 0,-63 31-169 0 0,17-12 103 0 0,-47 23-48 0 0,117-64 146 0 0,-8 3 8 0 0,1 1 0 0 0,-28 19 0 0 0,50-30 553 0 0,27 10-49 0 0,-12-9-311 0 0,1-1 0 0 0,0 0 0 0 0,-1-1 0 0 0,27-3 0 0 0,12 0 230 0 0,284 14 2119 0 0,-302-9-2827 0 0,44-2 1 0 0,-33-4-8261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1:5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24 9671 0 0,'8'-24'9298'0'0,"-8"27"-8918"0"0,0 11-230 0 0,-2 0 0 0 0,1 0 0 0 0,-2-1 0 0 0,-4 15 0 0 0,-20 55 35 0 0,9-29-62 0 0,-123 325 428 0 0,112-314-499 0 0,-4-2 0 0 0,-2-2 1 0 0,-72 97-1 0 0,-154 149 203 0 0,255-299-240 0 0,-28 26 70 0 0,33-33-32 0 0,2-3-52 0 0,-1 1-1 0 0,1-1 1 0 0,0 0 0 0 0,0 1-1 0 0,1-1 1 0 0,-1 0 0 0 0,0 1-1 0 0,1 0 1 0 0,1-2 0 0 0,2-2-24 0 0,21-24-164 0 0,2 1-1 0 0,1 2 1 0 0,49-35-1 0 0,107-55-254 0 0,-167 105 397 0 0,55-28 40 0 0,-63 34 65 0 0,0 1-1 0 0,0 1 1 0 0,0-1-1 0 0,0 2 0 0 0,17-3 1 0 0,-24 4 0 0 0,0 1 0 0 0,0 0 1 0 0,0 0-1 0 0,0 0 0 0 0,0 0 1 0 0,0 0-1 0 0,0 1 0 0 0,0 0 1 0 0,0-1-1 0 0,0 1 0 0 0,-1 0 1 0 0,1 0-1 0 0,0 0 0 0 0,0 1 0 0 0,-1-1 1 0 0,1 1-1 0 0,-1 0 0 0 0,1-1 1 0 0,-1 1-1 0 0,0 0 0 0 0,0 0 1 0 0,1 0-1 0 0,-2 1 0 0 0,1-1 0 0 0,0 1 1 0 0,1 2-1 0 0,0 0 11 0 0,-1 0 0 0 0,0 1-1 0 0,0 0 1 0 0,0-1 0 0 0,-1 1 0 0 0,0 0-1 0 0,0-1 1 0 0,0 1 0 0 0,-1 0 0 0 0,0 0-1 0 0,0 0 1 0 0,-1 8 0 0 0,-1-5-46 0 0,0 1 0 0 0,0 0 0 0 0,-1 0 0 0 0,0-1 0 0 0,0 0 0 0 0,-8 15 0 0 0,7-14-7 0 0,0-2-239 0 0,3-6-603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1:5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 12895 0 0,'0'0'1172'0'0,"1"2"-966"0"0,2 4 453 0 0,1 0 0 0 0,-1 1 0 0 0,1-1 0 0 0,0-1 0 0 0,1 1 0 0 0,0-1 0 0 0,6 7 0 0 0,-8-10-572 0 0,0 0 1 0 0,0 0 0 0 0,0 0 0 0 0,0 0 0 0 0,0 0 0 0 0,0-1 0 0 0,1 1 0 0 0,-1-1 0 0 0,0 0 0 0 0,1 0 0 0 0,-1-1 0 0 0,1 1 0 0 0,0 0-1 0 0,-1-1 1 0 0,1 0 0 0 0,-1 0 0 0 0,5-1 0 0 0,7-1 104 0 0,0-1 0 0 0,-1-1 0 0 0,1 0 0 0 0,-1-1 1 0 0,0 0-1 0 0,25-14 0 0 0,-11 2 52 0 0,0-1 1 0 0,26-23 0 0 0,-53 41-239 0 0,29-24 171 0 0,26-27 1 0 0,-49 43-184 0 0,0 0 0 0 0,0 0 1 0 0,0 0-1 0 0,-1-1 0 0 0,-1 0 0 0 0,0 0 1 0 0,0-1-1 0 0,6-16 0 0 0,-11 26-8 0 0,1-1-1 0 0,-1 1 1 0 0,0 0 0 0 0,0-1-1 0 0,0 1 1 0 0,0 0-1 0 0,0-1 1 0 0,1 1-1 0 0,-1 0 1 0 0,0-1 0 0 0,0 1-1 0 0,0-1 1 0 0,0 1-1 0 0,0 0 1 0 0,0-1 0 0 0,0 1-1 0 0,0 0 1 0 0,0-1-1 0 0,-1 1 1 0 0,1 0 0 0 0,0-1-1 0 0,0 1 1 0 0,0-1-1 0 0,0 1 1 0 0,0 0 0 0 0,-1-1-1 0 0,1 1 1 0 0,0 0-1 0 0,0 0 1 0 0,0-1 0 0 0,-1 1-1 0 0,1 0 1 0 0,0 0-1 0 0,0-1 1 0 0,-1 1 0 0 0,1 0-1 0 0,0 0 1 0 0,-1-1-1 0 0,1 1 1 0 0,0 0-1 0 0,-1 0 1 0 0,1 0 0 0 0,0 0-1 0 0,-1 0 1 0 0,1 0-1 0 0,-1 0 1 0 0,1-1 0 0 0,0 1-1 0 0,-1 0 1 0 0,1 0-1 0 0,0 0 1 0 0,-1 1 0 0 0,1-1-1 0 0,-1 0 1 0 0,1 0-1 0 0,0 0 1 0 0,-1 0 0 0 0,1 0-1 0 0,0 0 1 0 0,-1 0-1 0 0,1 1 1 0 0,-26 10-257 0 0,-18 19 104 0 0,0 2-1 0 0,-64 62 1 0 0,76-65 220 0 0,8-8 47 0 0,2 1-1 0 0,0 1 1 0 0,1 1 0 0 0,1 1 0 0 0,-21 36-1 0 0,38-56-63 0 0,0 1-1 0 0,1 0 0 0 0,-1 0 0 0 0,1 0 0 0 0,1 0 0 0 0,-1 0 0 0 0,1 1 0 0 0,0-1 0 0 0,1 0 0 0 0,-1 1 0 0 0,1-1 0 0 0,1 0 0 0 0,-1 1 0 0 0,1-1 0 0 0,0 0 0 0 0,0 1 1 0 0,1-1-1 0 0,4 11 0 0 0,-4-12-24 0 0,0-1-1 0 0,1 1 1 0 0,0 0 0 0 0,0-1 0 0 0,0 0 0 0 0,0 0 0 0 0,1 0 0 0 0,-1 0-1 0 0,1 0 1 0 0,0-1 0 0 0,0 1 0 0 0,0-1 0 0 0,1 0 0 0 0,-1-1 0 0 0,1 1-1 0 0,0-1 1 0 0,-1 1 0 0 0,1-2 0 0 0,0 1 0 0 0,0 0 0 0 0,0-1 0 0 0,11 1-1 0 0,-2-1-1099 0 0,0-1-1 0 0,-1 0 0 0 0,17-3 0 0 0,-6 0-5960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1:5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51 15463 0 0,'16'-12'623'0'0,"0"0"1"0"0,24-10-1 0 0,-33 18-683 0 0,-40 25 1206 0 0,1 1 0 0 0,-41 37 0 0 0,28-18 470 0 0,-50 58 0 0 0,85-88-1616 0 0,1 1 0 0 0,0 0 0 0 0,0 1 0 0 0,1 0 0 0 0,1 0 0 0 0,-9 22 0 0 0,14-30 0 0 0,0 0 0 0 0,1 0 0 0 0,0 0 0 0 0,0 1 0 0 0,0-1 0 0 0,1 0 0 0 0,0 0 0 0 0,0 0 0 0 0,0 1 0 0 0,1-1 0 0 0,-1 0 0 0 0,1 0 0 0 0,1 0 0 0 0,-1 0 0 0 0,1 0 0 0 0,-1 0 0 0 0,1 0 0 0 0,1 0 0 0 0,-1-1 0 0 0,1 1 0 0 0,0-1 0 0 0,5 7 0 0 0,-5-7-60 0 0,1 0 0 0 0,-1-1 0 0 0,1 0 0 0 0,0 1 0 0 0,0-1 0 0 0,0 0 0 0 0,0-1 0 0 0,1 1 0 0 0,-1-1 0 0 0,1 0 0 0 0,0 0 0 0 0,0 0 0 0 0,-1-1 0 0 0,1 1 0 0 0,0-1 0 0 0,0-1 0 0 0,0 1 0 0 0,8 0 0 0 0,-3-2-131 0 0,0 1-1 0 0,0-2 0 0 0,0 1 1 0 0,0-1-1 0 0,0-1 0 0 0,-1 0 0 0 0,1 0 1 0 0,12-7-1 0 0,16-10-983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0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8 16583 0 0,'0'0'1506'0'0,"-1"-1"-1241"0"0,-5-4-124 0 0,6 5-47 0 0,-1 0 1 0 0,0 0-1 0 0,1-1 0 0 0,-1 1 0 0 0,1 0 0 0 0,-1 0 1 0 0,1 0-1 0 0,-1 0 0 0 0,0 0 0 0 0,1 0 0 0 0,-1 0 1 0 0,1 0-1 0 0,-1 0 0 0 0,0 0 0 0 0,1 0 0 0 0,-1 0 1 0 0,1 0-1 0 0,-1 0 0 0 0,0 0 0 0 0,1 1 1 0 0,-1-1-1 0 0,1 0 0 0 0,-1 0 0 0 0,1 1 0 0 0,-1-1 1 0 0,1 0-1 0 0,-1 1 0 0 0,0 0 0 0 0,-11 11 700 0 0,8-7-708 0 0,1-1 1 0 0,0 1-1 0 0,1 0 1 0 0,-1 0 0 0 0,1 0-1 0 0,0 1 1 0 0,-2 7 0 0 0,-6 41 109 0 0,1-5 13 0 0,-10 23 80 0 0,-4-1 0 0 0,-58 124 0 0 0,39-113-311 0 0,-3-3 0 0 0,-4-1 0 0 0,-60 71 0 0 0,94-130-143 0 0,0-2-354 0 0,0 2-1 0 0,1 0 1 0 0,-19 37-1 0 0,28-45 12 0 0,5-9 118 0 0,3-4-1580 0 0,14-7 1082 0 0,0-2-1 0 0,0 0 0 0 0,21-20 1 0 0,46-48 1388 0 0,-64 60-366 0 0,21-21 1012 0 0,1 3 0 0 0,74-52 0 0 0,-2 14 720 0 0,-6 2-55 0 0,131-64-1 0 0,-38 28-2641 0 0,-195 106 721 0 0,14-11-2067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0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5983 0 0,'-28'39'-258'0'0,"23"-31"1065"0"0,1 1 0 0 0,0-1 0 0 0,0 1 0 0 0,1 0 0 0 0,-4 14 0 0 0,6-18-360 0 0,0 1 0 0 0,0-1 0 0 0,1 1 0 0 0,-1-1 0 0 0,1 1 0 0 0,1-1 0 0 0,-1 1 0 0 0,1-1 1 0 0,0 1-1 0 0,0-1 0 0 0,1 1 0 0 0,-1-1 0 0 0,1 0 0 0 0,0 0 0 0 0,1 1 0 0 0,-1-2 0 0 0,1 1 0 0 0,0 0 0 0 0,5 5 1 0 0,1 0-127 0 0,0-1 1 0 0,1 0 0 0 0,0-1 0 0 0,0 0 0 0 0,1 0 0 0 0,0-1-1 0 0,1-1 1 0 0,-1 0 0 0 0,1 0 0 0 0,0-1 0 0 0,25 6 0 0 0,5 0 364 0 0,1-3 0 0 0,54 5 1 0 0,-53-10-594 0 0,0-1 0 0 0,0-2 0 0 0,0-3 0 0 0,0-1 0 0 0,60-13 0 0 0,-64 6-2242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1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47 9791 0 0,'3'-1'447'0'0,"9"-3"8"0"0,38-15-234 0 0,-40 15 374 0 0,0 0-1 0 0,-1 0 1 0 0,2 1 0 0 0,12-3-1 0 0,-21 5 317 0 0,13 2 106 0 0,-14 0-797 0 0,0 0 0 0 0,0-1 0 0 0,1 1 0 0 0,-1 0 0 0 0,0 0 0 0 0,0 0-1 0 0,0 0 1 0 0,0 0 0 0 0,0 0 0 0 0,0 0 0 0 0,1 2 0 0 0,-1-1 285 0 0,-5 8-169 0 0,1-5-289 0 0,1 0-1 0 0,-1 0 1 0 0,0-1-1 0 0,0 1 1 0 0,0-1 0 0 0,0 0-1 0 0,-1 0 1 0 0,0 0-1 0 0,0 0 1 0 0,0 0-1 0 0,0-1 1 0 0,-8 5 0 0 0,-100 78-2 0 0,85-63-35 0 0,2 1-1 0 0,-24 28 1 0 0,38-38 64 0 0,0 1 0 0 0,1 0 0 0 0,0 1 0 0 0,-12 28 0 0 0,18-35-30 0 0,1-1-1 0 0,0 1 1 0 0,0 1-1 0 0,1-1 0 0 0,0 0 1 0 0,1 1-1 0 0,0-1 1 0 0,0 1-1 0 0,1-1 1 0 0,2 16-1 0 0,7 6 385 0 0,-5-26-233 0 0,2-2-119 0 0,0 1 0 0 0,1-1 1 0 0,-1 0-1 0 0,0-1 0 0 0,1 0 1 0 0,-1 0-1 0 0,1 0 0 0 0,0-1 1 0 0,0 0-1 0 0,7 1 0 0 0,-2-2 67 0 0,-1 0 0 0 0,1-1 0 0 0,0 0 0 0 0,-1-1 0 0 0,18-4 0 0 0,137-50 796 0 0,-44 13-494 0 0,-99 36-411 0 0,0-2 0 0 0,23-12 0 0 0,-36 16-29 0 0,0-1 0 0 0,-1 0 0 0 0,0-1 0 0 0,0 1-1 0 0,0-2 1 0 0,13-14 0 0 0,-20 19-3 0 0,0 0 0 0 0,0 0 0 0 0,0 0 0 0 0,-1-1 0 0 0,0 1 0 0 0,1 0 0 0 0,-1-1 0 0 0,-1 1 0 0 0,1-1 0 0 0,0 1 0 0 0,-1-1 0 0 0,1 1 0 0 0,-1-1 0 0 0,0 1 0 0 0,-1-1 0 0 0,1 1-1 0 0,0-1 1 0 0,-2-5 0 0 0,-2-6 12 0 0,-1 0 1 0 0,-11-26-1 0 0,14 35-14 0 0,-7-11-63 0 0,1 1 0 0 0,-2-1 0 0 0,0 1-1 0 0,-1 1 1 0 0,-1 0 0 0 0,0 1 0 0 0,-24-23 0 0 0,29 31 12 0 0,0 0-1 0 0,-1 0 1 0 0,1 1 0 0 0,-1 0-1 0 0,-1 0 1 0 0,-16-6 0 0 0,20 9 19 0 0,-1 0 1 0 0,0 1 0 0 0,0 0-1 0 0,0 0 1 0 0,0 0 0 0 0,0 1-1 0 0,0 0 1 0 0,0 0 0 0 0,0 1-1 0 0,0-1 1 0 0,0 1 0 0 0,-6 2-1 0 0,-1 1-133 0 0,-1 1 0 0 0,-23 11 0 0 0,31-13-27 0 0,0 0 0 0 0,0 1 1 0 0,1-1-1 0 0,-1 1 0 0 0,1 1 0 0 0,0-1 1 0 0,-9 10-1 0 0,13-12-284 0 0,15 3-1061 0 0,-7-4 956 0 0,1 0 1 0 0,-1 0 0 0 0,0-1 0 0 0,1-1-1 0 0,-1 1 1 0 0,0-1 0 0 0,1 0 0 0 0,-1-1-1 0 0,7-2 1 0 0,-11 4 136 0 0,40-12-5235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1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760 644 5983 0 0,'-1'2'274'0'0,"-5"8"-209"0"0,0-1 1 0 0,-1 1 0 0 0,-13 13-1 0 0,10-12 2205 0 0,-15 23 0 0 0,20-26-1641 0 0,-2 4 4612 0 0,10-12-2992 0 0,6-6-1868 0 0,18-13 44 0 0,-1-2-1 0 0,-2-1 1 0 0,0-1-1 0 0,21-26 1 0 0,-16 12-185 0 0,-1 0 1 0 0,29-54-1 0 0,-35 48-142 0 0,29-81 0 0 0,-46 108-112 0 0,0 0 0 0 0,-2 0 0 0 0,0-1 0 0 0,-1 1 0 0 0,0 0 0 0 0,-2-1 0 0 0,0 1 0 0 0,0-1 0 0 0,-2 1 0 0 0,0-1 0 0 0,-1 1 0 0 0,-5-17-1 0 0,7 29-2 0 0,-1 0-1 0 0,0 0 1 0 0,0 0-1 0 0,0 0 1 0 0,0 0-1 0 0,0 0 1 0 0,-1 1-1 0 0,0-1 1 0 0,1 1-1 0 0,-1-1 1 0 0,-1 1-1 0 0,-3-3 1 0 0,6 5 8 0 0,-1 0 0 0 0,0-1 0 0 0,0 1 0 0 0,0 0 1 0 0,0 0-1 0 0,0 1 0 0 0,0-1 0 0 0,0 0 0 0 0,0 1 1 0 0,-1-1-1 0 0,1 1 0 0 0,0 0 0 0 0,0 0 1 0 0,0 0-1 0 0,0 0 0 0 0,-1 0 0 0 0,1 0 0 0 0,0 0 1 0 0,0 1-1 0 0,0-1 0 0 0,0 1 0 0 0,-1 0 0 0 0,1-1 1 0 0,0 1-1 0 0,0 0 0 0 0,-1 1 0 0 0,-4 3-12 0 0,0 0 0 0 0,1 0 0 0 0,0 0 0 0 0,0 1 0 0 0,0 0 0 0 0,1 0 0 0 0,0 1 0 0 0,0-1 0 0 0,-5 9 0 0 0,-3 9-52 0 0,-15 35 0 0 0,8-6 41 0 0,3 0 0 0 0,-11 61 0 0 0,-4 11 4 0 0,-21 39 28 0 0,-97 203 0 0 0,-77 48 340 0 0,182-340-267 0 0,-99 144 110 0 0,128-197-149 0 0,-5 8 43 0 0,-45 52 0 0 0,58-75-242 0 0,24-36-2999 0 0,-3 8 1973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16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19175 0 0,'0'0'1736'0'0,"1"-2"-1426"0"0,4-3-130 0 0,0 0 0 0 0,0 0 1 0 0,0 1-1 0 0,0 0 0 0 0,1 0 1 0 0,0 0-1 0 0,0 0 1 0 0,0 1-1 0 0,8-3 0 0 0,65-19 973 0 0,-43 14-820 0 0,117-39 748 0 0,95-29-412 0 0,-118 50-1402 0 0,-73 20-7083 0 0,-37 5 184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1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8751 0 0,'-1'2'4956'0'0,"-1"4"-4086"0"0,1 1-1 0 0,-1 0 1 0 0,1 0 0 0 0,1 0-1 0 0,0 0 1 0 0,0 10-1 0 0,8 46-182 0 0,-3-26-127 0 0,0 9-223 0 0,27 204 233 0 0,-31-242-569 0 0,14 68 15 0 0,-13-67-99 0 0,1 0-1 0 0,0-1 1 0 0,0 1 0 0 0,1-1 0 0 0,0 0 0 0 0,6 10 0 0 0,-9-17-97 0 0,0 1 0 0 0,1 0 0 0 0,-1-1-1 0 0,1 1 1 0 0,-1-1 0 0 0,1 1 0 0 0,-1-1-1 0 0,1 0 1 0 0,0 0 0 0 0,0 1 0 0 0,-1-1 0 0 0,1-1-1 0 0,0 1 1 0 0,0 0 0 0 0,0 0 0 0 0,0-1 0 0 0,0 1-1 0 0,0-1 1 0 0,1 1 0 0 0,-1-1 0 0 0,0 0 0 0 0,0 0-1 0 0,0 0 1 0 0,3 0 0 0 0,10-6-1347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1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913 136 12207 0 0,'15'-28'1173'0'0,"1"1"-1"0"0,37-47 1 0 0,-50 67 4197 0 0,-14 14-4402 0 0,-16 15-1340 0 0,-33 39 392 0 0,4 2 0 0 0,-67 96 0 0 0,-64 132-20 0 0,144-220 0 0 0,-126 230-597 0 0,39-66-63 0 0,56-117-782 0 0,55-90 951 0 0,-1-2 0 0 0,-28 28 0 0 0,24-34-1437 0 0,15-13 820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2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1328 4 9815 0 0,'0'0'4426'0'0,"-1"0"-3806"0"0,-20 3 651 0 0,-31-1 1 0 0,34-2-1100 0 0,0 1 0 0 0,-1 0 1 0 0,-19 5-1 0 0,-397 114 6 0 0,399-107-233 0 0,23-8-70 0 0,0-1 1 0 0,0 0 0 0 0,0 0 0 0 0,-1-1 0 0 0,-25 2 0 0 0,39-7 72 0 0,-1 1 0 0 0,1 0-1 0 0,-1-1 1 0 0,1 1 0 0 0,-1 0-1 0 0,1-1 1 0 0,0 1 0 0 0,0-1-1 0 0,0 1 1 0 0,0-1 0 0 0,0 1 0 0 0,0-3-1 0 0,1-1-21 0 0,1 0 0 0 0,-1 0 0 0 0,1-1 0 0 0,0 1 0 0 0,0 1-1 0 0,1-1 1 0 0,0 0 0 0 0,0 0 0 0 0,5-6 0 0 0,6-6-1 0 0,17-15 0 0 0,-9 9 62 0 0,0-2 1161 0 0,-23 27-956 0 0,-87 254 347 0 0,76-226-804 0 0,0-1 0 0 0,-2-1 0 0 0,0 0 0 0 0,-2-1 0 0 0,-2 0 0 0 0,-30 36 0 0 0,23-37-25 0 0,-1 0 1 0 0,-50 38-1 0 0,-69 29 127 0 0,-57 16 2278 0 0,202-109-2071 0 0,8-2 487 0 0,24-6-388 0 0,-1 0-120 0 0,5 0 132 0 0,1 1 0 0 0,0 3 0 0 0,1 0 0 0 0,-1 3 0 0 0,0 1 0 0 0,1 1 0 0 0,72 14 0 0 0,-97-12-217 0 0,1 0 0 0 0,0 0 0 0 0,0-2 0 0 0,0 0 0 0 0,0 0 0 0 0,0-2 0 0 0,0 1 0 0 0,24-6 0 0 0,-20 1-312 0 0,0-1 0 0 0,0-1 0 0 0,-1-1 0 0 0,28-15 0 0 0,-30 13-1174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1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93 8751 0 0,'0'0'674'0'0,"-1"1"-438"0"0,-51 39 2965 0 0,-50 42 400 0 0,-19 48-2651 0 0,100-104-698 0 0,2 2 1 0 0,0 0 0 0 0,-18 38-1 0 0,31-55-138 0 0,1 1 1 0 0,1 0-1 0 0,0 1 0 0 0,1-1 0 0 0,0 0 0 0 0,1 1 1 0 0,-2 17-1 0 0,4-26-63 0 0,0 0 1 0 0,1 1 0 0 0,-1-1-1 0 0,1 0 1 0 0,-1 0-1 0 0,1 0 1 0 0,0 0 0 0 0,1 0-1 0 0,-1 0 1 0 0,1 0-1 0 0,3 5 1 0 0,-4-6-8 0 0,1-1 0 0 0,1 1 0 0 0,-1-1 0 0 0,0 0 0 0 0,0 0 0 0 0,1 0 0 0 0,-1 0 0 0 0,1 0 0 0 0,0 0 0 0 0,-1-1-1 0 0,1 1 1 0 0,0-1 0 0 0,0 0 0 0 0,0 0 0 0 0,0 0 0 0 0,6 1 0 0 0,1-1 50 0 0,0 0-1 0 0,0 0 1 0 0,0-1 0 0 0,0-1-1 0 0,0 0 1 0 0,0 0 0 0 0,-1-1-1 0 0,1 0 1 0 0,0-1-1 0 0,14-6 1 0 0,5-3 138 0 0,-1-1 1 0 0,28-19-1 0 0,-38 22-161 0 0,-1-1 0 0 0,-1-1 0 0 0,0-1 0 0 0,-1 0 0 0 0,0 0 0 0 0,-1-2 0 0 0,0 0 0 0 0,-2-1 0 0 0,0 0 0 0 0,0 0 0 0 0,-2-2 0 0 0,0 1 0 0 0,-1-1 0 0 0,0-1 0 0 0,-2 1 0 0 0,10-37-1 0 0,-8 13-37 0 0,6-65-1 0 0,-13 82-368 0 0,-2 1 0 0 0,0 0 0 0 0,-2-1 1 0 0,-5-28-1 0 0,-1 29-760 0 0,8 22 513 0 0,-6 13-4554 0 0,1 2 3538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1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46 148 6447 0 0,'2'-2'499'0'0,"24"-35"437"0"0,11-24 5928 0 0,-21 33-4732 0 0,-12 21-1719 0 0,5-5 2680 0 0,-8 13-1649 0 0,-1 9-913 0 0,-4 8-402 0 0,-1 0 0 0 0,0 0 1 0 0,-1-1-1 0 0,-12 23 0 0 0,5-9-8 0 0,1-3-94 0 0,-36 95 85 0 0,41-100-98 0 0,0 0-1 0 0,2 0 1 0 0,-4 35-1 0 0,8-51 4 0 0,1 1 0 0 0,0 0 0 0 0,0 0-1 0 0,1-1 1 0 0,0 1 0 0 0,0 0 0 0 0,4 13 0 0 0,-4-19-12 0 0,0 0-1 0 0,0 0 1 0 0,0 0 0 0 0,0 0-1 0 0,0 0 1 0 0,0 0 0 0 0,0-1-1 0 0,1 1 1 0 0,-1 0 0 0 0,1-1 0 0 0,-1 1-1 0 0,1-1 1 0 0,-1 1 0 0 0,1-1-1 0 0,0 0 1 0 0,0 0 0 0 0,0 0 0 0 0,0 0-1 0 0,0 0 1 0 0,0 0 0 0 0,0 0-1 0 0,0 0 1 0 0,0-1 0 0 0,0 1 0 0 0,1-1-1 0 0,-1 0 1 0 0,0 0 0 0 0,0 0-1 0 0,0 0 1 0 0,1 0 0 0 0,2 0-1 0 0,6-2 23 0 0,0-1-1 0 0,0 0 1 0 0,0 0-1 0 0,-1-1 1 0 0,1 0-1 0 0,15-9 1 0 0,58-40 157 0 0,-79 49-183 0 0,14-9-10 0 0,-1-2 1 0 0,-1 0-1 0 0,0-1 0 0 0,16-20 1 0 0,52-75-69 0 0,-15 16 45 0 0,-61 83 33 0 0,0 1-4 0 0,0 0 1 0 0,1 1-1 0 0,1 0 1 0 0,15-12-1 0 0,-39 42-90 0 0,8-9 66 0 0,-67 130 12 0 0,61-112 0 0 0,0 0 0 0 0,2 0-1 0 0,-6 36 1 0 0,13-55 16 0 0,1 0-1 0 0,0 0 0 0 0,1 0 1 0 0,1 15-1 0 0,-1-22-1 0 0,1 1-1 0 0,-1-1 1 0 0,1 0-1 0 0,0 1 1 0 0,0-1-1 0 0,0 0 1 0 0,0 0-1 0 0,1 0 0 0 0,-1 0 1 0 0,1 0-1 0 0,-1 0 1 0 0,1 0-1 0 0,0 0 1 0 0,0-1-1 0 0,1 1 1 0 0,3 3-1 0 0,-5-6-66 0 0,1 1 0 0 0,-1-1 0 0 0,0 1 0 0 0,1-1 0 0 0,-1 1 0 0 0,1-1 0 0 0,-1 0 0 0 0,1 0 0 0 0,-1 0 0 0 0,1 0 0 0 0,-1 0 0 0 0,1 0-1 0 0,-1 0 1 0 0,1-1 0 0 0,-1 1 0 0 0,3-1 0 0 0,-1 0-755 0 0,14-3-6933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18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58 475 9215 0 0,'-1'3'422'0'0,"-18"65"-27"0"0,9-36 3089 0 0,1 2 0 0 0,-6 49 1 0 0,13-66-3141 0 0,1 1 0 0 0,0-1 0 0 0,1 0 0 0 0,4 25-1 0 0,-4-40 984 0 0,2-2-1255 0 0,1 0 0 0 0,-1 0 0 0 0,0 0-1 0 0,1 0 1 0 0,-1-1 0 0 0,0 1 0 0 0,1-1 0 0 0,-1 1 0 0 0,0-1-1 0 0,0 0 1 0 0,1 0 0 0 0,-1 0 0 0 0,0 0 0 0 0,0 0 0 0 0,0 0-1 0 0,0 0 1 0 0,0-1 0 0 0,-1 1 0 0 0,1-1 0 0 0,0 0-1 0 0,-1 1 1 0 0,3-4 0 0 0,24-32 661 0 0,-2-2 0 0 0,27-53 0 0 0,-2 4-197 0 0,-30 55-517 0 0,1 1 0 0 0,2 2 0 0 0,1 0 0 0 0,1 2 1 0 0,2 0-1 0 0,0 2 0 0 0,56-38 0 0 0,10 5-159 0 0,135-60 0 0 0,-189 100-244 0 0,73-22-1 0 0,-46 24-2710 0 0,-51 15 1511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469 201 12495 0 0,'-2'2'572'0'0,"-78"59"3467"0"0,105-83 1419 0 0,1-4-5266 0 0,24-30 0 0 0,-44 49-131 0 0,-1 0-1 0 0,0-1 0 0 0,-1 0 0 0 0,1 0 0 0 0,4-15 0 0 0,-7 18 6 0 0,-1 0 0 0 0,1-1-1 0 0,-1 1 1 0 0,0-1 0 0 0,-1 0-1 0 0,1 1 1 0 0,-1-1-1 0 0,0 0 1 0 0,-2-10 0 0 0,1 14-63 0 0,1 0 1 0 0,-1 1-1 0 0,1-1 0 0 0,-1 0 1 0 0,0 1-1 0 0,0-1 0 0 0,0 1 1 0 0,0-1-1 0 0,0 1 0 0 0,0-1 1 0 0,0 1-1 0 0,0 0 1 0 0,-1 0-1 0 0,1-1 0 0 0,0 1 1 0 0,-1 0-1 0 0,1 0 0 0 0,-1 0 1 0 0,1 1-1 0 0,-1-1 1 0 0,0 0-1 0 0,1 0 0 0 0,-1 1 1 0 0,0-1-1 0 0,1 1 0 0 0,-1 0 1 0 0,0-1-1 0 0,-3 1 0 0 0,-2 0 8 0 0,0-1 0 0 0,0 2-1 0 0,0-1 1 0 0,0 1 0 0 0,-12 2-1 0 0,4 2-23 0 0,-1 0-1 0 0,1 1 0 0 0,0 1 1 0 0,0 0-1 0 0,1 1 1 0 0,0 1-1 0 0,-21 16 0 0 0,6-1-28 0 0,1 2-1 0 0,-29 33 0 0 0,22-19 5 0 0,-30 44 0 0 0,52-63 27 0 0,1-1 0 0 0,0 1 0 0 0,1 1 0 0 0,-12 35 0 0 0,21-49 6 0 0,0 0-1 0 0,0 0 1 0 0,1 0 0 0 0,0 0-1 0 0,0 15 1 0 0,1-20 3 0 0,0 1 0 0 0,0-1 0 0 0,1 1 0 0 0,0-1 0 0 0,-1 1 0 0 0,1-1 0 0 0,1 1 0 0 0,-1-1 0 0 0,0 0 0 0 0,1 1 0 0 0,-1-1 0 0 0,1 0 0 0 0,0 0 0 0 0,0 0 0 0 0,4 3 0 0 0,-3-3 19 0 0,0 0 0 0 0,1-1-1 0 0,-1 0 1 0 0,1 0 0 0 0,0 0-1 0 0,-1 0 1 0 0,1-1 0 0 0,0 1-1 0 0,0-1 1 0 0,0 0 0 0 0,0 0 0 0 0,1 0-1 0 0,-1-1 1 0 0,0 1 0 0 0,0-1-1 0 0,6-1 1 0 0,-2 1 15 0 0,0-1-1 0 0,0 0 1 0 0,0 0-1 0 0,-1-1 1 0 0,1 0-1 0 0,-1-1 1 0 0,0 1 0 0 0,8-5-1 0 0,9-7-59 0 0,-1 0 0 0 0,0-2 0 0 0,24-22 0 0 0,58-62-191 0 0,28-23 54 0 0,-91 87 349 0 0,-40 35 535 0 0,-3 3-702 0 0,0 1 0 0 0,0 0-1 0 0,1 0 1 0 0,-2-1 0 0 0,1 1 0 0 0,0-1 0 0 0,0 1 0 0 0,-3 3-1 0 0,-2 3 6 0 0,-3 14-33 0 0,0 0-1 0 0,2 0 1 0 0,0 1 0 0 0,2 0-1 0 0,-3 25 1 0 0,7-44-141 0 0,1 0-1 0 0,-1-1 1 0 0,1 1-1 0 0,0 0 0 0 0,1 0 1 0 0,-1-1-1 0 0,1 1 1 0 0,1 4-1 0 0,-1-6-160 0 0,0 0 0 0 0,0-1 0 0 0,0 1 0 0 0,1 0-1 0 0,-1-1 1 0 0,1 0 0 0 0,-1 1 0 0 0,1-1 0 0 0,0 0-1 0 0,0 0 1 0 0,0 0 0 0 0,0 0 0 0 0,0 0 0 0 0,5 2 0 0 0,5 3-1769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1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1 534 1839 0 0,'0'0'19356'0'0,"1"-2"-18736"0"0,7-24 357 0 0,-5 13-760 0 0,2 0 0 0 0,-1 0 0 0 0,2 0 0 0 0,-1 1 0 0 0,16-24 0 0 0,130-137 0 0 0,-126 147-209 0 0,6-6 21 0 0,2 2 1 0 0,2 1-1 0 0,0 2 0 0 0,2 2 1 0 0,39-22-1 0 0,-71 45-8 0 0,0-1 1 0 0,0 1-1 0 0,0 0 0 0 0,0 0 1 0 0,1 1-1 0 0,-1-1 0 0 0,0 1 0 0 0,1 1 1 0 0,-1-1-1 0 0,11 1 0 0 0,-14 0-10 0 0,1 0-1 0 0,-1 0 0 0 0,1 1 1 0 0,-1-1-1 0 0,1 1 1 0 0,-1 0-1 0 0,1 0 0 0 0,-1-1 1 0 0,0 2-1 0 0,0-1 0 0 0,1 0 1 0 0,-1 0-1 0 0,0 1 1 0 0,0-1-1 0 0,0 1 0 0 0,0 0 1 0 0,-1 0-1 0 0,1-1 0 0 0,0 1 1 0 0,-1 0-1 0 0,1 0 1 0 0,-1 1-1 0 0,0-1 0 0 0,1 0 1 0 0,0 4-1 0 0,2 5 30 0 0,0 1-1 0 0,-1 0 0 0 0,-1 0 1 0 0,0 0-1 0 0,-1 0 1 0 0,0 1-1 0 0,-1 15 1 0 0,-3 10 96 0 0,-8 39 0 0 0,6-49-119 0 0,1 0 0 0 0,1 0 0 0 0,2 39 0 0 0,5-44-281 0 0,-4-21-104 0 0,13 2-4464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19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397 147 5983 0 0,'70'-52'488'0'0,"-4"2"1624"0"0,-19 21 5363 0 0,-21 13-741 0 0,-28 17-6592 0 0,-29 14-45 0 0,1 1-1 0 0,0 2 1 0 0,-41 31 0 0 0,-77 75 266 0 0,137-114-360 0 0,-4 3-2 0 0,-4 3-5 0 0,0 1 0 0 0,1 1 0 0 0,1 0 0 0 0,-24 34 0 0 0,40-51-15 0 0,0 0 0 0 0,1 1 0 0 0,-1-1-1 0 0,0 0 1 0 0,1 1 0 0 0,-1-1-1 0 0,1 1 1 0 0,-1-1 0 0 0,1 1-1 0 0,0 0 1 0 0,-1-1 0 0 0,1 1-1 0 0,0-1 1 0 0,0 1 0 0 0,0-1-1 0 0,0 1 1 0 0,1 0 0 0 0,-1-1 0 0 0,0 1-1 0 0,1-1 1 0 0,-1 1 0 0 0,2 2-1 0 0,-1-2-5 0 0,1 0 0 0 0,-1 1 0 0 0,1-1-1 0 0,0 0 1 0 0,0 0 0 0 0,0 0 0 0 0,0 0 0 0 0,0-1-1 0 0,1 1 1 0 0,-1-1 0 0 0,0 1 0 0 0,4 1-1 0 0,48 21-49 0 0,-38-18 48 0 0,1 1 0 0 0,-2 1 0 0 0,1 0 0 0 0,-1 1-1 0 0,-1 1 1 0 0,15 12 0 0 0,-19-13 144 0 0,-1 1 1 0 0,-1 0-1 0 0,1 1 0 0 0,-2-1 0 0 0,1 1 0 0 0,-2 1 1 0 0,1-1-1 0 0,-2 1 0 0 0,6 17 0 0 0,-8-24-63 0 0,-1 1 1 0 0,-1 0-1 0 0,1 1 1 0 0,-1-1-1 0 0,-1 0 0 0 0,1 0 1 0 0,-1 0-1 0 0,0 1 0 0 0,0-1 1 0 0,-1 0-1 0 0,1 0 0 0 0,-1 1 1 0 0,-1-1-1 0 0,1 0 1 0 0,-1 0-1 0 0,0 0 0 0 0,-1-1 1 0 0,1 1-1 0 0,-1 0 0 0 0,0-1 1 0 0,-7 9-1 0 0,5-9-24 0 0,1-1-1 0 0,-1 0 1 0 0,0 0 0 0 0,0 0-1 0 0,-1-1 1 0 0,1 1 0 0 0,-1-1-1 0 0,1-1 1 0 0,-1 1 0 0 0,-12 3-1 0 0,-5 0 84 0 0,-35 5 0 0 0,54-11-105 0 0,-28 4-318 0 0,1-1 0 0 0,-1-2 0 0 0,0-1 0 0 0,-1-1 0 0 0,-44-8 0 0 0,53 5-734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2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10 262 2303 0 0,'9'-25'934'0'0,"1"0"1"0"0,23-42-1 0 0,-14 31 1841 0 0,-10 15-1993 0 0,-4 9 1465 0 0,-1 4 3122 0 0,-3 11-5256 0 0,-1 0 0 0 0,1 0 1 0 0,-1 1-1 0 0,1-1 0 0 0,-1 1 0 0 0,0-1 0 0 0,-1 0 0 0 0,1 1 0 0 0,-2 5 0 0 0,1-3 52 0 0,-7 48 867 0 0,-3-1 0 0 0,-23 67 0 0 0,-4 7-300 0 0,36-115-666 0 0,0 0 0 0 0,0 0-1 0 0,1 1 1 0 0,1-1 0 0 0,0 1-1 0 0,4 20 1 0 0,-4-32-51 0 0,0 0 0 0 0,0 0-1 0 0,0 0 1 0 0,1 0 0 0 0,-1 0 0 0 0,0 0 0 0 0,1 0-1 0 0,-1 0 1 0 0,1 0 0 0 0,-1-1 0 0 0,1 1-1 0 0,-1 0 1 0 0,1 0 0 0 0,0-1 0 0 0,-1 1-1 0 0,1 0 1 0 0,0-1 0 0 0,0 1 0 0 0,-1 0-1 0 0,1-1 1 0 0,0 1 0 0 0,0-1 0 0 0,0 1-1 0 0,0-1 1 0 0,0 0 0 0 0,0 1 0 0 0,0-1 0 0 0,0 0-1 0 0,0 0 1 0 0,0 0 0 0 0,0 1 0 0 0,1-1-1 0 0,2 0 15 0 0,-1-1 0 0 0,0 1 0 0 0,1 0 0 0 0,-1-1 0 0 0,1 0 0 0 0,-1 1 0 0 0,4-3 0 0 0,5-2 5 0 0,0-1 0 0 0,-1 0 0 0 0,0-1 1 0 0,0 0-1 0 0,0-1 0 0 0,-1 0 0 0 0,0 0 0 0 0,12-15 1 0 0,4-8 137 0 0,31-46 1 0 0,-30 39-137 0 0,3-12-36 0 0,-19 32 0 0 0,-7 14 0 0 0,-2 10 0 0 0,-2 11 0 0 0,0-17 0 0 0,-1 17 27 0 0,0 1-1 0 0,2-1 0 0 0,0 0 1 0 0,1 0-1 0 0,5 23 0 0 0,-6-34-12 0 0,1 0-1 0 0,0 0 0 0 0,0-1 0 0 0,1 1 0 0 0,-1-1 0 0 0,1 1 0 0 0,0-1 0 0 0,1 0 0 0 0,0 0 0 0 0,-1 0 0 0 0,1-1 0 0 0,1 1 0 0 0,-1-1 0 0 0,1 0 1 0 0,-1 0-1 0 0,1-1 0 0 0,0 1 0 0 0,10 3 0 0 0,-3-2 100 0 0,1-1 1 0 0,-1 0-1 0 0,1-1 1 0 0,0-1-1 0 0,0 0 0 0 0,0 0 1 0 0,0-2-1 0 0,1 1 1 0 0,-1-2-1 0 0,0 0 1 0 0,21-4-1 0 0,-31 5-99 0 0,0-1 0 0 0,1 0 0 0 0,-1 1 1 0 0,0-1-1 0 0,0 0 0 0 0,0 0 0 0 0,0-1 0 0 0,0 1 0 0 0,0-1 0 0 0,0 1 0 0 0,-1-1 0 0 0,1 0 1 0 0,-1 0-1 0 0,1 0 0 0 0,-1-1 0 0 0,3-2 0 0 0,-2 0 4 0 0,0 0-1 0 0,0 0 1 0 0,-1 0 0 0 0,0 0-1 0 0,0 0 1 0 0,2-9-1 0 0,4-10 8 0 0,2 4 9 0 0,0 0 1 0 0,2 0-1 0 0,19-26 0 0 0,50-50-71 0 0,-31 37-159 0 0,98-109-4050 0 0,-123 140 2304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2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62 247 9215 0 0,'0'0'707'0'0,"2"0"-464"0"0,21 5 192 0 0,-3-2 3728 0 0,33 3-1 0 0,-22-8-3054 0 0,10-3 105 0 0,77-23 0 0 0,-106 24-1042 0 0,-1 0 0 0 0,1-1 0 0 0,-1 0 0 0 0,0-1 0 0 0,-1 0 0 0 0,1-1 0 0 0,-1 0 0 0 0,-1 0 0 0 0,1-1 0 0 0,-1-1 0 0 0,10-10 0 0 0,-12 9-189 0 0,4-2-155 0 0,12-22 1 0 0,-21 31 140 0 0,0-1 0 0 0,0 0 0 0 0,0-1-1 0 0,0 1 1 0 0,-1 0 0 0 0,1-1 0 0 0,-1 1-1 0 0,0 0 1 0 0,-1-1 0 0 0,1-5 0 0 0,-1 9 13 0 0,0-1 0 0 0,0 1 1 0 0,0 0-1 0 0,-1 0 0 0 0,1-1 0 0 0,0 1 1 0 0,-1 0-1 0 0,1-1 0 0 0,-1 1 0 0 0,0 0 1 0 0,1 0-1 0 0,-1 0 0 0 0,0 0 0 0 0,0 0 1 0 0,1 0-1 0 0,-1 0 0 0 0,0 0 0 0 0,0 0 1 0 0,0 0-1 0 0,0 0 0 0 0,0 0 0 0 0,-1 1 1 0 0,1-1-1 0 0,0 0 0 0 0,0 1 0 0 0,0-1 1 0 0,-1 1-1 0 0,1-1 0 0 0,0 1 0 0 0,-1 0 1 0 0,1-1-1 0 0,0 1 0 0 0,-1 0 0 0 0,1 0 1 0 0,-2 0-1 0 0,-6 0-59 0 0,1 0-1 0 0,-1 1 1 0 0,1-1 0 0 0,-11 4-1 0 0,-2 1 0 0 0,0 1 0 0 0,0 1 0 0 0,1 0 0 0 0,0 2 0 0 0,0 1 0 0 0,1 0 0 0 0,-33 24 0 0 0,21-11 74 0 0,1 2-1 0 0,1 2 1 0 0,-38 44 0 0 0,54-55 34 0 0,1 0 1 0 0,1 0 0 0 0,0 1-1 0 0,1 0 1 0 0,0 1 0 0 0,2 0-1 0 0,0 0 1 0 0,-7 28-1 0 0,13-37-11 0 0,0-1-1 0 0,1 1 0 0 0,0 0 1 0 0,0 0-1 0 0,1-1 0 0 0,0 1 0 0 0,1 0 1 0 0,0 0-1 0 0,3 11 0 0 0,-2-14-11 0 0,1 1 0 0 0,-1 0 0 0 0,1 0 0 0 0,0-1 0 0 0,1 0 0 0 0,0 0 0 0 0,0 0 0 0 0,0 0 0 0 0,1 0 0 0 0,-1-1 0 0 0,2 0 0 0 0,8 8 0 0 0,11 4-1473 0 0,-20-15 509 0 0,-1 0 0 0 0,1 0 0 0 0,-1-1 0 0 0,7 2 0 0 0,10 0-6073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2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3 719 17215 0 0,'0'0'1566'0'0,"1"2"-1290"0"0,0 5 57 0 0,1 0 1 0 0,-1 1 0 0 0,0-1-1 0 0,-1 1 1 0 0,0-1 0 0 0,0 1-1 0 0,0-1 1 0 0,-1 1 0 0 0,0-1-1 0 0,-5 16 1684 0 0,7-31-1797 0 0,-1-1 1 0 0,2 0-1 0 0,-1 1 1 0 0,1-1-1 0 0,1 1 1 0 0,0 0-1 0 0,0 0 1 0 0,0 0-1 0 0,5-8 1 0 0,9-12 87 0 0,20-27 0 0 0,-26 39-100 0 0,27-38-5 0 0,3 2 0 0 0,1 2 1 0 0,3 1-1 0 0,57-48 0 0 0,-50 54-225 0 0,2 2 1 0 0,70-40-1 0 0,-40 34-306 0 0,116-46 1 0 0,-153 77-1384 0 0,-29 12-34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2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59 6447 0 0,'14'-14'181'0'0,"-7"7"-52"0"0,-1 1 0 0 0,0-1 0 0 0,11-17 9979 0 0,-19 25-9873 0 0,-18 12-51 0 0,2 1-1 0 0,0 0 1 0 0,1 1 0 0 0,0 1 0 0 0,-27 34 0 0 0,13-8-145 0 0,-50 92 1 0 0,69-110-65 0 0,1 2 0 0 0,1-1 0 0 0,1 1 0 0 0,1 1 0 0 0,-6 41 0 0 0,13-57 74 0 0,0-1 1 0 0,1 0-1 0 0,0 0 0 0 0,0 0 1 0 0,2 0-1 0 0,3 20 0 0 0,-3-25 9 0 0,-1 0-1 0 0,1 0 1 0 0,0 0-1 0 0,0-1 1 0 0,0 1-1 0 0,0-1 1 0 0,1 1-1 0 0,0-1 1 0 0,0 0-1 0 0,0 0 1 0 0,0 0-1 0 0,1 0 1 0 0,-1-1-1 0 0,1 1 1 0 0,7 4-1 0 0,-8-7-17 0 0,1 0-1 0 0,-1 1 0 0 0,1-1 1 0 0,-1 0-1 0 0,1-1 0 0 0,-1 1 1 0 0,1-1-1 0 0,0 0 0 0 0,-1 1 1 0 0,1-2-1 0 0,0 1 0 0 0,-1 0 1 0 0,1-1-1 0 0,0 1 0 0 0,4-3 1 0 0,4 0 45 0 0,0-1 1 0 0,23-12 0 0 0,-1-3 18 0 0,-2-3 1 0 0,0 0-1 0 0,37-35 0 0 0,-21 13-104 0 0,45-56 0 0 0,-71 76 0 0 0,9-12 0 0 0,-2-2 0 0 0,46-75 0 0 0,-75 113 0 0 0,0 0 0 0 0,0 0 0 0 0,0 0 0 0 0,0 0 0 0 0,0 0 0 0 0,0 0 0 0 0,0 0 0 0 0,0 0 0 0 0,0 0 0 0 0,0 0 0 0 0,0 0 0 0 0,0 0-1 0 0,0 0 1 0 0,-1 0 0 0 0,1 0 0 0 0,0 0 0 0 0,0 0 0 0 0,0 0 0 0 0,0 0 0 0 0,0 0 0 0 0,0 0 0 0 0,0 0 0 0 0,0 0 0 0 0,0 0 0 0 0,0-1 0 0 0,-8 10 5 0 0,-10 15 45 0 0,11-10-46 0 0,1 0 1 0 0,0 0-1 0 0,1 1 1 0 0,1 0-1 0 0,0 0 1 0 0,1 0-1 0 0,-2 23 1 0 0,3 113 28 0 0,3-86-28 0 0,-2-30-113 0 0,0-20-78 0 0,0 1 1 0 0,5 30-1 0 0,-2-37-182 0 0,-1-7-15 0 0,4-2-2852 0 0,-3 1 2715 0 0,0-1 0 0 0,1 0 1 0 0,-1 0-1 0 0,0-1 0 0 0,1 1 1 0 0,-1 0-1 0 0,0-1 1 0 0,1 0-1 0 0,2 0 0 0 0,14-9-4352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2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13215 0 0,'0'0'4906'0'0,"2"0"-3842"0"0,21-2-841 0 0,0-1 0 0 0,1 0 0 0 0,33-11 0 0 0,13-2 107 0 0,59-9-137 0 0,47-7-3514 0 0,-154 28-2999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2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1839 0 0,'0'0'10596'0'0,"1"2"-9265"0"0,1 0-1175 0 0,-2 1 0 0 0,1 0 0 0 0,0 0 1 0 0,0 0-1 0 0,-1 0 0 0 0,0 0 0 0 0,0 0 0 0 0,0 0 0 0 0,0 0 0 0 0,0 0 1 0 0,0 0-1 0 0,-1-1 0 0 0,1 1 0 0 0,-1 0 0 0 0,0 0 0 0 0,0 0 0 0 0,0 0 0 0 0,-3 4 1 0 0,-3 9 590 0 0,-19 27 0 0 0,25-42-707 0 0,-21 31 181 0 0,-2-2-1 0 0,-1 0 1 0 0,-1-2-1 0 0,-2-1 1 0 0,-1-1 0 0 0,-53 38-1 0 0,60-49-214 0 0,4-3 24 0 0,-30 26 0 0 0,41-28-148 0 0,1 4 51 0 0,7-9 68 0 0,-1-4-11 0 0,1 3 6 0 0,0-1 0 0 0,0 1 0 0 0,0 0 0 0 0,1-1 0 0 0,-1 1 0 0 0,1-1 0 0 0,0 0 0 0 0,0 0 0 0 0,0 1 0 0 0,0-1 0 0 0,1 0 0 0 0,-1-1 0 0 0,1 1 0 0 0,3 3 0 0 0,11 9 18 0 0,1-1-1 0 0,1-1 0 0 0,0 0 1 0 0,36 17-1 0 0,-32-18 2 0 0,0 1 1 0 0,0 2-1 0 0,21 17 0 0 0,-34-24 89 0 0,-1 1 0 0 0,12 14 0 0 0,-21-22-93 0 0,1 0 1 0 0,-1-1-1 0 0,1 1 0 0 0,-1 0 0 0 0,1 0 1 0 0,-1 0-1 0 0,0 0 0 0 0,0 0 0 0 0,0 1 1 0 0,0-1-1 0 0,1 0 0 0 0,-1 0 0 0 0,0 0 1 0 0,-1 0-1 0 0,1 0 0 0 0,0 0 0 0 0,0 0 1 0 0,0 0-1 0 0,-1 0 0 0 0,1 0 0 0 0,0 0 1 0 0,-1 0-1 0 0,1 0 0 0 0,-1 0 0 0 0,1 0 1 0 0,-1-1-1 0 0,-1 3 0 0 0,-1 1 32 0 0,0 0 1 0 0,0-1-1 0 0,-8 8 0 0 0,-2-2 37 0 0,1 0 0 0 0,-1-1 0 0 0,0 0 0 0 0,-1-1-1 0 0,0 0 1 0 0,-14 4 0 0 0,-92 25-46 0 0,95-30-35 0 0,-11 4-34 0 0,-93 22-160 0 0,100-27-515 0 0,0-1 0 0 0,-44 1 0 0 0,71-5 197 0 0,8-11-1515 0 0,5-2 881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2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18 20271 0 0,'-7'-15'928'0'0,"6"12"-17"0"0,-1 4-867 0 0,0 0 0 0 0,1 0-1 0 0,-1 0 1 0 0,0 1 0 0 0,1-1 0 0 0,-1 0 0 0 0,1 1 0 0 0,0-1 0 0 0,-1 1 0 0 0,-1 2-1 0 0,0 0 52 0 0,-33 34 340 0 0,-2 1-238 0 0,3 1 0 0 0,1 1 1 0 0,-30 48-1 0 0,-36 90-72 0 0,65-100-2433 0 0,28-60-105 0 0,5-5-4727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2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74 190 6447 0 0,'-1'2'499'0'0,"-26"56"840"0"0,-18 48 9335 0 0,47-107-10295 0 0,3-2-184 0 0,1 0 0 0 0,-1-1 0 0 0,1 0 1 0 0,-1 0-1 0 0,9-10 0 0 0,4-3 15 0 0,34-25 164 0 0,1 2 0 0 0,2 2 0 0 0,93-47 0 0 0,-93 56-98 0 0,-28 14 62 0 0,2 0 0 0 0,-1 2 0 0 0,37-11 0 0 0,-61 23-278 0 0,0 0 1 0 0,0 0-1 0 0,0 1 0 0 0,0-1 0 0 0,1 1 1 0 0,-1 0-1 0 0,0 0 0 0 0,0 0 1 0 0,0 1-1 0 0,0-1 0 0 0,1 1 0 0 0,5 2 1 0 0,-7-2-35 0 0,-1 0 0 0 0,0 1 0 0 0,1-1 0 0 0,-1 0 0 0 0,0 1 0 0 0,0 0 0 0 0,0-1 1 0 0,0 1-1 0 0,0 0 0 0 0,0 0 0 0 0,0 0 0 0 0,-1 0 0 0 0,1 1 0 0 0,-1-1 0 0 0,0 0 1 0 0,1 1-1 0 0,-1-1 0 0 0,0 1 0 0 0,0-1 0 0 0,0 4 0 0 0,2 5 22 0 0,-1 1 0 0 0,-1-1-1 0 0,0 0 1 0 0,-1 1 0 0 0,0-1-1 0 0,-2 16 1 0 0,-16 68 72 0 0,14-76-99 0 0,-36 138-525 0 0,35-138-732 0 0,1 1 0 0 0,1-1 0 0 0,0 20 0 0 0,2-26-399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2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728 214 4607 0 0,'88'-61'509'0'0,"-56"30"2313"0"0,-28 26-1673 0 0,2-1 189 0 0,0 0 1 0 0,-1-1-1 0 0,0 1 0 0 0,0-1 0 0 0,-1-1 1 0 0,4-7-1 0 0,-7 13-1180 0 0,-1 1 1 0 0,1-1 0 0 0,-1 0-1 0 0,0 1 1 0 0,1-1 0 0 0,-1 0-1 0 0,0 1 1 0 0,0-1-1 0 0,0 0 1 0 0,0 1 0 0 0,0-1-1 0 0,-1 0 1 0 0,1 1 0 0 0,0-1-1 0 0,-1-2 1 0 0,0 3-100 0 0,-1-1 0 0 0,1 0 0 0 0,0 0 0 0 0,0 0 0 0 0,-1 0 0 0 0,1 1 0 0 0,-1-1 0 0 0,1 1 0 0 0,-1-1 0 0 0,0 1 0 0 0,0 0 0 0 0,0 0 0 0 0,0-1 0 0 0,-3 0 0 0 0,1 0 5 0 0,-1 0 1 0 0,0 1-1 0 0,0 0 0 0 0,0 0 1 0 0,0 0-1 0 0,0 1 0 0 0,0-1 1 0 0,0 1-1 0 0,0 0 1 0 0,0 1-1 0 0,0-1 0 0 0,0 1 1 0 0,-8 2-1 0 0,-6 2-76 0 0,0 1 0 0 0,-18 9 0 0 0,2 2 12 0 0,1 1 0 0 0,1 2 0 0 0,1 1 0 0 0,0 2 0 0 0,2 0 0 0 0,1 3 0 0 0,-30 32 0 0 0,53-51-9 0 0,1-1 0 0 0,0 1 0 0 0,0 0-1 0 0,1 0 1 0 0,0 0 0 0 0,0 1 0 0 0,0-1 0 0 0,1 1-1 0 0,0 0 1 0 0,-2 15 0 0 0,4-21 4 0 0,1 1 1 0 0,-1 0-1 0 0,1 0 0 0 0,0 0 1 0 0,0 0-1 0 0,1-1 1 0 0,-1 1-1 0 0,0 0 0 0 0,1 0 1 0 0,0 0-1 0 0,0-1 0 0 0,0 1 1 0 0,0 0-1 0 0,2 4 0 0 0,-1-5 4 0 0,0 0 0 0 0,0 0 0 0 0,0 0 0 0 0,0 0 0 0 0,0 0 0 0 0,0-1 0 0 0,0 1 0 0 0,1-1 0 0 0,-1 1 0 0 0,1-1 0 0 0,-1 0 0 0 0,1 0 0 0 0,-1 0 0 0 0,1 0 0 0 0,0 0 0 0 0,-1-1 0 0 0,6 1 0 0 0,4 0 16 0 0,0 0-1 0 0,-1-1 1 0 0,1 0 0 0 0,0-1 0 0 0,-1-1-1 0 0,1 0 1 0 0,-1 0 0 0 0,0-1 0 0 0,0 0-1 0 0,0-1 1 0 0,14-7 0 0 0,-1-2-31 0 0,0 0 1 0 0,-1-1-1 0 0,37-31 0 0 0,-57 43 3 0 0,-2 1 5 0 0,0 1 1 0 0,0-1 0 0 0,-1 1-1 0 0,1-1 1 0 0,0 1-1 0 0,0-1 1 0 0,-1 0 0 0 0,1 1-1 0 0,-1-1 1 0 0,1 0 0 0 0,0 1-1 0 0,-1-1 1 0 0,0 0-1 0 0,1 0 1 0 0,-1 0 0 0 0,1 0-1 0 0,-1-1 1 0 0,-19 47-69 0 0,2 0 0 0 0,-12 48 1 0 0,11-33 59 0 0,-118 345-147 0 0,59-187-116 0 0,-10 29 124 0 0,-16-8 596 0 0,-76 113 1147 0 0,169-332-1472 0 0,1 0 1 0 0,0 0-1 0 0,2 1 0 0 0,0 1 1 0 0,1-1-1 0 0,2 1 0 0 0,-4 39 1 0 0,7-26-80 0 0,1-32-116 0 0,0-5-447 0 0,1 1 499 0 0,-1 0-1 0 0,0 0 1 0 0,0 0-1 0 0,0 0 1 0 0,0 0-1 0 0,0 0 0 0 0,0 0 1 0 0,0 0-1 0 0,-1 0 1 0 0,0-2-1 0 0,0-4-121 0 0,-1-57-1783 0 0,2 24 801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2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22 9215 0 0,'11'-22'8618'0'0,"-13"24"-8093"0"0,-6 7-270 0 0,1 0-1 0 0,0 0 1 0 0,0 0 0 0 0,1 1 0 0 0,-6 12 0 0 0,-22 57 384 0 0,24-54-440 0 0,-104 291 957 0 0,35-89-980 0 0,-15-5-90 0 0,36-115-86 0 0,-123 171 0 0 0,180-277-14 0 0,-72 107 146 0 0,62-91-731 0 0,1 2 0 0 0,1-1-1 0 0,1 1 1 0 0,-7 22 0 0 0,14-39-864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2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 4607 0 0,'-2'0'354'0'0,"0"-2"-283"0"0,2 2-41 0 0,-1-1 0 0 0,0 0-1 0 0,0 1 1 0 0,0-1 0 0 0,1 1-1 0 0,-1 0 1 0 0,0-1 0 0 0,0 1-1 0 0,0 0 1 0 0,0-1 0 0 0,0 1-1 0 0,0 0 1 0 0,0 0 0 0 0,0 0-1 0 0,0 0 1 0 0,-1 0 0 0 0,2-1 253 0 0,-1 1-1 0 0,1 0 1 0 0,-1 0 0 0 0,1 0 0 0 0,-1 0-1 0 0,1 0 1 0 0,-1 0 0 0 0,1 0 0 0 0,-1 0 0 0 0,1 0-1 0 0,-1 0 1 0 0,1 0 0 0 0,-1 0 0 0 0,1 0-1 0 0,-1 0 1 0 0,1 0 0 0 0,-1 0 0 0 0,1 0 0 0 0,-1 1-1 0 0,1-1 1 0 0,-1 0 0 0 0,1 0 0 0 0,-1 1 0 0 0,1-1-1 0 0,0 0 1 0 0,-2 2 0 0 0,2-2 12 0 0,0 1-1 0 0,0 0 1 0 0,-1-1 0 0 0,1 1-1 0 0,0 0 1 0 0,0 0 0 0 0,0 0-1 0 0,0-1 1 0 0,0 1 0 0 0,0 0 0 0 0,0 0-1 0 0,0 0 1 0 0,0-1 0 0 0,0 1-1 0 0,1 1 1 0 0,0 2-53 0 0,0-1 0 0 0,1 1 0 0 0,-1-1 0 0 0,1 0 0 0 0,0 0 0 0 0,0 1 0 0 0,3 3 0 0 0,2-1-19 0 0,0 0 0 0 0,0 0 0 0 0,1-1 0 0 0,-1 1 0 0 0,1-2 0 0 0,0 1 0 0 0,1-1 0 0 0,12 4 0 0 0,-1-1 236 0 0,0-1 0 0 0,37 5 0 0 0,-25-8-52 0 0,-1-1-1 0 0,1-1 1 0 0,58-8-1 0 0,95-24 450 0 0,-177 29-825 0 0,266-41-360 0 0,-258 41-404 0 0,0-1 1 0 0,1 0-1 0 0,-2-1 0 0 0,20-8 0 0 0,-4-1-1147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2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 16871 0 0,'0'0'771'0'0,"0"2"-14"0"0,-9 22-527 0 0,0-1 1 0 0,-2 0-1 0 0,-15 25 0 0 0,-5 8 627 0 0,-71 166 1148 0 0,40-83-1365 0 0,-131 328-57 0 0,168-405-565 0 0,-65 136-18 0 0,72-166 0 0 0,-1 0 0 0 0,-1-1 0 0 0,-46 50 0 0 0,61-75-1 0 0,0-1 4 0 0,0 0 1 0 0,-1 0-1 0 0,-9 6 0 0 0,15-11 0 0 0,0 0 0 0 0,-1-1 0 0 0,1 1 0 0 0,-1 0 0 0 0,1 0 0 0 0,0-1 0 0 0,-1 1 0 0 0,1 0 0 0 0,0 0 0 0 0,-1-1 0 0 0,1 1-1 0 0,0 0 1 0 0,-1-1 0 0 0,1 1 0 0 0,0-1 0 0 0,0 1 0 0 0,0 0 0 0 0,-1-1 0 0 0,1 1 0 0 0,0-1 0 0 0,0 1 0 0 0,0 0 0 0 0,0-1 0 0 0,-1-1 0 0 0,1-1 1 0 0,0 1-1 0 0,0 0 0 0 0,0 0 1 0 0,0 0-1 0 0,0-1 1 0 0,0 1-1 0 0,1 0 0 0 0,-1 0 1 0 0,1 0-1 0 0,-1 0 1 0 0,1 0-1 0 0,0 0 1 0 0,0 0-1 0 0,0 0 0 0 0,1-2 1 0 0,23-31-12 0 0,-21 30 11 0 0,31-37-86 0 0,74-71 1 0 0,-87 94 34 0 0,0 1 1 0 0,1 1-1 0 0,1 1 1 0 0,1 1-1 0 0,35-15 0 0 0,-52 26 39 0 0,0 1-1 0 0,0 1 1 0 0,0-1-1 0 0,0 2 1 0 0,0-1-1 0 0,0 1 1 0 0,1 0-1 0 0,10 0 1 0 0,-16 1 21 0 0,0 1 0 0 0,0-1 0 0 0,0 0 0 0 0,0 1 0 0 0,0 0 0 0 0,0 0 0 0 0,0 0 0 0 0,0 0 0 0 0,-1 0 0 0 0,1 0 0 0 0,0 1 0 0 0,-1-1 0 0 0,1 1 0 0 0,-1 0 0 0 0,1 0 0 0 0,-1 0 0 0 0,0 0 0 0 0,0 0 0 0 0,0 0 0 0 0,0 1 0 0 0,0-1 0 0 0,0 1 0 0 0,-1-1 0 0 0,1 1 0 0 0,1 5 0 0 0,0 0 35 0 0,-1 1 0 0 0,0-1 1 0 0,0 1-1 0 0,-1 0 0 0 0,0 0 0 0 0,-1-1 0 0 0,0 1 1 0 0,0 0-1 0 0,-1 0 0 0 0,0 0 0 0 0,-4 16 0 0 0,-4 6 84 0 0,-25 57 1 0 0,22-59-81 0 0,-20 55-63 0 0,31-82-461 0 0,19-5-4599 0 0,1-3 3381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2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69 6447 0 0,'1'0'499'0'0,"5"-3"-216"0"0,0 1 1 0 0,-1 1-1 0 0,1-1 0 0 0,9 0 0 0 0,-8 1 1072 0 0,0 1 0 0 0,0 0 0 0 0,-1 1 0 0 0,10 1 0 0 0,64 17 4133 0 0,19 3-3651 0 0,-87-20-1769 0 0,0-1 1 0 0,0 0-1 0 0,1-1 0 0 0,-1-1 0 0 0,0 1 0 0 0,13-4 0 0 0,-18 3-52 0 0,0-1-1 0 0,0 0 1 0 0,-1 0 0 0 0,1-1-1 0 0,-1 0 1 0 0,0 0 0 0 0,0 0-1 0 0,0-1 1 0 0,0 0 0 0 0,6-5-1 0 0,-6 0-4 0 0,-6 8-20 0 0,0-1 1 0 0,0 1-1 0 0,1-1 1 0 0,-1 1-1 0 0,0-1 1 0 0,0 1-1 0 0,-1-1 1 0 0,1 1-1 0 0,0-1 1 0 0,0 1-1 0 0,-1-1 1 0 0,1 1-1 0 0,-1 0 1 0 0,1-1-1 0 0,-1 1 1 0 0,0 0-1 0 0,1-1 1 0 0,-1 1-1 0 0,0 0 1 0 0,0 0-1 0 0,0-1 1 0 0,0 1-1 0 0,-2-1 1 0 0,1-1-31 0 0,0 1 1 0 0,-1 1-1 0 0,1-1 1 0 0,-1 0-1 0 0,1 0 0 0 0,-1 1 1 0 0,0-1-1 0 0,0 1 1 0 0,1 0-1 0 0,-6-1 1 0 0,-1 1-6 0 0,0 0 0 0 0,0 0 1 0 0,0 1-1 0 0,0 1 0 0 0,0 0 0 0 0,0 0 1 0 0,1 0-1 0 0,-1 1 0 0 0,0 1 0 0 0,0-1 1 0 0,1 1-1 0 0,0 1 0 0 0,0 0 0 0 0,-15 9 1 0 0,-2 3 129 0 0,0 2 0 0 0,1 1 1 0 0,-22 23-1 0 0,1 2 77 0 0,1 1 1 0 0,3 3-1 0 0,2 1 0 0 0,-58 97 0 0 0,90-135-162 0 0,1 1-1 0 0,0 0 0 0 0,1 0 1 0 0,0 1-1 0 0,1-1 0 0 0,1 1 1 0 0,-3 16-1 0 0,6-25 0 0 0,-1 0-1 0 0,1 0 1 0 0,0 0-1 0 0,0-1 1 0 0,0 1-1 0 0,1 0 1 0 0,-1 0-1 0 0,1-1 1 0 0,0 1-1 0 0,0 0 1 0 0,0-1-1 0 0,1 1 1 0 0,-1-1-1 0 0,1 1 1 0 0,0-1-1 0 0,0 0 1 0 0,0 1-1 0 0,0-1 1 0 0,1 0-1 0 0,-1-1 1 0 0,1 1-1 0 0,0 0 1 0 0,0-1-1 0 0,0 1 1 0 0,0-1-1 0 0,0 0 1 0 0,0 0-1 0 0,1 0 1 0 0,4 1-1 0 0,0 0-16 0 0,1 0 0 0 0,0 0 0 0 0,0-2 0 0 0,0 1 0 0 0,0-1-1 0 0,1 0 1 0 0,17-1 0 0 0,1-2-58 0 0,36-7 0 0 0,-36 4-342 0 0,65-12-341 0 0,-31 2-5086 0 0,-21 3-902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2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543 188 2303 0 0,'0'0'2126'0'0,"-2"1"-1074"0"0,-19 8 333 0 0,18-8-1210 0 0,-7 2 79 0 0,8-2-93 0 0,-1-1 0 0 0,1 1 0 0 0,0-1-1 0 0,0 0 1 0 0,0 0 0 0 0,0 0 0 0 0,0 0 0 0 0,0 0-1 0 0,-1-1 1 0 0,1 1 0 0 0,0 0 0 0 0,0-1-1 0 0,0 0 1 0 0,0 1 0 0 0,0-1 0 0 0,0 0 0 0 0,0 0-1 0 0,1 0 1 0 0,-1 0 0 0 0,0-1 0 0 0,0 1-1 0 0,1 0 1 0 0,-1-1 0 0 0,-1-2 0 0 0,-11-6 969 0 0,12 9-1178 0 0,-1-2 273 0 0,0 1-1 0 0,0 0 1 0 0,0 1 0 0 0,0-1 0 0 0,-1 0-1 0 0,1 1 1 0 0,0 0 0 0 0,-1 0 0 0 0,-3-1 0 0 0,-4 1 111 0 0,0 1 0 0 0,0 0 0 0 0,-20 3 1 0 0,26-2-286 0 0,0 0 0 0 0,0 0 1 0 0,1 1-1 0 0,-1 0 1 0 0,0 0-1 0 0,0 0 0 0 0,1 0 1 0 0,0 1-1 0 0,-8 5 0 0 0,12-7-45 0 0,0-1 0 0 0,-1 0 0 0 0,1 1 0 0 0,0-1 0 0 0,-1 0-1 0 0,1 0 1 0 0,0 0 0 0 0,-1 1 0 0 0,1-1 0 0 0,0 0 0 0 0,-1 0 0 0 0,1 0-1 0 0,-1 0 1 0 0,1 0 0 0 0,0 1 0 0 0,-1-1 0 0 0,1 0 0 0 0,-1 0 0 0 0,1 0 0 0 0,-1 0-1 0 0,0 0 1 0 0,1 0-1 0 0,0 0 0 0 0,-1 0 1 0 0,1 0-1 0 0,0 0 0 0 0,-1 0 1 0 0,1 0-1 0 0,0 0 0 0 0,-1 0 1 0 0,1 0-1 0 0,0 0 0 0 0,-1 1 0 0 0,1-1 1 0 0,0 0-1 0 0,-1 0 0 0 0,1 0 1 0 0,0 1-1 0 0,-1-1 0 0 0,1 0 1 0 0,0 0-1 0 0,0 1 0 0 0,-1-1 1 0 0,1 0-1 0 0,0 1 0 0 0,-18 17 335 0 0,16-16-160 0 0,0-1 4 0 0,-5 7 4 0 0,5-7 232 0 0,1 2-204 0 0,1 0-132 0 0,-1-1 0 0 0,1 1 0 0 0,0-1 0 0 0,0 1 0 0 0,0 0 0 0 0,0-1 0 0 0,0 1 0 0 0,0-1 0 0 0,1 1 0 0 0,-1 0 0 0 0,1-1 1 0 0,0 1-1 0 0,-1-1 0 0 0,1 0 0 0 0,3 5 0 0 0,-1-1 55 0 0,1-1 0 0 0,-1 0 1 0 0,1 0-1 0 0,1 0 0 0 0,-1 0 1 0 0,6 5-1 0 0,-3-5-12 0 0,0 0 1 0 0,-1 0-1 0 0,2 0 0 0 0,-1-1 0 0 0,0 0 1 0 0,1 0-1 0 0,0-1 0 0 0,0 0 0 0 0,0-1 1 0 0,15 4-1 0 0,-11-5 5 0 0,0 1 0 0 0,1-2 0 0 0,-1 0 0 0 0,0 0 1 0 0,1-1-1 0 0,20-5 0 0 0,-8 0-47 0 0,-1-2 0 0 0,0-1 0 0 0,0 0 0 0 0,-1-2 0 0 0,0-1 0 0 0,33-23 0 0 0,-50 31-84 0 0,84-60 85 0 0,-77 52-113 0 0,1 1 0 0 0,-1-2-1 0 0,-1 0 1 0 0,12-16 0 0 0,-22 26-15 0 0,0 1 0 0 0,0 0 0 0 0,-1-1 0 0 0,1 1 0 0 0,-1-1 0 0 0,0 0 0 0 0,0 1 0 0 0,0-1 0 0 0,0 0 0 0 0,0 0 0 0 0,-1 0 0 0 0,1 0 1 0 0,-1 1-1 0 0,0-1 0 0 0,0 0 0 0 0,0 0 0 0 0,0 0 0 0 0,0-3 0 0 0,-1 3-24 0 0,-1 0 0 0 0,1 0 0 0 0,0 1 1 0 0,-1-1-1 0 0,1 0 0 0 0,-1 1 0 0 0,0-1 0 0 0,0 1 1 0 0,0 0-1 0 0,0 0 0 0 0,0 0 0 0 0,-1 0 0 0 0,1 0 1 0 0,0 0-1 0 0,-1 0 0 0 0,0 1 0 0 0,-3-2 0 0 0,-1-1-11 0 0,-1 1-1 0 0,0 0 0 0 0,1 1 0 0 0,-1 0 1 0 0,0 0-1 0 0,0 1 0 0 0,0 0 0 0 0,-15 0 0 0 0,-7 2-106 0 0,-31 5-1 0 0,32-3 81 0 0,0 1 78 0 0,1 2 0 0 0,0 0 0 0 0,-1 2-1 0 0,-43 18 1 0 0,33-8-11 0 0,1 1-1 0 0,-55 37 0 0 0,79-44 56 0 0,-1-1 0 0 0,2 1 0 0 0,-1 1 0 0 0,2 1 0 0 0,0 0 0 0 0,-12 17 0 0 0,-3 11 72 0 0,-23 46 0 0 0,-9 36 245 0 0,53-109-319 0 0,1 0 0 0 0,0 1 0 0 0,1 0 0 0 0,1 0-1 0 0,1 0 1 0 0,-2 22 0 0 0,4-35-13 0 0,0 1-1 0 0,1-1 1 0 0,-1 0-1 0 0,1 1 1 0 0,-1-1-1 0 0,1 0 1 0 0,0 0-1 0 0,0 1 1 0 0,0-1-1 0 0,1 0 1 0 0,-1 0-1 0 0,1 0 1 0 0,0 0-1 0 0,-1 0 1 0 0,1-1-1 0 0,1 1 1 0 0,-1 0-1 0 0,0-1 1 0 0,3 3-1 0 0,-1-3 9 0 0,0 1 1 0 0,0-1-1 0 0,0 1 0 0 0,0-1 0 0 0,1-1 0 0 0,-1 1 0 0 0,0-1 0 0 0,1 1 0 0 0,0-1 0 0 0,-1 0 0 0 0,1-1 0 0 0,-1 1 0 0 0,8-1 1 0 0,22-1 123 0 0,0-2 0 0 0,0-1 0 0 0,63-17 0 0 0,98-43 391 0 0,-91 29-486 0 0,30-13-2942 0 0,-109 39 1372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29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52 411 2303 0 0,'0'0'102'0'0,"-1"3"-1"0"0,0-1-102 0 0,0-1 1 0 0,0 1-1 0 0,0 0 0 0 0,0 0 1 0 0,0 0-1 0 0,0 0 0 0 0,-1-1 1 0 0,1 1-1 0 0,-1-1 0 0 0,1 1 1 0 0,-1-1-1 0 0,0 1 0 0 0,-1 0 1 0 0,-6 6 554 0 0,-12 17 18046 0 0,22-27-18468 0 0,7-13-123 0 0,1 1 1 0 0,0 1-1 0 0,1 0 0 0 0,1 0 1 0 0,0 1-1 0 0,0 0 0 0 0,2 1 0 0 0,13-10 1 0 0,116-73 18 0 0,-117 80-28 0 0,1-2 80 0 0,1 1 1 0 0,0 2-1 0 0,1 1 0 0 0,40-12 0 0 0,-64 23-26 0 0,0 0 0 0 0,1 0 0 0 0,-1 0 0 0 0,0 1 0 0 0,0 0 0 0 0,1 0 0 0 0,-1 0 0 0 0,8 1 0 0 0,-10-1-29 0 0,0 1-1 0 0,-1 0 1 0 0,1-1 0 0 0,0 1 0 0 0,0 0 0 0 0,0 0 0 0 0,0 0-1 0 0,0 0 1 0 0,-1 0 0 0 0,1 0 0 0 0,-1 1 0 0 0,1-1 0 0 0,-1 0-1 0 0,1 1 1 0 0,-1 0 0 0 0,0-1 0 0 0,1 1 0 0 0,-1 0-1 0 0,0-1 1 0 0,1 4 0 0 0,1 2 14 0 0,-1 0-1 0 0,0 0 0 0 0,-1 1 1 0 0,1-1-1 0 0,-1 0 1 0 0,-1 0-1 0 0,0 1 1 0 0,0-1-1 0 0,0 1 0 0 0,0-1 1 0 0,-1 0-1 0 0,-4 12 1 0 0,0 3 44 0 0,-2 0 0 0 0,-18 37 0 0 0,18-45-41 0 0,-1 0 0 0 0,-15 19 0 0 0,12-16-8 0 0,4-10-43 0 0,4-10-3 0 0,3-7-9 0 0,2-1-42 0 0,0 0 0 0 0,1 1 1 0 0,0-1-1 0 0,1 1 0 0 0,0 0 0 0 0,1 0 1 0 0,0 0-1 0 0,7-10 0 0 0,1-3-32 0 0,5-11 59 0 0,2 1-1 0 0,1 1 1 0 0,2 1 0 0 0,0 1-1 0 0,3 1 1 0 0,0 1 0 0 0,2 1-1 0 0,39-30 1 0 0,-61 53 76 0 0,1-1 0 0 0,0 1 0 0 0,0 0 0 0 0,0 1 0 0 0,0 0 0 0 0,0 0 0 0 0,1 0 0 0 0,0 1 0 0 0,9-2 0 0 0,-14 4-16 0 0,1-1-1 0 0,0 1 1 0 0,0 0 0 0 0,0 0-1 0 0,-1 1 1 0 0,1-1-1 0 0,0 1 1 0 0,0 0 0 0 0,-1 0-1 0 0,1 0 1 0 0,0 0 0 0 0,-1 0-1 0 0,1 1 1 0 0,-1 0-1 0 0,0 0 1 0 0,1 0 0 0 0,-1 0-1 0 0,0 0 1 0 0,0 1 0 0 0,4 4-1 0 0,6 6 157 0 0,-2 1 0 0 0,19 27 0 0 0,-27-35-140 0 0,1 0 1 0 0,-1 0-1 0 0,-1 0 1 0 0,1 1-1 0 0,-1-1 0 0 0,0 1 1 0 0,0-1-1 0 0,-1 1 0 0 0,0 0 1 0 0,0 10-1 0 0,-2 15 10 0 0,-1-1 0 0 0,-2 1 0 0 0,-10 41 0 0 0,-3-6-1163 0 0,17-65 730 0 0,9-2-5705 0 0,-6 1 5629 0 0,0-1-1 0 0,1 0 1 0 0,-1-1 0 0 0,0 1 0 0 0,1-1 0 0 0,4-1 0 0 0,13-5-1799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2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8 17279 0 0,'0'0'1566'0'0,"1"0"-1290"0"0,11-8 107 0 0,-12 8-365 0 0,0 0 0 0 0,0 0 0 0 0,0 0 0 0 0,1 0 0 0 0,-1 0 0 0 0,0 0 1 0 0,0 0-1 0 0,0 0 0 0 0,0 1 0 0 0,0-1 0 0 0,0 0 0 0 0,0 0 0 0 0,0 0 1 0 0,0 0-1 0 0,0 0 0 0 0,0 0 0 0 0,0 0 0 0 0,0 0 0 0 0,0 0 0 0 0,0 0 1 0 0,0 0-1 0 0,0 0 0 0 0,0 0 0 0 0,0 1 0 0 0,0-1 0 0 0,0 0 0 0 0,0 0 1 0 0,0 0-1 0 0,0 0 0 0 0,0 0 0 0 0,0 0 0 0 0,0 0 0 0 0,0 0 0 0 0,0 0 1 0 0,0 0-1 0 0,0 0 0 0 0,0 1 0 0 0,0-1 0 0 0,0 0 0 0 0,0 0 0 0 0,0 0 1 0 0,0 0-1 0 0,0 0 0 0 0,0 0 0 0 0,0 0 0 0 0,0 0 0 0 0,0 0 1 0 0,0 0-1 0 0,0 0 0 0 0,0 0 0 0 0,0 0 0 0 0,0 0 0 0 0,-1 0 0 0 0,1 0 1 0 0,0 1-1 0 0,0-1 0 0 0,0 0 0 0 0,0 0 0 0 0,0 0 0 0 0,-12 14 509 0 0,-236 233-991 0 0,234-233 506 0 0,1 1 0 0 0,1 0-1 0 0,0 1 1 0 0,1 0 0 0 0,-12 24 0 0 0,20-34-25 0 0,0 0 0 0 0,1 1 1 0 0,0-1-1 0 0,0 1 1 0 0,1-1-1 0 0,0 1 1 0 0,0 0-1 0 0,0 9 0 0 0,1-12-14 0 0,1 1 0 0 0,-1 0 0 0 0,1-1 0 0 0,0 1 0 0 0,0-1-1 0 0,1 1 1 0 0,0-1 0 0 0,-1 0 0 0 0,1 0 0 0 0,0 0-1 0 0,1 0 1 0 0,-1 0 0 0 0,5 5 0 0 0,-5-6-226 0 0,1-1 1 0 0,-1 0-1 0 0,0 0 1 0 0,1 0-1 0 0,-1 0 1 0 0,1 0-1 0 0,0 0 1 0 0,-1-1-1 0 0,7 3 1 0 0,3 0-6592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3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10 6303 0 0,'0'0'4052'0'0,"2"-1"-3060"0"0,39-7 4796 0 0,-39 8-4241 0 0,0 0-904 0 0,7 0 2967 0 0,-1 7-2978 0 0,7-5-558 0 0,-10 0-46 0 0,-3-1-5 0 0,-1-1-22 0 0,0 1-1 0 0,0-1 1 0 0,0 1-1 0 0,0-1 0 0 0,0 1 1 0 0,0 0-1 0 0,0-1 0 0 0,-1 1 1 0 0,1 0-1 0 0,0 0 1 0 0,0 0-1 0 0,0 0 0 0 0,-1 0 1 0 0,1 0-1 0 0,0 0 1 0 0,-1 0-1 0 0,1 0 0 0 0,-1 0 1 0 0,1 0-1 0 0,-1 0 0 0 0,0 0 1 0 0,1 0-1 0 0,-1 1 1 0 0,0-1-1 0 0,0 0 0 0 0,0 0 1 0 0,0 0-1 0 0,0 0 0 0 0,0 3 1 0 0,-1 0-2 0 0,1 12 33 0 0,-2 1 0 0 0,0-1 0 0 0,-1 1 0 0 0,-6 19 0 0 0,-25 64 218 0 0,22-69-208 0 0,-39 102 108 0 0,-73 131 0 0 0,-64 60-647 0 0,46-98-574 0 0,141-225 698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30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39 415 10135 0 0,'0'0'464'0'0,"-1"-1"-9"0"0,-24-28 1173 0 0,15 7 3269 0 0,9 17-4680 0 0,0 1 0 0 0,1-1-1 0 0,0 0 1 0 0,0 1-1 0 0,0-1 1 0 0,0 0 0 0 0,1 0-1 0 0,0 1 1 0 0,0-1 0 0 0,0 1-1 0 0,4-9 1 0 0,0 1 102 0 0,1-1-1 0 0,13-20 1 0 0,-10 18-212 0 0,1 1 0 0 0,1 0 0 0 0,0 1 0 0 0,1 0 0 0 0,0 1 0 0 0,1 0 0 0 0,0 1-1 0 0,1 0 1 0 0,0 1 0 0 0,28-14 0 0 0,-8 7-83 0 0,0 1 0 0 0,1 2 0 0 0,1 1 0 0 0,37-8 0 0 0,-57 18 61 0 0,0 0 1 0 0,1 1-1 0 0,-1 0 1 0 0,0 2 0 0 0,1 0-1 0 0,-1 0 1 0 0,0 2-1 0 0,1 0 1 0 0,-1 1 0 0 0,0 0-1 0 0,28 11 1 0 0,-35-10-3 0 0,0 0-1 0 0,0 0 1 0 0,0 1 0 0 0,-1 1-1 0 0,15 11 1 0 0,-20-14-45 0 0,1 0 1 0 0,-1 1-1 0 0,0-1 0 0 0,0 1 0 0 0,0 0 0 0 0,0 0 1 0 0,-1 0-1 0 0,0 0 0 0 0,0 1 0 0 0,0-1 0 0 0,0 1 1 0 0,-1-1-1 0 0,1 1 0 0 0,0 4 0 0 0,-1-1 23 0 0,-1 0 0 0 0,1 0 0 0 0,-1 0 0 0 0,-1 0 0 0 0,0 0 0 0 0,0 0 0 0 0,0 0-1 0 0,-1-1 1 0 0,-4 14 0 0 0,1-10-14 0 0,0 1 0 0 0,-1-1 0 0 0,-1 0-1 0 0,1 0 1 0 0,-13 13 0 0 0,-6 4-12 0 0,-1-2 0 0 0,-2 0 0 0 0,-32 22-1 0 0,22-17-27 0 0,-89 66-125 0 0,100-79-94 0 0,0-1 0 0 0,-57 25 1 0 0,52-31-148 0 0,30-10 256 0 0,0-1 1 0 0,-1 0 0 0 0,1 1-1 0 0,0-1 1 0 0,0 0 0 0 0,0 0-1 0 0,0 0 1 0 0,0 0 0 0 0,0 0-1 0 0,0-1 1 0 0,0 1 0 0 0,0-1-1 0 0,-3 0 1 0 0,4 0-897 0 0,1-1-38 0 0,1-1 720 0 0,0 0 0 0 0,0 0 1 0 0,0 0-1 0 0,0 0 0 0 0,1 0 1 0 0,-1 1-1 0 0,1-1 0 0 0,-1 1 1 0 0,1-1-1 0 0,0 1 0 0 0,4-4 1 0 0,1-4-407 0 0,22-25-1098 0 0,7 1-10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3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57 11975 0 0,'5'-8'494'0'0,"0"1"-1"0"0,0 0 1 0 0,13-13-1 0 0,1 6 10010 0 0,-19 16-10355 0 0,1 1-1 0 0,-1-1 1 0 0,1 1-1 0 0,-1 0 1 0 0,0-1-1 0 0,0 1 1 0 0,0-1-1 0 0,0 1 1 0 0,-1 4-1 0 0,-1 3 30 0 0,-1 1 0 0 0,0-1 0 0 0,-1 0 1 0 0,-4 9-1 0 0,-2 4-4 0 0,-38 88 235 0 0,-17 46-864 0 0,61-144-31 0 0,20-12-8501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31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15 363 6447 0 0,'0'3'499'0'0,"3"48"-149"0"0,0-30 1525 0 0,0 0-1 0 0,2 0 1 0 0,13 36-1 0 0,-17-54-1642 0 0,0-1-1 0 0,0 1 1 0 0,0 0 0 0 0,-1 0-1 0 0,1-1 1 0 0,-1 1 0 0 0,0 0-1 0 0,0 0 1 0 0,0 0 0 0 0,0 0-1 0 0,0-1 1 0 0,0 1 0 0 0,-1 0-1 0 0,1 0 1 0 0,-1 0 0 0 0,-1 2 0 0 0,1-3 368 0 0,1-1-539 0 0,-1-1 0 0 0,1 1 1 0 0,0 0-1 0 0,-1-1 0 0 0,1 1 1 0 0,-1-1-1 0 0,1 0 0 0 0,-1 1 1 0 0,0-1-1 0 0,1 1 1 0 0,-1-1-1 0 0,1 0 0 0 0,-1 1 1 0 0,0-1-1 0 0,1 0 0 0 0,-1 0 1 0 0,-1 1-1 0 0,-6 4 1165 0 0,-2-7-26 0 0,9 1-1133 0 0,-1 0-1 0 0,1 0 1 0 0,0 0 0 0 0,0 0-1 0 0,0 0 1 0 0,0 0-1 0 0,0 0 1 0 0,0 0 0 0 0,0 0-1 0 0,0-1 1 0 0,1 1-1 0 0,-1 0 1 0 0,0 0 0 0 0,1-1-1 0 0,-1 1 1 0 0,1 0 0 0 0,-1-1-1 0 0,1 1 1 0 0,0-1-1 0 0,0 1 1 0 0,-1-4 0 0 0,1 1 47 0 0,0 0 0 0 0,0-1 0 0 0,0 0 0 0 0,0 1 1 0 0,2-9-1 0 0,2 1 44 0 0,0 1 0 0 0,0 0 0 0 0,2 0 1 0 0,-1 0-1 0 0,10-13 0 0 0,39-47 257 0 0,-3 11-341 0 0,3 3 0 0 0,3 2 0 0 0,113-85 0 0 0,-153 128-83 0 0,1 0 1 0 0,21-10-1 0 0,-29 18-537 0 0,0 0 1 0 0,1 0 0 0 0,-1 1-1 0 0,1 0 1 0 0,20-3-1 0 0,-11 4-1006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3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89 639 19983 0 0,'0'0'1811'0'0,"1"3"-1490"0"0,1 5 4 0 0,1 1-1 0 0,-1-1 1 0 0,0 1 0 0 0,-1 0-1 0 0,0 0 1 0 0,-1 0 0 0 0,0 0-1 0 0,0 0 1 0 0,-2 9 0 0 0,-8 37 272 0 0,-27 81 0 0 0,21-85-1090 0 0,-17 101 0 0 0,31-147 153 0 0,1 1-273 0 0,1-2-2903 0 0</inkml:trace>
  <inkml:trace contextRef="#ctx0" brushRef="#br0" timeOffset="1">553 61 11519 0 0,'6'-26'512'0'0,"-4"16"96"0"0,1-3-480 0 0,-1 2 7128 0 0,-4 28-7336 0 0,-1 5-400 0 0,3 4-88 0 0,0 2-7048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3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409 186 6911 0 0,'2'-1'528'0'0,"5"-3"-452"0"0,-1-1 0 0 0,1 1-1 0 0,5-7 1 0 0,14-9 1676 0 0,33-20 4328 0 0,-37 23-3575 0 0,37-34-1 0 0,-26 19 2151 0 0,-36 32-4365 0 0,-8 3-167 0 0,1 1-1 0 0,-1 0 1 0 0,1 0-1 0 0,-18 10 1 0 0,5-2-113 0 0,-28 15-164 0 0,1 1 0 0 0,1 2 0 0 0,-83 70 0 0 0,93-67 25 0 0,2 1 0 0 0,1 2 0 0 0,-39 50 0 0 0,62-69 119 0 0,1 1 1 0 0,1 0-1 0 0,-16 33 0 0 0,25-45 9 0 0,-1 0 0 0 0,1 0 0 0 0,1 0-1 0 0,-1 0 1 0 0,1 0 0 0 0,0 0 0 0 0,0 0 0 0 0,1 0 0 0 0,0 0-1 0 0,0 0 1 0 0,0 1 0 0 0,1-1 0 0 0,0 0 0 0 0,0 0 0 0 0,0 0-1 0 0,1 0 1 0 0,3 7 0 0 0,-3-9 4 0 0,0 0-1 0 0,0-1 1 0 0,1 1 0 0 0,-1 0-1 0 0,1-1 1 0 0,0 0-1 0 0,0 0 1 0 0,0 0 0 0 0,1 0-1 0 0,-1 0 1 0 0,1-1-1 0 0,-1 1 1 0 0,1-1 0 0 0,0 0-1 0 0,0 0 1 0 0,7 2-1 0 0,-1-1-6 0 0,0 0-1 0 0,1-1 0 0 0,-1 0 0 0 0,0-1 0 0 0,19 0 0 0 0,-13-2-510 0 0,27-3 0 0 0,-5-5-6164 0 0,-12 1-747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3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88 6911 0 0,'2'-1'528'0'0,"26"-11"286"0"0,-19 7 2086 0 0,1-1 1 0 0,-1 0-1 0 0,0-1 0 0 0,14-13 1 0 0,-6 1-2746 0 0,-16 17 743 0 0,-1 0-634 0 0,0 2-252 0 0,1 0 0 0 0,-1 0-1 0 0,0 0 1 0 0,0 0-1 0 0,0-1 1 0 0,0 1 0 0 0,0 0-1 0 0,0 0 1 0 0,0 0-1 0 0,0-1 1 0 0,0 1-1 0 0,1 0 1 0 0,-1 0 0 0 0,0-1-1 0 0,0 1 1 0 0,0 0-1 0 0,0 0 1 0 0,0 0 0 0 0,-1-1-1 0 0,1 1 1 0 0,0 0-1 0 0,0 0 1 0 0,0 0 0 0 0,0-1-1 0 0,0 1 1 0 0,0 0-1 0 0,0 0 1 0 0,0 0-1 0 0,0-1 1 0 0,0 1 0 0 0,-1 0-1 0 0,1 0 1 0 0,0 0-1 0 0,0 0 1 0 0,0-1 0 0 0,0 1-1 0 0,-1 0 1 0 0,1 0-1 0 0,0 0 1 0 0,0 0-1 0 0,0 0 1 0 0,0 0 0 0 0,-1-1-1 0 0,1 1 1 0 0,0 0-1 0 0,0 0 1 0 0,-1 0 0 0 0,1 0-1 0 0,0 0 1 0 0,0 0-1 0 0,-18 3 45 0 0,-20 14-313 0 0,5 3 41 0 0,2 2 0 0 0,-52 46 0 0 0,66-54 161 0 0,-41 39 5 0 0,3 1 0 0 0,2 3 0 0 0,-47 66 0 0 0,95-117 52 0 0,0 1 0 0 0,1 0-1 0 0,0 0 1 0 0,0 0 0 0 0,-5 15 0 0 0,9-22-1 0 0,0 0 0 0 0,0 0 0 0 0,0 0 0 0 0,0 0 0 0 0,0 0 1 0 0,0 0-1 0 0,0 0 0 0 0,0 0 0 0 0,0 1 0 0 0,0-1 0 0 0,0 0 0 0 0,0 0 0 0 0,0 0 1 0 0,0 0-1 0 0,0 0 0 0 0,0 0 0 0 0,0 0 0 0 0,0 0 0 0 0,0 0 0 0 0,0 1 1 0 0,0-1-1 0 0,0 0 0 0 0,0 0 0 0 0,0 0 0 0 0,0 0 0 0 0,0 0 0 0 0,0 0 0 0 0,0 0 1 0 0,0 0-1 0 0,0 0 0 0 0,0 1 0 0 0,0-1 0 0 0,1 0 0 0 0,-1 0 0 0 0,0 0 0 0 0,0 0 1 0 0,0 0-1 0 0,0 0 0 0 0,0 0 0 0 0,0 0 0 0 0,0 0 0 0 0,0 0 0 0 0,0 0 0 0 0,0 0 1 0 0,0 0-1 0 0,1 0 0 0 0,-1 0 0 0 0,0 0 0 0 0,0 0 0 0 0,0 0 0 0 0,0 0 0 0 0,4 2 18 0 0,0-1 0 0 0,0 0 0 0 0,0 0 0 0 0,1 0 0 0 0,-1-1 0 0 0,0 1 0 0 0,0-1-1 0 0,0 0 1 0 0,8-1 0 0 0,-3 0 6 0 0,1-1 0 0 0,-1 0 0 0 0,16-6 0 0 0,2-4 28 0 0,44-26 0 0 0,94-64 33 0 0,-112 69 43 0 0,49-43 576 0 0,-95 71-617 0 0,-6 3 125 0 0,-1 5-191 0 0,-1 0 1 0 0,1-1-1 0 0,-1 1 0 0 0,0-1 0 0 0,0 1 0 0 0,-1-1 0 0 0,-1 5 0 0 0,1-3-7 0 0,-30 49 85 0 0,-15 32 152 0 0,43-76-288 0 0,0 0 0 0 0,1 0 1 0 0,0 0-1 0 0,1 0 0 0 0,0 0 0 0 0,0 1 0 0 0,1-1 1 0 0,0 10-1 0 0,1-18-3 0 0,1 0 0 0 0,-1-1 0 0 0,0 1 0 0 0,1 0 0 0 0,-1 0 0 0 0,1-1 0 0 0,-1 1 0 0 0,1 0 0 0 0,-1-1 0 0 0,1 1 0 0 0,-1-1 0 0 0,1 1 0 0 0,-1-1 0 0 0,1 1 0 0 0,0-1 0 0 0,-1 1 0 0 0,1-1 0 0 0,1 1 0 0 0,13 6-515 0 0,3-5-874 0 0,1-3-364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3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12895 0 0,'0'0'998'0'0,"-2"3"-292"0"0,-20 27 3983 0 0,-12 18 281 0 0,1 4-3584 0 0,-10 30-686 0 0,-42 111 0 0 0,-15 94-589 0 0,65-178-171 0 0,-53 171-76 0 0,81-256 86 0 0,0 1-205 0 0,-1 0-1 0 0,-13 25 1 0 0,20-47-121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3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130 284 5983 0 0,'0'0'5843'0'0,"0"3"-4110"0"0,-11 52 83 0 0,-3-1 1 0 0,-24 65-1 0 0,6-25-1205 0 0,23-64-492 0 0,-12 40 130 0 0,18-59-187 0 0,2-9 436 0 0,3-4-220 0 0,25-37 360 0 0,-1 0 0 0 0,27-58 0 0 0,41-86-57 0 0,-69 141-557 0 0,2 2 0 0 0,40-46-1 0 0,-41 57-23 0 0,41-36 0 0 0,-50 51 0 0 0,1 0 0 0 0,0 1 0 0 0,39-19 0 0 0,-45 27 0 0 0,1 0 0 0 0,-1 1 0 0 0,1 1 0 0 0,0 0 0 0 0,-1 0 0 0 0,1 2 0 0 0,19-1 0 0 0,91 7 0 0 0,-122-5 0 0 0,77 8-81 0 0,37 3-269 0 0,-38-8-2840 0 0,-75-3 1723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3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95 2303 0 0,'-2'0'14623'0'0,"-2"1"-14366"0"0,0-1 0 0 0,0 1 0 0 0,0 0-1 0 0,0 0 1 0 0,0 0 0 0 0,0 1 0 0 0,0-1 0 0 0,1 1 0 0 0,-1 0 0 0 0,0 0 0 0 0,1 1-1 0 0,-1-1 1 0 0,1 1 0 0 0,-4 3 0 0 0,-6 7 36 0 0,-22 27 0 0 0,31-34-147 0 0,-20 22 39 0 0,2 2 0 0 0,2 1 0 0 0,0 1 0 0 0,2 0 0 0 0,2 2 0 0 0,1 0 0 0 0,-12 38 0 0 0,26-68-174 0 0,0 1 0 0 0,0 0-1 0 0,0 0 1 0 0,0 0 0 0 0,1 0-1 0 0,0 0 1 0 0,0 0 0 0 0,0 0-1 0 0,2 10 1 0 0,-1-13 6 0 0,0 0 0 0 0,0 0-1 0 0,-1 0 1 0 0,1 0 0 0 0,0 0 0 0 0,0 0 0 0 0,1 0-1 0 0,-1 0 1 0 0,0-1 0 0 0,1 1 0 0 0,-1 0 0 0 0,1-1 0 0 0,-1 1-1 0 0,1-1 1 0 0,0 0 0 0 0,0 1 0 0 0,0-1 0 0 0,-1 0-1 0 0,1 0 1 0 0,0 0 0 0 0,0-1 0 0 0,1 1 0 0 0,-1 0-1 0 0,0-1 1 0 0,3 1 0 0 0,1 0 27 0 0,0 0-1 0 0,0-1 1 0 0,0 0 0 0 0,-1 0-1 0 0,1-1 1 0 0,0 0 0 0 0,0 0-1 0 0,0 0 1 0 0,7-3 0 0 0,7-4 117 0 0,24-11 1 0 0,-34 14-114 0 0,88-45 289 0 0,126-87 1 0 0,-176 105-242 0 0,-1-2 0 0 0,-2-2 0 0 0,78-80 0 0 0,-113 104-42 0 0,13-24 0 0 0,-16 25-801 0 0,0 1 0 0 0,0 0 0 0 0,11-12 0 0 0,2 6-6382 0 0,-10 5 479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2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2303 0 0,'0'0'102'0'0,"0"2"578"0"0,1 7 2212 0 0,0 0 0 0 0,-1 0 0 0 0,0 0 0 0 0,-1 14 0 0 0,-1-8-1354 0 0,-1-1-1 0 0,-6 17 1 0 0,-5 9-2713 0 0,-21 38 1 0 0,14-31 2431 0 0,3-10-2095 0 0,-34 51 1 0 0,27-49-1147 0 0,16-24 384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3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15199 0 0,'0'0'1172'0'0,"-1"2"-594"0"0,-13 26 1744 0 0,-24 36 1 0 0,-6 13-1447 0 0,14-9-451 0 0,-30 99 1 0 0,33-85-279 0 0,-146 389 72 0 0,57-208-219 0 0,77-184-686 0 0,15-35-782 0 0,-27 75 0 0 0,49-110-102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3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93 12895 0 0,'1'-1'998'0'0,"4"0"-540"0"0,-1 1 0 0 0,1-1 0 0 0,-1 1 0 0 0,1 0 0 0 0,-1 0 0 0 0,1 0 0 0 0,-1 1 0 0 0,0-1 0 0 0,1 1 0 0 0,-1 0 0 0 0,1 0 0 0 0,-1 1 0 0 0,0-1 0 0 0,0 1 0 0 0,0 0 0 0 0,0 0 0 0 0,0 1 0 0 0,4 2 0 0 0,2 4-235 0 0,-1 0 0 0 0,1 0 0 0 0,-1 1 0 0 0,11 17 0 0 0,-12-16-118 0 0,1 0-1 0 0,18 18 0 0 0,-16-21-60 0 0,0 0 1 0 0,1-1-1 0 0,-1 0 0 0 0,1-1 0 0 0,1 0 1 0 0,-1-1-1 0 0,1 0 0 0 0,15 3 0 0 0,-19-5-26 0 0,1-1 0 0 0,0-1 0 0 0,-1 1 0 0 0,1-2 0 0 0,0 1 0 0 0,0-2 0 0 0,0 1 0 0 0,0-1 0 0 0,0-1 0 0 0,-1 1 0 0 0,18-7-1 0 0,-21 5-9 0 0,1 0-1 0 0,-1 0 1 0 0,0-1-1 0 0,0 0 0 0 0,0 0 1 0 0,0 0-1 0 0,-1-1 1 0 0,0 0-1 0 0,7-7 0 0 0,1-6 23 0 0,20-31-1 0 0,-32 47-32 0 0,4-6-105 0 0,0 0 0 0 0,-1-1 0 0 0,0 1 0 0 0,-1-1 0 0 0,0 0 0 0 0,0 0 1 0 0,-1 0-1 0 0,0-1 0 0 0,-1 1 0 0 0,0 0 0 0 0,0-1 0 0 0,-2-17 0 0 0,1 26 53 0 0,-1 0-1 0 0,1-1 1 0 0,-1 1 0 0 0,1 0-1 0 0,-1 0 1 0 0,0-1 0 0 0,1 1-1 0 0,-1 0 1 0 0,0 0 0 0 0,0 0-1 0 0,0 0 1 0 0,0 0-1 0 0,0 0 1 0 0,0 0 0 0 0,0 0-1 0 0,0 1 1 0 0,0-1 0 0 0,-2-1-1 0 0,-22-7-472 0 0,18 9 434 0 0,0-1 1 0 0,-1 1-1 0 0,1 0 0 0 0,0 0 0 0 0,-1 1 1 0 0,1 0-1 0 0,-13 4 0 0 0,-48 18 18 0 0,16-2 27 0 0,1 3 0 0 0,2 1 0 0 0,0 3 0 0 0,2 2 0 0 0,-76 64 0 0 0,103-77 168 0 0,2 1 0 0 0,0 1-1 0 0,1 0 1 0 0,1 2 0 0 0,1 0 0 0 0,1 0 0 0 0,0 1-1 0 0,2 1 1 0 0,1 1 0 0 0,1-1 0 0 0,0 1-1 0 0,-7 34 1 0 0,15-49-8 0 0,1 1-1 0 0,0-1 1 0 0,0 1-1 0 0,1 0 1 0 0,0-1 0 0 0,0 1-1 0 0,1-1 1 0 0,1 1-1 0 0,4 16 1 0 0,-5-21-43 0 0,1 0-1 0 0,0 0 1 0 0,1 0 0 0 0,-1 0 0 0 0,1-1 0 0 0,0 1 0 0 0,0-1 0 0 0,0 0-1 0 0,0 0 1 0 0,1 0 0 0 0,0 0 0 0 0,0-1 0 0 0,0 1 0 0 0,0-1 0 0 0,0 0-1 0 0,1 0 1 0 0,-1 0 0 0 0,1-1 0 0 0,6 3 0 0 0,3-1 100 0 0,0 0 0 0 0,1-1 1 0 0,-1 0-1 0 0,1-1 1 0 0,0-1-1 0 0,0 0 0 0 0,15-1 1 0 0,6-3 373 0 0,62-13 1 0 0,-5-9-196 0 0,2-1-636 0 0,-57 15-2136 0 0,-24 6-4559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3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9215 0 0,'0'0'18016'0'0,"10"-3"-17584"0"0,5 1-128 0 0,3-2-24 0 0,1-3-568 0 0,3 3-120 0 0,4-2-16 0 0,-1-3-6872 0 0,1-2-1368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4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1 374 4607 0 0,'0'0'208'0'0,"2"-1"-9"0"0,26-15 76 0 0,-22 13 320 0 0,-1-1 0 0 0,0 1-1 0 0,1 0 1 0 0,0 1-1 0 0,5-3 1 0 0,0 1 503 0 0,-7 2-1011 0 0,0 1 0 0 0,0 0 1 0 0,-1-1-1 0 0,2 1 0 0 0,-1 1 0 0 0,0-1 0 0 0,7 0 1 0 0,-8 1-87 0 0,0-1 0 0 0,0 1 1 0 0,0 0-1 0 0,0 0 1 0 0,0 0-1 0 0,0 0 1 0 0,5 1-1 0 0,1 1 89 0 0,17 2 585 0 0,0-2-1 0 0,-1-2 1 0 0,1 0 0 0 0,27-4-1 0 0,105-22 622 0 0,2-14-1106 0 0,-14 3 127 0 0,-115 30-285 0 0,1 3 0 0 0,-1 0 0 0 0,1 2 1 0 0,0 1-1 0 0,0 2 0 0 0,35 5 0 0 0,-7 2 71 0 0,0-2 0 0 0,1-2 1 0 0,0-4-1 0 0,-1-2 0 0 0,77-12 0 0 0,-31-7 59 0 0,-43 8 14 0 0,75-7-1 0 0,-93 18-181 0 0,76 6 0 0 0,81 5-134 0 0,-158-10 372 0 0,1-3 1 0 0,67-13 0 0 0,7-16 5 0 0,-80 20-129 0 0,0 2 1 0 0,66-9-1 0 0,-47 17-87 0 0,-1 2-1 0 0,102 13 0 0 0,-5 1-101 0 0,-116-12 80 0 0,0-1 0 0 0,59-8 0 0 0,-76 6 0 0 0,125-18 192 0 0,-23 2 208 0 0,-54 12-319 0 0,99 4 0 0 0,69 17 90 0 0,-149-8-152 0 0,119-2-19 0 0,-164-5 0 0 0,254 17 0 0 0,-180-6 0 0 0,0-5 0 0 0,189-16 0 0 0,232-7 634 0 0,-505 17-628 0 0,252-5 58 0 0,-172 4-64 0 0,113 2 0 0 0,181 10 0 0 0,-79-20 71 0 0,138 4 446 0 0,-111 4-342 0 0,-125-3-138 0 0,242-11 385 0 0,-253 5-389 0 0,242 21 0 0 0,-164-5-33 0 0,-113-4 0 0 0,41 8 64 0 0,-128-2-39 0 0,36 1 14 0 0,284-4 25 0 0,-184 6-26 0 0,0 1 428 0 0,-192-11-417 0 0,71-3 73 0 0,-11-7-58 0 0,1 5 1 0 0,135 12-1 0 0,78 24 412 0 0,-272-28-448 0 0,0-2-1 0 0,45-4 1 0 0,86-17 70 0 0,43 5 319 0 0,-45 4-135 0 0,206-32-218 0 0,-185 33 132 0 0,-75 6-104 0 0,-91 1-106 0 0,0-1-1 0 0,-1-1 1 0 0,1-1 0 0 0,41-15-1 0 0,-33 12 2 0 0,-34 7-286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4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4732 7367 0 0,'0'0'334'0'0,"3"0"-1"0"0,13 1 255 0 0,0 0 0 0 0,0-1 0 0 0,0 0 0 0 0,0-2 0 0 0,0 0 0 0 0,26-7 0 0 0,-7-1 961 0 0,63-30-1 0 0,44-20 610 0 0,-132 57-2049 0 0,0 0 0 0 0,0 0 0 0 0,0 1 0 0 0,0 0 0 0 0,0 1 0 0 0,0 0 0 0 0,12 1 0 0 0,27-2 11 0 0,12-4 0 0 0,42-6 225 0 0,306-91 1263 0 0,-381 95-1561 0 0,128-29 95 0 0,-93 24-116 0 0,110-37 0 0 0,59-50 465 0 0,-72 30-38 0 0,-60 24-363 0 0,50-19-12 0 0,-52 24-34 0 0,-25 9-16 0 0,49-28 104 0 0,-17 8 44 0 0,257-138 795 0 0,-99 37-767 0 0,-95 47-105 0 0,74-43-81 0 0,-70 52 351 0 0,-131 72-518 0 0,56-46-1 0 0,-34 22 152 0 0,192-140-2 0 0,1 16 0 0 0,201-144 0 0 0,-316 203 0 0 0,41-33 0 0 0,-73 51 0 0 0,3-2 0 0 0,110-94 0 0 0,-79 54 0 0 0,-84 83 26 0 0,70-48 0 0 0,-52 43-14 0 0,-33 25 20 0 0,61-36 0 0 0,-78 52-32 0 0,-1 0 0 0 0,34-33 0 0 0,-16 13 0 0 0,47-41 0 0 0,21-19 0 0 0,99-76 53 0 0,-173 137-39 0 0,-23 23-16 0 0,21-18 1 0 0,17-7 1 0 0,103-59 0 0 0,-42 25 0 0 0,-41 24 0 0 0,-3-2 35 0 0,-10 7-6 0 0,-18 15-29 0 0,-15 11 0 0 0,34-19 0 0 0,-18 19 0 0 0,0 1 0 0 0,47-12 0 0 0,47-19 0 0 0,-105 37 0 0 0,51-13 0 0 0,-27 10 0 0 0,-53 14 0 0 0,161-41 64 0 0,-108 32-64 0 0,-1-1 0 0 0,2 3 0 0 0,67-2 0 0 0,92 6 0 0 0,-138 3-1 0 0,125 4 13 0 0,-40 18 166 0 0,-111-12-166 0 0,-28-6-12 0 0,27 7-1 0 0,38 11 1 0 0,27 7 0 0 0,-40-6-2 0 0,-54-17 25 0 0,-1 0-1 0 0,1 2 0 0 0,-1 1 1 0 0,-1 0-1 0 0,22 13 0 0 0,3 4 79 0 0,94 36-1 0 0,-58-34-93 0 0,-16-6 50 0 0,-27-7-46 0 0,0 2 0 0 0,-2 1-1 0 0,0 3 1 0 0,-1 0 0 0 0,50 39-1 0 0,-69-47-6 0 0,19 10 0 0 0,-18-11 24 0 0,16 12 0 0 0,3 5 15 0 0,1 0 0 0 0,59 32-1 0 0,-29-25-20 0 0,133 75 39 0 0,-158-80-26 0 0,-2 1 1 0 0,-1 3-1 0 0,39 42 0 0 0,-32-31 24 0 0,52 55 77 0 0,20 15-136 0 0,-37-40 0 0 0,-60-56 14 0 0,42 29 0 0 0,-13-11 11 0 0,-30-22-18 0 0,29 15 0 0 0,-26-16-9 0 0,20 16 1 0 0,53 51 1 0 0,0 8 64 0 0,-63-57-48 0 0,1-1 0 0 0,2-2 0 0 0,71 45 0 0 0,99 68 37 0 0,-177-118 0 0 0,49 52-1 0 0,-14-12 42 0 0,-32-37-13 0 0,68 45 0 0 0,42 10 68 0 0,-103-60-120 0 0,2 1 13 0 0,130 75 172 0 0,-144-81-197 0 0,144 98 118 0 0,198 153 8 0 0,-305-224-134 0 0,-30-21 3 0 0,110 86 112 0 0,98 82-62 0 0,-210-167-60 0 0,78 49-2 0 0,-63-44 0 0 0,13 8 27 0 0,50 34 10 0 0,-40-25-1 0 0,119 59 0 0 0,-57-25 7 0 0,-52-28-22 0 0,146 73 43 0 0,-140-84 64 0 0,3-3 0 0 0,183 51 0 0 0,-153-61-82 0 0,66 19 44 0 0,-134-31 5 0 0,57 8-1 0 0,-81-18-83 0 0,148 17 267 0 0,-64-11-108 0 0,228 55 150 0 0,-147-25-320 0 0,67-10 88 0 0,-199-27-37 0 0,132 23 141 0 0,-62 3-160 0 0,23 5-11 0 0,-142-35-21 0 0,1 0 0 0 0,-1 0 0 0 0,13-1 0 0 0,13-1 0 0 0,-26 1 0 0 0,-2 0-12 0 0,-7 0-53 0 0,-8-10-594 0 0,2 4 467 0 0,3 5-104 0 0,-8-3-3849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4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8839 0 0,'0'0'400'0'0,"2"1"0"0"0,10 11-51 0 0,-1 0-1 0 0,0 1 0 0 0,-1 0 0 0 0,0 1 0 0 0,13 24 1 0 0,-21-35-204 0 0,-1-1 116 0 0,0 0-169 0 0,1 0-1 0 0,-1 0 0 0 0,0 0 0 0 0,0 1 1 0 0,0-1-1 0 0,-1 0 0 0 0,2 5 0 0 0,3 7 539 0 0,20 44 531 0 0,-11-26-961 0 0,-1 0-1 0 0,9 34 1 0 0,-2 11-210 0 0,40 202-985 0 0,-51-198 625 0 0,10 64-509 0 0,-5-71 80 0 0,-1-8 158 0 0,7 100-1 0 0,-20-132 398 0 0,-3 0 0 0 0,0-1 0 0 0,-15 59 0 0 0,10-60 217 0 0,2 1 0 0 0,1 0-1 0 0,-1 63 1 0 0,7-85 59 0 0,1-1 0 0 0,-1 1 0 0 0,2 0-1 0 0,-1-1 1 0 0,2 0 0 0 0,5 14 0 0 0,33 56 649 0 0,-3-8-175 0 0,-34-61-519 0 0,-1 0 0 0 0,0 0 0 0 0,0 1 0 0 0,3 21 0 0 0,-5-14-31 0 0,-1-1-1 0 0,-1 1 1 0 0,-1-1-1 0 0,0 1 0 0 0,-1-1 1 0 0,-1 1-1 0 0,-1-1 0 0 0,-1 0 1 0 0,0 0-1 0 0,-15 33 1 0 0,14-39 118 0 0,2 0 0 0 0,0 0 1 0 0,1 1-1 0 0,0 0 1 0 0,0-1-1 0 0,2 1 0 0 0,-1 0 1 0 0,2 0-1 0 0,0 0 1 0 0,0 1-1 0 0,1-1 0 0 0,1 0 1 0 0,0-1-1 0 0,1 1 1 0 0,0 0-1 0 0,1-1 0 0 0,1 1 1 0 0,0-1-1 0 0,11 19 1 0 0,-10-21-7 0 0,1 4 7 0 0,1-1-1 0 0,5 16 1 0 0,-12-24-74 0 0,1 0 1 0 0,-1 0 0 0 0,0 0 0 0 0,0 1 0 0 0,0-1 0 0 0,-1 0 0 0 0,1 0 0 0 0,-1 1-1 0 0,-2 9 1 0 0,-6 27-114 0 0,-1 0 0 0 0,-19 48 0 0 0,27-86 123 0 0,-8 22-71 0 0,1-1 0 0 0,1 1 0 0 0,-4 29-1 0 0,10-47 171 0 0,0 0 0 0 0,1 0-1 0 0,0-1 1 0 0,0 1 0 0 0,1 0 0 0 0,0-1-1 0 0,0 1 1 0 0,1 0 0 0 0,0-1-1 0 0,0 0 1 0 0,1 1 0 0 0,0-1 0 0 0,0 0-1 0 0,1 0 1 0 0,6 9 0 0 0,61 69 1236 0 0,-61-69-1346 0 0,-10-10 0 0 0,0-2 0 0 0,2 16-32 0 0,-2 1-1 0 0,-1 23 0 0 0,0-22-10 0 0,2 34 0 0 0,1-33-39 0 0,1 0 0 0 0,1 0 0 0 0,8 25 0 0 0,-4-18 558 0 0,-1 0 0 0 0,4 54-1 0 0,-6-49-323 0 0,-3-11-112 0 0,1-1-1 0 0,2 1 1 0 0,1-1 0 0 0,0 0 0 0 0,13 29 0 0 0,-14-42 142 0 0,0 1 0 0 0,0-1 1 0 0,1 0-1 0 0,1 0 1 0 0,10 12-1 0 0,39 47 386 0 0,-49-59-557 0 0,1 1 32 0 0,0 0-33 0 0,-1 2-10 0 0,-4 0 0 0 0,-3-1 77 0 0,0 0 0 0 0,-1 0-1 0 0,-1 0 1 0 0,-5 18 0 0 0,-1 11 123 0 0,7-31-21 0 0,0 0 0 0 0,0 1 0 0 0,1-1 0 0 0,2 17 0 0 0,-1-21-80 0 0,0-1-1 0 0,0 0 0 0 0,0 0 0 0 0,1 1 1 0 0,0-1-1 0 0,0 0 0 0 0,1 0 0 0 0,-1-1 1 0 0,1 1-1 0 0,5 5 0 0 0,-7-8-34 0 0,0 0-10 0 0,7 7-44 0 0,0 2-10 0 0,-1-2-22 0 0,-6-7-24 0 0,0 0 0 0 0,0 0 0 0 0,-1 0 0 0 0,1 1 0 0 0,-1-1 0 0 0,1 0 0 0 0,-1 1 0 0 0,0-1 0 0 0,0 0 1 0 0,0 1-1 0 0,0-1 0 0 0,-1 0 0 0 0,1 1 0 0 0,-2 2 0 0 0,2-4-25 0 0,-1 5-468 0 0,-1-1 1 0 0,0 0-1 0 0,-1 0 1 0 0,1-1 0 0 0,-1 1-1 0 0,0 0 1 0 0,0-1-1 0 0,-6 6 1 0 0,3-2-1094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48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0 11575 0 0,'0'0'4700'0'0,"-1"2"-4541"0"0,-7 7-114 0 0,1 0 1 0 0,-1-1-1 0 0,-1 0 0 0 0,1 0 1 0 0,-11 7-1 0 0,1-1-16 0 0,-133 103-357 0 0,-30 10 248 0 0,95-65 80 0 0,72-50 0 0 0,1-1 0 0 0,0 2 0 0 0,-20 27 0 0 0,19-22-5 0 0,9-13 41 0 0,1 1 1 0 0,0-1 0 0 0,0 1-1 0 0,0 0 1 0 0,0 1 0 0 0,1-1 0 0 0,0 0-1 0 0,1 1 1 0 0,-3 10 0 0 0,4-15 248 0 0,2 0 71 0 0,1 3-244 0 0,0-1 1 0 0,0 0-1 0 0,0 1 0 0 0,0-1 1 0 0,1 0-1 0 0,0 0 0 0 0,0-1 1 0 0,0 1-1 0 0,0-1 0 0 0,1 1 0 0 0,-1-1 1 0 0,1 0-1 0 0,0 0 0 0 0,0-1 1 0 0,6 4-1 0 0,9 4 201 0 0,0-1-1 0 0,25 8 1 0 0,-31-13-227 0 0,9 4 29 0 0,1-1 1 0 0,1-2-1 0 0,-1 0 0 0 0,1-1 0 0 0,0-2 1 0 0,39 0-1 0 0,-25-4 75 0 0,1-2 1 0 0,-1-1-1 0 0,51-14 0 0 0,-43 7 43 0 0,-12 5-81 0 0,48-19-1 0 0,-71 21-142 0 0,1 0-1 0 0,-1 0 1 0 0,19-13 0 0 0,-24 13 8 0 0,0 0 1 0 0,-1 0 0 0 0,0 0-1 0 0,0 0 1 0 0,0-1 0 0 0,0 0-1 0 0,6-11 1 0 0,-8 11-45 0 0,-1 0 0 0 0,1 0 1 0 0,-1-1-1 0 0,-1 1 0 0 0,1 0 0 0 0,-1-1 0 0 0,0 1 0 0 0,0-1 0 0 0,-1 0 1 0 0,1 1-1 0 0,-2-1 0 0 0,-1-11 0 0 0,1 7-71 0 0,-2-1 1 0 0,1 1-1 0 0,-1 0 0 0 0,-1-1 0 0 0,0 2 1 0 0,-8-15-1 0 0,10 22 50 0 0,0 0-1 0 0,0 0 1 0 0,0 0 0 0 0,0 0 0 0 0,0 0-1 0 0,-1 1 1 0 0,1 0 0 0 0,-1-1 0 0 0,0 1-1 0 0,-5-3 1 0 0,6 4 35 0 0,1 1 0 0 0,-1-1 0 0 0,1 1 0 0 0,-1 0 0 0 0,0-1 0 0 0,1 1 0 0 0,-1 0 0 0 0,1 0 0 0 0,-1 0 0 0 0,0 0-1 0 0,1 1 1 0 0,-1-1 0 0 0,1 0 0 0 0,-1 1 0 0 0,0-1 0 0 0,1 1 0 0 0,-3 1 0 0 0,-24 14-179 0 0,27-15 191 0 0,-24 18-48 0 0,-41 41 0 0 0,39-34 11 0 0,17-16-5 0 0,0 1 0 0 0,1-1 0 0 0,0 2 0 0 0,0-1 0 0 0,-9 19 0 0 0,17-28 37 0 0,0 0 1 0 0,0 1-1 0 0,0-1 1 0 0,0 0-1 0 0,0 1 1 0 0,1-1-1 0 0,-1 0 1 0 0,1 1-1 0 0,-1-1 1 0 0,1 1-1 0 0,0-1 1 0 0,0 1-1 0 0,0-1 1 0 0,0 0-1 0 0,1 1 1 0 0,0 3-1 0 0,4 6 17 0 0,-3-8 12 0 0,1 0 1 0 0,0-1 0 0 0,0 0-1 0 0,1 1 1 0 0,-1-1-1 0 0,0 0 1 0 0,1-1-1 0 0,0 1 1 0 0,0 0-1 0 0,0-1 1 0 0,0 0 0 0 0,0 0-1 0 0,5 1 1 0 0,4 2-19 0 0,0-1 1 0 0,0-1-1 0 0,16 2 1 0 0,-8-2-1056 0 0,0-2-3575 0 0,-1-2-1663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4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 5527 0 0,'0'0'12408'0'0,"3"0"-11164"0"0,0-1-1186 0 0,0 0 0 0 0,0 1-1 0 0,1 0 1 0 0,-1 0 0 0 0,0 0-1 0 0,0 0 1 0 0,1 1 0 0 0,-1-1-1 0 0,0 1 1 0 0,0-1 0 0 0,1 1-1 0 0,-1 0 1 0 0,0 1 0 0 0,0-1-1 0 0,0 1 1 0 0,0-1 0 0 0,-1 1-1 0 0,1 0 1 0 0,0 0 0 0 0,-1 0-1 0 0,1 0 1 0 0,-1 0 0 0 0,0 1-1 0 0,0-1 1 0 0,0 1 0 0 0,0-1-1 0 0,0 1 1 0 0,0 0 0 0 0,-1 0-1 0 0,1 0 1 0 0,-1 0 0 0 0,0 0-1 0 0,0 0 1 0 0,0 0 0 0 0,1 4-1 0 0,-1 5 18 0 0,0-1 1 0 0,0 1-1 0 0,-1-1 0 0 0,-1 1 0 0 0,-2 14 0 0 0,-15 59 342 0 0,11-58-325 0 0,-4 14 255 0 0,-33 81-1 0 0,-29 32 217 0 0,70-149-555 0 0,-6 14 43 0 0,-1 0-47 0 0,1 0 1 0 0,-8 27-1 0 0,16-44-84 0 0,19-1-1316 0 0,1-4 40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4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6 12871 0 0,'0'0'1164'0'0,"1"-1"-958"0"0,-1 0-75 0 0,0 1 0 0 0,0 0 0 0 0,0 0 1 0 0,0 0-1 0 0,0-1 0 0 0,0 1 0 0 0,1 0 1 0 0,-1 0-1 0 0,0 0 0 0 0,0-1 0 0 0,0 1 1 0 0,0 0-1 0 0,0 0 0 0 0,1 0 0 0 0,-1 0 1 0 0,0 0-1 0 0,0 0 0 0 0,0-1 0 0 0,0 1 0 0 0,1 0 1 0 0,-1 0-1 0 0,0 0 0 0 0,0 0 0 0 0,0 0 1 0 0,1 0-1 0 0,-1 0 0 0 0,0 0 0 0 0,0 0 1 0 0,1 0-1 0 0,-1 0 0 0 0,0 0 0 0 0,0 0 1 0 0,0 0-1 0 0,1 0 0 0 0,-1 0 0 0 0,0 0 1 0 0,0 0-1 0 0,0 0 0 0 0,1 0 0 0 0,-1 0 1 0 0,0 0-1 0 0,0 1 0 0 0,0-1 0 0 0,1 0 1 0 0,-1 0-1 0 0,5 13 1208 0 0,-2 21-1173 0 0,-7-6-15 0 0,-2-1 0 0 0,0 0 0 0 0,-2 0 0 0 0,0-1 0 0 0,-13 25 0 0 0,-8 26 179 0 0,28-74-256 0 0,0 0-1 0 0,0 1 1 0 0,0-1 0 0 0,1 0-1 0 0,-1 1 1 0 0,1-1 0 0 0,0 1-1 0 0,0-1 1 0 0,0 1 0 0 0,1-1-1 0 0,1 6 1 0 0,-2-7 422 0 0,1-1-336 0 0,35 26 344 0 0,-27-21-493 0 0,27 11 42 0 0,-32-15-53 0 0,1-1 0 0 0,-1 0 0 0 0,1 0 0 0 0,-1 0 0 0 0,1 0 0 0 0,-1 0 0 0 0,6-1 0 0 0,34-1 0 0 0,-43 1 0 0 0,9-1-172 0 0,0-1-1 0 0,-1 0 1 0 0,1 0-1 0 0,-1-1 0 0 0,1-1 1 0 0,-1 1-1 0 0,14-9 1 0 0,-8 4-793 0 0,0-1 1 0 0,-1-1-1 0 0,20-18 1 0 0,-21 15-6406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4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12895 0 0,'0'0'4806'0'0,"2"1"-4157"0"0,1 1-522 0 0,-1 0 1 0 0,0 0-1 0 0,0 0 0 0 0,0 0 1 0 0,0 0-1 0 0,-1 0 0 0 0,1 0 1 0 0,-1 1-1 0 0,1-1 0 0 0,-1 1 1 0 0,0-1-1 0 0,0 1 0 0 0,0 0 1 0 0,0-1-1 0 0,0 1 0 0 0,-1 0 1 0 0,1 0-1 0 0,-1 0 0 0 0,0-1 1 0 0,1 1-1 0 0,-2 5 0 0 0,0 7 185 0 0,-1 0 0 0 0,-1-1 0 0 0,-4 17 0 0 0,1-6-48 0 0,-42 188 652 0 0,4-52-741 0 0,26-106-96 0 0,-12 69-1 0 0,29-118-78 0 0,0 0 0 0 0,1-1 0 0 0,0 11 0 0 0,3-3-27 0 0,-3-12-35 0 0,1 0 0 0 0,-1 0 0 0 0,1 0-1 0 0,0-1 1 0 0,0 1 0 0 0,-1 0 0 0 0,1 0-1 0 0,0 0 1 0 0,0 0 0 0 0,0-1 0 0 0,0 1-1 0 0,0-1 1 0 0,0 1 0 0 0,0 0 0 0 0,0-1-1 0 0,0 0 1 0 0,0 1 0 0 0,0-1 0 0 0,3 1-1 0 0,14-1-5759 0 0,-1-3-1412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3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153 249 6911 0 0,'0'0'623'0'0,"-1"1"-514"0"0,-17 20-4 0 0,10-14 1104 0 0,2 1 1 0 0,-11 14 0 0 0,-15 23 3504 0 0,32-47-4634 0 0,1 0 0 0 0,0 0-1 0 0,1 1 1 0 0,-1-1 0 0 0,0 0-1 0 0,0 1 1 0 0,3-4 0 0 0,1 0 62 0 0,166-208 1984 0 0,-157 197-2099 0 0,2 0 1 0 0,0 1 0 0 0,24-15 0 0 0,-33 24-28 0 0,1 1-1 0 0,0 1 1 0 0,1-1-1 0 0,-1 1 1 0 0,1 1-1 0 0,-1 0 1 0 0,1 0 0 0 0,0 1-1 0 0,0 0 1 0 0,14-2-1 0 0,-19 4-3 0 0,0 0 1 0 0,-1 0-1 0 0,1 1 0 0 0,0-1 0 0 0,-1 1 0 0 0,1 0 0 0 0,-1 0 1 0 0,1 0-1 0 0,-1 0 0 0 0,1 0 0 0 0,-1 1 0 0 0,0 0 0 0 0,1-1 1 0 0,3 4-1 0 0,-3-1-2 0 0,0 0 1 0 0,0 0 0 0 0,0 0-1 0 0,0 1 1 0 0,-1-1 0 0 0,1 1-1 0 0,-1-1 1 0 0,4 10 0 0 0,-2-4 18 0 0,-1 1 1 0 0,-1 0-1 0 0,1 0 1 0 0,-2 1-1 0 0,1-1 1 0 0,-2 0-1 0 0,1 1 1 0 0,-2 18-1 0 0,-1-7 13 0 0,-1-1 0 0 0,-1 0 0 0 0,-1 0 0 0 0,-1 0 0 0 0,0-1 0 0 0,-2 0-1 0 0,-1 0 1 0 0,-18 36 0 0 0,18-44 8 0 0,0-1 0 0 0,0 1-1 0 0,-1-2 1 0 0,-1 1 0 0 0,0-1 0 0 0,0-1-1 0 0,-1 0 1 0 0,-1 0 0 0 0,1-1-1 0 0,-1 0 1 0 0,-1-1 0 0 0,0-1-1 0 0,0 0 1 0 0,-16 6 0 0 0,0-3 152 0 0,0-2 0 0 0,0 0 1 0 0,-48 5-1 0 0,-90-5 802 0 0,175-19-922 0 0,0 3-426 0 0,0 0 0 0 0,0 0 0 0 0,1 1 0 0 0,0 0 1 0 0,10-6-1 0 0,4 0-6667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5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50 4607 0 0,'20'-5'1496'0'0,"32"-12"-1"0"0,-2 0 8521 0 0,-22 11-7766 0 0,-2 2 2613 0 0,-35 13-4746 0 0,7-8-102 0 0,-11 9 8 0 0,-1 0-1 0 0,0-1 1 0 0,0-1 0 0 0,-1 0 0 0 0,-21 7-1 0 0,6-1-34 0 0,1-2-122 0 0,-1 0-1 0 0,-37 8 0 0 0,48-15-45 0 0,-1-1 0 0 0,0-1 0 0 0,0-1 0 0 0,-33 0 0 0 0,45-3 49 0 0,0 0 0 0 0,0 0 0 0 0,0 0-1 0 0,0-1 1 0 0,1 0 0 0 0,-1-1 0 0 0,0 0 0 0 0,1 0-1 0 0,0-1 1 0 0,0 1 0 0 0,0-2 0 0 0,0 1 0 0 0,0-1-1 0 0,-10-9 1 0 0,17 13 71 0 0,-1 0-1 0 0,0 1 0 0 0,1-1 1 0 0,-1 0-1 0 0,1 0 1 0 0,-1 1-1 0 0,1-1 1 0 0,0 0-1 0 0,-1 0 1 0 0,1 0-1 0 0,0 0 0 0 0,-1 1 1 0 0,1-1-1 0 0,0 0 1 0 0,0 0-1 0 0,0 0 1 0 0,0 0-1 0 0,0 0 0 0 0,0 0 1 0 0,0 0-1 0 0,0 0 1 0 0,0 1-1 0 0,0-1 1 0 0,1 0-1 0 0,-1-1 1 0 0,5-6-67 0 0,3 1 58 0 0,2 4 69 0 0,-9 3 13 0 0,0 0 0 0 0,0 0 0 0 0,0 0 0 0 0,0 0 0 0 0,0 0 0 0 0,-1 0 0 0 0,1 1 0 0 0,0-1 0 0 0,0 0 0 0 0,0 1 0 0 0,0-1 0 0 0,-1 0 0 0 0,1 1 0 0 0,0-1 0 0 0,0 1 0 0 0,-1 0 0 0 0,1-1 0 0 0,0 1 0 0 0,-1-1 0 0 0,1 1 0 0 0,0 1 0 0 0,0 0 11 0 0,0-1-1 0 0,0 1 0 0 0,0 0 0 0 0,-1 0 1 0 0,1 0-1 0 0,0 0 0 0 0,-1 0 0 0 0,0 0 1 0 0,1 2-1 0 0,-1 1 25 0 0,0 0 1 0 0,0-1-1 0 0,0 1 1 0 0,0 0-1 0 0,-1-1 0 0 0,0 1 1 0 0,-3 8-1 0 0,-4 2 52 0 0,-1 0 0 0 0,0 0 0 0 0,-1-1 0 0 0,-1 0 0 0 0,-15 15 0 0 0,4-4 27 0 0,8-9-28 0 0,1 0 0 0 0,1 1-1 0 0,0 0 1 0 0,1 1 0 0 0,-10 21 0 0 0,20-35-24 0 0,0 5-17 0 0,1 6-18 0 0,3-12-26 0 0,-2-2-3 0 0,1 1-10 0 0,-1 0 1 0 0,1 0 0 0 0,0 0-1 0 0,-1-1 1 0 0,1 1 0 0 0,0-1-1 0 0,0 1 1 0 0,0-1 0 0 0,0 0-1 0 0,1 0 1 0 0,-1 0 0 0 0,0 0-1 0 0,0 0 1 0 0,1 0 0 0 0,-1-1 0 0 0,0 1-1 0 0,1-1 1 0 0,-1 1 0 0 0,1-1-1 0 0,-1 0 1 0 0,4 0 0 0 0,7-1 9 0 0,0 0 0 0 0,24-5 0 0 0,-16 2-7 0 0,26-4-26 0 0,-21 2-22 0 0,0 3 1 0 0,26-2-1 0 0,-43 5 36 0 0,-1 0 0 0 0,0 1 0 0 0,0 0 0 0 0,0 0 0 0 0,0 1 1 0 0,0 0-1 0 0,0 0 0 0 0,0 1 0 0 0,0 0 0 0 0,12 6 0 0 0,-9-2 65 0 0,-1-1-1 0 0,1 2 1 0 0,-1-1-1 0 0,0 2 1 0 0,-1-1 0 0 0,0 1-1 0 0,0 0 1 0 0,-1 1-1 0 0,0 0 1 0 0,-1 1-1 0 0,0-1 1 0 0,0 1 0 0 0,4 12-1 0 0,-5-9 67 0 0,-2 0 1 0 0,0 0-1 0 0,3 20 0 0 0,-7-30-73 0 0,0 0 0 0 0,0 0 0 0 0,-1 0 0 0 0,0-1 0 0 0,0 1 0 0 0,0 0 0 0 0,0 0-1 0 0,0-1 1 0 0,-3 6 0 0 0,2-6 6 0 0,0 1-1 0 0,0-1 1 0 0,-1 0-1 0 0,1 0 1 0 0,-1 0-1 0 0,1 0 1 0 0,-1 0-1 0 0,0 0 1 0 0,0-1-1 0 0,0 1 1 0 0,0-1-1 0 0,-1 0 1 0 0,1 0-1 0 0,-1 0 1 0 0,1-1 0 0 0,-1 1-1 0 0,-6 1 1 0 0,-7 1 92 0 0,1 0 1 0 0,-33 2 0 0 0,11-2 12 0 0,24-2-147 0 0,-187 24 277 0 0,198-26-344 0 0,0 1 0 0 0,0-2-1 0 0,0 1 1 0 0,-1 0 0 0 0,1-1 0 0 0,0 1 0 0 0,0-1-1 0 0,0 0 1 0 0,0 0 0 0 0,0 0 0 0 0,-3-2-1 0 0,4 2-302 0 0,7-4-3601 0 0,-4 4 3281 0 0,1-1-1 0 0,-1 1 1 0 0,1 0 0 0 0,0 0-1 0 0,0-1 1 0 0,0 1 0 0 0,0 0-1 0 0,3-1 1 0 0,-5 2 413 0 0,15-6-6059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54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5407 0 0,'0'0'4243'0'0,"2"0"-3891"0"0,18-8 4797 0 0,-20 6-4915 0 0,2-2-106 0 0,-1 0 0 0 0,1 0 0 0 0,0 1 0 0 0,0-1 0 0 0,3-4 0 0 0,-4 7-12 0 0,1-2 13 0 0,1 0 78 0 0,-3 11-101 0 0,-1-3-107 0 0,1-3 2 0 0,0 0 0 0 0,0 0 0 0 0,0 0 0 0 0,0 0-1 0 0,0 0 1 0 0,0 0 0 0 0,1 0 0 0 0,-1 0 0 0 0,1 0 0 0 0,-1 0-1 0 0,1 0 1 0 0,0-1 0 0 0,1 4 0 0 0,0-1 36 0 0,1 0-22 0 0,14 11 40 0 0,-6-6-34 0 0,0 0 22 0 0,-9-8-38 0 0,-1 1 1 0 0,1-1 0 0 0,0 1 0 0 0,-1 0 0 0 0,1 0 0 0 0,-1 0-1 0 0,1 0 1 0 0,-1 0 0 0 0,0 0 0 0 0,0 0 0 0 0,0 1 0 0 0,0-1-1 0 0,0 0 1 0 0,-1 0 0 0 0,1 1 0 0 0,-1-1 0 0 0,1 1 0 0 0,-1 3-1 0 0,1 2 13 0 0,0 4 56 0 0,-1 0 0 0 0,1 1 1 0 0,-3 12-1 0 0,1-17 4 0 0,1 0-1 0 0,-1 0 1 0 0,1 0 0 0 0,1 0 0 0 0,-1 0-1 0 0,2 0 1 0 0,-1 0 0 0 0,1 0-1 0 0,5 14 1 0 0,-4-17-18 0 0,0 0-1 0 0,0 0 1 0 0,0-1-1 0 0,1 1 1 0 0,0-1-1 0 0,0 1 1 0 0,0-1-1 0 0,1-1 1 0 0,5 5-1 0 0,-8-6-38 0 0,1 1 3 0 0,0 0 0 0 0,0 1 0 0 0,-1 0 0 0 0,1-1 0 0 0,-1 1 0 0 0,0 0 0 0 0,0 0 0 0 0,0 1 0 0 0,-1-1 0 0 0,2 6 0 0 0,-1-5 0 0 0,0 2-12 0 0,-1 0 1 0 0,1 0-1 0 0,-1 0 0 0 0,0 0 0 0 0,-1 0 1 0 0,0 0-1 0 0,0 0 0 0 0,-1 8 0 0 0,-3 7 7 0 0,-7 26 0 0 0,5-27-21 0 0,-3 28 0 0 0,7-28 47 0 0,1 0-1 0 0,1-1 1 0 0,1 1-1 0 0,0 0 1 0 0,2-1-1 0 0,1 1 1 0 0,7 26-1 0 0,0 2 338 0 0,-2 0 0 0 0,4 86 0 0 0,-5-34-273 0 0,14 57 62 0 0,8-22-149 0 0,-25-121 0 0 0,-1 0 0 0 0,0 0 1 0 0,-1 0-1 0 0,-1 1 0 0 0,0-1 0 0 0,-2 1 0 0 0,1-1 0 0 0,-4 26 0 0 0,3-35-17 0 0,-3 136-11 0 0,5-117 179 0 0,1 1 1 0 0,1-1 0 0 0,11 39-1 0 0,13 16 172 0 0,24 91-330 0 0,-50-165-20 0 0,1 3 16 0 0,0 0 1 0 0,-1 1-1 0 0,1-1 1 0 0,-2 1-1 0 0,0-1 0 0 0,1 19 1 0 0,-2 54 60 0 0,-2-60-47 0 0,2 0 0 0 0,1 0 0 0 0,0 0 0 0 0,7 30 0 0 0,-8-48-24 0 0,0 0-2 0 0,10 14 76 0 0,5 4 75 0 0,-14-20-47 0 0,9 7 80 0 0,-9-8-149 0 0,5 5 62 0 0,-4-5-50 0 0,-1 1 0 0 0,1 0 1 0 0,0 0-1 0 0,-1 0 0 0 0,1 0 0 0 0,-1 0 0 0 0,0 0 0 0 0,1 0 0 0 0,-1 0 1 0 0,0 0-1 0 0,1 4 0 0 0,0-1-43 0 0,0 0 0 0 0,-1 0 0 0 0,1 0 1 0 0,-1 0-1 0 0,0 0 0 0 0,0 1 0 0 0,0-1 1 0 0,-1 0-1 0 0,0 6 0 0 0,-1 2-2 0 0,-1-1 0 0 0,-4 18 1 0 0,2-15-4 0 0,1 0 0 0 0,0 0 1 0 0,0 26-1 0 0,4-30 2 0 0,1 6 0 0 0,0-13 0 0 0,0-1 0 0 0,1 6 10 0 0,1-1 0 0 0,0 0 0 0 0,1 0 0 0 0,6 9-1 0 0,7 8 6 0 0,-12-15-15 0 0,-2 0 12 0 0,-4-7 52 0 0,0-1-81 0 0,-1 1 0 0 0,0-1 0 0 0,0 0 0 0 0,0 0 0 0 0,0 0 1 0 0,-1 0-1 0 0,1-1 0 0 0,0 1 0 0 0,-1 0 0 0 0,1 0 0 0 0,-1-1 0 0 0,0 1 0 0 0,1-1 0 0 0,-1 0 0 0 0,0 1 0 0 0,0-1 0 0 0,-3 1 0 0 0,-4 5-381 0 0,-4 5-119 0 0,12-10 353 0 0,3-2-170 0 0,9 0 355 0 0,9-1-4076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55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5 141 1375 0 0,'-4'6'14544'0'0,"61"2"-11987"0"0,99-2 0 0 0,-130-7-2136 0 0,1-1 0 0 0,39-8 1 0 0,50-19 264 0 0,76-39-327 0 0,-101 33-278 0 0,-44 20-280 0 0,-44 14 122 0 0,-4 4-191 0 0,-11 20 235 0 0,-1 0 0 0 0,-23 31 0 0 0,20-31 8 0 0,1 0-1 0 0,-17 36 0 0 0,-51 149 26 0 0,51-123 0 0 0,26-72-1 0 0,-1 0 0 0 0,0 0 0 0 0,-1 0 0 0 0,0-1 0 0 0,-1 0 0 0 0,-1-1 0 0 0,1 0 0 0 0,-2 0 0 0 0,-18 15-1 0 0,27-25-51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5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9 9415 0 0,'0'0'852'0'0,"2"0"-704"0"0,1 0 228 0 0,0 0-1 0 0,1 1 1 0 0,-1-1-1 0 0,0 0 1 0 0,0 1-1 0 0,1 0 1 0 0,3 2-1 0 0,-5-2 140 0 0,-2 1-295 0 0,0 2-181 0 0,-1 1 1 0 0,1-1-1 0 0,-1 1 0 0 0,0-1 0 0 0,0 0 1 0 0,-1 1-1 0 0,0-1 0 0 0,1 0 1 0 0,-1 0-1 0 0,-5 7 0 0 0,-3 4 352 0 0,-19 20 1 0 0,-2 4 356 0 0,-41 49 854 0 0,62-77-1269 0 0,0 1-1 0 0,1 1 1 0 0,0 0-1 0 0,1 0 1 0 0,1 1 0 0 0,-8 17-1 0 0,14-28-263 0 0,0-1-1 0 0,1 0 1 0 0,0 1-1 0 0,-1-1 1 0 0,1 1 0 0 0,0-1-1 0 0,0 0 1 0 0,0 1-1 0 0,1-1 1 0 0,-1 1-1 0 0,0-1 1 0 0,1 0-1 0 0,0 0 1 0 0,-1 1 0 0 0,1-1-1 0 0,0 0 1 0 0,0 0-1 0 0,3 4 1 0 0,-4-5-43 0 0,1-1 0 0 0,-1 1 0 0 0,1-1 0 0 0,0 1 0 0 0,-1-1 0 0 0,1 1 0 0 0,-1-1-1 0 0,1 0 1 0 0,0 1 0 0 0,-1-1 0 0 0,1 0 0 0 0,0 1 0 0 0,-1-1 0 0 0,1 0 0 0 0,0 0 0 0 0,0 0 0 0 0,1 0 0 0 0,2 1 56 0 0,2 2-12 0 0,1 0 0 0 0,0-1 1 0 0,0 0-1 0 0,0-1 0 0 0,0 1 0 0 0,0-1 0 0 0,0-1 0 0 0,0 1 1 0 0,0-1-1 0 0,1 0 0 0 0,-1-1 0 0 0,8-1 0 0 0,1-2-20 0 0,0-1-1 0 0,-1 0 1 0 0,1-1-1 0 0,-1-1 0 0 0,0 0 1 0 0,0-1-1 0 0,-1-1 1 0 0,17-13-1 0 0,-23 15-36 0 0,0 0-1 0 0,0-1 1 0 0,-1 0-1 0 0,0 0 1 0 0,0 0-1 0 0,-1-1 1 0 0,0 0-1 0 0,-1-1 1 0 0,1 1-1 0 0,-2-1 1 0 0,0 0-1 0 0,0 0 1 0 0,4-19-1 0 0,-6 19 2 0 0,0-1 0 0 0,-1 1-1 0 0,0-1 1 0 0,0 1 0 0 0,-2-15 0 0 0,1 22-33 0 0,-1 0 0 0 0,1 0 0 0 0,-1-1 0 0 0,0 1 1 0 0,0 0-1 0 0,0 0 0 0 0,0 0 0 0 0,0 0 0 0 0,-1 0 0 0 0,0 0 0 0 0,1 0 1 0 0,-1 1-1 0 0,0-1 0 0 0,0 0 0 0 0,-1 1 0 0 0,1 0 0 0 0,0-1 0 0 0,-1 1 1 0 0,1 0-1 0 0,-7-3 0 0 0,-5-1-196 0 0,0 0 0 0 0,0 1 0 0 0,-1 1 0 0 0,1 0 0 0 0,-24-2 1 0 0,23 4-124 0 0,0-1 1 0 0,0 0 0 0 0,0-1-1 0 0,-25-11 1 0 0,38 14-70 0 0,11-5-6238 0 0,2 2 1010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56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13823 0 0,'0'0'4882'0'0,"1"1"-3798"0"0,1 0-1018 0 0,-1 1 1 0 0,1 0 0 0 0,-1-1 0 0 0,1 1 0 0 0,-1 0 0 0 0,0 0 0 0 0,0 0 0 0 0,0 0 0 0 0,0 0 0 0 0,0 0 0 0 0,-1 0-1 0 0,1 0 1 0 0,-1 0 0 0 0,1 0 0 0 0,-1 0 0 0 0,0 1 0 0 0,1-1 0 0 0,-1 0 0 0 0,0 0 0 0 0,-1 0 0 0 0,1 1 0 0 0,0-1 0 0 0,-1 0-1 0 0,0 3 1 0 0,-3 8-69 0 0,0-1 0 0 0,0 0-1 0 0,-8 13 1 0 0,3-6 115 0 0,-15 32-110 0 0,-2-1 1 0 0,-42 61-1 0 0,60-100 5 0 0,0 1-1 0 0,2 0 1 0 0,-1 0-1 0 0,-6 20 0 0 0,12-29 35 0 0,0 1 0 0 0,0-1-1 0 0,0 1 1 0 0,1 0-1 0 0,-1 0 1 0 0,1-1-1 0 0,0 1 1 0 0,0 0-1 0 0,0 0 1 0 0,0 0-1 0 0,1-1 1 0 0,-1 1-1 0 0,1 0 1 0 0,0 0-1 0 0,0-1 1 0 0,0 1-1 0 0,1-1 1 0 0,0 1-1 0 0,-1-1 1 0 0,4 5-1 0 0,-3-6 6 0 0,-1-1 0 0 0,1 0-1 0 0,0 0 1 0 0,-1 1-1 0 0,1-1 1 0 0,0 0 0 0 0,0-1-1 0 0,-1 1 1 0 0,1 0-1 0 0,4 1 1 0 0,-1-1 51 0 0,0 1-16 0 0,1-1 0 0 0,0 1-1 0 0,0-1 1 0 0,0-1 0 0 0,0 1 0 0 0,-1-1 0 0 0,1 0-1 0 0,0-1 1 0 0,0 1 0 0 0,7-2 0 0 0,9-3 205 0 0,27-10 0 0 0,-39 12-241 0 0,0 0-22 0 0,0-1 0 0 0,0 0-1 0 0,0 0 1 0 0,-1-1 0 0 0,0 0 0 0 0,0-1-1 0 0,15-12 1 0 0,-17 12-12 0 0,-1 0 0 0 0,-1-1 0 0 0,1 1-1 0 0,-1-1 1 0 0,0-1 0 0 0,-1 1 0 0 0,0 0 0 0 0,0-1-1 0 0,0 0 1 0 0,2-9 0 0 0,-1-3-66 0 0,-1 0 0 0 0,-1 0 0 0 0,-1 0 0 0 0,0 0 0 0 0,-2-1 0 0 0,0 1 0 0 0,-5-32 0 0 0,4 44-89 0 0,0 0 0 0 0,-1 0 0 0 0,1 1-1 0 0,-2-1 1 0 0,1 1 0 0 0,-1-1 0 0 0,0 1 0 0 0,-4-7 0 0 0,6 12 82 0 0,-1 0 1 0 0,0 0 0 0 0,1 0 0 0 0,-1 0-1 0 0,0 0 1 0 0,0 0 0 0 0,0 1 0 0 0,0-1-1 0 0,0 1 1 0 0,0-1 0 0 0,0 1 0 0 0,0 0-1 0 0,-1 0 1 0 0,1 0 0 0 0,0 0 0 0 0,-1 1-1 0 0,1-1 1 0 0,-1 0 0 0 0,1 1-1 0 0,-1 0 1 0 0,1 0 0 0 0,-1 0 0 0 0,1 0-1 0 0,-1 0 1 0 0,1 0 0 0 0,-1 0 0 0 0,1 1-1 0 0,-5 1 1 0 0,-12 3-979 0 0,-1 2 0 0 0,-25 13 0 0 0,-10 3-3600 0 0,2 0 1495 0 0,51-22 2606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5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8287 0 0,'1'1'4763'0'0,"28"5"925"0"0,-16-5-5109 0 0,-11 0 398 0 0,2 11-856 0 0,-1 6-83 0 0,-5-13-12 0 0,1-1-6 0 0,-4 8 0 0 0,0 0-1 0 0,-1 0 1 0 0,0-1-1 0 0,-1 1 0 0 0,-1-1 1 0 0,-11 13-1 0 0,-17 29 57 0 0,27-39-35 0 0,1 0-21 0 0,0-1 0 0 0,1 2 0 0 0,-7 19 1 0 0,13-29 25 0 0,-1-1-1 0 0,1 1 1 0 0,0-1 0 0 0,1 1 0 0 0,-1-1 0 0 0,1 1-1 0 0,0 0 1 0 0,0-1 0 0 0,1 1 0 0 0,-1-1-1 0 0,1 1 1 0 0,0 0 0 0 0,0-1 0 0 0,0 0 0 0 0,1 1-1 0 0,2 4 1 0 0,-1-3 46 0 0,1 0-1 0 0,0 0 1 0 0,1 0-1 0 0,-1 0 0 0 0,1-1 1 0 0,0 1-1 0 0,0-1 1 0 0,1-1-1 0 0,-1 1 1 0 0,1-1-1 0 0,0 0 1 0 0,1 0-1 0 0,-1-1 1 0 0,0 0-1 0 0,9 3 0 0 0,-3-2 99 0 0,1 0 0 0 0,-1-1-1 0 0,1 0 1 0 0,0-1-1 0 0,-1-1 1 0 0,1 0 0 0 0,22-1-1 0 0,-20-3 1 0 0,0 0 0 0 0,0 0-1 0 0,0-2 1 0 0,-1 0 0 0 0,0 0-1 0 0,26-14 1 0 0,-35 15-170 0 0,0 1 0 0 0,-1 0 0 0 0,1-1 0 0 0,0 0 0 0 0,-1 0 0 0 0,0 0 0 0 0,0 0 0 0 0,0-1 0 0 0,-1 0 0 0 0,0 0 0 0 0,1 0 0 0 0,-2 0 0 0 0,1 0 0 0 0,0 0 0 0 0,-1-1 0 0 0,0 1 0 0 0,-1-1 0 0 0,1 0 0 0 0,1-10 0 0 0,-2 5-23 0 0,0 0 0 0 0,0 0 0 0 0,-1 0-1 0 0,0 0 1 0 0,-1 0 0 0 0,-1 0 0 0 0,1 0 0 0 0,-2 0-1 0 0,-6-19 1 0 0,6 23-37 0 0,-1 0-1 0 0,0 0 0 0 0,-1 0 1 0 0,0 0-1 0 0,0 1 1 0 0,0 0-1 0 0,-1 0 1 0 0,0 0-1 0 0,0 1 0 0 0,0-1 1 0 0,-1 2-1 0 0,0-1 1 0 0,-12-6-1 0 0,15 10-53 0 0,0 0-1 0 0,0 0 1 0 0,0 0-1 0 0,1 1 1 0 0,-1-1-1 0 0,0 1 1 0 0,0 0-1 0 0,0 0 1 0 0,0 1-1 0 0,0-1 1 0 0,1 1-1 0 0,-1 0 1 0 0,0 0-1 0 0,-5 2 1 0 0,-6 0-337 0 0,13-2 132 0 0,-4 4-218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2:5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2196 1839 0 0,'1'-1'134'0'0,"159"-138"9270"0"0,-55 46-7600 0 0,-31 29-767 0 0,127-107 1594 0 0,12 12-634 0 0,426-221 616 0 0,55 46-2247 0 0,-443 219-478 0 0,-125 58-104 0 0,109-53-228 0 0,-8-14-26 0 0,-125 60 12 0 0,-2-5-1 0 0,146-131 0 0 0,-234 189 330 0 0,0-1-1 0 0,0-1 0 0 0,-1 0 1 0 0,16-25-1 0 0,-26 37 110 0 0,-1 0-1 0 0,1 0 0 0 0,0 0 1 0 0,-1 0-1 0 0,1 0 0 0 0,-1 0 1 0 0,0 0-1 0 0,1 0 1 0 0,-1 0-1 0 0,0-1 0 0 0,1 1 1 0 0,-1 0-1 0 0,0 0 0 0 0,0 0 1 0 0,0 0-1 0 0,0-3 0 0 0,-1 4 17 0 0,1-1-1 0 0,0 1 1 0 0,-1-1-1 0 0,1 1 0 0 0,0-1 1 0 0,-1 1-1 0 0,1-1 0 0 0,-1 1 1 0 0,1 0-1 0 0,0-1 0 0 0,-1 1 1 0 0,1 0-1 0 0,-1-1 0 0 0,1 1 1 0 0,-1 0-1 0 0,1 0 1 0 0,-1-1-1 0 0,1 1 0 0 0,-1 0 1 0 0,0 0-1 0 0,1 0 0 0 0,-1 0 1 0 0,1 0-1 0 0,-2 0 0 0 0,-2 0-127 0 0,-1 0 0 0 0,1 0 0 0 0,-1 1 1 0 0,1 0-1 0 0,-1 0 0 0 0,1 0 0 0 0,-5 2 0 0 0,-21 9-4012 0 0,-4 5-1398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0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11951 0 0,'0'0'1083'0'0,"2"0"-891"0"0,0-2-175 0 0,16-2 110 0 0,-7 2 5421 0 0,-12 4-5172 0 0,0 2-135 0 0,0 1 1 0 0,-1-1-1 0 0,1 0 1 0 0,-1 1-1 0 0,0-1 1 0 0,0 0-1 0 0,-3 4 1 0 0,1-3-105 0 0,3-3 787 0 0,3-1-852 0 0,2 0-32 0 0,-2-1-32 0 0,0 1 0 0 0,0-1 0 0 0,0 0 0 0 0,0 0 0 0 0,0 0 0 0 0,0 0 0 0 0,0 0 0 0 0,0 0 0 0 0,0 0 0 0 0,0-1 0 0 0,0 1 0 0 0,3-2 0 0 0,5 0-8 0 0,-2-1-16 0 0,-7 2-61 0 0,1 2-142 0 0,6 7 166 0 0,0 0 53 0 0,-7-6 872 0 0,-1 0-814 0 0,-4 9-47 0 0,0 1-11 0 0,4 2 0 0 0,2-3-16 0 0,-2-10-58 0 0,1 0-1 0 0,0 0 0 0 0,0 0 1 0 0,0 0-1 0 0,-1 0 1 0 0,1 0-1 0 0,0 0 0 0 0,0-1 1 0 0,1 1-1 0 0,-1 0 1 0 0,0 0-1 0 0,0-1 0 0 0,0 1 1 0 0,0-1-1 0 0,0 1 1 0 0,1-1-1 0 0,-1 0 0 0 0,0 1 1 0 0,1-1-1 0 0,1 0 1 0 0,12 1-1568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0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5063 0 0,'0'0'714'0'0,"2"-1"262"0"0,91-32 6234 0 0,-92 33-6999 0 0,-1 0-1 0 0,0 0 0 0 0,1-1 1 0 0,-1 1-1 0 0,1 0 1 0 0,-1 0-1 0 0,0 0 0 0 0,1 0 1 0 0,-1 0-1 0 0,1-1 0 0 0,-1 1 1 0 0,1 0-1 0 0,-1 0 1 0 0,0 0-1 0 0,1 0 0 0 0,-1 0 1 0 0,1 1-1 0 0,-1-1 0 0 0,1 0 1 0 0,-1 0-1 0 0,0 0 0 0 0,1 0 1 0 0,0 1-1 0 0,-1 7 1143 0 0,-11 11-1800 0 0,10-18 872 0 0,0 1 671 0 0,8-2-1009 0 0,0 0 0 0 0,0 0 0 0 0,0-1-1 0 0,0 0 1 0 0,0 0 0 0 0,0-1 0 0 0,0 1 0 0 0,6-4-1 0 0,7-3 61 0 0,-19 7 757 0 0,-2 3-865 0 0,-50 59-958 0 0,50-59 538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0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25 5983 0 0,'16'-6'447'0'0,"0"2"-1"0"0,21-4 1 0 0,10 2 8200 0 0,-46 6-8520 0 0,-1 0-1 0 0,0 0 1 0 0,1 0 0 0 0,-1 0 0 0 0,0 0-1 0 0,1 0 1 0 0,-1 0 0 0 0,0 0 0 0 0,1 0-1 0 0,-1 0 1 0 0,0 0 0 0 0,1 0 0 0 0,-1 0-1 0 0,0 0 1 0 0,1 0 0 0 0,-1 0 0 0 0,0 0-1 0 0,1 1 1 0 0,-1-1 0 0 0,0 0-1 0 0,1 0 1 0 0,-1 0 0 0 0,0 1 0 0 0,1-1-1 0 0,-1 0 1 0 0,0 0 0 0 0,0 1 0 0 0,0-1-1 0 0,1 0 1 0 0,-1 0 0 0 0,0 1 0 0 0,0-1-1 0 0,0 0 1 0 0,1 1 0 0 0,-1-1 0 0 0,0 0-1 0 0,0 1 1 0 0,0-1 0 0 0,0 0 0 0 0,0 1-1 0 0,0 0 1 0 0,0 0-26 0 0,0 1 1 0 0,-1 0-1 0 0,1 0 0 0 0,-1 0 0 0 0,1 0 1 0 0,-1 0-1 0 0,0-1 0 0 0,-1 4 0 0 0,-2 2-210 0 0,-1 0 0 0 0,0 0-1 0 0,-8 9 1 0 0,-124 112-161 0 0,113-106 158 0 0,-64 66-45 0 0,73-71 158 0 0,0 1 0 0 0,1 1 0 0 0,-15 26-1 0 0,26-39 0 0 0,-1 0 0 0 0,2 0 0 0 0,-1 0 0 0 0,1 0 0 0 0,0 0 0 0 0,0 1 0 0 0,1-1 0 0 0,0 1 0 0 0,-1 6 0 0 0,5 2 19 0 0,-2-13-4 0 0,0 0 1 0 0,0 0-1 0 0,1-1 1 0 0,-1 1 0 0 0,1 0-1 0 0,-1 0 1 0 0,1-1-1 0 0,0 1 1 0 0,0-1-1 0 0,0 1 1 0 0,0-1-1 0 0,0 0 1 0 0,0 0-1 0 0,0 0 1 0 0,0 0-1 0 0,0 0 1 0 0,0 0 0 0 0,1 0-1 0 0,-1-1 1 0 0,3 1-1 0 0,3 0 51 0 0,0 0-1 0 0,0 0 0 0 0,0-1 1 0 0,13-1-1 0 0,76-12 451 0 0,-18 2-272 0 0,-69 9-217 0 0,0 0 0 0 0,1-1 1 0 0,-1 0-1 0 0,-1 0 0 0 0,1-1 0 0 0,0 0 0 0 0,-1-1 0 0 0,0 0 0 0 0,0-1 1 0 0,0 0-1 0 0,-1 0 0 0 0,0-1 0 0 0,10-10 0 0 0,-1-1 44 0 0,0-2 1 0 0,-2 0-1 0 0,0 0 0 0 0,16-31 0 0 0,-20 30-101 0 0,0-1 1 0 0,-2 0-1 0 0,-1 0 0 0 0,0 0 1 0 0,-2-1-1 0 0,4-24 0 0 0,-9 41-13 0 0,0 1-1 0 0,-1-1 1 0 0,0 0 0 0 0,0 1-1 0 0,0-1 1 0 0,0 0 0 0 0,-2-5 0 0 0,2 9 19 0 0,-1 0 1 0 0,0 0-1 0 0,0 0 1 0 0,0 0-1 0 0,1 0 1 0 0,-2 1-1 0 0,1-1 1 0 0,0 0-1 0 0,0 0 1 0 0,0 1-1 0 0,-1-1 1 0 0,1 1-1 0 0,-1 0 1 0 0,1-1-1 0 0,-1 1 1 0 0,0 0-1 0 0,1 0 1 0 0,-1 0-1 0 0,0 0 1 0 0,0 0-1 0 0,0 0 1 0 0,-4-1-1 0 0,0 1-29 0 0,0 0-1 0 0,0 1 0 0 0,0 0 0 0 0,-1 0 0 0 0,1 0 0 0 0,0 1 0 0 0,0 0 1 0 0,0 0-1 0 0,0 0 0 0 0,-11 4 0 0 0,-10 2-252 0 0,8-3 21 0 0,1 1-1 0 0,-1 1 1 0 0,1 0 0 0 0,1 1-1 0 0,-26 14 1 0 0,41-20-11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3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10591 0 0,'0'0'819'0'0,"-2"2"-312"0"0,-11 8 2468 0 0,-21 25 0 0 0,-9 20-1248 0 0,-30 62-603 0 0,69-110-1104 0 0,-89 161-464 0 0,93-167-153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0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46 12439 0 0,'14'-8'598'0'0,"0"0"0"0"0,1 1-1 0 0,20-8 1 0 0,-27 13 327 0 0,-1 0 0 0 0,0 1 0 0 0,9-1 0 0 0,10 2 1479 0 0,-24 0-907 0 0,2 3-1082 0 0,-3-3-388 0 0,-1 0 0 0 0,0 0 0 0 0,1 0 0 0 0,-1 0-1 0 0,0 0 1 0 0,0 0 0 0 0,1 0 0 0 0,-1 0 0 0 0,0 0 0 0 0,0 0 0 0 0,1 0 0 0 0,-1 0-1 0 0,0 0 1 0 0,0 0 0 0 0,0 1 0 0 0,1-1 0 0 0,-1 0 0 0 0,0 0 0 0 0,0 0 0 0 0,0 1 0 0 0,1-1-1 0 0,-1 0 1 0 0,0 0 0 0 0,0 0 0 0 0,0 1 0 0 0,0-1 0 0 0,0 0 0 0 0,1 0 0 0 0,-1 1-1 0 0,0-1 1 0 0,0 0 0 0 0,0 0 0 0 0,0 1 0 0 0,0-1 0 0 0,0 0 0 0 0,0 4-1 0 0,-1-1 0 0 0,0 1 0 0 0,1-1 0 0 0,-1 0 0 0 0,-1 1 0 0 0,1-1 1 0 0,0 0-1 0 0,-1 0 0 0 0,1 0 0 0 0,-1 0 0 0 0,0 0 0 0 0,0 0 0 0 0,0-1 0 0 0,-1 1 0 0 0,1-1 0 0 0,-1 1 1 0 0,1-1-1 0 0,-1 0 0 0 0,-4 3 0 0 0,-8 5-29 0 0,-1-1 1 0 0,-25 12-1 0 0,30-16 3 0 0,-16 7-209 0 0,-1-2-1 0 0,0-1 1 0 0,0-1-1 0 0,-1-1 0 0 0,-41 4 1 0 0,-149-1-1351 0 0,179-12 1222 0 0,30 0 216 0 0,-1 2-1 0 0,1-1 1 0 0,-1 1 0 0 0,-13 2 0 0 0,21 0 58 0 0,0-1 55 0 0,1 0 1 0 0,0 0-1 0 0,0 0 1 0 0,0 1-1 0 0,0-1 1 0 0,1 1-1 0 0,-1-1 0 0 0,0 1 1 0 0,1 0-1 0 0,-1 0 1 0 0,1 0-1 0 0,-1 0 1 0 0,1 0-1 0 0,0 0 0 0 0,0 0 1 0 0,-1 2-1 0 0,0 1 16 0 0,-2 3-5 0 0,0 0 0 0 0,1-1 0 0 0,0 1 0 0 0,1 0 0 0 0,0 0 0 0 0,-3 16 0 0 0,-2 16 115 0 0,6-38 120 0 0,1-1-154 0 0,-19 52 386 0 0,19-51-482 0 0,-1 0 1 0 0,1 0-1 0 0,-1 1 0 0 0,1-1 1 0 0,0 0-1 0 0,0 1 0 0 0,0-1 1 0 0,0 0-1 0 0,0 1 0 0 0,1-1 0 0 0,-1 0 1 0 0,1 0-1 0 0,-1 1 0 0 0,1-1 1 0 0,0 0-1 0 0,0 0 0 0 0,0 0 1 0 0,2 3-1 0 0,4 5-58 0 0,-5-7 53 0 0,1 0-1 0 0,13 4-8 0 0,-5-4 27 0 0,0 0 0 0 0,1 0 0 0 0,-1-2 0 0 0,1 1 0 0 0,-1-2 0 0 0,0 1 0 0 0,16-3 0 0 0,15 2 11 0 0,12 1 48 0 0,60 5 166 0 0,-95-4 32 0 0,1 1-1 0 0,-1 1 1 0 0,33 11-1 0 0,-45-12-166 0 0,-1 0-1 0 0,1 0 0 0 0,-1 1 1 0 0,0 0-1 0 0,0 0 0 0 0,-1 0 1 0 0,1 1-1 0 0,-1 0 0 0 0,0 0 1 0 0,0 0-1 0 0,-1 1 0 0 0,0-1 1 0 0,0 1-1 0 0,0 0 0 0 0,4 10 1 0 0,-7-14-56 0 0,-1 0 1 0 0,1-1 0 0 0,-1 1-1 0 0,0 0 1 0 0,0 0 0 0 0,0-1-1 0 0,0 1 1 0 0,0 0-1 0 0,0 0 1 0 0,0 0 0 0 0,-1-1-1 0 0,1 1 1 0 0,-1 0 0 0 0,1 0-1 0 0,-1-1 1 0 0,-1 3 0 0 0,-15 23 304 0 0,17-25-322 0 0,-6 4 26 0 0,0 1 0 0 0,0-1 0 0 0,0 0 0 0 0,-1-1 0 0 0,0 1 0 0 0,0-1 0 0 0,0-1 0 0 0,-1 1 0 0 0,-11 4 0 0 0,-11 3-56 0 0,-36 11 0 0 0,51-19 20 0 0,-179 44-401 0 0,130-33 289 0 0,50-13 66 0 0,0 0 1 0 0,0-1-1 0 0,-14 0 0 0 0,28 0 19 0 0,-1-1 1 0 0,1 0-1 0 0,0 0 0 0 0,0 0 0 0 0,-1 0 0 0 0,1 0 0 0 0,0 0 0 0 0,0 0 0 0 0,-1 0 0 0 0,1 0 0 0 0,0 0 0 0 0,0 0 0 0 0,-1 0 0 0 0,1 0 0 0 0,0 0 0 0 0,0 0 0 0 0,-1 0 0 0 0,1 0 0 0 0,0 0 0 0 0,0 0 0 0 0,-1-1 0 0 0,1 1 0 0 0,0 0 0 0 0,0 0 0 0 0,-1 0 0 0 0,1 0 0 0 0,0 0 0 0 0,0-1 0 0 0,0 1 0 0 0,0 0 1 0 0,-1 0-1 0 0,1 0 0 0 0,0-1 0 0 0,0 1 0 0 0,0 0 0 0 0,0 0 0 0 0,0-1 0 0 0,0 1 0 0 0,-1 0 0 0 0,1 0 0 0 0,0-1 0 0 0,0 1 0 0 0,0 0 0 0 0,0 0 0 0 0,0-1 0 0 0,0 1 0 0 0,0 0 0 0 0,0 0 0 0 0,0-1 0 0 0,0 1 0 0 0,7-10-1021 0 0,-7 9 1045 0 0,5-4-869 0 0,0 0 0 0 0,1 0 1 0 0,6-6-1 0 0,7-2-6098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0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11 3679 0 0,'0'0'284'0'0,"-2"2"-186"0"0,-3 2 596 0 0,0-1 0 0 0,-1 1 1 0 0,1-1-1 0 0,-1 0 0 0 0,0-1 1 0 0,-7 3-1 0 0,-9 4 887 0 0,-10 5-452 0 0,6-3 218 0 0,-26 15 0 0 0,46-22-982 0 0,0 0 0 0 0,0 0 0 0 0,0 0 0 0 0,1 1 0 0 0,-1 0-1 0 0,1 0 1 0 0,0 1 0 0 0,1-1 0 0 0,-7 10 1663 0 0,11-14-1954 0 0,0 0 0 0 0,0 0 0 0 0,0 0 0 0 0,1 0 1 0 0,-1 0-1 0 0,0 0 0 0 0,0 0 0 0 0,1 0 0 0 0,-1 0 1 0 0,1 0-1 0 0,-1 0 0 0 0,1 0 0 0 0,-1-1 0 0 0,1 1 1 0 0,0 0-1 0 0,-1 0 0 0 0,1 0 0 0 0,0-1 0 0 0,1 2 1 0 0,0 0 4 0 0,0-1 1 0 0,1 0-1 0 0,-1 0 1 0 0,0 0 0 0 0,0 0-1 0 0,1 0 1 0 0,4 1 0 0 0,2-1 58 0 0,0 0 0 0 0,0 0 0 0 0,13-1 0 0 0,-1-2 58 0 0,0 0-1 0 0,0-2 1 0 0,25-7 0 0 0,59-24 294 0 0,-39 11-343 0 0,18-9 487 0 0,168-39 1 0 0,-246 70-644 0 0,17 2-81 0 0,-21 13-90 0 0,-3-9 172 0 0,1 0 0 0 0,-1 1-1 0 0,0-1 1 0 0,0 0 0 0 0,-1 1-1 0 0,1-1 1 0 0,-1 0 0 0 0,0 0-1 0 0,0 0 1 0 0,-4 6 0 0 0,-5 6-37 0 0,-14 16 0 0 0,11-16 33 0 0,-76 115-74 0 0,5-8-9 0 0,-77 69 84 0 0,62-77 11 0 0,90-103-1 0 0,4-7-1 0 0,1 1 0 0 0,0 0 0 0 0,1 1 0 0 0,0-1 0 0 0,0 1 0 0 0,0 0 0 0 0,-4 11 0 0 0,8-17-94 0 0,2 0-1268 0 0,10 0-4205 0 0,2-3-1865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1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8751 0 0,'0'0'12834'0'0,"0"3"-12578"0"0,-1 27 76 0 0,-2-1 0 0 0,-7 38 1 0 0,-20 59 180 0 0,-1-21 22 0 0,-60 137 1 0 0,68-187-429 0 0,5-17-55 0 0,2 0 0 0 0,-20 78-1 0 0,36-115-447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2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2759 0 0,'0'0'1791'0'0,"1"-2"-1724"0"0,14-37 1521 0 0,-14 37-162 0 0,0 0-948 0 0,8-15 5943 0 0,-7 12-6866 0 0,-1 3 758 0 0,-1 2-296 0 0,1 0-1 0 0,-1 0 1 0 0,0 0 0 0 0,0 0 0 0 0,1 0-1 0 0,-1 0 1 0 0,0 0 0 0 0,1-1-1 0 0,-1 1 1 0 0,0 0 0 0 0,0 0 0 0 0,1 0-1 0 0,-1 0 1 0 0,0-1 0 0 0,0 1-1 0 0,0 0 1 0 0,1 0 0 0 0,-1-1 0 0 0,0 1-1 0 0,0 0 1 0 0,0 0 0 0 0,0-1 0 0 0,1 1-1 0 0,6-8 1120 0 0,0 4-979 0 0,0 1-1 0 0,0 0 1 0 0,0 0-1 0 0,0 1 0 0 0,1 0 1 0 0,-1 0-1 0 0,1 1 1 0 0,9-1-1 0 0,-14 2-60 0 0,0 0-1 0 0,0-1-60 0 0,13 2 246 0 0,-2 4-268 0 0,1 3-13 0 0,-2 5 17 0 0,-10-10-13 0 0,0 0 0 0 0,0-1 0 0 0,0 1 0 0 0,1 0 0 0 0,-1-1 0 0 0,0 0-1 0 0,1 1 1 0 0,0-1 0 0 0,-1-1 0 0 0,1 1 0 0 0,5 1 0 0 0,-1 0 18 0 0,0-1-1 0 0,0 0 1 0 0,0 0-1 0 0,0 0 0 0 0,1-1 1 0 0,10 0-1 0 0,3-2 320 0 0,25-3 0 0 0,-41 3-277 0 0,5 1 6 0 0,0-1 22 0 0,1 3-14 0 0,2 2-62 0 0,2 2-16 0 0,8 7-3 0 0,-21-12 10 0 0,22 6 53 0 0,-19-5-60 0 0,22 3 0 0 0,26 3 0 0 0,-41-8 0 0 0,-7 0 0 0 0,0 0 0 0 0,1 1 0 0 0,-1-1 0 0 0,10 4 0 0 0,23 2 0 0 0,-2-3 0 0 0,-20 1 0 0 0,0-1 0 0 0,-2 5 0 0 0,0 0 0 0 0,2 1 0 0 0,-13-7 0 0 0,-1-1 0 0 0,0 1 0 0 0,1-1 0 0 0,-1 1 0 0 0,1-1 0 0 0,0 0 0 0 0,3 1 0 0 0,0-2 0 0 0,10 3 0 0 0,1-1 0 0 0,17-1 0 0 0,-8 0 0 0 0,-21 0 0 0 0,23-2 0 0 0,-23 0 0 0 0,-3 0 0 0 0,0 1 0 0 0,0-1 0 0 0,0 1 0 0 0,0 0 0 0 0,0 0 0 0 0,0 0 0 0 0,0 0 0 0 0,4 2 0 0 0,10 0 0 0 0,0 2 0 0 0,1 1 0 0 0,0 2 0 0 0,0 0 0 0 0,1-4 0 0 0,-13-2 0 0 0,-2-1 0 0 0,24-4 0 0 0,43-4 0 0 0,-54 7 11 0 0,2 0 32 0 0,0 5-33 0 0,-1 0-10 0 0,-1 2 0 0 0,0-1 0 0 0,1-1 0 0 0,0 0 0 0 0,0 1 0 0 0,9 0 0 0 0,-21-5 0 0 0,0-1 0 0 0,27-2 48 0 0,-13 1 27 0 0,0 1-1 0 0,32 2 1 0 0,-48-1-66 0 0,-1 0-1 0 0,1 0 1 0 0,0 0-1 0 0,-1 1 1 0 0,1-1-1 0 0,-1 1 1 0 0,1 0 0 0 0,-1 0-1 0 0,5 2 1 0 0,-5-2-10 0 0,0 1 0 0 0,1-1 1 0 0,-1 0-1 0 0,1 0 0 0 0,-1 0 1 0 0,1-1-1 0 0,6 1 0 0 0,7 0 1 0 0,0 1 0 0 0,0 1 0 0 0,4 0 8 0 0,0 0 0 0 0,0-1 0 0 0,1-1 0 0 0,-1-1 1 0 0,0-1-1 0 0,34-5 0 0 0,-17 1-1 0 0,-32 5-6 0 0,23-6 52 0 0,-20 3-45 0 0,-1 2-8 0 0,0-1 1 0 0,0 1 0 0 0,13 1-1 0 0,-4-2 0 0 0,0 2 0 0 0,0 2 0 0 0,1 2 0 0 0,-13-3 0 0 0,0-1 0 0 0,1 1 0 0 0,-1-1 0 0 0,1 0 0 0 0,7-1 0 0 0,1 1 11 0 0,-5 1 20 0 0,1-1 0 0 0,0 0 0 0 0,-1-1 0 0 0,1 0 0 0 0,-1 0 0 0 0,11-3-1 0 0,8-1 43 0 0,15-2-26 0 0,22-2-10 0 0,7-1-37 0 0,-36 10 54 0 0,-17 0-44 0 0,-1 2-10 0 0,-1 0 0 0 0,0-2 0 0 0,-12 0 6 0 0,1 0 0 0 0,-1-1-1 0 0,0 1 1 0 0,0-1 0 0 0,0 0-1 0 0,9-3 1 0 0,-7 1 0 0 0,1 1 0 0 0,-1 0 0 0 0,10-2 0 0 0,18-2-6 0 0,2-1 0 0 0,-3 1 0 0 0,-14 2 0 0 0,-1 1 0 0 0,1 0 0 0 0,-11 1 0 0 0,12-9 0 0 0,-5 4 0 0 0,4-1 0 0 0,-18 6 0 0 0,2-4 0 0 0,29-15 0 0 0,-18 12 0 0 0,-2-1 0 0 0,0 1 0 0 0,0 1 0 0 0,-2 1 11 0 0,-9 5 42 0 0,1 3 1 0 0,11 2-44 0 0,-1 1 1 0 0,-8-2 44 0 0,7 4 14 0 0,-1 6-14 0 0,-3 1-4 0 0,-5-7-4 0 0,1-1-1 0 0,0 1 1 0 0,0-1-1 0 0,0 0 1 0 0,8 7-1 0 0,16 16 216 0 0,-15-18-182 0 0,32 27 104 0 0,-39-34-174 0 0,-3-1 4 0 0,1 0-1 0 0,-1 0 1 0 0,0 0 0 0 0,0 1 0 0 0,-1-1-1 0 0,1 1 1 0 0,0 0 0 0 0,-1 0 0 0 0,0-1-1 0 0,1 2 1 0 0,-1-1 0 0 0,0 0-1 0 0,2 6 1 0 0,5 9-19 0 0,-7-14 21 0 0,0 0 0 0 0,0 0 0 0 0,0 0 0 0 0,1 0 0 0 0,-1 0 0 0 0,1 0 0 0 0,0-1 0 0 0,6 6 0 0 0,-7-7 37 0 0,-1-2-51 0 0,-1 0-1 0 0,0 0 1 0 0,0 0 0 0 0,0 0-1 0 0,0 0 1 0 0,1 0 0 0 0,-1 0-1 0 0,0 0 1 0 0,0 0-1 0 0,0 0 1 0 0,1 0 0 0 0,-1 0-1 0 0,0 0 1 0 0,0 0-1 0 0,0 0 1 0 0,1 0 0 0 0,-1 0-1 0 0,0 0 1 0 0,0 0 0 0 0,0 0-1 0 0,0 0 1 0 0,1 0-1 0 0,-1 0 1 0 0,0 1 0 0 0,0-1-1 0 0,0 0 1 0 0,0 0 0 0 0,0 0-1 0 0,1 0 1 0 0,-1 0-1 0 0,0 0 1 0 0,0 1 0 0 0,0-1-1 0 0,0 0 1 0 0,0 0-1 0 0,0 0 1 0 0,0 1 0 0 0,4 1-3 0 0,16 0 207 0 0,-17-2-152 0 0,-1-1 5 0 0,11-1-47 0 0,2-4-12 0 0,0-2 0 0 0,0 2 0 0 0,-2-2 0 0 0,0-1 0 0 0,-2-1 0 0 0,1-3 9 0 0,1 0 0 0 0,1 1 0 0 0,0 1 0 0 0,0 0 0 0 0,18-10-1 0 0,25-23 3 0 0,-43 35-11 0 0,-1-4 0 0 0,2-5 0 0 0,13-11 0 0 0,-17 18 0 0 0,24-22 0 0 0,-22 22 0 0 0,0 1 0 0 0,-3 3-13 0 0,-7 6-51 0 0,-3 3 8 0 0,4 13 45 0 0,3 3 11 0 0,2-4 0 0 0,3-4 0 0 0,3-4 0 0 0,2-5 0 0 0,1-1 0 0 0,-1 1 0 0 0,0 1 0 0 0,1 2 0 0 0,1 2 0 0 0,0-2 0 0 0,-1 2 0 0 0,7 3 0 0 0,-19-9 0 0 0,0 1 0 0 0,18 5 0 0 0,-24-6 0 0 0,6-1 0 0 0,36 3 0 0 0,-24-1 0 0 0,-1 0 0 0 0,-2 2 0 0 0,0-1 0 0 0,2-3 0 0 0,1 1 0 0 0,-1-1 0 0 0,0 0 0 0 0,-8 1 10 0 0,0 0 0 0 0,1 1 0 0 0,12 2 0 0 0,-5-1 29 0 0,23 0 98 0 0,-22-1-137 0 0,-5 0 0 0 0,-1 1 0 0 0,-7 1 0 0 0,36 7 0 0 0,-34-7 0 0 0,24 4 0 0 0,19-3 0 0 0,-27-3 0 0 0,68 6 0 0 0,-34-7 0 0 0,-22 3 0 0 0,-32-3 0 0 0,-1 0 0 0 0,1 0 0 0 0,-1 1 0 0 0,1-1 0 0 0,0 1 0 0 0,-1 0 0 0 0,1-1 0 0 0,3 3 0 0 0,17-3 0 0 0,-19-1 0 0 0,66-7 60 0 0,-54 5-40 0 0,-6 2-1 0 0,1-1 0 0 0,-1 2-1 0 0,16 0 1 0 0,27 0 34 0 0,-36 0-53 0 0,1 0 11 0 0,-1 0 31 0 0,2 0-20 0 0,-13-1 0 0 0,1 1 0 0 0,-1 1 0 0 0,0-1 0 0 0,8 3 1 0 0,1-3-6 0 0,-10 0-8 0 0,-1 0 0 0 0,1 1-1 0 0,-1-1 1 0 0,1 1 0 0 0,7 1 0 0 0,5 1-9 0 0,22 0 18 0 0,-20 0 5 0 0,33-2 0 0 0,-1-1 34 0 0,7-2-39 0 0,-3 1 35 0 0,-18-1-42 0 0,-6 0 14 0 0,34-6 1 0 0,11-3 29 0 0,-39 7-12 0 0,-1-2 0 0 0,1-1-1 0 0,-1-2 1 0 0,60-23 0 0 0,-32 7 267 0 0,-55 21-213 0 0,-9 4-94 0 0,30-6 196 0 0,-5 0-138 0 0,-7 1 4 0 0,7-5-67 0 0,-20 7 3 0 0,-3 1 4 0 0,0 1 1 0 0,1 0-1 0 0,-1 0 0 0 0,1 1 0 0 0,-1-1 1 0 0,1 0-1 0 0,-1 1 0 0 0,1 0 0 0 0,2-1 0 0 0,6-1 8 0 0,2-1-20 0 0,-8 0 17 0 0,33-10 102 0 0,-24 9-90 0 0,-8 3 20 0 0,5-1-20 0 0,-5 1 20 0 0,-6 1-42 0 0,1 0 0 0 0,-1-1 0 0 0,1 1 0 0 0,-1 0 0 0 0,1 0 0 0 0,-1 0 0 0 0,1 0 0 0 0,-1 0 0 0 0,1 0 0 0 0,-1 0 0 0 0,1 0 0 0 0,-1 0 0 0 0,1 0 0 0 0,-1 0 0 0 0,1 0 0 0 0,-1 1 0 0 0,1-1 0 0 0,0 0 0 0 0,0 1-5 0 0,-1 0 0 0 0,1 0-1 0 0,-1 0 1 0 0,0-1 0 0 0,1 1-1 0 0,-1 0 1 0 0,0 0 0 0 0,0 0-1 0 0,1 0 1 0 0,-1 0 0 0 0,0 2-1 0 0,0 0-114 0 0,0 0-165 0 0,-12 60-3833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2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4607 0 0,'0'0'8275'0'0,"2"1"-7782"0"0,1 1-383 0 0,0-1-1 0 0,-1-1 1 0 0,1 1-1 0 0,0 0 0 0 0,0-1 1 0 0,0 1-1 0 0,0-1 1 0 0,-1 0-1 0 0,1 0 0 0 0,0 0 1 0 0,0 0-1 0 0,0-1 1 0 0,0 1-1 0 0,3-2 1 0 0,15 0 352 0 0,51-9 791 0 0,-23 2-580 0 0,36-6 118 0 0,18-2-108 0 0,248-23 309 0 0,-312 37-893 0 0,1 1 0 0 0,68 6-1 0 0,-90-1-98 0 0,-17-3 0 0 0,1 0 0 0 0,-1 1 0 0 0,0-1 0 0 0,1 0 0 0 0,-1 1 0 0 0,0-1 0 0 0,0 1 0 0 0,1 0 0 0 0,-1-1 0 0 0,1 2 0 0 0,-1-1 0 0 0,0 0 0 0 0,0 0 0 0 0,-1 0 0 0 0,1 0 0 0 0,0 0 0 0 0,-1 0 0 0 0,1 0 0 0 0,-1 0 0 0 0,0 0 0 0 0,1 0 0 0 0,-1 0 0 0 0,1 2 0 0 0,-1 15 0 0 0,-1-13 0 0 0,0 1 0 0 0,-1 0 0 0 0,0-1 0 0 0,0 1 0 0 0,0-1 0 0 0,0 1 0 0 0,-1-1 0 0 0,0 0 0 0 0,0 0 0 0 0,-1-1 0 0 0,-4 7 0 0 0,-7 5 0 0 0,-29 24 0 0 0,35-32 0 0 0,-59 47-63 0 0,-15 13-14 0 0,26-17 31 0 0,3 3-1 0 0,-74 93 0 0 0,121-137 52 0 0,2-3 21 0 0,-1 0-1 0 0,0 0 0 0 0,-1 0 0 0 0,-10 8 0 0 0,-6 8 42 0 0,14-14-46 0 0,7-7-12 0 0,5-3-163 0 0,12-5-536 0 0,0 0 1 0 0,-1-1-1 0 0,0 0 1 0 0,0-1-1 0 0,-1 0 1 0 0,0-2-1 0 0,15-12 1 0 0,-4 0-1093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2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14 5527 0 0,'0'0'423'0'0,"2"-1"-278"0"0,22-11 7918 0 0,-26 14-7774 0 0,-5 12-108 0 0,-2 0 0 0 0,0-1-1 0 0,0 0 1 0 0,-2-1 0 0 0,-14 15 0 0 0,1-1-138 0 0,-5 6-14 0 0,15-18 12 0 0,1 0 0 0 0,0 1 0 0 0,1 1 0 0 0,1 0 0 0 0,0 1 0 0 0,-10 22 0 0 0,19-33 68 0 0,0 1 0 0 0,0-1 0 0 0,-1 9 0 0 0,3-14-92 0 0,0 0-1 0 0,0 0 1 0 0,0 0-1 0 0,0 0 1 0 0,0-1 0 0 0,0 1-1 0 0,1 0 1 0 0,-1 0-1 0 0,0 0 1 0 0,0 0-1 0 0,1 0 1 0 0,-1-1-1 0 0,1 1 1 0 0,-1 0-1 0 0,1 0 1 0 0,-1-1 0 0 0,1 1-1 0 0,-1 0 1 0 0,2 0-1 0 0,0 2 56 0 0,6 10 199 0 0,-2-10 7 0 0,4 0-131 0 0,1-1-1 0 0,0-1 1 0 0,0 0-1 0 0,0 0 1 0 0,0-1-1 0 0,-1-1 1 0 0,1 1-1 0 0,0-2 1 0 0,20-4 0 0 0,-8-2-73 0 0,0-1 1 0 0,-1-1-1 0 0,0-1 1 0 0,-1-1-1 0 0,0-1 1 0 0,-1-1-1 0 0,0 0 1 0 0,23-23-1 0 0,-40 34-74 0 0,1-1 0 0 0,-1 1 0 0 0,0 0 0 0 0,0-1 0 0 0,-1 1 0 0 0,4-6 0 0 0,-2-5-16 0 0,-4 11-23 0 0,0-1 0 0 0,-1 0 0 0 0,1 1 0 0 0,-1-1 1 0 0,1 1-1 0 0,-1-1 0 0 0,0 0 0 0 0,0 1 0 0 0,-1 0 0 0 0,1-1 0 0 0,-1 1 0 0 0,0 0 0 0 0,1 0 0 0 0,-2-1 0 0 0,1 2 0 0 0,0-1 0 0 0,0 0 0 0 0,-1 0 0 0 0,0 1 1 0 0,1-1-1 0 0,-1 1 0 0 0,0 0 0 0 0,-5-3 0 0 0,-6-3-246 0 0,-1 0-1 0 0,0 1 1 0 0,-30-10 0 0 0,32 13 230 0 0,-15-5-47 0 0,26 9 22 0 0,5-2-913 0 0,2 0 29 0 0,0 0-1 0 0,1 0 1 0 0,-1 0 0 0 0,8-1 0 0 0,8 1-3894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2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63 4143 0 0,'0'0'319'0'0,"3"-2"-210"0"0,24-18 213 0 0,-16 10 3685 0 0,19-20 3219 0 0,-32 31-7094 0 0,-11 5-97 0 0,0 0 1 0 0,1 0-1 0 0,0 2 1 0 0,0 0-1 0 0,0 0 1 0 0,-15 16-1 0 0,9-7-40 0 0,1 1 1 0 0,1 0-1 0 0,-15 23 0 0 0,26-34 5 0 0,0 1 0 0 0,0-1 0 0 0,1 1 0 0 0,0 0 0 0 0,0 0 0 0 0,1 0 0 0 0,0 1 0 0 0,1-1 0 0 0,-1 1 0 0 0,0 9 0 0 0,3 7 1 0 0,2-20 6 0 0,-1-2 7 0 0,0 2 41 0 0,1-1 1 0 0,-1 0-1 0 0,0 1 1 0 0,1-1-1 0 0,0 0 0 0 0,0 0 1 0 0,0 0-1 0 0,1 0 1 0 0,-1 0-1 0 0,1 0 1 0 0,0-1-1 0 0,0 1 1 0 0,0-1-1 0 0,1 0 1 0 0,-1 0-1 0 0,1 0 1 0 0,0-1-1 0 0,0 1 1 0 0,0-1-1 0 0,7 4 1 0 0,-5-4 27 0 0,0 0 0 0 0,0-1 0 0 0,0 1 0 0 0,0-1 0 0 0,0 0 0 0 0,0-1 0 0 0,0 0 0 0 0,0 0 0 0 0,0 0 0 0 0,0-1 0 0 0,1 1 0 0 0,-1-2 0 0 0,0 1 0 0 0,8-3 0 0 0,-9 1-50 0 0,0 1-1 0 0,0-1 1 0 0,0 0-1 0 0,0-1 1 0 0,-1 1-1 0 0,1-1 1 0 0,-1 0-1 0 0,0 0 1 0 0,0 0 0 0 0,0 0-1 0 0,-1-1 1 0 0,1 0-1 0 0,-1 0 1 0 0,0 0-1 0 0,-1 0 1 0 0,4-8-1 0 0,1-3 0 0 0,-2 0 0 0 0,0 0 0 0 0,-1-1-1 0 0,3-23 1 0 0,-5 25-32 0 0,-2-6-43 0 0,-2 17 11 0 0,1 3 5 0 0,-1-3-85 0 0,1 1 0 0 0,-1 0 0 0 0,0 0 0 0 0,0 0 0 0 0,0 0 0 0 0,0 0 0 0 0,0 1 0 0 0,-1-1 0 0 0,-4-3 0 0 0,5 4-50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2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2759 0 0,'0'0'11442'0'0,"-2"2"-11116"0"0,-53 39-71 0 0,30-23-42 0 0,-27 24 0 0 0,45-35-186 0 0,-1 0-1 0 0,1 1 1 0 0,1 0 0 0 0,0 0 0 0 0,0 1 0 0 0,0 0 0 0 0,-6 14 0 0 0,3 1-27 0 0,8-18 0 0 0,0 0 0 0 0,-4 19 0 0 0,6-19 0 0 0,1 0 0 0 0,0 0 61 0 0,0 1-1 0 0,0 0 0 0 0,0 0 1 0 0,1-1-1 0 0,0 1 1 0 0,5 6-1 0 0,-4-8 22 0 0,1 0 0 0 0,0 0 0 0 0,0 0 1 0 0,0-1-1 0 0,0 0 0 0 0,1 0 0 0 0,8 4 0 0 0,-12-7-35 0 0,1 0 1 0 0,-1 0-1 0 0,1 0 0 0 0,-1 0 0 0 0,1-1 0 0 0,-1 0 0 0 0,1 1 1 0 0,-1-1-1 0 0,1 0 0 0 0,3 0 0 0 0,4 0 90 0 0,1 1 15 0 0,0-1-1 0 0,-1 0 1 0 0,1-1 0 0 0,0 0-1 0 0,-1-1 1 0 0,1 0-1 0 0,-1-1 1 0 0,0 0 0 0 0,0-1-1 0 0,14-6 1 0 0,8-6 629 0 0,50-35 0 0 0,-68 41-604 0 0,-9 6-150 0 0,0 0-1 0 0,0-1 1 0 0,0 1 0 0 0,-1-1 0 0 0,0 0 0 0 0,0-1-1 0 0,0 1 1 0 0,0-1 0 0 0,-1 1 0 0 0,3-8 0 0 0,-4 10-24 0 0,-1 1 1 0 0,1-1 0 0 0,-1 0-1 0 0,0 1 1 0 0,0-1 0 0 0,0 0-1 0 0,-1 0 1 0 0,1 1 0 0 0,-1-1-1 0 0,1 0 1 0 0,-1-6 0 0 0,0 3 16 0 0,0 3-20 0 0,0 0 1 0 0,0 0 0 0 0,0 0 0 0 0,0-1 0 0 0,0 1 0 0 0,-1 0 0 0 0,1 0 0 0 0,-1 0 0 0 0,0 0-1 0 0,0 0 1 0 0,0 0 0 0 0,-3-4 0 0 0,-3-8-95 0 0,5 10 26 0 0,0-1-1 0 0,-1 1 1 0 0,0 0 0 0 0,0 0 0 0 0,0 0-1 0 0,-1 1 1 0 0,-4-6 0 0 0,5 7 19 0 0,1 1 1 0 0,-1 0-1 0 0,1 0 1 0 0,-1 0-1 0 0,0 0 0 0 0,0 0 1 0 0,0 0-1 0 0,0 1 1 0 0,0-1-1 0 0,0 1 1 0 0,0 0-1 0 0,-1 0 0 0 0,1 0 1 0 0,-7 0-1 0 0,4 0-64 0 0,0 0 0 0 0,0 1 0 0 0,-1 0 0 0 0,1 0 0 0 0,0 1 0 0 0,0-1 0 0 0,-1 1 0 0 0,1 1 0 0 0,0-1 0 0 0,0 1-1 0 0,0 0 1 0 0,0 0 0 0 0,1 1 0 0 0,-7 3 0 0 0,4 0-1253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27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9183 0 0,'0'0'6550'0'0,"2"2"-6149"0"0,3 1-195 0 0,0 0-1 0 0,0 0 1 0 0,0 0 0 0 0,1-1-1 0 0,-1 0 1 0 0,1 0 0 0 0,-1-1-1 0 0,12 3 1 0 0,-6-3 13 0 0,0 0-1 0 0,-1 0 1 0 0,1 0-1 0 0,14-2 1 0 0,96-10 534 0 0,-87 8-716 0 0,30-5-1083 0 0,-57 6 221 0 0,0 1 0 0 0,0-2 0 0 0,0 1 0 0 0,0-1 0 0 0,0 0 0 0 0,8-4 0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2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0 6447 0 0,'0'0'499'0'0,"-1"3"-138"0"0,-25 45 5063 0 0,-15 33-1942 0 0,38-76-3277 0 0,0-1 0 0 0,0 1 1 0 0,-1 0-1 0 0,0-1 0 0 0,0 1 1 0 0,0-1-1 0 0,-8 6 1 0 0,11-9-216 0 0,-18 15 61 0 0,1 0 0 0 0,0-1 1 0 0,-1-1 0 0 0,-21 11-1 0 0,-51 22-114 0 0,39-22-20 0 0,-50 34 1 0 0,90-49 70 0 0,2 3 12 0 0,1 4 0 0 0,3-3 12 0 0,5-8 48 0 0,-1 18 13 0 0,3-19-72 0 0,0-1 8 0 0,0 2 34 0 0,4 5-11 0 0,-5-10-19 0 0,1 1 1 0 0,-1-1-1 0 0,0 0 1 0 0,1 0-1 0 0,0 0 1 0 0,-1 0 0 0 0,1 0-1 0 0,0 0 1 0 0,-1 0-1 0 0,1 0 1 0 0,0 0 0 0 0,1 1-1 0 0,1 1 20 0 0,-1-1-5 0 0,0 0 0 0 0,0 0 0 0 0,0 0 0 0 0,0 0 1 0 0,0 0-1 0 0,1-1 0 0 0,-1 1 0 0 0,1-1 0 0 0,3 2 0 0 0,3 2 88 0 0,-3-2-34 0 0,0 0 0 0 0,0-1 1 0 0,0 1-1 0 0,1-1 0 0 0,-1 0 0 0 0,1-1 0 0 0,-1 1 0 0 0,9 0 0 0 0,7-1 210 0 0,25-2-1 0 0,-14 0-39 0 0,204-17 395 0 0,-213 15-632 0 0,-8 0-2 0 0,0-1 0 0 0,0-1 0 0 0,0 0 0 0 0,-1-1 0 0 0,0-1-1 0 0,16-9 1 0 0,37-16 25 0 0,-62 31-38 0 0,20-11 0 0 0,-20 8-56 0 0,1 0 0 0 0,-2 0 0 0 0,1 0 0 0 0,0 0 0 0 0,-1-1 0 0 0,0 0 0 0 0,0 0 0 0 0,0 0 0 0 0,-1-1 0 0 0,0 1 0 0 0,0-1 0 0 0,4-8 0 0 0,-7 12-22 0 0,-1-1-1 0 0,1 1 1 0 0,-1-1-1 0 0,0 1 1 0 0,0-1-1 0 0,1 1 1 0 0,-2-1-1 0 0,1 0 1 0 0,0 1-1 0 0,-1-1 1 0 0,1 1-1 0 0,-2-4 1 0 0,-10-28-1014 0 0,10 30 1005 0 0,1 1 38 0 0,0 0 0 0 0,0 0 0 0 0,-1 0 0 0 0,1 0 0 0 0,-1 0 0 0 0,1 1-1 0 0,-1-1 1 0 0,0 0 0 0 0,0 1 0 0 0,-1 0 0 0 0,1-1 0 0 0,-3-1 0 0 0,3 2 38 0 0,0 0-1 0 0,-1 1 1 0 0,1 0 0 0 0,0 0-1 0 0,-1-1 1 0 0,1 1 0 0 0,0 1-1 0 0,-1-1 1 0 0,1 0 0 0 0,-1 0-1 0 0,0 1 1 0 0,-4-1 0 0 0,-2 1-5 0 0,4-1 11 0 0,0 1 0 0 0,0 0 0 0 0,0 0 0 0 0,-1 1 0 0 0,1 0-1 0 0,0-1 1 0 0,1 2 0 0 0,-1-1 0 0 0,0 0 0 0 0,0 1 0 0 0,0 0 0 0 0,1 0-1 0 0,-7 5 1 0 0,-4 0-12 0 0,8-2-1 0 0,-10 11-11 0 0,5-6 29 0 0,2 1 11 0 0,9-10-5 0 0,-1 0 0 0 0,1 1 0 0 0,0-1 0 0 0,0 1 0 0 0,0-1 0 0 0,1 1 1 0 0,-1-1-1 0 0,0 1 0 0 0,0 0 0 0 0,1-1 0 0 0,-1 1 0 0 0,1 0 0 0 0,-1 3 0 0 0,-3 11 202 0 0,2-12-170 0 0,-6 22 142 0 0,0-1-93 0 0,-13 29 82 0 0,20-51-375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3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171 166 5527 0 0,'0'0'12608'0'0,"2"-1"-12464"0"0,15-6-23 0 0,1 0-1 0 0,-1-1 0 0 0,0-1 1 0 0,21-16-1 0 0,36-17-122 0 0,-65 37-4 0 0,23-10 59 0 0,63-20 0 0 0,-86 32-12 0 0,1 0-1 0 0,0 1 0 0 0,-1 1 1 0 0,1 0-1 0 0,0 0 0 0 0,0 1 1 0 0,0 0-1 0 0,0 0 0 0 0,0 1 1 0 0,0 1-1 0 0,15 4 0 0 0,-21-5 0 0 0,1 1 1 0 0,-1 0-1 0 0,0 0 0 0 0,0 0 1 0 0,1 1-1 0 0,-2-1 0 0 0,1 1 0 0 0,0 0 1 0 0,0 0-1 0 0,-1 1 0 0 0,0-1 0 0 0,0 1 1 0 0,0-1-1 0 0,0 1 0 0 0,0 0 0 0 0,-1 0 1 0 0,0 1-1 0 0,1-1 0 0 0,-2 0 0 0 0,1 1 1 0 0,0-1-1 0 0,1 9 0 0 0,-2-4 47 0 0,0 0 0 0 0,0 0-1 0 0,0 0 1 0 0,-2 0 0 0 0,1 0 0 0 0,-1 0-1 0 0,0 0 1 0 0,-1 0 0 0 0,0 0-1 0 0,-6 17 1 0 0,3-14 44 0 0,0 0 0 0 0,0 0 0 0 0,-1 0 0 0 0,-1-1 0 0 0,-13 18 0 0 0,14-23-111 0 0,1 0 1 0 0,-1-1-1 0 0,0 0 0 0 0,0 0 1 0 0,0 0-1 0 0,-1-1 1 0 0,0 0-1 0 0,0 0 1 0 0,0 0-1 0 0,-14 4 1 0 0,-13 2-56 0 0,-1-1 1 0 0,-40 4-1 0 0,-73 2-176 0 0,13-1 107 0 0,10 4 71 0 0,123-18-138 0 0,5 0-203 0 0,0-1 221 0 0,1 0 0 0 0,-1 0 0 0 0,0 0 0 0 0,0 0 0 0 0,0 0 0 0 0,4-3 1 0 0,6-2-889 0 0,13-3-958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28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22 5815 0 0,'1'-2'266'0'0,"11"-18"7692"0"0,-11 23-7796 0 0,-1 0 0 0 0,0 0 0 0 0,0 0-1 0 0,0 0 1 0 0,0-1 0 0 0,0 1 0 0 0,-1 0-1 0 0,1 0 1 0 0,-1 0 0 0 0,-1 4 0 0 0,0-1 89 0 0,-6 20 148 0 0,-2 1 1 0 0,-1-1 0 0 0,-1-1-1 0 0,-25 40 1 0 0,5-10 127 0 0,10-15-112 0 0,8-18-165 0 0,2 1 0 0 0,1 1-1 0 0,0 0 1 0 0,2 1 0 0 0,-12 46 0 0 0,21-71-264 0 0,0 1 1 0 0,0-1-1 0 0,0 0 1 0 0,0 0 0 0 0,0 0-1 0 0,0 0 1 0 0,0 0-1 0 0,0 0 1 0 0,0 0-1 0 0,0 0 1 0 0,0 0 0 0 0,-1 1-1 0 0,1-1 1 0 0,0 0-1 0 0,0 0 1 0 0,0 0 0 0 0,0 0-1 0 0,0 0 1 0 0,0 0-1 0 0,0 0 1 0 0,0 0 0 0 0,1 1-1 0 0,-1-1 1 0 0,0 0-1 0 0,0 0 1 0 0,0 0 0 0 0,0 0-1 0 0,0 0 1 0 0,0 0-1 0 0,0 0 1 0 0,0 0 0 0 0,0 1-1 0 0,0-1 1 0 0,0 0-1 0 0,0 0 1 0 0,0 0 0 0 0,0 0-1 0 0,0 0 1 0 0,0 0-1 0 0,1 0 1 0 0,-1 0 0 0 0,0 0-1 0 0,0 0 1 0 0,0 0-1 0 0,0 0 1 0 0,0 0 0 0 0,0 0-1 0 0,0 0 1 0 0,0 0-1 0 0,1 0 1 0 0,-1 0 0 0 0,0 0-1 0 0,0 0 1 0 0,0 0-1 0 0,0 0 1 0 0,3 1-228 0 0,1 0 0 0 0,-1-1 1 0 0,0 0-1 0 0,1 1 0 0 0,-1-1 0 0 0,0-1 1 0 0,1 1-1 0 0,4-1 0 0 0,19-7-879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2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5063 0 0,'-1'3'11688'0'0,"-42"145"-9117"0"0,43-145-2554 0 0,-3 8 42 0 0,2-6-60 0 0,-7 17 14 0 0,0-2 40 0 0,5-16-54 0 0,-1 0 2 0 0,3-2-1 0 0,-1 1 0 0 0,1 0 0 0 0,-1-1 0 0 0,0 1 0 0 0,0-1 0 0 0,0 0 0 0 0,0 0 0 0 0,0 0 0 0 0,0 0 0 0 0,-1 0 0 0 0,1 0 0 0 0,-5 2 0 0 0,-1 1 0 0 0,-14 9 0 0 0,10-7 0 0 0,1 1 0 0 0,0 0 0 0 0,-13 13 0 0 0,19-17 0 0 0,-12 15 0 0 0,17-19 0 0 0,-1 0 0 0 0,1 1 0 0 0,0-1 0 0 0,-1 0 0 0 0,1 1 0 0 0,0-1 0 0 0,-1 1 0 0 0,1-1 0 0 0,0 1 0 0 0,0-1 0 0 0,-1 1 0 0 0,1-1 0 0 0,0 1 0 0 0,0-1 0 0 0,0 1 0 0 0,0-1 0 0 0,0 1 0 0 0,0-1 0 0 0,0 1 0 0 0,0-1 0 0 0,0 1 0 0 0,0 0 0 0 0,1 1 0 0 0,0-1 0 0 0,0 0 0 0 0,1 0 0 0 0,-1 0 0 0 0,0 0 0 0 0,1 0 0 0 0,-1 0 0 0 0,0 0 0 0 0,1 0-1 0 0,-1-1 1 0 0,1 1 0 0 0,0 0 0 0 0,-1-1 0 0 0,1 0 0 0 0,-1 1 0 0 0,1-1 0 0 0,0 0 0 0 0,-1 0 0 0 0,3 0 0 0 0,5 1 27 0 0,-1-1 0 0 0,15-1 0 0 0,49-13 100 0 0,0 0-70 0 0,-46 10 65 0 0,-1 0-713 0 0,-5 3-7358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2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8751 0 0,'0'0'4914'0'0,"-2"2"-3653"0"0,-22 28-409 0 0,14-18-589 0 0,-17 24 1 0 0,2 8 747 0 0,-30 77 0 0 0,14-40-137 0 0,16-34-484 0 0,-1 2-84 0 0,4-6-125 0 0,-33 88 0 0 0,52-121-148 0 0,0 0-1 0 0,1 0 1 0 0,1 0-1 0 0,-1 1 1 0 0,2-1 0 0 0,0 12-1 0 0,2 4 61 0 0,1-21-78 0 0,0 1 1 0 0,8 20-359 0 0,-7-17-5775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2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9 12815 0 0,'3'0'587'0'0,"35"-4"1099"0"0,-12 0 1067 0 0,-23 3-367 0 0,-1 1-2046 0 0,10 0-78 0 0,-9 0 500 0 0,-4 1-756 0 0,1 0 0 0 0,0 0 0 0 0,-1 0-1 0 0,1 0 1 0 0,-1 0 0 0 0,0 0 0 0 0,1 0 0 0 0,-1 0-1 0 0,0 0 1 0 0,1-1 0 0 0,-1 1 0 0 0,-1 1 0 0 0,-1 1-2 0 0,-6 5-2 0 0,0 0-1 0 0,-1 0 0 0 0,0 0 1 0 0,0-1-1 0 0,-16 7 1 0 0,23-12 0 0 0,-13 6 15 0 0,0-1 1 0 0,-27 8 0 0 0,10-3-18 0 0,9-4-159 0 0,0 0 0 0 0,0-1 1 0 0,-1-1-1 0 0,0-2 0 0 0,0 0 0 0 0,-32 0 0 0 0,55-5 89 0 0,0 0 1 0 0,0 1-1 0 0,0-1 0 0 0,0 0 1 0 0,0 0-1 0 0,0 0 0 0 0,0 0 1 0 0,0-1-1 0 0,0 1 0 0 0,1 0 1 0 0,-1-1-1 0 0,1 1 0 0 0,-1-1 0 0 0,1 0 1 0 0,-1 1-1 0 0,1-1 0 0 0,0 0 1 0 0,0 0-1 0 0,0 0 0 0 0,0 0 1 0 0,-1-2-1 0 0,-3-23-757 0 0,5 24 1995 0 0,-3 2-1462 0 0,0 1 266 0 0,0-1 0 0 0,0 1 0 0 0,0 0 0 0 0,0 0 1 0 0,1 0-1 0 0,-1 0 0 0 0,0 0 0 0 0,0 1 0 0 0,0-1 0 0 0,0 1 0 0 0,1 0 1 0 0,-1 0-1 0 0,-5 2 0 0 0,4-1-6 0 0,0 1 0 0 0,1-1-1 0 0,-1 1 1 0 0,0 0 0 0 0,1 0 0 0 0,0 0 0 0 0,0 1 0 0 0,-5 5-1 0 0,-1 6-36 0 0,1 0 0 0 0,0 0 0 0 0,-11 32 0 0 0,17-41 67 0 0,-4 10 163 0 0,3-9 13 0 0,0 0 0 0 0,1 0-1 0 0,0 0 1 0 0,-1 8 0 0 0,3-13 17 0 0,0 1-12 0 0,0 7-1 0 0,0-8 167 0 0,0 1-255 0 0,3 7-9 0 0,-2-7-11 0 0,0-1-10 0 0,5 9-58 0 0,6 12-60 0 0,-8-20 58 0 0,-1-1-6 0 0,-2-2 4 0 0,-1 1 0 0 0,1 0 0 0 0,0 0 0 0 0,0 0 0 0 0,0-1 0 0 0,0 1 0 0 0,0-1 0 0 0,0 1 0 0 0,0 0 0 0 0,0-1 0 0 0,0 0 0 0 0,2 1 0 0 0,2 1 2 0 0,14 4 2 0 0,-1-4-25 0 0,-1 0 0 0 0,2-1-1 0 0,22-2 1 0 0,-3 0-28 0 0,6 0-49 0 0,-27 0 90 0 0,0 0-1 0 0,-1 2 0 0 0,1 0 0 0 0,0 0 0 0 0,-1 2 0 0 0,1 0 0 0 0,-1 1 0 0 0,23 9 0 0 0,-35-11 54 0 0,0 0 0 0 0,-1 0 0 0 0,1 0 0 0 0,-1 1 1 0 0,0-1-1 0 0,0 1 0 0 0,0 0 0 0 0,0 0 0 0 0,0 0 0 0 0,-1 0 0 0 0,1 1 0 0 0,2 4 0 0 0,-4-7-27 0 0,7 16 92 0 0,-5 1-29 0 0,-3-2-6 0 0,0-12-44 0 0,0 0 1 0 0,-1-1 0 0 0,0 1 0 0 0,0-1 0 0 0,0 1 0 0 0,0-1-1 0 0,0 1 1 0 0,0-1 0 0 0,-3 3 0 0 0,4-4-14 0 0,-2 0 96 0 0,2 0-95 0 0,0-1-1 0 0,-1 0 1 0 0,1 0 0 0 0,-1 0-1 0 0,1 0 1 0 0,-1 0-1 0 0,1 0 1 0 0,-1 0 0 0 0,0 0-1 0 0,0 0 1 0 0,1-1-1 0 0,-2 2 1 0 0,-1 1 18 0 0,-44 56 462 0 0,23-31-455 0 0,17-20-9 0 0,-1 1 1 0 0,0-2-1 0 0,-1 1 1 0 0,1-1-1 0 0,-1 0 1 0 0,-1-1-1 0 0,1 0 1 0 0,-1 0-1 0 0,0-1 1 0 0,0 0 0 0 0,-19 6-1 0 0,9-6 93 0 0,1 0 1 0 0,-1-1-1 0 0,0-1 0 0 0,-39 1 0 0 0,-32-12 44 0 0,83 7-165 0 0,-9-2-3 0 0,3-4 0 0 0,13 7-67 0 0,0-1 1 0 0,1 0-1 0 0,-1 1 0 0 0,1-1 1 0 0,-1 0-1 0 0,1 0 0 0 0,-1 0 1 0 0,1 1-1 0 0,-1-1 0 0 0,1 0 1 0 0,0 0-1 0 0,0 0 0 0 0,-1 0 1 0 0,1 0-1 0 0,0 0 0 0 0,0 0 1 0 0,0 0-1 0 0,0 0 0 0 0,0 0 1 0 0,0 1-1 0 0,0-1 0 0 0,0 0 1 0 0,0 0-1 0 0,1 0 0 0 0,-1-2 1 0 0,1 2-321 0 0,0-1 0 0 0,0 0 0 0 0,0 0 1 0 0,0 1-1 0 0,0-1 0 0 0,0 0 0 0 0,0 1 1 0 0,1-1-1 0 0,-1 1 0 0 0,0-1 0 0 0,1 1 1 0 0,2-2-1 0 0,10-6-6588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3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80 1839 0 0,'0'0'1715'0'0,"-2"1"-868"0"0,-24 9 11726 0 0,29-11-12452 0 0,240-16 1221 0 0,-66 6-1020 0 0,-141 10-302 0 0,-22 1-8 0 0,0 1-1 0 0,0 0 1 0 0,15 5 0 0 0,17 1 1 0 0,133 4-81 0 0,-140-11 46 0 0,-1-1-1 0 0,64-12 0 0 0,-33 1 238 0 0,0 3 0 0 0,95 0 1 0 0,-133 9-214 0 0,1 2 1 0 0,-1 0 0 0 0,39 9-1 0 0,-13 0-2 0 0,-27-7 10 0 0,0-2-1 0 0,50-1 1 0 0,62-12 243 0 0,-54 2-47 0 0,-51 6-150 0 0,-1 1 0 0 0,1 2 0 0 0,67 8 0 0 0,-65-4-56 0 0,79 0 0 0 0,-94-4 0 0 0,135-14 230 0 0,-44 2 228 0 0,-52 7-311 0 0,40-2-130 0 0,-85 7-18 0 0,0 1 0 0 0,0 0 0 0 0,29 7 0 0 0,-12-1 1 0 0,-22-4 0 0 0,30 4 0 0 0,-20-5-7 0 0,-1-1 0 0 0,45-4-1 0 0,43-13 150 0 0,-73 9 10 0 0,0 1 0 0 0,-1 3-1 0 0,61 1 1 0 0,108 10 1 0 0,19-23-153 0 0,-133 7 0 0 0,-34 3 0 0 0,0 3 0 0 0,60 6 0 0 0,-52-1 28 0 0,13 1 8 0 0,-9-2 24 0 0,114 8 303 0 0,-21-3-338 0 0,-72-4-25 0 0,-63-4 0 0 0,69-2 40 0 0,-57 0 76 0 0,-1 2 0 0 0,1 2 0 0 0,39 5 0 0 0,35 9 9 0 0,-104-13-114 0 0,5 0-9 0 0,19-7-4 0 0,-17 3 13 0 0,-10 0 31 0 0,7-2-31 0 0,3 2-11 0 0,0-3 11 0 0,-1 0 31 0 0,-1 3-51 0 0,-11 2-92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3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33 2759 0 0,'3'-1'207'0'0,"32"-7"-640"0"0,-20 3 2034 0 0,2 1 3522 0 0,-6 1-3095 0 0,-8 2-884 0 0,0 1-390 0 0,24-8 1725 0 0,-25 8-1360 0 0,1-1-573 0 0,9 0-2 0 0,-9 0 1888 0 0,0 13-2110 0 0,-2-11-308 0 0,-1 0 0 0 0,1 0-1 0 0,-1-1 1 0 0,1 1 0 0 0,-1 0 0 0 0,0 0-1 0 0,1 0 1 0 0,-1 0 0 0 0,0 0-1 0 0,0 0 1 0 0,0 0 0 0 0,0 0-1 0 0,0 0 1 0 0,0 0 0 0 0,0 1 0 0 0,0-1-1 0 0,0 0 1 0 0,0 0 0 0 0,-1 0-1 0 0,1 0 1 0 0,0-1 0 0 0,-1 3 0 0 0,-2 2 7 0 0,-1 0 0 0 0,1 0 1 0 0,-1-1-1 0 0,0 1 0 0 0,0-1 1 0 0,0 0-1 0 0,-1 0 1 0 0,1 0-1 0 0,-1 0 0 0 0,0-1 1 0 0,0 0-1 0 0,-1 0 0 0 0,1 0 1 0 0,-7 1-1 0 0,-13 6-7 0 0,-52 11 1 0 0,29-9-23 0 0,27-7-125 0 0,-1 0 0 0 0,1-2 0 0 0,-25 2 0 0 0,-65-4-772 0 0,69-1 555 0 0,35 0 300 0 0,-5 0-30 0 0,0 0 1 0 0,0 1-1 0 0,1 0 1 0 0,-1 1 0 0 0,0 0-1 0 0,1 1 1 0 0,0 1-1 0 0,-12 4 1 0 0,8-3 26 0 0,4 0 59 0 0,8-4 190 0 0,16 2 54 0 0,-8-2-174 0 0,0-1 19 0 0,0 1 0 0 0,0-1 1 0 0,0 0-1 0 0,0-1 0 0 0,0 1 1 0 0,0-1-1 0 0,0 0 1 0 0,10-4-1 0 0,2 0 89 0 0,-14 5-106 0 0,-12 5-13 0 0,5-2-64 0 0,-19 12-1 0 0,-33 27 0 0 0,-2 3 0 0 0,-48 30 0 0 0,86-59 11 0 0,18-15 322 0 0,5-1-221 0 0,61-21 76 0 0,-41 13-168 0 0,1 1 0 0 0,32-7 0 0 0,-45 13-32 0 0,0-1 0 0 0,0 1 0 0 0,0 1 0 0 0,0 0 0 0 0,-1 0 0 0 0,1 1 0 0 0,0 0 0 0 0,0 1 0 0 0,0 1 0 0 0,-1 0 0 0 0,1 0 0 0 0,17 8 0 0 0,13 9-41 0 0,56 30 326 0 0,-90-47-224 0 0,1 0 0 0 0,0 0 0 0 0,10 2 1 0 0,-6-1 51 0 0,-9-3 121 0 0,17 20 202 0 0,-18-19-327 0 0,-3 1-26 0 0,-2 3-56 0 0,0 0-1 0 0,0 0 1 0 0,-1-1 0 0 0,0 1-1 0 0,0-1 1 0 0,0 0 0 0 0,0 0 0 0 0,-1-1-1 0 0,1 1 1 0 0,-1-1 0 0 0,-1 0-1 0 0,1 0 1 0 0,0-1 0 0 0,-12 6-1 0 0,-57 27 41 0 0,-118 39 0 0 0,61-26-25 0 0,96-37-19 0 0,35-12-11 0 0,0 0 0 0 0,0 0 1 0 0,0 0-1 0 0,0 0 1 0 0,0 0-1 0 0,0 1 0 0 0,0-1 1 0 0,0 0-1 0 0,-1 0 0 0 0,1 0 1 0 0,0 0-1 0 0,0 0 0 0 0,0 0 1 0 0,0 0-1 0 0,0 0 0 0 0,0 0 1 0 0,0 0-1 0 0,0 0 0 0 0,0 0 1 0 0,0 0-1 0 0,-1 0 0 0 0,1 0 1 0 0,0 0-1 0 0,0 0 0 0 0,0 0 1 0 0,0 0-1 0 0,0 0 0 0 0,0 0 1 0 0,0 0-1 0 0,0-1 0 0 0,0 1 1 0 0,0 0-1 0 0,0 0 0 0 0,-1 0 1 0 0,1 0-1 0 0,0 0 0 0 0,0 0 1 0 0,0 0-1 0 0,0 0 0 0 0,0 0 1 0 0,0 0-1 0 0,0 0 0 0 0,0 0 1 0 0,0 0-1 0 0,0 0 0 0 0,0-1 1 0 0,0 1-1 0 0,0 0 0 0 0,0 0 1 0 0,0 0-1 0 0,0 0 0 0 0,0 0 1 0 0,0 0-1 0 0,0 0 0 0 0,0 0 1 0 0,0 0-1 0 0,0 0 0 0 0,0-1 1 0 0,0 1-1 0 0,0 0 0 0 0,0 0 1 0 0,0 0-1 0 0,0-2-31 0 0,0-1-1 0 0,0 1 1 0 0,0-1 0 0 0,0 1-1 0 0,1-1 1 0 0,-1 1 0 0 0,1 0-1 0 0,-1-1 1 0 0,1 1 0 0 0,0 0-1 0 0,0-1 1 0 0,0 1 0 0 0,0 0-1 0 0,0 0 1 0 0,1 0 0 0 0,-1 0-1 0 0,3-3 1 0 0,3-1-388 0 0,0 1 0 0 0,0 0 0 0 0,1 0 0 0 0,-1 0-1 0 0,1 1 1 0 0,0 0 0 0 0,0 1 0 0 0,0 0 0 0 0,1 0 0 0 0,10-2 0 0 0,4-2-1119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3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3223 0 0,'0'0'14632'0'0,"3"0"-13850"0"0,8 1-248 0 0,-8 0-107 0 0,8 8 361 0 0,-10-8-735 0 0,1 1 1 0 0,-1-1 0 0 0,0 1-1 0 0,0 0 1 0 0,0-1-1 0 0,0 1 1 0 0,0 0-1 0 0,0 0 1 0 0,-1 0-1 0 0,1 0 1 0 0,-1 0 0 0 0,1 0-1 0 0,-1 0 1 0 0,1 0-1 0 0,-1 0 1 0 0,0 0-1 0 0,0 3 1 0 0,-1 1 21 0 0,1-1 0 0 0,-1 1 0 0 0,0-1-1 0 0,0 1 1 0 0,-2 5 0 0 0,-1-1 17 0 0,-1-1-1 0 0,1 0 1 0 0,-2 0 0 0 0,1-1-1 0 0,-1 1 1 0 0,0-1 0 0 0,-10 9-1 0 0,-4 3 71 0 0,-30 23-1 0 0,25-24-144 0 0,-34 30-18 0 0,48-37 1 0 0,10-11 0 0 0,0-1 0 0 0,1 0 0 0 0,-1 1 0 0 0,1-1 0 0 0,0 0 0 0 0,-1 1 0 0 0,1-1 0 0 0,0 1 0 0 0,-1-1 0 0 0,1 0 0 0 0,0 1 0 0 0,0-1 0 0 0,-1 1 0 0 0,1-1 0 0 0,0 1 0 0 0,0-1 0 0 0,0 1 0 0 0,0-1 0 0 0,-1 1 0 0 0,2 0 1 0 0,0-1 0 0 0,0 1 0 0 0,-1-1 0 0 0,1 0 0 0 0,0 1 0 0 0,0-1 0 0 0,0 0 0 0 0,-1 0 0 0 0,1 1 0 0 0,0-1 0 0 0,0 0 0 0 0,0 0 0 0 0,0 0 0 0 0,0 0 0 0 0,3 0 17 0 0,0 0 0 0 0,0 0-1 0 0,0 0 1 0 0,-1 0 0 0 0,1-1 0 0 0,0 1 0 0 0,7-3 0 0 0,25-6 116 0 0,104-12 21 0 0,-43 8 38 0 0,-45 9-89 0 0,-12 2-53 0 0,-20 1-9 0 0,-1 2-31 0 0,-4 2-36 0 0,-12-3-98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3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27 2303 0 0,'0'0'102'0'0,"2"-2"-1"0"0,17-22 15471 0 0,-18 35-15145 0 0,-1 0 0 0 0,-1 0 0 0 0,0 0 1 0 0,0 0-1 0 0,-1-1 0 0 0,0 1 0 0 0,-7 17 0 0 0,-23 59 467 0 0,-10 25-495 0 0,31-88-289 0 0,-1 0 1 0 0,-22 33-1 0 0,-130 161 199 0 0,118-160-441 0 0,44-56-102 0 0,20-6-8045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3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 5063 0 0,'0'0'390'0'0,"2"-1"-252"0"0,5 0-1190 0 0,10-1 11493 0 0,-9 1-4894 0 0,-5 3-5127 0 0,-1 0-334 0 0,0-1 1 0 0,0 1-1 0 0,0 0 0 0 0,0 0 0 0 0,-1 0 0 0 0,1 0 0 0 0,0 0 1 0 0,-1 0-1 0 0,0 1 0 0 0,1-1 0 0 0,-1 0 0 0 0,0 1 0 0 0,1 3 1 0 0,-1-1 5 0 0,0 0 1 0 0,0 0 0 0 0,-1-1-1 0 0,1 1 1 0 0,-1 0 0 0 0,-1 10-1 0 0,-2 3 41 0 0,-1 0-1 0 0,-1-1 0 0 0,-8 20 1 0 0,9-24-50 0 0,-23 57 72 0 0,-3-1-1 0 0,-70 117 1 0 0,74-142-91 0 0,17-30-64 0 0,4-1-56 0 0,-2 2-568 0 0,6-12 280 0 0,1-1-152 0 0,-2 10-638 0 0,2-9-282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3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14799 0 0,'0'0'4854'0'0,"2"3"-4288"0"0,-1 2-383 0 0,0 0 0 0 0,-1 0 0 0 0,1 0 0 0 0,-1 0 0 0 0,0 0 0 0 0,0 0 0 0 0,0 0 0 0 0,-1 0 0 0 0,0 0 0 0 0,0 0 0 0 0,-2 7 0 0 0,2-9-95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25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163 114 9991 0 0,'-1'0'456'0'0,"-9"3"-235"0"0,0-1-1 0 0,-19 2 1 0 0,8-3 8500 0 0,22-1-8607 0 0,1-1 1 0 0,-1 0-1 0 0,1 0 1 0 0,-1 0-1 0 0,1 0 0 0 0,-1 0 1 0 0,0 0-1 0 0,3-3 1 0 0,1-1 104 0 0,1 1-79 0 0,0 0-1 0 0,0 0 1 0 0,1 1-1 0 0,0 0 0 0 0,10-4 1 0 0,40-8 248 0 0,-34 9-279 0 0,46-12-2 0 0,1 3 1 0 0,1 4 0 0 0,-1 2-1 0 0,111 1 1 0 0,-168 8-79 0 0,46 4 185 0 0,-54-3-200 0 0,-1-1 0 0 0,1 1 0 0 0,0 1 0 0 0,0-1 0 0 0,-1 1 1 0 0,1 0-1 0 0,-1 0 0 0 0,1 0 0 0 0,5 4 0 0 0,-4 1-3 0 0,-4 3 31 0 0,-3-7-40 0 0,0 0-1 0 0,0 0 0 0 0,0 0 0 0 0,-1 0 0 0 0,1 0 0 0 0,-1 0 0 0 0,0 0 0 0 0,0 0 0 0 0,-2 3 0 0 0,-24 23 7 0 0,25-25-3 0 0,-40 34 53 0 0,-2-1 0 0 0,-1-2-1 0 0,-62 36 1 0 0,-24-3 1 0 0,115-60-58 0 0,-28 11 12 0 0,-2-3 0 0 0,1-1 0 0 0,-2-3-1 0 0,-63 9 1 0 0,104-19-9 0 0,5-2 1 0 0,-1 1 1 0 0,1-1-1 0 0,0 0 1 0 0,0 0-1 0 0,-1 0 1 0 0,1 0-1 0 0,0 0 1 0 0,0 0-1 0 0,-1-1 1 0 0,-2 0-1 0 0,28-2-4 0 0,-8 0-34 0 0,400-14-527 0 0,-392 17 554 0 0,0 1 0 0 0,1 1 0 0 0,-1 1 0 0 0,0 1 0 0 0,31 10 0 0 0,-44-11 4 0 0,0 1-1 0 0,0 0 0 0 0,0 1 1 0 0,-1 0-1 0 0,0 0 1 0 0,0 1-1 0 0,0 1 1 0 0,0-1-1 0 0,-1 1 0 0 0,0 1 1 0 0,-1-1-1 0 0,0 1 1 0 0,13 18-1 0 0,-15-18 3 0 0,2 3 0 0 0,-1 0 0 0 0,6 13 0 0 0,-11-22 17 0 0,0 0 1 0 0,-1 0-1 0 0,1 0 0 0 0,-1 0 1 0 0,1 1-1 0 0,-1-1 0 0 0,0 0 1 0 0,0 0-1 0 0,0 1 0 0 0,0-1 1 0 0,0 0-1 0 0,-1 0 0 0 0,1 0 1 0 0,-1 1-1 0 0,1-1 0 0 0,-1 0 1 0 0,0 0-1 0 0,0 0 0 0 0,0 0 1 0 0,0 0-1 0 0,0 0 0 0 0,0 0 1 0 0,0 0-1 0 0,-1-1 0 0 0,1 1 1 0 0,-1 0-1 0 0,-3 2 0 0 0,3-1 11 0 0,-11 9 149 0 0,0 1 0 0 0,-1-2 0 0 0,-1 1 0 0 0,-27 15-1 0 0,7-8-14 0 0,-41 16-1 0 0,47-24-66 0 0,0-2 1 0 0,0-1-1 0 0,-1-1 0 0 0,-43 4 1 0 0,-123-1 774 0 0,90-7-533 0 0,71 1-256 0 0,22-2-59 0 0,-1-1-1 0 0,1 0 0 0 0,-1-1 1 0 0,-21-3-1 0 0,28 2-40 0 0,5 1-67 0 0,18 7-2764 0 0,-3 0 359 0 0,-2-5-5271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26 9215 0 0,'-3'-3'119'0'0,"0"1"0"0"0,0 0-1 0 0,-1 0 1 0 0,1 0-1 0 0,0 1 1 0 0,-1-1-1 0 0,1 1 1 0 0,-6-2 0 0 0,-10-4 5669 0 0,18 8-5236 0 0,-1 3-426 0 0,0 1 1 0 0,1-1-1 0 0,-1 1 0 0 0,1-1 0 0 0,0 1 0 0 0,1 0 1 0 0,-1-1-1 0 0,1 1 0 0 0,-1 0 0 0 0,2 0 0 0 0,-1-1 1 0 0,0 1-1 0 0,1 0 0 0 0,0-1 0 0 0,3 9 0 0 0,1 5 107 0 0,2 0-1 0 0,13 28 0 0 0,-8-24-109 0 0,1-1 1 0 0,0 0-1 0 0,2-1 0 0 0,0-1 1 0 0,23 22-1 0 0,-1-5 141 0 0,62 44 0 0 0,-67-57-20 0 0,-1 2 1 0 0,-1 1-1 0 0,-2 1 0 0 0,35 42 1 0 0,-54-57-168 0 0,-1 0 0 0 0,0 0-1 0 0,-1 1 1 0 0,-1 0 0 0 0,0 1 0 0 0,6 18 0 0 0,-9-22-59 0 0,-1 1-1 0 0,0-1 1 0 0,-1 0-1 0 0,0 1 1 0 0,0 0-1 0 0,-1-1 1 0 0,-1 1-1 0 0,0-1 0 0 0,-4 20 1 0 0,1-15 3 0 0,-1-1 1 0 0,0 0-1 0 0,-2 0 1 0 0,1 0-1 0 0,-2-1 0 0 0,0 0 1 0 0,0 0-1 0 0,-1 0 1 0 0,-1-2-1 0 0,0 1 1 0 0,-16 14-1 0 0,-15 9 113 0 0,-83 55 1 0 0,108-79-132 0 0,-11 6-59 0 0,0-1 1 0 0,-1-1-1 0 0,-58 22 0 0 0,84-37-760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3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344 372 7367 0 0,'0'0'334'0'0,"3"-1"-1"0"0,10-3-213 0 0,-1-3 207 0 0,15-9 7769 0 0,-21 12-7736 0 0,0 1 0 0 0,0-1 0 0 0,-1 0 0 0 0,1 0 1 0 0,-1 0-1 0 0,9-10 0 0 0,-10 10-292 0 0,-1 0 0 0 0,0-1 0 0 0,0 0 0 0 0,0 0 0 0 0,0 0 0 0 0,-1 0 0 0 0,1 0 1 0 0,-1 0-1 0 0,-1 0 0 0 0,1-1 0 0 0,-1 1 0 0 0,0-1 0 0 0,0 1 0 0 0,0-7 0 0 0,0 1 61 0 0,0 4-17 0 0,-1 0 1 0 0,0 1-1 0 0,0-1 1 0 0,0 0-1 0 0,-1 1 0 0 0,0-1 1 0 0,-2-7-1 0 0,-3-7 75 0 0,-1 1 0 0 0,-1 0 0 0 0,-12-22 0 0 0,17 38-199 0 0,-1 1 0 0 0,0-1 0 0 0,1 0 0 0 0,-1 1 0 0 0,-1 0 0 0 0,1 0 0 0 0,0 0 0 0 0,-1 0 0 0 0,0 1 0 0 0,-6-3 1 0 0,5 2-11 0 0,1 1-9 0 0,1 0 1 0 0,-1 1-1 0 0,0 0 1 0 0,0 0 0 0 0,-1 0-1 0 0,-8 0 1 0 0,13 1 28 0 0,-20-1-72 0 0,17 3 74 0 0,1 0-10 0 0,-7 2 4 0 0,1 0 0 0 0,-1 1 0 0 0,1 0 0 0 0,0 1 0 0 0,0 0 0 0 0,1 0 0 0 0,0 1 0 0 0,-15 15-1 0 0,-1 0 2 0 0,-6 4 21 0 0,-42 47 0 0 0,60-59-10 0 0,1 0-1 0 0,0 1 0 0 0,2 1 1 0 0,0 0-1 0 0,-13 30 0 0 0,20-42 21 0 0,0 1-1 0 0,1-1 1 0 0,0 1-1 0 0,0-1 1 0 0,0 1-1 0 0,0-1 1 0 0,1 1-1 0 0,0-1 1 0 0,0 1-1 0 0,0 0 1 0 0,1-1-1 0 0,-1 1 1 0 0,2 5 0 0 0,0-7 12 0 0,-1 0 0 0 0,1 0 0 0 0,0 0 1 0 0,0 0-1 0 0,0-1 0 0 0,0 1 1 0 0,0-1-1 0 0,0 1 0 0 0,1-1 0 0 0,3 3 1 0 0,0 0 59 0 0,-3-3-51 0 0,1 0-1 0 0,-1 0 0 0 0,1 0 1 0 0,0-1-1 0 0,0 1 0 0 0,0-1 0 0 0,0 0 1 0 0,0 0-1 0 0,0-1 0 0 0,5 1 0 0 0,1 1 16 0 0,-1-1-6 0 0,-1 0 0 0 0,0-1 0 0 0,0 0 0 0 0,0 0 0 0 0,9-2 0 0 0,2-3-56 0 0,-8 1 0 0 0,-1 0 0 0 0,1-1 0 0 0,-1-1 0 0 0,1 0 0 0 0,-2 0 0 0 0,13-10 0 0 0,-5 1 0 0 0,0-1 0 0 0,17-21 0 0 0,20-17 211 0 0,-26 28-95 0 0,-26 23 497 0 0,-1 6-512 0 0,1 5-58 0 0,0-1 0 0 0,0 1 0 0 0,-1-1 0 0 0,-1 1 0 0 0,1-1 0 0 0,-1 1 0 0 0,0 0-1 0 0,-1-1 1 0 0,0 1 0 0 0,0 0 0 0 0,-4 10 0 0 0,0 0 2 0 0,-1 0 0 0 0,-1 0 0 0 0,-15 28 0 0 0,-21 23-15 0 0,-4 6 4 0 0,40-63-25 0 0,4-6 0 0 0,-1-1 0 0 0,1 1 0 0 0,1 0 0 0 0,-5 13-1 0 0,-6 12 3 0 0,8-18-24 0 0,4-11-101 0 0,16-8-7351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3:4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37 1839 0 0,'0'0'83'0'0,"-2"1"-6"0"0,-10 2 239 0 0,-78 26 9195 0 0,76-23-6651 0 0,-23 12-1 0 0,7 3-1971 0 0,28-19-123 0 0,0 0-12 0 0,2-2-665 0 0,-1 0-1 0 0,1 0 1 0 0,0 0 0 0 0,0 0-1 0 0,0 0 1 0 0,-1 0 0 0 0,1 0-1 0 0,0 1 1 0 0,0-1-1 0 0,-1 0 1 0 0,1 0 0 0 0,0 0-1 0 0,0 1 1 0 0,0-1 0 0 0,0 0-1 0 0,-1 0 1 0 0,1 0-1 0 0,0 1 1 0 0,0-1 0 0 0,0 0-1 0 0,0 0 1 0 0,0 1 0 0 0,0-1-1 0 0,0 0 1 0 0,0 0-1 0 0,0 1 1 0 0,0-1 0 0 0,0 0-1 0 0,0 0 1 0 0,0 1 0 0 0,0-1-1 0 0,0 0 1 0 0,0 0-1 0 0,0 1 1 0 0,0-1 0 0 0,13 2 1610 0 0,-11-2-1975 0 0,9-1 474 0 0,0 0-1 0 0,0 0 1 0 0,0-1-1 0 0,19-6 1 0 0,43-20 201 0 0,-22 8-312 0 0,-22 10-60 0 0,2-2 4 0 0,0 1 1 0 0,57-10-1 0 0,-68 18-34 0 0,3-1 27 0 0,0 1 0 0 0,47 1-1 0 0,-53 4-22 0 0,7 2 0 0 0,-18-3 0 0 0,20 11 0 0 0,-8-6 0 0 0,1 1 0 0 0,-2-1 0 0 0,-1 0 0 0 0,-15-5 0 0 0,0-1 0 0 0,0 1 0 0 0,0 0 0 0 0,0 0 0 0 0,-1-1 0 0 0,1 1 0 0 0,0 0 0 0 0,0 0 0 0 0,-1 0 0 0 0,1 0 0 0 0,-1 0 0 0 0,1 0 0 0 0,-1 0 0 0 0,1 0 0 0 0,-1 0 0 0 0,0 0 0 0 0,1 0 0 0 0,-1 0 0 0 0,0 0 0 0 0,0 2 0 0 0,0-1 0 0 0,0 1 0 0 0,0-1 0 0 0,-1 0 0 0 0,1 0 0 0 0,-1 1 0 0 0,1-1 0 0 0,-1 0 0 0 0,0 0 0 0 0,-2 3 0 0 0,-2 4 0 0 0,-1 0 0 0 0,-1-1 0 0 0,-10 12 0 0 0,15-18 0 0 0,-157 157 0 0 0,109-113 0 0 0,2 1 0 0 0,2 3 0 0 0,-44 63 0 0 0,83-103 0 0 0,0 0 0 0 0,-5 11 0 0 0,1 4 32 0 0,11-20-9 0 0,0-1-1 0 0,0-1 21 0 0,3-2-274 0 0,0-1 103 0 0,0 1-1 0 0,0-1 0 0 0,0-1 0 0 0,0 1 1 0 0,0 0-1 0 0,0-1 0 0 0,0 1 0 0 0,0-1 1 0 0,0 0-1 0 0,0 0 0 0 0,3-1 1 0 0,18-12-7386 0 0,-11 3 179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01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1 317 11831 0 0,'0'0'8123'0'0,"3"-2"-7895"0"0,5-2-101 0 0,24-12 248 0 0,59-39 0 0 0,14-21 140 0 0,130-73 0 0 0,-214 139-488 0 0,-10 6 31 0 0,-11 4-57 0 0,0 0-1 0 0,0 0 0 0 0,0 0 0 0 0,0 0 0 0 0,0 0 1 0 0,1 0-1 0 0,-1 0 0 0 0,0 0 0 0 0,0 0 1 0 0,0 0-1 0 0,0 0 0 0 0,0 0 0 0 0,0 0 1 0 0,0 0-1 0 0,0 0 0 0 0,0 0 0 0 0,0 0 0 0 0,0 0 1 0 0,0 0-1 0 0,0 0 0 0 0,0 1 0 0 0,0-1 1 0 0,1 0-1 0 0,-1 0 0 0 0,0 0 0 0 0,0 0 0 0 0,0 0 1 0 0,0 0-1 0 0,0 0 0 0 0,0 0 0 0 0,0 0 1 0 0,0 0-1 0 0,0 0 0 0 0,0 0 0 0 0,0 0 1 0 0,0 1-1 0 0,0-1 0 0 0,0 0 0 0 0,0 0 0 0 0,0 0 1 0 0,0 0-1 0 0,0 0 0 0 0,0 0 0 0 0,0 0 1 0 0,0 0-1 0 0,0 0 0 0 0,0 0 0 0 0,0 0 0 0 0,0 0 1 0 0,0 1-1 0 0,-1-1 0 0 0,-4 7-3 0 0,-31 45 53 0 0,-12 19-35 0 0,41-59-15 0 0,1-1 0 0 0,0 1 0 0 0,1 1-1 0 0,-5 16 1 0 0,8-25 0 0 0,1 0 0 0 0,0 0 0 0 0,0 1 0 0 0,0-1 0 0 0,1 0 0 0 0,-1 0 0 0 0,1 1 0 0 0,0-1 0 0 0,0 0 0 0 0,0 0 0 0 0,2 7 0 0 0,0 6 0 0 0,0-8 0 0 0,-1 0 0 0 0,1 0 0 0 0,0 0 0 0 0,1 0 0 0 0,0-1 0 0 0,1 1 0 0 0,0-1 0 0 0,0 1 0 0 0,0-1 0 0 0,1 0 0 0 0,8 8 0 0 0,-7-7 63 0 0,2 0-1 0 0,-1-1 0 0 0,1 0 1 0 0,0-1-1 0 0,1 0 1 0 0,0 0-1 0 0,0-1 0 0 0,0 0 1 0 0,12 5-1 0 0,-7-6 216 0 0,24 6 0 0 0,-37-10-258 0 0,0-1 0 0 0,0 0-1 0 0,1 0 1 0 0,-1 0-1 0 0,0 1 1 0 0,0-1-1 0 0,0 0 1 0 0,0 0 0 0 0,0-1-1 0 0,0 1 1 0 0,0 0-1 0 0,1 0 1 0 0,-1 0-1 0 0,0-1 1 0 0,0 1-1 0 0,0-1 1 0 0,1 0 0 0 0,2-1 32 0 0,6-1-6 0 0,-1-1-1 0 0,0 0 1 0 0,0 0-1 0 0,-1-1 0 0 0,1 0 1 0 0,-1-1-1 0 0,0 0 0 0 0,9-8 1 0 0,4-7 17 0 0,26-35 0 0 0,23-25 45 0 0,-68 80-173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0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1 358 5527 0 0,'0'0'423'0'0,"2"-1"-278"0"0,52-65 4522 0 0,-27 39-2787 0 0,160-146 4436 0 0,-169 157-6005 0 0,2 2 1 0 0,0 0-1 0 0,1 1 1 0 0,41-20-1 0 0,-59 32-28 0 0,-1 4-330 0 0,0-1 40 0 0,-1 1 1 0 0,1 0-1 0 0,-1 0 0 0 0,0 0 0 0 0,0 0 1 0 0,0 0-1 0 0,0 0 0 0 0,-1 0 0 0 0,1 0 0 0 0,-1 0 1 0 0,0 0-1 0 0,1 0 0 0 0,-2 0 0 0 0,1 0 1 0 0,0 0-1 0 0,-2 6 0 0 0,-1 5 4 0 0,-1 0-1 0 0,-9 21 1 0 0,-4 12 116 0 0,11-18 18 0 0,6-25-103 0 0,0-2-9 0 0,0 0 1 0 0,0 1-1 0 0,0-1 0 0 0,1 0 1 0 0,-1 0-1 0 0,1 0 1 0 0,-1 0-1 0 0,1 0 0 0 0,0 0 1 0 0,-1 0-1 0 0,1 0 1 0 0,0 0-1 0 0,2 2 0 0 0,16 20 139 0 0,-11-17-55 0 0,1 0 0 0 0,0-1-1 0 0,0 0 1 0 0,0 0 0 0 0,0-1 0 0 0,1 0-1 0 0,0 0 1 0 0,0-1 0 0 0,0-1 0 0 0,1 0-1 0 0,20 4 1 0 0,5-3 348 0 0,0 0 0 0 0,43-3-1 0 0,-52-1-299 0 0,-1-1 0 0 0,45-8 0 0 0,-61 7-303 0 0,0 0 0 0 0,-1-1 0 0 0,1 0 0 0 0,-1-1 0 0 0,0 0 0 0 0,0 0 1 0 0,0-1-1 0 0,0 0 0 0 0,-1-1 0 0 0,10-8 0 0 0,8-10-3169 0 0,-13 9-3813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0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20 10103 0 0,'15'-5'321'0'0,"30"-9"594"0"0,-42 14 781 0 0,-2 3-682 0 0,0 1-817 0 0,0 0 1 0 0,0 1 0 0 0,-1-1 0 0 0,1 0 0 0 0,-1 1 0 0 0,0-1-1 0 0,-1 1 1 0 0,1-1 0 0 0,-1 0 0 0 0,0 1 0 0 0,0-1-1 0 0,0 0 1 0 0,0 0 0 0 0,-1 0 0 0 0,-3 7 0 0 0,-5 10 547 0 0,-25 34 1 0 0,19-30-268 0 0,-94 136 656 0 0,13-18-388 0 0,86-126-746 0 0,-125 186 0 0 0,131-195-6 0 0,-31 45-210 0 0,33-46 178 0 0,-1-1 0 0 0,1 1 0 0 0,1-1 0 0 0,-1 1 0 0 0,1 0 0 0 0,-2 10 0 0 0,4-14-254 0 0,2-2-1396 0 0,11 6 708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0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5983 0 0,'0'0'15711'0'0,"1"3"-15338"0"0,-1 1-314 0 0,1 0 0 0 0,-1 0 0 0 0,0-1 0 0 0,0 1 0 0 0,0 0 0 0 0,-1 0 0 0 0,1 0 0 0 0,-1-1 0 0 0,0 1 0 0 0,0 0-1 0 0,-1 0 1 0 0,1-1 0 0 0,-3 5 0 0 0,-4 8-689 0 0,-17 23 0 0 0,21-33 137 0 0,3-4-701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0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50 14943 0 0,'25'-14'844'0'0,"34"-22"2456"0"0,-62 38-3077 0 0,-13 5-57 0 0,1 2 0 0 0,-1 0 0 0 0,2 1 0 0 0,-1 1 0 0 0,-24 23 0 0 0,7-3-405 0 0,-2-1-1 0 0,-1-1 1 0 0,-1-2 0 0 0,-1-2 0 0 0,-1-1-1 0 0,-48 22 1 0 0,-41 15-727 0 0,112-54 984 0 0,1 0 1 0 0,-1 2 0 0 0,2-1-1 0 0,-1 2 1 0 0,1 0 0 0 0,1 1-1 0 0,-1 0 1 0 0,2 0 0 0 0,0 2-1 0 0,0-1 1 0 0,-11 19 0 0 0,21-30 17 0 0,0 1 1 0 0,0 0-1 0 0,0 0 1 0 0,0 0-1 0 0,1 0 1 0 0,-1 0 0 0 0,0 0-1 0 0,1 0 1 0 0,-1 0-1 0 0,1 0 1 0 0,0 0-1 0 0,0 0 1 0 0,0 1 0 0 0,0-1-1 0 0,0 0 1 0 0,0 0-1 0 0,0 0 1 0 0,2 4-1 0 0,-1-3 4 0 0,0-1 0 0 0,1 1-1 0 0,-1 0 1 0 0,1 0 0 0 0,0-1-1 0 0,0 1 1 0 0,0-1 0 0 0,0 1-1 0 0,0-1 1 0 0,0 0 0 0 0,4 3-1 0 0,5 2 90 0 0,0 0 0 0 0,1 0 0 0 0,0-1-1 0 0,20 7 1 0 0,-3-3 100 0 0,0-2-1 0 0,1-1 1 0 0,0-1-1 0 0,48 2 1 0 0,-22-6 11 0 0,61-6 0 0 0,-5 0-5 0 0,127-13-155 0 0,-235 17-82 0 0,9-2 2 0 0,-1-1 0 0 0,0 0 0 0 0,1-1 0 0 0,-2 0 0 0 0,1-1 0 0 0,0 0 0 0 0,-1-1 0 0 0,0 0 0 0 0,0 0 0 0 0,-1-2 0 0 0,0 1 0 0 0,0-1 0 0 0,12-13 0 0 0,-2-1-67 0 0,-1 0 0 0 0,0-1 0 0 0,-2-1-1 0 0,23-43 1 0 0,-35 59 30 0 0,23-49-162 0 0,-26 52 145 0 0,0 1 1 0 0,0-1 0 0 0,-1 0 0 0 0,0 0 0 0 0,0 0 0 0 0,0 0 0 0 0,0 0-1 0 0,-1 1 1 0 0,0-11 0 0 0,0 14 33 0 0,0 0 0 0 0,-1 0 0 0 0,1 1 0 0 0,0-1-1 0 0,-1 0 1 0 0,1 0 0 0 0,0 1 0 0 0,-1-1 0 0 0,1 0 0 0 0,-1 1-1 0 0,1-1 1 0 0,-1 0 0 0 0,0 1 0 0 0,1-1 0 0 0,-1 1 0 0 0,0-1 0 0 0,1 1-1 0 0,-1-1 1 0 0,0 1 0 0 0,1-1 0 0 0,-1 1 0 0 0,0 0 0 0 0,-1-1-1 0 0,-20-3-182 0 0,16 4 169 0 0,0-1 1 0 0,0 1 1 0 0,0 0 0 0 0,0 1-1 0 0,-1-1 1 0 0,1 1-1 0 0,0 1 1 0 0,-7 1 0 0 0,-43 19-91 0 0,46-17 120 0 0,-69 30-268 0 0,-87 56 0 0 0,165-91 270 0 0,-4 4-24 0 0,-1-1-1 0 0,0 1 1 0 0,1-1 0 0 0,0 2-1 0 0,0-1 1 0 0,0 0 0 0 0,-8 11-1 0 0,6 0 14 0 0,7-12 21 0 0,-1 0-1 0 0,1-1 1 0 0,0 1-1 0 0,0 0 1 0 0,1 0-1 0 0,-1 0 1 0 0,1 0-1 0 0,-1 0 1 0 0,1 0 0 0 0,0 0-1 0 0,0 0 1 0 0,0-1-1 0 0,0 1 1 0 0,1 0-1 0 0,-1-1 1 0 0,1 1-1 0 0,0-1 1 0 0,0 0-1 0 0,2 3 1 0 0,2 3 35 0 0,1-1-1 0 0,1 0 1 0 0,-1 0 0 0 0,11 7 0 0 0,6 2-28 0 0,32 16 1 0 0,-45-26-469 0 0,0-1 0 0 0,1 0 0 0 0,0-1 0 0 0,0 0 0 0 0,16 2 0 0 0,-6-4-603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0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14 2759 0 0,'3'-1'126'0'0,"11"-3"-5"0"0,4-4 9018 0 0,-32 17-7286 0 0,-8 2-1045 0 0,-26 11-1 0 0,-11 5-85 0 0,-167 74 718 0 0,200-90-1368 0 0,-53 18 36 0 0,44-17-138 0 0,0 1 1 0 0,-52 29-1 0 0,86-41-45 0 0,1 1-124 0 0,0 0 163 0 0,0 0-1 0 0,1 0 1 0 0,-1 0-1 0 0,1 0 1 0 0,-1 0-1 0 0,1-1 0 0 0,0 1 1 0 0,0 0-1 0 0,0 0 1 0 0,0-1-1 0 0,0 1 1 0 0,0 0-1 0 0,0-1 1 0 0,0 1-1 0 0,1-1 1 0 0,-1 0-1 0 0,1 1 1 0 0,-1-1-1 0 0,1 0 1 0 0,0 0-1 0 0,-1 0 1 0 0,4 2-1 0 0,4 1-22 0 0,0 0 0 0 0,1-1 0 0 0,14 4-1 0 0,-9-2 23 0 0,320 111 990 0 0,-318-110-877 0 0,12 5 358 0 0,32 18 0 0 0,-58-28 174 0 0,-3 3-550 0 0,0-1 0 0 0,0 0 0 0 0,-1 0 0 0 0,1 0 0 0 0,-1 0 0 0 0,0 0-1 0 0,0 0 1 0 0,0 0 0 0 0,0 0 0 0 0,0 0 0 0 0,-1 0 0 0 0,1 0 0 0 0,-1-1 0 0 0,0 1 0 0 0,0-1-1 0 0,0 1 1 0 0,0-1 0 0 0,0 0 0 0 0,0 0 0 0 0,-1 0 0 0 0,1 0 0 0 0,-1 0 0 0 0,-5 3 0 0 0,-17 7 170 0 0,1-1 0 0 0,-2-2 0 0 0,-34 9 1 0 0,-82 10-100 0 0,85-21-217 0 0,-1-3 0 0 0,-103-5 0 0 0,161 2 27 0 0,-1-1 0 0 0,1 0 0 0 0,-1 0 0 0 0,1 0 0 0 0,-1 0 0 0 0,1 0 0 0 0,-1 0 0 0 0,1 0 0 0 0,-1 0-1 0 0,1 0 1 0 0,-1-1 0 0 0,1 1 0 0 0,-1 0 0 0 0,1 0 0 0 0,-1 0 0 0 0,1-1 0 0 0,0 1 0 0 0,-1 0 0 0 0,1 0 0 0 0,-1-1 0 0 0,1 1 0 0 0,-1 0 0 0 0,1-1 0 0 0,0 1-1 0 0,-1 0 1 0 0,1-1 0 0 0,0 0 20 0 0,0 1 0 0 0,0-1 0 0 0,1 1 0 0 0,-1-1 0 0 0,0 1 0 0 0,1-1-1 0 0,-1 1 1 0 0,0-1 0 0 0,1 1 0 0 0,-1-1 0 0 0,1 1 0 0 0,-1-1 0 0 0,1 1 0 0 0,-1 0 0 0 0,0-1-1 0 0,1 1 1 0 0,0-1 0 0 0,30-13-1110 0 0,-24 12 301 0 0,1 1-1 0 0,0 0 0 0 0,-1 0 0 0 0,15 1 1 0 0,-16 0 298 0 0,-2 0-1199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0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939 29 8751 0 0,'6'-4'257'0'0,"-1"1"-52"0"0,14-19 4095 0 0,-19 25-3066 0 0,-1 2-1108 0 0,1-1 0 0 0,-1 0-1 0 0,0 0 1 0 0,0 0-1 0 0,0 0 1 0 0,0 0 0 0 0,-1 0-1 0 0,0 0 1 0 0,-3 5-1 0 0,-25 36 400 0 0,14-23-236 0 0,-67 113 828 0 0,21-33-596 0 0,-79 94-251 0 0,-14-9 100 0 0,-61 78-74 0 0,11 30-553 0 0,196-278-95 0 0,0 0 0 0 0,1 1 0 0 0,1-1 0 0 0,-5 20 0 0 0,11-34-764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0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10135 0 0,'0'0'1278'0'0,"4"1"-232"0"0,5 2-314 0 0,0-1 0 0 0,1-1-1 0 0,0 1 1 0 0,-1-2-1 0 0,1 1 1 0 0,18-3-1 0 0,64-11 1207 0 0,-73 9-1566 0 0,168-27 1515 0 0,222-9-1 0 0,-384 40-2438 0 0,3 0-795 0 0,-7-2-5203 0 0,-6 0-17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3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68 11519 0 0,'0'0'887'0'0,"-1"0"-583"0"0,-8 0 5687 0 0,25-1-5186 0 0,1-1 0 0 0,-1-1 1 0 0,0 0-1 0 0,22-8 1 0 0,13-3-214 0 0,92-13 67 0 0,-119 24-1680 0 0,0 1 0 0 0,0 1-1 0 0,46 4 1 0 0,-68-3-826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0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57 7831 0 0,'-2'-1'3987'0'0,"-14"-16"421"0"0,14 16-3632 0 0,1-2-52 0 0,-1 0-478 0 0,0 0 1 0 0,-1-1-1 0 0,0 1 0 0 0,1 0 1 0 0,-1 0-1 0 0,-4-3 0 0 0,5 4-208 0 0,0 1 0 0 0,0 0-1 0 0,0 0 1 0 0,0 0 0 0 0,0 1 0 0 0,0-1-1 0 0,0 0 1 0 0,0 1 0 0 0,0 0 0 0 0,-1-1-1 0 0,1 1 1 0 0,0 0 0 0 0,0 0-1 0 0,0 0 1 0 0,-4 1 0 0 0,-4 0-27 0 0,1 1 1 0 0,0 1-1 0 0,0 0 0 0 0,0 0 1 0 0,1 0-1 0 0,-17 10 1 0 0,-45 34-19 0 0,39-23 97 0 0,1 1 0 0 0,1 1 0 0 0,-38 45 0 0 0,64-67-44 0 0,0 0 1 0 0,0 0-1 0 0,0 0 0 0 0,0 1 1 0 0,1-1-1 0 0,-1 1 0 0 0,1 0 0 0 0,0 0 1 0 0,1 0-1 0 0,-1 0 0 0 0,1 0 1 0 0,0 0-1 0 0,0 6 0 0 0,1-10-31 0 0,0-1-1 0 0,0 1 1 0 0,0 0-1 0 0,0 0 1 0 0,1-1-1 0 0,-1 1 1 0 0,0 0-1 0 0,1-1 1 0 0,-1 1-1 0 0,0 0 1 0 0,1-1 0 0 0,-1 1-1 0 0,1-1 1 0 0,-1 1-1 0 0,1 0 1 0 0,0-1-1 0 0,-1 1 1 0 0,1-1-1 0 0,-1 0 1 0 0,2 1-1 0 0,0 1 32 0 0,2 0-6 0 0,0 1 1 0 0,0-1-1 0 0,1 1 1 0 0,-1-1-1 0 0,1-1 1 0 0,-1 1-1 0 0,1-1 1 0 0,-1 1 0 0 0,1-1-1 0 0,0-1 1 0 0,0 1-1 0 0,-1-1 1 0 0,1 1-1 0 0,0-1 1 0 0,0-1-1 0 0,9-1 1 0 0,6-1 148 0 0,0-2 0 0 0,30-11 1 0 0,-49 16-182 0 0,30-12 90 0 0,54-32-1 0 0,-31 16-895 0 0,-25 12-1248 0 0,-27 15 1431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06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31 130 2303 0 0,'2'2'167'0'0,"9"8"8350"0"0,-11-9-8399 0 0,0-1-1 0 0,-1 0 1 0 0,1 0-1 0 0,0 0 0 0 0,0 1 1 0 0,0-1-1 0 0,0 0 1 0 0,0 0-1 0 0,0 0 1 0 0,0 1-1 0 0,-1-1 0 0 0,1 0 1 0 0,0 0-1 0 0,0 1 1 0 0,0-1-1 0 0,0 0 1 0 0,0 0-1 0 0,0 1 0 0 0,0-1 1 0 0,0 0-1 0 0,0 0 1 0 0,0 1-1 0 0,0-1 0 0 0,0 0 1 0 0,1 0-1 0 0,-1 0 1 0 0,0 1-1 0 0,0-1 1 0 0,0 0-1 0 0,0 0 0 0 0,0 1 1 0 0,1-1-68 0 0,-1 1 0 0 0,0-1 0 0 0,0 1 1 0 0,0-1-1 0 0,0 0 0 0 0,1 1 0 0 0,-1-1 0 0 0,0 1 1 0 0,0-1-1 0 0,0 1 0 0 0,0-1 0 0 0,0 1 0 0 0,0-1 1 0 0,0 1-1 0 0,0-1 0 0 0,0 1 0 0 0,-1-1 0 0 0,1 0 1 0 0,0 1-1 0 0,0-1 0 0 0,0 1 0 0 0,0-1 0 0 0,-1 1 1 0 0,1-1-1 0 0,0 1 0 0 0,-9 9 1187 0 0,-1-1 0 0 0,-11 9 0 0 0,19-16 432 0 0,5-4-1540 0 0,15-8-67 0 0,269-138-206 0 0,-263 138 116 0 0,-12 4 12 0 0,0 0 0 0 0,1 1 0 0 0,0 1 1 0 0,23-6-1 0 0,-36 10 22 0 0,1 0 0 0 0,0 0 1 0 0,0 0-1 0 0,0 0 0 0 0,0 0 1 0 0,-1 1-1 0 0,1-1 0 0 0,0 0 0 0 0,0 0 1 0 0,-1 0-1 0 0,1 1 0 0 0,0-1 1 0 0,0 0-1 0 0,-1 1 0 0 0,1-1 1 0 0,0 1-1 0 0,-1-1 0 0 0,1 1 0 0 0,1 0 1 0 0,-1 0 15 0 0,4 4 66 0 0,-3 1-70 0 0,0 0 0 0 0,0-1 0 0 0,-1 1 0 0 0,0 0 0 0 0,0 0 0 0 0,0 0 0 0 0,0 0 0 0 0,-1 0 0 0 0,0 0 0 0 0,-1 0 0 0 0,1 0 0 0 0,-1 0 0 0 0,0 0 0 0 0,0-1 0 0 0,-5 12 0 0 0,-3 8-253 0 0,-1-1 0 0 0,-19 31 0 0 0,10-19-1355 0 0,18-34-250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0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216 375 14743 0 0,'0'0'1335'0'0,"3"1"-1096"0"0,12 4 3322 0 0,-27 2-2811 0 0,8-5-611 0 0,-1 0-36 0 0,-1 0 0 0 0,0 0 0 0 0,0 0 0 0 0,0-1 0 0 0,0 0 0 0 0,-1 0 0 0 0,1-1 0 0 0,0 1 0 0 0,-12-2 0 0 0,-3-1 97 0 0,-32-7 1 0 0,42 6-148 0 0,-1-1 0 0 0,-12-5-1 0 0,23 9-48 0 0,0-1 0 0 0,0 1-1 0 0,1-1 1 0 0,-1 1 0 0 0,0-1-1 0 0,1 1 1 0 0,-1-1 0 0 0,0 0-1 0 0,1 1 1 0 0,-1-1-1 0 0,1 0 1 0 0,-1 1 0 0 0,1-1-1 0 0,-1 0 1 0 0,1 0 0 0 0,0 1-1 0 0,-1-1 1 0 0,1-1-1 0 0,-2-1 8 0 0,0-1-7 0 0,1 1-1 0 0,-1-1 0 0 0,1 1 0 0 0,0-1 0 0 0,0 1 0 0 0,0-1 0 0 0,0 0 0 0 0,0 1 1 0 0,1-1-1 0 0,0 0 0 0 0,0 0 0 0 0,0 0 0 0 0,0 1 0 0 0,1-1 0 0 0,-1 0 0 0 0,1 0 1 0 0,0 1-1 0 0,0-1 0 0 0,0 0 0 0 0,1 1 0 0 0,-1-1 0 0 0,3-3 0 0 0,4-6-64 0 0,1 0-1 0 0,0 1 0 0 0,0 0 0 0 0,14-12 1 0 0,-11 11-40 0 0,-10 10 86 0 0,96-97-686 0 0,-85 89 557 0 0,-1 1 0 0 0,1 0 0 0 0,1 1 1 0 0,0 0-1 0 0,0 1 0 0 0,21-8 1 0 0,-16 11-64 0 0,-3 4 188 0 0,1 5 19 0 0,-11-2 0 0 0,0 1 0 0 0,0 0 0 0 0,8 6 0 0 0,6 5 36 0 0,-17-8-10 0 0,0-1 2 0 0,3 2 122 0 0,0 0 0 0 0,-1 1 0 0 0,0 0 1 0 0,0 0-1 0 0,0 1 0 0 0,-1-1 0 0 0,4 14 1 0 0,-7-17-70 0 0,1 1 0 0 0,-1-1 1 0 0,0 1-1 0 0,-1 0 0 0 0,1-1 0 0 0,-1 1 1 0 0,0 0-1 0 0,-1 0 0 0 0,1-1 0 0 0,-1 1 1 0 0,0 0-1 0 0,-1-1 0 0 0,-2 7 1 0 0,2-4-53 0 0,-1-1 0 0 0,-1 1 0 0 0,1 0 0 0 0,-1-1 1 0 0,-1 0-1 0 0,0 0 0 0 0,1 0 0 0 0,-2-1 0 0 0,1 0 1 0 0,-1 0-1 0 0,-12 10 0 0 0,-4 1-34 0 0,0-1 0 0 0,-31 15-1 0 0,6-8-4072 0 0,34-18 2208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0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0 7367 0 0,'0'0'568'0'0,"-2"3"-172"0"0,-10 17 1175 0 0,0 1-1 0 0,2 0 1 0 0,-15 44-1 0 0,-11 23-997 0 0,2-19-315 0 0,-1 3 888 0 0,-60 94 1 0 0,-142 144 1510 0 0,229-300-2619 0 0,3-5-13 0 0,0 1 1 0 0,1 0-1 0 0,-1 0 0 0 0,1 0 0 0 0,1 1 0 0 0,-1 0 1 0 0,-3 9-1 0 0,7-15-23 0 0,-1 0 0 0 0,1 1 0 0 0,0-1 1 0 0,0 0-1 0 0,-1 1 0 0 0,1-1 0 0 0,0 0 0 0 0,0 0 0 0 0,0 1 1 0 0,1 2-1 0 0,0-3-26 0 0,0 1 1 0 0,0-1-1 0 0,0 1 1 0 0,0-1 0 0 0,1 0-1 0 0,-1 1 1 0 0,0-1-1 0 0,1 0 1 0 0,-1 0-1 0 0,1 0 1 0 0,0 0-1 0 0,-1 0 1 0 0,1 0-1 0 0,0 0 1 0 0,-1 0-1 0 0,1-1 1 0 0,0 1-1 0 0,0-1 1 0 0,0 1 0 0 0,-1-1-1 0 0,1 0 1 0 0,0 0-1 0 0,0 0 1 0 0,2 0-1 0 0,13-3-216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0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68 6447 0 0,'0'0'499'0'0,"1"-3"-35"0"0,-1 0 516 0 0,1 0 0 0 0,-1 0 0 0 0,1-1 0 0 0,-1 1-1 0 0,0 0 1 0 0,-1 0 0 0 0,1-1 0 0 0,-1-4 0 0 0,-5-7-588 0 0,5 14-355 0 0,0 0-1 0 0,0 0 1 0 0,0 0 0 0 0,0 0 0 0 0,0 0 0 0 0,0 0 0 0 0,0 0 0 0 0,0 0 0 0 0,0 1 0 0 0,-1-1 0 0 0,1 0 0 0 0,0 1 0 0 0,0-1 0 0 0,-1 1 0 0 0,1 0 0 0 0,-2-1 0 0 0,-21-1 145 0 0,13 3-149 0 0,0 0-1 0 0,0 0 0 0 0,0 1 0 0 0,0 1 1 0 0,1 0-1 0 0,-1 0 0 0 0,-11 6 1 0 0,-69 38-19 0 0,84-43-15 0 0,-32 21 1 0 0,-37 30 0 0 0,28-19 0 0 0,17-14 66 0 0,0 3-1 0 0,2 0 0 0 0,-34 38 1 0 0,61-60 506 0 0,4 0-259 0 0,0 0-242 0 0,0-1 0 0 0,0 1 0 0 0,0-1 0 0 0,1 1 1 0 0,-1-1-1 0 0,1 0 0 0 0,0 0 0 0 0,-1 0 0 0 0,1 0 0 0 0,0-1 1 0 0,0 1-1 0 0,4 1 0 0 0,0-1 45 0 0,-1 0 0 0 0,0-1 0 0 0,1 0 0 0 0,0 0 0 0 0,11 1 0 0 0,2-3 84 0 0,-1 0 0 0 0,0-2 0 0 0,29-6 0 0 0,-11-2-127 0 0,-2-1 0 0 0,0-2-1 0 0,0-1 1 0 0,33-21 0 0 0,15-6-69 0 0,-64 32-20 0 0,-6 0-61 0 0,-5 1-4 0 0,-6 7 9 0 0,-3 3-69 0 0,0-1 130 0 0,0 1-1 0 0,0-1 1 0 0,0 1 0 0 0,0-1-1 0 0,0 1 1 0 0,0 0 0 0 0,1 0-1 0 0,-1-1 1 0 0,0 1 0 0 0,0 1-1 0 0,0-2 5 0 0,1 1 1 0 0,-1-1-1 0 0,1 1 0 0 0,-1-1 0 0 0,1 1 1 0 0,-1-1-1 0 0,1 1 0 0 0,-1-1 0 0 0,1 1 1 0 0,0-1-1 0 0,-1 1 0 0 0,1 0 0 0 0,0-1 1 0 0,-1 1-1 0 0,1-1 0 0 0,0 1 0 0 0,0 1 0 0 0,-1 0-15 0 0,0 0-226 0 0,1 1-740 0 0,0 13-320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0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53 393 8751 0 0,'-1'-2'9563'0'0,"-6"-12"-8136"0"0,-33-73 2102 0 0,39 84-3484 0 0,0 0 1 0 0,0-1-1 0 0,0 1 0 0 0,1-1 1 0 0,-1 1-1 0 0,1-1 0 0 0,0 1 1 0 0,0 0-1 0 0,1-1 0 0 0,-1 1 1 0 0,0-1-1 0 0,1 1 0 0 0,0 0 1 0 0,0-1-1 0 0,0 1 1 0 0,3-6-1 0 0,0 2-28 0 0,0 0 0 0 0,0 1 1 0 0,1 0-1 0 0,-1 0 0 0 0,1 0 1 0 0,7-6-1 0 0,-1 3-66 0 0,1 0 0 0 0,0 1 0 0 0,1 0 0 0 0,0 1 0 0 0,14-5 0 0 0,8-6-276 0 0,15-7-2269 0 0,1 2 1 0 0,83-26-1 0 0,-102 40 807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0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403 158 2303 0 0,'13'11'67'0'0,"0"0"0"0"0,21 13-1 0 0,-27-20 788 0 0,0 1-1 0 0,-1 0 1 0 0,0 0-1 0 0,0 1 1 0 0,-1 0-1 0 0,0 0 1 0 0,6 7-1 0 0,-11-11-639 0 0,1-1-1 0 0,0 0 0 0 0,0 1 0 0 0,-1-1 0 0 0,1 1 0 0 0,-1-1 0 0 0,1 1 1 0 0,-1-1-1 0 0,0 1 0 0 0,0-1 0 0 0,0 1 0 0 0,1-1 0 0 0,-1 1 1 0 0,-1-1-1 0 0,1 1 0 0 0,0-1 0 0 0,0 1 0 0 0,-1 2 0 0 0,0-1-20 0 0,0 0 0 0 0,0-1 0 0 0,-1 1 0 0 0,1 0 0 0 0,0 0 0 0 0,-1-1 0 0 0,-3 5 0 0 0,-2 0 155 0 0,1-1 0 0 0,-1 0 0 0 0,0 0 0 0 0,-1-1 0 0 0,0 0 0 0 0,0 0 1 0 0,-11 5-1 0 0,-8 1 565 0 0,-29 9 1 0 0,-72 16 766 0 0,111-32-1541 0 0,0-2 0 0 0,1 0 1 0 0,-1 0-1 0 0,0-2 0 0 0,-31-2 0 0 0,41 0-92 0 0,0 1 0 0 0,0-1-1 0 0,0-1 1 0 0,0 1 0 0 0,1-1-1 0 0,-1 0 1 0 0,1-1 0 0 0,0 1-1 0 0,-10-9 1 0 0,14 10-36 0 0,0 0 0 0 0,1 1-1 0 0,0-1 1 0 0,-1 0 0 0 0,1 0-1 0 0,0 0 1 0 0,0 0 0 0 0,0 0-1 0 0,0 0 1 0 0,0 0 0 0 0,1-1-1 0 0,-1 1 1 0 0,1 0 0 0 0,-1 0 0 0 0,1-4-1 0 0,-1 1-3 0 0,1-1-1 0 0,0 0 1 0 0,0 0 0 0 0,2-8-1 0 0,1 4-87 0 0,-1 1-1 0 0,2-1 0 0 0,-1 0 1 0 0,1 1-1 0 0,1 0 0 0 0,6-9 1 0 0,2-3-396 0 0,22-25 1 0 0,-23 33 259 0 0,0 1-1 0 0,1 0 0 0 0,0 1 1 0 0,1 0-1 0 0,0 1 0 0 0,27-14 1 0 0,99-37-793 0 0,-138 60 999 0 0,16-6-59 0 0,0 1 0 0 0,0 1 0 0 0,1 1 0 0 0,-1 1 0 0 0,24-2 0 0 0,-29 5 48 0 0,1-1 1 0 0,-1 2-1 0 0,0 0 1 0 0,1 1 0 0 0,-1 0-1 0 0,0 1 1 0 0,0 0-1 0 0,15 6 1 0 0,1 5 9 0 0,-21-6 16 0 0,-3-3 8 0 0,4 8 144 0 0,-8-10-117 0 0,0-2-28 0 0,-1 0 1 0 0,1 0-1 0 0,-1-1 1 0 0,0 1 0 0 0,1 0-1 0 0,-1 0 1 0 0,0 0-1 0 0,0 0 1 0 0,0 0 0 0 0,1 0-1 0 0,-1 0 1 0 0,0-1 0 0 0,0 1-1 0 0,0 0 1 0 0,-1 0-1 0 0,1 0 1 0 0,0 0 0 0 0,0 1-1 0 0,-1 3 35 0 0,-1 6 71 0 0,1 0-1 0 0,-2 0 1 0 0,0-1-1 0 0,0 1 0 0 0,-1 0 1 0 0,0-1-1 0 0,0 0 1 0 0,-1 0-1 0 0,-1 0 1 0 0,0-1-1 0 0,0 0 0 0 0,-1 0 1 0 0,-13 14-1 0 0,-2-1 3 0 0,-1-1 1 0 0,0-2-1 0 0,-47 31 0 0 0,8-13-36 0 0,60-35-442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0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51 6447 0 0,'2'-3'298'0'0,"0"1"-193"0"0,13-20 178 0 0,-8 8 7087 0 0,-8 13-7310 0 0,1 1 0 0 0,-1-1 0 0 0,0 0 0 0 0,1 0 0 0 0,-1 1 0 0 0,0-1 0 0 0,0 1 0 0 0,1-1-1 0 0,-1 1 1 0 0,0-1 0 0 0,0 1 0 0 0,0-1 0 0 0,0 1 0 0 0,0 0 0 0 0,1-1 0 0 0,-1 1 0 0 0,0 0 0 0 0,0 0 0 0 0,0 0-1 0 0,0 0 1 0 0,0 0 0 0 0,0 0 0 0 0,0 0 0 0 0,0 0 0 0 0,0 0 0 0 0,-1 0 0 0 0,-2 1 13 0 0,0 0 1 0 0,-1 0-1 0 0,1 0 1 0 0,-6 3 0 0 0,-5 3 18 0 0,0 2 0 0 0,0 0 1 0 0,1 0-1 0 0,-16 14 0 0 0,-50 49 201 0 0,77-70-279 0 0,-33 35 229 0 0,2 1 0 0 0,1 2 1 0 0,-35 56-1 0 0,-70 139 1138 0 0,33-53-803 0 0,77-140-539 0 0,-51 57 0 0 0,29-40 21 0 0,49-57-60 0 0,0-1 0 0 0,0 1 0 0 0,0 0 0 0 0,0 0 0 0 0,0-1 0 0 0,0 1 0 0 0,-1 3 0 0 0,2-4-2 0 0,0 1-1 0 0,0-1 0 0 0,0 0 1 0 0,0 1-1 0 0,0-1 1 0 0,0 0-1 0 0,0 1 1 0 0,0-1-1 0 0,0 0 0 0 0,1 1 1 0 0,-1-1-1 0 0,1 0 1 0 0,-1 0-1 0 0,1 1 0 0 0,-1-1 1 0 0,1 0-1 0 0,0 0 1 0 0,-1 0-1 0 0,1 0 1 0 0,0 0-1 0 0,0 0 0 0 0,0 0 1 0 0,0 0-1 0 0,0 0 1 0 0,0 0-1 0 0,0-1 1 0 0,0 1-1 0 0,0 0 0 0 0,2 0 1 0 0,3 2-16 0 0,0 0 0 0 0,1 0-1 0 0,-1-1 1 0 0,10 2 0 0 0,1 0-158 0 0,-1-2 1 0 0,1 0-1 0 0,0-1 0 0 0,20-1 1 0 0,-4-2-683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0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298 320 6935 0 0,'0'0'316'0'0,"-1"3"-2"0"0,-15 78 550 0 0,16-79-34 0 0,-1 1 40 0 0,-1 9 519 0 0,-1 0-1 0 0,-8 21 1 0 0,11-32-1331 0 0,0 0-1 0 0,-1 0 1 0 0,1 0-1 0 0,-1 0 1 0 0,1-1-1 0 0,-1 1 1 0 0,0 0-1 0 0,1 0 1 0 0,-1-1-1 0 0,0 1 1 0 0,0 0-1 0 0,1-1 1 0 0,-1 1-1 0 0,0-1 1 0 0,-2 2-1 0 0,-1 0 102 0 0,-1 2-54 0 0,-1 0 1 0 0,0 0-1 0 0,0-1 1 0 0,0 0-1 0 0,0 0 1 0 0,0-1-1 0 0,-1 1 1 0 0,1-1-1 0 0,-1-1 1 0 0,0 1-1 0 0,0-1 1 0 0,-13 0-1 0 0,11-1-96 0 0,-1-1 0 0 0,0 0 0 0 0,0 0 0 0 0,1-1 0 0 0,-1 0 0 0 0,1-1 0 0 0,-1 0 0 0 0,-12-6 0 0 0,19 7-3 0 0,-1 0 1 0 0,0 0-1 0 0,1-1 1 0 0,0 1-1 0 0,-1-1 0 0 0,1 0 1 0 0,0 0-1 0 0,0 0 1 0 0,1 0-1 0 0,-1-1 1 0 0,1 1-1 0 0,-1-1 0 0 0,1 1 1 0 0,0-1-1 0 0,1 0 1 0 0,-1 0-1 0 0,0 0 1 0 0,1 0-1 0 0,0 0 0 0 0,0 0 1 0 0,0 0-1 0 0,1-1 1 0 0,0 1-1 0 0,-1-7 1 0 0,2 0 37 0 0,-1 0 0 0 0,2 1 0 0 0,-1-1 0 0 0,1 0 0 0 0,1 1 0 0 0,0 0 0 0 0,0-1 0 0 0,9-15 0 0 0,2-3-21 0 0,2 1 0 0 0,1 1 0 0 0,1 0 0 0 0,42-46-1 0 0,-50 63-34 0 0,-1 0 0 0 0,1 1 0 0 0,1 0 0 0 0,0 1 0 0 0,0 1-1 0 0,1-1 1 0 0,-1 2 0 0 0,1 0 0 0 0,1 0 0 0 0,-1 1 0 0 0,1 0 0 0 0,0 1 0 0 0,0 1-1 0 0,20-3 1 0 0,2 4 90 0 0,0 2 1 0 0,0 1-1 0 0,0 1 0 0 0,39 9 0 0 0,-27-1 224 0 0,0 1 0 0 0,64 27 1 0 0,-104-36-214 0 0,1 1 1 0 0,0 0 0 0 0,-1 1 0 0 0,1 0-1 0 0,-1 0 1 0 0,0 1 0 0 0,0-1 0 0 0,9 10 0 0 0,-15-12-61 0 0,0-1 1 0 0,0 1-1 0 0,0 0 1 0 0,0-1-1 0 0,-1 1 1 0 0,1 0-1 0 0,0 0 1 0 0,-1-1-1 0 0,0 1 1 0 0,1 0-1 0 0,-1 0 1 0 0,0 0-1 0 0,0 0 1 0 0,0 0-1 0 0,0 3 1 0 0,-6 26 264 0 0,3-24-221 0 0,0 0 0 0 0,0 0 0 0 0,-1-1 0 0 0,0 1 0 0 0,0-1 0 0 0,0 0-1 0 0,-1 0 1 0 0,0 0 0 0 0,0 0 0 0 0,0-1 0 0 0,-1 0 0 0 0,-12 9 0 0 0,-6 1 26 0 0,0 0 0 0 0,-30 12 0 0 0,47-24-92 0 0,-31 14-113 0 0,-1-2 0 0 0,-68 17 0 0 0,-86 8-905 0 0,191-40 996 0 0,-172 23-2391 0 0,155-23 1927 0 0,5-1-2949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0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0 13503 0 0,'0'0'1224'0'0,"-2"3"-1008"0"0,-15 16 17 0 0,-17 24 0 0 0,-7 8 87 0 0,-50 53 210 0 0,-160 183-120 0 0,237-270-404 0 0,-134 165 29 0 0,15 14 188 0 0,21-20 330 0 0,90-145-2512 0 0,11-20 751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3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16527 0 0,'0'0'4698'0'0,"1"0"-3745"0"0,43-3-173 0 0,-1-1 0 0 0,60-15 0 0 0,-31 5-987 0 0,18 0-3169 0 0,-65 10 1576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1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 4143 0 0,'-4'1'7788'0'0,"-5"2"-5783"0"0,0 0-1 0 0,1 1 1 0 0,-14 8-1 0 0,8-3-1035 0 0,-17 14 0 0 0,-53 55-1354 0 0,81-75 554 0 0,-10 10-166 0 0,0 1 1 0 0,1 1-1 0 0,1 0 0 0 0,0 1 0 0 0,1 0 1 0 0,-11 24-1 0 0,19-38-147 0 0,2 1-16 0 0,-4 24-3000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10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416 243 1839 0 0,'0'0'10894'0'0,"3"0"-10568"0"0,8 1 945 0 0,0 1 0 0 0,15 3-1 0 0,-23-4-868 0 0,0 1-197 0 0,7 5-86 0 0,-8-5-21 0 0,1-1 4 0 0,9 5 22 0 0,-10-5 10 0 0,2 0 2 0 0,6 0-27 0 0,1 0-1 0 0,-1 0 1 0 0,1-1-1 0 0,-1 0 1 0 0,1-1-1 0 0,-1 0 1 0 0,1-1-1 0 0,-1 0 1 0 0,1-1-1 0 0,-1 0 1 0 0,12-6 0 0 0,9-4-61 0 0,0-2 1 0 0,36-24-1 0 0,-53 30-150 0 0,-1-1 1 0 0,0 0-1 0 0,0-1 0 0 0,-1-1 0 0 0,12-14 1 0 0,-23 26 75 0 0,-1-1 1 0 0,1 0-1 0 0,-1 0 1 0 0,1 1-1 0 0,0-1 1 0 0,-1 0-1 0 0,0 0 0 0 0,1 0 1 0 0,-1 0-1 0 0,1 0 1 0 0,-1 0-1 0 0,0 0 1 0 0,0 0-1 0 0,0 0 1 0 0,1-1-1 0 0,-1-1-51 0 0,1 1 16 0 0,-1-1-1 0 0,0 1 1 0 0,0-1-1 0 0,0 1 1 0 0,0-1-1 0 0,0 1 0 0 0,0 0 1 0 0,0-1-1 0 0,-1 1 1 0 0,1-1-1 0 0,-1 1 1 0 0,-1-4-1 0 0,0 2-122 0 0,2 3 152 0 0,0 0 0 0 0,0 0 0 0 0,-1 1 0 0 0,1-1 0 0 0,-1 0 0 0 0,1 0 0 0 0,0 1 0 0 0,-1-1 0 0 0,0 0 0 0 0,1 0 0 0 0,-1 1 0 0 0,1-1 0 0 0,-1 1 0 0 0,0-1 0 0 0,1 1 0 0 0,-1-1 0 0 0,0 1 0 0 0,0-1 0 0 0,0 0 0 0 0,-2-1-64 0 0,-6-3 38 0 0,1 1-1 0 0,-1-1 1 0 0,0 1-1 0 0,0 1 1 0 0,0-1-1 0 0,0 1 1 0 0,0 1-1 0 0,-1 0 1 0 0,0 0-1 0 0,1 1 1 0 0,-19 0-1 0 0,-7 2 89 0 0,-67 10 0 0 0,80-7-4 0 0,0 0 0 0 0,-30 11 0 0 0,42-12 14 0 0,1 1-1 0 0,1 0 1 0 0,-1 1-1 0 0,0-1 1 0 0,1 2 0 0 0,0-1-1 0 0,0 1 1 0 0,-8 8-1 0 0,-95 106 722 0 0,43-46-531 0 0,10-15-98 0 0,26-27-119 0 0,0 1 1 0 0,-39 56-1 0 0,66-82 11 0 0,1-1 1 0 0,1 0-1 0 0,-1 1 1 0 0,1 0-1 0 0,1 0 1 0 0,-1 0-1 0 0,1 0 1 0 0,-2 9-1 0 0,4-13 31 0 0,-1 0 0 0 0,1-1-1 0 0,0 1 1 0 0,0 0 0 0 0,1 0-1 0 0,-1-1 1 0 0,0 1-1 0 0,1 0 1 0 0,0-1 0 0 0,-1 1-1 0 0,1 0 1 0 0,0-1 0 0 0,0 1-1 0 0,1-1 1 0 0,-1 0 0 0 0,1 1-1 0 0,-1-1 1 0 0,1 0 0 0 0,-1 0-1 0 0,1 0 1 0 0,0 0 0 0 0,0 0-1 0 0,0 0 1 0 0,0 0 0 0 0,4 1-1 0 0,2 2 185 0 0,2 0 0 0 0,-1-1 1 0 0,0 0-1 0 0,1 0 0 0 0,0-1 0 0 0,-1-1 0 0 0,1 1 0 0 0,0-2 0 0 0,14 2 0 0 0,14-1 387 0 0,43-5 0 0 0,-62 3-481 0 0,29-3 195 0 0,0-2-1 0 0,80-20 1 0 0,-96 17-280 0 0,0-2 1 0 0,-1-2-1 0 0,-1 0 1 0 0,54-32-1 0 0,-76 38-122 0 0,1 1 0 0 0,-2-2 0 0 0,1 1-1 0 0,-1-1 1 0 0,0 0 0 0 0,10-13-1 0 0,-13 14-389 0 0,0 1 0 0 0,-1-1-1 0 0,1-1 1 0 0,-1 1 0 0 0,-1 0-1 0 0,3-8 1 0 0,-2-1-4796 0 0,-5 2-1519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1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6911 0 0,'2'2'7858'0'0,"1"1"-7516"0"0,0 1 1 0 0,0 0 0 0 0,-1 0 0 0 0,1 1-1 0 0,-1-1 1 0 0,0 1 0 0 0,0-1 0 0 0,0 1 0 0 0,-1 0-1 0 0,1-1 1 0 0,-1 1 0 0 0,0 0 0 0 0,0 5-1 0 0,0 13-76 0 0,-1 36 0 0 0,-1-27 250 0 0,3 15-218 0 0,10 56 0 0 0,-2-24-104 0 0,-7-64-184 0 0,-1-7-10 0 0,-1 0 0 0 0,0 0 0 0 0,0 9 0 0 0,4 28 80 0 0,-5-43 1449 0 0,2-4-1337 0 0,43-57 487 0 0,-27 34-570 0 0,1 0 1 0 0,34-32-1 0 0,24-8-63 0 0,143-91 0 0 0,49-39-1106 0 0,-241 171-1210 0 0,-15 13 940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1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323 277 3223 0 0,'-2'2'780'0'0,"-22"21"6117"0"0,-16 17 477 0 0,2 2-5614 0 0,-71 97-179 0 0,82-102-1281 0 0,-39 75 0 0 0,64-108-512 0 0,0 0 1 0 0,-1 1-1 0 0,1 0 0 0 0,1-1 1 0 0,-1 1-1 0 0,1 0 0 0 0,0 0 0 0 0,0 0 1 0 0,0 0-1 0 0,1 0 0 0 0,0 0 0 0 0,0 0 1 0 0,0 0-1 0 0,2 10 0 0 0</inkml:trace>
  <inkml:trace contextRef="#ctx0" brushRef="#br0" timeOffset="1">489 1 19983 0 0,'0'0'2168'0'0,"9"15"-4360"0"0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1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11 10135 0 0,'0'0'778'0'0,"-3"-1"-305"0"0,-12-2 1768 0 0,-26-3 0 0 0,19 5-1317 0 0,-43 3 0 0 0,27 3-618 0 0,-70 17 1 0 0,84-15-66 0 0,-1 2 0 0 0,1 0 0 0 0,0 2 1 0 0,-24 14-1 0 0,30-14-53 0 0,1 0 0 0 0,0 2-1 0 0,1-1 1 0 0,1 2 0 0 0,-23 25 0 0 0,32-32-146 0 0,0 1-1 0 0,0 0 1 0 0,1 0 0 0 0,0 0-1 0 0,1 1 1 0 0,0-1 0 0 0,-4 13-1 0 0,5-5 7 0 0,7 1-36 0 0,-4-16-13 0 0,1 0 0 0 0,-1 1 0 0 0,1-1-1 0 0,0 0 1 0 0,-1 0 0 0 0,1 1 0 0 0,0-1-1 0 0,0 0 1 0 0,0 0 0 0 0,2 1 0 0 0,0 0-5 0 0,1 0 1 0 0,0 0-1 0 0,0 0 1 0 0,0-1-1 0 0,1 0 1 0 0,-1 1-1 0 0,0-2 1 0 0,0 1-1 0 0,1 0 1 0 0,-1-1-1 0 0,0 0 1 0 0,9 0-1 0 0,6-2 9 0 0,29-5-1 0 0,-24 0 8 0 0,0 0 1 0 0,0-2-1 0 0,-1-1 0 0 0,0 0 1 0 0,-1-2-1 0 0,25-17 0 0 0,-41 26-8 0 0,13-12 62 0 0,-17 14-55 0 0,0-1 135 0 0,-15 7-21 0 0,8-1-116 0 0,0-1 1 0 0,0 1 0 0 0,1 1 0 0 0,0-1 0 0 0,0 0 0 0 0,0 1 0 0 0,0 0 0 0 0,0 0 0 0 0,-4 9 0 0 0,0 1 12 0 0,1 1 0 0 0,-7 20-1 0 0,13-31-24 0 0,-1 0-1 0 0,1 0 0 0 0,0 0 1 0 0,0 7-1 0 0,1-11-10 0 0,0 0-1 0 0,0-1 1 0 0,0 1 0 0 0,1 0-1 0 0,-1 0 1 0 0,0 0-1 0 0,1 0 1 0 0,-1-1 0 0 0,0 1-1 0 0,1 0 1 0 0,-1 0-1 0 0,1-1 1 0 0,-1 1-1 0 0,1 0 1 0 0,-1-1 0 0 0,1 1-1 0 0,0-1 1 0 0,0 2-1 0 0,2 0-46 0 0,9 8-1538 0 0,6-4-5427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1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40 9215 0 0,'7'-8'199'0'0,"-4"5"-37"0"0,-1 0 0 0 0,0 0-1 0 0,1 0 1 0 0,-1-1 0 0 0,0 1-1 0 0,3-9 10266 0 0,-156 320-8167 0 0,-172 280-2181 0 0,286-521-491 0 0,18-32-691 0 0,-40 55-1 0 0,30-59-1272 0 0,15-18 1052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1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18455 0 0,'0'0'1675'0'0,"3"0"-1382"0"0,10 3-206 0 0,1-1 0 0 0,-1 0 0 0 0,1-1-1 0 0,0-1 1 0 0,14-1 0 0 0,74-12 1149 0 0,-39 4-721 0 0,504-86 1965 0 0,-545 90-3117 0 0,1 1 0 0 0,-1 1 0 0 0,1 0 0 0 0,32 2 0 0 0,-50 3-1018 0 0,6 5-289 0 0</inkml:trace>
  <inkml:trace contextRef="#ctx0" brushRef="#br0" timeOffset="1">982 113 11055 0 0,'0'0'1002'0'0,"0"3"-824"0"0,-11 62 1318 0 0,5-40 502 0 0,-1 0 1 0 0,-1-1 0 0 0,-1 0 0 0 0,-13 25 0 0 0,-8 1-2410 0 0,-14 8 676 0 0,32-43-254 0 0,0 0 0 0 0,0 1 0 0 0,2 1 0 0 0,-11 19 0 0 0,19-31-788 0 0,2-4 601 0 0,-1-1 0 0 0,1 1-1 0 0,0 0 1 0 0,-1-1 0 0 0,1 1-1 0 0,0 0 1 0 0,0 0 0 0 0,-1 0 0 0 0,1-1-1 0 0,0 1 1 0 0,0 0 0 0 0,0 0-1 0 0,0 0 1 0 0,0 1 0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1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20 15663 0 0,'0'0'1672'0'0,"-6"-13"1448"0"0,-9 6 336 0 0,-5 7-3296 0 0,5 0-320 0 0,0 0-64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1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13847 0 0,'0'0'1254'0'0,"-2"3"-1029"0"0,-2 4-76 0 0,-1-1 0 0 0,0 0 1 0 0,-1 0-1 0 0,1 0 0 0 0,-13 9 0 0 0,-38 23 751 0 0,37-26-517 0 0,-31 25 0 0 0,41-29-262 0 0,1 0 0 0 0,0 0-1 0 0,0 0 1 0 0,-6 11 0 0 0,11-14-50 0 0,0 0 1 0 0,0 1-1 0 0,1-1 1 0 0,-1 1 0 0 0,1 0-1 0 0,0 0 1 0 0,1 0 0 0 0,-2 12-1 0 0,2-14 0 0 0,1 0 0 0 0,-1 0 0 0 0,1-1 0 0 0,0 1 0 0 0,1 0-1 0 0,-1 0 1 0 0,1 0 0 0 0,-1-1 0 0 0,1 1 0 0 0,1 0 0 0 0,-1-1 0 0 0,0 1 0 0 0,1 0-1 0 0,-1-1 1 0 0,1 0 0 0 0,0 1 0 0 0,1-1 0 0 0,3 5 0 0 0,-4-6 256 0 0,1 0 7 0 0,2 1-234 0 0,-1-1 2 0 0,0 1 1 0 0,0-1-1 0 0,0 0 1 0 0,1 0-1 0 0,-1-1 1 0 0,0 1-1 0 0,1-1 1 0 0,-1 0-1 0 0,1 0 1 0 0,-1 0-1 0 0,1 0 1 0 0,9-1-1 0 0,-6-1 7 0 0,0-1 1 0 0,-1 0-1 0 0,1 0 0 0 0,0 0 0 0 0,-1-1 0 0 0,1 0 1 0 0,-1-1-1 0 0,0 0 0 0 0,0 0 0 0 0,0 0 0 0 0,-1-1 1 0 0,1 0-1 0 0,-1 0 0 0 0,0-1 0 0 0,-1 0 0 0 0,1 0 1 0 0,-1 0-1 0 0,0 0 0 0 0,-1-1 0 0 0,6-9 0 0 0,-3 2-55 0 0,1 0 0 0 0,-2 0 0 0 0,0 0 0 0 0,0-1 0 0 0,-1 0 0 0 0,-1 0 0 0 0,-1 0-1 0 0,0-1 1 0 0,1-23 0 0 0,-11-8-934 0 0,6 36-68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1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4607 0 0,'0'0'1003'0'0,"1"4"1752"0"0,7 27 12103 0 0,-7-31-14845 0 0,0-1-1 0 0,0 1 1 0 0,0 0-1 0 0,0-1 1 0 0,0 1-1 0 0,0-1 1 0 0,0 1-1 0 0,0-1 1 0 0,0 0-1 0 0,-1 1 1 0 0,1-1-1 0 0,1-1 1 0 0,2-1 15 0 0,86-66 131 0 0,18-12-5 0 0,-96 73-153 0 0,62-36 31 0 0,-65 39-25 0 0,1 1 0 0 0,-1 0 1 0 0,1 0-1 0 0,0 1 0 0 0,19-3 0 0 0,-26 6 15 0 0,-1 0 0 0 0,0 0-1 0 0,0 0 1 0 0,0 0 0 0 0,0 1-1 0 0,0-1 1 0 0,0 1 0 0 0,-1-1-1 0 0,1 1 1 0 0,0 0 0 0 0,0 0 0 0 0,0 0-1 0 0,2 1 1 0 0,0 1 30 0 0,1 1 0 0 0,-1-1 0 0 0,0 1 0 0 0,5 5 0 0 0,2 4-9 0 0,0 0-1 0 0,0 1 1 0 0,-2 1-1 0 0,0-1 1 0 0,11 26-1 0 0,-17-32-32 0 0,0-1-1 0 0,0 1 1 0 0,-1 1-1 0 0,0-1 0 0 0,0 0 1 0 0,-1 0-1 0 0,0 1 1 0 0,-1-1-1 0 0,0 1 0 0 0,0-1 1 0 0,-1 1-1 0 0,0-1 0 0 0,-4 16 1 0 0,-4 1-17 0 0,-1 0 1 0 0,-22 37-1 0 0,1-1-1304 0 0,17-39-658 0 0,13-20 862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3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5 2303 0 0,'-4'-5'17134'0'0,"-6"22"-15304"0"0,-9 22-2714 0 0,-21 66 1093 0 0,-29 64 70 0 0,46-126-996 0 0,-2-1 0 0 0,-58 72 1 0 0,76-105-3882 0 0,-1-1-1478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1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4 11055 0 0,'-3'-1'5999'0'0,"-7"0"-4402"0"0,0 0-1 0 0,0 1 1 0 0,-18 1 0 0 0,19 0-1489 0 0,0 1 0 0 0,0 0 1 0 0,0 0-1 0 0,0 1 1 0 0,0 0-1 0 0,1 1 0 0 0,-1-1 1 0 0,1 2-1 0 0,0-1 0 0 0,0 1 1 0 0,1 0-1 0 0,0 1 0 0 0,-8 7 1 0 0,-1 2-79 0 0,1 0 1 0 0,1 1 0 0 0,1 1-1 0 0,-14 21 1 0 0,0 5-31 0 0,17-24-14 0 0,9-15-24 0 0,1-1-7 0 0,0-1-47 0 0,0 1-82 0 0,1 1 69 0 0,1-1 0 0 0,-1 0 0 0 0,1 1 0 0 0,-1-1-1 0 0,1 0 1 0 0,0 0 0 0 0,0 0 0 0 0,0 0-1 0 0,1-1 1 0 0,-1 1 0 0 0,5 4 0 0 0,15 8-597 0 0,-14-9 649 0 0,-1-1 0 0 0,1 1 0 0 0,-1 0 0 0 0,0 1 0 0 0,0 0-1 0 0,-1 0 1 0 0,7 9 0 0 0,-10-10 53 0 0,1-1 0 0 0,-1 1 0 0 0,1-1 0 0 0,0 0 0 0 0,0 0 0 0 0,1-1 0 0 0,9 8 0 0 0,-1-1 0 0 0,24 21 18 0 0,-9-9 346 0 0,-1 2 0 0 0,0 1 0 0 0,22 29-1 0 0,-41-44-96 0 0,1 1 0 0 0,-2-1-1 0 0,12 26 1 0 0,20 54 529 0 0,-38-87-731 0 0,1 0 1 0 0,-1 0-1 0 0,-1 0 0 0 0,1 0 0 0 0,0 0 0 0 0,-1 0 1 0 0,0 1-1 0 0,0-1 0 0 0,0 0 0 0 0,-1 6 0 0 0,0-8-36 0 0,1 1 0 0 0,-1-1 0 0 0,0 1-1 0 0,0-1 1 0 0,0 0 0 0 0,0 0-1 0 0,0 1 1 0 0,-1-1 0 0 0,1 0-1 0 0,-1 0 1 0 0,1 0 0 0 0,-1 0 0 0 0,0-1-1 0 0,0 1 1 0 0,0 0 0 0 0,1-1-1 0 0,-2 1 1 0 0,-1 1 0 0 0,-5 1 39 0 0,0 0 1 0 0,0 0 0 0 0,0-1 0 0 0,0 0-1 0 0,-1 0 1 0 0,1-1 0 0 0,-16 1 0 0 0,-6-1 113 0 0,-32-2 0 0 0,24 0-74 0 0,-114-9 167 0 0,129 6-446 0 0,1-1 0 0 0,0-2 0 0 0,0 0-1 0 0,-32-14 1 0 0,50 18-108 0 0,1 1 0 0 0,0-1 0 0 0,0-1 0 0 0,1 1 0 0 0,-1 0 0 0 0,0-1 0 0 0,1 0 0 0 0,-1 0 0 0 0,1 0 0 0 0,-3-4 0 0 0,-5-9-1252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25:1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23 103 1375 0 0,'0'0'3920'0'0,"-1"-2"-3622"0"0,-11-13 4380 0 0,2 14 522 0 0,15 14-5000 0 0,-4-10 463 0 0,-1-3-656 0 0,0 0 0 0 0,1 0-1 0 0,-1 0 1 0 0,0 0 0 0 0,1 0 0 0 0,-1 1 0 0 0,0-1-1 0 0,0 0 1 0 0,1 0 0 0 0,-1 0 0 0 0,0 0 0 0 0,0 1 0 0 0,1-1-1 0 0,-1 0 1 0 0,0 0 0 0 0,0 0 0 0 0,1 1 0 0 0,-1-1-1 0 0,0 0 1 0 0,0 0 0 0 0,0 1 0 0 0,0-1 0 0 0,1 0 0 0 0,-1 0-1 0 0,0 1 1 0 0,0-1 0 0 0,0 1-2 0 0,0-1-1 0 0,0 0 1 0 0,1 1 0 0 0,-1-1 0 0 0,0 0-1 0 0,0 0 1 0 0,0 1 0 0 0,0-1 0 0 0,1 0-1 0 0,-1 0 1 0 0,0 1 0 0 0,0-1 0 0 0,0 0-1 0 0,1 0 1 0 0,-1 0 0 0 0,0 1 0 0 0,0-1-1 0 0,1 0 1 0 0,-1 0 0 0 0,0 0-1 0 0,1 0 1 0 0,-1 0 0 0 0,0 0 0 0 0,0 1-1 0 0,1-1 1 0 0,-1 0 65 0 0,3 1-6 0 0,20 9 1 0 0,-15-9-28 0 0,-5-1-15 0 0,100 3 305 0 0,-97-3-284 0 0,9 1-33 0 0,3 0-10 0 0,35-1 11 0 0,-32 2 39 0 0,-17 0-49 0 0,0-1 7 0 0,18 1 66 0 0,-16-2-55 0 0,-2 1-4 0 0,22 6 101 0 0,-7-4 92 0 0,33 2 0 0 0,-39-4-126 0 0,0 1 1 0 0,12 4 0 0 0,3 0-30 0 0,-19-5-32 0 0,28 0 20 0 0,-31-1-39 0 0,1 1 12 0 0,-4-1-10 0 0,0 1 1 0 0,1-1 0 0 0,-1 0 0 0 0,0 0 0 0 0,0 0 0 0 0,0-1 0 0 0,6-1 0 0 0,48-5-5 0 0,-35 3 21 0 0,-18 2-11 0 0,0 0 4 0 0,18-3 16 0 0,130-16 351 0 0,-106 17-383 0 0,-31 3 6 0 0,-1 0 0 0 0,17-4 1 0 0,17-4 153 0 0,-27 6-75 0 0,27-8 0 0 0,113-36 263 0 0,-130 40-324 0 0,1 2-1 0 0,-1 0 1 0 0,41 1 0 0 0,64-3-22 0 0,-31-2 137 0 0,-75 5-4 0 0,0 1-1 0 0,34 2 1 0 0,12 1 47 0 0,-42-1-85 0 0,34 4-1 0 0,-16 3 43 0 0,104 14 30 0 0,-111-17-167 0 0,-33-3 0 0 0,-1 1 0 0 0,19 3 0 0 0,7 3 0 0 0,-20-4 0 0 0,-1 0 0 0 0,0 1 0 0 0,19 7 0 0 0,-18-5 0 0 0,37 7 0 0 0,-49-11 12 0 0,1 0-1 0 0,0-1 1 0 0,0 0-1 0 0,11 1 0 0 0,-3 1-4 0 0,4 2-7 0 0,109 26 0 0 0,-116-29 18 0 0,1-1 0 0 0,0 0-1 0 0,0-1 1 0 0,-1 0 0 0 0,1-1-1 0 0,20-4 1 0 0,17 0 104 0 0,-27 3-28 0 0,33-8 1 0 0,10-1 62 0 0,-28 7-141 0 0,83-5 48 0 0,-94 9-61 0 0,58 2 48 0 0,-25 1-30 0 0,-55-3-14 0 0,-1 0 0 0 0,0 0 0 0 0,1 0 0 0 0,-1 0 0 0 0,1 1 0 0 0,-1-1 0 0 0,5 3 0 0 0,-2-1 2 0 0,30 8 63 0 0,-25-8-46 0 0,1 0-1 0 0,0-1 0 0 0,21 0 1 0 0,-2 0-4 0 0,34-3 186 0 0,-17 0-48 0 0,-30 3-73 0 0,25 5-1 0 0,8 0-7 0 0,-39-6-66 0 0,9 2 13 0 0,31 6 0 0 0,-14-7-15 0 0,-26 1-11 0 0,-5-1 0 0 0,0 0 0 0 0,0-1 0 0 0,13 0 0 0 0,16 2 11 0 0,-19 0 31 0 0,0 2-20 0 0,13 4 23 0 0,-25-6-37 0 0,11 5-19 0 0,-2 3-31 0 0,0 1 31 0 0,-1-3 0 0 0,0-2-47 0 0,62 14-3799 0 0,-60-12 2399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4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1452 174 1375 0 0,'113'-35'823'0'0,"-6"2"7672"0"0,-50 17-4220 0 0,75-28 78 0 0,-109 34-3608 0 0,-18 8-405 0 0,-1-1-1 0 0,1 1 1 0 0,0 0-1 0 0,0 0 1 0 0,0 1-1 0 0,0 0 0 0 0,8-2 1 0 0,-13 2 163 0 0,0 0-481 0 0,1 1 0 0 0,-1 0 1 0 0,0-1-1 0 0,0 1 0 0 0,0-1 0 0 0,0 1 1 0 0,0 0-1 0 0,1-1 0 0 0,-1 1 0 0 0,0 0 1 0 0,0-1-1 0 0,0 1 0 0 0,0-1 0 0 0,0 1 1 0 0,0 0-1 0 0,0-1 0 0 0,-1 1 0 0 0,1 0 0 0 0,0-1 1 0 0,0 1-1 0 0,0-1 0 0 0,0 1 0 0 0,0 0 1 0 0,-1-1-1 0 0,1 0 0 0 0,-5 0 19 0 0,0-1 0 0 0,0 1-1 0 0,-1 0 1 0 0,1 0 0 0 0,0 0 0 0 0,-1 1 0 0 0,1 0-1 0 0,0 0 1 0 0,-1 0 0 0 0,1 1 0 0 0,0 0-1 0 0,-6 1 1 0 0,-8 2 81 0 0,1 1 0 0 0,-21 9 0 0 0,-127 66-119 0 0,58-25-18 0 0,-221 106-452 0 0,88-43-365 0 0,202-100 641 0 0,0-2-1 0 0,-44 12 0 0 0,62-22 138 0 0,-1-1 1 0 0,0-1 0 0 0,1-1 0 0 0,-1-1 0 0 0,-39-2 0 0 0,54 0 45 0 0,0-1 0 0 0,0 0 1 0 0,0 0-1 0 0,0-1 0 0 0,-8-3 1 0 0,13 5-3 0 0,0-1 1 0 0,1 1-1 0 0,-1-1 1 0 0,1 0 0 0 0,-1 0-1 0 0,1 0 1 0 0,-1 0-1 0 0,1 0 1 0 0,-1 0 0 0 0,1 0-1 0 0,0-1 1 0 0,0 1-1 0 0,0 0 1 0 0,-1-1 0 0 0,1 1-1 0 0,1-1 1 0 0,-1 1-1 0 0,0-1 1 0 0,0 0 0 0 0,0 1-1 0 0,1-1 1 0 0,-1 0-1 0 0,1 1 1 0 0,0-1 0 0 0,-1 0-1 0 0,1-3 1 0 0,0 0-30 0 0,1 1 0 0 0,0-1 0 0 0,0 0 0 0 0,0 0 0 0 0,0 1 0 0 0,1-1 0 0 0,0 0 0 0 0,0 1 0 0 0,4-7 0 0 0,28-40-514 0 0,-22 36 288 0 0,54-67-1237 0 0,-8 12 500 0 0,-57 69 1450 0 0,0 1-433 0 0,0 1-1 0 0,0-1 1 0 0,0 1 0 0 0,-1 0-1 0 0,1-1 1 0 0,0 1 0 0 0,-1 0-1 0 0,1 0 1 0 0,0-1 0 0 0,-1 1 0 0 0,2 2-1 0 0,-2-2 10 0 0,2 2 11 0 0,0 1 1 0 0,0-1 0 0 0,-1 1-1 0 0,1-1 1 0 0,-1 1 0 0 0,0 0-1 0 0,0-1 1 0 0,-1 1-1 0 0,1 0 1 0 0,-1 0 0 0 0,0 0-1 0 0,0 0 1 0 0,0 0 0 0 0,-1 7-1 0 0,-2 5 163 0 0,0 0 0 0 0,-7 17 0 0 0,8-26-151 0 0,-28 78 205 0 0,-3-2 0 0 0,-53 94 1 0 0,65-138-315 0 0,-2-1 0 0 0,-2-1 1 0 0,-45 51-1 0 0,-101 88-543 0 0,95-98 193 0 0,-35 31 17 0 0,38-38 393 0 0,72-70 964 0 0,13 8-484 0 0,-5-5-395 0 0,1 0 0 0 0,0 0 1 0 0,0-1-1 0 0,0 0 0 0 0,0 0 1 0 0,1-1-1 0 0,-1 0 0 0 0,11 1 1 0 0,73 2 284 0 0,-67-4-209 0 0,293-12 1941 0 0,-241 2-1549 0 0,88-22 1 0 0,-33 5-689 0 0,-130 25-657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4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104 147 6911 0 0,'-17'3'549'0'0,"2"-1"-100"0"0,-24 7 1 0 0,34-8 376 0 0,1 1 0 0 0,0 0-1 0 0,0 0 1 0 0,0 0 0 0 0,-8 5 4637 0 0,29-3-5069 0 0,-1-2-1 0 0,1 0 0 0 0,0-1 1 0 0,0 0-1 0 0,0-2 1 0 0,-1 0-1 0 0,1 0 1 0 0,23-7-1 0 0,15-6 24 0 0,61-24-1 0 0,-49 14 6 0 0,147-39 401 0 0,-161 50-1522 0 0,1 3 0 0 0,58-3 0 0 0,-79 12-1567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4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145 202 2303 0 0,'-1'3'167'0'0,"-2"6"1576"0"0,0 1-1 0 0,-1-1 1 0 0,0 0-1 0 0,-1 0 1 0 0,0 0-1 0 0,0-1 1 0 0,-8 10-1 0 0,-19 19 3300 0 0,-3-5-4207 0 0,2-1 180 0 0,31-30-411 0 0,10-12-535 0 0,11-10-245 0 0,33-29 0 0 0,-4 3-56 0 0,-33 31 196 0 0,0 1-1 0 0,2 1 0 0 0,-1 0 1 0 0,1 1-1 0 0,1 1 0 0 0,20-10 1 0 0,-31 18 44 0 0,0 1 1 0 0,0 0 0 0 0,1 1-1 0 0,-1 0 1 0 0,1 0-1 0 0,0 1 1 0 0,0 0-1 0 0,12-1 1 0 0,-14 2 23 0 0,-1 1 1 0 0,1 0-1 0 0,0 0 0 0 0,0 0 0 0 0,-1 0 0 0 0,1 1 1 0 0,-1 0-1 0 0,1 0 0 0 0,-1 1 0 0 0,0-1 1 0 0,0 1-1 0 0,9 7 0 0 0,-8-5-6 0 0,-1 1 0 0 0,1-1 0 0 0,-1 1-1 0 0,0 0 1 0 0,-1 0 0 0 0,1 1 0 0 0,-1-1 0 0 0,-1 1 0 0 0,1 0-1 0 0,-1 0 1 0 0,0 1 0 0 0,-1-1 0 0 0,0 0 0 0 0,0 1 0 0 0,1 12-1 0 0,-2-4 76 0 0,-4-11-85 0 0,1-2 1 0 0,2 1-7 0 0,-9 12 64 0 0,6-11-44 0 0,-3 0 2 0 0,-4 2-29 0 0,6-5-43 0 0,1 0 1 0 0,-1 1-1 0 0,0-2 0 0 0,0 1 1 0 0,0 0-1 0 0,-7 1 0 0 0,10-3 24 0 0,-1 1 0 0 0,1-1 0 0 0,-1 0 0 0 0,1 0 0 0 0,0 0 0 0 0,-1 0-1 0 0,1 0 1 0 0,-1 0 0 0 0,1 0 0 0 0,-1 0 0 0 0,1-1 0 0 0,0 1 0 0 0,-1-1 0 0 0,1 1 0 0 0,0-1 0 0 0,-1 1 0 0 0,1-1-1 0 0,0 0 1 0 0,0 0 0 0 0,-1 1 0 0 0,0-3 0 0 0,1 2-136 0 0,0 1 140 0 0,1 0-1 0 0,0 0 1 0 0,-1-1 0 0 0,1 1-1 0 0,0 0 1 0 0,0-1 0 0 0,-1 1-1 0 0,1 0 1 0 0,0-1 0 0 0,0 1-1 0 0,0 0 1 0 0,0-1-1 0 0,-1 1 1 0 0,1 0 0 0 0,0-1-1 0 0,0 1 1 0 0,0 0 0 0 0,0-1-1 0 0,0 1 1 0 0,0-1 0 0 0,0 1-1 0 0,0 0 1 0 0,0-1 0 0 0,0 1-1 0 0,0 0 1 0 0,0-1-1 0 0,0 0 1 0 0,2-10-122 0 0,0 5 71 0 0,0 0-1 0 0,0 1 1 0 0,1-1 0 0 0,0 1-1 0 0,0-1 1 0 0,0 1 0 0 0,1 0-1 0 0,5-6 1 0 0,38-35-246 0 0,-39 38 261 0 0,10-9 32 0 0,1 1-1 0 0,0 0 0 0 0,1 1 1 0 0,1 1-1 0 0,40-19 0 0 0,1 7 73 0 0,2 2 0 0 0,87-19-1 0 0,-134 39 120 0 0,1 1-1 0 0,31-1 0 0 0,-43 4-117 0 0,0 0 0 0 0,0 0 0 0 0,0 1-1 0 0,0 0 1 0 0,1 0 0 0 0,-1 0 0 0 0,-1 1-1 0 0,1 0 1 0 0,0 0 0 0 0,0 1-1 0 0,8 4 1 0 0,-12-5-32 0 0,0 0 0 0 0,0 0 0 0 0,0 0 0 0 0,0 0 0 0 0,-1 0 0 0 0,1 0 0 0 0,-1 1 0 0 0,1-1 0 0 0,-1 0 0 0 0,0 1 0 0 0,0 0 0 0 0,0-1 0 0 0,0 1 0 0 0,0-1 0 0 0,0 1 0 0 0,-1 0 0 0 0,0 0 0 0 0,1-1 0 0 0,-1 1 0 0 0,0 0 0 0 0,0 0 0 0 0,0-1 0 0 0,-1 1 0 0 0,-1 5 0 0 0,0 4 50 0 0,-1 1 0 0 0,-1-1 0 0 0,0-1 0 0 0,-6 14 0 0 0,-9 11 42 0 0,-34 50-1 0 0,9-16-197 0 0,34-48-1343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41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 19551 0 0,'0'0'1772'0'0,"1"2"-1458"0"0,1 3-195 0 0,-1 0 1 0 0,1 0 0 0 0,-1 0 0 0 0,0 0 0 0 0,-1 0 0 0 0,1 0 0 0 0,-1 0-1 0 0,0 0 1 0 0,-1 1 0 0 0,1-1 0 0 0,-1 0 0 0 0,0 0 0 0 0,0 0 0 0 0,-2 5-1 0 0,-4 10 280 0 0,-1-1 0 0 0,-13 24 0 0 0,5-11-256 0 0,14-28-127 0 0,-257 511 332 0 0,154-347-2269 0 0,32-59-2409 0 0,54-86 2197 0 0,18-21 1258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4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6 380 3223 0 0,'-1'-1'2560'0'0,"0"-2"-1828"0"0,0 1 0 0 0,0-1 0 0 0,1 1-1 0 0,-1 0 1 0 0,1-1 0 0 0,0 1 0 0 0,-1-1 0 0 0,1 1-1 0 0,0-1 1 0 0,1 1 0 0 0,-1-1 0 0 0,1-4-1 0 0,0 4-349 0 0,0 0-1 0 0,1-1 1 0 0,-1 1-1 0 0,1 0 1 0 0,-1 0-1 0 0,1 0 1 0 0,0 0-1 0 0,3-3 1 0 0,5-3-178 0 0,-1 0 0 0 0,1 0 0 0 0,1 1 1 0 0,11-7-1 0 0,-12 9 516 0 0,67-43 51 0 0,1 3-1 0 0,135-57 1 0 0,-179 89-502 0 0,73-20-1 0 0,-97 32-197 0 0,1-1-1 0 0,0 2 1 0 0,0 0-1 0 0,-1 0 1 0 0,1 1-1 0 0,0 0 0 0 0,0 1 1 0 0,0 0-1 0 0,0 1 1 0 0,-1 0-1 0 0,17 5 1 0 0,-23-5-53 0 0,0-1 1 0 0,0 1-1 0 0,0 0 1 0 0,0 1-1 0 0,0-1 0 0 0,-1 1 1 0 0,1 0-1 0 0,-1-1 1 0 0,1 2-1 0 0,-1-1 1 0 0,0 0-1 0 0,0 1 1 0 0,-1-1-1 0 0,1 1 0 0 0,3 7 1 0 0,-4-6-7 0 0,1 1 0 0 0,-2 0 0 0 0,1 0 0 0 0,-1 0-1 0 0,0 0 1 0 0,0 0 0 0 0,0 0 0 0 0,-1 0 0 0 0,0 0 0 0 0,-1 9 0 0 0,-2 1 25 0 0,0 0 0 0 0,-1 0 0 0 0,-1 0 0 0 0,-1-1-1 0 0,0 1 1 0 0,0-1 0 0 0,-17 25 0 0 0,6-16 13 0 0,-2 0 0 0 0,0-1 0 0 0,-1 0 0 0 0,-2-2 0 0 0,0-1 0 0 0,-1-1 0 0 0,-42 27 0 0 0,34-27-156 0 0,0-2 1 0 0,-2-1-1 0 0,0-1 0 0 0,0-2 1 0 0,-1-2-1 0 0,0-1 0 0 0,-1-1 1 0 0,-1-2-1 0 0,1-2 0 0 0,-1-1 1 0 0,-49-1-1 0 0,77-3 52 0 0,-1 0-1 0 0,1-1 1 0 0,0-1 0 0 0,0 1-1 0 0,0-1 1 0 0,-10-4 0 0 0,17 6-12 0 0,-1-1-1 0 0,1 1 1 0 0,0-1 0 0 0,-1 0 0 0 0,1 1 0 0 0,0-1 0 0 0,0 0 0 0 0,-1 0 0 0 0,1 0 0 0 0,0 0 0 0 0,0 0 0 0 0,0 0 0 0 0,0 0 0 0 0,0 0 0 0 0,0-1 0 0 0,0 1 0 0 0,1 0 0 0 0,-1-1 0 0 0,0 1 0 0 0,1 0 0 0 0,-1-1 0 0 0,1 1 0 0 0,-1-1 0 0 0,1 1 0 0 0,0-1 0 0 0,-1 1 0 0 0,1-1 0 0 0,0 1 0 0 0,0-1 0 0 0,0 1 0 0 0,0-1 0 0 0,1 1 0 0 0,-1-1 0 0 0,0 1 0 0 0,0 0 0 0 0,1-1 0 0 0,-1 1 0 0 0,1-1 0 0 0,0 1 0 0 0,-1 0 0 0 0,2-3 0 0 0,12-19-1241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4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272 313 19119 0 0,'0'0'1735'0'0,"0"3"-1431"0"0,-4 13 58 0 0,0 0 0 0 0,-2-1 1 0 0,1 1-1 0 0,-10 15 0 0 0,1 0 337 0 0,-184 348 1649 0 0,174-335-3638 0 0,22-42 38 0 0</inkml:trace>
  <inkml:trace contextRef="#ctx0" brushRef="#br0" timeOffset="1">477 5 1839 0 0,'0'0'160'0'0,"11"-4"-160"0"0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4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75 431 9671 0 0,'0'0'748'0'0,"-1"2"-492"0"0,-5 6 1542 0 0,1 0 0 0 0,-1-1 0 0 0,0 1 0 0 0,-1-2 0 0 0,-10 10 0 0 0,15-14-1181 0 0,1-2 138 0 0,0 0-644 0 0,0 0 0 0 0,1 1-1 0 0,-1-1 1 0 0,1 0 0 0 0,-1 0-1 0 0,0 0 1 0 0,1 0-1 0 0,-1 0 1 0 0,0 0 0 0 0,1 0-1 0 0,-1 0 1 0 0,0 0 0 0 0,1 0-1 0 0,-1 0 1 0 0,0 0 0 0 0,0-2-58 0 0,-1 1 1 0 0,1-1 0 0 0,0 1-1 0 0,0-1 1 0 0,0 1 0 0 0,0-1-1 0 0,1 0 1 0 0,-1 1-1 0 0,0-1 1 0 0,1 0 0 0 0,-1 0-1 0 0,1 1 1 0 0,-1-1 0 0 0,1 0-1 0 0,0 0 1 0 0,0 0 0 0 0,0 0-1 0 0,0 0 1 0 0,0 1-1 0 0,0-1 1 0 0,1 0 0 0 0,-1 0-1 0 0,0 0 1 0 0,2-2 0 0 0,1-7 53 0 0,1 1 1 0 0,0 0 0 0 0,5-10 0 0 0,5-5-55 0 0,0 1 1 0 0,2 0 0 0 0,1 1-1 0 0,26-28 1 0 0,-3 10-61 0 0,52-41 0 0 0,-70 64-103 0 0,0 2-1 0 0,1 0 0 0 0,1 2 0 0 0,1 1 0 0 0,51-21 0 0 0,-69 31-3 0 0,0 1-1 0 0,0 1 1 0 0,1-1-1 0 0,-1 1 1 0 0,1 0-1 0 0,-1 1 1 0 0,0 0-1 0 0,12 1 1 0 0,-12 0-383 0 0,1 0 0 0 0,-1 1 0 0 0,0 0 1 0 0,1 1-1 0 0,-1-1 0 0 0,0 1 0 0 0,0 1 1 0 0,7 4-1 0 0,3 3-1642 0 0</inkml:trace>
  <inkml:trace contextRef="#ctx0" brushRef="#br0" timeOffset="1">830 162 3679 0 0,'0'0'284'0'0,"1"1"-186"0"0,1 5 1535 0 0,0-1 0 0 0,0 0-1 0 0,0 1 1 0 0,-1-1 0 0 0,0 1 0 0 0,2 11 0 0 0,-3-7-122 0 0,0 1 1 0 0,-1-1-1 0 0,-1 13 1 0 0,-5 7 408 0 0,-16 47 0 0 0,22-73-1814 0 0,-7 15 62 0 0,-1 1 0 0 0,0-2 0 0 0,-14 20 0 0 0,-16 33-151 0 0,20-22-1310 0 0,19-47 590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4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14887 0 0,'0'0'1616'0'0,"0"13"-1616"0"0,0 5 0 0 0,0-3 208 0 0,0 4 16 0 0,0 1 0 0 0,0 1 0 0 0,2 5-128 0 0,2 0-16 0 0,1 0-8 0 0,1 0-7120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33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16327 0 0,'0'0'3010'0'0,"1"0"-2338"0"0,12-1-103 0 0,0 0 1 0 0,0 1 0 0 0,0 1 0 0 0,23 4-1 0 0,19 0-91 0 0,10-2-184 0 0,-5 0-196 0 0,0-2-1 0 0,97-12 1 0 0,207-56-1877 0 0,-296 57-1729 0 0,-53 7 2000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4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13 10591 0 0,'0'0'819'0'0,"1"-2"-335"0"0,11-9 6156 0 0,-22 16-3409 0 0,-10 6-2896 0 0,-1 1 1 0 0,2 1 0 0 0,-20 17 0 0 0,-52 52 37 0 0,77-69-322 0 0,-75 77-31 0 0,33-31-21 0 0,48-52 2 0 0,1 1 0 0 0,0 0 0 0 0,-10 17 0 0 0,15-21 27 0 0,-1 0 1 0 0,1 1 0 0 0,0-1 0 0 0,1 1 0 0 0,-1-1-1 0 0,1 1 1 0 0,0 0 0 0 0,0-1 0 0 0,0 1-1 0 0,1 5 1 0 0,0-9-18 0 0,0 0 1 0 0,0-1-1 0 0,0 1 1 0 0,1-1-1 0 0,-1 1 0 0 0,0-1 1 0 0,1 1-1 0 0,-1-1 0 0 0,0 1 1 0 0,1-1-1 0 0,-1 1 0 0 0,1-1 1 0 0,-1 0-1 0 0,1 1 0 0 0,-1-1 1 0 0,1 1-1 0 0,-1-1 0 0 0,1 0 1 0 0,-1 0-1 0 0,1 1 0 0 0,1-1 1 0 0,-1 1 30 0 0,3 1 10 0 0,0-1 0 0 0,0 1 0 0 0,0-1-1 0 0,0 0 1 0 0,1 0 0 0 0,-1 0 0 0 0,0-1 0 0 0,0 1 0 0 0,1-1-1 0 0,-1 0 1 0 0,0 0 0 0 0,1-1 0 0 0,-1 1 0 0 0,8-3 0 0 0,6-2 84 0 0,-1 0 1 0 0,19-9-1 0 0,-32 12-111 0 0,11-5 2 0 0,0 0-1 0 0,0-2 0 0 0,0 0 1 0 0,-1-1-1 0 0,12-11 1 0 0,61-61-52 0 0,-68 63-20 0 0,-18 18-24 0 0,-1 3-207 0 0,-8 22 143 0 0,6-17 115 0 0,-1 0 1 0 0,1 1-1 0 0,0-1 0 0 0,-1 11 1 0 0,3-16-50 0 0,0-1 0 0 0,0 1 0 0 0,0-1 0 0 0,0 1 0 0 0,0-1 0 0 0,0 1 0 0 0,0-1 0 0 0,1 0 0 0 0,-1 1 0 0 0,1-1 0 0 0,-1 1 0 0 0,1-1 0 0 0,-1 0 0 0 0,1 0 0 0 0,0 1 0 0 0,-1-1 0 0 0,1 0 0 0 0,0 0 0 0 0,0 0 0 0 0,0 0 0 0 0,0 0 0 0 0,0 0 0 0 0,0 0 0 0 0,0 0 0 0 0,1 0 0 0 0,-1 0 0 0 0,0 0 0 0 0,3 0 0 0 0,11 4-1570 0 0,1-1-82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4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49 12263 0 0,'11'-11'171'0'0,"-7"7"-59"0"0,-1 1-1 0 0,1-1 0 0 0,0 1 1 0 0,0-1-1 0 0,0 1 0 0 0,0 1 0 0 0,0-1 1 0 0,1 1-1 0 0,-1-1 0 0 0,1 1 1 0 0,8-3-1 0 0,-12 6 16 0 0,-1 0 0 0 0,0 0-1 0 0,1-1 1 0 0,-1 1 0 0 0,0 0 0 0 0,0 0 0 0 0,0-1 0 0 0,0 1-1 0 0,1 0 1 0 0,-1 0 0 0 0,0-1 0 0 0,0 1 0 0 0,-1 0-1 0 0,1 0 1 0 0,0-1 0 0 0,0 2 0 0 0,-4 13 479 0 0,0-1 1 0 0,0 0-1 0 0,-2 0 1 0 0,1 0-1 0 0,-2-1 1 0 0,-9 15-1 0 0,6-9-162 0 0,-69 123 1888 0 0,23-43-1379 0 0,-54 129-1 0 0,92-182-971 0 0,1 2-1 0 0,3 0 0 0 0,2 1 0 0 0,2 0 0 0 0,2 1 1 0 0,-2 91-1 0 0,8-80-1019 0 0,-2-22-3529 0 0,1-26-2524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44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400 197 3223 0 0,'1'-2'240'0'0,"33"-44"841"0"0,-20 25 1841 0 0,23-26 1 0 0,-23 33-1272 0 0,1 1-1 0 0,0 0 1 0 0,1 1 0 0 0,28-16 3128 0 0,-45 31-4306 0 0,-4 12-270 0 0,-2 1 0 0 0,0-1-1 0 0,0 0 1 0 0,-2-1-1 0 0,-10 15 1 0 0,-2 6-73 0 0,15-25-106 0 0,-212 325 278 0 0,89-171-276 0 0,-29 39-260 0 0,156-201 93 0 0,14-10-1032 0 0,7-7 21 0 0,6-7-51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4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260 705 10135 0 0,'-2'1'778'0'0,"-10"4"-825"0"0,3 0 1046 0 0,4-3 3018 0 0,8-14-1453 0 0,0 5-2258 0 0,0 1 0 0 0,1-1-1 0 0,0 1 1 0 0,0-1 0 0 0,10-10 0 0 0,30-28 293 0 0,-11 13-490 0 0,55-57-50 0 0,4 4 1 0 0,3 3 0 0 0,4 5-1 0 0,193-114 1 0 0,-274 180 48 0 0,1 2-1 0 0,0 0 1 0 0,24-8 0 0 0,-37 15-74 0 0,1 1 1 0 0,-1-1 0 0 0,1 1-1 0 0,-1 0 1 0 0,1 0 0 0 0,-1 1-1 0 0,1 0 1 0 0,-1 0 0 0 0,1 1-1 0 0,0-1 1 0 0,-1 1 0 0 0,0 1-1 0 0,1-1 1 0 0,8 4 0 0 0,-13-3-14 0 0,1-1 0 0 0,-1 0 0 0 0,0 1 0 0 0,1-1 0 0 0,-1 1 0 0 0,0 0 0 0 0,0 0 0 0 0,0 0 0 0 0,0 0 0 0 0,0 0 0 0 0,-1 0 0 0 0,1 0 0 0 0,-1 0 0 0 0,1 1 0 0 0,-1-1 0 0 0,0 1 0 0 0,0-1 0 0 0,0 1 0 0 0,0 0 0 0 0,0-1 0 0 0,0 1 0 0 0,-1 0 0 0 0,0-1 0 0 0,1 1 0 0 0,-1 0 0 0 0,0 0 0 0 0,0 0 0 0 0,-1 5 0 0 0,-2 6 8 0 0,1-1 1 0 0,-2 1-1 0 0,0-1 0 0 0,-8 19 1 0 0,11-29-22 0 0,-17 39 57 0 0,-27 50 0 0 0,32-70-42 0 0,-1 0 0 0 0,-1-1-1 0 0,-32 34 1 0 0,19-26-39 0 0,-2-1-1 0 0,-1-2 1 0 0,-1-1-1 0 0,-1-2 1 0 0,-41 22-1 0 0,-366 149-2187 0 0,372-168 1683 0 0,-23 10-603 0 0,-113 28 0 0 0,202-64 1095 0 0,-30 7-382 0 0,24-6 34 0 0,17-5-187 0 0,5 0 871 0 0,1 0-1 0 0,-1 1 1 0 0,1 0 0 0 0,0 1 0 0 0,-1 1-1 0 0,1 1 1 0 0,0 0 0 0 0,0 1 0 0 0,19 3-1 0 0,-13 0 122 0 0,0 0 0 0 0,0 2 0 0 0,-1 1 0 0 0,0 0 0 0 0,36 19-1 0 0,-36-14-218 0 0,0 1 0 0 0,0 1 0 0 0,-2 1 0 0 0,1 1-1 0 0,21 24 1 0 0,-20-16-83 0 0,0 0-1 0 0,-2 1 1 0 0,26 46-1 0 0,-6 7-50 0 0,11 22-14 0 0,-48-98-180 0 0,0 0 0 0 0,1 0 0 0 0,-1 0-1 0 0,1 0 1 0 0,-1 0 0 0 0,1 0 0 0 0,0-1 0 0 0,0 1 0 0 0,0-1-1 0 0,-1 1 1 0 0,2-1 0 0 0,-1 0 0 0 0,0 0 0 0 0,0 0 0 0 0,0 0-1 0 0,0 0 1 0 0,1 0 0 0 0,-1-1 0 0 0,0 1 0 0 0,5 0-1 0 0,-3-1-361 0 0,0 0-1 0 0,0 0 0 0 0,0-1 0 0 0,-1 1 0 0 0,1-1 0 0 0,0 0 0 0 0,0 0 0 0 0,0-1 1 0 0,0 1-1 0 0,-1-1 0 0 0,6-2 0 0 0,8-7-6425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4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7367 0 0,'35'-59'332'0'0,"-9"27"948"0"0,-5 13 9567 0 0,-24 33-10130 0 0,-8 34 99 0 0,-12 65 384 0 0,21-97-1032 0 0,1 1 0 0 0,0-1 0 0 0,1 1 0 0 0,4 31 0 0 0,-2-41-101 0 0,-1 0 1 0 0,2 0-1 0 0,-1 0 0 0 0,1 0 0 0 0,0 0 1 0 0,0 0-1 0 0,0-1 0 0 0,1 1 0 0 0,0-1 1 0 0,1 0-1 0 0,0 0 0 0 0,7 7 0 0 0,-9-10-18 0 0,0 0-1 0 0,0-1 1 0 0,0 0-1 0 0,0 1 1 0 0,0-1-1 0 0,1 0 1 0 0,-1-1 0 0 0,0 1-1 0 0,1 0 1 0 0,0-1-1 0 0,-1 0 1 0 0,1 0-1 0 0,0 0 1 0 0,0 0-1 0 0,-1-1 1 0 0,1 0-1 0 0,0 1 1 0 0,0-1-1 0 0,0-1 1 0 0,0 1-1 0 0,0 0 1 0 0,-1-1 0 0 0,1 0-1 0 0,0 0 1 0 0,3-1-1 0 0,2-3 40 0 0,0 1 1 0 0,0-1-1 0 0,-1 0 0 0 0,0-1 1 0 0,0 0-1 0 0,9-9 0 0 0,1-3 46 0 0,19-24-1 0 0,-24 25-98 0 0,-1 0-1 0 0,-1-1 1 0 0,14-31-1 0 0,19-60-12 0 0,-15 32-195 0 0,-18 49-409 0 0,14-28-1104 0 0,-22 49-106 0 0,2 0-1 0 0,-1 1 1 0 0,7-8 0 0 0,4-2-5531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4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32 19231 0 0,'-1'-2'884'0'0,"-2"-2"-380"0"0,1 1-416 0 0,0 1-1 0 0,-1-1 1 0 0,1 0-1 0 0,0 1 1 0 0,-1 0-1 0 0,1 0 1 0 0,-4-3-1 0 0,-5 1-37 0 0,9 4 2 0 0,-1 0 0 0 0,0 0 0 0 0,1 0 0 0 0,-1 1 0 0 0,1-1 0 0 0,-1 1 0 0 0,0-1 0 0 0,1 1 1 0 0,-1 0-1 0 0,1 0 0 0 0,0 0 0 0 0,-1 0 0 0 0,1 0 0 0 0,0 0 0 0 0,0 1 0 0 0,-4 2 0 0 0,0 1 35 0 0,0 1 0 0 0,0-1 0 0 0,1 1 0 0 0,-6 7-1 0 0,-16 25 97 0 0,2 1-1 0 0,-39 83 0 0 0,-24 93 293 0 0,57-134-363 0 0,-96 223 5 0 0,-22-11-597 0 0,147-290 384 0 0,-30 59-3629 0 0,27-48-3482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4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33 231 16183 0 0,'0'0'1462'0'0,"2"1"-1062"0"0,1 2-120 0 0,1 0 0 0 0,1-1 1 0 0,-1 1-1 0 0,0-1 1 0 0,1 0-1 0 0,-1 0 1 0 0,1-1-1 0 0,-1 1 1 0 0,1-1-1 0 0,0 0 0 0 0,-1 0 1 0 0,1 0-1 0 0,0-1 1 0 0,0 0-1 0 0,0 0 1 0 0,0 0-1 0 0,9-2 0 0 0,14-4 483 0 0,0 0 0 0 0,36-15-1 0 0,52-26-288 0 0,-111 45-460 0 0,24-10-42 0 0,-3 2 61 0 0,39-23-1 0 0,-57 29-98 0 0,-1-1 0 0 0,0 0 1 0 0,0-1-1 0 0,0 0 0 0 0,-1 0 0 0 0,0 0 0 0 0,0-1 1 0 0,0 0-1 0 0,5-9 0 0 0,-10 15 43 0 0,-1 0 0 0 0,1 0 1 0 0,-1 0-1 0 0,1 0 0 0 0,-1 0 0 0 0,1 0 0 0 0,-1 0 0 0 0,0 0 0 0 0,0 0 0 0 0,0 0 1 0 0,1 0-1 0 0,-1 0 0 0 0,0 0 0 0 0,0-1 0 0 0,0 1 0 0 0,-1 0 0 0 0,1 0 1 0 0,0 0-1 0 0,0 0 0 0 0,-1 0 0 0 0,1 0 0 0 0,0 0 0 0 0,-1 0 0 0 0,1 0 0 0 0,-1 0 1 0 0,1 0-1 0 0,-1 0 0 0 0,0 0 0 0 0,1 0 0 0 0,-1 1 0 0 0,0-1 0 0 0,0 0 1 0 0,1 0-1 0 0,-1 1 0 0 0,0-1 0 0 0,0 0 0 0 0,0 1 0 0 0,0-1 0 0 0,0 1 1 0 0,-2-1-1 0 0,-1-1-29 0 0,0 0 0 0 0,0 1 0 0 0,0-1 0 0 0,0 1 0 0 0,0 0 0 0 0,0 0 0 0 0,0 1 0 0 0,-8-1 0 0 0,-1 2 16 0 0,1 1 0 0 0,-1 1 0 0 0,1 0 0 0 0,0 0 0 0 0,0 1 0 0 0,0 1 0 0 0,1 0 0 0 0,-1 0 0 0 0,1 1 0 0 0,0 1 0 0 0,1 0 0 0 0,-14 12 0 0 0,-10 11 62 0 0,1 2 0 0 0,-31 39 0 0 0,28-31 21 0 0,16-18-11 0 0,-93 110 180 0 0,109-126-196 0 0,0-1 1 0 0,0 1-1 0 0,0 1 0 0 0,1-1 0 0 0,0 0 1 0 0,0 1-1 0 0,0 0 0 0 0,1 0 0 0 0,0-1 1 0 0,1 1-1 0 0,-1 8 0 0 0,1-10 1 0 0,1 0 0 0 0,0 0-1 0 0,1 0 1 0 0,-1 0 0 0 0,1 0 0 0 0,0 0-1 0 0,0-1 1 0 0,1 1 0 0 0,0 0 0 0 0,-1 0 0 0 0,2-1-1 0 0,-1 1 1 0 0,0-1 0 0 0,1 0 0 0 0,0 0-1 0 0,4 6 1 0 0,0-3 63 0 0,1 0 0 0 0,-1 0-1 0 0,1-1 1 0 0,0 0 0 0 0,1 0-1 0 0,0-1 1 0 0,0 0 0 0 0,0 0 0 0 0,0-1-1 0 0,13 4 1 0 0,4 0 102 0 0,1-1 1 0 0,43 5-1 0 0,96-2 70 0 0,-156-10-366 0 0,1-1 1 0 0,-1-1-1 0 0,0 1 0 0 0,18-6 1 0 0,0-3-6788 0 0,-8 1-1110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4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956 7 9671 0 0,'0'0'748'0'0,"2"-1"-492"0"0,15-5 9866 0 0,-33 22-11082 0 0,4-5 1374 0 0,-28 32-527 0 0,-1-2 1 0 0,-2-1-1 0 0,-2-3 0 0 0,-86 56 0 0 0,-175 77-207 0 0,247-136 320 0 0,-74 44 0 0 0,106-60 0 0 0,1 1 0 0 0,-41 39 0 0 0,64-56 5 0 0,1 0 0 0 0,0 1-1 0 0,-1-1 1 0 0,1 0 0 0 0,0 1-1 0 0,0 0 1 0 0,0-1 0 0 0,1 1 0 0 0,-1 0-1 0 0,1 0 1 0 0,-1 0 0 0 0,1 0-1 0 0,0 0 1 0 0,0 0 0 0 0,0 1-1 0 0,0 2 1 0 0,1-5 6 0 0,1 1 1 0 0,-1-1-1 0 0,1 0 0 0 0,-1 0 0 0 0,1 0 0 0 0,0 0 0 0 0,-1 0 0 0 0,1 0 1 0 0,0 0-1 0 0,0 0 0 0 0,0 0 0 0 0,-1 0 0 0 0,1 0 0 0 0,0 0 1 0 0,0 0-1 0 0,0-1 0 0 0,1 1 0 0 0,-1 0 0 0 0,0-1 0 0 0,2 1 1 0 0,-2 0 11 0 0,17 8 103 0 0,0-2 0 0 0,1 0 1 0 0,0-1-1 0 0,34 6 1 0 0,-22-5-1 0 0,243 53 819 0 0,-187-45-633 0 0,105 4-1 0 0,-141-19-128 0 0,0-2-1 0 0,-1-2 1 0 0,1-3 0 0 0,-1-1-1 0 0,77-25 1 0 0,43-28 200 0 0,-137 47-441 0 0,0-3 0 0 0,58-39 0 0 0,-85 53-10 0 0,-2-1-1 0 0,1 0 0 0 0,0 0 0 0 0,-1-1 1 0 0,1 1-1 0 0,5-10 0 0 0,-9 12 36 0 0,0 0 1 0 0,0 1-1 0 0,0-1 1 0 0,0 0-1 0 0,0 0 0 0 0,-1 0 1 0 0,1 1-1 0 0,-1-1 1 0 0,1 0-1 0 0,-1 0 0 0 0,0 0 1 0 0,0 0-1 0 0,0 0 0 0 0,0 0 1 0 0,0 0-1 0 0,0 0 1 0 0,0 0-1 0 0,-1 1 0 0 0,1-1 1 0 0,-1 0-1 0 0,1 0 1 0 0,-1 0-1 0 0,0 0 0 0 0,0 1 1 0 0,-2-4-1 0 0,-2-2-30 0 0,0 1 1 0 0,-1 1-1 0 0,1-1 0 0 0,-1 1 0 0 0,-1 0 0 0 0,1 0 0 0 0,-1 0 1 0 0,1 1-1 0 0,-1 0 0 0 0,-1 1 0 0 0,1-1 0 0 0,0 1 1 0 0,-10-2-1 0 0,1 1 5 0 0,1 0 0 0 0,-1 1 1 0 0,0 0-1 0 0,0 2 0 0 0,-27 0 1 0 0,26 2 20 0 0,1 1 1 0 0,0 1 0 0 0,0 0-1 0 0,0 1 1 0 0,1 1 0 0 0,-1 1-1 0 0,1 0 1 0 0,0 1 0 0 0,1 0-1 0 0,0 1 1 0 0,-22 16 0 0 0,23-13 0 0 0,-1 0 1 0 0,1 0 0 0 0,1 2 0 0 0,0-1 0 0 0,1 1 0 0 0,1 1 0 0 0,0 0 0 0 0,0 1-1 0 0,2 0 1 0 0,-13 29 0 0 0,18-37-62 0 0,1 0 0 0 0,0 0 0 0 0,0 0 1 0 0,1 0-1 0 0,0 0 0 0 0,0 0 0 0 0,1 0 0 0 0,0 0 0 0 0,0 1 0 0 0,1-1 0 0 0,0 0 0 0 0,0 0 0 0 0,0 0 0 0 0,1 0 0 0 0,3 8 1 0 0,1-4-6498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49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811 140 16847 0 0,'20'-24'646'0'0,"-2"-1"-1"0"0,19-32 0 0 0,-36 55-67 0 0,-1-1-125 0 0,0 2-369 0 0,0 0-1 0 0,0 0 1 0 0,1 0 0 0 0,-1 0 0 0 0,0 0-1 0 0,0 0 1 0 0,0 0 0 0 0,-1 1 0 0 0,1-1-1 0 0,0 0 1 0 0,0 0 0 0 0,0 0 0 0 0,-1 0-1 0 0,1 0 1 0 0,-1 0 0 0 0,1 0 0 0 0,0 0-1 0 0,-1 0 1 0 0,1 1 0 0 0,-1-1 0 0 0,0 0-1 0 0,1 0 1 0 0,-1 1 0 0 0,0-1 0 0 0,1 0-1 0 0,-1 1 1 0 0,0-1 0 0 0,0 1 0 0 0,0-1-1 0 0,0 1 1 0 0,0-1 0 0 0,-3 0-22 0 0,0 0 0 0 0,0 1 0 0 0,1-1 1 0 0,-1 1-1 0 0,0 0 0 0 0,0 0 0 0 0,1 1 0 0 0,-1-1 0 0 0,0 1 1 0 0,0 0-1 0 0,1 0 0 0 0,-5 1 0 0 0,-8 4-77 0 0,-20 11-1 0 0,30-14 68 0 0,-52 25-46 0 0,-67 22 0 0 0,41-17-36 0 0,-120 67 0 0 0,137-65 10 0 0,25-15-14 0 0,11-5-37 0 0,-37 23-1 0 0,60-33 64 0 0,0 1-1 0 0,1 0 0 0 0,-1 0 0 0 0,1 1 1 0 0,1-1-1 0 0,-1 2 0 0 0,1-1 1 0 0,1 1-1 0 0,-7 10 0 0 0,10-15 6 0 0,1-1 1 0 0,0 0-1 0 0,0 1 0 0 0,0-1 0 0 0,0 1 0 0 0,0 0 1 0 0,1-1-1 0 0,-1 1 0 0 0,1-1 0 0 0,0 1 0 0 0,-1 0 1 0 0,1-1-1 0 0,1 1 0 0 0,-1 0 0 0 0,0-1 1 0 0,1 1-1 0 0,-1 0 0 0 0,2 2 0 0 0,-1-1-3 0 0,1 0-1 0 0,1 0 1 0 0,-1-1-1 0 0,0 1 1 0 0,1-1-1 0 0,0 0 1 0 0,-1 1 0 0 0,1-1-1 0 0,1 0 1 0 0,5 3-1 0 0,7 6-13 0 0,0-1 0 0 0,2-1-1 0 0,20 10 1 0 0,59 19-60 0 0,-79-32 77 0 0,96 35 3 0 0,31 11 0 0 0,-118-42 25 0 0,0 1 1 0 0,32 21-1 0 0,-51-28-19 0 0,0 0 1 0 0,0 1-1 0 0,-1 0 0 0 0,0 0 1 0 0,-1 1-1 0 0,1 0 0 0 0,-1 0 1 0 0,-1 0-1 0 0,1 1 0 0 0,-1 0 1 0 0,5 11-1 0 0,-8-15 1 0 0,-1 0 0 0 0,0-1 0 0 0,0 1 0 0 0,0 0-1 0 0,0-1 1 0 0,-1 1 0 0 0,1 0 0 0 0,-1 0 0 0 0,0 0 0 0 0,0 0 0 0 0,0-1-1 0 0,-1 1 1 0 0,0 0 0 0 0,1 0 0 0 0,-1 0 0 0 0,-1-1 0 0 0,1 1 0 0 0,0-1-1 0 0,-1 1 1 0 0,0-1 0 0 0,0 1 0 0 0,0-1 0 0 0,0 0 0 0 0,0 0 0 0 0,-1 0-1 0 0,1 0 1 0 0,-6 4 0 0 0,-2 2 25 0 0,-1 0 0 0 0,0-1 0 0 0,-1 0 0 0 0,1-1 0 0 0,-1 0 0 0 0,-20 7 0 0 0,2-3 1 0 0,-2-2 0 0 0,1-1 0 0 0,-52 5 0 0 0,55-9-29 0 0,-5 1-31 0 0,0-1 1 0 0,-45-2-1 0 0,63-3 17 0 0,0 0 0 0 0,0-1 0 0 0,1 0 0 0 0,-1-1 0 0 0,1-1 0 0 0,-1 0 0 0 0,-22-11 0 0 0,34 13 9 0 0,-1 0-1 0 0,1 0 0 0 0,0 0 1 0 0,-1 0-1 0 0,1 0 0 0 0,0-1 1 0 0,1 1-1 0 0,-1-1 0 0 0,0 0 1 0 0,1 0-1 0 0,-1 0 1 0 0,1 0-1 0 0,0-1 0 0 0,0 1 1 0 0,1 0-1 0 0,-1-1 0 0 0,0 1 1 0 0,1-1-1 0 0,0 0 0 0 0,0 0 1 0 0,-1-7-1 0 0,2 5 0 0 0,0 0-1 0 0,0 0 0 0 0,1 1 1 0 0,-1-1-1 0 0,1 0 1 0 0,1 0-1 0 0,-1 0 1 0 0,1 0-1 0 0,0 1 0 0 0,0-1 1 0 0,1 1-1 0 0,-1-1 1 0 0,6-6-1 0 0,10-14 11 0 0,1 2-1 0 0,33-34 1 0 0,51-37 53 0 0,-45 51 96 0 0,125-73 0 0 0,-63 44 73 0 0,-39 22 488 0 0,117-54 0 0 0,-189 101-761 0 0,-7 3-174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5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35 5063 0 0,'-1'-7'451'0'0,"0"0"-406"0"0,1 6 166 0 0,0 1-1 0 0,0-1 1 0 0,1 0-1 0 0,-1 1 1 0 0,0-1-1 0 0,0 1 1 0 0,0-1-1 0 0,0 0 1 0 0,0 1-1 0 0,0-1 1 0 0,0 1-1 0 0,0-1 1 0 0,0 0-1 0 0,0 1 1 0 0,-1-1-1 0 0,1 1 1 0 0,0-1-1 0 0,0 0 1 0 0,0 1-1 0 0,-1-1 1 0 0,1 1-1 0 0,0-1 1 0 0,-1 1-1 0 0,1-1 1 0 0,-1 1-1 0 0,1-1 1 0 0,0 1-1 0 0,-1-1 1 0 0,1 1-1 0 0,-1 0 1 0 0,1-1-1 0 0,-1 1 1 0 0,1 0-1 0 0,-1-1 1 0 0,0 1-1 0 0,1 0 1 0 0,-1 0-1 0 0,1 0 1 0 0,-1-1-1 0 0,1 1 1 0 0,-1 0-1 0 0,0 0 1 0 0,1 0-1 0 0,-1 0 1 0 0,0 0-1 0 0,0 0 1 0 0,-5 0 620 0 0,1 0-1 0 0,-1 0 1 0 0,-10 1 0 0 0,14 0-912 0 0,-8 0 181 0 0,1 1-1 0 0,0 0 0 0 0,-1 1 0 0 0,1-1 1 0 0,0 2-1 0 0,1 0 0 0 0,-1 0 1 0 0,1 0-1 0 0,0 1 0 0 0,0 0 0 0 0,0 1 1 0 0,0-1-1 0 0,1 2 0 0 0,0-1 1 0 0,1 1-1 0 0,-7 8 0 0 0,-154 202 584 0 0,63-78-638 0 0,38-54-197 0 0,-20 21-824 0 0,84-105 450 0 0,-3 5 1116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3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338 101 5983 0 0,'0'0'464'0'0,"1"-1"47"0"0,8-5 2126 0 0,0 1 0 0 0,0 0-1 0 0,12-5 1 0 0,1 0-1977 0 0,8-3 140 0 0,0 2 0 0 0,1 1 1 0 0,45-8-1 0 0,-55 14-402 0 0,-1 1-1 0 0,38-1 1 0 0,-57 4-384 0 0,-1 0 0 0 0,1 0 1 0 0,0 0-1 0 0,0 0 0 0 0,-1 1 0 0 0,1-1 0 0 0,0 0 0 0 0,-1 0 0 0 0,1 1 1 0 0,0-1-1 0 0,-1 1 0 0 0,1-1 0 0 0,0 0 0 0 0,-1 1 0 0 0,1-1 0 0 0,-1 1 1 0 0,1 0-1 0 0,-1-1 0 0 0,1 1 0 0 0,-1-1 0 0 0,1 1 0 0 0,-1 0 0 0 0,1-1 1 0 0,-1 1-1 0 0,0 0 0 0 0,0-1 0 0 0,1 1 0 0 0,-1 0 0 0 0,0 0 0 0 0,0 1 0 0 0,1 22 139 0 0,-2-18-156 0 0,0 1 0 0 0,-1 0 0 0 0,0-1 0 0 0,0 0 0 0 0,-1 1 0 0 0,0-1 0 0 0,0 0 0 0 0,0-1 0 0 0,-1 1 0 0 0,-6 7 0 0 0,-7 7-66 0 0,-25 24 1 0 0,25-28 36 0 0,-7 7-132 0 0,0-2-1 0 0,-41 26 0 0 0,-60 29-543 0 0,66-42 553 0 0,6-2 155 0 0,-10 5 0 0 0,-90 68 0 0 0,138-93 18 0 0,14-11 208 0 0,3 0-205 0 0,0-1-1 0 0,0 1 0 0 0,-1-1 1 0 0,1 0-1 0 0,0 0 0 0 0,0 0 1 0 0,0 0-1 0 0,0 0 0 0 0,0 0 1 0 0,0-1-1 0 0,3 0 0 0 0,-4 1-4 0 0,42-9 128 0 0,-24 4-10 0 0,-1 1-1 0 0,1 1 1 0 0,0 1-1 0 0,25 0 1 0 0,-18 5 93 0 0,1 1-1 0 0,-1 1 1 0 0,33 10-1 0 0,-21-5-111 0 0,1 0-102 0 0,1-2 0 0 0,0-2-1 0 0,0-2 1 0 0,68-1-1 0 0,-92-4-208 0 0,0 0 1 0 0,27-6-1 0 0,-36 5-463 0 0,0 0 0 0 0,-1-1 0 0 0,1 1 1 0 0,-1-1-1 0 0,8-5 0 0 0,-5 1-6465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50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 9327 0 0,'-3'0'208'0'0,"-5"0"-98"0"0,-1 1-1 0 0,1 1 1 0 0,0-1-1 0 0,0 1 1 0 0,-1 1-1 0 0,-13 6 1 0 0,-49 27 110 0 0,63-32-76 0 0,-35 21 2039 0 0,-55 39 1 0 0,97-63-2018 0 0,0 1 0 0 0,1-1 0 0 0,-1 0 0 0 0,0 0 0 0 0,0 0 0 0 0,1 1 0 0 0,-1-1 0 0 0,0 0 0 0 0,1 1 0 0 0,-1-1 0 0 0,1 1 0 0 0,0-1 0 0 0,-1 0 0 0 0,1 1 0 0 0,0-1 0 0 0,0 1 0 0 0,0-1 0 0 0,0 1 0 0 0,0-1 0 0 0,0 1 0 0 0,1-1 0 0 0,0 3 0 0 0,0 1-103 0 0,0 0 1 0 0,0 0-1 0 0,1 0 0 0 0,2 5 0 0 0,-1-6 6 0 0,-1 0 0 0 0,1 0 0 0 0,0 0-1 0 0,0-1 1 0 0,1 1 0 0 0,6 5 0 0 0,-4-5 9 0 0,-4-2-40 0 0,0 1-1 0 0,1-2 1 0 0,-1 1 0 0 0,1 0-1 0 0,0 0 1 0 0,-1-1-1 0 0,1 0 1 0 0,0 1 0 0 0,0-1-1 0 0,0 0 1 0 0,0 0-1 0 0,0-1 1 0 0,0 1 0 0 0,0-1-1 0 0,0 1 1 0 0,0-1-1 0 0,4 0 1 0 0,-3-1 16 0 0,1 0 1 0 0,0 0-1 0 0,-1 0 1 0 0,0 0-1 0 0,1-1 1 0 0,-1 0-1 0 0,0 0 1 0 0,0 0-1 0 0,0 0 1 0 0,5-4-1 0 0,6-7 70 0 0,-1 1 1 0 0,-1-1-1 0 0,0-1 0 0 0,16-22 1 0 0,-17 21-111 0 0,-7 9-6 0 0,0 0 0 0 0,0 0 0 0 0,-1 0 0 0 0,0 0 1 0 0,0-1-1 0 0,0 0 0 0 0,-1 0 0 0 0,0 0 0 0 0,0 0 0 0 0,2-14 1 0 0,-5 20-26 0 0,0 1 0 0 0,0-1 0 0 0,0 1 0 0 0,0-1 0 0 0,0 1 0 0 0,-1 0 0 0 0,1-1 0 0 0,0 1 0 0 0,0-1 1 0 0,-1 1-1 0 0,1 0 0 0 0,0-1 0 0 0,-1 1 0 0 0,1 0 0 0 0,0-1 0 0 0,-1 1 0 0 0,1 0 0 0 0,0 0 0 0 0,-1-1 1 0 0,1 1-1 0 0,-1 0 0 0 0,1 0 0 0 0,-1 0 0 0 0,1 0 0 0 0,-1-1 0 0 0,-10-2-177 0 0,7 2 81 0 0,0 1 0 0 0,-1 0 0 0 0,1 0 0 0 0,0 1 0 0 0,0-1 0 0 0,0 1 0 0 0,0 0 0 0 0,-1 0 0 0 0,1 1-1 0 0,1-1 1 0 0,-1 1 0 0 0,0-1 0 0 0,-5 4 0 0 0,-1 1-329 0 0,0 1 0 0 0,1 0-1 0 0,-14 12 1 0 0,15-11-1373 0 0,0 1 0 0 0,-8 11 0 0 0,1 1-3492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50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87 11975 0 0,'-2'-2'923'0'0,"-1"-2"-719"0"0,0 0 0 0 0,-1 1 0 0 0,1 0 0 0 0,-1 0 1 0 0,0 0-1 0 0,0 0 0 0 0,0 0 0 0 0,0 1 0 0 0,0 0 0 0 0,-1 0 0 0 0,1 0 0 0 0,-1 0 1 0 0,1 1-1 0 0,-1-1 0 0 0,0 1 0 0 0,1 1 0 0 0,-1-1 0 0 0,0 0 0 0 0,0 1 0 0 0,-8 1 1 0 0,6-1-203 0 0,0 1 1 0 0,0 0 0 0 0,0 1-1 0 0,0-1 1 0 0,1 1 0 0 0,-1 1 0 0 0,0-1-1 0 0,1 1 1 0 0,-11 6 0 0 0,10-4 46 0 0,0 1-1 0 0,0 0 1 0 0,1 0 0 0 0,0 0 0 0 0,0 1-1 0 0,1-1 1 0 0,-7 12 0 0 0,0-2 209 0 0,4-4-44 0 0,0 0 1 0 0,-9 19-1 0 0,15-26-140 0 0,1 0 0 0 0,-1 1-1 0 0,1-1 1 0 0,1 0 0 0 0,-1 1-1 0 0,1-1 1 0 0,0 1 0 0 0,0-1 0 0 0,0 1-1 0 0,1-1 1 0 0,-1 1 0 0 0,1-1-1 0 0,3 7 1 0 0,-3-10-28 0 0,1 1 0 0 0,-1-1 1 0 0,1 1-1 0 0,0-1 0 0 0,0 1 0 0 0,0-1 0 0 0,0 0 0 0 0,1 0 0 0 0,-1 0 0 0 0,0-1 0 0 0,1 1 1 0 0,0 0-1 0 0,-1-1 0 0 0,4 2 0 0 0,-2-1 37 0 0,4 2-3 0 0,-1-1 0 0 0,1 0 0 0 0,0 0 0 0 0,0-1 0 0 0,0 0 0 0 0,0-1 0 0 0,0 0 0 0 0,0 0 0 0 0,0 0 0 0 0,1-1 0 0 0,-1 0 0 0 0,0-1 0 0 0,0 0 0 0 0,0 0 0 0 0,0-1 0 0 0,15-4 0 0 0,-10 1-44 0 0,-1 0 0 0 0,1 0 1 0 0,-1-1-1 0 0,0-1 0 0 0,0 0 0 0 0,0-1 0 0 0,-1 0 0 0 0,0 0 0 0 0,12-14 0 0 0,-17 15-16 0 0,0 0-1 0 0,-1 0 0 0 0,0 0 1 0 0,-1-1-1 0 0,1 0 1 0 0,-1 0-1 0 0,-1 0 0 0 0,0 0 1 0 0,0 0-1 0 0,0-1 1 0 0,-1 1-1 0 0,1-10 1 0 0,-2 12-133 0 0,0 0 1 0 0,-1 0-1 0 0,0 0 1 0 0,0 0 0 0 0,-1 0-1 0 0,1 0 1 0 0,-1 0 0 0 0,0 0-1 0 0,-1 0 1 0 0,0 0-1 0 0,0 0 1 0 0,0 0 0 0 0,0 1-1 0 0,-1-1 1 0 0,0 1 0 0 0,0 0-1 0 0,-1 0 1 0 0,-4-6 0 0 0,-5 0-4846 0 0,-2 4-1586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5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59 211 14887 0 0,'0'0'332'0'0,"-2"1"51"0"0,0 0-350 0 0,0 0-1 0 0,0 0 1 0 0,0 0 0 0 0,0 0 0 0 0,0 0-1 0 0,0 0 1 0 0,0 1 0 0 0,0-1 0 0 0,1 1 0 0 0,-1-1-1 0 0,1 1 1 0 0,-1 0 0 0 0,1-1 0 0 0,0 1-1 0 0,-1 0 1 0 0,1 0 0 0 0,0 0 0 0 0,0 0-1 0 0,0 0 1 0 0,1 0 0 0 0,-1 0 0 0 0,0 0-1 0 0,1 1 1 0 0,0-1 0 0 0,-1 0 0 0 0,1 0-1 0 0,0 4 1 0 0,0 3 191 0 0,-1 0 1 0 0,1 0-1 0 0,-2 0 0 0 0,1 0 0 0 0,-6 15 0 0 0,4-11 90 0 0,0-1 1 0 0,-1 14-1 0 0,4-18-246 0 0,-1 0-1 0 0,2 0 1 0 0,-1 0-1 0 0,1 0 1 0 0,0 0 0 0 0,1 0-1 0 0,0-1 1 0 0,0 1-1 0 0,1 0 1 0 0,0-1-1 0 0,0 0 1 0 0,0 0-1 0 0,1 0 1 0 0,7 10 0 0 0,-9-15-46 0 0,0-1 0 0 0,0 1 0 0 0,0-1 0 0 0,1 0 1 0 0,-1 0-1 0 0,0 0 0 0 0,1 0 0 0 0,-1 0 1 0 0,1 0-1 0 0,-1 0 0 0 0,1-1 0 0 0,-1 1 0 0 0,1-1 1 0 0,0 0-1 0 0,-1 0 0 0 0,1 0 0 0 0,-1 0 1 0 0,1 0-1 0 0,0-1 0 0 0,2 0 0 0 0,7-2 28 0 0,1-1 0 0 0,-1 0 0 0 0,0-1 0 0 0,0 0 0 0 0,0-1-1 0 0,-1 0 1 0 0,0-1 0 0 0,15-12 0 0 0,-7 3-39 0 0,-1-1 1 0 0,0-1-1 0 0,28-38 1 0 0,-44 54-136 0 0,-3 9-159 0 0,0-1 234 0 0,0 0 1 0 0,-2 10 0 0 0,-2 4 49 0 0,2-2 58 0 0,0 0 1 0 0,1 35-1 0 0,2-47-35 0 0,0 0 1 0 0,1 0-1 0 0,0 0 1 0 0,0 0-1 0 0,0 0 0 0 0,1-1 1 0 0,0 1-1 0 0,0 0 1 0 0,0-1-1 0 0,1 1 1 0 0,0-1-1 0 0,0 0 1 0 0,4 5-1 0 0,-4-7 28 0 0,0 0 0 0 0,0 0 0 0 0,1-1 0 0 0,-1 1-1 0 0,1-1 1 0 0,0 0 0 0 0,-1 0 0 0 0,1-1 0 0 0,0 1 0 0 0,0-1 0 0 0,0 1-1 0 0,0-1 1 0 0,0-1 0 0 0,1 1 0 0 0,-1 0 0 0 0,0-1 0 0 0,0 0 0 0 0,1 0-1 0 0,-1 0 1 0 0,6-2 0 0 0,4 0 94 0 0,1 0-1 0 0,-1-2 0 0 0,0 1 1 0 0,23-11-1 0 0,-10 2-59 0 0,-1-1 1 0 0,-1-2-1 0 0,45-33 0 0 0,-30 16-48 0 0,49-52-1 0 0,-46 38 133 0 0,39-54-1 0 0,-60 70-89 0 0,-1-1 1 0 0,-2-2-1 0 0,17-38 0 0 0,-31 61-98 0 0,-2 1-44 0 0,1 1 1 0 0,-1-1 0 0 0,3-14-1 0 0,-2 17-102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5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17359 0 0,'0'0'1743'0'0,"-2"2"-1598"0"0,-78 91 2521 0 0,52-57-2084 0 0,2 1 0 0 0,1 1 0 0 0,3 0 0 0 0,-19 44 0 0 0,37-74-635 0 0,1 0 0 0 0,0 0 0 0 0,0 0 0 0 0,1 0 0 0 0,0 1 0 0 0,-1 11 0 0 0,3-18-581 0 0,11 6-1922 0 0,2-3-2775 0 0,2-2-1545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5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68 8751 0 0,'54'-67'11576'0'0,"-55"68"-11049"0"0,-34 86 798 0 0,-49 131-473 0 0,66-166-674 0 0,-68 187 244 0 0,10-57-339 0 0,-66 142-353 0 0,124-291-850 0 0,-2-1-1 0 0,-30 39 0 0 0,39-57-162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5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12895 0 0,'0'0'1172'0'0,"1"1"-966"0"0,3 2 141 0 0,1-1-1 0 0,-1 1 1 0 0,0-1 0 0 0,1 0 0 0 0,-1 0 0 0 0,1-1 0 0 0,-1 1 0 0 0,1-1 0 0 0,8 1 0 0 0,49 2 2849 0 0,-41-3-2508 0 0,85 0 850 0 0,169-20 0 0 0,103-38-679 0 0,-317 47-796 0 0,51-12-2265 0 0,-60 10 843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5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0 18919 0 0,'0'0'1712'0'0,"-2"3"-1377"0"0,-18 23 7 0 0,0 1 0 0 0,-26 49 0 0 0,-26 69 327 0 0,36-70-406 0 0,-176 388 210 0 0,70-150-263 0 0,135-298-209 0 0,-42 85 33 0 0,39-83-26 0 0,0 0-1 0 0,-2-1 0 0 0,-20 24 0 0 0,22-29-9 0 0,6-6 5 0 0,0 0 0 0 0,0-1 0 0 0,-1 1 0 0 0,-8 5 0 0 0,12-8 61 0 0,1-5-8 0 0,2-5-56 0 0,0-1 0 0 0,1 1-1 0 0,0 0 1 0 0,0 0 0 0 0,1 0-1 0 0,0 0 1 0 0,7-9 0 0 0,39-51-172 0 0,48-43-133 0 0,-79 93 265 0 0,1 0 0 0 0,1 1 0 0 0,34-21-1 0 0,-38 28 34 0 0,19-8-1 0 0,-32 16 9 0 0,0 0 1 0 0,1 1-1 0 0,0-1 1 0 0,-1 1-1 0 0,1 0 1 0 0,0 0 0 0 0,0 0-1 0 0,-1 1 1 0 0,1 0-1 0 0,6 0 1 0 0,-9 1 15 0 0,1-1 0 0 0,-1 1-1 0 0,1 0 1 0 0,-1 0 0 0 0,1 0 0 0 0,-1 0 0 0 0,0 1 0 0 0,0-1 0 0 0,1 1 0 0 0,-1-1 0 0 0,0 1 0 0 0,0 0-1 0 0,-1-1 1 0 0,1 1 0 0 0,0 0 0 0 0,0 0 0 0 0,-1 1 0 0 0,0-1 0 0 0,1 0 0 0 0,-1 0 0 0 0,1 4-1 0 0,3 4 80 0 0,-1 1-1 0 0,-1 1 1 0 0,3 16-1 0 0,-3-15-15 0 0,6 31 196 0 0,5 67 0 0 0,-7 1-5361 0 0,-7-95-2134 0 0</inkml:trace>
  <inkml:trace contextRef="#ctx0" brushRef="#br0" timeOffset="1">945 1081 9215 0 0,'42'-62'1067'0'0,"-23"36"10696"0"0,-18 42-11021 0 0,-1-2-548 0 0,-2-1 0 0 0,0 1 1 0 0,0-1-1 0 0,-7 20 0 0 0,-22 51 403 0 0,-33 48-358 0 0,62-128-341 0 0,0 0 0 0 0,0 1 0 0 0,0 0 0 0 0,1-1 1 0 0,0 1-1 0 0,0 0 0 0 0,0 6 0 0 0,1-10 1 0 0,0-1 1 0 0,0 1-1 0 0,0-1 0 0 0,0 1 0 0 0,0-1 1 0 0,1 1-1 0 0,-1-1 0 0 0,0 1 1 0 0,0-1-1 0 0,0 1 0 0 0,1-1 0 0 0,-1 1 1 0 0,0-1-1 0 0,0 0 0 0 0,1 1 0 0 0,-1-1 1 0 0,0 1-1 0 0,1-1 0 0 0,-1 0 0 0 0,1 1 1 0 0,-1-1-1 0 0,0 0 0 0 0,1 0 1 0 0,-1 1-1 0 0,1-1 0 0 0,-1 0 0 0 0,1 0 1 0 0,0 1-1 0 0,12 2-1998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53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15 279 6447 0 0,'0'0'499'0'0,"0"2"-328"0"0,-7 28 1730 0 0,3-12 1427 0 0,0 1 3535 0 0,18-23-5409 0 0,0-3-943 0 0,-1-2 0 0 0,0 0 0 0 0,20-18 0 0 0,-16 14-267 0 0,113-101 814 0 0,16-12-953 0 0,-140 121-67 0 0,1 0 0 0 0,-1 1 0 0 0,1-1 0 0 0,0 2-1 0 0,1-1 1 0 0,-1 1 0 0 0,1 0 0 0 0,11-3 0 0 0,-18 6-33 0 0,-1 0 0 0 0,1 0-1 0 0,0 0 1 0 0,-1 0 0 0 0,1 0-1 0 0,-1 0 1 0 0,1 0 0 0 0,0 0-1 0 0,-1 0 1 0 0,1 0 0 0 0,-1 0 0 0 0,1 1-1 0 0,0-1 1 0 0,-1 0 0 0 0,1 0-1 0 0,0 1 1 0 0,0 0-4 0 0,1 1 0 0 0,-1-1 0 0 0,0 1 0 0 0,1-1 1 0 0,-1 1-1 0 0,0 0 0 0 0,0 0 0 0 0,-1 0 0 0 0,1-1 0 0 0,0 1 0 0 0,0 0 0 0 0,-1 0 0 0 0,1 0 0 0 0,-1 0 0 0 0,0 0 0 0 0,1 0 1 0 0,-1 4-1 0 0,0 2 19 0 0,0 1 0 0 0,-2 16 0 0 0,-21 72 185 0 0,2-7 53 0 0,19-76-233 0 0,0-1 0 0 0,1 0 0 0 0,1 0 0 0 0,2 26 0 0 0,-1-35-20 0 0,-1 0 0 0 0,1 0 0 0 0,0-1-1 0 0,0 1 1 0 0,1 0 0 0 0,-1-1 0 0 0,1 1 0 0 0,0-1-1 0 0,0 0 1 0 0,0 0 0 0 0,0 1 0 0 0,0-1 0 0 0,1-1 0 0 0,-1 1-1 0 0,1 0 1 0 0,0 0 0 0 0,0-1 0 0 0,0 0 0 0 0,5 4-1 0 0,-2-4-146 0 0,-1 1 0 0 0,0-1 0 0 0,1 0 0 0 0,0 0 0 0 0,-1-1 0 0 0,1 1 0 0 0,0-1 0 0 0,0-1 0 0 0,0 1 0 0 0,0-1 0 0 0,0 0 0 0 0,6-1-1 0 0,9-2-790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54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39 769 1375 0 0,'-1'-1'107'0'0,"-1"-2"25"0"0,0 1-1 0 0,0-1 1 0 0,1 1 0 0 0,-1-1 0 0 0,1 1-1 0 0,0-1 1 0 0,0 0 0 0 0,0 0-1 0 0,0 0 1 0 0,1 0 0 0 0,-1 1-1 0 0,1-1 1 0 0,-1 0 0 0 0,1 0-1 0 0,0 0 1 0 0,0 0 0 0 0,0 0-1 0 0,1 0 1 0 0,-1 0 0 0 0,1 0-1 0 0,0 0 1 0 0,1-4 0 0 0,2-6 79 0 0,1 1 0 0 0,0 0 0 0 0,13-21 0 0 0,7-5 777 0 0,58-66-1 0 0,-62 80-807 0 0,46-48 1235 0 0,104-87-1 0 0,-88 86 1248 0 0,-61 52-902 0 0,-1-1 1 0 0,0 0 0 0 0,-2-2 0 0 0,25-37 0 0 0,-43 60-1215 0 0,3-7 799 0 0,-7 26-1343 0 0,-1-1 0 0 0,0 0 0 0 0,-8 22 0 0 0,-26 52-52 0 0,17-40 35 0 0,-33 81 27 0 0,-112 257 103 0 0,125-307-88 0 0,-3-1 0 0 0,-86 118 0 0 0,84-142 6 0 0,22-29-42 0 0,-29 45 1 0 0,52-71-276 0 0,4-3-440 0 0,14-5-285 0 0,-1-1-1 0 0,18-10 1 0 0,-9 5-1015 0 0,10-5-4588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5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563 203 4143 0 0,'44'-27'1292'0'0,"54"-24"0"0"0,-73 38 664 0 0,214-98 9999 0 0,-237 110-11175 0 0,-12 12-520 0 0,-3 1-176 0 0,0-1 1 0 0,-25 15 0 0 0,10-8-26 0 0,-304 186 133 0 0,215-147-192 0 0,47-25 0 0 0,-24 8-25 0 0,57-25-107 0 0,-57 31 1 0 0,92-45 51 0 0,4 0 60 0 0,1 0 0 0 0,-1 1 0 0 0,1-1-1 0 0,0 0 1 0 0,-1 0 0 0 0,1-1 0 0 0,0 1 0 0 0,-1 0 0 0 0,1-1-1 0 0,3 0 1 0 0,2 2-3 0 0,91 14-145 0 0,73 15 157 0 0,99 21-39 0 0,-139-25 844 0 0,-132-27-774 0 0,1 0 0 0 0,0 0-1 0 0,-1 1 1 0 0,1-1 0 0 0,0 0-1 0 0,-1 0 1 0 0,1 0 0 0 0,0 1-1 0 0,-1-1 1 0 0,1 0 0 0 0,-1 1-1 0 0,1-1 1 0 0,-1 1 0 0 0,1-1-1 0 0,-1 1 1 0 0,1-1 0 0 0,-1 1-1 0 0,1-1 1 0 0,-1 1 0 0 0,0-1-1 0 0,1 1 1 0 0,-1-1 0 0 0,0 1-1 0 0,1 0 1 0 0,-1-1 0 0 0,0 1-1 0 0,0-1 1 0 0,0 1 0 0 0,1 0-1 0 0,-1-1 1 0 0,0 1 0 0 0,0 0-1 0 0,0-1 1 0 0,0 1 0 0 0,0 0-1 0 0,0-1 1 0 0,0 1 0 0 0,-1 0-1 0 0,1-1 1 0 0,0 1 0 0 0,0 0 0 0 0,0-1-1 0 0,-1 1 1 0 0,1 0 0 0 0,0-1-1 0 0,-1 2 1 0 0,-1 1 25 0 0,0 0 0 0 0,-1 0 0 0 0,1 0 0 0 0,0 0 0 0 0,-1 0 0 0 0,-3 3 0 0 0,-6 3 55 0 0,0 0 0 0 0,-1-1-1 0 0,1 0 1 0 0,-22 9 0 0 0,-59 18 134 0 0,52-20-144 0 0,-25 8-2 0 0,-1-2 0 0 0,-1-3 1 0 0,-87 12-1 0 0,-89-10-609 0 0,235-20 234 0 0,7 0-34 0 0,5-1-1214 0 0,7-3 648 0 0,1 0 0 0 0,0 1 0 0 0,0 1 0 0 0,1-1 0 0 0,15 0 0 0 0,5 1-5295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3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6447 0 0,'0'0'5955'0'0,"0"2"-5566"0"0,0 2-284 0 0,0-1 1 0 0,-1 1-1 0 0,0-1 0 0 0,0 1 0 0 0,0 0 0 0 0,0-1 1 0 0,0 1-1 0 0,0-1 0 0 0,-1 0 0 0 0,0 1 0 0 0,0-1 1 0 0,0 0-1 0 0,0 0 0 0 0,0 0 0 0 0,-1-1 0 0 0,-4 5 0 0 0,-4 4 49 0 0,-2-2-1 0 0,-23 16 0 0 0,10-8-49 0 0,-81 53 888 0 0,92-59-673 0 0,0 2 0 0 0,1 0 0 0 0,0 1 0 0 0,1 0 0 0 0,1 1 0 0 0,0 0 0 0 0,-12 21 0 0 0,8-9-5 0 0,1 1 0 0 0,-20 50 1 0 0,28-58-219 0 0,1 0 0 0 0,1 1 1 0 0,0 0-1 0 0,-3 41 0 0 0,8-55-26 0 0,0-1 0 0 0,0 1 0 0 0,1 0 0 0 0,0-1 0 0 0,0 1 0 0 0,0-1 0 0 0,1 0-1 0 0,0 1 1 0 0,0-1 0 0 0,0 0 0 0 0,1 0 0 0 0,0 0 0 0 0,0-1 0 0 0,1 1 0 0 0,0-1 0 0 0,0 0 0 0 0,0 0 0 0 0,0 0 0 0 0,1 0-1 0 0,0-1 1 0 0,0 1 0 0 0,6 3 0 0 0,47 27 679 0 0,-26-17-590 0 0,-31-18-66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5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5063 0 0,'2'-2'390'0'0,"29"-24"15493"0"0,-26 19-10644 0 0,-9 13-5380 0 0,0 1-1 0 0,0-1 1 0 0,0 1 0 0 0,1 0-1 0 0,1 1 1 0 0,-1-1 0 0 0,1 0-1 0 0,0 1 1 0 0,-1 13 0 0 0,3-17-2209 0 0,4 7-5967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5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430 461 13823 0 0,'0'0'2764'0'0,"-2"0"-1344"0"0,-52 13 2308 0 0,-3 0-3217 0 0,53-12-496 0 0,-37 6 81 0 0,-43 2 0 0 0,72-9-96 0 0,0 0 0 0 0,0 0 0 0 0,0-1 1 0 0,1-1-1 0 0,-1 0 0 0 0,0 0 1 0 0,1-1-1 0 0,-17-6 0 0 0,24 7-5 0 0,0 0-1 0 0,0 0 1 0 0,0-1-1 0 0,1 1 1 0 0,-1-1-1 0 0,1 0 1 0 0,-1 0 0 0 0,1 0-1 0 0,0 0 1 0 0,0-1-1 0 0,1 1 1 0 0,-1-1-1 0 0,-3-7 1 0 0,3 6-14 0 0,0-1 1 0 0,1 0-1 0 0,0 0 0 0 0,1-1 1 0 0,-1 1-1 0 0,1 0 0 0 0,0 0 1 0 0,1-13-1 0 0,0 7-3 0 0,1 1 0 0 0,1-1 0 0 0,0 1-1 0 0,0 0 1 0 0,1-1 0 0 0,0 1 0 0 0,1 0 0 0 0,1 1 0 0 0,0-1-1 0 0,8-13 1 0 0,0 4-2 0 0,1 1-1 0 0,1 1 1 0 0,1 1 0 0 0,0 0 0 0 0,1 0-1 0 0,1 2 1 0 0,30-21 0 0 0,-32 26 2 0 0,1 0 1 0 0,1 1 0 0 0,0 1 0 0 0,0 0 0 0 0,0 1 0 0 0,1 1 0 0 0,0 1 0 0 0,0 1 0 0 0,29-3 0 0 0,-23 6 48 0 0,-1 1 1 0 0,1 2-1 0 0,0 0 0 0 0,31 7 1 0 0,95 31 376 0 0,-147-39-363 0 0,-1 0 0 0 0,0 0 0 0 0,0 0 0 0 0,0 0 0 0 0,0 1 0 0 0,0-1 0 0 0,0 1 0 0 0,0 0 0 0 0,-1 0 0 0 0,1 0 0 0 0,-1 0 0 0 0,1 1 0 0 0,-1-1-1 0 0,3 4 1 0 0,-4-4-20 0 0,0 0-1 0 0,0 0 0 0 0,-1 0 0 0 0,1 0 0 0 0,-1-1 0 0 0,1 1 0 0 0,-1 0 0 0 0,1 0 0 0 0,-1 0 0 0 0,0 0 0 0 0,0 0 0 0 0,0 0 0 0 0,0 1 0 0 0,-1-1 0 0 0,1 0 0 0 0,0-1 1 0 0,-1 1-1 0 0,1 0 0 0 0,-1 0 0 0 0,0 0 0 0 0,0 0 0 0 0,1 0 0 0 0,-1 0 0 0 0,-1-1 0 0 0,0 3 0 0 0,-6 7 50 0 0,0 0-1 0 0,-1 0 1 0 0,0 0 0 0 0,-18 14-1 0 0,-47 33 105 0 0,35-29-119 0 0,-27 20-354 0 0,-2-3 0 0 0,-2-4 0 0 0,-101 46 0 0 0,151-78-726 0 0,13-6 248 0 0,0-1 0 0 0,1 0 0 0 0,-1 0 0 0 0,0 0-1 0 0,-1-1 1 0 0,-8 2 0 0 0,7-4-915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5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98 12895 0 0,'22'-27'1199'0'0,"12"-13"-707"0"0,-31 36-14 0 0,1 1 1 0 0,-1 0-1 0 0,1 0 0 0 0,0 0 0 0 0,0 1 0 0 0,0-1 0 0 0,0 1 1 0 0,7-3-1 0 0,-11 5-429 0 0,1 0-1 0 0,-1 0 1 0 0,1-1 0 0 0,-1 1-1 0 0,0 0 1 0 0,1 0 0 0 0,-1-1-1 0 0,1 1 1 0 0,-1 0 0 0 0,1 0-1 0 0,-1 0 1 0 0,1 0 0 0 0,-1 0-1 0 0,1 0 1 0 0,-1 0 0 0 0,1 0-1 0 0,-1 0 1 0 0,1 0 0 0 0,-1 0-1 0 0,1 0 1 0 0,-1 0 0 0 0,1 1-1 0 0,-1-1 1 0 0,1 0 0 0 0,-1 0-1 0 0,0 0 1 0 0,1 1 0 0 0,-1-1-1 0 0,1 0 1 0 0,-1 0 0 0 0,0 1-1 0 0,1-1 1 0 0,-1 0 0 0 0,0 1-1 0 0,1-1 1 0 0,-1 1 0 0 0,0-1-1 0 0,1 0 1 0 0,-1 1 0 0 0,0-1-1 0 0,0 1 1 0 0,1-1 0 0 0,-1 1-1 0 0,0-1 1 0 0,0 1 0 0 0,0-1-1 0 0,0 1 1 0 0,0-1 0 0 0,0 1-1 0 0,0-1 1 0 0,0 1 0 0 0,0-1-1 0 0,0 1 1 0 0,0-1 0 0 0,0 1-1 0 0,0 7-36 0 0,0 0 0 0 0,-1 0-1 0 0,0-1 1 0 0,-1 1 0 0 0,1 0 0 0 0,-1-1 0 0 0,-1 0-1 0 0,-4 11 1 0 0,3-6-14 0 0,-12 29 37 0 0,-2-1-1 0 0,-2 0 0 0 0,-33 48 1 0 0,-85 103 62 0 0,43-64-40 0 0,-153 241 19 0 0,71-69 73 0 0,169-283-842 0 0,1 1-1 0 0,0 0 0 0 0,-5 25 0 0 0,9-31-6376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5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8751 0 0,'7'-2'246'0'0,"16"-9"15627"0"0,-16 22-15041 0 0,-2 1-688 0 0,0-1 1 0 0,5 20-1 0 0,4 10-676 0 0,-1-11-1928 0 0,-6-17 996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0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475 341 9151 0 0,'0'0'422'0'0,"-2"2"-13"0"0,-20 39 4648 0 0,24-40-4386 0 0,2 1-525 0 0,1-1 0 0 0,-1 0 0 0 0,1-1-1 0 0,-1 1 1 0 0,1-1 0 0 0,0 0 0 0 0,-1 0 0 0 0,1 0 0 0 0,-1-1 0 0 0,1 1 0 0 0,-1-1 0 0 0,8-3 0 0 0,-5 2-24 0 0,0-1 0 0 0,-1 0 1 0 0,0 0-1 0 0,0-1 0 0 0,0 1 1 0 0,0-2-1 0 0,0 1 0 0 0,5-5 1 0 0,-6 4-19 0 0,0-1 1 0 0,0 1 0 0 0,0-1-1 0 0,-1 1 1 0 0,0-1 0 0 0,0-1-1 0 0,0 1 1 0 0,-1 0-1 0 0,0-1 1 0 0,0 0 0 0 0,-1 0-1 0 0,1 0 1 0 0,-2 0 0 0 0,1 0-1 0 0,-1 0 1 0 0,0 0 0 0 0,0-11-1 0 0,-3 2-80 0 0,0 0 0 0 0,-1 0 0 0 0,-1 0 0 0 0,-1 1 0 0 0,0 0 0 0 0,-1-1 0 0 0,0 2 0 0 0,-2-1 0 0 0,-14-22 0 0 0,20 34-43 0 0,-1-1 1 0 0,1 1-1 0 0,-1 0 0 0 0,0-1 1 0 0,-1 1-1 0 0,1 1 0 0 0,0-1 0 0 0,-1 1 1 0 0,0-1-1 0 0,1 1 0 0 0,-1 0 0 0 0,0 0 1 0 0,0 0-1 0 0,-5-1 0 0 0,3 2-13 0 0,0 0 0 0 0,0 0 0 0 0,0 0-1 0 0,-1 1 1 0 0,1 0 0 0 0,0 0 0 0 0,0 1 0 0 0,0-1 0 0 0,-7 3-1 0 0,-1 1 11 0 0,-1 0-1 0 0,1 2 0 0 0,0-1 1 0 0,1 2-1 0 0,-1 0 0 0 0,1 0 1 0 0,-16 14-1 0 0,6-3 23 0 0,2 1 0 0 0,0 1 0 0 0,1 1-1 0 0,-19 26 1 0 0,-61 99 12 0 0,82-116 27 0 0,1 0 0 0 0,-19 47 0 0 0,30-62-28 0 0,1 1 0 0 0,0 0 0 0 0,1 0 0 0 0,1 0 0 0 0,1 1 0 0 0,0-1 0 0 0,0 21 0 0 0,2-33-3 0 0,1-1 0 0 0,-1 1-1 0 0,0-1 1 0 0,1 1 0 0 0,0-1-1 0 0,0 0 1 0 0,0 1 0 0 0,0-1 0 0 0,0 0-1 0 0,1 0 1 0 0,0 0 0 0 0,-1 0-1 0 0,4 4 1 0 0,-3-5 7 0 0,0 0-1 0 0,0 0 0 0 0,0 0 1 0 0,1-1-1 0 0,-1 1 1 0 0,0-1-1 0 0,1 1 1 0 0,-1-1-1 0 0,1 0 1 0 0,0 0-1 0 0,-1 0 1 0 0,1 0-1 0 0,0 0 0 0 0,-1-1 1 0 0,1 1-1 0 0,0-1 1 0 0,3 0-1 0 0,2 0 26 0 0,0 0 0 0 0,-1-1 0 0 0,1 0 0 0 0,-1 0 0 0 0,1-1 0 0 0,13-5 0 0 0,44-22 230 0 0,-24 9-126 0 0,0 2-66 0 0,0-2 1 0 0,-1-2 0 0 0,50-35-1 0 0,-78 48-59 0 0,-1 0 0 0 0,0-1-1 0 0,17-19 1 0 0,-27 28 13 0 0,-2 3-64 0 0,-3 7 2 0 0,-11 20 17 0 0,2 0 0 0 0,-18 55 0 0 0,4 23 308 0 0,-30 111-81 0 0,39-163-167 0 0,-46 100-1 0 0,62-151-42 0 0,-32 69-303 0 0,29-50-254 0 0,5-22 95 0 0,10-5-1596 0 0,-6 3 1661 0 0,14-11-1230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0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939 110 4607 0 0,'37'-27'948'0'0,"37"-25"-733"0"0,-48 36 4528 0 0,1 1 4661 0 0,-33 26-8973 0 0,5-7-349 0 0,-4 4 63 0 0,0-1 1 0 0,0 0-1 0 0,-1 0 1 0 0,1 0 0 0 0,-2-1-1 0 0,1 0 1 0 0,-10 7-1 0 0,-53 34 587 0 0,61-42-683 0 0,-20 10 34 0 0,-1 0 1 0 0,0-2-1 0 0,-1-1 0 0 0,-42 11 0 0 0,-127 19 237 0 0,160-35-720 0 0,-66 3 0 0 0,89-10 280 0 0,0-1 0 0 0,1 0 0 0 0,-1-1 0 0 0,0 0 0 0 0,1-1 0 0 0,-1-1 0 0 0,-15-6 0 0 0,23 6-178 0 0,-1-1 0 0 0,1 0 0 0 0,0 0 0 0 0,0-1 0 0 0,0 0 0 0 0,1-1 0 0 0,-12-12 0 0 0,9 9-263 0 0,9 9 446 0 0,0 0 0 0 0,0 0 0 0 0,0-1 0 0 0,0 1 0 0 0,0 0 0 0 0,0-1-1 0 0,0 1 1 0 0,1-1 0 0 0,-2-2 0 0 0,2 3 303 0 0,1 14 48 0 0,-1-8-184 0 0,0 0-1 0 0,0 1 0 0 0,-1-1 1 0 0,0 0-1 0 0,0 0 1 0 0,0 1-1 0 0,-1-1 0 0 0,-3 8 1 0 0,-2 2 297 0 0,-13 21-1 0 0,-3 1 332 0 0,-51 61 0 0 0,66-88-658 0 0,1-1 0 0 0,0 1 0 0 0,1 1 0 0 0,0-1 0 0 0,-6 15 0 0 0,9-18-15 0 0,0 1-1 0 0,0 0 1 0 0,1 0 0 0 0,0-1-1 0 0,1 2 1 0 0,0-1 0 0 0,0 0-1 0 0,1 13 1 0 0,0-18-19 0 0,0 0 0 0 0,0-1 0 0 0,1 1-1 0 0,-1 0 1 0 0,1-1 0 0 0,0 1 0 0 0,0-1 0 0 0,0 1 0 0 0,0-1-1 0 0,0 0 1 0 0,1 1 0 0 0,-1-1 0 0 0,3 3 0 0 0,-3-4-5 0 0,0 0 1 0 0,0 0-1 0 0,0 0 0 0 0,1 0 1 0 0,-1 0-1 0 0,0 0 1 0 0,1-1-1 0 0,-1 1 0 0 0,1 0 1 0 0,-1-1-1 0 0,1 1 1 0 0,0-1-1 0 0,-1 1 1 0 0,1-1-1 0 0,-1 0 0 0 0,1 0 1 0 0,0 0-1 0 0,-1 0 1 0 0,1 0-1 0 0,-1 0 0 0 0,1 0 1 0 0,2-1-1 0 0,17-4-62 0 0,1-2 0 0 0,40-17-1 0 0,-3 0 46 0 0,-31 14 33 0 0,46-17 33 0 0,97-20 0 0 0,-146 42 115 0 0,-1 1 0 0 0,1 1 0 0 0,0 1-1 0 0,0 2 1 0 0,-1 0 0 0 0,1 2 0 0 0,0 0-1 0 0,31 8 1 0 0,-51-9-90 0 0,1 0 0 0 0,0 1 0 0 0,-1 0-1 0 0,1 0 1 0 0,-1 0 0 0 0,1 0 0 0 0,-1 1-1 0 0,0 0 1 0 0,0 0 0 0 0,0 1 0 0 0,-1-1 0 0 0,1 1-1 0 0,-1 0 1 0 0,0 0 0 0 0,0 0 0 0 0,4 6 0 0 0,-7-8-27 0 0,-1 0 0 0 0,1 0 1 0 0,0 0-1 0 0,-1 0 1 0 0,0 0-1 0 0,1 0 1 0 0,-1 0-1 0 0,0 0 0 0 0,0 0 1 0 0,0 0-1 0 0,0 0 1 0 0,-1 2-1 0 0,1 2 49 0 0,-1 2-39 0 0,1-1 0 0 0,-2 1 0 0 0,1-1 0 0 0,-1 0 0 0 0,0 0 0 0 0,-1 0-1 0 0,1 0 1 0 0,-2 0 0 0 0,1 0 0 0 0,-1-1 0 0 0,1 1 0 0 0,-2-1 0 0 0,1 0 0 0 0,-8 7 0 0 0,-5 5 10 0 0,0-1 0 0 0,-2-1 1 0 0,-21 15-1 0 0,5-6 45 0 0,-2-2-1 0 0,-1-1 1 0 0,-1-2-1 0 0,-52 19 1 0 0,40-21 23 0 0,-1-2 1 0 0,-1-3-1 0 0,-55 7 1 0 0,99-18-113 0 0,5-1-2 0 0,-1 0 1 0 0,0-1 0 0 0,0 0 0 0 0,0 1 0 0 0,0-1 0 0 0,0-1 0 0 0,0 1 0 0 0,0-1 0 0 0,0 0-1 0 0,0 0 1 0 0,0-1 0 0 0,-7-2 0 0 0,10 3-133 0 0,2 0-410 0 0,0 1 485 0 0,-1 0-1 0 0,1 0 0 0 0,0-1 1 0 0,0 1-1 0 0,0 0 1 0 0,0 0-1 0 0,0-1 1 0 0,0 1-1 0 0,0 0 0 0 0,0-1 1 0 0,0 1-1 0 0,0 0 1 0 0,0 0-1 0 0,1-1 1 0 0,-1 1-1 0 0,0 0 1 0 0,0 0-1 0 0,0-1 0 0 0,0 1 1 0 0,0 0-1 0 0,0 0 1 0 0,1-1-1 0 0,-1 1 1 0 0,0 0-1 0 0,0 0 0 0 0,0 0 1 0 0,1-1-1 0 0,-1 1 1 0 0,0 0-1 0 0,7-6-809 0 0,15-3-1568 0 0,-20 9 2158 0 0,15-5-1695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0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44 12407 0 0,'99'-43'6635'0'0,"-102"57"-4832"0"0,-4 5-1367 0 0,0-1 0 0 0,-2 0 1 0 0,0 0-1 0 0,-1-1 1 0 0,-17 23-1 0 0,4-5-68 0 0,-162 257 640 0 0,146-237-1857 0 0,-71 78-1 0 0,108-130 242 0 0,-1 0 420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0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79 3679 0 0,'0'0'-21'0'0,"-7"-41"1930"0"0,6 38-991 0 0,0 0 0 0 0,-1-1-1 0 0,1 1 1 0 0,-1 0 0 0 0,1 1 0 0 0,-1-1 0 0 0,0 0 0 0 0,0 0 0 0 0,-4-3 0 0 0,5 5-841 0 0,0 1-1 0 0,1-1 1 0 0,-1 1 0 0 0,0 0-1 0 0,0-1 1 0 0,1 1 0 0 0,-1 0-1 0 0,0 0 1 0 0,0-1 0 0 0,0 1-1 0 0,0 0 1 0 0,1 0 0 0 0,-1 0-1 0 0,0 0 1 0 0,0 0 0 0 0,0 0-1 0 0,1 0 1 0 0,-1 0 0 0 0,0 0-1 0 0,-1 1 1 0 0,-15 5 382 0 0,16-6-393 0 0,-7 5 53 0 0,-1 0 0 0 0,1 0 0 0 0,1 1 0 0 0,-1 0 1 0 0,1 0-1 0 0,0 1 0 0 0,0 0 0 0 0,-9 12 0 0 0,0 0-41 0 0,-23 30 138 0 0,2 1 0 0 0,-44 79 0 0 0,76-120-202 0 0,-35 62 225 0 0,36-63-150 0 0,1 1 1 0 0,-1-1-1 0 0,1 1 1 0 0,1 0-1 0 0,0 0 0 0 0,-2 13 1 0 0,4-18 3 0 0,0-1 0 0 0,0 0 0 0 0,1 0 0 0 0,-1 1 0 0 0,1-1 0 0 0,0 4 0 0 0,0-6-63 0 0,-1-1 0 0 0,1 1 0 0 0,-1-1 0 0 0,1 1 0 0 0,-1-1 0 0 0,1 1 1 0 0,0-1-1 0 0,-1 1 0 0 0,1-1 0 0 0,0 0 0 0 0,-1 1 0 0 0,1-1 1 0 0,0 0-1 0 0,-1 1 0 0 0,1-1 0 0 0,0 0 0 0 0,-1 0 0 0 0,1 0 0 0 0,0 0 1 0 0,1 1-1 0 0,0-1 63 0 0,3 1 16 0 0,0-1 0 0 0,0 1 0 0 0,0-1 0 0 0,0 0 0 0 0,0 0 1 0 0,0 0-1 0 0,0-1 0 0 0,0 0 0 0 0,0 0 0 0 0,7-2 0 0 0,5-3 220 0 0,24-12-1 0 0,-19 8-145 0 0,0-1-1 0 0,36-25 0 0 0,-50 31-171 0 0,-1-1-1 0 0,0-1 1 0 0,0 1-1 0 0,-1-1 1 0 0,1-1 0 0 0,-2 1-1 0 0,1-1 1 0 0,-1 0-1 0 0,0 0 1 0 0,5-11-1 0 0,-6 8-14 0 0,0 1-1 0 0,4-20 0 0 0,-7 26-30 0 0,0 0 0 0 0,-1 0 0 0 0,1 0 0 0 0,-1 0 0 0 0,0 0 0 0 0,0 0 0 0 0,0 0-1 0 0,-1 0 1 0 0,0 0 0 0 0,-2-8 0 0 0,2 10-26 0 0,0 0 0 0 0,0 1-1 0 0,0-1 1 0 0,0 0 0 0 0,0 1 0 0 0,-1-1-1 0 0,1 1 1 0 0,-1 0 0 0 0,1-1 0 0 0,-1 1 0 0 0,1 0-1 0 0,-1 0 1 0 0,-2-2 0 0 0,2 3-322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0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22 2759 0 0,'0'0'16044'0'0,"1"2"-15886"0"0,0 4-126 0 0,1-1 0 0 0,-1 1 0 0 0,0 0 1 0 0,-1 0-1 0 0,1-1 0 0 0,-1 1 1 0 0,0 0-1 0 0,-1 0 0 0 0,1-1 0 0 0,-1 1 1 0 0,-2 7-1 0 0,-4 12 213 0 0,-11 29 0 0 0,13-40-156 0 0,-19 41 211 0 0,16-38-204 0 0,0 0 1 0 0,2 1-1 0 0,-6 19 1 0 0,11-33-76 0 0,1 0 0 0 0,-1 0 0 0 0,1 0 0 0 0,-1 0 1 0 0,1 0-1 0 0,0 0 0 0 0,1 0 0 0 0,-1 0 1 0 0,1 0-1 0 0,0 0 0 0 0,1 5 0 0 0,-1-7 12 0 0,0 0 1 0 0,0 0-1 0 0,0 0 0 0 0,0-1 0 0 0,0 1 0 0 0,1-1 0 0 0,-1 1 0 0 0,0-1 0 0 0,1 1 0 0 0,-1-1 0 0 0,1 0 0 0 0,0 0 0 0 0,-1 1 0 0 0,1-1 0 0 0,0 0 0 0 0,0-1 0 0 0,-1 1 0 0 0,1 0 0 0 0,0 0 1 0 0,0-1-1 0 0,0 1 0 0 0,0-1 0 0 0,0 0 0 0 0,3 1 0 0 0,9-1 229 0 0,0 0 0 0 0,-1 0 0 0 0,1-1 0 0 0,0-1 0 0 0,0 0 0 0 0,14-5 0 0 0,79-31 792 0 0,-83 28-904 0 0,-1-2 1 0 0,-1 0-1 0 0,0-2 0 0 0,34-28 1 0 0,-51 38-113 0 0,0 0 1 0 0,0-1 0 0 0,-1 1-1 0 0,0-1 1 0 0,1 0-1 0 0,-2-1 1 0 0,1 1-1 0 0,-1 0 1 0 0,4-8 0 0 0,-6 10-17 0 0,0 1 0 0 0,-1 0 0 0 0,1-1 0 0 0,0 1 0 0 0,-1-1 0 0 0,0 1 0 0 0,0-1 0 0 0,1 0 0 0 0,-1 1 0 0 0,-1-1 0 0 0,1 1 0 0 0,0-1 0 0 0,-1 1 0 0 0,1-1 0 0 0,-1 1 0 0 0,0 0 0 0 0,0-1 0 0 0,0 1 0 0 0,0-1 0 0 0,0 1 0 0 0,0 0 0 0 0,-1 0 0 0 0,1 0 0 0 0,-1 0 0 0 0,1 0 0 0 0,-4-3 0 0 0,-3-2-45 0 0,0 0 1 0 0,-1 1-1 0 0,1-1 0 0 0,-1 2 1 0 0,-1-1-1 0 0,-12-5 1 0 0,-65-20-884 0 0,18 7-720 0 0,23 3-671 0 0,17 4-3769 0 0,11 4-532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0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22 2303 0 0,'2'-1'167'0'0,"20"-19"8364"0"0,-30 30-7238 0 0,-9 12-495 0 0,1-1-1 0 0,0 2 1 0 0,-12 27 0 0 0,24-42-685 0 0,0 1 1 0 0,0-1-1 0 0,1 1 0 0 0,1-1 0 0 0,-1 1 1 0 0,1 0-1 0 0,1 0 0 0 0,0 0 1 0 0,0 0-1 0 0,1 1 0 0 0,0-1 1 0 0,0 0-1 0 0,3 11 0 0 0,-3-18-63 0 0,1 1 0 0 0,0 0-1 0 0,0-1 1 0 0,0 1 0 0 0,0 0-1 0 0,0-1 1 0 0,1 1 0 0 0,-1-1-1 0 0,1 0 1 0 0,-1 1 0 0 0,1-1-1 0 0,0 0 1 0 0,0 0 0 0 0,0 0-1 0 0,0 0 1 0 0,0-1 0 0 0,1 1-1 0 0,-1 0 1 0 0,0-1 0 0 0,1 0-1 0 0,2 2 1 0 0,1-1 31 0 0,-1-1 1 0 0,1 1-1 0 0,0-1 1 0 0,-1 0 0 0 0,1 0-1 0 0,0-1 1 0 0,0 0-1 0 0,0 0 1 0 0,8-1-1 0 0,5-2 49 0 0,0-2 0 0 0,0 0-1 0 0,0-1 1 0 0,-1 0 0 0 0,0-2-1 0 0,34-19 1 0 0,-40 20-108 0 0,-1-2 0 0 0,1 1 0 0 0,-1-1 0 0 0,11-14 0 0 0,24-20 12 0 0,-36 38-34 0 0,-10 5 1 0 0,1 0 0 0 0,0 0 0 0 0,0 0 0 0 0,0 0 0 0 0,0 0 0 0 0,0 0 0 0 0,-1 0 0 0 0,1 0 0 0 0,0 1-1 0 0,0-1 1 0 0,0 0 0 0 0,1 1 0 0 0,1 1 8 0 0,0 0 1 0 0,-1 0-1 0 0,1 0 0 0 0,0 0 0 0 0,-1 0 1 0 0,0 1-1 0 0,1-1 0 0 0,-1 1 0 0 0,0 0 1 0 0,0-1-1 0 0,1 4 0 0 0,18 38 102 0 0,-11-21-65 0 0,-2-4-14 0 0,2 0 0 0 0,0-1 1 0 0,22 27-1 0 0,-29-40-10 0 0,1-1-1 0 0,-1 0 1 0 0,1 1 0 0 0,1-2 0 0 0,-1 1 0 0 0,0 0 0 0 0,1-1 0 0 0,0 0-1 0 0,0 0 1 0 0,0 0 0 0 0,0-1 0 0 0,0 0 0 0 0,0 0 0 0 0,1 0 0 0 0,-1-1 0 0 0,1 1-1 0 0,0-1 1 0 0,8 0 0 0 0,-5-1 60 0 0,3 1 78 0 0,-1-1 0 0 0,0-1-1 0 0,1 0 1 0 0,13-4 0 0 0,-23 5-133 0 0,1-1 0 0 0,0 0-1 0 0,0 0 1 0 0,0 0 0 0 0,-1-1 0 0 0,1 1 0 0 0,0-1 0 0 0,-1 1 0 0 0,1-1 0 0 0,-1 0-1 0 0,0 0 1 0 0,0 0 0 0 0,0 0 0 0 0,0-1 0 0 0,0 1 0 0 0,0 0 0 0 0,0-1 0 0 0,-1 0 0 0 0,1 1-1 0 0,-1-1 1 0 0,1-3 0 0 0,6-17 262 0 0,4-29 0 0 0,-7 31-80 0 0,13-43 0 0 0,-11 50-209 0 0,-1-1 0 0 0,2 1 0 0 0,0 0 0 0 0,18-24 0 0 0,-19 30-258 0 0,0 0 1 0 0,1 0-1 0 0,0 1 0 0 0,0 0 0 0 0,1 0 1 0 0,0 1-1 0 0,0 0 0 0 0,12-6 0 0 0,2 0-1498 0 0,1-1-76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3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14191 0 0,'0'0'1291'0'0,"0"2"-1063"0"0,-2 15 494 0 0,-1-1 1 0 0,0 1-1 0 0,-1-1 1 0 0,-7 20-1 0 0,5-16-183 0 0,-5 14 42 0 0,-2-1 1 0 0,-18 35 0 0 0,-39 58-329 0 0,40-76-110 0 0,20-31-86 0 0,-12 27 0 0 0,19-38-157 0 0,0 0 1 0 0,1 0-1 0 0,0 1 1 0 0,1-1-1 0 0,-1 0 1 0 0,1 13-1 0 0,1-20-653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0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5527 0 0,'1'2'8939'0'0,"12"16"-4695"0"0,-12-16-3255 0 0,0 1-106 0 0,2 4-738 0 0,-1 0 1 0 0,1 1 0 0 0,-2-1-1 0 0,1 1 1 0 0,-1 0-1 0 0,0-1 1 0 0,-1 1 0 0 0,1 0-1 0 0,-2 0 1 0 0,0 11-1 0 0,-2-5 50 0 0,0 0 0 0 0,-1 0-1 0 0,0 0 1 0 0,-1-1 0 0 0,-7 14-1 0 0,-11 18-633 0 0,-9 21-1075 0 0,32-65 134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0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12551 0 0,'0'0'3020'0'0,"0"2"-2110"0"0,2 4-680 0 0,0 0 1 0 0,-1 0 0 0 0,0 0 0 0 0,0 1 0 0 0,-1-1 0 0 0,1 0-1 0 0,-1 1 1 0 0,-1-1 0 0 0,1 1 0 0 0,-3 8 0 0 0,-3 12 161 0 0,-10 28 1 0 0,8-28-92 0 0,-13 42 162 0 0,-53 169 359 0 0,-38 47-563 0 0,78-212-625 0 0,-78 123 1 0 0,109-193 239 0 0,-76 110-1248 0 0,42-67-4451 0 0,21-28-34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0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4143 0 0,'3'0'6643'0'0,"16"2"-2432"0"0,32-1 0 0 0,59-11-2894 0 0,-51 3-291 0 0,333-63 1833 0 0,-261 42-2441 0 0,-119 26-430 0 0,220-55-2788 0 0,-193 44 1231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0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5063 0 0,'0'0'6402'0'0,"1"2"-4500"0"0,3 16-1429 0 0,-1-1 0 0 0,0 1 0 0 0,-2 0 0 0 0,0 0 0 0 0,-1 0 1 0 0,0 0-1 0 0,-2 0 0 0 0,0 0 0 0 0,-1-1 0 0 0,-9 28 0 0 0,-8 16 174 0 0,-44 94 0 0 0,50-126-458 0 0,-30 64 55 0 0,-5-3 0 0 0,-116 160 0 0 0,129-201-76 0 0,-56 59 0 0 0,90-107-19 0 0,2-2-107 0 0,1-2-87 0 0,-1 0 1 0 0,1 0-1 0 0,0 0 1 0 0,0 0-1 0 0,0 0 1 0 0,0 0-1 0 0,0 0 1 0 0,1 1-1 0 0,-1-1 1 0 0,1 0-1 0 0,2-3 1 0 0,25-27-390 0 0,-28 31 414 0 0,32-29-201 0 0,0 2 1 0 0,2 1 0 0 0,1 1-1 0 0,53-29 1 0 0,-83 52 349 0 0,1 1-1 0 0,-1 0 1 0 0,1 0-1 0 0,-1 1 1 0 0,1-1-1 0 0,0 2 1 0 0,0-1 0 0 0,0 1-1 0 0,0 0 1 0 0,9 0-1 0 0,-11 1-17 0 0,1 0-1 0 0,-1 1 1 0 0,0 0-1 0 0,0 0 1 0 0,0 0-1 0 0,1 1 1 0 0,-1-1-1 0 0,-1 1 1 0 0,1 0 0 0 0,0 1-1 0 0,0-1 1 0 0,-1 1-1 0 0,0 0 1 0 0,6 5-1 0 0,-4-3 21 0 0,0 0-1 0 0,0 0 1 0 0,-1 1-1 0 0,0 0 1 0 0,0 0 0 0 0,0 0-1 0 0,-1 1 1 0 0,0 0-1 0 0,0-1 1 0 0,0 1 0 0 0,-1 1-1 0 0,0-1 1 0 0,-1 0-1 0 0,3 13 1 0 0,-2 5-75 0 0,0 1 0 0 0,-2 0 0 0 0,-1-1 1 0 0,-4 32-1 0 0,1 18-953 0 0,3-72 474 0 0,1-1-198 0 0,2 9-2644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0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4143 0 0,'0'0'191'0'0,"2"-1"-11"0"0,20-17-230 0 0,4-3 1723 0 0,-7 8 2381 0 0,12-6 1566 0 0,-19 11-3613 0 0,1 0-1 0 0,20-8 3014 0 0,-33 19-4938 0 0,-1 10-49 0 0,0 0-1 0 0,-1 0 1 0 0,0 0 0 0 0,-7 20-1 0 0,-22 54-41 0 0,10-31-12 0 0,12-35-269 0 0,-1 1 0 0 0,-14 22 0 0 0,1-2-1341 0 0,22-40 916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0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5 259 9071 0 0,'0'2'414'0'0,"0"5"-122"0"0,0-1-213 0 0,0 0-1 0 0,0 0 1 0 0,-1 0-1 0 0,-2 10 4441 0 0,4-16-4293 0 0,1-1 0 0 0,-1 1 0 0 0,1-1 0 0 0,-1 0 0 0 0,1 1 0 0 0,-1-1 0 0 0,1 0 0 0 0,-1 0-1 0 0,0 0 1 0 0,0 0 0 0 0,1 0 0 0 0,-1-1 0 0 0,0 1 0 0 0,1-2 0 0 0,1 0 113 0 0,73-88 3127 0 0,-47 53-2428 0 0,47-45 0 0 0,-67 74-976 0 0,33-29 299 0 0,-36 33-325 0 0,0 1 0 0 0,-1 0 0 0 0,1 0 0 0 0,0 1 0 0 0,13-5 0 0 0,-17 7-36 0 0,1 1 0 0 0,-1-1 0 0 0,1 1 0 0 0,-1 0 0 0 0,1 0 0 0 0,-1 0 0 0 0,1 0 0 0 0,2 0 0 0 0,-2 1 0 0 0,15 2 0 0 0,-14 2 0 0 0,-3-2 0 0 0,4 3 27 0 0,0 1 0 0 0,-1 0 0 0 0,0 1 0 0 0,0-1-1 0 0,-1 1 1 0 0,0-1 0 0 0,0 1 0 0 0,-1 0 0 0 0,3 15 0 0 0,-3-14 2 0 0,0 0 0 0 0,0-1 1 0 0,0 0-1 0 0,1 1 0 0 0,1-1 0 0 0,-1 0 1 0 0,1-1-1 0 0,8 12 0 0 0,-4-9-5 0 0,1-1 0 0 0,0 0 1 0 0,0-1-1 0 0,0 0 0 0 0,14 8 0 0 0,-2-3 71 0 0,38 16 0 0 0,-4 0 677 0 0,-28-14-1989 0 0,0-1-5879 0 0,-16-10-574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0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458 185 3223 0 0,'0'3'5167'0'0,"-2"20"2817"0"0,2-18-3905 0 0,0-5-4004 0 0,0 0 0 0 0,0 0 1 0 0,0 0-1 0 0,1 0 0 0 0,-1 0 1 0 0,0 0-1 0 0,0 0 0 0 0,0 0 1 0 0,0 0-1 0 0,10-2 1649 0 0,19-11-1854 0 0,-8 4 601 0 0,422-155 9 0 0,-420 156-480 0 0,1 1 0 0 0,37-6 0 0 0,-46 13 0 0 0,-14 0 0 0 0,0 0 0 0 0,0 0 0 0 0,-1 0 0 0 0,1 0 0 0 0,0 1 0 0 0,0-1 0 0 0,0 0 0 0 0,-1 0 0 0 0,1 1 0 0 0,0-1 0 0 0,-1 0 0 0 0,1 1 0 0 0,0-1 0 0 0,0 1 0 0 0,0 0 0 0 0,0 1 0 0 0,0-1 0 0 0,-1 0 0 0 0,1 1 0 0 0,0-1 0 0 0,-1 1 0 0 0,1-1 0 0 0,-1 1 0 0 0,0-1 0 0 0,1 1 0 0 0,-1-1 0 0 0,0 1 0 0 0,0 0 0 0 0,0-1 0 0 0,0 1 0 0 0,0-1 0 0 0,0 1 0 0 0,-1-1 0 0 0,1 1 0 0 0,-1 2 0 0 0,-1 1 0 0 0,1 0 0 0 0,-1 0 0 0 0,0 0 0 0 0,0 0 0 0 0,-4 5 0 0 0,-12 15-50 0 0,0-1 0 0 0,-2-1 0 0 0,-29 27 0 0 0,-74 57-218 0 0,112-99 257 0 0,-258 192-744 0 0,178-136 493 0 0,-68 43-114 0 0,-117 92-368 0 0,270-194 744 0 0,0 0 0 0 0,0 0 0 0 0,1 1 0 0 0,-1 0 0 0 0,1 1 0 0 0,1-1 0 0 0,-6 9 0 0 0,10-14 1 0 0,-1 0-1 0 0,1-1 1 0 0,0 1 0 0 0,-1 0-1 0 0,1-1 1 0 0,0 1 0 0 0,0 0-1 0 0,-1 0 1 0 0,1-1-1 0 0,0 1 1 0 0,0 0 0 0 0,0 0-1 0 0,0 0 1 0 0,0-1 0 0 0,0 1-1 0 0,0 1 1 0 0,5 2 35 0 0,-4-4-15 0 0,2 3 9 0 0,1 0 0 0 0,0 0 0 0 0,0-1 0 0 0,0 1 0 0 0,0-1 0 0 0,0 0 0 0 0,1 0 0 0 0,-1 0 0 0 0,1-1 0 0 0,5 1 0 0 0,10 3 122 0 0,21 0 0 0 0,-22-3-38 0 0,138 13 618 0 0,-128-15-381 0 0,1-1 0 0 0,-1-1 0 0 0,41-8 0 0 0,-43 4-292 0 0,135-24 516 0 0,-125 25-450 0 0,0 2 0 0 0,53 1-1 0 0,-75 4-347 0 0,0 1-1 0 0,-1 0 1 0 0,1 1 0 0 0,-1 0 0 0 0,19 8-1 0 0,2 1-381 0 0,-31-12-811 0 0,7 1-367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1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28 5063 0 0,'54'-28'8228'0'0,"-63"28"-4699"0"0,-10 5-3143 0 0,14-3 34 0 0,-24 9 48 0 0,0 0-1 0 0,-46 27 1 0 0,38-18-346 0 0,-79 42-109 0 0,-85 42-771 0 0,137-73 382 0 0,-48 20-543 0 0,122-54 844 0 0,-1 1-1 0 0,1 1 0 0 0,0 0 1 0 0,0 0-1 0 0,13 2 1 0 0,-9-1 228 0 0,1 1 0 0 0,0 1 0 0 0,-1 0 0 0 0,22 6 0 0 0,19 12 646 0 0,96 46 0 0 0,44 18-2 0 0,-122-56-240 0 0,-71-27-93 0 0,-2 0-441 0 0,0 1 1 0 0,-1 0-1 0 0,1-1 0 0 0,-1 1 1 0 0,0 0-1 0 0,1-1 0 0 0,-1 1 1 0 0,0-1-1 0 0,0 1 0 0 0,0-1 1 0 0,0 1-1 0 0,0-1 0 0 0,0 0 0 0 0,0 1 1 0 0,0-1-1 0 0,-1 0 0 0 0,1 0 1 0 0,0 0-1 0 0,-3 1 0 0 0,-1 2 17 0 0,-1 0-1 0 0,-1-1 1 0 0,-7 4-1 0 0,-14 2 8 0 0,-1 0 0 0 0,-34 5 0 0 0,19-5-20 0 0,-419 71-705 0 0,449-79 655 0 0,0 0 0 0 0,1 0 0 0 0,-1-1 0 0 0,0-1 0 0 0,-24-4 0 0 0,37 5 22 0 0,1 0 0 0 0,-1 0 0 0 0,0 0 0 0 0,1 0 0 0 0,-1 0-1 0 0,1 0 1 0 0,-1-1 0 0 0,1 1 0 0 0,-1 0 0 0 0,1 0 0 0 0,-1-1 0 0 0,1 1 0 0 0,-1 0 0 0 0,1-1-1 0 0,-1 1 1 0 0,1 0 0 0 0,-1-1 0 0 0,1 1 0 0 0,0-1 0 0 0,-1 1 0 0 0,1-1 0 0 0,0 1-1 0 0,-1-1 1 0 0,1 1 0 0 0,0-1 0 0 0,-1 0 0 0 0,2 0-14 0 0,-1 0 0 0 0,0 1 0 0 0,0-1 0 0 0,0 0 0 0 0,0 1 0 0 0,1-1 0 0 0,-1 0 0 0 0,0 1 0 0 0,1-1 0 0 0,-1 0 0 0 0,1 1 0 0 0,-1-1 1 0 0,1 0-1 0 0,-1 1 0 0 0,1-1 0 0 0,-1 1 0 0 0,1-1 0 0 0,4-3-87 0 0,-1 1 0 0 0,1 0 1 0 0,-1 0-1 0 0,7-3 0 0 0,107-41-5414 0 0,-70 31 24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1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433 422 6447 0 0,'0'0'6443'0'0,"1"3"-4610"0"0,2 6-1261 0 0,4 10 502 0 0,-7-14 296 0 0,-5-6 1041 0 0,-10-11-2212 0 0,0 0 1 0 0,-1 1-1 0 0,-27-13 0 0 0,-57-21-262 0 0,80 37 98 0 0,-75-36-41 0 0,77 35 25 0 0,1-2-1 0 0,0 0 0 0 0,-18-15 0 0 0,29 21-11 0 0,1 0 0 0 0,0 1 0 0 0,0-2 0 0 0,0 1 0 0 0,1-1 0 0 0,-7-9 0 0 0,10 13-6 0 0,0 0 0 0 0,0-1 0 0 0,0 1 0 0 0,1 0 0 0 0,-1 0 1 0 0,0-1-1 0 0,1 1 0 0 0,0-1 0 0 0,-1 1 0 0 0,1 0 1 0 0,0-1-1 0 0,0 1 0 0 0,0-1 0 0 0,1 1 0 0 0,-1 0 1 0 0,1-1-1 0 0,-1 1 0 0 0,1 0 0 0 0,0-1 0 0 0,0 1 1 0 0,0 0-1 0 0,0 0 0 0 0,2-3 0 0 0,3-4-28 0 0,0 1 0 0 0,1 0 0 0 0,0 1 0 0 0,1 0 0 0 0,-1 0 0 0 0,1 0 0 0 0,1 1 0 0 0,-1 0 0 0 0,1 0 0 0 0,0 1 0 0 0,12-4 0 0 0,4-2-54 0 0,0 2 0 0 0,1 1 0 0 0,31-6 0 0 0,-25 9 85 0 0,1 1-1 0 0,0 1 0 0 0,34 2 1 0 0,98 14 670 0 0,-135-9-288 0 0,44 11-1 0 0,-63-12-264 0 0,0 0 0 0 0,0 1 0 0 0,-1 1-1 0 0,1-1 1 0 0,-1 2 0 0 0,0-1 0 0 0,12 11-1 0 0,-19-13-106 0 0,1 0-1 0 0,-1 0 0 0 0,0 0 1 0 0,0 1-1 0 0,0-1 0 0 0,-1 1 0 0 0,1 0 1 0 0,-1 0-1 0 0,0 0 0 0 0,0 0 0 0 0,0 0 1 0 0,-1 1-1 0 0,1-1 0 0 0,-1 1 0 0 0,0-1 1 0 0,0 1-1 0 0,-1-1 0 0 0,1 1 0 0 0,-1-1 1 0 0,0 1-1 0 0,0-1 0 0 0,-1 1 0 0 0,1-1 1 0 0,-1 1-1 0 0,0-1 0 0 0,0 1 0 0 0,0-1 1 0 0,-1 1-1 0 0,0-1 0 0 0,0 0 0 0 0,0 0 1 0 0,0 0-1 0 0,-5 6 0 0 0,-4 2 1 0 0,-1-1 1 0 0,-1 0-1 0 0,0 0 0 0 0,0-1 0 0 0,-1-1 1 0 0,-24 12-1 0 0,-94 36-302 0 0,127-54 257 0 0,-3-1-4 0 0,-116 44-700 0 0,92-36 89 0 0,-63 11 0 0 0,89-20 368 0 0,-1-1 0 0 0,1 1 0 0 0,0-1 0 0 0,0-1 0 0 0,0 1 0 0 0,0-1 0 0 0,0 0 0 0 0,-7-2 0 0 0,11 3 222 0 0,1-1-1 0 0,-1 1 1 0 0,0-1-1 0 0,1 0 1 0 0,-1 0-1 0 0,1 1 1 0 0,-1-1 0 0 0,1 0-1 0 0,-1 0 1 0 0,1-1-1 0 0,0 1 1 0 0,-1 0-1 0 0,1 0 1 0 0,0-1 0 0 0,0 1-1 0 0,0 0 1 0 0,0-1-1 0 0,0 1 1 0 0,0-1-1 0 0,0 1 1 0 0,1-1 0 0 0,-1 0-1 0 0,1 1 1 0 0,-1-1-1 0 0,1 0 1 0 0,-1 1-1 0 0,1-1 1 0 0,0 0 0 0 0,0 0-1 0 0,0 1 1 0 0,0-1-1 0 0,0-3 1 0 0,5-14-1207 0 0,3-4-361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1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33 1375 0 0,'48'-33'15272'0'0,"-47"34"-15072"0"0,0 0-1 0 0,0 0 1 0 0,-1-1-1 0 0,1 1 1 0 0,0 0-1 0 0,0 0 1 0 0,0 0-1 0 0,-1 0 1 0 0,1 0-1 0 0,-1 0 1 0 0,1 0-1 0 0,-1 1 1 0 0,1 0 0 0 0,0 2-163 0 0,0 0 1 0 0,0 0 0 0 0,-1 1 0 0 0,1-1 0 0 0,-1 0 0 0 0,-1 1-1 0 0,1-1 1 0 0,0 0 0 0 0,-1 0 0 0 0,-1 7 0 0 0,-3 6 51 0 0,-9 19 1 0 0,11-28-63 0 0,-26 62 201 0 0,-70 117 0 0 0,-57 55 20 0 0,98-156-176 0 0,-4 6-81 0 0,8-13 45 0 0,-52 100 1 0 0,82-124 342 0 0,15-26-1487 0 0,5-2-4556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3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47 11055 0 0,'2'-1'506'0'0,"20"-10"145"0"0,-17 7-162 0 0,1 1 0 0 0,-1 0 0 0 0,13-4 1 0 0,0 2 3032 0 0,-9 2-2693 0 0,-1 0 0 0 0,1 1 0 0 0,-1 0 1 0 0,1 1-1 0 0,12-1 0 0 0,-12 2-645 0 0,-7 0 76 0 0,0 1-159 0 0,-2-1-101 0 0,0 0 1 0 0,0 0-1 0 0,1 0 0 0 0,-1 0 1 0 0,0 0-1 0 0,0 0 1 0 0,1 0-1 0 0,-1 1 0 0 0,0-1 1 0 0,0 0-1 0 0,1 0 0 0 0,-1 0 1 0 0,0 0-1 0 0,0 1 0 0 0,0-1 1 0 0,1 0-1 0 0,-1 0 0 0 0,0 0 1 0 0,0 1-1 0 0,0-1 0 0 0,0 0 1 0 0,0 0-1 0 0,1 1 0 0 0,-1-1 1 0 0,0 0-1 0 0,0 0 0 0 0,0 1 1 0 0,0-1-1 0 0,0 0 0 0 0,0 0 1 0 0,0 1-1 0 0,0-1 0 0 0,0 0 1 0 0,0 0-1 0 0,0 1 0 0 0,0-1 1 0 0,0 0-1 0 0,0 0 0 0 0,0 1 1 0 0,0-1-1 0 0,0 0 0 0 0,0 0 1 0 0,-1 1-1 0 0,1-1 0 0 0,0 0 1 0 0,0 0-1 0 0,0 1 0 0 0,0-1 1 0 0,0 0-1 0 0,-1 0 0 0 0,1 0 1 0 0,0 1-1 0 0,0-1 0 0 0,0 0 1 0 0,-1 0-1 0 0,1 0 0 0 0,0 0 1 0 0,0 0-1 0 0,-1 1 0 0 0,1-1 0 0 0,-5 4 0 0 0,0 0 0 0 0,-1-1 0 0 0,1 0 0 0 0,-1 0 0 0 0,0 0 0 0 0,0 0 0 0 0,0-1 0 0 0,0 0 0 0 0,-12 2 0 0 0,-6 3 0 0 0,-44 12-211 0 0,0-3 1 0 0,-83 8-1 0 0,127-19 45 0 0,14-3 45 0 0,1-1 1 0 0,-14 2-1 0 0,21-3 24 0 0,-3-6-1294 0 0,5 4 1290 0 0,-1 2 81 0 0,0 0 1 0 0,1 0 0 0 0,-1 0-1 0 0,0 0 1 0 0,1-1-1 0 0,-1 1 1 0 0,1 0 0 0 0,-1 0-1 0 0,1-1 1 0 0,-1 1-1 0 0,1-1 1 0 0,-1 1 0 0 0,1 0-1 0 0,-1-1 1 0 0,0 0-1 0 0,-1-1-15 0 0,1 1 0 0 0,-1-1-1 0 0,0 1 1 0 0,0 0-1 0 0,1 0 1 0 0,-1 0 0 0 0,0 0-1 0 0,0 0 1 0 0,0 0-1 0 0,-1 0 1 0 0,1 0 0 0 0,-3 0-1 0 0,2 1 32 0 0,1 0 0 0 0,-1 0 1 0 0,0 0-1 0 0,0 1 0 0 0,1-1 0 0 0,-1 1 0 0 0,0-1 0 0 0,1 1 0 0 0,-1 0 0 0 0,1 0 1 0 0,-1 0-1 0 0,1 0 0 0 0,-1 1 0 0 0,1-1 0 0 0,0 0 0 0 0,-3 3 0 0 0,-7 6 171 0 0,-19 18 0 0 0,19-15-51 0 0,-15 12 92 0 0,-10 9 103 0 0,-47 56 0 0 0,61-65-139 0 0,22-24-24 0 0,3-1-92 0 0,12 0-27 0 0,0-2 1 0 0,0 1 0 0 0,0-2-1 0 0,0 0 1 0 0,14-5-1 0 0,68-29-39 0 0,-9 2 13 0 0,-81 33-8 0 0,0 0 0 0 0,-1 0-1 0 0,1 1 1 0 0,0 0 0 0 0,0 0-1 0 0,0 0 1 0 0,0 1 0 0 0,0 0 0 0 0,0 0-1 0 0,0 0 1 0 0,0 1 0 0 0,0 0-1 0 0,0 0 1 0 0,0 1 0 0 0,-1 0 0 0 0,1 0-1 0 0,0 0 1 0 0,-1 0 0 0 0,0 1-1 0 0,1 0 1 0 0,-1 0 0 0 0,0 1 0 0 0,-1-1-1 0 0,1 1 1 0 0,0 0 0 0 0,-1 0-1 0 0,5 6 1 0 0,10 14-25 0 0,42 40 0 0 0,-59-63 54 0 0,0 1 0 0 0,0 0 1 0 0,0 0-1 0 0,0 0 0 0 0,0 0 0 0 0,-1 1 0 0 0,1-1 0 0 0,-1 0 0 0 0,1 1 0 0 0,-1-1 1 0 0,0 1-1 0 0,0-1 0 0 0,0 1 0 0 0,0 0 0 0 0,-1-1 0 0 0,1 1 0 0 0,-1 0 0 0 0,0 0 1 0 0,1-1-1 0 0,-1 1 0 0 0,0 0 0 0 0,-1 0 0 0 0,1-1 0 0 0,0 1 0 0 0,-1 0 1 0 0,0 0-1 0 0,1-1 0 0 0,-1 1 0 0 0,0-1 0 0 0,0 1 0 0 0,-1-1 0 0 0,1 1 0 0 0,-3 3 1 0 0,-1 1 62 0 0,-1 0 0 0 0,0 0 1 0 0,0 0-1 0 0,0-1 1 0 0,0 0-1 0 0,-1-1 1 0 0,0 1-1 0 0,-1-1 0 0 0,-10 5 1 0 0,-14 6-4 0 0,-2-2 0 0 0,1-1 0 0 0,-2-2-1 0 0,1-1 1 0 0,-44 6 0 0 0,11-7-13 0 0,-125 1-1 0 0,184-10-50 0 0,3 0-17 0 0,-1 0-1 0 0,1 0 1 0 0,0 1 0 0 0,0 0-1 0 0,-9 2 1 0 0,13-3-89 0 0,3 1-304 0 0,37 4-2475 0 0,-11-2-2611 0 0,-2-1-922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1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12 8951 0 0,'-2'1'407'0'0,"-5"1"-286"0"0,0 0 0 0 0,0-1 0 0 0,-9 1 1 0 0,-10 3 6954 0 0,27-7-6810 0 0,0 0 0 0 0,1 0 0 0 0,-1 0 0 0 0,0 0 0 0 0,1 0 1 0 0,-1 0-1 0 0,1 1 0 0 0,3-4 0 0 0,0 1 825 0 0,-12 12-1579 0 0,3-3 280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1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19439 0 0,'0'0'2182'0'0,"1"-2"-1573"0"0,5-4 139 0 0,-5 5 26 0 0,0 1-717 0 0,-1 0-1 0 0,1 0 1 0 0,-1 0-1 0 0,1 0 1 0 0,-1 0-1 0 0,1 0 1 0 0,-1 0-1 0 0,0-1 1 0 0,1 1-1 0 0,-1 0 1 0 0,1 0-1 0 0,-1 0 1 0 0,1-1-1 0 0,-1 1 1 0 0,0 0-1 0 0,1 0 1 0 0,-1-1-1 0 0,0 1 1 0 0,1-1-1 0 0,1-1 55 0 0,0 1 1 0 0,1-1-1 0 0,-1 1 0 0 0,0-1 1 0 0,1 1-1 0 0,-1 0 0 0 0,4-2 0 0 0,-2 2-105 0 0,-2 0-6 0 0,0 0-1 0 0,0 0 0 0 0,0 1 0 0 0,1-1 0 0 0,-1 1 1 0 0,0 0-1 0 0,0-1 0 0 0,0 1 0 0 0,0 0 0 0 0,1 0 1 0 0,-1 0-1 0 0,0 1 0 0 0,3 0 0 0 0,11 4-469 0 0,-3-1-2111 0 0,-6-3-3544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5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412 158 7367 0 0,'2'-2'175'0'0,"-2"2"-153"0"0,0-1 1 0 0,1 1-1 0 0,-1-1 1 0 0,0 1 0 0 0,0-1-1 0 0,0 1 1 0 0,1-1 0 0 0,-1 1-1 0 0,0-1 1 0 0,0 0 0 0 0,0 1-1 0 0,0-1 1 0 0,0 1-1 0 0,0-1 1 0 0,0 0 0 0 0,0 1-1 0 0,0-1 1 0 0,0 0 0 0 0,0 1-1 0 0,-1-1 1 0 0,1 1 0 0 0,0-1-1 0 0,0 1 1 0 0,0-1-1 0 0,-1 0 1 0 0,-1-7 2125 0 0,2 8-1975 0 0,0 0 1 0 0,0-1-1 0 0,0 1 0 0 0,0-1 0 0 0,0 1 0 0 0,0-1 0 0 0,0 1 1 0 0,0-1-1 0 0,0 1 0 0 0,0 0 0 0 0,-1-1 0 0 0,1 1 0 0 0,0-1 1 0 0,0 1-1 0 0,-1 0 0 0 0,1-1 0 0 0,0 1 0 0 0,0 0 0 0 0,-1-1 0 0 0,1 1 1 0 0,0 0-1 0 0,-1-1 0 0 0,-17 5 163 0 0,-15 11-16 0 0,1 1 1 0 0,0 1 0 0 0,-50 37 0 0 0,36-23 33 0 0,14-11-74 0 0,12-8 151 0 0,1 1 1 0 0,0 1-1 0 0,-32 29 0 0 0,49-40-340 0 0,0-1 0 0 0,-1 1-1 0 0,1 0 1 0 0,0 0 0 0 0,1 0 0 0 0,-1 0-1 0 0,0 0 1 0 0,1 0 0 0 0,0 0 0 0 0,-1 1-1 0 0,1-1 1 0 0,1 0 0 0 0,-1 1-1 0 0,0-1 1 0 0,1 1 0 0 0,0-1 0 0 0,0 5-1 0 0,0-5-20 0 0,1 1 0 0 0,-1-1 0 0 0,1 0 0 0 0,0 0 0 0 0,0 0-1 0 0,1 0 1 0 0,-1 0 0 0 0,0 0 0 0 0,1 0 0 0 0,0-1 0 0 0,0 1-1 0 0,0 0 1 0 0,0-1 0 0 0,0 1 0 0 0,0-1 0 0 0,1 0 0 0 0,-1 0-1 0 0,6 3 1 0 0,-2-1 2 0 0,0-1 0 0 0,0 0 0 0 0,0 0 0 0 0,1 0 0 0 0,0-1 0 0 0,-1 0 0 0 0,1 0 0 0 0,0-1 0 0 0,0 0 0 0 0,0 0 0 0 0,0 0 0 0 0,0-1-1 0 0,0 0 1 0 0,0-1 0 0 0,0 1 0 0 0,8-3 0 0 0,4-1 47 0 0,0-2 0 0 0,-1 0 1 0 0,1 0-1 0 0,26-15 0 0 0,-28 11-114 0 0,-1 0 0 0 0,-1 0 0 0 0,1-1 1 0 0,-2-1-1 0 0,0-1 0 0 0,0 0 0 0 0,-1-1 0 0 0,-1 0 0 0 0,0-1 1 0 0,-1-1-1 0 0,0 1 0 0 0,-2-2 0 0 0,0 1 0 0 0,0-1 1 0 0,-2-1-1 0 0,0 0 0 0 0,7-30 0 0 0,-12 39-74 0 0,-1-1-1 0 0,1 1 1 0 0,-2-1 0 0 0,0 0-1 0 0,0 1 1 0 0,0-1 0 0 0,-3-10-1 0 0,2 15-10 0 0,0 0 0 0 0,0 0-1 0 0,-1 0 1 0 0,1 0 0 0 0,-1 1-1 0 0,0-1 1 0 0,-1 1 0 0 0,1-1 0 0 0,-1 1-1 0 0,0 0 1 0 0,0 0 0 0 0,0 0-1 0 0,0 0 1 0 0,-1 1 0 0 0,-5-5-1 0 0,7 7 17 0 0,-1-1 1 0 0,0 1-1 0 0,0 0 0 0 0,0 0 0 0 0,0 0 0 0 0,0 0 0 0 0,-1 1 1 0 0,1-1-1 0 0,0 1 0 0 0,0 0 0 0 0,0 0 0 0 0,-1 0 0 0 0,1 0 1 0 0,0 0-1 0 0,0 1 0 0 0,0 0 0 0 0,0-1 0 0 0,0 1 0 0 0,0 0 1 0 0,-5 3-1 0 0,-3 0-243 0 0,-1 2-1 0 0,1 0 1 0 0,-18 13 0 0 0,8-1-501 0 0,19-17 284 0 0,14 7-5165 0 0,4-3 647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5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926 786 16415 0 0,'-9'1'254'0'0,"0"1"0"0"0,0 0 1 0 0,0 1-1 0 0,0 0 0 0 0,1 0 0 0 0,-11 6 0 0 0,8-3-163 0 0,0-2 0 0 0,1 1 0 0 0,-13 2 0 0 0,22-7-37 0 0,-1 0 0 0 0,1 1 0 0 0,0-1 0 0 0,-1 0 1 0 0,1 0-1 0 0,0 0 0 0 0,0 0 0 0 0,-1 0 0 0 0,1 0 0 0 0,0 0 1 0 0,-1-1-1 0 0,1 1 0 0 0,0 0 0 0 0,0-1 0 0 0,-1 1 0 0 0,1-1 0 0 0,0 1 1 0 0,0-1-1 0 0,-2-1 0 0 0,2 2 3 0 0,1-1 0 0 0,-1 0 1 0 0,0 0-1 0 0,1 0 0 0 0,-1 0 1 0 0,1 0-1 0 0,-1 0 0 0 0,1 0 1 0 0,-1 0-1 0 0,1 0 0 0 0,0 0 1 0 0,0 0-1 0 0,-1 0 0 0 0,1 0 1 0 0,0 0-1 0 0,0 0 0 0 0,0 0 1 0 0,0 0-1 0 0,0 0 0 0 0,1 0 1 0 0,-1 0-1 0 0,0 0 0 0 0,0 0 1 0 0,1-2-1 0 0,6-14 307 0 0,0 1 1 0 0,1 0-1 0 0,0 0 0 0 0,14-18 1 0 0,-5 8-185 0 0,13-24 64 0 0,115-193 55 0 0,-15-8-796 0 0,-130 250 485 0 0,6-11-165 0 0,-1-1-1 0 0,6-20 0 0 0,-10 30 101 0 0,-1 0 1 0 0,1 0-1 0 0,-1 0 1 0 0,1-1-1 0 0,-1 1 1 0 0,0 0-1 0 0,0 0 1 0 0,-1 0-1 0 0,1-1 1 0 0,0 1-1 0 0,-1 0 1 0 0,0 0-1 0 0,0 0 1 0 0,0 0-1 0 0,0 0 1 0 0,-3-5 0 0 0,3 7 36 0 0,0 0 0 0 0,0 0 1 0 0,0 0-1 0 0,0 0 0 0 0,0 0 1 0 0,0 0-1 0 0,0 0 1 0 0,0 0-1 0 0,-1 1 0 0 0,1-1 1 0 0,0 0-1 0 0,0 1 1 0 0,-1-1-1 0 0,1 1 0 0 0,-1 0 1 0 0,1-1-1 0 0,0 1 1 0 0,-1 0-1 0 0,1 0 0 0 0,-1 0 1 0 0,1 0-1 0 0,0 0 0 0 0,-1 0 1 0 0,1 0-1 0 0,-1 0 1 0 0,1 1-1 0 0,0-1 0 0 0,-1 0 1 0 0,1 1-1 0 0,0-1 1 0 0,-1 1-1 0 0,1 0 0 0 0,-2 1 1 0 0,-5 2-56 0 0,0 1 0 0 0,0 0 1 0 0,-13 12-1 0 0,21-17 87 0 0,-19 17-3 0 0,1 1-1 0 0,1 0 1 0 0,1 1-1 0 0,-18 28 1 0 0,-48 90 436 0 0,63-104-341 0 0,-104 218 741 0 0,85-169-616 0 0,-124 301 459 0 0,21-47-406 0 0,70-191-193 0 0,-2 3 14 0 0,61-122-92 0 0,-2 0 0 0 0,0 0 0 0 0,-2-2 0 0 0,0 0 0 0 0,-2-1 0 0 0,0 0 0 0 0,-2-2 0 0 0,-29 26 0 0 0,-16 8-4867 0 0,54-48-1511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5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7 217 17503 0 0,'-1'-2'803'0'0,"-4"-20"266"0"0,5 22-1067 0 0,0-1 0 0 0,0 0 0 0 0,0 1-1 0 0,0-1 1 0 0,0 1 0 0 0,0-1 0 0 0,0 0-1 0 0,1 1 1 0 0,-1-1 0 0 0,0 1 0 0 0,0-1 0 0 0,1 1-1 0 0,-1-1 1 0 0,0 1 0 0 0,1-1 0 0 0,-1 1-1 0 0,1-1 1 0 0,4-3 187 0 0,0 1-1 0 0,0 0 0 0 0,1 0 1 0 0,-1 1-1 0 0,1-1 1 0 0,-1 1-1 0 0,1 0 0 0 0,9-1 1 0 0,-1-1 330 0 0,302-69 2471 0 0,-286 67-2871 0 0,390-52-246 0 0,-307 46-2003 0 0,-74 8 807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5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171 243 11487 0 0,'0'0'1040'0'0,"0"2"-853"0"0,-10 26 1129 0 0,-1-1 0 0 0,-1 0 0 0 0,-17 27 0 0 0,19-38-1229 0 0,0-1-1 0 0,-1-1 1 0 0,0 0 0 0 0,-1 0 0 0 0,-1-1 0 0 0,-19 15 0 0 0,24-21-62 0 0,7-5 130 0 0,4-14 14 0 0,3 1-101 0 0,1 0 0 0 0,0 1 0 0 0,0 0 0 0 0,18-19 0 0 0,-5 6 10 0 0,8-9-61 0 0,1 0 1 0 0,1 2 0 0 0,1 2 0 0 0,2 1 0 0 0,1 1 0 0 0,1 2-1 0 0,67-35 1 0 0,-94 54 33 0 0,1 2-1 0 0,0-1 1 0 0,0 1 0 0 0,0 1-1 0 0,0-1 1 0 0,1 2-1 0 0,-1-1 1 0 0,1 1 0 0 0,-1 1-1 0 0,1-1 1 0 0,-1 2 0 0 0,16 1-1 0 0,-19-1 18 0 0,0 1 1 0 0,0 0-1 0 0,0 0 0 0 0,0 0 0 0 0,0 0 0 0 0,0 1 0 0 0,-1 0 1 0 0,1 0-1 0 0,-1 1 0 0 0,0-1 0 0 0,0 1 0 0 0,0 0 0 0 0,-1 1 1 0 0,1-1-1 0 0,-1 1 0 0 0,0 0 0 0 0,0 0 0 0 0,-1 0 0 0 0,6 10 1 0 0,-6-9-55 0 0,-1 0 1 0 0,0 0 0 0 0,0 0-1 0 0,0 0 1 0 0,-1 0 0 0 0,1 0 0 0 0,-2 0-1 0 0,1 1 1 0 0,-1-1 0 0 0,0 0-1 0 0,0 1 1 0 0,0-1 0 0 0,-1 0 0 0 0,0 0-1 0 0,-1 0 1 0 0,1 0 0 0 0,-1 1-1 0 0,0-2 1 0 0,-1 1 0 0 0,1 0 0 0 0,-1 0-1 0 0,0-1 1 0 0,0 0 0 0 0,-6 7 0 0 0,2-2 10 0 0,6-8-17 0 0,-1 1 0 0 0,0-1 0 0 0,0 1 0 0 0,0-1 0 0 0,0 0 0 0 0,0 0 0 0 0,0 0 0 0 0,0 0 1 0 0,-1 0-1 0 0,1 0 0 0 0,-1-1 0 0 0,0 1 0 0 0,1-1 0 0 0,-4 2 0 0 0,-4 0 63 0 0,9-3-69 0 0,1 0 0 0 0,0 0-1 0 0,-1 0 1 0 0,1 0 0 0 0,0 0 0 0 0,-1-1 0 0 0,1 1 0 0 0,0 0 0 0 0,0 0 0 0 0,-1 0 0 0 0,1 0-1 0 0,0 0 1 0 0,-1 0 0 0 0,1 0 0 0 0,0-1 0 0 0,0 1 0 0 0,-1 0 0 0 0,1 0 0 0 0,0 0 0 0 0,0-1-1 0 0,0 1 1 0 0,-1 0 0 0 0,1 0 0 0 0,0-1 0 0 0,0 1 0 0 0,0 0 0 0 0,0 0 0 0 0,-1-1 0 0 0,1-1-2 0 0,0 0 1 0 0,0 0 0 0 0,0 0 0 0 0,0 1 0 0 0,0-1 0 0 0,0 0 0 0 0,0 0 0 0 0,1 0 0 0 0,-1 0 0 0 0,1 0 0 0 0,-1 1 0 0 0,3-4 0 0 0,11-22-15 0 0,-3 11-67 0 0,1 0-1 0 0,23-24 0 0 0,-12 15 3 0 0,2 0 54 0 0,0 2-1 0 0,1 0 1 0 0,1 2 0 0 0,1 0 0 0 0,46-24-1 0 0,-45 29-1 0 0,1 1 1 0 0,62-20-1 0 0,-80 31 40 0 0,1 0-1 0 0,0 2 1 0 0,0-1 0 0 0,0 2-1 0 0,0 0 1 0 0,0 0-1 0 0,0 1 1 0 0,0 1 0 0 0,1 0-1 0 0,17 4 1 0 0,-25-4 12 0 0,-1 1 1 0 0,0 0 0 0 0,-1 0-1 0 0,1 0 1 0 0,0 0 0 0 0,-1 1-1 0 0,1 0 1 0 0,-1 0 0 0 0,7 6 0 0 0,-8-7-18 0 0,-1 0 1 0 0,0 0 0 0 0,-1 1 0 0 0,1-1 0 0 0,0 1-1 0 0,-1-1 1 0 0,1 1 0 0 0,-1 0 0 0 0,0 0 0 0 0,0 0-1 0 0,0-1 1 0 0,0 1 0 0 0,0 0 0 0 0,-1 0 0 0 0,1 0-1 0 0,-1 0 1 0 0,0 0 0 0 0,0 4 0 0 0,-3 11 38 0 0,0 0 0 0 0,-2 0 1 0 0,0-1-1 0 0,-1 0 0 0 0,0 0 0 0 0,-14 24 0 0 0,3-6-53 0 0,2-3-191 0 0,-1-1 1 0 0,-34 49 0 0 0,30-53-3095 0 0,12-16 1332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5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26 4607 0 0,'0'0'354'0'0,"-1"2"-233"0"0,-7 16 1420 0 0,0-1 2191 0 0,-10 34 0 0 0,17-47-3476 0 0,0 1 0 0 0,0-1 0 0 0,0 0 0 0 0,0 1 0 0 0,1-1 0 0 0,0 1 1 0 0,0-1-1 0 0,0 1 0 0 0,0-1 0 0 0,1 1 0 0 0,0-1 0 0 0,0 1 0 0 0,3 6 1 0 0,-3-8-180 0 0,1-1 1 0 0,-1 0 0 0 0,1 1 0 0 0,0-1 0 0 0,0 0-1 0 0,0 0 1 0 0,0 0 0 0 0,0 0 0 0 0,1 0 0 0 0,-1-1 0 0 0,0 1-1 0 0,1 0 1 0 0,0-1 0 0 0,-1 0 0 0 0,1 0 0 0 0,0 0-1 0 0,-1 0 1 0 0,1 0 0 0 0,0 0 0 0 0,0-1 0 0 0,0 0 0 0 0,5 1-1 0 0,6-1 244 0 0,0 0 0 0 0,0-1 0 0 0,19-3 0 0 0,-32 4-300 0 0,23-5 209 0 0,-1-2 0 0 0,0 0 0 0 0,27-13 0 0 0,-35 13-265 0 0,-1 0 1 0 0,0-1-1 0 0,0 0 0 0 0,-1-1 0 0 0,0-1 0 0 0,-1 0 0 0 0,0-1 1 0 0,21-24-1 0 0,-32 34-31 0 0,1-1 0 0 0,-1 1 0 0 0,0-1-1 0 0,0 0 1 0 0,1 0 0 0 0,-1 0 0 0 0,-1 0 0 0 0,1 1 0 0 0,0-1 0 0 0,0 0 0 0 0,-1 0 0 0 0,1-1-1 0 0,-1 1 1 0 0,0 0 0 0 0,1 0 0 0 0,-1 0 0 0 0,0 0 0 0 0,0 0 0 0 0,-1 0 0 0 0,1 0 0 0 0,-1-3-1 0 0,0 3 12 0 0,0 0 0 0 0,0 1-1 0 0,0-1 1 0 0,0 1-1 0 0,0 0 1 0 0,0-1-1 0 0,0 1 1 0 0,-1 0-1 0 0,1 0 1 0 0,0-1 0 0 0,-1 1-1 0 0,1 0 1 0 0,-1 1-1 0 0,0-1 1 0 0,1 0-1 0 0,-1 0 1 0 0,1 1-1 0 0,-1-1 1 0 0,0 0 0 0 0,0 1-1 0 0,1 0 1 0 0,-1 0-1 0 0,0-1 1 0 0,0 1-1 0 0,-2 0 1 0 0,-8 0-27 0 0,1 1 0 0 0,-1 0 0 0 0,1 0 1 0 0,-1 1-1 0 0,1 1 0 0 0,0 0 0 0 0,-14 6 0 0 0,-74 37-476 0 0,88-40 548 0 0,-200 114 730 0 0,184-102-584 0 0,1 1 0 0 0,1 1 0 0 0,1 2 0 0 0,1 0 0 0 0,-30 38 0 0 0,49-55-75 0 0,0 0-1 0 0,0 1 0 0 0,1-1 1 0 0,0 1-1 0 0,0-1 0 0 0,1 1 1 0 0,-1 0-1 0 0,-1 8 0 0 0,3-12-30 0 0,1 0-1 0 0,0 0 0 0 0,0 0 1 0 0,0 0-1 0 0,0 0 1 0 0,0 0-1 0 0,1 0 1 0 0,-1 0-1 0 0,0 0 0 0 0,1 0 1 0 0,0 0-1 0 0,-1 0 1 0 0,1 0-1 0 0,0 0 0 0 0,0 0 1 0 0,0 0-1 0 0,0 0 1 0 0,0-1-1 0 0,1 1 0 0 0,-1-1 1 0 0,0 1-1 0 0,1-1 1 0 0,-1 1-1 0 0,1-1 1 0 0,0 0-1 0 0,-1 1 0 0 0,1-1 1 0 0,3 1-1 0 0,9 5 144 0 0,0-2 1 0 0,0 0-1 0 0,1 0 0 0 0,-1-2 0 0 0,1 0 1 0 0,17 2-1 0 0,-21-3-132 0 0,33 2 134 0 0,78-1 1 0 0,-38-3-1426 0 0,-50 1-3751 0 0,-1-2-1685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4:5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92 11055 0 0,'21'-17'485'0'0,"21"-20"453"0"0,-40 35 215 0 0,-2 1-852 0 0,0 0-1 0 0,0 0 1 0 0,0 0-1 0 0,0 0 0 0 0,0 0 1 0 0,0 0-1 0 0,0 0 1 0 0,-1 0-1 0 0,1 0 1 0 0,0 0-1 0 0,0 0 1 0 0,-1 0-1 0 0,1 0 0 0 0,-1 0 1 0 0,1 0-1 0 0,-1 0 1 0 0,0-1-1 0 0,-2 0-221 0 0,1 1 1 0 0,0-1-1 0 0,0 0 0 0 0,-1 1 0 0 0,1 0 0 0 0,-1-1 0 0 0,1 1 1 0 0,-1 0-1 0 0,0 0 0 0 0,1 1 0 0 0,-1-1 0 0 0,0 0 1 0 0,0 1-1 0 0,0 0 0 0 0,1-1 0 0 0,-1 1 0 0 0,-4 1 0 0 0,-3-1-36 0 0,-1 1 0 0 0,1 1 1 0 0,-13 2-1 0 0,2 2-31 0 0,1 1 0 0 0,0 1 0 0 0,0 1 0 0 0,-25 15 0 0 0,12-3-5 0 0,-46 36 0 0 0,56-38 1 0 0,1 1 0 0 0,0 1 0 0 0,-22 27 0 0 0,38-40 93 0 0,0 1 0 0 0,0-1 0 0 0,1 1 0 0 0,-1 0 1 0 0,2 0-1 0 0,0 0 0 0 0,0 1 0 0 0,0-1 0 0 0,1 1 0 0 0,1 0 1 0 0,0 0-1 0 0,0 0 0 0 0,0 12 0 0 0,2-18-20 0 0,0 1-1 0 0,0-1 1 0 0,1 1-1 0 0,0-1 1 0 0,-1 0-1 0 0,2 1 1 0 0,-1-1-1 0 0,0 0 0 0 0,1 0 1 0 0,0 0-1 0 0,0 0 1 0 0,5 7-1 0 0,-6-9-41 0 0,1 0-1 0 0,1 1 1 0 0,-1-1-1 0 0,0 0 1 0 0,0-1-1 0 0,1 1 1 0 0,-1 0-1 0 0,1-1 1 0 0,-1 1-1 0 0,1-1 1 0 0,0 0-1 0 0,-1 0 1 0 0,1 0-1 0 0,0 0 1 0 0,0 0-1 0 0,0-1 1 0 0,0 1-1 0 0,0-1 1 0 0,5 0-1 0 0,5 0 5 0 0,0-1-1 0 0,0 0 1 0 0,0-1-1 0 0,0-1 1 0 0,-1 0-1 0 0,1-1 1 0 0,-1 0-1 0 0,0-1 1 0 0,20-10-1 0 0,-18 6-344 0 0,0 0-1 0 0,0-1 0 0 0,-1-1 1 0 0,0 0-1 0 0,0-1 0 0 0,19-24 1 0 0,-30 34 22 0 0,1-5-1675 0 0,-8 13 1373 0 0,-19 28-883 0 0,11-9-3654 0 0,8-9-435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0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0 504 19063 0 0,'0'0'1727'0'0,"1"-1"-1423"0"0,2-7 117 0 0,0 1 1 0 0,-1-1-1 0 0,2-10 1 0 0,7-22 1150 0 0,-4 25-1265 0 0,1 0 0 0 0,0 1-1 0 0,1 0 1 0 0,21-25 0 0 0,51-45 78 0 0,-43 51-421 0 0,1 1 1 0 0,2 2-1 0 0,0 2 0 0 0,56-27 0 0 0,-68 40-227 0 0,2 2 0 0 0,53-17 0 0 0,-80 29 214 0 0,0 0-1 0 0,1 0 1 0 0,-1 0-1 0 0,0 1 1 0 0,1-1 0 0 0,-1 1-1 0 0,0 0 1 0 0,1 1-1 0 0,-1-1 1 0 0,5 2-1 0 0,-7-2 38 0 0,-1 1-1 0 0,1 0 0 0 0,0-1 0 0 0,-1 1 0 0 0,1 0 1 0 0,-1 0-1 0 0,1 0 0 0 0,-1 0 0 0 0,1 0 0 0 0,-1 0 1 0 0,0 1-1 0 0,1-1 0 0 0,-1 0 0 0 0,0 1 0 0 0,0-1 1 0 0,0 1-1 0 0,0-1 0 0 0,0 1 0 0 0,-1 0 0 0 0,1-1 1 0 0,0 1-1 0 0,-1 0 0 0 0,1-1 0 0 0,-1 1 0 0 0,0 0 1 0 0,1 3-1 0 0,-1 10-2 0 0,0 0 0 0 0,0-1 1 0 0,-2 1-1 0 0,0 0 0 0 0,-7 26 0 0 0,4-21 48 0 0,1 0 0 0 0,-1 23 0 0 0,5-32 26 0 0,0 0 0 0 0,0 0-1 0 0,2 0 1 0 0,-1 0-1 0 0,1-1 1 0 0,1 1-1 0 0,0-1 1 0 0,0 1-1 0 0,1-1 1 0 0,1 0 0 0 0,-1 0-1 0 0,2 0 1 0 0,-1-1-1 0 0,1 0 1 0 0,1 0-1 0 0,0-1 1 0 0,0 1-1 0 0,0-1 1 0 0,1-1-1 0 0,0 1 1 0 0,1-2 0 0 0,10 8-1 0 0,-6-6-62 0 0,57 35 208 0 0,-59-38-320 0 0,1 0 0 0 0,-1 0 0 0 0,1-1 0 0 0,21 4 0 0 0,-23-5-454 0 0,1-2 1 0 0,-1 0-1 0 0,17 0 0 0 0,-3-3-1335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1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96 13215 0 0,'0'0'1195'0'0,"-2"-1"-982"0"0,-9 0-58 0 0,0-1-1 0 0,0 2 0 0 0,-1 0 1 0 0,1 0-1 0 0,0 1 1 0 0,0 0-1 0 0,0 1 0 0 0,0 0 1 0 0,-12 5-1 0 0,4 0 23 0 0,-1 0 0 0 0,2 1 0 0 0,-1 1 0 0 0,-19 14 1 0 0,17-9-28 0 0,1 2 0 0 0,-21 21 0 0 0,19-16 61 0 0,10-10 51 0 0,1 1 1 0 0,0 1-1 0 0,0 0 1 0 0,1 1-1 0 0,-15 26 1 0 0,24-38-219 0 0,0 0 0 0 0,0 0 1 0 0,1 0-1 0 0,-1 0 0 0 0,0 0 1 0 0,1 1-1 0 0,-1-1 0 0 0,1 0 1 0 0,0 0-1 0 0,-1 0 0 0 0,1 1 1 0 0,0-1-1 0 0,0 0 0 0 0,1 0 1 0 0,-1 1-1 0 0,0-1 0 0 0,1 0 1 0 0,-1 0-1 0 0,1 0 0 0 0,0 0 1 0 0,0 0-1 0 0,0 0 0 0 0,0 0 1 0 0,0 0-1 0 0,0 0 0 0 0,0 0 1 0 0,1 0-1 0 0,-1-1 1 0 0,1 1-1 0 0,-1 0 0 0 0,1-1 1 0 0,0 1-1 0 0,0-1 0 0 0,-1 0 1 0 0,1 0-1 0 0,4 2 0 0 0,2 1 6 0 0,-1 0-1 0 0,1-1 1 0 0,0 0-1 0 0,0-1 1 0 0,1 1 0 0 0,-1-2-1 0 0,0 1 1 0 0,14 0-1 0 0,-1-2-24 0 0,0-1-1 0 0,-1-1 0 0 0,1-1 1 0 0,-1-1-1 0 0,1-1 1 0 0,-1 0-1 0 0,-1-2 0 0 0,1 0 1 0 0,-1-1-1 0 0,0-1 1 0 0,-1-1-1 0 0,27-18 1 0 0,-40 24-40 0 0,-1 1 1 0 0,1-1 0 0 0,-1-1-1 0 0,0 1 1 0 0,0-1 0 0 0,0 1-1 0 0,-1-1 1 0 0,1 0 0 0 0,-1 0-1 0 0,0-1 1 0 0,-1 1 0 0 0,1-1-1 0 0,-1 1 1 0 0,0-1 0 0 0,-1 0-1 0 0,1 0 1 0 0,-1 0 0 0 0,0 0 0 0 0,-1 0-1 0 0,1 0 1 0 0,-1 0 0 0 0,0 0-1 0 0,-1 0 1 0 0,-1-7 0 0 0,-1-3-110 0 0,-1 1 1 0 0,0-1 0 0 0,-1 1 0 0 0,-1 0-1 0 0,-1 0 1 0 0,0 1 0 0 0,-18-27 0 0 0,10 19-614 0 0,-1-1-1010 0 0,6 7-3197 0 0,4 6-642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37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 2759 0 0,'0'0'126'0'0,"-2"0"-5"0"0,-8-4-2114 0 0,-6-1 11453 0 0,16 5-9242 0 0,-1 0 0 0 0,1 0 0 0 0,0 0 0 0 0,-1 0 0 0 0,1 0 0 0 0,-1 0 0 0 0,1 0 0 0 0,0 0 0 0 0,-1 0 0 0 0,1 1 1 0 0,0-1-1 0 0,-1 0 0 0 0,1 0 0 0 0,-1 1 0 0 0,1-1 0 0 0,0 0 0 0 0,0 0 0 0 0,-1 1 0 0 0,1-1 0 0 0,0 0 0 0 0,-1 1 1 0 0,1-1-1 0 0,0 0 0 0 0,0 1 0 0 0,0-1 0 0 0,-1 0 0 0 0,1 1 0 0 0,0-1 0 0 0,0 0 0 0 0,0 1 0 0 0,0-1 0 0 0,0 1 1 0 0,0-1-1 0 0,0 1 0 0 0,0-1 0 0 0,0 1 0 0 0,-1 10 10 0 0,0 0-1 0 0,1-1 1 0 0,1 1-1 0 0,-1 0 1 0 0,2 0 0 0 0,0 0-1 0 0,6 20 1 0 0,0-9 75 0 0,0 1-1 0 0,19 31 1 0 0,-12-27-59 0 0,2 0-1 0 0,34 40 0 0 0,49 42 231 0 0,-60-67-286 0 0,29 27-33 0 0,35 40 186 0 0,-91-93-310 0 0,-1 0-1 0 0,0 1 1 0 0,-2 0 0 0 0,0 0-1 0 0,11 26 1 0 0,-18-35-31 0 0,0 1 0 0 0,-1 0 0 0 0,0-1 0 0 0,0 1 0 0 0,-1 0 0 0 0,0 0 0 0 0,0 0 0 0 0,-1 0 0 0 0,0 0 0 0 0,-1 0 0 0 0,0 0 0 0 0,-1 0 0 0 0,1-1 0 0 0,-5 12 0 0 0,2-8 0 0 0,-2 0 0 0 0,1 0 0 0 0,-2 0 0 0 0,1-1 0 0 0,-2 0 0 0 0,1 0 0 0 0,-2-1 0 0 0,1 0 0 0 0,-11 10 0 0 0,-5 2-131 0 0,-2-2 0 0 0,0 0 0 0 0,0-1 0 0 0,-2-2 0 0 0,-45 22 0 0 0,34-22-118 0 0,0-2 0 0 0,-1-1 0 0 0,-76 15 0 0 0,112-29 170 0 0,-1 2-146 0 0,-1-1 1 0 0,1-1-1 0 0,-1 1 0 0 0,0-1 1 0 0,-9 0-1 0 0,13-1-730 0 0,2 0-182 0 0,3-8-42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1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544 816 11975 0 0,'12'-14'975'0'0,"0"1"-1"0"0,27-21 1 0 0,-11 10 3096 0 0,5-7-2572 0 0,42-50-1 0 0,-54 56-1192 0 0,1-1-52 0 0,-1-1 1 0 0,35-57-1 0 0,-40 53-212 0 0,-2-1-1 0 0,-1 0 1 0 0,14-54-1 0 0,-22 69-116 0 0,-2 0-1 0 0,0-1 0 0 0,-1 0 0 0 0,-1 1 0 0 0,-1-1 0 0 0,0 0 0 0 0,-1 0 0 0 0,-7-32 0 0 0,7 44-35 0 0,-1 0 0 0 0,1 1 0 0 0,-2-1 0 0 0,1 0 1 0 0,-1 1-1 0 0,1-1 0 0 0,-1 1 0 0 0,-1 0 0 0 0,-5-7 0 0 0,7 9 69 0 0,0 1-1 0 0,0 0 1 0 0,0 1 0 0 0,-1-1-1 0 0,1 0 1 0 0,-1 1 0 0 0,1-1-1 0 0,-1 1 1 0 0,0 0 0 0 0,1-1 0 0 0,-1 2-1 0 0,0-1 1 0 0,0 0 0 0 0,0 0-1 0 0,0 1 1 0 0,0 0 0 0 0,0-1-1 0 0,0 1 1 0 0,0 0 0 0 0,1 0-1 0 0,-5 1 1 0 0,-3 1 8 0 0,1 0 1 0 0,0 1-1 0 0,1 0 0 0 0,-1 1 0 0 0,0-1 0 0 0,1 1 1 0 0,0 1-1 0 0,0 0 0 0 0,-8 6 0 0 0,0 1-21 0 0,1 1-1 0 0,1 0 1 0 0,-17 21-1 0 0,9-6 108 0 0,2 0-1 0 0,1 1 0 0 0,1 1 1 0 0,1 1-1 0 0,-14 36 0 0 0,11-14 60 0 0,3 1 0 0 0,-16 76-1 0 0,-6 44 97 0 0,-6 28 98 0 0,28-117-106 0 0,-31 94 0 0 0,36-145-186 0 0,0-2-1 0 0,-3 0 0 0 0,-1 0 1 0 0,-1-2-1 0 0,-36 50 0 0 0,14-30 30 0 0,-46 45 1 0 0,23-41-6188 0 0,43-41-515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15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4607 0 0,'0'0'354'0'0,"0"-2"-233"0"0,0 2-26 0 0,0-1 0 0 0,0 1 0 0 0,1-1 0 0 0,-1 0 0 0 0,0 1 0 0 0,0-1 0 0 0,0 1 0 0 0,0-1 0 0 0,1 1 0 0 0,-1-1 0 0 0,0 1 0 0 0,1-1 0 0 0,-1 1 0 0 0,0-1 0 0 0,1 1 0 0 0,-1-1 0 0 0,1 1 0 0 0,-1-1 0 0 0,0 1 0 0 0,1 0 0 0 0,-1-1-1 0 0,1 1 1 0 0,-1 0 0 0 0,1-1 0 0 0,0 1 0 0 0,-1 0 0 0 0,1 0 0 0 0,-1 0 0 0 0,1-1 0 0 0,2 1 705 0 0,6-5 1837 0 0,1 1-1 0 0,0 1 0 0 0,11-3 0 0 0,32-4 888 0 0,-18 3-3234 0 0,444-59 1594 0 0,-435 61-1851 0 0,90-4-2577 0 0,-95 7 1104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1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160 338 8207 0 0,'0'0'7116'0'0,"-1"2"-6233"0"0,-13 15 46 0 0,0 0 0 0 0,-1-2 0 0 0,-1 0 0 0 0,-22 16 0 0 0,22-18-701 0 0,-28 18 108 0 0,43-29-205 0 0,1-4-67 0 0,3-5-55 0 0,0 0-1 0 0,1 1 1 0 0,0-1 0 0 0,0 1 0 0 0,0 0-1 0 0,1 0 1 0 0,-1 0 0 0 0,11-8 0 0 0,0-2-52 0 0,12-13 15 0 0,1 1 1 0 0,2 1-1 0 0,1 2 1 0 0,0 1-1 0 0,2 1 1 0 0,1 2-1 0 0,1 2 1 0 0,0 1-1 0 0,2 1 1 0 0,39-12-1 0 0,-71 28 47 0 0,-1-1 0 0 0,1 1 0 0 0,0 0 0 0 0,0 0 0 0 0,0 1 0 0 0,-1-1 0 0 0,1 1 0 0 0,0 0 0 0 0,0 1 0 0 0,0-1 0 0 0,6 2 0 0 0,-8-1 6 0 0,0 0 0 0 0,0 0 0 0 0,-1 0 0 0 0,1 1 0 0 0,0-1 0 0 0,-1 1 0 0 0,0 0 0 0 0,1 0 0 0 0,-1 0-1 0 0,0 0 1 0 0,0 0 0 0 0,0 0 0 0 0,0 0 0 0 0,0 1 0 0 0,0-1 0 0 0,-1 1 0 0 0,1-1 0 0 0,-1 1 0 0 0,2 4 0 0 0,0 0 16 0 0,-1 1 1 0 0,0-1-1 0 0,0 1 1 0 0,0 0-1 0 0,-1 0 1 0 0,0-1-1 0 0,-1 1 1 0 0,1 0-1 0 0,-1 0 1 0 0,-1 0-1 0 0,-2 14 0 0 0,-1-7-13 0 0,-1 0-1 0 0,0 0 0 0 0,-1 0 0 0 0,0-1 0 0 0,-16 25 0 0 0,22-40-17 0 0,-1 0 1 0 0,0 0-1 0 0,0-1 1 0 0,1 1-1 0 0,-1 0 0 0 0,1 0 1 0 0,-1 0-1 0 0,1-1 1 0 0,-1 1-1 0 0,1 0 1 0 0,0-2-1 0 0,0-2-27 0 0,0 0 0 0 0,1 0 0 0 0,0 0 0 0 0,0 0 0 0 0,1 0 0 0 0,-1 1 0 0 0,1-1 0 0 0,5-8 0 0 0,24-35-269 0 0,-17 27 181 0 0,9-14-255 0 0,3 0 0 0 0,34-36-1 0 0,-47 57 325 0 0,1 1 0 0 0,1 0 1 0 0,0 1-1 0 0,0 0 0 0 0,1 2 0 0 0,1 0 0 0 0,21-10 0 0 0,-29 17 91 0 0,0 0 0 0 0,1 0-1 0 0,-1 1 1 0 0,1 1 0 0 0,-1-1 0 0 0,1 2 0 0 0,-1-1-1 0 0,1 1 1 0 0,0 1 0 0 0,-1 0 0 0 0,20 4-1 0 0,-12-1 160 0 0,0 1 0 0 0,-1 1 0 0 0,1 0 0 0 0,-1 1-1 0 0,26 16 1 0 0,-33-18-142 0 0,-1 1 1 0 0,-1 0-1 0 0,1 1 0 0 0,-1 0 1 0 0,0 0-1 0 0,0 0 0 0 0,-1 1 0 0 0,0 0 1 0 0,0 0-1 0 0,5 10 0 0 0,-8-11-42 0 0,1 0 0 0 0,-1 1 0 0 0,-1-1-1 0 0,1 1 1 0 0,-1 0 0 0 0,-1-1 0 0 0,1 1 0 0 0,-1 0 0 0 0,-1 0-1 0 0,1 0 1 0 0,-1 0 0 0 0,-2 15 0 0 0,-1-12-23 0 0,1-1 0 0 0,-1 0-1 0 0,-1 0 1 0 0,0-1 0 0 0,0 1 0 0 0,-1-1 0 0 0,0 0 0 0 0,-9 12 0 0 0,-7 7-18 0 0,-30 28 0 0 0,0 1-288 0 0,50-55 139 0 0,4-1-1561 0 0,1 0 1345 0 0,0-1-1 0 0,-1 1 0 0 0,1-1 0 0 0,0 0 1 0 0,-1 0-1 0 0,1 0 0 0 0,4-1 1 0 0,15-3-1242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1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67 3679 0 0,'1'2'3134'0'0,"1"1"-2406"0"0,-1-1 0 0 0,1 1 1 0 0,-1-1-1 0 0,1 1 0 0 0,0-1 1 0 0,0 0-1 0 0,0 0 0 0 0,0 0 1 0 0,0 0-1 0 0,1 0 0 0 0,-1-1 1 0 0,4 3-1 0 0,-2-2-229 0 0,0 0 0 0 0,1-1-1 0 0,-1 1 1 0 0,1-1 0 0 0,-1 0-1 0 0,1 0 1 0 0,5 0 0 0 0,6-1-24 0 0,1 0-1 0 0,0-1 1 0 0,23-5 0 0 0,-28 5 74 0 0,61-12 303 0 0,90-26 0 0 0,-152 36-898 0 0,-1-1 0 0 0,0 0 0 0 0,-1-1 0 0 0,1 0 0 0 0,11-8 0 0 0,-20 12-187 0 0,-2 0-649 0 0,-2-1 794 0 0,0 0-1 0 0,-1 1 1 0 0,1-1-1 0 0,0 1 1 0 0,0-1-1 0 0,-1 1 1 0 0,1 0-1 0 0,-1 1 1 0 0,1-1-1 0 0,-1 1 1 0 0,1-1-1 0 0,-6 1 1 0 0,-8 0-184 0 0,-22 4 0 0 0,30-3 229 0 0,-28 5-30 0 0,-1 2 0 0 0,1 1 0 0 0,1 2-1 0 0,0 2 1 0 0,-55 27 0 0 0,-162 104 185 0 0,250-142-113 0 0,-8 5 53 0 0,0 0-1 0 0,1 1 1 0 0,-1 0-1 0 0,2 1 0 0 0,-1 0 1 0 0,1 1-1 0 0,-11 16 1 0 0,17-22-19 0 0,0 1 0 0 0,1-1 0 0 0,0 0 1 0 0,0 1-1 0 0,0-1 0 0 0,1 1 0 0 0,-1 0 0 0 0,1 0 1 0 0,0 0-1 0 0,0 5 0 0 0,1-7 1 0 0,0 1 0 0 0,0 0 0 0 0,1 0 0 0 0,-1-1 0 0 0,1 1 1 0 0,0-1-1 0 0,0 1 0 0 0,0-1 0 0 0,1 1 0 0 0,-1-1 0 0 0,1 1 0 0 0,0-1 0 0 0,0 0 0 0 0,4 6 0 0 0,-1-4 7 0 0,1 1 0 0 0,-1-1 1 0 0,1 0-1 0 0,0-1 0 0 0,0 0 0 0 0,1 1 0 0 0,-1-2 0 0 0,1 1 0 0 0,0-1 1 0 0,0 0-1 0 0,0-1 0 0 0,14 4 0 0 0,-1-2-288 0 0,1 0-1 0 0,-1-2 1 0 0,32 0-1 0 0,-7-2-863 0 0,3-2-67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1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54 11055 0 0,'1'-2'852'0'0,"17"-13"-245"0"0,-10 4 6728 0 0,-10 9-7210 0 0,1 0 1 0 0,-1 0 0 0 0,1 1 0 0 0,-1-1 0 0 0,0 0-1 0 0,0 0 1 0 0,0 1 0 0 0,0-1 0 0 0,0 1 0 0 0,0 0-1 0 0,-1 0 1 0 0,1 0 0 0 0,0 0 0 0 0,-1 0 0 0 0,1 0-1 0 0,-1 0 1 0 0,1 1 0 0 0,-1-1 0 0 0,1 1 0 0 0,-1 0 0 0 0,-4 0-1 0 0,-5 0-59 0 0,1 0 0 0 0,0 1-1 0 0,-19 4 1 0 0,-114 34 6 0 0,123-32-72 0 0,1 1 0 0 0,1 1 0 0 0,-1 1 0 0 0,1 1 0 0 0,1 1 0 0 0,-19 16 0 0 0,7-4 0 0 0,2 2 0 0 0,-40 48 0 0 0,60-64 94 0 0,0 0 1 0 0,1 1-1 0 0,1 0 0 0 0,0 1 1 0 0,-5 13-1 0 0,7-17-6 0 0,1 1 1 0 0,1-1-1 0 0,-1 1 0 0 0,1 0 0 0 0,1 0 1 0 0,0 0-1 0 0,0 18 0 0 0,1-24-43 0 0,0 0 0 0 0,1 0 0 0 0,-1 0 0 0 0,1 0 0 0 0,-1 0 0 0 0,1 0-1 0 0,0 0 1 0 0,0 0 0 0 0,1 0 0 0 0,-1-1 0 0 0,0 1 0 0 0,1 0 0 0 0,0-1 0 0 0,0 1 0 0 0,-1-1 0 0 0,2 0-1 0 0,-1 0 1 0 0,0 1 0 0 0,0-1 0 0 0,1-1 0 0 0,-1 1 0 0 0,1 0 0 0 0,-1 0 0 0 0,1-1 0 0 0,0 0-1 0 0,-1 1 1 0 0,1-1 0 0 0,0 0 0 0 0,0 0 0 0 0,0-1 0 0 0,0 1 0 0 0,0-1 0 0 0,0 1 0 0 0,4-1 0 0 0,3 0-13 0 0,1 0 0 0 0,-1-1 0 0 0,0 0 0 0 0,0-1 1 0 0,0 0-1 0 0,1 0 0 0 0,-2-1 0 0 0,20-8 0 0 0,137-73-2933 0 0,-127 65 437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17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21 213 9215 0 0,'-1'2'707'0'0,"-7"30"21"0"0,6-24 1300 0 0,-1-1 1 0 0,1 1-1 0 0,1 1 1 0 0,-2 14 0 0 0,3-22-1742 0 0,0-1-190 0 0,0 1-1 0 0,0-1 1 0 0,0 1 0 0 0,0-1 0 0 0,0 0-1 0 0,0 1 1 0 0,0-1 0 0 0,0 1 0 0 0,0-1-1 0 0,0 1 1 0 0,0-1 0 0 0,0 0 0 0 0,0 1-1 0 0,0-1 1 0 0,0 1 0 0 0,0-1 0 0 0,0 0-1 0 0,0 1 1 0 0,1-1 0 0 0,-1 0 0 0 0,0 1-1 0 0,0-1 1 0 0,1 1 0 0 0,-1-1 0 0 0,0 0-1 0 0,0 0 1 0 0,1 1 0 0 0,-1-1 0 0 0,0 0-1 0 0,1 1 1 0 0,-1-1 0 0 0,0 0 0 0 0,1 0-1 0 0,-1 0 1 0 0,1 0 0 0 0,-1 1-1 0 0,0-1 1 0 0,1 0 0 0 0,-1 0 0 0 0,1 0-1 0 0,-1 0 1 0 0,0 0 0 0 0,1 0 0 0 0,-1 0-1 0 0,1 0 1 0 0,-1 0 0 0 0,0 0 0 0 0,1 0-1 0 0,3 0-9 0 0,-1 0-1 0 0,0 0 0 0 0,0 0 0 0 0,1 0 0 0 0,-1-1 0 0 0,0 0 0 0 0,0 1 0 0 0,6-3 0 0 0,27-13 325 0 0,-27 11-362 0 0,20-11 35 0 0,0-2 0 0 0,-2-1 0 0 0,45-39 1 0 0,30-22-54 0 0,-83 68-31 0 0,65-41 0 0 0,-73 48 0 0 0,1-1 0 0 0,0 1 0 0 0,0 1 0 0 0,0 0 0 0 0,22-4 0 0 0,-30 7-1 0 0,6 1 3 0 0,11 9-14 0 0,-18-7 9 0 0,0 1-1 0 0,0-1 0 0 0,0 1 0 0 0,0-1 0 0 0,-1 1 0 0 0,1 0 0 0 0,-1 0 0 0 0,1 0 0 0 0,-1 0 0 0 0,0 0 1 0 0,0 1-1 0 0,0-1 0 0 0,1 6 0 0 0,1 4 4 0 0,0 1 0 0 0,3 20-1 0 0,-5-24 2 0 0,0 0-1 0 0,0 0 0 0 0,1-1 1 0 0,0 1-1 0 0,8 16 0 0 0,18 19 45 0 0,2 0 1 0 0,37 39-1 0 0,-38-44-176 0 0,-23-30 1 0 0,-1 0 0 0 0,2-1-1 0 0,-1 0 1 0 0,1 0 0 0 0,1-1-1 0 0,-1 0 1 0 0,18 12 0 0 0,-11-14-950 0 0,4-3-51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1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677 258 7367 0 0,'0'0'568'0'0,"-2"2"-133"0"0,-5 5 5844 0 0,7-5-5261 0 0,-1-2-915 0 0,1 0 1 0 0,0 1-1 0 0,0-1 0 0 0,0 0 0 0 0,0 1 0 0 0,0-1 0 0 0,-1 0 1 0 0,1 1-1 0 0,0-1 0 0 0,0 0 0 0 0,0 1 0 0 0,0-1 0 0 0,0 0 1 0 0,0 1-1 0 0,0-1 0 0 0,0 0 0 0 0,0 1 0 0 0,0-1 0 0 0,0 0 1 0 0,1 0-1 0 0,-1 1 0 0 0,0-1 0 0 0,0 0 0 0 0,0 1 0 0 0,0-1 1 0 0,0 0-1 0 0,1 0 0 0 0,-1 1 0 0 0,0-1 0 0 0,0 0 0 0 0,0 0 1 0 0,1 1-1 0 0,-1-1 0 0 0,0 0 0 0 0,0 0 0 0 0,1 1 0 0 0,-1-1 1 0 0,0 0-1 0 0,1 0 0 0 0,18 0 1688 0 0,-16-1-1729 0 0,0 1 1 0 0,0-1 0 0 0,0 1-1 0 0,0-1 1 0 0,-1 0 0 0 0,1 0 0 0 0,0-1-1 0 0,0 1 1 0 0,-1-1 0 0 0,1 1-1 0 0,-1-1 1 0 0,1 0 0 0 0,-1 0 0 0 0,0 0-1 0 0,0 0 1 0 0,1 0 0 0 0,-2 0-1 0 0,1-1 1 0 0,0 1 0 0 0,0-1 0 0 0,-1 1-1 0 0,1-1 1 0 0,1-5 0 0 0,-1 2-49 0 0,0-1 1 0 0,-1 1-1 0 0,0-1 0 0 0,0 0 1 0 0,0 0-1 0 0,-1 1 0 0 0,0-1 1 0 0,-1 0-1 0 0,1 0 0 0 0,-1 0 1 0 0,-1 1-1 0 0,-2-10 0 0 0,0 2-56 0 0,-1 0 0 0 0,0 1 0 0 0,-1-1 0 0 0,-13-20 0 0 0,17 30-23 0 0,0 1 0 0 0,-1-1 1 0 0,0 1-1 0 0,0 0 0 0 0,1 0 0 0 0,-2 0 0 0 0,1 0 1 0 0,0 1-1 0 0,-1-1 0 0 0,1 1 0 0 0,-1 0 1 0 0,0 0-1 0 0,1 0 0 0 0,-6-2 0 0 0,3 3-40 0 0,1-1-1 0 0,-1 1 0 0 0,0 1 0 0 0,0-1 1 0 0,0 1-1 0 0,1 0 0 0 0,-1 0 0 0 0,0 0 1 0 0,0 1-1 0 0,-6 1 0 0 0,-29 9-272 0 0,-1 2 0 0 0,2 2 1 0 0,0 2-1 0 0,-59 33 0 0 0,69-33 314 0 0,0 1 0 0 0,2 1 0 0 0,0 2 0 0 0,-42 40 0 0 0,53-44 173 0 0,2 1 0 0 0,0 0-1 0 0,1 1 1 0 0,1 1-1 0 0,0 0 1 0 0,2 1 0 0 0,-17 39-1 0 0,26-52-31 0 0,-1-1 0 0 0,1 1 0 0 0,0 0 0 0 0,1 0 0 0 0,0 0 0 0 0,0 0 0 0 0,0 0 0 0 0,1 1-1 0 0,1-1 1 0 0,0 9 0 0 0,0-12-18 0 0,1 1-1 0 0,-1-1 1 0 0,1 1-1 0 0,0-1 1 0 0,0 0 0 0 0,1 0-1 0 0,0 0 1 0 0,0 0-1 0 0,0 0 1 0 0,0-1-1 0 0,1 1 1 0 0,-1-1-1 0 0,1 0 1 0 0,0 0-1 0 0,7 5 1 0 0,-3-3 19 0 0,1-1 1 0 0,0 1 0 0 0,0-1-1 0 0,0-1 1 0 0,0 0 0 0 0,1 0-1 0 0,0-1 1 0 0,13 3 0 0 0,-7-3 2 0 0,-1-1 0 0 0,1-1 0 0 0,0 0 1 0 0,30-3-1 0 0,-16-2-7 0 0,0-2 1 0 0,0-1-1 0 0,-1-1 0 0 0,1-2 0 0 0,30-14 1 0 0,-41 15-31 0 0,0-1 1 0 0,0 0-1 0 0,23-19 1 0 0,-31 21-29 0 0,-1-1 1 0 0,0 0 0 0 0,-1 0-1 0 0,0-1 1 0 0,0-1 0 0 0,11-17-1 0 0,-17 22-4 0 0,0 0 0 0 0,-1 0-1 0 0,1 0 1 0 0,-1 0 0 0 0,-1-1-1 0 0,1 1 1 0 0,0-13-1 0 0,-1 17-7 0 0,-1-1 0 0 0,0 1 1 0 0,-1-1-1 0 0,1 1 0 0 0,0-1 0 0 0,-1 1 0 0 0,1-1 0 0 0,-1 1 0 0 0,0-1 0 0 0,-1-3 0 0 0,1 5-4 0 0,0 0 0 0 0,0 0 0 0 0,1 0 0 0 0,-1-1 0 0 0,0 2 0 0 0,0-1 0 0 0,0 0 0 0 0,0 0 1 0 0,0 0-1 0 0,-1 0 0 0 0,1 1 0 0 0,0-1 0 0 0,0 0 0 0 0,0 1 0 0 0,-1-1 0 0 0,1 1 0 0 0,0-1 0 0 0,-1 1 0 0 0,1 0 0 0 0,-3-1 0 0 0,2 1 3 0 0,0 1 1 0 0,0-1-1 0 0,0 1 0 0 0,-1-1 0 0 0,1 1 1 0 0,0-1-1 0 0,0 1 0 0 0,0 0 0 0 0,0 0 1 0 0,0 0-1 0 0,0 0 0 0 0,1 1 0 0 0,-1-1 1 0 0,0 0-1 0 0,0 1 0 0 0,1-1 0 0 0,-1 1 1 0 0,1 0-1 0 0,-3 3 0 0 0,-1 2-3 0 0,0 0 0 0 0,0 1-1 0 0,-6 13 1 0 0,1 7 0 0 0,0 1 0 0 0,3 0 0 0 0,-9 55 0 0 0,7-32 0 0 0,9-50 0 0 0,-52 238-11 0 0,39-193-114 0 0,-2 0 0 0 0,-43 88 1 0 0,40-99-22 0 0,3-5-305 0 0,-36 53 0 0 0,44-72-2269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1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666 175 4607 0 0,'0'0'208'0'0,"-1"1"-9"0"0,-32 46-448 0 0,-59 58 13233 0 0,56-67-11338 0 0,8-5 1834 0 0,32-44-3180 0 0,8-15-159 0 0,15-50 1 0 0,-23 60-143 0 0,-1 0 1 0 0,-1 1-1 0 0,0-1 1 0 0,0-31-1 0 0,-3 29-63 0 0,-1 1 0 0 0,-5-23 1 0 0,5 32 5 0 0,0-1 0 0 0,0 2-1 0 0,-1-1 1 0 0,0 0 0 0 0,-1 0 0 0 0,0 1 0 0 0,-5-9 0 0 0,7 14 26 0 0,0-1-1 0 0,0 1 1 0 0,-1 0 0 0 0,1 0-1 0 0,-1 0 1 0 0,1 0 0 0 0,-1 0-1 0 0,1 0 1 0 0,-1 1-1 0 0,0-1 1 0 0,0 1 0 0 0,0 0-1 0 0,0-1 1 0 0,0 2 0 0 0,0-1-1 0 0,0 0 1 0 0,0 0 0 0 0,0 1-1 0 0,-1 0 1 0 0,1 0-1 0 0,0 0 1 0 0,0 0 0 0 0,0 0-1 0 0,-7 2 1 0 0,-4 1-75 0 0,0 1 0 0 0,0 1 0 0 0,1 0 0 0 0,-16 9 0 0 0,13-7 83 0 0,-3 2 8 0 0,1 0 0 0 0,0 2 0 0 0,1 0 0 0 0,0 1 0 0 0,1 1 0 0 0,0 0 0 0 0,1 2 0 0 0,1-1 0 0 0,0 2 0 0 0,-12 17 0 0 0,7-8 83 0 0,1 1-1 0 0,2 1 1 0 0,0 1-1 0 0,2 0 0 0 0,-21 57 1 0 0,33-77-16 0 0,0 0 0 0 0,1 1 0 0 0,0 0 0 0 0,0-1 0 0 0,0 1 0 0 0,1 0 0 0 0,1 0-1 0 0,0-1 1 0 0,0 1 0 0 0,3 11 0 0 0,-3-17-22 0 0,-1 0-1 0 0,1 0 1 0 0,0 0-1 0 0,1-1 0 0 0,-1 1 1 0 0,0 0-1 0 0,1-1 1 0 0,0 1-1 0 0,-1-1 1 0 0,1 0-1 0 0,0 1 0 0 0,0-1 1 0 0,0 0-1 0 0,1 0 1 0 0,-1 0-1 0 0,0 0 1 0 0,1-1-1 0 0,-1 1 0 0 0,1-1 1 0 0,0 1-1 0 0,-1-1 1 0 0,1 0-1 0 0,0 0 1 0 0,0 0-1 0 0,0-1 0 0 0,0 1 1 0 0,0 0-1 0 0,0-1 1 0 0,0 0-1 0 0,0 0 1 0 0,0 0-1 0 0,6-1 0 0 0,0-1 3 0 0,1 0-1 0 0,0 0 0 0 0,-1-1 0 0 0,1-1 1 0 0,-1 0-1 0 0,0 0 0 0 0,0-1 0 0 0,-1 0 0 0 0,1 0 1 0 0,11-11-1 0 0,6-6 103 0 0,40-43 0 0 0,-39 34-182 0 0,-13 14-36 0 0,29-26 0 0 0,-30 34 72 0 0,-2 6 13 0 0,2 8-13 0 0,-11-3 1 0 0,1 1 0 0 0,0 0 1 0 0,-1-1-1 0 0,0 1 0 0 0,0 0 1 0 0,0 0-1 0 0,0 1 0 0 0,0-1 0 0 0,0 0 1 0 0,-1 0-1 0 0,0 1 0 0 0,1-1 1 0 0,-1 1-1 0 0,-1 0 0 0 0,2 4 0 0 0,0 5-43 0 0,-1 0-1 0 0,-1 26 0 0 0,-2-17 66 0 0,0 1-1 0 0,-2-1 1 0 0,-7 27-1 0 0,-25 63 64 0 0,25-80-55 0 0,-51 118 356 0 0,-1 6-16 0 0,54-114-1718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1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0,'0'0'14633'0'0,"0"3"-14075"0"0,0-1-449 0 0,0 9-94 0 0,0-1 0 0 0,0 0 1 0 0,1 1-1 0 0,0-1 1 0 0,1 0-1 0 0,1 0 0 0 0,3 12 1 0 0,4-1-4523 0 0,-8-18 1622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1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84 15575 0 0,'-18'4'717'0'0,"-19"9"0"0"0,31-10-506 0 0,0-1 1 0 0,0 1 0 0 0,1 0 0 0 0,-1 1 0 0 0,1-1-1 0 0,-10 9 2884 0 0,17-11-2734 0 0,5 2-230 0 0,1 0 0 0 0,-1-1 0 0 0,1 0 1 0 0,-1 0-1 0 0,1-1 0 0 0,-1 0 0 0 0,1 0 0 0 0,0-1 0 0 0,0 0 0 0 0,-1 0 0 0 0,1-1 0 0 0,8-1 0 0 0,15-5 303 0 0,50-16 0 0 0,-46 12-166 0 0,299-66 1260 0 0,-131 55-1289 0 0,-146 18-222 0 0,-44 4-17 0 0,-4 3-16 0 0,-7-2-60 0 0,-1 1-64 0 0,5 8 71 0 0,-5-6 60 0 0,0 0 0 0 0,0-1 1 0 0,0 1-1 0 0,-1 0 0 0 0,0 0 1 0 0,1 0-1 0 0,-2 0 0 0 0,1 0 1 0 0,0 0-1 0 0,-1 0 0 0 0,-1 6 1 0 0,-3 6-33 0 0,-9 21 1 0 0,11-29 38 0 0,-33 71 2 0 0,-3-1 0 0 0,-86 126 0 0 0,-12-13 35 0 0,16-26-6 0 0,111-150-138 0 0,0 0 1 0 0,0 1-1 0 0,2 0 0 0 0,0 0 0 0 0,1 1 1 0 0,-5 18-1 0 0,14-35-822 0 0,9 0-41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2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82 2759 0 0,'38'-23'243'0'0,"-27"16"200"0"0,0 0-1 0 0,1 0 1 0 0,-1 2 0 0 0,16-7-1 0 0,-5 5 2073 0 0,-16 4-1802 0 0,-1 1 1 0 0,1 0 0 0 0,0 0 0 0 0,0 1-1 0 0,0 0 1 0 0,1 0 0 0 0,-1 0-1 0 0,0 1 1 0 0,0-1 0 0 0,11 2 0 0 0,-16 0-21 0 0,0 1-193 0 0,0 2-403 0 0,-1-1-1 0 0,1 1 1 0 0,-1 0-1 0 0,0 0 1 0 0,0 0 0 0 0,-1 0-1 0 0,1-1 1 0 0,-1 1 0 0 0,0 0-1 0 0,0 0 1 0 0,0-1 0 0 0,0 1-1 0 0,-1-1 1 0 0,1 1 0 0 0,-4 4-1 0 0,-4 7 305 0 0,-22 29-1 0 0,21-31-207 0 0,-129 143 630 0 0,59-72-809 0 0,37-37-14 0 0,-47 56 0 0 0,63-67 0 0 0,-187 261 0 0 0,149-186 0 0 0,57-93 0 0 0,0 0 0 0 0,1 1 0 0 0,1-1 0 0 0,-6 35 0 0 0,11-50 6 0 0,0 1 0 0 0,1-1 0 0 0,0 0 0 0 0,-1 1 0 0 0,1-1 0 0 0,0 0 0 0 0,1 1 0 0 0,-1-1 0 0 0,1 0 0 0 0,-1 0 0 0 0,1 1 0 0 0,0-1 0 0 0,0 0 0 0 0,0 0 0 0 0,1 0 1 0 0,-1 0-1 0 0,1 0 0 0 0,0 0 0 0 0,0 0 0 0 0,0-1 0 0 0,0 1 0 0 0,0-1 0 0 0,0 1 0 0 0,1-1 0 0 0,-1 0 0 0 0,1 0 0 0 0,-1 0 0 0 0,1 0 0 0 0,0 0 0 0 0,0-1 0 0 0,0 1 0 0 0,0-1 0 0 0,0 0 0 0 0,5 1 0 0 0,16 5 316 0 0,0-2-1 0 0,1-1 1 0 0,42 2 0 0 0,0-1 463 0 0,7 3-324 0 0,-35-5-47 0 0,67 14-1 0 0,-82-8 367 0 0,-25 1-523 0 0,0-8-244 0 0,0 1 1 0 0,0-1-1 0 0,0 0 1 0 0,-1 0-1 0 0,1 0 0 0 0,0 0 1 0 0,-1 0-1 0 0,0 0 0 0 0,1-1 1 0 0,-1 1-1 0 0,0 0 0 0 0,0-1 1 0 0,0 1-1 0 0,0-1 0 0 0,0 0 1 0 0,-4 2-1 0 0,0 1-737 0 0,-1-1 0 0 0,0 0 0 0 0,1-1 0 0 0,-10 3 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3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10591 0 0,'0'0'8470'0'0,"1"0"-7500"0"0,134-39 4455 0 0,-97 26-5142 0 0,1 1-1 0 0,53-8 0 0 0,59 7-513 0 0,-87 15-2929 0 0,-55-2 1727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2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10591 0 0,'0'0'1339'0'0,"0"2"-91"0"0,-1 14 186 0 0,0 0 0 0 0,-1-1 1 0 0,-5 23-1 0 0,1-14-486 0 0,-16 36 0 0 0,-59 97-378 0 0,77-151-457 0 0,-4 9-107 0 0,-105 191 167 0 0,80-139-110 0 0,-27 81 0 0 0,53-125-81 0 0,-6 40-1 0 0,13-60-173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2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 4607 0 0,'-3'0'208'0'0,"-36"6"49"0"0,30-5-246 0 0,0 0 0 0 0,0 0 0 0 0,0 1-1 0 0,-11 3 1 0 0,-14 9 1282 0 0,0 1 1 0 0,0 2-1 0 0,-54 37 0 0 0,66-38-545 0 0,0 0 0 0 0,2 2 0 0 0,0 0 0 0 0,2 2 0 0 0,0 0 0 0 0,-16 23 0 0 0,26-30-670 0 0,3 0-57 0 0,5-12 14 0 0,0 1 0 0 0,0-1 1 0 0,0 0-1 0 0,0 1 0 0 0,0-1 0 0 0,0 0 1 0 0,0 1-1 0 0,0-1 0 0 0,1 0 1 0 0,-1 1-1 0 0,0-1 0 0 0,1 0 0 0 0,-1 0 1 0 0,1 0-1 0 0,-1 1 0 0 0,1-1 0 0 0,0 0 1 0 0,-1 0-1 0 0,1 0 0 0 0,0 0 0 0 0,1 1 1 0 0,0 0 32 0 0,0 0 1 0 0,1-1-1 0 0,-1 1 1 0 0,0-1-1 0 0,1 0 1 0 0,-1 1-1 0 0,1-1 1 0 0,0 0-1 0 0,4 1 1 0 0,2 0 129 0 0,0-1 1 0 0,0 0 0 0 0,0 0 0 0 0,1-1-1 0 0,10 0 1 0 0,1-2 12 0 0,-1-1-1 0 0,1 0 0 0 0,-1-2 1 0 0,0 0-1 0 0,0-1 1 0 0,0-1-1 0 0,-1-1 0 0 0,0-1 1 0 0,22-13-1 0 0,-36 19-201 0 0,-1 0-1 0 0,0 0 1 0 0,0 0-1 0 0,0 0 1 0 0,-1-1-1 0 0,1 0 1 0 0,-1 0-1 0 0,1 0 1 0 0,-1 0-1 0 0,-1 0 1 0 0,5-7-1 0 0,-6 8-62 0 0,0 1 0 0 0,-1-1 0 0 0,1 1 1 0 0,0-1-1 0 0,-1 1 0 0 0,0-1 0 0 0,1 1 0 0 0,-1-1 0 0 0,0 0 0 0 0,0 1 0 0 0,-1-1 0 0 0,1 1 0 0 0,0-1 0 0 0,-1 0 0 0 0,0 1 1 0 0,0-1-1 0 0,1 1 0 0 0,-1 0 0 0 0,-1-1 0 0 0,1 1 0 0 0,0 0 0 0 0,0-1 0 0 0,-4-2 0 0 0,1 0-395 0 0,0 0 1 0 0,0 1-1 0 0,0 0 0 0 0,-1 0 0 0 0,0 0 1 0 0,-8-5-1 0 0,-4 0-1010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2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10999 0 0,'0'0'4935'0'0,"0"2"-4107"0"0,-1 9-381 0 0,-1-1-1 0 0,0 1 1 0 0,0-1-1 0 0,-1 0 1 0 0,-6 15 0 0 0,-4 14-67 0 0,5-9-225 0 0,1 0 0 0 0,-4 37 0 0 0,10-58-82 0 0,0 0-1 0 0,1-1 1 0 0,0 1 0 0 0,1 0-1 0 0,0 0 1 0 0,0-1-1 0 0,1 1 1 0 0,0-1 0 0 0,0 0-1 0 0,1 1 1 0 0,0-1 0 0 0,8 14-1 0 0,-8-18 3 0 0,0-1-1 0 0,-1 0 1 0 0,2 0 0 0 0,-1 0-1 0 0,0-1 1 0 0,1 1 0 0 0,-1-1-1 0 0,1 1 1 0 0,0-1 0 0 0,-1 0-1 0 0,1-1 1 0 0,0 1-1 0 0,0-1 1 0 0,0 1 0 0 0,1-1-1 0 0,-1 0 1 0 0,0-1 0 0 0,5 1-1 0 0,6 0 18 0 0,1 0 1 0 0,-1-1-1 0 0,26-4 0 0 0,-36 4-86 0 0,-1-1 1 0 0,1 0-1 0 0,0 0 0 0 0,-1 0 1 0 0,1 0-1 0 0,-1-1 1 0 0,1 0-1 0 0,-1 0 0 0 0,0 0 1 0 0,0-1-1 0 0,0 1 1 0 0,0-1-1 0 0,0 0 1 0 0,0 0-1 0 0,-1 0 0 0 0,1 0 1 0 0,-1-1-1 0 0,0 0 1 0 0,0 1-1 0 0,0-1 0 0 0,-1 0 1 0 0,1-1-1 0 0,-1 1 1 0 0,0 0-1 0 0,0-1 0 0 0,-1 1 1 0 0,1-1-1 0 0,-1 1 1 0 0,0-1-1 0 0,1-6 0 0 0,-2-8 240 0 0,-1-1 0 0 0,-1 1 0 0 0,-1-1 0 0 0,-6-24 0 0 0,0-2-24 0 0,9 43-279 0 0,-1 0-1 0 0,0 0 0 0 0,0 0 1 0 0,0 0-1 0 0,0 0 0 0 0,0 1 0 0 0,-1-1 1 0 0,1 0-1 0 0,-1 1 0 0 0,1 0 1 0 0,-1-1-1 0 0,0 1 0 0 0,0 0 0 0 0,0-1 1 0 0,-1 1-1 0 0,1 1 0 0 0,0-1 1 0 0,-1 0-1 0 0,1 0 0 0 0,-1 1 0 0 0,0-1 1 0 0,1 1-1 0 0,-6-2 0 0 0,1 1-491 0 0,0 1-1 0 0,0-1 0 0 0,0 1 1 0 0,0 0-1 0 0,0 1 1 0 0,-1 0-1 0 0,1 0 0 0 0,0 1 1 0 0,-8 1-1 0 0,-5 2-1166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22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46 10303 0 0,'0'0'935'0'0,"-2"0"-768"0"0,-4 1 110 0 0,1 0 0 0 0,-1 1-1 0 0,1 0 1 0 0,-1 0 0 0 0,1 0 0 0 0,0 1 0 0 0,0 0 0 0 0,0 0 0 0 0,0 0 0 0 0,1 0 0 0 0,-1 1 0 0 0,1 0 0 0 0,0 0 0 0 0,0 0 0 0 0,0 0 0 0 0,1 1-1 0 0,-1-1 1 0 0,1 1 0 0 0,-5 9 0 0 0,1 4-94 0 0,0 0-1 0 0,0 1 0 0 0,2 0 1 0 0,-5 30-1 0 0,7-27-32 0 0,0 1-1 0 0,2 0 0 0 0,0 0 1 0 0,2 0-1 0 0,6 42 0 0 0,-6-62-122 0 0,-1-1 0 0 0,1 1 0 0 0,0-1 0 0 0,0 1 0 0 0,0 0 0 0 0,0-1 0 0 0,0 0 0 0 0,0 1 0 0 0,1-1 0 0 0,-1 0-1 0 0,1 1 1 0 0,0-1 0 0 0,-1 0 0 0 0,1 0 0 0 0,0-1 0 0 0,4 4 0 0 0,-3-3 23 0 0,1 0 1 0 0,-1-1-1 0 0,1 1 0 0 0,-1-1 0 0 0,1 1 1 0 0,0-1-1 0 0,0 0 0 0 0,0-1 1 0 0,-1 1-1 0 0,7 0 0 0 0,1-1 39 0 0,0-1-1 0 0,0 0 1 0 0,0-1 0 0 0,-1 0-1 0 0,1 0 1 0 0,0-1 0 0 0,13-6-1 0 0,2-2-48 0 0,-1-2 0 0 0,-1 0 0 0 0,0-2 0 0 0,-1 0 0 0 0,-1-2 0 0 0,0-1 0 0 0,-1 0 0 0 0,25-30 0 0 0,-17 17 27 0 0,-27 30 10 0 0,-3 4 21 0 0,-4 17 97 0 0,1 1 0 0 0,1 0 1 0 0,1 0-1 0 0,0 28 1 0 0,2-42-164 0 0,1 1 0 0 0,-1 0 0 0 0,1-1 0 0 0,0 0 0 0 0,1 1 0 0 0,0-1 0 0 0,0 0 0 0 0,1 0 0 0 0,0 0 0 0 0,0 0 0 0 0,0 0 0 0 0,1 0 0 0 0,0-1 0 0 0,0 0 0 0 0,10 11 0 0 0,-11-14-8 0 0,1-1 1 0 0,-1 1-1 0 0,0-1 1 0 0,1 0-1 0 0,0 0 1 0 0,-1 0-1 0 0,1 0 1 0 0,0-1-1 0 0,0 1 1 0 0,0-1-1 0 0,0 0 1 0 0,0-1-1 0 0,0 1 1 0 0,1-1-1 0 0,-1 1 0 0 0,0-1 1 0 0,0 0-1 0 0,0-1 1 0 0,7 0-1 0 0,4-3 58 0 0,1 0 0 0 0,-1-1-1 0 0,26-12 1 0 0,-29 12-42 0 0,12-6-9 0 0,-1 0 1 0 0,0-2-1 0 0,-1-1 1 0 0,0 0-1 0 0,-1-2 1 0 0,25-23-1 0 0,-31 23-11 0 0,0 1 0 0 0,-1-2-1 0 0,-1 0 1 0 0,-1 0 0 0 0,-1-2-1 0 0,0 1 1 0 0,-1-1 0 0 0,8-22-1 0 0,-3 0-82 0 0,-8 20-52 0 0,0 0-1 0 0,2 1 1 0 0,0 0 0 0 0,24-37-1 0 0,-31 54-138 0 0,0 1 0 0 0,1-1 0 0 0,-1 1 0 0 0,0 0-1 0 0,1-1 1 0 0,0 1 0 0 0,-1 0 0 0 0,1 0 0 0 0,5-2 0 0 0,-6 3-1021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2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1839 0 0,'0'0'18643'0'0,"0"2"-16761"0"0,0 1-1746 0 0,0 0 0 0 0,0 0 0 0 0,0 0 0 0 0,0-1-1 0 0,-1 1 1 0 0,1 0 0 0 0,-1 0 0 0 0,0 0-1 0 0,1-1 1 0 0,-1 1 0 0 0,-1 0 0 0 0,1-1 0 0 0,-3 5-1 0 0,-4 5 303 0 0,-14 17 0 0 0,5-7 68 0 0,3-3-450 0 0,1 1 0 0 0,1 0-1 0 0,1 0 1 0 0,1 1 0 0 0,-12 36 0 0 0,9-20-1104 0 0,13-35-254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2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0 15199 0 0,'0'0'1735'0'0,"-2"3"-887"0"0,-35 59 2342 0 0,-19 34-2684 0 0,-17 47-73 0 0,-22 43 220 0 0,-84 181-138 0 0,92-180-363 0 0,34-65-210 0 0,-18 36-291 0 0,27-68-3734 0 0,33-67-2827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2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9671 0 0,'2'2'8276'0'0,"2"1"-7978"0"0,-1 1-1 0 0,1-2 1 0 0,0 1-1 0 0,0 0 0 0 0,0-1 1 0 0,1 0-1 0 0,-1 1 1 0 0,1-2-1 0 0,-1 1 1 0 0,1-1-1 0 0,-1 1 1 0 0,1-1-1 0 0,0 0 0 0 0,0-1 1 0 0,6 1-1 0 0,12 0 38 0 0,42-3-1 0 0,-63 2-290 0 0,84-10 479 0 0,95-23 1 0 0,37-5 113 0 0,0 27-3854 0 0,-187 11 1378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2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94 7367 0 0,'3'-10'78'0'0,"-1"4"12"0"0,0 0 1 0 0,-1 1-1 0 0,0-1 0 0 0,0 0 1 0 0,0 0-1 0 0,-1 1 0 0 0,0-10 0 0 0,0 13 297 0 0,0 1 0 0 0,0 0-1 0 0,0-1 1 0 0,0 1-1 0 0,0 0 1 0 0,-1-1 0 0 0,1 1-1 0 0,0 0 1 0 0,-1-1 0 0 0,1 1-1 0 0,-1 0 1 0 0,1 0-1 0 0,-1 0 1 0 0,1-1 0 0 0,-1 1-1 0 0,0 0 1 0 0,-1-2-1 0 0,1 3-168 0 0,1-1 0 0 0,-1 1 0 0 0,0 0 0 0 0,0-1 0 0 0,1 1-1 0 0,-1 0 1 0 0,0-1 0 0 0,0 1 0 0 0,0 0 0 0 0,1 0 0 0 0,-1 0-1 0 0,0 0 1 0 0,0 0 0 0 0,0 0 0 0 0,0 0 0 0 0,0 0 0 0 0,1 0-1 0 0,-1 0 1 0 0,0 0 0 0 0,-1 1 0 0 0,-2 0-53 0 0,1 1 0 0 0,0-1 1 0 0,-1 1-1 0 0,1 0 0 0 0,0 0 0 0 0,0 0 0 0 0,0 0 0 0 0,1 0 1 0 0,-1 1-1 0 0,0-1 0 0 0,-2 5 0 0 0,-12 18-67 0 0,1 0 1 0 0,-16 35-1 0 0,-21 59 65 0 0,32-70-26 0 0,-260 498 296 0 0,67-147-534 0 0,104-178 34 0 0,104-211 116 0 0,-1 3 134 0 0,10-13-93 0 0,5-5-33 0 0,8-7 39 0 0,-1-1 0 0 0,14-14 0 0 0,4-4 4 0 0,124-90-96 0 0,-127 101 42 0 0,0 1 0 0 0,2 1 0 0 0,50-19 0 0 0,-78 34 11 0 0,0 0 0 0 0,1 1 0 0 0,-1 0 1 0 0,0 0-1 0 0,1 0 0 0 0,-1 1 0 0 0,1 0 0 0 0,-1-1 1 0 0,9 2-1 0 0,-11 0-2 0 0,-1 0 0 0 0,0 0 0 0 0,0 0 1 0 0,0 0-1 0 0,1 0 0 0 0,-1 0 0 0 0,0 0 0 0 0,0 1 0 0 0,-1-1 1 0 0,1 0-1 0 0,0 1 0 0 0,0-1 0 0 0,-1 1 0 0 0,1-1 1 0 0,0 1-1 0 0,-1-1 0 0 0,1 3 0 0 0,0 3 69 0 0,0 1-1 0 0,-1-1 1 0 0,1 0-1 0 0,-1 1 0 0 0,-1-1 1 0 0,0 1-1 0 0,-2 12 1 0 0,1-9-20 0 0,0 0 1 0 0,0 19-1 0 0,3-19-164 0 0,0-1 0 0 0,0 0 0 0 0,1 1 0 0 0,0-1 0 0 0,1 0 0 0 0,5 12 0 0 0,-7-17-215 0 0,1-1-1 0 0,1 0 0 0 0,-1 0 0 0 0,1 0 0 0 0,0 0 0 0 0,0 0 1 0 0,0 0-1 0 0,0-1 0 0 0,0 1 0 0 0,1-1 0 0 0,0 0 0 0 0,0 0 1 0 0,0 0-1 0 0,0-1 0 0 0,7 4 0 0 0,5-1-1168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24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17 6447 0 0,'0'0'851'0'0,"2"-1"108"0"0,1-3-1927 0 0,16-8 14216 0 0,-19 12-13120 0 0,0 11 934 0 0,-17 52 394 0 0,10-40-1246 0 0,-6 31-1 0 0,11-41-430 0 0,-6 22 1 0 0,6-30-376 0 0,1-1 1 0 0,-1 0-1 0 0,0 0 1 0 0,0 0-1 0 0,0 0 0 0 0,-1 0 1 0 0,1 0-1 0 0,-6 5 1 0 0,-1-2-6055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2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104 355 10591 0 0,'-2'2'819'0'0,"-1"0"-795"0"0,-54 33 1552 0 0,51-32-573 0 0,0 0 0 0 0,0-1 0 0 0,-1 1 0 0 0,-7 1 0 0 0,12-4 5 0 0,2-2-756 0 0,-1-4-175 0 0,1-1 0 0 0,1 1 0 0 0,-1 0 1 0 0,1 0-1 0 0,0 0 0 0 0,0 0 1 0 0,1 0-1 0 0,0 1 0 0 0,0-1 1 0 0,0 0-1 0 0,4-6 0 0 0,5-7 169 0 0,22-33-1 0 0,-17 32-135 0 0,0 1-1 0 0,1 1 1 0 0,1 0-1 0 0,0 1 1 0 0,34-23-1 0 0,-6 10 31 0 0,74-36-1 0 0,-110 61-131 0 0,1 0-1 0 0,0 0 1 0 0,1 1 0 0 0,18-4-1 0 0,-28 7 18 0 0,1 1 0 0 0,-1-1 0 0 0,0 1 0 0 0,1 0-1 0 0,-1 0 1 0 0,1 0 0 0 0,-1 0 0 0 0,0 0 0 0 0,1 0-1 0 0,-1 1 1 0 0,1-1 0 0 0,-1 1 0 0 0,0-1 0 0 0,0 1 0 0 0,1 0-1 0 0,-1 0 1 0 0,0 0 0 0 0,0 0 0 0 0,0 1 0 0 0,0-1-1 0 0,0 1 1 0 0,0-1 0 0 0,0 1 0 0 0,-1-1 0 0 0,1 1 0 0 0,0 0-1 0 0,-1 0 1 0 0,0 0 0 0 0,3 3 0 0 0,2 12 242 0 0,1 1 0 0 0,-2 0 1 0 0,0 0-1 0 0,3 31 0 0 0,-1-6-51 0 0,0-8-55 0 0,-4-15-166 0 0,1 1 0 0 0,1-1 0 0 0,12 32 0 0 0,-14-46-196 0 0,0-1 1 0 0,0 1-1 0 0,0-1 1 0 0,0 0-1 0 0,1 0 0 0 0,0 0 1 0 0,0 0-1 0 0,1-1 1 0 0,-1 1-1 0 0,1-1 0 0 0,0 0 1 0 0,0-1-1 0 0,0 1 0 0 0,1-1 1 0 0,-1 0-1 0 0,9 4 1 0 0,0-3-733 0 0,0 0 0 0 0,0-1 0 0 0,0-1 0 0 0,0 0 0 0 0,27 0 1 0 0,-33-2 711 0 0,48 2-1859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3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71 1375 0 0,'2'-1'8395'0'0,"18"-17"-3512"0"0,-15 14-4408 0 0,-1 0-1 0 0,1 0 0 0 0,8-5 0 0 0,-3 3 187 0 0,1 0 322 0 0,-1 0 0 0 0,16-6 1 0 0,-24 12 45 0 0,-2 2-570 0 0,1 1-413 0 0,-1 1 0 0 0,0 0 1 0 0,0-1-1 0 0,0 1 1 0 0,0 0-1 0 0,0-1 0 0 0,-1 1 1 0 0,0 0-1 0 0,0-1 1 0 0,0 1-1 0 0,0-1 1 0 0,-1 0-1 0 0,1 1 0 0 0,-3 3 1 0 0,-6 11 62 0 0,-16 21 0 0 0,18-28-58 0 0,-58 77 145 0 0,-4 5-151 0 0,58-74-33 0 0,0 0 1 0 0,1 1 0 0 0,-9 24 0 0 0,15-27 248 0 0,1-4-1454 0 0,0-5-5342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2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69 13327 0 0,'-12'0'-256'0'0,"-2"1"4801"0"0,23-4-2019 0 0,82-22-1321 0 0,33-7-306 0 0,-104 28-689 0 0,1 1 0 0 0,0 1 0 0 0,0 1-1 0 0,21 1 1 0 0,-33 1-140 0 0,-1 0-1 0 0,1 1 1 0 0,-1-1 0 0 0,1 1-1 0 0,-1 1 1 0 0,0 0 0 0 0,0 0-1 0 0,0 1 1 0 0,0 0 0 0 0,8 5-1 0 0,-12-6-60 0 0,0 0 0 0 0,0 0-1 0 0,0 0 1 0 0,-1 1 0 0 0,0-1-1 0 0,0 1 1 0 0,0 0 0 0 0,0 0-1 0 0,0 0 1 0 0,-1 0 0 0 0,0 0 0 0 0,1 0-1 0 0,-2 1 1 0 0,1-1 0 0 0,0 1-1 0 0,-1 0 1 0 0,0-1 0 0 0,0 1-1 0 0,0 8 1 0 0,-1-5-15 0 0,0 1 0 0 0,0-1 0 0 0,-1 1 0 0 0,0 0 0 0 0,-1-1 0 0 0,0 1 0 0 0,0-1 0 0 0,0 0 0 0 0,-1 0 0 0 0,-8 14 0 0 0,5-11 8 0 0,-1-1 1 0 0,-1 0-1 0 0,0 0 1 0 0,0 0-1 0 0,-1-1 0 0 0,-18 15 1 0 0,-5 0-33 0 0,-1-2 1 0 0,-1-1-1 0 0,0-1 1 0 0,-48 18-1 0 0,15-11-321 0 0,-103 25-1 0 0,147-46 257 0 0,2 0 53 0 0,0-1 0 0 0,-1-1 0 0 0,1-1 0 0 0,-36 1 0 0 0,65-12-82 0 0,-3 4 115 0 0,1 1 1 0 0,-1-1 0 0 0,1 1-1 0 0,0 0 1 0 0,0 1 0 0 0,1 0-1 0 0,-1 0 1 0 0,8-1 0 0 0,2-1-10 0 0,1 2 0 0 0,18 0 1 0 0,-4 2 44 0 0,0 1 0 0 0,1 2 0 0 0,-1 2 0 0 0,54 14 0 0 0,-23 0 264 0 0,77 35 0 0 0,-130-50-249 0 0,10 4 78 0 0,0 1 0 0 0,27 17 0 0 0,-42-23-98 0 0,0-1-1 0 0,0 1 1 0 0,-1 0-1 0 0,1 0 1 0 0,-1 1-1 0 0,1-1 1 0 0,-1 1-1 0 0,0 0 1 0 0,0 0-1 0 0,-1 0 1 0 0,1 0-1 0 0,-1 0 1 0 0,0 0 0 0 0,0 1-1 0 0,0-1 1 0 0,1 9-1 0 0,-3-10-7 0 0,1 1 1 0 0,-1-1-1 0 0,-1 1 0 0 0,1-1 0 0 0,0 1 0 0 0,-1-1 0 0 0,0 1 1 0 0,0-1-1 0 0,0 0 0 0 0,0 1 0 0 0,-1-1 0 0 0,1 0 1 0 0,-1 0-1 0 0,1 0 0 0 0,-1 0 0 0 0,0 0 0 0 0,-4 3 1 0 0,-3 5 26 0 0,-2 0 1 0 0,-20 16 0 0 0,19-17-18 0 0,0-1-9 0 0,-1 0-1 0 0,0 0 0 0 0,0-2 0 0 0,-21 10 0 0 0,-62 19 16 0 0,74-28-3 0 0,-248 64-17 0 0,202-56-9 0 0,39-9-4 0 0,-1-2 0 0 0,0-1 0 0 0,-1-1 0 0 0,1-2 0 0 0,0-1 0 0 0,-42-4 0 0 0,69 3-125 0 0,0 1 0 0 0,0-1 0 0 0,-1 0 1 0 0,1 0-1 0 0,0 0 0 0 0,0 0 0 0 0,0 0 0 0 0,0-1 1 0 0,0 1-1 0 0,1-1 0 0 0,-1 0 0 0 0,0 0 0 0 0,1 0 1 0 0,-1 0-1 0 0,1 0 0 0 0,0-1 0 0 0,0 1 0 0 0,0-1 1 0 0,-2-2-1 0 0,4 4-83 0 0,0 0 0 0 0,0 1 0 0 0,0-1 0 0 0,0 0 0 0 0,0 0 0 0 0,0 0 0 0 0,0 1 0 0 0,0-1 0 0 0,0 0 0 0 0,0 0 0 0 0,1 1 0 0 0,-1-1 0 0 0,0 0 0 0 0,1 0 0 0 0,-1 1 0 0 0,1-2 0 0 0,7-5-1257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2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20 5063 0 0,'0'0'232'0'0,"0"-2"-13"0"0,2-7 6389 0 0,-15 5-3205 0 0,4 2-3034 0 0,0 1 1 0 0,0 0-1 0 0,0 1 1 0 0,-1 0 0 0 0,1 0-1 0 0,0 1 1 0 0,0 0-1 0 0,-10 3 1 0 0,-73 25 260 0 0,38-11-466 0 0,-18 2-136 0 0,-48 16-188 0 0,95-27 86 0 0,0 1-1 0 0,-38 21 1 0 0,59-29 67 0 0,0 1 0 0 0,0 0 0 0 0,0-1 0 0 0,0 2 0 0 0,0-1 1 0 0,1 0-1 0 0,0 1 0 0 0,-1-1 0 0 0,1 1 0 0 0,-3 5 0 0 0,5-7 9 0 0,0 0 0 0 0,1 0 0 0 0,-1 0 0 0 0,0 0 0 0 0,1 0 0 0 0,-1 0 0 0 0,1 0 0 0 0,0 0 0 0 0,0 0 0 0 0,0 0 0 0 0,0 0 0 0 0,0 0 0 0 0,0 0 0 0 0,0 0 0 0 0,0 0 0 0 0,1 0 0 0 0,-1 0 0 0 0,1 0 0 0 0,0 0 0 0 0,0 0 0 0 0,0 0 1 0 0,-1 0-1 0 0,2 0 0 0 0,-1-1 0 0 0,0 1 0 0 0,2 1 0 0 0,3 5 37 0 0,1-1 1 0 0,0 0 0 0 0,1 0 0 0 0,0-1 0 0 0,0 0 0 0 0,15 9 0 0 0,1-2 106 0 0,31 11-1 0 0,59 15 109 0 0,-26-11-172 0 0,-71-22-15 0 0,-7-3-72 0 0,0 1-1 0 0,0 0 0 0 0,-1 0 0 0 0,1 1 0 0 0,13 9 0 0 0,-21-13 32 0 0,0 1 0 0 0,0-1 0 0 0,-1 1-1 0 0,1 0 1 0 0,0 0 0 0 0,-1-1 0 0 0,0 1 0 0 0,1 0-1 0 0,-1 0 1 0 0,0 1 0 0 0,0-1 0 0 0,0 0 0 0 0,0 0-1 0 0,-1 0 1 0 0,1 1 0 0 0,-1-1 0 0 0,1 0 0 0 0,-1 1-1 0 0,0-1 1 0 0,1 0 0 0 0,-1 1 0 0 0,-1-1 0 0 0,1 0 0 0 0,0 1-1 0 0,0-1 1 0 0,-1 0 0 0 0,0 1 0 0 0,1-1 0 0 0,-1 0-1 0 0,-2 4 1 0 0,0 0 99 0 0,0 1 0 0 0,-1-1-1 0 0,0 1 1 0 0,0-1 0 0 0,-1 0 0 0 0,0-1-1 0 0,0 1 1 0 0,-8 6 0 0 0,0-1 108 0 0,-1 0 0 0 0,-23 12 1 0 0,18-12-135 0 0,-1-2 0 0 0,-1 0 0 0 0,1-1 0 0 0,-1-2-1 0 0,-27 6 1 0 0,-110 9 90 0 0,125-18-150 0 0,-63-5 0 0 0,80 1-29 0 0,0-2 0 0 0,0 0 0 0 0,0 0 1 0 0,0-2-1 0 0,-27-11 0 0 0,25 6-97 0 0,18 10 82 0 0,-1 0 0 0 0,1-1 0 0 0,-1 1 0 0 0,1-1 0 0 0,-1 1 0 0 0,1-1 0 0 0,-1 1 0 0 0,1-1 0 0 0,-1 1 0 0 0,1-1 0 0 0,-1 1 0 0 0,1-1 0 0 0,0 1 0 0 0,-1-1 0 0 0,1 1 0 0 0,0-1 0 0 0,0 0 0 0 0,0 1 0 0 0,-1-1 0 0 0,1 0 0 0 0,0 1 0 0 0,0-1 0 0 0,0 0 0 0 0,0 1 0 0 0,0-1 0 0 0,0 0 0 0 0,0 1 0 0 0,0-1 0 0 0,0-1 0 0 0,3-2-33 0 0,-1 0 1 0 0,1 0 0 0 0,0 0-1 0 0,0 0 1 0 0,0 1-1 0 0,1-1 1 0 0,-1 1 0 0 0,1 0-1 0 0,0 0 1 0 0,0 0-1 0 0,0 0 1 0 0,0 1-1 0 0,6-3 1 0 0,-4 2-341 0 0,0 1-1 0 0,0-1 1 0 0,12-1 0 0 0,-11 3-1120 0 0,1 0 0 0 0,-1 0 0 0 0,10 1 0 0 0,7 2-5172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2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52 2303 0 0,'0'0'20613'0'0,"-2"1"-20383"0"0,-3 1-693 0 0,12-1 31 0 0,18-3-1285 0 0,-10-2 512 0 0,-1 0 0 0 0,24-12 0 0 0,-24 10 643 0 0,40-17-1596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2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26 449 2303 0 0,'3'4'18869'0'0,"-4"-14"-17024"0"0,-8-27-2484 0 0,3 13 961 0 0,2 6-284 0 0,1 0 0 0 0,0-1 0 0 0,1-33 0 0 0,2 41-22 0 0,1-1 1 0 0,1 1-1 0 0,0 0 0 0 0,0 0 1 0 0,2 1-1 0 0,-1-1 1 0 0,9-17-1 0 0,-7 17-10 0 0,1 1-1 0 0,1 0 1 0 0,-1 0-1 0 0,2 0 1 0 0,-1 1-1 0 0,1 0 1 0 0,1 0-1 0 0,0 1 1 0 0,0 0-1 0 0,0 0 1 0 0,16-8-1 0 0,-11 8 12 0 0,0 1 0 0 0,1 0 0 0 0,0 1 0 0 0,0 1 0 0 0,1 1 0 0 0,-1 0 0 0 0,1 0 0 0 0,18 0 0 0 0,-15 2 2 0 0,-1 1-1 0 0,1 1 1 0 0,0 1-1 0 0,-1 1 1 0 0,1 0-1 0 0,-1 1 1 0 0,1 1-1 0 0,-1 1 1 0 0,-1 1-1 0 0,1 0 0 0 0,-1 1 1 0 0,0 1-1 0 0,0 1 1 0 0,-1 0-1 0 0,23 18 1 0 0,-30-20 28 0 0,-1 0 1 0 0,0 1 0 0 0,0 0 0 0 0,-1 1-1 0 0,0 0 1 0 0,0 0 0 0 0,-1 0-1 0 0,-1 0 1 0 0,1 1 0 0 0,-2 0-1 0 0,1 1 1 0 0,-1-1 0 0 0,-1 1-1 0 0,0-1 1 0 0,0 1 0 0 0,1 20-1 0 0,-4-27-36 0 0,0 0 0 0 0,0 1-1 0 0,-1-1 1 0 0,0 1 0 0 0,0-1-1 0 0,0 0 1 0 0,-1 0 0 0 0,1 0-1 0 0,-1 0 1 0 0,0 0 0 0 0,0 0-1 0 0,0 0 1 0 0,-1 0 0 0 0,1-1-1 0 0,-1 1 1 0 0,0-1 0 0 0,0 0-1 0 0,0 0 1 0 0,-5 4 0 0 0,-7 5-13 0 0,0-2 0 0 0,0 1 1 0 0,-21 9-1 0 0,-21 7-279 0 0,-2-3-1 0 0,-92 27 1 0 0,87-31 81 0 0,-33 10-840 0 0,88-28 935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2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84 2303 0 0,'16'-12'475'0'0,"46"-33"-655"0"0,-18 19 8261 0 0,-44 26-7860 0 0,0 0 1 0 0,0 0-1 0 0,1 0 1 0 0,-1 0-1 0 0,0 0 1 0 0,0 0-1 0 0,1 0 1 0 0,-1 0 0 0 0,0 0-1 0 0,1 0 1 0 0,4 2 4209 0 0,-5-1-4209 0 0,0 13 1459 0 0,-13 20-2037 0 0,-54 88 1037 0 0,40-76-609 0 0,-147 217 637 0 0,61-99-271 0 0,88-125-293 0 0,-131 209 1139 0 0,101-167-924 0 0,40-61-690 0 0,0 1 1 0 0,2 0-1 0 0,0 1 1 0 0,-13 33-1 0 0,23-44-940 0 0,3-2-60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2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19607 0 0,'0'0'896'0'0,"1"-1"-13"0"0,8-2 3183 0 0,-7 4-3840 0 0,5 6-34 0 0,6 9-129 0 0,-12-14-106 0 0,0 0-324 0 0,-1 0-153 0 0,3 10-964 0 0,0 2-4382 0 0,2-3-1740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2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31 8287 0 0,'-2'1'7827'0'0,"-44"28"-7005"0"0,2 3 0 0 0,-75 70 1 0 0,98-81-790 0 0,-31 43 1 0 0,32-37-27 0 0,17-23 36 0 0,0 0 1 0 0,0 1-1 0 0,0-1 0 0 0,1 1 0 0 0,-1 0 0 0 0,1 0 0 0 0,0 0 1 0 0,1 0-1 0 0,-1 0 0 0 0,1 0 0 0 0,-1 6 0 0 0,2-8-16 0 0,0 0 0 0 0,0 0-1 0 0,0-1 1 0 0,1 1 0 0 0,-1 0 0 0 0,1 0-1 0 0,-1-1 1 0 0,1 1 0 0 0,0-1 0 0 0,0 1-1 0 0,0 0 1 0 0,0-1 0 0 0,0 0 0 0 0,1 1-1 0 0,-1-1 1 0 0,1 0 0 0 0,0 0 0 0 0,-1 1-1 0 0,1-1 1 0 0,0-1 0 0 0,0 1 0 0 0,0 0-1 0 0,3 1 1 0 0,1 1 23 0 0,1-1 0 0 0,0 1 0 0 0,-1-2 0 0 0,1 1 0 0 0,0-1 0 0 0,0 0 0 0 0,0 0 0 0 0,1-1 0 0 0,-1 0-1 0 0,0 0 1 0 0,1-1 0 0 0,-1 0 0 0 0,0 0 0 0 0,1-1 0 0 0,-1 0 0 0 0,0 0 0 0 0,8-2 0 0 0,0-1-4 0 0,0-1 1 0 0,-1 0 0 0 0,0-1-1 0 0,1 0 1 0 0,-2-2 0 0 0,1 1 0 0 0,13-12-1 0 0,-19 14-35 0 0,0-2 0 0 0,0 1 0 0 0,-1-1 0 0 0,0 0-1 0 0,-1 0 1 0 0,0-1 0 0 0,0 0 0 0 0,0 0 0 0 0,-1-1 0 0 0,-1 1-1 0 0,1-1 1 0 0,-1 0 0 0 0,-1 0 0 0 0,1 0 0 0 0,-2-1 0 0 0,1 1 0 0 0,-1-1-1 0 0,-1 0 1 0 0,0 0 0 0 0,0 1 0 0 0,-1-1 0 0 0,0 0 0 0 0,-1 0-1 0 0,0 0 1 0 0,0 0 0 0 0,-1 1 0 0 0,0-1 0 0 0,-1 1 0 0 0,-6-14 0 0 0,6 16-69 0 0,0 1 0 0 0,0-1 0 0 0,-1 1 0 0 0,0 0 0 0 0,0 1 0 0 0,-1-1 0 0 0,1 1 0 0 0,-1 0 0 0 0,-6-5 0 0 0,1 3-348 0 0,1 1 0 0 0,0 0 0 0 0,-1 0 0 0 0,0 1 0 0 0,-12-4 0 0 0,21 9 185 0 0,-1-1 24 0 0,0 1 0 0 0,1-1 0 0 0,-1 0 0 0 0,1 1 0 0 0,-1-1 0 0 0,1 0 1 0 0,-1 0-1 0 0,1 0 0 0 0,0 0 0 0 0,-2-2 0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2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1076 10591 0 0,'0'0'2767'0'0,"2"0"-940"0"0,2-2-1116 0 0,0 0 0 0 0,-1 0 0 0 0,1 0 0 0 0,-1-1 0 0 0,1 1 0 0 0,-1-1 0 0 0,0 1 0 0 0,4-5 0 0 0,25-31-144 0 0,-21 23 329 0 0,92-126 838 0 0,-70 92-1407 0 0,1-3-205 0 0,-2-2-1 0 0,-3-2 0 0 0,-2-1 0 0 0,32-98 0 0 0,-48 118-132 0 0,-2 0 1 0 0,9-60 0 0 0,-16 71-148 0 0,0-1 1 0 0,-2 1-1 0 0,0 0 1 0 0,-8-43-1 0 0,8 63 92 0 0,-2 0 0 0 0,1 0-1 0 0,0 0 1 0 0,-1 0 0 0 0,0 1-1 0 0,-1-1 1 0 0,1 1 0 0 0,-1-1 0 0 0,0 1-1 0 0,-1 0 1 0 0,1 0 0 0 0,-1 0-1 0 0,-4-5 1 0 0,6 9 48 0 0,1 1 0 0 0,-1-1-1 0 0,1 0 1 0 0,-1 0 0 0 0,1 1 0 0 0,-1-1-1 0 0,0 1 1 0 0,1-1 0 0 0,-1 1 0 0 0,0 0 0 0 0,1 0-1 0 0,-1-1 1 0 0,0 1 0 0 0,1 0 0 0 0,-1 1-1 0 0,0-1 1 0 0,1 0 0 0 0,-1 0 0 0 0,0 1-1 0 0,1-1 1 0 0,-1 1 0 0 0,1-1 0 0 0,-1 1 0 0 0,1 0-1 0 0,-1 0 1 0 0,1-1 0 0 0,-3 3 0 0 0,-4 3-39 0 0,1-1 1 0 0,0 1 0 0 0,-11 12-1 0 0,0 3 4 0 0,0 1 0 0 0,2 1 0 0 0,0 0 0 0 0,-23 49 0 0 0,-35 109 46 0 0,-14 135 100 0 0,31-98 221 0 0,35-149-89 0 0,-33 74-1 0 0,-95 135 242 0 0,-24-14 53 0 0,127-195-368 0 0,-44 78-9 0 0,25-38-76 0 0,57-96-258 0 0,1-1 0 0 0,-2 0 0 0 0,1 0 0 0 0,-2-1 0 0 0,-21 19 0 0 0,31-29-377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2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17503 0 0,'0'0'2067'0'0,"2"1"-1028"0"0,3 2-600 0 0,1 0 0 0 0,-1-1 0 0 0,1 1 0 0 0,0-1 0 0 0,-1-1 0 0 0,1 1 0 0 0,0-1 0 0 0,0 0 1 0 0,8 0-1 0 0,60-1 593 0 0,-52-1-738 0 0,597-57 384 0 0,-540 46-4270 0 0,-49 7-4989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3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230 205 9671 0 0,'0'0'748'0'0,"-1"2"-265"0"0,-12 11 1215 0 0,0 0 1 0 0,-1 0-1 0 0,-31 20 0 0 0,-2 3-1191 0 0,16-13 81 0 0,21-16-1 0 0,0 0 0 0 0,1 1 0 0 0,0 0-1 0 0,0 1 1 0 0,-9 11 0 0 0,38-48-530 0 0,1 1 0 0 0,1 1 0 0 0,32-29-1 0 0,-13 19-71 0 0,60-42 0 0 0,-88 69 0 0 0,1 0-1 0 0,-1 1 0 0 0,1 1 1 0 0,1 0-1 0 0,22-8 0 0 0,-33 14 56 0 0,1 0 0 0 0,-1 0 0 0 0,1 0 0 0 0,0 0 0 0 0,-1 1 0 0 0,1-1 0 0 0,0 1 0 0 0,0 1 1 0 0,-1-1-1 0 0,1 1 0 0 0,0-1 0 0 0,-1 1 0 0 0,1 1 0 0 0,-1-1 0 0 0,1 1 0 0 0,-1-1 0 0 0,1 1 0 0 0,-1 0 0 0 0,0 1 0 0 0,0-1 0 0 0,0 1 0 0 0,5 5 0 0 0,-2-1 19 0 0,-1 0 0 0 0,1 1 1 0 0,-1-1-1 0 0,-1 1 0 0 0,0 1 0 0 0,0-1 0 0 0,-1 1 0 0 0,0 0 0 0 0,0 0 1 0 0,3 13-1 0 0,-6-19-53 0 0,-1 1-1 0 0,0-1 1 0 0,1 1 0 0 0,-1 0-1 0 0,0-1 1 0 0,-1 1 0 0 0,1-1 0 0 0,-1 1-1 0 0,-1 6 1 0 0,-13 30-10 0 0,11-29 3 0 0,0-6 3 0 0,-9 7-15 0 0,12-12-15 0 0,1 1 0 0 0,-1 0 0 0 0,0 0 0 0 0,1-1 0 0 0,-1 1 0 0 0,0-1 0 0 0,0 1 0 0 0,0-1 0 0 0,0 1 0 0 0,0-1 0 0 0,0 1 0 0 0,1-1 0 0 0,-1 0 0 0 0,0 1 0 0 0,0-1 0 0 0,-2 0 1 0 0,3 0 20 0 0,-1 0 0 0 0,1 0 1 0 0,-1 0-1 0 0,1 0 0 0 0,-1 0 1 0 0,0-1-1 0 0,1 1 0 0 0,0 0 1 0 0,-1 0-1 0 0,1-1 1 0 0,-1 1-1 0 0,1 0 0 0 0,-1-1 1 0 0,1 1-1 0 0,0 0 0 0 0,-1-1 1 0 0,1 1-1 0 0,-1-1 0 0 0,1 1 1 0 0,0 0-1 0 0,-1-1 1 0 0,0-1-9 0 0,0-1 1 0 0,0 1 0 0 0,1 0 0 0 0,-1 0 0 0 0,0 0-1 0 0,1-1 1 0 0,0 1 0 0 0,-1-4 0 0 0,2 2-10 0 0,-1 0 1 0 0,1 0-1 0 0,0 0 1 0 0,0 0-1 0 0,0 0 0 0 0,1 0 1 0 0,0 0-1 0 0,-1 0 1 0 0,1 1-1 0 0,1-1 1 0 0,-1 1-1 0 0,0-1 1 0 0,6-4-1 0 0,1-2 8 0 0,0 0 0 0 0,1 2-1 0 0,11-9 1 0 0,26-19-6 0 0,2 3 1 0 0,62-31-1 0 0,-86 52 23 0 0,0 1-1 0 0,0 1 1 0 0,0 2 0 0 0,1 0-1 0 0,1 2 1 0 0,-1 0-1 0 0,31-1 1 0 0,-42 6 111 0 0,-1 0 0 0 0,0 1 0 0 0,1 1 1 0 0,-1 0-1 0 0,20 4 0 0 0,-31-4-84 0 0,0 0 1 0 0,1 0-1 0 0,-1 0 0 0 0,0 0 1 0 0,0 1-1 0 0,0-1 1 0 0,1 1-1 0 0,-2 0 0 0 0,1 0 1 0 0,0 0-1 0 0,0 0 1 0 0,-1 1-1 0 0,1-1 0 0 0,-1 1 1 0 0,0-1-1 0 0,1 1 1 0 0,-1 0-1 0 0,0 0 0 0 0,-1 0 1 0 0,1 0-1 0 0,-1 0 1 0 0,1 1-1 0 0,-1-1 0 0 0,0 0 1 0 0,0 0-1 0 0,0 1 1 0 0,0 6-1 0 0,0 2 60 0 0,-1 1-1 0 0,0-1 1 0 0,-1 1-1 0 0,0-1 1 0 0,-5 21-1 0 0,-22 60 323 0 0,3-14-229 0 0,-6 17-149 0 0,30-95-195 0 0,1 1-42 0 0,-2 5 158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3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1839 0 0,'1'-2'7236'0'0,"4"-3"-5831"0"0,0 0 0 0 0,0 0 0 0 0,0 0-1 0 0,1 0 1 0 0,-1 1 0 0 0,8-4-1 0 0,-2 2-279 0 0,0 0 0 0 0,22-7 0 0 0,2 3-679 0 0,50-8 0 0 0,-67 14 369 0 0,119-14 520 0 0,-39 6-837 0 0,-55 6-328 0 0,216-36 529 0 0,-114 17-2089 0 0,-152 32-1102 0 0,-8 1 377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3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151 117 12151 0 0,'1'-1'555'0'0,"1"-1"-372"0"0,1-1-1 0 0,11-2 189 0 0,-8 5 237 0 0,1-1 0 0 0,-1 0-1 0 0,1 1 1 0 0,0 1 0 0 0,-1-1 0 0 0,1 1-1 0 0,-1 0 1 0 0,1 0 0 0 0,-1 1 0 0 0,7 2 0 0 0,16 3 495 0 0,8-1-517 0 0,0-2 0 0 0,0-2-1 0 0,0-2 1 0 0,0-1 0 0 0,0-1-1 0 0,41-9 1 0 0,-58 8-521 0 0,14-2 107 0 0,52-15 1 0 0,-75 17-189 0 0,-1-1 0 0 0,0 0 0 0 0,0-1 1 0 0,0 0-1 0 0,-1 0 0 0 0,1-1 0 0 0,-1 0 1 0 0,-1-1-1 0 0,10-8 0 0 0,-16 13-36 0 0,-1 0-1 0 0,0 0 0 0 0,1 0 1 0 0,-1 0-1 0 0,0 0 1 0 0,2-4-1 0 0,-3 6 36 0 0,0-1 0 0 0,-1 1 0 0 0,1-1 0 0 0,0 1 0 0 0,0 0 0 0 0,0-1 0 0 0,-1 1 0 0 0,1-1 0 0 0,0 1 0 0 0,0 0 0 0 0,-1-1 0 0 0,1 1 0 0 0,0 0 0 0 0,-1 0 0 0 0,1-1 0 0 0,0 1 0 0 0,-1 0 0 0 0,1 0 0 0 0,-1-1 0 0 0,1 1 0 0 0,0 0 0 0 0,-1 0 0 0 0,1 0 0 0 0,-1 0 0 0 0,0 0 0 0 0,1-1-16 0 0,-9 0-106 0 0,0-1 0 0 0,0 1 0 0 0,-1 0 0 0 0,1 1 0 0 0,0 0 0 0 0,0 1 0 0 0,-11 1 0 0 0,16-1 106 0 0,-18 3-91 0 0,0 0 0 0 0,0 2-1 0 0,0 1 1 0 0,-20 10 0 0 0,12-6 81 0 0,-42 20-4 0 0,-93 54 1 0 0,86-42 47 0 0,55-30 5 0 0,-73 40 41 0 0,78-41-39 0 0,1 1 0 0 0,-33 27 0 0 0,45-33 7 0 0,0-1 0 0 0,0 1 0 0 0,0 0 0 0 0,0 0 0 0 0,-8 15 0 0 0,13-19-3 0 0,0-1-1 0 0,0 0 1 0 0,0 0 0 0 0,0 1-1 0 0,1-1 1 0 0,-1 1 0 0 0,0-1-1 0 0,1 1 1 0 0,0-1 0 0 0,0 1 0 0 0,0-1-1 0 0,0 1 1 0 0,0-1 0 0 0,0 0-1 0 0,1 1 1 0 0,-1-1 0 0 0,1 1-1 0 0,-1-1 1 0 0,1 1 0 0 0,0-1-1 0 0,0 0 1 0 0,0 0 0 0 0,0 1-1 0 0,1-1 1 0 0,2 3 0 0 0,0 0 8 0 0,0-1 1 0 0,1 0 0 0 0,0 0-1 0 0,0 0 1 0 0,0-1-1 0 0,0 1 1 0 0,1-1-1 0 0,-1-1 1 0 0,1 1-1 0 0,0-1 1 0 0,11 3 0 0 0,6 1-32 0 0,41 4 0 0 0,-50-8 14 0 0,20 1-846 0 0,1-1 0 0 0,49-3 0 0 0,-35-3-527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3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378 116 11055 0 0,'93'-48'2521'0'0,"-2"-4"6382"0"0,-109 42-7843 0 0,12 8-1044 0 0,-1 1 0 0 0,1 0 0 0 0,-1 0 0 0 0,1 0 0 0 0,-1 1 0 0 0,1 0 0 0 0,-1 1 0 0 0,1-1 0 0 0,-1 1 0 0 0,1 0 0 0 0,0 1 0 0 0,-1-1-1 0 0,-5 4 1 0 0,-12 5-77 0 0,-45 25 0 0 0,42-21 0 0 0,-10 6 51 0 0,-92 51 19 0 0,106-56 13 0 0,0 0 1 0 0,1 2 0 0 0,-25 24-1 0 0,42-36 28 0 0,0 1 0 0 0,1-1-1 0 0,-1 1 1 0 0,1 0 0 0 0,0 0-1 0 0,1 0 1 0 0,0 0 0 0 0,0 1-1 0 0,-4 11 1 0 0,6-14-14 0 0,0-1 1 0 0,1 0-1 0 0,-1 0 0 0 0,1 0 0 0 0,0 1 0 0 0,0-1 0 0 0,0 0 1 0 0,0 0-1 0 0,0 1 0 0 0,1-1 0 0 0,0 0 0 0 0,-1 0 1 0 0,1 0-1 0 0,0 0 0 0 0,0 1 0 0 0,1-2 0 0 0,-1 1 1 0 0,1 0-1 0 0,0 0 0 0 0,-1 0 0 0 0,1-1 0 0 0,0 1 1 0 0,3 2-1 0 0,0-1 5 0 0,-1 0 1 0 0,1 0-1 0 0,1-1 0 0 0,-1 1 1 0 0,0-1-1 0 0,1 0 0 0 0,0-1 1 0 0,0 1-1 0 0,0-1 0 0 0,0 0 1 0 0,0-1-1 0 0,0 1 1 0 0,0-1-1 0 0,1-1 0 0 0,-1 1 1 0 0,0-1-1 0 0,0 0 0 0 0,1 0 1 0 0,-1-1-1 0 0,7-1 0 0 0,2-1-194 0 0,-1 0 0 0 0,0-1 0 0 0,0-1 0 0 0,-1 0 0 0 0,0-1 0 0 0,0-1 0 0 0,20-12 0 0 0,6-2-3636 0 0,-26 11 1939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3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14279 0 0,'0'0'1298'0'0,"0"2"-1069"0"0,5 46 237 0 0,-4-27 5888 0 0,0-20-6196 0 0,0-1 1 0 0,0 1 0 0 0,0 0-1 0 0,0 0 1 0 0,0-1-1 0 0,0 1 1 0 0,0-1 0 0 0,0 1-1 0 0,0-1 1 0 0,1 1-1 0 0,-1 0 42 0 0,2 0-61 0 0,0 0 0 0 0,-1-1-1 0 0,1 1 1 0 0,0 0 0 0 0,-1-1 0 0 0,1 0 0 0 0,0 1 0 0 0,0-1 0 0 0,-1 0 0 0 0,7-1 0 0 0,27-8 588 0 0,-16 4-468 0 0,18-6 121 0 0,0-2-1 0 0,49-22 1 0 0,68-43-314 0 0,-82 40-17 0 0,-19 7-8 0 0,-37 20-66 0 0,0 1 0 0 0,1 1-1 0 0,0 1 1 0 0,1 0-1 0 0,0 1 1 0 0,27-6 0 0 0,-46 14 20 0 0,1-1 1 0 0,-1 1-1 0 0,1-1 1 0 0,-1 1 0 0 0,0-1-1 0 0,1 1 1 0 0,-1 0-1 0 0,1-1 1 0 0,-1 1-1 0 0,0-1 1 0 0,0 1 0 0 0,1 0-1 0 0,-1 0 1 0 0,0-1-1 0 0,0 1 1 0 0,0 0-1 0 0,0 1 1 0 0,0-2 1 0 0,0 7-4 0 0,0 0-1 0 0,-1 0 1 0 0,0 0 0 0 0,0 1 0 0 0,-1-1-1 0 0,0 0 1 0 0,0 0 0 0 0,-1-1-1 0 0,-4 10 1 0 0,-1 6 8 0 0,3-8 4 0 0,0 0 1 0 0,1 1-1 0 0,1-1 1 0 0,-2 31-1 0 0,4-39-2 0 0,2 0-1 0 0,-1 0 0 0 0,1 1 1 0 0,-1-1-1 0 0,2 0 1 0 0,-1 0-1 0 0,1 0 1 0 0,0 0-1 0 0,0 0 1 0 0,0 0-1 0 0,1-1 1 0 0,0 1-1 0 0,0-1 1 0 0,6 8-1 0 0,-1-4 9 0 0,0-1 1 0 0,0 0-1 0 0,0 0 1 0 0,1-1-1 0 0,0 0 0 0 0,1-1 1 0 0,-1 0-1 0 0,15 6 1 0 0,31 11-960 0 0,1-5-3475 0 0,-55-18 4307 0 0,17 5-8252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5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6015 0 0,'0'0'5282'0'0,"2"0"-4940"0"0,-1 1-331 0 0,15 2 708 0 0,19-7 69 0 0,-22 2-714 0 0,24-5 24 0 0,106-10 554 0 0,-31 16-434 0 0,-59 2-108 0 0,49 1 71 0 0,83-2-184 0 0,-158-4 3 0 0,-20 3-16 0 0,19-4 227 0 0,44 0 1 0 0,-38 3 74 0 0,-23 1-220 0 0,0 0 1 0 0,0 1 0 0 0,0 0 0 0 0,9 2 0 0 0,8 0 0 0 0,-4 0-58 0 0,57 2-8 0 0,-47-3-1 0 0,-18 0 18 0 0,1-1 0 0 0,17-2 0 0 0,-8 1-15 0 0,0 0 1 0 0,35 3-1 0 0,0 1-3 0 0,191-12 268 0 0,-26-6 104 0 0,-212 14-350 0 0,30-3-13 0 0,-27 2 18 0 0,1 1 0 0 0,16 0 0 0 0,101-2 401 0 0,-37 0-261 0 0,175-2 54 0 0,-170-7-221 0 0,-18 1 0 0 0,-26 6 25 0 0,14-1 113 0 0,112 4 1 0 0,-50 7 2 0 0,38 4-136 0 0,-24-6 267 0 0,-20-3 20 0 0,106 10-208 0 0,-166-12-68 0 0,9 0 32 0 0,0 3 265 0 0,149-19 0 0 0,-52 1 85 0 0,-160 16-376 0 0,44-3-3 0 0,1 3 1 0 0,73 7-1 0 0,-66 2-19 0 0,87 12 0 0 0,-83-10 2 0 0,101 1-1 0 0,69-15 43 0 0,-175 2-27 0 0,415 17-17 0 0,-284 0 0 0 0,-25-2 0 0 0,61-11 0 0 0,-117-4 0 0 0,-59 2 0 0 0,199-8 0 0 0,-84-12 64 0 0,-55 15 46 0 0,-60 4-44 0 0,0 2 121 0 0,94 14 0 0 0,-16-1-174 0 0,-99-12 28 0 0,104 3-29 0 0,160-34 52 0 0,-256 24 12 0 0,0 1-1 0 0,0 2 0 0 0,76 7 1 0 0,14 19-63 0 0,-35-5-16 0 0,-81-16 3 0 0,0-2 0 0 0,0 0 0 0 0,1-1 0 0 0,-1 0 0 0 0,0-2 0 0 0,1 0 0 0 0,22-5 0 0 0,36-7 41 0 0,-47 9-5 0 0,0 0 0 0 0,42-15 1 0 0,-56 15 39 0 0,0 0 1 0 0,1 0 0 0 0,-1 1 0 0 0,1 1 0 0 0,0 0 0 0 0,1 2 0 0 0,-1-1 0 0 0,27 2 0 0 0,238 20 213 0 0,-233-18-286 0 0,98-5 50 0 0,-113 1-44 0 0,-2 1-10 0 0,1-2 0 0 0,-1-1 0 0 0,39-11 0 0 0,-65 14 0 0 0,-1 0 0 0 0,1 1 0 0 0,0 0 0 0 0,0-1 0 0 0,0 1 0 0 0,0 1 0 0 0,0-1 0 0 0,0 1 0 0 0,7 1 0 0 0,11 2 0 0 0,-15-4 0 0 0,-3 1 0 0 0,31 17 0 0 0,-22-12 0 0 0,-12-5-4 0 0,0 0 0 0 0,1 0-1 0 0,-1 0 1 0 0,1 0 0 0 0,0 0 0 0 0,-1-1-1 0 0,1 1 1 0 0,0 0 0 0 0,-1-1 0 0 0,1 1-1 0 0,0-1 1 0 0,0 0 0 0 0,-1 0 0 0 0,1 0-1 0 0,2 0 1 0 0,5 1 0 0 0,3 3 4 0 0,0-1 0 0 0,-2-5 10 0 0,1 1 0 0 0,0-1-1 0 0,-1-1 1 0 0,1 0 0 0 0,16-8 0 0 0,-11 5-5 0 0,6-6-5 0 0,-11 8 0 0 0,0 3 0 0 0,5-1 0 0 0,-14 2 0 0 0,16-5 0 0 0,-5 2 0 0 0,-2 0 0 0 0,-2 1 11 0 0,-3 0 142 0 0,6 2-2146 0 0,-7 0 784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5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3778 4607 0 0,'0'0'208'0'0,"2"1"162"0"0,2 1 221 0 0,0-1 0 0 0,0 0 1 0 0,0 1-1 0 0,1-2 0 0 0,-1 1 1 0 0,0 0-1 0 0,1-1 0 0 0,-1 0 1 0 0,0 0-1 0 0,7-1 0 0 0,48-9 1378 0 0,-27 3-876 0 0,20 1 43 0 0,-49 6-1136 0 0,1-1 0 0 0,0 1 0 0 0,0 0 0 0 0,0 0 0 0 0,-1 1 0 0 0,1-1 0 0 0,5 2 0 0 0,6 0 0 0 0,95 7 0 0 0,-60-12 153 0 0,0-2 1 0 0,61-15-1 0 0,-96 17-85 0 0,198-31 484 0 0,-184 30-552 0 0,85-14 0 0 0,52-34 37 0 0,-15 3-10 0 0,40 11 39 0 0,-82 18-68 0 0,-25-1 2 0 0,-66 16 0 0 0,-2-1 0 0 0,22-10-1 0 0,-23 10 8 0 0,27-9 1 0 0,-22 8 45 0 0,28-12 1 0 0,-7 2-15 0 0,158-78 784 0 0,-182 87-790 0 0,10-5 143 0 0,47-14-1 0 0,6-3 18 0 0,-37 11-193 0 0,-4 3 0 0 0,-2-2 0 0 0,57-35 0 0 0,-63 30 38 0 0,-2-2 0 0 0,0-1 0 0 0,29-35 0 0 0,-50 53-6 0 0,0 1 0 0 0,10-7-1 0 0,-9 7 0 0 0,0 0-1 0 0,8-9 1 0 0,71-72 170 0 0,-8 8 161 0 0,44-44-197 0 0,-94 97-123 0 0,2 1-1 0 0,43-28 1 0 0,98-60 446 0 0,-100 53 61 0 0,-8 5-143 0 0,-18 20-318 0 0,74-53 41 0 0,61-53 22 0 0,-86 64-154 0 0,42-42 73 0 0,14-12-76 0 0,-75 73 6 0 0,76-76 0 0 0,-150 132 0 0 0,26-26 0 0 0,37-47 0 0 0,-54 62 0 0 0,1 1 0 0 0,0 1 0 0 0,1 0 0 0 0,0 0 0 0 0,27-15 0 0 0,-15 9 0 0 0,37-25-12 0 0,148-115 88 0 0,-32 8-76 0 0,-88 76 0 0 0,101-90 0 0 0,-178 150 1 0 0,25-30-1 0 0,-25 27-6 0 0,22-21 1 0 0,-19 22-47 0 0,-11 10 52 0 0,0 0-1 0 0,1 1 1 0 0,14-10-1 0 0,119-79 1 0 0,-123 82 0 0 0,58-38 0 0 0,-34 25 0 0 0,24-13 0 0 0,54-18 0 0 0,-117 55 2 0 0,124-60-129 0 0,-94 42 26 0 0,33-23-1 0 0,-49 32 92 0 0,0 0-1 0 0,1 1 0 0 0,1 1 1 0 0,18-6-1 0 0,59-18-10 0 0,-24 10-33 0 0,-4 7 54 0 0,62-14 0 0 0,-114 26 0 0 0,0 0 0 0 0,0 1 0 0 0,0 0 0 0 0,0 1 0 0 0,18 2 0 0 0,43 2 0 0 0,-46 0 0 0 0,45-3 0 0 0,-64 0 0 0 0,-1 1 0 0 0,1-1 0 0 0,16 5 0 0 0,12 0 0 0 0,170 19 0 0 0,-186-19 0 0 0,-16-1 0 0 0,0 1 0 0 0,-3-4 0 0 0,17 10 0 0 0,0 1 0 0 0,-1-1 0 0 0,2 0 0 0 0,-1-2 0 0 0,27 8 0 0 0,87 22 0 0 0,-97-22 0 0 0,122 33 254 0 0,-71-25-133 0 0,-71-18-63 0 0,0 0 0 0 0,-1 1-1 0 0,0 1 1 0 0,28 19 0 0 0,-39-23-58 0 0,0 0 0 0 0,0 1 0 0 0,7 8 0 0 0,14 14 0 0 0,36 24 117 0 0,26 1 57 0 0,-64-40-151 0 0,-1 0 0 0 0,-1 2 1 0 0,29 24-1 0 0,-16-8-23 0 0,-26-23 0 0 0,-1 0 0 0 0,-1 0 0 0 0,1 1 0 0 0,13 18 0 0 0,-18-20 0 0 0,17 18 0 0 0,11 8 0 0 0,18 20 0 0 0,2-3 0 0 0,60 45 0 0 0,-96-81 13 0 0,0 0 0 0 0,-1 1 0 0 0,-1 0-1 0 0,21 28 1 0 0,-11-7 19 0 0,24 47 0 0 0,-37-62-19 0 0,2 0 0 0 0,0-1 0 0 0,0-1-1 0 0,32 34 1 0 0,-26-34 6 0 0,36 33 126 0 0,-12-17-45 0 0,-20-18-6 0 0,0 2-1 0 0,32 35 0 0 0,-29-24-93 0 0,45 57 0 0 0,-60-74 8 0 0,0-1-1 0 0,23 21 0 0 0,12 13 24 0 0,-37-36-27 0 0,1 0-1 0 0,0-1 0 0 0,1 0 0 0 0,15 10 0 0 0,51 26-17 0 0,-56-34 40 0 0,-1 1 1 0 0,1 0 0 0 0,-2 2-1 0 0,28 24 1 0 0,59 74 166 0 0,-73-79-155 0 0,52 40 0 0 0,-9-8-39 0 0,-55-47 1 0 0,-2-1 0 0 0,32 36 0 0 0,16 28 0 0 0,-56-69 5 0 0,1 0-1 0 0,0 0 1 0 0,1-1-1 0 0,1 0 1 0 0,-1-1 0 0 0,2-1-1 0 0,-1 0 1 0 0,1-1-1 0 0,0-1 1 0 0,1 0-1 0 0,0-1 1 0 0,0-1 0 0 0,17 4-1 0 0,-4-2 7 0 0,-1 1-1 0 0,0 2 1 0 0,-1 0 0 0 0,0 2-1 0 0,48 29 1 0 0,-65-34-15 0 0,-1 1-1 0 0,-1 0 1 0 0,1 0 0 0 0,10 15-1 0 0,-9-11-5 0 0,0-1-1 0 0,15 13 1 0 0,2-4 106 0 0,2 0 1 0 0,0-2 0 0 0,38 18-1 0 0,134 76-21 0 0,-57-12 106 0 0,-137-95-178 0 0,0 0-1 0 0,0 0 0 0 0,-1 1 0 0 0,7 8 0 0 0,22 22-2 0 0,-26-28 0 0 0,1 0 0 0 0,0 0 0 0 0,1-1 0 0 0,12 6 0 0 0,-9-5 0 0 0,0 1 0 0 0,13 10 0 0 0,4 5 16 0 0,2-2 0 0 0,0 0 0 0 0,47 20 0 0 0,-51-28 5 0 0,-1 2 1 0 0,50 35-1 0 0,-39-17-21 0 0,-6-7 0 0 0,111 66 11 0 0,-118-79 16 0 0,1 0-1 0 0,0-2 1 0 0,51 15-1 0 0,-55-21-24 0 0,195 57 154 0 0,-180-48-140 0 0,0 2 1 0 0,60 37 0 0 0,-58-30-14 0 0,-21-12-3 0 0,-8-4 0 0 0,0-1 0 0 0,15 6 0 0 0,-9-6 1 0 0,1 0-1 0 0,1-2 1 0 0,30 6-1 0 0,-26-6 9 0 0,28 2 50 0 0,-36-6-45 0 0,1 1 0 0 0,-1 0-1 0 0,-1 1 1 0 0,18 6 0 0 0,16 11 39 0 0,-13-3 11 0 0,-31-16-64 0 0,15 11 0 0 0,-9-5 13 0 0,0-1-1 0 0,0-1 0 0 0,1 1 1 0 0,-1-1-1 0 0,14 3 0 0 0,-23-7-11 0 0,3 0 41 0 0,4 6-31 0 0,0 1-22 0 0,-7-6-42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5:5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3223 0 0,'3'-6'12848'0'0,"37"56"-12016"0"0,-28-35-532 0 0,-1 0 0 0 0,13 25 0 0 0,-15-26-96 0 0,-6-7-148 0 0,-1-1-1 0 0,1 1 1 0 0,-1 0-1 0 0,-1 0 1 0 0,1-1-1 0 0,-1 1 1 0 0,0 10-1 0 0,3 16-225 0 0,8 35 186 0 0,-8-43 18 0 0,0 0 0 0 0,2 0 1 0 0,0-1-1 0 0,2 1 1 0 0,11 22-1 0 0,-5-16-27 0 0,-7-15 8 0 0,1 0 1 0 0,18 27 0 0 0,-16-30-17 0 0,-7-8 39 0 0,1 1 0 0 0,0-1 1 0 0,0 0-1 0 0,1-1 0 0 0,-1 1 0 0 0,11 6 0 0 0,126 95 1205 0 0,-137-105-1199 0 0,0 1-27 0 0,8 12 266 0 0,-7-5-259 0 0,-3-6 19 0 0,-2-2-43 0 0,1 0 0 0 0,-1 0 0 0 0,0-1 1 0 0,0 1-1 0 0,1 0 0 0 0,-1 0 0 0 0,0 0 1 0 0,0-1-1 0 0,0 1 0 0 0,0 0 0 0 0,0 0 1 0 0,0 0-1 0 0,0-1 0 0 0,0 1 0 0 0,0 0 1 0 0,0 0-1 0 0,0 0 0 0 0,-1 1 0 0 0,0-1-7 0 0,0 1-64 0 0,0 0-448 0 0,-5 7 602 0 0,5-5-1442 0 0,19-21-3627 0 0,7-2 3683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0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3679 0 0,'0'0'167'0'0,"1"-1"-7"0"0,9-15 67 0 0,-10 16 9 0 0,1-1-1 0 0,-1 1 1 0 0,0 0 0 0 0,0-1 0 0 0,1 0 707 0 0,-1 1-707 0 0,1 0 0 0 0,-1 0-1 0 0,0-1 1 0 0,1 1 0 0 0,-1 0 0 0 0,0 0 0 0 0,1 0 0 0 0,-1 0-1 0 0,0-1 1 0 0,1 1 0 0 0,-1 0 0 0 0,0 0 0 0 0,1 0-1 0 0,-1 0 1 0 0,1 0 0 0 0,-1 0 0 0 0,0 0 0 0 0,1 0-1 0 0,-1 0 1 0 0,0 0 0 0 0,1 0 0 0 0,-1 0 0 0 0,0 0-1 0 0,1 1 1 0 0,12 9 1633 0 0,-8-3-1739 0 0,0-1 1 0 0,6 14 0 0 0,16 37 904 0 0,-3 2 0 0 0,24 87 0 0 0,9 129-140 0 0,-50-234-777 0 0,2 1 0 0 0,2-1 0 0 0,2-1 0 0 0,1 0 0 0 0,2-1 0 0 0,2-1 0 0 0,31 52 0 0 0,-8-28 128 0 0,-40-60-256 0 0,0 0 0 0 0,0-1 1 0 0,0 1-1 0 0,0 0 1 0 0,0 0-1 0 0,-1 0 1 0 0,1 0-1 0 0,-1 0 1 0 0,0 0-1 0 0,1 0 1 0 0,-1 0-1 0 0,0 0 0 0 0,0 0 1 0 0,0 0-1 0 0,0 0 1 0 0,-1 0-1 0 0,0 3 1 0 0,0-1-33 0 0,0-1 0 0 0,-1 0 0 0 0,1 1 0 0 0,-1-1 0 0 0,0 0 0 0 0,0 1 0 0 0,0-1 0 0 0,0 0 0 0 0,-3 2 0 0 0,-1 1-453 0 0,0-1 0 0 0,0 0 0 0 0,0 0-1 0 0,0 0 1 0 0,-1-1 0 0 0,0 0 0 0 0,0 0 0 0 0,-11 4 0 0 0,9-6-4879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0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0,'2'0'6698'0'0,"22"2"-1418"0"0,-23 1-4988 0 0,2 6-105 0 0,0-1 0 0 0,0 1 1 0 0,-1 0-1 0 0,-1 0 1 0 0,2 14-1 0 0,-2 50 620 0 0,1 11-105 0 0,6-41-65 0 0,2 0 0 0 0,29 83 0 0 0,-24-86-293 0 0,-2 2 1 0 0,-2-1 0 0 0,7 53-1 0 0,-15-73-286 0 0,15 117 63 0 0,-17-132-93 0 0,1 0 0 0 0,0 0 1 0 0,1-1-1 0 0,0 1 0 0 0,-1-1 0 0 0,2 1 1 0 0,-1-1-1 0 0,1 0 0 0 0,-1-1 1 0 0,1 1-1 0 0,1-1 0 0 0,-1 1 0 0 0,1-1 1 0 0,-1 0-1 0 0,1-1 0 0 0,0 1 0 0 0,1-1 1 0 0,-1 0-1 0 0,9 3 0 0 0,-13-5 36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0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6015 0 0,'0'0'542'0'0,"1"-2"-446"0"0,41-50 6042 0 0,-41 51-5915 0 0,10-12 1230 0 0,-10 12-715 0 0,1 2-664 0 0,14 18 76 0 0,-7-8-85 0 0,-5-7-45 0 0,0 0 0 0 0,0 1 0 0 0,-1 0 0 0 0,1 0 0 0 0,-1 0 0 0 0,-1 0 0 0 0,1 0 1 0 0,-1 1-1 0 0,1-1 0 0 0,-1 1 0 0 0,-1 0 0 0 0,1-1 0 0 0,-1 1 0 0 0,0 0 0 0 0,0 8 0 0 0,-1 6-26 0 0,-1-18 13 0 0,1 0 0 0 0,-1-1 1 0 0,1 1-1 0 0,0 0 0 0 0,-1 0 0 0 0,1 0 1 0 0,0-1-1 0 0,0 1 0 0 0,0 0 0 0 0,1 3 1 0 0,-1 16 197 0 0,-2 0 1 0 0,-5 32 0 0 0,0-14-177 0 0,5-33-24 0 0,1 0 0 0 0,0 1 0 0 0,0-1-1 0 0,1 1 1 0 0,0-1 0 0 0,0 1 0 0 0,0-1 0 0 0,1 0-1 0 0,2 10 1 0 0,0 1 63 0 0,10 34-1 0 0,-10-44-35 0 0,-1 1-1 0 0,0 0 0 0 0,0-1 0 0 0,-1 1 1 0 0,1 16-1 0 0,-5 11 37 0 0,-3 9 256 0 0,8-22 57 0 0,-2-20-295 0 0,1 0-20 0 0,6 18 68 0 0,3-2-2 0 0,-7-14-83 0 0,-2-3 26 0 0,0 1-56 0 0,1 0 0 0 0,-1 1 0 0 0,0-1 0 0 0,0 0 0 0 0,0 0 1 0 0,0 1-1 0 0,1 2 0 0 0,-1-4-18 0 0,1 6 3 0 0,0 0 0 0 0,-1 1-1 0 0,1-1 1 0 0,-1 0 0 0 0,0 14-1 0 0,-1-4 13 0 0,6 25 0 0 0,-2-26 173 0 0,0-1 1 0 0,12 25 0 0 0,-11-26 1 0 0,-4-11-174 0 0,1 0 0 0 0,-1 0 0 0 0,1 0 0 0 0,0 0 0 0 0,0 0 0 0 0,0-1 0 0 0,0 1 0 0 0,0-1 0 0 0,0 1 0 0 0,6 3 0 0 0,19 20 76 0 0,1 9-83 0 0,-23-30-10 0 0,-4-4 0 0 0,1 1 0 0 0,-1 0 0 0 0,1 0 0 0 0,-1 0 0 0 0,0 0 0 0 0,0 0 0 0 0,0 1 0 0 0,0-1 0 0 0,0 0 0 0 0,0 0 0 0 0,0 3 0 0 0,3 7-12 0 0,-2-8 10 0 0,4 18-42 0 0,-3 2 30 0 0,2 3 14 0 0,-1 1 0 0 0,1-14 0 0 0,1-1 0 0 0,5-2 0 0 0,1-3 0 0 0,1 0 11 0 0,-1 1 32 0 0,-5 7-33 0 0,-3-1-10 0 0,-4-10 0 0 0,0-1 0 0 0,0 0 0 0 0,0 0 0 0 0,0 0 0 0 0,-1-1 0 0 0,0 1 0 0 0,0 0 0 0 0,-2 5 0 0 0,-5 17 0 0 0,6-15-10 0 0,2-10 7 0 0,1-1 0 0 0,-1 1 1 0 0,1-1-1 0 0,-1 1 0 0 0,1-1 1 0 0,-1 1-1 0 0,1-1 1 0 0,-1 1-1 0 0,1-1 0 0 0,-1 1 1 0 0,1-1-1 0 0,0 0 0 0 0,-1 1 1 0 0,1-1-1 0 0,-1 0 1 0 0,1 0-1 0 0,0 1 0 0 0,-1-1 1 0 0,2 0-1 0 0,-1 0 2 0 0,22 9 12 0 0,-20-9 12 0 0,-3 1-31 0 0,0-1 1 0 0,0 0 0 0 0,1 1 0 0 0,-1-1 0 0 0,0 1-1 0 0,1-1 1 0 0,-1 0 0 0 0,0 1 0 0 0,1-1 0 0 0,-1 0 0 0 0,0 0-1 0 0,1 1 1 0 0,-1-1 0 0 0,1 0 0 0 0,-1 0 0 0 0,1 0 0 0 0,-1 0-1 0 0,0 1 1 0 0,1-1 0 0 0,-1 0 0 0 0,1 0 0 0 0,0 0 0 0 0,0 0-66 0 0,0 0 0 0 0,0 0 0 0 0,0 1 0 0 0,0-1 0 0 0,-1 0 0 0 0,1 1 1 0 0,0-1-1 0 0,0 0 0 0 0,0 1 0 0 0,-1-1 0 0 0,1 1 0 0 0,0-1 0 0 0,-1 1 1 0 0,1 0-1 0 0,1 0 0 0 0,3 8-1459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1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112 326 919 0 0,'0'0'5703'0'0,"8"-13"-8571"0"0,-1 0 2947 0 0,-1 1 0 0 0,-1-1-1 0 0,0 0 1 0 0,0-1 0 0 0,3-20-1 0 0,4-7 1811 0 0,-11 38-1752 0 0,56-167 11837 0 0,-54 182-11741 0 0,-2-1 1 0 0,1 0-1 0 0,-2 1 1 0 0,0 18-1 0 0,-8 49 94 0 0,4-49-217 0 0,-6 38 101 0 0,-23 85 0 0 0,-31 62-91 0 0,35-120-114 0 0,-14 23 77 0 0,8-25-49 0 0,34-91-30 0 0,0-1-1 0 0,1 0 1 0 0,-1-1 0 0 0,1 1-1 0 0,0 0 1 0 0,-1-1-1 0 0,1 1 1 0 0,0 0-1 0 0,0-1 1 0 0,-1 1-1 0 0,1 0 1 0 0,0 0-1 0 0,0-1 1 0 0,0 1 0 0 0,0 0-1 0 0,0 0 1 0 0,0 0-1 0 0,7 5 51 0 0,-5-6-52 0 0,1 1 1 0 0,-1-1 0 0 0,0 0-1 0 0,1 0 1 0 0,-1 0 0 0 0,0 0 0 0 0,1-1-1 0 0,-1 1 1 0 0,0-1 0 0 0,0 1 0 0 0,0-1-1 0 0,1 0 1 0 0,-1 0 0 0 0,0 1 0 0 0,0-2-1 0 0,0 1 1 0 0,0 0 0 0 0,0 0 0 0 0,2-3-1 0 0,7-5-629 0 0,20-19-1 0 0,-30 27 547 0 0,27-28-1387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3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55 6911 0 0,'-62'11'825'0'0,"17"-4"1656"0"0,1 1 7300 0 0,46-9-9228 0 0,219-58 1979 0 0,-205 54-2339 0 0,1 1-1 0 0,0 0 1 0 0,1 1 0 0 0,-1 1-1 0 0,25 0 1 0 0,-40 2-165 0 0,1 0 1 0 0,-1 0-1 0 0,0 0 0 0 0,1 1 0 0 0,-1-1 1 0 0,0 1-1 0 0,1-1 0 0 0,-1 1 1 0 0,0 0-1 0 0,0 0 0 0 0,0 0 0 0 0,0 0 1 0 0,0 0-1 0 0,0 1 0 0 0,0-1 0 0 0,0 1 1 0 0,0-1-1 0 0,-1 1 0 0 0,1 0 0 0 0,2 3 1 0 0,-3-3-25 0 0,0 0 0 0 0,0 1 1 0 0,0-1-1 0 0,0 0 0 0 0,-1 1 1 0 0,1-1-1 0 0,-1 1 0 0 0,0-1 1 0 0,1 1-1 0 0,-1-1 0 0 0,0 1 1 0 0,-1-1-1 0 0,1 0 0 0 0,0 1 1 0 0,-1-1-1 0 0,1 1 0 0 0,-1-1 0 0 0,0 1 1 0 0,-2 3-1 0 0,-4 10-3 0 0,-2 0 0 0 0,0-1-1 0 0,-1 0 1 0 0,-1 0 0 0 0,0-1 0 0 0,-1-1 0 0 0,0 1-1 0 0,-15 11 1 0 0,-16 10-44 0 0,-60 39-1 0 0,48-41-354 0 0,-102 44 1 0 0,30-16-872 0 0,123-59 1204 0 0,-6 3-25 0 0,1 0 0 0 0,0-1 1 0 0,-1 0-1 0 0,0-1 0 0 0,-21 4 1325 0 0,87-15-332 0 0,86 7-7 0 0,200-8 1020 0 0,-334 9-1900 0 0,29-2 105 0 0,0 1 1 0 0,66 8-1 0 0,-90-6-2648 0 0,0 0-3815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1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2303 0 0,'0'0'2278'0'0,"2"-1"-2110"0"0,9-2-121 0 0,1-1 1 0 0,-1 0-1 0 0,0 0 1 0 0,18-11-1 0 0,11-4 880 0 0,61-32 2751 0 0,-97 49-3320 0 0,1 1-1 0 0,0-1 0 0 0,-1 1 1 0 0,1 0-1 0 0,0 0 0 0 0,0 0 1 0 0,-1 1-1 0 0,1 0 0 0 0,0 0 1 0 0,0 0-1 0 0,6 1 0 0 0,-9 0 229 0 0,0-1-29 0 0,18 1 488 0 0,-12-1-108 0 0,0 1 0 0 0,0-1 0 0 0,13-2 0 0 0,-19 2-229 0 0,0-1-441 0 0,-114 60 414 0 0,108-56-690 0 0,-24 13-100 0 0,1 1 1 0 0,0 2 0 0 0,-36 32 0 0 0,54-39 54 0 0,6-2-14 0 0,2-9-16 0 0,3 0-517 0 0,0 1 600 0 0,0-1 0 0 0,0 0 0 0 0,-1 0 0 0 0,1 0 0 0 0,0 0 0 0 0,0 0-1 0 0,1 0 1 0 0,-1-1 0 0 0,0 1 0 0 0,0-1 0 0 0,0 1 0 0 0,3-1 0 0 0,1 1 0 0 0,13-1 1 0 0,-14 0 8 0 0,-1 0 0 0 0,0 1 0 0 0,1-1 0 0 0,-1 1 0 0 0,1 0 0 0 0,-1 0 0 0 0,7 2 0 0 0,-6-1-8 0 0,0 0 0 0 0,-1 0 0 0 0,0 0 0 0 0,0 0 0 0 0,1 0 0 0 0,-1 1 0 0 0,0 0 0 0 0,-1 0 0 0 0,1 0 0 0 0,-1 0 0 0 0,4 4 0 0 0,1 4 0 0 0,0 0 0 0 0,11 21 0 0 0,23 27 0 0 0,-34-44-1 0 0,3 12 13 0 0,-9-24 21 0 0,0 0 0 0 0,-1 1 0 0 0,0-1-1 0 0,0 1 1 0 0,0 0 0 0 0,0-1 0 0 0,0 1 0 0 0,-1 0 0 0 0,1 0 0 0 0,-1 0 0 0 0,0-1 0 0 0,0 1 0 0 0,-1 0 0 0 0,1 0-1 0 0,-1-1 1 0 0,0 1 0 0 0,0 0 0 0 0,0-1 0 0 0,0 1 0 0 0,0 0 0 0 0,-1-1 0 0 0,0 0 0 0 0,0 1 0 0 0,0-1-1 0 0,0 0 1 0 0,0 0 0 0 0,-1 0 0 0 0,1 0 0 0 0,-1-1 0 0 0,-5 5 0 0 0,-54 32 212 0 0,54-35-221 0 0,-1 0 0 0 0,1 0 0 0 0,-1-1-1 0 0,0 0 1 0 0,-17 3 0 0 0,1-3 9 0 0,-33 2 1 0 0,41-6-24 0 0,1-3-10 0 0,3-5 0 0 0,5-2-12 0 0,7 9-33 0 0,0 0 0 0 0,0 0-1 0 0,1 0 1 0 0,-1 0 0 0 0,1 0-1 0 0,0 0 1 0 0,-1 0 0 0 0,1 0-1 0 0,0 0 1 0 0,0 0 0 0 0,1-1-1 0 0,-1 1 1 0 0,0 0 0 0 0,1 0-1 0 0,-1 0 1 0 0,1 0 0 0 0,-1 0-1 0 0,1 0 1 0 0,0 0 0 0 0,0 0-1 0 0,0 0 1 0 0,0 1 0 0 0,0-1 0 0 0,1 0-1 0 0,-1 1 1 0 0,3-4 0 0 0,1 0-360 0 0,1 0 0 0 0,-1 0 1 0 0,1 1-1 0 0,0-1 0 0 0,0 1 1 0 0,13-5-1 0 0,2 0-831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1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78 247 3679 0 0,'0'0'284'0'0,"3"1"-186"0"0,25 21 6252 0 0,-26-18-4262 0 0,2 3-1215 0 0,1 1-1 0 0,-1 0 1 0 0,-1 1-1 0 0,0-1 0 0 0,3 11 1 0 0,-5-17-392 0 0,-3 1-101 0 0,1 0-210 0 0,-11 16 570 0 0,11-18-676 0 0,0 0 0 0 0,0 0 0 0 0,0 0 1 0 0,0-1-1 0 0,0 1 0 0 0,0 0 0 0 0,0 0 0 0 0,0-1 1 0 0,0 1-1 0 0,0 0 0 0 0,0-1 0 0 0,0 1 0 0 0,-1-1 1 0 0,1 1-1 0 0,0-1 0 0 0,0 0 0 0 0,-1 0 0 0 0,0 1 1 0 0,-1-1-40 0 0,1-1 1 0 0,0 1 0 0 0,0 0 0 0 0,-1-1 0 0 0,1 1 0 0 0,0-1-1 0 0,0 0 1 0 0,0 1 0 0 0,0-1 0 0 0,0 0 0 0 0,0-1 0 0 0,0 1-1 0 0,0 0 1 0 0,-3-3 0 0 0,1 1-9 0 0,1-1 0 0 0,0 0-1 0 0,0 1 1 0 0,0-1 0 0 0,0 0 0 0 0,-3-7-1 0 0,-1-5-97 0 0,1 0-1 0 0,-9-33 1 0 0,12 36-40 0 0,0 0 0 0 0,1 0 0 0 0,0 0 0 0 0,1 0 0 0 0,1 0 0 0 0,0 0 1 0 0,0 0-1 0 0,2 0 0 0 0,0 0 0 0 0,4-16 0 0 0,-4 25-3 0 0,-1 0 115 0 0,1 1 0 0 0,1 0-1 0 0,-1 0 1 0 0,0 0 0 0 0,1 0 0 0 0,0 1-1 0 0,-1-1 1 0 0,1 1 0 0 0,0-1 0 0 0,0 1-1 0 0,1 0 1 0 0,-1 0 0 0 0,0 0-1 0 0,1 1 1 0 0,-1-1 0 0 0,7-1 0 0 0,-2 0-6 0 0,13-5 120 0 0,-1 2-1 0 0,1 0 1 0 0,0 1 0 0 0,0 1-1 0 0,1 1 1 0 0,-1 1 0 0 0,1 1-1 0 0,-1 1 1 0 0,1 1-1 0 0,-1 1 1 0 0,1 0 0 0 0,37 11-1 0 0,-51-11-50 0 0,-4-1-18 0 0,-1-1-1 0 0,1 1 1 0 0,-1 0-1 0 0,1 1 0 0 0,-1-1 1 0 0,0 1-1 0 0,1-1 0 0 0,-1 1 1 0 0,5 4-1 0 0,-7-6-31 0 0,0 1 0 0 0,0 0 0 0 0,0 0 0 0 0,-1-1-1 0 0,1 1 1 0 0,0 0 0 0 0,0 0 0 0 0,0 0 0 0 0,-1 0 0 0 0,1 0-1 0 0,-1 0 1 0 0,1 1 0 0 0,-1-1 0 0 0,1 0 0 0 0,-1 0 0 0 0,0 0-1 0 0,1 0 1 0 0,-1 1 0 0 0,0-1 0 0 0,0 0 0 0 0,0 0 0 0 0,0 0-1 0 0,0 1 1 0 0,0-1 0 0 0,0 2 0 0 0,-1 2 20 0 0,0 4-19 0 0,-1 0-1 0 0,0 0 1 0 0,0 0-1 0 0,-1-1 0 0 0,0 1 1 0 0,-1-1-1 0 0,0 0 1 0 0,0 0-1 0 0,-1 0 1 0 0,0 0-1 0 0,-10 12 1 0 0,-9 8 11 0 0,-44 38 0 0 0,51-50-26 0 0,-78 64-236 0 0,73-62-301 0 0,20-17 282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1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5983 0 0,'0'0'5624'0'0,"0"4"-4861"0"0,-2 26-225 0 0,-2 1 1 0 0,-1-1-1 0 0,-2 0 1 0 0,-10 29-1 0 0,0 3-73 0 0,4-18 17 0 0,-1-2 0 0 0,-32 63-1 0 0,36-84-296 0 0,-4 11 142 0 0,-33 65 427 0 0,24-57-287 0 0,-22 57 0 0 0,35-73-21 0 0,2 1 0 0 0,1-1 0 0 0,-8 48 1 0 0,15-71-430 0 0,0 0 1 0 0,0 0 0 0 0,0-1 0 0 0,0 1 0 0 0,0 0 0 0 0,-1 0 0 0 0,1 0 0 0 0,0 0 0 0 0,-1-1-1 0 0,1 1 1 0 0,0 0 0 0 0,-1 0 0 0 0,0 0 0 0 0,-1 3 30 0 0,1-2-39 0 0,0 1 0 0 0,0-1 0 0 0,-1 1 0 0 0,1-1-1 0 0,0 0 1 0 0,-1 0 0 0 0,1 0 0 0 0,-1 0 0 0 0,0 0 0 0 0,0 0-1 0 0,0 0 1 0 0,0 0 0 0 0,0-1 0 0 0,0 1 0 0 0,-4 2 0 0 0,-8 4-29 0 0,6-1-198 0 0,-1-1 0 0 0,0 0 0 0 0,-1-1 0 0 0,-14 7 0 0 0,7-4-838 0 0,15-7 590 0 0,62-1-4397 0 0,-56-2 4528 0 0,16-6-1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2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20 9615 0 0,'0'0'7884'0'0,"2"-1"-7002"0"0,28-17 5627 0 0,-31 19-6408 0 0,-10 8-46 0 0,2 0 0 0 0,-12 15-1 0 0,5-7-26 0 0,-10 11-220 0 0,-1-2 0 0 0,-1 0 0 0 0,-1-2 0 0 0,-2-2 0 0 0,0 0 0 0 0,-1-2 0 0 0,-49 22 0 0 0,-68 35 32 0 0,131-67 155 0 0,8-5-2 0 0,1 0 0 0 0,0 0-1 0 0,0 1 1 0 0,0 0-1 0 0,1 1 1 0 0,-1 0 0 0 0,-11 13-1 0 0,14-11 8 0 0,2 0-11 0 0,1 4-35 0 0,3-9 39 0 0,1 9 7 0 0,0-12 10 0 0,0 1 0 0 0,0-1 0 0 0,0 1 0 0 0,0-1 0 0 0,0 1 0 0 0,1-1 0 0 0,-1 1 0 0 0,0-1 0 0 0,1 0 0 0 0,-1 0 0 0 0,1 0 0 0 0,2 2 0 0 0,25 11 222 0 0,-13-6-138 0 0,10 4 131 0 0,0-1 0 0 0,51 13-1 0 0,-47-15-66 0 0,-10-4-63 0 0,0-1 0 0 0,1 0 1 0 0,-1-2-1 0 0,1 0 0 0 0,34-2 0 0 0,102-18 79 0 0,-117 12-183 0 0,-5 0 41 0 0,1-1 0 0 0,-2-2 0 0 0,47-18 0 0 0,-70 21 24 0 0,1 0-1 0 0,-1-1 0 0 0,0 0 1 0 0,13-12-1 0 0,19-12 84 0 0,-11 12-139 0 0,-15 11 0 0 0,-2-2 0 0 0,1 0 0 0 0,-1-1 0 0 0,0-1 0 0 0,17-17 0 0 0,-26 20 0 0 0,-5 8 0 0 0,-1 0 0 0 0,1 0 0 0 0,-1 0 0 0 0,1 0 0 0 0,-1 0 0 0 0,1 0 0 0 0,-1 0 0 0 0,0 0 0 0 0,1 0 0 0 0,-1 0 0 0 0,0 0 0 0 0,0 0 0 0 0,0 0 0 0 0,0 0 0 0 0,0 0 0 0 0,0-2 0 0 0,0-1 0 0 0,0 3-2 0 0,1 0 0 0 0,-1-1 0 0 0,0 1 0 0 0,1 0 0 0 0,-1 0 1 0 0,0-1-1 0 0,0 1 0 0 0,0 0 0 0 0,0 0 0 0 0,0-1 0 0 0,0 1 0 0 0,-1 0 0 0 0,1 0 0 0 0,0-1 0 0 0,0 1 0 0 0,-1 0 0 0 0,1 0 1 0 0,-1 0-1 0 0,1 0 0 0 0,-1-1 0 0 0,0 1 0 0 0,0-1 0 0 0,-2-1-14 0 0,1-1 2 0 0,-1 1 0 0 0,1-1 0 0 0,-1 1 0 0 0,0 0 0 0 0,0 0 0 0 0,0 0 0 0 0,0 0 1 0 0,0 1-1 0 0,-1-1 0 0 0,1 1 0 0 0,-1 0 0 0 0,1 0 0 0 0,-1 0 0 0 0,0 0 0 0 0,0 1 0 0 0,0-1 0 0 0,0 1 0 0 0,0 0 0 0 0,-7-1 0 0 0,-1 1-29 0 0,0 1-1 0 0,0-1 1 0 0,-1 2-1 0 0,1 0 1 0 0,-19 3-1 0 0,1 3 44 0 0,0 0 0 0 0,-34 14 0 0 0,59-19 0 0 0,0 0 0 0 0,1 1 0 0 0,0-1 0 0 0,0 1 0 0 0,0 0 0 0 0,0 0 0 0 0,0 1 0 0 0,0-1 0 0 0,1 1 0 0 0,-1-1 0 0 0,1 1 0 0 0,0 0 0 0 0,0 0 0 0 0,1 1 0 0 0,-1-1 0 0 0,-1 6 0 0 0,1-3 0 0 0,0 1 0 0 0,1-1 0 0 0,0 0 0 0 0,1 0 0 0 0,-1 1 0 0 0,1-1 0 0 0,1 1 0 0 0,-1-1 0 0 0,2 1 0 0 0,0 8 0 0 0,1 4-1 0 0,3 4 1 0 0,2 1 12 0 0,-3-12 52 0 0,-3-11 53 0 0,1-3-132 0 0,24-11-1100 0 0,-9-1-5825 0 0,-8 5-574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2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87 3679 0 0,'3'-1'284'0'0,"3"-1"-331"0"0,0 0-1 0 0,1-1 0 0 0,6-4 1 0 0,34-24 6969 0 0,-36 22-4595 0 0,1 2-1 0 0,0-1 0 0 0,20-9 4934 0 0,-43 17-6752 0 0,4 0-442 0 0,0 0 0 0 0,0 0-1 0 0,0 1 1 0 0,0 0 0 0 0,-8 2-1 0 0,-187 55-254 0 0,86-15-511 0 0,56-11 448 0 0,51-27 237 0 0,0-1 0 0 0,1 1 0 0 0,0 1 0 0 0,0 0 0 0 0,0 0-1 0 0,1 0 1 0 0,0 1 0 0 0,0 0 0 0 0,0 0 0 0 0,1 1 0 0 0,0 0 0 0 0,1 0 0 0 0,0 0 0 0 0,-5 11-1 0 0,9-17 14 0 0,0 0 0 0 0,1 0 0 0 0,-1 0-1 0 0,1 0 1 0 0,0 0 0 0 0,0 1-1 0 0,-1-1 1 0 0,1 0 0 0 0,1 0 0 0 0,-1 0-1 0 0,0 0 1 0 0,0 0 0 0 0,1 0-1 0 0,-1 0 1 0 0,1 0 0 0 0,0 0 0 0 0,0 0-1 0 0,-1-1 1 0 0,1 1 0 0 0,0 0 0 0 0,1 0-1 0 0,-1-1 1 0 0,0 1 0 0 0,2 2-1 0 0,0-1 3 0 0,1 0-1 0 0,-1 0 0 0 0,1 0 1 0 0,0 0-1 0 0,-1 0 0 0 0,1-1 1 0 0,1 0-1 0 0,-1 0 0 0 0,8 3 0 0 0,26 6-19 0 0,74 10 0 0 0,-11-3 7 0 0,-85-15 33 0 0,1 1 93 0 0,0 0 1 0 0,0 1 0 0 0,0 1-1 0 0,22 10 1 0 0,-32-13-78 0 0,-1 1 0 0 0,1 0 0 0 0,-1 0 0 0 0,0 0 0 0 0,0 0 0 0 0,0 1-1 0 0,-1 0 1 0 0,0 0 0 0 0,0 1 0 0 0,0-1 0 0 0,0 1 0 0 0,-1 0 0 0 0,0 0 0 0 0,5 12 0 0 0,-5-10-3 0 0,-1 1 0 0 0,0 0 0 0 0,0 0 1 0 0,-1 0-1 0 0,0 0 0 0 0,-1 0 0 0 0,0 1 0 0 0,0-1 1 0 0,-1 15-1 0 0,0-21-29 0 0,0-1 0 0 0,-1 1 1 0 0,1-1-1 0 0,0 1 0 0 0,-1-1 1 0 0,1 1-1 0 0,-1-1 0 0 0,0 1 0 0 0,0-1 1 0 0,-2 4-1 0 0,0 0 2 0 0,0 0 2 0 0,0-1 0 0 0,0 0-1 0 0,0 0 1 0 0,-1 0 0 0 0,0-1 0 0 0,1 1 0 0 0,-2-1-1 0 0,1 0 1 0 0,0 0 0 0 0,-1 0 0 0 0,0-1 0 0 0,0 0-1 0 0,-8 5 1 0 0,-8 2 41 0 0,-1-1-1 0 0,-24 7 0 0 0,24-8-38 0 0,0-1-18 0 0,0 0-1 0 0,-28 3 1 0 0,41-8-27 0 0,-1-1-1 0 0,0 0 1 0 0,0-1-1 0 0,1 0 1 0 0,-1-1 0 0 0,0 0-1 0 0,-17-4 1 0 0,24 4 32 0 0,0 0 0 0 0,0 0 0 0 0,0 0 1 0 0,0 0-1 0 0,0-1 0 0 0,0 1 0 0 0,0-1 0 0 0,1 0 0 0 0,-1 0 0 0 0,1 0 0 0 0,-1 0 0 0 0,1-1 0 0 0,0 1 0 0 0,0-1 1 0 0,0 1-1 0 0,-3-6 0 0 0,3 4 1 0 0,0-1-1 0 0,0 1 1 0 0,1-1 0 0 0,0 0 0 0 0,0 1-1 0 0,0-1 1 0 0,0 0 0 0 0,1 0 0 0 0,-1 0 0 0 0,2-5-1 0 0,1-8 5 0 0,0-1 0 0 0,2 1-1 0 0,0 0 1 0 0,11-29 0 0 0,-9 33-3 0 0,0 0 0 0 0,1 0 1 0 0,1 1-1 0 0,0 0 0 0 0,0 0 0 0 0,2 1 1 0 0,-1 0-1 0 0,18-16 0 0 0,-13 15-13 0 0,-11 12 14 0 0,1-1 2 0 0,8-6-2 0 0,-8 6 0 0 0,14-1 0 0 0,9-6 144 0 0,48-21 0 0 0,-43 14-99 0 0,-2-2 0 0 0,0-1 0 0 0,-2-1-1 0 0,33-29 1 0 0,-58 46-33 0 0,0 0-1 0 0,0 0 0 0 0,0 0 1 0 0,0 0-1 0 0,-1 0 1 0 0,1-1-1 0 0,-1 1 1 0 0,0-1-1 0 0,0 0 0 0 0,0 1 1 0 0,0-1-1 0 0,-1 0 1 0 0,2-7-1 0 0,-2 8-6 0 0,-1 1 1 0 0,0-1-1 0 0,0 1 0 0 0,0 0 0 0 0,-1-1 0 0 0,1 1 1 0 0,0 0-1 0 0,-1-1 0 0 0,0 1 0 0 0,1 0 1 0 0,-1 0-1 0 0,0 0 0 0 0,0-1 0 0 0,0 1 1 0 0,0 0-1 0 0,-1 0 0 0 0,1 0 0 0 0,0 1 0 0 0,-1-1 1 0 0,0 0-1 0 0,1 0 0 0 0,-1 1 0 0 0,0-1 1 0 0,0 1-1 0 0,-3-2 0 0 0,0-1-5 0 0,4 3 0 0 0,-1 0 0 0 0,0 0 0 0 0,0 0 0 0 0,0 0 0 0 0,0 0 0 0 0,0 0 0 0 0,0 1 0 0 0,0-1 0 0 0,0 0 0 0 0,0 1 0 0 0,-4 0 0 0 0,5 0-1 0 0,-6-3-1786 0 0,9-2-162 0 0,-1 4 1526 0 0,7-4-2911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2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22 16327 0 0,'0'0'1476'0'0,"-3"-7"-288"0"0,1 5-990 0 0,1 1 0 0 0,0 0 0 0 0,-1 0 0 0 0,1-1 0 0 0,-1 1-1 0 0,1 0 1 0 0,-1 1 0 0 0,0-1 0 0 0,1 0 0 0 0,-1 0 0 0 0,0 1 0 0 0,0-1-1 0 0,0 1 1 0 0,1-1 0 0 0,-1 1 0 0 0,0 0 0 0 0,0 0 0 0 0,0 0 0 0 0,-3 0-1 0 0,1 1-36 0 0,0 0 0 0 0,1 0 0 0 0,-1 0-1 0 0,1 0 1 0 0,-1 1 0 0 0,1 0 0 0 0,0-1-1 0 0,0 1 1 0 0,-6 4 0 0 0,2 1-45 0 0,-1 0 0 0 0,1 0 0 0 0,0 1-1 0 0,0 0 1 0 0,1 0 0 0 0,-10 16 0 0 0,-61 108 130 0 0,-47 90-781 0 0,123-219 170 0 0,0 0 1 0 0,0-1-1 0 0,0 0 1 0 0,-1 1 0 0 0,0-1-1 0 0,1 0 1 0 0,-1 0-1 0 0,0 1 1 0 0,0-1-1 0 0,0-1 1 0 0,0 1 0 0 0,0 0-1 0 0,0 0 1 0 0,-5 2-1 0 0,5-4-800 0 0,-9-2-7042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2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2759 0 0,'-10'0'9464'0'0,"8"0"-8050"0"0,-53 26 4019 0 0,36-14-4917 0 0,1-1-1 0 0,-22 20 1 0 0,25-19-331 0 0,-46 41 403 0 0,53-45-478 0 0,0 1 0 0 0,0 0 0 0 0,1 0 0 0 0,-11 17 1 0 0,18-25-93 0 0,-1 0 1 0 0,1 1-1 0 0,-1-1 1 0 0,1 0-1 0 0,-1 0 1 0 0,1 0-1 0 0,-1 0 1 0 0,1 1-1 0 0,0-1 1 0 0,0 0-1 0 0,0 0 1 0 0,0 1 0 0 0,-1-1-1 0 0,2 0 1 0 0,-1 0-1 0 0,0 0 1 0 0,0 1-1 0 0,0-1 1 0 0,1 0-1 0 0,-1 0 1 0 0,0 1-1 0 0,2 1 1 0 0,-1-2-3 0 0,0 1 0 0 0,1 0 0 0 0,-1-1 0 0 0,1 0 0 0 0,-1 1 0 0 0,1-1 0 0 0,-1 0 0 0 0,1 0 0 0 0,0 0 0 0 0,-1 0 0 0 0,1 0 0 0 0,0 0 0 0 0,3 1 0 0 0,2 0 14 0 0,0-1-1 0 0,-1 0 1 0 0,1 0-1 0 0,0 0 1 0 0,0-1 0 0 0,0 1-1 0 0,0-2 1 0 0,0 1-1 0 0,0-1 1 0 0,0 0-1 0 0,9-3 1 0 0,5-3 13 0 0,-1 0 0 0 0,27-13 0 0 0,-41 17-30 0 0,0 0 1 0 0,0-1-1 0 0,-1 1 0 0 0,1-1 1 0 0,-1 0-1 0 0,0-1 0 0 0,0 1 0 0 0,-1-1 1 0 0,1 0-1 0 0,-1 0 0 0 0,5-9 1 0 0,-7 11-9 0 0,-1 1 1 0 0,1-1-1 0 0,-1 0 1 0 0,0 1-1 0 0,0-1 1 0 0,0 0 0 0 0,-1 0-1 0 0,1 0 1 0 0,-1 0-1 0 0,0 0 1 0 0,1 0 0 0 0,-1 0-1 0 0,-1 0 1 0 0,1 0-1 0 0,0 0 1 0 0,-1 0 0 0 0,1 1-1 0 0,-1-1 1 0 0,0 0-1 0 0,0 0 1 0 0,0 0 0 0 0,0 1-1 0 0,0-1 1 0 0,-1 0-1 0 0,0 1 1 0 0,1-1 0 0 0,-4-3-1 0 0,2 3-32 0 0,-1 0 0 0 0,1-1 0 0 0,-1 1 0 0 0,0 0-1 0 0,0 1 1 0 0,0-1 0 0 0,0 1 0 0 0,0 0 0 0 0,0 0 0 0 0,-1 0 0 0 0,1 0-1 0 0,-1 1 1 0 0,1 0 0 0 0,-1 0 0 0 0,0 0 0 0 0,1 0 0 0 0,-1 1-1 0 0,0 0 1 0 0,0 0 0 0 0,1 0 0 0 0,-1 0 0 0 0,0 1 0 0 0,1 0 0 0 0,-10 3-1 0 0,12-4-352 0 0,2 1 148 0 0,-1 0-1 0 0,1 0 1 0 0,-1 0-1 0 0,1 0 0 0 0,0 0 1 0 0,-1 0-1 0 0,1 0 0 0 0,0 0 1 0 0,0 0-1 0 0,-1 0 0 0 0,1 1 1 0 0,2 9-1966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2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27 1839 0 0,'-1'1'134'0'0,"-5"8"2488"0"0,0-1 0 0 0,-1 0 0 0 0,0 0 0 0 0,-15 13 0 0 0,-4 3 285 0 0,23-20-2709 0 0,0 0 1 0 0,0 1-1 0 0,0-1 1 0 0,1 1-1 0 0,-1 0 1 0 0,1-1-1 0 0,0 1 1 0 0,0 1-1 0 0,1-1 1 0 0,0 0-1 0 0,0 0 1 0 0,0 0-1 0 0,0 1 1 0 0,1-1-1 0 0,0 0 1 0 0,0 1-1 0 0,0-1 1 0 0,1 0-1 0 0,-1 1 1 0 0,1-1-1 0 0,1 0 1 0 0,-1 0-1 0 0,3 5 1 0 0,-3-7-191 0 0,-1-1 1 0 0,1 0-1 0 0,0 0 1 0 0,0 0 0 0 0,0 0-1 0 0,0 0 1 0 0,0 0-1 0 0,1 0 1 0 0,-1-1-1 0 0,0 1 1 0 0,1 0-1 0 0,-1-1 1 0 0,3 3 0 0 0,1 0-12 0 0,-4-2 10 0 0,1 1 0 0 0,0-1 0 0 0,0 1 0 0 0,0-1 0 0 0,1 0 0 0 0,-1 0 0 0 0,0 0-1 0 0,1 0 1 0 0,4 2 0 0 0,0 1 15 0 0,-5-4 46 0 0,3 1 147 0 0,2 3 35 0 0,-2-4-150 0 0,-1 0 0 0 0,1 0-1 0 0,0-1 1 0 0,-1 1 0 0 0,1-1-1 0 0,-1 0 1 0 0,1-1 0 0 0,0 1-1 0 0,-1-1 1 0 0,6-1 0 0 0,10-4 414 0 0,18-7 0 0 0,-31 10-412 0 0,7-2 8 0 0,-7 3-71 0 0,1-1 0 0 0,-1 0 0 0 0,0 0 0 0 0,0 0 0 0 0,-1-1 0 0 0,1 0 0 0 0,-1-1 0 0 0,1 1 0 0 0,-1-1 0 0 0,-1 0 0 0 0,9-10 0 0 0,-8 5-28 0 0,-5 8-11 0 0,-1 1 0 0 0,1-1 0 0 0,-1 1 0 0 0,1-1 0 0 0,-1 0 0 0 0,0 1 0 0 0,0-1 0 0 0,0 1 0 0 0,0-1 0 0 0,0 0 0 0 0,0 1 0 0 0,-1-1 0 0 0,1 1 0 0 0,0-1 0 0 0,-1 0 0 0 0,1 1 0 0 0,-1-1 0 0 0,0 1 0 0 0,1 0 0 0 0,-1-1 0 0 0,0 1 0 0 0,0-1 0 0 0,0 1 0 0 0,0 0 0 0 0,-2-2 0 0 0,-3-3 0 0 0,-1 1 0 0 0,1 0 0 0 0,-1 0 0 0 0,-7-4 0 0 0,-5-3 0 0 0,-6-6 1 0 0,1-1 1 0 0,0-1-1 0 0,-40-46 0 0 0,63 65-101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3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1116 6911 0 0,'-4'11'12526'0'0,"2"-10"-12199"0"0,1 1 1 0 0,0 0-1 0 0,-1 0 0 0 0,1 0 1 0 0,-1-1-1 0 0,0 1 1 0 0,0-1-1 0 0,0 0 1 0 0,1 1-1 0 0,-1-1 1 0 0,0 0-1 0 0,-4 1 1 0 0,-2 1-44 0 0,-1 0 1 0 0,1-1 0 0 0,-1 0-1 0 0,0-1 1 0 0,-15 1 0 0 0,-45-5 216 0 0,57 1-457 0 0,1 0-1 0 0,-1-1 1 0 0,1 0-1 0 0,0-1 1 0 0,0 0-1 0 0,0-1 1 0 0,1 0 0 0 0,0-1-1 0 0,-17-11 1 0 0,4-1 92 0 0,1 0 0 0 0,-36-39 0 0 0,32 27-102 0 0,0-2 0 0 0,3 0 1 0 0,1-2-1 0 0,1-1 0 0 0,-16-38 0 0 0,-69-191 180 0 0,76 183-197 0 0,15 40-50 0 0,-52-129-584 0 0,49 128 409 0 0,-3 2-1 0 0,-26-40 1 0 0,22 49-1596 0 0,24 29 936 0 0,56-10-5778 0 0,-9-2 4967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3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19 2759 0 0,'0'0'126'0'0,"1"-1"-5"0"0,1 0 68 0 0,0 0-1 0 0,0-1 1 0 0,-1 1-1 0 0,1 0 1 0 0,0 0-1 0 0,0 0 1 0 0,0 0-1 0 0,0 1 1 0 0,0-1-1 0 0,0 1 0 0 0,0-1 1 0 0,0 1-1 0 0,1-1 1 0 0,-1 1-1 0 0,2 0 1 0 0,10-2 3688 0 0,-11 1-2591 0 0,0 1-1 0 0,0-1 0 0 0,1 1 1 0 0,-1-1-1 0 0,0 1 0 0 0,0 0 1 0 0,6 1-1 0 0,6-1 771 0 0,-14 0-1992 0 0,0 1 0 0 0,-1-1-1 0 0,1 0 1 0 0,0 1 0 0 0,0-1 0 0 0,0 1 0 0 0,-1-1 0 0 0,1 1 0 0 0,0 0-1 0 0,-1-1 1 0 0,1 1 0 0 0,0-1 0 0 0,-1 1 0 0 0,1 0 0 0 0,-1 0 0 0 0,1-1 0 0 0,-1 1-1 0 0,1 2 1 0 0,7 15 453 0 0,-7-12-442 0 0,0 0 0 0 0,-1-1-1 0 0,0 1 1 0 0,0 0-1 0 0,0 0 1 0 0,-1 0-1 0 0,0 0 1 0 0,0-1-1 0 0,0 1 1 0 0,-1 0-1 0 0,-2 6 1 0 0,-3 4 15 0 0,0-1 1 0 0,-14 24-1 0 0,-12 11-44 0 0,-63 73 0 0 0,-51 37-141 0 0,104-116 35 0 0,-1 2 11 0 0,10-13-193 0 0,-44 56 1 0 0,77-86 12 0 0,3-4-429 0 0,34-12-2016 0 0,-8-3 1111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4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9215 0 0,'0'0'1122'0'0,"2"0"-206"0"0,19 1 4245 0 0,-22 2-5087 0 0,0-1 1 0 0,0 0-1 0 0,0 0 0 0 0,0 0 1 0 0,-1 0-1 0 0,1 0 1 0 0,-1 0-1 0 0,1 0 0 0 0,-1 0 1 0 0,0-1-1 0 0,-2 2 1 0 0,0 1 33 0 0,-90 81 228 0 0,56-52-271 0 0,15-12-65 0 0,-40 42-1 0 0,-99 148 525 0 0,120-149-262 0 0,-53 106 0 0 0,94-166-262 0 0,-4 8 13 0 0,0 1 0 0 0,1 0-1 0 0,-4 14 1 0 0,7-22-7 0 0,1-1-1 0 0,-1 0 1 0 0,1 0-1 0 0,-1 0 1 0 0,1 1-1 0 0,0-1 1 0 0,0 0-1 0 0,0 0 1 0 0,0 1-1 0 0,0-1 1 0 0,1 0-1 0 0,-1 0 1 0 0,1 1 0 0 0,-1-1-1 0 0,1 0 1 0 0,0 0-1 0 0,0 0 1 0 0,0 0-1 0 0,0 0 1 0 0,0 0-1 0 0,1 0 1 0 0,-1 0-1 0 0,0-1 1 0 0,3 3 0 0 0,3 1 167 0 0,-1-1 0 0 0,1 0 0 0 0,0 0 0 0 0,1 0 0 0 0,-1-1 0 0 0,12 3 0 0 0,50 11 1011 0 0,-31-9-505 0 0,18 3-29 0 0,37 9 87 0 0,-91-19-804 0 0,-8 2-3389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3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17303 0 0,'0'0'2667'0'0,"-1"2"-1802"0"0,-6 12 93 0 0,0-1 1 0 0,-2 1-1 0 0,-17 22 0 0 0,-10 17-536 0 0,24-36-403 0 0,-19 23 1 0 0,0 1-6 0 0,21-28-29 0 0,-1-1 1 0 0,-1 0-1 0 0,-20 17 1 0 0,7-6 0 0 0,-28 27 14 0 0,-54 49 0 0 0,87-82-2 0 0,-124 115-71 0 0,138-125 57 0 0,-1 0-1 0 0,1 0 0 0 0,-7 12 1 0 0,5 2-110 0 0,8-10 10 0 0,2-6 51 0 0,3 11 25 0 0,0-12 19 0 0,-3-2 18 0 0,2 0 20 0 0,1 1 0 0 0,-1-1 0 0 0,0 1 0 0 0,0-1 0 0 0,1 0 0 0 0,-1-1 0 0 0,1 1 0 0 0,0-1 0 0 0,0 0 0 0 0,-1 0 0 0 0,1 0 0 0 0,0-1 0 0 0,6 0 0 0 0,9 0 166 0 0,38-7 0 0 0,-39 4-131 0 0,386-40 818 0 0,-345 38-847 0 0,-20 3-17 0 0,43-7 47 0 0,-74 8-50 0 0,0-1-1 0 0,0-1 0 0 0,0 0 0 0 0,0 0 1 0 0,-1 0-1 0 0,17-10 0 0 0,-18 8-7 0 0,0-1-1 0 0,0 1 1 0 0,-1-1-1 0 0,0-1 1 0 0,0 1-1 0 0,7-11 1 0 0,29-48-311 0 0,-32 47 134 0 0,-6 13 89 0 0,-2 1 0 0 0,1-1 0 0 0,0 0 0 0 0,-1 0 0 0 0,0-1 0 0 0,0 1-1 0 0,-1 0 1 0 0,1 0 0 0 0,-1-1 0 0 0,0-7 0 0 0,-1 8 35 0 0,-1 1-1 0 0,1-1 1 0 0,-1 1 0 0 0,-1 0-1 0 0,1-1 1 0 0,-1 1 0 0 0,1 0-1 0 0,-1 0 1 0 0,0 0 0 0 0,-1 0-1 0 0,1 0 1 0 0,-1 1 0 0 0,1-1-1 0 0,-1 1 1 0 0,0-1 0 0 0,-6-3-1 0 0,1-2 59 0 0,-2 4 0 0 0,8 4-2 0 0,0 1 0 0 0,-1 0 0 0 0,0-1 1 0 0,1 1-1 0 0,-1 1 0 0 0,1-1 0 0 0,-1 0 0 0 0,1 1 0 0 0,-1-1 0 0 0,1 1 0 0 0,-4 1 1 0 0,-29 13-42 0 0,26-10 32 0 0,-107 54-253 0 0,91-45 109 0 0,0 2-1 0 0,-32 28 0 0 0,53-41 156 0 0,0 1 0 0 0,0-1 0 0 0,1 1-1 0 0,-1 0 1 0 0,1 0 0 0 0,0 1-1 0 0,1-1 1 0 0,-1 1 0 0 0,1-1-1 0 0,0 1 1 0 0,0 0 0 0 0,-2 8-1 0 0,3-9 22 0 0,0-1 0 0 0,1 1 1 0 0,0 0-1 0 0,0 0 0 0 0,0 0 0 0 0,0-1 0 0 0,1 1 0 0 0,-1 0 0 0 0,1 0 0 0 0,0-1 0 0 0,0 1 0 0 0,0-1 0 0 0,0 1 0 0 0,1-1 0 0 0,0 1 0 0 0,-1-1 0 0 0,5 6 0 0 0,-3-5 28 0 0,0-1 1 0 0,0 1-1 0 0,0-1 0 0 0,1 0 0 0 0,-1 0 0 0 0,1 0 1 0 0,-1-1-1 0 0,1 1 0 0 0,0-1 0 0 0,0 0 0 0 0,0 0 1 0 0,6 2-1 0 0,22 2-1250 0 0,1-6-4742 0 0,-7-3-1233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3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20 3223 0 0,'11'-19'16252'0'0,"-9"19"-16084"0"0,6 1-45 0 0,-7 0-120 0 0,-1-1 1 0 0,1 1 0 0 0,-1-1-1 0 0,1 0 1 0 0,-1 1-1 0 0,0-1 1 0 0,1 1-1 0 0,-1-1 1 0 0,0 1 0 0 0,1-1-1 0 0,-1 1 1 0 0,0 0-1 0 0,0-1 1 0 0,1 1 0 0 0,-1-1-1 0 0,0 1 1 0 0,0-1-1 0 0,0 1 1 0 0,0 0-1 0 0,0-1 1 0 0,0 1 0 0 0,0 1-1 0 0,0-1 7 0 0,1 5 61 0 0,-1 1 1 0 0,0-1-1 0 0,-1 1 0 0 0,1-1 1 0 0,-1 0-1 0 0,-1 1 0 0 0,1-1 1 0 0,-1 0-1 0 0,0 0 0 0 0,-3 7 0 0 0,-5 8 333 0 0,-18 29 0 0 0,17-31-273 0 0,-39 58 587 0 0,-90 105 1 0 0,65-89-450 0 0,-87 110-668 0 0,160-199-48 0 0,1-2 113 0 0,0-1 0 0 0,-1 1 0 0 0,1-1 0 0 0,0 1 0 0 0,0-1 0 0 0,-1 1 0 0 0,1-1 0 0 0,-1 0 0 0 0,-1 2 0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3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 11519 0 0,'-7'-1'139'0'0,"0"1"0"0"0,-1-1 0 0 0,1 1 0 0 0,0 1 0 0 0,0-1-1 0 0,0 1 1 0 0,0 1 0 0 0,-11 2 0 0 0,5 0 55 0 0,1 1-1 0 0,0 0 1 0 0,-20 12-1 0 0,26-13-22 0 0,0 0 0 0 0,0 0 1 0 0,1 0-1 0 0,0 1 0 0 0,0 0 0 0 0,0 0 0 0 0,0 0 0 0 0,1 0 0 0 0,0 1 0 0 0,0 0 0 0 0,0 0 0 0 0,1 0 0 0 0,0 0 0 0 0,0 1 1 0 0,0-1-1 0 0,1 1 0 0 0,0-1 0 0 0,-1 11 0 0 0,-1 1 1059 0 0,-1 36 0 0 0,4-39-350 0 0,1-13-733 0 0,-1 0-1 0 0,1 1 1 0 0,0-1 0 0 0,0 0 0 0 0,0 0-1 0 0,0 0 1 0 0,0 1 0 0 0,1-1 0 0 0,-1 0-1 0 0,1 0 1 0 0,-1 0 0 0 0,1 0 0 0 0,0 0-1 0 0,1 2 1 0 0,0 0-30 0 0,0-1-1 0 0,0 0 1 0 0,1 1-1 0 0,-1-1 1 0 0,1-1-1 0 0,0 1 1 0 0,0 0-1 0 0,0-1 1 0 0,0 1-1 0 0,0-1 1 0 0,1 0-1 0 0,-1 0 1 0 0,7 3-1 0 0,-3-3-14 0 0,0 0-1 0 0,-1 0 0 0 0,1-1 0 0 0,0 0 1 0 0,0 0-1 0 0,0-1 0 0 0,9 0 0 0 0,8-2 13 0 0,-1-1 0 0 0,0-2-1 0 0,38-11 1 0 0,-53 13-105 0 0,0 1-1 0 0,-1-1 1 0 0,1 0-1 0 0,-1-1 1 0 0,0 0-1 0 0,0 0 1 0 0,0-1-1 0 0,-1 0 1 0 0,6-5-1 0 0,-9 8-8 0 0,-1 0 0 0 0,0-1 0 0 0,0 1-1 0 0,-1 0 1 0 0,1-1 0 0 0,0 1 0 0 0,-1-1 0 0 0,0 0 0 0 0,1 0-1 0 0,-1 1 1 0 0,0-1 0 0 0,-1 0 0 0 0,1 0 0 0 0,0 0-1 0 0,-1 0 1 0 0,1 0 0 0 0,-1 0 0 0 0,0 0 0 0 0,0 0 0 0 0,0 0-1 0 0,-1 0 1 0 0,1 0 0 0 0,-1 0 0 0 0,0 0 0 0 0,1 0-1 0 0,-1 0 1 0 0,-2-2 0 0 0,-2-5-72 0 0,0 0-1 0 0,-1 0 1 0 0,0 0-1 0 0,0 1 1 0 0,-1 0-1 0 0,-1 1 0 0 0,1 0 1 0 0,-2 0-1 0 0,1 0 1 0 0,-1 1-1 0 0,0 0 1 0 0,0 1-1 0 0,-1 0 1 0 0,0 0-1 0 0,0 1 1 0 0,0 1-1 0 0,-15-5 1 0 0,7 1-327 0 0,17 7 120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3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184 101 7367 0 0,'0'0'2284'0'0,"0"-2"-600"0"0,10-28 5315 0 0,-7 24-1663 0 0,-58 68-5253 0 0,-20 23-13 0 0,62-68-64 0 0,1 0 0 0 0,0 1 0 0 0,-11 24 0 0 0,22-39-13 0 0,0 0 1 0 0,0 0-1 0 0,0 0 0 0 0,0 1 0 0 0,1-1 0 0 0,-1 0 1 0 0,1 0-1 0 0,0 1 0 0 0,0-1 0 0 0,0 0 0 0 0,0 1 1 0 0,0-1-1 0 0,1 0 0 0 0,-1 0 0 0 0,1 1 0 0 0,0-1 1 0 0,0 0-1 0 0,1 0 0 0 0,-1 0 0 0 0,0 0 0 0 0,1 0 1 0 0,0 0-1 0 0,0-1 0 0 0,0 1 0 0 0,0 0 0 0 0,0-1 1 0 0,0 0-1 0 0,1 1 0 0 0,-1-1 0 0 0,1 0 0 0 0,-1 0 1 0 0,1 0-1 0 0,0-1 0 0 0,0 1 0 0 0,0-1 0 0 0,0 1 1 0 0,0-1-1 0 0,0 0 0 0 0,4 1 0 0 0,4-1 25 0 0,0 0 1 0 0,-1-1-1 0 0,1 0 0 0 0,0 0 1 0 0,-1-1-1 0 0,1-1 0 0 0,-1 0 1 0 0,1 0-1 0 0,14-6 0 0 0,-12 4 19 0 0,0-2 0 0 0,-1 1 1 0 0,1-2-1 0 0,-1 0 0 0 0,0 0 0 0 0,20-17 0 0 0,-29 21-11 0 0,0-1 0 0 0,-1 1 1 0 0,1-1-1 0 0,-1 1 0 0 0,0-1 0 0 0,0 0 1 0 0,0 1-1 0 0,0-1 0 0 0,-1 0 0 0 0,1 0 1 0 0,-1 0-1 0 0,0-1 0 0 0,0 1 0 0 0,-1 0 1 0 0,1 0-1 0 0,-1-1 0 0 0,0 1 0 0 0,0-5 1 0 0,-2-10 41 0 0,0 0 1 0 0,-9-32-1 0 0,9 40-50 0 0,-5-18 11 0 0,3 5-185 0 0,-2 1-1 0 0,0 0 1 0 0,-16-34-1 0 0,22 55-46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4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2759 0 0,'0'0'8931'0'0,"3"1"-8848"0"0,76 2 526 0 0,-17-1 552 0 0,-57-1-983 0 0,0 0 0 0 0,0 0 0 0 0,0 1 0 0 0,0-1 0 0 0,0 1-1 0 0,-1 0 1 0 0,9 5 0 0 0,-7-4-92 0 0,-1 0 1 0 0,0-1-1 0 0,11 4 0 0 0,1-2 20 0 0,0-1 0 0 0,0-1-1 0 0,0 0 1 0 0,31-2 0 0 0,70-11 435 0 0,-68 4-291 0 0,97-17 269 0 0,-101 14-279 0 0,0 2 1 0 0,0 2-1 0 0,62 1 0 0 0,-45 8-154 0 0,64 11-1 0 0,66 12 18 0 0,-154-24-82 0 0,-1-1 1 0 0,1-2 0 0 0,40-6-1 0 0,-43 2 1 0 0,46-7 271 0 0,108-2 0 0 0,-168 15-276 0 0,0 1 0 0 0,0 1 0 0 0,26 8 0 0 0,-20-4-19 0 0,31 2 0 0 0,24-4 490 0 0,0-4 0 0 0,0-3-1 0 0,102-17 1 0 0,-90 3-339 0 0,42-4-89 0 0,-86 14-38 0 0,1 3-1 0 0,96 7 0 0 0,-19 16-21 0 0,-1 3 0 0 0,-74-14 0 0 0,-3-2 0 0 0,-1-2 0 0 0,82-2 0 0 0,195-23 65 0 0,-221 12 134 0 0,-9-1 60 0 0,74-3 358 0 0,25 22-509 0 0,-105-3-108 0 0,120-7 0 0 0,-83-2 0 0 0,235-6 0 0 0,-272 5 0 0 0,-50 4 0 0 0,0 2 0 0 0,0 2 0 0 0,65 16 0 0 0,41 2 0 0 0,-98-19 27 0 0,0-2-1 0 0,80-8 1 0 0,161-27 233 0 0,-254 29-240 0 0,0 1 0 0 0,50 3 0 0 0,184 28-20 0 0,-226-22 0 0 0,88-1 0 0 0,42-14 0 0 0,-34 1 0 0 0,-112 8 0 0 0,35 5 0 0 0,3 1 0 0 0,144 16 56 0 0,-101-8-16 0 0,-78-11-32 0 0,98 10-5 0 0,-97-12-7 0 0,-1-1 1 0 0,35-5-1 0 0,-6-2-1 0 0,0 3 1 0 0,0 2-1 0 0,0 3 0 0 0,101 14 0 0 0,-79-3-38 0 0,0-3 1 0 0,0-4-1 0 0,1-4 0 0 0,-1-3 1 0 0,91-14-1 0 0,-123 8 49 0 0,98 0 0 0 0,-105 7 28 0 0,-25 0-21 0 0,22 2 0 0 0,107 14 7 0 0,98 8 24 0 0,-190-20-44 0 0,133 2 0 0 0,-145-6 0 0 0,0-2 0 0 0,58-12 0 0 0,-61 9 22 0 0,-1 1 1 0 0,55 0-1 0 0,80 11 108 0 0,-101 0-95 0 0,40 3 5 0 0,-80-9 56 0 0,40-6 0 0 0,-59 4-59 0 0,0-1 1 0 0,0 0-1 0 0,-1-1 0 0 0,1-1 1 0 0,18-8-1 0 0,31-13 139 0 0,-59 24-159 0 0,0 0 0 0 0,0 1 0 0 0,0 0 0 0 0,0-1 1 0 0,0 2-1 0 0,0-1 0 0 0,6 0 0 0 0,8-1 43 0 0,-3-1-49 0 0,4 4-11 0 0,-2 3-15 0 0,-6 3-54 0 0,-9-5-34 0 0,-3 1-141 0 0,0 1-371 0 0,-4 12 1141 0 0,-6-4-7432 0 0,-3-2-244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0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6071 0 0,'0'0'548'0'0,"2"-1"-450"0"0,26-15-23 0 0,-8 5 1690 0 0,20-15 3653 0 0,-40 29-5314 0 0,-1-1-1 0 0,1 0 1 0 0,-1 1-1 0 0,0-1 1 0 0,0 0-1 0 0,0 0 1 0 0,-3 3-1 0 0,0 2 93 0 0,-3 8 270 0 0,4-8-156 0 0,-1 0-1 0 0,1 0 1 0 0,-3 12-1 0 0,6-17 38 0 0,1 2-217 0 0,-1-4-102 0 0,0 1 0 0 0,-1-1 0 0 0,1 1-1 0 0,0-1 1 0 0,0 0 0 0 0,0 1 0 0 0,1-1 0 0 0,-1 1 0 0 0,0-1-1 0 0,0 1 1 0 0,0-1 0 0 0,0 1 0 0 0,0-1 0 0 0,1 1 0 0 0,-1-1-1 0 0,0 0 1 0 0,0 1 0 0 0,1-1 0 0 0,-1 1 0 0 0,1 0 0 0 0,0 0 75 0 0,0-1 0 0 0,0 1 0 0 0,1 0 0 0 0,-1 0 0 0 0,0-1 0 0 0,1 1 0 0 0,-1-1 0 0 0,1 1 0 0 0,-1-1 0 0 0,0 1 0 0 0,1-1 0 0 0,1 0 1 0 0,-1 2-46 0 0,5 7-46 0 0,-6-7-13 0 0,1-1 1 0 0,-1 1-1 0 0,1 0 0 0 0,-1 0 1 0 0,0 0-1 0 0,1 0 0 0 0,-1 0 0 0 0,0 0 1 0 0,-1 0-1 0 0,1 1 0 0 0,0-1 1 0 0,0 5-1 0 0,4 16 141 0 0,-2-10-63 0 0,1-1 1 0 0,1 0-12 0 0,-3-8-53 0 0,1 0 0 0 0,-2 1 0 0 0,1-1 0 0 0,0 1 0 0 0,-1 0 0 0 0,0-1 0 0 0,0 1 0 0 0,0 0 0 0 0,0 5 0 0 0,-1-1-7 0 0,0 2-6 0 0,0 1 0 0 0,-1-1 0 0 0,0 1 0 0 0,-1-1 0 0 0,-1 0 0 0 0,-6 19 0 0 0,-5 25 0 0 0,13-42 0 0 0,0 6 26 0 0,3-14-10 0 0,0-2-4 0 0,-1 1-3 0 0,0 0 0 0 0,0 0 0 0 0,0 0 0 0 0,1 0 0 0 0,0-1 0 0 0,2 5 0 0 0,3 8 142 0 0,-5-10-80 0 0,0-3-24 0 0,-1 1-1 0 0,0-1 1 0 0,0 1 0 0 0,0 0-1 0 0,0-1 1 0 0,0 9 0 0 0,2 5 86 0 0,1 0 0 0 0,1-1 0 0 0,0 1 0 0 0,1-1 0 0 0,1 0 1 0 0,1-1-1 0 0,0 1 0 0 0,16 22 0 0 0,-17-27-46 0 0,4 11-69 0 0,-9-12-18 0 0,-2-4 10 0 0,0-3-6 0 0,1-1 0 0 0,-1 1 1 0 0,0 0-1 0 0,0 0 0 0 0,0-1 0 0 0,0 1 0 0 0,0 0 1 0 0,-1 0-1 0 0,1-1 0 0 0,-1 1 0 0 0,0 0 1 0 0,-1 3-1 0 0,-7 22-6 0 0,8-23 28 0 0,0 0 1 0 0,0-1-1 0 0,1 1 0 0 0,-1 0 0 0 0,1 0 0 0 0,0 0 0 0 0,1 0 1 0 0,-1-1-1 0 0,1 1 0 0 0,2 9 0 0 0,1-5 34 0 0,1 5-46 0 0,-4-10-17 0 0,1 15 57 0 0,3 20-43 0 0,-5-32-11 0 0,6 24 0 0 0,3-2 50 0 0,-7-22-49 0 0,0 1 0 0 0,0-1 1 0 0,0 0-1 0 0,-1 1 0 0 0,0 0 0 0 0,0-1 0 0 0,-1 1 0 0 0,0-1 1 0 0,-1 1-1 0 0,1 0 0 0 0,-4 12 0 0 0,3-14-2 0 0,0 0 0 0 0,-1-1 0 0 0,1 1 0 0 0,-4 5 0 0 0,-9 29 60 0 0,13-39-59 0 0,0 0 1 0 0,1 0 0 0 0,-1 0-1 0 0,1 0 1 0 0,-1 1 0 0 0,1-1 0 0 0,0 0-1 0 0,-1 1 1 0 0,1-1 0 0 0,0 0 0 0 0,0 0-1 0 0,0 1 1 0 0,0 1 0 0 0,1 1-1 0 0,-1-2 4 0 0,0 0 0 0 0,-1 0-1 0 0,1 0 1 0 0,1-1 0 0 0,-1 1 0 0 0,0 0 0 0 0,0 0-1 0 0,1 0 1 0 0,-1-1 0 0 0,1 1 0 0 0,-1 0-1 0 0,1 0 1 0 0,0-1 0 0 0,-1 1 0 0 0,1-1-1 0 0,0 1 1 0 0,0 0 0 0 0,2 1 0 0 0,0 1-12 0 0,19 29 360 0 0,-20-31-287 0 0,0-1-118 0 0,-1 2-3 0 0,17 12-20 0 0,-7-8 76 0 0,0 1 0 0 0,-1 1 0 0 0,-1 2 0 0 0,0 0 0 0 0,-3 1 0 0 0,1 1 0 0 0,1-2 0 0 0,-1-1 0 0 0,6 3-24 0 0,-11-9-7 0 0,4 12 12 0 0,-4-13-143 0 0,-1 1 1 0 0,0-1 0 0 0,0 1-1 0 0,0-1 1 0 0,-1 1 0 0 0,1-1-1 0 0,-1 1 1 0 0,1 0 0 0 0,-1-1-1 0 0,-1 1 1 0 0,1-1 0 0 0,0 1-1 0 0,-1-1 1 0 0,0 1 0 0 0,1 0-1 0 0,-2-1 1 0 0,1 0 0 0 0,0 1-1 0 0,-1-1 1 0 0,1 0 0 0 0,-1 0-1 0 0,0 0 1 0 0,0 0 0 0 0,-3 4-1 0 0,-3 3-1074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0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11 5063 0 0,'0'0'5299'0'0,"0"-1"-3734"0"0,2-8 2011 0 0,-2 11-3329 0 0,-2 24 488 0 0,-10 50 0 0 0,6-42-492 0 0,-8 64 73 0 0,8-44-228 0 0,-28 105 0 0 0,-21 65 216 0 0,50-204-289 0 0,2-7 28 0 0,0-5-50 0 0,2-6-89 0 0,0-1-55 0 0,-5 3-10 0 0,5-3-131 0 0,-6-6-3476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0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41 2303 0 0,'41'-25'196'0'0,"-30"20"98"0"0,11-6 12367 0 0,-34 18-12052 0 0,-3-1-365 0 0,0 0 0 0 0,0-1 0 0 0,-19 3 0 0 0,14-3 696 0 0,-27 10 0 0 0,30-9-518 0 0,-32 6-1 0 0,29-8-964 0 0,-27 10 0 0 0,41-12 435 0 0,1 1-1 0 0,-1-1 1 0 0,1 1-1 0 0,0 0 1 0 0,0 0-1 0 0,0 1 1 0 0,0 0-1 0 0,1 0 1 0 0,-6 5-1 0 0,3 0 109 0 0,3 3 0 0 0,3 3 0 0 0,2-12 0 0 0,0 0-1 0 0,0 0 1 0 0,0-1 0 0 0,0 1-1 0 0,1 0 1 0 0,-1-1 0 0 0,1 1-1 0 0,0-1 1 0 0,0 1-1 0 0,0-1 1 0 0,0 0 0 0 0,0 0-1 0 0,0 0 1 0 0,5 3 0 0 0,0 0 14 0 0,0 0-1 0 0,1-1 1 0 0,-1 0 0 0 0,9 3 0 0 0,0 0 256 0 0,0-1-297 0 0,-1 0 0 0 0,1-1 1 0 0,22 4-1 0 0,-8-3-136 0 0,-25-5 259 0 0,0 1 0 0 0,1 0 0 0 0,-1 0 0 0 0,0 0 0 0 0,0 0 0 0 0,6 5 0 0 0,-9-5 158 0 0,-2 0-172 0 0,2 9-28 0 0,-2 0-1 0 0,1 0 1 0 0,-3 20-1 0 0,-10 45 152 0 0,10-63-144 0 0,-1-2-61 0 0,-2 2 0 0 0,4-11 2 0 0,-1 0-1 0 0,0 1 0 0 0,0-1 1 0 0,0 0-1 0 0,0 0 0 0 0,-1 0 1 0 0,1 0-1 0 0,0-1 0 0 0,-1 1 1 0 0,0-1-1 0 0,1 1 0 0 0,-1-1 1 0 0,0 0-1 0 0,1 0 0 0 0,-1 0 1 0 0,0 0-1 0 0,-3 0 0 0 0,-6 0 13 0 0,0 1 0 0 0,0-2-1 0 0,-12 0 1 0 0,-11 0 35 0 0,18 1 48 0 0,14-2-77 0 0,-5-1 77 0 0,-4 1-75 0 0,1-4 26 0 0,1-3-36 0 0,-4-4-487 0 0,13 9 1907 0 0,1 0-3366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0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125 330 5063 0 0,'0'0'752'0'0,"1"2"427"0"0,11 26 6673 0 0,-12-28-7822 0 0,0 0-1 0 0,0 0 1 0 0,0 0-1 0 0,0 0 1 0 0,-1 0-1 0 0,1 1 1 0 0,0-1-1 0 0,0 0 1 0 0,0 0 0 0 0,0 0-1 0 0,0 0 1 0 0,-1 0-1 0 0,1 0 1 0 0,0 0-1 0 0,0 1 1 0 0,0-1 0 0 0,0 0-1 0 0,0 0 1 0 0,0 0-1 0 0,0 0 1 0 0,0 0-1 0 0,0 1 1 0 0,0-1 0 0 0,-1 0-1 0 0,1 0 1 0 0,0 0-1 0 0,0 0 1 0 0,0 1-1 0 0,0-1 1 0 0,0 0-1 0 0,0 0 1 0 0,0 0 0 0 0,0 1-1 0 0,1-1 99 0 0,-1 0 0 0 0,-1 1-1 0 0,1-1 1 0 0,0 1 0 0 0,0-1-1 0 0,0 0 1 0 0,0 1 0 0 0,0-1 0 0 0,0 1-1 0 0,0-1 1 0 0,0 0 0 0 0,-1 1-1 0 0,1-1 1 0 0,0 0 0 0 0,0 1 0 0 0,-1-1-1 0 0,1 0 1 0 0,0 1 0 0 0,0-1-1 0 0,-1 0 1 0 0,1 0 0 0 0,0 1 0 0 0,-1-1-1 0 0,1 0 1 0 0,0 0 0 0 0,-1 0 0 0 0,0 1-1 0 0,-9 2 205 0 0,8-3-78 0 0,-1 0-20 0 0,-2-2-197 0 0,0 0 0 0 0,0 0-1 0 0,0-1 1 0 0,1 1 0 0 0,-1-1-1 0 0,1 0 1 0 0,-1 0 0 0 0,1 0 0 0 0,0-1-1 0 0,0 0 1 0 0,0 0 0 0 0,1 0-1 0 0,0 0 1 0 0,-1 0 0 0 0,1-1 0 0 0,1 1-1 0 0,-1-1 1 0 0,1 0 0 0 0,-3-5-1 0 0,2 2-39 0 0,1 1-1 0 0,0 0 0 0 0,0-1 0 0 0,1 1 0 0 0,0-1 0 0 0,0 1 0 0 0,1-1 0 0 0,0 1 1 0 0,0-1-1 0 0,1 0 0 0 0,0 1 0 0 0,0-1 0 0 0,3-9 0 0 0,3-4 4 0 0,-5 13 0 0 0,0 0 0 0 0,1 0 0 0 0,0 0 0 0 0,0 0 0 0 0,1 1 0 0 0,7-12 0 0 0,5-8-14 0 0,-12 20-11 0 0,0 1 1 0 0,0-1 0 0 0,7-8-1 0 0,6-2-55 0 0,-13 15 79 0 0,0 0-8 0 0,19-7-44 0 0,-21 8 52 0 0,22-5 1 0 0,-18 7 0 0 0,0 0 0 0 0,0-2-2 0 0,0 0 2 0 0,20 7 14 0 0,-17-4 32 0 0,0 1-1 0 0,0 0 0 0 0,11 6 1 0 0,35 25 164 0 0,-52-33-180 0 0,-1 1-1 0 0,0 0 1 0 0,0 0-1 0 0,0 0 1 0 0,0 0-1 0 0,0 0 1 0 0,0 0-1 0 0,0 1 1 0 0,2 4-1 0 0,-2-3 24 0 0,2 3 31 0 0,-1-3-43 0 0,2 7 16 0 0,-5 15 41 0 0,-1-19-78 0 0,-1 0-1 0 0,0 0 0 0 0,0 1 1 0 0,0-1-1 0 0,-1 0 0 0 0,0-1 1 0 0,-5 9-1 0 0,-29 44 29 0 0,24-42-30 0 0,0-1-1 0 0,-30 30 1 0 0,39-42-18 0 0,0-1 0 0 0,-1 1 0 0 0,1-1 0 0 0,-1 0 0 0 0,-5 3 0 0 0,-1 2 0 0 0,-9 6 0 0 0,15-12 0 0 0,0-2 0 0 0,-7 3-64 0 0,1 0 1 0 0,0-1-1 0 0,-1 0 0 0 0,1-1 1 0 0,-1-1-1 0 0,1 0 0 0 0,-1 0 1 0 0,-15-3-1 0 0,25 2 12 0 0,0 0 0 0 0,0 0 1 0 0,0 0-1 0 0,1 0 0 0 0,-1 0 1 0 0,0 0-1 0 0,1 0 0 0 0,-1 0 1 0 0,0-1-1 0 0,1 1 0 0 0,0-1 1 0 0,-1 1-1 0 0,1-1 0 0 0,0 0 1 0 0,-2-2-1 0 0,2 2-48 0 0,-2-3-464 0 0,1 0 0 0 0,-1-1 0 0 0,1 1 0 0 0,0-1 0 0 0,1 0 0 0 0,-1 0 0 0 0,1 0 0 0 0,0 1 0 0 0,1-1 0 0 0,0 0 0 0 0,0-9 0 0 0,1-5-1200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1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37 7831 0 0,'0'0'356'0'0,"1"-2"-6"0"0,7-3-244 0 0,0 0 0 0 0,0 0 1 0 0,14-6-1 0 0,-2 3 3198 0 0,-19 8-3217 0 0,-1 0 1 0 0,1 0-1 0 0,0 0 0 0 0,-1 0 0 0 0,1 0 1 0 0,0 0-1 0 0,-1 0 0 0 0,1 1 1 0 0,0-1-1 0 0,-1 0 0 0 0,1 1 0 0 0,0-1 1 0 0,-1 0-1 0 0,1 1 0 0 0,-1-1 0 0 0,1 0 1 0 0,-1 1-1 0 0,1-1 0 0 0,-1 1 1 0 0,1-1-1 0 0,-1 1 0 0 0,1-1 0 0 0,-1 1 1 0 0,1 0-1 0 0,-1-1 0 0 0,0 1 1 0 0,0-1-1 0 0,1 2 0 0 0,7 17 238 0 0,-7-14-275 0 0,0 0 1 0 0,-1 0-1 0 0,0 1 0 0 0,0-1 1 0 0,-1 0-1 0 0,1 0 1 0 0,-1 0-1 0 0,-3 9 0 0 0,-15 40 711 0 0,13-41-570 0 0,-5 12 102 0 0,-1 0 1 0 0,-1-2-1 0 0,-16 24 0 0 0,-52 60-18 0 0,-17 24 197 0 0,40-28 315 0 0,51-88-530 0 0,1 0 0 0 0,1 0 0 0 0,0 1 0 0 0,1-1-1 0 0,-3 19 1 0 0,7-31-121 0 0,1 0-56 0 0,0 0-24 0 0,-3 21 72 0 0,2-22-217 0 0,1 1-55 0 0,1 0-65 0 0,0 2 191 0 0,10 13-12786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4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0 13039 0 0,'0'0'4814'0'0,"-1"2"-4654"0"0,-7 15 125 0 0,-1 0 0 0 0,-1-1 0 0 0,-13 17 0 0 0,18-27-104 0 0,2 1 0 0 0,-1-1 0 0 0,0 1 0 0 0,1 0 1 0 0,1 0-1 0 0,-4 14 0 0 0,-6 13 541 0 0,1-11-511 0 0,0-1 0 0 0,-2 0 0 0 0,-1 0-1 0 0,-22 26 1 0 0,-73 70 671 0 0,94-100-825 0 0,1 2-95 0 0,13-19-234 0 0,-5 19-9819 0 0,-4-3 9167 0 0,0-1 0 0 0,-17 20-1 0 0,-8 13 1712 0 0,30-41-433 0 0,3-7-121 0 0,1 1 1 0 0,-1 0-1 0 0,1-1 0 0 0,0 1 1 0 0,0 0-1 0 0,0 0 1 0 0,0 0-1 0 0,0 0 0 0 0,0 0 1 0 0,0 3-1 0 0,14-3 558 0 0,3-3-4122 0 0,2-5-1424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2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1 831 8287 0 0,'0'0'10350'0'0,"2"-2"-9765"0"0,283-190 2719 0 0,-123 88-2778 0 0,25-24-318 0 0,218-140 283 0 0,-378 251-576 0 0,101-55-1669 0 0,-111 64 1481 0 0,1 0-1 0 0,0 1 0 0 0,1 1 0 0 0,-1 1 1 0 0,28-4-1 0 0,-30 6-1541 0 0,-3 1-4897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2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8751 0 0,'-1'2'4771'0'0,"-37"59"737"0"0,-14 35-2916 0 0,-6 10-1648 0 0,-77 166-447 0 0,120-243-1930 0 0,-1 0-1 0 0,-2-1 0 0 0,0 0 1 0 0,-28 30-1 0 0,35-47-5406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2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11055 0 0,'0'0'8060'0'0,"-2"0"-7470"0"0,0 0-540 0 0,-1 0 1 0 0,1 1 0 0 0,0-1-1 0 0,0 1 1 0 0,0 0 0 0 0,-1-1 0 0 0,1 1-1 0 0,0 0 1 0 0,0 0 0 0 0,0 0-1 0 0,0 0 1 0 0,1 1 0 0 0,-1-1 0 0 0,0 1-1 0 0,-3 2 1 0 0,-2 5 309 0 0,-1-1-1 0 0,-6 12 1 0 0,-10 10 100 0 0,-72 54-60 0 0,60-55-272 0 0,-23 17 17 0 0,36-30-69 0 0,1 2 1 0 0,0 1 0 0 0,1 0-1 0 0,-26 33 1 0 0,40-43-77 0 0,0 1 0 0 0,0 0 0 0 0,1 1 0 0 0,-5 12 0 0 0,9-19 0 0 0,0 1 0 0 0,1 0 0 0 0,0 0 0 0 0,0 0 0 0 0,0 0 0 0 0,1 0 0 0 0,-1 0 0 0 0,1 0 0 0 0,1 0 0 0 0,-1 0 0 0 0,1 0 0 0 0,1 9 0 0 0,1-5 12 0 0,0 0-1 0 0,1-1 1 0 0,-1 1 0 0 0,1-1-1 0 0,8 13 1 0 0,17 31 35 0 0,-16-28 44 0 0,-10-20-41 0 0,0-1 0 0 0,0 1 0 0 0,0-1 0 0 0,1 0 0 0 0,-1 0 0 0 0,1 0 0 0 0,0 0 0 0 0,-1 0-1 0 0,1-1 1 0 0,1 0 0 0 0,-1 0 0 0 0,0 0 0 0 0,0 0 0 0 0,1-1 0 0 0,-1 1 0 0 0,1-1 0 0 0,-1 0 0 0 0,1-1 0 0 0,7 1 0 0 0,4 0 67 0 0,0-1 0 0 0,0 0 0 0 0,0-2 0 0 0,23-4 0 0 0,29-8 9 0 0,-1-3 0 0 0,-1-3 0 0 0,0-3 0 0 0,-2-3 0 0 0,-1-3 0 0 0,-1-2 0 0 0,89-61 0 0 0,-145 89-119 0 0,0-1-1 0 0,-1-1 0 0 0,1 1 1 0 0,-1-1-1 0 0,0 0 1 0 0,0 0-1 0 0,-1 0 0 0 0,1-1 1 0 0,4-7-1 0 0,-7 3-6 0 0,-3 8-6 0 0,0-1 0 0 0,0 1 0 0 0,1 0 0 0 0,-1 0 0 0 0,-1-1 0 0 0,1 1 0 0 0,0 0 0 0 0,0 0 0 0 0,-1 0 0 0 0,1 0 0 0 0,-1 0 0 0 0,0 1 0 0 0,1-1 0 0 0,-1 0 0 0 0,0 1 0 0 0,0-1 0 0 0,0 1 0 0 0,0 0 0 0 0,-1-1 0 0 0,1 1 0 0 0,0 0 0 0 0,-4-1 0 0 0,-6-2-39 0 0,1 1-1 0 0,-1 0 1 0 0,-14-2-1 0 0,-14-2-214 0 0,-49 0 1 0 0,73 6 194 0 0,-1 2 1 0 0,1 0-1 0 0,-1 1 1 0 0,1 0-1 0 0,-29 9 0 0 0,40-10 55 0 0,0 1-1 0 0,0 0 1 0 0,0 0-1 0 0,0 1 1 0 0,0 0-1 0 0,1-1 1 0 0,0 1-1 0 0,-8 7 1 0 0,10-8 10 0 0,0 1 0 0 0,0-1 0 0 0,0 1 0 0 0,0 0 0 0 0,0 0 0 0 0,1 0 0 0 0,-1 0 0 0 0,1 0 1 0 0,0 0-1 0 0,0 0 0 0 0,0 1 0 0 0,0-1 0 0 0,1 0 0 0 0,-1 0 0 0 0,1 4 0 0 0,0 6 5 0 0,1 1 0 0 0,0-1 0 0 0,1 0-1 0 0,1 0 1 0 0,0 0 0 0 0,1-1 0 0 0,5 14 0 0 0,-2-8-21 0 0,-2 1 0 0 0,5 24 0 0 0,-4-10-168 0 0,-3-21-227 0 0,-1 0 0 0 0,2 23-1 0 0,-4-35-25 0 0,0 9 869 0 0,15-7-7376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2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0 12295 0 0,'0'0'8863'0'0,"0"3"-8551"0"0,-1 3-202 0 0,-1 0-1 0 0,0 0 1 0 0,0 0 0 0 0,0 0 0 0 0,-1 0-1 0 0,-4 8 1 0 0,-26 35 274 0 0,18-28-266 0 0,-138 190 933 0 0,101-143-734 0 0,-4 5-202 0 0,33-40-120 0 0,13-19-40 0 0,0-1 0 0 0,1 1 0 0 0,-11 24 0 0 0,19-36-74 0 0,12 1-622 0 0,-10-3 645 0 0,0 1 1 0 0,0-1-1 0 0,0 1 0 0 0,0-1 0 0 0,0 0 0 0 0,0 0 0 0 0,0 1 1 0 0,0-1-1 0 0,1 0 0 0 0,-1 0 0 0 0,0 0 0 0 0,0 0 0 0 0,1 0 1 0 0,22-7-5264 0 0,5-5-1736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2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33 2759 0 0,'-27'3'1515'0'0,"-48"-3"0"0"0,35-1 4283 0 0,-58 1 2336 0 0,98 0-8105 0 0,0 0-1 0 0,-1 0 1 0 0,1 1 0 0 0,0-1 0 0 0,-1 0 0 0 0,1 0 0 0 0,0 0 0 0 0,-1 0 0 0 0,1 0 0 0 0,0 1 0 0 0,-1-1 0 0 0,1 0 0 0 0,0 0 0 0 0,0 0 0 0 0,-1 1 0 0 0,1-1 0 0 0,0 0 0 0 0,0 0 0 0 0,-1 1 0 0 0,1-1 0 0 0,0 0 0 0 0,0 1 0 0 0,0-1 0 0 0,-1 0 0 0 0,1 1 0 0 0,0-1 0 0 0,0 0 0 0 0,0 1 0 0 0,0-1 0 0 0,0 0 0 0 0,0 1 0 0 0,0-1-1 0 0,0 0 1 0 0,0 1 0 0 0,1 12 604 0 0,-1-11-705 0 0,1 6 200 0 0,1-1 0 0 0,1 1-1 0 0,-1 0 1 0 0,1-1 0 0 0,0 0-1 0 0,6 10 1 0 0,-5-9-18 0 0,0-1 0 0 0,0 1 0 0 0,-1 0 0 0 0,0 1 0 0 0,0-1 0 0 0,-1 1 0 0 0,0-1 0 0 0,-1 1 0 0 0,1 0 0 0 0,-1 10 0 0 0,-1-19-110 0 0,0-1 0 0 0,0 1 0 0 0,0 0 1 0 0,0 0-1 0 0,1-1 0 0 0,-1 1 0 0 0,0 0 0 0 0,0 0 0 0 0,1 0 0 0 0,-1-1 0 0 0,0 1 0 0 0,0 0 0 0 0,1 0 1 0 0,-1 0-1 0 0,0 0 0 0 0,0-1 0 0 0,1 1 0 0 0,-1 0 0 0 0,0 0 0 0 0,1 0 0 0 0,-1 0 0 0 0,0 0 1 0 0,1 0-1 0 0,-1 0 0 0 0,0 0 0 0 0,1 0 0 0 0,-1 0 0 0 0,0 0 0 0 0,1 0 0 0 0,-1 0 0 0 0,0 0 0 0 0,0 0 1 0 0,1 0-1 0 0,-1 1 0 0 0,0-1 0 0 0,1 0 0 0 0,-1 0 0 0 0,0 0 0 0 0,0 0 0 0 0,1 1 0 0 0,-1-1 0 0 0,0 0 1 0 0,0 0-1 0 0,1 0 0 0 0,-1 1 0 0 0,0-1 0 0 0,0 0 0 0 0,0 0 0 0 0,0 1 0 0 0,1-1 0 0 0,-1 0 1 0 0,0 1-1 0 0,0-1 0 0 0,0 0 0 0 0,0 0 0 0 0,0 1 0 0 0,0-1 0 0 0,0 0 0 0 0,0 1 0 0 0,0-1 0 0 0,0 0 1 0 0,0 1-1 0 0,0-1 0 0 0,0 0 0 0 0,0 1 0 0 0,0-1 0 0 0,0 0 0 0 0,0 1 0 0 0,0-1 4 0 0,10-7 8 0 0,0-1 0 0 0,-1 1 0 0 0,0-2 0 0 0,0 1 0 0 0,-1-1 1 0 0,0-1-1 0 0,-1 1 0 0 0,7-12 0 0 0,5-11-8 0 0,20-46 0 0 0,-35 68-4 0 0,-4 9 0 0 0,0 1 0 0 0,0-1 0 0 0,0 0 0 0 0,1 1 0 0 0,-1-1 0 0 0,0 1 0 0 0,0-1 0 0 0,0 1 0 0 0,0-1 0 0 0,0 0 0 0 0,0 1 0 0 0,0-1 0 0 0,0 1 0 0 0,0-1 0 0 0,0 1 0 0 0,-1-1 0 0 0,1 1 0 0 0,0-1 0 0 0,0 0 0 0 0,0 1 0 0 0,-1-1 0 0 0,1 1 0 0 0,0-1 0 0 0,-1 1 0 0 0,1 0 0 0 0,0-1 0 0 0,-1 1 0 0 0,1-1 0 0 0,-1 1 0 0 0,1 0 0 0 0,0-1 0 0 0,-1 1 0 0 0,1 0 0 0 0,-1-1 0 0 0,1 1 0 0 0,-1 0 0 0 0,1 0 0 0 0,-1-1 0 0 0,0 1 0 0 0,1 0 0 0 0,-1 0 0 0 0,1 0 0 0 0,-1 0 0 0 0,1 0 0 0 0,-2 0 0 0 0,1 0 0 0 0,-6-1-18 0 0,0 0 0 0 0,0 1 0 0 0,0 1 0 0 0,0-1 0 0 0,0 1-1 0 0,0 0 1 0 0,1 0 0 0 0,-1 1 0 0 0,0 0 0 0 0,-6 3 0 0 0,-4 2-159 0 0,1 0 1 0 0,-27 18-1 0 0,-12 11-608 0 0,54-35 539 0 0,39 5-7164 0 0,-16-5 1228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2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15863 0 0,'0'0'1439'0'0,"0"2"-1186"0"0,-1 2-48 0 0,1-1 1 0 0,0 1-1 0 0,0-1 0 0 0,0 0 0 0 0,0 1 0 0 0,1-1 1 0 0,-1 0-1 0 0,3 7 0 0 0,8 8 146 0 0,-9-16-325 0 0,0 1-1 0 0,0 0 0 0 0,0 0 1 0 0,-1-1-1 0 0,1 1 1 0 0,-1 1-1 0 0,1-1 1 0 0,-1 0-1 0 0,0 0 1 0 0,0 0-1 0 0,-1 0 1 0 0,1 1-1 0 0,-1-1 0 0 0,0 0 1 0 0,1 1-1 0 0,-1-1 1 0 0,-1 5-1 0 0,0-1 50 0 0,-1 1 0 0 0,0-1 0 0 0,0 1 0 0 0,-1-1-1 0 0,0 0 1 0 0,0 0 0 0 0,0 0 0 0 0,-1-1 0 0 0,0 1 0 0 0,-1-1 0 0 0,-5 7-1 0 0,2-2 322 0 0,1 0 0 0 0,-11 19-1 0 0,12-8 267 0 0,5-20-450 0 0,2 0-48 0 0,0 2-134 0 0,0-1 0 0 0,0 0 0 0 0,1 0 0 0 0,-1 0 0 0 0,1 0 1 0 0,0 0-1 0 0,0 0 0 0 0,0 0 0 0 0,0-1 0 0 0,0 1 0 0 0,1-1 0 0 0,-1 1 1 0 0,1-1-1 0 0,-1 0 0 0 0,6 3 0 0 0,-3-2-7 0 0,0-1 0 0 0,1 1 0 0 0,-1-1 0 0 0,1 0 0 0 0,-1-1 0 0 0,1 1 0 0 0,0-1 0 0 0,10 0 0 0 0,-6 0 2 0 0,-1-2 0 0 0,0 1 0 0 0,0-1 0 0 0,0-1 0 0 0,0 0 0 0 0,-1 0 0 0 0,1-1 0 0 0,0 0 0 0 0,-1 0 0 0 0,0-1 0 0 0,0 0 0 0 0,0 0 0 0 0,0-1 0 0 0,10-8 0 0 0,-11 7 53 0 0,1 0 0 0 0,-1 0-1 0 0,-1-1 1 0 0,1 0 0 0 0,-1 0 0 0 0,0-1 0 0 0,-1 0-1 0 0,0 0 1 0 0,0 0 0 0 0,-1 0 0 0 0,0-1 0 0 0,0 0-1 0 0,4-15 1 0 0,-7 14-14 0 0,-1-4-45 0 0,-2 9-20 0 0,0 3-1 0 0,0-2-31 0 0,0 1 1 0 0,-1-1-1 0 0,1 0 1 0 0,-1 1-1 0 0,0 0 0 0 0,0-1 1 0 0,0 1-1 0 0,-1 0 0 0 0,1 1 1 0 0,-1-1-1 0 0,-4-2 0 0 0,-4-2-183 0 0,-1 1 0 0 0,-15-5 0 0 0,7 3 63 0 0,-10-11-1305 0 0,30 19 515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5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6935 0 0,'0'0'1071'0'0,"1"4"-723"0"0,27 71 1441 0 0,-26-68-1593 0 0,-1-1-1 0 0,1 1 0 0 0,-1 8 1 0 0,0-11-114 0 0,-1-1 662 0 0,-1 0-512 0 0,-5 6 2094 0 0,7-19-1713 0 0,23-88-34 0 0,-14 58-401 0 0,4-9-94 0 0,-6 27 8 0 0,-6 19-71 0 0,1 0 4 0 0,-2 0 47 0 0,1 1 21 0 0,5-6 16 0 0,-5 5 3 0 0,1 2 0 0 0,-1 1-72 0 0,0-1 0 0 0,0 1 0 0 0,0-1-1 0 0,0 1 1 0 0,0 0 0 0 0,0-1 0 0 0,0 1 0 0 0,0 0 0 0 0,0 0-1 0 0,0 1 1 0 0,1-1 0 0 0,-1 0 0 0 0,0 1 0 0 0,0-1-1 0 0,0 1 1 0 0,0 0 0 0 0,-1-1 0 0 0,1 1 0 0 0,3 2-1 0 0,0 0 61 0 0,0 1-1 0 0,0 0 0 0 0,0 0 1 0 0,-1 1-1 0 0,8 8 0 0 0,-9-9-32 0 0,0-1-1 0 0,0 1 1 0 0,-1 0-1 0 0,1 1 1 0 0,-1-1-1 0 0,0 0 0 0 0,0 1 1 0 0,0 0-1 0 0,-1-1 1 0 0,1 1-1 0 0,-1 0 1 0 0,1 9-1 0 0,-2-11 70 0 0,0 1 0 0 0,1 10-39 0 0,0-4 10 0 0,-1 1 0 0 0,0-1-1 0 0,-3 19 1 0 0,0-10-32 0 0,1-4-10 0 0,2-12-26 0 0,-1-1-166 0 0,-2 10 46 0 0,2-9-74 0 0,1-6-625 0 0,-2-3 760 0 0,1 0-1 0 0,1-1 1 0 0,-1 1 0 0 0,1 0-1 0 0,0-1 1 0 0,1 1-1 0 0,0 0 1 0 0,0-1 0 0 0,0 1-1 0 0,0 0 1 0 0,1 0-1 0 0,4-10 1 0 0,5-9 34 0 0,24-39 0 0 0,-25 47 18 0 0,2-4 45 0 0,0 2 0 0 0,2 0 0 0 0,0 1-1 0 0,1 0 1 0 0,26-24 0 0 0,-13 24 187 0 0,-26 17-88 0 0,2 1-86 0 0,13 0 94 0 0,0 1 0 0 0,0 0 1 0 0,18 5-1 0 0,-32-6 117 0 0,0 3-227 0 0,1 1-57 0 0,-1 0 1 0 0,1 0 0 0 0,-1 0 0 0 0,0 0 0 0 0,0 1 0 0 0,0-1 0 0 0,-1 1 0 0 0,0 0 0 0 0,1 0 0 0 0,-2 0 0 0 0,1 0 0 0 0,0 0 0 0 0,-1 0 0 0 0,0 0 0 0 0,-1 0-1 0 0,1 1 1 0 0,-1-1 0 0 0,0 0 0 0 0,0 8 0 0 0,-2-1 18 0 0,0 2 8 0 0,8 19 4 0 0,-5-27-48 0 0,9 26 64 0 0,-4-12-53 0 0,0-1 42 0 0,-6 0 1 0 0,-6 5-178 0 0,3-20 429 0 0,2 3-3528 0 0,20-16-7085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5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97 118 8287 0 0,'0'0'756'0'0,"-2"2"-622"0"0,-12 17-182 0 0,9-10 1620 0 0,-2 10 5738 0 0,5-12-7692 0 0,2-5 1496 0 0,0-2-1102 0 0,1 0-1 0 0,-1 0 1 0 0,0 0 0 0 0,1 0-1 0 0,-1 1 1 0 0,0-1 0 0 0,0 0-1 0 0,1 0 1 0 0,-1 0-1 0 0,0 0 1 0 0,1 0 0 0 0,-1 0-1 0 0,0 0 1 0 0,0 0-1 0 0,1 1 1 0 0,-1-1 0 0 0,0 0-1 0 0,0 0 1 0 0,1 0 0 0 0,-1 1-1 0 0,0-1 1 0 0,0 0-1 0 0,0 0 1 0 0,1 1 0 0 0,-1-1-1 0 0,0 1 1 0 0,1-1 5 0 0,-1 1 0 0 0,0-1 0 0 0,1 1 1 0 0,-1-1-1 0 0,1 1 0 0 0,-1-1 0 0 0,1 1 0 0 0,-1-1 0 0 0,1 0 1 0 0,-1 1-1 0 0,1-1 0 0 0,-1 0 0 0 0,1 1 0 0 0,-1-1 0 0 0,1 0 1 0 0,0 0-1 0 0,-1 1 0 0 0,2-1 0 0 0,6 1 88 0 0,1 0 0 0 0,-1-1-1 0 0,0 0 1 0 0,0 0 0 0 0,1-1 0 0 0,-1 0-1 0 0,0-1 1 0 0,13-3 0 0 0,32-6 228 0 0,-43 9-274 0 0,-5 2-4 0 0,10 0-46 0 0,-14 0-7 0 0,-1 0-1 0 0,1 0 1 0 0,-1 0-1 0 0,0 0 1 0 0,1-1-1 0 0,-1 1 1 0 0,1 0-1 0 0,-1 0 1 0 0,0 0-1 0 0,1 0 1 0 0,-1 0 0 0 0,1 0-1 0 0,-1-1 1 0 0,0 1-1 0 0,1 0 1 0 0,-1 0-1 0 0,0-1 1 0 0,1 1-1 0 0,-1 0 1 0 0,0 0-1 0 0,1-1 1 0 0,-1 1 0 0 0,0 0-1 0 0,0-1 1 0 0,0 1-1 0 0,1 0 1 0 0,-1-1-1 0 0,5-4 32 0 0,0 1-22 0 0,-1 0-1 0 0,0 0 1 0 0,0-1 0 0 0,0 0-1 0 0,0 0 1 0 0,-1 0 0 0 0,0 0-1 0 0,0 0 1 0 0,0-1 0 0 0,3-8-1 0 0,-4 8-49 0 0,0 0-1 0 0,0 0 1 0 0,0 1 0 0 0,-1-1-1 0 0,0 0 1 0 0,1-8-1 0 0,-2 12-20 0 0,0-1 1 0 0,-1 1-1 0 0,1-1 0 0 0,0 1 0 0 0,-1-1 0 0 0,1 1 0 0 0,-1-1 0 0 0,0 1 1 0 0,0 0-1 0 0,0-1 0 0 0,0 1 0 0 0,0 0 0 0 0,0 0 0 0 0,-1 0 0 0 0,1 0 1 0 0,-1 0-1 0 0,-1-2 0 0 0,1 3 31 0 0,0 1-1 0 0,1-1 1 0 0,-1 1 0 0 0,1 0-1 0 0,-1 0 1 0 0,0 0 0 0 0,1 0 0 0 0,-1 0-1 0 0,0 0 1 0 0,1 0 0 0 0,-1 0 0 0 0,-2 1-1 0 0,2-1-12 0 0,-7 2-5 0 0,-1 1 0 0 0,2-1 0 0 0,-1 1 1 0 0,0 1-1 0 0,-14 7 0 0 0,-40 28-219 0 0,57-34 213 0 0,-6 3-70 0 0,1 0-1 0 0,0 1 1 0 0,1 1 0 0 0,0 0-1 0 0,0 0 1 0 0,-8 12-1 0 0,-25 28-252 0 0,34-36 360 0 0,3 2 16 0 0,5-11 106 0 0,0 0 0 0 0,0-1 0 0 0,0 1 0 0 0,1 0-1 0 0,-1-1 1 0 0,1 1 0 0 0,0 0 0 0 0,1 0 0 0 0,-1 0 0 0 0,1-1 0 0 0,0 1-1 0 0,2 7 1 0 0,-1-6 123 0 0,1 0 0 0 0,0 1 0 0 0,0-1 1 0 0,0 0-1 0 0,4 5 0 0 0,-1-1-4 0 0,-4-8 93 0 0,-1 1-45 0 0,20 47 639 0 0,-20-47-760 0 0,1 0-7 0 0,11 21-1 0 0,-10-21-133 0 0,-3-3-10 0 0,0 1 1 0 0,0-1-1 0 0,1 0 1 0 0,-1 0-1 0 0,0 0 1 0 0,0 0-1 0 0,0 1 1 0 0,0-1 0 0 0,0 0-1 0 0,1 0 1 0 0,-1 0-1 0 0,0 0 1 0 0,0 0-1 0 0,0 1 1 0 0,0-1-1 0 0,1 0 1 0 0,-1 0-1 0 0,0 0 1 0 0,0 0-1 0 0,1 0 1 0 0,-1 0-1 0 0,0 0 1 0 0,0 0-1 0 0,0 0 1 0 0,1 0-1 0 0,-1 0 1 0 0,0 0-1 0 0,6 0 6 0 0,0 0 0 0 0,0 0-1 0 0,0 0 1 0 0,-1-1 0 0 0,1 0-1 0 0,0 0 1 0 0,-1-1 0 0 0,8-2-1 0 0,45-23-770 0 0,-21 8-2963 0 0,-28 14 2084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5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129 116 2303 0 0,'2'-1'406'0'0,"4"-3"750"0"0,1 1 1 0 0,-1 1 0 0 0,9-3-1 0 0,-12 4-753 0 0,0 0 0 0 0,-1 0-1 0 0,1 0 1 0 0,-1-1-1 0 0,1 1 1 0 0,-1-1 0 0 0,0 0-1 0 0,1 1 1 0 0,-1-1-1 0 0,3-4 1 0 0,-4 5-161 0 0,1 0 637 0 0,-1 0-146 0 0,3-2-227 0 0,0 0 0 0 0,-1 0 0 0 0,0 0 0 0 0,0-1 0 0 0,3-3 0 0 0,-5 5-1 0 0,-7-19 1047 0 0,3 18-1505 0 0,1 1 0 0 0,-1-1 0 0 0,0 1 0 0 0,1 0 0 0 0,-1 0 0 0 0,0 0 0 0 0,0 0 0 0 0,-1 0 0 0 0,1 1 0 0 0,0-1 0 0 0,0 1 0 0 0,-1 0 0 0 0,1 0 0 0 0,-1 0 0 0 0,-6-1 0 0 0,8 2-47 0 0,0-1 0 0 0,1 1 0 0 0,-1-1 0 0 0,0 1 0 0 0,0 0 0 0 0,0 0 0 0 0,0 0 0 0 0,0 0 0 0 0,1 0 0 0 0,-1 0 0 0 0,-3 1 0 0 0,-2 0 0 0 0,4 0 0 0 0,-1-1 0 0 0,1 0 0 0 0,0 1 0 0 0,-1 0 0 0 0,1-1 0 0 0,0 1 0 0 0,0 1 0 0 0,0-1 0 0 0,-1 0 0 0 0,1 1 0 0 0,1 0 0 0 0,-1-1 0 0 0,0 1 0 0 0,0 0 0 0 0,1 1 0 0 0,-1-1 0 0 0,1 0 0 0 0,0 1 0 0 0,-4 4 0 0 0,3-4 0 0 0,-3 6 0 0 0,0-1 0 0 0,1 0 1 0 0,0 1-1 0 0,0 0 0 0 0,1 1 0 0 0,-5 13 0 0 0,-5 11 106 0 0,12-27-70 0 0,0-1 1 0 0,1 1-1 0 0,-1 0 1 0 0,1-1-1 0 0,0 1 1 0 0,1 0 0 0 0,0 12-1 0 0,0-11 24 0 0,0-6 715 0 0,6-3-422 0 0,4 1-4 0 0,-4 0-234 0 0,2-2-9 0 0,23-10 278 0 0,-29 12-1018 0 0,10-2-6598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5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10135 0 0,'0'0'12473'0'0,"5"-10"-11786"0"0,-5 10-687 0 0,5-16 150 0 0,1 0-1 0 0,10-19 0 0 0,-13 30-149 0 0,-1 0 0 0 0,1 1 0 0 0,0-1-1 0 0,1 1 1 0 0,-1 0 0 0 0,5-4 0 0 0,-1 2-12 0 0,-2 0-5 0 0,1 1 1 0 0,0 0 0 0 0,0 0-1 0 0,0 0 1 0 0,1 1 0 0 0,-1 0-1 0 0,14-5 1 0 0,6-4 16 0 0,-20 9 0 0 0,-5 2 0 0 0,1 1 0 0 0,1 0 0 0 0,-1 0 0 0 0,0-1 0 0 0,0 2 0 0 0,0-1 0 0 0,0 0 0 0 0,1 0 0 0 0,-1 1 0 0 0,4-1 0 0 0,-5 1 0 0 0,0-1 0 0 0,0 1 0 0 0,0 0 0 0 0,-1 0 0 0 0,1 0 0 0 0,0 0 0 0 0,0 0 0 0 0,0 0 0 0 0,0 0 0 0 0,0 0 0 0 0,-1 0 0 0 0,1 0 0 0 0,1 1 0 0 0,-1 0 0 0 0,0 0 0 0 0,0-1 0 0 0,0 1 0 0 0,0 0 0 0 0,-1 0 0 0 0,1 0 0 0 0,0 1 0 0 0,-1-1 0 0 0,1 0 0 0 0,-1 0 0 0 0,1 0 0 0 0,-1 0 0 0 0,1 1 0 0 0,-1-1 0 0 0,0 0 0 0 0,1 0 0 0 0,-1 1 0 0 0,0 0 0 0 0,1 29 0 0 0,-1-29 0 0 0,0 7 0 0 0,0 11 0 0 0,5 38 0 0 0,-5-57 0 0 0,0 1 0 0 0,0 0 0 0 0,0-1 0 0 0,0 1 0 0 0,0-1 0 0 0,1 1 0 0 0,-1-1 0 0 0,1 1 0 0 0,-1-1 0 0 0,1 1 0 0 0,-1-1 0 0 0,3 3 0 0 0,-1 0 0 0 0,10 18 0 0 0,-9-19 0 0 0,10 13 0 0 0,-8-14 0 0 0,-1 0 0 0 0,-1 0-437 0 0,1 0-1 0 0,0-1 1 0 0,-1 1 0 0 0,1-1 0 0 0,0 0-1 0 0,0 0 1 0 0,0 0 0 0 0,0 0-1 0 0,0-1 1 0 0,1 0 0 0 0,6 0-1 0 0,2-1-1554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4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 6447 0 0,'0'0'586'0'0,"2"0"-486"0"0,-1 1 128 0 0,0 0 0 0 0,0-1 0 0 0,1 1 0 0 0,-1 0 0 0 0,0-1 0 0 0,0 1 0 0 0,0 0 0 0 0,0 0 1 0 0,0 0-1 0 0,0 0 0 0 0,0 0 0 0 0,0 0 0 0 0,0 1 0 0 0,-1-1 0 0 0,1 0 0 0 0,0 0 0 0 0,-1 0 0 0 0,1 1 1 0 0,-1-1-1 0 0,1 0 0 0 0,-1 1 0 0 0,0-1 0 0 0,1 1 0 0 0,-1-1 0 0 0,0 2 0 0 0,0 1 262 0 0,1-2-208 0 0,-1 1 1 0 0,0-1-1 0 0,-1 0 1 0 0,1 1-1 0 0,0-1 1 0 0,-1 1-1 0 0,1-1 1 0 0,-1 0-1 0 0,0 1 1 0 0,0-1-1 0 0,0 0 1 0 0,0 1-1 0 0,0-1 1 0 0,0 0-1 0 0,-3 3 1 0 0,-3 4 86 0 0,0-1-1 0 0,-9 8 1 0 0,12-12-126 0 0,-6 6 112 0 0,-24 24 536 0 0,-40 51-1 0 0,43-42-811 0 0,-44 77-1 0 0,67-105-28 0 0,3-3-22 0 0,-2-1 0 0 0,-13 20 1 0 0,19-29 95 0 0,2-3-69 0 0,8-4 22 0 0,-1 1 1 0 0,1 0-1 0 0,0 0 1 0 0,0 1 0 0 0,0 1-1 0 0,0-1 1 0 0,1 1-1 0 0,-1 1 1 0 0,18-1 0 0 0,9-2 36 0 0,262-40 593 0 0,-296 44-854 0 0,-3 1-1094 0 0,-1 3 812 0 0,-1-1 0 0 0,1 0 1 0 0,-1 0-1 0 0,1 0 0 0 0,-1-1 0 0 0,0 1 1 0 0,0-1-1 0 0,-6 4 0 0 0,0-1-1087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4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3658 3679 0 0,'0'0'167'0'0,"-1"1"-7"0"0,-25 15-263 0 0,20-13 836 0 0,0 0 0 0 0,0 1 0 0 0,1 0 0 0 0,0 0-1 0 0,-1 0 1 0 0,1 1 0 0 0,-7 8 0 0 0,11-13-643 0 0,1 0-1 0 0,0 0 1 0 0,0 1-1 0 0,0-1 1 0 0,0 0 0 0 0,0 0-1 0 0,0 0 1 0 0,-1 0 0 0 0,1 0-1 0 0,0 0 1 0 0,0 0-1 0 0,0 1 1 0 0,0-1 0 0 0,0 0-1 0 0,0 0 1 0 0,0 0-1 0 0,0 0 1 0 0,0 0 0 0 0,0 1-1 0 0,0-1 1 0 0,0 0 0 0 0,-1 0-1 0 0,1 0 1 0 0,0 0-1 0 0,0 1 1 0 0,0-1 0 0 0,0 0-1 0 0,0 0 1 0 0,1 0-1 0 0,-1 0 1 0 0,0 1 0 0 0,0-1-1 0 0,0 0 1 0 0,0 0-1 0 0,0 0 1 0 0,0 0 0 0 0,0 0-1 0 0,0 1 1 0 0,0-1 0 0 0,0 0-1 0 0,0 0 1 0 0,0 0-1 0 0,1 0 1 0 0,-1 0 0 0 0,0 0-1 0 0,0 0 1 0 0,0 1-1 0 0,0-1 1 0 0,0 0 0 0 0,0 0-1 0 0,1 0 1 0 0,-1 0 0 0 0,0 0-1 0 0,0 0 1 0 0,0 0-1 0 0,0 0 1 0 0,0 0 0 0 0,1 0-1 0 0,15-1 1693 0 0,24-10-1031 0 0,-37 10-424 0 0,174-47 1429 0 0,12-3-1274 0 0,-82 10-197 0 0,-24 9-26 0 0,-6 6-123 0 0,82-15 0 0 0,80-20-136 0 0,-212 52 83 0 0,0-1 0 0 0,49-27 0 0 0,45-37 313 0 0,-54 32-305 0 0,6-2-55 0 0,98-44 0 0 0,-129 70-25 0 0,-1-3 0 0 0,-1-1-1 0 0,-2-3 1 0 0,54-41 0 0 0,-59 36 50 0 0,53-62 1 0 0,-46 47 81 0 0,-38 43-134 0 0,10-11 79 0 0,0 0 0 0 0,1 1 0 0 0,0 0-1 0 0,15-10 1 0 0,49-38-4 0 0,2-2-56 0 0,-52 43-28 0 0,0-1 0 0 0,-1-2 0 0 0,-2 0 0 0 0,0-2 0 0 0,26-33 0 0 0,-42 46 7 0 0,-1 0 1 0 0,8-20-1 0 0,9-13 24 0 0,-1 9-20 0 0,-11 14-11 0 0,1 2 0 0 0,1 0 0 0 0,20-21 0 0 0,224-210 0 0 0,-137 154 0 0 0,-80 65 0 0 0,-10 6 0 0 0,-1 0 0 0 0,36-42 0 0 0,29-36 131 0 0,188-159-1 0 0,-219 209-97 0 0,44-34 9 0 0,-19 15-42 0 0,-53 42 0 0 0,49-34 0 0 0,-24 22 0 0 0,74-69 0 0 0,-122 100 0 0 0,15-12 13 0 0,1 2 0 0 0,0 1 0 0 0,2 1-1 0 0,48-21 1 0 0,33-14-13 0 0,-36 17 0 0 0,2-2 0 0 0,67-34 0 0 0,-47 22 0 0 0,50-31 0 0 0,6-2 0 0 0,-125 69 27 0 0,39-28-1 0 0,-35 21-15 0 0,3 1 15 0 0,2 2-1 0 0,0 1 1 0 0,1 2 0 0 0,41-11-1 0 0,176-45 39 0 0,-190 53-64 0 0,27-5 0 0 0,-21 13 0 0 0,-69 10 0 0 0,-1 1 0 0 0,1-1 0 0 0,0 1 0 0 0,0 0 0 0 0,-1 0 0 0 0,1 0 0 0 0,0 0 0 0 0,0 0 0 0 0,-1 1 0 0 0,1-1 0 0 0,4 2 0 0 0,6 1 0 0 0,72-2 0 0 0,41-11 0 0 0,-56 3 0 0 0,-25 4 32 0 0,69 3 0 0 0,-109 1-32 0 0,19 4 0 0 0,-12-2 0 0 0,-7-2 0 0 0,21 11 0 0 0,-3-3 0 0 0,0-1 0 0 0,0-1 0 0 0,1-1 0 0 0,46 5 0 0 0,-33-5 0 0 0,19 0 21 0 0,-37-5 1 0 0,35 7-1 0 0,-41-5-21 0 0,0 0 0 0 0,0 0 0 0 0,-1 1 0 0 0,19 9 0 0 0,4 9 0 0 0,-20-13 0 0 0,29 15 0 0 0,-23-14 0 0 0,-11-5 0 0 0,21 11 0 0 0,0-1 0 0 0,60 18 0 0 0,-37-16 154 0 0,-2 2 0 0 0,82 42-1 0 0,-74-35-120 0 0,-35-16-19 0 0,-1 1 0 0 0,22 15 0 0 0,-4 0-14 0 0,-14-10 0 0 0,-1 3 0 0 0,32 26 0 0 0,-35-26 52 0 0,2 0 0 0 0,42 23 0 0 0,-43-27-16 0 0,14 8-29 0 0,111 74 103 0 0,-132-83-96 0 0,0 1 0 0 0,-1 0-1 0 0,0 2 1 0 0,-1 0 0 0 0,23 33 0 0 0,-19-22 4 0 0,2-1 1 0 0,0-2-1 0 0,2 0 0 0 0,0-1 1 0 0,2-2-1 0 0,31 22 0 0 0,-23-18 17 0 0,-2 2-1 0 0,0 1 1 0 0,35 43 0 0 0,-1 19-35 0 0,-13-16 0 0 0,-10-24 146 0 0,2-2 1 0 0,65 56 0 0 0,-24-28 8 0 0,93 77 116 0 0,-125-113-217 0 0,74 55 103 0 0,62 53-29 0 0,-30-6 8 0 0,-137-120-100 0 0,-1 1 0 0 0,0 1 0 0 0,-2 2 0 0 0,17 28 0 0 0,-14-20 26 0 0,47 54 0 0 0,-41-58-62 0 0,99 98 0 0 0,-24-34 0 0 0,-22-20 21 0 0,-45-39 0 0 0,64 47 1 0 0,66 19 6 0 0,29 22 8 0 0,-48-28 205 0 0,-96-65-194 0 0,10 5-30 0 0,25 16 30 0 0,60 36-47 0 0,-84-52 0 0 0,21 11 0 0 0,-31-22-6 0 0,116 49 129 0 0,-33-28 80 0 0,239 109-75 0 0,-325-134-128 0 0,94 42 0 0 0,45 26 20 0 0,-141-70-13 0 0,1-3-1 0 0,52 11 1 0 0,-46-14-7 0 0,-16-3 0 0 0,43 4 0 0 0,-75-14 0 0 0,-4 0 0 0 0,0 0 0 0 0,0 1 0 0 0,0-1 0 0 0,0 1 0 0 0,0-1 0 0 0,0 1 0 0 0,0 0 0 0 0,4 2 0 0 0,11 3 0 0 0,-3-2-11 0 0,-12-4-42 0 0,-3-4-1078 0 0,0 3 957 0 0,0-1-1 0 0,1 0 0 0 0,-1 1 1 0 0,0-1-1 0 0,-1 1 1 0 0,1-1-1 0 0,0 1 0 0 0,0-1 1 0 0,-1 0-1 0 0,1 1 1 0 0,-1-1-1 0 0,1 1 0 0 0,-1-1 1 0 0,1 1-1 0 0,-1 0 1 0 0,0-1-1 0 0,0 1 0 0 0,0 0 1 0 0,0-1-1 0 0,0 1 1 0 0,0 0-1 0 0,0 0 0 0 0,0 0 1 0 0,-2-1-1 0 0,-17-9-1457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46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3223 0 0,'0'0'143'0'0,"3"-2"-3"0"0,0-1-109 0 0,0 1-13 0 0,-1 0 0 0 0,0-1 0 0 0,0 1 0 0 0,0-1 0 0 0,0 1 0 0 0,0-1 0 0 0,3-7 1746 0 0,5-18 847 0 0,-9 26-2158 0 0,-1-1-33 0 0,2-7 4 0 0,-2 8 34 0 0,1-1 12 0 0,0-22 4066 0 0,0 22-4094 0 0,5-37 1307 0 0,-6 37-1556 0 0,1 1-113 0 0,3-8-53 0 0,0 6 16 0 0,-4 3-41 0 0,1 1-1 0 0,0-1 1 0 0,-1 1 0 0 0,1 0 0 0 0,0-1 0 0 0,-1 1 0 0 0,1 0 0 0 0,0 0 0 0 0,0-1 0 0 0,0 1 0 0 0,-1 0 0 0 0,3 0 0 0 0,-1 1 3 0 0,-1-1 1 0 0,1 1-1 0 0,0 0 1 0 0,0 0-1 0 0,-1 0 0 0 0,1 0 1 0 0,0 0-1 0 0,-1 0 1 0 0,1 1-1 0 0,-1-1 0 0 0,1 0 1 0 0,-1 1-1 0 0,0-1 1 0 0,0 1-1 0 0,0 0 0 0 0,0-1 1 0 0,0 1-1 0 0,0 0 1 0 0,0 0-1 0 0,0 0 1 0 0,0 3-1 0 0,3 6 28 0 0,0-1-1 0 0,2 16 1 0 0,0 15 49 0 0,-3 0-1 0 0,-1 58 1 0 0,-2-83-63 0 0,-7 266 213 0 0,-1-2-92 0 0,8-269-74 0 0,0 0 0 0 0,1 0 0 0 0,0 0 0 0 0,1-1 0 0 0,0 1 0 0 0,1 0 0 0 0,0-1 0 0 0,0 0 0 0 0,1 0 0 0 0,1 0 0 0 0,-1 0 0 0 0,2-1 0 0 0,8 14 0 0 0,2-1 222 0 0,-11-14-180 0 0,0 0 1 0 0,0-1 0 0 0,1 1 0 0 0,9 7 0 0 0,-13-13 49 0 0,-1-2-150 0 0,0 1 0 0 0,0 0 1 0 0,-1 0-1 0 0,1 0 1 0 0,0 0-1 0 0,0 0 0 0 0,0 0 1 0 0,-1 0-1 0 0,2 2 1 0 0,-1-2 3 0 0,-1 0-11 0 0,1-1 0 0 0,-1 0 1 0 0,0 1-1 0 0,1-1 0 0 0,-1 1 1 0 0,0-1-1 0 0,0 1 0 0 0,1-1 1 0 0,-1 1-1 0 0,0-1 0 0 0,0 1 1 0 0,0-1-1 0 0,0 1 0 0 0,0-1 1 0 0,1 1-1 0 0,-1-1 0 0 0,0 1 1 0 0,0 0-1 0 0,0-1 0 0 0,0 1 1 0 0,-1 0-1 0 0,1 0-25 0 0,-1 1 0 0 0,0-1 1 0 0,0 1-1 0 0,0-1 0 0 0,0 0 1 0 0,-1 1-1 0 0,1-1 0 0 0,0 0 1 0 0,0 0-1 0 0,-1 0 0 0 0,1 0 1 0 0,-1 0-1 0 0,1 0 0 0 0,-1 0 1 0 0,1 0-1 0 0,-1-1 0 0 0,1 1 0 0 0,-1-1 1 0 0,-3 1-1 0 0,-4 2-367 0 0,-1-2 0 0 0,-13 2 0 0 0,8-2-293 0 0,12 0-25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4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473 154 4143 0 0,'0'0'1504'0'0,"-2"1"-305"0"0,-12 9 363 0 0,-1 0 1 0 0,1-2-1 0 0,-28 12 4736 0 0,45-22-5978 0 0,19-14-29 0 0,1 0 1 0 0,0 2-1 0 0,26-12 0 0 0,-2 1-64 0 0,-18 8-88 0 0,71-37 287 0 0,-86 47-306 0 0,0 2 1 0 0,0 0 0 0 0,0 0-1 0 0,1 1 1 0 0,19-2-1 0 0,-31 6 64 0 0,-2 0-168 0 0,0 0 1 0 0,0 1-1 0 0,0 0 0 0 0,0-1 0 0 0,-1 1 1 0 0,1 0-1 0 0,0-1 0 0 0,0 1 0 0 0,0 0 0 0 0,-1 0 1 0 0,2 1-1 0 0,1 3 27 0 0,-2 3-42 0 0,0 1 0 0 0,-1-1 0 0 0,1 0 0 0 0,-1 1 0 0 0,-1-1 0 0 0,0 0 0 0 0,0 1 0 0 0,-1-1 0 0 0,0 0 0 0 0,0 0 0 0 0,0 0 0 0 0,-8 15 0 0 0,1-6-2 0 0,-1-1 1 0 0,-1 0-1 0 0,0 0 1 0 0,-24 24-1 0 0,25-28-4 0 0,-21 22-124 0 0,-1-2 1 0 0,-37 30 0 0 0,-24 6-910 0 0,-2-3 0 0 0,-116 57 0 0 0,56-38-322 0 0,143-77 1376 0 0,10-5 322 0 0,51 2 494 0 0,-1-8-63 0 0,53-12 0 0 0,-27 4-213 0 0,138-12 687 0 0,-154 20-665 0 0,96 8 0 0 0,-146-5-545 0 0,-1 2-6 0 0,20 6 90 0 0,-12-2-114 0 0,-13-4-67 0 0,-5 2-2711 0 0,1-3 2439 0 0,1 1 0 0 0,-1 0 0 0 0,1-1 0 0 0,0 1 0 0 0,-1 0 0 0 0,1-1 0 0 0,-1 0 0 0 0,0 1 0 0 0,1-1 0 0 0,-4 0 0 0 0,5 0 290 0 0,-2 0-1528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4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95 6535 0 0,'2'-1'299'0'0,"3"-4"-124"0"0,-1 3-142 0 0,0-1 0 0 0,0 0 0 0 0,-1 1 0 0 0,2 0 0 0 0,-1 0-1 0 0,5-2 1 0 0,104-48 6177 0 0,-103 47-5496 0 0,-7 4-30 0 0,0 0-4 0 0,24-11 4448 0 0,-29 13-5079 0 0,0-1 0 0 0,1 1 1 0 0,-1-1-1 0 0,0 0 0 0 0,0 1 0 0 0,0-1 0 0 0,-3-1 0 0 0,-10 2-3 0 0,-4 5-25 0 0,0 2 1 0 0,1-1-1 0 0,0 2 0 0 0,-20 13 1 0 0,10-7-94 0 0,-2 1-164 0 0,0 1 1 0 0,1 2-1 0 0,1 1 1 0 0,-38 35-1 0 0,64-53 159 0 0,2 1-78 0 0,-1 11 79 0 0,5 1-12 0 0,4 3 13 0 0,-4-15 75 0 0,2 2-61 0 0,12 14 3 0 0,-14-17 44 0 0,9 7 2 0 0,-3-2 12 0 0,0-2 0 0 0,0 1 0 0 0,14 4 0 0 0,-9-4 0 0 0,-10-2 1 0 0,27 5 52 0 0,41 5-36 0 0,-45-10 116 0 0,30 9-1 0 0,-26-5 116 0 0,-29-7-125 0 0,-1 0 18 0 0,-1 0-80 0 0,-1-1-22 0 0,1 1 0 0 0,-1 0 0 0 0,1-1 0 0 0,0 1 0 0 0,-1-1 0 0 0,1 1 0 0 0,0-1 0 0 0,-1 0 0 0 0,1 1 0 0 0,0-1 0 0 0,0 1 0 0 0,1-1 0 0 0,-3 3 56 0 0,-6 8 3 0 0,1 0 0 0 0,-2-1 0 0 0,1 0 1 0 0,-1 0-1 0 0,-1 0 0 0 0,-16 13 0 0 0,-6 8-16 0 0,16-16-79 0 0,0-1 0 0 0,-1 0 1 0 0,-28 18-1 0 0,34-26 7 0 0,0 0 0 0 0,-1 0 0 0 0,0-1-1 0 0,0 0 1 0 0,0-1 0 0 0,-1-1 0 0 0,-20 5 0 0 0,28-7 3 0 0,-1 0 5 0 0,-14-5 11 0 0,-9-4 47 0 0,24 5-28 0 0,-3-9-36 0 0,2 1-32 0 0,4 9-76 0 0,3-2-2840 0 0,-1 3 2854 0 0,0 0-1 0 0,0 0 0 0 0,0 0 1 0 0,0 0-1 0 0,0 1 0 0 0,0-1 1 0 0,1 0-1 0 0,0-1-116 0 0,13-7-1110 0 0,2 3-270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4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148 419 5983 0 0,'0'0'464'0'0,"3"0"-305"0"0,30-4 4093 0 0,-30 4-2848 0 0,6-2 1748 0 0,-29-3 1165 0 0,0 1-5122 0 0,-16-3 925 0 0,28 7 15 0 0,1-1 0 0 0,-1-1 0 0 0,1 1 0 0 0,0-1 0 0 0,-1 0 0 0 0,1-1 0 0 0,0 0 0 0 0,1 0 0 0 0,-1 0 0 0 0,0-1 0 0 0,-9-7 0 0 0,6 0-58 0 0,7 6-75 0 0,1 0-1 0 0,0 0 1 0 0,0-1 0 0 0,1 1-1 0 0,0-1 1 0 0,0 1-1 0 0,0-1 1 0 0,0 1 0 0 0,1-11-1 0 0,0 10-19 0 0,0 0-1 0 0,0 0 0 0 0,1 0 1 0 0,0 0-1 0 0,0 0 0 0 0,0 0 1 0 0,1 0-1 0 0,0 1 1 0 0,4-9-1 0 0,1-5-163 0 0,-6 17 144 0 0,0-1 0 0 0,0 0 0 0 0,0 0 0 0 0,0 1 0 0 0,1-1 0 0 0,-1 1 0 0 0,1-1 0 0 0,-1 1 0 0 0,1 0 0 0 0,0-1 0 0 0,3-1 0 0 0,-2 0 16 0 0,0 1-1 0 0,1-1 0 0 0,0 1 1 0 0,0 0-1 0 0,5-4 0 0 0,-1 3-11 0 0,-2-1 21 0 0,1 1 1 0 0,-1 0 0 0 0,1 0 0 0 0,1 0 0 0 0,-1 1 0 0 0,9-2-1 0 0,0-1 13 0 0,30-12-1 0 0,101-35 74 0 0,-115 43 266 0 0,0 1 0 0 0,51-6 1 0 0,-80 14-86 0 0,0 3 2 0 0,8 4-8 0 0,-6-2-33 0 0,-4 0-174 0 0,0-1 0 0 0,0 0 0 0 0,0 1 0 0 0,0-1 0 0 0,0 1 0 0 0,-1-1 0 0 0,0 1 0 0 0,0-1 0 0 0,0 1 0 0 0,0-1 0 0 0,0 1 0 0 0,-1 5 0 0 0,-1-3 1 0 0,0 0 0 0 0,0 0 1 0 0,0 0-1 0 0,-1 0 0 0 0,0 0 0 0 0,-5 7 1 0 0,-6 6 31 0 0,-1-1 1 0 0,-34 32-1 0 0,32-33-34 0 0,-40 44-11 0 0,-32 30 25 0 0,77-80-117 0 0,-1-1 0 0 0,1-1-1 0 0,-2 0 1 0 0,1 0 0 0 0,-29 11 0 0 0,39-19-12 0 0,0 1 0 0 0,-1-1 0 0 0,1-1 0 0 0,-1 1 0 0 0,1 0 0 0 0,-1-1-1 0 0,1 0 1 0 0,-1 0 0 0 0,1 0 0 0 0,-1 0 0 0 0,1 0 0 0 0,0-1 0 0 0,-7-1 0 0 0,9 1 30 0 0,0 1-1 0 0,0-1 0 0 0,-1 0 1 0 0,2 0-1 0 0,-1 0 0 0 0,0 0 1 0 0,0 0-1 0 0,0 0 0 0 0,0 0 1 0 0,1-1-1 0 0,-1 1 1 0 0,0 0-1 0 0,1 0 0 0 0,-1 0 1 0 0,1-1-1 0 0,-1 1 0 0 0,1 0 1 0 0,0-1-1 0 0,-1-1 1 0 0,1 3 28 0 0,0-3-99 0 0,0 1 1 0 0,0-1-1 0 0,-1 0 0 0 0,2 0 0 0 0,-1 1 1 0 0,0-1-1 0 0,0 0 0 0 0,1 0 1 0 0,0 1-1 0 0,-1-1 0 0 0,1 0 1 0 0,2-2-1 0 0,-1-2-436 0 0,12-31-3291 0 0,-6 19-1697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4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64 5063 0 0,'2'-9'77'0'0,"-1"6"-35"0"0,0 0-1 0 0,0 0 1 0 0,-1 0-1 0 0,1 0 1 0 0,-1-1 0 0 0,0 1-1 0 0,0 0 1 0 0,-1-4-1 0 0,0-8 6966 0 0,-2 8-3937 0 0,-2 8-1672 0 0,-4 10-1008 0 0,-3 12-59 0 0,-11 28 0 0 0,4-6-145 0 0,-145 286 150 0 0,79-201-157 0 0,0 0 222 0 0,71-105-297 0 0,4-7 81 0 0,-11 25 0 0 0,19-37-118 0 0,0 1 0 0 0,0-1 0 0 0,0 0 0 0 0,1 1 0 0 0,0 0 0 0 0,0-1 0 0 0,1 1 0 0 0,0 7 1 0 0,1 1 17 0 0,1-10-21 0 0,2 7-77 0 0,2-2 86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5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3223 0 0,'2'-1'240'0'0,"1"0"1103"0"0,1-1-1 0 0,-1 0 0 0 0,1 1 0 0 0,-1 0 0 0 0,1 0 1 0 0,-1 0-1 0 0,1 0 0 0 0,6 0 0 0 0,-3 0 2773 0 0,-7 17-3706 0 0,-1 0 0 0 0,-1-1 0 0 0,0 1-1 0 0,-1-1 1 0 0,-8 26 0 0 0,5-27-622 0 0,5-11-886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5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0,'0'0'9406'0'0,"1"3"-8770"0"0,3 13 18 0 0,0-1 0 0 0,1 1 0 0 0,0-1 0 0 0,2 0 0 0 0,13 24 0 0 0,-15-31-543 0 0,0 1 1 0 0,-1 0 0 0 0,0 0 0 0 0,0 1 0 0 0,-1-1 0 0 0,0 1-1 0 0,-1 0 1 0 0,2 10 0 0 0,-3-5-34 0 0,0-1 0 0 0,-1 1 0 0 0,-1-1 0 0 0,0 1 0 0 0,-3 14 0 0 0,-12 42 150 0 0,10-48-110 0 0,0 1-1 0 0,2 0 1 0 0,1 1 0 0 0,0 35-1 0 0,5-41-13 0 0,5-2-5 0 0,1-3-23 0 0,-8-13-73 0 0,1 0 0 0 0,-1 0 0 0 0,1 0 1 0 0,0 0-1 0 0,-1 0 0 0 0,1 0 0 0 0,0-1 0 0 0,0 1 0 0 0,0 0 1 0 0,-1-1-1 0 0,1 1 0 0 0,0-1 0 0 0,0 1 0 0 0,0-1 0 0 0,0 1 1 0 0,2 0-1 0 0,0 0-10 0 0,13 8-1531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5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6447 0 0,'0'0'4088'0'0,"2"2"-2968"0"0,6 5-399 0 0,0-1 0 0 0,-1 1 0 0 0,7 9 0 0 0,-11-12-566 0 0,0 0 0 0 0,-1 0-1 0 0,0 0 1 0 0,0 0 0 0 0,0 1-1 0 0,0-1 1 0 0,0 1 0 0 0,-1-1-1 0 0,1 9 1 0 0,-1-7-19 0 0,0 0-1 0 0,-1 0 1 0 0,-1 10 0 0 0,1-13 121 0 0,-1 0-8 0 0,-4 10-1 0 0,4-10-12 0 0,0 0-50 0 0,1 5 413 0 0,2-8-248 0 0,10-14-165 0 0,14-29-240 0 0,3-16 53 0 0,-14 32 73 0 0,-2-2 1 0 0,13-36-1 0 0,-25 62 250 0 0,2-1-126 0 0,-3 3-192 0 0,0 1 1 0 0,0 0-1 0 0,0 0 1 0 0,0-1-1 0 0,0 1 1 0 0,0 0 0 0 0,0-1-1 0 0,0 1 1 0 0,0 0-1 0 0,0 0 1 0 0,0-1 0 0 0,0 1-1 0 0,0 0 1 0 0,0 0-1 0 0,1-1 1 0 0,-1 1-1 0 0,0 0 1 0 0,0 0 0 0 0,0 0-1 0 0,0-1 1 0 0,1 1-1 0 0,-1 0 1 0 0,0 0 0 0 0,0 0-1 0 0,0-1 1 0 0,1 1-1 0 0,-1 0 1 0 0,0 0-1 0 0,0 0 1 0 0,1 0 0 0 0,-1 0-1 0 0,0 0 1 0 0,0 0-1 0 0,1 0 1 0 0,-1-1 0 0 0,0 1-1 0 0,1 0 1 0 0,-1 0-1 0 0,0 0 1 0 0,1 0 0 0 0,2 1 6 0 0,3 2 6 0 0,-1-1 0 0 0,1 0 0 0 0,0 1 1 0 0,-1 0-1 0 0,0 1 0 0 0,0-1 0 0 0,0 1 0 0 0,8 7 0 0 0,22 17 179 0 0,-14-8 25 0 0,-19-18-91 0 0,0 0 4 0 0,-1-2-114 0 0,0 1 0 0 0,0 0 0 0 0,0 0 0 0 0,-1-1 0 0 0,1 1 0 0 0,0 0-1 0 0,-1 0 1 0 0,1 0 0 0 0,0 0 0 0 0,-1 0 0 0 0,1 1 97 0 0,0 0-21 0 0,4 8-4 0 0,-4-4-17 0 0,-1 5-10 0 0,0-8 191 0 0,1-6-202 0 0,22-61 15 0 0,58-108 0 0 0,-74 161-69 0 0,0 2-12 0 0,-3 6-36 0 0,-2 1 44 0 0,13-4-4 0 0,-8 6-2 0 0,0 1-33 0 0,7 2 32 0 0,3 4 11 0 0,-1 2 0 0 0,-4 4 0 0 0,-2 7 221 0 0,-1-1 0 0 0,-1 1 0 0 0,-1 0-1 0 0,6 27 1 0 0,-12-44-97 0 0,-1 0-59 0 0,8 33 53 0 0,-4-18-76 0 0,2 15-42 0 0,-5-30-166 0 0,0 0-482 0 0,4 8-185 0 0,-4-8-818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5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82 10135 0 0,'0'0'778'0'0,"-2"2"-333"0"0,-9 9 6844 0 0,13-9-6873 0 0,-1 0-242 0 0,0 1 0 0 0,1-1 0 0 0,-1 0 0 0 0,1 0-1 0 0,0 0 1 0 0,-1 0 0 0 0,1 0 0 0 0,0-1 0 0 0,0 1-1 0 0,4 2 1 0 0,7 3 174 0 0,26 8 0 0 0,-21-10-348 0 0,2-3 0 0 0,-2-3 0 0 0,-12 0 0 0 0,13-8 0 0 0,-10 3 0 0 0,16-9 42 0 0,-22 11-30 0 0,5-9-2 0 0,-3-2-10 0 0,-5 2 0 0 0,-2 6-37 0 0,0 1 1 0 0,0 0-1 0 0,-1 0 0 0 0,0 1 0 0 0,0-1 0 0 0,0 0 0 0 0,-8-9 1 0 0,10 14 1 0 0,0-1 0 0 0,-1 1 0 0 0,1 0 1 0 0,-1-1-1 0 0,1 1 0 0 0,-1 0 1 0 0,0 0-1 0 0,1 0 0 0 0,-1 0 0 0 0,0 1 1 0 0,0-1-1 0 0,0 0 0 0 0,0 1 1 0 0,0-1-1 0 0,1 1 0 0 0,-1 0 0 0 0,0-1 1 0 0,-4 1-1 0 0,1 0-22 0 0,0 1 1 0 0,0-1-1 0 0,0 1 0 0 0,0 0 0 0 0,-9 2 1 0 0,-11 6 1 0 0,-1 1 0 0 0,1 2 0 0 0,1 0 1 0 0,-25 16-1 0 0,39-22 38 0 0,1 1 1 0 0,0 0-1 0 0,0 1 1 0 0,0 0-1 0 0,1 0 0 0 0,0 1 1 0 0,1 0-1 0 0,0 0 1 0 0,0 0-1 0 0,1 1 0 0 0,0 0 1 0 0,-5 13-1 0 0,10-19 42 0 0,0-1 0 0 0,0 1 0 0 0,0 0 0 0 0,0-1-1 0 0,1 1 1 0 0,0 0 0 0 0,0 0 0 0 0,0-1 0 0 0,0 1 0 0 0,0 0-1 0 0,1-1 1 0 0,0 1 0 0 0,0 0 0 0 0,0-1 0 0 0,0 1 0 0 0,0-1 0 0 0,1 1-1 0 0,1 3 1 0 0,2-2 130 0 0,10 5-18 0 0,0-2 0 0 0,1 0 0 0 0,-1-1 0 0 0,28 9 0 0 0,73 15 178 0 0,-77-21-256 0 0,-36-10-325 0 0,0 2-118 0 0,8 2-28 0 0,-8-3-234 0 0,2 0-3014 0 0,12 5 1526 0 0,-13-4-10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4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6 5983 0 0,'0'0'5888'0'0,"7"-6"-140"0"0,-5 6-5635 0 0,-1 1 1 0 0,1-1-1 0 0,-1 0 0 0 0,1 1 0 0 0,-1-1 0 0 0,1 1 0 0 0,-1-1 1 0 0,0 1-1 0 0,1 0 0 0 0,-1 0 0 0 0,0 0 0 0 0,1 0 0 0 0,-1-1 1 0 0,0 2-1 0 0,0-1 0 0 0,0 0 0 0 0,0 0 0 0 0,0 0 0 0 0,0 0 0 0 0,0 1 1 0 0,0-1-1 0 0,-1 0 0 0 0,1 1 0 0 0,0-1 0 0 0,-1 1 0 0 0,1-1 1 0 0,-1 1-1 0 0,1-1 0 0 0,-1 3 0 0 0,1 1-12 0 0,0 0 0 0 0,0 0-1 0 0,-1 0 1 0 0,0 0 0 0 0,0 0-1 0 0,0 0 1 0 0,0 0 0 0 0,-3 8 0 0 0,-3 5-9 0 0,0 0 1 0 0,-2 0 0 0 0,0-1 0 0 0,-1 0 0 0 0,-19 27 0 0 0,-66 74 62 0 0,79-101-136 0 0,-180 227 120 0 0,154-194-100 0 0,27-35-40 0 0,1 1 0 0 0,1 0 0 0 0,0 1 0 0 0,1 0 0 0 0,-10 20 0 0 0,20-34-261 0 0,-3 8 513 0 0,4-6-3210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5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169 111 3679 0 0,'0'0'167'0'0,"2"-2"-7"0"0,1-2-151 0 0,0 0 0 0 0,1 0 1 0 0,-1 0-1 0 0,8-5 0 0 0,-1-1 4278 0 0,-6 6-3044 0 0,2-2 522 0 0,-1 0 1 0 0,0-1-1 0 0,5-8 0 0 0,-9 12-1368 0 0,0 0 0 0 0,0 0-1 0 0,-1 0 1 0 0,1 0 0 0 0,0-6-1 0 0,-1 7 443 0 0,0 2-826 0 0,0 0 1 0 0,0 0-1 0 0,-1 0 0 0 0,1 0 1 0 0,0 0-1 0 0,0 0 0 0 0,0 0 1 0 0,-1 0-1 0 0,1 0 1 0 0,0-1-1 0 0,0 1 0 0 0,0 0 1 0 0,0 0-1 0 0,-1 0 0 0 0,1 0 1 0 0,0 0-1 0 0,0 0 0 0 0,0 0 1 0 0,0 0-1 0 0,-1-1 1 0 0,1 1-1 0 0,0 0 0 0 0,0 0 1 0 0,0 0-1 0 0,0 0 0 0 0,0 0 1 0 0,0-1-1 0 0,0 1 1 0 0,0 0-1 0 0,-1 0 0 0 0,1-1 1 0 0,0 1-3 0 0,0 0 0 0 0,0-1 0 0 0,0 1 0 0 0,0 0 0 0 0,-1-1 0 0 0,1 1 0 0 0,0 0 0 0 0,0 0 0 0 0,0-1 0 0 0,-1 1 0 0 0,1 0 1 0 0,0 0-1 0 0,0-1 0 0 0,-1 1 0 0 0,1 0 0 0 0,0 0 0 0 0,-1 0 0 0 0,1 0 0 0 0,0-1 0 0 0,-1 1 0 0 0,1 0 0 0 0,0 0 0 0 0,0 0 0 0 0,-1 0 1 0 0,1 0-1 0 0,-1 0 0 0 0,1 0 0 0 0,0 0 0 0 0,-1 0 0 0 0,1 0 0 0 0,0 0 0 0 0,-1 0 0 0 0,-7 1 23 0 0,1 0 0 0 0,-1 0-1 0 0,1 1 1 0 0,-1 0 0 0 0,1 0 0 0 0,0 0 0 0 0,0 1-1 0 0,0 0 1 0 0,0 1 0 0 0,0 0 0 0 0,1 0-1 0 0,-11 8 1 0 0,-1 3 15 0 0,1 0 1 0 0,1 2-1 0 0,-16 18 0 0 0,27-29-8 0 0,0 1 0 0 0,0 0 0 0 0,0 0 0 0 0,1 1 0 0 0,-4 9 1 0 0,6-13-22 0 0,1 0 0 0 0,0 0 0 0 0,0 0 0 0 0,0 0 0 0 0,0 0 0 0 0,1 0 0 0 0,-1 0 1 0 0,1 0-1 0 0,0 0 0 0 0,0 0 0 0 0,1 0 0 0 0,0 5 0 0 0,0-6-7 0 0,0-1 0 0 0,0 0 1 0 0,0 0-1 0 0,0 0 0 0 0,0 0 0 0 0,0 0 0 0 0,0 0 0 0 0,1-1 1 0 0,-1 1-1 0 0,1 0 0 0 0,0-1 0 0 0,3 3 0 0 0,21 13 53 0 0,-19-15-41 0 0,-1 0 0 0 0,0 0-1 0 0,1 0 1 0 0,-1-1-1 0 0,1 0 1 0 0,-1 0-1 0 0,1 0 1 0 0,0-1-1 0 0,-1 0 1 0 0,10-1 0 0 0,-6-1-311 0 0,0 1 0 0 0,0-2 1 0 0,-1 1-1 0 0,1-1 0 0 0,18-9 1 0 0,-25 11-307 0 0,0-1 0 0 0,-1 0 1 0 0,1 0-1 0 0,0 0 1 0 0,-1 0-1 0 0,1 0 1 0 0,-1-1-1 0 0,4-3 1 0 0,-6 6 581 0 0,9-13-1834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5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5063 0 0,'0'0'232'0'0,"2"2"-13"0"0,20 24-174 0 0,19 15 7653 0 0,-38-40-6525 0 0,6 6-756 0 0,-5-4 84 0 0,-1 0 0 0 0,2 0 0 0 0,-1-1 0 0 0,0 1 0 0 0,1-1 0 0 0,-1 0 0 0 0,8 3 0 0 0,18 0 565 0 0,-27-5 12 0 0,9-5-689 0 0,-7 3-304 0 0,-1 0 0 0 0,1 0 0 0 0,-1-1 0 0 0,1 1 0 0 0,-1-1 0 0 0,4-4 0 0 0,14-16 64 0 0,23-35 0 0 0,-1 1-119 0 0,-36 50-30 0 0,-1 0 0 0 0,10-8 0 0 0,13-11 0 0 0,-26 21 0 0 0,18-15 0 0 0,-11 12 16 0 0,-10 7-8 0 0,-1 1-1 0 0,1-1 1 0 0,-1 1-1 0 0,1-1 1 0 0,0 1-1 0 0,-1 0 1 0 0,1-1-1 0 0,0 1 1 0 0,-1 0-1 0 0,1 0 0 0 0,0 0 1 0 0,-1-1-1 0 0,1 1 1 0 0,0 0-1 0 0,0 0 1 0 0,-1 0-1 0 0,1 0 1 0 0,0 0-1 0 0,0 0 1 0 0,0 1-1 0 0,1-1 20 0 0,0 0 188 0 0,1 2-77 0 0,1 2-89 0 0,0 0-1 0 0,-1 0 0 0 0,1 0 0 0 0,-1 1 0 0 0,0-1 0 0 0,0 1 0 0 0,4 8 1 0 0,14 42 65 0 0,-15-37-104 0 0,13 28-1 0 0,-1-12-9 0 0,3-2 11 0 0,-20-31-8 0 0,-1 0 0 0 0,1-1 0 0 0,0 1 0 0 0,0 0 0 0 0,0 0 0 0 0,-1 0 0 0 0,1-1 0 0 0,0 1 0 0 0,0 0 0 0 0,0-1 0 0 0,0 1 0 0 0,0-1 1 0 0,0 1-1 0 0,3 0 0 0 0,1 1 4 0 0,1 3-7 0 0,-1-1 0 0 0,20 6 0 0 0,-19-8-43 0 0,0 0 1 0 0,0 0-1 0 0,0-1 0 0 0,0 0 1 0 0,0 0-1 0 0,1 0 0 0 0,-1-1 1 0 0,7-1-1 0 0,20-3-733 0 0,-11-1-2539 0 0,-12 4 508 0 0,13-4-4143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6:5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54 4343 0 0,'0'0'396'0'0,"-2"0"-302"0"0,-10-4-62 0 0,4 2 22 0 0,-11 0-244 0 0,17 2 407 0 0,1-2-44 0 0,-15-16 6639 0 0,16 18-6791 0 0,0 0 1 0 0,1 0-1 0 0,-1 0 0 0 0,0 0 0 0 0,0 0 0 0 0,0 0 0 0 0,0-1 0 0 0,0 1 0 0 0,0 0 0 0 0,0 0 1 0 0,1 0-1 0 0,-1 0 0 0 0,0-1 0 0 0,0 1 0 0 0,0 0 0 0 0,0 0 0 0 0,0 0 0 0 0,0 0 0 0 0,0-1 1 0 0,0 1-1 0 0,0 0 0 0 0,0 0 0 0 0,0 0 0 0 0,0-1 0 0 0,0 1 0 0 0,0 0 0 0 0,0 0 0 0 0,0 0 1 0 0,0 0-1 0 0,0-1 0 0 0,0 1 0 0 0,0 0 0 0 0,0 0 0 0 0,-1 0 0 0 0,4-11 7198 0 0,-2 10-7046 0 0,0 0 0 0 0,-1 0 1 0 0,1 0-1 0 0,0 0 1 0 0,0 1-1 0 0,-1-1 1 0 0,1 0-1 0 0,0 1 1 0 0,0-1-1 0 0,0 1 0 0 0,1-1 1 0 0,-1 4-115 0 0,0 7-43 0 0,0 0 0 0 0,-1 0 0 0 0,-1 0 0 0 0,1-1 0 0 0,-1 1 0 0 0,-5 17 0 0 0,0 13 90 0 0,1 0 7 0 0,-1 5 114 0 0,3-1 0 0 0,2 74 0 0 0,2-105-189 0 0,0 0 1 0 0,1 0-1 0 0,1 0 0 0 0,0-1 1 0 0,0 1-1 0 0,2-1 0 0 0,-1 0 1 0 0,2 0-1 0 0,-1 0 0 0 0,2-1 1 0 0,-1 0-1 0 0,2 0 0 0 0,14 17 1 0 0,-15-21-15 0 0,0-1 0 0 0,0 0 1 0 0,1 0-1 0 0,0-1 0 0 0,0 0 1 0 0,0 0-1 0 0,14 5 0 0 0,-15-6-2 0 0,-5-3-8 0 0,-5-2-367 0 0,-6 1-106 0 0,-1 0-1 0 0,-17 2 1 0 0,-10 1-3461 0 0,22-3-2830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0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71 2303 0 0,'0'0'102'0'0,"-2"2"308"0"0,-13 15 4484 0 0,1-1-668 0 0,12-14-3627 0 0,2-2-586 0 0,0 1 0 0 0,0-1 0 0 0,0 0 0 0 0,0 1 0 0 0,0-1 1 0 0,0 0-1 0 0,0 1 0 0 0,0-1 0 0 0,0 1 0 0 0,0-1 0 0 0,-1 0 0 0 0,1 1 0 0 0,0-1 0 0 0,0 0 0 0 0,0 1 0 0 0,0-1 0 0 0,-1 0 1 0 0,1 0-1 0 0,0 1 0 0 0,-1-1 0 0 0,-3 5 1616 0 0,1 1 3315 0 0,-1 5-4799 0 0,3-8 727 0 0,2-3-856 0 0,0 0-1 0 0,0-1 1 0 0,0 1-1 0 0,0-1 1 0 0,0 1-1 0 0,-1-1 1 0 0,1 1-1 0 0,0-1 1 0 0,0 1-1 0 0,0-1 1 0 0,1-1-1 0 0,2-2 23 0 0,56-27 283 0 0,-32 18-194 0 0,87-33 82 0 0,-80 33-126 0 0,-19 7 57 0 0,0 1-1 0 0,0 1 1 0 0,0 0-1 0 0,0 1 1 0 0,29-1-1 0 0,-42 4 68 0 0,-1 3 1 0 0,10 9-23 0 0,-2 4-89 0 0,-8-11-88 0 0,-1-1-1 0 0,-1 1 0 0 0,1 0 0 0 0,-1-1 0 0 0,1 1 0 0 0,-1 0 0 0 0,-1-1 0 0 0,1 1 0 0 0,-1 0 0 0 0,1-1 0 0 0,-1 1 0 0 0,-1 0 0 0 0,1-1 0 0 0,-1 0 0 0 0,1 1 0 0 0,-1-1 0 0 0,0 0 0 0 0,-1 0 0 0 0,-4 7 1 0 0,-6 6 26 0 0,0 0 0 0 0,-2-1 1 0 0,-16 15-1 0 0,15-15-26 0 0,-32 27-88 0 0,-79 55-1 0 0,110-85 66 0 0,-23 13-229 0 0,0-2 0 0 0,-47 20 0 0 0,-22 13-536 0 0,-50 29-325 0 0,156-85 1153 0 0,6-1 53 0 0,149 7 1487 0 0,-93-6-1047 0 0,272-16 1675 0 0,-292 11-2030 0 0,-25 3-102 0 0,-1 1 0 0 0,20 1 0 0 0,-33-1-83 0 0,1 0-1 0 0,-1 0 1 0 0,0 0 0 0 0,0 0-1 0 0,0 0 1 0 0,0 0 0 0 0,0 0 0 0 0,0 0-1 0 0,1 0 1 0 0,-1 0 0 0 0,0 0 0 0 0,0 0-1 0 0,0 0 1 0 0,0 0 0 0 0,0 0-1 0 0,0 0 1 0 0,1 0 0 0 0,-1 0 0 0 0,0 0-1 0 0,0 0 1 0 0,0 1 0 0 0,0-1 0 0 0,0 0-1 0 0,0 0 1 0 0,0 0 0 0 0,0 0 0 0 0,0 0-1 0 0,1 0 1 0 0,-1 0 0 0 0,0 1-1 0 0,0-1 1 0 0,0 0 0 0 0,0 0 0 0 0,0 0-1 0 0,0 0 1 0 0,0 0 0 0 0,0 0 0 0 0,0 1-1 0 0,0-1 1 0 0,0 0 0 0 0,0 0-1 0 0,3 12-54 0 0,-4-7-38 0 0,1-5 81 0 0,-2 4 17 0 0,0 0 0 0 0,0 0 0 0 0,-1 0-1 0 0,-3 4 1 0 0,5-7-266 0 0,-1 1 1 0 0,1-1-1 0 0,0 0 0 0 0,-1 0 0 0 0,1 0 1 0 0,-1 0-1 0 0,1 0 0 0 0,-1 0 0 0 0,1 0 1 0 0,-1 0-1 0 0,0-1 0 0 0,1 1 0 0 0,-1-1 1 0 0,0 1-1 0 0,0-1 0 0 0,1 0 0 0 0,-4 0 1 0 0,10-12-2845 0 0,1-1 1426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0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47 3223 0 0,'67'-15'927'0'0,"-2"-7"8794"0"0,-63 21-8931 0 0,8-3-29 0 0,-7 3 1306 0 0,0 0-1534 0 0,5-2 205 0 0,-11 3 612 0 0,-21 6-617 0 0,-174 87-495 0 0,56-24-240 0 0,99-49 13 0 0,43-19-6 0 0,1 0 1 0 0,0 0-1 0 0,0 0 0 0 0,0 0 1 0 0,0 0-1 0 0,-1-1 0 0 0,1 1 1 0 0,1 0-1 0 0,1 1 0 0 0,5 1-5 0 0,1 1 0 0 0,0-1 0 0 0,0-1 0 0 0,0 1 0 0 0,16 1 0 0 0,-15-3 0 0 0,0 1 0 0 0,0 0 0 0 0,0 1 0 0 0,14 5 0 0 0,84 41 0 0 0,-96-43 0 0 0,1 1 0 0 0,10 8 0 0 0,-20-13 0 0 0,1 1 0 0 0,0-1 0 0 0,0 0-1 0 0,0 0 1 0 0,0 0 0 0 0,7 1 0 0 0,-8-2 2 0 0,0 0-1 0 0,0 0 1 0 0,0 1-1 0 0,0-1 1 0 0,-1 1-1 0 0,1-1 1 0 0,-1 1 0 0 0,1 0-1 0 0,2 2 1 0 0,-4-2 48 0 0,1-1 0 0 0,0 1-1 0 0,-1 0 1 0 0,1 0 0 0 0,-1 0 0 0 0,0 0 0 0 0,0 0 0 0 0,0 0 0 0 0,0 0-1 0 0,0 1 1 0 0,0-1 0 0 0,0 0 0 0 0,-1 0 0 0 0,1 1 0 0 0,-1-1-1 0 0,0 0 1 0 0,0 5 0 0 0,0-6-38 0 0,0 0-1 0 0,0-1 1 0 0,0 1-1 0 0,0 0 1 0 0,-1-1-1 0 0,1 1 1 0 0,0 0-1 0 0,0-1 0 0 0,-1 1 1 0 0,1 0-1 0 0,0-1 1 0 0,-1 1-1 0 0,1-1 1 0 0,-1 1-1 0 0,1-1 1 0 0,-1 1-1 0 0,1-1 1 0 0,-1 1-1 0 0,1-1 1 0 0,-2 1-1 0 0,1 0 18 0 0,-4 5 29 0 0,-1 0 0 0 0,0-1 1 0 0,-1 1-1 0 0,1-1 1 0 0,-1 0-1 0 0,0-1 1 0 0,-12 6-1 0 0,-4 0-4 0 0,-27 8-1 0 0,36-13-14 0 0,-20 6-20 0 0,0-2 0 0 0,-1-1 1 0 0,-67 6-1 0 0,98-14-35 0 0,-1 0-1 0 0,1 0 1 0 0,0 0-1 0 0,0 0 1 0 0,-1-1-1 0 0,1 0 1 0 0,0 0-1 0 0,0 0 1 0 0,0-1-1 0 0,-8-3 1 0 0,10 4-59 0 0,1-2-174 0 0,-1-26-480 0 0,3 26 225 0 0,11-6-4294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0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212 342 11631 0 0,'0'0'531'0'0,"3"1"-8"0"0,17 5-302 0 0,-17-4-218 0 0,-1 1 42 0 0,0-2 1475 0 0,0 2-1015 0 0,11 28 1567 0 0,-13-28-1661 0 0,1 0-10 0 0,0 10-21 0 0,-1-10-84 0 0,0 0-37 0 0,-1 7-10 0 0,0-8 663 0 0,0-1-864 0 0,0-1-1 0 0,1 0 0 0 0,-1 1 1 0 0,0-1-1 0 0,0 0 1 0 0,0 1-1 0 0,0 0 1 0 0,0-1-1 0 0,1 1 0 0 0,-1-1 1 0 0,-1 2-1 0 0,-2 1 62 0 0,-1 0-25 0 0,0-1 0 0 0,0 0 0 0 0,0 0 0 0 0,-1-1 0 0 0,1 0 0 0 0,-1 0 1 0 0,1 0-1 0 0,-1-1 0 0 0,1 1 0 0 0,-1-1 0 0 0,1 0 0 0 0,-1-1 1 0 0,1 0-1 0 0,-1 0 0 0 0,-4-1 0 0 0,0-1-31 0 0,0 0 0 0 0,1 0 0 0 0,-1-1 0 0 0,1 0 0 0 0,0-1 0 0 0,1 0 0 0 0,-12-8 0 0 0,14 7-34 0 0,0 1-1 0 0,0-1 1 0 0,1 0 0 0 0,0-1-1 0 0,0 1 1 0 0,1-1 0 0 0,0 0-1 0 0,0 0 1 0 0,0 0 0 0 0,1-1-1 0 0,0 1 1 0 0,1-1 0 0 0,0 0-1 0 0,0 1 1 0 0,0-1 0 0 0,1 0-1 0 0,0 0 1 0 0,1 0 0 0 0,0-11-1 0 0,5 1 4 0 0,-2 10-19 0 0,1 1 1 0 0,0-1 0 0 0,0 1-1 0 0,1 0 1 0 0,0 0-1 0 0,0 1 1 0 0,12-11 0 0 0,48-37 17 0 0,-38 33-18 0 0,-8 8-28 0 0,1 0 0 0 0,0 0 0 0 0,1 2 0 0 0,30-12 0 0 0,-43 19 24 0 0,1 1 0 0 0,-1 0-1 0 0,0 1 1 0 0,1 0 0 0 0,-1 0 0 0 0,1 1 0 0 0,0 0 0 0 0,-1 0-1 0 0,17 2 1 0 0,-2-1-9 0 0,-11 0 5 0 0,0 0 0 0 0,0 1-1 0 0,0 1 1 0 0,0 0 0 0 0,-1 0-1 0 0,1 1 1 0 0,-1 0 0 0 0,1 1-1 0 0,10 6 1 0 0,-6 1 16 0 0,-13-8 3 0 0,0 1 1 0 0,-1-1-1 0 0,1 1 1 0 0,-1 0-1 0 0,0 0 1 0 0,0 0-1 0 0,0 0 1 0 0,0 0-1 0 0,-1 0 1 0 0,0 0 0 0 0,0 1-1 0 0,0-1 1 0 0,0 0-1 0 0,-1 1 1 0 0,1-1-1 0 0,-1 1 1 0 0,-1 5-1 0 0,1-3 32 0 0,-1-1 0 0 0,0 0 0 0 0,0 0 0 0 0,-1 0 0 0 0,0 1 0 0 0,0-2 0 0 0,0 1 0 0 0,-1 0 0 0 0,0 0 0 0 0,0-1 0 0 0,-7 10 0 0 0,-42 44 426 0 0,22-20-320 0 0,21-28-152 0 0,6-8 0 0 0,1 0 0 0 0,-1 0 0 0 0,0 0 0 0 0,0 0 0 0 0,-1 0 0 0 0,1-1 0 0 0,0 0 0 0 0,-1 1 0 0 0,0-1 0 0 0,1-1 0 0 0,-1 1 0 0 0,0 0 0 0 0,-7 1 0 0 0,-6 3 0 0 0,-5 4 0 0 0,19-8 0 0 0,-37 10 0 0 0,8-2 0 0 0,15-6-234 0 0,0-1 1 0 0,1-1-1 0 0,-1 0 0 0 0,0-1 1 0 0,0-1-1 0 0,0-1 0 0 0,0 0 1 0 0,0-1-1 0 0,0-1 0 0 0,-23-8 1 0 0,38 11-294 0 0,0-1 364 0 0,1 1 0 0 0,0 0 0 0 0,0-1-1 0 0,-1 0 1 0 0,1 1 0 0 0,0-1 0 0 0,0 0 0 0 0,0 1 0 0 0,0-1 0 0 0,0 0 0 0 0,0 0 0 0 0,0 0-1 0 0,0 0 1 0 0,0 0 0 0 0,0 0 0 0 0,0 0 0 0 0,1 0 0 0 0,-1-1 0 0 0,0 1 0 0 0,1 0 0 0 0,-1 0-1 0 0,1 0 1 0 0,0-1 0 0 0,-1 1 0 0 0,1 0 0 0 0,0-1 0 0 0,0 1 0 0 0,-1 0 0 0 0,1-1 0 0 0,0 1-1 0 0,1 0 1 0 0,-1-2 0 0 0,5-12-1413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0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 11023 0 0,'0'0'6247'0'0,"0"2"-6046"0"0,-2 9-57 0 0,0-1-1 0 0,-1 1 0 0 0,0-1 1 0 0,-1 0-1 0 0,0 0 0 0 0,-8 14 1 0 0,-39 55 302 0 0,50-78-441 0 0,-119 187 1484 0 0,97-148-1134 0 0,-10 23-78 0 0,-4-2-1 0 0,-62 80 0 0 0,76-113-246 0 0,-74 94 80 0 0,96-120-74 0 0,0 1 1 0 0,0 0-1 0 0,0-1 0 0 0,0 1 0 0 0,0 0 1 0 0,1 0-1 0 0,-1 0 0 0 0,1 0 1 0 0,0 0-1 0 0,0 4 0 0 0,0-5-23 0 0,0 0 18 0 0,0 1 1 0 0,0-1-1 0 0,0 1 0 0 0,0-1 0 0 0,0 0 0 0 0,1 1 1 0 0,-1-1-1 0 0,1 0 0 0 0,0 1 0 0 0,0-1 0 0 0,1 3 1 0 0,3 7 132 0 0,0 0-206 0 0,-4-9-64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0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382 318 6447 0 0,'0'0'10039'0'0,"2"0"-9799"0"0,9-4-122 0 0,0-1 1 0 0,0 0-1 0 0,-1-1 0 0 0,0 0 1 0 0,0 0-1 0 0,-1-1 1 0 0,0 0-1 0 0,0-1 0 0 0,10-10 1 0 0,-8 6-31 0 0,-1-1 0 0 0,0 0 0 0 0,-1 0 1 0 0,-1-1-1 0 0,0 0 0 0 0,8-20 0 0 0,-14 30-69 0 0,-1 0 0 0 0,1-1 1 0 0,-1 1-1 0 0,0-1 0 0 0,0 0 0 0 0,0 1 0 0 0,-1-1 0 0 0,0 1 0 0 0,0-1 0 0 0,0 0 1 0 0,0 1-1 0 0,-1-1 0 0 0,0 0 0 0 0,0 1 0 0 0,-3-9 0 0 0,3 10-35 0 0,-1 0 1 0 0,1 0-1 0 0,-1 0 0 0 0,0 0 1 0 0,0 0-1 0 0,0 0 0 0 0,-1 1 0 0 0,1-1 1 0 0,-1 1-1 0 0,1-1 0 0 0,-1 1 0 0 0,0 0 1 0 0,0 0-1 0 0,0 1 0 0 0,0-1 1 0 0,0 0-1 0 0,0 1 0 0 0,0 0 0 0 0,-1 0 1 0 0,1 0-1 0 0,-6-1 0 0 0,-4 0-86 0 0,1 1 0 0 0,0 1-1 0 0,-1 0 1 0 0,1 0 0 0 0,0 1 0 0 0,0 1-1 0 0,0 0 1 0 0,0 1 0 0 0,-20 7 0 0 0,-4 4-183 0 0,-57 32 0 0 0,78-39 314 0 0,1 2-1 0 0,0 0 0 0 0,1 1 1 0 0,0 0-1 0 0,0 1 0 0 0,1 0 1 0 0,1 1-1 0 0,0 0 1 0 0,0 1-1 0 0,-11 19 0 0 0,6-7 149 0 0,1 0 0 0 0,-15 36 1 0 0,25-49-152 0 0,1-1 0 0 0,0 1 0 0 0,1 0 0 0 0,0 0 0 0 0,1 0 0 0 0,1 0 0 0 0,0 0 0 0 0,1 17 0 0 0,0-27-17 0 0,0 1 0 0 0,0 0 0 0 0,1-1 0 0 0,-1 1 0 0 0,1-1 0 0 0,0 1 0 0 0,0-1 0 0 0,0 1 0 0 0,0-1 0 0 0,0 0 0 0 0,0 0 0 0 0,3 4 0 0 0,-3-4-1 0 0,0-1 0 0 0,1 0 1 0 0,-1 0-1 0 0,0 0 0 0 0,0 0 0 0 0,1-1 1 0 0,-1 1-1 0 0,0 0 0 0 0,1-1 0 0 0,-1 1 0 0 0,1 0 1 0 0,-1-1-1 0 0,1 0 0 0 0,-1 1 0 0 0,1-1 1 0 0,-1 0-1 0 0,1 0 0 0 0,-1 0 0 0 0,1 0 1 0 0,-1 0-1 0 0,1 0 0 0 0,2-1 0 0 0,20-4 63 0 0,1-1 0 0 0,-1-2 1 0 0,-1 0-1 0 0,25-13 0 0 0,85-52 64 0 0,-105 56-60 0 0,45-35 1 0 0,-62 43-41 0 0,-1-1 1 0 0,-1 0 0 0 0,1-1 0 0 0,-2 0 0 0 0,0 0 0 0 0,0 0-1 0 0,8-19 1 0 0,-15 29 150 0 0,-2 0-168 0 0,0 1 0 0 0,0-1 0 0 0,-1 0 0 0 0,1 1 0 0 0,0 0 0 0 0,-1-1 0 0 0,1 1 0 0 0,0 0 0 0 0,-1-1 0 0 0,1 1 0 0 0,0 0 0 0 0,-1 0 0 0 0,1 0 0 0 0,0 0 0 0 0,-1 0 0 0 0,1 1 0 0 0,0-1 0 0 0,-1 0 0 0 0,1 1 0 0 0,0-1 0 0 0,-1 0 0 0 0,1 1 0 0 0,-2 1 0 0 0,-3 0 25 0 0,0 1 1 0 0,0 1 0 0 0,-8 5-1 0 0,3 0-4 0 0,0 1 1 0 0,0 0-1 0 0,1 1 0 0 0,0 0 0 0 0,1 0 0 0 0,0 1 1 0 0,1 1-1 0 0,0-1 0 0 0,-8 20 0 0 0,-124 285-39 0 0,121-270-122 0 0,-2 0 0 0 0,-3-1 0 0 0,-56 84 0 0 0,65-106 106 0 0,14-22-61 0 0,3-5-828 0 0,9-10-14 0 0,4-6-44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0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903 50 5063 0 0,'1'-1'11207'0'0,"6"-4"-10539"0"0,0-1 1 0 0,0 1-1 0 0,0 0 0 0 0,0 1 1 0 0,1 0-1 0 0,0 0 0 0 0,0 0 1 0 0,0 1-1 0 0,0 0 0 0 0,14-2 1 0 0,-21 5 516 0 0,-8 8-1038 0 0,-4 1-113 0 0,-1-1 0 0 0,0-1 0 0 0,-22 11 0 0 0,0 0 3 0 0,-137 62-480 0 0,125-60 326 0 0,42-19 95 0 0,-36 16-553 0 0,-52 15-1 0 0,80-28 432 0 0,0-1 1 0 0,0-1 0 0 0,-1 0-1 0 0,1-1 1 0 0,-1 0 0 0 0,1-1 0 0 0,-1 0-1 0 0,1-1 1 0 0,-15-3 0 0 0,23 3 103 0 0,1 0 0 0 0,0-1 0 0 0,0 1 0 0 0,0-1 0 0 0,0 0 0 0 0,0 0 0 0 0,0 0 0 0 0,0 0 0 0 0,0 0 0 0 0,-2-3 0 0 0,4 3-26 0 0,1 1-206 0 0,2-7 200 0 0,-2 7 160 0 0,-1 2-9 0 0,-27 21 35 0 0,-29 34-1 0 0,37-36-75 0 0,-24 23-67 0 0,15-17 299 0 0,2 1 0 0 0,-23 32 0 0 0,43-50-259 0 0,6 2-24 0 0,2-9-3 0 0,0 0 0 0 0,0-1 1 0 0,0 1-1 0 0,1 0 0 0 0,-1 0 0 0 0,0 0 1 0 0,1-1-1 0 0,-1 1 0 0 0,1-1 0 0 0,0 1 1 0 0,-1-1-1 0 0,1 0 0 0 0,0 1 0 0 0,0-1 1 0 0,0 0-1 0 0,0 0 0 0 0,3 1 0 0 0,0 0-20 0 0,-1-1 1 0 0,1 0-1 0 0,-1 0 0 0 0,1 0 0 0 0,0 0 0 0 0,-1 0 0 0 0,7-1 0 0 0,11-2-106 0 0,0-1 0 0 0,-1 0 0 0 0,30-10-1 0 0,61-25-316 0 0,-68 21 442 0 0,68-16 0 0 0,-88 28 114 0 0,-1 1 0 0 0,42-2 0 0 0,-58 6-17 0 0,1 0 1 0 0,-1 1 0 0 0,0-1 0 0 0,1 1-1 0 0,-1 1 1 0 0,0-1 0 0 0,0 1-1 0 0,0 0 1 0 0,0 1 0 0 0,0 0 0 0 0,-1 0-1 0 0,1 0 1 0 0,6 6 0 0 0,-10-7-49 0 0,0 0 1 0 0,-1 0 0 0 0,1 1-1 0 0,-1-1 1 0 0,1 1-1 0 0,-1-1 1 0 0,0 1-1 0 0,0 0 1 0 0,0 0 0 0 0,-1 0-1 0 0,1 0 1 0 0,-1 0-1 0 0,0 1 1 0 0,1-1-1 0 0,-1 0 1 0 0,-1 1 0 0 0,1-1-1 0 0,0 0 1 0 0,-1 1-1 0 0,0-1 1 0 0,0 1-1 0 0,0-1 1 0 0,0 1 0 0 0,0-1-1 0 0,-1 1 1 0 0,0-1-1 0 0,1 0 1 0 0,-1 1-1 0 0,-2 4 1 0 0,-3 4 50 0 0,0 1 1 0 0,-1-2-1 0 0,0 1 1 0 0,-1-1-1 0 0,0 0 1 0 0,-12 12-1 0 0,-77 77 239 0 0,80-85-268 0 0,0-1 0 0 0,-2 0 0 0 0,0-1 0 0 0,-23 11 0 0 0,-4-1-54 0 0,-87 30 0 0 0,108-45 2 0 0,-20 6 31 0 0,-51 10 0 0 0,81-22-23 0 0,1 0-1 0 0,-1 0 1 0 0,1-2-1 0 0,-1 0 1 0 0,1 0-1 0 0,-1-1 1 0 0,-27-7-1 0 0,39 7 2 0 0,0 1-1 0 0,0-1 1 0 0,0-1 0 0 0,0 1-1 0 0,0 0 1 0 0,0-1 0 0 0,0 1-1 0 0,1-1 1 0 0,-1 0 0 0 0,1 0-1 0 0,-4-3 1 0 0,1-5 69 0 0,5 7-74 0 0,-1 1-1 0 0,2 0 0 0 0,-1-1 1 0 0,0 1-1 0 0,0 0 1 0 0,1 0-1 0 0,-1-1 1 0 0,1 1-1 0 0,0 0 1 0 0,0 0-1 0 0,0 0 1 0 0,0 0-1 0 0,0 0 0 0 0,0 0 1 0 0,0 0-1 0 0,1 0 1 0 0,-1 0-1 0 0,1 1 1 0 0,-1-1-1 0 0,4-2 1 0 0,4-4-190 0 0,0 1-1 0 0,17-10 1 0 0,-23 15 94 0 0,32-14-1458 0 0,-34 15 1444 0 0,-1 1-1 0 0,1 0 0 0 0,0 0 1 0 0,-1 0-1 0 0,1 0 1 0 0,0 0-1 0 0,-1 0 0 0 0,1 0 1 0 0,-1 0-1 0 0,1 0 1 0 0,0 1-1 0 0,-1-1 0 0 0,1 0 1 0 0,-1 0-1 0 0,1 1 1 0 0,0-1-1 0 0,-1 0 0 0 0,1 0 1 0 0,0 1-1 0 0,1 1-620 0 0,13 4-4271 0 0,0 0-1371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1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0 10135 0 0,'0'0'8791'0'0,"-1"3"-7859"0"0,-2 5-696 0 0,-1 0 1 0 0,0 0 0 0 0,0-1-1 0 0,-1 0 1 0 0,0 1-1 0 0,-6 6 1 0 0,-26 26 275 0 0,3 2 1 0 0,-42 64-1 0 0,-47 62-436 0 0,88-128-181 0 0,23-29 18 0 0,1 2-1 0 0,-18 26 0 0 0,7-5-304 0 0,22-33 248 0 0,13-4-7020 0 0,2-3 680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4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 4607 0 0,'0'0'354'0'0,"20"-5"15308"0"0,-18 6-15072 0 0,-1 1-531 0 0,1-1 0 0 0,-1 1 0 0 0,1 0 1 0 0,-1 0-1 0 0,0 0 0 0 0,1 0 1 0 0,-1 1-1 0 0,0-1 0 0 0,0 0 1 0 0,-1 0-1 0 0,1 1 0 0 0,0-1 1 0 0,-1 0-1 0 0,0 1 0 0 0,1-1 1 0 0,-1 1-1 0 0,0-1 0 0 0,0 0 1 0 0,0 1-1 0 0,-1-1 0 0 0,1 1 0 0 0,-1-1 1 0 0,0 3-1 0 0,-2 9 36 0 0,-2 0 1 0 0,-9 23-1 0 0,9-24-26 0 0,-6 12-154 0 0,7-17-1133 0 0,1-1 0 0 0,0 1 0 0 0,-3 12 0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1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54 9671 0 0,'0'0'6384'0'0,"7"-7"-5733"0"0,-5 5-556 0 0,-1 1 1 0 0,0 0-1 0 0,0 0 0 0 0,0-1 1 0 0,0 1-1 0 0,0-1 1 0 0,0 1-1 0 0,0-1 0 0 0,0-2 1 0 0,0 4-61 0 0,-1-1 1 0 0,0 1-1 0 0,0 0 1 0 0,0-1-1 0 0,0 1 0 0 0,0 0 1 0 0,0-1-1 0 0,0 1 1 0 0,0 0-1 0 0,0 0 0 0 0,-1-1 1 0 0,1 1-1 0 0,0 0 1 0 0,0-1-1 0 0,0 1 1 0 0,0 0-1 0 0,0-1 0 0 0,0 1 1 0 0,-1 0-1 0 0,1 0 1 0 0,0-1-1 0 0,-1 1 0 0 0,0-1-18 0 0,1 0 0 0 0,-1 1 0 0 0,0 0 0 0 0,0-1 0 0 0,0 1 0 0 0,0-1 0 0 0,0 1 0 0 0,0 0 0 0 0,0 0 0 0 0,0-1 0 0 0,0 1 0 0 0,-1 0 0 0 0,-3 0 86 0 0,0 0 1 0 0,0 1-1 0 0,0-1 0 0 0,0 1 0 0 0,1 0 1 0 0,-1 0-1 0 0,0 0 0 0 0,0 1 0 0 0,0 0 1 0 0,1 0-1 0 0,-1 0 0 0 0,1 1 0 0 0,0-1 1 0 0,-7 6-1 0 0,6-4 6 0 0,0 0 0 0 0,0 0 0 0 0,0 1 0 0 0,1-1 0 0 0,0 1 0 0 0,0 0 0 0 0,0 1 0 0 0,0-1 0 0 0,1 0 0 0 0,-5 12 0 0 0,5-8-14 0 0,0-1 0 0 0,1 1 0 0 0,0-1-1 0 0,1 1 1 0 0,0-1 0 0 0,0 1 0 0 0,1 12 0 0 0,0-18-46 0 0,1 0 1 0 0,-1-1 0 0 0,0 1 0 0 0,1 0-1 0 0,-1-1 1 0 0,1 1 0 0 0,0 0 0 0 0,0-1 0 0 0,0 1-1 0 0,0-1 1 0 0,1 1 0 0 0,-1-1 0 0 0,1 1-1 0 0,-1-1 1 0 0,1 0 0 0 0,0 0 0 0 0,0 0-1 0 0,0 0 1 0 0,0 0 0 0 0,0 0 0 0 0,1-1 0 0 0,-1 1-1 0 0,0-1 1 0 0,1 1 0 0 0,-1-1 0 0 0,1 0-1 0 0,2 1 1 0 0,-1-1-20 0 0,0 0 0 0 0,0-1 0 0 0,0 1-1 0 0,0-1 1 0 0,0 0 0 0 0,0 0 0 0 0,0 0 0 0 0,0-1-1 0 0,0 0 1 0 0,0 1 0 0 0,-1-1 0 0 0,1-1-1 0 0,0 1 1 0 0,0 0 0 0 0,-1-1 0 0 0,5-2 0 0 0,0-1 11 0 0,0 0 0 0 0,0-1 0 0 0,0 1 0 0 0,-1-2 0 0 0,11-10 0 0 0,-15 12-38 0 0,1 1 0 0 0,-1-1-1 0 0,0 0 1 0 0,-1 0-1 0 0,1 0 1 0 0,-1 0-1 0 0,0-1 1 0 0,0 1 0 0 0,0 0-1 0 0,-1-1 1 0 0,0 1-1 0 0,0-1 1 0 0,0-10-1 0 0,-1 8-39 0 0,0 0 0 0 0,0 0 0 0 0,-1 0 0 0 0,0 0 0 0 0,-1 0 0 0 0,0 1 0 0 0,0-1 0 0 0,-1 0 0 0 0,-3-8 0 0 0,4 13-11 0 0,0 1 0 0 0,0-1 0 0 0,0 0 0 0 0,0 1 0 0 0,0 0 0 0 0,-3-3 0 0 0,1 2-98 0 0,3 2-75 0 0,0 1-44 0 0,0 0 223 0 0,0 0 1 0 0,-1 1-1 0 0,1-1 1 0 0,0 1 0 0 0,0-1-1 0 0,0 1 1 0 0,0-1-1 0 0,0 1 1 0 0,0 0 0 0 0,-1-1-1 0 0,2 1 1 0 0,-1 0-1 0 0,0 0 1 0 0,0 0-1 0 0,0 0 1 0 0,0 0 0 0 0,0 0-1 0 0,1 0 1 0 0,-1 0-1 0 0,-1 3 1 0 0,1-2-142 0 0,0 1 0 0 0,0 0 0 0 0,-1 0 0 0 0,2 0 0 0 0,-1-1 1 0 0,0 1-1 0 0,1 0 0 0 0,-1 5 0 0 0,3 9-1138 0 0,2 4-57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10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5527 0 0,'0'0'498'0'0,"3"1"-406"0"0,31 20 6070 0 0,-32-19-5038 0 0,0 0-850 0 0,-1 1-1 0 0,1-1 0 0 0,-1 0 0 0 0,1 1 1 0 0,-1-1-1 0 0,0 1 0 0 0,0 0 0 0 0,0-1 1 0 0,0 1-1 0 0,0 0 0 0 0,-1 0 0 0 0,1 0 0 0 0,-1-1 1 0 0,0 1-1 0 0,0 4 0 0 0,-1 0 42 0 0,-1 0-1 0 0,0 0 1 0 0,0 0 0 0 0,-1-1-1 0 0,-4 11 1 0 0,-22 34 1429 0 0,19-35-1328 0 0,-15 21 399 0 0,18-19-723 0 0,8-12-95 0 0,0-3 14 0 0,0 0 4 0 0,-1-1 0 0 0,0 1 0 0 0,1 0 0 0 0,0-1 1 0 0,-1 0-1 0 0,1 1 0 0 0,0-1 0 0 0,0 1 0 0 0,0-1 0 0 0,1 0 0 0 0,-1 0 1 0 0,1 0-1 0 0,-1 1 0 0 0,4 2 0 0 0,-2-2 10 0 0,1 0 0 0 0,-1-1 1 0 0,1 1-1 0 0,-1-1 0 0 0,1 0 0 0 0,0 0 0 0 0,-1-1 0 0 0,7 3 1 0 0,3-1 27 0 0,-1 0 1 0 0,1-1 0 0 0,0-1 0 0 0,25 1-1 0 0,-27-3 19 0 0,0 1 0 0 0,0-2 0 0 0,0 0 0 0 0,0 0 0 0 0,0-1 0 0 0,-1 0 0 0 0,1-1 0 0 0,-1 0 0 0 0,0-1 0 0 0,0 0 0 0 0,0 0 0 0 0,17-14 0 0 0,-20 14-23 0 0,-1-1 0 0 0,1 0 0 0 0,-1 0 0 0 0,0-1 0 0 0,0 1-1 0 0,-1-1 1 0 0,0 0 0 0 0,0-1 0 0 0,-1 0 0 0 0,0 1 0 0 0,0-1 0 0 0,-1-1 0 0 0,0 1 0 0 0,0 0-1 0 0,-1-1 1 0 0,2-15 0 0 0,-3 21-46 0 0,-1 0 0 0 0,0-1 0 0 0,0 1 0 0 0,0 0 0 0 0,0 0 0 0 0,-1 0 0 0 0,1 0 0 0 0,-1-1 0 0 0,0 1 0 0 0,0 0 0 0 0,0 0 0 0 0,0 0 0 0 0,-1 1 0 0 0,1-1 0 0 0,-1 0 0 0 0,-2-3 0 0 0,1 3-25 0 0,0 0 1 0 0,1 1-1 0 0,-1-1 1 0 0,-1 1-1 0 0,1 0 1 0 0,0-1-1 0 0,-1 1 0 0 0,1 1 1 0 0,-1-1-1 0 0,1 0 1 0 0,-7-1-1 0 0,-1 1-87 0 0,0 0 0 0 0,0 0 0 0 0,-1 1 1 0 0,1 0-1 0 0,0 1 0 0 0,-1 1 0 0 0,1-1 0 0 0,-12 4 0 0 0,-26 8-2651 0 0,33-7 1344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1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1125 12407 0 0,'0'0'7611'0'0,"2"-1"-7167"0"0,18-13 100 0 0,-2-1 1 0 0,0 0-1 0 0,19-21 1 0 0,-13 12-283 0 0,80-76-18 0 0,131-122 297 0 0,110-58-477 0 0,-69 84-64 0 0,-81 76 1 0 0,-121 78-29 0 0,-49 28-498 0 0,0 0-1 0 0,49-16 0 0 0,-72 29-680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1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216 169 5527 0 0,'1'-1'8889'0'0,"7"-4"-4289"0"0,73-39-1929 0 0,-40 20-2213 0 0,-16 8-368 0 0,35-15-1 0 0,-32 20-48 0 0,1 2 0 0 0,0 1 0 0 0,0 2 0 0 0,1 1 0 0 0,52-3 0 0 0,-57 7 245 0 0,-25 4-227 0 0,-2 4-50 0 0,-1 0-1 0 0,1 0 1 0 0,-1 0-1 0 0,0 0 1 0 0,-1 0-1 0 0,1-1 1 0 0,-1 1-1 0 0,-1-1 1 0 0,1 0-1 0 0,-1 0 1 0 0,0-1-1 0 0,0 1 1 0 0,-7 4-1 0 0,-14 12 43 0 0,-43 28-1 0 0,-182 141-491 0 0,122-98 80 0 0,15-11 75 0 0,80-57 142 0 0,33-24 352 0 0,2-1-193 0 0,0 1-1 0 0,-1-1 1 0 0,1 0-1 0 0,0 1 1 0 0,0-1-1 0 0,0 0 0 0 0,-1 1 1 0 0,1-1-1 0 0,0 1 1 0 0,-1-1-1 0 0,1 1 1 0 0,0 0-1 0 0,0 0 1 0 0,12 8 294 0 0,3-3-92 0 0,1 0 1 0 0,-1-2-1 0 0,1 0 0 0 0,33 3 0 0 0,-20-5-3 0 0,-1-1 0 0 0,35-4 0 0 0,-40 1-100 0 0,-1-2 0 0 0,1-1 0 0 0,35-11 0 0 0,-50 14-135 0 0,-8 1-94 0 0,5 6-1088 0 0,-1 1 170 0 0,1-1 0 0 0,3 7 0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1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7367 0 0,'0'0'334'0'0,"2"0"-1"0"0,56-26 9867 0 0,-45 30-6286 0 0,-11-2-3808 0 0,-1 0-1 0 0,1 0 0 0 0,0 0 0 0 0,0 0 1 0 0,-1 0-1 0 0,1 0 0 0 0,-1 1 0 0 0,0-1 1 0 0,1 1-1 0 0,-1-1 0 0 0,-1 1 0 0 0,1-1 1 0 0,1 4-1 0 0,-2 2-14 0 0,0-5-77 0 0,0 1 0 0 0,0-1 0 0 0,0 1 0 0 0,0-1 0 0 0,2 7-1 0 0,-1-7-633 0 0,1 11 1586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1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9 12207 0 0,'2'-1'562'0'0,"5"-1"-74"0"0,-1 0 1 0 0,1 1 0 0 0,0 0 0 0 0,0 0-1 0 0,0 0 1 0 0,0 1 0 0 0,0 0 0 0 0,11 2 3170 0 0,-18 4-3548 0 0,-1 1 1 0 0,0-1 0 0 0,-1 0-1 0 0,1 0 1 0 0,-1 0 0 0 0,-1 0-1 0 0,1 0 1 0 0,-1-1 0 0 0,0 1-1 0 0,0-1 1 0 0,0 0 0 0 0,-1 1-1 0 0,0-2 1 0 0,-5 7-1 0 0,3-5 23 0 0,-1 1 0 0 0,1-1 0 0 0,-1 0 0 0 0,0 0 0 0 0,-1-1 0 0 0,0 0 0 0 0,1-1-1 0 0,-1 0 1 0 0,-12 5 0 0 0,-5-1-188 0 0,-1-1 0 0 0,0-2-1 0 0,-1 0 1 0 0,1-2 0 0 0,-1 0 0 0 0,0-2 0 0 0,1-1-1 0 0,-45-6 1 0 0,16-1-458 0 0,-88 1 0 0 0,141 6 392 0 0,3 1-548 0 0,12 7 578 0 0,-10-4-277 0 0,-3-3 356 0 0,-1 0 1 0 0,0 1-1 0 0,0-1 1 0 0,1 0-1 0 0,-1 0 1 0 0,0 0-1 0 0,0 1 1 0 0,0-1-1 0 0,0 0 1 0 0,-2 1-1 0 0,-1 1-4 0 0,-115 113 50 0 0,36-38 0 0 0,79-75 6 0 0,3-2 0 0 0,0 0 0 0 0,-1 0 0 0 0,1 0 0 0 0,0 1 0 0 0,0-1-1 0 0,0 0 1 0 0,0 1 0 0 0,0-1 0 0 0,0 1 0 0 0,0-1 0 0 0,-1 4 0 0 0,3-4-2 0 0,1 1 1 0 0,-1 0 0 0 0,0-1 0 0 0,1 0 0 0 0,0 1 0 0 0,-1-1 0 0 0,1 0 0 0 0,0 0 0 0 0,-1 0-1 0 0,1 0 1 0 0,3 2 0 0 0,2-1 25 0 0,0 0-1 0 0,1 0 0 0 0,-1-1 1 0 0,0 1-1 0 0,0-2 0 0 0,1 1 1 0 0,9-1-1 0 0,53-6 123 0 0,-57 4-201 0 0,16-2-27 0 0,1 2 0 0 0,0 0 0 0 0,38 5 0 0 0,-56-2 29 0 0,-1 0-1 0 0,0 1 0 0 0,0 1 1 0 0,-1 0-1 0 0,1 0 0 0 0,-1 1 1 0 0,1 1-1 0 0,-1 0 1 0 0,0 0-1 0 0,-1 0 0 0 0,1 2 1 0 0,8 6-1 0 0,-6-2 73 0 0,0 0 0 0 0,-1 1 0 0 0,-1 0 0 0 0,0 1 0 0 0,0 0-1 0 0,-1 1 1 0 0,-1 0 0 0 0,0 0 0 0 0,-1 0 0 0 0,-1 1 0 0 0,6 19 0 0 0,-11-31-12 0 0,-1 0 0 0 0,1 1 1 0 0,-1-1-1 0 0,0 1 0 0 0,0-1 0 0 0,0 1 1 0 0,0-1-1 0 0,-1 1 0 0 0,1-1 0 0 0,-1 1 0 0 0,0-1 1 0 0,0 1-1 0 0,0-1 0 0 0,0 0 0 0 0,-1 0 1 0 0,1 0-1 0 0,-1 1 0 0 0,0-1 0 0 0,0-1 1 0 0,0 1-1 0 0,0 0 0 0 0,0 0 0 0 0,-1-1 1 0 0,1 0-1 0 0,-5 4 0 0 0,-5 3 2 0 0,0-1-1 0 0,-1 0 1 0 0,1-1 0 0 0,-25 10-1 0 0,0-3 32 0 0,-73 19-1 0 0,-44-3 9 0 0,46-10-12 0 0,90-15-92 0 0,0 0-1 0 0,0 1 1 0 0,-24 12 0 0 0,41-18-97 0 0,3 1-279 0 0,4-1-144 0 0,0 0 0 0 0,0 0 0 0 0,0 0 0 0 0,0-1-1 0 0,0 0 1 0 0,0 0 0 0 0,6-2 0 0 0,16-5-6696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1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13 1375 0 0,'-1'0'6001'0'0,"-5"-6"-4094"0"0,5 5-1603 0 0,0 1 0 0 0,0-1-1 0 0,0 0 1 0 0,-1 0 0 0 0,1 1-1 0 0,0-1 1 0 0,0 1-1 0 0,-1-1 1 0 0,1 1 0 0 0,0 0-1 0 0,-1 0 1 0 0,1-1 0 0 0,-1 1-1 0 0,1 0 1 0 0,0 0-1 0 0,-1 0 1 0 0,1 0 0 0 0,0 1-1 0 0,-1-1 1 0 0,-2 1 0 0 0,2 0-70 0 0,-1 0 0 0 0,0 1 1 0 0,1-1-1 0 0,-1 1 0 0 0,1 0 1 0 0,-1-1-1 0 0,1 1 0 0 0,-4 4 1 0 0,-68 81 3011 0 0,8-8-2222 0 0,-29 31 49 0 0,80-88-904 0 0,0 0-1 0 0,1 1 1 0 0,-15 34 0 0 0,16-25-162 0 0,13-31-555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1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2759 0 0,'0'0'4736'0'0,"-2"3"-3225"0"0,-16 20 1335 0 0,-22 40 1 0 0,-8 12-1003 0 0,41-65-1705 0 0,-1-1 1 0 0,0 1 0 0 0,-1-1-1 0 0,0-1 1 0 0,-11 8 0 0 0,7-6 19 0 0,-5 4 204 0 0,-1-1 0 0 0,0 0 0 0 0,-1-1 0 0 0,-37 15 0 0 0,67-31 3314 0 0,53-15-3507 0 0,-19 11-147 0 0,-16 4 1 0 0,1-2-1 0 0,-1-1 1 0 0,36-14-1 0 0,-62 21-37 0 0,0-1 0 0 0,0 0 0 0 0,-1 0-1 0 0,1 1 1 0 0,-1-1 0 0 0,1 0 0 0 0,0-1-1 0 0,-1 1 1 0 0,0 0 0 0 0,1 0 0 0 0,-1-1 0 0 0,0 1-1 0 0,0-1 1 0 0,1 1 0 0 0,-1-1 0 0 0,1-2-1 0 0,-1 2-2 0 0,-1 0 0 0 0,0 0 0 0 0,0 1-1 0 0,1-1 1 0 0,-1 0 0 0 0,0 0-1 0 0,-1 0 1 0 0,1 1 0 0 0,0-1-1 0 0,0 0 1 0 0,-1 0 0 0 0,1 1-1 0 0,-1-1 1 0 0,0 0 0 0 0,1 1-1 0 0,-1-1 1 0 0,-2-2 0 0 0,-1-3-77 0 0,-1 0-1 0 0,0 1 1 0 0,0-1 0 0 0,-1 1 0 0 0,0 0 0 0 0,0 1-1 0 0,0 0 1 0 0,-1 0 0 0 0,0 0 0 0 0,1 0-1 0 0,-2 1 1 0 0,1 1 0 0 0,-1-1 0 0 0,-7-2 0 0 0,13 5-28 0 0,5 17-6810 0 0,3 1 768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1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7 3223 0 0,'-1'3'7996'0'0,"-16"37"-3969"0"0,7-14-2987 0 0,-1 0 1 0 0,-1 0-1 0 0,-30 43 0 0 0,20-34-314 0 0,16-25-403 0 0,-1 1 0 0 0,-12 13 0 0 0,5-4 102 0 0,13-18 896 0 0,2 0-1066 0 0,0 0-203 0 0,0 0 0 0 0,0 0-1 0 0,1 0 1 0 0,-1-1 0 0 0,1 1 0 0 0,-1 0 0 0 0,1 0-1 0 0,-1-1 1 0 0,1 1 0 0 0,0-1 0 0 0,0 0-1 0 0,0 0 1 0 0,0 1 0 0 0,0-1 0 0 0,2 1-1 0 0,0-1-3 0 0,0 0-1 0 0,0 0 0 0 0,0 0 1 0 0,0-1-1 0 0,0 1 0 0 0,0-1 1 0 0,0 0-1 0 0,5 0 0 0 0,2-2 13 0 0,0 0 1 0 0,0 0-1 0 0,-1-1 0 0 0,1 0 1 0 0,16-8-1 0 0,-15 5-39 0 0,-1 0 1 0 0,1 0-1 0 0,-2-1 0 0 0,1-1 0 0 0,-1 0 0 0 0,0-1 1 0 0,0 1-1 0 0,-1-2 0 0 0,10-12 0 0 0,-17 19-25 0 0,1-1 0 0 0,-1 0-1 0 0,0 1 1 0 0,0-1 0 0 0,-1 0 0 0 0,1 0-1 0 0,-1 0 1 0 0,0 0 0 0 0,0 0 0 0 0,0 0 0 0 0,0 0-1 0 0,-1 0 1 0 0,0 0 0 0 0,0 0 0 0 0,0 0-1 0 0,0-1 1 0 0,0 1 0 0 0,-1 0 0 0 0,0 0-1 0 0,0 0 1 0 0,-1-4 0 0 0,-2-1-106 0 0,0 1 0 0 0,0 0 0 0 0,0 0 0 0 0,-1 0-1 0 0,0 0 1 0 0,-1 1 0 0 0,1 0 0 0 0,-11-10 0 0 0,-23-19-3379 0 0,25 25 1714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3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1244 5063 0 0,'0'0'390'0'0,"2"-1"-252"0"0,17-7 10970 0 0,-16 8-9794 0 0,4 2 336 0 0,-5-1-1346 0 0,10-1 455 0 0,-6 0-454 0 0,10-6 277 0 0,-14 5 76 0 0,-3-9-218 0 0,-1 4-353 0 0,-6-14 110 0 0,8 18-181 0 0,-1 0 0 0 0,1 0-1 0 0,-1 0 1 0 0,1 0 0 0 0,-1 1 0 0 0,0-1-1 0 0,0 0 1 0 0,0 1 0 0 0,0-1 0 0 0,0 0-1 0 0,0 1 1 0 0,0-1 0 0 0,-1 1 0 0 0,1 0-1 0 0,-3-3 1 0 0,-37-22 22 0 0,31 20-32 0 0,0 0 0 0 0,0 0 0 0 0,0-1 0 0 0,1 0 0 0 0,0-1 0 0 0,-12-14 0 0 0,19 21-6 0 0,1 0 0 0 0,0 0 0 0 0,0-1 0 0 0,0 1 0 0 0,0 0 0 0 0,0-1 0 0 0,0 1 0 0 0,0-1 0 0 0,0 1 0 0 0,0-1 0 0 0,1 0 0 0 0,-1 1 0 0 0,1-1 0 0 0,-1-3 0 0 0,0 0 0 0 0,-1-1 5 0 0,1 0-1 0 0,0 0 1 0 0,1 0-1 0 0,0 0 1 0 0,0 1-1 0 0,0-1 1 0 0,0 0-1 0 0,1 0 1 0 0,0 0-1 0 0,0 0 1 0 0,3-6-1 0 0,0-1 21 0 0,1 0-1 0 0,1 0 0 0 0,11-18 0 0 0,-14 25 83 0 0,-2 4-86 0 0,4-11 79 0 0,-4 10-89 0 0,1-10 55 0 0,-2 9-47 0 0,-2-1 19 0 0,-5-7-31 0 0,-6-6-7 0 0,12 17 0 0 0,1 0 0 0 0,-1 0 0 0 0,0 0 0 0 0,1-1 0 0 0,-1 1 0 0 0,1 0 0 0 0,-1 0 0 0 0,1 0 0 0 0,0-1 0 0 0,-1 1 0 0 0,1 0 0 0 0,0 0 0 0 0,0-3 0 0 0,-7-28 0 0 0,3 16 0 0 0,2 2 0 0 0,2 12 0 0 0,-1-6-5 0 0,-1-1-7 0 0,1-1 0 0 0,0 1 0 0 0,1-14 0 0 0,1 9 1 0 0,-3-34 11 0 0,1 44 0 0 0,2-12 0 0 0,-1 6 0 0 0,10-36 0 0 0,-8 20 0 0 0,-4 22 0 0 0,1-1 0 0 0,-1 1 0 0 0,-1 0 0 0 0,1 0 0 0 0,0 0 0 0 0,-1 0 0 0 0,-3-4 0 0 0,-1-2 0 0 0,3 4 0 0 0,1 0 0 0 0,0-1 0 0 0,0 0 0 0 0,-4-12 0 0 0,6 16 0 0 0,1-1 0 0 0,0 1 0 0 0,0 0 0 0 0,0-1 0 0 0,0 1 0 0 0,1-6 0 0 0,0 1 0 0 0,0-8-7 0 0,1 10-15 0 0,10-22-2 0 0,-8 18 13 0 0,-1-3 11 0 0,-5 9 0 0 0,1 1 0 0 0,-1-6 0 0 0,-5-5-48 0 0,5 3-27 0 0,1-3 59 0 0,0-24 83 0 0,0 34-67 0 0,4-12 0 0 0,-1 3 0 0 0,0 7 14 0 0,-1 3-8 0 0,0 1 1 0 0,-1-1-1 0 0,1 1 0 0 0,-1-1 0 0 0,0 0 1 0 0,0 1-1 0 0,0-5 0 0 0,0-6-7 0 0,-1 5 0 0 0,-7-6 18 0 0,0-4 277 0 0,8 16-383 0 0,0-9-70 0 0,0 1 146 0 0,1 1 14 0 0,1 1 0 0 0,6-4-14 0 0,-5 9-29 0 0,1-6 31 0 0,1-7 11 0 0,-6 11 0 0 0,0 2 0 0 0,0-8 0 0 0,-3 4 0 0 0,1 6-351 0 0,4 5-614 0 0,9 13-2289 0 0,-2-4-565 0 0,-2 2-2760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4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85 11975 0 0,'54'-33'1436'0'0,"-41"24"476"0"0,1 1 0 0 0,27-13 2195 0 0,-43 19-4030 0 0,0 0 0 0 0,0 1 0 0 0,-1 0 0 0 0,1-1 0 0 0,0 1 0 0 0,-1 0 0 0 0,1 0 0 0 0,-1 1 0 0 0,1-1 0 0 0,-1 0 1 0 0,0 1-1 0 0,1-1 0 0 0,-1 1 0 0 0,1 0 0 0 0,-1 0 0 0 0,0 0 0 0 0,1 0 0 0 0,-1 1 0 0 0,-3 0 0 0 0,-6 1-80 0 0,-1 1 0 0 0,-17 7 0 0 0,28-9 16 0 0,-285 109-13 0 0,217-86 6 0 0,-50 19-55 0 0,93-32 42 0 0,1 2 0 0 0,-34 20 0 0 0,51-25 7 0 0,9-7 0 0 0,0 0 0 0 0,0 0 0 0 0,-1 0 0 0 0,1 0 0 0 0,0 0 0 0 0,0 0 0 0 0,0 0 0 0 0,1 0 0 0 0,-1 0 0 0 0,0 0 0 0 0,0 0 0 0 0,0 0 0 0 0,1 0 0 0 0,-1 0 0 0 0,1 0 0 0 0,-1 0 0 0 0,1 0 0 0 0,-1 0 0 0 0,1 0 0 0 0,-1 0 0 0 0,1-1 0 0 0,0 1 0 0 0,0 1 0 0 0,19 16 0 0 0,4-4 0 0 0,0-1 0 0 0,1-1 0 0 0,40 12 0 0 0,31 9 11 0 0,65 25-35 0 0,-133-46 66 0 0,-1 1 0 0 0,0 1 0 0 0,39 29 0 0 0,-61-39-22 0 0,-1-1-1 0 0,0 1 1 0 0,1 0 0 0 0,-2 1 0 0 0,1-1 0 0 0,0 1 0 0 0,-1 0-1 0 0,5 9 1 0 0,-6-11-19 0 0,-1-1 1 0 0,-1 0-1 0 0,1 0 0 0 0,0 0 0 0 0,0 1 0 0 0,-1-1 0 0 0,0 0 1 0 0,1 1-1 0 0,-1-1 0 0 0,0 0 0 0 0,0 1 0 0 0,0-1 1 0 0,0 1-1 0 0,-1-1 0 0 0,1 0 0 0 0,-1 1 0 0 0,1-1 1 0 0,-1 0-1 0 0,0 0 0 0 0,0 1 0 0 0,0-1 0 0 0,0 0 0 0 0,0 0 1 0 0,-2 3-1 0 0,-3 1 10 0 0,0 0-1 0 0,0 0 1 0 0,-1 0 0 0 0,0-1 0 0 0,0 0 0 0 0,0 0-1 0 0,0-1 1 0 0,-11 5 0 0 0,-6 1 26 0 0,-38 11-1 0 0,20-11-23 0 0,0-2 0 0 0,-1-1 0 0 0,0-3 0 0 0,-84-2-1 0 0,54-6-5 0 0,62 3 6 0 0,1-1 1 0 0,0 0 0 0 0,-1-1-1 0 0,-17-6 1 0 0,26 8-3 0 0,0 0-1 0 0,0 0 1 0 0,0 0-1 0 0,0 0 1 0 0,0 0-1 0 0,0-1 1 0 0,0 1-1 0 0,1 0 1 0 0,-1-1 0 0 0,0 1-1 0 0,1-1 1 0 0,-1 0-1 0 0,1 0 1 0 0,0 1-1 0 0,-1-1 1 0 0,1 0-1 0 0,0 0 1 0 0,0 0-1 0 0,0 0 1 0 0,0-1-1 0 0,0-3 1 0 0,1 3 5 0 0,0 1 0 0 0,0-1 0 0 0,0 0 0 0 0,1 0 0 0 0,-1 0 0 0 0,1 1 0 0 0,0-1 0 0 0,-1 0 0 0 0,1 0 0 0 0,1 1 0 0 0,-1-1 0 0 0,0 1 0 0 0,1-1 0 0 0,-1 1 0 0 0,1-1 0 0 0,0 1 0 0 0,2-2 0 0 0,10-10 14 0 0,1 1 0 0 0,0 0 1 0 0,1 1-1 0 0,0 1 0 0 0,26-13 0 0 0,-24 13-6 0 0,134-76 86 0 0,167-105 331 0 0,-301 179-522 0 0,-1-1 1 0 0,0 0-1 0 0,-2-2 0 0 0,19-20 0 0 0,-22 16-183 0 0,-12 18 111 0 0,-12 3-251 0 0,-1 0 0 0 0,1 1-1 0 0,0 1 1 0 0,0 0 0 0 0,0 1 0 0 0,-12 5 0 0 0,-9 2-1826 0 0,18-6 138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3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154 273 7223 0 0,'0'0'876'0'0,"2"0"-318"0"0,1 0 557 0 0,-1 0 0 0 0,1 1 1 0 0,-1-2-1 0 0,1 1 1 0 0,-1 0-1 0 0,1 0 0 0 0,-1-1 1 0 0,1 1-1 0 0,2-2 0 0 0,24-12 1519 0 0,-12 2-3520 0 0,20-17 0 0 0,-29 22 1879 0 0,134-112-123 0 0,-121 101-390 0 0,0 1 0 0 0,1 1 0 0 0,36-20 0 0 0,-57 35-356 0 0,2 1-10 0 0,-3 0-109 0 0,1 0 0 0 0,-1 0 1 0 0,0 0-1 0 0,0-1 1 0 0,1 1-1 0 0,-1 0 1 0 0,0 0-1 0 0,1 0 0 0 0,-1 0 1 0 0,0 0-1 0 0,0 0 1 0 0,1 0-1 0 0,-1 0 0 0 0,0 0 1 0 0,1 0-1 0 0,-1 1 1 0 0,0-1-1 0 0,0 0 0 0 0,1 0 1 0 0,-1 0-1 0 0,0 0 1 0 0,0 0-1 0 0,1 0 1 0 0,-1 1-1 0 0,0-1 0 0 0,0 0 1 0 0,1 0-1 0 0,-1 0 1 0 0,0 0-1 0 0,0 1 0 0 0,2 10 6 0 0,-1 6-10 0 0,-4-12 3 0 0,1-3 2 0 0,-20 36-78 0 0,-2-2 0 0 0,-37 46-1 0 0,-67 57-904 0 0,51-60 441 0 0,-56 54-285 0 0,118-118 816 0 0,5-5-62 0 0,-1-1 0 0 0,0 0 0 0 0,0 0 0 0 0,-1-1 0 0 0,-21 11 1387 0 0,35-19-1168 0 0,14-1 26 0 0,0-2 1 0 0,0 0-1 0 0,0-1 0 0 0,0 0 1 0 0,-1-1-1 0 0,25-12 0 0 0,-19 8-45 0 0,148-72 926 0 0,-144 66-956 0 0,-16 11-23 0 0,-6 4-19 0 0,4 1-60 0 0,7 2-224 0 0,-8-1 85 0 0,0-1-1 0 0,1 0 0 0 0,-1 0 0 0 0,6 0 0 0 0,-9-2 64 0 0,-1 1 0 0 0,1 0 0 0 0,-1-1 0 0 0,0 1 0 0 0,0-1 0 0 0,1 0 0 0 0,-1 1 0 0 0,0-1 0 0 0,0-1 0 0 0,0 1 0 0 0,0 0 0 0 0,0 0 0 0 0,4-4-1 0 0,9-10-4681 0 0,-8 7-2443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3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8751 0 0,'0'0'10048'0'0,"2"-1"-9425"0"0,5 0-27 0 0,1 0 1 0 0,-1 1-1 0 0,0 0 1 0 0,0 0-1 0 0,1 1 1 0 0,-1 0-1 0 0,13 3 1 0 0,-17-3-328 0 0,-3-1-260 0 0,0 0 0 0 0,0 0 0 0 0,0 1 0 0 0,0-1 0 0 0,0 0 0 0 0,0 0 0 0 0,0 0 0 0 0,0 0-1 0 0,0 1 1 0 0,0-1 0 0 0,0 0 0 0 0,1 0 0 0 0,-1 0 0 0 0,0 0 0 0 0,0 1 0 0 0,0-1 0 0 0,0 0 0 0 0,0 0 0 0 0,1 0 0 0 0,-1 0 0 0 0,0 0 0 0 0,0 0 0 0 0,0 0-1 0 0,0 0 1 0 0,1 1 0 0 0,-1-1 0 0 0,0 0 0 0 0,0 0 0 0 0,0 0 0 0 0,1 0 0 0 0,-1 0 0 0 0,0 0 3 0 0,1 0 0 0 0,-1 0 0 0 0,0 0 0 0 0,1 0 0 0 0,-1 0 0 0 0,0 0 0 0 0,0 0 0 0 0,1 0 0 0 0,-1 0 0 0 0,0 1 0 0 0,0-1 0 0 0,1 0 0 0 0,-1 0 0 0 0,0 0 0 0 0,0 0 0 0 0,0 1 0 0 0,1-1 0 0 0,-1 0 0 0 0,0 0 0 0 0,0 1 0 0 0,0-1 0 0 0,1 0 0 0 0,-1 0 0 0 0,0 1 0 0 0,0-1 0 0 0,0 0 0 0 0,0 0 0 0 0,0 1 0 0 0,0-1-1 0 0,0 0 1 0 0,0 1 0 0 0,0-1 0 0 0,0 1 0 0 0,0 6-114 0 0,0 0-1 0 0,-1 0 0 0 0,0 0 0 0 0,0 0 0 0 0,-1 0 0 0 0,-3 7 0 0 0,5-12-594 0 0,-1 0-27 0 0,-4 5-128 0 0,4-5-522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3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41 14911 0 0,'0'0'1358'0'0,"1"-1"-1118"0"0,37-24 2244 0 0,-36 23-1640 0 0,18-11 1710 0 0,-35 27-264 0 0,-75 60-1856 0 0,-32 0-817 0 0,89-55 105 0 0,-2 0-447 0 0,0-1 1 0 0,-1-2-1 0 0,-1-2 1 0 0,-44 12-1 0 0,69-23 274 0 0,0-1-1 0 0,0 0 0 0 0,-13 0 1 0 0,23-2 113 0 0,1 0 361 0 0,0 0-1 0 0,0-1 0 0 0,0 1 1 0 0,0 0-1 0 0,0 0 0 0 0,0 1 1 0 0,0-1-1 0 0,0 0 0 0 0,0 0 1 0 0,0 0-1 0 0,0 1 0 0 0,0-1 1 0 0,0 0-1 0 0,1 1 0 0 0,-1-1 1 0 0,0 1-1 0 0,0-1 0 0 0,0 1 1 0 0,0-1-1 0 0,1 1 0 0 0,-1 0 1 0 0,0-1-1 0 0,0 1 0 0 0,1 0 0 0 0,-2 1 1 0 0,-21 27-93 0 0,16-18 149 0 0,-10 10-94 0 0,2-4 170 0 0,-18 30-1 0 0,30-41-104 0 0,0-1 0 0 0,0 1 0 0 0,0 0 0 0 0,1-1-1 0 0,0 1 1 0 0,0 1 0 0 0,1-1 0 0 0,0 0 0 0 0,0 0-1 0 0,-1 8 1 0 0,4-6 30 0 0,-2-7-68 0 0,1 0 0 0 0,0 0 0 0 0,0 0 0 0 0,0 0 0 0 0,0 0 0 0 0,0 0 0 0 0,1-1 0 0 0,-1 1 0 0 0,0 0 0 0 0,0-1 0 0 0,0 1 0 0 0,1-1 0 0 0,-1 1 0 0 0,0-1-1 0 0,2 1 1 0 0,2 0 21 0 0,-1 1-15 0 0,1-1 0 0 0,0 0 0 0 0,0 0-1 0 0,0 0 1 0 0,0 0 0 0 0,0-1 0 0 0,0 0 0 0 0,1 0-1 0 0,-1 0 1 0 0,9-2 0 0 0,5-2 54 0 0,29-11-1 0 0,-22 7-10 0 0,62-24-42 0 0,-59 20-136 0 0,1 1 1 0 0,48-11-1 0 0,-68 20 195 0 0,0 1-1 0 0,1 0 1 0 0,-1 1-1 0 0,1-1 1 0 0,-1 2 0 0 0,0 0-1 0 0,1 0 1 0 0,-1 1-1 0 0,0 0 1 0 0,0 1 0 0 0,19 7-1 0 0,-11-1 441 0 0,24 16-1 0 0,-20-11 7 0 0,-20-13-59 0 0,-1-1-445 0 0,-1 0 1 0 0,1 1-1 0 0,-1-1 0 0 0,1 0 1 0 0,-1 0-1 0 0,1 1 0 0 0,-1-1 0 0 0,1 0 1 0 0,-1 1-1 0 0,1-1 0 0 0,-1 0 1 0 0,0 1-1 0 0,1-1 0 0 0,-1 1 0 0 0,1-1 1 0 0,-1 1-1 0 0,0-1 0 0 0,0 1 1 0 0,1-1-1 0 0,-1 1 0 0 0,0-1 0 0 0,0 1 1 0 0,1-1-1 0 0,-1 1 0 0 0,0-1 1 0 0,0 1-1 0 0,0 0 0 0 0,0 0 1 0 0,0 16 243 0 0,-3-11-245 0 0,1-1 1 0 0,-1 0-1 0 0,-1 0 0 0 0,1 0 0 0 0,-1-1 0 0 0,0 1 0 0 0,0-1 0 0 0,-8 7 0 0 0,-44 29 187 0 0,33-24-173 0 0,-130 92-601 0 0,53-40-272 0 0,99-67 688 0 0,1-3-1069 0 0,1 0 1156 0 0,0 1 0 0 0,1-1 0 0 0,-1 0 0 0 0,0 1 0 0 0,0-1 0 0 0,1 1 0 0 0,1-3 0 0 0,2-1-82 0 0,52-63-5803 0 0,-52 61 5116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65 5527 0 0,'2'-1'250'0'0,"9"-7"-62"0"0,0 0 0 0 0,16-17-1 0 0,-7 3 16695 0 0,-25 33-16556 0 0,-3 3-252 0 0,-16 22 0 0 0,2-4-27 0 0,-230 347 441 0 0,199-313-1264 0 0,52-65 432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3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54 2303 0 0,'0'0'402'0'0,"-19"-8"7158"0"0,19 8-7324 0 0,0 0-1 0 0,-1 0 1 0 0,1-1 0 0 0,0 1 0 0 0,-1 0 0 0 0,1 0 0 0 0,0 0 0 0 0,-1 0 0 0 0,1 0 0 0 0,0 0 0 0 0,-1-1-1 0 0,1 1 1 0 0,0 0 0 0 0,-1 0 0 0 0,1 0 0 0 0,0 0 0 0 0,-1 0 0 0 0,1 0 0 0 0,0 0 0 0 0,-1 0-1 0 0,1 1 1 0 0,0-1 0 0 0,-1 0 0 0 0,-11 6 1735 0 0,-12 16-2311 0 0,17-15 990 0 0,-7 6-364 0 0,-119 113 1684 0 0,132-125-1490 0 0,1 0-446 0 0,0 0 1 0 0,0 0-1 0 0,0 0 0 0 0,0 0 0 0 0,0 1 1 0 0,0-1-1 0 0,1 0 0 0 0,-1 0 1 0 0,0 0-1 0 0,1 0 0 0 0,-1 0 0 0 0,1 0 1 0 0,-1 0-1 0 0,1 0 0 0 0,0 0 0 0 0,-1-1 1 0 0,1 1-1 0 0,0 0 0 0 0,0 0 0 0 0,0 0 1 0 0,-1-1-1 0 0,1 1 0 0 0,1 0 0 0 0,1 0 3 0 0,-1 0-1 0 0,0 0 1 0 0,1 0-1 0 0,0 0 1 0 0,-1 0-1 0 0,1-1 1 0 0,-1 1-1 0 0,1-1 0 0 0,4 0 1 0 0,2 0 38 0 0,1-1-1 0 0,-1 0 1 0 0,1 0 0 0 0,13-4-1 0 0,-9 1 37 0 0,-6 2-52 0 0,-1 0 0 0 0,1 0 1 0 0,-1-1-1 0 0,0 1 0 0 0,0-2 1 0 0,0 1-1 0 0,0-1 0 0 0,-1 0 1 0 0,1 0-1 0 0,-1-1 0 0 0,0 0 1 0 0,-1 0-1 0 0,9-9 0 0 0,-11 11-53 0 0,-1-1-1 0 0,0 1 1 0 0,0-1-1 0 0,0 1 1 0 0,-1-1-1 0 0,1 0 0 0 0,-1 1 1 0 0,0-1-1 0 0,0 0 1 0 0,0 0-1 0 0,-1 0 0 0 0,1 0 1 0 0,-1-6-1 0 0,0-6-6 0 0,-5-31 0 0 0,5 43 2 0 0,-2-6-59 0 0,1 1 0 0 0,-6-18-1 0 0,6 27 16 0 0,1-1 0 0 0,-1 0 0 0 0,1 1 0 0 0,-1-1 0 0 0,1 1 0 0 0,-1-1 0 0 0,0 1 0 0 0,1 0-1 0 0,-1-1 1 0 0,1 1 0 0 0,-1-1 0 0 0,0 1 0 0 0,0 0 0 0 0,1 0 0 0 0,-1-1 0 0 0,0 1-1 0 0,1 0 1 0 0,-1 0 0 0 0,0 0 0 0 0,0 0 0 0 0,1 0 0 0 0,-1 0 0 0 0,0 0 0 0 0,0 0-1 0 0,1 0 1 0 0,-1 0 0 0 0,0 0 0 0 0,1 1 0 0 0,-1-1 0 0 0,0 0 0 0 0,0 0 0 0 0,1 1 0 0 0,-1-1-1 0 0,1 0 1 0 0,-1 1 0 0 0,0-1 0 0 0,1 1 0 0 0,-1-1 0 0 0,1 1 0 0 0,-1-1 0 0 0,1 1-1 0 0,-1-1 1 0 0,1 1 0 0 0,-1 0 0 0 0,1-1 0 0 0,-1 2 0 0 0,-1 5-973 0 0,0 1 1 0 0,1 0-1 0 0,-1 8 0 0 0,1-1-5368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3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8287 0 0,'0'0'756'0'0,"-1"2"-622"0"0,-6 3 141 0 0,0 1 0 0 0,0-2 0 0 0,-9 6 1 0 0,-17 13 4208 0 0,14-7-2121 0 0,-18 20-1 0 0,31-29-2081 0 0,0 0 0 0 0,0 0 0 0 0,1 1 0 0 0,0-1 0 0 0,-8 17 0 0 0,13-21-209 0 0,-1 0 0 0 0,0 0 0 0 0,1 0 0 0 0,-1 0 0 0 0,1 0 0 0 0,0 0 0 0 0,0 0 0 0 0,0 0 0 0 0,1 0 0 0 0,-1 0 0 0 0,1 0 0 0 0,-1 0 0 0 0,1 0 0 0 0,0 0 0 0 0,0 0 0 0 0,1 0 0 0 0,-1-1 0 0 0,3 6 0 0 0,-1-3-23 0 0,1 0 0 0 0,-1-1 0 0 0,1 1 0 0 0,0 0 0 0 0,0-1 1 0 0,0 0-1 0 0,1 0 0 0 0,6 4 0 0 0,-8-6-39 0 0,0-1-1 0 0,-1 1 1 0 0,1-1-1 0 0,0 0 1 0 0,0 0-1 0 0,-1 0 1 0 0,1-1-1 0 0,0 1 1 0 0,0-1-1 0 0,0 1 1 0 0,0-1-1 0 0,0 0 1 0 0,0 0-1 0 0,0 0 1 0 0,3-1-1 0 0,-1 0 5 0 0,0 0 0 0 0,0-1 0 0 0,0 0 0 0 0,0 0 0 0 0,-1 0 0 0 0,1 0 0 0 0,0-1 0 0 0,4-3 0 0 0,1-2 29 0 0,0-1 1 0 0,0 0-1 0 0,-1 0 0 0 0,0-1 1 0 0,-1 0-1 0 0,8-12 0 0 0,-14 19-38 0 0,1-1 0 0 0,-1 0-1 0 0,0 0 1 0 0,0-1-1 0 0,0 1 1 0 0,-1 0-1 0 0,1 0 1 0 0,-1-1-1 0 0,0 1 1 0 0,0-1-1 0 0,0-7 1 0 0,-2 9-31 0 0,1 1-1 0 0,0-1 1 0 0,-1 0 0 0 0,1 1 0 0 0,-1-1 0 0 0,0 1 0 0 0,0-1 0 0 0,0 1 0 0 0,0-1 0 0 0,0 1 0 0 0,0 0-1 0 0,-1-1 1 0 0,1 1 0 0 0,-1 0 0 0 0,0 0 0 0 0,1 0 0 0 0,-1 0 0 0 0,0 1 0 0 0,0-1 0 0 0,-1 0 0 0 0,-2-1-1 0 0,-4-2-163 0 0,-1 0-1 0 0,1 1 0 0 0,0 1 0 0 0,-1-1 1 0 0,0 1-1 0 0,-16-2 0 0 0,-5-2-1883 0 0,24 6 1046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48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7279 0 0,'0'0'1080'0'0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5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440 253 3223 0 0,'0'0'143'0'0,"-2"2"-3"0"0,-92 67 8992 0 0,75-58-4442 0 0,28-16-2020 0 0,31-20-1670 0 0,31-20-615 0 0,126-59-1 0 0,-123 70-79 0 0,126-42 1 0 0,-157 64-117 0 0,0 2 1 0 0,0 1 0 0 0,1 3-1 0 0,74-2 1 0 0,-112 8-187 0 0,0 0 1 0 0,0 0 0 0 0,-1 1-1 0 0,1-1 1 0 0,0 1 0 0 0,9 4-1 0 0,-13-5-3 0 0,0 1 0 0 0,0 0 0 0 0,0 0 0 0 0,0 0 0 0 0,-1 0 0 0 0,1 0 0 0 0,2 3 0 0 0,-2-3 0 0 0,-1 1 0 0 0,1 0 0 0 0,-1 0 0 0 0,0 0 0 0 0,1-1 0 0 0,-1 1 0 0 0,0 0 0 0 0,0 1 0 0 0,-1-1 0 0 0,1 0 0 0 0,0 0 0 0 0,-1 0 0 0 0,1 0 0 0 0,-1 1 0 0 0,1 2 0 0 0,-2 0 0 0 0,1-1 0 0 0,0 1 0 0 0,-1-1 0 0 0,0 1 0 0 0,0-1 0 0 0,0 0 0 0 0,-3 7 0 0 0,-1-1 0 0 0,0 0 0 0 0,0 0 0 0 0,-1 0 0 0 0,-1-1 0 0 0,-11 14 0 0 0,3-8-7 0 0,-1 1 0 0 0,-1-2-1 0 0,-26 18 1 0 0,-61 31-40 0 0,-109 46-97 0 0,79-43 4 0 0,37-21-40 0 0,-9 4-121 0 0,-110 74-606 0 0,-5 3 487 0 0,171-97 436 0 0,47-28 192 0 0,59-3 430 0 0,77-11-1 0 0,53-22 414 0 0,80-9 475 0 0,-170 39-1117 0 0,-82 6-364 0 0,0 0 0 0 0,0 1 0 0 0,0 0 0 0 0,23 7-1 0 0,-19-2-33 0 0,-7 1-31 0 0,-10-7 17 0 0,-1-1 0 0 0,1 1 0 0 0,0 0 0 0 0,-1-1-1 0 0,1 1 1 0 0,0-1 0 0 0,-1 1 0 0 0,1 0 0 0 0,-1 0 0 0 0,1-1 0 0 0,-1 1-1 0 0,0 0 1 0 0,1 0 0 0 0,0 1 0 0 0,1 3-4471 0 0,9-20-7785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5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8751 0 0,'0'0'674'0'0,"-2"2"-133"0"0,-4 3 902 0 0,0 0-1 0 0,0 1 1 0 0,1-1 0 0 0,0 2 0 0 0,-6 8-1 0 0,-6 7 287 0 0,13-17-1173 0 0,0 0 0 0 0,0 1 0 0 0,0-1 0 0 0,-5 12 0 0 0,8-14-422 0 0,0 0 1 0 0,0 0-1 0 0,0 0 1 0 0,1 0-1 0 0,-1 0 1 0 0,1 0-1 0 0,0 0 1 0 0,-1 0-1 0 0,1 0 1 0 0,1 0-1 0 0,-1 0 1 0 0,1 4-1 0 0,0-5-91 0 0,0 1 0 0 0,0-1 1 0 0,0 1-1 0 0,0-1 0 0 0,0 0 0 0 0,1 0 0 0 0,-1 0 0 0 0,1 1 0 0 0,0-1 1 0 0,2 2-1 0 0,0 0 15 0 0,8 9 97 0 0,-10-11-110 0 0,1 0-111 0 0,26 14-448 0 0,-26-14-355 0 0,0-2-262 0 0,11-1-1332 0 0,1-5-5123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5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805 100 9671 0 0,'0'0'440'0'0,"2"-2"-5"0"0,0 1-384 0 0,14-11 529 0 0,1 1-1 0 0,26-13 0 0 0,-23 14 1516 0 0,-3 2-489 0 0,1 1 0 0 0,-1 0 0 0 0,22-4 0 0 0,-25 8-234 0 0,26-1 0 0 0,-37 4 157 0 0,-1 3-1081 0 0,-1-1-402 0 0,0 0 0 0 0,0 0-1 0 0,0 0 1 0 0,0 0 0 0 0,-1 0 0 0 0,1 0-1 0 0,0 1 1 0 0,-1-1 0 0 0,0 0-1 0 0,1 0 1 0 0,-1 1 0 0 0,0-1 0 0 0,0 0-1 0 0,-1 3 1 0 0,1-1-16 0 0,-1-1-1 0 0,0 1 1 0 0,0-1 0 0 0,-1 0-1 0 0,1 1 1 0 0,-1-1 0 0 0,1 0-1 0 0,-1 0 1 0 0,-4 5 0 0 0,-1 1-4 0 0,-1-1 1 0 0,0-1 0 0 0,0 1-1 0 0,-1-1 1 0 0,0-1 0 0 0,0 1 0 0 0,-12 5-1 0 0,-74 32 47 0 0,-154 44-155 0 0,194-74-348 0 0,-99 15 0 0 0,144-28 287 0 0,0 0-1 0 0,1-1 1 0 0,-1 0 0 0 0,0-1 0 0 0,0 0 0 0 0,0 0-1 0 0,-19-6 1 0 0,26 6 56 0 0,0 0 0 0 0,0 0 0 0 0,-1-1-1 0 0,1 1 1 0 0,0-1 0 0 0,0 0 0 0 0,0 0-1 0 0,0 0 1 0 0,1 0 0 0 0,-1 0 0 0 0,0-1-1 0 0,1 1 1 0 0,0-1 0 0 0,0 0 0 0 0,0 1-1 0 0,0-1 1 0 0,0 0 0 0 0,0 0 0 0 0,1-1-1 0 0,-1 1 1 0 0,1 0 0 0 0,0 0 0 0 0,0-1-1 0 0,-1-6 1 0 0,1-16-791 0 0,2 24 660 0 0,0 0 38 0 0,5-7 131 0 0,-5 7 6 0 0,0 5 98 0 0,0 11 41 0 0,-1-1-1 0 0,0 1 1 0 0,-1-1-1 0 0,0 1 1 0 0,-1-1 0 0 0,-1 1-1 0 0,0-1 1 0 0,-7 18 0 0 0,3-14 35 0 0,0 0 0 0 0,-1-1 0 0 0,-1 0 0 0 0,-1 0 0 0 0,-21 27-1 0 0,25-35-43 0 0,0 1 0 0 0,1-1-1 0 0,-5 11 1 0 0,6-11-44 0 0,0 0 1 0 0,-1 0-1 0 0,-11 15 0 0 0,7-11 11 0 0,2 4-60 0 0,7-15-3 0 0,0 0-1 0 0,0 0 1 0 0,0 0-1 0 0,0 0 0 0 0,0 0 1 0 0,0 0-1 0 0,0 0 0 0 0,0 0 1 0 0,0 0-1 0 0,1 0 0 0 0,-1 0 1 0 0,0 0-1 0 0,1 0 0 0 0,-1 0 1 0 0,0 0-1 0 0,1 0 0 0 0,-1 0 1 0 0,1 0-1 0 0,0-1 1 0 0,-1 1-1 0 0,2 1 0 0 0,0 0-11 0 0,0-1 0 0 0,0 1 1 0 0,0-1-1 0 0,0 0 0 0 0,0 0 0 0 0,0 0 0 0 0,0 0 0 0 0,5 2 0 0 0,2-1-70 0 0,0 0 0 0 0,0-1-1 0 0,17 2 1 0 0,0-4-177 0 0,40-4-1 0 0,3-2-70 0 0,-24 6 157 0 0,-7-1-48 0 0,67 5 1 0 0,-69 2 157 0 0,69 17 0 0 0,-88-17 183 0 0,-1 1-1 0 0,0 1 0 0 0,0 0 1 0 0,-1 1-1 0 0,1 0 1 0 0,14 13-1 0 0,-28-20-42 0 0,0 1 0 0 0,0 1 0 0 0,0-1 0 0 0,0 0 0 0 0,0 0 0 0 0,0 1 0 0 0,-1-1 0 0 0,1 1 0 0 0,1 3 0 0 0,0 0 100 0 0,-2-3-104 0 0,0 0 1 0 0,0 0-1 0 0,0 0 0 0 0,0 0 1 0 0,0 0-1 0 0,-1 0 0 0 0,0 0 1 0 0,1 1-1 0 0,-1-1 0 0 0,0 0 1 0 0,-1 6-1 0 0,0-3 35 0 0,0 2-51 0 0,0-1 1 0 0,-1 1 0 0 0,0-1 0 0 0,0 0-1 0 0,-1 0 1 0 0,1 0 0 0 0,-2 0-1 0 0,1 0 1 0 0,-1-1 0 0 0,0 1-1 0 0,0-1 1 0 0,-1 0 0 0 0,0 0-1 0 0,0-1 1 0 0,0 1 0 0 0,-9 5-1 0 0,-5 5-21 0 0,-1-2 0 0 0,-1 0 0 0 0,-36 19-1 0 0,21-16 2 0 0,-1-2-1 0 0,-53 16 0 0 0,-81 11 74 0 0,106-27-70 0 0,35-8-10 0 0,-1-1 0 0 0,0-1 1 0 0,0-2-1 0 0,-46-2 0 0 0,70 0-13 0 0,5 0-7 0 0,-1-1-1 0 0,0 0 0 0 0,1 0 0 0 0,-1 0 1 0 0,1 0-1 0 0,-1 0 0 0 0,1-1 1 0 0,-1 1-1 0 0,-2-2 0 0 0,-6 0-53 0 0,11 2 48 0 0,0 0 0 0 0,0 0 0 0 0,0 0 0 0 0,0 0 0 0 0,0-1 0 0 0,0 1 0 0 0,0 0 0 0 0,-1 0 0 0 0,1 0 0 0 0,0 0 0 0 0,0 0 0 0 0,0 0 0 0 0,0 0 0 0 0,0 0 0 0 0,0 0 0 0 0,0 0 0 0 0,0 0 0 0 0,0 0 0 0 0,0 0 0 0 0,0 0 0 0 0,0 0 0 0 0,0 0 0 0 0,0 0 0 0 0,-1 0 0 0 0,1 0 0 0 0,0 0 0 0 0,0-1 0 0 0,0 1 0 0 0,0 0 0 0 0,0 0 0 0 0,0 0 0 0 0,0 0 0 0 0,0 0 0 0 0,0 0 0 0 0,0 0 0 0 0,0 0 0 0 0,0 0 0 0 0,0 0 0 0 0,0-1 0 0 0,0 1 0 0 0,0 0 0 0 0,0 0 0 0 0,0 0 0 0 0,0 0 0 0 0,0 0 0 0 0,0 0 0 0 0,0 0 0 0 0,0 0 0 0 0,0 0 0 0 0,0 0 0 0 0,1 0 0 0 0,-1 0 0 0 0,0-1 0 0 0,0 1 0 0 0,2-5-222 0 0,0 0-1 0 0,0 0 0 0 0,1 0 1 0 0,-1 0-1 0 0,1 0 1 0 0,1 1-1 0 0,-1-1 0 0 0,1 1 1 0 0,-1 0-1 0 0,1 0 1 0 0,0 0-1 0 0,8-5 1 0 0,12-8-1791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1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122 273 10911 0 0,'0'0'498'0'0,"-2"1"-9"0"0,1-1-461 0 0,-1 0 1 0 0,0 0-1 0 0,1 0 1 0 0,-1 1-1 0 0,0-1 1 0 0,1 1-1 0 0,-1-1 1 0 0,1 1-1 0 0,-1 0 1 0 0,1-1-1 0 0,-1 1 1 0 0,1 0-1 0 0,-2 2 1 0 0,-2 0 3259 0 0,6-1-3159 0 0,0 0 1 0 0,1 0-1 0 0,-1 0 1 0 0,1 0 0 0 0,0 0-1 0 0,0 0 1 0 0,0-1 0 0 0,3 3-1 0 0,0-1 15 0 0,0 0 0 0 0,0 0 0 0 0,0-1 0 0 0,0 0 0 0 0,0 0 0 0 0,1 0-1 0 0,-1-1 1 0 0,1 0 0 0 0,-1 0 0 0 0,1 0 0 0 0,-1-1 0 0 0,12 0 0 0 0,6-1 360 0 0,40-8 0 0 0,-57 7-447 0 0,42-9 166 0 0,0-3-1 0 0,49-21 0 0 0,-80 29-233 0 0,2-1-80 0 0,-1-2 1 0 0,0 0-1 0 0,-1 0 0 0 0,0-2 1 0 0,0 0-1 0 0,18-17 0 0 0,-24 18-185 0 0,1-1-1 0 0,-2-1 1 0 0,1 0-1 0 0,-2 0 0 0 0,1-1 1 0 0,-2 0-1 0 0,0-1 1 0 0,9-20-1 0 0,-17 34 258 0 0,1-1-1 0 0,-1 0 0 0 0,1 0 0 0 0,-1 1 1 0 0,0-1-1 0 0,0 0 0 0 0,1 0 1 0 0,-1 0-1 0 0,0 0 0 0 0,0 0 0 0 0,0 0 1 0 0,0 1-1 0 0,0-1 0 0 0,0 0 1 0 0,0 0-1 0 0,0 0 0 0 0,0 0 0 0 0,0 0 1 0 0,0 0-1 0 0,-1 1 0 0 0,1-1 1 0 0,0 0-1 0 0,-1 0 0 0 0,1 0 1 0 0,0 0-1 0 0,-1 1 0 0 0,1-1 0 0 0,-1 0 1 0 0,1 1-1 0 0,-1-1 0 0 0,0 0 1 0 0,1 1-1 0 0,-1-1 0 0 0,0 0 0 0 0,1 1 1 0 0,-1-1-1 0 0,0 1 0 0 0,0 0 1 0 0,0-1-1 0 0,1 1 0 0 0,-1 0 0 0 0,0-1 1 0 0,0 1-1 0 0,0 0 0 0 0,0 0 1 0 0,0-1-1 0 0,1 1 0 0 0,-3 0 1 0 0,-2 0-9 0 0,-1 0 0 0 0,1-1 0 0 0,-1 2 0 0 0,0-1 0 0 0,1 1 0 0 0,-9 1 0 0 0,-18 9-15 0 0,1 1 1 0 0,0 1-1 0 0,0 1 0 0 0,-35 24 1 0 0,-32 14 20 0 0,41-26-9 0 0,-56 29 285 0 0,88-42 26 0 0,1 1 1 0 0,-29 23-1 0 0,44-29-137 0 0,0 0 0 0 0,0 1 0 0 0,1 0 0 0 0,1 1 0 0 0,-1 0-1 0 0,1 0 1 0 0,1 0 0 0 0,0 1 0 0 0,0 0 0 0 0,1 0 0 0 0,1 1-1 0 0,0 0 1 0 0,0-1 0 0 0,1 1 0 0 0,1 0 0 0 0,0 1 0 0 0,0-1 0 0 0,1 0-1 0 0,1 0 1 0 0,1 17 0 0 0,0-25-114 0 0,-1-1-1 0 0,1 1 1 0 0,0-1 0 0 0,0 0-1 0 0,0 1 1 0 0,0-1-1 0 0,0 0 1 0 0,1 0-1 0 0,-1 0 1 0 0,1 0 0 0 0,4 6-1 0 0,-4-8-4 0 0,0 1 0 0 0,1 0-1 0 0,-1 0 1 0 0,0-1-1 0 0,0 1 1 0 0,1-1 0 0 0,-1 0-1 0 0,1 0 1 0 0,-1 0 0 0 0,1 0-1 0 0,0 0 1 0 0,-1 0 0 0 0,1-1-1 0 0,0 1 1 0 0,3-1 0 0 0,9 1 71 0 0,-1-1 0 0 0,1-1 1 0 0,-1 0-1 0 0,20-5 1 0 0,57-17 250 0 0,-59 14-219 0 0,119-32-3004 0 0,-133 35 978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2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961 24 8287 0 0,'4'-7'863'0'0,"1"-9"5256"0"0,-14 16-1877 0 0,-2 2-5583 0 0,-52 14 1638 0 0,1 3 0 0 0,1 3 0 0 0,0 2-1 0 0,2 3 1 0 0,-76 48 0 0 0,91-49-293 0 0,-75 50 32 0 0,105-65-32 0 0,0 0 0 0 0,1 1 0 0 0,0 0 0 0 0,1 1 0 0 0,-19 26 0 0 0,28-35-8 0 0,0 1 0 0 0,1-1 0 0 0,-1 1 0 0 0,1-1 0 0 0,0 1 0 0 0,1 0 0 0 0,-1 0 0 0 0,1 0 0 0 0,0 0 0 0 0,-1 8 0 0 0,2-11 2 0 0,0 1 0 0 0,0-1-1 0 0,0 0 1 0 0,1 0-1 0 0,-1 0 1 0 0,1 0 0 0 0,-1 0-1 0 0,1 0 1 0 0,0 0 0 0 0,0 0-1 0 0,0 0 1 0 0,0-1 0 0 0,0 1-1 0 0,0 0 1 0 0,0 0 0 0 0,1-1-1 0 0,-1 1 1 0 0,0-1 0 0 0,1 1-1 0 0,0-1 1 0 0,-1 0 0 0 0,1 0-1 0 0,0 1 1 0 0,-1-1 0 0 0,1 0-1 0 0,0 0 1 0 0,0-1 0 0 0,3 2-1 0 0,14 4-9 0 0,1-1 0 0 0,0-1 0 0 0,0 0 0 0 0,26 0-1 0 0,40 8-6 0 0,-36-1 3 0 0,0 3 0 0 0,-1 2 0 0 0,62 29 0 0 0,-100-39 27 0 0,0 0 0 0 0,0 0-1 0 0,0 2 1 0 0,-1-1 0 0 0,0 1-1 0 0,-1 1 1 0 0,1 0 0 0 0,14 19-1 0 0,-22-25 17 0 0,0-1 0 0 0,-1 0 0 0 0,0 1 1 0 0,1-1-1 0 0,-1 1 0 0 0,0-1 0 0 0,0 1 0 0 0,0-1 0 0 0,-1 1 0 0 0,1 0 0 0 0,-1 0 0 0 0,1-1 0 0 0,-1 1 1 0 0,0 0-1 0 0,0 0 0 0 0,-1 4 0 0 0,1-4 12 0 0,-1 1 1 0 0,0-1 0 0 0,-1 1-1 0 0,1-1 1 0 0,-1 0-1 0 0,1 0 1 0 0,-1 0 0 0 0,0 0-1 0 0,0 0 1 0 0,0 0 0 0 0,-4 3-1 0 0,-2 2 32 0 0,0-1 0 0 0,0 0-1 0 0,-1-1 1 0 0,0 0 0 0 0,0 0-1 0 0,-1-1 1 0 0,-15 6 0 0 0,-21 6 36 0 0,-78 17 0 0 0,-51-1 33 0 0,67-13-31 0 0,93-17-80 0 0,-1-1-1 0 0,1 0 0 0 0,-1-1 0 0 0,0 0 0 0 0,1-2 0 0 0,-24-3 0 0 0,34 4-24 0 0,1-1 0 0 0,-1 0-1 0 0,1 0 1 0 0,0-1-1 0 0,-1 1 1 0 0,1-1-1 0 0,0 0 1 0 0,0 0 0 0 0,0 0-1 0 0,0-1 1 0 0,0 0-1 0 0,1 1 1 0 0,-1-1-1 0 0,1 0 1 0 0,0-1 0 0 0,0 1-1 0 0,0-1 1 0 0,0 1-1 0 0,0-1 1 0 0,1 0-1 0 0,0 0 1 0 0,0 0 0 0 0,0 0-1 0 0,0 0 1 0 0,0-1-1 0 0,0-5 1 0 0,-1-8-358 0 0,1 0 0 0 0,1-33 1 0 0,1 44 67 0 0,0 7 248 0 0,0-1 0 0 0,-1 1 0 0 0,1 0 0 0 0,0 0-1 0 0,0-1 1 0 0,0 1 0 0 0,0 0 0 0 0,0-1 0 0 0,0 1 0 0 0,0 0-1 0 0,-1-1 1 0 0,1 1 0 0 0,0 0 0 0 0,0 0 0 0 0,0-1 0 0 0,-1 1-1 0 0,1 0 1 0 0,0 0 0 0 0,0 0 0 0 0,-1-1 0 0 0,1 1 0 0 0,0 0-1 0 0,0 0 1 0 0,-1 0 0 0 0,1 0 0 0 0,0-1 0 0 0,-1 1 0 0 0,1 0-1 0 0,0 0 1 0 0,-1 0 0 0 0,1 0 0 0 0,0 0 0 0 0,-1 0 0 0 0,1 0-1 0 0,0 0 1 0 0,-1 0 0 0 0,1 0 0 0 0,0 0 0 0 0,0 0 0 0 0,-1 0-1 0 0,0 0 1 0 0,-12 4-992 0 0,9 0 278 0 0,0-1 0 0 0,0 0 1 0 0,0 1-1 0 0,1 0 0 0 0,-6 7 0 0 0,-2 3-880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4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47 9671 0 0,'0'0'748'0'0,"-4"-8"1134"0"0,2 6-1232 0 0,0 0 0 0 0,0 0 1 0 0,1 0-1 0 0,-1 1 1 0 0,0-1-1 0 0,0 1 1 0 0,-1-1-1 0 0,-2 0 0 0 0,-23-9 1549 0 0,10 7-1644 0 0,-22-1-1 0 0,36 4-353 0 0,-24 0-65 0 0,0 1 0 0 0,0 1 0 0 0,-1 1 0 0 0,1 1 0 0 0,0 2 0 0 0,-36 11 0 0 0,54-13-136 0 0,-1 0 0 0 0,-17 9 0 0 0,24-11 0 0 0,1 1 0 0 0,0 0 0 0 0,0 0 0 0 0,0 0 0 0 0,0 0 0 0 0,0 0 0 0 0,1 1 0 0 0,-1-1 0 0 0,1 1 0 0 0,-1 0 0 0 0,1 0 0 0 0,-2 3 0 0 0,1 4-12 0 0,3-2-1 0 0,1 0 0 0 0,-1 0 0 0 0,1 0 0 0 0,1 0 0 0 0,0 0 0 0 0,0-1 0 0 0,0 1 0 0 0,1-1 0 0 0,6 14 0 0 0,1-2-10 0 0,1-1 0 0 0,20 26 0 0 0,-12-22-39 0 0,2-1 0 0 0,0 0-1 0 0,27 19 1 0 0,28 26 19 0 0,-66-55 44 0 0,1 0 1 0 0,-2 1-1 0 0,1 0 1 0 0,11 20-1 0 0,-19-29 2 0 0,-1 1 0 0 0,1-1 0 0 0,0 1 0 0 0,-1-1 0 0 0,0 1 0 0 0,0 0 0 0 0,0 0 0 0 0,0-1 0 0 0,-1 1 0 0 0,1 0 0 0 0,-1 0 0 0 0,0 0 0 0 0,0 0 1 0 0,-1 4-1 0 0,0-4 10 0 0,0 0 1 0 0,0 0 0 0 0,-1 0-1 0 0,0-1 1 0 0,0 1 0 0 0,0-1 0 0 0,0 1-1 0 0,0-1 1 0 0,0 0 0 0 0,-1 1-1 0 0,0-2 1 0 0,0 1 0 0 0,-6 5-1 0 0,1-2 5 0 0,0 0 0 0 0,-1-1-1 0 0,0 0 1 0 0,-1 0 0 0 0,1-1-1 0 0,-1 0 1 0 0,1-1 0 0 0,-14 3-1 0 0,-11 1 19 0 0,-39 3-1 0 0,50-8-15 0 0,0-1 0 0 0,-1-1 0 0 0,-33-4 1 0 0,44 2 1 0 0,-1-1 0 0 0,1 0 0 0 0,0 0 0 0 0,0-1 0 0 0,1-1 0 0 0,-1 0 0 0 0,-16-11 0 0 0,26 15-7 0 0,0-1-1 0 0,0 0 1 0 0,1 0-1 0 0,-1 0 1 0 0,1-1-1 0 0,0 1 1 0 0,-1-1-1 0 0,1 1 1 0 0,0-1-1 0 0,1 0 1 0 0,-1 0-1 0 0,0 1 1 0 0,1-1-1 0 0,-1 0 1 0 0,1-1 0 0 0,0 1-1 0 0,0 0 1 0 0,0 0-1 0 0,1 0 1 0 0,-1-1-1 0 0,1 1 1 0 0,0 0-1 0 0,0-1 1 0 0,0 1-1 0 0,0 0 1 0 0,0-1-1 0 0,1 1 1 0 0,-1 0-1 0 0,1 0 1 0 0,0-1-1 0 0,0 1 1 0 0,0 0-1 0 0,1 0 1 0 0,-1 0-1 0 0,1 0 1 0 0,2-4-1 0 0,6-7 16 0 0,-1 1 0 0 0,2 0-1 0 0,0 0 1 0 0,17-15-1 0 0,55-40-35 0 0,-62 52 11 0 0,10-7-17 0 0,1 2-1 0 0,1 1 1 0 0,1 2-1 0 0,0 1 1 0 0,45-15-1 0 0,-70 28-33 0 0,-2 1-48 0 0,0 1 0 0 0,1 0 1 0 0,9-1-1 0 0,-16 2-195 0 0,-8-5-3426 0 0,5 4 3545 0 0,0 1-1 0 0,1-1 0 0 0,-1 0 0 0 0,0 0 1 0 0,0 0-1 0 0,1 0 0 0 0,-1 0 0 0 0,1 0 1 0 0,0 0-1 0 0,0 0 0 0 0,0-1 0 0 0,0 1 1 0 0,0 0-1 0 0,0-1 0 0 0,0 1 0 0 0,1-1 1 0 0,-1 1-1 0 0,1-4 0 0 0,0 0-17 0 0,0 0 1 0 0,0 1-1 0 0,1-1 0 0 0,0 0 0 0 0,0 1 0 0 0,0-1 1 0 0,1 1-1 0 0,2-6 0 0 0,21-42-431 0 0,-14 32 522 0 0,-11 20 15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5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0 8287 0 0,'0'0'1167'0'0,"-2"2"433"0"0,-45 36 4827 0 0,37-28-5663 0 0,0 0 0 0 0,-14 19 0 0 0,16-17-504 0 0,-20 28 496 0 0,-2-1 1 0 0,-59 61 0 0 0,-170 125-1094 0 0,257-223-63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5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97 10591 0 0,'-6'-5'245'0'0,"0"0"0"0"0,-1 0-1 0 0,1 0 1 0 0,-1 1 0 0 0,0 0 0 0 0,0 1-1 0 0,0-1 1 0 0,0 1 0 0 0,-1 1-1 0 0,0-1 1 0 0,1 1 0 0 0,-16-2-1 0 0,-4 2 769 0 0,-1 0-1 0 0,-37 4 0 0 0,62-2-991 0 0,-24 2 384 0 0,-26 5 1 0 0,4 0-82 0 0,46-6-18 0 0,3 3-207 0 0,1 7-44 0 0,1-1 1 0 0,0 1-1 0 0,0 0 1 0 0,1-1-1 0 0,0 1 0 0 0,1-1 1 0 0,0 0-1 0 0,0 0 1 0 0,10 14-1 0 0,3 4 263 0 0,40 48-1 0 0,-55-73-252 0 0,0-1 0 0 0,0 0 0 0 0,1 0 0 0 0,-1 0 0 0 0,1 0 0 0 0,-1 0 0 0 0,1 0 0 0 0,-1-1 0 0 0,1 1 0 0 0,0-1 0 0 0,0 0-1 0 0,0 1 1 0 0,0-1 0 0 0,0-1 0 0 0,0 1 0 0 0,4 0 0 0 0,-3-1-17 0 0,1 0 1 0 0,-1-1-1 0 0,1 1 0 0 0,-1-1 0 0 0,0 0 0 0 0,1-1 0 0 0,-1 1 1 0 0,0-1-1 0 0,0 0 0 0 0,0 0 0 0 0,0 0 0 0 0,0 0 1 0 0,0-1-1 0 0,-1 1 0 0 0,1-1 0 0 0,-1 0 0 0 0,5-6 0 0 0,-3 4-7 0 0,0-1 0 0 0,0 0 0 0 0,-1 0 0 0 0,0-1 0 0 0,0 1 0 0 0,0-1 0 0 0,-1 0 0 0 0,0 0 1 0 0,3-12-1 0 0,-3 5-30 0 0,-1 1 1 0 0,-1-1 0 0 0,-1 0 0 0 0,0 1 0 0 0,0-1 0 0 0,-2 0-1 0 0,1 1 1 0 0,-8-25 0 0 0,8 33-12 0 0,1 2 0 0 0,-1 1 0 0 0,1 0 0 0 0,-1 1 0 0 0,0-1 0 0 0,0 0 0 0 0,0 0 0 0 0,0 0 0 0 0,0 0 0 0 0,0 1 0 0 0,-3-3 0 0 0,-4-8-15 0 0,-2 2-57 0 0,-4 4-25 0 0,12 6 62 0 0,-1 0 1 0 0,1 0-1 0 0,0 0 0 0 0,-1 0 0 0 0,1 1 0 0 0,-1-1 1 0 0,1 1-1 0 0,0-1 0 0 0,-1 1 0 0 0,1 0 0 0 0,0 0 1 0 0,0 0-1 0 0,0 0 0 0 0,0 1 0 0 0,0-1 0 0 0,0 0 1 0 0,0 1-1 0 0,0-1 0 0 0,0 1 0 0 0,0 0 0 0 0,1 0 1 0 0,-2 2-1 0 0,-1 0-105 0 0,2 1-177 0 0,1 0 123 0 0,1 0 0 0 0,-1 0 0 0 0,2 1 0 0 0,-1-1 0 0 0,0 0 0 0 0,1 0 0 0 0,0 0 0 0 0,0 0 0 0 0,1 0 0 0 0,3 9 0 0 0,2 2-1640 0 0,19 31 1 0 0,-5-15-5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5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54 2759 0 0,'-1'3'512'0'0,"-1"0"409"0"0,0 0 0 0 0,0 0 0 0 0,0 0 0 0 0,-1 0 0 0 0,1 0-1 0 0,-1 0 1 0 0,0-1 0 0 0,1 1 0 0 0,-1-1 0 0 0,-5 4 0 0 0,-14 10 223 0 0,0 1 0 0 0,2 1 0 0 0,-21 24 0 0 0,34-35-980 0 0,-37 46 905 0 0,40-47-901 0 0,0 1 0 0 0,0 0 0 0 0,0 0 0 0 0,1 0 1 0 0,0 0-1 0 0,-3 12 0 0 0,5-16-45 0 0,2-1-10 0 0,0 0-85 0 0,-1-1 0 0 0,1 0 0 0 0,0 1 0 0 0,0-1 0 0 0,0 1 0 0 0,0-1 0 0 0,0 0 0 0 0,0 0 0 0 0,0 0 0 0 0,1 0 0 0 0,-1 0 0 0 0,0 0 0 0 0,1 0 0 0 0,-1 0 0 0 0,0 0 0 0 0,1 0 0 0 0,2 0 0 0 0,-1 0 21 0 0,1 0 0 0 0,0 0 1 0 0,-1-1-1 0 0,1 1 0 0 0,0-1 0 0 0,-1 0 0 0 0,7-1 1 0 0,5-1 174 0 0,0-1 0 0 0,30-10 0 0 0,-39 11-138 0 0,7-2 40 0 0,0 0 0 0 0,-1-1 1 0 0,0 0-1 0 0,0-1 0 0 0,0-1 0 0 0,-1 0 0 0 0,0 0 0 0 0,0-1 0 0 0,-1 0 0 0 0,0-1 0 0 0,-1-1 1 0 0,1 1-1 0 0,-2-1 0 0 0,1-1 0 0 0,-2 1 0 0 0,12-21 0 0 0,-19 30-111 0 0,1-1 0 0 0,-1 1 1 0 0,1-1-1 0 0,-1 1 0 0 0,0-1 0 0 0,0 0 0 0 0,1 1 0 0 0,-1-1 0 0 0,0 1 0 0 0,-1-1 1 0 0,1 1-1 0 0,0-1 0 0 0,0 0 0 0 0,-1 1 0 0 0,1-1 0 0 0,-1 1 0 0 0,1-1 1 0 0,-2-1-1 0 0,0-1-18 0 0,0 0-1 0 0,0 0 1 0 0,-1 1 0 0 0,-5-7 0 0 0,1 3-49 0 0,-1 0 0 0 0,0 0 0 0 0,0 0 0 0 0,-1 2 0 0 0,0-1 0 0 0,0 1 0 0 0,-17-8 0 0 0,-72-19-766 0 0,43 16-212 0 0,53 15 480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5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31 12263 0 0,'0'0'563'0'0,"3"-2"-14"0"0,22-13-333 0 0,3 1 9624 0 0,-29 18-9457 0 0,-4 6-257 0 0,-1-1-1 0 0,0 1 1 0 0,0-1 0 0 0,-9 9-1 0 0,-35 36 8 0 0,46-49-108 0 0,-46 43 10 0 0,-1-2 0 0 0,-3-3 0 0 0,-73 47 0 0 0,-131 66-379 0 0,251-152 315 0 0,-19 12-170 0 0,0 1 0 0 0,1 1 1 0 0,1 1-1 0 0,1 2 0 0 0,1 0 0 0 0,-21 26 0 0 0,42-45 55 0 0,4 0-389 0 0,10 6 530 0 0,1-1 0 0 0,0-1 1 0 0,0 0-1 0 0,1-1 0 0 0,-1 0 1 0 0,1-1-1 0 0,0-1 0 0 0,23 2 0 0 0,129 2 998 0 0,-161-7-925 0 0,27 0 342 0 0,229 11 2202 0 0,-227-7-2547 0 0,-5-1-65 0 0,-27-3-20 0 0,0 0-67 0 0,0-1-1151 0 0,9-2 789 0 0,-9 2-184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54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44 7831 0 0,'36'-10'700'0'0,"51"-14"-297"0"0,-29 15 2761 0 0,-53 8-2582 0 0,0 1 1 0 0,0 0-1 0 0,0 0 1 0 0,0 1-1 0 0,0-1 0 0 0,0 1 1 0 0,0 0-1 0 0,0 1 0 0 0,6 1 1 0 0,-8-1 301 0 0,-1 0-83 0 0,5 8-303 0 0,-7-9-472 0 0,0-1 1 0 0,1 1-1 0 0,-1 0 1 0 0,0 0-1 0 0,0-1 1 0 0,1 1-1 0 0,-1 0 1 0 0,0 0-1 0 0,0-1 1 0 0,0 1-1 0 0,0 0 1 0 0,0 0-1 0 0,0-1 1 0 0,0 1-1 0 0,0 0 1 0 0,-1-1-1 0 0,1 1 1 0 0,0 0-1 0 0,0 0 1 0 0,-1-1-1 0 0,1 1 1 0 0,-1 1-1 0 0,0 0 59 0 0,0 1-31 0 0,-1 1-1 0 0,0-1 1 0 0,1 0 0 0 0,-2 1-1 0 0,1-1 1 0 0,0 0-1 0 0,-1 0 1 0 0,1 0-1 0 0,-1-1 1 0 0,0 1 0 0 0,0 0-1 0 0,0-1 1 0 0,0 0-1 0 0,0 0 1 0 0,-5 2 0 0 0,-6 3 87 0 0,0-1 0 0 0,-22 7 0 0 0,20-8-57 0 0,-77 21 283 0 0,-151 22 0 0 0,174-36-367 0 0,10-2-303 0 0,0-3 0 0 0,0-2 1 0 0,0-3-1 0 0,-101-9 1 0 0,144 4-143 0 0,-22-6 0 0 0,36 8 148 0 0,3-1-1251 0 0,0 1 1525 0 0,0 1-1 0 0,0-1 1 0 0,0 0-1 0 0,1 0 1 0 0,-1 1-1 0 0,0-1 1 0 0,0 0-1 0 0,1 1 1 0 0,-1-1-1 0 0,0 1 1 0 0,1-1-1 0 0,-1 0 1 0 0,1 1-1 0 0,-1-1 1 0 0,1 1-1 0 0,-1-1 1 0 0,1 1-1 0 0,-1-1 1 0 0,1 1 0 0 0,-1-1-1 0 0,1 1 1 0 0,0 0-1 0 0,-1-1 1 0 0,1 1-1 0 0,0 0 1 0 0,-1-1-1 0 0,1 1 1 0 0,0 0-1 0 0,-1 0 1 0 0,1 0-1 0 0,0 0 1 0 0,-1 0-1 0 0,1 0 1 0 0,0 0-1 0 0,0 0 1 0 0,-1 0-1 0 0,1 0 1 0 0,0 0-1 0 0,0 0 1 0 0,1 1 66 0 0,1-1 0 0 0,-1 0 0 0 0,0 1-1 0 0,0 0 1 0 0,0-1 0 0 0,0 1 0 0 0,0 0 0 0 0,0 0 0 0 0,0 0 0 0 0,0 0 0 0 0,-1 1-1 0 0,1-1 1 0 0,2 3 0 0 0,4 5 77 0 0,-7-7 0 0 0,0 1 0 0 0,0 1-75 0 0,0 1 1 0 0,-1 0-1 0 0,1-1 0 0 0,-1 1 0 0 0,0 0 1 0 0,0-1-1 0 0,-1 1 0 0 0,0 0 0 0 0,1-1 0 0 0,-2 1 1 0 0,1 0-1 0 0,0-1 0 0 0,-1 0 0 0 0,0 1 1 0 0,0-1-1 0 0,0 0 0 0 0,0 0 0 0 0,-5 5 0 0 0,-5 6 122 0 0,0 0 0 0 0,-2-1 0 0 0,-19 16 0 0 0,-1 2 9 0 0,-47 61 73 0 0,32-34-153 0 0,12-13-45 0 0,35-44-131 0 0,5-1-61 0 0,2 1 105 0 0,1 0 0 0 0,-1-1 0 0 0,0 0 0 0 0,1 0 0 0 0,-1 0 0 0 0,1-1 0 0 0,-1 1 0 0 0,1-1 0 0 0,-1-1 1 0 0,8 0-1 0 0,11-3-33 0 0,26-9 0 0 0,3 1-14 0 0,5 2 125 0 0,0 3 0 0 0,1 3 1 0 0,0 2-1 0 0,109 12 1 0 0,-134-7 68 0 0,-9 0 145 0 0,1 0 0 0 0,40 12-1 0 0,42 24 434 0 0,-92-32-591 0 0,-2 0-1 0 0,1 1 0 0 0,-1 1 1 0 0,22 17-1 0 0,-31-21-30 0 0,7 16-52 0 0,-11-14-14 0 0,-1-1 7 0 0,0-5 2 0 0,1 1 0 0 0,-1 0 0 0 0,1-1 0 0 0,-1 1 0 0 0,0 0 0 0 0,0-1 0 0 0,0 1 0 0 0,0 0 0 0 0,0-1 0 0 0,0 1 0 0 0,-1 0 0 0 0,1 0 0 0 0,0-1 0 0 0,-1 1 0 0 0,1-1 1 0 0,-1 1-1 0 0,0 0 0 0 0,1-1 0 0 0,-1 1 0 0 0,-1 0 0 0 0,-1 1 13 0 0,0 0 0 0 0,0 0 0 0 0,0-1 1 0 0,-1 0-1 0 0,1 0 0 0 0,-8 4 0 0 0,6-3-6 0 0,-72 36 142 0 0,-87 31-1 0 0,-87 14 100 0 0,121-43-211 0 0,127-41-134 0 0,8 0-121 0 0,98-19-629 0 0,-33 2-5463 0 0,-25 4-523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5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9 4143 0 0,'13'-8'18660'0'0,"-13"8"-18651"0"0,0 0 0 0 0,0 0-1 0 0,0 0 1 0 0,-1 0 0 0 0,1 1-1 0 0,0-1 1 0 0,0 0 0 0 0,0 0-1 0 0,0 1 1 0 0,0-1 0 0 0,0 0-1 0 0,0 0 1 0 0,0 0 0 0 0,0 1-1 0 0,0-1 1 0 0,0 0 0 0 0,-1 0-1 0 0,1 1 1 0 0,0-1 0 0 0,1 0-1 0 0,-1 0 1 0 0,0 1 0 0 0,0-1 0 0 0,0 0-1 0 0,0 0 1 0 0,0 1 0 0 0,0-1-1 0 0,0 0 1 0 0,0 0 0 0 0,0 0-1 0 0,1 1 1 0 0,-1-1 2 0 0,0 1-1 0 0,0-1 1 0 0,0 1 0 0 0,1-1-1 0 0,-1 0 1 0 0,0 1 0 0 0,0-1 0 0 0,0 1-1 0 0,0-1 1 0 0,0 1 0 0 0,0-1-1 0 0,0 1 1 0 0,0-1 0 0 0,0 1-1 0 0,0-1 1 0 0,0 1 0 0 0,0-1 0 0 0,0 0-1 0 0,-1 1 1 0 0,1-1 0 0 0,0 1-1 0 0,0-1 1 0 0,0 1 0 0 0,-1-1-1 0 0,1 1 1 0 0,-7 8 52 0 0,-1 0 0 0 0,1-1 0 0 0,-1 1 0 0 0,-1-2-1 0 0,1 1 1 0 0,-13 7 0 0 0,-10 13-333 0 0,0 0-576 0 0,28-26-292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5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258 177 6447 0 0,'-10'2'162'0'0,"-171"40"3830"0"0,126-28-819 0 0,53-13-2244 0 0,-7-2 5886 0 0,22 0-5524 0 0,27-2-1109 0 0,142-11 1137 0 0,-52 3-806 0 0,-26 2-38 0 0,201-41-1 0 0,128-74 20 0 0,-412 116-477 0 0,-13 5 2 0 0,1 0 0 0 0,0 1 0 0 0,0 0 0 0 0,-1 0 0 0 0,14 0-1 0 0,-22 2-18 0 0,0 0-1 0 0,0 0 0 0 0,0 0 1 0 0,0 0-1 0 0,0 0 0 0 0,0 0 1 0 0,0 0-1 0 0,0 1 0 0 0,0-1 1 0 0,0 0-1 0 0,0 0 0 0 0,0 0 1 0 0,0 0-1 0 0,0 0 0 0 0,0 0 1 0 0,0 0-1 0 0,0 0 0 0 0,0 0 1 0 0,0 0-1 0 0,0 0 0 0 0,0 1 1 0 0,0-1-1 0 0,0 0 0 0 0,0 0 0 0 0,0 0 1 0 0,0 0-1 0 0,0 0 0 0 0,0 0 1 0 0,0 0-1 0 0,0 0 0 0 0,0 0 1 0 0,0 0-1 0 0,0 0 0 0 0,0 0 1 0 0,0 1-1 0 0,1-1 0 0 0,-1 0 1 0 0,0 0-1 0 0,0 0 0 0 0,0 0 1 0 0,0 0-1 0 0,0 0 0 0 0,0 0 1 0 0,0 0-1 0 0,0 0 0 0 0,0 0 1 0 0,0 0-1 0 0,0 0 0 0 0,0 0 1 0 0,1 0-1 0 0,-1 0 0 0 0,0 0 1 0 0,0 0-1 0 0,0 0 0 0 0,0 0 0 0 0,0 0 1 0 0,0 0-1 0 0,0 0 0 0 0,0 0 1 0 0,0 0-1 0 0,0 0 0 0 0,1 0 1 0 0,-4 6-2 0 0,0-1 1 0 0,1 1-1 0 0,-2 0 0 0 0,1-1 1 0 0,-1 0-1 0 0,1 0 0 0 0,-8 6 1 0 0,-36 35 2 0 0,22-24 0 0 0,-33 32-46 0 0,3 2-1 0 0,-68 89 1 0 0,-102 135-86 0 0,194-246 121 0 0,-61 61-203 0 0,81-85 188 0 0,0-1 0 0 0,-1-1-1 0 0,0 0 1 0 0,0 0 0 0 0,-1-1 0 0 0,0-1-1 0 0,-16 5 1 0 0,8-4-31 0 0,17-8 25 0 0,1 0-5 0 0,1 1-102 0 0,18-13-5315 0 0,2-2-1949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5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10591 0 0,'0'0'4047'0'0,"0"3"-2443"0"0,0 18-1046 0 0,-1 0 0 0 0,0-1 0 0 0,-2 1 0 0 0,-1-1 0 0 0,0 0-1 0 0,-1 0 1 0 0,-2 0 0 0 0,-9 21 0 0 0,-20 29 95 0 0,-3-3-1 0 0,-86 115 0 0 0,65-100-285 0 0,-50 95 0 0 0,90-149-303 0 0,18-26-43 0 0,5-1-310 0 0,0 0 144 0 0,1 0 1 0 0,-1 0-1 0 0,1 0 1 0 0,-1-1-1 0 0,1 1 1 0 0,-1-1-1 0 0,1 0 1 0 0,0 0-1 0 0,-1-1 1 0 0,1 1-1 0 0,0-1 1 0 0,6-1-1 0 0,9-6-1487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5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22 2303 0 0,'2'-2'102'0'0,"20"-17"16642"0"0,-22 28-16525 0 0,-1 0 1 0 0,0 0 0 0 0,-1 0 0 0 0,0 0 0 0 0,0 0 0 0 0,-1 0-1 0 0,0-1 1 0 0,-1 1 0 0 0,-8 15 0 0 0,-5 2 57 0 0,-31 38 0 0 0,26-36-60 0 0,-50 63 190 0 0,-25 32 70 0 0,73-89-337 0 0,-35 65 0 0 0,45-70-125 0 0,-48 104-308 0 0,61-131-615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5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26 5983 0 0,'0'0'464'0'0,"-1"-2"-141"0"0,-13-22 7364 0 0,12 25-7155 0 0,-7 3-282 0 0,0 0 1 0 0,0 0 0 0 0,1 1-1 0 0,0 0 1 0 0,0 0 0 0 0,0 1-1 0 0,1 0 1 0 0,0 1 0 0 0,-11 12-1 0 0,-83 90 1664 0 0,97-105-1857 0 0,-19 23 477 0 0,-30 44 0 0 0,47-62-419 0 0,1 0 0 0 0,0 1 0 0 0,1-1 1 0 0,0 1-1 0 0,0 0 0 0 0,1 0 0 0 0,0 1 0 0 0,1-1 1 0 0,-2 17-1 0 0,4-24-75 0 0,1 0 0 0 0,-1 0 0 0 0,0 0 0 0 0,1 0-1 0 0,0 0 1 0 0,0 0 0 0 0,0 0 0 0 0,0-1 0 0 0,0 1 0 0 0,0 0 0 0 0,1-1 0 0 0,-1 1 0 0 0,1-1 0 0 0,0 0 0 0 0,2 3-1 0 0,2-1 240 0 0,2-2-176 0 0,0 0 0 0 0,1-1 0 0 0,-1 1 0 0 0,1-2 0 0 0,0 1 0 0 0,-1-1 0 0 0,1-1 0 0 0,0 1 0 0 0,-1-1 0 0 0,1-1 0 0 0,-1 0 0 0 0,0 0 0 0 0,1 0 0 0 0,11-7 0 0 0,6-2 90 0 0,0-2-1 0 0,-1-1 0 0 0,28-21 1 0 0,-43 28-184 0 0,-1-1 0 0 0,0 0-1 0 0,-1 0 1 0 0,1-1 0 0 0,-2 0 0 0 0,1-1 0 0 0,-1 0 0 0 0,-1 0 0 0 0,1 0 0 0 0,-2-1 0 0 0,0 0-1 0 0,0 0 1 0 0,-1 0 0 0 0,5-19 0 0 0,-9 27-23 0 0,1 1 0 0 0,-1-1-1 0 0,1 1 1 0 0,-1 0 0 0 0,0-1-1 0 0,0 1 1 0 0,0-1 0 0 0,0 1 0 0 0,-1-1-1 0 0,1 1 1 0 0,-1-1 0 0 0,1 1 0 0 0,-1 0-1 0 0,0-1 1 0 0,0 1 0 0 0,0 0-1 0 0,0 0 1 0 0,0 0 0 0 0,0-1 0 0 0,-3-2-1 0 0,2 3-20 0 0,-1 1 0 0 0,1-1 0 0 0,0 0-1 0 0,-1 0 1 0 0,0 1 0 0 0,1 0 0 0 0,-1-1-1 0 0,0 1 1 0 0,1 0 0 0 0,-1 0 0 0 0,0 1 0 0 0,0-1-1 0 0,0 0 1 0 0,0 1 0 0 0,0 0 0 0 0,-5 0-1 0 0,1 0-99 0 0,0 1-1 0 0,0 0 0 0 0,0 0 1 0 0,0 1-1 0 0,0 0 0 0 0,1 0 0 0 0,-1 0 1 0 0,1 1-1 0 0,-1 0 0 0 0,1 0 0 0 0,0 1 1 0 0,0-1-1 0 0,1 1 0 0 0,-1 1 0 0 0,-6 6 1 0 0,8-7-903 0 0,0 1 0 0 0,0-1 0 0 0,0 1 0 0 0,0 0 0 0 0,1 1 0 0 0,-3 5 0 0 0,-3 7-5310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45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 11519 0 0,'-2'-1'887'0'0,"-1"0"-822"0"0,-1 1 0 0 0,0-1 0 0 0,1 1 0 0 0,-1 0 0 0 0,1-1 0 0 0,-1 2 0 0 0,-4-1 0 0 0,-9 1 1498 0 0,16 0-1502 0 0,0 0 0 0 0,1 0 0 0 0,-1 0 0 0 0,1 0 0 0 0,-1 0 0 0 0,1 0 0 0 0,0 0 1 0 0,-1 0-1 0 0,1 0 0 0 0,0 0 0 0 0,0 0 0 0 0,0 0 0 0 0,-1 0 0 0 0,1 0 0 0 0,0 0 0 0 0,1 0 0 0 0,-1 2 1 0 0,1 1-13 0 0,0-1 1 0 0,0 0 0 0 0,0 1-1 0 0,1-1 1 0 0,-1 0 0 0 0,1 0-1 0 0,0 0 1 0 0,0 0 0 0 0,0 0-1 0 0,0 0 1 0 0,3 3 0 0 0,32 27 400 0 0,-24-22-310 0 0,50 49 643 0 0,-1 3-1 0 0,-4 2 0 0 0,76 111 1 0 0,-118-152-549 0 0,0 1 1 0 0,-2 0-1 0 0,-1 1 1 0 0,-1 0 0 0 0,-1 1-1 0 0,-1 1 1 0 0,-2 0 0 0 0,10 57-1 0 0,-16-69-176 0 0,0 1 0 0 0,-1-1 0 0 0,-1 1 0 0 0,-1-1 0 0 0,0 1 0 0 0,-2-1 0 0 0,1 0 0 0 0,-2 1 0 0 0,0-1 0 0 0,-1-1 0 0 0,-1 1 0 0 0,0-1 0 0 0,-1 0 0 0 0,-1 0 0 0 0,0-1 0 0 0,-1 0 0 0 0,-13 16 0 0 0,3-8-1 0 0,-2-1 0 0 0,-37 30 0 0 0,-52 29 88 0 0,92-67-130 0 0,8-7-53 0 0,0 0-1 0 0,0 0 1 0 0,-1-1-1 0 0,0 0 1 0 0,0-1-1 0 0,0-1 1 0 0,0 1-1 0 0,-21 2 1 0 0,-23-3-2913 0 0,48-4 22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57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292 102 9671 0 0,'-2'2'748'0'0,"-59"42"81"0"0,43-29-192 0 0,-2-1 0 0 0,0-1-1 0 0,0 0 1 0 0,-1-2 0 0 0,-35 15 0 0 0,28-14 1037 0 0,26-11-291 0 0,-1 0-580 0 0,-10 3 3050 0 0,15-1-3557 0 0,1 2-225 0 0,0 1 0 0 0,0-1 0 0 0,0 0 0 0 0,1 0 0 0 0,-1 0 0 0 0,1-1 0 0 0,1 1 0 0 0,8 7 0 0 0,-4-6 4 0 0,1 1 1 0 0,-1-1-1 0 0,2 0 0 0 0,10 4 1 0 0,43 20 320 0 0,-36-22-344 0 0,-17-6 2 0 0,12 2-42 0 0,-16-5-9 0 0,-1-1 4 0 0,0 1 1 0 0,-1-1 0 0 0,1 0 0 0 0,-1 0-1 0 0,1 0 1 0 0,-1-1 0 0 0,0 0 0 0 0,0 0 0 0 0,0 0 0 0 0,0 0 0 0 0,0-1 0 0 0,-1 0 0 0 0,0 0 0 0 0,1 0 0 0 0,-1-1 0 0 0,-1 1-1 0 0,1-1 1 0 0,-1 0 0 0 0,6-10 0 0 0,-3 3 28 0 0,-1 1 0 0 0,0-1 0 0 0,-1-1 0 0 0,0 1 0 0 0,0-1-1 0 0,-2 0 1 0 0,3-18 0 0 0,-4 24-4 0 0,-1 0 1 0 0,0 0-1 0 0,0 0 0 0 0,-1 0 0 0 0,0 0 1 0 0,0 0-1 0 0,0 0 0 0 0,-1 0 1 0 0,-3-7-1 0 0,3 9-23 0 0,0 1 0 0 0,0 0-1 0 0,-1 0 1 0 0,0 0 0 0 0,0 0 0 0 0,0 1 0 0 0,0-1 0 0 0,0 1 0 0 0,-1-1 0 0 0,0 1 0 0 0,1 0-1 0 0,-1 1 1 0 0,0-1 0 0 0,-5-2 0 0 0,-4-1-49 0 0,-1 1 0 0 0,1 0 0 0 0,-1 1 0 0 0,1 0 0 0 0,-29-3 0 0 0,-70-1-457 0 0,105 8 473 0 0,-30 1-177 0 0,26 0-91 0 0,0-1 0 0 0,0 0 0 0 0,0-1 0 0 0,-17-2-1 0 0,32 1-813 0 0,18-7-306 0 0,11-4-55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7:5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13039 0 0,'0'0'7492'0'0,"-1"2"-6985"0"0,-3 5-219 0 0,0 1 0 0 0,0-1 0 0 0,-1-1 0 0 0,-10 13 0 0 0,-29 26 850 0 0,28-29-796 0 0,-99 109 327 0 0,109-118-662 0 0,-41 46 13 0 0,-123 134 37 0 0,60-86 19 0 0,107-100 668 0 0,6-1-669 0 0,0-1-52 0 0,24-3 136 0 0,-11 3-110 0 0,-1 1-1 0 0,0 1 0 0 0,1 0 0 0 0,24 7 0 0 0,-18-4 102 0 0,29 2 1 0 0,85-5 523 0 0,105 9 545 0 0,-99 9-691 0 0,-120-15-484 0 0,-1 0 0 0 0,0 2 0 0 0,0 0 0 0 0,0 1 0 0 0,37 19 0 0 0,-28-9-28 0 0,-28-14-149 0 0,1-1-475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8:0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59 5063 0 0,'3'-3'232'0'0,"11"-11"22"0"0,-8 7 190 0 0,0 1 0 0 0,0 0 0 0 0,1 0 0 0 0,-1 1 0 0 0,11-7 10344 0 0,-17 13-10681 0 0,0 1 1 0 0,1-1-1 0 0,-1 0 1 0 0,0 0-1 0 0,0 0 1 0 0,1 0-1 0 0,-1 0 1 0 0,1 0 0 0 0,-1 0-1 0 0,1 0 1 0 0,0 1-1 0 0,3 7 145 0 0,-3-5-143 0 0,-1 1 0 0 0,1 0 1 0 0,-1 0-1 0 0,-1-1 0 0 0,1 1 0 0 0,0 0 0 0 0,-1 0 0 0 0,0-1 0 0 0,0 1 0 0 0,-3 7 0 0 0,-4 6 173 0 0,-11 22 0 0 0,12-26-138 0 0,-76 126 571 0 0,38-65-510 0 0,-21 35-61 0 0,-125 162 0 0 0,159-234-174 0 0,-100 116-335 0 0,122-143 288 0 0,-9 9-240 0 0,-17 22-1 0 0,35-41 280 0 0,0 0 0 0 0,1 0 0 0 0,-1 0 0 0 0,0 0-1 0 0,1 0 1 0 0,-1 0 0 0 0,1 0 0 0 0,0 0-1 0 0,-1 0 1 0 0,1 0 0 0 0,-1 2 0 0 0,1 0-53 0 0,-2 0-387 0 0,4-1-837 0 0,7 9-364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8:0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40 11519 0 0,'13'-9'657'0'0,"-8"5"-498"0"0,1 0-1 0 0,-1 0 1 0 0,0 0 0 0 0,9-10 7085 0 0,-14 18-7118 0 0,0 1 0 0 0,-1-1 0 0 0,1 0 0 0 0,-1 0 0 0 0,0 1 0 0 0,0-1 0 0 0,0 0 0 0 0,-1 0 0 0 0,1 0 0 0 0,-1 0 0 0 0,-3 5 0 0 0,0-2 11 0 0,0-1 1 0 0,-1 1-1 0 0,0-1 0 0 0,-11 10 1 0 0,-119 114 655 0 0,39-32-1881 0 0,-162 129 0 0 0,201-182 557 0 0,-58 48-66 0 0,88-63 597 0 0,27-29 0 0 0,0 0 0 0 0,0 1 0 0 0,0-1 0 0 0,1 0 0 0 0,-1 0 0 0 0,0 1 0 0 0,1-1 0 0 0,-1 1 0 0 0,0 1 0 0 0,1-1 17 0 0,0 0 0 0 0,0 1-1 0 0,0-1 1 0 0,0 0 0 0 0,0 1-1 0 0,0-1 1 0 0,1 0 0 0 0,-1 0-1 0 0,1 1 1 0 0,-1-1 0 0 0,1 0-1 0 0,0 0 1 0 0,0 0 0 0 0,1 3-1 0 0,1 0 44 0 0,0-1-1 0 0,1 0 1 0 0,-1 1-1 0 0,1-1 1 0 0,7 6-1 0 0,0-1 65 0 0,0-2 0 0 0,1 1 0 0 0,-1-1 0 0 0,18 7 0 0 0,-8-6-11 0 0,1-1 0 0 0,-1 0 1 0 0,1-2-1 0 0,1 0 0 0 0,34 1 0 0 0,115-3 382 0 0,-160-4-453 0 0,49-1 198 0 0,0-2 1 0 0,93-20-1 0 0,-123 17-164 0 0,-2-1 1 0 0,1-1-1 0 0,-1-2 1 0 0,-1-1-1 0 0,0-2 0 0 0,52-32 1 0 0,-69 37 0 0 0,0 0 0 0 0,0 0 0 0 0,-1-1 0 0 0,0-1 0 0 0,-1 0 0 0 0,0 0-1 0 0,-1-1 1 0 0,8-13 0 0 0,-8 8 5 0 0,1 0-1 0 0,-2-1 0 0 0,0 0 0 0 0,-1 0 1 0 0,5-29-1 0 0,-9 37-45 0 0,-1-1-1 0 0,0 1 1 0 0,-1-1 0 0 0,-1-13-1 0 0,1 18-23 0 0,-1 0-1 0 0,0 1 0 0 0,0-1 1 0 0,-1 1-1 0 0,1-1 0 0 0,-1 1 1 0 0,-1 0-1 0 0,1-1 0 0 0,-5-6 1 0 0,5 10-12 0 0,1 0 0 0 0,-1 1-1 0 0,0-1 1 0 0,0 1 0 0 0,1-1 0 0 0,-1 1 0 0 0,0 0 0 0 0,0 0 0 0 0,0 0 0 0 0,0 0 0 0 0,-1 0-1 0 0,1 0 1 0 0,0 1 0 0 0,0-1 0 0 0,0 1 0 0 0,-1-1 0 0 0,1 1 0 0 0,0 0 0 0 0,0 0 0 0 0,-1 0 0 0 0,1 0-1 0 0,0 0 1 0 0,-1 1 0 0 0,1-1 0 0 0,0 1 0 0 0,-3 0 0 0 0,-6 2-38 0 0,1 1 0 0 0,0 0 0 0 0,0 0 0 0 0,-11 7-1 0 0,6-2 11 0 0,-1 1 0 0 0,2 1 0 0 0,0 0 0 0 0,0 1-1 0 0,1 1 1 0 0,-18 21 0 0 0,6-1-18 0 0,-37 61 0 0 0,57-86 10 0 0,1 0-1 0 0,0 0 1 0 0,1 1-1 0 0,-1-1 1 0 0,2 1-1 0 0,-1-1 1 0 0,1 1-1 0 0,1 0 1 0 0,-1 0-1 0 0,1 10 1 0 0,1-16-5 0 0,1 0 0 0 0,-1 0 1 0 0,1 1-1 0 0,0-1 0 0 0,0 0 1 0 0,0 0-1 0 0,0 0 0 0 0,0 0 1 0 0,3 4-1 0 0,-1-1-60 0 0,-3-5 67 0 0,1 0 0 0 0,-1 0 0 0 0,1 0 0 0 0,0 0 0 0 0,0 0 0 0 0,-1 0 0 0 0,1 0 0 0 0,0 0 0 0 0,0 0 0 0 0,0 0 0 0 0,0 0 0 0 0,0 0 0 0 0,0 0 0 0 0,0-1 0 0 0,0 1 0 0 0,3 0 0 0 0,0 2-72 0 0,18 7-1371 0 0,1-5-3657 0 0,3-4-1846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8:0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66 8751 0 0,'20'-18'706'0'0,"-11"10"-250"0"0,0 0-1 0 0,0 1 0 0 0,1 0 1 0 0,18-10 9015 0 0,-28 20-8728 0 0,-1 4-619 0 0,0 0 0 0 0,0-1 1 0 0,-1 1-1 0 0,0-1 1 0 0,0 0-1 0 0,0 1 1 0 0,-1-1-1 0 0,1 0 1 0 0,-2-1-1 0 0,1 1 0 0 0,-1 0 1 0 0,-6 7-1 0 0,-9 10 170 0 0,-32 29 0 0 0,51-51-290 0 0,-214 194 1021 0 0,15 10-716 0 0,119-120-235 0 0,-79 91-717 0 0,136-152-3457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8:0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10591 0 0,'-15'3'646'0'0,"-27"4"-1"0"0,27-6 202 0 0,0 2 0 0 0,-18 4 0 0 0,18-1 48 0 0,0-1-1 0 0,1 2 0 0 0,0 0 1 0 0,-14 9-1 0 0,17-9-690 0 0,0 1 0 0 0,1 0 1 0 0,0 1-1 0 0,1 0 0 0 0,0 0 0 0 0,0 1 0 0 0,1 0 0 0 0,-15 22 1 0 0,17-17-89 0 0,1 0 1 0 0,0 0 0 0 0,0 1 0 0 0,2-1 0 0 0,0 1 0 0 0,-2 25 0 0 0,5-31-82 0 0,0 0 0 0 0,1-1 0 0 0,-1 1 0 0 0,2-1-1 0 0,-1 1 1 0 0,2-1 0 0 0,-1 1 0 0 0,1-1 0 0 0,0 0 0 0 0,1 0 0 0 0,0 0-1 0 0,1-1 1 0 0,8 13 0 0 0,-10-17 20 0 0,0-1 0 0 0,1 1 0 0 0,-1-1 0 0 0,1 0 0 0 0,0 0 0 0 0,0-1 0 0 0,0 1 0 0 0,0-1 0 0 0,0 1-1 0 0,0-1 1 0 0,1-1 0 0 0,-1 1 0 0 0,1-1 0 0 0,8 2 0 0 0,-9-2 21 0 0,1-1-1 0 0,-1 0 1 0 0,0 0 0 0 0,1 0-1 0 0,-1-1 1 0 0,0 0 0 0 0,1 1-1 0 0,-1-2 1 0 0,0 1-1 0 0,5-2 1 0 0,-6 1-43 0 0,0 0-1 0 0,0 0 1 0 0,-1-1-1 0 0,1 1 1 0 0,-1-1-1 0 0,1 1 1 0 0,-1-1-1 0 0,0 0 1 0 0,0 0-1 0 0,0 0 1 0 0,0 0 0 0 0,-1 0-1 0 0,1-1 1 0 0,1-4-1 0 0,1-8 8 0 0,0 0 1 0 0,0 0-1 0 0,-2 0 1 0 0,0-1-1 0 0,-1 1 0 0 0,-1 0 1 0 0,-1-21-1 0 0,0-1-19 0 0,1 29-93 0 0,-1 1 0 0 0,0-1 0 0 0,-3-12 0 0 0,4 18-64 0 0,-2 2-297 0 0,-5-3 194 0 0,5 3-41 0 0,0 2-167 0 0,0 0 190 0 0,0-1 109 0 0,0 1-1 0 0,1 0 0 0 0,-1 0 1 0 0,0 0-1 0 0,1 0 1 0 0,-1 0-1 0 0,0 0 1 0 0,1 0-1 0 0,-1 0 0 0 0,1 1 1 0 0,0-1-1 0 0,0 1 1 0 0,-1-1-1 0 0,1 1 1 0 0,0-1-1 0 0,0 1 0 0 0,0 0 1 0 0,0-1-1 0 0,1 1 1 0 0,-2 3-1 0 0,0 15-1803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8:0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6911 0 0,'0'0'7611'0'0,"-1"3"-6642"0"0,-4 8-472 0 0,3-7-355 0 0,1 0-1 0 0,-1 0 1 0 0,0 0 0 0 0,-1 0-1 0 0,1 0 1 0 0,-1-1 0 0 0,1 1 0 0 0,-6 4-1 0 0,-70 46 1234 0 0,47-34-924 0 0,-90 58 1371 0 0,114-72-1701 0 0,-1 0 0 0 0,1 0 0 0 0,0 0-1 0 0,0 0 1 0 0,1 1 0 0 0,0 0 0 0 0,0 1 0 0 0,1 0-1 0 0,-6 9 1 0 0,10-14-100 0 0,1-1-1 0 0,-1 0 1 0 0,0 1-1 0 0,1 0 1 0 0,0-1-1 0 0,-1 1 1 0 0,1-1-1 0 0,0 1 1 0 0,0 0-1 0 0,0-1 1 0 0,1 1-1 0 0,0 3 1 0 0,0-2 16 0 0,-1-3-30 0 0,0 0 0 0 0,0-1 0 0 0,0 1 0 0 0,0 0 0 0 0,0 0-1 0 0,1 0 1 0 0,-1 0 0 0 0,0 0 0 0 0,1 0 0 0 0,-1-1 0 0 0,1 1 0 0 0,-1 0 0 0 0,1 0 0 0 0,-1-1-1 0 0,1 1 1 0 0,-1 0 0 0 0,2 0 0 0 0,0 1 17 0 0,0 2 5 0 0,1-1 1 0 0,0 0-1 0 0,0 0 0 0 0,0 0 1 0 0,0 0-1 0 0,0 0 0 0 0,0-1 1 0 0,1 1-1 0 0,-1-1 0 0 0,1 0 0 0 0,5 2 1 0 0,1 0 17 0 0,-1-1 0 0 0,1 0 0 0 0,13 3 0 0 0,-12-5-19 0 0,1 1 0 0 0,0-2 0 0 0,0 1 0 0 0,-1-2 0 0 0,1 1 0 0 0,0-2 0 0 0,-1 0 0 0 0,1 0 0 0 0,-1-1-1 0 0,13-4 1 0 0,-15 3 1 0 0,1 0 0 0 0,-1 0 0 0 0,0 0-1 0 0,-1-2 1 0 0,1 1 0 0 0,-1-1 0 0 0,0 0-1 0 0,0-1 1 0 0,0 1 0 0 0,-1-2-1 0 0,10-12 1 0 0,-13 13 64 0 0,1 0-1 0 0,-2 0 1 0 0,1 0-1 0 0,-1-1 1 0 0,0 1 0 0 0,0-1-1 0 0,-1 0 1 0 0,0 0-1 0 0,-1 0 1 0 0,1-9 0 0 0,-1 10 24 0 0,-1 1 0 0 0,0-1 0 0 0,0 0 0 0 0,-1 0 0 0 0,0 0 0 0 0,0 0 0 0 0,-1 1 1 0 0,1-1-1 0 0,-2 0 0 0 0,1 1 0 0 0,-6-11 0 0 0,7 15-92 0 0,-1-1 1 0 0,0 1-1 0 0,0 0 0 0 0,0-1 1 0 0,0 1-1 0 0,-1 0 0 0 0,1 0 1 0 0,0 1-1 0 0,-1-1 0 0 0,1 0 1 0 0,-1 1-1 0 0,0 0 0 0 0,0-1 0 0 0,1 1 1 0 0,-1 0-1 0 0,0 0 0 0 0,0 1 1 0 0,0-1-1 0 0,-5 0 0 0 0,-5 0-74 0 0,0 1-1 0 0,-1 0 1 0 0,-15 3-1 0 0,5-1-143 0 0,-9 0-398 0 0,30-2 132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8:2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392 108 9815 0 0,'-22'6'348'0'0,"-144"51"570"0"0,143-47-517 0 0,0 0 0 0 0,1 2 0 0 0,0 1 0 0 0,-37 28 0 0 0,52-35 176 0 0,1 0 0 0 0,1 0 0 0 0,-1 1 0 0 0,1-1 0 0 0,0 1 0 0 0,1 1 0 0 0,-1-1 0 0 0,1 1 0 0 0,-3 10 1 0 0,7-18-499 0 0,-1 1 0 0 0,1 0 1 0 0,0-1-1 0 0,0 1 1 0 0,0 0-1 0 0,0-1 1 0 0,0 1-1 0 0,0 0 1 0 0,1-1-1 0 0,-1 1 0 0 0,0 0 1 0 0,0-1-1 0 0,0 1 1 0 0,1 0-1 0 0,-1-1 1 0 0,0 1-1 0 0,1 0 1 0 0,-1-1-1 0 0,0 1 0 0 0,1-1 1 0 0,-1 1-1 0 0,1-1 1 0 0,0 2-1 0 0,0-1 169 0 0,1 1-128 0 0,0 0-1 0 0,0-1 1 0 0,0 1 0 0 0,0 0-1 0 0,0-1 1 0 0,0 0-1 0 0,0 1 1 0 0,0-1 0 0 0,1 0-1 0 0,-1 0 1 0 0,0 0-1 0 0,1 0 1 0 0,-1-1 0 0 0,5 2-1 0 0,3-1 145 0 0,0 0 0 0 0,14 0-1 0 0,9-2 221 0 0,-1-2-1 0 0,59-12 0 0 0,64-26 454 0 0,-64 16-497 0 0,420-97 1303 0 0,11 35-409 0 0,15 31-477 0 0,2 31-235 0 0,-290 26-413 0 0,-1 11 1 0 0,366 64-1 0 0,-565-66-253 0 0,-1 1 0 0 0,0 3 0 0 0,52 22 0 0 0,49 29-1414 0 0,-52-20-2664 0 0,-79-38 1926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8:1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39 376 12031 0 0,'0'0'5352'0'0,"0"3"-4944"0"0,-1 21 316 0 0,-2-1-1 0 0,-8 34 1 0 0,-2 19 247 0 0,9-50-755 0 0,1-16 176 0 0,2-1 0 0 0,-2 17 0 0 0,4-27-368 0 0,-1 0 0 0 0,0 0 0 0 0,0-1 0 0 0,1 1 0 0 0,-1 0 0 0 0,1 0 0 0 0,-1 0 0 0 0,1 0 0 0 0,-1 0 0 0 0,1 0 0 0 0,1-2 0 0 0,2-4 43 0 0,7-21-12 0 0,52-117 600 0 0,-49 118-539 0 0,1 1 1 0 0,1 1-1 0 0,23-30 0 0 0,52-51-29 0 0,-68 82-51 0 0,2 0 0 0 0,30-22 0 0 0,-35 31 118 0 0,0 1 0 0 0,2 0 0 0 0,-1 2-1 0 0,2 0 1 0 0,-1 2 0 0 0,43-14 0 0 0,-59 24-54 0 0,10 2-80 0 0,1 6-20 0 0,-11-4-203 0 0,-1 1-1 0 0,-1 0 1 0 0,1 1-1 0 0,-1-1 1 0 0,0 1-1 0 0,6 12 1 0 0,7 8-714 0 0,-6-12-214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8:1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274 180 9671 0 0,'0'0'748'0'0,"-1"2"-224"0"0,-6 9 6499 0 0,9-8-5894 0 0,-1-1-1005 0 0,0 0 0 0 0,1 0 0 0 0,-1 0-1 0 0,1 0 1 0 0,0 0 0 0 0,-1 0 0 0 0,1 0-1 0 0,0 0 1 0 0,0-1 0 0 0,0 1 0 0 0,1-1 0 0 0,-1 1-1 0 0,0-1 1 0 0,1 0 0 0 0,-1 0 0 0 0,0 0-1 0 0,1 0 1 0 0,-1-1 0 0 0,1 1 0 0 0,-1-1-1 0 0,1 1 1 0 0,0-1 0 0 0,4 0 0 0 0,38-5 753 0 0,0-2 1 0 0,61-18-1 0 0,-81 19-749 0 0,80-30 17 0 0,-102 35-182 0 0,0 0 0 0 0,0-1 0 0 0,-1 1 0 0 0,1 0 1 0 0,0-1-1 0 0,-1 0 0 0 0,1 0 0 0 0,-1 1 0 0 0,0-1 0 0 0,1-1 0 0 0,-1 1 0 0 0,0 0 0 0 0,0 0 0 0 0,0-1 0 0 0,-1 1 1 0 0,1-1-1 0 0,-1 0 0 0 0,1 1 0 0 0,-1-1 0 0 0,0 0 0 0 0,2-5 0 0 0,-3 5 6 0 0,0 1 0 0 0,0 0 0 0 0,0 0 1 0 0,-1 0-1 0 0,1 0 0 0 0,0 0 0 0 0,-1 0 0 0 0,1 0 0 0 0,-1 0 0 0 0,0 0 0 0 0,0 0 1 0 0,0 0-1 0 0,0 1 0 0 0,0-1 0 0 0,0 0 0 0 0,-2-2 0 0 0,2 3 4 0 0,-3-4-16 0 0,0 0 0 0 0,0 1 0 0 0,-1 0 0 0 0,0 0 0 0 0,1 0 0 0 0,-2 0 0 0 0,1 1 0 0 0,0 0 0 0 0,0 0 0 0 0,-1 0 0 0 0,0 1 0 0 0,1 0 0 0 0,-1 0 0 0 0,0 0 0 0 0,-7 0 0 0 0,-3-1 7 0 0,0 1-1 0 0,0 0 1 0 0,-1 2 0 0 0,-23 1 0 0 0,24 0-59 0 0,-1 2 1 0 0,1 0-1 0 0,0 0 1 0 0,0 2-1 0 0,0 0 1 0 0,0 1-1 0 0,-16 9 1 0 0,12-4-27 0 0,1 0 0 0 0,-1 2 0 0 0,2 0 0 0 0,-28 27 0 0 0,19-12 63 0 0,1 1-1 0 0,1 2 1 0 0,1 0-1 0 0,2 1 0 0 0,-32 64 1 0 0,45-77 55 0 0,1-1 0 0 0,0 1 0 0 0,-5 21 0 0 0,12-33 3 0 0,-1 0 0 0 0,1 0 0 0 0,0 0 1 0 0,0 0-1 0 0,1 0 0 0 0,0 0 0 0 0,1 0 0 0 0,-1 0 0 0 0,1 0 0 0 0,0 0 0 0 0,1 0 0 0 0,3 9 0 0 0,-4-13 0 0 0,0-1 0 0 0,0 1 0 0 0,0-1 0 0 0,1 1 0 0 0,-1-1 0 0 0,1 0 0 0 0,0 0 0 0 0,0 0 0 0 0,0 0 0 0 0,0 0 0 0 0,0 0 0 0 0,0 0 0 0 0,0 0 0 0 0,0-1 0 0 0,4 2 0 0 0,-3-1 0 0 0,1-1 0 0 0,0 0 0 0 0,0 1 0 0 0,0-2 0 0 0,0 1 0 0 0,0 0 0 0 0,0-1 0 0 0,0 0 0 0 0,6 0 0 0 0,6-2 0 0 0,-1 0 0 0 0,1-1 0 0 0,-1-1 0 0 0,19-8 0 0 0,-24 9 0 0 0,135-53-79 0 0,-50 14-3936 0 0,-75 33 2247 0 0,53-23-4746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4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11687 0 0,'1'-1'532'0'0,"33"-12"-72"0"0,-3-1 686 0 0,2 2 0 0 0,46-11 0 0 0,146-5-259 0 0,-128 19-860 0 0,-25 3-987 0 0,-44 4-128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8:17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0 14887 0 0,'0'0'680'0'0,"-3"1"-10"0"0,-27 1-301 0 0,0-1 1592 0 0,28-1-877 0 0,-1 1-785 0 0,1-1-206 0 0,1 0-60 0 0,1 0 0 0 0,-1 0-1 0 0,0 0 1 0 0,0 0 0 0 0,1 0-1 0 0,-1 0 1 0 0,0 0 0 0 0,0 0 0 0 0,1 0-1 0 0,-1 1 1 0 0,0-1 0 0 0,1 0-1 0 0,-1 0 1 0 0,0 1 0 0 0,1-1-1 0 0,-2 1 1 0 0,-15 10 4 0 0,0 0 0 0 0,-21 18 0 0 0,27-20-75 0 0,-1 0 1 0 0,-16 9 0 0 0,-172 106-117 0 0,147-86 123 0 0,-77 72 1 0 0,117-98 65 0 0,0 2 0 0 0,-11 16-1 0 0,22-28 293 0 0,5 0-146 0 0,4 0-128 0 0,-1 0 0 0 0,0 0-1 0 0,1-1 1 0 0,-1 0 0 0 0,1 0 0 0 0,-1-1-1 0 0,1 1 1 0 0,-1-1 0 0 0,1-1-1 0 0,-1 1 1 0 0,1-1 0 0 0,-1 0 0 0 0,12-4-1 0 0,13-5 176 0 0,43-19 0 0 0,-64 25-178 0 0,57-26 54 0 0,-1-3 0 0 0,-2-3 0 0 0,74-54 0 0 0,-126 82-115 0 0,-10 7-45 0 0,-3 4-81 0 0,-3 9 127 0 0,-23 59 8 0 0,21-56 2 0 0,-2 3-4 0 0,5-11-13 0 0,-6 20-15 0 0,0 3-571 0 0,8-26 307 0 0,0 10-1796 0 0,1-11 1024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8:1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69 10135 0 0,'6'-9'319'0'0,"15"-21"412"0"0,-14 15 2885 0 0,-18 10-369 0 0,7 2-2689 0 0,0 1-376 0 0,0 1 0 0 0,0 0 0 0 0,-1 0 0 0 0,1 0 0 0 0,0 1 0 0 0,0-1 0 0 0,-1 1 0 0 0,1 0 0 0 0,0 0 0 0 0,0 1 0 0 0,-1-1 0 0 0,1 1 0 0 0,-4 1 0 0 0,-10 3 304 0 0,-29 13 0 0 0,33-12-311 0 0,-4 1-107 0 0,1 1 0 0 0,0 1 1 0 0,1 1-1 0 0,0 0 1 0 0,0 1-1 0 0,1 1 1 0 0,1 0-1 0 0,0 1 1 0 0,0 1-1 0 0,-11 15 1 0 0,24-27-154 0 0,-1 0 0 0 0,1 1 0 0 0,0-1 1 0 0,0 1-1 0 0,0-1 0 0 0,0 1 0 0 0,0-1 0 0 0,1 1 0 0 0,-1 0 1 0 0,1-1-1 0 0,0 1 0 0 0,0 4 0 0 0,3-6-267 0 0,10 5 77 0 0,1-1 0 0 0,0-1 0 0 0,0-1 0 0 0,0 0 0 0 0,1 0 0 0 0,21 0 0 0 0,-25-2 328 0 0,1 0-1 0 0,-1 1 1 0 0,0 0 0 0 0,1 1-1 0 0,-1 0 1 0 0,0 0 0 0 0,10 6-1 0 0,-18-7 216 0 0,-1 1 52 0 0,-1 1-188 0 0,1-1-61 0 0,-1 0 0 0 0,0-1-1 0 0,0 1 1 0 0,0 0 0 0 0,0 0 0 0 0,0 0-1 0 0,0 0 1 0 0,-1 0 0 0 0,0 0 0 0 0,1 0-1 0 0,-1 0 1 0 0,0 0 0 0 0,-1 0 0 0 0,1 0-1 0 0,0 0 1 0 0,-1 0 0 0 0,-1 4 0 0 0,-2 0 54 0 0,-1 0 1 0 0,0 0 0 0 0,0 0 0 0 0,-1 0 0 0 0,1-1 0 0 0,-2 0 0 0 0,1 0 0 0 0,-1-1 0 0 0,1 1 0 0 0,-2-2 0 0 0,-13 9 0 0 0,-9 1 254 0 0,-55 20-1 0 0,65-27-298 0 0,-36 10-557 0 0,-1-2 0 0 0,-112 13 0 0 0,166-27-1714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8:18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32 12439 0 0,'3'-1'958'0'0,"16"-7"336"0"0,1 1 0 0 0,28-7 3247 0 0,-50 17-4217 0 0,-15 19 257 0 0,-39 36 0 0 0,4-5-135 0 0,23-21-374 0 0,-40 49 153 0 0,62-71-207 0 0,0 0 0 0 0,1 0-1 0 0,0 1 1 0 0,1 0 0 0 0,0 0-1 0 0,-5 18 1 0 0,9-25-18 0 0,0 0 0 0 0,0 0 0 0 0,0 0 0 0 0,1 0 0 0 0,0 0 0 0 0,-1 0 0 0 0,2 5 0 0 0,3 8 13 0 0,6-1 54 0 0,-8-13-49 0 0,1-1 0 0 0,1 1 0 0 0,-1-1 0 0 0,0 0 0 0 0,1 0 0 0 0,-1 0 0 0 0,1-1 0 0 0,-1 1 0 0 0,1-1 0 0 0,0 0 0 0 0,0 0-1 0 0,0 0 1 0 0,-1 0 0 0 0,1-1 0 0 0,0 1 0 0 0,6-1 0 0 0,0 0 36 0 0,1-1 1 0 0,-1 0-1 0 0,1-1 0 0 0,-1 0 1 0 0,11-3-1 0 0,-7 0-35 0 0,0 0 0 0 0,0 0 0 0 0,0-2 0 0 0,0 1 0 0 0,21-17-1 0 0,-26 17-10 0 0,-1-1 0 0 0,0 0 0 0 0,-1-1 0 0 0,1 0 0 0 0,-2 0 0 0 0,1 0 0 0 0,-1-1 0 0 0,0 0 0 0 0,4-10 0 0 0,-2 1-14 0 0,0-1-1 0 0,-1 1 1 0 0,-2-1-1 0 0,8-39 0 0 0,-9 21-19 0 0,1-61 0 0 0,-5 95-62 0 0,0 1-332 0 0,0-8 181 0 0,0 7-132 0 0,20 1-10746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8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101 221 3679 0 0,'-1'3'167'0'0,"-15"31"146"0"0,-15 28 747 0 0,8-25 7395 0 0,16-31-4925 0 0,-3-1-2493 0 0,1 0-163 0 0,5 0 2530 0 0,11-22-2260 0 0,3-6-721 0 0,1 7-142 0 0,1 0 0 0 0,1 0 0 0 0,30-27 0 0 0,52-35-49 0 0,-83 69-188 0 0,52-38-36 0 0,106-58 1 0 0,-152 97-9 0 0,-18 8 0 0 0,1 0 0 0 0,0 0 0 0 0,-1 0 0 0 0,1 0 0 0 0,0 0 0 0 0,-1 0 0 0 0,1 0 0 0 0,0 1 0 0 0,-1-1 0 0 0,1 0 0 0 0,-1 0 0 0 0,1 0 0 0 0,0 0 0 0 0,-1 1 0 0 0,1-1 0 0 0,-1 0 0 0 0,1 1 0 0 0,-1-1 0 0 0,1 0 0 0 0,-1 1 0 0 0,2 0 0 0 0,-1 1 0 0 0,0 0 0 0 0,0 0 0 0 0,-1 0 0 0 0,1 1 0 0 0,0-1 0 0 0,-1 0 0 0 0,1 0 0 0 0,-1 1 0 0 0,1-1 0 0 0,-1 0 0 0 0,0 0 0 0 0,0 1 0 0 0,0-1 0 0 0,-1 0 0 0 0,1 3 0 0 0,-10 37 60 0 0,-3-5 114 0 0,-17 36 0 0 0,15-41-1387 0 0,2 0 1 0 0,-11 40 0 0 0,21-60-1296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8:1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49 7831 0 0,'55'-33'1163'0'0,"-37"21"14278"0"0,-21 11-15294 0 0,-5 0-117 0 0,1 0 0 0 0,0 1 0 0 0,0 0 0 0 0,-1 0 0 0 0,1 1 0 0 0,0 0 0 0 0,-1 0 1 0 0,-12 4-1 0 0,-61 25-70 0 0,65-24 58 0 0,-144 70-187 0 0,132-60 93 0 0,1 1-1 0 0,1 1 1 0 0,-37 34-1 0 0,57-46 72 0 0,0 0-1 0 0,1 0 0 0 0,0 0 0 0 0,0 1 0 0 0,0 0 1 0 0,1 0-1 0 0,0 0 0 0 0,0 0 0 0 0,0 1 0 0 0,-2 8 0 0 0,6-15 3 0 0,0 0 0 0 0,0 0 0 0 0,0 0 0 0 0,0 0 0 0 0,-1-1 0 0 0,1 1 0 0 0,0 0 0 0 0,0 0 0 0 0,1 0 0 0 0,-1 0 0 0 0,0 0 0 0 0,0 0 0 0 0,0-1 0 0 0,1 1-1 0 0,-1 0 1 0 0,0 0 0 0 0,1 1 0 0 0,0 0-6 0 0,0-1 6 0 0,-1 1 0 0 0,0-1-1 0 0,0 0 1 0 0,1 0 0 0 0,-1 0-1 0 0,1 0 1 0 0,-1 0-1 0 0,1 0 1 0 0,-1 0 0 0 0,1-1-1 0 0,0 1 1 0 0,-1 0 0 0 0,1 0-1 0 0,0 0 1 0 0,0-1-1 0 0,1 2 1 0 0,1 1-9 0 0,1 0-4 0 0,-1 0 0 0 0,1 0 0 0 0,-1-1 0 0 0,1 0-1 0 0,0 1 1 0 0,0-1 0 0 0,0-1 0 0 0,0 1 0 0 0,0-1 0 0 0,1 1 0 0 0,-1-1 0 0 0,0 0-1 0 0,1-1 1 0 0,-1 1 0 0 0,1-1 0 0 0,-1 0 0 0 0,1 0 0 0 0,7-1 0 0 0,7-2-52 0 0,0 0 1 0 0,-1-1 0 0 0,20-7-1 0 0,93-37-44 0 0,-110 38 112 0 0,-1-1-1 0 0,1 0 1 0 0,-2-2-1 0 0,20-15 0 0 0,-31 21-3 0 0,0-1 0 0 0,-1 0-1 0 0,0-1 1 0 0,0 1-1 0 0,-1-1 1 0 0,0-1-1 0 0,-1 1 1 0 0,7-17-1 0 0,-11 25 11 0 0,-1 0-1 0 0,1 0 0 0 0,-1 0 1 0 0,0 0-1 0 0,1 0 0 0 0,-1 0 1 0 0,0 0-1 0 0,0-1 0 0 0,0 1 1 0 0,0 0-1 0 0,0 0 0 0 0,0-2 1 0 0,0 0 4 0 0,1 0 57 0 0,-3 1 10 0 0,-10-13 35 0 0,6 14-89 0 0,4 1 0 0 0,-2-1-19 0 0,0 1 1 0 0,0 0-1 0 0,0 0 0 0 0,1 0 1 0 0,-1 0-1 0 0,0 1 0 0 0,0 0 1 0 0,1 0-1 0 0,-1 0 0 0 0,0 0 1 0 0,1 0-1 0 0,-1 1 0 0 0,1 0 1 0 0,0-1-1 0 0,-1 1 1 0 0,-4 4-1 0 0,-5 4-1 0 0,0 1 1 0 0,-15 15-1 0 0,19-15 4 0 0,1-1 1 0 0,-1 1 0 0 0,-7 15-1 0 0,3-6-148 0 0,8-8-78 0 0,5-7-2652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8:1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779 197 12263 0 0,'38'-56'733'0'0,"45"-70"25"0"0,-81 123 83 0 0,2-8 4281 0 0,-23 30-4654 0 0,0 0 1 0 0,2 2 0 0 0,0 0-1 0 0,-13 24 1 0 0,0-2-203 0 0,-137 174 62 0 0,-68 99 81 0 0,138-168-1053 0 0,-98 199 0 0 0,179-315 454 0 0,14-30 124 0 0,3-16 2 0 0,3 2 14 0 0,-1 0 0 0 0,2 0 0 0 0,0 0 0 0 0,0 0 0 0 0,1 1 0 0 0,14-20 0 0 0,-8 10 38 0 0,2 0-55 0 0,0 0 0 0 0,1 1 1 0 0,35-34-1 0 0,-36 41-37 0 0,0 0-1 0 0,0 2 1 0 0,2 0-1 0 0,-1 0 1 0 0,34-15-1 0 0,-44 24 89 0 0,0 0-1 0 0,0 0 0 0 0,0 1 1 0 0,0-1-1 0 0,0 1 1 0 0,0 1-1 0 0,1-1 0 0 0,-1 1 1 0 0,0 0-1 0 0,1 0 1 0 0,-1 0-1 0 0,0 1 0 0 0,8 2 1 0 0,1 1 100 0 0,1 1 1 0 0,-1 1 0 0 0,17 9 0 0 0,-28-13-64 0 0,4 1 66 0 0,-1 1-1 0 0,-1 0 0 0 0,1 0 0 0 0,-1 1 1 0 0,1 0-1 0 0,-1 0 0 0 0,-1 0 1 0 0,1 0-1 0 0,-1 1 0 0 0,0 0 1 0 0,0 0-1 0 0,0 0 0 0 0,3 9 0 0 0,-2-3 162 0 0,0 0 0 0 0,-1 1 0 0 0,-1-1 0 0 0,0 1-1 0 0,-1 0 1 0 0,2 18 0 0 0,-4-24-167 0 0,0 0 0 0 0,0 0 0 0 0,-1 0 1 0 0,0 0-1 0 0,0 0 0 0 0,-1-1 0 0 0,0 1 0 0 0,0 0 0 0 0,0-1 1 0 0,-5 9-1 0 0,2-7-26 0 0,0 1 1 0 0,-1-1 0 0 0,0 0-1 0 0,0 0 1 0 0,-1-1-1 0 0,-10 10 1 0 0,-2-2 1 0 0,0-1-1 0 0,-1-1 1 0 0,0-1-1 0 0,-1-1 1 0 0,-28 11-1 0 0,7-5 11 0 0,-68 18-1 0 0,87-29-85 0 0,0-2 0 0 0,-1-1 1 0 0,0 0-1 0 0,-40-2 0 0 0,60-1-41 0 0,0 0-1 0 0,0 0 1 0 0,0-1 0 0 0,0 1-1 0 0,0-1 1 0 0,0 0 0 0 0,1-1 0 0 0,-1 1-1 0 0,0-1 1 0 0,0 1 0 0 0,1-1 0 0 0,-1 0-1 0 0,1 0 1 0 0,-5-4 0 0 0,7 4-270 0 0,1 1 0 0 0,-1 0 1 0 0,1 0-1 0 0,-1-1 0 0 0,1 1 0 0 0,0 0 1 0 0,-1-1-1 0 0,1 1 0 0 0,0-1 1 0 0,0 1-1 0 0,0 0 0 0 0,0-1 0 0 0,0 1 1 0 0,0-1-1 0 0,1 1 0 0 0,-1 0 0 0 0,0-1 1 0 0,1 1-1 0 0,-1 0 0 0 0,1-1 0 0 0,1-1 1 0 0,-2 2-385 0 0,8-18-6217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8:19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26 14279 0 0,'6'-6'398'0'0,"-4"4"-291"0"0,-1 0 1 0 0,1 0 0 0 0,0 1 0 0 0,0-1 0 0 0,0 1 0 0 0,0-1 0 0 0,0 1 0 0 0,0 0 0 0 0,0 0-1 0 0,1-1 1 0 0,1 1 0 0 0,-1 0 1002 0 0,-1 3 302 0 0,0 1-1246 0 0,0 0 0 0 0,-1 0 0 0 0,1 0 1 0 0,0 0-1 0 0,-1 0 0 0 0,0 1 1 0 0,0-1-1 0 0,0 0 0 0 0,0 1 1 0 0,0-1-1 0 0,-1 0 0 0 0,0 1 0 0 0,1-1 1 0 0,-1 1-1 0 0,0-1 0 0 0,-1 1 1 0 0,1-1-1 0 0,-1 0 0 0 0,1 1 1 0 0,-1-1-1 0 0,-2 6 0 0 0,-3 6-46 0 0,-1-1 0 0 0,0 1 0 0 0,-1-2 0 0 0,-13 19 0 0 0,-44 48 456 0 0,22-30-225 0 0,-301 412 1506 0 0,336-452-1852 0 0,-142 189 126 0 0,71-100-297 0 0,-5 7-129 0 0,82-104 31 0 0,8-2-1910 0 0,10-3 259 0 0,28-8-1 0 0,-8-3-5122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8:1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224 121 14655 0 0,'0'0'1328'0'0,"1"3"-914"0"0,0 0 46 0 0,0 0 0 0 0,1 1 0 0 0,-1-1 0 0 0,0 0 0 0 0,1 0 0 0 0,0 0 0 0 0,0 0 0 0 0,0 0 0 0 0,0-1 0 0 0,0 1 0 0 0,6 4 0 0 0,-3-3 11 0 0,1 1 0 0 0,0-1 0 0 0,1 0 0 0 0,-1-1 0 0 0,9 4 0 0 0,7 1 363 0 0,0-1 0 0 0,37 7-1 0 0,-39-10-733 0 0,1-2-1 0 0,-1 0 1 0 0,0-1-1 0 0,1-1 1 0 0,-1-1-1 0 0,1-1 1 0 0,21-5 0 0 0,-28 4-103 0 0,0-1 0 0 0,0 0 0 0 0,-1 0 0 0 0,0-1 1 0 0,0-1-1 0 0,0-1 0 0 0,-1 0 0 0 0,0 0 0 0 0,0-1 1 0 0,-1 0-1 0 0,12-12 0 0 0,-20 17-52 0 0,0 0 0 0 0,-1-1 0 0 0,1 1 1 0 0,-1-1-1 0 0,0 1 0 0 0,0-1 0 0 0,0 0 0 0 0,0 0 0 0 0,-1 0 0 0 0,1 0 1 0 0,-1 0-1 0 0,0 0 0 0 0,0 0 0 0 0,-1 0 0 0 0,1-1 0 0 0,-1 1 0 0 0,0 0 1 0 0,-1-5-1 0 0,1 6 6 0 0,0 0 1 0 0,-1 1-1 0 0,0-1 1 0 0,1 1-1 0 0,-1-1 0 0 0,0 1 1 0 0,0-1-1 0 0,-1 1 1 0 0,1-1-1 0 0,0 1 1 0 0,-1 0-1 0 0,1 0 1 0 0,-1 0-1 0 0,0 0 1 0 0,0 0-1 0 0,0 0 1 0 0,0 0-1 0 0,0 1 0 0 0,0-1 1 0 0,0 1-1 0 0,0-1 1 0 0,-1 1-1 0 0,1 0 1 0 0,-1 0-1 0 0,1 0 1 0 0,-1 0-1 0 0,1 0 1 0 0,-1 1-1 0 0,-4-1 0 0 0,-7-1-98 0 0,0 2-1 0 0,0 0 0 0 0,0 0 0 0 0,1 1 0 0 0,-1 1 0 0 0,0 1 1 0 0,-21 6-1 0 0,1 2 28 0 0,-56 27 1 0 0,35-9 112 0 0,-98 72-1 0 0,132-86 7 0 0,-7 5 69 0 0,0 2 1 0 0,1 2-1 0 0,1 0 0 0 0,2 2 0 0 0,-36 46 0 0 0,55-65-38 0 0,0 1 0 0 0,0 0 0 0 0,1 0 0 0 0,0 1 0 0 0,0-1 0 0 0,1 1 0 0 0,0 0 0 0 0,1 0 0 0 0,0 0-1 0 0,0 0 1 0 0,1 0 0 0 0,0 1 0 0 0,0-1 0 0 0,1 0 0 0 0,1 1 0 0 0,0-1 0 0 0,0 0 0 0 0,0 0 0 0 0,1 0 0 0 0,1 0-1 0 0,-1 0 1 0 0,1 0 0 0 0,1 0 0 0 0,0-1 0 0 0,0 0 0 0 0,1 1 0 0 0,0-2 0 0 0,0 1 0 0 0,1-1 0 0 0,-1 1-1 0 0,2-1 1 0 0,-1-1 0 0 0,1 1 0 0 0,10 6 0 0 0,-1-3 58 0 0,0-1 0 0 0,0-1 1 0 0,0 0-1 0 0,1-1 0 0 0,1-1 0 0 0,-1 0 0 0 0,1-2 0 0 0,0 0 0 0 0,0-1 1 0 0,19 1-1 0 0,19-1 395 0 0,109-9 0 0 0,-143 4-412 0 0,15 0-146 0 0,1-2 0 0 0,-2-2 0 0 0,51-13 0 0 0,-81 17-301 0 0,1-1-1 0 0,-1 0 1 0 0,0 0 0 0 0,10-7-1 0 0,-13 8-744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48:21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71 768 7367 0 0,'-3'1'568'0'0,"3"-1"-542"0"0,-7 2 147 0 0,0-1 0 0 0,1 1-1 0 0,-1 1 1 0 0,1-1 0 0 0,-1 1-1 0 0,-10 7 2320 0 0,6 3 2312 0 0,14-11-4500 0 0,0 0 0 0 0,0 0 1 0 0,0 0-1 0 0,0 1 1 0 0,3 3-1 0 0,7 7 386 0 0,30 15 1219 0 0,-27-18-1229 0 0,0 1 0 0 0,19 18 0 0 0,-24-18-529 0 0,-1 0 0 0 0,0 1 0 0 0,-1 1 0 0 0,0-1 0 0 0,-1 1 0 0 0,0 1 0 0 0,-1 0 0 0 0,-1 0 1 0 0,0 0-1 0 0,-1 1 0 0 0,0-1 0 0 0,-2 1 0 0 0,1 0 0 0 0,-2 1 0 0 0,1 22 0 0 0,-3-35 25 0 0,9 9-64 0 0,-9-12-109 0 0,1 0 0 0 0,-1 1 0 0 0,0-1 0 0 0,0 0 0 0 0,0 0-1 0 0,0 0 1 0 0,0 0 0 0 0,0 0 0 0 0,0 1 0 0 0,0-1 0 0 0,1 0 0 0 0,-1 0 0 0 0,0 0 0 0 0,0 0-1 0 0,0 0 1 0 0,0 0 0 0 0,0 0 0 0 0,0 0 0 0 0,1 0 0 0 0,-1 0 0 0 0,0 1 0 0 0,0-1 0 0 0,0 0-1 0 0,0 0 1 0 0,1 0 0 0 0,-1 0 0 0 0,0 0 0 0 0,0 0 0 0 0,0 0 0 0 0,0 0 0 0 0,1 0 0 0 0,-1 0-1 0 0,0 0 1 0 0,0 0 0 0 0,0-1 0 0 0,5 0 56 0 0,0 0-1 0 0,-1 0 1 0 0,1-1-1 0 0,-1 0 1 0 0,1 0-1 0 0,-1 0 1 0 0,0 0-1 0 0,0-1 1 0 0,0 1-1 0 0,0-1 1 0 0,6-6-1 0 0,7-7 151 0 0,17-22 0 0 0,-13 14-76 0 0,379-372 1002 0 0,-160 192-796 0 0,-172 153-302 0 0,128-69-1 0 0,124-39-695 0 0,-99 66-2705 0 0,-110 53-5493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26:2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1693 3223 0 0,'0'0'8454'0'0,"-1"2"-8320"0"0,-37 62 494 0 0,37-62-92 0 0,-2 4-376 0 0,0 0 2519 0 0,3-3-2614 0 0,-2 40 471 0 0,2-40-216 0 0,0 0-224 0 0,3 8 0 0 0,-2-8 96 0 0,0 0-96 0 0,1 8 0 0 0,-1-8 264 0 0,0 0-306 0 0,0 0-46 0 0,-1-2-4 0 0,0 0 0 0 0,0 0-1 0 0,0 0 1 0 0,1 0 0 0 0,-1-1-1 0 0,0 1 1 0 0,1 0 0 0 0,-1 0-1 0 0,1 0 1 0 0,-1 0 0 0 0,1-1 0 0 0,-1 1-1 0 0,1 0 1 0 0,0 0 0 0 0,8 10 17 0 0,4 1 22 0 0,-1-2-22 0 0,-7-7 22 0 0,9 6-33 0 0,-1 0 1 0 0,-8-6 32 0 0,9 6-33 0 0,1 3-10 0 0,-2 2 0 0 0,-1 2 0 0 0,-1 0 0 0 0,-2 0 0 0 0,0-1 11 0 0,-1-4 42 0 0,-6-9 11 0 0,-2-2-58 0 0,1 0-1 0 0,-1 0 1 0 0,1 0-1 0 0,-1 0 1 0 0,0 1-1 0 0,1-1 1 0 0,-1 0-1 0 0,0 0 1 0 0,1 0-1 0 0,-1 0 1 0 0,0 1-1 0 0,1-1 1 0 0,-1 0-1 0 0,0 0 1 0 0,1 1-1 0 0,-1-1 1 0 0,0 0-1 0 0,0 1 1 0 0,1-1-1 0 0,-1 1 1 0 0,8 6 92 0 0,-4-4-85 0 0,3 3 32 0 0,22 5 451 0 0,-14-8-496 0 0,-12-4 16 0 0,0 1 0 0 0,-1 0 1 0 0,1-1-1 0 0,-1 0 0 0 0,1 0 0 0 0,-1 0 0 0 0,1 0 0 0 0,-1 0 0 0 0,0 0 0 0 0,1-1 0 0 0,-1 1 0 0 0,0-1 1 0 0,0 1-1 0 0,0-1 0 0 0,0 0 0 0 0,0 0 0 0 0,2-3 0 0 0,4-6 155 0 0,0 0 0 0 0,8-14 0 0 0,-9 13 14 0 0,-1 2-14 0 0,8-21 0 0 0,0 0-125 0 0,2-4 1 0 0,-2-1 1 0 0,-1-1-1 0 0,11-52 0 0 0,-6 23 116 0 0,54-159 136 0 0,-53 175-261 0 0,4-12-33 0 0,3 1 0 0 0,38-66 0 0 0,-31 71-5 0 0,95-151 0 0 0,-44 66 19 0 0,-58 95 86 0 0,27-49 110 0 0,60-98 30 0 0,-88 153-187 0 0,60-88-36 0 0,-22 35-7 0 0,17-21-326 0 0,-72 104 191 0 0,-6 8-100 0 0,9-6-1013 0 0,-8 8 781 0 0,-2 1 336 0 0,1-1 0 0 0,0 1 0 0 0,-1 0 0 0 0,1 0 1 0 0,0-1-1 0 0,-1 1 0 0 0,1 0 0 0 0,-1 0 0 0 0,0 0 0 0 0,1 1 1 0 0,-1-1-1 0 0,0 0 0 0 0,0 0 0 0 0,1 1 0 0 0,-1-1 0 0 0,0 1 0 0 0,1 2 1 0 0,7 17-1139 0 0,0 4-38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9:4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9215 0 0,'0'0'2302'0'0,"3"1"-820"0"0,17 0-304 0 0,0 0 0 0 0,0-1 0 0 0,24-4 0 0 0,64-12-303 0 0,-92 13-436 0 0,333-47 3350 0 0,-115 29-4505 0 0,-210 19-1262 0 0,-10 2-2788 0 0,-2 0-1853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26:3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2132 1375 0 0,'0'0'66'0'0,"3"-1"-8"0"0,6-9-46 0 0,-4-3 206 0 0,-4 11 118 0 0,-1 0 0 0 0,0 0 0 0 0,1-1 0 0 0,-1 1-1 0 0,0 0 1 0 0,0-1 0 0 0,0 1 0 0 0,-1 0 0 0 0,1 0 0 0 0,-1-1 0 0 0,1 1 0 0 0,-1 0 0 0 0,0 0 0 0 0,1 0 0 0 0,-1 0 0 0 0,0 0 0 0 0,0 0 0 0 0,-1 0-1 0 0,-1-3 1 0 0,-15-12 260 0 0,17 15 336 0 0,-2 1-612 0 0,-8-5 35 0 0,8 5 394 0 0,0 1-403 0 0,-24 0 195 0 0,25 0-450 0 0,-1 1-263 0 0,-27 19-2013 0 0,16-9 5516 0 0,12-9-1896 0 0,-11 4-1919 0 0,3 1-311 0 0,8-6 699 0 0,0 1-1 0 0,1-1 1 0 0,-1 1-1 0 0,1-1 1 0 0,0 1-1 0 0,0-1 0 0 0,-1 1 1 0 0,1 0-1 0 0,0 0 1 0 0,0-1-1 0 0,0 1 1 0 0,0 3-1 0 0,0-2-52 0 0,0-1-89 0 0,0 1 87 0 0,-1 1 106 0 0,-4 28-147 0 0,1 15 237 0 0,4-36 62 0 0,1-8 55 0 0,-2 16 661 0 0,0-8-458 0 0,0-1-1 0 0,2 0 0 0 0,-1 12 0 0 0,0 7-367 0 0,2-12 15 0 0,0-10-7 0 0,0 7 59 0 0,-1-11 146 0 0,0 0-138 0 0,0 8 16 0 0,0-8 68 0 0,0 0 32 0 0,-2 13 7205 0 0,4-14-7616 0 0,26 22 96 0 0,-25-21 153 0 0,19 11 180 0 0,-19-12-174 0 0,5 4 6 0 0,-1 1 14 0 0,-5-6-47 0 0,0 2 0 0 0,1-1-1 0 0,-1 0 1 0 0,0 0 0 0 0,0 1-1 0 0,0-1 1 0 0,0 1 0 0 0,-1 0-1 0 0,1-1 1 0 0,-1 1 0 0 0,0 0-1 0 0,1 0 1 0 0,-1 0 0 0 0,0 0-1 0 0,0 4 1 0 0,1 3-5 0 0,7 28-82 0 0,-6-21 8 0 0,2 0-1 0 0,0 0 1 0 0,0 0 0 0 0,13 23 0 0 0,-10-23 63 0 0,-5-9 32 0 0,0-1-1 0 0,0 0 1 0 0,1 0 0 0 0,0 0-1 0 0,6 8 1 0 0,9 11 50 0 0,-18-24 86 0 0,2-4-90 0 0,1-1-24 0 0,0-1 0 0 0,0 1 0 0 0,0-1 0 0 0,0 0 0 0 0,-1 0 1 0 0,0 0-1 0 0,0-1 0 0 0,0 1 0 0 0,0-1 0 0 0,-1 0 0 0 0,1 1 0 0 0,-1-1 0 0 0,2-10 1 0 0,3-10 199 0 0,5-44 0 0 0,-6 32-112 0 0,5-13-77 0 0,2 1 0 0 0,3 0 0 0 0,1 1 0 0 0,2 1 0 0 0,3 0 0 0 0,1 2 0 0 0,58-83 0 0 0,-16 28-38 0 0,-4-2 0 0 0,-5-3 0 0 0,77-200 0 0 0,-6-9 16 0 0,28 11 0 0 0,-66 153-33 0 0,172-308-13 0 0,-245 428-76 0 0,1 0 0 0 0,2 1-1 0 0,1 1 1 0 0,1 1-1 0 0,2 0 1 0 0,45-41-1 0 0,-65 66-33 0 0,3 6-1386 0 0,-6-4 1489 0 0,0 0 1 0 0,1 0-1 0 0,-1 1 0 0 0,1-1 1 0 0,-1 0-1 0 0,0 0 1 0 0,1 0-1 0 0,-1 1 1 0 0,0-1-1 0 0,1 0 0 0 0,-1 0 1 0 0,0 1-1 0 0,1-1 1 0 0,-1 0-1 0 0,0 1 1 0 0,0-1-1 0 0,1 0 0 0 0,-1 1 1 0 0,0-1-1 0 0,0 0 1 0 0,0 1-1 0 0,1-1 1 0 0,-1 1-1 0 0,0-1 1 0 0,0 0-1 0 0,0 1 0 0 0,0-1 1 0 0,0 1-1 0 0,0-1 1 0 0,0 1-1 0 0,2 8-124 0 0,-2 0-1 0 0,1-1 1 0 0,-1 1-1 0 0,0 0 0 0 0,-1 0 1 0 0,-2 14-1 0 0,-18 56-390 0 0,9-36 283 0 0,-16 69-1315 0 0,19-77 256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26:3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1275 4607 0 0,'0'-3'6346'0'0,"-3"-18"-3562"0"0,2 19-1595 0 0,2-1-1080 0 0,2-18-160 0 0,1 16 2 0 0,-1 1 3 0 0,0-2-140 0 0,1 1 1 0 0,0 0-1 0 0,1 0 1 0 0,-1 0-1 0 0,1 0 1 0 0,0 1-1 0 0,0 0 1 0 0,0 0 0 0 0,0 0-1 0 0,9-4 1 0 0,-9 6-17 0 0,-1 0 0 0 0,1 0 0 0 0,0 1 0 0 0,0 0 0 0 0,0 0 0 0 0,0 0 0 0 0,1 0 0 0 0,5 0 0 0 0,-9 1 66 0 0,-1 1 7 0 0,-1-1 125 0 0,0 0 1 0 0,0 0 0 0 0,1 1 0 0 0,-1-1 0 0 0,0 0 0 0 0,0 0 0 0 0,1 0 0 0 0,-1 1 0 0 0,0-1 0 0 0,1 0 0 0 0,-1 0 0 0 0,0 0-1 0 0,1 0 1 0 0,-1 0 0 0 0,0 0 0 0 0,1 0 0 0 0,-1 0 0 0 0,1 0 0 0 0,-1 0 0 0 0,0 0 0 0 0,1 0 0 0 0,-1 0 0 0 0,1 0 0 0 0,0 0 17 0 0,-1 0 1 0 0,1 0 0 0 0,0 0 0 0 0,0 0 0 0 0,-1 0 0 0 0,1 0 0 0 0,0 0 0 0 0,0 0 0 0 0,0 1 0 0 0,-1-1-1 0 0,1 0 1 0 0,0 0 0 0 0,0 1 0 0 0,-1-1 0 0 0,2 1 0 0 0,5 4 348 0 0,-1 1 1 0 0,0 0-1 0 0,9 10 0 0 0,-13-14 341 0 0,0 0-385 0 0,8 12 16 0 0,0 1-1 0 0,0 0 1 0 0,-1 0 0 0 0,-1 1-1 0 0,11 30 1 0 0,-15-33-221 0 0,-1 0 1 0 0,0 0-1 0 0,1 13 0 0 0,-2-10 70 0 0,7 26 0 0 0,-6-35-156 0 0,-1 1 71 0 0,1-1 0 0 0,-1 1 0 0 0,1 10 0 0 0,-3-17-88 0 0,0 0 0 0 0,0 0 0 0 0,0-1 0 0 0,0 1-1 0 0,0 0 1 0 0,0 0 0 0 0,1 0 0 0 0,-1 0 0 0 0,0-1 0 0 0,0 1-1 0 0,1 0 1 0 0,-1 0 0 0 0,0-1 0 0 0,1 1 0 0 0,-1 0 0 0 0,1 0-1 0 0,0 0 1 0 0,1 1 26 0 0,-1 1 91 0 0,0 0 0 0 0,-1 1-94 0 0,1-3-42 0 0,11 27 834 0 0,-8-18-803 0 0,-3-7 1598 0 0,-4-14-1292 0 0,2 11-310 0 0,0-1 0 0 0,1 0 0 0 0,0 0 0 0 0,-1 0 1 0 0,1 0-1 0 0,-1 0 0 0 0,1 0 0 0 0,0 0 0 0 0,-1 0 0 0 0,1 0 0 0 0,0 0 0 0 0,0 0 0 0 0,0 0 0 0 0,0 0 0 0 0,0 0 0 0 0,0-1 1 0 0,3-25 70 0 0,-2 17-40 0 0,0-1 0 0 0,1 1 0 0 0,0-1 0 0 0,1 1 0 0 0,0-1 0 0 0,0 1 0 0 0,7-13 0 0 0,30-41-50 0 0,-10 17 0 0 0,33-42 0 0 0,-12 17 0 0 0,89-131 0 0 0,-4 6 0 0 0,-91 129-31 0 0,76-114-249 0 0,-77 123 135 0 0,50-53 0 0 0,-89 107 130 0 0,235-233-1577 0 0,-230 230 1281 0 0,0 0-1 0 0,0 1 1 0 0,0 1-1 0 0,1-1 0 0 0,0 2 1 0 0,0 0-1 0 0,0 0 1 0 0,14-4-1 0 0,5 4-980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52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7 2303 0 0,'0'0'102'0'0,"-2"0"-1"0"0,1 0 88 0 0,-24-5 17881 0 0,33 4-17804 0 0,-5 1-2 0 0,3-1 595 0 0,-4 1 625 0 0,-3 4-757 0 0,-2 1-1142 0 0,-31 45-48 0 0,33-48-318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3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2011 61 6911 0 0,'95'-45'1329'0'0,"-52"30"7496"0"0,-44 17-8625 0 0,-1 1 1 0 0,1-1 0 0 0,-1 1-1 0 0,1-1 1 0 0,-1 1 0 0 0,0-1 0 0 0,0 0-1 0 0,0 0 1 0 0,0 0 0 0 0,-4 2 0 0 0,-18 13 625 0 0,-1-1 0 0 0,-46 21 0 0 0,54-29-724 0 0,-102 45 286 0 0,48-23-334 0 0,34-15-35 0 0,-1-1 0 0 0,-55 12 1 0 0,-81 3-29 0 0,-346 7-777 0 0,93-48-2842 0 0,426 12 3624 0 0,0-1 0 0 0,0 1 0 0 0,1 0 0 0 0,-1 0 0 0 0,0 0 0 0 0,0 0 0 0 0,1 0 0 0 0,-1 1 0 0 0,0-1 0 0 0,0 0 0 0 0,1 0 0 0 0,-1 0 1 0 0,0 1-1 0 0,1-1 0 0 0,-1 0 0 0 0,0 1 0 0 0,1-1 0 0 0,-1 0 0 0 0,0 1 0 0 0,1-1 0 0 0,-1 1 0 0 0,0 0 0 0 0,1 0 4 0 0,0-1 1 0 0,-1 1-1 0 0,1 0 0 0 0,0 0 1 0 0,0 0-1 0 0,0-1 1 0 0,0 1-1 0 0,0 0 0 0 0,0 0 1 0 0,0 0-1 0 0,0-1 0 0 0,0 1 1 0 0,0 0-1 0 0,0 0 1 0 0,0 0-1 0 0,1-1 0 0 0,-1 1 1 0 0,0 0-1 0 0,1 0 0 0 0,-1-1 1 0 0,1 2-1 0 0,6 11 150 0 0,1-1 0 0 0,1 0 1 0 0,-1-1-1 0 0,13 12 0 0 0,-14-15-97 0 0,0-1 0 0 0,0 1 0 0 0,-1 0 0 0 0,0 1-1 0 0,0 0 1 0 0,-1 0 0 0 0,0 0 0 0 0,0 0 0 0 0,5 20 0 0 0,-8-18-42 0 0,-1 0-1 0 0,0 0 1 0 0,0 1 0 0 0,-1-1-1 0 0,-1 0 1 0 0,0 1-1 0 0,-1-1 1 0 0,0 0-1 0 0,0 0 1 0 0,-6 14 0 0 0,-6 13 35 0 0,-28 53 1 0 0,41-89-46 0 0,-33 58 47 0 0,-41 56 1 0 0,37-59-7 0 0,9-18-31 0 0,-2-1 0 0 0,-1-1 0 0 0,-2-2 0 0 0,-1-1 0 0 0,-71 52 0 0 0,-22-2 113 0 0,126-83 850 0 0,4-2-542 0 0,14-9-92 0 0,0 1 1 0 0,1 0 0 0 0,0 2 0 0 0,0 0 0 0 0,33-9 0 0 0,-17 9-34 0 0,1 1 0 0 0,45-2 0 0 0,108-8 664 0 0,47-2-23 0 0,-30 7-643 0 0,-198 11-305 0 0,20 2 0 0 0,-15 0-23 0 0,-8-2-95 0 0,1-13-6653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3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12 129 15575 0 0,'0'0'712'0'0,"-2"0"-14"0"0,-7-4 1254 0 0,12 4-1379 0 0,88-5 1589 0 0,161-29-1 0 0,-83 8-1214 0 0,-20-5-957 0 0,-76 13-2112 0 0,-56 13 427 0 0,-3-1-355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3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8287 0 0,'0'0'382'0'0,"-1"1"-8"0"0,-1 1-426 0 0,0 0 0 0 0,0 0-1 0 0,0 0 1 0 0,0 0 0 0 0,0 1-1 0 0,0-1 1 0 0,1 0 0 0 0,-1 1-1 0 0,-1 2 1 0 0,1 0 691 0 0,0 0 0 0 0,1 1 0 0 0,-1-1-1 0 0,1 0 1 0 0,0 1 0 0 0,0-1 0 0 0,1 10 0 0 0,0-7 386 0 0,0 0-1 0 0,1 0 1 0 0,0 0 0 0 0,0 0 0 0 0,1 0 0 0 0,0 0-1 0 0,1 0 1 0 0,6 14 0 0 0,-1-10-848 0 0,0 0 0 0 0,0 0 0 0 0,1-1 0 0 0,1-1 0 0 0,0 0 0 0 0,0 0 0 0 0,1 0 0 0 0,0-2 0 0 0,20 13 0 0 0,0-3-52 0 0,1-1 0 0 0,54 19 0 0 0,-46-22-91 0 0,58 10 1 0 0,-62-16-5 0 0,44 16-351 0 0,-17-5-922 0 0,-39-11 108 0 0,-22-7 377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3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10 11519 0 0,'-5'-7'8040'0'0,"3"6"-7924"0"0,0 1-1 0 0,0-1 0 0 0,-1 1 0 0 0,1 0 1 0 0,0-1-1 0 0,0 1 0 0 0,0 0 1 0 0,0 0-1 0 0,0 1 0 0 0,0-1 0 0 0,0 0 1 0 0,0 1-1 0 0,0-1 0 0 0,0 1 1 0 0,0-1-1 0 0,0 1 0 0 0,0 0 0 0 0,0 0 1 0 0,1 0-1 0 0,-1 0 0 0 0,0 0 1 0 0,0 0-1 0 0,-2 3 0 0 0,-6 4-33 0 0,1 1 0 0 0,-15 16 0 0 0,20-20 41 0 0,-327 413 449 0 0,309-390-621 0 0,-1 3-188 0 0,13-20-99 0 0,1 0 0 0 0,1 1 0 0 0,0-1 0 0 0,0 2 1 0 0,2-1-1 0 0,-9 21 0 0 0,9-10-1839 0 0</inkml:trace>
  <inkml:trace contextRef="#ctx0" brushRef="#br0" timeOffset="1">1064 366 12439 0 0,'0'0'958'0'0,"-2"0"-625"0"0,0 0 24 0 0,-1 0-1 0 0,0 0 1 0 0,1 1-1 0 0,-1-1 1 0 0,1 1 0 0 0,-1-1-1 0 0,1 1 1 0 0,-1 0 0 0 0,1 0-1 0 0,0 0 1 0 0,-1 0 0 0 0,1 0-1 0 0,0 1 1 0 0,0-1-1 0 0,0 1 1 0 0,0-1 0 0 0,0 1-1 0 0,0 0 1 0 0,0 0 0 0 0,-2 3-1 0 0,-94 114 3149 0 0,40-40-3528 0 0,-79 145 1 0 0,57-55 35 0 0,-17 30-926 0 0,80-167-419 0 0,10-18-247 0 0,0-1-1 0 0,-13 17 1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3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0 513 8751 0 0,'3'-13'500'0'0,"-2"6"-315"0"0,0 0-1 0 0,0 0 0 0 0,1 0 0 0 0,0 0 1 0 0,0 0-1 0 0,1 0 0 0 0,0 0 0 0 0,0 1 0 0 0,1-1 1 0 0,0 1-1 0 0,7-9 0 0 0,9-6 2149 0 0,2 2 0 0 0,29-22 0 0 0,52-29-1074 0 0,-74 52-817 0 0,35-22 324 0 0,131-61 0 0 0,-146 81-584 0 0,0 2 0 0 0,1 2 0 0 0,84-15 0 0 0,-127 30-167 0 0,92-12 225 0 0,-87 12-190 0 0,1 1 0 0 0,-1 0-1 0 0,1 1 1 0 0,-1 1-1 0 0,22 4 1 0 0,-31-5-45 0 0,0 0-1 0 0,-1 0 0 0 0,1 0 1 0 0,0 0-1 0 0,0 1 1 0 0,-1-1-1 0 0,1 1 1 0 0,-1-1-1 0 0,1 1 0 0 0,-1 0 1 0 0,0 0-1 0 0,0 0 1 0 0,0 0-1 0 0,0 1 1 0 0,0-1-1 0 0,0 1 0 0 0,0-1 1 0 0,-1 1-1 0 0,0-1 1 0 0,1 1-1 0 0,-1 0 0 0 0,0 0 1 0 0,0-1-1 0 0,0 1 1 0 0,-1 0-1 0 0,1 0 1 0 0,-1 0-1 0 0,1 0 0 0 0,-1 0 1 0 0,0 0-1 0 0,0 0 1 0 0,-1 4-1 0 0,-1 5 29 0 0,0 0 0 0 0,0 0 0 0 0,-1 0 0 0 0,-1 0-1 0 0,0-1 1 0 0,-8 17 0 0 0,-2-1 94 0 0,-2 0 0 0 0,0-1 0 0 0,-2 0-1 0 0,-32 36 1 0 0,12-22 112 0 0,-73 60 0 0 0,81-78-243 0 0,0-1-1 0 0,-2-2 1 0 0,0-1-1 0 0,-1-2 1 0 0,-1 0-1 0 0,0-3 1 0 0,-1-1 0 0 0,-69 15-1 0 0,7-15-828 0 0,71-13 29 0 0,24 1-527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55 16439 0 0,'0'0'754'0'0,"-1"-2"-17"0"0,0 1-719 0 0,0-1 0 0 0,0 1-1 0 0,0-1 1 0 0,0 1 0 0 0,0-1 0 0 0,0 1 0 0 0,0 0-1 0 0,-1 0 1 0 0,1-1 0 0 0,0 1 0 0 0,-1 0 0 0 0,1 0 0 0 0,-1 0-1 0 0,0 1 1 0 0,1-1 0 0 0,-3-1 0 0 0,1 1 97 0 0,-1 0 0 0 0,1 1-1 0 0,-1-1 1 0 0,1 1 0 0 0,-1 0 0 0 0,1 0 0 0 0,-8 0 0 0 0,-2 3 321 0 0,0-1 1 0 0,0 2 0 0 0,-17 6-1 0 0,29-10-428 0 0,-10 5 57 0 0,-1 0-1 0 0,0 1 1 0 0,1 0 0 0 0,0 1 0 0 0,1 0-1 0 0,0 1 1 0 0,0 0 0 0 0,0 0 0 0 0,1 1-1 0 0,0 0 1 0 0,1 1 0 0 0,0 0 0 0 0,0 0 0 0 0,1 1-1 0 0,1 0 1 0 0,0 0 0 0 0,0 0 0 0 0,1 1-1 0 0,1 0 1 0 0,0 0 0 0 0,0 0 0 0 0,1 1-1 0 0,1-1 1 0 0,0 1 0 0 0,0 0 0 0 0,2-1-1 0 0,1 25 1 0 0,0-21-62 0 0,-1-11 3 0 0,0 0 0 0 0,1 0 0 0 0,0 0 0 0 0,0 0 0 0 0,0 0 0 0 0,1 0 0 0 0,-1 0 0 0 0,1 0 0 0 0,0 0 0 0 0,1-1-1 0 0,-1 1 1 0 0,1-1 0 0 0,0 1 0 0 0,4 4 0 0 0,-5-7 69 0 0,0-1-10 0 0,1 0-15 0 0,0 0 0 0 0,1-1-1 0 0,-1 1 1 0 0,0-1 0 0 0,1 1 0 0 0,-1-1 0 0 0,0 0-1 0 0,1 0 1 0 0,-1-1 0 0 0,0 1 0 0 0,1-1-1 0 0,-1 1 1 0 0,0-1 0 0 0,0 0 0 0 0,6-3-1 0 0,1-1 115 0 0,0-1 0 0 0,0-1-1 0 0,12-9 1 0 0,-19 14-151 0 0,134-115 489 0 0,-107 89-456 0 0,-15 15-58 0 0,-2-1 0 0 0,0 0 0 0 0,0-1 0 0 0,-1 0 0 0 0,15-27 0 0 0,-25 37-28 0 0,0 1-1 0 0,0-1 0 0 0,0 0 1 0 0,-1 1-1 0 0,0-1 1 0 0,0 0-1 0 0,0 0 1 0 0,-1 0-1 0 0,1 0 0 0 0,-1 0 1 0 0,0 0-1 0 0,-1 0 1 0 0,1 0-1 0 0,-1 0 1 0 0,0 0-1 0 0,-2-7 1 0 0,2 9 9 0 0,0 0 1 0 0,-1 0 0 0 0,1 0 0 0 0,-1 0-1 0 0,0 0 1 0 0,0 0 0 0 0,0 0 0 0 0,0 0-1 0 0,0 1 1 0 0,-1-1 0 0 0,1 1 0 0 0,-1 0 0 0 0,1 0-1 0 0,-1-1 1 0 0,0 2 0 0 0,0-1 0 0 0,0 0-1 0 0,0 1 1 0 0,0-1 0 0 0,0 1 0 0 0,-1 0 0 0 0,1 0-1 0 0,0 0 1 0 0,-7 0 0 0 0,-3 0-58 0 0,0 1 1 0 0,0 0-1 0 0,0 1 1 0 0,0 1 0 0 0,1 0-1 0 0,-24 7 1 0 0,-72 31-765 0 0,96-34 157 0 0,0 0 1 0 0,-16 11-1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0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109 383 18599 0 0,'0'0'852'0'0,"-2"1"-20"0"0,-104 70 3631 0 0,108-74-4323 0 0,13-19 34 0 0,-2 3-63 0 0,26-30 0 0 0,139-130-169 0 0,-127 133 22 0 0,95-66-1 0 0,-141 109 58 0 0,1-1 1 0 0,0 1-1 0 0,0 0 0 0 0,0 0 1 0 0,10-3-1 0 0,-13 6-10 0 0,-1-1 0 0 0,1 1 1 0 0,0-1-1 0 0,0 1 0 0 0,0 0 1 0 0,-1 0-1 0 0,1 0 0 0 0,0 0 1 0 0,0 0-1 0 0,-1 1 0 0 0,1-1 1 0 0,0 1-1 0 0,0 0 0 0 0,4 2 0 0 0,-5-2 5 0 0,-1 0 0 0 0,1 1-1 0 0,-1-1 1 0 0,1 1 0 0 0,-1-1-1 0 0,1 1 1 0 0,-1 0-1 0 0,0-1 1 0 0,0 1 0 0 0,0 0-1 0 0,0 0 1 0 0,0 0 0 0 0,0 0-1 0 0,1 3 1 0 0,-1-1 12 0 0,2 4-12 0 0,0 0 1 0 0,-1 1-1 0 0,0-1 0 0 0,-1 1 1 0 0,0-1-1 0 0,0 1 0 0 0,-1 10 1 0 0,-7 63 135 0 0,1-33-115 0 0,0 6-152 0 0,3-30-73 0 0,0 0 0 0 0,2 0 0 0 0,0 0 0 0 0,5 33 0 0 0,-4-55 28 0 0,4 16-1646 0 0,-3-18 1614 0 0,-1-1-1 0 0,0 1 1 0 0,0 0-1 0 0,1-1 1 0 0,-1 1 0 0 0,0 0-1 0 0,1 0 1 0 0,-1-1-1 0 0,1 1 1 0 0,-1-1 0 0 0,1 1-1 0 0,-1 0 1 0 0,1-1-1 0 0,0 1 1 0 0,-1-1-1 0 0,1 1 1 0 0,0-1 0 0 0,-1 0-1 0 0,1 1 1 0 0,0-1-1 0 0,-1 0 1 0 0,2 1 0 0 0,9 0-1598 0 0,2 0-30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1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 2303 0 0,'0'0'15984'0'0,"2"0"-15824"0"0,1-1-200 0 0,3 2 1632 0 0,-7 8-1516 0 0,1-8-66 0 0,0 0 0 0 0,0 0 0 0 0,0 0 0 0 0,-1 0 0 0 0,1 1-1 0 0,0-1 1 0 0,-1 0 0 0 0,1 0 0 0 0,0 0 0 0 0,-1 0 0 0 0,1 0 0 0 0,-1 0 0 0 0,0 0 0 0 0,1 0-1 0 0,-1 0 1 0 0,0 0 0 0 0,-1 1 0 0 0,-4 5 64 0 0,5-6-62 0 0,-2 1 24 0 0,-1 11-157 0 0,6-17 8 0 0,11-6 30 0 0,-6 4 2054 0 0,-8 8-1894 0 0,0 4-3 0 0,1-5 289 0 0,0 19 245 0 0,-1-11-608 0 0,-3-2 11 0 0,-1-1 42 0 0,4-5 11 0 0,12-26 0 0 0,-8 19-53 0 0,-4 8-14 0 0,1-2 37 0 0,0 0-33 0 0,0 0-1 0 0,0 0 1 0 0,0 0 0 0 0,0 0 0 0 0,0 0 0 0 0,0 0 0 0 0,0 0-1 0 0,0 0 1 0 0,0 0 0 0 0,0 0 0 0 0,0 0 0 0 0,0 0 0 0 0,0 0-1 0 0,1 0 1 0 0,-1 0 0 0 0,0 0 0 0 0,0 0 0 0 0,0 0 0 0 0,0 0-1 0 0,0 0 1 0 0,0 0 0 0 0,0 0 0 0 0,0 0 0 0 0,0 0 0 0 0,0 0-1 0 0,0 0 1 0 0,0 0 0 0 0,0 0 0 0 0,0 0 0 0 0,0 0 0 0 0,0 0 0 0 0,1 0-1 0 0,-1 0 1 0 0,0 0 0 0 0,0 0 0 0 0,0 0 0 0 0,0 0 0 0 0,0 0-1 0 0,0 0 1 0 0,0 0 0 0 0,0 0 0 0 0,0 0 0 0 0,0 0 0 0 0,0 0-1 0 0,0 0 1 0 0,0 0 0 0 0,0 0 0 0 0,0 0 0 0 0,0 0 0 0 0,0 0-1 0 0,0 0 1 0 0,0 1 0 0 0,0-1 0 0 0,0 0 0 0 0,0 0 0 0 0,0 0-1 0 0,0 0 1 0 0,0 0 0 0 0,0 0 0 0 0,0 0 0 0 0,0 23-343 0 0,10-22-369 0 0,1-5-585 0 0,0-4-360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88 919 0 0,'1'2'14511'0'0,"2"1"-14249"0"0,-1 0 0 0 0,0 0 0 0 0,0-1 0 0 0,1 1 0 0 0,0-1 0 0 0,-1 1 1 0 0,1-1-1 0 0,0 0 0 0 0,0 0 0 0 0,1 0 0 0 0,-1 0 0 0 0,0 0 0 0 0,0-1 0 0 0,1 0 0 0 0,-1 0 0 0 0,1 0 0 0 0,5 1 1 0 0,6 0 235 0 0,1 0 1 0 0,29-2 0 0 0,-25 0-75 0 0,59-2 572 0 0,0-4 0 0 0,99-21-1 0 0,-171 26-986 0 0,52-12 38 0 0,-52 11-44 0 0,-1 0-1 0 0,1-1 0 0 0,0 0 0 0 0,-1 0 1 0 0,1 0-1 0 0,5-5 0 0 0,-11 7-9 0 0,0 1 0 0 0,0-1 0 0 0,-1 1 0 0 0,1-1 0 0 0,0 0-1 0 0,0 0 1 0 0,-1 1 0 0 0,1-1 0 0 0,0 0 0 0 0,-1 0 0 0 0,1 0 0 0 0,-1 1 0 0 0,1-1-1 0 0,-1 0 1 0 0,0 0 0 0 0,1 0 0 0 0,-1 0 0 0 0,0 0 0 0 0,0 0 0 0 0,0 0 0 0 0,1 0-1 0 0,-1 0 1 0 0,0 0 0 0 0,0 0 0 0 0,0 0 0 0 0,-1 0 0 0 0,1 0 0 0 0,0 0 0 0 0,0 0 0 0 0,0 0-1 0 0,-1 0 1 0 0,0-1 0 0 0,0 0-12 0 0,0 0-1 0 0,0 1 1 0 0,0-1 0 0 0,0 1-1 0 0,-1-1 1 0 0,1 1 0 0 0,0 0-1 0 0,-1-1 1 0 0,0 1 0 0 0,1 0-1 0 0,-1 0 1 0 0,1 0 0 0 0,-1 0-1 0 0,0 0 1 0 0,0 1-1 0 0,-1-2 1 0 0,-7 0-77 0 0,0 1 0 0 0,0-1 0 0 0,0 1 0 0 0,0 1-1 0 0,1 0 1 0 0,-1 1 0 0 0,0-1 0 0 0,0 2 0 0 0,-16 3 0 0 0,-4 4-44 0 0,-51 21 1 0 0,52-17 123 0 0,0 1 1 0 0,-42 28-1 0 0,55-31 11 0 0,0 1 0 0 0,2 1 1 0 0,-1 0-1 0 0,1 1 0 0 0,-16 22 0 0 0,21-24 11 0 0,0 0 0 0 0,1 1 1 0 0,1 0-1 0 0,0 0 0 0 0,1 1 0 0 0,0 0 0 0 0,-4 16 0 0 0,9-26-4 0 0,0 1 0 0 0,0 0-1 0 0,1 0 1 0 0,-1 0 0 0 0,1 0-1 0 0,0 0 1 0 0,1 0 0 0 0,-1 0-1 0 0,1 0 1 0 0,2 9 0 0 0,-1-11-4 0 0,-1 1 1 0 0,1-1-1 0 0,0 1 1 0 0,0-1-1 0 0,0 0 1 0 0,0 0-1 0 0,1 0 1 0 0,-1 0-1 0 0,1 0 1 0 0,0 0-1 0 0,0-1 1 0 0,0 0 0 0 0,0 1-1 0 0,0-1 1 0 0,6 3-1 0 0,1 0-366 0 0,0-1 0 0 0,0 0 0 0 0,0-1 0 0 0,0 0 0 0 0,11 2 0 0 0,9-1-1884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0 470 1839 0 0,'1'-2'7943'0'0,"2"-2"-5635"0"0,18-29 6613 0 0,-17 27-8501 0 0,1 0-1 0 0,-1 1 1 0 0,1-1 0 0 0,1 1-1 0 0,-1 0 1 0 0,9-5-1 0 0,156-119 527 0 0,-78 58-657 0 0,-31 25-324 0 0,2 2 1 0 0,84-43-1 0 0,-143 84 35 0 0,-4 2 0 0 0,1 0 0 0 0,0 1 0 0 0,0-1 0 0 0,-1 1 0 0 0,1-1 0 0 0,0 0 0 0 0,0 1 0 0 0,0 0 0 0 0,0-1 0 0 0,0 1 0 0 0,0 0 0 0 0,0-1 0 0 0,0 1 0 0 0,0 0 0 0 0,0 0 0 0 0,2 0 0 0 0,7-1 0 0 0,-2 2 0 0 0,0 0 0 0 0,0 0 0 0 0,0 1 0 0 0,-1 0 0 0 0,1 0 0 0 0,-1 1 0 0 0,15 7 0 0 0,-19-8 0 0 0,1 0 0 0 0,-1 0 0 0 0,0 1 0 0 0,0-1 0 0 0,0 1 0 0 0,0 0 0 0 0,-1 0 0 0 0,1 0 0 0 0,-1 0 0 0 0,1 1 0 0 0,-1-1 0 0 0,0 1 0 0 0,-1-1 0 0 0,1 1 0 0 0,0 0 0 0 0,-1-1 0 0 0,2 8 0 0 0,-2-2 15 0 0,0 1 0 0 0,0-1-1 0 0,-1 0 1 0 0,0 1 0 0 0,-1-1 0 0 0,-2 14-1 0 0,-15 54 110 0 0,-3-17-55 0 0,14-43-61 0 0,1 0-1 0 0,1 0 1 0 0,0 0-1 0 0,1 0 1 0 0,-2 32-1 0 0,6-47-145 0 0,0 0-49 0 0,1-1 40 0 0,-1 1-1 0 0,0-1 1 0 0,1 0-1 0 0,-1 0 1 0 0,1 1-1 0 0,-1-1 1 0 0,1 0-1 0 0,0 0 0 0 0,-1 0 1 0 0,1 1-1 0 0,0-1 1 0 0,0 0-1 0 0,0 0 1 0 0,0 0-1 0 0,0-1 1 0 0,0 1-1 0 0,0 0 1 0 0,0 0-1 0 0,0 0 1 0 0,1-1-1 0 0,-1 1 1 0 0,0-1-1 0 0,0 1 1 0 0,3 0-1 0 0,10 0-1676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11 11055 0 0,'0'0'506'0'0,"-1"-2"-10"0"0,-1-7 6120 0 0,2 23-3779 0 0,-4 13-2640 0 0,-1-1 1 0 0,-2 0-1 0 0,0 0 1 0 0,-16 35-1 0 0,8-21-39 0 0,-208 491 901 0 0,199-477-989 0 0,-310 567 377 0 0,283-529-657 0 0,30-52-3273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33 16703 0 0,'-10'0'303'0'0,"0"2"0"0"0,0-1 0 0 0,0 1-1 0 0,-19 7 1 0 0,24-7-234 0 0,0 0 0 0 0,0 0 0 0 0,0 1 0 0 0,0 0 0 0 0,0 0 0 0 0,1 0 0 0 0,0 0 0 0 0,-1 1 0 0 0,1 0 1 0 0,-6 7-1 0 0,9-9 436 0 0,13 8 562 0 0,-6-6-848 0 0,0-1 1 0 0,0 0-1 0 0,1 0 1 0 0,-1 0-1 0 0,1-1 1 0 0,0 0-1 0 0,0-1 1 0 0,0 1-1 0 0,12 0 1 0 0,7-1 456 0 0,32-3-1 0 0,-55 2-627 0 0,89-9 974 0 0,134-31 0 0 0,-31 3-554 0 0,-155 31-502 0 0,149-19 318 0 0,-135 21-1451 0 0,83 3-1 0 0,-132 1 518 0 0,-1 0 1 0 0,1 1-1 0 0,-1 0 0 0 0,0 0 1 0 0,1 0-1 0 0,-1 1 0 0 0,0-1 1 0 0,0 1-1 0 0,0 0 0 0 0,0 0 1 0 0,0 1-1 0 0,5 3 1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143 412 2759 0 0,'1'2'8852'0'0,"0"1"-7713"0"0,0 0-1 0 0,0 1 0 0 0,-1-1 1 0 0,1 1-1 0 0,-1-1 1 0 0,1 1-1 0 0,-1 5 0 0 0,-1-3-159 0 0,1 0 1 0 0,-1 0-1 0 0,-4 11 0 0 0,-2 2-587 0 0,-16 32 0 0 0,8-22 553 0 0,-13 30-571 0 0,9-22-357 0 0,-26 75-1 0 0,44-106-199 0 0,-1 0 1 0 0,2 0-1 0 0,-1 1 0 0 0,0 10 1 0 0,2-16 75 0 0,-1-1-1 0 0,0 1 1 0 0,0-1 0 0 0,0 1 0 0 0,1-1 0 0 0,-1 1 0 0 0,0-1 0 0 0,0 1-1 0 0,1-1 1 0 0,-1 0 0 0 0,0 1 0 0 0,1-1 0 0 0,-1 1 0 0 0,1-1 0 0 0,-1 0-1 0 0,0 1 1 0 0,1-1 0 0 0,-1 0 0 0 0,1 1 0 0 0,-1-1 0 0 0,1 0 0 0 0,1 1-266 0 0,10 6-1220 0 0</inkml:trace>
  <inkml:trace contextRef="#ctx0" brushRef="#br0" timeOffset="1">658 0 16127 0 0,'0'0'1744'0'0,"5"15"-12464"0"0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2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29 11975 0 0,'0'0'2439'0'0,"0"-2"-1151"0"0,0 2-1084 0 0,2-3 639 0 0,-1 0-1 0 0,-1 1 0 0 0,1-1 0 0 0,0 0 1 0 0,-1 1-1 0 0,1-1 0 0 0,-1-4 0 0 0,-7 8-829 0 0,-1 1 0 0 0,0-1 0 0 0,1 2 0 0 0,-1-1 0 0 0,1 1 0 0 0,-1 0 0 0 0,1 1 0 0 0,-7 4 0 0 0,-6 2-50 0 0,-47 23 63 0 0,1 4-1 0 0,1 2 0 0 0,3 3 1 0 0,-69 59-1 0 0,106-77 234 0 0,-29 36 1 0 0,52-59-223 0 0,1 1 0 0 0,0-1 1 0 0,0 1-1 0 0,0 0 0 0 0,0-1 1 0 0,0 1-1 0 0,0 0 0 0 0,0 0 1 0 0,0 0-1 0 0,1-1 0 0 0,-1 1 0 0 0,1 0 1 0 0,-1 4-1 0 0,1-5-24 0 0,0 0 0 0 0,0 0 0 0 0,0 0 0 0 0,0 0 0 0 0,1 0 0 0 0,-1 0 0 0 0,0 0 0 0 0,1 1 0 0 0,-1-1 0 0 0,1 0-1 0 0,-1 0 1 0 0,1 0 0 0 0,-1-1 0 0 0,1 1 0 0 0,0 0 0 0 0,0 0 0 0 0,-1 0 0 0 0,2 1 0 0 0,1-1 6 0 0,-1 1-1 0 0,1 0 0 0 0,0-1 1 0 0,0 1-1 0 0,0-1 1 0 0,0 0-1 0 0,0 0 1 0 0,0 0-1 0 0,0 0 1 0 0,0-1-1 0 0,1 1 1 0 0,-1-1-1 0 0,0 0 1 0 0,6 0-1 0 0,16-2 35 0 0,1-1-1 0 0,-1-1 1 0 0,0-1 0 0 0,0-1-1 0 0,30-13 1 0 0,-23 6 14 0 0,-1-2 0 0 0,-1-1 0 0 0,40-27 0 0 0,-53 32-67 0 0,-9 7 0 0 0,0-2 0 0 0,-1 1 0 0 0,12-10 0 0 0,-19 15 0 0 0,0-1 0 0 0,0 1 0 0 0,0 0 0 0 0,0 0 0 0 0,0 0 0 0 0,0 0 0 0 0,0 0 0 0 0,0 0 0 0 0,0 0 0 0 0,0 0 0 0 0,0 0-1 0 0,0-1 1 0 0,0 1 0 0 0,0 0 0 0 0,1 0 0 0 0,-1 0 0 0 0,0 0 0 0 0,0 0 0 0 0,0 0 0 0 0,0 0 0 0 0,0 0 0 0 0,0 0 0 0 0,0 0 0 0 0,0 0 0 0 0,1 0 0 0 0,-1 0 0 0 0,0 0 0 0 0,0 0 0 0 0,0 0-1 0 0,0 0 1 0 0,0 0 0 0 0,0 0 0 0 0,0 0 0 0 0,1 0 0 0 0,-1 0 0 0 0,0 0 0 0 0,0 0 0 0 0,0 0 0 0 0,0 0 0 0 0,0 0 0 0 0,0 0 0 0 0,0 0 0 0 0,0 0 0 0 0,0 0 0 0 0,1 0 0 0 0,-1 0 0 0 0,0 0-1 0 0,-1 7-1 0 0,-5 7 28 0 0,-10 18 197 0 0,8-17-116 0 0,0 0 0 0 0,1 0 0 0 0,-8 29-1 0 0,14-40-105 0 0,0 0-1 0 0,0 0 1 0 0,1 1-1 0 0,-1-1 0 0 0,1 0 1 0 0,0 0-1 0 0,0 1 0 0 0,1-1 1 0 0,-1 0-1 0 0,1 1 0 0 0,0-1 1 0 0,0 0-1 0 0,0 0 1 0 0,1 0-1 0 0,0 0 0 0 0,-1 0 1 0 0,1 0-1 0 0,1 0 0 0 0,3 5 1 0 0,-3-5-129 0 0,1-1 0 0 0,-1 1 0 0 0,1-1 0 0 0,0 0 0 0 0,0 0 0 0 0,0-1 0 0 0,1 1 0 0 0,-1-1 0 0 0,1 0 0 0 0,-1 0 0 0 0,1 0 0 0 0,0-1 0 0 0,7 2 0 0 0,-3-1-340 0 0,0 0 0 0 0,1-1 0 0 0,0-1 0 0 0,-1 0 1 0 0,1 0-1 0 0,10-2 0 0 0,10-3-1352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4 12439 0 0,'0'0'958'0'0,"2"-2"147"0"0,-2 2-848 0 0,0 0 0 0 0,1 0 1 0 0,-1-1-1 0 0,0 1 0 0 0,1 0 1 0 0,-1 0-1 0 0,0 0 0 0 0,1 0 0 0 0,-1 0 1 0 0,1 0-1 0 0,-1 0 0 0 0,0 0 1 0 0,1 0-1 0 0,-1-1 0 0 0,0 2 0 0 0,1-1 1 0 0,-1 0-1 0 0,1 0 0 0 0,-1 0 1 0 0,0 0-1 0 0,1 0 0 0 0,-1 0 0 0 0,0 0 1 0 0,1 0-1 0 0,-1 0 0 0 0,0 1 1 0 0,1-1-1 0 0,-1 0 0 0 0,1 1 0 0 0,7 12 1671 0 0,-6-7-1839 0 0,0-1-1 0 0,-1 0 1 0 0,1 1 0 0 0,0 8-1 0 0,-2 3 170 0 0,-1-1 0 0 0,0 0 0 0 0,-1 0 1 0 0,-5 20-1 0 0,-22 65 64 0 0,23-81-219 0 0,-24 66 64 0 0,-53 110 0 0 0,-60 73-41 0 0,74-159-118 0 0,41-68-72 0 0,-45 89 0 0 0,71-127-8 0 0,1 0-1 0 0,0-1 1 0 0,0 1 0 0 0,0 0 0 0 0,1-1-1 0 0,-1 1 1 0 0,1 0 0 0 0,0 0-1 0 0,0 4 1 0 0,1-7-131 0 0,-1 1 0 0 0,0-1 0 0 0,0 1 0 0 0,1-1-1 0 0,-1 1 1 0 0,1-1 0 0 0,0 1 0 0 0,-1-1 0 0 0,1 1 0 0 0,0-1 0 0 0,1 2 0 0 0,-2-3-202 0 0,1 1 1 0 0,0 0 0 0 0,0 0-1 0 0,0-1 1 0 0,0 1 0 0 0,0 0-1 0 0,0-1 1 0 0,0 1-1 0 0,0-1 1 0 0,0 1 0 0 0,0-1-1 0 0,0 1 1 0 0,0-1 0 0 0,0 0-1 0 0,0 0 1 0 0,3 1 0 0 0,10-4-6762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30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1320 59 4143 0 0,'0'0'191'0'0,"0"-2"366"0"0,1-7 1120 0 0,1 0 1038 0 0,-1 1 1 0 0,5-14 0 0 0,-6 21-1500 0 0,2-1-552 0 0,3-2-438 0 0,-6 3 129 0 0,-10 6 547 0 0,-21 12 291 0 0,-164 93-1054 0 0,-65 43-518 0 0,143-88 142 0 0,-15 8 189 0 0,97-51-14 0 0,-51 42-1 0 0,57-37-391 0 0,28-25 376 0 0,0 0 0 0 0,0 1 0 0 0,0-1 0 0 0,1 1 0 0 0,-1 0 0 0 0,1-1 1 0 0,-1 1-1 0 0,1 0 0 0 0,0 0 0 0 0,-1 3 0 0 0,4-3-217 0 0,1 0 237 0 0,1-1 0 0 0,0 0-1 0 0,0 0 1 0 0,0 0 0 0 0,0-1-1 0 0,1 1 1 0 0,-1-1 0 0 0,0 0-1 0 0,1 0 1 0 0,-1-1 0 0 0,0 1-1 0 0,7-1 1 0 0,12 0 18 0 0,24-4 0 0 0,-38 3 18 0 0,30-2 253 0 0,12-3 110 0 0,-1 2-1 0 0,1 3 1 0 0,50 5 0 0 0,-86-2-269 0 0,-1 0 1 0 0,1 1-1 0 0,-1 0 1 0 0,0 1 0 0 0,0 1-1 0 0,16 8 1 0 0,-23-10-24 0 0,-1 1 1 0 0,0 0-1 0 0,0 0 1 0 0,0 0-1 0 0,-1 1 1 0 0,1 0-1 0 0,-1 0 1 0 0,0 1-1 0 0,-1-1 1 0 0,1 1-1 0 0,-1 0 1 0 0,0 0-1 0 0,-1 0 1 0 0,5 11-1 0 0,-5-9 47 0 0,0-1 0 0 0,0 1-1 0 0,-1 0 1 0 0,0 0 0 0 0,-1 0 0 0 0,2 14 0 0 0,-3-16-35 0 0,-1-1 0 0 0,1 0 0 0 0,-1 0 0 0 0,0 0 0 0 0,0 0 0 0 0,-1 0 0 0 0,1-1 0 0 0,-1 1 0 0 0,0 0 0 0 0,0-1 0 0 0,-1 1 0 0 0,-2 4 0 0 0,-6 5 46 0 0,1-1 0 0 0,-2 0-1 0 0,0 0 1 0 0,-23 19-1 0 0,-62 35 47 0 0,71-52-135 0 0,-1-1 0 0 0,0-1 0 0 0,-1-2 1 0 0,-1 0-1 0 0,-38 7 0 0 0,0-3 2 0 0,-84 5 0 0 0,22-13 67 0 0,107-8-79 0 0,0-1-1 0 0,0-1 1 0 0,-40-9-1 0 0,50 7-32 0 0,0 0 0 0 0,-22-11-1 0 0,-14-8-621 0 0,43 23 492 0 0,0-1-1 0 0,0 1 1 0 0,1 0 0 0 0,-1 0 0 0 0,0 0 0 0 0,0 0 0 0 0,0 1-1 0 0,-8 1 1 0 0,12-1 89 0 0,-1 0 0 0 0,0 0-1 0 0,1 1 1 0 0,-1-1 0 0 0,1 1 0 0 0,-1 0-1 0 0,1-1 1 0 0,-1 1 0 0 0,-2 2 0 0 0,3-2-297 0 0,0 1-12 0 0,-2 1 331 0 0,3-3-29 0 0,0 1 0 0 0,-1-1 0 0 0,1 0 0 0 0,0 0 1 0 0,0 1-1 0 0,0-1 0 0 0,0 0 0 0 0,0 0 0 0 0,0 1 0 0 0,0-1 1 0 0,0 0-1 0 0,-1 0 0 0 0,1 1 0 0 0,0-1 0 0 0,0 0 1 0 0,0 0-1 0 0,0 1 0 0 0,0-1 0 0 0,0 0 0 0 0,0 0 0 0 0,1 1 1 0 0,-1-1-1 0 0,0 0 0 0 0,0 1 0 0 0,0-1 0 0 0,0 0 1 0 0,9 9-590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3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244 154 1839 0 0,'0'0'83'0'0,"-2"0"-6"0"0,0 0-43 0 0,1 0 0 0 0,0 1 0 0 0,-1-1 0 0 0,1 0 0 0 0,0 0 0 0 0,0 1 0 0 0,-16 10 14871 0 0,25-2-14080 0 0,-3-6-636 0 0,-1 0 0 0 0,0 0-1 0 0,0-1 1 0 0,1 1 0 0 0,0-1 0 0 0,-1 0-1 0 0,1 0 1 0 0,0-1 0 0 0,0 1 0 0 0,7 0-1 0 0,3 2 264 0 0,-4-2-310 0 0,0 0-1 0 0,0 0 1 0 0,0-1 0 0 0,0 0-1 0 0,-1-1 1 0 0,1-1 0 0 0,0 1-1 0 0,0-2 1 0 0,19-4-1 0 0,-6-1-140 0 0,0 0 0 0 0,-1-2-1 0 0,27-14 1 0 0,-38 16-54 0 0,1 0 0 0 0,-1-1 1 0 0,0 0-1 0 0,-1-1 0 0 0,11-11 0 0 0,-17 15-3 0 0,0 0-1 0 0,0-1 1 0 0,0 0-1 0 0,0 0 1 0 0,-1 0-1 0 0,0 0 1 0 0,-1-1-1 0 0,1 0 1 0 0,-1 0-1 0 0,-1 0 1 0 0,4-10-1 0 0,-6 17 35 0 0,0 0 0 0 0,0-1-1 0 0,0 1 1 0 0,0-1 0 0 0,0 1-1 0 0,0 0 1 0 0,0-1 0 0 0,0 1-1 0 0,0-1 1 0 0,0 1 0 0 0,0-1-1 0 0,0 1 1 0 0,0 0 0 0 0,0-1-1 0 0,0 1 1 0 0,-1-1 0 0 0,1 1-1 0 0,0 0 1 0 0,0-1 0 0 0,0 1-1 0 0,-1 0 1 0 0,1-1 0 0 0,0 1-1 0 0,0 0 1 0 0,-1-1 0 0 0,1 1-1 0 0,-1-1 1 0 0,-12-1-227 0 0,-16 9 19 0 0,-1 4 129 0 0,1 1 0 0 0,-46 27-1 0 0,-51 43-114 0 0,-158 142 640 0 0,272-214-336 0 0,1-1-1 0 0,0 2 0 0 0,1 0 1 0 0,0 0-1 0 0,-11 17 0 0 0,19-25-48 0 0,0 0-1 0 0,1 0 0 0 0,-1-1 1 0 0,1 1-1 0 0,0 0 0 0 0,0 0 1 0 0,0 0-1 0 0,0 0 1 0 0,0 0-1 0 0,1 0 0 0 0,-1 1 1 0 0,1-1-1 0 0,0 0 0 0 0,0 0 1 0 0,0 0-1 0 0,1 0 1 0 0,-1 1-1 0 0,1-1 0 0 0,-1 0 1 0 0,1 0-1 0 0,0 0 0 0 0,0 0 1 0 0,0 0-1 0 0,1 0 1 0 0,-1-1-1 0 0,1 1 0 0 0,0 0 1 0 0,-1-1-1 0 0,1 1 0 0 0,0-1 1 0 0,4 4-1 0 0,2 1 41 0 0,0-1-1 0 0,0 0 1 0 0,1 0-1 0 0,0 0 1 0 0,0-1-1 0 0,0-1 1 0 0,1 0-1 0 0,-1 0 1 0 0,1-1 0 0 0,14 4-1 0 0,-5-3-51 0 0,0-1-1 0 0,0-1 1 0 0,0 0 0 0 0,33-3-1 0 0,13-8-1200 0 0,-60 8 966 0 0,31-5-1287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3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11519 0 0,'0'0'2771'0'0,"-2"1"-1046"0"0,-42 18 2672 0 0,-24 18-3483 0 0,33-18-572 0 0,6-2-312 0 0,1 1-1 0 0,1 2 0 0 0,0 1 1 0 0,2 0-1 0 0,0 2 0 0 0,2 1 1 0 0,-38 49-1 0 0,56-66-26 0 0,1 0 0 0 0,-1 0 1 0 0,1 1-1 0 0,1-1 0 0 0,-1 1 0 0 0,1-1 0 0 0,1 1 0 0 0,-1 0 0 0 0,2 0 0 0 0,-3 11 1 0 0,4-15 0 0 0,0 0 0 0 0,0 0 0 0 0,0 0 0 0 0,0 0 0 0 0,1-1 1 0 0,-1 1-1 0 0,1 0 0 0 0,0 0 0 0 0,0-1 0 0 0,0 1 0 0 0,1 0 1 0 0,-1-1-1 0 0,1 1 0 0 0,0-1 0 0 0,0 0 0 0 0,0 1 1 0 0,0-1-1 0 0,1 0 0 0 0,-1 0 0 0 0,1-1 0 0 0,0 1 0 0 0,0 0 1 0 0,5 3-1 0 0,1-1 54 0 0,0 0 1 0 0,0-1-1 0 0,1 0 0 0 0,0 0 1 0 0,0-1-1 0 0,0 0 0 0 0,0-1 1 0 0,0 0-1 0 0,1 0 1 0 0,16-1-1 0 0,-2-1-16 0 0,0-1 0 0 0,0-1-1 0 0,32-8 1 0 0,-28 3-856 0 0,-1-1-1 0 0,1-2 1 0 0,-1-1 0 0 0,49-28-1 0 0,-38 16-6097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1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14 12095 0 0,'0'0'2932'0'0,"-2"1"-2038"0"0,-77 53 3356 0 0,34-23-3867 0 0,2 1 0 0 0,-60 59 0 0 0,68-60-360 0 0,27-24-23 0 0,1 0-1 0 0,0 0 0 0 0,0 1 1 0 0,1 0-1 0 0,0 0 0 0 0,1 0 1 0 0,-8 15-1 0 0,12-20 3 0 0,-1 0 1 0 0,1 0-1 0 0,0 1 1 0 0,0-1-1 0 0,0 0 1 0 0,1 1-1 0 0,-1-1 1 0 0,1 0-1 0 0,0 1 1 0 0,0-1 0 0 0,0 1-1 0 0,0-1 1 0 0,1 0-1 0 0,-1 1 1 0 0,1-1-1 0 0,0 0 1 0 0,0 1-1 0 0,0-1 1 0 0,0 0-1 0 0,1 0 1 0 0,-1 0-1 0 0,1 0 1 0 0,0 0-1 0 0,0 0 1 0 0,4 4-1 0 0,0-1 36 0 0,0 0 0 0 0,1-1 0 0 0,0 1 0 0 0,0-2 0 0 0,0 1 0 0 0,0-1 1 0 0,1 0-1 0 0,0 0 0 0 0,0-1 0 0 0,0 0 0 0 0,0 0 0 0 0,13 2 0 0 0,-3-2 99 0 0,1 0-1 0 0,-1-2 1 0 0,0 0 0 0 0,35-3 0 0 0,-32 0-74 0 0,0-1 0 0 0,0-2 1 0 0,-1 0-1 0 0,0-1 0 0 0,0 0 0 0 0,30-16 1 0 0,-35 14-30 0 0,0 0 1 0 0,-1-1 0 0 0,-1-1 0 0 0,1 0 0 0 0,-1-1-1 0 0,-1-1 1 0 0,0 0 0 0 0,17-22 0 0 0,-23 26-66 0 0,-2 0 0 0 0,1 0 0 0 0,-1-1 0 0 0,0 1 0 0 0,-1-1 1 0 0,0 0-1 0 0,0 0 0 0 0,-1 0 0 0 0,0 0 0 0 0,0-1 0 0 0,-1 1 0 0 0,-1 0 0 0 0,0-1 1 0 0,0 1-1 0 0,0-1 0 0 0,-1 1 0 0 0,-3-12 0 0 0,2 14-72 0 0,1 0 0 0 0,-2 0-1 0 0,1 0 1 0 0,-1 0 0 0 0,0 1 0 0 0,0-1-1 0 0,-1 1 1 0 0,1 0 0 0 0,-1 0 0 0 0,-1 0-1 0 0,1 0 1 0 0,-1 1 0 0 0,0-1 0 0 0,-1 1-1 0 0,1 1 1 0 0,-1-1 0 0 0,0 1-1 0 0,0 0 1 0 0,0 0 0 0 0,-1 1 0 0 0,1 0-1 0 0,-11-4 1 0 0,-6 2-139 0 0,1 0-1 0 0,-1 2 0 0 0,0 1 1 0 0,0 0-1 0 0,-1 2 0 0 0,-39 4 1 0 0,55-3-189 0 0,19 0-362 0 0,7-1-213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32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44 8287 0 0,'2'-2'382'0'0,"2"-4"-208"0"0,1 0 0 0 0,-1-1 1 0 0,0 1-1 0 0,3-10 10935 0 0,-8 19-10571 0 0,-36 77 304 0 0,-9 21-672 0 0,-97 186 321 0 0,-42 79-259 0 0,182-360-232 0 0,-247 417 139 0 0,233-400-690 0 0,2 2 0 0 0,-21 42 0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3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98 16759 0 0,'-14'2'261'0'0,"9"-2"-105"0"0,0 1 1 0 0,0 0 0 0 0,-1 0-1 0 0,2 0 1 0 0,-1 1-1 0 0,0-1 1 0 0,-7 4 0 0 0,-86 52 736 0 0,78-41 430 0 0,18-14-229 0 0,3 0-713 0 0,0-1-339 0 0,0 0 0 0 0,0 0-1 0 0,0 0 1 0 0,1 0 0 0 0,-1 0-1 0 0,0 0 1 0 0,0 0-1 0 0,1 0 1 0 0,-1 0 0 0 0,1-1-1 0 0,-1 1 1 0 0,0 0-1 0 0,1-1 1 0 0,-1 0 0 0 0,1 1-1 0 0,-1-1 1 0 0,1 0-1 0 0,0 1 1 0 0,-1-1 0 0 0,1 0-1 0 0,-1 0 1 0 0,3-1-1 0 0,6 1 92 0 0,0-2-1 0 0,15-3 0 0 0,-15 3-35 0 0,79-16 381 0 0,376-85 756 0 0,-292 54-1394 0 0,-143 40-331 0 0,-22 6-255 0 0,0 1 1 0 0,0-1 0 0 0,1 1-1 0 0,-1 1 1 0 0,1 0-1 0 0,0 0 1 0 0,-1 0 0 0 0,15 2-1 0 0,-20 0 421 0 0,-1 0-1 0 0,1 0 0 0 0,0 0 1 0 0,-1 1-1 0 0,1-1 1 0 0,-1 1-1 0 0,1 0 0 0 0,-1 0 1 0 0,0 0-1 0 0,1 0 0 0 0,-1 0 1 0 0,0 0-1 0 0,-1 1 1 0 0,1-1-1 0 0,0 1 0 0 0,1 3 1 0 0,1 0 192 0 0,-1 1 1 0 0,0-1 0 0 0,0 0 0 0 0,-1 1-1 0 0,3 12 1 0 0,-4-9 794 0 0,0-1 1 0 0,-1 1-1 0 0,0-1 0 0 0,-1 1 0 0 0,0-1 1 0 0,-1 1-1 0 0,1-1 0 0 0,-2 0 1 0 0,1 0-1 0 0,-1 0 0 0 0,-7 14 1 0 0,-6 9 1729 0 0,-38 52 0 0 0,16-24-1646 0 0,37-59-746 0 0,-7 13 155 0 0,-10 22 0 0 0,16-32-244 0 0,0 0-1 0 0,1 0 1 0 0,0 1-1 0 0,0-1 1 0 0,0 0-1 0 0,0 0 1 0 0,1 0-1 0 0,0 1 1 0 0,0-1-1 0 0,1 7 1 0 0,-1-10-62 0 0,1 1 1 0 0,-1-1 0 0 0,1 0-1 0 0,-1 0 1 0 0,1 0-1 0 0,0 0 1 0 0,0 0-1 0 0,0 0 1 0 0,0 0 0 0 0,0 0-1 0 0,0 0 1 0 0,0 0-1 0 0,0 0 1 0 0,0-1 0 0 0,0 1-1 0 0,0 0 1 0 0,0-1-1 0 0,2 2 1 0 0,-2-2-95 0 0,10 5-1879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3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0,'0'0'7528'0'0,"13"4"-7616"0"0,4 0-384 0 0</inkml:trace>
  <inkml:trace contextRef="#ctx0" brushRef="#br0" timeOffset="1">374 104 13103 0 0,'0'0'1186'0'0,"-1"2"-978"0"0,-5 6 100 0 0,0 0 0 0 0,-1-1 1 0 0,1 0-1 0 0,-1 0 1 0 0,-10 7-1 0 0,-20 20 2108 0 0,11-1-1661 0 0,1 2-1 0 0,1 1 1 0 0,-19 40 0 0 0,24-41-498 0 0,9-18-51 0 0,-8 21-1 0 0,16-33-148 0 0,0 0-1 0 0,1-1 1 0 0,-1 1-1 0 0,1 0 1 0 0,0 0-1 0 0,1 0 1 0 0,-1 0-1 0 0,1 0 1 0 0,0 8-1 0 0,1-12-32 0 0,0 1 1 0 0,0-1-1 0 0,0 0 0 0 0,0 0 0 0 0,0 0 0 0 0,0 0 1 0 0,0 0-1 0 0,0 0 0 0 0,0 0 0 0 0,0 0 1 0 0,0 0-1 0 0,1-1 0 0 0,-1 1 0 0 0,0 0 0 0 0,1-1 1 0 0,-1 1-1 0 0,3 0 0 0 0,-2-1 21 0 0,2 2 1 0 0,1-1-1 0 0,-1 0 0 0 0,1-1 0 0 0,-1 1 0 0 0,1-1 0 0 0,-1 0 0 0 0,1 0 0 0 0,-1 0 0 0 0,1 0 0 0 0,-1-1 0 0 0,1 0 0 0 0,-1 0 0 0 0,0 0 0 0 0,1-1 0 0 0,-1 1 0 0 0,0-1 0 0 0,7-4 0 0 0,-1 0 37 0 0,0 0 0 0 0,0-1 0 0 0,-1 0 0 0 0,0-1 0 0 0,14-14 0 0 0,-20 18-45 0 0,1 0-1 0 0,-1-1 1 0 0,0 1-1 0 0,0-1 1 0 0,-1 1-1 0 0,1-1 1 0 0,-1 0 0 0 0,0 0-1 0 0,0 0 1 0 0,-1 0-1 0 0,2-7 1 0 0,-3 9-78 0 0,1 0 1 0 0,-1 0 0 0 0,0 0-1 0 0,0-1 1 0 0,0 1 0 0 0,0 0 0 0 0,-1 0-1 0 0,1 0 1 0 0,-1 0 0 0 0,0 0-1 0 0,0 0 1 0 0,0 0 0 0 0,0 0-1 0 0,-1 0 1 0 0,1 0 0 0 0,-1 1-1 0 0,0-1 1 0 0,1 1 0 0 0,-1-1-1 0 0,-3-2 1 0 0,-15-16-5276 0 0,16 16 3920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3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0 442 17359 0 0,'0'0'1574'0'0,"1"3"-1154"0"0,-1-1-167 0 0,1 3 38 0 0,-1 0 2730 0 0,14-10-1853 0 0,0-1-910 0 0,-1-1 0 0 0,0-1 1 0 0,-1 0-1 0 0,16-13 0 0 0,45-45-85 0 0,-21 17-92 0 0,16-6-60 0 0,2 3 1 0 0,127-72-1 0 0,-175 112-37 0 0,39-15-1 0 0,-52 23 11 0 0,1 1-1 0 0,0 1 1 0 0,-1 0 0 0 0,1 0-1 0 0,0 0 1 0 0,0 1-1 0 0,11 1 1 0 0,-19 0 3 0 0,0 0 0 0 0,0 0 0 0 0,0 0 0 0 0,-1 1 0 0 0,1-1 0 0 0,0 0 0 0 0,0 1 0 0 0,-1 0 0 0 0,1-1 0 0 0,0 1 0 0 0,-1 0 0 0 0,1 0 0 0 0,-1 0 0 0 0,1 0 0 0 0,-1 0 0 0 0,1 0 0 0 0,-1 0 0 0 0,0 0 0 0 0,1 1 0 0 0,0 1 0 0 0,0 0 4 0 0,-1-1 0 0 0,0 1-1 0 0,0-1 1 0 0,0 1-1 0 0,0 0 1 0 0,-1-1 0 0 0,1 1-1 0 0,-1 0 1 0 0,1 0-1 0 0,-1-1 1 0 0,0 7 0 0 0,-2 4 16 0 0,0-1 1 0 0,0 1 0 0 0,-2 0 0 0 0,-5 16-1 0 0,-8 19 139 0 0,-19 60 70 0 0,30-87-221 0 0,1-1 1 0 0,1 1-1 0 0,-1 27 0 0 0,5-40-16 0 0,0-1-1 0 0,0 0 0 0 0,0 1 1 0 0,1-1-1 0 0,3 12 1 0 0,-4-17-179 0 0,1 0 1 0 0,0 0-1 0 0,0 0 1 0 0,0 0-1 0 0,0 0 0 0 0,0 0 1 0 0,0 0-1 0 0,0 0 1 0 0,1 0-1 0 0,-1-1 1 0 0,0 1-1 0 0,1 0 1 0 0,0-1-1 0 0,-1 1 0 0 0,1-1 1 0 0,0 0-1 0 0,0 0 1 0 0,0 0-1 0 0,0 0 1 0 0,0 0-1 0 0,0 0 0 0 0,3 1 1 0 0,8-1-7726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3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5527 0 0,'-1'2'6139'0'0,"-7"16"-3371"0"0,6-15-2503 0 0,0 1 1 0 0,0 0-1 0 0,0 0 1 0 0,1 0-1 0 0,-1 1 1 0 0,1-1-1 0 0,0 0 1 0 0,0 1-1 0 0,0 5 1 0 0,1-1-151 0 0,-1-1 1 0 0,0 1-1 0 0,0-1 1 0 0,-1 0-1 0 0,0 0 1 0 0,-1 0-1 0 0,1 0 1 0 0,-2 0-1 0 0,1 0 1 0 0,-1-1-1 0 0,0 1 1 0 0,-1-1-1 0 0,1 0 1 0 0,-1-1-1 0 0,-1 1 1 0 0,-8 7 0 0 0,-65 68-23 0 0,19-21-63 0 0,-18 16-7 0 0,44-46-23 0 0,-35 31 0 0 0,66-60 13 0 0,-9 12 49 0 0,11-13 454 0 0,4-1-335 0 0,360-63 2855 0 0,-288 41-2478 0 0,30-7-411 0 0,-103 29-437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3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61 1839 0 0,'2'-1'134'0'0,"12"-8"457"0"0,18-15 0 0 0,-3-2 14469 0 0,-29 40-13600 0 0,-4-1-1297 0 0,1 0 0 0 0,-2 0 0 0 0,0 0 0 0 0,0 0 1 0 0,-1-1-1 0 0,-9 14 0 0 0,0 2 59 0 0,-18 36 181 0 0,-119 236 521 0 0,90-179-779 0 0,-43 93 103 0 0,77-150-437 0 0,-27 69-1003 0 0,50-117 23 0 0,3-3-57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3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1375 0 0,'1'2'9147'0'0,"-1"0"-8184"0"0,0 0 0 0 0,0-1 1 0 0,0 1-1 0 0,0 0 0 0 0,0 0 0 0 0,-1-1 1 0 0,1 1-1 0 0,-1 3 0 0 0,-8 15 2339 0 0,-17 17-2528 0 0,23-32-362 0 0,3-5-445 0 0,0 1 1 0 0,0 0-1 0 0,0-1 0 0 0,1 1 0 0 0,-1-1 1 0 0,0 1-1 0 0,0-1 0 0 0,1 1 1 0 0,-1-1-1 0 0,0 1 0 0 0,1-1 0 0 0,-1 1 1 0 0,1-1-1 0 0,-1 0 0 0 0,1 1 0 0 0,-1-1 1 0 0,1 0-1 0 0,-1 1 0 0 0,1-1 1 0 0,-1 0-31 0 0,11 7-942 0 0,2-2-33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3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117 186 8751 0 0,'-3'1'399'0'0,"-36"0"124"0"0,-6 1-104 0 0,15 5 10496 0 0,34-7-10719 0 0,0 0 0 0 0,0-1 0 0 0,0 0-1 0 0,0 0 1 0 0,4-1 0 0 0,10-3 69 0 0,171-30 1387 0 0,105-14 127 0 0,-237 43-1603 0 0,0-3 1 0 0,75-22-1 0 0,-92 22-176 0 0,-27 7 0 0 0,0-1 0 0 0,18-7 0 0 0,-7 1-17 0 0,0 0-1 0 0,25-5 1 0 0,-47 14-76 0 0,-1 1-75 0 0,0 0 158 0 0,0 0 1 0 0,0 0-1 0 0,0 0 1 0 0,0 0 0 0 0,0 0-1 0 0,0 0 1 0 0,-1 0-1 0 0,1 0 1 0 0,0 0 0 0 0,-1 1-1 0 0,1-1 1 0 0,-1 0-1 0 0,0 0 1 0 0,1 1 0 0 0,-1-1-1 0 0,0 2 1 0 0,1 2 0 0 0,-1 1 1 0 0,0-1 0 0 0,-1 1-1 0 0,1-1 1 0 0,-1 0-1 0 0,0 1 1 0 0,-1-1 0 0 0,1 0-1 0 0,-1 0 1 0 0,-5 9-1 0 0,-3 6-16 0 0,-15 23 0 0 0,-180 226 25 0 0,38-54 0 0 0,85-90-165 0 0,67-92-174 0 0,14-31 139 0 0,-3 7-4408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3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71 10367 0 0,'2'-1'472'0'0,"8"-10"-118"0"0,-7 9-305 0 0,-1-1 0 0 0,1 0 0 0 0,0 0 0 0 0,0 1 0 0 0,4-3 0 0 0,-4 3-38 0 0,-1 1 68 0 0,0 0 0 0 0,0 0-1 0 0,0 0 1 0 0,0 0 0 0 0,-1-1 0 0 0,1 1-1 0 0,1-3 1 0 0,-2 4-46 0 0,-1-1 0 0 0,0 1 0 0 0,1-1 0 0 0,-1 0 0 0 0,0 1 0 0 0,0-1 0 0 0,0 1 0 0 0,0-1-1 0 0,0 0 1 0 0,0 1 0 0 0,1-1 0 0 0,-1 1 0 0 0,0-1 0 0 0,-1 0 0 0 0,1 1 0 0 0,0-1 0 0 0,0 0 0 0 0,0 1 0 0 0,0-1 0 0 0,0 1 0 0 0,-1-1 0 0 0,1 0 0 0 0,0 1 0 0 0,0-1 0 0 0,-1 1-1 0 0,-1-3 2571 0 0,2 2-2486 0 0,0 1 0 0 0,-1-1 0 0 0,1 1 0 0 0,0 0 1 0 0,0-1-1 0 0,0 1 0 0 0,0-1 0 0 0,-1 1 0 0 0,1 0 0 0 0,0-1 0 0 0,0 1 0 0 0,-1 0 0 0 0,1 0 0 0 0,0-1 0 0 0,0 1 0 0 0,-1 0 0 0 0,1 0 0 0 0,0-1 0 0 0,-1 1 0 0 0,1 0 0 0 0,-1 0 0 0 0,1 0 0 0 0,0-1 0 0 0,-1 1 0 0 0,1 0 0 0 0,0 0 1 0 0,-1 0-1 0 0,1 0 0 0 0,-1 0 0 0 0,1 0 0 0 0,0 0 0 0 0,-1 0 0 0 0,0 0 0 0 0,-15 2 1018 0 0,12 0-1049 0 0,-1 0 0 0 0,1 1 1 0 0,0-1-1 0 0,-1 1 0 0 0,1 0 0 0 0,0 0 0 0 0,-5 7 1 0 0,-26 30 100 0 0,23-26-111 0 0,-138 199 22 0 0,102-140-92 0 0,-134 209-269 0 0,142-219-332 0 0,29-41-1929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3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59 270 4607 0 0,'-51'12'9252'0'0,"44"-7"-6330"0"0,9-3-2577 0 0,3 1-211 0 0,0 0 0 0 0,0 0 1 0 0,0-1-1 0 0,0 1 0 0 0,0-1 0 0 0,1 0 1 0 0,-1-1-1 0 0,1 1 0 0 0,-1-1 0 0 0,1 0 0 0 0,0-1 1 0 0,-1 1-1 0 0,1-1 0 0 0,10-1 0 0 0,9-2 294 0 0,0 0-1 0 0,25-8 1 0 0,579-147 1645 0 0,-278 87-2162 0 0,-299 62-190 0 0,56-7-824 0 0,35-6-763 0 0,-96 12 57 0 0,-2 1-4525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1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22 9215 0 0,'2'-1'707'0'0,"2"-1"-541"0"0,0-2 1 0 0,13-10 12718 0 0,-19 15-12738 0 0,-53 39-2 0 0,29-20-45 0 0,-37 21-1 0 0,11-11-212 0 0,-101 51-466 0 0,117-63 554 0 0,-39 26-1 0 0,56-32 18 0 0,2 1 0 0 0,0 1-1 0 0,-28 29 1 0 0,43-40 8 0 0,-1 0 0 0 0,1 0 0 0 0,0 0 0 0 0,0 0 0 0 0,0 1 0 0 0,-1 4 0 0 0,2-7 0 0 0,0 0 0 0 0,1 0 0 0 0,-1 0 0 0 0,1 0 0 0 0,0 0 0 0 0,-1 0 0 0 0,1 1 1 0 0,0-1-1 0 0,0 0 0 0 0,-1 0 0 0 0,1 0 0 0 0,0 1 0 0 0,0-1 0 0 0,1 0 0 0 0,-1 0 0 0 0,0 0 0 0 0,0 0 0 0 0,0 1 0 0 0,1-1 0 0 0,0 2 0 0 0,0 0 12 0 0,0-1 0 0 0,0 0 0 0 0,1 0 0 0 0,-1 0-1 0 0,0 0 1 0 0,1-1 0 0 0,-1 1-1 0 0,1 0 1 0 0,0-1 0 0 0,-1 1-1 0 0,1-1 1 0 0,0 1 0 0 0,0-1-1 0 0,0 0 1 0 0,2 1 0 0 0,1 1 12 0 0,26 17 133 0 0,0-2-1 0 0,35 14 1 0 0,-5-4 287 0 0,2-4 1 0 0,72 19-1 0 0,-111-37-359 0 0,0-1 1 0 0,1-1-1 0 0,-1-2 0 0 0,1 0 1 0 0,0-1-1 0 0,0-2 0 0 0,-1 0 1 0 0,1-2-1 0 0,28-6 0 0 0,-11-2-47 0 0,61-25-1 0 0,48-40 23 0 0,-124 61-56 0 0,16-7-123 0 0,-25 14 23 0 0,-2-1-1 0 0,1 0 1 0 0,15-12 0 0 0,-30 20 80 0 0,-1-1 0 0 0,1 1 0 0 0,-1 0 0 0 0,1-1-1 0 0,-1 1 1 0 0,0-1 0 0 0,0 0 0 0 0,0 1 0 0 0,1-1 0 0 0,-2 0 0 0 0,1 0 0 0 0,0 0-1 0 0,0 0 1 0 0,0 0 0 0 0,-1 0 0 0 0,1 0 0 0 0,-1 0 0 0 0,0 0 0 0 0,0 0 0 0 0,1 0-1 0 0,-1 0 1 0 0,0 0 0 0 0,-1 0 0 0 0,1 0 0 0 0,0 0 0 0 0,-1 0 0 0 0,1 0 0 0 0,-1 0-1 0 0,1 0 1 0 0,-3-3 0 0 0,1 1-22 0 0,0 0-1 0 0,-1 0 1 0 0,1 0 0 0 0,-1 0-1 0 0,0 0 1 0 0,0 0 0 0 0,-1 1-1 0 0,1 0 1 0 0,-1-1 0 0 0,0 1-1 0 0,-6-4 1 0 0,4 4 25 0 0,0-1 1 0 0,0 1-1 0 0,0 1 0 0 0,0-1 0 0 0,0 1 1 0 0,-1 0-1 0 0,1 0 0 0 0,-1 0 0 0 0,0 1 0 0 0,1 0 1 0 0,-1 1-1 0 0,0 0 0 0 0,1 0 0 0 0,-1 0 1 0 0,0 0-1 0 0,0 1 0 0 0,1 1 0 0 0,-1-1 1 0 0,1 1-1 0 0,-1 0 0 0 0,1 0 0 0 0,0 1 0 0 0,-1 0 1 0 0,2 0-1 0 0,-8 4 0 0 0,3 2 17 0 0,-1-1-1 0 0,1 2 1 0 0,1 0 0 0 0,0 0-1 0 0,0 0 1 0 0,1 1 0 0 0,0 1-1 0 0,1-1 1 0 0,1 1-1 0 0,-1 0 1 0 0,2 1 0 0 0,0-1-1 0 0,0 1 1 0 0,1 0 0 0 0,1 1-1 0 0,0-1 1 0 0,-1 20-1 0 0,4-24 110 0 0,0 1-1 0 0,2 16 0 0 0,-2-22-458 0 0,1-1 0 0 0,0 1 0 0 0,0 0 0 0 0,0 0 0 0 0,1 0 0 0 0,-1-1 0 0 0,1 1 0 0 0,0-1 0 0 0,4 7 0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37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1 11255 0 0,'0'0'1023'0'0,"1"2"-842"0"0,0 7 219 0 0,-1 0 1 0 0,0 0-1 0 0,0 0 0 0 0,-1 0 0 0 0,0 0 0 0 0,0 0 1 0 0,-1 0-1 0 0,-4 13 0 0 0,-33 73 1766 0 0,24-61-1627 0 0,-135 278 1546 0 0,-117 125-1513 0 0,213-365-793 0 0,-2-3 0 0 0,-73 68-1 0 0,126-134 212 0 0,-9 10-43 0 0,0-2 0 0 0,-1 0 0 0 0,-1 0 0 0 0,-26 16 1 0 0,38-26 116 0 0,3-4-8 0 0,4-7-44 0 0,1 1 1 0 0,-1 0 0 0 0,2-1 0 0 0,-1 2 0 0 0,1-1 0 0 0,15-13-1 0 0,0 3-15 0 0,34-25-1 0 0,43-24 102 0 0,182-94 0 0 0,-260 152 10 0 0,35-11 0 0 0,-47 19-77 0 0,0-1 1 0 0,0 1-1 0 0,0 1 1 0 0,0 0-1 0 0,0 0 1 0 0,17 1-1 0 0,-23 0-15 0 0,0 1 0 0 0,0-1-1 0 0,-1 1 1 0 0,1 0 0 0 0,0-1-1 0 0,0 1 1 0 0,-1 0 0 0 0,1 1-1 0 0,-1-1 1 0 0,1 0 0 0 0,-1 1-1 0 0,1 0 1 0 0,-1-1 0 0 0,0 1-1 0 0,0 0 1 0 0,3 4 0 0 0,-2-3 11 0 0,-1 0-1 0 0,0 0 1 0 0,0 1 0 0 0,-1-1 0 0 0,1 1 0 0 0,-1-1 0 0 0,0 1 0 0 0,0 0 0 0 0,0-1 0 0 0,0 1 0 0 0,0 4 0 0 0,-1 2 23 0 0,0 0 0 0 0,0 0 1 0 0,-1-1-1 0 0,0 1 0 0 0,-1 0 1 0 0,0-1-1 0 0,-1 1 0 0 0,-6 16 1 0 0,-29 46 137 0 0,12-24-107 0 0,-8 7-535 0 0,26-44 205 0 0,0 1 1 0 0,1 0 0 0 0,1 0-1 0 0,-6 14 1 0 0,11-24-1109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3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84 241 14943 0 0,'0'0'1358'0'0,"2"1"-1118"0"0,14 6 283 0 0,-1 1 0 0 0,18 12 0 0 0,-19-10 173 0 0,0-2 0 0 0,1 0 0 0 0,18 7 0 0 0,-20-11-519 0 0,0-1 0 0 0,0 0 0 0 0,0-1 0 0 0,0-1 1 0 0,0 0-1 0 0,1 0 0 0 0,-1-2 0 0 0,0 0 0 0 0,0 0 0 0 0,0-1 0 0 0,23-6 1 0 0,-6-2-12 0 0,-1 0 1 0 0,1-2-1 0 0,49-29 1 0 0,-62 31-124 0 0,0-1 1 0 0,0-1-1 0 0,28-27 1 0 0,-36 31-58 0 0,-2-1 1 0 0,1 1-1 0 0,-1-1 0 0 0,0 0 1 0 0,-1-1-1 0 0,0 0 1 0 0,-1 0-1 0 0,7-17 1 0 0,-11 23-30 0 0,0 0 1 0 0,0 0-1 0 0,0-1 1 0 0,0 1-1 0 0,-1 0 0 0 0,1 0 1 0 0,-1-1-1 0 0,0 1 1 0 0,-2-7-1 0 0,2 10 18 0 0,0 0-1 0 0,0-1 1 0 0,-1 1-1 0 0,1 0 1 0 0,-1 0 0 0 0,1-1-1 0 0,-1 1 1 0 0,0 0-1 0 0,1 0 1 0 0,-1 0-1 0 0,0 0 1 0 0,0 0 0 0 0,0 0-1 0 0,0 0 1 0 0,0 0-1 0 0,0 0 1 0 0,0 0-1 0 0,0 0 1 0 0,0 1-1 0 0,0-1 1 0 0,0 0 0 0 0,-1 1-1 0 0,1-1 1 0 0,0 1-1 0 0,0-1 1 0 0,-1 1-1 0 0,1 0 1 0 0,0-1-1 0 0,-1 1 1 0 0,1 0 0 0 0,0 0-1 0 0,-1 0 1 0 0,1 0-1 0 0,-2 1 1 0 0,-8 0-62 0 0,0 1 0 0 0,-1 0 1 0 0,1 0-1 0 0,0 2 0 0 0,1-1 1 0 0,-16 9-1 0 0,-60 34-142 0 0,23-6 216 0 0,2 3 0 0 0,2 2 0 0 0,1 2 0 0 0,3 4 0 0 0,2 1 0 0 0,-65 84 0 0 0,108-123 13 0 0,0 1 0 0 0,1 0 0 0 0,-8 18 0 0 0,14-27 0 0 0,1 0 0 0 0,0 0 0 0 0,0 0 0 0 0,1 0 0 0 0,0 0 0 0 0,0 0 0 0 0,0 0 0 0 0,0 1 0 0 0,1-1 0 0 0,0 0 0 0 0,0 0 0 0 0,0 1 0 0 0,0-1 0 0 0,2 6 0 0 0,0-7 8 0 0,-1-1 1 0 0,1 0-1 0 0,-1 0 0 0 0,1 0 1 0 0,0 0-1 0 0,0-1 0 0 0,0 1 1 0 0,1 0-1 0 0,-1-1 0 0 0,1 0 1 0 0,-1 1-1 0 0,1-1 0 0 0,0 0 1 0 0,0 0-1 0 0,0-1 0 0 0,0 1 1 0 0,0 0-1 0 0,0-1 0 0 0,0 0 0 0 0,1 0 1 0 0,4 1-1 0 0,7 2 74 0 0,1-1-1 0 0,-1-1 1 0 0,21 0 0 0 0,-9-2 101 0 0,0-1 1 0 0,0-1-1 0 0,44-9 1 0 0,78-28 208 0 0,-104 26-316 0 0,118-30-1568 0 0,-69 19-5668 0 0,-55 13 876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66 4143 0 0,'0'0'319'0'0,"1"-2"-210"0"0,3-5 247 0 0,-1 1-1 0 0,0-1 0 0 0,4-9 0 0 0,-3-11 10394 0 0,-5 30-10387 0 0,-35 109 942 0 0,-72 180-894 0 0,103-278-611 0 0,-12 19 1 0 0,3-4-1489 0 0,7-16 65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35 862 8287 0 0,'0'0'382'0'0,"-1"1"-8"0"0,-3 2-273 0 0,3-2-81 0 0,-1 0-1 0 0,0 0 1 0 0,0 0-1 0 0,1 0 1 0 0,-1 0-1 0 0,0 0 1 0 0,0-1-1 0 0,0 1 1 0 0,0-1-1 0 0,0 0 1 0 0,-7 1 7238 0 0,22 1-6636 0 0,-10-2-557 0 0,0-1 0 0 0,0 1 0 0 0,0-1 0 0 0,0 0 0 0 0,0 0-1 0 0,0 0 1 0 0,0 0 0 0 0,0 0 0 0 0,0-1 0 0 0,-1 1 0 0 0,1-1 0 0 0,-1 0-1 0 0,1 0 1 0 0,-1 0 0 0 0,3-2 0 0 0,5-7 136 0 0,0 0-1 0 0,9-13 1 0 0,-1 1 31 0 0,4-6 141 0 0,35-59-1 0 0,-15 22-53 0 0,6-4-94 0 0,4 2-1 0 0,91-94 1 0 0,-104 125-223 0 0,2 1 1 0 0,2 1-1 0 0,0 3 0 0 0,3 2 1 0 0,52-27-1 0 0,-69 41-16 0 0,0 1-52 0 0,37-15 0 0 0,-58 27 57 0 0,0 1-1 0 0,0-1 1 0 0,0 1 0 0 0,1 1-1 0 0,-1-1 1 0 0,0 2-1 0 0,1-1 1 0 0,-1 1 0 0 0,16 1-1 0 0,-19 0 3 0 0,0 1 0 0 0,0-1 1 0 0,-1 1-1 0 0,1 0 0 0 0,-1 0 0 0 0,0 0 0 0 0,1 1 0 0 0,-1-1 0 0 0,0 1 1 0 0,0 0-1 0 0,-1 0 0 0 0,1 0 0 0 0,-1 1 0 0 0,1 0 0 0 0,-1-1 0 0 0,0 1 1 0 0,-1 0-1 0 0,1 0 0 0 0,-1 1 0 0 0,4 7 0 0 0,2 7-29 0 0,-2-1 0 0 0,0 1 0 0 0,5 35 0 0 0,-5-17 53 0 0,-2 1 1 0 0,-2 0-1 0 0,-1-1 0 0 0,-5 44 1 0 0,-3-18 94 0 0,-26 102 0 0 0,23-121 29 0 0,-3-1 0 0 0,-1-1 0 0 0,-3 0 0 0 0,-28 53 0 0 0,18-48 6 0 0,-3-1 0 0 0,-1-2 0 0 0,-3-1 0 0 0,-1-2 0 0 0,-2-1 0 0 0,-2-2 0 0 0,-79 61 0 0 0,107-91-12 0 0,0-1-1 0 0,0-1 1 0 0,-1 0 0 0 0,0 0-1 0 0,0-1 1 0 0,-26 7-1 0 0,34-11-66 0 0,-1-1-1 0 0,1 1 0 0 0,-1-1 0 0 0,0 0 0 0 0,1 0 1 0 0,-1 0-1 0 0,1 0 0 0 0,-1-1 0 0 0,1 0 0 0 0,-7-1 1 0 0,8 0-41 0 0,0 1 0 0 0,0 0 0 0 0,1-1 1 0 0,-1 0-1 0 0,0 1 0 0 0,1-1 1 0 0,-1 0-1 0 0,1-1 0 0 0,-1 1 0 0 0,1 0 1 0 0,0-1-1 0 0,0 1 0 0 0,0-1 1 0 0,0 1-1 0 0,0-1 0 0 0,-1-3 0 0 0,-5-14-179 0 0,1-1 0 0 0,0 1 0 0 0,-6-40 0 0 0,5 24-506 0 0,1-1-105 0 0,6 26-428 0 0,-1 0 0 0 0,0 1 0 0 0,-1-1 0 0 0,0 0 0 0 0,-8-17 0 0 0,10 26 88 0 0,-2 3 914 0 0,1 0 1 0 0,-1 1-1 0 0,1-1 1 0 0,0 1-1 0 0,0-1 1 0 0,0 1-1 0 0,0 0 1 0 0,0 0-1 0 0,0 0 1 0 0,0 0-1 0 0,0 0 1 0 0,1 0-1 0 0,-1 0 1 0 0,1 1-1 0 0,0-1 0 0 0,-1 1 1 0 0,1-1-1 0 0,0 1 1 0 0,-1 4-1 0 0,-2 14-451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41 13823 0 0,'35'-41'8175'0'0,"-36"44"-7766"0"0,-3 15-167 0 0,-1 0 1 0 0,0 0-1 0 0,-2 0 0 0 0,0-1 0 0 0,-12 21 1 0 0,-2 7-14 0 0,7-15-297 0 0,-24 61 434 0 0,33-77-675 0 0,0 1 0 0 0,1 0-1 0 0,1 0 1 0 0,-1 21 0 0 0,4-18-1766 0 0,1-8-2823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5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98 8287 0 0,'66'-67'2328'0'0,"-35"37"10665"0"0,-41 37-12477 0 0,-11 10-446 0 0,-1 2-1 0 0,2 1 0 0 0,-35 43 0 0 0,15-16-31 0 0,23-30-187 0 0,1 1 1 0 0,2 1-1 0 0,0 0 0 0 0,-18 32 0 0 0,32-50 80 0 0,-1 0 0 0 0,1 0 0 0 0,0 1 0 0 0,0-1 0 0 0,0 0 0 0 0,-1 0-1 0 0,1 0 1 0 0,0 0 0 0 0,0 0 0 0 0,0 0 0 0 0,1 0 0 0 0,-1 0 0 0 0,0 1 0 0 0,0-1 0 0 0,1 0 0 0 0,-1 0-1 0 0,0 0 1 0 0,1 0 0 0 0,-1 0 0 0 0,1 0 0 0 0,-1 0 0 0 0,1 0 0 0 0,0-1 0 0 0,-1 1 0 0 0,1 0 0 0 0,0 0 0 0 0,0 0-1 0 0,0-1 1 0 0,1 2 0 0 0,4 3-32 0 0,1-1 0 0 0,0 1 0 0 0,9 4 0 0 0,4 2 10 0 0,-2 4 118 0 0,0 0 0 0 0,-2 1 0 0 0,16 19 0 0 0,-7-7 204 0 0,-12-12 104 0 0,22 36 0 0 0,-19-28-72 0 0,-14-21-240 0 0,0 0 1 0 0,0 0-1 0 0,0 0 0 0 0,0 0 0 0 0,-1 0 0 0 0,1 1 1 0 0,-1-1-1 0 0,0 1 0 0 0,1 6 0 0 0,-3 2 73 0 0,0-10-70 0 0,0 0 0 0 0,0-1 0 0 0,-1 1 0 0 0,1 0 0 0 0,0-1 0 0 0,-1 1 0 0 0,1-1 0 0 0,-1 0 0 0 0,0 0-1 0 0,1 1 1 0 0,-1-1 0 0 0,0 0 0 0 0,0 0 0 0 0,0 0 0 0 0,-2 0 0 0 0,-31 10 243 0 0,7-5-29 0 0,-1-1 0 0 0,-45 2 0 0 0,-59-7-46 0 0,21 0-211 0 0,91 1-498 0 0,-50-1 1064 0 0,36-5-2488 0 0,2-4-4045 0 0,20 2-1084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611 202 10135 0 0,'5'-27'684'0'0,"1"-7"571"0"0,1 1 0 0 0,13-35 1 0 0,-8 38 298 0 0,-8 21-538 0 0,-9 20 2220 0 0,-35 90-2869 0 0,-21 49-35 0 0,-220 584 445 0 0,180-482-730 0 0,87-225-186 0 0,-28 43 0 0 0,33-57-37 0 0,-1-1 1 0 0,0 0 0 0 0,0-1-1 0 0,-2 0 1 0 0,-13 10-1 0 0,22-18-174 0 0,-1 0-1 0 0,0-1 0 0 0,0 1 1 0 0,-1-1-1 0 0,-7 3 0 0 0,-1-2-1625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6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33 238 10135 0 0,'-6'-2'523'0'0,"3"1"-425"0"0,1 0 0 0 0,-1 1 1 0 0,1-1-1 0 0,-1 1 0 0 0,0 0 0 0 0,-7 0 6881 0 0,11 1-6895 0 0,-1 0-1 0 0,1 0 1 0 0,-1 0-1 0 0,1-1 1 0 0,0 1 0 0 0,-1 0-1 0 0,1 0 1 0 0,0-1 0 0 0,0 1-1 0 0,0-1 1 0 0,1 2 0 0 0,0-1 52 0 0,4 2 60 0 0,0 0-1 0 0,0 0 1 0 0,1 0-1 0 0,-1-1 1 0 0,1 0 0 0 0,0 0-1 0 0,-1-1 1 0 0,1 0 0 0 0,0 0-1 0 0,0 0 1 0 0,0-1-1 0 0,0 0 1 0 0,8-2 0 0 0,12-1 566 0 0,51-13 1 0 0,310-99 1833 0 0,-227 67-2253 0 0,-32 10-212 0 0,-100 28-122 0 0,-8 3-103 0 0,-1 0 1 0 0,2 2-1 0 0,-1 0 0 0 0,0 1 1 0 0,25-1-1 0 0,-33 6-371 0 0,-10-1-117 0 0,-3 1 557 0 0,0-1 0 0 0,0 0-1 0 0,0 0 1 0 0,0 0-1 0 0,0 0 1 0 0,0 1 0 0 0,0-1-1 0 0,0 0 1 0 0,0 0-1 0 0,0 0 1 0 0,0 0 0 0 0,0 1-1 0 0,0-1 1 0 0,0 0-1 0 0,1 0 1 0 0,-1 0 0 0 0,0 0-1 0 0,0 0 1 0 0,0 0-1 0 0,0 1 1 0 0,0-1-1 0 0,1 0 1 0 0,-1 0 0 0 0,0 0-1 0 0,0 0 1 0 0,0 0-1 0 0,0 0 1 0 0,0 0 0 0 0,1 0-1 0 0,-1 0 1 0 0,0 0-1 0 0,0 0 1 0 0,1 0 0 0 0,-1 0-47 0 0,0 0 0 0 0,1 1-1 0 0,-1-1 1 0 0,1 0 0 0 0,-1 0 0 0 0,0 0 0 0 0,1 0 0 0 0,-1 1 0 0 0,0-1 0 0 0,1 0 0 0 0,-1 0 0 0 0,0 1 0 0 0,1-1 0 0 0,-1 0 0 0 0,0 1 0 0 0,0-1 0 0 0,1 0 0 0 0,-1 1 0 0 0,0-1-1 0 0,0 0 1 0 0,0 1 0 0 0,1-1 0 0 0,-1 0 0 0 0,0 2 0 0 0,3 22-3152 0 0,-5-5-2209 0 0,-2-2-538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29 525 16007 0 0,'0'0'772'0'0,"-2"2"-333"0"0,-2 7-313 0 0,1 1 1 0 0,-1-1-1 0 0,1 1 0 0 0,-3 17 5086 0 0,6-29-4668 0 0,-2-1-412 0 0,1 0 0 0 0,0 0 0 0 0,1-1 0 0 0,-1 1 0 0 0,0 0 0 0 0,1-1-1 0 0,0 1 1 0 0,0-1 0 0 0,0 1 0 0 0,0 0 0 0 0,0-1 0 0 0,1 1 0 0 0,-1 0 0 0 0,1-1 0 0 0,2-5 0 0 0,3-6 173 0 0,0 1 0 0 0,10-17 0 0 0,-6 11-215 0 0,-2 7-57 0 0,0-1-1 0 0,1 1 1 0 0,17-20 0 0 0,37-33 57 0 0,-17 20-83 0 0,9-8-214 0 0,122-90 1 0 0,-163 133-298 0 0,1 1 1 0 0,0 1-1 0 0,22-10 1 0 0,-29 15 1 0 0,0 1 1 0 0,0 0 0 0 0,0 1-1 0 0,1 0 1 0 0,-1 0-1 0 0,1 1 1 0 0,-1 0 0 0 0,1 1-1 0 0,8 0 1 0 0,-2 2-850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12439 0 0,'0'0'6835'0'0,"1"2"-5998"0"0,7 7-94 0 0,-1 0 0 0 0,-1 1-1 0 0,10 17 1 0 0,-15-24-651 0 0,1 1 0 0 0,-1 0 0 0 0,1 0 0 0 0,-1 0 1 0 0,0 0-1 0 0,-1 0 0 0 0,1 0 0 0 0,-1 1 0 0 0,1-1 0 0 0,-1 0 0 0 0,0 0 0 0 0,-1 0 0 0 0,1 0 0 0 0,-2 7 0 0 0,-53 138 1393 0 0,2-4-1265 0 0,47-126-311 0 0,-7 33-971 0 0,13-51 928 0 0,0-1 1 0 0,0 1-1 0 0,0-1 0 0 0,0 1 0 0 0,0-1 1 0 0,0 1-1 0 0,0 0 0 0 0,0-1 0 0 0,0 1 1 0 0,0-1-1 0 0,0 1 0 0 0,0-1 0 0 0,0 1 0 0 0,1-1 1 0 0,-1 1-1 0 0,0-1 0 0 0,0 1 0 0 0,1-1 1 0 0,-1 1-1 0 0,0-1 0 0 0,1 1 0 0 0,-1-1 1 0 0,1 0-1 0 0,-1 1 0 0 0,0-1 0 0 0,1 0 1 0 0,0 1-1 0 0,10 3-1705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1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47 10135 0 0,'0'0'778'0'0,"-2"-1"-506"0"0,-1 1-170 0 0,1 0 0 0 0,-1 0 0 0 0,0 0 0 0 0,0 0 0 0 0,1 1 0 0 0,-1-1 0 0 0,0 1 0 0 0,0-1 0 0 0,1 1 0 0 0,-1 0 0 0 0,0 0 0 0 0,1 0 0 0 0,-4 2 0 0 0,1 0 203 0 0,0 1 1 0 0,0-1-1 0 0,1 1 0 0 0,0 0 1 0 0,-8 9-1 0 0,2-1-67 0 0,2 0 0 0 0,0 1-1 0 0,0 0 1 0 0,-7 19 0 0 0,8-13-174 0 0,0 1 1 0 0,1 0-1 0 0,-4 24 1 0 0,-5 66 90 0 0,6-36-177 0 0,-5 24-49 0 0,-46 257-724 0 0,29-243 332 0 0,26-97 432 0 0,-1-1 0 0 0,-1 1 1 0 0,0-1-1 0 0,-1 0 0 0 0,-12 16 0 0 0,18-26 32 0 0,-13 9 30 0 0,14-12 129 0 0,-5 0 564 0 0,3-1 787 0 0,3-8-967 0 0,0 6-688 0 0,1-6 363 0 0,0 1 0 0 0,1-1 0 0 0,0 1 0 0 0,0 0 1 0 0,1 0-1 0 0,0 0 0 0 0,0 0 0 0 0,7-12 0 0 0,39-48 760 0 0,-44 60-902 0 0,231-267 1462 0 0,-23 41-742 0 0,-7 6 328 0 0,-135 147-883 0 0,-8 8-96 0 0,-41 48-524 0 0,-13 13-614 0 0,19-17 1 0 0,-24 25 696 0 0,0-1 0 0 0,0 1 0 0 0,1 1 0 0 0,-1-1 1 0 0,1 0-1 0 0,0 1 0 0 0,0 0 0 0 0,6-2 1 0 0,2 1-4609 0 0,-2 1-1276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 18431 0 0,'0'0'5771'0'0,"-1"3"-5355"0"0,-7 22-202 0 0,2 0 1 0 0,-5 42 0 0 0,-2 10-118 0 0,-93 318-28 0 0,7-146-59 0 0,47-128 2 0 0,-111 200-526 0 0,92-192-2895 0 0,56-99-1996 0 0,3-3-1558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9 559 9671 0 0,'-2'-9'1004'0'0,"1"6"-507"0"0,-1-1 0 0 0,1 0-1 0 0,0 0 1 0 0,0 0 0 0 0,1 0-1 0 0,-1 0 1 0 0,1 0 0 0 0,0 0-1 0 0,0 0 1 0 0,1 0 0 0 0,-1 0-1 0 0,1 0 1 0 0,-1 0 0 0 0,1 1 0 0 0,1-1-1 0 0,-1 0 1 0 0,0 0 0 0 0,3-4-1 0 0,8-11-247 0 0,98-116 2302 0 0,-48 61-2032 0 0,-29 36-447 0 0,0 1 0 0 0,3 1 0 0 0,73-57 0 0 0,-101 87-66 0 0,1 0-1 0 0,-1 1 0 0 0,1 1 1 0 0,0-1-1 0 0,0 1 1 0 0,13-3-1 0 0,-19 6-2 0 0,0 0 0 0 0,0 1 0 0 0,0 0 0 0 0,-1-1 0 0 0,1 1 0 0 0,0 0 0 0 0,0 0 0 0 0,0 1 0 0 0,0-1 0 0 0,0 1 0 0 0,3 0 0 0 0,-4 0-1 0 0,0 0 1 0 0,0 0-1 0 0,0 0 0 0 0,0 0 0 0 0,-1 0 0 0 0,1 0 0 0 0,0 1 0 0 0,-1-1 0 0 0,1 1 0 0 0,-1-1 0 0 0,1 1 1 0 0,-1-1-1 0 0,0 1 0 0 0,0 0 0 0 0,0 0 0 0 0,0 0 0 0 0,1 2 0 0 0,5 16 110 0 0,-1 0-1 0 0,-1 0 0 0 0,-1 1 1 0 0,2 32-1 0 0,-3-35-101 0 0,0 13 55 0 0,3 5 63 0 0,-3 0 0 0 0,-1 0 0 0 0,-3 47 0 0 0,0-77-72 0 0,0 0 1 0 0,0 0-1 0 0,-1 0 0 0 0,1 0 1 0 0,-1 0-1 0 0,-1 0 0 0 0,1 0 0 0 0,-1-1 1 0 0,0 0-1 0 0,0 1 0 0 0,-1-1 1 0 0,-6 8-1 0 0,1-4 5 0 0,-1 0 0 0 0,0-1 0 0 0,0 0 0 0 0,-1-1 0 0 0,-12 7-1 0 0,-15 6-29 0 0,-2-2-1 0 0,0-1 0 0 0,-1-3 0 0 0,-47 11 0 0 0,79-22-38 0 0,-37 7-145 0 0,43-10 139 0 0,0 1 0 0 0,0-1 0 0 0,-1 0 0 0 0,1 0 0 0 0,0-1 0 0 0,0 1 0 0 0,0 0 0 0 0,0-1 0 0 0,-1 0 0 0 0,1 0 0 0 0,-5-2 0 0 0,7 2-5 0 0,0 1 0 0 0,1-1 0 0 0,-1 1 0 0 0,0-1 0 0 0,1 0 0 0 0,-1 1 0 0 0,0-1 0 0 0,1 0 0 0 0,-1 1 0 0 0,1-1 0 0 0,0 0 1 0 0,-1 0-1 0 0,1 0 0 0 0,0 1 0 0 0,-1-1 0 0 0,1 0 0 0 0,0 0 0 0 0,0 0 0 0 0,-1 0 0 0 0,1 0 0 0 0,0 1 0 0 0,0-1 0 0 0,0 0 0 0 0,0 0 0 0 0,0 0 0 0 0,1 0 0 0 0,-1 0 1 0 0,0 0-1 0 0,0 1 0 0 0,1-1 0 0 0,-1 0 0 0 0,0 0 0 0 0,1 0 0 0 0,-1 1 0 0 0,0-1 0 0 0,1 0 0 0 0,-1 0 0 0 0,2 0 0 0 0,1-5-445 0 0,1 1 0 0 0,0-1 0 0 0,8-6 0 0 0,-12 11 453 0 0,20-19-2526 0 0,4-5-5127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42 16271 0 0,'1'-2'744'0'0,"10"-5"-350"0"0,-1-1-1 0 0,1 1 0 0 0,23-10 3791 0 0,-35 20-3857 0 0,-2 11-105 0 0,-1 0 0 0 0,-1 0 0 0 0,0 0 0 0 0,0-1 0 0 0,-10 16 0 0 0,-1 5 155 0 0,2-5-109 0 0,-16 42 159 0 0,26-60-370 0 0,1 0 1 0 0,0 0-1 0 0,1 0 0 0 0,-2 18 0 0 0,3-27-44 0 0,1 1 0 0 0,0-1-1 0 0,0 1 1 0 0,0-1-1 0 0,1 0 1 0 0,-1 1-1 0 0,1-1 1 0 0,-1 1-1 0 0,1-1 1 0 0,0 0-1 0 0,0 0 1 0 0,0 1 0 0 0,0-1-1 0 0,0 0 1 0 0,0 0-1 0 0,1 0 1 0 0,-1 0-1 0 0,1 0 1 0 0,-1-1-1 0 0,1 1 1 0 0,0 0 0 0 0,3 2-1 0 0,-2-3 20 0 0,0 1-1 0 0,0-1 1 0 0,0 1 0 0 0,0-1-1 0 0,0 0 1 0 0,0 0 0 0 0,0-1-1 0 0,0 1 1 0 0,1-1 0 0 0,-1 1-1 0 0,0-1 1 0 0,0 0 0 0 0,1 0-1 0 0,-1-1 1 0 0,0 1-1 0 0,6-2 1 0 0,7-2 51 0 0,-1-2 0 0 0,1 0 0 0 0,-1 0 0 0 0,0-1 0 0 0,0-1 0 0 0,-1-1 0 0 0,0 0 0 0 0,20-18 0 0 0,-19 14-76 0 0,-1 0 0 0 0,-1-1 0 0 0,0-1 0 0 0,0 0 0 0 0,-2-1 0 0 0,0 0 0 0 0,9-19 0 0 0,8-32 34 0 0,-27 65-105 0 0,-1 5-12 0 0,11 52 60 0 0,-9-41 14 0 0,0 1 1 0 0,1-2 0 0 0,0 1-1 0 0,1 0 1 0 0,1-1 0 0 0,0 1 0 0 0,13 22-1 0 0,-11-26-33 0 0,0 0-1 0 0,1-1 0 0 0,15 16 1 0 0,-18-21-205 0 0,0 0 1 0 0,0-1 0 0 0,0 1 0 0 0,0-1 0 0 0,0 0 0 0 0,1-1-1 0 0,-1 1 1 0 0,1-1 0 0 0,9 3 0 0 0,-13-5-8 0 0,1 0 0 0 0,-1 1 0 0 0,1-1 0 0 0,-1 0 0 0 0,1 0 0 0 0,-1 0 0 0 0,1-1 0 0 0,-1 1 0 0 0,6-2 1 0 0,9-2-1588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0 12895 0 0,'0'0'6832'0'0,"-2"3"-5085"0"0,-5 10-1264 0 0,1 0 0 0 0,0 1-1 0 0,-7 22 1 0 0,6-15-209 0 0,-42 154 641 0 0,27-88-681 0 0,-13 44-19 0 0,-86 280 168 0 0,105-367-370 0 0,-82 210 91 0 0,94-244-108 0 0,-38 83-686 0 0,-58 97-1 0 0,94-180 431 0 0,-20 30-872 0 0,7-18-2497 0 0</inkml:trace>
  <inkml:trace contextRef="#ctx0" brushRef="#br0" timeOffset="1">22 984 20647 0 0,'-2'0'944'0'0,"-16"-4"387"0"0,17 4-454 0 0,1 2-780 0 0,0 0-1 0 0,1-1 0 0 0,-1 1 1 0 0,1 0-1 0 0,-1 0 0 0 0,1-1 1 0 0,0 1-1 0 0,0 0 0 0 0,0-1 1 0 0,0 1-1 0 0,0 0 1 0 0,0-1-1 0 0,0 0 0 0 0,1 1 1 0 0,-1-1-1 0 0,0 0 0 0 0,1 1 1 0 0,-1-1-1 0 0,1 0 1 0 0,-1 0-1 0 0,1 0 0 0 0,0 0 1 0 0,-1-1-1 0 0,1 1 0 0 0,0 0 1 0 0,0-1-1 0 0,2 1 0 0 0,5 2 75 0 0,0-1 0 0 0,1 0 0 0 0,-1-1-1 0 0,12 1 1 0 0,20-3 148 0 0,0-2 0 0 0,0-1 0 0 0,61-15 0 0 0,-18 3-259 0 0,311-35-227 0 0,-300 48-2872 0 0,-75 3 869 0 0,2 0-6414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130 375 17623 0 0,'0'0'1595'0'0,"0"3"-1310"0"0,-1 25 1486 0 0,-1 1-1 0 0,-8 41 1 0 0,5-45-1269 0 0,-2 1 0 0 0,-1-1 0 0 0,-11 24 0 0 0,-4 11-175 0 0,-25 99 1 0 0,45-148-356 0 0,-1 17-1888 0 0,16-24-70 0 0,-9-4 1632 0 0,-1-1-1 0 0,1 1 0 0 0,0-1 1 0 0,0 1-1 0 0,0-1 1 0 0,0 0-1 0 0,-1 0 0 0 0,1 0 1 0 0,0 0-1 0 0,3-3 0 0 0,15-8-6941 0 0</inkml:trace>
  <inkml:trace contextRef="#ctx0" brushRef="#br0" timeOffset="1">490 103 12815 0 0,'-2'-7'221'0'0,"1"0"-1"0"0,0 0 0 0 0,1 0 1 0 0,-1 0-1 0 0,1 0 0 0 0,1 0 0 0 0,1-11 1 0 0,-2 16-187 0 0,0 0 0 0 0,1 1 1 0 0,0-1-1 0 0,-1 0 0 0 0,1 0 1 0 0,0 1-1 0 0,0-1 0 0 0,0 0 1 0 0,0 1-1 0 0,0-1 0 0 0,0 1 0 0 0,1-1 1 0 0,-1 1-1 0 0,0 0 0 0 0,1-1 1 0 0,-1 1-1 0 0,1 0 0 0 0,-1 0 1 0 0,1 0-1 0 0,0 0 0 0 0,0 0 1 0 0,-1 0-1 0 0,1 1 0 0 0,0-1 0 0 0,0 1 1 0 0,0-1-1 0 0,0 1 0 0 0,-1-1 1 0 0,1 1-1 0 0,0 0 0 0 0,0 0 1 0 0,2 0-1 0 0,27 5 147 0 0,-6 0-222 0 0,-18-4-101 0 0,0 0 0 0 0,0 0 0 0 0,0 1 0 0 0,0 0 1 0 0,-1 0-1 0 0,1 0 0 0 0,0 1 0 0 0,-1 0 0 0 0,11 7 0 0 0,-4 0-5034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87 13159 0 0,'0'0'1187'0'0,"2"0"-875"0"0,9 0 5319 0 0,-11 2-5202 0 0,1 0-341 0 0,-1 0 0 0 0,0 1 0 0 0,0-1 0 0 0,-1 0-1 0 0,1 1 1 0 0,0-1 0 0 0,-1 0 0 0 0,1 0 0 0 0,-1 1 0 0 0,0-1 0 0 0,0 0 0 0 0,0 0 0 0 0,0 0 0 0 0,-1 2 0 0 0,-24 30 1086 0 0,2-2-497 0 0,13-12-401 0 0,1-5-157 0 0,1 1-1 0 0,0 1 1 0 0,1 0-1 0 0,1 0 1 0 0,-8 30-1 0 0,14-44-107 0 0,1 1 0 0 0,0 0 0 0 0,-1 0 0 0 0,1-1 0 0 0,1 1 0 0 0,-1 0 0 0 0,0 0 0 0 0,1-1 0 0 0,0 1 1 0 0,0 0-1 0 0,0-1 0 0 0,0 1 0 0 0,2 3 0 0 0,-1-5 11 0 0,-1 1-1 0 0,1-1 1 0 0,-1 0 0 0 0,1 1 0 0 0,0-1 0 0 0,0 0 0 0 0,0 0 0 0 0,0 0-1 0 0,1 0 1 0 0,-1-1 0 0 0,0 1 0 0 0,1-1 0 0 0,-1 1 0 0 0,1-1 0 0 0,-1 0-1 0 0,1 0 1 0 0,4 1 0 0 0,10 2 113 0 0,1-1-1 0 0,0 0 0 0 0,0-1 1 0 0,0-1-1 0 0,1-1 1 0 0,-1-1-1 0 0,0 0 0 0 0,0-2 1 0 0,28-6-1 0 0,-10 3-49 0 0,-30 5-78 0 0,1 0-1 0 0,0 0 1 0 0,-1 0 0 0 0,1-1-1 0 0,-1 0 1 0 0,0 0 0 0 0,1 0 0 0 0,-1-1-1 0 0,8-5 1 0 0,-11 6-1 0 0,-1-1 0 0 0,1 0 0 0 0,0 0-1 0 0,-1 0 1 0 0,0-1 0 0 0,1 1 0 0 0,-2 0 0 0 0,1-1 0 0 0,0 0-1 0 0,-1 1 1 0 0,1-1 0 0 0,-1 0 0 0 0,0 0 0 0 0,1-6 0 0 0,0-6 33 0 0,-1 0 1 0 0,-1-22 0 0 0,0 20-31 0 0,1-33-58 0 0,0 22-53 0 0,-1-1-1 0 0,-1 0 0 0 0,-9-49 0 0 0,5 61-168 0 0,5 17 234 0 0,-1 0 0 0 0,1 0-1 0 0,0 0 1 0 0,-1 0-1 0 0,1 0 1 0 0,-1 0 0 0 0,1 0-1 0 0,-1 1 1 0 0,1-1-1 0 0,-1 0 1 0 0,0 0-1 0 0,1 0 1 0 0,-1 1 0 0 0,0-1-1 0 0,-1-1 1 0 0,-1 3 8 0 0,0-1 1 0 0,0 0-1 0 0,0 1 1 0 0,0 0-1 0 0,0 0 1 0 0,1 0-1 0 0,-1 0 1 0 0,0 0-1 0 0,0 1 0 0 0,-4 2 1 0 0,6-3 23 0 0,-8 5-112 0 0,1 0 0 0 0,-1 1 1 0 0,1 0-1 0 0,0 1 0 0 0,1 0 0 0 0,-1 0 0 0 0,2 1 0 0 0,-1 0 0 0 0,1 0 1 0 0,-7 15-1 0 0,13-24-94 0 0,-1 1 1 0 0,1-1 0 0 0,0 1-1 0 0,-1 0 1 0 0,1-1-1 0 0,0 1 1 0 0,0 0 0 0 0,0-1-1 0 0,0 1 1 0 0,0 0 0 0 0,0 0-1 0 0,0-1 1 0 0,0 1-1 0 0,0 0 1 0 0,0-1 0 0 0,0 1-1 0 0,0 0 1 0 0,0-1-1 0 0,0 1 1 0 0,1 0 0 0 0,-1-1-1 0 0,0 1 1 0 0,1 1 0 0 0,4 7-6920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0:4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17 391 8751 0 0,'0'0'794'0'0,"-1"3"-652"0"0,-15 20 16737 0 0,19-24-16430 0 0,10-3-288 0 0,0-2 1 0 0,0 1-1 0 0,-1-1 0 0 0,21-15 1 0 0,30-22-101 0 0,18-13-33 0 0,197-138-883 0 0,-261 183 804 0 0,3-3 8 0 0,2 2 0 0 0,-1 0 1 0 0,2 1-1 0 0,23-8 0 0 0,-45 18 43 0 0,-1 1 0 0 0,1 0 0 0 0,0 0 0 0 0,0-1 0 0 0,0 1 0 0 0,0 0 0 0 0,-1 0 0 0 0,1 0 0 0 0,0 0 0 0 0,0 0 0 0 0,0 0 0 0 0,0 0 0 0 0,0 1 0 0 0,1 0 0 0 0,-1 0 0 0 0,0 0 0 0 0,1 0 0 0 0,-1 0 0 0 0,0 0 0 0 0,0 0 0 0 0,0 1 0 0 0,0-1 0 0 0,0 0 0 0 0,0 1 0 0 0,0-1 0 0 0,0 1 0 0 0,-1-1 0 0 0,1 1 0 0 0,0 0 0 0 0,-1-1 0 0 0,0 1 0 0 0,1-1 0 0 0,-1 1 0 0 0,0 0 0 0 0,0-1 0 0 0,0 4 0 0 0,1 1 0 0 0,-1 1 0 0 0,0-1 0 0 0,-1 1 0 0 0,-1 9 0 0 0,-7 16 47 0 0,-21 50-1 0 0,5-14-3 0 0,13-35-41 0 0,0 0 14 0 0,-13 61 1 0 0,23-85-14 0 0,1 1 1 0 0,0-1 0 0 0,0 1-1 0 0,1-1 1 0 0,0 1 0 0 0,1-1-1 0 0,0 1 1 0 0,1-1 0 0 0,-1 0-1 0 0,2 1 1 0 0,4 12 0 0 0,-4-16 31 0 0,1 0 0 0 0,0-1 0 0 0,0 1 1 0 0,0-1-1 0 0,1 0 0 0 0,-1 0 0 0 0,1 0 1 0 0,1 0-1 0 0,-1-1 0 0 0,0 0 0 0 0,1 0 1 0 0,0-1-1 0 0,8 4 0 0 0,10 4 326 0 0,50 16-1 0 0,72 7 159 0 0,-125-30-503 0 0,28 1 120 0 0,0-1 1 0 0,95-6-1 0 0,-122 1-401 0 0,-1-1-1 0 0,32-7 1 0 0,-15-3-3836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3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38 104 12895 0 0,'-1'-12'494'0'0,"0"6"-268"0"0,1-1 1 0 0,0 1 0 0 0,2-12-1 0 0,-1 14 140 0 0,-1 1-1 0 0,1-1 1 0 0,0 1-1 0 0,1-1 1 0 0,-1 1-1 0 0,0 0 1 0 0,1 0-1 0 0,3-5 1 0 0,-4 6-186 0 0,0 1 1 0 0,0 0-1 0 0,0-1 0 0 0,0 1 1 0 0,1 0-1 0 0,-1 0 1 0 0,0-1-1 0 0,1 1 0 0 0,-1 0 1 0 0,0 0-1 0 0,1 1 0 0 0,-1-1 1 0 0,1 0-1 0 0,0 0 1 0 0,-1 1-1 0 0,1-1 0 0 0,0 1 1 0 0,-1-1-1 0 0,4 1 1 0 0,-4 0-111 0 0,0 0 1 0 0,0 0 0 0 0,0 1 0 0 0,0-1 0 0 0,0 0-1 0 0,0 1 1 0 0,0-1 0 0 0,0 1 0 0 0,0-1 0 0 0,0 1 0 0 0,0-1-1 0 0,0 1 1 0 0,0 0 0 0 0,-1 0 0 0 0,1-1 0 0 0,0 1 0 0 0,0 0-1 0 0,-1 0 1 0 0,1 0 0 0 0,-1 0 0 0 0,1 0 0 0 0,0 2 0 0 0,1-1 23 0 0,-1 1 0 0 0,0-1 0 0 0,-1 1 0 0 0,1-1 0 0 0,0 1 0 0 0,-1-1 0 0 0,1 6 0 0 0,-3 13 106 0 0,-1 0-1 0 0,0 0 1 0 0,-2 0 0 0 0,-1 0-1 0 0,-12 29 1 0 0,15-40-140 0 0,-12 31 66 0 0,-20 61 60 0 0,30-82-189 0 0,0 0 0 0 0,1 0-1 0 0,-1 25 1 0 0,5-42-35 0 0,0-1 0 0 0,0 1 0 0 0,0 0 0 0 0,0-1 0 0 0,1 1 0 0 0,-1-1 1 0 0,1 1-1 0 0,-1-1 0 0 0,3 5 0 0 0,-3-6-60 0 0,1 0 1 0 0,0 0 0 0 0,0 0-1 0 0,-1 0 1 0 0,1 0 0 0 0,0 0-1 0 0,0 0 1 0 0,0 0-1 0 0,0-1 1 0 0,0 1 0 0 0,0 0-1 0 0,0-1 1 0 0,0 1 0 0 0,0 0-1 0 0,0-1 1 0 0,1 1 0 0 0,-1-1-1 0 0,0 0 1 0 0,0 0 0 0 0,0 1-1 0 0,1-1 1 0 0,-1 0-1 0 0,2 0 1 0 0,13-1-1903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3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10135 0 0,'2'-28'448'0'0,"0"17"96"0"0,1-2-440 0 0,-3 1-104 0 0,0 1 9328 0 0,15 11-8712 0 0,-2 2-200 0 0,0 11-256 0 0,2 4-864 0 0,-5 5-160 0 0,-3 1-40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3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22 7831 0 0,'-1'-2'11447'0'0,"0"1"-11369"0"0,1-1 0 0 0,-1 1 0 0 0,0 0 1 0 0,0 0-1 0 0,0-1 0 0 0,0 1 0 0 0,0 0 0 0 0,0 0 0 0 0,0 0 1 0 0,-1 0-1 0 0,1 0 0 0 0,0 0 0 0 0,-1 1 0 0 0,1-1 0 0 0,0 0 1 0 0,-1 1-1 0 0,1-1 0 0 0,-1 1 0 0 0,1-1 0 0 0,-1 1 0 0 0,1 0 1 0 0,-1-1-1 0 0,1 1 0 0 0,-1 0 0 0 0,1 0 0 0 0,-1 0 0 0 0,1 0 1 0 0,-1 1-1 0 0,0-1 0 0 0,1 0 0 0 0,-3 2 0 0 0,-20 5 22 0 0,1 2 0 0 0,1 0 0 0 0,0 1-1 0 0,-32 21 1 0 0,44-24-66 0 0,0 0-1 0 0,0 0 0 0 0,1 1 1 0 0,1 0-1 0 0,-1 1 1 0 0,1 0-1 0 0,1 0 0 0 0,-1 1 1 0 0,2 0-1 0 0,-1 0 1 0 0,-6 15-1 0 0,11-20-33 0 0,0 0 0 0 0,1 1 0 0 0,0-1 0 0 0,-2 9 0 0 0,3-4 0 0 0,2-1-12 0 0,-2-7 5 0 0,1-1 1 0 0,-1 0-1 0 0,1 1 0 0 0,0-1 0 0 0,-1 0 1 0 0,1 0-1 0 0,0 1 0 0 0,0-1 0 0 0,0 0 1 0 0,-1 0-1 0 0,1 0 0 0 0,0 0 1 0 0,1 0-1 0 0,-1 0 0 0 0,0-1 0 0 0,2 2 1 0 0,20 8-57 0 0,52 9-39 0 0,-52-14-117 0 0,0 0-1 0 0,0 2 0 0 0,36 15 1 0 0,-45-14 176 0 0,1 1 0 0 0,-1 0 1 0 0,-1 1-1 0 0,0 0 0 0 0,0 1 0 0 0,-1 0 1 0 0,-1 1-1 0 0,0 1 0 0 0,0-1 0 0 0,-1 2 0 0 0,-1 0 1 0 0,0 0-1 0 0,9 21 0 0 0,-7-15 353 0 0,0 0-1 0 0,23 29 0 0 0,-32-47-218 0 0,-1 1 1 0 0,0 0-1 0 0,0 0 0 0 0,0 0 0 0 0,0-1 0 0 0,-1 1 1 0 0,1 0-1 0 0,-1 0 0 0 0,1 0 0 0 0,-1 0 0 0 0,0 1 1 0 0,0-1-1 0 0,-1 0 0 0 0,0 3 0 0 0,0-2 2 0 0,0 0 1 0 0,0 0-1 0 0,-1-1 0 0 0,1 1 1 0 0,-1 0-1 0 0,0 0 0 0 0,-1-1 1 0 0,1 1-1 0 0,-1-1 0 0 0,1 0 1 0 0,-1 0-1 0 0,0 0 0 0 0,-4 4 1 0 0,-3 1 110 0 0,0 0 0 0 0,0-1 1 0 0,-13 7-1 0 0,-3-1-26 0 0,-1-1-1 0 0,-1-1 1 0 0,0-1 0 0 0,0-2-1 0 0,-1-1 1 0 0,0-1 0 0 0,-1-1-1 0 0,-39 1 1 0 0,51-6-109 0 0,0 0-1 0 0,0-1 1 0 0,0 0 0 0 0,-31-8 0 0 0,40 7-240 0 0,0-1 1 0 0,-1-1-1 0 0,2 0 0 0 0,-11-5 1 0 0,13 5-529 0 0,-1 0 0 0 0,0-1 0 0 0,1 0 0 0 0,0 0 0 0 0,-9-10 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1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2759 0 0,'0'0'12848'0'0,"-1"1"-12478"0"0,-3 6-205 0 0,0 0-1 0 0,-1-1 1 0 0,1 1 0 0 0,-1-1 0 0 0,-1 0 0 0 0,-8 7 0 0 0,-42 31 333 0 0,29-25-306 0 0,-40 38-119 0 0,-72 77 0 0 0,101-94-73 0 0,2 1 0 0 0,-42 64 0 0 0,59-75 0 0 0,1 0 0 0 0,2 2 0 0 0,1 0 0 0 0,-19 60 0 0 0,30-80 81 0 0,1 0 0 0 0,0 1 0 0 0,1 0 0 0 0,0-1 0 0 0,1 1 0 0 0,1 0 0 0 0,0 0 0 0 0,1 0 0 0 0,0 0 1 0 0,1-1-1 0 0,0 1 0 0 0,1 0 0 0 0,0-1 0 0 0,1 0 0 0 0,1 0 0 0 0,0 0 0 0 0,1 0 0 0 0,0-1 0 0 0,0 0 0 0 0,1 0 0 0 0,11 13 0 0 0,-7-12 272 0 0,0 0 1 0 0,15 13-1 0 0,-21-21-197 0 0,0 0 0 0 0,1 0 0 0 0,-1-1 0 0 0,1 0 1 0 0,0 0-1 0 0,0 0 0 0 0,0 0 0 0 0,7 1 0 0 0,-11-3 19 0 0,1-1-74 0 0,6 1-28 0 0,-6-1 142 0 0,4-9-2452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39 12895 0 0,'6'-8'474'0'0,"-5"6"-366"0"0,1 0 0 0 0,-1 0 0 0 0,1 0 1 0 0,-1-1-1 0 0,0 1 0 0 0,0 0 0 0 0,0-1 1 0 0,0 1-1 0 0,1-9 9211 0 0,-2 16-9108 0 0,-1 0 0 0 0,0-1-1 0 0,0 1 1 0 0,0-1 0 0 0,0 1 0 0 0,-3 5 0 0 0,-2 7 1 0 0,-97 293 1476 0 0,-20-6-1122 0 0,44-59-472 0 0,22 5-17 0 0,51-228-1668 0 0,4-15-534 0 0,1 0 1 0 0,-1 0-1 0 0,0 14 1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257 121 8951 0 0,'12'-20'355'0'0,"1"0"1"0"0,27-32-1 0 0,-8 23 6953 0 0,-32 32-6828 0 0,-6 23-55 0 0,-1-1 1 0 0,0 0 0 0 0,-2 0 0 0 0,-13 24 0 0 0,4-5-138 0 0,-39 90-479 0 0,-112 194-1 0 0,157-308 20 0 0,6-8-72 0 0,-1 0 0 0 0,-1-1-1 0 0,-16 20 1 0 0,22-29-99 0 0,7-18-10773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167 638 1375 0 0,'-1'1'107'0'0,"-4"5"353"0"0,0 0 0 0 0,0 0 0 0 0,0-1-1 0 0,0 0 1 0 0,-11 8 0 0 0,-16 14 5749 0 0,-28 34-170 0 0,28-30-2425 0 0,34-33-3295 0 0,43-53 638 0 0,-32 38-854 0 0,1-3-60 0 0,0-1 0 0 0,-1 0 1 0 0,11-29-1 0 0,26-72 156 0 0,-25 55-158 0 0,-12 34-65 0 0,63-143-610 0 0,-62 149 524 0 0,1 0 1 0 0,1 1-1 0 0,2 0 0 0 0,24-27 1 0 0,-37 48 92 0 0,0 0 1 0 0,1 0 0 0 0,0 0-1 0 0,-1 1 1 0 0,1 0 0 0 0,1 0-1 0 0,-1 1 1 0 0,1-1 0 0 0,-1 1-1 0 0,1 1 1 0 0,0-1 0 0 0,0 1-1 0 0,0 1 1 0 0,0-1 0 0 0,8 0-1 0 0,7 1-16 0 0,0 1-1 0 0,0 0 0 0 0,37 7 1 0 0,4 1-6 0 0,81 12 126 0 0,-121-15-19 0 0,-1 1 0 0 0,1 0-1 0 0,-1 2 1 0 0,22 11-1 0 0,-35-14-44 0 0,1 0 0 0 0,-1 1 0 0 0,-1 0-1 0 0,1 1 1 0 0,-1 0 0 0 0,0 0 0 0 0,-1 1 0 0 0,0 0 0 0 0,0 0-1 0 0,0 1 1 0 0,-1 0 0 0 0,-1 0 0 0 0,0 0 0 0 0,0 1-1 0 0,4 12 1 0 0,-4-9-22 0 0,-1 1-1 0 0,0 1 0 0 0,-1-1 0 0 0,-1 1 1 0 0,0-1-1 0 0,-1 1 0 0 0,-1-1 0 0 0,0 1 1 0 0,-1 0-1 0 0,-4 22 0 0 0,0-15 0 0 0,0 0-1 0 0,-2-1 1 0 0,-1 0-1 0 0,0-1 1 0 0,-1 1-1 0 0,-2-2 1 0 0,-12 20-1 0 0,3-11-16 0 0,-1-1 0 0 0,-1 0 0 0 0,-47 42 0 0 0,-119 92 58 0 0,89-78 49 0 0,70-58-86 0 0,-6 6 17 0 0,-2-1 0 0 0,-1-2 0 0 0,-44 26 0 0 0,67-46 4 0 0,1 0-5 0 0,0-1 0 0 0,-23 9-1 0 0,34-15-6 0 0,-1 0 0 0 0,1 0 0 0 0,-1 0 0 0 0,1 0 0 0 0,-1-1 0 0 0,1 0 0 0 0,-1 1 0 0 0,1-1 0 0 0,-1 0-1 0 0,1-1 1 0 0,-1 1 0 0 0,1-1 0 0 0,-1 1 0 0 0,1-1 0 0 0,-1 0 0 0 0,-5-3 0 0 0,7 3-7 0 0,0 0 1 0 0,1 0-1 0 0,-1 0 1 0 0,1 0 0 0 0,-1-1-1 0 0,1 1 1 0 0,0 0-1 0 0,-1-1 1 0 0,1 1-1 0 0,0-1 1 0 0,0 1-1 0 0,0-1 1 0 0,0 0-1 0 0,0 0 1 0 0,1 1-1 0 0,-2-4 1 0 0,1 1 7 0 0,1 1 0 0 0,-1 0-1 0 0,1-1 1 0 0,0 1 0 0 0,0 0 0 0 0,0-1 0 0 0,0 1 0 0 0,2-7-1 0 0,0 2-257 0 0,1-1 0 0 0,0 1-1 0 0,0-1 1 0 0,1 1 0 0 0,0 0-1 0 0,7-9 1 0 0,2-1-4661 0 0,2 1-1598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17 9671 0 0,'-2'-1'748'0'0,"1"-1"-589"0"0,0 1-1 0 0,-1 0 1 0 0,1-1-1 0 0,-1 1 0 0 0,0 0 1 0 0,1 0-1 0 0,-1 0 1 0 0,0 0-1 0 0,0 0 1 0 0,1 0-1 0 0,-1 1 0 0 0,0-1 1 0 0,0 1-1 0 0,0-1 1 0 0,0 1-1 0 0,0 0 1 0 0,-4-1-1 0 0,4 2 337 0 0,-1-1 0 0 0,1 1 0 0 0,-1-1-1 0 0,1 1 1 0 0,-1 0 0 0 0,1 0 0 0 0,0 0 0 0 0,0 1 0 0 0,-1-1 0 0 0,1 0-1 0 0,0 1 1 0 0,0-1 0 0 0,0 1 0 0 0,-3 3 0 0 0,-2 3-223 0 0,0 1 0 0 0,0-1 0 0 0,1 2 0 0 0,0-1 0 0 0,-9 18 0 0 0,7-8-138 0 0,1 0 0 0 0,-7 25-1 0 0,9-18-1 0 0,1 1 0 0 0,-1 32 1 0 0,-3 21-893 0 0,8-68-2221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450 110 8751 0 0,'85'-63'2748'0'0,"-23"29"3520"0"0,-34 21-2181 0 0,-29 16-3833 0 0,-17 22-131 0 0,0-1-1 0 0,-1-1 0 0 0,-43 41 0 0 0,38-41-61 0 0,-3 2-26 0 0,-45 31 1 0 0,8-8-38 0 0,48-33 2 0 0,0 0 0 0 0,0 1 0 0 0,-16 24 0 0 0,26-30-15 0 0,5-8-63 0 0,1-2 61 0 0,1 1 0 0 0,0-1 0 0 0,0 1 0 0 0,0-1 0 0 0,-1 1 0 0 0,1-1 0 0 0,0 1 0 0 0,0-1 0 0 0,0 0 0 0 0,0 0 0 0 0,2 1 0 0 0,0 0-22 0 0,14 4-61 0 0,0 0 0 0 0,1-2 0 0 0,20 3-1 0 0,-21-4 63 0 0,-1 0-1 0 0,0 1 0 0 0,0 1 0 0 0,18 7 1 0 0,-26-8 21 0 0,-1 0 1 0 0,0 1 0 0 0,0 0 0 0 0,0 0 0 0 0,0 1-1 0 0,-1 0 1 0 0,1 0 0 0 0,-1 0 0 0 0,8 10 0 0 0,-11-10 15 0 0,0-1-1 0 0,0 1 1 0 0,-1 0 0 0 0,1-1 0 0 0,-1 1-1 0 0,0 0 1 0 0,0 1 0 0 0,-1-1 0 0 0,1 0 0 0 0,-1 0-1 0 0,0 1 1 0 0,-1-1 0 0 0,1 0 0 0 0,-1 1-1 0 0,0 5 1 0 0,-1-4 7 0 0,0 0-1 0 0,0 0 0 0 0,0 0 1 0 0,-1 0-1 0 0,0 0 0 0 0,0-1 1 0 0,-1 1-1 0 0,0-1 0 0 0,0 0 1 0 0,-1 1-1 0 0,1-1 0 0 0,-1-1 1 0 0,0 1-1 0 0,-1 0 0 0 0,0-1 1 0 0,1 0-1 0 0,-2 0 0 0 0,1-1 1 0 0,0 1-1 0 0,-1-1 0 0 0,0 0 1 0 0,0-1-1 0 0,0 0 0 0 0,-1 1 1 0 0,-6 1-1 0 0,-7 1 4 0 0,-1-1 1 0 0,1-1-1 0 0,-1-1 1 0 0,0 0-1 0 0,0-2 1 0 0,-35-2-1 0 0,-126-21 42 0 0,175 20-143 0 0,0 2-454 0 0,1-2 1 0 0,-1 1-1 0 0,1-1 1 0 0,-11-4-1 0 0,16 6 402 0 0,0 0 0 0 0,-1-1-1 0 0,1 1 1 0 0,0-1 0 0 0,1 0-1 0 0,-1 1 1 0 0,0-1 0 0 0,0 0-1 0 0,0 0 1 0 0,0 1 0 0 0,0-1 0 0 0,1 0-1 0 0,-1 0 1 0 0,0 0 0 0 0,1 0-1 0 0,-1 0 1 0 0,1 0 0 0 0,-1 0-1 0 0,1 0 1 0 0,-1 0 0 0 0,1-1-1 0 0,0 1 1 0 0,-1 0 0 0 0,1 0-1 0 0,0 0 1 0 0,0 0 0 0 0,0 0 0 0 0,0-1-1 0 0,0 1 1 0 0,0 0 0 0 0,0 0-1 0 0,1 0 1 0 0,-1-2 0 0 0,6-14-5954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75 13823 0 0,'13'-15'255'0'0,"-6"8"-11"0"0,-1-1 1 0 0,0 1-1 0 0,-1-1 0 0 0,0 0 0 0 0,5-14 4347 0 0,-14 25-4359 0 0,0 1 0 0 0,0-1 0 0 0,0 1 0 0 0,0 0 0 0 0,0 0 0 0 0,1 0 0 0 0,0 0 0 0 0,-1 0 1 0 0,-2 7-1 0 0,-22 48-396 0 0,25-50 290 0 0,-162 475-82 0 0,52-131-33 0 0,23-128-400 0 0,60-163-116 0 0,-56 89 1 0 0,68-125 94 0 0,-34 39-1 0 0,17-31-5476 0 0,24-25-188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9 113 18111 0 0,'0'0'828'0'0,"-1"-2"-17"0"0,-5-3-471 0 0,5 3 593 0 0,4 3-807 0 0,0-1 0 0 0,0 0-1 0 0,0 1 1 0 0,-1 0 0 0 0,1 0-1 0 0,3 1 1 0 0,9 3 138 0 0,14 1 201 0 0,1 0 0 0 0,0-2 0 0 0,0-2-1 0 0,53-1 1 0 0,315-53 947 0 0,-287 34-1304 0 0,-74 13-89 0 0,-1 0-580 0 0,0-1 1 0 0,67-22-1 0 0,-57 13-2308 0 0,-33 11 925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20 473 7367 0 0,'0'0'568'0'0,"0"2"-373"0"0,-7 28 945 0 0,-6 1 15192 0 0,14-42-16170 0 0,0 1-1 0 0,1-1 1 0 0,0 1 0 0 0,0-1 0 0 0,1 1 0 0 0,0 0 0 0 0,10-18-1 0 0,39-65 313 0 0,-46 84-429 0 0,11-14-21 0 0,1 0-1 0 0,1 1 1 0 0,41-37-1 0 0,-17 17-108 0 0,-20 21-282 0 0,0 0 0 0 0,1 2 0 0 0,28-19 0 0 0,-36 28-586 0 0,0 1 0 0 0,1 1 1 0 0,0 0-1 0 0,0 2 0 0 0,0-1 0 0 0,29-5 0 0 0,-18 8-6206 0 0</inkml:trace>
  <inkml:trace contextRef="#ctx0" brushRef="#br0" timeOffset="1">863 221 11975 0 0,'0'0'1083'0'0,"0"2"-640"0"0,0 7 430 0 0,-1-1 1 0 0,0 0-1 0 0,0 0 0 0 0,-1 0 1 0 0,0 0-1 0 0,-1 0 1 0 0,1-1-1 0 0,-7 12 1 0 0,-5 7 332 0 0,-20 26 1 0 0,22-35-861 0 0,1 0 0 0 0,0 1 0 0 0,-15 37 0 0 0,20-39-338 0 0,1 1 0 0 0,0 0 0 0 0,1 0-1 0 0,1 0 1 0 0,1 1 0 0 0,0-1 0 0 0,2 24 0 0 0,0-39-146 0 0,0 0 0 0 0,0 0 0 0 0,0-1 0 0 0,0 1 0 0 0,1 0 1 0 0,-1 0-1 0 0,1-1 0 0 0,-1 1 0 0 0,1 0 0 0 0,0-1 0 0 0,0 1 0 0 0,-1 0 1 0 0,1-1-1 0 0,0 1 0 0 0,0-1 0 0 0,1 0 0 0 0,-1 1 0 0 0,0-1 0 0 0,0 0 0 0 0,1 0 1 0 0,-1 1-1 0 0,1-1 0 0 0,-1 0 0 0 0,3 1 0 0 0,11-1-1694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13 9215 0 0,'1'-1'422'0'0,"17"-11"2732"0"0,-19 58 5637 0 0,0-31-8388 0 0,0 1 0 0 0,-5 19 0 0 0,-85 288 470 0 0,44-164-754 0 0,-134 355-275 0 0,30-210-2242 0 0,115-236 760 0 0,13-28-32 0 0,0-4-60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0 427 8751 0 0,'4'-15'764'0'0,"0"1"1"0"0,1 0-1 0 0,0 0 0 0 0,1 0 0 0 0,1 0 0 0 0,0 1 0 0 0,1 0 0 0 0,0 1 0 0 0,19-22 1 0 0,-5 13-372 0 0,1 0 0 0 0,2 1 1 0 0,0 2-1 0 0,30-18 0 0 0,4-1 188 0 0,-18 10 84 0 0,1 2 0 0 0,72-31 0 0 0,-109 54-600 0 0,-1 1-1 0 0,1-1 0 0 0,-1 1 1 0 0,1 0-1 0 0,0 0 0 0 0,0 1 1 0 0,0-1-1 0 0,-1 1 0 0 0,1 0 1 0 0,0 0-1 0 0,0 1 0 0 0,0-1 1 0 0,0 1-1 0 0,-1 0 1 0 0,1 1-1 0 0,7 2 0 0 0,-6-1 4 0 0,0 1-1 0 0,0 0 1 0 0,0 0-1 0 0,0 0 0 0 0,-1 1 1 0 0,0-1-1 0 0,0 1 1 0 0,0 0-1 0 0,-1 1 1 0 0,8 10-1 0 0,-2 0-16 0 0,-1 0-1 0 0,-1 1 1 0 0,0-1 0 0 0,-1 2-1 0 0,0-1 1 0 0,-2 1 0 0 0,0 0-1 0 0,-1 0 1 0 0,-1 0 0 0 0,-1 0-1 0 0,0 26 1 0 0,-2-30 10 0 0,0 0 1 0 0,-2 0-1 0 0,1 0 0 0 0,-2 0 1 0 0,0 0-1 0 0,-1-1 0 0 0,0 1 1 0 0,-1-1-1 0 0,-1 0 0 0 0,0 0 1 0 0,0-1-1 0 0,-1 1 0 0 0,-1-1 1 0 0,0-1-1 0 0,-15 16 0 0 0,9-13-12 0 0,-1-1 0 0 0,0 0 0 0 0,-1-1-1 0 0,0-1 1 0 0,-1-1 0 0 0,-1 0-1 0 0,1-1 1 0 0,-33 11 0 0 0,28-13-7 0 0,0 0 0 0 0,0-2 0 0 0,-1-1 0 0 0,1 0 0 0 0,-1-2 0 0 0,0-1 0 0 0,-29-1 0 0 0,43-1-126 0 0,1 0-1 0 0,-1 0 1 0 0,1-1-1 0 0,-1 0 1 0 0,1-1 0 0 0,0 0-1 0 0,0 0 1 0 0,0 0-1 0 0,1-1 1 0 0,-1 0-1 0 0,1-1 1 0 0,-9-7-1 0 0,11 8-112 0 0,0 0 0 0 0,1-1 0 0 0,0 1-1 0 0,0-1 1 0 0,0 0 0 0 0,1 0-1 0 0,-1-1 1 0 0,1 1 0 0 0,0-1-1 0 0,1 1 1 0 0,0-1 0 0 0,-1 0-1 0 0,2 0 1 0 0,-1 0 0 0 0,1 0-1 0 0,0 0 1 0 0,-1-11 0 0 0,4-17-7322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1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13 5527 0 0,'60'-7'18'0'0,"-33"4"1506"0"0,-1 0 5000 0 0,-27 6-6264 0 0,0 0-202 0 0,0 1 0 0 0,0-1 0 0 0,-1 0 1 0 0,1 0-1 0 0,-1 0 0 0 0,0 0 1 0 0,0 0-1 0 0,0-1 0 0 0,0 1 0 0 0,-1-1 1 0 0,1 1-1 0 0,-1-1 0 0 0,1 0 0 0 0,-1 0 1 0 0,0 0-1 0 0,0 0 0 0 0,0 0 1 0 0,-4 2-1 0 0,-10 3 258 0 0,-1 0 0 0 0,-23 7 0 0 0,15-6-49 0 0,-32 15 177 0 0,0 3-1 0 0,-69 44 1 0 0,114-63-431 0 0,-17 11-13 0 0,1 1 0 0 0,-30 25 0 0 0,44-32 0 0 0,2 1 0 0 0,-1 0 0 0 0,2 1 0 0 0,0 0 0 0 0,-17 27 0 0 0,25-34 0 0 0,0 1 0 0 0,-4 13 0 0 0,5-5 0 0 0,3-12 12 0 0,1-1 0 0 0,-1 0-1 0 0,1 1 1 0 0,0-1 0 0 0,0 0 0 0 0,0 0-1 0 0,1 0 1 0 0,-1 0 0 0 0,1 0-1 0 0,0 0 1 0 0,-1-1 0 0 0,1 1 0 0 0,0 0-1 0 0,1-1 1 0 0,-1 1 0 0 0,0-1-1 0 0,1 0 1 0 0,-1 0 0 0 0,1 0 0 0 0,0 0-1 0 0,0 0 1 0 0,0-1 0 0 0,5 3 0 0 0,7 2 145 0 0,-1-1 1 0 0,1 0 0 0 0,27 4 0 0 0,-41-9-153 0 0,25 3 283 0 0,0 0 1 0 0,0-2-1 0 0,0 0 1 0 0,29-4 0 0 0,104-19 1168 0 0,-156 21-1429 0 0,132-25 934 0 0,-132 25-962 0 0,-16 8-920 0 0,-19 7-942 0 0,14-8 180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18 7831 0 0,'0'0'356'0'0,"1"-1"-6"0"0,11-15 5883 0 0,-21 19-108 0 0,-5 9-5129 0 0,11-9-541 0 0,-23 22-145 0 0,1 1 1 0 0,1 1-1 0 0,2 2 0 0 0,-27 42 1 0 0,37-53-258 0 0,1 1 0 0 0,-12 28 1 0 0,21-41-48 0 0,0 0 0 0 0,0-1 0 0 0,0 1 0 0 0,1 0 0 0 0,0 0 0 0 0,0 0 0 0 0,1 0 0 0 0,0 1 1 0 0,0-1-1 0 0,0 0 0 0 0,1 0 0 0 0,-1 0 0 0 0,3 6 0 0 0,-3-11 0 0 0,1 0 0 0 0,-1 0-1 0 0,1-1 1 0 0,-1 1 0 0 0,1 0-1 0 0,-1 0 1 0 0,1-1 0 0 0,-1 1 0 0 0,1-1-1 0 0,0 1 1 0 0,-1-1 0 0 0,1 1-1 0 0,0-1 1 0 0,-1 1 0 0 0,1-1 0 0 0,0 1-1 0 0,0-1 1 0 0,-1 0 0 0 0,1 1-1 0 0,1-1 1 0 0,1 1 7 0 0,4 2 4 0 0,0-1 0 0 0,1 0 0 0 0,-1 0 0 0 0,1-1 0 0 0,-1 0 0 0 0,1 0-1 0 0,0-1 1 0 0,-1 0 0 0 0,1 0 0 0 0,0-1 0 0 0,-1 1 0 0 0,1-2 0 0 0,11-3-1 0 0,7-2 34 0 0,1-3-1 0 0,33-15 0 0 0,-38 14-36 0 0,1-1 0 0 0,-1-1 0 0 0,-1 0 0 0 0,-1-2 0 0 0,25-21 0 0 0,-34 25-8 0 0,-1 0 1 0 0,0 0 0 0 0,0-1-1 0 0,-1 0 1 0 0,-1 0-1 0 0,0-1 1 0 0,-1-1-1 0 0,0 1 1 0 0,-1-1 0 0 0,5-15-1 0 0,-10 24-7 0 0,6-11 15 0 0,-6 15 16 0 0,-1 3-72 0 0,5 16 71 0 0,-1 1-1 0 0,-1 0 0 0 0,0-1 0 0 0,-1 27 0 0 0,-1-30-16 0 0,0 0 0 0 0,0 0 0 0 0,2-1 0 0 0,0 1 0 0 0,1-1 0 0 0,0 1 0 0 0,1-1 0 0 0,0-1 0 0 0,1 1 0 0 0,11 16-1 0 0,-14-26-28 0 0,0-1 0 0 0,0 1-1 0 0,0-1 1 0 0,0 1-1 0 0,1-1 1 0 0,0-1-1 0 0,-1 1 1 0 0,1 0 0 0 0,0-1-1 0 0,7 3 1 0 0,-8-4-396 0 0,-1-1 0 0 0,1 1-1 0 0,0-1 1 0 0,0 0 0 0 0,-1-1 0 0 0,1 1 0 0 0,0 0 0 0 0,-1-1 0 0 0,1 1 0 0 0,0-1 0 0 0,-1 0-1 0 0,1 0 1 0 0,4-2 0 0 0,-2 1-2547 0 0,10-4-3987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0 12895 0 0,'0'0'998'0'0,"-2"1"-436"0"0,-3 1-103 0 0,0 0 0 0 0,0 1 0 0 0,0-1 0 0 0,0 1-1 0 0,1 0 1 0 0,-1 1 0 0 0,1-1 0 0 0,-6 6 0 0 0,-33 38 1852 0 0,37-40-2181 0 0,-24 30 773 0 0,-48 80 0 0 0,-13 50-233 0 0,74-135-544 0 0,-149 345 341 0 0,33 13-280 0 0,117-343-163 0 0,-33 89 56 0 0,-67 132 1 0 0,111-257-289 0 0,-23 43-162 0 0,7-21-2741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99 14279 0 0,'0'0'655'0'0,"-2"0"-12"0"0,-4-4-414 0 0,-1 0 4279 0 0,83 2-548 0 0,98-11-1923 0 0,388-50-2086 0 0,-488 55-2119 0 0,-41 3 289 0 0</inkml:trace>
  <inkml:trace contextRef="#ctx0" brushRef="#br0" timeOffset="1">1157 231 15199 0 0,'0'0'1379'0'0,"-1"3"-1136"0"0,-13 66 914 0 0,-10 42 6113 0 0,17-88-6716 0 0,-1-1 0 0 0,-19 38 0 0 0,2-9-804 0 0,21-41-493 0 0,0-1-1 0 0,-1 1 0 0 0,0-1 0 0 0,-1 0 1 0 0,-7 8-1 0 0,3-6-1231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0 457 5063 0 0,'30'-67'448'0'0,"-14"35"-352"0"0,3-11-96 0 0,0-2 0 0 0,1-3 2128 0 0,-3 3 408 0 0,-2 2 88 0 0,0 6 8 0 0,-2 7-1496 0 0,-4 6-304 0 0,-5 5-56 0 0,0 6-8 0 0,1 2-992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31 12463 0 0,'0'0'1134'0'0,"-1"1"-937"0"0,-10 6-24 0 0,1-1 0 0 0,-1-1 0 0 0,-12 6 0 0 0,-16 7 1044 0 0,18-6-555 0 0,0 1 0 0 0,1 2-1 0 0,1 0 1 0 0,-26 25 0 0 0,32-26-394 0 0,0 0 0 0 0,0 1-1 0 0,2 1 1 0 0,0 0 0 0 0,1 1 0 0 0,-10 20 0 0 0,17-31-179 0 0,0 0-1 0 0,1 1 0 0 0,0 0 1 0 0,0 0-1 0 0,1-1 1 0 0,-1 1-1 0 0,1 0 0 0 0,1 0 1 0 0,0 0-1 0 0,0 12 1 0 0,1-15-54 0 0,0 0 1 0 0,0 1-1 0 0,0-1 1 0 0,0 0-1 0 0,1 0 1 0 0,0 0-1 0 0,0 0 1 0 0,0 0 0 0 0,0-1-1 0 0,0 1 1 0 0,1-1-1 0 0,0 1 1 0 0,0-1-1 0 0,0 0 1 0 0,0 0-1 0 0,0 0 1 0 0,0 0 0 0 0,5 2-1 0 0,2 1 0 0 0,1 0-1 0 0,-1-1 1 0 0,1 0-1 0 0,0-1 1 0 0,0 0-1 0 0,1-1 1 0 0,-1 0 0 0 0,1 0-1 0 0,-1-2 1 0 0,1 1-1 0 0,0-1 1 0 0,0-1-1 0 0,0 0 1 0 0,15-3-1 0 0,-18 2 6 0 0,0-1 1 0 0,1 0-1 0 0,-1 0 0 0 0,0-1 0 0 0,0 0 0 0 0,0-1 0 0 0,-1 0 0 0 0,1 0 0 0 0,-1-1 0 0 0,0 0 0 0 0,0 0 0 0 0,-1-1 1 0 0,0 0-1 0 0,0-1 0 0 0,0 1 0 0 0,0-1 0 0 0,-1 0 0 0 0,6-10 0 0 0,-6 6 62 0 0,1 0-1 0 0,-2-1 1 0 0,0 0 0 0 0,0 0-1 0 0,-1 0 1 0 0,-1 0 0 0 0,0-1-1 0 0,3-24 1 0 0,-5 19 10 0 0,-1 1 1 0 0,-1-1 0 0 0,0 1-1 0 0,-1 0 1 0 0,-1-1-1 0 0,-5-17 1 0 0,3 19-134 0 0,0 0 0 0 0,-1 1 0 0 0,-1 0 1 0 0,-1 0-1 0 0,0 0 0 0 0,-17-23 0 0 0,24 37-169 0 0,4 14-1569 0 0,-3-11 1471 0 0,7 13-1560 0 0,3 2-80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0 469 16527 0 0,'0'0'1499'0'0,"1"2"-1235"0"0,0-1-83 0 0,0 0 1 0 0,0 0 0 0 0,1 0-1 0 0,-1 0 1 0 0,0 0-1 0 0,0 0 1 0 0,0 0 0 0 0,1 0-1 0 0,-1-1 1 0 0,0 1-1 0 0,1 0 1 0 0,-1-1 0 0 0,1 1-1 0 0,-1-1 1 0 0,0 1-1 0 0,1-1 1 0 0,-1 0 0 0 0,1 0-1 0 0,-1 0 1 0 0,1 0-1 0 0,0 0 1 0 0,-1 0 0 0 0,1 0-1 0 0,-1 0 1 0 0,1 0-1 0 0,-1-1 1 0 0,0 1 0 0 0,3-1-1 0 0,6-2 135 0 0,1-1 0 0 0,18-9 0 0 0,-19 8 50 0 0,113-62 775 0 0,-52 27-916 0 0,300-190 138 0 0,-310 190-370 0 0,73-38-1 0 0,-132 77-61 0 0,2 38-159 0 0,-6-6 218 0 0,-10 40 0 0 0,6-41 12 0 0,-3 49 0 0 0,8-47 39 0 0,2 0 0 0 0,6 42 0 0 0,-4-58-21 0 0,0 0-1 0 0,1-1 1 0 0,0 0 0 0 0,2 0 0 0 0,0 0 0 0 0,13 25-1 0 0,-10-28-20 0 0,1 1-1 0 0,0-1 0 0 0,0-1 0 0 0,1 0 1 0 0,1 0-1 0 0,0-1 0 0 0,0-1 0 0 0,1 0 0 0 0,0 0 1 0 0,1-2-1 0 0,19 9 0 0 0,-22-11-434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1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1839 0 0,'0'0'10815'0'0,"-1"1"-10226"0"0,-50 64 1304 0 0,-43 62-40 0 0,34-15-876 0 0,16-28-632 0 0,24-48-299 0 0,-2 0 0 0 0,-2-2 0 0 0,-35 40 0 0 0,26-39-45 0 0,-31 34-48 0 0,62-67-191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1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71 434 7831 0 0,'-3'0'603'0'0,"-65"6"6654"0"0,71-6-6950 0 0,29-6 197 0 0,1 1 1 0 0,-1 2-1 0 0,57 2 1 0 0,101 17 570 0 0,50 0-753 0 0,-166-19-273 0 0,0-4 1 0 0,93-21 0 0 0,140-53 22 0 0,62-44 92 0 0,-53 15 100 0 0,6 27-224 0 0,-211 66-780 0 0,-89 15-1392 0 0,29 2 0 0 0,-32 1-3543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1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15 7831 0 0,'19'-15'7923'0'0,"-32"25"-7167"0"0,0 2-464 0 0,0 1-1 0 0,0 0 1 0 0,2 1 0 0 0,0 1-1 0 0,-10 16 1 0 0,6-9-109 0 0,-97 173 427 0 0,88-150-586 0 0,12-23-20 0 0,-40 77 31 0 0,-95 135 0 0 0,99-169-9 0 0,-3-3 0 0 0,-93 89 0 0 0,-3-26 648 0 0,111-102-290 0 0,35-22-288 0 0,2-14 54 0 0,0 9-156 0 0,1-1 0 0 0,0 1 0 0 0,-1 0 0 0 0,2 0 1 0 0,-1 0-1 0 0,0 0 0 0 0,1 0 0 0 0,0 1 0 0 0,4-5 1 0 0,34-31-183 0 0,-24 25 140 0 0,24-24-35 0 0,2 2-1 0 0,1 2 1 0 0,2 2-1 0 0,1 2 0 0 0,101-47 1 0 0,-135 71 125 0 0,0 2 0 0 0,0-1 0 0 0,0 1 0 0 0,26-3 0 0 0,-36 7-12 0 0,0-1 0 0 0,1 1-1 0 0,-1 0 1 0 0,1 1 0 0 0,-1-1 0 0 0,0 1 0 0 0,1-1 0 0 0,-1 1 0 0 0,0 0 0 0 0,0 0 0 0 0,4 2 0 0 0,-5-2-2 0 0,0 1 0 0 0,0-1 0 0 0,-1 0 1 0 0,1 1-1 0 0,0 0 0 0 0,0-1 0 0 0,-1 1 0 0 0,1 0 0 0 0,-1 0 1 0 0,1 0-1 0 0,-1 0 0 0 0,0 0 0 0 0,0 0 0 0 0,0 0 0 0 0,0 1 1 0 0,0-1-1 0 0,0 4 0 0 0,1 4 26 0 0,0 0-1 0 0,-1 0 1 0 0,-1 1 0 0 0,1-1 0 0 0,-2 0-1 0 0,1 1 1 0 0,-1-1 0 0 0,-1 0-1 0 0,-5 20 1 0 0,-2-2 55 0 0,-2 1 0 0 0,-15 30 0 0 0,12-34-136 0 0,-1-1 1 0 0,-1 0-1 0 0,0-1 0 0 0,-2-1 1 0 0,-33 33-1 0 0,49-53-196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1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12751 0 0,'2'1'587'0'0,"93"36"1115"0"0,-56-20 663 0 0,42 12 1 0 0,-68-25-2038 0 0,2-1-1 0 0,-1 0 1 0 0,0-1 0 0 0,0 0-1 0 0,1-2 1 0 0,-1 1 0 0 0,15-3-1 0 0,-5-1-218 0 0,0-1 0 0 0,0-1-1 0 0,0-1 1 0 0,37-14-1 0 0,-44 13-177 0 0,0-1-1 0 0,-1 0 1 0 0,22-16-1 0 0,-33 21 30 0 0,0-1-1 0 0,0 0 1 0 0,0 0 0 0 0,-1-1-1 0 0,0 1 1 0 0,0-1-1 0 0,0 0 1 0 0,-1 0-1 0 0,1-1 1 0 0,-1 1-1 0 0,0-1 1 0 0,-1 1 0 0 0,4-11-1 0 0,-5 12 31 0 0,0 0 1 0 0,0-1-1 0 0,0 1 0 0 0,-1 0 1 0 0,1 0-1 0 0,-1 0 0 0 0,0-1 1 0 0,-1 1-1 0 0,1 0 0 0 0,-1 0 1 0 0,0 0-1 0 0,-2-6 0 0 0,2 7-12 0 0,0 0 0 0 0,-1 0 0 0 0,0 0 0 0 0,0 0 0 0 0,0 0 0 0 0,0 0 0 0 0,0 1 0 0 0,0-1 0 0 0,-1 1-1 0 0,0 0 1 0 0,1-1 0 0 0,-1 1 0 0 0,0 0 0 0 0,0 1 0 0 0,0-1 0 0 0,-3-1 0 0 0,1 1-9 0 0,0 0-1 0 0,0 1 1 0 0,0 0 0 0 0,-1 0-1 0 0,1 0 1 0 0,0 0 0 0 0,0 1 0 0 0,-1 0-1 0 0,1 0 1 0 0,0 0 0 0 0,0 1 0 0 0,-11 1-1 0 0,-3 4-23 0 0,0 0-1 0 0,-20 9 0 0 0,21-8 22 0 0,-117 54-60 0 0,117-50 87 0 0,0-1 0 0 0,1 2 1 0 0,0 1-1 0 0,1 0 0 0 0,-17 18 0 0 0,15-11 11 0 0,0 0-1 0 0,2 1 1 0 0,0 1-1 0 0,2 1 1 0 0,-18 35-1 0 0,27-47 26 0 0,1 1 0 0 0,0-1 0 0 0,0 1 0 0 0,1 1 0 0 0,-2 23 0 0 0,4-28 12 0 0,1 1-1 0 0,1-1 1 0 0,-1 1-1 0 0,1-1 1 0 0,1 1-1 0 0,-1-1 1 0 0,1 0-1 0 0,1 1 1 0 0,5 11-1 0 0,-6-15-15 0 0,1 1 0 0 0,0-1 0 0 0,0 0 0 0 0,1 0 0 0 0,-1-1 0 0 0,1 1 0 0 0,0-1 0 0 0,0 0-1 0 0,1 0 1 0 0,-1 0 0 0 0,1 0 0 0 0,5 2 0 0 0,-2-1 3 0 0,0-1 0 0 0,1-1-1 0 0,-1 1 1 0 0,1-2 0 0 0,-1 1-1 0 0,1-1 1 0 0,11 1 0 0 0,5-1 48 0 0,0-1 1 0 0,-1-1-1 0 0,1-1 1 0 0,44-8-1 0 0,-44 4 18 0 0,-1-2 0 0 0,35-13 0 0 0,-15 3-2708 0 0,-18 6-1438 0 0,3 0-2820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3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453 176 1375 0 0,'5'-8'-238'0'0,"1"0"0"0"0,10-11 0 0 0,17-12 4053 0 0,41-24 6472 0 0,-39 31-9212 0 0,3-2 688 0 0,-37 25-1141 0 0,9-1 268 0 0,-10 2-844 0 0,1 0 0 0 0,-1 0 0 0 0,1-1 0 0 0,-1 1 0 0 0,1 0 0 0 0,-1 0 0 0 0,1 0 0 0 0,-1 0 1 0 0,1 0-1 0 0,-1 0 0 0 0,1 0 0 0 0,-1 0 0 0 0,1 0 0 0 0,-1 0 0 0 0,1 0 0 0 0,-1 0 0 0 0,1 0 1 0 0,-1 0-1 0 0,1 0 0 0 0,-1 0 0 0 0,1 0 0 0 0,-1 1 0 0 0,1-1 0 0 0,-1 0 0 0 0,1 0 0 0 0,-1 1 0 0 0,1-1 1 0 0,-1 0-1 0 0,0 1 0 0 0,1-1 0 0 0,-1 0 0 0 0,1 1 0 0 0,-1-1 0 0 0,0 1 0 0 0,0-1 0 0 0,1 0 1 0 0,-1 1-1 0 0,0-1 0 0 0,0 1 0 0 0,1-1 0 0 0,-1 1 0 0 0,0 0 0 0 0,1 3 4 0 0,0 0-1 0 0,-1 0 1 0 0,0 0 0 0 0,1 0-1 0 0,-1 0 1 0 0,-1 0-1 0 0,1 0 1 0 0,-1 0 0 0 0,1 0-1 0 0,-3 6 1 0 0,-16 40 220 0 0,15-41-222 0 0,-324 690 541 0 0,265-584-583 0 0,-106 141-1 0 0,144-223-778 0 0,-38 37 0 0 0,62-68 417 0 0,-6 3-2286 0 0,-1-4 898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2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10591 0 0,'-2'1'819'0'0,"-2"1"-477"0"0,1 0 0 0 0,-1 0-1 0 0,1 1 1 0 0,-1-1 0 0 0,1 1 0 0 0,0 0 0 0 0,-4 5 0 0 0,6-7-209 0 0,0 1 1 0 0,0-1-1 0 0,1 1 1 0 0,-1 0 0 0 0,0 0-1 0 0,1-1 1 0 0,-1 1-1 0 0,1 0 1 0 0,0 0-1 0 0,-1 0 1 0 0,1-1 0 0 0,0 1-1 0 0,0 0 1 0 0,0 0-1 0 0,1 0 1 0 0,-1 0-1 0 0,0 0 1 0 0,1-1 0 0 0,-1 1-1 0 0,1 0 1 0 0,0 2-1 0 0,2 2 4 0 0,0 0-1 0 0,0 1 1 0 0,1-1-1 0 0,0 0 0 0 0,0 0 1 0 0,0-1-1 0 0,1 1 1 0 0,0-1-1 0 0,8 7 0 0 0,7 4 390 0 0,28 18-1 0 0,-25-18-256 0 0,122 77 1005 0 0,-1 0-484 0 0,-127-82-659 0 0,-1 2-1 0 0,-1 0 0 0 0,0 1 1 0 0,16 19-1 0 0,-25-26-96 0 0,0 0 0 0 0,-1 0 0 0 0,0 1 0 0 0,-1 0 0 0 0,0 0 0 0 0,0 0 0 0 0,0 1 0 0 0,-1-1 0 0 0,-1 1 0 0 0,1 0 0 0 0,0 11 0 0 0,-2-13-20 0 0,-2 1-1 0 0,1-1 1 0 0,-1 1-1 0 0,0-1 1 0 0,0 1-1 0 0,-1-1 1 0 0,0 0-1 0 0,0 1 1 0 0,0-1-1 0 0,-1 0 0 0 0,-1-1 1 0 0,-7 13-1 0 0,0-1 43 0 0,-1-2-1 0 0,-1 0 0 0 0,-21 22 0 0 0,-5-3 120 0 0,-78 54 1 0 0,49-39-95 0 0,-63 41-33 0 0,89-66-351 0 0,40-24 87 0 0,20-10-6409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1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1945 29 10591 0 0,'6'-4'364'0'0,"0"0"-1"0"0,1 1 1 0 0,-1 0 0 0 0,1 0-1 0 0,0 1 1 0 0,0-1-1 0 0,0 2 1 0 0,0-1-1 0 0,0 1 1 0 0,0 0-1 0 0,8 0 1 0 0,-13 1 181 0 0,-4 2-356 0 0,-1 0 0 0 0,1 0 1 0 0,0 0-1 0 0,-1 0 0 0 0,-4 2 0 0 0,6-3-86 0 0,-33 20 410 0 0,-1-1 1 0 0,-1-1 0 0 0,-63 22-1 0 0,-138 25 576 0 0,-7-18-701 0 0,86-17-393 0 0,-139 20 91 0 0,241-45-336 0 0,0-2 1 0 0,-1-3-1 0 0,-74-7 0 0 0,120 4 121 0 0,0-1 0 0 0,1 1-1 0 0,-16-7 1 0 0,-12-3-273 0 0,43 1 262 0 0,-3 9 139 0 0,0 0 1 0 0,1-1-1 0 0,-1 1 0 0 0,0 0 0 0 0,1 0 0 0 0,-1 0 1 0 0,1 1-1 0 0,0-1 0 0 0,0 1 0 0 0,-1-1 0 0 0,1 1 0 0 0,0 0 1 0 0,0 0-1 0 0,0 0 0 0 0,5-1 0 0 0,1 1 1 0 0,0 0 1 0 0,1 0-1 0 0,-1 1 0 0 0,10 0 0 0 0,-16 0 0 0 0,0 1 0 0 0,0-1 0 0 0,0 1 0 0 0,-1 0 0 0 0,1 0 0 0 0,0 0 0 0 0,0 0 0 0 0,-1 0 0 0 0,1 0 0 0 0,0 1 0 0 0,-1-1 0 0 0,1 1 0 0 0,-1 0 0 0 0,3 2 0 0 0,11 12 0 0 0,-14-10 0 0 0,-1-1 0 0 0,0-1 1 0 0,0 1-1 0 0,0 0 1 0 0,0 0-1 0 0,0 0 1 0 0,-1 0-1 0 0,0-1 1 0 0,0 1-1 0 0,0 0 1 0 0,-1 0-1 0 0,0 0 1 0 0,0 0-1 0 0,0 0 1 0 0,0-1-1 0 0,-3 7 1 0 0,-4 8 73 0 0,-20 36-1 0 0,27-54-68 0 0,-249 384 467 0 0,78-172-287 0 0,116-148-108 0 0,-42 38 6 0 0,70-75-81 0 0,23-20 132 0 0,9-4 177 0 0,11-2-28 0 0,-15-2-298 0 0,21-2 226 0 0,1-1-1 0 0,-1-1 1 0 0,0 0-1 0 0,0-2 1 0 0,24-10 0 0 0,13-2 105 0 0,13-2 224 0 0,2 4 0 0 0,-1 3 0 0 0,91-5 0 0 0,-5 15-201 0 0,-104 3-415 0 0,-52 0-123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1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8287 0 0,'0'0'639'0'0,"0"-2"-124"0"0,2-1 187 0 0,0-1 0 0 0,-1 1 1 0 0,1 0-1 0 0,1-1 1 0 0,-1 1-1 0 0,0 0 0 0 0,1 0 1 0 0,-1 1-1 0 0,5-5 1 0 0,-1 3-99 0 0,-1 0 0 0 0,1 0 0 0 0,0 1 0 0 0,11-5 0 0 0,4 0 27 0 0,0 2 0 0 0,28-6 0 0 0,-38 10-162 0 0,40-6 537 0 0,98-3 0 0 0,-140 10-970 0 0,108 1 134 0 0,36-2-3526 0 0,-125 0 1182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1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13359 0 0,'0'0'1027'0'0,"-1"2"-670"0"0,-1 7 47 0 0,-1 0-1 0 0,2 0 0 0 0,-1 0 0 0 0,1 0 1 0 0,1 0-1 0 0,0 0 0 0 0,0 1 0 0 0,1-1 1 0 0,0 0-1 0 0,0 0 0 0 0,1 0 0 0 0,0 0 1 0 0,1 0-1 0 0,0-1 0 0 0,5 11 0 0 0,0-3-179 0 0,0-2 1 0 0,1 1-1 0 0,0-1 0 0 0,1 0 0 0 0,1-1 0 0 0,0 0 0 0 0,20 17 0 0 0,-8-11-112 0 0,0-1 0 0 0,1 0 0 0 0,1-2-1 0 0,0-1 1 0 0,2-1 0 0 0,-1-1-1 0 0,2-1 1 0 0,47 13 0 0 0,-55-20-159 0 0,0-1 1 0 0,0-1 0 0 0,1-1-1 0 0,36-1 1 0 0,-42-2-541 0 0,-1-1-1 0 0,25-6 1 0 0,-27 5-717 0 0,0-1-1 0 0,0 0 1 0 0,17-10-1 0 0,-9 1-5062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1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 16671 0 0,'0'0'2835'0'0,"-2"2"-2278"0"0,-37 37 313 0 0,14-15-733 0 0,-69 55-26 0 0,53-47-109 0 0,-111 85-3 0 0,-15 12 4 0 0,124-92-22 0 0,-65 70-1 0 0,87-80-425 0 0,20-25-694 0 0</inkml:trace>
  <inkml:trace contextRef="#ctx0" brushRef="#br0" timeOffset="1">1359 210 14743 0 0,'-1'2'1136'0'0,"-10"14"-647"0"0,-1-1-1 0 0,-1 0 1 0 0,-24 22-1 0 0,15-16 509 0 0,-229 253 2737 0 0,103-74-3535 0 0,83-109-150 0 0,43-60-228 0 0,-22 42-1 0 0,21-26-6872 0 0,19-36 410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0 459 7367 0 0,'0'-2'568'0'0,"2"-38"282"0"0,5-25 6188 0 0,-4 56-6676 0 0,0-1 0 0 0,0 0 0 0 0,0 1-1 0 0,1-1 1 0 0,1 1 0 0 0,0 0 0 0 0,0 1 0 0 0,1-1-1 0 0,-1 1 1 0 0,2 0 0 0 0,-1 0 0 0 0,13-10 0 0 0,-2 3-110 0 0,0 1 0 0 0,1 1 0 0 0,0 0 0 0 0,35-17 0 0 0,8 1-146 0 0,1 2 0 0 0,77-22 0 0 0,-102 39 11 0 0,0 1 0 0 0,1 2 0 0 0,0 2 0 0 0,0 1 0 0 0,52 2 0 0 0,-68 3-6 0 0,1 1-1 0 0,38 9 0 0 0,-54-9-88 0 0,0 0-1 0 0,1 0 0 0 0,-1 1 0 0 0,0 0 0 0 0,0 0 0 0 0,0 1 0 0 0,-1 0 0 0 0,1 0 0 0 0,-1 0 0 0 0,0 1 0 0 0,10 9 0 0 0,-14-11-16 0 0,0-1 1 0 0,-1 1-1 0 0,1-1 0 0 0,0 1 1 0 0,-1 0-1 0 0,0 0 0 0 0,1 0 1 0 0,-1 0-1 0 0,0 0 0 0 0,0 0 1 0 0,-1 0-1 0 0,1 0 0 0 0,-1 0 1 0 0,1 0-1 0 0,-1 0 0 0 0,0 1 1 0 0,0-1-1 0 0,-1 0 0 0 0,1 0 1 0 0,-1 0-1 0 0,1 0 0 0 0,-1 0 0 0 0,0 0 1 0 0,0 0-1 0 0,0 0 0 0 0,-1 0 1 0 0,-1 3-1 0 0,-5 7 70 0 0,0-1-1 0 0,0 0 1 0 0,-2-1-1 0 0,-15 16 1 0 0,24-26-73 0 0,-30 28 232 0 0,-2-1 0 0 0,-69 44-1 0 0,36-27-122 0 0,26-16-170 0 0,-2-3 0 0 0,-1-1-1 0 0,-2-1 1 0 0,0-3 0 0 0,-1-2 0 0 0,-58 16-1 0 0,103-35 31 0 0,1 0-1 0 0,-1 1 1 0 0,1-1-1 0 0,-1 0 0 0 0,1 0 1 0 0,-1 0-1 0 0,0 0 1 0 0,1 0-1 0 0,-1 0 0 0 0,1 0 1 0 0,-1 0-1 0 0,0 0 0 0 0,1 0 1 0 0,-1 0-1 0 0,1 0 1 0 0,-1 0-1 0 0,0-1 0 0 0,1 1-27 0 0,0 0 1 0 0,0 0-1 0 0,0-1 0 0 0,0 1 0 0 0,0 0 0 0 0,-1 0 1 0 0,1-1-1 0 0,0 1 0 0 0,0 0 0 0 0,0 0 0 0 0,0-1 0 0 0,0 1 1 0 0,0 0-1 0 0,0 0 0 0 0,1-1 0 0 0,-1 1 0 0 0,0 0 0 0 0,0 0 1 0 0,0-1-1 0 0,0 1 0 0 0,0 0 0 0 0,0 0 0 0 0,0-1 1 0 0,0 1-1 0 0,1 0 0 0 0,-1 0 0 0 0,0-1 0 0 0,21-22-2350 0 0,21-16-457 0 0,7 3-3574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13823 0 0,'0'0'1062'0'0,"-2"0"-489"0"0,-4 2 105 0 0,-1 0 0 0 0,0 0-1 0 0,1 1 1 0 0,-1 0 0 0 0,1 0 0 0 0,-9 6 0 0 0,-37 27 764 0 0,48-33-1454 0 0,-34 26 512 0 0,-56 55 0 0 0,81-71-392 0 0,1 1 0 0 0,0 0 0 0 0,1 1 0 0 0,0 1 0 0 0,2-1 0 0 0,0 1 0 0 0,-10 24-1 0 0,16-33-93 0 0,1 1-1 0 0,0-1 0 0 0,0 1 1 0 0,0-1-1 0 0,1 1 0 0 0,0 0 1 0 0,1-1-1 0 0,-1 1 0 0 0,2 0 1 0 0,0 8-1 0 0,0-11-8 0 0,0-1 0 0 0,0 1-1 0 0,1-1 1 0 0,-1 0 0 0 0,1 0 0 0 0,0 1 0 0 0,1-1 0 0 0,-1 0 0 0 0,0-1-1 0 0,1 1 1 0 0,0 0 0 0 0,0-1 0 0 0,0 0 0 0 0,0 0 0 0 0,1 0 0 0 0,-1 0-1 0 0,1 0 1 0 0,6 3 0 0 0,-1-1-5 0 0,0-1 0 0 0,0 0 0 0 0,0-1 0 0 0,0 1 0 0 0,1-2 0 0 0,-1 0 0 0 0,1 0 0 0 0,0 0 0 0 0,15-1 0 0 0,-11-1 0 0 0,0 0 0 0 0,-1-2 0 0 0,1 1 0 0 0,0-2 0 0 0,-1 0 0 0 0,17-6 0 0 0,-25 7 3 0 0,0 0 0 0 0,0-1 0 0 0,0 1 0 0 0,-1-1 0 0 0,1 0 0 0 0,-1-1 0 0 0,0 1 0 0 0,0-1 0 0 0,0 1 0 0 0,0-1 0 0 0,-1-1 0 0 0,1 1 0 0 0,-1 0 0 0 0,0-1 0 0 0,-1 1 0 0 0,1-1 0 0 0,-1 0 0 0 0,0 0 0 0 0,0 0 0 0 0,1-6 0 0 0,3-11 21 0 0,-2 0 0 0 0,-1 0 1 0 0,2-35-1 0 0,-3 27-9 0 0,-1 20 6 0 0,0-8 6 0 0,0-1 0 0 0,0 1 0 0 0,-4-22-1 0 0,3 35-54 0 0,-1 1 0 0 0,0-1 0 0 0,0 1 0 0 0,0-1 0 0 0,-1 1-1 0 0,1 0 1 0 0,-1 0 0 0 0,0-1 0 0 0,0 1 0 0 0,-1 1 0 0 0,1-1-1 0 0,-1 0 1 0 0,0 0 0 0 0,0 1 0 0 0,0 0 0 0 0,0 0-1 0 0,-1 0 1 0 0,-4-4 0 0 0,5 5-17 0 0,-1 1-1 0 0,0-1 0 0 0,1 1 1 0 0,-1 0-1 0 0,0 0 1 0 0,0 0-1 0 0,0 0 0 0 0,0 1 1 0 0,0 0-1 0 0,-5 0 1 0 0,0 0-107 0 0,-1 0 0 0 0,1 1 0 0 0,-12 4 0 0 0,16-4 3 0 0,0 1 0 0 0,0 0 0 0 0,0 0 0 0 0,1 0 0 0 0,-1 1 0 0 0,-6 4 0 0 0,10-6-307 0 0,2 2-1362 0 0,8 12 796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20 385 10591 0 0,'0'0'819'0'0,"0"2"-534"0"0,-4 14 4002 0 0,-8 22-1 0 0,9-28-1058 0 0,6-11-2917 0 0,18-14-18 0 0,0 0 0 0 0,23-23 0 0 0,38-44-185 0 0,-9 9-95 0 0,-60 60-11 0 0,14-13-109 0 0,1 1-1 0 0,56-38 1 0 0,-69 54 80 0 0,18-12-134 0 0,55-25-1 0 0,-78 42 208 0 0,-1 0 0 0 0,1 0-1 0 0,0 1 1 0 0,0 1 0 0 0,0 0-1 0 0,0 0 1 0 0,0 1-1 0 0,0 0 1 0 0,1 1 0 0 0,19 1-1 0 0,-28 0 75 0 0,11 7 40 0 0,-10-5-142 0 0,0 0-1 0 0,0 0 1 0 0,0 0-1 0 0,-1 1 1 0 0,1-1-1 0 0,-1 0 1 0 0,0 1-1 0 0,0 0 1 0 0,0 0-1 0 0,0-1 1 0 0,-1 1-1 0 0,0 0 1 0 0,1 0-1 0 0,-1 0 0 0 0,-1 1 1 0 0,2 7-1 0 0,-1 5 47 0 0,-1 1-1 0 0,-2 26 0 0 0,2-41-54 0 0,-12 86 146 0 0,-32 129 0 0 0,35-179-145 0 0,7-16-686 0 0,2-22-84 0 0,2 0-965 0 0,11 2-3907 0 0,4-2-1671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76 154 7831 0 0,'0'0'15101'0'0,"2"0"-14770"0"0,12 5-178 0 0,0 0 0 0 0,1-1 0 0 0,-1-1 1 0 0,1-1-1 0 0,0 0 0 0 0,0 0 0 0 0,0-2 0 0 0,0 0 0 0 0,0-1 0 0 0,0 0 0 0 0,21-5 0 0 0,-19 2-171 0 0,2 1 37 0 0,0-2 0 0 0,24-9 1 0 0,-38 12-49 0 0,1 0 0 0 0,-1-1 0 0 0,0 0 1 0 0,0 0-1 0 0,0-1 0 0 0,0 1 1 0 0,0-1-1 0 0,-1 0 0 0 0,1 0 1 0 0,-1-1-1 0 0,6-8 0 0 0,-9 11 14 0 0,1 0 0 0 0,-1 0 0 0 0,0 0 1 0 0,0 0-1 0 0,-1 0 0 0 0,1 0 0 0 0,0-1 0 0 0,-1 1 0 0 0,1 0 0 0 0,-1 0 0 0 0,0-1 0 0 0,0 1 0 0 0,0 0 0 0 0,0-1 1 0 0,0 1-1 0 0,0 0 0 0 0,0 0 0 0 0,-1-1 0 0 0,1 1 0 0 0,-1 0 0 0 0,0 0 0 0 0,0 0 0 0 0,0 0 0 0 0,0 0 1 0 0,0 0-1 0 0,0 0 0 0 0,0 0 0 0 0,-3-3 0 0 0,2 2-12 0 0,0 1-1 0 0,-1 0 1 0 0,1 0 0 0 0,-1 0 0 0 0,1 0 0 0 0,-1 0-1 0 0,0 0 1 0 0,1 1 0 0 0,-1-1 0 0 0,0 1-1 0 0,0 0 1 0 0,0 0 0 0 0,0 0 0 0 0,-1 0 0 0 0,1 0-1 0 0,0 1 1 0 0,0-1 0 0 0,0 1 0 0 0,-1 0-1 0 0,-2 0 1 0 0,-6 2-30 0 0,1 1 1 0 0,-1-1-1 0 0,1 2 0 0 0,0 0 1 0 0,0 0-1 0 0,1 1 0 0 0,-1 0 0 0 0,1 1 1 0 0,-16 11-1 0 0,-4 7 75 0 0,-43 42-1 0 0,54-48 35 0 0,2 1 0 0 0,0 0 1 0 0,2 1-1 0 0,0 1 0 0 0,1 0 0 0 0,1 1 0 0 0,-10 26 0 0 0,21-45-46 0 0,0 1-1 0 0,1 0 0 0 0,0 1 1 0 0,0-1-1 0 0,0 0 0 0 0,0 0 0 0 0,1 0 1 0 0,-1 1-1 0 0,1-1 0 0 0,0 0 1 0 0,1 1-1 0 0,-1-1 0 0 0,1 0 0 0 0,0 0 1 0 0,0 1-1 0 0,3 6 0 0 0,-2-6-25 0 0,1 0-1 0 0,-1-1 0 0 0,1 1 0 0 0,1-1 1 0 0,-1 0-1 0 0,1 0 0 0 0,-1 0 1 0 0,1 0-1 0 0,0-1 0 0 0,1 1 1 0 0,-1-1-1 0 0,0 0 0 0 0,6 2 0 0 0,7 3-1440 0 0,2-3-475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1 500 9703 0 0,'0'0'3646'0'0,"2"-1"-2209"0"0,5 0-913 0 0,-1-1 0 0 0,0 1 0 0 0,1-1 0 0 0,-1-1 0 0 0,0 1 0 0 0,-1-1 0 0 0,11-7 0 0 0,41-32 1762 0 0,-28 20-1545 0 0,57-44-228 0 0,198-133 1344 0 0,-270 191-1857 0 0,128-72-13 0 0,-117 68 11 0 0,1 1-1 0 0,0 1 0 0 0,49-11 0 0 0,-70 20 6 0 0,1 0 0 0 0,-1 0 0 0 0,0 0 0 0 0,1 1 0 0 0,-1 0 0 0 0,0 0 0 0 0,1 1 0 0 0,-1 0 0 0 0,8 1 0 0 0,-11-1 0 0 0,1 0-1 0 0,-1 0 1 0 0,0 0-1 0 0,0 0 1 0 0,-1 0-1 0 0,1 0 1 0 0,0 0-1 0 0,0 1 1 0 0,-1-1 0 0 0,1 1-1 0 0,0-1 1 0 0,-1 1-1 0 0,0-1 1 0 0,1 1-1 0 0,-1 0 1 0 0,0 0-1 0 0,0 0 1 0 0,0 0-1 0 0,0 0 1 0 0,0 0-1 0 0,0 0 1 0 0,-1 0 0 0 0,1 0-1 0 0,-1 0 1 0 0,1 4-1 0 0,0 1 35 0 0,-1 0 0 0 0,0 0 0 0 0,0 0 0 0 0,-1 0 0 0 0,0 0 0 0 0,-2 9 0 0 0,-15 41 188 0 0,10-36-140 0 0,-38 87 402 0 0,4-11-82 0 0,34-75-366 0 0,-2 3-23 0 0,2 0 0 0 0,-6 30 0 0 0,13-53-88 0 0,13 2-788 0 0,-8-3 736 0 0,0-1-1 0 0,0 0 1 0 0,0 0-1 0 0,0 0 1 0 0,0 0-1 0 0,0 0 1 0 0,0-1-1 0 0,0 0 1 0 0,0 0-1 0 0,0 0 1 0 0,-1 0 0 0 0,1-1-1 0 0,0 1 1 0 0,4-4-1 0 0,8-4-1310 0 0,27-21 1 0 0,-28 18 260 0 0,17-11-3750 0 0,1-3-1242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0 9671 0 0,'0'0'875'0'0,"-1"3"-719"0"0,-34 107 6736 0 0,-5 0-3395 0 0,-14 39-2085 0 0,-60 206-14 0 0,-69 199 8 0 0,154-478-1500 0 0,-3-1 1 0 0,-43 74-1 0 0,57-120-1436 0 0,-30 36 1 0 0,47-64 511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2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8719 0 0,'-83'26'833'0'0,"31"-10"1284"0"0,31-5 4067 0 0,21-9-5696 0 0,0 0-421 0 0,1-1 1 0 0,0 1 0 0 0,0-1-1 0 0,0 1 1 0 0,-1 0 0 0 0,1-1-1 0 0,1 1 1 0 0,-1-1 0 0 0,0 0-1 0 0,0 1 1 0 0,0-1 0 0 0,1 0-1 0 0,-1 0 1 0 0,1 0 0 0 0,-1 0-1 0 0,1 0 1 0 0,-1 0 0 0 0,1 0-1 0 0,0-1 1 0 0,-1 1 0 0 0,1 0-1 0 0,0-1 1 0 0,-1 1 0 0 0,1-1-1 0 0,0 0 1 0 0,2 0 0 0 0,7 2 95 0 0,1-1 1 0 0,21-1 0 0 0,-27-1-40 0 0,23-1 206 0 0,-1-2 0 0 0,0-1 1 0 0,40-13-1 0 0,-21 5-125 0 0,-34 12-1 0 0,-13 1-525 0 0,1 0 0 0 0,0 0 0 0 0,0 1 0 0 0,0-1 0 0 0,-1 0 0 0 0,1 1 0 0 0,0-1 0 0 0,0 0 0 0 0,0 1 0 0 0,-1-1 0 0 0,1 1 0 0 0,0-1 0 0 0,-1 1 0 0 0,1-1 0 0 0,0 1 0 0 0,-1 0 0 0 0,1-1 0 0 0,-1 1 0 0 0,1 0 0 0 0,-1-1 0 0 0,1 1 0 0 0,-1 0 0 0 0,1 1 0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54 181 11519 0 0,'-9'-1'1065'0'0,"-20"-4"-1280"0"0,13 5 7896 0 0,164-35-4012 0 0,515-64-30 0 0,-546 85-3464 0 0,154-12-1405 0 0,-238 25-611 0 0,-31 1 275 0 0</inkml:trace>
  <inkml:trace contextRef="#ctx0" brushRef="#br0" timeOffset="1">1252 276 17999 0 0,'0'0'4167'0'0,"-1"3"-2949"0"0,-3 15-494 0 0,-1 1-1 0 0,-1-1 1 0 0,-1 0-1 0 0,-11 21 0 0 0,-6 16-261 0 0,9-19-288 0 0,9-23-167 0 0,1 0 1 0 0,0 0-1 0 0,0 1 0 0 0,-2 18 1 0 0,4-18 199 0 0,0-4-1139 0 0,2-3-3971 0 0,3-7 3059 0 0,9 2-47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5063 0 0,'21'-24'224'0'0,"-12"15"48"0"0,2-2-272 0 0,0 3 0 0 0,-1-1 0 0 0,3 5 0 0 0,-2 0 4360 0 0,2 1-1936 0 0,0 3-7128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2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45 8287 0 0,'2'-1'382'0'0,"0"1"-204"0"0,-1 0-143 0 0,1 0 0 0 0,-1 0 1 0 0,0-1-1 0 0,1 1 0 0 0,-1 0 0 0 0,0-1 1 0 0,1 1-1 0 0,-1-1 0 0 0,0 1 0 0 0,0-1 1 0 0,0 0-1 0 0,1 1 0 0 0,-1-1 0 0 0,0 0 1 0 0,0 0-1 0 0,0 0 0 0 0,0 0 0 0 0,1-2 1 0 0,7-3 4511 0 0,2-4 4308 0 0,-10 10-8840 0 0,-1 0 0 0 0,1-1 1 0 0,-1 1-1 0 0,0-1 0 0 0,1 1 0 0 0,-1-1 0 0 0,0 1 1 0 0,1-1-1 0 0,-1 1 0 0 0,0-1 0 0 0,1 1 0 0 0,-1-1 0 0 0,0 1 1 0 0,0-1-1 0 0,0 0 0 0 0,0 1 0 0 0,1-1 0 0 0,-1 1 0 0 0,0-1 1 0 0,0 0-1 0 0,0 1 0 0 0,0-1 0 0 0,-1 0 0 0 0,1 1 9 0 0,-1-1 1 0 0,1 1-1 0 0,-1 0 0 0 0,1 0 1 0 0,-1 0-1 0 0,1-1 0 0 0,-1 1 0 0 0,1 0 1 0 0,-1 0-1 0 0,1 0 0 0 0,-1 0 0 0 0,1 0 1 0 0,-1 0-1 0 0,1 0 0 0 0,-1 0 1 0 0,1 0-1 0 0,-1 0 0 0 0,1 1 0 0 0,-1-1 1 0 0,0 0-1 0 0,-35 14 756 0 0,32-12-754 0 0,-28 12-26 0 0,2 2 0 0 0,0 0 0 0 0,1 3 0 0 0,1 0 0 0 0,1 2 0 0 0,1 1 0 0 0,0 1 0 0 0,2 1 0 0 0,-26 32 0 0 0,24-17 0 0 0,19-24 0 0 0,7-14 0 0 0,0 0 1 0 0,-1 0-1 0 0,1 0 1 0 0,0 0-1 0 0,0 0 0 0 0,0-1 1 0 0,0 1-1 0 0,0 0 0 0 0,0 0 1 0 0,0 0-1 0 0,0 0 0 0 0,1 0 1 0 0,-1 0-1 0 0,0-1 0 0 0,1 1 1 0 0,-1 0-1 0 0,0 0 0 0 0,1 0 1 0 0,-1-1-1 0 0,1 1 0 0 0,-1 0 1 0 0,2 1-1 0 0,-1-1 2 0 0,0 0 0 0 0,0 0 0 0 0,1-1 0 0 0,-1 1 0 0 0,1 0 0 0 0,-1 0-1 0 0,1-1 1 0 0,-1 1 0 0 0,1-1 0 0 0,-1 0 0 0 0,3 1 0 0 0,5 0 19 0 0,-1-1 0 0 0,0 0-1 0 0,15-1 1 0 0,-20 0-12 0 0,62-9 63 0 0,-1-3 1 0 0,91-31-1 0 0,-145 41-85 0 0,25-10-60 0 0,49-25 1 0 0,-24 10 31 0 0,-59 28 37 0 0,-1 0 0 0 0,0 1 0 0 0,1-1-1 0 0,-1 0 1 0 0,1 1 0 0 0,-1-1-1 0 0,0 1 1 0 0,1-1 0 0 0,-1 1 0 0 0,0-1-1 0 0,1 1 1 0 0,-1-1 0 0 0,0 1-1 0 0,0-1 1 0 0,1 1 0 0 0,-1-1 0 0 0,0 1-1 0 0,0-1 1 0 0,0 1 0 0 0,0-1 0 0 0,0 1-1 0 0,0-1 1 0 0,0 2 0 0 0,0-2 0 0 0,1 5 2 0 0,-1 1 0 0 0,0 0 0 0 0,0-1 1 0 0,-1 1-1 0 0,1-1 0 0 0,-1 0 0 0 0,0 1 0 0 0,-4 8 0 0 0,-19 44 91 0 0,2-9 64 0 0,20-42-154 0 0,0-1 0 0 0,0 0 0 0 0,0 1 0 0 0,1-1 0 0 0,0 1 0 0 0,0 0 0 0 0,1 12 0 0 0,1-17-25 0 0,0-1-1 0 0,0 0 1 0 0,0 0-1 0 0,0 1 1 0 0,0-1-1 0 0,0 0 0 0 0,0 0 1 0 0,0 0-1 0 0,1 0 1 0 0,-1-1-1 0 0,0 1 1 0 0,1 0-1 0 0,-1 0 1 0 0,1-1-1 0 0,-1 1 1 0 0,1-1-1 0 0,2 1 1 0 0,1 0-144 0 0,-1 0 0 0 0,1-1 0 0 0,0 1 0 0 0,0-1-1 0 0,-1 0 1 0 0,1-1 0 0 0,0 1 0 0 0,8-3 0 0 0,-1 0-991 0 0,1-1 0 0 0,12-5-1 0 0,7-6-6014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33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556 286 4607 0 0,'0'0'354'0'0,"0"2"-233"0"0,-3 10 1831 0 0,0 1 0 0 0,0-1 1 0 0,-2 0-1 0 0,1-1 0 0 0,-9 16 0 0 0,12-26-1406 0 0,0 1-98 0 0,-1 3 1941 0 0,5-4-1029 0 0,10-9-744 0 0,19-16-908 0 0,-12 3 394 0 0,-1-1-1 0 0,0 0 1 0 0,-2-2 0 0 0,17-30 0 0 0,-20 32-34 0 0,-1 1 17 0 0,14-30 0 0 0,-23 43-85 0 0,-1 0 0 0 0,0-1 0 0 0,-1 1 0 0 0,1 0 0 0 0,-2-1 0 0 0,1 0 0 0 0,0-11-1 0 0,-2 19-18 0 0,0 0-1 0 0,0-1 0 0 0,0 1 0 0 0,0 0 0 0 0,0-1 0 0 0,0 1 0 0 0,0 0 0 0 0,0-1 0 0 0,-1 1 0 0 0,1 0 0 0 0,-1 0 0 0 0,1-1 0 0 0,-1 1 0 0 0,1 0 0 0 0,-1 0 0 0 0,0 0 0 0 0,1 0 1 0 0,-1-1-1 0 0,0 1 0 0 0,0 0 0 0 0,0 0 0 0 0,0 1 0 0 0,0-1 0 0 0,0 0 0 0 0,0 0 0 0 0,0 0 0 0 0,0 1 0 0 0,0-1 0 0 0,-1 1 0 0 0,1-1 0 0 0,0 1 0 0 0,0-1 0 0 0,-1 1 0 0 0,1-1 1 0 0,0 1-1 0 0,-1 0 0 0 0,1 0 0 0 0,0 0 0 0 0,-1 0 0 0 0,1 0 0 0 0,0 0 0 0 0,-1 0 0 0 0,1 0 0 0 0,-2 1 0 0 0,-6 1-44 0 0,0 1-1 0 0,1 0 1 0 0,-1 0 0 0 0,1 1-1 0 0,-13 7 1 0 0,-38 28-147 0 0,38-24 136 0 0,-203 148-170 0 0,121-96 191 0 0,-65 47-31 0 0,157-105 139 0 0,0 0 0 0 0,-11 12 0 0 0,18-17-27 0 0,0 0-1 0 0,1 0 1 0 0,0 0-1 0 0,0 0 0 0 0,0 1 1 0 0,1 0-1 0 0,-1-1 1 0 0,-2 9-1 0 0,5-12-11 0 0,0-1 0 0 0,0 1 0 0 0,0 0 0 0 0,1 0 0 0 0,-1-1 0 0 0,0 1 0 0 0,0 0 0 0 0,0 0 0 0 0,1-1 0 0 0,-1 1 0 0 0,0 0 0 0 0,0-1 0 0 0,1 1-1 0 0,-1 0 1 0 0,1-1 0 0 0,-1 1 0 0 0,1 0 0 0 0,-1-1 0 0 0,1 1 0 0 0,-1-1 0 0 0,1 1 0 0 0,0 0 0 0 0,0 0 36 0 0,3 2 7 0 0,0 0 0 0 0,0 0 0 0 0,0 0 0 0 0,0 0 1 0 0,0-1-1 0 0,0 1 0 0 0,1-1 0 0 0,-1 0 0 0 0,1 0 0 0 0,0-1 0 0 0,-1 0 1 0 0,9 2-1 0 0,0-1 14 0 0,1-1 0 0 0,-1 0 0 0 0,19-2 0 0 0,6-2 68 0 0,1-3-1 0 0,-1-1 1 0 0,-1-1 0 0 0,1-3 0 0 0,64-26-1 0 0,-89 31-85 0 0,-3 2-30 0 0,-9 3 8 0 0,-1 3-76 0 0,0 15 26 0 0,0-3-7 0 0,0-1-1 0 0,3 14 1 0 0,-3-23 21 0 0,1-1 1 0 0,0 1 0 0 0,0-1-1 0 0,0 1 1 0 0,1-1-1 0 0,-1 0 1 0 0,1 1 0 0 0,0-1-1 0 0,0 0 1 0 0,0 0 0 0 0,3 3-1 0 0,-3-4-16 0 0,0-1-1 0 0,0 1 1 0 0,0 0-1 0 0,0-1 1 0 0,1 0 0 0 0,-1 0-1 0 0,1 0 1 0 0,-1 0-1 0 0,1 0 1 0 0,-1 0-1 0 0,1 0 1 0 0,-1-1 0 0 0,1 1-1 0 0,0-1 1 0 0,-1 0-1 0 0,1 0 1 0 0,0 0-1 0 0,-1 0 1 0 0,4-1 0 0 0,7-1-314 0 0,0 0 0 0 0,19-7 0 0 0,-31 9 287 0 0,29-11-1248 0 0,1-1-65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3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560 126 8287 0 0,'21'-15'136'0'0,"72"-46"1905"0"0,-73 49-362 0 0,0 2-1 0 0,41-15 0 0 0,-60 24-1590 0 0,-1 1-1 0 0,1 0 0 0 0,-1 0 0 0 0,1-1 1 0 0,-1 1-1 0 0,1 0 0 0 0,-1 0 0 0 0,1 0 1 0 0,-1 0-1 0 0,1 0 0 0 0,0 0 1 0 0,-1 0-1 0 0,1 0 0 0 0,-1 0 0 0 0,1 0 1 0 0,-1 0-1 0 0,2 0 0 0 0,-2 1-40 0 0,0-1 0 0 0,0 1-1 0 0,0-1 1 0 0,0 1 0 0 0,1-1 0 0 0,-1 1-1 0 0,0-1 1 0 0,0 1 0 0 0,0-1-1 0 0,0 1 1 0 0,0 0 0 0 0,0-1 0 0 0,-1 1-1 0 0,1-1 1 0 0,0 1 0 0 0,0-1 0 0 0,-1 2-1 0 0,-1 4 121 0 0,-1 1 1 0 0,-1-1-1 0 0,1 0 0 0 0,-1 0 0 0 0,0 0 0 0 0,-1-1 0 0 0,1 1 1 0 0,-9 7-1 0 0,-2 4 104 0 0,-14 15-107 0 0,-1-1 0 0 0,-1-2 0 0 0,-2 0 0 0 0,-1-3 0 0 0,-38 24 0 0 0,-56 28-143 0 0,-26 16 33 0 0,113-66-33 0 0,-60 52 1 0 0,92-71 18 0 0,0-1 1 0 0,0 1 0 0 0,1 1-1 0 0,0-1 1 0 0,1 1 0 0 0,-8 13-1 0 0,14-20-20 0 0,-1-1 0 0 0,1 1-1 0 0,0 0 1 0 0,0-1 0 0 0,0 1-1 0 0,0 0 1 0 0,1 0 0 0 0,-1 0-1 0 0,1 0 1 0 0,0 0-1 0 0,0 0 1 0 0,0 0 0 0 0,0 0-1 0 0,0 0 1 0 0,1 0 0 0 0,-1-1-1 0 0,1 1 1 0 0,-1 0 0 0 0,1 0-1 0 0,0 0 1 0 0,1-1-1 0 0,-1 1 1 0 0,0 0 0 0 0,1-1-1 0 0,-1 1 1 0 0,1-1 0 0 0,0 0-1 0 0,0 1 1 0 0,0-1 0 0 0,0 0-1 0 0,4 3 1 0 0,0 0 1 0 0,0-1 0 0 0,1 0 0 0 0,0 0 0 0 0,0-1 0 0 0,0 0 0 0 0,0 0 1 0 0,0 0-1 0 0,1-1 0 0 0,-1 0 0 0 0,1 0 0 0 0,14 0 0 0 0,7 0-155 0 0,52-5 0 0 0,22-10-1734 0 0,-47 3-80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3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14 17015 0 0,'0'0'1543'0'0,"-2"-1"-1268"0"0,-6-2-123 0 0,1 1 0 0 0,0 0-1 0 0,-1 0 1 0 0,1 1 0 0 0,-1 0 0 0 0,1 0 0 0 0,-1 1 0 0 0,1 0 0 0 0,-1 0 0 0 0,1 0 0 0 0,-1 1 0 0 0,0 0 0 0 0,1 1 0 0 0,-9 3 0 0 0,-15 4 42 0 0,-57 28-1 0 0,46-17-191 0 0,1 2 0 0 0,1 2 0 0 0,2 1 0 0 0,0 2 0 0 0,-34 33 0 0 0,56-45-2 0 0,1 1-1 0 0,-24 32 1 0 0,33-39 2 0 0,0 0 0 0 0,1 0-1 0 0,0 1 1 0 0,0-1 0 0 0,1 1 0 0 0,1 0 0 0 0,-5 20 0 0 0,7-27 8 0 0,1 0 0 0 0,-1 1 1 0 0,1-1-1 0 0,0 1 1 0 0,0-1-1 0 0,0 1 1 0 0,1-1-1 0 0,-1 0 1 0 0,1 1-1 0 0,0-1 1 0 0,0 1-1 0 0,0-1 1 0 0,0 0-1 0 0,0 0 1 0 0,1 0-1 0 0,0 0 1 0 0,2 4-1 0 0,-1-4 19 0 0,-1 0-1 0 0,1 0 0 0 0,1 0 1 0 0,-1 0-1 0 0,0-1 1 0 0,1 0-1 0 0,-1 1 1 0 0,1-1-1 0 0,-1 0 0 0 0,1-1 1 0 0,0 1-1 0 0,0-1 1 0 0,7 2-1 0 0,0-1 15 0 0,0 0 1 0 0,-1-1-1 0 0,1-1 0 0 0,0 0 0 0 0,0 0 0 0 0,-1-1 1 0 0,1 0-1 0 0,-1-1 0 0 0,21-6 0 0 0,3-3 65 0 0,51-26 1 0 0,-66 28-78 0 0,14-6 37 0 0,33-22 0 0 0,-56 30-48 0 0,1 0 0 0 0,-1-1-1 0 0,0 0 1 0 0,0-1 0 0 0,-1 0 0 0 0,13-16 0 0 0,-20 21-43 0 0,1 1 1 0 0,-1-1-1 0 0,1 0 1 0 0,-1 0-1 0 0,0 0 1 0 0,-1 0-1 0 0,1-1 1 0 0,-1 1-1 0 0,1 0 1 0 0,-1-1-1 0 0,-1 1 1 0 0,1-1-1 0 0,-1 1 1 0 0,1-1-1 0 0,-1 1 1 0 0,-1-1-1 0 0,1 1 1 0 0,-1-1-1 0 0,1 1 1 0 0,-1 0-1 0 0,0-1 1 0 0,-1 1-1 0 0,1 0 1 0 0,-1-1-1 0 0,0 1 0 0 0,0 0 1 0 0,0 0-1 0 0,-1 1 1 0 0,1-1-1 0 0,-1 0 1 0 0,0 1-1 0 0,0 0 1 0 0,0-1-1 0 0,-5-3 1 0 0,-5-4-1297 0 0,0 0 1 0 0,-1 1 0 0 0,0 0-1 0 0,-20-10 1 0 0,23 16-89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3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196 314 11519 0 0,'-4'13'310'0'0,"-2"0"1"0"0,1-1-1 0 0,-2 0 0 0 0,1 0 0 0 0,-2-1 0 0 0,0 1 0 0 0,0-2 0 0 0,-1 1 0 0 0,0-1 0 0 0,0-1 0 0 0,-12 10 1 0 0,15-15 230 0 0,0 0 1 0 0,-1 0 0 0 0,1 0 0 0 0,-1 0 0 0 0,-12 4 0 0 0,18-8-476 0 0,-1 1 0 0 0,1-1 1 0 0,0 1-1 0 0,0-1 0 0 0,-1 0 1 0 0,1 1-1 0 0,0-1 0 0 0,0 0 1 0 0,-1 0-1 0 0,1 0 0 0 0,0 0 1 0 0,0 0-1 0 0,-1 0 0 0 0,1 0 1 0 0,0-1-1 0 0,0 1 0 0 0,-1 0 1 0 0,1-1-1 0 0,0 1 0 0 0,0-1 1 0 0,0 1-1 0 0,0-1 0 0 0,-1 0 1 0 0,1 1-1 0 0,0-1 0 0 0,0 0 1 0 0,0 0-1 0 0,0 0 0 0 0,1 0 1 0 0,-1 0-1 0 0,0 0 0 0 0,0 0 1 0 0,0 0-1 0 0,1 0 0 0 0,-1 0 1 0 0,1 0-1 0 0,-1 0 0 0 0,1 0 1 0 0,-1-1-1 0 0,0-1 0 0 0,1-2 36 0 0,-1-1-1 0 0,1 1 1 0 0,-1 0-1 0 0,1-1 1 0 0,1 1 0 0 0,-1 0-1 0 0,1 0 1 0 0,0 0-1 0 0,0-1 1 0 0,1 1 0 0 0,-1 0-1 0 0,4-7 1 0 0,3-4 38 0 0,0 0-1 0 0,14-19 1 0 0,-6 11-109 0 0,2 2 1 0 0,0 0-1 0 0,2 1 0 0 0,21-19 0 0 0,1 6 15 0 0,53-35 0 0 0,-70 52-19 0 0,0 2 1 0 0,38-16-1 0 0,-50 26-10 0 0,1 0 0 0 0,-1 0-1 0 0,1 2 1 0 0,0 0 0 0 0,0 0 0 0 0,0 1-1 0 0,16 0 1 0 0,-27 2 5 0 0,1 0 0 0 0,0 0 0 0 0,0 1 0 0 0,0-1 0 0 0,-1 1 0 0 0,1 0 0 0 0,0 0-1 0 0,-1 0 1 0 0,1 1 0 0 0,-1-1 0 0 0,1 1 0 0 0,-1 0 0 0 0,1 0 0 0 0,-1 0 0 0 0,0 0 0 0 0,5 5 0 0 0,-5-3 4 0 0,1 0 0 0 0,-1 1 0 0 0,-1-1 0 0 0,1 0 0 0 0,-1 1 0 0 0,1-1 0 0 0,-1 1 0 0 0,0 0 0 0 0,-1 0 0 0 0,1 0 0 0 0,-1 0 0 0 0,0 5 0 0 0,1 1 9 0 0,-2 0 1 0 0,1 0-1 0 0,-1 0 0 0 0,-1 0 1 0 0,0 0-1 0 0,-1 0 0 0 0,0 0 1 0 0,-1-1-1 0 0,-4 13 1 0 0,-6 12 45 0 0,-26 45 0 0 0,-4 13-28 0 0,36-66-292 0 0,7-25-45 0 0,15-4-4793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3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549 148 16127 0 0,'24'-33'1076'0'0,"50"-51"0"0"0,-52 59-144 0 0,-21 24-828 0 0,-1 1 0 0 0,0 0-1 0 0,0-1 1 0 0,1 1 0 0 0,-1 0-1 0 0,0-1 1 0 0,0 1 0 0 0,1 0-1 0 0,-1-1 1 0 0,0 1 0 0 0,1 0-1 0 0,-1 0 1 0 0,0-1 0 0 0,1 1-1 0 0,-1 0 1 0 0,1 0 0 0 0,-1 0-1 0 0,0 0 1 0 0,1 0 0 0 0,-1-1-1 0 0,1 1 1 0 0,-1 0 0 0 0,1 0-1 0 0,-1 0 1 0 0,2 9 454 0 0,-10 21-809 0 0,8-28 371 0 0,-94 266 487 0 0,69-202-510 0 0,-121 302 76 0 0,96-257-107 0 0,-81 130 0 0 0,-13 10-1821 0 0,68-117-242 0 0,70-122-2916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3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15 199 3223 0 0,'-15'-13'19339'0'0,"16"13"-19266"0"0,0 1-1 0 0,0 0 1 0 0,0-1 0 0 0,0 1-1 0 0,0-1 1 0 0,1 0 0 0 0,-1 1-1 0 0,0-1 1 0 0,0 0 0 0 0,0 1-1 0 0,2-1 1 0 0,3 1 55 0 0,21 3 225 0 0,1-1 0 0 0,-1-1 1 0 0,1-2-1 0 0,39-4 0 0 0,-46 3-214 0 0,276-39 703 0 0,-228 28-756 0 0,238-57 129 0 0,-28 3-947 0 0,-260 63 135 0 0,26-2 0 0 0,-40 5 132 0 0,1 0 0 0 0,-1 0 0 0 0,1 1 0 0 0,-1-1 0 0 0,0 1 0 0 0,0 0 0 0 0,1 1 0 0 0,-1-1 0 0 0,7 4 0 0 0,-10-3 204 0 0,0-1 0 0 0,-1 1 0 0 0,1 0 0 0 0,0 0 0 0 0,-1 0 0 0 0,1 0 1 0 0,-1 0-1 0 0,1 0 0 0 0,-1 1 0 0 0,0-1 0 0 0,0 0 0 0 0,0 1 0 0 0,0-1 0 0 0,-1 1 0 0 0,1-1 1 0 0,-1 1-1 0 0,1 3 0 0 0,1 2-283 0 0,16 78-1151 0 0,-16-72 2363 0 0,-1-1-1 0 0,0 0 1 0 0,-2 1-1 0 0,-1 21 1 0 0,-3-11 202 0 0,0 1 1 0 0,-1-2 0 0 0,-1 1 0 0 0,-2-1 0 0 0,0 0 0 0 0,-13 22-1 0 0,-120 199 1869 0 0,127-222-3802 0 0,-30 35-1 0 0,36-48-129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3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7831 0 0,'0'0'1123'0'0,"1"2"394"0"0,17 68 5427 0 0,-10-25-8667 0 0,3 84 0 0 0,-9-68-349 0 0,-2 0 0 0 0,-4 1 1 0 0,-13 75-1 0 0,14-125 2602 0 0,0 0 0 0 0,-1-1 0 0 0,-1 0 0 0 0,0 0 0 0 0,0 0 0 0 0,-1 0-1 0 0,-13 17 1 0 0,9-14 983 0 0,-2-1-1 0 0,0 0 0 0 0,0-1 1 0 0,-25 19 2786 0 0,35-42-2828 0 0,3 6-1316 0 0,-1 0 0 0 0,1 0 0 0 0,0 0 0 0 0,0 0 1 0 0,0 0-1 0 0,1 0 0 0 0,0 1 0 0 0,0-1 0 0 0,0 1 1 0 0,1-1-1 0 0,5-7 0 0 0,4-3 60 0 0,24-25 0 0 0,-14 15 34 0 0,25-27-214 0 0,2 1 0 0 0,3 3-1 0 0,1 2 1 0 0,2 2 0 0 0,77-45 0 0 0,-123 83-50 0 0,1 1 0 0 0,0 0-1 0 0,15-4 1 0 0,-21 8 16 0 0,0 0 0 0 0,0 0 0 0 0,0 0 0 0 0,0 0 0 0 0,-1 1 0 0 0,1 0-1 0 0,0 0 1 0 0,0 0 0 0 0,0 0 0 0 0,0 0 0 0 0,0 1 0 0 0,8 2 0 0 0,-10-2 14 0 0,0 0-1 0 0,0 1 1 0 0,0-1 0 0 0,-1 0 0 0 0,1 1 0 0 0,0 0-1 0 0,0-1 1 0 0,-1 1 0 0 0,1 0 0 0 0,-1 0 0 0 0,0 0-1 0 0,1 0 1 0 0,-1 0 0 0 0,0 0 0 0 0,0 0 0 0 0,0 0-1 0 0,-1 0 1 0 0,1 1 0 0 0,0-1 0 0 0,-1 0 0 0 0,0 1-1 0 0,1-1 1 0 0,-1 3 0 0 0,1 6 51 0 0,-1 1 0 0 0,0-1 1 0 0,-2 17-1 0 0,-8 31 145 0 0,-26 88 0 0 0,19-84-1082 0 0,-11 70 1 0 0,26-107-2960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2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25 9215 0 0,'0'0'707'0'0,"-1"2"-464"0"0,1-1 71 0 0,-1-1-1 0 0,1 1 1 0 0,0-1 0 0 0,0 1 0 0 0,-1 0 0 0 0,1-1 0 0 0,0 1 0 0 0,0 0 0 0 0,0-1 0 0 0,0 1 0 0 0,0 0-1 0 0,0-1 1 0 0,0 1 0 0 0,0 0 0 0 0,0-1 0 0 0,0 1 0 0 0,0 0 0 0 0,1-1 0 0 0,-1 1 0 0 0,0 0 0 0 0,0-1-1 0 0,1 1 1 0 0,-1-1 0 0 0,0 1 0 0 0,1 0 0 0 0,-1-1 0 0 0,1 1 0 0 0,-1-1 0 0 0,1 1 0 0 0,0 0 0 0 0,1 0-36 0 0,0 0 0 0 0,0 0 1 0 0,0 0-1 0 0,0 0 1 0 0,0 0-1 0 0,1 0 1 0 0,-1 0-1 0 0,0-1 0 0 0,4 1 1 0 0,4 0-11 0 0,0 0-1 0 0,0-1 1 0 0,17-1 0 0 0,115-27 1916 0 0,-12 3-1120 0 0,-126 24-1132 0 0,0 0-105 0 0,0 0 0 0 0,1 1 1 0 0,-1 0-1 0 0,1-1 0 0 0,-1 1 1 0 0,0 1-1 0 0,1-1 0 0 0,-1 1 0 0 0,0-1 1 0 0,1 1-1 0 0,-1 1 0 0 0,5 1 1 0 0,2 1-1475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35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96 197 9215 0 0,'0'0'707'0'0,"0"-2"-464"0"0,-1-1 462 0 0,-1-1 0 0 0,1 0 0 0 0,-1 1 0 0 0,1-1 0 0 0,-8-5 5074 0 0,9 9-5728 0 0,0-1-1 0 0,-1 1 1 0 0,0 0 0 0 0,1 0 0 0 0,-1-1 0 0 0,1 1-1 0 0,-1 0 1 0 0,1 0 0 0 0,-1 0 0 0 0,1-1 0 0 0,-1 1-1 0 0,0 0 1 0 0,1 0 0 0 0,-1 0 0 0 0,1 0 0 0 0,-2 0 0 0 0,0 1 2 0 0,-1 0 1 0 0,0 1 0 0 0,0-1 0 0 0,1 0 0 0 0,-1 1 0 0 0,1-1-1 0 0,-1 1 1 0 0,1 0 0 0 0,0 0 0 0 0,0 0 0 0 0,0 0 0 0 0,0 0-1 0 0,0 0 1 0 0,0 1 0 0 0,0-1 0 0 0,1 1 0 0 0,-1-1 0 0 0,1 1-1 0 0,0 0 1 0 0,-2 4 0 0 0,-3 14 46 0 0,0 1-1 0 0,2 0 0 0 0,0 1 1 0 0,2-1-1 0 0,0 0 1 0 0,3 43-1 0 0,0-39 43 0 0,2 0-1 0 0,0 0 1 0 0,2-1-1 0 0,1 1 1 0 0,10 28-1 0 0,-13-48 19 0 0,-1-1-1 0 0,1 0 0 0 0,0 0 0 0 0,0-1 1 0 0,1 1-1 0 0,7 8 0 0 0,-10-12-95 0 0,1 0-1 0 0,0 0 1 0 0,0 0-1 0 0,0 0 1 0 0,0 0-1 0 0,-1 0 1 0 0,1 0 0 0 0,0-1-1 0 0,1 1 1 0 0,-1 0-1 0 0,0-1 1 0 0,0 0-1 0 0,0 0 1 0 0,0 1-1 0 0,3-2 1 0 0,29-2 424 0 0,-19 0-365 0 0,0-1-1 0 0,0-1 1 0 0,-1 0-1 0 0,0 0 0 0 0,0-2 1 0 0,0 0-1 0 0,15-11 0 0 0,-7 3-80 0 0,-1-1-1 0 0,0-1 0 0 0,24-25 0 0 0,-17 8-29 0 0,-18 21-12 0 0,19-19-1 0 0,43-38-167 0 0,72-91 0 0 0,-111 120 98 0 0,57-67-369 0 0,-66 85-564 0 0,-22 22 450 0 0,9-6-2454 0 0,0 1 1263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3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5 5527 0 0,'0'0'250'0'0,"1"-1"-2"0"0,5-3 110 0 0,-29 10 4861 0 0,11 0-4351 0 0,0 0 0 0 0,0 1 0 0 0,-19 16 0 0 0,-31 31-102 0 0,58-51-640 0 0,-37 36 371 0 0,2 0 0 0 0,1 3 0 0 0,-33 49 0 0 0,64-81-462 0 0,1 0 1 0 0,0 0 0 0 0,-4 12-1 0 0,8-17-28 0 0,0 0 0 0 0,1 0-1 0 0,-1 0 1 0 0,1-1 0 0 0,0 2-1 0 0,0-1 1 0 0,1 0 0 0 0,0 0 0 0 0,0 8-1 0 0,1-11 2 0 0,-1 0 1 0 0,1 0-1 0 0,0 0 0 0 0,0 0 0 0 0,0 0 1 0 0,0 0-1 0 0,0 0 0 0 0,0 0 0 0 0,0-1 1 0 0,1 1-1 0 0,-1 0 0 0 0,1-1 0 0 0,-1 1 1 0 0,1-1-1 0 0,0 1 0 0 0,-1-1 0 0 0,1 0 1 0 0,0 0-1 0 0,0 0 0 0 0,0 0 0 0 0,0 0 1 0 0,0 0-1 0 0,0-1 0 0 0,0 1 0 0 0,0 0 1 0 0,0-1-1 0 0,3 1 0 0 0,6 1 50 0 0,0-1 1 0 0,1 0-1 0 0,19-1 0 0 0,18-3 32 0 0,-1-2 0 0 0,1-3 0 0 0,-1-1 0 0 0,0-2 0 0 0,60-24 0 0 0,-94 30-84 0 0,-1-1 0 0 0,0 0 0 0 0,0-1 0 0 0,0 0 0 0 0,-1-1 0 0 0,0 0 0 0 0,13-12 0 0 0,-22 16 34 0 0,1 1 0 0 0,-1-1 0 0 0,0 1-1 0 0,0-1 1 0 0,0 0 0 0 0,0 0-1 0 0,-1-1 1 0 0,0 1 0 0 0,0 0 0 0 0,0-1-1 0 0,0 1 1 0 0,-1-1 0 0 0,1 0 0 0 0,-1 0-1 0 0,0 1 1 0 0,-1-1 0 0 0,1 0-1 0 0,-1 0 1 0 0,0 0 0 0 0,0 0 0 0 0,-1 0-1 0 0,1 1 1 0 0,-1-1 0 0 0,-3-9 0 0 0,1 6 36 0 0,1 1 1 0 0,-2 0 0 0 0,1 0 0 0 0,-1 0 0 0 0,0 0 0 0 0,0 1-1 0 0,-1-1 1 0 0,0 1 0 0 0,-11-10 0 0 0,8 8-74 0 0,-1 1 1 0 0,0 1-1 0 0,0 0 0 0 0,-1 0 1 0 0,0 1-1 0 0,-14-6 0 0 0,6 4-143 0 0,0 1 0 0 0,-1 2 0 0 0,0 0 0 0 0,0 0 0 0 0,0 2 0 0 0,0 0 0 0 0,-35 2 1 0 0,34 3-463 0 0,41-4-5014 0 0,12-3 3952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3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65 5063 0 0,'0'0'390'0'0,"1"-1"-252"0"0,17-9 14006 0 0,-19 12-13710 0 0,-10 25-11 0 0,-1-1 1 0 0,-2 0 0 0 0,-22 32-1 0 0,0 2 9 0 0,22-37-244 0 0,0 1 2 0 0,-22 50 1 0 0,33-67-173 0 0,1 0 1 0 0,-1 1 0 0 0,1-1-1 0 0,1 1 1 0 0,0 0-1 0 0,0 0 1 0 0,0-1 0 0 0,1 1-1 0 0,0 0 1 0 0,0 0 0 0 0,3 13-1 0 0,-1-17 28 0 0,-1 1-1 0 0,1-1 1 0 0,0 1 0 0 0,1-1-1 0 0,-1 0 1 0 0,1 1 0 0 0,0-1-1 0 0,0-1 1 0 0,0 1 0 0 0,0 0-1 0 0,1-1 1 0 0,0 0 0 0 0,-1 0-1 0 0,1 0 1 0 0,0 0 0 0 0,1 0-1 0 0,5 2 1 0 0,2 1 72 0 0,0-1-1 0 0,0 0 1 0 0,1-1 0 0 0,0 0-1 0 0,14 2 1 0 0,-13-4-65 0 0,-1-1 1 0 0,0 0-1 0 0,0-2 0 0 0,1 1 1 0 0,-1-1-1 0 0,0-1 0 0 0,0-1 1 0 0,0 0-1 0 0,0 0 0 0 0,0-1 1 0 0,-1-1-1 0 0,0 0 0 0 0,15-9 1 0 0,2-2 41 0 0,0-3 0 0 0,-2 0 0 0 0,0-2 1 0 0,25-25-1 0 0,-31 26-45 0 0,0-2 1 0 0,24-36 0 0 0,30-54-175 0 0,-53 77-118 0 0,24-45-807 0 0,0 1-4817 0 0,-37 65-1140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3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37 12439 0 0,'50'-35'10259'0'0,"-52"35"-9670"0"0,-6-1-452 0 0,0 0 0 0 0,0 1-1 0 0,0 0 1 0 0,0 1 0 0 0,0 0 0 0 0,0 0-1 0 0,0 0 1 0 0,0 1 0 0 0,-7 3 0 0 0,-8 3-141 0 0,-38 19 0 0 0,38-15-54 0 0,0 1 0 0 0,1 1-1 0 0,0 1 1 0 0,2 1 0 0 0,0 1-1 0 0,0 1 1 0 0,2 0 0 0 0,0 2-1 0 0,1 0 1 0 0,-15 23 0 0 0,31-41 30 0 0,0-1 0 0 0,0 1 0 0 0,0 0 0 0 0,1-1 0 0 0,-1 1 0 0 0,0 0 1 0 0,1-1-1 0 0,-1 1 0 0 0,1 0 0 0 0,0 0 0 0 0,-1 0 0 0 0,1 0 0 0 0,0-1 0 0 0,0 1 0 0 0,0 0 1 0 0,1 3-1 0 0,0-2 12 0 0,0 0 0 0 0,0 0 1 0 0,1 1-1 0 0,-1-1 1 0 0,1 0-1 0 0,0 0 0 0 0,0 0 1 0 0,2 2-1 0 0,47 53-169 0 0,-3-4 77 0 0,-35-36 107 0 0,25 30 45 0 0,33 57 1 0 0,-45-54 1121 0 0,-25-47-1071 0 0,0 0-1 0 0,0-1 1 0 0,0 1-1 0 0,-1-1 1 0 0,1 1-1 0 0,-1 0 0 0 0,0 0 1 0 0,0 4-1 0 0,0-5 15 0 0,0-1-75 0 0,0-1 0 0 0,-1 0 0 0 0,1 0 0 0 0,0 1-1 0 0,-1-1 1 0 0,1 0 0 0 0,-1 0 0 0 0,1 0 0 0 0,-1 0 0 0 0,1 0 0 0 0,-1 0 0 0 0,0 0-1 0 0,0 0 1 0 0,1 0 0 0 0,-1 0 0 0 0,-2 1 0 0 0,-15 10 185 0 0,12-9-156 0 0,0 0 1 0 0,-1-1-1 0 0,1 0 1 0 0,-1 0-1 0 0,0-1 1 0 0,0 0-1 0 0,0 0 1 0 0,0 0-1 0 0,-7-1 1 0 0,-66-7 165 0 0,64 5-208 0 0,-7-1-114 0 0,-8 0-796 0 0,0-2 0 0 0,-58-16 0 0 0,72 14-5103 0 0,3-1-1864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4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338 446 7111 0 0,'0'0'644'0'0,"1"2"-532"0"0,7 25 420 0 0,-4-11 963 0 0,12 28-1 0 0,-14-40-1260 0 0,0 0-1 0 0,0 0 1 0 0,0 0 0 0 0,1-1-1 0 0,0 1 1 0 0,-1-1-1 0 0,1 1 1 0 0,0-1 0 0 0,1 0-1 0 0,-1 0 1 0 0,6 4-1 0 0,-7-6 314 0 0,1 0 487 0 0,5 3 3983 0 0,-38 8-5024 0 0,0-1 1 0 0,-59 12 0 0 0,69-19-42 0 0,-1-1-1 0 0,0-1 1 0 0,0-1-1 0 0,0 0 1 0 0,-32-5-1 0 0,47 3 61 0 0,1 0 0 0 0,-1-1-1 0 0,1 0 1 0 0,-1 0-1 0 0,1 0 1 0 0,0 0 0 0 0,0-1-1 0 0,0 0 1 0 0,0 0 0 0 0,0 0-1 0 0,1-1 1 0 0,-1 1 0 0 0,1-1-1 0 0,0 0 1 0 0,0-1 0 0 0,0 1-1 0 0,1-1 1 0 0,-1 1 0 0 0,1-1-1 0 0,1 0 1 0 0,-1 0 0 0 0,0-1-1 0 0,1 1 1 0 0,0 0 0 0 0,1-1-1 0 0,-1 1 1 0 0,1-1 0 0 0,0 0-1 0 0,0 1 1 0 0,1-1 0 0 0,-1 0-1 0 0,1 0 1 0 0,1 1-1 0 0,0-7 1 0 0,1 0 28 0 0,0 0 0 0 0,1 0 0 0 0,1 0 0 0 0,0 1 0 0 0,0-1 0 0 0,1 1 0 0 0,10-17 0 0 0,-4 12-18 0 0,0 0 1 0 0,0 2-1 0 0,1-1 0 0 0,20-16 1 0 0,1 3 1 0 0,1 1 0 0 0,1 2 0 0 0,60-31 0 0 0,-19 15 110 0 0,110-43 0 0 0,-170 78-48 0 0,0 1 1 0 0,1 1-1 0 0,-1 0 0 0 0,1 1 0 0 0,0 1 0 0 0,0 1 0 0 0,20 0 1 0 0,-30 1-68 0 0,0 1 0 0 0,0-1 0 0 0,0 2 0 0 0,0-1 1 0 0,0 1-1 0 0,0 0 0 0 0,-1 0 0 0 0,1 0 0 0 0,-1 1 1 0 0,1 0-1 0 0,-1 1 0 0 0,0-1 0 0 0,0 1 0 0 0,-1 1 1 0 0,1-1-1 0 0,-1 1 0 0 0,0-1 0 0 0,0 2 0 0 0,8 9 0 0 0,-10-10-4 0 0,0 1-1 0 0,-1-1 1 0 0,0 1-1 0 0,0-1 1 0 0,0 1-1 0 0,0 0 1 0 0,-1-1-1 0 0,0 1 1 0 0,0 0-1 0 0,0 0 1 0 0,-1 0-1 0 0,0 0 1 0 0,0 0-1 0 0,-1 0 1 0 0,1 0-1 0 0,-1 0 0 0 0,-1-1 1 0 0,-2 9-1 0 0,1-4 9 0 0,-1 1 0 0 0,0-1-1 0 0,-1 0 1 0 0,0-1 0 0 0,-1 1-1 0 0,0-1 1 0 0,-1 0 0 0 0,1 0-1 0 0,-10 7 1 0 0,-5 6 6 0 0,-2-2 0 0 0,-1 0-1 0 0,0-2 1 0 0,-1 0 0 0 0,-34 16 0 0 0,-121 51-210 0 0,130-66-645 0 0,-89 24 0 0 0,137-43 600 0 0,0 1-1 0 0,-1-1 1 0 0,1 1 0 0 0,0-1 0 0 0,-1 0-1 0 0,1 0 1 0 0,0 0 0 0 0,-1 0 0 0 0,1-1-1 0 0,-1 1 1 0 0,1-1 0 0 0,0 1 0 0 0,-1-1-1 0 0,1 0 1 0 0,-3-1 0 0 0,3 0-1566 0 0,-1-5-59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4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923 150 8287 0 0,'69'-83'1240'0'0,"-15"17"7134"0"0,-65 73-7528 0 0,-18 20-468 0 0,1 2-1 0 0,-32 42 0 0 0,39-47-354 0 0,-128 179 273 0 0,15 12-223 0 0,8-12-81 0 0,-156 194-216 0 0,214-305 200 0 0,48-67-234 0 0,-1 0-1 0 0,-34 27 1 0 0,14-13-72 0 0,40-37-13 0 0,25-17-10273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4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260 414 2759 0 0,'-2'2'12788'0'0,"-5"7"-12272"0"0,0 0-1 0 0,0 0 0 0 0,1 1 1 0 0,-6 12-1 0 0,-10 15 368 0 0,-48 59 1065 0 0,39-56-1337 0 0,-49 78 3 0 0,77-114-632 0 0,2-3-332 0 0,-1 1 0 0 0,1 0 0 0 0,-1 0 0 0 0,1 0 0 0 0,0 0 0 0 0,0 0-1 0 0,0 0 1 0 0,-1 3 0 0 0</inkml:trace>
  <inkml:trace contextRef="#ctx0" brushRef="#br0" timeOffset="1">711 13 7367 0 0,'-7'-6'656'0'0,"-4"1"-528"0"0,-2 3-128 0 0,0 2 0 0 0,0 5 2048 0 0,3 1 376 0 0,1 3 72 0 0,3 1 24 0 0,1 3-2656 0 0,3-2-536 0 0,2 2-96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4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1 13359 0 0,'-2'0'612'0'0,"-35"12"20"0"0,6-2-428 0 0,-46 23 2742 0 0,-91 54-1 0 0,123-62-2402 0 0,-69 51 1 0 0,105-68-552 0 0,1 0 0 0 0,0 0 0 0 0,-10 14 0 0 0,17-20-224 0 0,1 0 105 0 0,0 1 1 0 0,0-1-1 0 0,0 0 1 0 0,0 0-1 0 0,0 1 1 0 0,1-1-1 0 0,-1 0 1 0 0,1 1-1 0 0,-1-1 1 0 0,1 0 0 0 0,0 0-1 0 0,0 0 1 0 0,0 0-1 0 0,0 0 1 0 0,1 0-1 0 0,-1 0 1 0 0,0 0-1 0 0,3 2 1 0 0,83 106-1361 0 0,-58-74 2477 0 0,51 49-1 0 0,-69-74-608 0 0,-9-9-37 0 0,0 0-8 0 0,10 18 256 0 0,-11-18-304 0 0,-3 2-200 0 0,-1 0 1 0 0,0-1-1 0 0,0 1 0 0 0,0 0 0 0 0,-1-1 0 0 0,1 0 1 0 0,-1 0-1 0 0,0 0 0 0 0,1 0 0 0 0,-2 0 0 0 0,1-1 1 0 0,0 0-1 0 0,0 0 0 0 0,-1 0 0 0 0,-5 2 0 0 0,-10 2 28 0 0,0-1-1 0 0,-24 3 0 0 0,41-7-88 0 0,-320 48-307 0 0,304-46 29 0 0,0-2-1 0 0,-27-1 0 0 0,9-4-6231 0 0,22 0-319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4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59 18199 0 0,'6'-17'371'0'0,"-3"10"38"0"0,-1 1-1 0 0,0-1 1 0 0,2-13 0 0 0,-3 18 1 0 0,-13 11 16 0 0,3-1-386 0 0,1-1 0 0 0,-1 2 0 0 0,1-1 0 0 0,1 1 0 0 0,-12 17 0 0 0,-27 55 161 0 0,34-58-116 0 0,-83 159 449 0 0,-79 142 212 0 0,-37 23-373 0 0,185-304-362 0 0,-1 0-231 0 0,-1-1 1 0 0,-2-1-1 0 0,-1-1 0 0 0,-39 36 0 0 0,55-63-1207 0 0,-1-2-415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44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6 266 8751 0 0,'-6'-7'10310'0'0,"96"1"-4924"0"0,46-17-4812 0 0,-96 15 28 0 0,114-20 205 0 0,162-31 110 0 0,-5-21-1162 0 0,-260 64-141 0 0,57-18-5832 0 0,-96 29 4095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3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12551 0 0,'0'0'2784'0'0,"-1"3"-2333"0"0,-4 3-356 0 0,1 2 1 0 0,-1-1-1 0 0,2 1 1 0 0,-1-1-1 0 0,1 1 1 0 0,0 0-1 0 0,-2 11 1 0 0,0 7 104 0 0,0 31 0 0 0,-2 11-135 0 0,5-49-33 0 0,2-11 79 0 0,-1-1 0 0 0,0 1 0 0 0,-4 13 0 0 0,1-10-35 0 0,0-1-1 0 0,-1 1 1 0 0,0-1-1 0 0,-1 0 1 0 0,0 0-1 0 0,-1 0 0 0 0,0-1 1 0 0,-1 0-1 0 0,-12 12 1 0 0,8-9-199 0 0,7-8-153 0 0,1 0-1 0 0,0 0 0 0 0,0 0 0 0 0,0 1 0 0 0,-3 5 0 0 0,6-8-392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4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35 425 8287 0 0,'-1'3'639'0'0,"-21"64"1303"0"0,11-33 9295 0 0,11-37-10399 0 0,10-29-395 0 0,1 0 1 0 0,1 0-1 0 0,2 1 0 0 0,1 1 0 0 0,2 0 0 0 0,1 1 1 0 0,1 1-1 0 0,1 1 0 0 0,40-42 0 0 0,-25 33-460 0 0,-11 10-53 0 0,1 2 0 0 0,28-21 0 0 0,-43 38-62 0 0,-1 1-1 0 0,2-1 1 0 0,-1 2-1 0 0,1 0 1 0 0,-1 0-1 0 0,1 1 1 0 0,1 0-1 0 0,-1 1 1 0 0,22-4-1 0 0,-20 6-442 0 0,1 0-1 0 0,-1 1 1 0 0,0 0 0 0 0,17 4-1 0 0,52 14-3588 0 0,-52-12 2485 0 0</inkml:trace>
  <inkml:trace contextRef="#ctx0" brushRef="#br0" timeOffset="1">935 106 10135 0 0,'-1'2'6120'0'0,"-7"8"-3747"0"0,1 1 0 0 0,-7 16 0 0 0,-20 55-338 0 0,3-4-1486 0 0,28-72-541 0 0,-106 242-1786 0 0,103-225 302 0 0,5-12-2083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4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408 161 2759 0 0,'11'-14'613'0'0,"57"-65"-1605"0"0,-30 44 2658 0 0,-29 29 694 0 0,-1 1 1 0 0,18-10-1 0 0,-24 14-1521 0 0,1 0-1 0 0,0 0 1 0 0,-1 0-1 0 0,1 0 0 0 0,0 1 1 0 0,0-1-1 0 0,4 1 1 0 0,-4 0-496 0 0,-1 0 0 0 0,0 0 0 0 0,0 0 0 0 0,0 1 0 0 0,0-1 0 0 0,0 1 0 0 0,0-1 0 0 0,0 1 0 0 0,3 1 0 0 0,-3-1-266 0 0,0 0 0 0 0,-1 0 1 0 0,1 1-1 0 0,-1-1 0 0 0,1 0 1 0 0,-1 1-1 0 0,1-1 0 0 0,-1 1 1 0 0,0-1-1 0 0,1 1 0 0 0,-1 0 1 0 0,0 0-1 0 0,0-1 0 0 0,-1 1 1 0 0,1 0-1 0 0,0 0 0 0 0,0 0 1 0 0,-1 0-1 0 0,1 0 0 0 0,-1 0 1 0 0,0 0-1 0 0,1 4 0 0 0,-2 7 35 0 0,1 1 0 0 0,-1-1 0 0 0,-1 0-1 0 0,-1 1 1 0 0,-5 17 0 0 0,-27 66 178 0 0,27-76-242 0 0,-167 370 240 0 0,158-354-290 0 0,-121 238-233 0 0,29-83-802 0 0,-16-10-3603 0 0,118-171 4139 0 0,-6 6-1609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4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1 481 12351 0 0,'0'-2'564'0'0,"0"-4"-394"0"0,0-1-1 0 0,1 1 1 0 0,0-1-1 0 0,0 1 0 0 0,1-1 1 0 0,-1 1-1 0 0,1 0 1 0 0,1 0-1 0 0,5-10 0 0 0,-2 4 348 0 0,2 1 0 0 0,0 1-1 0 0,0 0 1 0 0,10-10 0 0 0,19-14 480 0 0,2 1 0 0 0,77-50 0 0 0,-41 31-806 0 0,-37 25-139 0 0,71-37 0 0 0,-92 55 17 0 0,1 1-1 0 0,-1 1 1 0 0,2 1 0 0 0,-1 1-1 0 0,1 0 1 0 0,36-4-1 0 0,-51 8-10 0 0,1 1-1 0 0,-1 0 1 0 0,1 0-1 0 0,-1 1 1 0 0,1-1-1 0 0,-1 1 1 0 0,1 0 0 0 0,-1 0-1 0 0,1 0 1 0 0,-1 1-1 0 0,0-1 1 0 0,0 1-1 0 0,8 5 1 0 0,-9-5 20 0 0,0 1 1 0 0,0 0 0 0 0,0 0-1 0 0,0 0 1 0 0,0 1-1 0 0,0-1 1 0 0,-1 1-1 0 0,0 0 1 0 0,0-1-1 0 0,0 1 1 0 0,0 0-1 0 0,-1 0 1 0 0,1 0 0 0 0,1 7-1 0 0,-1 1 42 0 0,0 0-1 0 0,-1 0 0 0 0,-1 1 1 0 0,1-1-1 0 0,-2 0 1 0 0,0 0-1 0 0,-5 24 0 0 0,-28 84 428 0 0,25-92-417 0 0,-47 129 917 0 0,53-152-1014 0 0,1 0 0 0 0,-1 0 0 0 0,0-1 0 0 0,-1 1 0 0 0,1-1 0 0 0,-1 0 0 0 0,0 0 0 0 0,0 0 0 0 0,0-1 0 0 0,-1 1 0 0 0,1-1 0 0 0,-1 0 0 0 0,0 0 0 0 0,-5 2 0 0 0,-5 1 72 0 0,1 0-1 0 0,0-1 1 0 0,-29 6-1 0 0,21-7-142 0 0,0-1 0 0 0,0-1 0 0 0,-33 0 0 0 0,40-3-2 0 0,0 0 0 0 0,0-1 0 0 0,0-1 0 0 0,1 0 0 0 0,-1-1 0 0 0,-14-6 0 0 0,27 9-27 0 0,0 0 1 0 0,0 0-1 0 0,0 0 0 0 0,0 0 1 0 0,0 0-1 0 0,0-1 0 0 0,0 1 1 0 0,1 0-1 0 0,-1-1 0 0 0,0 0 0 0 0,1 1 1 0 0,-1-1-1 0 0,1 0 0 0 0,0 0 1 0 0,-2-3-1 0 0,2 4-142 0 0,1-1 1 0 0,-1 0-1 0 0,1 0 0 0 0,-1 1 1 0 0,1-1-1 0 0,0 0 0 0 0,0 0 1 0 0,0 0-1 0 0,0 0 0 0 0,0 1 1 0 0,0-1-1 0 0,1 0 0 0 0,-1 0 1 0 0,0 1-1 0 0,1-1 0 0 0,0 0 1 0 0,-1 0-1 0 0,1 1 0 0 0,0-1 1 0 0,1-2-1 0 0,12-15-7422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4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12463 0 0,'34'-10'890'0'0,"-1"1"-1"0"0,56-7 5658 0 0,-88 18-5763 0 0,1 1-643 0 0,1 1 0 0 0,-1-1 0 0 0,-1 1 1 0 0,1 0-1 0 0,0-1 0 0 0,-1 1 0 0 0,0 0 1 0 0,0 0-1 0 0,0 0 0 0 0,0 0 1 0 0,-1 0-1 0 0,1 0 0 0 0,-1 0 0 0 0,0 0 1 0 0,0 0-1 0 0,-1 0 0 0 0,1 1 1 0 0,-1-1-1 0 0,0 0 0 0 0,0-1 0 0 0,0 1 1 0 0,-2 4-1 0 0,-5 10 7 0 0,-1 0 0 0 0,0 0 0 0 0,-15 21 0 0 0,13-22 38 0 0,2-2-154 0 0,-7 8 50 0 0,-14 35-1 0 0,26-52-75 0 0,2 1-1 0 0,-1 0 1 0 0,1 0 0 0 0,0-1 0 0 0,0 1-1 0 0,1 1 1 0 0,0-1 0 0 0,0 0-1 0 0,1 0 1 0 0,0 11 0 0 0,4-3 36 0 0,-3-14-41 0 0,-1 0 0 0 0,0-1 0 0 0,1 1 0 0 0,-1 0 0 0 0,1 0-1 0 0,-1 0 1 0 0,1-1 0 0 0,0 1 0 0 0,-1 0 0 0 0,1-1-1 0 0,-1 1 1 0 0,2 0 0 0 0,2 1 5 0 0,0 0 0 0 0,0-1 1 0 0,0 1-1 0 0,0-1 0 0 0,0 0 0 0 0,0 0 0 0 0,0 0 0 0 0,0-1 0 0 0,1 0 1 0 0,-1 0-1 0 0,0 0 0 0 0,7-1 0 0 0,2-1 21 0 0,0 0-1 0 0,22-7 1 0 0,-8-2-106 0 0,-1 0 0 0 0,0-2 1 0 0,-1-1-1 0 0,-1-1 0 0 0,0-1 0 0 0,31-27 0 0 0,-32 22 92 0 0,0-2 1 0 0,-2 0-1 0 0,-1-1 0 0 0,24-36 1 0 0,-44 60-12 0 0,0-1 1 0 0,0 1-1 0 0,0 0 0 0 0,0 0 1 0 0,1-1-1 0 0,-1 1 1 0 0,0 0-1 0 0,0-1 0 0 0,0 1 1 0 0,1 0-1 0 0,-1 0 1 0 0,0 0-1 0 0,0-1 1 0 0,1 1-1 0 0,-1 0 0 0 0,0 0 1 0 0,0 0-1 0 0,1-1 1 0 0,-1 1-1 0 0,0 0 0 0 0,1 0 1 0 0,-1 0-1 0 0,0 0 1 0 0,1 0-1 0 0,-1 0 0 0 0,0 0 1 0 0,1 0-1 0 0,-1 0 1 0 0,0 0-1 0 0,1 0 1 0 0,-1 0-1 0 0,0 0 0 0 0,0 0 1 0 0,1 0-1 0 0,-1 0 1 0 0,0 0-1 0 0,1 0 0 0 0,-1 0 1 0 0,0 0-1 0 0,1 0 1 0 0,-1 1-1 0 0,0-1 0 0 0,1 0 1 0 0,-1 0-1 0 0,0 0 1 0 0,0 1-1 0 0,1-1 1 0 0,-1 0-1 0 0,0 0 0 0 0,0 1 1 0 0,0-1-1 0 0,1 0 1 0 0,-1 0-1 0 0,0 1 0 0 0,0-1 1 0 0,0 0-1 0 0,0 1 1 0 0,0-1-1 0 0,1 1 1 0 0,7 23 177 0 0,-6-19-164 0 0,14 41-16 0 0,-7-23 0 0 0,-1 0 0 0 0,-1 1 0 0 0,5 33 0 0 0,-4 14-217 0 0,-8-69-6 0 0,2 1-97 0 0,-2-2 284 0 0,1-1-1 0 0,-1 1 0 0 0,0-1 1 0 0,0 1-1 0 0,1 0 1 0 0,-1-1-1 0 0,0 1 1 0 0,1-1-1 0 0,-1 1 0 0 0,1-1 1 0 0,-1 1-1 0 0,1-1 1 0 0,-1 0-1 0 0,0 1 0 0 0,2 0 1 0 0,1-1-110 0 0,1 1-1 0 0,-1-1 1 0 0,1 1 0 0 0,-1-1 0 0 0,1 0 0 0 0,-1 0-1 0 0,1-1 1 0 0,-1 1 0 0 0,1-1 0 0 0,-1 0 0 0 0,1 0-1 0 0,5-2 1 0 0,7-4-1039 0 0,20-11 1 0 0,-32 15 953 0 0,80-45-6640 0 0,-36 20 1140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46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22 17479 0 0,'-1'-2'796'0'0,"0"0"-524"0"0,0-15 4865 0 0,0 19-4751 0 0,-36 113 460 0 0,-5 15-547 0 0,-18 12-48 0 0,-140 243-1 0 0,47-143-173 0 0,112-185-520 0 0,-4-1-1 0 0,-50 50 1 0 0,64-76-1789 0 0,20-20 184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4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35 246 16583 0 0,'-5'0'630'0'0,"-25"-4"3998"0"0,43 6-2835 0 0,5 0-1413 0 0,1-1 0 0 0,-1-1 0 0 0,29-4 0 0 0,57-12 624 0 0,-57 7-547 0 0,398-71 1018 0 0,-4-21-2479 0 0,-328 74-789 0 0,-92 23 279 0 0,0 1-1 0 0,1 2 1 0 0,29 0-1 0 0,-49 1 1237 0 0,-1 0-1 0 0,1 0 1 0 0,-1 0 0 0 0,1 0-1 0 0,-1 0 1 0 0,1 0-1 0 0,-1 1 1 0 0,0-1-1 0 0,1 1 1 0 0,-1-1 0 0 0,1 1-1 0 0,-1-1 1 0 0,0 1-1 0 0,1 0 1 0 0,-1 0-1 0 0,0 0 1 0 0,0-1 0 0 0,0 1-1 0 0,0 0 1 0 0,0 1-1 0 0,0-1 1 0 0,0 0 0 0 0,0 0-1 0 0,0 0 1 0 0,0 0-1 0 0,-1 1 1 0 0,1-1-1 0 0,0 0 1 0 0,-1 1 0 0 0,1-1-1 0 0,-1 1 1 0 0,1-1-1 0 0,-1 1 1 0 0,0-1 0 0 0,0 0-1 0 0,0 1 1 0 0,0-1-1 0 0,0 1 1 0 0,0-1-1 0 0,0 1 1 0 0,0-1 0 0 0,0 1-1 0 0,-1 2 1 0 0,-10 40-3491 0 0,2-8 4587 0 0,5 0 5449 0 0,3-18-3818 0 0,0-1 1 0 0,-7 32-1 0 0,2-25-694 0 0,-13 36 0 0 0,5-26-583 0 0,-2-1 1 0 0,-34 53-1 0 0,38-67-837 0 0,-42 67 771 0 0,46-70-1034 0 0,0 1 1 0 0,0 0 0 0 0,-7 27-1 0 0,15-41-104 0 0,-1 0 0 0 0,1 0 0 0 0,0 0 0 0 0,-1 0-1 0 0,1 0 1 0 0,1 5 0 0 0,0 5-1960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4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12895 0 0,'0'0'1264'0'0,"3"-11"-1128"0"0,-1 3 2936 0 0,6-1-1352 0 0,3 5 328 0 0,4 4-2048 0 0,0 2 0 0 0,-2 7-5632 0 0,0 1-1128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14367 0 0,'0'0'1567'0'0,"-1"2"-1379"0"0,0 5-36 0 0,-1 0 0 0 0,0 0 1 0 0,0-1-1 0 0,0 1 0 0 0,-1-1 1 0 0,-5 9-1 0 0,-27 38 1235 0 0,8-14-257 0 0,19-25-701 0 0,-46 82 1706 0 0,49-86-1957 0 0,1 0-1 0 0,0 0 0 0 0,1 0 1 0 0,0 1-1 0 0,1 0 1 0 0,0-1-1 0 0,-1 21 0 0 0,3-29-130 0 0,1 0-1 0 0,-1 0 0 0 0,0 0 0 0 0,1 0 0 0 0,0-1 0 0 0,-1 1 0 0 0,1 0 1 0 0,0 0-1 0 0,0-1 0 0 0,0 1 0 0 0,0 0 0 0 0,0-1 0 0 0,0 1 0 0 0,0-1 1 0 0,0 0-1 0 0,1 1 0 0 0,-1-1 0 0 0,2 2 0 0 0,0-1 34 0 0,1 0 1 0 0,-1 0-1 0 0,0 0 0 0 0,0 0 0 0 0,1 0 1 0 0,-1-1-1 0 0,6 2 0 0 0,25 3 122 0 0,-1-1-1 0 0,1-2 0 0 0,58-3 1 0 0,-54 0-168 0 0,-14 0-30 0 0,0-1 1 0 0,29-5-1 0 0,-44 4-60 0 0,0 0 1 0 0,0-1-1 0 0,0 1 0 0 0,0-2 1 0 0,0 1-1 0 0,-1-2 0 0 0,1 1 1 0 0,12-10-1 0 0,-19 12 47 0 0,1 0 1 0 0,-1 0-1 0 0,0-1 0 0 0,0 1 0 0 0,0-1 0 0 0,-1 0 1 0 0,1 1-1 0 0,-1-1 0 0 0,1 0 0 0 0,-1 0 1 0 0,0 0-1 0 0,0 0 0 0 0,0 0 0 0 0,0 0 0 0 0,-1 0 1 0 0,1 0-1 0 0,-1 0 0 0 0,0 0 0 0 0,0-1 0 0 0,0 1 1 0 0,0 0-1 0 0,-1-4 0 0 0,-1-5-16 0 0,-1 0 0 0 0,0 0 0 0 0,0 0-1 0 0,-7-15 1 0 0,3 13 1 0 0,-1 0 0 0 0,1 1 0 0 0,-2-1 0 0 0,0 2 0 0 0,-1-1 0 0 0,0 1 0 0 0,-1 1 0 0 0,0 0 0 0 0,0 0 0 0 0,-1 1 0 0 0,-1 1 0 0 0,0 0 0 0 0,0 1 0 0 0,-25-12 0 0 0,27 17-155 0 0,0 0-1 0 0,-1 0 1 0 0,0 2 0 0 0,1-1-1 0 0,-1 1 1 0 0,0 1 0 0 0,0 0-1 0 0,1 1 1 0 0,-15 2 0 0 0,23-3-213 0 0,17 2-2819 0 0,6-2 1911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4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95 469 7831 0 0,'-12'10'150'0'0,"1"1"1"0"0,0 0-1 0 0,-14 19 0 0 0,3-1 3474 0 0,9-10 7075 0 0,26-18-9280 0 0,-4-2-1216 0 0,-1-1-1 0 0,0 0 1 0 0,0 0 0 0 0,0-1 0 0 0,0 0 0 0 0,0 0-1 0 0,0-1 1 0 0,10-7 0 0 0,1 1 53 0 0,197-119 829 0 0,-192 114-969 0 0,144-106 609 0 0,37-22-348 0 0,-153 113-440 0 0,125-65-350 0 0,-166 90 349 0 0,-9 5-3 0 0,-2 2 14 0 0,0 6 51 0 0,-1-1-1 0 0,0 1 1 0 0,0-1 0 0 0,-1 1 0 0 0,-4 10 0 0 0,-18 40 3 0 0,12-30 0 0 0,-4 10 29 0 0,3-1 1 0 0,-15 63-1 0 0,25-82-18 0 0,0-1-1 0 0,1 1 1 0 0,1 0 0 0 0,0 0 0 0 0,2-1 0 0 0,0 1 0 0 0,1 0 0 0 0,5 23-1 0 0,-5-35 10 0 0,0 1 0 0 0,0-1 0 0 0,0 0 0 0 0,1 0 0 0 0,0 0-1 0 0,0-1 1 0 0,1 1 0 0 0,0 0 0 0 0,4 4 0 0 0,-6-7-80 0 0,1-1-1 0 0,0 1 1 0 0,0-1 0 0 0,0 0-1 0 0,0 0 1 0 0,0 0 0 0 0,0 0 0 0 0,0 0-1 0 0,1-1 1 0 0,-1 1 0 0 0,1-1-1 0 0,-1 0 1 0 0,1 0 0 0 0,-1 0 0 0 0,1-1-1 0 0,0 1 1 0 0,5-1 0 0 0,10-1-544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4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 9671 0 0,'-2'0'8011'0'0,"-3"-1"-7820"0"0,0 1 1 0 0,0 0-1 0 0,-1 0 1 0 0,1 1-1 0 0,0-1 1 0 0,0 1-1 0 0,0 0 1 0 0,0 1-1 0 0,1-1 1 0 0,-10 5-1 0 0,-1 1-16 0 0,0 1-1 0 0,-15 9 0 0 0,5 2-16 0 0,0 0 0 0 0,2 2 0 0 0,-37 40 0 0 0,42-39-87 0 0,0 1 1 0 0,-20 38-1 0 0,26-41-69 0 0,-3 5 23 0 0,-20 47-1 0 0,31-62 5 0 0,0 1-1 0 0,0-1 1 0 0,2 1-1 0 0,-1 0 1 0 0,1 0-1 0 0,1 0 1 0 0,0 19 0 0 0,1-27-29 0 0,0 0 1 0 0,0 0 0 0 0,1 0 0 0 0,-1 0-1 0 0,1 0 1 0 0,0 0 0 0 0,-1-1 0 0 0,2 1 0 0 0,-1 0-1 0 0,0 0 1 0 0,0-1 0 0 0,1 1 0 0 0,-1-1 0 0 0,1 0-1 0 0,0 1 1 0 0,4 3 0 0 0,-4-4 11 0 0,1 0 0 0 0,0 0 0 0 0,0 0 0 0 0,1-1 0 0 0,-1 1 0 0 0,0-1 0 0 0,1 1 0 0 0,-1-1 0 0 0,1 0 0 0 0,-1 0 0 0 0,7 0 0 0 0,5 0 49 0 0,-1-1 0 0 0,0-1-1 0 0,0 0 1 0 0,0-1 0 0 0,23-7 0 0 0,5-1 41 0 0,46-19 0 0 0,-72 23-106 0 0,-1-1 0 0 0,0 0 0 0 0,0-1 0 0 0,-1-1 0 0 0,0-1 0 0 0,14-11 0 0 0,-22 14 0 0 0,0 1 1 0 0,-1-1-1 0 0,1 0 0 0 0,-1 0 0 0 0,-1 0 1 0 0,1-1-1 0 0,-1 0 0 0 0,-1 0 0 0 0,1 0 0 0 0,-2 0 1 0 0,1 0-1 0 0,-1-1 0 0 0,0 1 0 0 0,-1-1 1 0 0,1 1-1 0 0,-2-1 0 0 0,1 0 0 0 0,-2-12 1 0 0,0 5 8 0 0,-1 1 0 0 0,-1 0 0 0 0,0-1 0 0 0,0 1 0 0 0,-2 0 0 0 0,0 0 0 0 0,-1 1 0 0 0,0-1 0 0 0,-12-19 0 0 0,12 26-156 0 0,-1-1 1 0 0,1 1-1 0 0,-1 0 1 0 0,0 0 0 0 0,-1 0-1 0 0,0 1 1 0 0,0 1-1 0 0,-1-1 1 0 0,-10-5-1 0 0,11 7-675 0 0,-1 1 0 0 0,0 0 1 0 0,0 0-1 0 0,-1 1 0 0 0,-18-4 0 0 0,17 5-4965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35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6447 0 0,'0'0'10696'0'0,"3"1"-10350"0"0,6 1-94 0 0,1 0 1 0 0,-1-1 0 0 0,1 0 0 0 0,-1 0 0 0 0,20-2-1 0 0,53-10 794 0 0,-57 8-778 0 0,388-83 1660 0 0,-345 70-1664 0 0,-27 6-271 0 0,0 3 0 0 0,1 1 0 0 0,0 2-1 0 0,51 2 1 0 0,-86 3 115 0 0,-2-1-850 0 0,-1 1-2900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49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736 989 12439 0 0,'0'0'1126'0'0,"0"2"-929"0"0,1 4 72 0 0,0-1 0 0 0,0 1 0 0 0,1 15 7037 0 0,-2-21-7240 0 0,7-8 1314 0 0,12-23-1228 0 0,-13 20 362 0 0,98-147 457 0 0,26-43-685 0 0,-127 195-287 0 0,128-239 69 0 0,-120 218-151 0 0,0-1 0 0 0,-2 0 0 0 0,7-36 1 0 0,-13 50-22 0 0,-1 0 1 0 0,-1 0-1 0 0,0 0 1 0 0,0 1-1 0 0,-2-1 0 0 0,0 0 1 0 0,0 0-1 0 0,-1 0 1 0 0,-5-15-1 0 0,6 24 55 0 0,-1 1 0 0 0,0-1 0 0 0,0 0 0 0 0,0 1 0 0 0,-1-1 0 0 0,1 1-1 0 0,-1 0 1 0 0,0 0 0 0 0,0 0 0 0 0,-5-5 0 0 0,6 8 33 0 0,0-1-1 0 0,0 1 1 0 0,0-1 0 0 0,-1 1 0 0 0,1 0-1 0 0,0 0 1 0 0,-1 0 0 0 0,1 0 0 0 0,-1 0 0 0 0,1 1-1 0 0,-1-1 1 0 0,1 1 0 0 0,-1-1 0 0 0,1 1 0 0 0,-1 0-1 0 0,0 0 1 0 0,1 0 0 0 0,-1 0 0 0 0,1 1 0 0 0,-1-1-1 0 0,-4 2 1 0 0,0 1 1 0 0,-1 0 0 0 0,0 1 0 0 0,1-1 0 0 0,-1 2 0 0 0,1-1 0 0 0,0 1 0 0 0,0 0 0 0 0,1 0 0 0 0,0 1-1 0 0,0 0 1 0 0,0 0 0 0 0,0 1 0 0 0,1-1 0 0 0,-7 12 0 0 0,-4 10-46 0 0,1 0 1 0 0,-18 44-1 0 0,-69 206 61 0 0,49-126 0 0 0,-131 322 96 0 0,136-366-64 0 0,-6-2 0 0 0,-85 127 0 0 0,84-160 0 0 0,-114 115 0 0 0,165-184-32 0 0,0 0-2 0 0,-15 16-29 0 0,-1 0-1 0 0,-25 18 1 0 0,43-37 6 0 0,1 0-1 0 0,-1 0 1 0 0,1 0-1 0 0,-1 0 1 0 0,1-1 0 0 0,-1 1-1 0 0,1 0 1 0 0,-1-1-1 0 0,0 1 1 0 0,1-1-1 0 0,-1 1 1 0 0,-2-1-1 0 0,4 0-60 0 0,-1-1-1 0 0,1 1 0 0 0,-1-1 0 0 0,1 1 0 0 0,-1-1 0 0 0,1 1 0 0 0,0-1 0 0 0,-1 0 0 0 0,1 1 0 0 0,0-1 0 0 0,0 1 0 0 0,-1-1 0 0 0,1 0 0 0 0,0 1 0 0 0,0-1 0 0 0,0 0 1 0 0,0 1-1 0 0,0-1 0 0 0,0-1 0 0 0,0 2-73 0 0,0-16-2097 0 0,3-5-4513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4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11975 0 0,'0'0'547'0'0,"-2"1"-11"0"0,-7 2-344 0 0,8-2-41 0 0,0 0 0 0 0,0 0 1 0 0,0 0-1 0 0,0 0 0 0 0,0 0 1 0 0,0 0-1 0 0,1 0 0 0 0,-1 0 0 0 0,0 0 1 0 0,0 1-1 0 0,1-1 0 0 0,-1 0 0 0 0,1 0 1 0 0,-1 1-1 0 0,1-1 0 0 0,0 0 0 0 0,-1 1 1 0 0,1-1-1 0 0,0 0 0 0 0,0 1 0 0 0,0-1 1 0 0,0 1-1 0 0,0-1 0 0 0,0 0 1 0 0,0 1-1 0 0,1-1 0 0 0,-1 1 0 0 0,0-1 1 0 0,1 0-1 0 0,-1 0 0 0 0,1 1 0 0 0,-1-1 1 0 0,1 0-1 0 0,0 0 0 0 0,0 1 0 0 0,-1-1 1 0 0,1 0-1 0 0,0 0 0 0 0,0 0 0 0 0,2 1 1 0 0,2 3 152 0 0,0-1 1 0 0,0 0-1 0 0,0-1 0 0 0,0 1 1 0 0,0-1-1 0 0,1 0 0 0 0,0 0 1 0 0,6 1-1 0 0,2 1-16 0 0,1-2-1 0 0,0 0 1 0 0,0 0-1 0 0,24 0 1 0 0,64-5 665 0 0,-69 1-679 0 0,243-18 941 0 0,-94-10-3932 0 0,-129 16-5718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5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22 15175 0 0,'1'-2'695'0'0,"13"-17"3026"0"0,-30 31-2354 0 0,12-8-1135 0 0,-9 9-4 0 0,0-1 0 0 0,1 2 0 0 0,-17 24 0 0 0,-26 51 69 0 0,30-46-91 0 0,-21 49-1 0 0,39-76-173 0 0,1 0-1 0 0,1 0 1 0 0,0 0 0 0 0,2 1-1 0 0,0-1 1 0 0,0 1 0 0 0,1 17-1 0 0,2-28-8 0 0,0-1 0 0 0,1 1 1 0 0,-1-1-1 0 0,1 1 0 0 0,1-1 0 0 0,-1 0 0 0 0,1 0 0 0 0,0 1 1 0 0,0-1-1 0 0,0 0 0 0 0,1-1 0 0 0,0 1 0 0 0,0 0 0 0 0,6 7 1 0 0,-6-9 20 0 0,0 0-1 0 0,0 0 1 0 0,0-1 0 0 0,1 1 0 0 0,-1-1 0 0 0,1 0 0 0 0,-1 1 0 0 0,1-2 0 0 0,0 1 0 0 0,0 0-1 0 0,0-1 1 0 0,0 0 0 0 0,0 0 0 0 0,0 0 0 0 0,0 0 0 0 0,0 0 0 0 0,1-1 0 0 0,-1 0 0 0 0,8-1-1 0 0,5-1 113 0 0,0-1 0 0 0,-1-1 0 0 0,1 0 0 0 0,-1-1 0 0 0,0-1 0 0 0,30-16 0 0 0,-26 11-99 0 0,0-1 1 0 0,-1-1 0 0 0,-1-1 0 0 0,29-27-1 0 0,-30 22-17 0 0,0-1 0 0 0,-1-1-1 0 0,-1 0 1 0 0,22-41-1 0 0,36-98-105 0 0,-67 145 18 0 0,28-55-817 0 0,-33 68 504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5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637 150 9215 0 0,'22'-17'699'0'0,"45"-39"-37"0"0,-57 47 768 0 0,-1 0 1 0 0,0-1 0 0 0,-1-1 0 0 0,11-15 0 0 0,-15 17-367 0 0,-3 7-347 0 0,-3 2-69 0 0,-3 0-512 0 0,0 0 0 0 0,1 0 0 0 0,-1 0 0 0 0,0 0 0 0 0,1 1 0 0 0,-1 0 0 0 0,0 0 0 0 0,1 0 0 0 0,-1 0 0 0 0,-5 3 0 0 0,-48 24 293 0 0,45-21-284 0 0,3-2-131 0 0,-150 81 518 0 0,116-59-332 0 0,-62 48 0 0 0,101-70-222 0 0,0-1 0 0 0,0 0 0 0 0,-5 8-1 0 0,8-10 13 0 0,1 0 0 0 0,0 0 0 0 0,-1 0 0 0 0,1 0-1 0 0,0 0 1 0 0,0 1 0 0 0,0-1 0 0 0,1 0 0 0 0,-1 0-1 0 0,0 1 1 0 0,1-1 0 0 0,-1 4 0 0 0,13 5-201 0 0,-4-4 170 0 0,1 0 1 0 0,1-1-1 0 0,-1 0 0 0 0,1-1 1 0 0,0 0-1 0 0,0 0 0 0 0,21 5 1 0 0,-12-3-41 0 0,21 10 1 0 0,-32-12 61 0 0,0 0 1 0 0,-1 0 0 0 0,0 0 0 0 0,0 1 0 0 0,0 0-1 0 0,-1 0 1 0 0,0 0 0 0 0,0 1 0 0 0,0 0 0 0 0,-1 0 0 0 0,6 11 0 0 0,-5-7 83 0 0,-1 0 0 0 0,0 1 0 0 0,-1 0 0 0 0,0 0 0 0 0,-1 0 0 0 0,0 0 0 0 0,1 19 0 0 0,-3-25 10 0 0,-1-1 0 0 0,0 0-1 0 0,0 1 1 0 0,0-1 0 0 0,-1 0-1 0 0,0 0 1 0 0,0 1 0 0 0,-1-1-1 0 0,1 0 1 0 0,-1 0 0 0 0,0 0-1 0 0,0 0 1 0 0,-1-1 0 0 0,1 1-1 0 0,-1 0 1 0 0,-6 7 0 0 0,4-7 23 0 0,0-1 1 0 0,0 1-1 0 0,0-1 0 0 0,0 0 1 0 0,0 0-1 0 0,-1-1 0 0 0,0 1 1 0 0,0-1-1 0 0,0 0 0 0 0,0-1 1 0 0,0 0-1 0 0,-1 0 0 0 0,-6 1 1 0 0,-26 3 147 0 0,1-2 1 0 0,-42 0 0 0 0,18-2-191 0 0,-130 8-1100 0 0,186-9 661 0 0,0-1 1 0 0,-1 0-1 0 0,1 0 1 0 0,0-1-1 0 0,-1 0 1 0 0,1 0-1 0 0,-7-2 1 0 0,11 0-1178 0 0,2-6-51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5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46 12439 0 0,'-3'1'958'0'0,"-18"15"-591"0"0,11-8 18 0 0,0 0 0 0 0,-11 10 0 0 0,12-8 346 0 0,0-1 572 0 0,1 0 1 0 0,-14 20 1641 0 0,25-28-2445 0 0,2 2-345 0 0,1-1 0 0 0,0 0 0 0 0,0 0 0 0 0,0 0 0 0 0,0-1 1 0 0,0 0-1 0 0,0 0 0 0 0,11 0 0 0 0,54-3 283 0 0,-50 0-338 0 0,66-4 31 0 0,0-4-1 0 0,-1-3 0 0 0,0-5 0 0 0,120-40 0 0 0,-199 56-163 0 0,0 0-1 0 0,0-1 1 0 0,0-1-1 0 0,-1 1 1 0 0,1-1-1 0 0,-1 0 1 0 0,0 0-1 0 0,8-8 1 0 0,-13 11-91 0 0,-12-7-147 0 0,6 5 221 0 0,0 1 0 0 0,1 1-1 0 0,-1-1 1 0 0,0 1 0 0 0,0-1 0 0 0,0 1-1 0 0,0 1 1 0 0,0-1 0 0 0,0 1 0 0 0,-9 0-1 0 0,-6 2-143 0 0,-26 4 0 0 0,34-4 143 0 0,-50 10-22 0 0,0 3 0 0 0,1 2 1 0 0,-69 31-1 0 0,84-29 77 0 0,2 3 0 0 0,1 1 0 0 0,1 3 0 0 0,-66 51 0 0 0,102-71 36 0 0,-1 0-1 0 0,1 0 0 0 0,0 0 1 0 0,0 1-1 0 0,1 0 0 0 0,0 1 0 0 0,0-1 1 0 0,0 1-1 0 0,-5 13 0 0 0,8-16-11 0 0,1-1-1 0 0,-1 1 1 0 0,1 0-1 0 0,0-1 1 0 0,1 1-1 0 0,-1 0 1 0 0,1 0-1 0 0,0 0 1 0 0,0 0-1 0 0,0-1 1 0 0,1 1-1 0 0,0 0 1 0 0,0 0-1 0 0,0 0 1 0 0,0-1-1 0 0,1 1 1 0 0,0-1-1 0 0,0 1 1 0 0,3 4-1 0 0,-1-1-9 0 0,2-1 0 0 0,-1 0-1 0 0,1-1 1 0 0,0 1 0 0 0,0-1 0 0 0,1 0-1 0 0,-1-1 1 0 0,1 0 0 0 0,1 0 0 0 0,-1 0-1 0 0,11 5 1 0 0,0-3-365 0 0,0 0-1 0 0,0 0 0 0 0,1-2 1 0 0,21 4-1 0 0,1-2-639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5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1 539 19231 0 0,'0'0'5529'0'0,"2"-1"-4777"0"0,1-3-526 0 0,1 1 0 0 0,-1-1 0 0 0,0 0 0 0 0,0 1 0 0 0,0-1 0 0 0,-1-1 0 0 0,1 1 0 0 0,-1 0-1 0 0,0 0 1 0 0,0-1 0 0 0,2-6 0 0 0,1-8-150 0 0,4-31-1 0 0,-5 28-18 0 0,0-5-359 0 0,2 1-1 0 0,1 0 1 0 0,1 0 0 0 0,2 1-1 0 0,0 0 1 0 0,1 1-1 0 0,23-36 1 0 0,-26 48 98 0 0,1 0 0 0 0,0 1 1 0 0,0 0-1 0 0,2 1 0 0 0,-1 0 0 0 0,1 0 0 0 0,0 1 1 0 0,1 0-1 0 0,0 1 0 0 0,1 1 0 0 0,0 0 0 0 0,0 0 1 0 0,0 2-1 0 0,1-1 0 0 0,21-4 0 0 0,-14 6 166 0 0,-1 2 0 0 0,1 0 0 0 0,0 1 0 0 0,-1 2 1 0 0,1 0-1 0 0,0 1 0 0 0,-1 1 0 0 0,37 9 0 0 0,-40-7 215 0 0,0 1 1 0 0,0 0-1 0 0,-1 2 1 0 0,1-1-1 0 0,-2 2 1 0 0,1 0-1 0 0,-2 1 1 0 0,16 12-1 0 0,-27-19-105 0 0,0 0 0 0 0,0 1 0 0 0,0-1 0 0 0,0 0 0 0 0,-1 1 0 0 0,1-1 0 0 0,-1 1 0 0 0,0 0-1 0 0,0 0 1 0 0,0 0 0 0 0,-1 0 0 0 0,0 0 0 0 0,2 6 0 0 0,-2-4 7 0 0,-1 1 0 0 0,1-1 0 0 0,-1 0-1 0 0,0 0 1 0 0,-1 0 0 0 0,1 0 0 0 0,-1 0-1 0 0,-4 10 1 0 0,1-3 15 0 0,-1-1-1 0 0,0 0 0 0 0,-1-1 1 0 0,0 1-1 0 0,-1-1 0 0 0,0-1 0 0 0,-1 1 1 0 0,-12 12-1 0 0,4-7-33 0 0,-1-2 0 0 0,0 0 0 0 0,0-1 0 0 0,-1-1 0 0 0,-37 19 0 0 0,23-16-59 0 0,-2-1 0 0 0,-62 17 0 0 0,-6-9-646 0 0,81-18-383 0 0,1-2 1 0 0,-1 0 0 0 0,-22-2-1 0 0,26-3-725 0 0,4-2-50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5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48 7831 0 0,'12'-10'240'0'0,"-1"2"0"0"0,15-10-1 0 0,-14 12 2976 0 0,-1 0 3325 0 0,-11 7-6440 0 0,1 0 1 0 0,-1 1-1 0 0,1-1 1 0 0,-1 0-1 0 0,0 0 1 0 0,1 1 0 0 0,-1-1-1 0 0,0 0 1 0 0,0 0-1 0 0,0 3 1 0 0,0-2 55 0 0,0 10 49 0 0,0 0 0 0 0,-2 0 1 0 0,1 0-1 0 0,-1-1 0 0 0,-1 1 0 0 0,0-1 0 0 0,-7 18 0 0 0,5-16-78 0 0,-76 204 1257 0 0,23-65-715 0 0,-59 133 151 0 0,86-223-720 0 0,-2-1 0 0 0,-60 81 0 0 0,53-91-57 0 0,-1-2 0 0 0,-72 64-1 0 0,112-111-41 0 0,-5 3-4 0 0,0 0 0 0 0,0 0-1 0 0,1 0 1 0 0,0 1 0 0 0,0 0 0 0 0,0 0 0 0 0,1 1 0 0 0,-7 12-1 0 0,12-19-13 0 0,-1 1 0 0 0,0-1 0 0 0,0 1 0 0 0,1 0 0 0 0,-1-1 0 0 0,0 1-1 0 0,0-1 1 0 0,1 1 0 0 0,-1-1 0 0 0,1 0 0 0 0,-1 1 0 0 0,0-1 0 0 0,1 1-1 0 0,-1-1 1 0 0,1 0 0 0 0,-1 1 0 0 0,1-1 0 0 0,-1 0 0 0 0,1 1 0 0 0,-1-1-1 0 0,1 0 1 0 0,-1 0 0 0 0,1 0 0 0 0,0 1 0 0 0,0-1-21 0 0,20 5-1700 0 0,3-4-3408 0 0,7-4-2281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5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719 147 7367 0 0,'20'-19'369'0'0,"2"1"-1"0"0,0 1 0 0 0,34-20 0 0 0,-1 5 3125 0 0,-17 9 3116 0 0,-39 35-5501 0 0,-3 1-968 0 0,-1 0 1 0 0,-1 0-1 0 0,0 0 0 0 0,0-1 1 0 0,-1 0-1 0 0,-10 12 0 0 0,2-1-31 0 0,-390 711 1165 0 0,273-427-1233 0 0,-12 24-94 0 0,-11-63-2220 0 0,134-234 1478 0 0,18-30 564 0 0,-2 6-2207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53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56 7367 0 0,'-8'8'401'0'0,"0"-1"0"0"0,-9 11 9106 0 0,26-15-8590 0 0,-8-2-397 0 0,7 1-143 0 0,1 0 0 0 0,0 0 0 0 0,-1-1 1 0 0,1 0-1 0 0,0 0 0 0 0,11-1 0 0 0,55-7 319 0 0,-56 4-470 0 0,224-38 832 0 0,-2 0 596 0 0,-194 36-1439 0 0,0 2 0 0 0,1 2 0 0 0,54 5 0 0 0,-89-2-679 0 0,-1 0 0 0 0,1 1-1 0 0,0 0 1 0 0,-1 1 0 0 0,22 9 0 0 0,-28-10-61 0 0,1 0 0 0 0,-1 1 1 0 0,0 0-1 0 0,0 0 0 0 0,-1 0 0 0 0,1 1 0 0 0,-1 0 1 0 0,0 0-1 0 0,0 0 0 0 0,-1 1 0 0 0,9 11 1 0 0,-4 1-6874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5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4 7367 0 0,'0'0'568'0'0,"-2"-1"-373"0"0,-6 0 783 0 0,0 0 0 0 0,0 1 1 0 0,0 0-1 0 0,0 0 0 0 0,0 1 0 0 0,0 0 0 0 0,0 0 1 0 0,-11 4-1 0 0,-64 25 4691 0 0,73-26-6049 0 0,-18 8 629 0 0,0 1-1 0 0,1 2 1 0 0,0 0-1 0 0,-39 31 1 0 0,51-33-236 0 0,0 0 0 0 0,1 1 0 0 0,1 0 0 0 0,0 1 0 0 0,1 0 0 0 0,1 1 0 0 0,0 1 0 0 0,-12 25 0 0 0,17-29-13 0 0,1 0 0 0 0,0 1 0 0 0,1-1 0 0 0,0 1 0 0 0,1 0 0 0 0,0 0 0 0 0,0 17 0 0 0,3-24 0 0 0,0 0 0 0 0,0-1 0 0 0,1 1 0 0 0,0 0 0 0 0,0-1 0 0 0,0 1 0 0 0,1-1 0 0 0,0 1 0 0 0,1-1 0 0 0,-1 0 0 0 0,1 1 0 0 0,0-1 0 0 0,1-1 0 0 0,-1 1 0 0 0,1 0 0 0 0,0-1 0 0 0,7 6 0 0 0,-6-6 6 0 0,1 0 1 0 0,1 0-1 0 0,-1-1 0 0 0,1 0 0 0 0,0 0 1 0 0,0-1-1 0 0,0 1 0 0 0,0-2 1 0 0,0 1-1 0 0,1-1 0 0 0,-1 0 0 0 0,1-1 1 0 0,10 2-1 0 0,2-2 43 0 0,0 0 0 0 0,0-1 0 0 0,0-1 0 0 0,20-4 0 0 0,-17 1 28 0 0,-1-1 0 0 0,0-1 0 0 0,-1-1 0 0 0,0-1 0 0 0,36-18-1 0 0,-41 18-29 0 0,-2-1 0 0 0,1-1-1 0 0,-1 0 1 0 0,-1-1-1 0 0,0 0 1 0 0,0-1-1 0 0,-1-1 1 0 0,12-15-1 0 0,-20 22-28 0 0,0 0-1 0 0,-1 0 0 0 0,0 0 0 0 0,1-1 0 0 0,-2 0 1 0 0,1 1-1 0 0,-1-1 0 0 0,0 0 0 0 0,-1 0 0 0 0,0 0 1 0 0,0 0-1 0 0,0 0 0 0 0,-1 0 0 0 0,0-1 0 0 0,0 1 1 0 0,-1 0-1 0 0,0 0 0 0 0,0 0 0 0 0,0 0 0 0 0,-5-13 0 0 0,1 9-34 0 0,0 0 0 0 0,0 0 0 0 0,-1 0-1 0 0,-1 1 1 0 0,0 0 0 0 0,0 0-1 0 0,-1 0 1 0 0,0 1 0 0 0,0 1-1 0 0,-1-1 1 0 0,-15-10 0 0 0,24 19 13 0 0,-122-83-5432 0 0,109 76 3669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3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22 12007 0 0,'0'0'1083'0'0,"-1"2"-848"0"0,0-1-170 0 0,1 0 0 0 0,-1-1 0 0 0,1 1 1 0 0,0 0-1 0 0,-1 0 0 0 0,1-1 0 0 0,0 1 0 0 0,-1 0 1 0 0,1 0-1 0 0,0-1 0 0 0,0 1 0 0 0,0 0 1 0 0,0 0-1 0 0,0 0 0 0 0,0-1 0 0 0,0 1 0 0 0,0 0 1 0 0,0 0-1 0 0,0 0 0 0 0,0 0 0 0 0,0-1 1 0 0,1 1-1 0 0,-1 0 0 0 0,0 0 0 0 0,1-1 1 0 0,-1 1-1 0 0,0 0 0 0 0,1-1 0 0 0,-1 1 0 0 0,1 1 1 0 0,1-2 21 0 0,0 1 1 0 0,0 0-1 0 0,0-1 1 0 0,0 1-1 0 0,0-1 1 0 0,0 1-1 0 0,0-1 1 0 0,0 0-1 0 0,0 0 1 0 0,0 0-1 0 0,4 0 1 0 0,24-4 317 0 0,0 0 1 0 0,57-17 0 0 0,2 0 227 0 0,-58 19-321 0 0,-29 2-74 0 0,-2 10-145 0 0,0-7-84 0 0,1 0-1 0 0,-1-1 0 0 0,0 1 1 0 0,-1 0-1 0 0,1 0 0 0 0,0 0 1 0 0,-1-1-1 0 0,0 1 0 0 0,1 0 1 0 0,-1-1-1 0 0,0 1 0 0 0,-1 0 1 0 0,1-1-1 0 0,-2 4 0 0 0,-3 2-8 0 0,-1 1 0 0 0,1-1 0 0 0,-2-1 0 0 0,1 1 1 0 0,-14 9-1 0 0,-46 29-2 0 0,24-18-13 0 0,-271 164-463 0 0,279-172 500 0 0,18-11-141 0 0,0 2 0 0 0,1 0-1 0 0,-28 26 1 0 0,47-37 262 0 0,14 2 63 0 0,0 0 1 0 0,0-2 0 0 0,28-2 0 0 0,-7-1 76 0 0,407-18 2629 0 0,-423 20-2797 0 0,21-2 134 0 0,0-2 0 0 0,64-14 1 0 0,-95 16-198 0 0,-9 2-116 0 0,-7-8-3259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5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173 282 1839 0 0,'0'0'1535'0'0,"-2"9"1605"0"0,-17 50 3489 0 0,6-30-5099 0 0,-1-1 0 0 0,-27 42 0 0 0,10-19-660 0 0,23-38-645 0 0,-1 0 0 0 0,0-1-1 0 0,-16 18 1 0 0,24-29 664 0 0,2-3-751 0 0,11-13-44 0 0,0 1 0 0 0,1 0 0 0 0,14-12 0 0 0,1 0-89 0 0,169-149-459 0 0,-155 143 485 0 0,3 2 0 0 0,90-47 0 0 0,-115 68 241 0 0,32-10 0 0 0,-44 17-148 0 0,0 0 1 0 0,1 0-1 0 0,-1 1 1 0 0,1 0-1 0 0,-1 0 1 0 0,17 1 0 0 0,-21 1-45 0 0,1 0 0 0 0,-1 0 1 0 0,0 0-1 0 0,0 1 1 0 0,4 1-1 0 0,-5 1 136 0 0,0 4-194 0 0,-1-1-1 0 0,0 1 0 0 0,-1-1 1 0 0,1 1-1 0 0,-2 0 1 0 0,1-1-1 0 0,-1 1 0 0 0,0 0 1 0 0,-1 10-1 0 0,-2-5 5 0 0,0 1 0 0 0,0 0 0 0 0,-1-1 0 0 0,-9 20 0 0 0,4-13-26 0 0,-2 0 0 0 0,0 0 0 0 0,-24 32 0 0 0,28-43-4 0 0,0-1-1 0 0,0 0 0 0 0,-1 0 0 0 0,0-1 0 0 0,0 0 0 0 0,-1-1 0 0 0,1 1 0 0 0,-2-2 0 0 0,-17 10 0 0 0,26-15-81 0 0,-17-3-491 0 0,16 2 404 0 0,5-12-142 0 0,0 6 261 0 0,-1 1 1 0 0,1 0-1 0 0,1 0 0 0 0,-1 0 0 0 0,1 0 1 0 0,0 1-1 0 0,0 0 0 0 0,7-7 0 0 0,43-37-196 0 0,-38 36 190 0 0,326-236 169 0 0,-322 236-34 0 0,17-10 234 0 0,2 2 0 0 0,0 2-1 0 0,57-20 1 0 0,-77 33 6 0 0,37-9-1 0 0,-47 14-236 0 0,-1-1-1 0 0,1 1 0 0 0,0 1 1 0 0,-1 0-1 0 0,1 0 1 0 0,-1 1-1 0 0,10 1 0 0 0,-6 4 14 0 0,-11-5-84 0 0,1 1 0 0 0,-1-1 0 0 0,0 1 0 0 0,-1 0 0 0 0,1-1 0 0 0,0 1 0 0 0,0 0 0 0 0,-1-1 0 0 0,1 1 0 0 0,-1 0 0 0 0,1 0 0 0 0,-1 0 0 0 0,0 0 0 0 0,1-1 0 0 0,-1 1 0 0 0,0 0 0 0 0,-1 0 0 0 0,1 0 0 0 0,0 0 0 0 0,-1 3 1 0 0,-1 2 7 0 0,1 0 1 0 0,-2 0-1 0 0,1-1 1 0 0,-5 9-1 0 0,-23 46 23 0 0,-54 77-1 0 0,70-117-39 0 0,-38 56 6 0 0,45-65-9 0 0,0 1-1 0 0,0 0 1 0 0,-8 27-1 0 0,14-38-185 0 0,1 0 0 0 0,0-1-1 0 0,0 1 1 0 0,0-1 0 0 0,0 1 0 0 0,0-1 0 0 0,1 1-1 0 0,-1 0 1 0 0,0-1 0 0 0,1 1 0 0 0,-1-1 0 0 0,1 1-1 0 0,0-1 1 0 0,-1 0 0 0 0,1 1 0 0 0,0-1-1 0 0,0 0 1 0 0,0 1 0 0 0,0-1 0 0 0,0 0 0 0 0,0 0-1 0 0,0 0 1 0 0,0 0 0 0 0,0 0 0 0 0,1 0 0 0 0,-1 0-1 0 0,0 0 1 0 0,3 1 0 0 0,6 4-6692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5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161 122 5527 0 0,'20'-24'65'0'0,"18"-22"2815"0"0,-32 38-609 0 0,0 0 0 0 0,-1 0 0 0 0,8-19 1865 0 0,-15 27-3970 0 0,0-1 1 0 0,0 1 0 0 0,0 0-1 0 0,0 0 1 0 0,0 0 0 0 0,0 1-1 0 0,0-1 1 0 0,-1 1 0 0 0,1-1-1 0 0,-3 2 1 0 0,-6 3-24 0 0,1 0 1 0 0,0 0-1 0 0,1 1 0 0 0,-1 1 1 0 0,1-1-1 0 0,0 1 0 0 0,1 1 1 0 0,-9 9-1 0 0,-2 5-109 0 0,1 0-1 0 0,-15 26 0 0 0,25-36-32 0 0,0-1 0 0 0,2 2 0 0 0,-1-1 0 0 0,2 1-1 0 0,-1-1 1 0 0,2 2 0 0 0,0-1 0 0 0,0 0-1 0 0,2 1 1 0 0,-1 0 0 0 0,2-1 0 0 0,0 1-1 0 0,1 25 1 0 0,1-27-53 0 0,0 0 0 0 0,1 0 0 0 0,1-1 1 0 0,0 1-1 0 0,6 15 0 0 0,-7-23 34 0 0,0 0 1 0 0,0 0 0 0 0,0 0-1 0 0,0-1 1 0 0,0 1-1 0 0,1-1 1 0 0,0 0-1 0 0,0 0 1 0 0,0 1-1 0 0,0-2 1 0 0,0 1 0 0 0,0 0-1 0 0,1-1 1 0 0,-1 0-1 0 0,1 1 1 0 0,0-1-1 0 0,0-1 1 0 0,7 4 0 0 0,-7-5 16 0 0,1 1 0 0 0,0-1 0 0 0,-1 1 0 0 0,1-1 0 0 0,0 0 1 0 0,-1-1-1 0 0,1 1 0 0 0,-1-1 0 0 0,1 0 0 0 0,0 0 1 0 0,-1-1-1 0 0,8-3 0 0 0,-1 0 32 0 0,0 0 1 0 0,0-1-1 0 0,16-12 0 0 0,-11 5 26 0 0,-1-1 0 0 0,-1-1 0 0 0,0 0 0 0 0,-1 0 0 0 0,-1-2 1 0 0,0 1-1 0 0,-2-2 0 0 0,1 1 0 0 0,-2-1 0 0 0,-1-1 0 0 0,0 0 0 0 0,-1 0 0 0 0,-1 0 0 0 0,5-27 0 0 0,-11 45-54 0 0,3-19 31 0 0,0 0 0 0 0,-1-23 0 0 0,-2 38-70 0 0,0 0 0 0 0,0 1 0 0 0,0-1 0 0 0,-1 1 0 0 0,0-1 0 0 0,0 0 0 0 0,0 1 0 0 0,-1-1-1 0 0,1 1 1 0 0,-1 0 0 0 0,0 0 0 0 0,0-1 0 0 0,-1 1 0 0 0,1 0 0 0 0,-5-5 0 0 0,5 8 10 0 0,0 0 0 0 0,0-1 0 0 0,0 1 0 0 0,0 0 0 0 0,0 0 0 0 0,0 1 0 0 0,0-1 0 0 0,0 0 0 0 0,0 0 0 0 0,-1 1 0 0 0,1 0 0 0 0,0-1 0 0 0,0 1 0 0 0,-1 0 0 0 0,1 0 0 0 0,0 0 0 0 0,0 0 0 0 0,-4 1 0 0 0,-7 2-93 0 0,1-1 0 0 0,-14 6 1 0 0,15-5 15 0 0,-9 4-114 0 0,-1 0 0 0 0,-24 13 1 0 0,38-17 134 0 0,1 1 1 0 0,0 0 0 0 0,0 0 0 0 0,0 0 0 0 0,0 1 0 0 0,0 0 0 0 0,1 0 0 0 0,0 0-1 0 0,0 0 1 0 0,-5 8 0 0 0,9-11-143 0 0,8 8-1152 0 0,4-3 91 0 0,3-4-54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5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539 300 8287 0 0,'0'2'382'0'0,"1"4"-297"0"0,0 1 1 0 0,-1 0 0 0 0,0-1 0 0 0,0 1 0 0 0,-1-1-1 0 0,1 1 1 0 0,-3 7 0 0 0,1-7 648 0 0,-1 1 0 0 0,1-1 1 0 0,-1 0-1 0 0,-1 0 0 0 0,1-1 1 0 0,-1 1-1 0 0,-1-1 0 0 0,1 0 0 0 0,-1 0 1 0 0,0 0-1 0 0,0 0 0 0 0,-1-1 1 0 0,1 0-1 0 0,-1 0 0 0 0,0-1 1 0 0,-11 7-1 0 0,2-4-475 0 0,-1 0 1 0 0,-1-1 0 0 0,1 0-1 0 0,-1-1 1 0 0,-29 4-1 0 0,13-3-191 0 0,-55 7 18 0 0,67-11-92 0 0,7 0 5 0 0,0-1 0 0 0,0-1 0 0 0,0 0-1 0 0,-23-4 1 0 0,32 3 6 0 0,-1 0 0 0 0,1-1 0 0 0,-1 1 0 0 0,1-1-1 0 0,0 0 1 0 0,-1 0 0 0 0,1-1 0 0 0,0 0 0 0 0,0 0 0 0 0,1 0-1 0 0,-1 0 1 0 0,1-1 0 0 0,-1 1 0 0 0,-3-6 0 0 0,7 7 11 0 0,-1 0 1 0 0,1 0 0 0 0,0 0-1 0 0,0-1 1 0 0,0 1 0 0 0,0 0-1 0 0,1-1 1 0 0,-1 1 0 0 0,0 0-1 0 0,1-1 1 0 0,0 1 0 0 0,0-1-1 0 0,-1 1 1 0 0,1-1 0 0 0,1 1-1 0 0,-1-1 1 0 0,0 1 0 0 0,1-1-1 0 0,-1 1 1 0 0,1 0 0 0 0,0-1-1 0 0,0 1 1 0 0,-1 0 0 0 0,2-1-1 0 0,1-3 1 0 0,3-3 38 0 0,-1 0 0 0 0,2 0 0 0 0,-1 1 0 0 0,12-12 0 0 0,12-9-2 0 0,2 1-1 0 0,61-42 1 0 0,80-36 76 0 0,-152 93-127 0 0,24-12-2 0 0,60-26 0 0 0,-79 41 0 0 0,0 1 0 0 0,0 1 0 0 0,1 1 0 0 0,30-3 0 0 0,-43 8-14 0 0,0 1 0 0 0,1 1 1 0 0,-1 0-1 0 0,24 5 0 0 0,-31-4 7 0 0,-1 0 1 0 0,0 0-1 0 0,0 1 1 0 0,1 0-1 0 0,-1 1 0 0 0,-1-1 1 0 0,1 1-1 0 0,0 0 1 0 0,-1 1-1 0 0,1-1 1 0 0,-1 1-1 0 0,8 8 0 0 0,-12-11 6 0 0,1 1 0 0 0,-1 0 0 0 0,1 0 0 0 0,-1 0 0 0 0,0 0 0 0 0,0 1-1 0 0,0-1 1 0 0,0 0 0 0 0,0 0 0 0 0,-1 1 0 0 0,1-1 0 0 0,-1 0-1 0 0,1 1 1 0 0,-1 3 0 0 0,0-2-1 0 0,0 1 0 0 0,0 0 0 0 0,-1-1-1 0 0,0 0 1 0 0,0 1 0 0 0,0-1 0 0 0,-3 6 0 0 0,0 0-1 0 0,-1 0 0 0 0,0 0-1 0 0,-1-1 1 0 0,0 0 0 0 0,-12 14 0 0 0,-16 12 78 0 0,-2-1 1 0 0,0-2-1 0 0,-44 29 0 0 0,-63 22-504 0 0,98-59-735 0 0,34-18 336 0 0,0-1-1 0 0,-1 0 1 0 0,1-1-1 0 0,-1 0 1 0 0,-17 3 0 0 0,12-5-998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5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1026 0 15487 0 0,'0'0'1408'0'0,"-2"1"-1162"0"0,-23 20 310 0 0,0 1 0 0 0,-25 29 0 0 0,-40 55 456 0 0,85-101-995 0 0,-236 343 1403 0 0,144-198-863 0 0,48-75-367 0 0,-63 90-29 0 0,75-115-659 0 0,-52 54 0 0 0,72-87-353 0 0,-1-1 1 0 0,-35 24-1 0 0,34-27-1412 0 0,-1-1-1 0 0,-41 17 0 0 0,46-24 1484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5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77 16183 0 0,'0'0'738'0'0,"0"2"-14"0"0,0 13-644 0 0,-1 1 593 0 0,1 0 0 0 0,1 0-1 0 0,1 0 1 0 0,4 19 0 0 0,-5-32-560 0 0,-1-1 0 0 0,1 1 0 0 0,0-1 0 0 0,0 1 0 0 0,1-1 1 0 0,-1 0-1 0 0,0 0 0 0 0,1 1 0 0 0,-1-1 0 0 0,1 0 0 0 0,0 0 1 0 0,0 0-1 0 0,0 0 0 0 0,0-1 0 0 0,0 1 0 0 0,0-1 0 0 0,0 1 1 0 0,0-1-1 0 0,1 1 0 0 0,-1-1 0 0 0,1 0 0 0 0,-1 0 0 0 0,1-1 1 0 0,-1 1-1 0 0,1 0 0 0 0,-1-1 0 0 0,1 1 0 0 0,0-1 0 0 0,-1 0 1 0 0,1 0-1 0 0,4 0 0 0 0,7-2 57 0 0,0 0 0 0 0,0-1 1 0 0,0 0-1 0 0,22-9 0 0 0,-26 9 7 0 0,9-3-148 0 0,0-2 1 0 0,0 0-1 0 0,0-1 1 0 0,17-11-1 0 0,-30 16-50 0 0,0 0 0 0 0,0 0 0 0 0,-1-1 0 0 0,0 0 0 0 0,0 0 0 0 0,0 0 0 0 0,0 0 0 0 0,-1-1 1 0 0,0 0-1 0 0,0 0 0 0 0,0 0 0 0 0,-1 0 0 0 0,0-1 0 0 0,0 1 0 0 0,2-10 0 0 0,-5 14-5 0 0,1 0 1 0 0,-1 0-1 0 0,1 0 1 0 0,-1 0-1 0 0,0 0 1 0 0,0 0-1 0 0,0 0 1 0 0,0 0-1 0 0,0 0 1 0 0,0 0-1 0 0,-1 0 1 0 0,1 0-1 0 0,-1 0 1 0 0,1 0-1 0 0,-1 0 1 0 0,0 0-1 0 0,0 0 1 0 0,0 0-1 0 0,0 0 1 0 0,0 1-1 0 0,0-1 1 0 0,0 0-1 0 0,-1 1 1 0 0,1-1-1 0 0,-1 1 1 0 0,1-1-1 0 0,-3-1 1 0 0,0 1-13 0 0,1 0 0 0 0,0 1 1 0 0,-1-1-1 0 0,1 1 0 0 0,-1 0 1 0 0,0-1-1 0 0,1 2 1 0 0,-1-1-1 0 0,0 0 0 0 0,1 1 1 0 0,-1 0-1 0 0,0 0 0 0 0,0 0 1 0 0,-5 1-1 0 0,-11 2-44 0 0,0 2 1 0 0,0 1-1 0 0,1 0 0 0 0,0 1 1 0 0,0 1-1 0 0,0 1 0 0 0,-29 19 1 0 0,11-3 66 0 0,0 3 0 0 0,-45 43-1 0 0,65-55 5 0 0,0 2-1 0 0,1 0 1 0 0,0 0-1 0 0,-12 22 1 0 0,23-31 12 0 0,0-1 0 0 0,1 1 0 0 0,0 0 1 0 0,1 0-1 0 0,-4 14 0 0 0,5-17-1 0 0,2 0-1 0 0,-1 0 1 0 0,0 0 0 0 0,1 0 0 0 0,0 0-1 0 0,0 0 1 0 0,1 0 0 0 0,0 0-1 0 0,3 10 1 0 0,-3-12 0 0 0,0 0 0 0 0,1 0 1 0 0,0-1-1 0 0,-1 1 0 0 0,1-1 0 0 0,1 1 0 0 0,-1-1 0 0 0,0 0 0 0 0,1 0 0 0 0,0 0 1 0 0,0 0-1 0 0,4 3 0 0 0,-2-2-1 0 0,0 0 1 0 0,1-1-1 0 0,0 0 0 0 0,0 0 1 0 0,0 0-1 0 0,12 3 1 0 0,2-2 21 0 0,1 0 0 0 0,1-1 1 0 0,31 0-1 0 0,-52-3-19 0 0,26 1-7 0 0,34-4-1 0 0,-52 2-427 0 0,0 0 1 0 0,0 0 0 0 0,0-2 0 0 0,-1 1 0 0 0,1-1 0 0 0,0 0-1 0 0,12-7 1 0 0,-8 2-1232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5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22 18743 0 0,'0'-2'860'0'0,"1"0"-568"0"0,0-16 2997 0 0,-1 21-2506 0 0,-1 29-392 0 0,-2 0 0 0 0,-1 0 1 0 0,-1 0-1 0 0,-11 35 0 0 0,-50 122-67 0 0,-47 38-182 0 0,13-30-60 0 0,51-81-422 0 0,-51 180 0 0 0,99-289 234 0 0,-1-4 15 0 0,1 1 0 0 0,0 0 0 0 0,0 0 0 0 0,1 0 0 0 0,-1 0 0 0 0,1-1 0 0 0,0 1 0 0 0,0 7 0 0 0,3-11-431 0 0,0 0 129 0 0,1 0-1 0 0,-1-1 0 0 0,1 1 1 0 0,-1-1-1 0 0,1 0 0 0 0,3-1 1 0 0,10-6-7453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5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72 8751 0 0,'35'-50'952'0'0,"-26"32"6075"0"0,-10 15-5116 0 0,-10 6-251 0 0,7-1-1550 0 0,0 1 1 0 0,0-1-1 0 0,1 1 1 0 0,-1 0-1 0 0,1 0 1 0 0,-1 0-1 0 0,1 0 1 0 0,-4 5-1 0 0,-21 32 67 0 0,25-35-157 0 0,-153 290 491 0 0,146-275-484 0 0,-115 268 56 0 0,13-27-85 0 0,87-207-8 0 0,-187 363-917 0 0,202-401 813 0 0,0-1 0 0 0,-22 24 0 0 0,26-33-464 0 0,0 0 0 0 0,0-1 0 0 0,0 1-1 0 0,-1-1 1 0 0,0 0 0 0 0,0-1 0 0 0,0 0 0 0 0,-12 5 0 0 0,8-6-1076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5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146 165 11055 0 0,'-14'5'184'0'0,"1"0"0"0"0,-1 1 0 0 0,1 1 0 0 0,-15 9 0 0 0,21-11 347 0 0,0 0 0 0 0,0 1 0 0 0,1 0 0 0 0,-1 0 0 0 0,1 0 0 0 0,1 1 0 0 0,-1 0 0 0 0,-4 7 0 0 0,10-13-452 0 0,-1-1 0 0 0,1 0 1 0 0,0 1-1 0 0,0-1 0 0 0,0 1 0 0 0,-1-1 1 0 0,1 0-1 0 0,0 1 0 0 0,0-1 0 0 0,0 1 1 0 0,0-1-1 0 0,0 1 0 0 0,0-1 0 0 0,0 0 1 0 0,-1 1-1 0 0,1-1 0 0 0,1 1 0 0 0,-1-1 0 0 0,0 1 1 0 0,0-1-1 0 0,0 0 0 0 0,0 1 0 0 0,0-1 1 0 0,0 1-1 0 0,0-1 0 0 0,1 0 0 0 0,-1 1 1 0 0,0-1-1 0 0,0 1 0 0 0,0-1 0 0 0,1 0 1 0 0,-1 1-1 0 0,0-1 0 0 0,1 0 0 0 0,-1 1 1 0 0,0-1-1 0 0,1 0 0 0 0,0 1 0 0 0,13 4 379 0 0,0-5-280 0 0,-1 1 0 0 0,1-2 0 0 0,0 0 0 0 0,-1 0 0 0 0,1-2 1 0 0,18-4-1 0 0,-9 2-16 0 0,449-128 1222 0 0,-421 116-1383 0 0,131-42 25 0 0,-129 45-2084 0 0,82-11 0 0 0,-64 14-1127 0 0,-36 1 1491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5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783 183 3223 0 0,'24'-15'105'0'0,"41"-33"78"0"0,3-11 1345 0 0,-25 18 4610 0 0,-27 21 1444 0 0,-30 25-6783 0 0,6 0-668 0 0,-1 1 1 0 0,1-1 0 0 0,0 1-1 0 0,1 0 1 0 0,0 1-1 0 0,-10 10 1 0 0,-37 52 280 0 0,35-43-230 0 0,-19 31 212 0 0,2 2 0 0 0,-41 92 0 0 0,-27 92 225 0 0,37-81-458 0 0,44-108-151 0 0,-85 182 69 0 0,80-181-62 0 0,-3-1 0 0 0,-44 57 0 0 0,60-92-31 0 0,-2-1-1 0 0,0-1 1 0 0,0-1 0 0 0,-2-1-1 0 0,0 0 1 0 0,0-1-1 0 0,-2-1 1 0 0,0-1 0 0 0,-33 14-1 0 0,50-24-53 0 0,0-1 0 0 0,0 1 0 0 0,0-1-1 0 0,0 0 1 0 0,0 0 0 0 0,0-1 0 0 0,-8 1 0 0 0,10-1-171 0 0,2-2-199 0 0,1-2 388 0 0,1 1 1 0 0,-1-1-1 0 0,0 1 1 0 0,1-1-1 0 0,-1 1 1 0 0,1 0-1 0 0,0 0 1 0 0,0-1-1 0 0,1 2 1 0 0,4-6 0 0 0,31-28-194 0 0,-24 24 164 0 0,31-27-65 0 0,2 2 0 0 0,61-37 0 0 0,-87 61 319 0 0,1 2 0 0 0,0 1 0 0 0,34-12 0 0 0,-48 20-111 0 0,1-1-1 0 0,-1 1 1 0 0,1 0 0 0 0,0 1 0 0 0,0 0 0 0 0,-1 1 0 0 0,1 0-1 0 0,0 0 1 0 0,0 0 0 0 0,0 1 0 0 0,0 1 0 0 0,15 4 0 0 0,-19-4-32 0 0,0 0 1 0 0,-1 1 0 0 0,1-1-1 0 0,0 1 1 0 0,-1 0 0 0 0,0 0 0 0 0,0 1-1 0 0,0-1 1 0 0,0 1 0 0 0,6 8 0 0 0,-6-5-18 0 0,1 0 1 0 0,-1 0-1 0 0,0 1 1 0 0,0 0 0 0 0,-1 0-1 0 0,3 11 1 0 0,-2-6 45 0 0,-1 0 1 0 0,-1 0 0 0 0,-1 1-1 0 0,0-1 1 0 0,0 1 0 0 0,-1-1-1 0 0,-1 1 1 0 0,-3 19-1 0 0,-13 17 230 0 0,15-41-388 0 0,2-8-474 0 0,-7 7-2318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1:5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52 174 13359 0 0,'0'0'1027'0'0,"2"0"-670"0"0,21-2 1459 0 0,1-1 0 0 0,-1-1 0 0 0,0 0 0 0 0,44-16-1 0 0,-48 14-1886 0 0,25-6 841 0 0,19-7-101 0 0,-42 12-555 0 0,-14 5-82 0 0,-1 0 1 0 0,1 0 0 0 0,-1 0-1 0 0,1-1 1 0 0,-1 0-1 0 0,0-1 1 0 0,0 0 0 0 0,-1 1-1 0 0,1-2 1 0 0,-1 1 0 0 0,7-7-1 0 0,-3-3-27 0 0,-9 11-10 0 0,-1 1-19 0 0,1 1 1 0 0,0-1 1 0 0,-1 1-1 0 0,1 0 0 0 0,-1 0 1 0 0,1 0-1 0 0,-1 0 0 0 0,0-1 0 0 0,0 1 1 0 0,1 0-1 0 0,-1 0 0 0 0,0 0 1 0 0,0 0-1 0 0,0 0 0 0 0,0 1 0 0 0,0-1 1 0 0,0 0-1 0 0,0 0 0 0 0,0 1 1 0 0,-2-2-1 0 0,3 2 13 0 0,-4-2-44 0 0,0 0-1 0 0,0 1 1 0 0,0-1 0 0 0,0 1-1 0 0,0 0 1 0 0,0 0-1 0 0,0 1 1 0 0,0-1-1 0 0,0 1 1 0 0,0 0 0 0 0,-1 0-1 0 0,1 0 1 0 0,0 0-1 0 0,0 1 1 0 0,0 0 0 0 0,-6 1-1 0 0,-5 2-35 0 0,0 1-1 0 0,1 1 1 0 0,-16 8-1 0 0,8-2 95 0 0,0 1 0 0 0,1 1 0 0 0,1 1-1 0 0,0 0 1 0 0,1 2 0 0 0,0 0 0 0 0,2 1-1 0 0,-16 21 1 0 0,22-26 91 0 0,1 1-1 0 0,1 0 1 0 0,1 0 0 0 0,0 1-1 0 0,0 0 1 0 0,2 1 0 0 0,0-1-1 0 0,0 1 1 0 0,2 0 0 0 0,0 1-1 0 0,1-1 1 0 0,0 1-1 0 0,1 17 1 0 0,1-28-46 0 0,2 1-1 0 0,-1 0 1 0 0,1 0-1 0 0,0-1 1 0 0,0 1-1 0 0,1-1 1 0 0,0 1 0 0 0,0-1-1 0 0,0 1 1 0 0,1-1-1 0 0,0 0 1 0 0,0 0-1 0 0,1 0 1 0 0,0-1-1 0 0,0 1 1 0 0,0-1-1 0 0,0 0 1 0 0,1 0 0 0 0,0 0-1 0 0,0-1 1 0 0,0 0-1 0 0,1 0 1 0 0,-1 0-1 0 0,1 0 1 0 0,0-1-1 0 0,0 0 1 0 0,0 0 0 0 0,8 2-1 0 0,7 0 0 0 0,1-1 0 0 0,0-1 0 0 0,-1-1 0 0 0,1-1 0 0 0,0 0 0 0 0,0-2 0 0 0,24-3 0 0 0,-16 0-429 0 0,0-1-1 0 0,57-18 1 0 0,-20 7-3155 0 0,-50 10 1824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3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498 106 11887 0 0,'36'-21'729'0'0,"2"2"0"0"0,1 1 0 0 0,75-23 0 0 0,-103 37-628 0 0,2 1 2515 0 0,-12 6-1404 0 0,-6 5-873 0 0,-7 8-104 0 0,-1-2-1 0 0,0 0 1 0 0,-23 19-1 0 0,-8 8-22 0 0,-174 212-30 0 0,176-195-209 0 0,3 1 1 0 0,-54 108-1 0 0,-66 166-57 0 0,156-327 85 0 0,-14 29 4 0 0,1 1 1 0 0,-21 74 0 0 0,36-108 30 0 0,1-1 0 0 0,-1 1 1 0 0,1 0-1 0 0,0-1 1 0 0,0 1-1 0 0,0 0 0 0 0,0-1 1 0 0,0 1-1 0 0,0 0 1 0 0,0-1-1 0 0,1 1 1 0 0,-1 0-1 0 0,0-1 0 0 0,1 1 1 0 0,0 0-1 0 0,-1-1 1 0 0,1 1-1 0 0,0-1 0 0 0,0 1 1 0 0,-1-1-1 0 0,3 2 1 0 0,0 0 53 0 0,0-1 0 0 0,0 0 1 0 0,0 0-1 0 0,0 0 0 0 0,0 0 0 0 0,0-1 1 0 0,0 1-1 0 0,1-1 0 0 0,3 1 0 0 0,33 9 727 0 0,6-1-256 0 0,-44-9-535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0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20 14279 0 0,'-1'-2'655'0'0,"0"1"-626"0"0,0-1 1 0 0,0 1-1 0 0,0 0 0 0 0,0-1 1 0 0,-1 1-1 0 0,1 0 0 0 0,-1 0 1 0 0,1 0-1 0 0,-1 0 0 0 0,1 0 1 0 0,-1 0-1 0 0,1 0 0 0 0,-1 1 1 0 0,0-1-1 0 0,0 1 0 0 0,1-1 1 0 0,-1 1-1 0 0,-2-1 1 0 0,1 1 63 0 0,0 0 1 0 0,0 0 0 0 0,1 1 0 0 0,-1-1 0 0 0,0 1-1 0 0,1 0 1 0 0,-1-1 0 0 0,0 1 0 0 0,1 0 0 0 0,-1 1 0 0 0,-2 0-1 0 0,-6 6 767 0 0,-1 0-1 0 0,1 1 0 0 0,1 0 0 0 0,-10 11 0 0 0,9-10 414 0 0,-20 22-940 0 0,1 1 0 0 0,1 2 0 0 0,-28 45 0 0 0,23-25 388 0 0,-43 96 0 0 0,19-7 95 0 0,-39 157-1 0 0,28-8-1455 0 0,64-258 240 0 0,2-1 0 0 0,0 49 0 0 0,4-83 275 0 0,-1 1-1 0 0,0-1 1 0 0,1 1 0 0 0,-1-1-1 0 0,1 1 1 0 0,-1-1 0 0 0,1 0-1 0 0,-1 1 1 0 0,1-1 0 0 0,-1 0-1 0 0,1 1 1 0 0,0-1 0 0 0,-1 0-1 0 0,1 0 1 0 0,-1 0 0 0 0,1 1-1 0 0,0-1 1 0 0,0 0 0 0 0,12-2-1110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0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411 256 5983 0 0,'0'0'542'0'0,"2"1"-446"0"0,5 1 866 0 0,-1-1 0 0 0,1 0 0 0 0,0 0 0 0 0,0 0 0 0 0,0-1 0 0 0,0 0 0 0 0,11-2 0 0 0,-6 0 495 0 0,0 0 1 0 0,0-1 0 0 0,18-7-1 0 0,-28 10-926 0 0,-1-1-448 0 0,1 1 0 0 0,-1 0-1 0 0,1 0 1 0 0,0-1 0 0 0,-1 1 0 0 0,1-1 0 0 0,-1 1 0 0 0,1-1-1 0 0,-1 0 1 0 0,0 0 0 0 0,1 1 0 0 0,-1-1 0 0 0,0 0 0 0 0,0 0-1 0 0,1 0 1 0 0,-1-1 0 0 0,0 1 0 0 0,0 0 0 0 0,0 0 0 0 0,0 0 0 0 0,1-2-1 0 0,1-3 75 0 0,1-1 0 0 0,0 1-1 0 0,2-8 1 0 0,-4 6-118 0 0,0 0-1 0 0,0 0 0 0 0,-1 0 1 0 0,0 0-1 0 0,0 0 1 0 0,-1-1-1 0 0,0 1 0 0 0,-1-8 1 0 0,0-11 15 0 0,1 19-93 0 0,0 1 1 0 0,-1 0-1 0 0,0-1 1 0 0,-3-11-1 0 0,4 17 5 0 0,-1 0 0 0 0,1 0 0 0 0,-1 1 0 0 0,0-1 0 0 0,0 0 0 0 0,1 1 0 0 0,-1-1 0 0 0,0 0 0 0 0,-1 1 0 0 0,1 0 0 0 0,0-1 0 0 0,0 1 1 0 0,-1-1-1 0 0,1 1 0 0 0,0 0 0 0 0,-1 0 0 0 0,0 0 0 0 0,1 0 0 0 0,-1 0 0 0 0,1 0 0 0 0,-1 0 0 0 0,0 1 0 0 0,-3-2 0 0 0,-2 1-35 0 0,-1 1 0 0 0,1-1 0 0 0,0 1 0 0 0,-1 0 1 0 0,1 1-1 0 0,-1 0 0 0 0,1 0 0 0 0,0 1 0 0 0,-1 0 0 0 0,1 0 0 0 0,0 0 0 0 0,-8 5 0 0 0,-11 6-131 0 0,-44 29 0 0 0,62-37 166 0 0,-31 23 44 0 0,2 1 1 0 0,0 2 0 0 0,2 1-1 0 0,2 2 1 0 0,1 1 0 0 0,-36 51-1 0 0,56-68 35 0 0,0 0 1 0 0,-12 26-1 0 0,19-33-14 0 0,1-1 0 0 0,0 1 0 0 0,1 1 1 0 0,0-1-1 0 0,-3 22 0 0 0,5-31-12 0 0,1 1-1 0 0,0-1 1 0 0,0 1 0 0 0,0-1-1 0 0,0 0 1 0 0,0 1 0 0 0,1-1-1 0 0,-1 1 1 0 0,1-1 0 0 0,0 0-1 0 0,-1 0 1 0 0,1 1 0 0 0,0-1-1 0 0,0 0 1 0 0,0 0 0 0 0,1 0 0 0 0,-1 0-1 0 0,1 0 1 0 0,-1 0 0 0 0,1 0-1 0 0,-1-1 1 0 0,4 4 0 0 0,-2-4 10 0 0,0 1 0 0 0,0 0 1 0 0,1-1-1 0 0,-1 0 0 0 0,0 1 0 0 0,1-1 1 0 0,-1 0-1 0 0,1-1 0 0 0,-1 1 1 0 0,1-1-1 0 0,-1 0 0 0 0,1 1 1 0 0,-1-1-1 0 0,7-2 0 0 0,15-1 66 0 0,0-2-1 0 0,0-1 1 0 0,-1-1 0 0 0,0-1-1 0 0,30-15 1 0 0,-21 6-116 0 0,0-1-1 0 0,59-45 1 0 0,-77 51-105 0 0,-2 0-1 0 0,0-2 1 0 0,-1 1 0 0 0,13-18-1 0 0,-24 29 31 0 0,5 13-1213 0 0,18 28-2674 0 0,-13-24-2285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0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18 561 7831 0 0,'0'0'706'0'0,"-2"0"-170"0"0,1 0-105 0 0,0 0 0 0 0,1-1-1 0 0,-1 1 1 0 0,0 0 0 0 0,0 0 0 0 0,1 0 0 0 0,-1-1 0 0 0,0 1 0 0 0,1 0 0 0 0,-1-1 0 0 0,0 1 0 0 0,1-1-1 0 0,-1 1 1 0 0,1-1 0 0 0,-1 1 0 0 0,0-1 0 0 0,1 1 0 0 0,-1-1 0 0 0,1 0 0 0 0,0 1 0 0 0,-1-1 0 0 0,1 0 0 0 0,-1-1-1 0 0,1 1-165 0 0,-1-1 0 0 0,1 1-1 0 0,0 0 1 0 0,0-1-1 0 0,0 1 1 0 0,0-1 0 0 0,0 1-1 0 0,1-1 1 0 0,-1 1-1 0 0,0 0 1 0 0,1-1 0 0 0,0-1-1 0 0,2-5-302 0 0,1-1 0 0 0,1 1 0 0 0,7-11 0 0 0,-8 12 879 0 0,27-37-619 0 0,1 0-1 0 0,2 2 1 0 0,1 1 0 0 0,3 2-1 0 0,1 2 1 0 0,2 2-1 0 0,1 1 1 0 0,2 2 0 0 0,70-39-1 0 0,-98 62-221 0 0,0 1 0 0 0,0 0 0 0 0,1 2 0 0 0,0-1 0 0 0,0 2 0 0 0,1 1 0 0 0,-1 0 0 0 0,1 1 0 0 0,24-1 0 0 0,-39 4 9 0 0,-1 0-1 0 0,1 0 1 0 0,0 1 0 0 0,-1-1-1 0 0,1 1 1 0 0,0-1-1 0 0,-1 1 1 0 0,1 0 0 0 0,-1 0-1 0 0,0 0 1 0 0,1 0 0 0 0,-1 0-1 0 0,0 1 1 0 0,1-1-1 0 0,-1 1 1 0 0,0 0 0 0 0,0-1-1 0 0,0 1 1 0 0,0 0-1 0 0,-1 0 1 0 0,1 0 0 0 0,0 1-1 0 0,-1-1 1 0 0,0 0 0 0 0,1 0-1 0 0,-1 1 1 0 0,0-1-1 0 0,0 1 1 0 0,0-1 0 0 0,0 5-1 0 0,2 7 64 0 0,-1-1-1 0 0,0 1 1 0 0,-1 0-1 0 0,-1 23 1 0 0,0-22-49 0 0,0 15 43 0 0,11 235-105 0 0,-9-240-831 0 0,0 26 0 0 0,-6-4-3463 0 0,4-45 2531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0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362 334 8783 0 0,'-2'0'399'0'0,"-8"0"1129"0"0,-17-7-3712 0 0,3 2 16905 0 0,35 6-14580 0 0,0 0 1 0 0,0-1-1 0 0,1 0 0 0 0,-1-1 0 0 0,-1 0 0 0 0,1-1 1 0 0,0 0-1 0 0,0-1 0 0 0,-1 0 0 0 0,1-1 1 0 0,10-4-1 0 0,63-26 82 0 0,54-23-127 0 0,-117 46-146 0 0,-1 0 1 0 0,0-1-1 0 0,0-2 0 0 0,23-20 0 0 0,-38 30 14 0 0,0-1-1 0 0,0 0 0 0 0,0 0 0 0 0,0 0 0 0 0,-1-1 0 0 0,0 0 0 0 0,0 1 0 0 0,-1-2 0 0 0,0 1 0 0 0,0 0 0 0 0,0-1 0 0 0,-1 1 0 0 0,3-11 0 0 0,-5 16 28 0 0,0 0-1 0 0,1 0 0 0 0,-1 0 1 0 0,0 0-1 0 0,0 0 0 0 0,-1 0 1 0 0,1 0-1 0 0,0-1 1 0 0,0 1-1 0 0,0 0 0 0 0,-1 0 1 0 0,1 0-1 0 0,0 0 0 0 0,-1 0 1 0 0,1 0-1 0 0,-1 0 1 0 0,0 0-1 0 0,1 0 0 0 0,-1 0 1 0 0,0 0-1 0 0,0 0 1 0 0,-1-1-16 0 0,0 1 0 0 0,1 0 0 0 0,-1 0 0 0 0,0 0 0 0 0,0 0 0 0 0,0 0 0 0 0,0 0 1 0 0,0 1-1 0 0,0-1 0 0 0,-3 0 0 0 0,-5 0-93 0 0,0 0 0 0 0,0 1 0 0 0,-18 1 0 0 0,24-1 95 0 0,-24 3-112 0 0,0 2 0 0 0,0 0 0 0 0,-52 18 0 0 0,-76 43-36 0 0,111-42 163 0 0,1 2-1 0 0,1 1 0 0 0,1 3 0 0 0,2 1 0 0 0,-61 61 0 0 0,88-79 28 0 0,1 1-1 0 0,0 0 1 0 0,1 1-1 0 0,1 0 1 0 0,0 0 0 0 0,1 1-1 0 0,0 1 1 0 0,-7 20-1 0 0,14-31 15 0 0,-1 1 0 0 0,1 0-1 0 0,1 0 1 0 0,0 0 0 0 0,0 0-1 0 0,0 0 1 0 0,0 0 0 0 0,1 0-1 0 0,1 0 1 0 0,-1 0 0 0 0,1 0-1 0 0,0 0 1 0 0,1 0 0 0 0,-1 0-1 0 0,1 0 1 0 0,1-1 0 0 0,-1 1-1 0 0,1-1 1 0 0,1 0 0 0 0,-1 1-1 0 0,1-1 1 0 0,0-1 0 0 0,0 1-1 0 0,6 6 1 0 0,1-2 53 0 0,0 0 0 0 0,0-1 0 0 0,1 0 0 0 0,0-1-1 0 0,0-1 1 0 0,1 1 0 0 0,19 7 0 0 0,-8-6-10 0 0,0-1-1 0 0,0-1 1 0 0,37 5-1 0 0,-50-10-323 0 0,0-1-1 0 0,-1-1 0 0 0,1 0 0 0 0,0 0 0 0 0,13-3 0 0 0,-4-1-1247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06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115 184 5983 0 0,'-2'1'3259'0'0,"-3"1"-2300"0"0,0 0 0 0 0,0 0 0 0 0,0 1-1 0 0,0 0 1 0 0,1 0 0 0 0,-1 0 0 0 0,1 0 0 0 0,0 1 0 0 0,-5 5 0 0 0,3-3-475 0 0,1 1-1 0 0,-1 0 1 0 0,1 1 0 0 0,1 0 0 0 0,-6 10 0 0 0,5-7-345 0 0,1 0 0 0 0,0 1 0 0 0,1 0 0 0 0,0-1 0 0 0,1 1 1 0 0,0 0-1 0 0,1 1 0 0 0,0 19 0 0 0,2-22-64 0 0,0 0 0 0 0,1 0 0 0 0,0 0 0 0 0,0-1 0 0 0,1 1 0 0 0,1-1 0 0 0,-1 0 0 0 0,2 0 0 0 0,-1 0 0 0 0,1 0 0 0 0,7 9 0 0 0,0-2 24 0 0,-6-7-51 0 0,0-1 1 0 0,0 1 0 0 0,5 14-1 0 0,-7-14 15 0 0,-4-9-29 0 0,0 0 1 0 0,1 1-1 0 0,-1-1 0 0 0,0 1 1 0 0,0-1-1 0 0,0 1 0 0 0,1-1 1 0 0,-1 1-1 0 0,0-1 0 0 0,0 0 1 0 0,1 1-1 0 0,-1-1 0 0 0,0 0 1 0 0,1 1-1 0 0,-1-1 1 0 0,0 0-1 0 0,1 1 0 0 0,-1-1 1 0 0,1 0-1 0 0,-1 0 0 0 0,1 1 1 0 0,-1-1-1 0 0,0 0 0 0 0,1 0 1 0 0,-1 0-1 0 0,1 0 0 0 0,-1 1 1 0 0,1-1-1 0 0,-1 0 1 0 0,1 0-1 0 0,-1 0 0 0 0,1 0 1 0 0,-1 0-1 0 0,1 0 0 0 0,-1 0 1 0 0,1-1-1 0 0,-1 1 0 0 0,1 0 1 0 0,-1 0-1 0 0,0 0 0 0 0,1 0 1 0 0,-1-1-1 0 0,1 1 1 0 0,-1 0-1 0 0,1 0 0 0 0,-1-1 1 0 0,0 1-1 0 0,1 0 0 0 0,-1-1 1 0 0,0 1-1 0 0,1 0 0 0 0,-1-1 1 0 0,0 1-1 0 0,1-1 1 0 0,3-3-10 0 0,0-1 0 0 0,0 0 0 0 0,5-8 1 0 0,-7 9 127 0 0,42-55-138 0 0,2 1 1 0 0,3 2 0 0 0,2 3 0 0 0,111-89-1 0 0,64-23-1744 0 0,-218 161 1266 0 0,0-1 1 0 0,0 1-1 0 0,0 0 0 0 0,17-4 1 0 0,-17 5-2300 0 0,1 1-1 0 0,14-1 1 0 0,-10 3-3366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0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11231 0 0,'0'2'514'0'0,"4"18"-509"0"0,-2 0 895 0 0,2-1 0 0 0,9 29 0 0 0,-12-43-588 0 0,1 0 0 0 0,0-1 0 0 0,0 1-1 0 0,0-1 1 0 0,1 0 0 0 0,0 1 0 0 0,-1-1 0 0 0,1 0-1 0 0,1-1 1 0 0,-1 1 0 0 0,0 0 0 0 0,1-1 0 0 0,0 0 0 0 0,0 0-1 0 0,7 4 1 0 0,-6-5-61 0 0,0 0 0 0 0,0-1 0 0 0,0 1 0 0 0,0-1 0 0 0,0 0 1 0 0,1-1-1 0 0,-1 1 0 0 0,0-1 0 0 0,1 0 0 0 0,5-1 0 0 0,-3 0 4 0 0,1 0 0 0 0,0 0 1 0 0,-1-1-1 0 0,0-1 0 0 0,12-4 0 0 0,-14 4-194 0 0,0 0 0 0 0,0 0 0 0 0,-1 0 0 0 0,1-1 0 0 0,-1 0 0 0 0,0 0 0 0 0,0-1-1 0 0,0 1 1 0 0,7-11 0 0 0,-10 14-85 0 0,-1-1 1 0 0,0 0-1 0 0,0 0 0 0 0,0 0 1 0 0,0 0-1 0 0,0 0 1 0 0,0 0-1 0 0,0 0 0 0 0,-1-1 1 0 0,1 1-1 0 0,-1 0 0 0 0,1 0 1 0 0,-1-1-1 0 0,0 1 0 0 0,0 0 1 0 0,0 0-1 0 0,0-1 0 0 0,-1 1 1 0 0,1 0-1 0 0,0 0 0 0 0,-1-1 1 0 0,0 1-1 0 0,1 0 0 0 0,-1 0 1 0 0,0 0-1 0 0,0 0 0 0 0,0 0 1 0 0,0 0-1 0 0,-1 0 0 0 0,1 0 1 0 0,-1 1-1 0 0,-1-3 0 0 0,1 2-56 0 0,0 0 0 0 0,0 1 0 0 0,0-1 0 0 0,0 0 0 0 0,0 1 0 0 0,0 0 0 0 0,-1-1 0 0 0,1 1 0 0 0,-1 0 0 0 0,1 0 0 0 0,-1 0-1 0 0,1 1 1 0 0,-4-2 0 0 0,0 2-34 0 0,1-1-1 0 0,-1 1 0 0 0,1 0 1 0 0,-1 0-1 0 0,1 0 0 0 0,-7 2 0 0 0,-6 3-192 0 0,0 0-1 0 0,-31 13 1 0 0,46-17 280 0 0,-86 38-101 0 0,-131 77 0 0 0,199-103 276 0 0,-33 26-1 0 0,49-35-110 0 0,0 0 0 0 0,1 1 0 0 0,-1-1 0 0 0,1 1 0 0 0,0 0-1 0 0,0 0 1 0 0,1 0 0 0 0,0 1 0 0 0,0-1 0 0 0,0 1 0 0 0,0 0 0 0 0,-1 7 0 0 0,3-11-22 0 0,1 0-1 0 0,-1-1 1 0 0,1 1 0 0 0,0 0 0 0 0,0 0-1 0 0,0 0 1 0 0,0 0 0 0 0,0 0 0 0 0,1 0 0 0 0,-1 0-1 0 0,0 0 1 0 0,1 0 0 0 0,0 0 0 0 0,-1-1-1 0 0,1 1 1 0 0,0 0 0 0 0,0 0 0 0 0,1 1-1 0 0,0 0-11 0 0,0-1-1 0 0,0 1 0 0 0,1-1 0 0 0,-1 0 1 0 0,1 0-1 0 0,0 0 0 0 0,-1 0 0 0 0,1-1 0 0 0,6 4 1 0 0,4 0-430 0 0,0-1 0 0 0,1 0 0 0 0,27 4 0 0 0,-38-8 259 0 0,39 6-4675 0 0,3-1-1524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0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1 366 3679 0 0,'0'0'167'0'0,"0"2"-7"0"0,10 27 23532 0 0,-5-32-26956 0 0,16-15 4085 0 0,-1 0 0 0 0,34-39 0 0 0,7-7-568 0 0,117-77 35 0 0,-155 125-295 0 0,9-5-56 0 0,0 1 1 0 0,43-18-1 0 0,-75 38 57 0 0,1 0 0 0 0,-1 0 0 0 0,0 0 1 0 0,1 0-1 0 0,-1 0 0 0 0,1 0 0 0 0,-1 0 0 0 0,0 1 0 0 0,1-1 0 0 0,-1 0 0 0 0,0 0 1 0 0,1 1-1 0 0,-1-1 0 0 0,0 0 0 0 0,0 0 0 0 0,1 1 0 0 0,-1-1 0 0 0,0 0 0 0 0,0 1 1 0 0,1-1-1 0 0,-1 0 0 0 0,0 1 0 0 0,0-1 0 0 0,0 0 0 0 0,0 1 0 0 0,1-1 0 0 0,-1 1 1 0 0,0-1-3 0 0,1 3 1 0 0,0 0 0 0 0,-1 0 0 0 0,1 0 1 0 0,-1 0-1 0 0,1 1 0 0 0,-1-1 0 0 0,0 0 0 0 0,0 0 0 0 0,0 0 0 0 0,-1 4 0 0 0,-9 33-59 0 0,9-34 64 0 0,-8 23 2 0 0,-19 86 0 0 0,26-102 0 0 0,1 0 0 0 0,0 0 0 0 0,1 0 0 0 0,0 1 0 0 0,1-1 0 0 0,4 25 0 0 0,-1-19-5 0 0,-2-9-11 0 0,0-1 0 0 0,0 0 0 0 0,7 16 0 0 0,-6-14-701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0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0 18887 0 0,'0'0'2090'0'0,"-1"3"-1674"0"0,-9 19 509 0 0,-23 37 0 0 0,7-13-377 0 0,-36 82 323 0 0,-65 189 0 0 0,-15 145-594 0 0,103-329-263 0 0,-4-2-1 0 0,-63 127 1 0 0,97-239-90 0 0,-1-1 0 0 0,-18 23 0 0 0,22-33-333 0 0,-1 1 1 0 0,0-2-1 0 0,0 1 1 0 0,-1-1-1 0 0,0 0 1 0 0,-14 9-1 0 0,2-7-1828 0 0,18-8 692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67 7831 0 0,'-8'1'208'0'0,"-61"11"919"0"0,37-1 1562 0 0,26-9-1158 0 0,1 1-1 0 0,-1 0 0 0 0,-8 6 2534 0 0,15-8-3906 0 0,0 0 1 0 0,0 0-1 0 0,-1 0 0 0 0,1 0 1 0 0,0-1-1 0 0,0 1 0 0 0,0 0 1 0 0,0 0-1 0 0,1-1 0 0 0,1 2 1 0 0,-2-2 77 0 0,6 4 62 0 0,-1-1-1 0 0,0 0 0 0 0,1-1 0 0 0,0 0 0 0 0,0 0 0 0 0,10 2 0 0 0,45 2 945 0 0,-49-6-1028 0 0,65 3 711 0 0,78-8-1 0 0,79-18 73 0 0,-85 8-495 0 0,32-2-108 0 0,471-46-49 0 0,-543 46-1845 0 0,-72 11-492 0 0,-36 5 737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0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6447 0 0,'0'0'499'0'0,"-2"2"-126"0"0,-9 7 1061 0 0,0 0 0 0 0,0-1 0 0 0,-1 0-1 0 0,-17 7 1 0 0,-20 14 601 0 0,22-12-1697 0 0,2 2 0 0 0,0 1 0 0 0,1 0 0 0 0,1 2 0 0 0,-28 33 0 0 0,-35 65-248 0 0,69-92-72 0 0,1 0 0 0 0,-20 47 0 0 0,32-65 54 0 0,1 0-1 0 0,0 0 1 0 0,0 1 0 0 0,1-1-1 0 0,1 1 1 0 0,0 0-1 0 0,0 0 1 0 0,1-1 0 0 0,0 1-1 0 0,1 0 1 0 0,0 0-1 0 0,5 18 1 0 0,-4-21-14 0 0,1 0 1 0 0,0-1-1 0 0,0 1 0 0 0,1-1 1 0 0,0 0-1 0 0,0 0 0 0 0,1 0 1 0 0,-1-1-1 0 0,2 1 1 0 0,-1-1-1 0 0,1 0 0 0 0,0-1 1 0 0,0 1-1 0 0,0-1 0 0 0,1 0 1 0 0,0-1-1 0 0,11 6 1 0 0,-8-6 11 0 0,0 0 1 0 0,1 0 0 0 0,0-1 0 0 0,-1-1 0 0 0,1 0-1 0 0,0 0 1 0 0,0-1 0 0 0,0-1 0 0 0,0 0 0 0 0,0 0 0 0 0,0-1-1 0 0,0 0 1 0 0,0-1 0 0 0,-1 0 0 0 0,18-7 0 0 0,-4 1 34 0 0,1-2 0 0 0,-1-1-1 0 0,-1-1 1 0 0,0-1 0 0 0,30-22 0 0 0,-30 17-48 0 0,0 0 1 0 0,-1-2-1 0 0,-1-1 0 0 0,-2 0 1 0 0,0-2-1 0 0,-1 0 0 0 0,25-41 1 0 0,-37 53-96 0 0,-1 0 1 0 0,0 0-1 0 0,-1 0 1 0 0,0 0-1 0 0,-1-1 1 0 0,0 1-1 0 0,-1-1 1 0 0,0 0-1 0 0,0 0 1 0 0,-2 0-1 0 0,1 0 0 0 0,-2 0 1 0 0,1 0-1 0 0,-2 0 1 0 0,0 0-1 0 0,0 0 1 0 0,-1 1-1 0 0,0-1 1 0 0,-1 1-1 0 0,0 0 1 0 0,-1 0-1 0 0,-1 0 1 0 0,1 0-1 0 0,-2 1 1 0 0,1 0-1 0 0,-1 0 1 0 0,-1 1-1 0 0,0 0 1 0 0,0 0-1 0 0,-1 1 0 0 0,0 0 1 0 0,0 0-1 0 0,-19-10 1 0 0,17 12-100 0 0,0 1 1 0 0,0 0 0 0 0,-1 1-1 0 0,1 0 1 0 0,-1 1-1 0 0,0 0 1 0 0,0 1-1 0 0,-18-2 1 0 0,23 4-16 0 0,-1 0 1 0 0,0 0-1 0 0,1 0 1 0 0,-1 1-1 0 0,1 1 1 0 0,-1-1-1 0 0,1 1 1 0 0,0 0-1 0 0,0 0 0 0 0,0 1 1 0 0,0 0-1 0 0,0 1 1 0 0,0-1-1 0 0,-9 8 1 0 0,15-10-1032 0 0,14 5-4133 0 0,4-3 4589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3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3 3223 0 0,'-2'0'240'0'0,"-9"-1"275"0"0,1 0-1 0 0,0 1 0 0 0,-13 1 0 0 0,18-1 284 0 0,0 1 1 0 0,1 0 0 0 0,-1 0-1 0 0,0 0 1 0 0,0 1-1 0 0,1-1 1 0 0,-1 1 0 0 0,-9 6 1683 0 0,8 3-1147 0 0,6-9-1248 0 0,-1 0 0 0 0,1 0-1 0 0,-1 0 1 0 0,1 0 0 0 0,0 0 0 0 0,0 0 0 0 0,0 0 0 0 0,0 1 0 0 0,0-1-1 0 0,1 0 1 0 0,-1 0 0 0 0,1 0 0 0 0,-1 0 0 0 0,2 4 0 0 0,-1-3 38 0 0,2 3-17 0 0,-1 0 1 0 0,1 0 0 0 0,0 0-1 0 0,1 0 1 0 0,-1 0-1 0 0,6 6 1 0 0,30 31 310 0 0,-29-32-357 0 0,120 111 458 0 0,0-1 35 0 0,-114-103-470 0 0,0 1-1 0 0,-1 0 1 0 0,-1 1-1 0 0,-1 1 0 0 0,14 29 1 0 0,-21-36-70 0 0,0 1 0 0 0,-1 1-1 0 0,0-1 1 0 0,-1 1 0 0 0,-1 0 0 0 0,-1 0 0 0 0,0 0 0 0 0,-1 0 0 0 0,0 0 0 0 0,-3 18 0 0 0,0-20-15 0 0,0 0 0 0 0,-1-1 0 0 0,0 1 0 0 0,-1-1-1 0 0,-1 1 1 0 0,0-1 0 0 0,0-1 0 0 0,-2 1 0 0 0,0-1 0 0 0,0 0-1 0 0,-18 22 1 0 0,-15 8-16 0 0,-89 73-1 0 0,88-80 77 0 0,-309 219 165 0 0,269-196-833 0 0,79-56 304 0 0,14-12-2145 0 0,3-3 1698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0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83 3223 0 0,'75'-42'789'0'0,"-27"9"7633"0"0,-38 26-1229 0 0,-11 9-6847 0 0,-17 20 17 0 0,-1-1 0 0 0,-1-2 0 0 0,-33 27 0 0 0,17-16-86 0 0,-40 35 80 0 0,-87 83-25 0 0,106-93-289 0 0,-5 5-20 0 0,53-50-23 0 0,1 0-1 0 0,0 1 1 0 0,0 0 0 0 0,-8 16-1 0 0,15-24 8 0 0,0-1 0 0 0,-1 1-1 0 0,1 0 1 0 0,0-1 0 0 0,1 1 0 0 0,-1 0-1 0 0,0 0 1 0 0,1 0 0 0 0,0 0 0 0 0,-1 0 0 0 0,1 0-1 0 0,0-1 1 0 0,1 1 0 0 0,-1 0 0 0 0,0 0-1 0 0,2 5 1 0 0,0-4 40 0 0,0 1 0 0 0,0-1 0 0 0,1 0 0 0 0,-1 0 0 0 0,1 0 0 0 0,0 0-1 0 0,0 0 1 0 0,1-1 0 0 0,4 5 0 0 0,3 2 73 0 0,1-1-1 0 0,0-1 1 0 0,1 0-1 0 0,-1-1 0 0 0,23 10 1 0 0,70 21 87 0 0,-88-33-193 0 0,0 0 0 0 0,0-2 0 0 0,1 0 0 0 0,-1-1 0 0 0,35 0-1 0 0,-38-3-672 0 0,-1-1 0 0 0,0 1 0 0 0,0-2 0 0 0,0 0-1 0 0,12-5 1 0 0,-1 0-6705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1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29 7367 0 0,'47'-12'615'0'0,"-6"1"1621"0"0,-15 6 8379 0 0,-27 20-10083 0 0,0-11-485 0 0,0-1 0 0 0,-1 1 0 0 0,1-1 0 0 0,-1 1 0 0 0,0-1 1 0 0,0 0-1 0 0,0 0 0 0 0,-1 0 0 0 0,1 0 0 0 0,-1 0 0 0 0,-3 3 1 0 0,-35 27 372 0 0,35-28-356 0 0,-77 52 479 0 0,-37 28-185 0 0,75-48-272 0 0,-66 70-1 0 0,74-66-90 0 0,-52 61 32 0 0,77-86 4 0 0,0 0 0 0 0,2 1-1 0 0,0 1 1 0 0,-13 31 0 0 0,18-36-14 0 0,1 0 0 0 0,0 0 0 0 0,1 0 0 0 0,0 1 0 0 0,1-1-1 0 0,0 23 1 0 0,2-31 8 0 0,0 0 0 0 0,0 0 0 0 0,1 0 1 0 0,-1-1-1 0 0,1 1 0 0 0,1 0 0 0 0,-1-1 0 0 0,1 1 0 0 0,-1-1 0 0 0,1 1 0 0 0,1-1 0 0 0,-1 0 0 0 0,1 0 0 0 0,-1 0 0 0 0,1 0 0 0 0,0 0 0 0 0,0-1 0 0 0,1 1 1 0 0,-1-1-1 0 0,1 0 0 0 0,0 0 0 0 0,5 3 0 0 0,-1-2 12 0 0,0 0 1 0 0,0-1 0 0 0,0 0-1 0 0,0-1 1 0 0,1 0-1 0 0,-1 0 1 0 0,1-1 0 0 0,-1 0-1 0 0,1 0 1 0 0,0-1-1 0 0,-1 0 1 0 0,11-2-1 0 0,1 0-164 0 0,1-2-1 0 0,-1 0 0 0 0,39-15 0 0 0,4-11-2310 0 0,-50 23 1622 0 0,15-7-850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1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4 9671 0 0,'0'0'11848'0'0,"-1"2"-11123"0"0,-3 12-530 0 0,0-1 0 0 0,-1 0-1 0 0,0 0 1 0 0,-1 0-1 0 0,-1-1 1 0 0,-14 22-1 0 0,-6 11-49 0 0,-6 14-120 0 0,-65 128 64 0 0,83-154-78 0 0,2 0 1 0 0,1 1 0 0 0,-13 65-1 0 0,24-93-4 0 0,0 0-1 0 0,1 0 1 0 0,-1 0-1 0 0,2 1 1 0 0,-1-1-1 0 0,0 0 1 0 0,1 0-1 0 0,0 0 1 0 0,1 0 0 0 0,1 7-1 0 0,-2-10-1 0 0,1 0-1 0 0,-1 0 0 0 0,1-1 1 0 0,-1 1-1 0 0,1 0 0 0 0,0-1 1 0 0,0 1-1 0 0,0-1 0 0 0,0 1 1 0 0,0-1-1 0 0,1 0 0 0 0,-1 0 1 0 0,1 0-1 0 0,-1 0 1 0 0,1-1-1 0 0,0 1 0 0 0,0-1 1 0 0,0 1-1 0 0,0-1 0 0 0,0 0 1 0 0,4 1-1 0 0,6 1 69 0 0,0-1 0 0 0,1-1 0 0 0,-1 0-1 0 0,1 0 1 0 0,-1-1 0 0 0,1-1 0 0 0,-1 0-1 0 0,15-4 1 0 0,-9 0 19 0 0,-1 0 1 0 0,1-1-1 0 0,-1-1 0 0 0,-1-1 0 0 0,20-11 0 0 0,-7 0 54 0 0,-1-1-1 0 0,-1-2 0 0 0,-1 0 1 0 0,-1-2-1 0 0,42-49 0 0 0,-41 39-75 0 0,-2 0 1 0 0,-1-2-1 0 0,-1-1 0 0 0,-2-1 1 0 0,-2-1-1 0 0,-2-1 0 0 0,25-83 1 0 0,-39 111-154 0 0,0-1 1 0 0,1-22-1 0 0,-4 30-282 0 0,0 0 0 0 0,0 1 0 0 0,0-1 0 0 0,-1 0 0 0 0,0 0 0 0 0,0 1 0 0 0,0-1 0 0 0,0 1 0 0 0,-1-1 0 0 0,-3-6 0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1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46 661 7367 0 0,'1'3'568'0'0,"0"4"23"0"0,-1 1 0 0 0,0 0 0 0 0,0 0 0 0 0,0 0 0 0 0,-1 0 0 0 0,0 0 0 0 0,-4 12 0 0 0,0-4 1481 0 0,-1 0 0 0 0,-12 25 2806 0 0,17-42-4155 0 0,-1-4-527 0 0,0 1 0 0 0,1 0-1 0 0,-1-1 1 0 0,1 1-1 0 0,0-1 1 0 0,0 0 0 0 0,1 1-1 0 0,0-1 1 0 0,-1 0-1 0 0,2 1 1 0 0,-1-1 0 0 0,0 0-1 0 0,2-4 1 0 0,2-13 341 0 0,10-30 1 0 0,-12 45-422 0 0,12-35 51 0 0,1 0 1 0 0,2 0 0 0 0,2 2 0 0 0,29-46-1 0 0,-30 58-72 0 0,1 1 0 0 0,2 0-1 0 0,1 2 1 0 0,0 1 0 0 0,2 0-1 0 0,35-26 1 0 0,-22 24-517 0 0,1 1 0 0 0,1 2 0 0 0,47-20 0 0 0,-22 16-634 0 0,92-25-1 0 0,-151 50 657 0 0,0 1-1 0 0,0-1 1 0 0,0 1 0 0 0,0 1 0 0 0,0-1-1 0 0,0 1 1 0 0,1-1 0 0 0,-1 2-1 0 0,7 0 1 0 0,3 3-1260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11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681 122 5063 0 0,'24'-15'889'0'0,"37"-16"0"0"0,-44 25 898 0 0,-1-2 0 0 0,0 0 0 0 0,-1-1 0 0 0,0-1 0 0 0,-1 0 0 0 0,15-14 2785 0 0,-34 25-4415 0 0,-1 0 0 0 0,1 0 0 0 0,-1 1 0 0 0,1-1 0 0 0,-1 2 0 0 0,1-1 0 0 0,0 0 0 0 0,-7 6 0 0 0,-11 3-69 0 0,-36 16 38 0 0,-63 38 0 0 0,87-43-104 0 0,1 1 0 0 0,-60 53 0 0 0,88-70-12 0 0,-1 0 1 0 0,1 1 0 0 0,1 0-1 0 0,-10 13 1 0 0,10-7-11 0 0,5-12-3 0 0,0 0-1 0 0,0 0 1 0 0,0 0 0 0 0,0 0 0 0 0,0 0-1 0 0,0 0 1 0 0,1 0 0 0 0,-1 0-1 0 0,0 0 1 0 0,1 0 0 0 0,-1 0-1 0 0,1 0 1 0 0,-1 0 0 0 0,1 0-1 0 0,-1 0 1 0 0,1-1 0 0 0,0 1-1 0 0,-1 0 1 0 0,1 0 0 0 0,0-1-1 0 0,0 1 1 0 0,-1 0 0 0 0,1-1 0 0 0,0 1-1 0 0,0-1 1 0 0,0 1 0 0 0,0-1-1 0 0,1 1 1 0 0,4 2-38 0 0,1 0 0 0 0,-1-1 0 0 0,8 2 0 0 0,-10-3 22 0 0,21 5-310 0 0,33 3-1 0 0,12 2-145 0 0,-50-7 389 0 0,0 1 1 0 0,-1 1-1 0 0,0 1 1 0 0,35 18-1 0 0,-46-20 102 0 0,1 1-1 0 0,-1 0 0 0 0,1 0 0 0 0,-2 0 1 0 0,1 1-1 0 0,-1 0 0 0 0,0 1 1 0 0,0 0-1 0 0,-1 0 0 0 0,0 0 1 0 0,8 16-1 0 0,-6-8 167 0 0,0 0 0 0 0,-2 1 1 0 0,0 0-1 0 0,7 31 0 0 0,-11-43-88 0 0,-2 0-1 0 0,1 0 1 0 0,-1 1-1 0 0,0-1 1 0 0,0 0-1 0 0,0 0 0 0 0,-1 1 1 0 0,1-1-1 0 0,-1 0 1 0 0,-1 0-1 0 0,1 0 0 0 0,-1 0 1 0 0,0 0-1 0 0,0 0 1 0 0,0 0-1 0 0,-1-1 0 0 0,1 1 1 0 0,-1-1-1 0 0,0 1 1 0 0,-7 5-1 0 0,7-6 15 0 0,-1-1-1 0 0,-1 0 0 0 0,1 0 1 0 0,0-1-1 0 0,-1 1 0 0 0,1-1 1 0 0,-9 3-1 0 0,-38 9 418 0 0,34-9-410 0 0,-204 37 483 0 0,-3-20-503 0 0,180-19-90 0 0,-50-3 0 0 0,79-1-39 0 0,1 0-1 0 0,0-1 1 0 0,0-1 0 0 0,0 0 0 0 0,0-1-1 0 0,1-1 1 0 0,-20-9 0 0 0,30 13 4 0 0,0-1-1 0 0,0 1 1 0 0,1-1 0 0 0,-1 0 0 0 0,1 0-1 0 0,-1 0 1 0 0,1 0 0 0 0,0 0-1 0 0,0 0 1 0 0,0-1 0 0 0,0 1 0 0 0,0-1-1 0 0,1 1 1 0 0,-1-1 0 0 0,1 0-1 0 0,-1 0 1 0 0,1 0 0 0 0,-1-3-1 0 0,1 2-96 0 0,1 1-1 0 0,0-1 0 0 0,0 1 0 0 0,0 0 1 0 0,0-1-1 0 0,0 1 0 0 0,1 0 0 0 0,0-1 0 0 0,-1 1 1 0 0,1 0-1 0 0,0 0 0 0 0,1-1 0 0 0,-1 1 0 0 0,1 0 1 0 0,-1 0-1 0 0,4-4 0 0 0,13-18-1660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1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 15199 0 0,'0'0'1172'0'0,"-1"0"-434"0"0,-1 0-702 0 0,0 1 862 0 0,1-1 1 0 0,-1 0-1 0 0,1 0 0 0 0,0 0 1 0 0,-1 0-1 0 0,1 0 1 0 0,-1 0-1 0 0,1 0 0 0 0,-1 0 1 0 0,-1-1 544 0 0,18-1-6352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38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72 4607 0 0,'3'0'35'0'0,"0"0"0"0"0,0-1 0 0 0,1 1 0 0 0,-1-1 0 0 0,0 0 0 0 0,0 0-1 0 0,0 0 1 0 0,0 0 0 0 0,0-1 0 0 0,0 1 0 0 0,-1-1 0 0 0,1 1 0 0 0,4-4-1 0 0,0-1 666 0 0,1 1-1 0 0,0 0 0 0 0,10-3 0 0 0,13-9 2636 0 0,-9 4 3556 0 0,-42 28-6031 0 0,-150 118-285 0 0,45-34-281 0 0,-22 27-328 0 0,33-27-12 0 0,60-54 6 0 0,1 3-1 0 0,-52 61 1 0 0,84-84 51 0 0,1 1 0 0 0,2 0 0 0 0,0 2 1 0 0,2 0-1 0 0,1 1 0 0 0,-22 60 1 0 0,33-78 36 0 0,1 1 0 0 0,1 0 0 0 0,0 0 0 0 0,0 0 0 0 0,1 0 0 0 0,1 0 0 0 0,0 0 0 0 0,1 0 0 0 0,0 0 1 0 0,0 0-1 0 0,7 22 0 0 0,-3-20 26 0 0,0-1 1 0 0,1 1-1 0 0,0-1 1 0 0,1 0-1 0 0,0-1 1 0 0,1 0 0 0 0,1 0-1 0 0,0 0 1 0 0,15 14-1 0 0,-2-6 62 0 0,1-1-1 0 0,0-2 0 0 0,2 0 1 0 0,0-1-1 0 0,0-1 0 0 0,2-2 0 0 0,35 14 1 0 0,-61-27-139 0 0,0 1 0 0 0,0-1 0 0 0,0 0 1 0 0,0 1-1 0 0,-1-1 0 0 0,1 0 0 0 0,0 0 0 0 0,0 0 0 0 0,0 1 1 0 0,0-1-1 0 0,0 0 0 0 0,0 0 0 0 0,0-1 0 0 0,1 1 0 0 0,6-1-238 0 0,-7 1 210 0 0,-1 0 1 0 0,1-1 0 0 0,0 1-1 0 0,0 0 1 0 0,0-1-1 0 0,0 1 1 0 0,0-1 0 0 0,0 1-1 0 0,-1-1 1 0 0,1 1-1 0 0,1-2 1 0 0,2-1-138 0 0,2 0-433 0 0,-1-1 1 0 0,1 0 0 0 0,7-6-1 0 0,-2-3-815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39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14 285 5063 0 0,'1'-2'232'0'0,"0"1"-249"0"0,39-48 1117 0 0,-36 44-183 0 0,1 1-1 0 0,0 0 1 0 0,0 0 0 0 0,1 0-1 0 0,-1 0 1 0 0,1 1 0 0 0,11-6 3367 0 0,-16 33-3560 0 0,-1-14-597 0 0,0-1-1 0 0,0 0 0 0 0,-2 11 1 0 0,-14 61 404 0 0,-52 145 0 0 0,58-195-524 0 0,6-17 26 0 0,-5 21-1 0 0,9-32 242 0 0,26 5 74 0 0,-20-9-327 0 0,-1 1 1 0 0,0-1-1 0 0,1 0 1 0 0,-1 0-1 0 0,0-1 1 0 0,0 0 0 0 0,0 0-1 0 0,0 0 1 0 0,0 0-1 0 0,6-5 1 0 0,7-5 113 0 0,21-18 1 0 0,-19 14-102 0 0,7-8-34 0 0,0-1 0 0 0,-2-1 0 0 0,27-36 0 0 0,-23 27 0 0 0,42-41 0 0 0,-46 57 0 0 0,-24 18 0 0 0,-1 1 0 0 0,1-1 0 0 0,-1 1 0 0 0,1 0 0 0 0,-1 0 0 0 0,1-1 0 0 0,-1 1 0 0 0,1 0 0 0 0,-1 0 0 0 0,1-1 0 0 0,-1 1 0 0 0,1 0 0 0 0,0 0 0 0 0,-1 0 0 0 0,1 0 0 0 0,0 0 0 0 0,0 1 0 0 0,0-1 0 0 0,-1 1 0 0 0,1 0 0 0 0,0 0 0 0 0,-1-1 0 0 0,1 1 0 0 0,-1 0 0 0 0,1 0 0 0 0,-1 0 0 0 0,0 0 0 0 0,1 0 0 0 0,-1 0 0 0 0,0 0 0 0 0,0-1 0 0 0,0 1 0 0 0,1 0 0 0 0,-1 0 0 0 0,0 0 0 0 0,0 0 0 0 0,-1 2 0 0 0,0 23 0 0 0,1-25 0 0 0,-15 86 16 0 0,0 4 15 0 0,13-78-27 0 0,2 1-1 0 0,-1-1 0 0 0,2 0 1 0 0,3 25-1 0 0,0-24-3 0 0,1-2 0 0 0,-3-11 7 0 0,-1 0-1 0 0,0 0 1 0 0,0 1 0 0 0,0-1-1 0 0,0 0 1 0 0,1 0-1 0 0,-1 0 1 0 0,1 0 0 0 0,-1-1-1 0 0,0 1 1 0 0,1 0-1 0 0,0 0 1 0 0,-1-1 0 0 0,1 1-1 0 0,-1-1 1 0 0,1 0-1 0 0,2 1 1 0 0,-1-1 20 0 0,0 0 0 0 0,0 0 0 0 0,0 0 0 0 0,0-1 0 0 0,0 0-1 0 0,0 1 1 0 0,0-1 0 0 0,0 0 0 0 0,3-1 0 0 0,2-2 51 0 0,0-1 0 0 0,0 0 0 0 0,0 0 0 0 0,-1 0 0 0 0,11-11 0 0 0,19-23 222 0 0,-2-1 0 0 0,52-79 0 0 0,13-16 160 0 0,28-18-64 0 0,-115 138-396 0 0,2 0 0 0 0,0 1 0 0 0,1 0 0 0 0,0 2-1 0 0,1 0 1 0 0,0 0 0 0 0,1 2 0 0 0,35-16 0 0 0,-47 24-278 0 0,0 0 0 0 0,0 0 0 0 0,0 1-1 0 0,0 0 1 0 0,0 0 0 0 0,0 0 0 0 0,0 1 0 0 0,0 0 0 0 0,0 0 0 0 0,0 1 0 0 0,0-1 0 0 0,0 1 0 0 0,0 1 0 0 0,0-1 0 0 0,8 4 0 0 0,1 1-1540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39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430 141 8263 0 0,'2'-1'375'0'0,"15"-8"35"0"0,-1 0 0 0 0,27-19-1 0 0,-39 24-200 0 0,1 0 0 0 0,0 0-1 0 0,-1 0 1 0 0,0 0-1 0 0,0-1 1 0 0,0 0 0 0 0,-1 1-1 0 0,1-1 1 0 0,-1-1-1 0 0,0 1 1 0 0,-1 0 0 0 0,4-10-1 0 0,-6 14-159 0 0,0 0-1 0 0,0 1 1 0 0,0-1-1 0 0,0 1 0 0 0,0-1 1 0 0,0 0-1 0 0,0 1 1 0 0,0-1-1 0 0,0 1 0 0 0,-1-1 1 0 0,1 1-1 0 0,0-1 1 0 0,0 0-1 0 0,-1 1 0 0 0,1-1 1 0 0,0 1-1 0 0,-1-1 1 0 0,1 1-1 0 0,-1 0 0 0 0,1-1 1 0 0,-1 1-1 0 0,1-1 1 0 0,0 1-1 0 0,-1 0 0 0 0,0-1 1 0 0,-13-6 502 0 0,8 6-435 0 0,0 0 0 0 0,1 1 0 0 0,-1 0 0 0 0,1 0 0 0 0,-1 0-1 0 0,0 0 1 0 0,1 1 0 0 0,-1 0 0 0 0,0 0 0 0 0,1 1 0 0 0,-8 2 0 0 0,-8 4 24 0 0,-28 16 0 0 0,45-22-110 0 0,-39 21 168 0 0,1 2-1 0 0,-68 52 1 0 0,87-57 90 0 0,1 0-1 0 0,0 1 0 0 0,2 2 1 0 0,0 0-1 0 0,-27 42 0 0 0,39-51-51 0 0,0 0-1 0 0,-7 19 0 0 0,13-29-192 0 0,1 0 0 0 0,-1 0 0 0 0,1 0 0 0 0,0 0 0 0 0,0 0 0 0 0,1 0 0 0 0,-1 0-1 0 0,1 0 1 0 0,0 0 0 0 0,0 0 0 0 0,1 0 0 0 0,-1 0 0 0 0,1 0 0 0 0,1 6 0 0 0,-1-8-33 0 0,-1-1 1 0 0,1 1 0 0 0,0-1 0 0 0,0 0 0 0 0,0 1 0 0 0,-1-1 0 0 0,1 0 0 0 0,1 0 0 0 0,-1 0 0 0 0,0 0 0 0 0,0 0 0 0 0,0 0 0 0 0,1 0 0 0 0,-1 0 0 0 0,0 0 0 0 0,1 0 0 0 0,-1-1 0 0 0,3 2 0 0 0,0-1 1 0 0,-1 0 0 0 0,1-1 0 0 0,0 1 0 0 0,0-1 0 0 0,-1 1 0 0 0,1-1 0 0 0,6-1 0 0 0,1 0 13 0 0,-1-1-1 0 0,1-1 0 0 0,0 0 1 0 0,15-7-1 0 0,5-3-188 0 0,0-1-1 0 0,-2-2 1 0 0,0-2 0 0 0,-1 0-1 0 0,0-2 1 0 0,37-35 0 0 0,-56 45 147 0 0,-1-1 1 0 0,0 1 0 0 0,-1-1 0 0 0,0-1 0 0 0,0 1 0 0 0,-2-1 0 0 0,1 0-1 0 0,-1-1 1 0 0,3-15 1440 0 0,-17 38-1298 0 0,-4 10-60 0 0,0 2 1 0 0,1-1 0 0 0,0 1 0 0 0,-14 44 0 0 0,21-52-59 0 0,3-9-79 0 0,-2 5-208 0 0,0 0 0 0 0,0 1 0 0 0,1 0 1 0 0,0-1-1 0 0,-1 20 0 0 0,4-28-645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3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260 395 7367 0 0,'0'0'568'0'0,"-1"1"-373"0"0,-14 8 2827 0 0,1 1-1 0 0,-13 12 1 0 0,-25 29 1469 0 0,-39 61-2611 0 0,84-102-1838 0 0,-28 38 201 0 0,33-43-229 0 0,-1-1 0 0 0,1 0 0 0 0,0 0 0 0 0,0 1 0 0 0,0-1 0 0 0,1 1 0 0 0,0 0 0 0 0,0 0 0 0 0,-1 8 0 0 0,2-12-84 0 0,0 0 0 0 0,0-1-1 0 0,0 1 1 0 0,0 0 0 0 0,0 0 0 0 0,1 0 0 0 0,-1 0-1 0 0,0 0 1 0 0,0-1 0 0 0,1 1 0 0 0,-1 0-1 0 0,1 0 1 0 0,-1 0 0 0 0,0-1 0 0 0,1 1 0 0 0,0 0-1 0 0,-1-1 1 0 0,1 1 0 0 0,-1 0 0 0 0,1-1 0 0 0,0 1-1 0 0,-1-1 1 0 0,2 2 0 0 0,9 3-1629 0 0</inkml:trace>
  <inkml:trace contextRef="#ctx0" brushRef="#br0" timeOffset="1">467 13 14079 0 0,'0'0'1376'0'0,"0"-8"-1224"0"0,13 3-152 0 0,5 5-88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3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26 7975 0 0,'0'0'720'0'0,"-16"5"1084"0"0,-34 15 6912 0 0,55-19-8524 0 0,0 0-1 0 0,0-1 1 0 0,0 0 0 0 0,-1 0-1 0 0,1 0 1 0 0,0 0-1 0 0,7-2 1 0 0,36-10 403 0 0,-27 6-317 0 0,1 0-84 0 0,13-3 312 0 0,37-5-1 0 0,-62 12-412 0 0,0 1 0 0 0,0 1 0 0 0,1 0 0 0 0,-1 0 0 0 0,0 1 0 0 0,0 1 0 0 0,0-1 0 0 0,13 5 0 0 0,-22-5-89 0 0,0 0 0 0 0,0 0 0 0 0,0 0 0 0 0,-1 0 0 0 0,1 0 0 0 0,0 0 0 0 0,-1 0 0 0 0,1 0 0 0 0,-1 0 0 0 0,1 0 0 0 0,-1 0 0 0 0,0 0 0 0 0,1 0 0 0 0,-1 1 0 0 0,0-1 0 0 0,0 0 0 0 0,0 0 0 0 0,0 0 0 0 0,0 2-1 0 0,0-2-2 0 0,0 5-18 0 0,0-1-1 0 0,-1 0 1 0 0,0 1-1 0 0,0-1 1 0 0,0 0-1 0 0,0 0 0 0 0,-1 0 1 0 0,0 0-1 0 0,0 0 1 0 0,0 0-1 0 0,-1-1 1 0 0,0 1-1 0 0,0-1 1 0 0,0 1-1 0 0,0-1 1 0 0,-5 4-1 0 0,-8 8-111 0 0,0-1 0 0 0,-28 20 0 0 0,34-27 110 0 0,-7 4-176 0 0,-36 18 1 0 0,14-9 79 0 0,17-9 55 0 0,6-3 2 0 0,-21 16 0 0 0,16-13 31 0 0,16-10 17 0 0,-1 1-1 0 0,0 0 0 0 0,1 0 1 0 0,-10 8-1 0 0,6-4 22 0 0,9-7 10 0 0,-1 0 1 0 0,1 0 0 0 0,0 0-1 0 0,-1 1 1 0 0,1-1-1 0 0,0 0 1 0 0,0 0 0 0 0,-1 1-1 0 0,1-1 1 0 0,0 0-1 0 0,0 0 1 0 0,0 1-1 0 0,-1-1 1 0 0,1 0 0 0 0,0 1-1 0 0,0-1 1 0 0,0 0-1 0 0,0 0 1 0 0,0 1 0 0 0,-1-1-1 0 0,1 0 1 0 0,0 1-1 0 0,0-1 1 0 0,0 0 0 0 0,0 1-1 0 0,0-1 1 0 0,0 0-1 0 0,0 1 1 0 0,0-1 0 0 0,0 0-1 0 0,1 1 1 0 0,-1-1-1 0 0,0 0 1 0 0,0 1-1 0 0,0-1 1 0 0,0 0 0 0 0,0 1-1 0 0,0-1 1 0 0,1 1-1 0 0,0 0 7 0 0,0 0-1 0 0,1 0 1 0 0,-1 0-1 0 0,0-1 1 0 0,1 1-1 0 0,-1 0 1 0 0,1 0-1 0 0,-1-1 1 0 0,3 1-1 0 0,4 2 48 0 0,-1-2 1 0 0,17 3-1 0 0,18-7 159 0 0,-7 1-102 0 0,-28 2-122 0 0,8 0 38 0 0,0 0-1 0 0,25 5 0 0 0,-5 0-80 0 0,0 0 0 0 0,50-1-1 0 0,-74-5-1120 0 0,1 0 1 0 0,-1 0-1 0 0,21-6 0 0 0,-17 1-6024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4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54 10135 0 0,'18'-54'10571'0'0,"-18"56"-10374"0"0,1 6-146 0 0,-1 0 0 0 0,0 0 0 0 0,0-1 1 0 0,0 1-1 0 0,-1 0 0 0 0,-1 0 0 0 0,-3 12 0 0 0,-22 55 165 0 0,21-60-169 0 0,-48 118 223 0 0,-115 205 0 0 0,-6-38-205 0 0,-4 61-2479 0 0,168-336 1489 0 0,2-5-389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4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27 1375 0 0,'-35'10'-236'0'0,"-26"9"2965"0"0,35-5 2524 0 0,22-11-3376 0 0,1-1 0 0 0,0 1 0 0 0,0 0 0 0 0,-7 7 1807 0 0,10-8-2891 0 0,1 0-733 0 0,0 0 0 0 0,-1 0 0 0 0,1-1 0 0 0,0 1 1 0 0,0 0-1 0 0,0-1 0 0 0,0 1 0 0 0,0-1 0 0 0,0 1 0 0 0,0-1 1 0 0,0 0-1 0 0,1 1 0 0 0,-1-1 0 0 0,0 0 0 0 0,1 0 0 0 0,-1 0 0 0 0,1 0 1 0 0,0 0-1 0 0,-1 0 0 0 0,1-1 0 0 0,0 1 0 0 0,-1 0 0 0 0,1-1 0 0 0,0 1 1 0 0,0-1-1 0 0,3 1 0 0 0,6 0 69 0 0,0 0 0 0 0,0 0 0 0 0,14-1 0 0 0,-24 0-104 0 0,73-6 432 0 0,-1-3 1 0 0,98-26-1 0 0,-68 9-279 0 0,-43 10-1324 0 0,82-11 1 0 0,-117 23-459 0 0,-3 0-363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40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5983 0 0,'0'2'464'0'0,"1"2"-240"0"0,-1 1 0 0 0,0 0 0 0 0,0 0 0 0 0,0 0 0 0 0,-1 0 0 0 0,1 0 0 0 0,-1 0 0 0 0,-2 5 0 0 0,-16 43 6385 0 0,11-33-4359 0 0,-26 65 1589 0 0,-24 38-2188 0 0,49-100-1718 0 0,-1 2-3460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4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13 181 4143 0 0,'-6'42'426'0'0,"4"-30"891"0"0,0-1 0 0 0,1 1 0 0 0,0 0-1 0 0,1 0 1 0 0,1 19 0 0 0,6-14 1449 0 0,-6-15-2441 0 0,0-1-1 0 0,0 0 1 0 0,-1 1 0 0 0,1-1 0 0 0,0 1-1 0 0,-1-1 1 0 0,1 1 0 0 0,-1-1-1 0 0,1 3 1 0 0,11-7 89 0 0,-6 1-320 0 0,-1 0 0 0 0,0-1 1 0 0,0 0-1 0 0,0 0 0 0 0,-1 0 1 0 0,1 0-1 0 0,-1-1 0 0 0,5-5 1 0 0,31-37 470 0 0,-28 32-413 0 0,31-39 368 0 0,2 3 0 0 0,76-66 0 0 0,-78 87-88 0 0,-41 28-360 0 0,0 0 1 0 0,0 1-1 0 0,0-1 0 0 0,0 1 1 0 0,0 0-1 0 0,0-1 0 0 0,0 1 1 0 0,-1 0-1 0 0,1 0 0 0 0,0 0 1 0 0,0 1-1 0 0,0-1 0 0 0,0 0 0 0 0,4 2 1 0 0,-2-1 18 0 0,-4-1-73 0 0,1 0 0 0 0,0 0 0 0 0,0 1 0 0 0,-1-1 0 0 0,1 0 1 0 0,-1 1-1 0 0,1-1 0 0 0,0 1 0 0 0,-1-1 0 0 0,1 0 0 0 0,-1 1 0 0 0,1-1 0 0 0,-1 1 0 0 0,1-1 0 0 0,-1 1 0 0 0,1 0 0 0 0,-1-1 0 0 0,1 2 0 0 0,1 0 26 0 0,2 3-22 0 0,-1 0 0 0 0,1 0 0 0 0,-1 1 0 0 0,0-1 1 0 0,0 0-1 0 0,-1 1 0 0 0,0 0 0 0 0,0 0 0 0 0,0 0 0 0 0,0 0 1 0 0,-1 0-1 0 0,0 0 0 0 0,0 0 0 0 0,-1 7 0 0 0,0 10-36 0 0,-1 0 0 0 0,-6 32-1 0 0,3-30-17 0 0,2-11-1014 0 0,-2 1-1 0 0,-7 20 1 0 0,9-28-147 0 0,-2 6-6143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41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738 109 18255 0 0,'1'-2'836'0'0,"5"-6"-326"0"0,-2-1 0 0 0,1 1 0 0 0,-1-1 0 0 0,-1 0 0 0 0,1 0-1 0 0,-2-1 1 0 0,1 1 0 0 0,-1-1 0 0 0,1-13 0 0 0,-3 23-495 0 0,-1-1 0 0 0,1 1 0 0 0,-1 0 1 0 0,1 0-1 0 0,-1-1 0 0 0,1 1 0 0 0,-1 0 1 0 0,1 0-1 0 0,-1 0 0 0 0,1 0 0 0 0,-1 0 0 0 0,1 0 1 0 0,-1 0-1 0 0,1 0 0 0 0,-1 0 0 0 0,1 0 1 0 0,-1 0-1 0 0,1 0 0 0 0,-2 0 0 0 0,2 0-14 0 0,-7 2-28 0 0,0 0 1 0 0,0 1-1 0 0,1 0 0 0 0,-1 0 0 0 0,0 0 1 0 0,1 1-1 0 0,0-1 0 0 0,0 2 0 0 0,-9 7 1 0 0,7-6 2 0 0,-14 11-155 0 0,1 1-1 0 0,1 1 0 0 0,1 1 0 0 0,0 1 1 0 0,-26 38-1 0 0,43-55 128 0 0,0 0-1 0 0,0 0 1 0 0,0-1 0 0 0,1 1 0 0 0,-1 0-1 0 0,1 1 1 0 0,0-1 0 0 0,0 0 0 0 0,0 0 0 0 0,1 0-1 0 0,-1 7 1 0 0,1-9-80 0 0,3 2-57 0 0,-3-4 184 0 0,0 0 0 0 0,0 1 1 0 0,0-1-1 0 0,0 0 0 0 0,0 1 1 0 0,0-1-1 0 0,0 0 0 0 0,0 0 1 0 0,1 1-1 0 0,-1-1 0 0 0,0 0 1 0 0,0 0-1 0 0,0 0 0 0 0,0 1 1 0 0,0-1-1 0 0,0 0 0 0 0,1 0 1 0 0,-1 1-1 0 0,0-1 0 0 0,0 0 0 0 0,0 0 1 0 0,1 0-1 0 0,-1 0 0 0 0,0 1 1 0 0,0-1-1 0 0,0 0 0 0 0,1 0 1 0 0,-1 0-1 0 0,0 0 0 0 0,0 0 1 0 0,1 0-1 0 0,-1 0 0 0 0,0 0 1 0 0,0 0-1 0 0,1 0 0 0 0,-1 1 1 0 0,7-2 5 0 0,-1 0 0 0 0,1 0 0 0 0,-1 0 1 0 0,1-1-1 0 0,-1 0 0 0 0,0 0 1 0 0,0-1-1 0 0,0 1 0 0 0,0-1 1 0 0,-1-1-1 0 0,1 1 0 0 0,-1-1 0 0 0,6-5 1 0 0,-1 1 12 0 0,0-1 1 0 0,-1 0 0 0 0,0-1 0 0 0,-1 0-1 0 0,14-21 1 0 0,-11 13-35 0 0,-10 17-83 0 0,-4 3-106 0 0,0 1 134 0 0,0-1 0 0 0,1 1 0 0 0,-1 0 0 0 0,0 0-1 0 0,1 0 1 0 0,0 0 0 0 0,-4 7 0 0 0,1-3-49 0 0,-76 140-1280 0 0,59-102 1085 0 0,-130 285-132 0 0,90-188 362 0 0,-119 251 521 0 0,179-388-397 0 0,-48 100 1788 0 0,-40 128-1 0 0,83-212-1594 0 0,1 1 1 0 0,1 1-1 0 0,2-1 0 0 0,0 1 0 0 0,1-1 0 0 0,2 32 1 0 0,0-44-109 0 0,1 0 1 0 0,1 0-1 0 0,-1 0 1 0 0,2 0-1 0 0,-1 0 1 0 0,2-1-1 0 0,-1 1 1 0 0,1-1-1 0 0,1 0 1 0 0,-1 0 0 0 0,1 0-1 0 0,1-1 1 0 0,0 0-1 0 0,0 0 1 0 0,1 0-1 0 0,12 10 1 0 0,-7-8-371 0 0,0-1 0 0 0,1-1 0 0 0,1 0 1 0 0,-1-1-1 0 0,1-1 0 0 0,0 0 0 0 0,1-1 0 0 0,0 0 0 0 0,-1-1 1 0 0,30 4-1 0 0,-38-8 114 0 0,1 1 0 0 0,-1-1 1 0 0,1-1-1 0 0,-1 1 0 0 0,1-1 0 0 0,-1 0 1 0 0,1 0-1 0 0,10-4 0 0 0,-14 4-54 0 0,0-1 0 0 0,0 1 0 0 0,0-1 0 0 0,0 1 0 0 0,0-1 0 0 0,0 0 0 0 0,0 0 0 0 0,0-1 0 0 0,-1 1 0 0 0,1 0 0 0 0,-1-1 0 0 0,1 0 0 0 0,-1 1 0 0 0,0-1 0 0 0,0 0 1 0 0,0 0-1 0 0,2-6 0 0 0,4-20-1452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0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802 143 8287 0 0,'23'-39'535'0'0,"17"-25"1696"0"0,-12 24 6550 0 0,-29 43-8358 0 0,-23 65 489 0 0,-55 113 0 0 0,51-121-748 0 0,-229 497 62 0 0,200-441-226 0 0,-86 127 0 0 0,-62 38-612 0 0,168-232 312 0 0,25-32 96 0 0,0 0-1 0 0,2 1 0 0 0,-18 38 1 0 0,29-44-709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0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4143 0 0,'2'1'12278'0'0,"8"4"-11772"0"0,0 0 0 0 0,0 0 1 0 0,1-1-1 0 0,-1-1 1 0 0,1 0-1 0 0,16 3 1 0 0,-18-4-224 0 0,212 27 3540 0 0,-215-28-3744 0 0,53 2 433 0 0,-1-2 0 0 0,0-3-1 0 0,74-11 1 0 0,172-45 374 0 0,-71 11-592 0 0,-163 34-403 0 0,76-10-2645 0 0,-143 22 2083 0 0,3 1 641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0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10135 0 0,'2'1'5910'0'0,"-1"0"-5599"0"0,-1 0 1 0 0,1-1-1 0 0,0 1 1 0 0,0 0-1 0 0,-1-1 1 0 0,1 1-1 0 0,-1 0 1 0 0,1 0-1 0 0,-1-1 1 0 0,1 1-1 0 0,-1 0 1 0 0,1 0 0 0 0,-1 0-1 0 0,0 0 1 0 0,1 0-1 0 0,-1 0 1 0 0,0 1-1 0 0,0 0-106 0 0,0 0 0 0 0,0-1 1 0 0,0 1-1 0 0,0 0 0 0 0,0-1 0 0 0,-1 1 0 0 0,1 0 0 0 0,-1-1 0 0 0,0 3 0 0 0,-3 4-157 0 0,0-1 0 0 0,0 0 0 0 0,-9 10 0 0 0,6-7 627 0 0,-89 105 598 0 0,25-32-1044 0 0,45-52-748 0 0,-29 39 1472 0 0,32-32-3351 0 0,6 0-4593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0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28 302 16615 0 0,'0'0'762'0'0,"-1"1"-18"0"0,-1 2-629 0 0,0 0 0 0 0,0 0 1 0 0,1 0-1 0 0,-1 0 0 0 0,1 0 1 0 0,-1 0-1 0 0,1 1 1 0 0,-1 4-1 0 0,0-1 680 0 0,1-5 44 0 0,1 0-70 0 0,-8 37 720 0 0,7-37-1550 0 0,6-15-274 0 0,2 1 294 0 0,0 0 1 0 0,0 0-1 0 0,1 1 0 0 0,0 0 1 0 0,10-10-1 0 0,53-46-19 0 0,-43 44 60 0 0,1 2 0 0 0,1 1 0 0 0,39-20 0 0 0,-56 34 25 0 0,0 0-1 0 0,0 1 1 0 0,20-6 0 0 0,-25 9 39 0 0,-1 1 0 0 0,0-1 1 0 0,1 1-1 0 0,-1 1 0 0 0,1 0 0 0 0,-1 0 1 0 0,1 0-1 0 0,8 2 0 0 0,-14-2-33 0 0,0 1 0 0 0,0-1-1 0 0,0 1 1 0 0,0-1-1 0 0,0 1 1 0 0,-1 0-1 0 0,1 0 1 0 0,0 0 0 0 0,-1 0-1 0 0,1 0 1 0 0,0 0-1 0 0,-1 1 1 0 0,1-1-1 0 0,-1 0 1 0 0,0 1-1 0 0,0-1 1 0 0,1 1 0 0 0,1 2-1 0 0,-2-1 3 0 0,0 0 1 0 0,0 0-1 0 0,0 0 0 0 0,0 0 0 0 0,-1 0 1 0 0,1 0-1 0 0,-1 0 0 0 0,0 0 0 0 0,0 0 1 0 0,0 6-1 0 0,-2 4 18 0 0,-1-1 0 0 0,0 0 1 0 0,-1 1-1 0 0,-7 16 0 0 0,-46 93 96 0 0,57-121-146 0 0,-2 2 47 0 0,-2 3-25 0 0,16-33-429 0 0,0 7 133 0 0,2 1 0 0 0,0 0-1 0 0,1 1 1 0 0,1 0 0 0 0,1 2-1 0 0,28-23 1 0 0,121-76-282 0 0,-145 101 731 0 0,-1 2 0 0 0,2 1-1 0 0,0 1 1 0 0,24-9 0 0 0,-38 17-42 0 0,0 0 0 0 0,-1 1 1 0 0,1 0-1 0 0,0 0 1 0 0,0 0-1 0 0,16 2 0 0 0,-19-1-39 0 0,0 1-1 0 0,1 0 1 0 0,-1 1-1 0 0,0-1 1 0 0,0 1 0 0 0,0 0-1 0 0,0 0 1 0 0,0 1-1 0 0,-1-1 1 0 0,1 1-1 0 0,5 5 1 0 0,-6-4-67 0 0,0-1-1 0 0,-1 1 1 0 0,0-1 0 0 0,0 1 0 0 0,0 0 0 0 0,0 0-1 0 0,-1 1 1 0 0,1-1 0 0 0,-1 0 0 0 0,0 1 0 0 0,0-1-1 0 0,-1 1 1 0 0,1 0 0 0 0,-1 0 0 0 0,0-1 0 0 0,-1 1 0 0 0,1 0-1 0 0,-1 0 1 0 0,0 0 0 0 0,0 0 0 0 0,0 0 0 0 0,-1 0-1 0 0,-1 7 1 0 0,-2 3 17 0 0,0 1 1 0 0,-1-1-1 0 0,-1 0 0 0 0,0-1 0 0 0,-16 28 0 0 0,-5 3-39 0 0,-1 2-644 0 0,-35 77 0 0 0,62-122-606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0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122 134 9671 0 0,'0'0'875'0'0,"1"-1"-719"0"0,17-2 4424 0 0,23-1 1 0 0,19 3-1195 0 0,-26 1-2735 0 0,40-6 0 0 0,148-38-11 0 0,-210 40-774 0 0,0 0 0 0 0,0-1 1 0 0,0-1-1 0 0,21-12 0 0 0,-32 17-194 0 0,-1-1-115 0 0,0 1 379 0 0,0 0 0 0 0,-1 0-1 0 0,1-1 1 0 0,0 1 0 0 0,-1 0 0 0 0,1 0 0 0 0,-1 0-1 0 0,0 0 1 0 0,1 0 0 0 0,-1 0 0 0 0,0 0 0 0 0,0 0 0 0 0,1 0-1 0 0,-1 0 1 0 0,0 0 0 0 0,0 0 0 0 0,0 0 0 0 0,0 1-1 0 0,0-1 1 0 0,0 0 0 0 0,-1 1 0 0 0,1-1 0 0 0,0 1 0 0 0,0-1-1 0 0,-2 0 1 0 0,-4-1-165 0 0,0 0-1 0 0,0 0 0 0 0,-9 0 1 0 0,14 1 173 0 0,-11 0-73 0 0,0 1-1 0 0,-1 0 0 0 0,1 0 1 0 0,-1 1-1 0 0,1 1 0 0 0,0 0 1 0 0,0 1-1 0 0,0 1 0 0 0,-13 5 1 0 0,-16 7 38 0 0,-53 30 1 0 0,60-26 188 0 0,0 1-1 0 0,-48 38 1 0 0,65-44 67 0 0,0 1 1 0 0,1 1-1 0 0,1 0 1 0 0,1 1-1 0 0,-23 35 1 0 0,33-44-99 0 0,0 0 0 0 0,0 1 0 0 0,1 0 0 0 0,0 0 0 0 0,1 0 0 0 0,0 0 0 0 0,-2 11 0 0 0,5-17-48 0 0,-1 1 1 0 0,1-1-1 0 0,-1 1 0 0 0,1-1 1 0 0,1 1-1 0 0,-1-1 0 0 0,0 1 1 0 0,1-1-1 0 0,0 1 0 0 0,0-1 0 0 0,1 0 1 0 0,-1 1-1 0 0,1-1 0 0 0,0 0 1 0 0,0 0-1 0 0,0 0 0 0 0,0 0 1 0 0,1-1-1 0 0,3 5 0 0 0,1-2 3 0 0,0 0-1 0 0,0 0 1 0 0,1-1-1 0 0,0 0 1 0 0,0 0-1 0 0,1-1 1 0 0,-1 0-1 0 0,1 0 1 0 0,0-1-1 0 0,0 0 1 0 0,0 0-1 0 0,15 1 1 0 0,4 0 17 0 0,0-2 0 0 0,56-2 0 0 0,-52-1-701 0 0,1-2 0 0 0,0-1-1 0 0,-1-2 1 0 0,55-16 0 0 0,-50 7-6256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3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56 119 5063 0 0,'12'-21'449'0'0,"14"-20"5713"0"0,-23 39-4960 0 0,-2 1-1132 0 0,-1 1 0 0 0,0 0 0 0 0,0 0 1 0 0,0-1-1 0 0,1 1 0 0 0,-1 0 0 0 0,0 0 0 0 0,0 0 0 0 0,1 0 0 0 0,-1 0 1 0 0,0-1-1 0 0,0 1 0 0 0,1 0 0 0 0,-1 0 0 0 0,0 0 0 0 0,0 0 0 0 0,1 0 1 0 0,-1 0-1 0 0,0 0 0 0 0,0 0 0 0 0,1 0 0 0 0,-1 0 0 0 0,0 0 0 0 0,1 0 1 0 0,-1 0-1 0 0,0 0 0 0 0,0 0 0 0 0,1 0 0 0 0,-1 0 0 0 0,0 0 0 0 0,0 0 1 0 0,1 1-1 0 0,-1-1 0 0 0,0 0 0 0 0,0 0 0 0 0,1 0 0 0 0,2 3 8 0 0,-1 0 1 0 0,1 1-1 0 0,-1-1 0 0 0,0 0 0 0 0,0 1 1 0 0,0 0-1 0 0,0-1 0 0 0,0 1 0 0 0,-1 0 0 0 0,0 0 1 0 0,0 0-1 0 0,0 0 0 0 0,0 0 0 0 0,0 0 1 0 0,-1 0-1 0 0,0 0 0 0 0,0 0 0 0 0,-1 6 0 0 0,-1 11 152 0 0,0 0-1 0 0,-9 29 0 0 0,7-34-145 0 0,-36 184 271 0 0,-7 31-224 0 0,39-197-77 0 0,-10 11 2040 0 0,28-58-1218 0 0,72-102 580 0 0,-62 88-1265 0 0,-6 9-6 0 0,28-30-1 0 0,15-4 112 0 0,110-73 0 0 0,-24 34-47 0 0,31-21-118 0 0,-100 60-110 0 0,50-41-606 0 0,-122 92 372 0 0,-9 15-11878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0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324 159 6447 0 0,'7'-22'512'0'0,"3"-8"-136"0"0,-8 0 9252 0 0,-11 37-8186 0 0,-7 11-794 0 0,-19 26 1 0 0,-6 8-372 0 0,0-5-92 0 0,-51 76-1 0 0,71-91-13 0 0,2 0 0 0 0,2 2-1 0 0,-23 60 1 0 0,37-86-102 0 0,1 0 0 0 0,0 1 0 0 0,0-1 0 0 0,1 1 0 0 0,0 0 0 0 0,1-1 0 0 0,0 1-1 0 0,1 13 1 0 0,0-19-36 0 0,-1 0 0 0 0,1 1-1 0 0,-1-1 1 0 0,1 0 0 0 0,0 0-1 0 0,0 1 1 0 0,1-1-1 0 0,-1 0 1 0 0,1 0 0 0 0,-1 0-1 0 0,1-1 1 0 0,0 1 0 0 0,0 0-1 0 0,0 0 1 0 0,0-1-1 0 0,1 0 1 0 0,-1 1 0 0 0,1-1-1 0 0,0 0 1 0 0,-1 0 0 0 0,1 0-1 0 0,0-1 1 0 0,0 1 0 0 0,4 1-1 0 0,1-1 52 0 0,-1-1-1 0 0,0 1 1 0 0,0-2-1 0 0,0 1 0 0 0,0-1 1 0 0,1 0-1 0 0,-1 0 1 0 0,0-1-1 0 0,0 0 1 0 0,1 0-1 0 0,-1-1 1 0 0,0 0-1 0 0,-1 0 0 0 0,1-1 1 0 0,0 0-1 0 0,-1 0 1 0 0,11-7-1 0 0,3-3 33 0 0,0-1 0 0 0,-2 0 1 0 0,0-1-1 0 0,20-22 0 0 0,52-61 0 0 0,151-210 1 0 0,-184 210-263 0 0,-16 25-380 0 0,-40 71 346 0 0,0 0 1 0 0,1 0-1 0 0,-1 0 0 0 0,1 0 0 0 0,-1 0 0 0 0,1 1 0 0 0,0-1 1 0 0,0 0-1 0 0,-1 1 0 0 0,5-3 0 0 0,-4 3-8 0 0,-1 1 0 0 0,1-1 0 0 0,-1 1 0 0 0,1 0 0 0 0,-1-1 0 0 0,1 1 0 0 0,-1 0 0 0 0,1 0 0 0 0,-1 0 0 0 0,1 0 0 0 0,-1 0 0 0 0,1 0 0 0 0,0 1 0 0 0,-1-1 0 0 0,0 0 0 0 0,1 1 0 0 0,-1-1 0 0 0,2 2 0 0 0,10 4-1614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0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242 484 8751 0 0,'-43'19'442'0'0,"28"-13"1011"0"0,-1-1 1 0 0,1-1 0 0 0,-1-1 0 0 0,0 0-1 0 0,0-1 1 0 0,-22 0 0 0 0,26-2-917 0 0,-1-1 0 0 0,-16-3 1 0 0,28 3-499 0 0,0 1 0 0 0,0-1 0 0 0,0 0 0 0 0,0 1 0 0 0,1-1 0 0 0,-1 0 0 0 0,0 0 0 0 0,1 0 0 0 0,-1 0 0 0 0,0 1 0 0 0,1-1 0 0 0,-1 0 0 0 0,1 0 0 0 0,-1 0 0 0 0,1 0 0 0 0,0 0 0 0 0,-1 0 0 0 0,1 0 0 0 0,0 0 0 0 0,0 0 0 0 0,0 0 0 0 0,0-1 0 0 0,0 1 0 0 0,0 0 0 0 0,0-1 0 0 0,1-5 3 0 0,0 1 0 0 0,1 0-1 0 0,-1-1 1 0 0,1 1 0 0 0,0 0-1 0 0,1 0 1 0 0,0 0 0 0 0,5-8-1 0 0,0 2 41 0 0,0 0-1 0 0,17-19 1 0 0,24-19-82 0 0,91-72 0 0 0,69-26 0 0 0,-188 135 118 0 0,23-12 0 0 0,-36 21-68 0 0,0 1 0 0 0,1 0-1 0 0,-1 0 1 0 0,1 1 0 0 0,-1 0-1 0 0,13-1 1 0 0,-18 3-20 0 0,0 0 0 0 0,-1 0-1 0 0,1 1 1 0 0,-1-1 0 0 0,1 1-1 0 0,-1 0 1 0 0,1 0 0 0 0,-1 0-1 0 0,1 0 1 0 0,-1 0 0 0 0,0 1-1 0 0,0-1 1 0 0,0 1 0 0 0,0-1-1 0 0,0 1 1 0 0,0 0 0 0 0,0-1-1 0 0,0 1 1 0 0,0 0 0 0 0,-1 1-1 0 0,1-1 1 0 0,1 4 0 0 0,4 6 18 0 0,0 0-1 0 0,8 25 1 0 0,-14-34-38 0 0,3 7-9 0 0,-1 1 0 0 0,-1-1 0 0 0,0 1 0 0 0,0-1 0 0 0,-1 1 0 0 0,0 0 0 0 0,-1 0-1 0 0,0 0 1 0 0,-1 0 0 0 0,-1-1 0 0 0,1 1 0 0 0,-1 0 0 0 0,-1-1 0 0 0,-4 12 0 0 0,-7 14 19 0 0,-2 0-1 0 0,-32 53 1 0 0,12-25 36 0 0,20-36-45 0 0,9-16-3 0 0,0 1 0 0 0,1 0 0 0 0,0-1 0 0 0,1 2 0 0 0,-4 15 0 0 0,9-29-51 0 0,0 1 1 0 0,-1-1-1 0 0,1 1 0 0 0,0-1 1 0 0,0 1-1 0 0,0-1 0 0 0,0 1 1 0 0,0-1-1 0 0,0 1 0 0 0,0-1 1 0 0,0 1-1 0 0,1-1 0 0 0,-1 1 1 0 0,0-1-1 0 0,0 0 0 0 0,0 1 1 0 0,0-1-1 0 0,1 1 0 0 0,-1-1 1 0 0,0 1-1 0 0,0-1 0 0 0,1 0 1 0 0,-1 1-1 0 0,0-1 0 0 0,1 1 1 0 0,-1-1-1 0 0,0 0 0 0 0,1 1 1 0 0,-1-1-1 0 0,1 0 0 0 0,-1 0 1 0 0,0 1-1 0 0,1-1 0 0 0,-1 0 1 0 0,1 0-1 0 0,-1 0 0 0 0,1 0 1 0 0,-1 1-1 0 0,1-1 0 0 0,-1 0 1 0 0,1 0-1 0 0,0 0 1 0 0,2 0-389 0 0,0 0 0 0 0,0 0 0 0 0,0-1 0 0 0,0 1 0 0 0,5-2 0 0 0,15-6-6853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0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29 13359 0 0,'1'-2'1027'0'0,"1"1"-844"0"0,6-16 245 0 0,-8 17-227 0 0,1 0 1 0 0,-1-1-1 0 0,0 1 1 0 0,0 0 0 0 0,0-1-1 0 0,0 1 1 0 0,1 0 0 0 0,-1-1-1 0 0,0 1 1 0 0,0 0-1 0 0,0-1 1 0 0,0 1 0 0 0,0-1-1 0 0,0 1 1 0 0,0 0 0 0 0,0-1-1 0 0,0 1 1 0 0,0 0-1 0 0,0-1 1 0 0,0 1 0 0 0,0-1-1 0 0,0 1 1 0 0,0 0 0 0 0,-1-1-1 0 0,-3 2 2715 0 0,-2 2-3983 0 0,2 0 1137 0 0,0 0 0 0 0,0 1 0 0 0,0 0 0 0 0,0-1 0 0 0,0 1 1 0 0,1 0-1 0 0,-4 7 0 0 0,-20 35 146 0 0,21-35-160 0 0,-74 164 516 0 0,13 7-173 0 0,44-117-290 0 0,-174 449 328 0 0,108-285-418 0 0,70-180-43 0 0,-2-2 0 0 0,-2-1 0 0 0,-40 62 0 0 0,58-100-181 0 0,-1-1-1 0 0,0 0 1 0 0,0 0 0 0 0,0 0-1 0 0,-1-1 1 0 0,0 0 0 0 0,0 0-1 0 0,-12 7 1 0 0,17-12-12 0 0,1-1 0 0 0,-1 1 0 0 0,1 0 0 0 0,-1-1 0 0 0,0 1 0 0 0,1-1 0 0 0,-1 0 0 0 0,0 0 0 0 0,1 1 0 0 0,-1-1 0 0 0,0 0 0 0 0,-1-1 1 0 0,-13-3-5162 0 0,1-2-728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0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12895 0 0,'0'0'1638'0'0,"3"-1"-269"0"0,40-6 2969 0 0,27 3-2006 0 0,-10 1-1740 0 0,306-53 1968 0 0,-51-2-1414 0 0,-308 58-1133 0 0,20-5-223 0 0,1 2 1 0 0,0 2 0 0 0,45 2 0 0 0,-72-1 61 0 0,0 0 1 0 0,0 0-1 0 0,0 0 0 0 0,-1 0 1 0 0,1 0-1 0 0,0 1 1 0 0,0-1-1 0 0,0 0 1 0 0,0 1-1 0 0,0-1 0 0 0,-1 1 1 0 0,1-1-1 0 0,0 1 1 0 0,0-1-1 0 0,0 1 1 0 0,-1-1-1 0 0,1 1 0 0 0,0 0 1 0 0,-1-1-1 0 0,1 1 1 0 0,-1 0-1 0 0,1-1 1 0 0,-1 1-1 0 0,1 0 0 0 0,-1 0 1 0 0,1 0-1 0 0,-1 0 1 0 0,0-1-1 0 0,0 1 1 0 0,1 0-1 0 0,-1 0 0 0 0,0 0 1 0 0,0 0-1 0 0,0 0 1 0 0,0 0-1 0 0,0 0 1 0 0,0 0-1 0 0,0 0 0 0 0,0-1 1 0 0,0 1-1 0 0,0 0 1 0 0,-1 0-1 0 0,1 1 1 0 0,-4 11-7191 0 0</inkml:trace>
  <inkml:trace contextRef="#ctx0" brushRef="#br0" timeOffset="1">1042 161 3679 0 0,'0'0'167'0'0,"2"0"-7"0"0,1 0-83 0 0,-1 1 0 0 0,1-1 0 0 0,-1 1 0 0 0,0-1 0 0 0,1 1 0 0 0,-1 0 1 0 0,0 0-1 0 0,0 0 0 0 0,1 0 0 0 0,-1 0 0 0 0,0 0 0 0 0,0 1 0 0 0,0-1 0 0 0,0 1 0 0 0,-1-1 0 0 0,3 4 0 0 0,3 1 2044 0 0,-3-2-695 0 0,0 0 0 0 0,-1 0 1 0 0,1 0-1 0 0,-1 1 0 0 0,1-1 1 0 0,-1 1-1 0 0,0 0 0 0 0,3 9 1 0 0,-4-9-913 0 0,0 1-1 0 0,-1-1 1 0 0,0 1 0 0 0,0-1 0 0 0,0 1 0 0 0,0 0-1 0 0,-1 9 1 0 0,-2-3-291 0 0,0-1 0 0 0,0 1 0 0 0,-1 0 0 0 0,0-1 0 0 0,-1 0-1 0 0,0 0 1 0 0,-11 19 0 0 0,-30 49 517 0 0,24-44-1077 0 0,-26 59-1 0 0,46-93-912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4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4919 0 0,'0'0'480'0'0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4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995 33 5983 0 0,'5'-4'53'0'0,"-2"1"66"0"0,1 1 0 0 0,-1-1 0 0 0,0 0 0 0 0,0 0 0 0 0,-1 0 0 0 0,1 0 1 0 0,3-6 4351 0 0,-9 9-3752 0 0,-1 1 0 0 0,1-1 0 0 0,-1 1 0 0 0,1-1 0 0 0,0 1 0 0 0,-1 0 0 0 0,-3 2 0 0 0,-21 14 613 0 0,14-6-1232 0 0,-21 23 0 0 0,5-1 438 0 0,-46 65 1 0 0,-15 46 104 0 0,51-80-470 0 0,-99 190 325 0 0,18 10-372 0 0,103-222-117 0 0,-206 389 55 0 0,210-406-208 0 0,-1-1 0 0 0,-1-1 0 0 0,0-1 0 0 0,-2 0 0 0 0,-35 34 0 0 0,45-50-80 0 0,1-1 0 0 0,-1 0-1 0 0,-10 6 1 0 0,16-10-279 0 0,-3-16-10881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4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57 12783 0 0,'-14'4'310'0'0,"0"1"0"0"0,0 1 1 0 0,-12 8-1 0 0,23-13-128 0 0,-1 1 0 0 0,1 0 1 0 0,0 0-1 0 0,0 1 0 0 0,1-1 0 0 0,-1 0 1 0 0,0 1-1 0 0,1 0 0 0 0,0-1 0 0 0,0 1 1 0 0,-1 0-1 0 0,2 0 0 0 0,-1 1 0 0 0,0-1 1 0 0,1 0-1 0 0,-1 1 0 0 0,-1 6 1 0 0,3-8-68 0 0,-1-1 1 0 0,1 1 0 0 0,0 0 0 0 0,0 0 0 0 0,0 0 0 0 0,0 0 0 0 0,0 0 0 0 0,1 0 0 0 0,-1 0 0 0 0,0-1 0 0 0,1 1 0 0 0,-1 0 0 0 0,1 0 0 0 0,0-1 0 0 0,0 1-1 0 0,0 0 1 0 0,0-1 0 0 0,2 4 0 0 0,-1-3-21 0 0,0 0 0 0 0,0 0-1 0 0,0-1 1 0 0,1 1 0 0 0,-1 0-1 0 0,0-1 1 0 0,1 0-1 0 0,-1 0 1 0 0,1 1 0 0 0,0-1-1 0 0,3 0 1 0 0,5 1 94 0 0,-1 0-1 0 0,1-1 1 0 0,-1 0 0 0 0,1-1 0 0 0,17-1-1 0 0,35-7 581 0 0,74-18-1 0 0,62-26 229 0 0,-98 24-515 0 0,6-1-111 0 0,53-15-401 0 0,-142 40-539 0 0,-1 0 0 0 0,33-1-1 0 0,-47 5-562 0 0,-5 4-2351 0 0,2-4 3061 0 0,-1 1 1 0 0,1 0 0 0 0,-1 0 0 0 0,0-1 0 0 0,1 1 0 0 0,-1 0 0 0 0,0 0 0 0 0,-2 2-1048 0 0,-9 9-4575 0 0</inkml:trace>
  <inkml:trace contextRef="#ctx0" brushRef="#br0" timeOffset="1">1009 264 9671 0 0,'0'0'748'0'0,"1"2"-492"0"0,1 2 142 0 0,-1-1 0 0 0,1 1 0 0 0,-1 0 0 0 0,0 0 0 0 0,0 0-1 0 0,0 0 1 0 0,-1 0 0 0 0,1 0 0 0 0,-1 0 0 0 0,0 0 0 0 0,0 0-1 0 0,0 0 1 0 0,-1 0 0 0 0,1 0 0 0 0,-3 5 0 0 0,2-3 427 0 0,-2 0-1 0 0,1-1 1 0 0,0 0 0 0 0,-1 1 0 0 0,-4 5 0 0 0,-13 14-433 0 0,-22 16 772 0 0,25-25-847 0 0,-28 33 0 0 0,44-48-1005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4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127 203 11055 0 0,'-1'2'852'0'0,"-36"31"242"0"0,-23 13 5651 0 0,31-25-3511 0 0,37-34-2855 0 0,3-2-320 0 0,2 1 1 0 0,0 1-1 0 0,0 1 0 0 0,1-1 0 0 0,19-11 0 0 0,7-6-65 0 0,-9 4-36 0 0,71-55-283 0 0,-86 71 281 0 0,0 0-1 0 0,0 0 1 0 0,1 2 0 0 0,32-12-1 0 0,-45 19 62 0 0,-1-1 1 0 0,0 2-1 0 0,1-1 0 0 0,-1 0 0 0 0,0 1 1 0 0,1-1-1 0 0,-1 1 0 0 0,1 0 1 0 0,-1 0-1 0 0,1 1 0 0 0,-1-1 0 0 0,1 1 1 0 0,-1 0-1 0 0,0-1 0 0 0,1 1 0 0 0,-1 1 1 0 0,0-1-1 0 0,4 2 0 0 0,-6-2-5 0 0,-1-1-1 0 0,1 1 0 0 0,-1-1 1 0 0,1 1-1 0 0,-1 0 1 0 0,1-1-1 0 0,-1 1 1 0 0,1-1-1 0 0,-1 1 1 0 0,0 0-1 0 0,1 0 0 0 0,-1-1 1 0 0,0 1-1 0 0,1 0 1 0 0,-1-1-1 0 0,0 1 1 0 0,0 0-1 0 0,0 1 1 0 0,1 1 25 0 0,2 9 43 0 0,-1 1 0 0 0,0 0 0 0 0,-1-1 0 0 0,0 1 0 0 0,-1 0 0 0 0,-2 15 0 0 0,1 10 89 0 0,-1-22-103 0 0,-4 11 52 0 0,6-23-38 0 0,0 3-53 0 0,13-14 26 0 0,1-6-94 0 0,0 0 1 0 0,-1-1-1 0 0,-1-1 0 0 0,-1 1 1 0 0,11-19-1 0 0,23-28-424 0 0,-16 24 235 0 0,-18 25 216 0 0,-7 11 9 0 0,0 0-42 0 0,-3 1 46 0 0,0 0 1 0 0,0 0-1 0 0,0-1 1 0 0,0 1-1 0 0,0 0 1 0 0,1 0-1 0 0,-1 0 1 0 0,0 0-1 0 0,0 0 1 0 0,0 0-1 0 0,0 0 1 0 0,0 1-1 0 0,0-1 1 0 0,0 0-1 0 0,1 1 1 0 0,-1-1-1 0 0,0 1 1 0 0,0-1-1 0 0,0 1 1 0 0,0-1-1 0 0,0 1 1 0 0,-1 0-1 0 0,2 0 1 0 0,2 2 1 0 0,7 4 72 0 0,0 1-1 0 0,0 0 1 0 0,-1 0 0 0 0,0 1-1 0 0,-1 0 1 0 0,13 17 0 0 0,17 16 130 0 0,6 1-11 0 0,-40-37-193 0 0,-1 0 1 0 0,1 0-1 0 0,-1 1 0 0 0,0-1 1 0 0,6 13-1 0 0,-9-16-120 0 0,0-1 0 0 0,-1 1 0 0 0,0-1 0 0 0,1 1 0 0 0,-1 0 1 0 0,0-1-1 0 0,0 1 0 0 0,-1 4 0 0 0,0 8-1313 0 0,3-2 104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4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120 150 6447 0 0,'2'2'3364'0'0,"10"8"846"0"0,-2-2-474 0 0,24 16 0 0 0,-30-22-3540 0 0,1 1 1 0 0,0-1-1 0 0,0 0 1 0 0,0 0-1 0 0,0-1 1 0 0,1 1 0 0 0,-1-1-1 0 0,9 0 1 0 0,-1-1 8 0 0,-1 0 1 0 0,1-1-1 0 0,-1-1 0 0 0,1 0 1 0 0,-1 0-1 0 0,20-8 1 0 0,-14 3-114 0 0,0 0-1 0 0,0-2 1 0 0,25-15 0 0 0,-36 19-102 0 0,-1 0 0 0 0,-1 0 0 0 0,1 0 0 0 0,-1 0 0 0 0,0-1 0 0 0,0 0 0 0 0,0 0 0 0 0,-1-1 0 0 0,6-10 0 0 0,-9 15-31 0 0,0-1 1 0 0,0 0-1 0 0,0 1 0 0 0,0-1 1 0 0,0 0-1 0 0,-1 0 0 0 0,1 0 1 0 0,-1 1-1 0 0,0-1 1 0 0,0 0-1 0 0,0 0 0 0 0,0-4 1 0 0,-1 5-12 0 0,1 0 0 0 0,-1 0 0 0 0,0 0 0 0 0,0 0 0 0 0,0 0 0 0 0,0 0 0 0 0,0 1 0 0 0,0-1 0 0 0,0 0 0 0 0,-1 1 0 0 0,1-1 0 0 0,-1 1 0 0 0,1 0 0 0 0,-1-1 0 0 0,1 1 0 0 0,-1 0 0 0 0,0 0 0 0 0,1 0 0 0 0,-4-1 0 0 0,1 0-19 0 0,1 1 0 0 0,-1 0 1 0 0,0 0-1 0 0,0 0 0 0 0,0 1 0 0 0,0-1 0 0 0,0 1 0 0 0,0 0 1 0 0,0 0-1 0 0,0 1 0 0 0,0-1 0 0 0,0 1 0 0 0,1 0 1 0 0,-1-1-1 0 0,0 2 0 0 0,0-1 0 0 0,-5 3 0 0 0,-7 4-88 0 0,1 0 0 0 0,-22 15 0 0 0,36-22 151 0 0,-34 23 129 0 0,1 2 0 0 0,2 1-1 0 0,-39 42 1 0 0,48-44-26 0 0,2 1 0 0 0,1 1 0 0 0,0 1 0 0 0,-25 50-1 0 0,40-68-48 0 0,1-1-1 0 0,0 1 0 0 0,1 1 1 0 0,0-1-1 0 0,0 0 0 0 0,1 1 0 0 0,-1 11 1 0 0,3-18-30 0 0,0-1 1 0 0,0 0 0 0 0,0 1-1 0 0,0-1 1 0 0,1 1-1 0 0,-1-1 1 0 0,1 0 0 0 0,0 1-1 0 0,0-1 1 0 0,0 0 0 0 0,1 0-1 0 0,-1 0 1 0 0,1 0 0 0 0,-1 0-1 0 0,1 0 1 0 0,0 0-1 0 0,0 0 1 0 0,0-1 0 0 0,1 1-1 0 0,-1-1 1 0 0,1 1 0 0 0,-1-1-1 0 0,1 0 1 0 0,0 0 0 0 0,4 2-1 0 0,1 0 2 0 0,1-1 1 0 0,-1 0-1 0 0,1-1 0 0 0,-1 0 1 0 0,1 0-1 0 0,0-1 0 0 0,0 0 1 0 0,0 0-1 0 0,14-1 0 0 0,10-3-26 0 0,38-7 0 0 0,-66 9-6 0 0,12-2-591 0 0,-1-1-1 0 0,23-7 0 0 0,-5-3-7186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4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 6911 0 0,'-26'-1'64'0'0,"17"0"438"0"0,0 1-1 0 0,0 0 1 0 0,0 0 0 0 0,-16 3-1 0 0,23-2-193 0 0,0-1-1 0 0,-1 1 1 0 0,1 0-1 0 0,0 0 1 0 0,0 0-1 0 0,-1 0 1 0 0,1 0-1 0 0,0 1 1 0 0,0-1-1 0 0,0 0 1 0 0,1 1-1 0 0,-1 0 1 0 0,0-1-1 0 0,1 1 1 0 0,-1 0-1 0 0,1 0 0 0 0,-1 0 1 0 0,1 0-1 0 0,0 0 1 0 0,0 0-1 0 0,0 0 1 0 0,-2 5-1 0 0,1 0-137 0 0,1 0 1 0 0,-1 1-1 0 0,1-1 0 0 0,1 1 0 0 0,-1-1 0 0 0,1 1 0 0 0,2 8 1 0 0,0 4-39 0 0,8 30 0 0 0,0-16-28 0 0,1 0 1 0 0,2-1 0 0 0,1 0 0 0 0,2-1-1 0 0,1-1 1 0 0,1-1 0 0 0,26 33 0 0 0,-11-22 102 0 0,1-1 1 0 0,3-2 0 0 0,1-2 0 0 0,49 38 0 0 0,-21-25 366 0 0,60 49 728 0 0,-105-80-803 0 0,-1 2-1 0 0,-1 0 0 0 0,28 38 0 0 0,-42-50-387 0 0,0-1 0 0 0,0 1 1 0 0,-1 0-1 0 0,0 0 0 0 0,0 1 0 0 0,-1-1 0 0 0,0 1 1 0 0,-1 0-1 0 0,0 0 0 0 0,0 0 0 0 0,-1 0 0 0 0,0 0 0 0 0,-1 0 1 0 0,0 0-1 0 0,0 0 0 0 0,-1 0 0 0 0,0 0 0 0 0,0 0 1 0 0,-1 0-1 0 0,-1 0 0 0 0,1 0 0 0 0,-1 0 0 0 0,-1-1 0 0 0,0 0 1 0 0,-8 14-1 0 0,-3 2 37 0 0,-2 0 1 0 0,-1-1-1 0 0,-1-1 0 0 0,-30 29 1 0 0,-97 70 50 0 0,61-57-143 0 0,20-17-545 0 0,3 3 1 0 0,-57 58 0 0 0,96-80-2014 0 0,21-25 1053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3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151 101 4143 0 0,'-48'12'545'0'0,"28"-8"2274"0"0,0 2 0 0 0,1 0 0 0 0,-25 11 2667 0 0,72-14-4014 0 0,454-89 3580 0 0,-324 52-4552 0 0,-26 16-971 0 0,-75 12-3591 0 0,-20 3-2001 0 0,-17 1-453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4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24 8719 0 0,'82'-21'1078'0'0,"-65"18"2668"0"0,-18 6-3412 0 0,0 1-269 0 0,-1 0 1 0 0,1 0 0 0 0,-1 0 0 0 0,0 0-1 0 0,-1 0 1 0 0,1-1 0 0 0,-1 1 0 0 0,1-1 0 0 0,-1 1-1 0 0,0-1 1 0 0,0 0 0 0 0,-1 0 0 0 0,-3 3-1 0 0,-9 5 109 0 0,-31 16 0 0 0,16-9 88 0 0,-3 2-6 0 0,-14 9 135 0 0,2 1 0 0 0,-52 45 1 0 0,90-67-282 0 0,1-1 0 0 0,0 1 0 0 0,1 1 1 0 0,0-1-1 0 0,0 1 0 0 0,1 0 1 0 0,0 1-1 0 0,1-1 0 0 0,0 1 1 0 0,0 0-1 0 0,1 0 0 0 0,0 0 0 0 0,-1 16 1 0 0,2-16-84 0 0,1-1 0 0 0,0 1 0 0 0,1 0 0 0 0,0-1 0 0 0,1 1 0 0 0,0 0 0 0 0,1-1 1 0 0,0 1-1 0 0,0-1 0 0 0,1 1 0 0 0,0-1 0 0 0,0 0 0 0 0,1 0 0 0 0,8 13 0 0 0,-9-19-110 0 0,0 1 0 0 0,0-1 1 0 0,0-1-1 0 0,0 1 0 0 0,1 0 0 0 0,-1-1 0 0 0,1 0 0 0 0,5 3 0 0 0,-5-2-73 0 0,-2-2-48 0 0,0-1 0 0 0,1 1 1 0 0,-1 0-1 0 0,0 0 1 0 0,1-1-1 0 0,-1 0 1 0 0,1 1-1 0 0,-1-1 1 0 0,1 0-1 0 0,-1 0 1 0 0,0 0-1 0 0,5-1 0 0 0,-6 1 13 0 0,15-3-5321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2:4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19895 0 0,'0'0'6096'0'0,"11"5"-6920"0"0,4-3-176 0 0,5-4-40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0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0 1839 0 0,'-1'2'134'0'0,"-2"4"962"0"0,-1 0 0 0 0,0 1-1 0 0,0-2 1 0 0,-1 1 0 0 0,-6 6 0 0 0,-13 17 2107 0 0,9-7-2015 0 0,7-11-637 0 0,0 0-1 0 0,-6 14 1 0 0,-97 192 1015 0 0,32-65-1366 0 0,49-93-140 0 0,-3-2 0 0 0,-2-1 1 0 0,-2-1-1 0 0,-3-3 1 0 0,-61 63-1 0 0,81-99-2593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0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14 419 9671 0 0,'0'0'748'0'0,"-1"1"-492"0"0,-5 4-21 0 0,4-4 833 0 0,2-1-950 0 0,0 0 0 0 0,0 0 0 0 0,-1 0 0 0 0,1 0 0 0 0,0 0 0 0 0,0 1 0 0 0,-1-1 0 0 0,1 0 0 0 0,0 0 0 0 0,0 0 0 0 0,-1 0 0 0 0,1 1 0 0 0,0-1 0 0 0,0 0 0 0 0,0 0 0 0 0,-1 0 0 0 0,1 1 0 0 0,0-1 0 0 0,0 0 0 0 0,0 0 0 0 0,0 1 0 0 0,0-1 0 0 0,0 0 0 0 0,0 1 0 0 0,-1-1 0 0 0,1 0 0 0 0,0 0 0 0 0,0 1 0 0 0,0-1 0 0 0,0 0 0 0 0,0 1 0 0 0,0-1 0 0 0,0 0 0 0 0,0 0 0 0 0,0 1 0 0 0,1-1 0 0 0,-1 1-72 0 0,0 0 0 0 0,0-1 0 0 0,0 1 0 0 0,0 0 0 0 0,0-1 0 0 0,1 1 0 0 0,-1 0 0 0 0,0-1 0 0 0,1 1 0 0 0,-1-1 0 0 0,0 1 0 0 0,1-1 0 0 0,-1 1 0 0 0,0-1 0 0 0,1 1 0 0 0,-1-1 0 0 0,1 1 0 0 0,-1-1 0 0 0,1 1 0 0 0,0 0 0 0 0,14 5 126 0 0,-1-1 0 0 0,1 0 0 0 0,0-1 0 0 0,0-1 0 0 0,1 0 1 0 0,-1-1-1 0 0,0-1 0 0 0,1 0 0 0 0,28-3 0 0 0,8-4 595 0 0,83-19 1 0 0,272-83 528 0 0,-277 71-1252 0 0,147-46 61 0 0,27-6-550 0 0,-208 67-994 0 0,-65 16 141 0 0,0-1-1 0 0,0-1 1 0 0,44-19 0 0 0,-45 13 325 0 0,48-23-941 0 0,-76 36 1884 0 0,-1 0 0 0 0,1 0-1 0 0,0 1 1 0 0,0-1-1 0 0,0 1 1 0 0,0-1 0 0 0,0 1-1 0 0,0 0 1 0 0,3 0-1 0 0,-3 0 206 0 0,1 2 224 0 0,-2-2-377 0 0,-1 0 1 0 0,1 0 0 0 0,-1 0-1 0 0,0 0 1 0 0,1 0 0 0 0,-1 0-1 0 0,1 0 1 0 0,-1 0 0 0 0,0 0-1 0 0,1 1 1 0 0,-1-1 0 0 0,0 0-1 0 0,1 0 1 0 0,-1 0 0 0 0,0 1-1 0 0,1-1 1 0 0,-1 0 0 0 0,0 0-1 0 0,1 1 1 0 0,-1-1 0 0 0,0 0-1 0 0,1 1 1 0 0,1 4 187 0 0,-1 1 1 0 0,1-1-1 0 0,-1 1 1 0 0,0-1 0 0 0,0 0-1 0 0,0 1 1 0 0,-1 0-1 0 0,0-1 1 0 0,0 1-1 0 0,0-1 1 0 0,-1 1-1 0 0,0-1 1 0 0,0 1-1 0 0,-2 6 1 0 0,-5 13 548 0 0,-20 43 1 0 0,16-40-328 0 0,-28 62 385 0 0,-53 85-1 0 0,-65 77-414 0 0,116-189-353 0 0,-2-1 1 0 0,-64 67-1 0 0,81-99-6 0 0,17-18-39 0 0,-1 1-1 0 0,-1-2 1 0 0,0 0-1 0 0,-1 0 0 0 0,-20 13 1 0 0,23-19 24 0 0,12-18-163 0 0,5-4 39 0 0,0 0 0 0 0,2 1-1 0 0,14-22 1 0 0,35-42-200 0 0,47-40-262 0 0,-90 106 443 0 0,0 0 1 0 0,1 1-1 0 0,1 0 0 0 0,0 2 0 0 0,31-17 0 0 0,-45 27 119 0 0,1-1 0 0 0,-1 1 0 0 0,0 0 0 0 0,1-1-1 0 0,-1 2 1 0 0,1-1 0 0 0,0 0 0 0 0,-1 1 0 0 0,1-1 0 0 0,6 1-1 0 0,-9 1 24 0 0,1-1-1 0 0,0 1 0 0 0,0-1 0 0 0,-1 1 0 0 0,1-1 0 0 0,0 1 0 0 0,-1 0 0 0 0,1 0 0 0 0,0 0 1 0 0,-1 0-1 0 0,1 0 0 0 0,-1 0 0 0 0,0 0 0 0 0,1 1 0 0 0,-1-1 0 0 0,0 0 0 0 0,0 1 0 0 0,0-1 0 0 0,0 1 1 0 0,0-1-1 0 0,0 1 0 0 0,1 2 0 0 0,3 9 162 0 0,0 0 0 0 0,-1 1 0 0 0,-1-1 0 0 0,0 1 0 0 0,-1-1 0 0 0,1 26 0 0 0,-6 83 507 0 0,2-105-691 0 0,-1-1 0 0 0,-1 1 1 0 0,0-1-1 0 0,-1 0 1 0 0,-1 0-1 0 0,0 0 0 0 0,-1-1 1 0 0,-1 1-1 0 0,-9 14 1 0 0,0-2-341 0 0,3-6-907 0 0,4-9-2510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0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32 161 13647 0 0,'15'-4'427'0'0,"-1"1"0"0"0,1 1 0 0 0,0 0 0 0 0,-1 1 0 0 0,1 0 0 0 0,0 2-1 0 0,0-1 1 0 0,0 2 0 0 0,-1 0 0 0 0,1 1 0 0 0,17 5 0 0 0,3 3 829 0 0,36 4 0 0 0,-65-14-1219 0 0,0-1 0 0 0,0 0 0 0 0,0 0 0 0 0,0 0 1 0 0,0-1-1 0 0,0 0 0 0 0,0 0 0 0 0,0-1 0 0 0,-1 0 0 0 0,1 0 1 0 0,-1 0-1 0 0,7-4 0 0 0,-2 1-39 0 0,0-1-1 0 0,0 0 1 0 0,-1-1 0 0 0,0 0-1 0 0,10-10 1 0 0,-16 14-48 0 0,0-1 0 0 0,0 0 0 0 0,0 0 0 0 0,-1 1 1 0 0,0-1-1 0 0,0-1 0 0 0,0 1 0 0 0,0 0 0 0 0,0-1 0 0 0,-1 1 0 0 0,0 0 0 0 0,0-1 0 0 0,0 0 0 0 0,0 1 0 0 0,-1-1 0 0 0,0 1 0 0 0,0-1 0 0 0,0 0 0 0 0,-2-8 1 0 0,1 11 36 0 0,1 1-1 0 0,-1-1 1 0 0,0 0 0 0 0,0 1 0 0 0,0-1 0 0 0,0 1 0 0 0,0-1 0 0 0,0 1 0 0 0,0-1 0 0 0,0 1 0 0 0,0 0 0 0 0,-1 0 0 0 0,1-1 0 0 0,-1 1 0 0 0,1 0 0 0 0,-1 0 0 0 0,1 0 0 0 0,-1 1 0 0 0,0-1 0 0 0,1 0 0 0 0,-1 1 0 0 0,0-1 0 0 0,-1 0 0 0 0,-1 0-12 0 0,0 1 0 0 0,0-1-1 0 0,0 1 1 0 0,0 0 0 0 0,0 0-1 0 0,0 0 1 0 0,0 0 0 0 0,0 1-1 0 0,-5 1 1 0 0,-12 4-179 0 0,0 2-1 0 0,1 0 1 0 0,-29 17 0 0 0,-55 40-324 0 0,82-50 445 0 0,-4 2 70 0 0,1 2-1 0 0,-35 32 1 0 0,51-43 56 0 0,1 1 0 0 0,0 0 0 0 0,1 0 1 0 0,0 1-1 0 0,0 0 0 0 0,1 0 0 0 0,0 1 1 0 0,1-1-1 0 0,-7 21 0 0 0,10-24-17 0 0,0 1-1 0 0,1-1 1 0 0,0 0-1 0 0,0 1 1 0 0,1-1-1 0 0,0 1 0 0 0,0-1 1 0 0,1 1-1 0 0,-1-1 1 0 0,2 0-1 0 0,-1 1 1 0 0,1-1-1 0 0,0 0 1 0 0,1 0-1 0 0,0 0 1 0 0,0 0-1 0 0,0-1 0 0 0,6 9 1 0 0,-2-5-1 0 0,1 0 1 0 0,1 0-1 0 0,-1-1 1 0 0,2 0-1 0 0,-1-1 1 0 0,1 0-1 0 0,0 0 1 0 0,1-1-1 0 0,21 11 1 0 0,-23-14-12 0 0,6 4 13 0 0,23 8 0 0 0,-33-14-99 0 0,1-1-1 0 0,-1 0 1 0 0,1 0 0 0 0,-1 0-1 0 0,1 0 1 0 0,-1-1 0 0 0,1 0-1 0 0,8-1 1 0 0,22-5-2797 0 0,-15 2 1158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05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10591 0 0,'0'0'964'0'0,"0"3"-794"0"0,-1 4 384 0 0,1 0 1 0 0,0 1-1 0 0,0-1 0 0 0,1 1 1 0 0,0-1-1 0 0,0 0 1 0 0,1 0-1 0 0,0 1 1 0 0,0-1-1 0 0,0 0 1 0 0,1 0-1 0 0,4 7 0 0 0,7 10 453 0 0,30 43 0 0 0,-14-29-683 0 0,2 0 0 0 0,1-3 0 0 0,2 0 1 0 0,2-3-1 0 0,0 0 0 0 0,69 42 0 0 0,101 46-140 0 0,-161-98-541 0 0,-44-21 142 0 0,-1-2-736 0 0,1-1 825 0 0,-1 1 0 0 0,0 0 0 0 0,1-1 0 0 0,-1 1 0 0 0,0-1 0 0 0,0 1 0 0 0,0-1 0 0 0,0 1 0 0 0,0-1 0 0 0,-1 0 0 0 0,2-2 0 0 0,-2 3 89 0 0,3-8-593 0 0,-1-1 0 0 0,1 0 0 0 0,-2 0 0 0 0,0 0-1 0 0,0-1 1 0 0,-1 1 0 0 0,0 0 0 0 0,-2-10 0 0 0,2 5 292 0 0,-2-37-1573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0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0 5527 0 0,'0'0'498'0'0,"-1"2"24"0"0,-27 31 8510 0 0,3 5-5397 0 0,-14 19-2715 0 0,-10 2-447 0 0,-2-2 0 0 0,-3-2 0 0 0,-76 58 0 0 0,120-105-523 0 0,-134 100 333 0 0,99-78-1576 0 0,-64 33 1 0 0,96-57-905 0 0</inkml:trace>
  <inkml:trace contextRef="#ctx0" brushRef="#br0" timeOffset="1">1219 328 15199 0 0,'0'0'1172'0'0,"0"3"-765"0"0,-5 19 433 0 0,-2 0 1 0 0,0 0-1 0 0,-2 0 1 0 0,-18 33-1 0 0,19-38-461 0 0,-31 53 639 0 0,-87 121 1 0 0,46-77-503 0 0,-224 331-965 0 0,282-404-1327 0 0,17-29 175 0 0,4-10-110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0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0 418 4607 0 0,'5'-13'354'0'0,"0"1"0"0"0,0 0-1 0 0,1 0 1 0 0,15-22 0 0 0,-11 21 1428 0 0,1 0 1 0 0,1 0-1 0 0,20-17 1 0 0,24-19 1216 0 0,-7 4-1434 0 0,70-46-1 0 0,-103 80-1434 0 0,1 0 0 0 0,0 2 0 0 0,1 0 1 0 0,0 1-1 0 0,0 1 0 0 0,1 0 0 0 0,0 2 1 0 0,34-7-1 0 0,-45 11-107 0 0,0 1 0 0 0,1 0 1 0 0,-1 0-1 0 0,0 1 0 0 0,0-1 0 0 0,0 2 1 0 0,0-1-1 0 0,0 1 0 0 0,0 1 0 0 0,0-1 1 0 0,-1 1-1 0 0,1 0 0 0 0,-1 1 0 0 0,0 0 1 0 0,0 0-1 0 0,0 1 0 0 0,-1 0 0 0 0,7 5 0 0 0,-5-2-17 0 0,-1-1-1 0 0,-1 1 0 0 0,1 0 1 0 0,-1 0-1 0 0,-1 1 0 0 0,1 0 1 0 0,-2 0-1 0 0,1 0 0 0 0,-1 1 1 0 0,0-1-1 0 0,-1 1 0 0 0,0 0 1 0 0,2 20-1 0 0,-4-17 7 0 0,0 0 0 0 0,-1 0 0 0 0,-1 0 0 0 0,0 0 0 0 0,-1 0 0 0 0,0-1 0 0 0,-1 1 0 0 0,-1 0 0 0 0,-5 12 0 0 0,1-5 81 0 0,-1 0-1 0 0,0-1 1 0 0,-2-1-1 0 0,-22 30 0 0 0,15-26 136 0 0,0-1-1 0 0,-2-1 0 0 0,-1-1 0 0 0,-30 22 0 0 0,10-12-136 0 0,-70 35 0 0 0,26-23-998 0 0,71-36-1777 0 0,0 0 0 0 0,-17 3 0 0 0,15-6-3476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0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17479 0 0,'0'0'1580'0'0,"-1"1"-1264"0"0,-8 13-78 0 0,-1 0 0 0 0,0-1-1 0 0,-1-1 1 0 0,-20 19 0 0 0,-58 41 507 0 0,6-5-375 0 0,66-51-320 0 0,-91 88 105 0 0,92-87-143 0 0,1 1 0 0 0,1 0 0 0 0,1 1-1 0 0,-16 31 1 0 0,27-46-14 0 0,0 0 0 0 0,0 1 0 0 0,0-1 0 0 0,1 1 0 0 0,0 0 1 0 0,0-1-1 0 0,0 1 0 0 0,0 0 0 0 0,1 0 0 0 0,0-1 0 0 0,0 1 0 0 0,0 0 0 0 0,1 5 0 0 0,0-7 0 0 0,0-1 0 0 0,0 1 0 0 0,0 0 0 0 0,0 0 0 0 0,0-1 0 0 0,0 1 0 0 0,1-1-1 0 0,-1 1 1 0 0,1-1 0 0 0,0 0 0 0 0,0 0 0 0 0,0 1 0 0 0,0-1 0 0 0,0 0 0 0 0,0-1 0 0 0,0 1 0 0 0,1 0 0 0 0,-1-1 0 0 0,1 1 0 0 0,-1-1 0 0 0,1 0 0 0 0,4 2 0 0 0,4 0-1 0 0,-1 0 0 0 0,1-1 1 0 0,0-1-1 0 0,-1 0 1 0 0,1 0-1 0 0,0-1 0 0 0,0 0 1 0 0,0-1-1 0 0,17-3 1 0 0,-10 0 25 0 0,-1 0 0 0 0,-1-1 0 0 0,1-1 0 0 0,-1-1 0 0 0,20-10-1 0 0,-25 11-6 0 0,-1 0-1 0 0,0 0 0 0 0,0-1 0 0 0,-1 0 0 0 0,0-1 0 0 0,0 0 0 0 0,-1 0 0 0 0,0-1 0 0 0,0 0 0 0 0,-1-1 0 0 0,0 0 0 0 0,-1 0 0 0 0,0 0 0 0 0,0 0 0 0 0,-1-1 0 0 0,4-15 0 0 0,-1 1 3 0 0,-2-1-1 0 0,-1 1 0 0 0,-1-1 1 0 0,0-38-1 0 0,-4 47-259 0 0,0 1 0 0 0,-1-1-1 0 0,-1 1 1 0 0,-1-1 0 0 0,0 1 0 0 0,-2 0 0 0 0,1 0-1 0 0,-9-17 1 0 0,11 29-177 0 0,-1-1 0 0 0,1 1-1 0 0,-1 0 1 0 0,0 0 0 0 0,-6-6-1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0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33 446 13823 0 0,'-1'2'1062'0'0,"-31"54"7295"0"0,33-59-7969 0 0,3-8-237 0 0,0 0 0 0 0,0 0 0 0 0,1 1-1 0 0,0-1 1 0 0,1 1 0 0 0,7-10 0 0 0,50-59-36 0 0,-40 50-70 0 0,16-17-268 0 0,70-65 1 0 0,-85 89 35 0 0,1 2 1 0 0,0 1-1 0 0,2 1 1 0 0,49-25-1 0 0,-64 38 150 0 0,0-1-1 0 0,0 2 0 0 0,0-1 1 0 0,22-3-1 0 0,-32 7 52 0 0,1 1-1 0 0,0-1 1 0 0,-1 1 0 0 0,1 0-1 0 0,0 0 1 0 0,-1 0 0 0 0,1 0-1 0 0,-1 1 1 0 0,1-1 0 0 0,0 1-1 0 0,-1-1 1 0 0,1 1 0 0 0,-1 0-1 0 0,1 0 1 0 0,-1 0 0 0 0,1 0-1 0 0,-1 1 1 0 0,0-1 0 0 0,0 0-1 0 0,0 1 1 0 0,0 0-1 0 0,0 0 1 0 0,0-1 0 0 0,0 1-1 0 0,0 0 1 0 0,-1 0 0 0 0,1 1-1 0 0,-1-1 1 0 0,2 3 0 0 0,-1-1 27 0 0,0 1 0 0 0,0 0 0 0 0,-1-1-1 0 0,0 1 1 0 0,0 0 0 0 0,0 0 0 0 0,0 0 0 0 0,-1 0 0 0 0,0 5 0 0 0,-1 7 122 0 0,-4 22 0 0 0,0-8 27 0 0,-9 49 95 0 0,-2 14-26 0 0,13-63-322 0 0,1-23-32 0 0,1 1 0 0 0,0 0 0 0 0,1 0 0 0 0,-1 1 0 0 0,2-1 0 0 0,-1 0 0 0 0,1 0 0 0 0,5 16-1 0 0,-6-23-1094 0 0,2-2-347 0 0,9 0-65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0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52 2759 0 0,'0'0'126'0'0,"1"1"-5"0"0,8 5 1903 0 0,-1 0-1 0 0,1 0 1 0 0,-1-1 0 0 0,2 0 0 0 0,-1-1-1 0 0,0 0 1 0 0,1-1 0 0 0,13 4-1 0 0,12-1 769 0 0,2-3-3508 0 0,-18-2 895 0 0,-1-2 1 0 0,1 0-1 0 0,-1-1 0 0 0,1 0 0 0 0,20-7 0 0 0,-30 6-177 0 0,0 1 0 0 0,0-1-1 0 0,-1-1 1 0 0,1 0 0 0 0,-1 0 0 0 0,0-1-1 0 0,0 0 1 0 0,0 0 0 0 0,-1 0-1 0 0,0-1 1 0 0,0-1 0 0 0,6-6-1 0 0,-12 12-28 0 0,0-1-1 0 0,0 1 1 0 0,0 0-1 0 0,-1 0 1 0 0,1-1-1 0 0,-1 1 0 0 0,1-1 1 0 0,-1 1-1 0 0,1 0 1 0 0,-1-1-1 0 0,1-1 1 0 0,-1 1 12 0 0,0 0-81 0 0,-3 3 65 0 0,0-1-1 0 0,0-1 0 0 0,1 1 1 0 0,-1 0-1 0 0,-6-2 1 0 0,-10-1 17 0 0,3 3 1 0 0,0 2-1 0 0,0 0 0 0 0,1 1 1 0 0,-1 0-1 0 0,0 2 0 0 0,1-1 1 0 0,-22 11-1 0 0,7 0-6 0 0,1 1-1 0 0,-44 31 1 0 0,41-24 15 0 0,2 1 1 0 0,-49 50-1 0 0,67-61-10 0 0,1 0 1 0 0,1 1-1 0 0,-1 0 0 0 0,2 1 1 0 0,0 0-1 0 0,1 0 1 0 0,1 0-1 0 0,-10 29 0 0 0,16-37-82 0 0,-1 0-1 0 0,1 0 1 0 0,0 1-1 0 0,1-1 0 0 0,-1 0 1 0 0,1 0-1 0 0,1 0 0 0 0,0 1 1 0 0,2 8-1 0 0,-3-12 1 0 0,1 0 0 0 0,0-1 0 0 0,1 1-1 0 0,-1-1 1 0 0,1 0 0 0 0,-1 1 0 0 0,1-1 0 0 0,0 0-1 0 0,0 0 1 0 0,0 0 0 0 0,1 0 0 0 0,-1 0 0 0 0,1-1-1 0 0,0 1 1 0 0,-1-1 0 0 0,1 0 0 0 0,0 0 0 0 0,1 0 0 0 0,-1 0-1 0 0,3 2 1 0 0,33 9-2260 0 0,-18-9 442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4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12151 0 0,'0'0'4562'0'0,"-1"2"-3976"0"0,-17 31 489 0 0,-7 13-344 0 0,-44 62 1 0 0,-16-6-658 0 0,81-97-74 0 0,-71 90-145 0 0,74-93 18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07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0 519 7367 0 0,'0'0'10600'0'0,"2"-1"-9656"0"0,16-10 272 0 0,23-9 0 0 0,-22 10-676 0 0,27-16-1 0 0,104-88 345 0 0,-135 102-840 0 0,89-78 41 0 0,-57 48-108 0 0,1 2-1 0 0,53-33 0 0 0,-70 53-65 0 0,56-31-211 0 0,-86 50 301 0 0,14-5-102 0 0,-15 6 106 0 0,1-1 0 0 0,0 1 1 0 0,-1 0-1 0 0,1 0 0 0 0,-1 0 1 0 0,1 0-1 0 0,0-1 1 0 0,-1 1-1 0 0,1 0 0 0 0,0 0 1 0 0,-1 0-1 0 0,1 0 0 0 0,0 0 1 0 0,-1 0-1 0 0,1 1 0 0 0,0-1 1 0 0,-1 0-1 0 0,2 1 0 0 0,0 2 41 0 0,-1 1-1 0 0,1-1 0 0 0,-1 1 1 0 0,0 0-1 0 0,0-1 0 0 0,0 1 1 0 0,0 0-1 0 0,-1 0 0 0 0,0 0 1 0 0,0 7-1 0 0,1-6 31 0 0,-1 20 163 0 0,-3 28-1 0 0,1-28-146 0 0,1 26 0 0 0,8 26 63 0 0,0 24 247 0 0,-8-89-369 0 0,1 0 0 0 0,-2 0 0 0 0,0 0 0 0 0,0 0-1 0 0,-1 0 1 0 0,-6 16 0 0 0,5-19-75 0 0,2-2-66 0 0,-1 0-1 0 0,0-1 1 0 0,0 0-1 0 0,-5 7 1 0 0,7-11-252 0 0,9-15-4760 0 0,2-5-1936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0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1062 3 11055 0 0,'-2'0'852'0'0,"1"-1"-817"0"0,-1 1 0 0 0,1-1 0 0 0,-1 1 0 0 0,1 0 0 0 0,0 0 0 0 0,-1 0 0 0 0,0 0 0 0 0,1 0 0 0 0,-1 0 0 0 0,1 0 0 0 0,0 1 0 0 0,-1-1 0 0 0,1 0 0 0 0,-1 1 0 0 0,1-1 0 0 0,-1 1 0 0 0,1 0 0 0 0,0-1 0 0 0,-3 3 0 0 0,-3 1 798 0 0,1 1 0 0 0,-10 10 0 0 0,2-2 976 0 0,-121 111 4709 0 0,90-74-6191 0 0,2 1-1 0 0,2 1 1 0 0,3 3 0 0 0,-45 83 0 0 0,-67 184 328 0 0,21 9-520 0 0,123-314-141 0 0,-122 293 141 0 0,102-256-371 0 0,-3-1 1 0 0,-1-2 0 0 0,-59 74-1 0 0,85-120-259 0 0,-5 7 172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0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19751 0 0,'0'0'2189'0'0,"2"1"-1737"0"0,38 4 598 0 0,-1-2-1 0 0,50-1 1 0 0,83-12-95 0 0,-132 7-660 0 0,185-27 529 0 0,47-2-2571 0 0,-266 32 1367 0 0,1 0 0 0 0,-1 0 0 0 0,0 1 0 0 0,0 0 0 0 0,0 0 0 0 0,0 0 0 0 0,0 1 0 0 0,-1 0 0 0 0,1 0 0 0 0,0 0 1 0 0,-1 1-1 0 0,1 0 0 0 0,7 5 0 0 0,-12-7 97 0 0,-1 0 1 0 0,1-1-1 0 0,0 1 1 0 0,-1 0-1 0 0,1 0 1 0 0,0 0-1 0 0,-1 0 1 0 0,1 0-1 0 0,-1-1 1 0 0,1 1-1 0 0,-1 0 1 0 0,0 0-1 0 0,1 0 1 0 0,-1 0-1 0 0,0 0 1 0 0,0 0-1 0 0,0 0 1 0 0,0 1-1 0 0,0-1 1 0 0,0 0-1 0 0,0 0 1 0 0,0 0-1 0 0,0 2 1 0 0,1 15-1632 0 0,3-9 1337 0 0,0 0 0 0 0,10 15 0 0 0,-9-16 820 0 0,-1 0-1 0 0,1 0 1 0 0,-1 1-1 0 0,-1-1 1 0 0,5 14-1 0 0,-7-11 694 0 0,1 0 1 0 0,-1 1-1 0 0,-1-1 0 0 0,0 0 0 0 0,-1 0 0 0 0,0 0 1 0 0,0 0-1 0 0,-1 0 0 0 0,-6 16 0 0 0,-4 8 1373 0 0,-25 51 1 0 0,9-25-1368 0 0,-14 25-142 0 0,0 3-536 0 0,35-73-428 0 0,1 0 1 0 0,1 1 0 0 0,-5 26-1 0 0,9-31-181 0 0,1-12 256 0 0,0 0 0 0 0,0 1 0 0 0,0-1 1 0 0,0 0-1 0 0,0 1 0 0 0,0-1 0 0 0,0 1 0 0 0,0-1 0 0 0,0 0 0 0 0,0 1 0 0 0,0-1 0 0 0,0 0 0 0 0,1 1 0 0 0,-1-1 0 0 0,0 0 0 0 0,0 1 0 0 0,0-1 0 0 0,0 0 0 0 0,0 0 0 0 0,1 1 0 0 0,-1-1 0 0 0,0 0 0 0 0,0 1 0 0 0,0-1 0 0 0,1 0 0 0 0,-1 0 0 0 0,0 0 0 0 0,1 1 0 0 0,-1-1 0 0 0,0 0 0 0 0,0 0 0 0 0,1 0 0 0 0,-1 1 0 0 0,15-3-1462 0 0</inkml:trace>
  <inkml:trace contextRef="#ctx0" brushRef="#br0" timeOffset="1">1647 0 10591 0 0,'0'0'1136'0'0,"4"13"-1136"0"0,1 0 1312 0 0,-1 2 232 0 0,-2 0 48 0 0,2 1-5696 0 0,-2 1-1144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08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13 10591 0 0,'0'0'1460'0'0,"-8"-7"4932"0"0,6 6-6199 0 0,0 0 0 0 0,0 0 0 0 0,-1 1 0 0 0,1-1-1 0 0,0 0 1 0 0,-1 1 0 0 0,1 0 0 0 0,-1-1 0 0 0,1 1 0 0 0,0 0 0 0 0,-1 0-1 0 0,1 1 1 0 0,-1-1 0 0 0,1 0 0 0 0,0 1 0 0 0,-1-1 0 0 0,1 1 0 0 0,0 0-1 0 0,-1 0 1 0 0,1 0 0 0 0,0 0 0 0 0,0 0 0 0 0,-2 2 0 0 0,-4 3-131 0 0,0 0 1 0 0,0 1 0 0 0,1 0 0 0 0,-9 11 0 0 0,-7 8 196 0 0,2 1 0 0 0,1 2-1 0 0,-23 40 1 0 0,32-48-173 0 0,1 0 0 0 0,2 1-1 0 0,0 0 1 0 0,1 0-1 0 0,-8 46 1 0 0,14-62 2 0 0,0 1 0 0 0,0-1 0 0 0,1 10 0 0 0,1-14 11 0 0,1-2 11 0 0,12-3-28 0 0,-1 0-1 0 0,0-1 1 0 0,0 0-1 0 0,19-9 1 0 0,51-31-26 0 0,-34 16-118 0 0,83-49-413 0 0,-124 73 487 0 0,-7 3 48 0 0,-7 12 54 0 0,-2 0 0 0 0,1 0 0 0 0,-11 12 0 0 0,9-12-37 0 0,0 0 0 0 0,-9 17 0 0 0,13-19-51 0 0,1 0 1 0 0,0 1 0 0 0,0 0-1 0 0,1 0 1 0 0,0 0-1 0 0,1 0 1 0 0,0 0-1 0 0,-1 13 1 0 0,3-19-50 0 0,0 0 0 0 0,0 0 0 0 0,1 0 0 0 0,-1 0 0 0 0,1 0 0 0 0,0-1 0 0 0,0 1 0 0 0,0 0 0 0 0,1 0 0 0 0,2 6 0 0 0,-2-8-37 0 0,-1 1 0 0 0,1-1-1 0 0,0 0 1 0 0,0 0 0 0 0,0 0-1 0 0,0 0 1 0 0,1 0 0 0 0,-1 0 0 0 0,0 0-1 0 0,1-1 1 0 0,-1 1 0 0 0,1-1-1 0 0,0 0 1 0 0,-1 0 0 0 0,1 0-1 0 0,4 1 1 0 0,10 1-1360 0 0,2-3-400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0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15 18887 0 0,'9'-12'1456'0'0,"-7"9"-57"0"0,-1 17 379 0 0,-2-4-1572 0 0,-1 0 0 0 0,0 0 0 0 0,0 0 0 0 0,-1-1-1 0 0,-1 1 1 0 0,0-1 0 0 0,0 1 0 0 0,-8 11-1 0 0,-1 5 43 0 0,-24 53 250 0 0,-124 288 431 0 0,-44 314-1 0 0,171-560-931 0 0,26-98-383 0 0,-1-1-1 0 0,-1 1 0 0 0,-14 21 1 0 0,18-33-524 0 0,5-8-31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1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1351 79 7367 0 0,'23'-11'657'0'0,"38"-17"-5"0"0,-20 8 4873 0 0,7 1 3649 0 0,-50 19-9148 0 0,0 0 1 0 0,0 0-1 0 0,0 0 0 0 0,0 1 0 0 0,0-1 0 0 0,0 1 1 0 0,0-1-1 0 0,0 1 0 0 0,0-1 0 0 0,1 1 0 0 0,-4 2 1 0 0,0-1-6 0 0,-304 131-787 0 0,48-19 52 0 0,212-95 193 0 0,-2-2 1 0 0,-74 15-1 0 0,100-27 297 0 0,-1-2 1 0 0,1 0-1 0 0,-1-2 0 0 0,0-1 0 0 0,0-1 1 0 0,0-1-1 0 0,-26-6 0 0 0,47 8 211 0 0,1-2 1 0 0,0 1-1 0 0,0 0 0 0 0,0-1 0 0 0,0 1 0 0 0,0-1 1 0 0,0-1-1 0 0,0 1 0 0 0,-5-4 0 0 0,9 5 11 0 0,-1 1-1 0 0,1-1 1 0 0,-1 1-1 0 0,1-1 0 0 0,-1 0 1 0 0,1 1-1 0 0,-1-1 1 0 0,1 0-1 0 0,-1 0 1 0 0,1 1-1 0 0,0-1 0 0 0,0 0 1 0 0,-1 0-1 0 0,1 1 1 0 0,0-1-1 0 0,0 0 1 0 0,0 0-1 0 0,0 0 0 0 0,0 1 1 0 0,0-1-1 0 0,0-1 1 0 0,0 0 0 0 0,1 1 1 0 0,0-1-1 0 0,-1 1 1 0 0,1 0-1 0 0,0-1 1 0 0,0 1-1 0 0,0 0 1 0 0,0-1 0 0 0,0 1-1 0 0,0 0 1 0 0,0 0-1 0 0,1 0 1 0 0,-1 0-1 0 0,0 0 1 0 0,2-1-1 0 0,6-3 40 0 0,-1 0 0 0 0,1 0 1 0 0,0 1-1 0 0,0 0 0 0 0,0 1 0 0 0,1 0 0 0 0,-1 1 0 0 0,1-1 0 0 0,0 2 0 0 0,0-1 0 0 0,0 2 0 0 0,0-1 0 0 0,-1 1 1 0 0,1 1-1 0 0,0 0 0 0 0,0 0 0 0 0,0 1 0 0 0,0 0 0 0 0,-1 0 0 0 0,13 6 0 0 0,-19-7 1 0 0,0 1 1 0 0,-1-1-1 0 0,1 1 0 0 0,-1 0 1 0 0,0-1-1 0 0,0 1 0 0 0,1 0 0 0 0,-1 0 1 0 0,0 0-1 0 0,0 1 0 0 0,-1-1 1 0 0,1 0-1 0 0,0 1 0 0 0,-1-1 0 0 0,0 1 1 0 0,1-1-1 0 0,-1 1 0 0 0,0 0 0 0 0,0 0 1 0 0,-1-1-1 0 0,1 1 0 0 0,0 0 1 0 0,-1 0-1 0 0,0 0 0 0 0,0 0 0 0 0,0 0 1 0 0,0 0-1 0 0,0 0 0 0 0,-1 4 1 0 0,-2 7 76 0 0,0 0 0 0 0,-1 0 1 0 0,-1-1-1 0 0,-10 22 0 0 0,15-35-116 0 0,-16 33 67 0 0,-1-2 0 0 0,-39 53-1 0 0,-52 50-141 0 0,-23 31-111 0 0,-71 117-873 0 0,94-133 451 0 0,106-146 642 0 0,0 1 1 0 0,0-1-1 0 0,1 0 0 0 0,0 1 0 0 0,0-1 0 0 0,0 0 0 0 0,0 1 1 0 0,0-1-1 0 0,0 1 0 0 0,1 5 0 0 0,0-7 62 0 0,5 21 894 0 0,-4-21-931 0 0,0-1 1 0 0,0 1 0 0 0,1-1-1 0 0,-1 0 1 0 0,0 0 0 0 0,1 1-1 0 0,-1-1 1 0 0,1 0 0 0 0,-1 0-1 0 0,1-1 1 0 0,0 1 0 0 0,-1 0-1 0 0,1 0 1 0 0,0-1 0 0 0,-1 1-1 0 0,1-1 1 0 0,0 0 0 0 0,0 1-1 0 0,3-1 1 0 0,7 1 260 0 0,22-2 0 0 0,-28 1-238 0 0,43-5 426 0 0,0-2 0 0 0,52-15-1 0 0,-9 2-55 0 0,-50 13-253 0 0,63-15 230 0 0,-84 17-399 0 0,-1-1-1 0 0,40-18 0 0 0,-59 23-71 0 0,1 0 0 0 0,0 0 1 0 0,-1 0-1 0 0,1 0 0 0 0,0 0 0 0 0,-1 0 0 0 0,1 0 0 0 0,-1-1 1 0 0,0 1-1 0 0,0 0 0 0 0,1-1 0 0 0,-1 1 0 0 0,0-1 0 0 0,0 1 1 0 0,1-4-1 0 0,-2 4-205 0 0,-1 0-198 0 0,-11-15-2463 0 0,2 11 1197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1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99 919 0 0,'0'0'18254'0'0,"2"-1"-17660"0"0,3-1-313 0 0,0-1 0 0 0,0 1 0 0 0,0 0 0 0 0,1 0 0 0 0,-1 1 0 0 0,1 0-1 0 0,9-1 1 0 0,46 0 1188 0 0,-16 1-720 0 0,34-6-694 0 0,0-3 0 0 0,136-36-1 0 0,-185 38-1363 0 0,-2-1-363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1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1375 0 0,'-2'1'2771'0'0,"-36"49"7202"0"0,-18 31-7141 0 0,-30 56-1974 0 0,-14 23-644 0 0,0 53-203 0 0,96-203 6 0 0,1-3-8 0 0,0 0 0 0 0,1 0 0 0 0,-3 15 0 0 0,-3 12-905 0 0,-2-6-4548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1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143 582 6447 0 0,'0'0'499'0'0,"-2"2"-328"0"0,-12 21 1731 0 0,1 0 0 0 0,-16 40 0 0 0,-13 55 3505 0 0,12-33-4143 0 0,18-60-984 0 0,11-23 363 0 0,1-4-405 0 0,1-8-16 0 0,0 0 0 0 0,0 0 0 0 0,1 0 0 0 0,0 0-1 0 0,8-18 1 0 0,23-47 256 0 0,-29 65-454 0 0,160-286 229 0 0,-127 240-256 0 0,3 1-1 0 0,2 3 1 0 0,51-49-1 0 0,-63 73 6 0 0,1 1 0 0 0,44-29-1 0 0,-54 42-11 0 0,1 1-1 0 0,-1 2 0 0 0,2 0 0 0 0,0 1 0 0 0,26-7 0 0 0,-40 14 5 0 0,0 1 0 0 0,1 0 0 0 0,-1 1 0 0 0,1 0 0 0 0,0 0 0 0 0,-1 1 0 0 0,1 0 0 0 0,-1 1 0 0 0,1 0 0 0 0,0 0 0 0 0,-1 1 0 0 0,0 0 0 0 0,1 1 0 0 0,-1 0 0 0 0,0 0 0 0 0,0 1 0 0 0,-1 1 0 0 0,1-1 0 0 0,-1 1 0 0 0,0 1 0 0 0,0-1 0 0 0,-1 1 0 0 0,13 13 0 0 0,-9-7 33 0 0,0 0 1 0 0,-1 1-1 0 0,0 0 0 0 0,-1 1 0 0 0,-1 0 1 0 0,0 0-1 0 0,-1 1 0 0 0,-1-1 0 0 0,0 2 1 0 0,-1-1-1 0 0,-1 1 0 0 0,0-1 0 0 0,-1 1 0 0 0,-1 0 1 0 0,0 1-1 0 0,-1-1 0 0 0,-1 0 0 0 0,0 0 1 0 0,-1 0-1 0 0,-6 26 0 0 0,-2-4 6 0 0,-3-1 0 0 0,0 0 0 0 0,-3-1 1 0 0,-1 0-1 0 0,-2-1 0 0 0,-36 54 0 0 0,10-28-14 0 0,-2-2-1 0 0,-82 81 1 0 0,56-74-19 0 0,-3-2 0 0 0,-2-3 0 0 0,-3-5 0 0 0,-168 90 0 0 0,241-142 0 0 0,0 0 0 0 0,-1-1 0 0 0,1 0 0 0 0,-1-1 0 0 0,1 1 0 0 0,-1-1 0 0 0,-12 1 0 0 0,19-3-1 0 0,0 0 0 0 0,0 0 0 0 0,0 0 0 0 0,0 0 1 0 0,0 0-1 0 0,0 0 0 0 0,0 0 0 0 0,0-1 0 0 0,0 1 0 0 0,0 0 0 0 0,0-1 0 0 0,-2 0 0 0 0,2 0-9 0 0,0 0 0 0 0,0 0-1 0 0,0 0 1 0 0,0 0 0 0 0,0 0 0 0 0,0 0-1 0 0,1-1 1 0 0,-1 1 0 0 0,0 0 0 0 0,0 0-1 0 0,1-1 1 0 0,-1 1 0 0 0,1 0 0 0 0,-1-1-1 0 0,1 1 1 0 0,0-1 0 0 0,-1 1 0 0 0,1-1 0 0 0,0 1-1 0 0,0-1 1 0 0,0 1 0 0 0,0-1 0 0 0,0 1-1 0 0,1 0 1 0 0,-1-3 0 0 0,2-2-45 0 0,-1 0 0 0 0,1 0 1 0 0,0 0-1 0 0,5-9 0 0 0,6-9-617 0 0,1 1 0 0 0,24-29 0 0 0,-7 12-3944 0 0,-26 34 3356 0 0,21-27-5184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1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5 14279 0 0,'0'0'1298'0'0,"-9"-4"2406"0"0,8 4-3629 0 0,-1 0 1 0 0,1 0-1 0 0,-1 0 1 0 0,0 1-1 0 0,1-1 1 0 0,-1 1-1 0 0,1-1 1 0 0,-1 1-1 0 0,1 0 1 0 0,-1-1-1 0 0,1 1 1 0 0,-1 0-1 0 0,1 0 1 0 0,0 0-1 0 0,-1 0 1 0 0,1 0-1 0 0,-1 2 1 0 0,-1 0 175 0 0,0 0 1 0 0,1 1 0 0 0,0-1-1 0 0,-1 1 1 0 0,1 0-1 0 0,-2 6 1 0 0,0 1 291 0 0,0 1 1 0 0,1 0 0 0 0,-2 23-1 0 0,2 35-2098 0 0,3-49 517 0 0,-1 0 1 0 0,-1-1-1 0 0,-5 29 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4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38 366 5527 0 0,'0'-2'423'0'0,"1"0"-245"0"0,-1-1 0 0 0,1 1 0 0 0,-1 0-1 0 0,0-1 1 0 0,0 1 0 0 0,0-1 0 0 0,0 1 0 0 0,-1 0-1 0 0,1-1 1 0 0,-1 1 0 0 0,1 0 0 0 0,-1-1 0 0 0,-1-3-1 0 0,0 3 385 0 0,2 2 420 0 0,-2-1-234 0 0,-9-13 512 0 0,9 14-653 0 0,1 0-40 0 0,0-1-171 0 0,-9-6-185 0 0,4 5 2686 0 0,13-10-2103 0 0,-1 5-667 0 0,0 1-1 0 0,1-1 0 0 0,0 2 0 0 0,1-1 1 0 0,-1 1-1 0 0,1 0 0 0 0,16-8 0 0 0,-1-1-48 0 0,53-48 1 0 0,-56 45-58 0 0,2 0 1 0 0,41-27 0 0 0,-37 30-12 0 0,-13 7 6 0 0,0 0 0 0 0,1 1 1 0 0,24-10-1 0 0,-26 15 43 0 0,-11 2-54 0 0,0 0 0 0 0,-1 0 0 0 0,1 0 0 0 0,0 0 1 0 0,-1 1-1 0 0,1-1 0 0 0,0 0 0 0 0,0 0 1 0 0,-1 1-1 0 0,1-1 0 0 0,-1 0 0 0 0,1 1 0 0 0,0-1 1 0 0,-1 1-1 0 0,1-1 0 0 0,-1 1 0 0 0,1-1 0 0 0,-1 1 1 0 0,1-1-1 0 0,-1 1 0 0 0,1 0 0 0 0,7 13 51 0 0,-6-9-53 0 0,0 0-1 0 0,0 1 1 0 0,-1-1-1 0 0,0 1 1 0 0,0-1-1 0 0,0 1 1 0 0,-1 0-1 0 0,0-1 1 0 0,0 1-1 0 0,-1 7 1 0 0,-2 8 41 0 0,-8 30 0 0 0,0-5-16 0 0,-13 81 36 0 0,23-120-35 0 0,-1 0-1 0 0,0 0 1 0 0,0 0 0 0 0,0 0-1 0 0,-1-1 1 0 0,0 1-1 0 0,-8 10 1 0 0,-2 1 174 0 0,-19 20 0 0 0,3-4-46 0 0,17-20-94 0 0,0 0 0 0 0,-1-1 0 0 0,0-1 0 0 0,-1 0 0 0 0,0-1 0 0 0,-1-1 0 0 0,-1 0 0 0 0,1-1 0 0 0,-1 0 0 0 0,-1-1 0 0 0,-20 6 0 0 0,23-11-4 0 0,4-4 6 0 0,6 0 1 0 0,3 0-60 0 0,0 0 1 0 0,1 0 0 0 0,-1 0 0 0 0,0-1 0 0 0,0 1 0 0 0,1 0 0 0 0,-1 0 0 0 0,0 0 0 0 0,1-1 0 0 0,0 1 0 0 0,-1 0 0 0 0,1 0 0 0 0,0-1 0 0 0,-1 1 0 0 0,1 0-1 0 0,0-1 1 0 0,0 1 0 0 0,0 0 0 0 0,0-1 0 0 0,0 1 0 0 0,1-3 0 0 0,-1 1-23 0 0,1-16-471 0 0,-1 2-879 0 0,-1 3-2747 0 0,-1 9 2921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1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24 3679 0 0,'8'-4'65'0'0,"13"-15"17021"0"0,-29 22-16900 0 0,6-1 297 0 0,-24 13-34 0 0,0 1 0 0 0,-29 25 0 0 0,42-30-416 0 0,-49 35 147 0 0,-105 105 0 0 0,149-132-216 0 0,17-17-145 0 0,5-3-363 0 0,-1 1 446 0 0,1-1 0 0 0,0 0 1 0 0,0 0-1 0 0,6-3 1 0 0,-1 0-14 0 0,0 1-10 0 0,1 0 1 0 0,-1 1-1 0 0,1 0 0 0 0,11-1 1 0 0,-16 3 85 0 0,0 0 0 0 0,1 1 0 0 0,-1-1 0 0 0,0 1 0 0 0,1 0 1 0 0,-1 0-1 0 0,0 1 0 0 0,0-1 0 0 0,6 4 0 0 0,-1-1 35 0 0,0 1-1 0 0,-1 1 1 0 0,1 0 0 0 0,-1 0-1 0 0,0 1 1 0 0,-1 0 0 0 0,0 1-1 0 0,0 0 1 0 0,11 13-1 0 0,-10-7 120 0 0,0-1-1 0 0,-1 1 0 0 0,-1 0 0 0 0,0 0 1 0 0,-1 1-1 0 0,5 18 0 0 0,-7-21 23 0 0,0 1 1 0 0,-2-1-1 0 0,1 1 0 0 0,-2 0 0 0 0,1 23 0 0 0,-2-31-87 0 0,0-1 0 0 0,-1 0 0 0 0,0 1 0 0 0,1-1 0 0 0,-1 0-1 0 0,-1 0 1 0 0,1 0 0 0 0,0 0 0 0 0,-1 0 0 0 0,0 0 0 0 0,0 0 0 0 0,0 0-1 0 0,-1 0 1 0 0,1-1 0 0 0,-1 0 0 0 0,0 1 0 0 0,0-1 0 0 0,0 0 0 0 0,0 0-1 0 0,-1 0 1 0 0,-3 2 0 0 0,-7 2 54 0 0,1-1 0 0 0,-1-1 1 0 0,0 0-1 0 0,0 0 0 0 0,-19 2 0 0 0,-18 6 91 0 0,-158 46 23 0 0,156-47-741 0 0,-108 11 0 0 0,151-22 97 0 0,0-1 0 0 0,0-1 1 0 0,-1 1-1 0 0,-18-5 0 0 0,26 4-1035 0 0,3-1-58 0 0,-2-11-12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1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12 6447 0 0,'3'-11'11206'0'0,"-5"14"-10630"0"0,-66 178 1050 0 0,-61 118-468 0 0,-175 343-556 0 0,239-522-595 0 0,16-33-74 0 0,-55 140-1 0 0,85-174-76 0 0,-7 17-1354 0 0,-2-1-3304 0 0,21-55 3054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1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95 191 13015 0 0,'-10'5'242'0'0,"0"1"0"0"0,0 0-1 0 0,0 0 1 0 0,-11 11-1 0 0,18-14-221 0 0,0 0 0 0 0,0 0 0 0 0,0-1 0 0 0,1 1 0 0 0,0 1 0 0 0,-1-1 0 0 0,1 0 0 0 0,0 1 0 0 0,1-1 0 0 0,-1 1 0 0 0,0-1 0 0 0,1 1 0 0 0,0 0 0 0 0,0 0 0 0 0,0 0 0 0 0,0 7 0 0 0,1-9 128 0 0,0 1-1 0 0,1 0 0 0 0,0-1 0 0 0,-1 1 0 0 0,1 0 1 0 0,0-1-1 0 0,1 1 0 0 0,-1-1 0 0 0,0 0 1 0 0,1 1-1 0 0,-1-1 0 0 0,1 0 0 0 0,-1 0 0 0 0,1 0 1 0 0,0 0-1 0 0,0 0 0 0 0,0 0 0 0 0,0 0 1 0 0,1-1-1 0 0,-1 1 0 0 0,0-1 0 0 0,5 3 0 0 0,4 1 251 0 0,0 0 0 0 0,1-1 0 0 0,19 5 0 0 0,-11-5-85 0 0,0-1 0 0 0,0 0 0 0 0,1-2 0 0 0,-1 0 0 0 0,0-2 0 0 0,40-5 0 0 0,120-36 879 0 0,139-63 94 0 0,-228 73-978 0 0,330-143-416 0 0,-415 172-240 0 0,0 0-210 0 0,-1 0 0 0 0,1 0 0 0 0,0 1 0 0 0,0 0-1 0 0,0 0 1 0 0,7-1 0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17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194 558 9671 0 0,'-1'2'748'0'0,"-18"21"-671"0"0,7-11 2204 0 0,0 0-1 0 0,0-1 1 0 0,-24 14-1 0 0,3-5-1013 0 0,30-18-1139 0 0,-1 0 0 0 0,1 0 0 0 0,0-1 0 0 0,0 0 1 0 0,-1 0-1 0 0,1 0 0 0 0,-1 0 0 0 0,1 0 1 0 0,-1 0-1 0 0,-6-1 0 0 0,9 0-94 0 0,0-1 0 0 0,0 1-1 0 0,0-1 1 0 0,0 1 0 0 0,0-1-1 0 0,-1 1 1 0 0,1-1 0 0 0,0 0 0 0 0,0 0-1 0 0,0 0 1 0 0,1 0 0 0 0,-1 0 0 0 0,0 1-1 0 0,0-1 1 0 0,0-1 0 0 0,1 1-1 0 0,-1 0 1 0 0,0 0 0 0 0,1 0 0 0 0,-1 0-1 0 0,1 0 1 0 0,0-1 0 0 0,-1 0-1 0 0,0-3 35 0 0,0 0-1 0 0,0 0 1 0 0,0 1-1 0 0,1-1 1 0 0,-1 0-1 0 0,1 0 1 0 0,1 0-1 0 0,-1 0 0 0 0,1 0 1 0 0,1-8-1 0 0,4-7 241 0 0,10-24 0 0 0,-14 38-251 0 0,19-41 202 0 0,2 0-1 0 0,2 2 1 0 0,2 1 0 0 0,43-55-1 0 0,-47 70-252 0 0,1 1 0 0 0,1 2 0 0 0,43-36 0 0 0,-53 50-33 0 0,1 0 1 0 0,0 2 0 0 0,1-1 0 0 0,0 2-1 0 0,1 0 1 0 0,0 1 0 0 0,0 1-1 0 0,23-5 1 0 0,-30 10-378 0 0,1 1 1 0 0,-1 0-1 0 0,1 1 1 0 0,-1 0-1 0 0,0 1 0 0 0,1 0 1 0 0,-1 0-1 0 0,0 2 0 0 0,0-1 1 0 0,11 5-1 0 0,6 2-1708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1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1070 13359 0 0,'0'0'1210'0'0,"0"3"-996"0"0,1 4 532 0 0,-1 0-1 0 0,0-1 1 0 0,-1 1-1 0 0,1 0 1 0 0,-1 0-1 0 0,-1 0 1 0 0,1-1-1 0 0,-1 1 1 0 0,-3 7-1 0 0,-31 62 2636 0 0,23-50-3738 0 0,-35 61 624 0 0,-20 45-208 0 0,66-129-150 0 0,1 0-1 0 0,-1 1 1 0 0,1-1-1 0 0,0 1 0 0 0,1-1 1 0 0,-1 1-1 0 0,0-1 0 0 0,1 1 1 0 0,0 0-1 0 0,0-1 0 0 0,0 1 1 0 0,0-1-1 0 0,1 1 0 0 0,1 5 1 0 0,-1-6-1556 0 0,16 3-11265 0 0</inkml:trace>
  <inkml:trace contextRef="#ctx0" brushRef="#br0" timeOffset="1">1180 82 16527 0 0,'10'-14'604'0'0,"1"0"-1"0"0,14-15 0 0 0,-24 27-621 0 0,1 1 212 0 0,0-2 99 0 0,0 1 0 0 0,1 0 0 0 0,-2 0 0 0 0,1-1 0 0 0,0 0 1 0 0,2-4-1 0 0,-2 23 316 0 0,-1 7-408 0 0,-8 14-103 0 0,-2-1 0 0 0,-1 0 0 0 0,-25 57 0 0 0,23-63-56 0 0,-143 415 525 0 0,21-101-470 0 0,77-208-251 0 0,-45 67-833 0 0,41-89-199 0 0,15-25-3449 0 0,37-75-1173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1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24 468 2303 0 0,'0'-2'167'0'0,"8"-24"-238"0"0,-5 14 1517 0 0,0 1 0 0 0,1 0 0 0 0,6-12 0 0 0,51-80 7299 0 0,-34 66-7562 0 0,60-67 0 0 0,-72 90-1067 0 0,0 0 0 0 0,0 1-1 0 0,1 1 1 0 0,1 1 0 0 0,0 0 0 0 0,1 2 0 0 0,0 0 0 0 0,0 0-1 0 0,1 2 1 0 0,0 0 0 0 0,1 1 0 0 0,-1 1 0 0 0,1 1 0 0 0,0 1-1 0 0,0 1 1 0 0,36 0 0 0 0,-49 2-74 0 0,0 0 0 0 0,0 1 0 0 0,1 0-1 0 0,-1 1 1 0 0,0 0 0 0 0,0 0 0 0 0,0 0 0 0 0,-1 1-1 0 0,1 0 1 0 0,0 0 0 0 0,-1 0 0 0 0,0 1 0 0 0,8 7 0 0 0,-9-7 8 0 0,0 0 1 0 0,-1 1 0 0 0,1 0 0 0 0,-1 0 0 0 0,0 0 0 0 0,-1 1 0 0 0,0-1 0 0 0,1 1 0 0 0,-2 0 0 0 0,1 0 0 0 0,-1 0 0 0 0,0 0-1 0 0,0 0 1 0 0,0 1 0 0 0,0 7 0 0 0,-1 4 71 0 0,0 1 0 0 0,-1-1-1 0 0,-1 0 1 0 0,-1 1 0 0 0,0-1 0 0 0,-1 0-1 0 0,-12 35 1 0 0,1-13 113 0 0,-2 0-1 0 0,-27 48 0 0 0,28-61-125 0 0,-1 0-1 0 0,-2-1 0 0 0,0-2 0 0 0,-2 1 1 0 0,-29 27-1 0 0,35-39-88 0 0,-1 0-1 0 0,0-1 1 0 0,-1-1-1 0 0,-1 0 1 0 0,1-2-1 0 0,-2 1 1 0 0,1-2 0 0 0,-1-1-1 0 0,-31 9 1 0 0,26-10-148 0 0,0-1-1 0 0,0-1 1 0 0,-47 1 0 0 0,61-5-7 0 0,0 0 0 0 0,-1-1 0 0 0,1 0 0 0 0,0-1 0 0 0,0 0 0 0 0,0 0-1 0 0,0-1 1 0 0,0 0 0 0 0,1 0 0 0 0,-1-1 0 0 0,1 0 0 0 0,0-1 0 0 0,-11-7 0 0 0,17 10 3 0 0,0 0 0 0 0,0 0 0 0 0,0 0 0 0 0,0-1 0 0 0,0 1 0 0 0,0-1 0 0 0,1 1 0 0 0,-1-1 0 0 0,1 0 0 0 0,-1 1 1 0 0,1-1-1 0 0,0 0 0 0 0,0 0 0 0 0,0 0 0 0 0,1 0 0 0 0,-1 0 0 0 0,1 0 0 0 0,0 0 0 0 0,0 0 0 0 0,0-5 0 0 0,3-21-1872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18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30 11975 0 0,'2'-1'923'0'0,"6"-3"-683"0"0,0 0 0 0 0,0 1 0 0 0,0 0-1 0 0,0 1 1 0 0,10-2 0 0 0,25-4 3800 0 0,-40 7-3614 0 0,-2 1-313 0 0,0 0 0 0 0,0 0 0 0 0,1 0 0 0 0,-1 0 0 0 0,0 0 0 0 0,0 0 0 0 0,1 1 0 0 0,-1-1 0 0 0,0 0 0 0 0,0 0 0 0 0,1 1 0 0 0,-1-1-1 0 0,0 1 1 0 0,0-1 0 0 0,0 1 0 0 0,0 0 0 0 0,0-1 0 0 0,0 1 0 0 0,0 0 0 0 0,0 0 0 0 0,0 0 0 0 0,0 0 0 0 0,0-1 0 0 0,0 1 0 0 0,-1 0 0 0 0,1 1 0 0 0,0 0 0 0 0,0 0-86 0 0,0 0 0 0 0,0 0 0 0 0,0 0 0 0 0,0 0 0 0 0,-1 0 0 0 0,1 0 0 0 0,-1 0 0 0 0,0 0 0 0 0,1 0 1 0 0,-1 0-1 0 0,0 0 0 0 0,0 0 0 0 0,0 0 0 0 0,-1 1 0 0 0,0 2 0 0 0,-6 14 180 0 0,-1 0-1 0 0,0 0 1 0 0,-2-1-1 0 0,0-1 1 0 0,-16 21-1 0 0,-15 27 283 0 0,19-24-213 0 0,3-1-1 0 0,-23 67 1 0 0,39-97-267 0 0,0-2 4 0 0,0 1 1 0 0,1-1-1 0 0,0 0 0 0 0,1 1 1 0 0,-1 8-1 0 0,1-15-11 0 0,1 0 0 0 0,1-1-1 0 0,-1 1 1 0 0,0 0 0 0 0,0 0 0 0 0,1 0-1 0 0,-1-1 1 0 0,0 1 0 0 0,1 0-1 0 0,0-1 1 0 0,-1 1 0 0 0,1 0 0 0 0,0-1-1 0 0,0 1 1 0 0,0-1 0 0 0,0 1 0 0 0,0-1-1 0 0,1 1 1 0 0,-1-1 0 0 0,0 0 0 0 0,1 0-1 0 0,-1 0 1 0 0,0 0 0 0 0,1 0-1 0 0,0 0 1 0 0,-1 0 0 0 0,1 0 0 0 0,-1 0-1 0 0,4 0 1 0 0,2 1-2 0 0,0-1 1 0 0,1 1-1 0 0,-1-2 0 0 0,0 1 1 0 0,0-1-1 0 0,1 0 0 0 0,-1-1 0 0 0,0 1 1 0 0,1-2-1 0 0,-1 1 0 0 0,0-1 1 0 0,0 0-1 0 0,7-3 0 0 0,8-4-7 0 0,-1-1 1 0 0,36-22-1 0 0,-25 11-85 0 0,0-2 0 0 0,48-44 0 0 0,-65 52 56 0 0,-1 0 0 0 0,0-1 0 0 0,-1-1 0 0 0,0 0 0 0 0,-2 0 0 0 0,15-31 0 0 0,-22 39 51 0 0,-3 7 127 0 0,-7 13-51 0 0,2-1-80 0 0,0 1-1 0 0,1-1 1 0 0,0 1-1 0 0,1-1 1 0 0,0 1-1 0 0,1 0 1 0 0,0 0-1 0 0,1 0 1 0 0,0 0-1 0 0,0 0 1 0 0,1-1-1 0 0,1 1 1 0 0,0 0-1 0 0,0 0 1 0 0,1-1 0 0 0,1 1-1 0 0,0-1 1 0 0,6 13-1 0 0,-8-20-10 0 0,0 1 0 0 0,1-1 0 0 0,-1 0 0 0 0,1 0 0 0 0,5 5 0 0 0,3 0 0 0 0,-7-6-70 0 0,-1-1-1 0 0,1 0 1 0 0,0 0-1 0 0,-1 0 1 0 0,1-1-1 0 0,0 1 1 0 0,0-1-1 0 0,0 0 0 0 0,0 0 1 0 0,-1 0-1 0 0,1-1 1 0 0,0 1-1 0 0,0-1 1 0 0,0 0-1 0 0,-1 0 1 0 0,1 0-1 0 0,0-1 1 0 0,-1 1-1 0 0,5-3 1 0 0,6-4-990 0 0,1-1 0 0 0,26-21 0 0 0,-16 9-4148 0 0,1-2-1362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1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65 10135 0 0,'1'-2'778'0'0,"2"-2"-629"0"0,1 0-1 0 0,-1 0 1 0 0,1 1 0 0 0,0-1 0 0 0,0 1 0 0 0,0-1 0 0 0,0 1 0 0 0,0 0 0 0 0,1 1 0 0 0,0-1-1 0 0,7-2 1 0 0,0 0 1575 0 0,0 1 0 0 0,1 0 0 0 0,18-3 0 0 0,-29 7-982 0 0,6 10 423 0 0,-7-9-1034 0 0,0 3-74 0 0,0-1 1 0 0,1 1 0 0 0,-1 0 0 0 0,-1-1 0 0 0,1 1 0 0 0,0 0 0 0 0,-1-1-1 0 0,0 1 1 0 0,0 0 0 0 0,0-1 0 0 0,0 1 0 0 0,-1 0 0 0 0,1 0 0 0 0,-1-1 0 0 0,-2 7-1 0 0,-3 6 81 0 0,0 0-1 0 0,-10 18 1 0 0,9-20-39 0 0,-180 358 1158 0 0,13-5-692 0 0,-1 1-549 0 0,52-129-509 0 0,100-201-2923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1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18 205 12895 0 0,'-10'-3'1378'0'0,"2"0"2479"0"0,11 2-1730 0 0,191-37 2083 0 0,-65 14-3785 0 0,170-49 921 0 0,-210 49-1137 0 0,92-8-1742 0 0,-164 30 1233 0 0,0 0-629 0 0,-1 0 0 0 0,18 2 0 0 0,-7 1-1307 0 0</inkml:trace>
  <inkml:trace contextRef="#ctx0" brushRef="#br0" timeOffset="1">1068 99 14135 0 0,'0'0'1283'0'0,"3"1"-1055"0"0,1-1-60 0 0,1 1 1 0 0,-1 0-1 0 0,0 0 1 0 0,0 0-1 0 0,1 1 1 0 0,-1 0-1 0 0,0 0 1 0 0,0 0-1 0 0,5 3 0 0 0,-6-3 63 0 0,-1 0-1 0 0,0 1 0 0 0,1-1 0 0 0,-1 1 0 0 0,0-1 0 0 0,0 1 0 0 0,0-1 0 0 0,-1 1 0 0 0,1 0 0 0 0,-1 0 0 0 0,1 0 1 0 0,-1 0-1 0 0,0 0 0 0 0,1 5 0 0 0,1 4 168 0 0,0 1 0 0 0,-1-1 1 0 0,0 0-1 0 0,-1 1 0 0 0,0-1 0 0 0,-1 1 0 0 0,-1-1 1 0 0,-1 14-1 0 0,-4 1-250 0 0,-1-1 0 0 0,-1 0 0 0 0,-1 0 0 0 0,-1-1 1 0 0,-1 0-1 0 0,-2-1 0 0 0,-22 34 0 0 0,-3 5-911 0 0,36-61-77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1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2935 0 0,'17'-22'128'0'0,"-6"14"32"0"0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4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5063 0 0,'-2'1'9191'0'0,"-6"11"-8344"0"0,1-1 1 0 0,-7 15 0 0 0,-4 7-118 0 0,-24 34 222 0 0,-63 79-1 0 0,-108 147-895 0 0,212-292-264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20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16 7831 0 0,'0'0'1027'0'0,"-2"2"121"0"0,-4 4 185 0 0,0 1 1 0 0,1 0-1 0 0,-7 11 0 0 0,-23 52 2360 0 0,18-35-2550 0 0,11-21-885 0 0,0-1 0 0 0,1 2 0 0 0,0-1 0 0 0,1 1 0 0 0,1 0 0 0 0,0-1 0 0 0,-1 30 0 0 0,4-32-99 0 0,0 1 0 0 0,1-1 0 0 0,1 1 0 0 0,0-1 0 0 0,0 1 1 0 0,1-1-1 0 0,1 0 0 0 0,0 0 0 0 0,11 22 0 0 0,-14-32-133 0 0,1 1 1 0 0,-1 0-1 0 0,1 0 1 0 0,0-1-1 0 0,0 1 1 0 0,0-1-1 0 0,1 0 1 0 0,-1 1-1 0 0,0-1 1 0 0,1 0-1 0 0,0-1 1 0 0,-1 1-1 0 0,1 0 1 0 0,0-1 0 0 0,0 1-1 0 0,5 1 1 0 0,-4-2 0 0 0,0 0 1 0 0,0-1-1 0 0,0 0 1 0 0,0 1-1 0 0,0-1 1 0 0,1-1 0 0 0,-1 1-1 0 0,0 0 1 0 0,0-1-1 0 0,0 0 1 0 0,0 0 0 0 0,6-3-1 0 0,11-4 109 0 0,-1-1 0 0 0,-1 0 0 0 0,0-2 0 0 0,0 0 0 0 0,-1-1 0 0 0,0-1 0 0 0,-1-1 0 0 0,-1-1 0 0 0,15-16 0 0 0,-24 23-108 0 0,0-1 0 0 0,-1 0 1 0 0,0 0-1 0 0,0-1 0 0 0,-1 0 0 0 0,0 0 0 0 0,-1 0 0 0 0,0-1 1 0 0,0 1-1 0 0,-1-1 0 0 0,1-11 0 0 0,-3 15-37 0 0,0 0 0 0 0,-1 1-1 0 0,1-1 1 0 0,-1 0 0 0 0,-1 0-1 0 0,1 0 1 0 0,-1 0 0 0 0,-1 1-1 0 0,1-1 1 0 0,-1 1 0 0 0,0-1 0 0 0,-1 1-1 0 0,1-1 1 0 0,-1 1 0 0 0,-1 0-1 0 0,1 0 1 0 0,-1 0 0 0 0,0 1-1 0 0,-5-6 1 0 0,0 2-84 0 0,-1 0 0 0 0,1 0 1 0 0,-2 2-1 0 0,1-1 0 0 0,-1 1 0 0 0,0 1 0 0 0,-13-6 1 0 0,16 8-64 0 0,0 1 0 0 0,0 0 1 0 0,-1 1-1 0 0,1 0 1 0 0,-1 0-1 0 0,0 1 1 0 0,1 0-1 0 0,-1 0 1 0 0,0 1-1 0 0,0 0 0 0 0,-10 2 1 0 0,17-2-828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20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1 279 3679 0 0,'1'2'8110'0'0,"2"11"-29"0"0,-3-13-8032 0 0,0 0 0 0 0,1 0 0 0 0,-1 0 0 0 0,0 0 0 0 0,0 0 0 0 0,0 0 0 0 0,0 0-1 0 0,0 0 1 0 0,0 0 0 0 0,1 0 0 0 0,-1 0 0 0 0,0 0 0 0 0,0 0 0 0 0,0 1 0 0 0,0-1 0 0 0,0 0 0 0 0,0 0 0 0 0,0 0 0 0 0,0 0 0 0 0,1 0 0 0 0,-1 0 0 0 0,0 1 0 0 0,0-1 0 0 0,0 0 0 0 0,0 0 0 0 0,0 0 0 0 0,0 0-1 0 0,0 0 1 0 0,0 0 0 0 0,0 1 0 0 0,0-1 0 0 0,0 0 0 0 0,0 0 0 0 0,0 0 0 0 0,0 1-38 0 0,0-1 0 0 0,0 1 1 0 0,0-1-1 0 0,0 0 0 0 0,0 1 0 0 0,0-1 0 0 0,1 0 0 0 0,-1 1 0 0 0,0-1 1 0 0,0 0-1 0 0,0 1 0 0 0,0-1 0 0 0,1 0 0 0 0,-1 0 0 0 0,0 1 0 0 0,0-1 1 0 0,0 0-1 0 0,1 0 0 0 0,-1 1 0 0 0,0-1 0 0 0,1 0 0 0 0,-1 0 0 0 0,0 0 1 0 0,1 1-1 0 0,-1-1 0 0 0,0 0 0 0 0,1 0 0 0 0,5 1 16 0 0,-1 0 0 0 0,1 0-1 0 0,-1-1 1 0 0,1 0 0 0 0,-1 0 0 0 0,1-1-1 0 0,-1 1 1 0 0,1-1 0 0 0,-1 0 0 0 0,1-1 0 0 0,-1 1-1 0 0,0-1 1 0 0,1 0 0 0 0,8-5 0 0 0,7-5 202 0 0,0-1 0 0 0,20-16 0 0 0,-36 25-158 0 0,156-110 771 0 0,-118 86-537 0 0,84-38 0 0 0,-114 61-187 0 0,0 0 1 0 0,0 1-1 0 0,0 1 0 0 0,1 0 0 0 0,24-1 0 0 0,-36 3-103 0 0,0 1-1 0 0,0 0 0 0 0,0 0 1 0 0,0 0-1 0 0,0 1 1 0 0,0-1-1 0 0,0 0 0 0 0,0 1 1 0 0,0-1-1 0 0,0 1 0 0 0,0 0 1 0 0,0 0-1 0 0,-1 0 0 0 0,1 0 1 0 0,0 0-1 0 0,0 0 0 0 0,2 2 1 0 0,-2 0-4 0 0,0-1 0 0 0,0 0 0 0 0,-1 0 0 0 0,1 1 0 0 0,-1-1 1 0 0,0 1-1 0 0,1-1 0 0 0,-1 1 0 0 0,0 0 0 0 0,-1 0 0 0 0,2 3 1 0 0,0 7 42 0 0,-1-1 1 0 0,-1 1-1 0 0,0-1 1 0 0,-2 21-1 0 0,2-30-32 0 0,-10 77 177 0 0,-3 34-186 0 0,13-97-14 0 0,0-1 0 0 0,1 1 0 0 0,1-1 1 0 0,7 32-1 0 0,-9-47-160 0 0,2 8 126 0 0,1 0 0 0 0,7 15 0 0 0,0-9-7165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2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 8751 0 0,'0'0'674'0'0,"1"-2"-438"0"0,0-7 7494 0 0,-2 12-7066 0 0,-21 35 435 0 0,-8 14-357 0 0,-39 91 0 0 0,56-111-683 0 0,3-10-60 0 0,2 0 0 0 0,0 1 0 0 0,-5 30 0 0 0,12-48-211 0 0,2 4-1699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2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17135 0 0,'0'0'2152'0'0,"8"11"-2008"0"0,3 2-7904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2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8287 0 0,'-2'1'11356'0'0,"-31"20"-10642"0"0,-61 27 0 0 0,74-39-698 0 0,-93 36-119 0 0,5-3 6 0 0,95-35 85 0 0,10-5 4 0 0,1-1-1 0 0,0 1 1 0 0,0 0-1 0 0,0 0 1 0 0,0 1 0 0 0,0-1-1 0 0,0 0 1 0 0,-2 4-1 0 0,-2 2-76 0 0,4-6-4 0 0,9 8-142 0 0,-5-6 195 0 0,7 6-77 0 0,0 0 1 0 0,11 9-1 0 0,5 5 35 0 0,21 29-72 0 0,-24-27 180 0 0,1-1 0 0 0,1-1-1 0 0,49 38 1 0 0,-28-31 309 0 0,52 38 949 0 0,-95-67 456 0 0,-14 4-931 0 0,-1-2-636 0 0,-1 0-1 0 0,1 0 1 0 0,-1-2 0 0 0,0 0-1 0 0,1 0 1 0 0,-24-1-1 0 0,26-1-92 0 0,-352 15-95 0 0,259-13-1967 0 0,75-4 391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2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95 919 0 0,'2'0'67'0'0,"4"-1"730"0"0,0 0 0 0 0,0 0 0 0 0,0-1 0 0 0,-1 0 0 0 0,1 0 0 0 0,0 0 0 0 0,5-4 0 0 0,14-7 2889 0 0,7-5-1488 0 0,41-29 7099 0 0,-108 66-9132 0 0,-45 34 0 0 0,22-13-191 0 0,-39 24-352 0 0,-97 60-372 0 0,58-58 122 0 0,47-25 319 0 0,87-40 214 0 0,76-3-751 0 0,47 2 770 0 0,-86 2 67 0 0,1 2 0 0 0,-1 1 0 0 0,1 2 0 0 0,-2 1 0 0 0,58 22 0 0 0,-58-17 43 0 0,-13-5 97 0 0,-1 0 0 0 0,0 1 0 0 0,0 1-1 0 0,28 20 1 0 0,-46-28 133 0 0,-3 0-136 0 0,-2 3-84 0 0,0 1 0 0 0,-1-1-1 0 0,1 0 1 0 0,-1-1 0 0 0,0 1 0 0 0,0-1-1 0 0,0 0 1 0 0,-1 0 0 0 0,0 0 0 0 0,0 0-1 0 0,-9 5 1 0 0,-10 4 91 0 0,-33 13 0 0 0,50-23-108 0 0,-71 27 26 0 0,-120 30 0 0 0,125-43-53 0 0,-1-4 0 0 0,-147 7 0 0 0,204-19-2 0 0,0-2-1 0 0,1 0 0 0 0,-1 0 0 0 0,0-2 1 0 0,-28-7-1 0 0,43 9-6 0 0,0 1 0 0 0,1-1 1 0 0,-1 1-1 0 0,0-1 0 0 0,1 0 0 0 0,-1 0 0 0 0,1 0 0 0 0,-1 0 1 0 0,1 0-1 0 0,0 0 0 0 0,-1-1 0 0 0,-1-2 0 0 0,2 4-71 0 0,1-1-1 0 0,0 0 0 0 0,-1 0 1 0 0,1 1-1 0 0,0-1 0 0 0,0 0 1 0 0,0 0-1 0 0,-1 0 1 0 0,1 1-1 0 0,0-1 0 0 0,0 0 1 0 0,0 0-1 0 0,0 0 0 0 0,1 1 1 0 0,-1-1-1 0 0,0 0 0 0 0,0 0 1 0 0,0 0-1 0 0,1 1 1 0 0,-1-1-1 0 0,0 0 0 0 0,1 0 1 0 0,-1 1-1 0 0,0-1 0 0 0,1 0 1 0 0,-1 1-1 0 0,1-1 0 0 0,-1 1 1 0 0,1-1-1 0 0,0 0 1 0 0,9-8-6818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2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11 1839 0 0,'-18'-4'-459'0'0,"-33"-2"0"0"0,25 6 3345 0 0,1 0-1 0 0,-33 5 1 0 0,26 0 1910 0 0,-42 12-1 0 0,7 5-4057 0 0,56-18-735 0 0,-1 1 1 0 0,1 0-1 0 0,0 1 0 0 0,0 0 0 0 0,1 1 1 0 0,0 0-1 0 0,0 0 0 0 0,0 1 0 0 0,1 1 1 0 0,0-1-1 0 0,1 2 0 0 0,0-1 0 0 0,0 1 1 0 0,1 0-1 0 0,-10 19 0 0 0,-4 16-209 0 0,-15 53 0 0 0,28-74 127 0 0,2 1 0 0 0,0 0 0 0 0,-3 51 0 0 0,9-72 99 0 0,0 0 0 0 0,0-1 0 0 0,0 1 0 0 0,0 0 0 0 0,1 0 0 0 0,-1 0-1 0 0,1-1 1 0 0,0 1 0 0 0,0 0 0 0 0,1-1 0 0 0,-1 1 0 0 0,1-1 0 0 0,0 1 0 0 0,0-1-1 0 0,0 0 1 0 0,0 1 0 0 0,0-1 0 0 0,1 0 0 0 0,-1-1 0 0 0,1 1 0 0 0,0 0 0 0 0,0-1 0 0 0,0 0-1 0 0,0 1 1 0 0,1-1 0 0 0,-1 0 0 0 0,0-1 0 0 0,1 1 0 0 0,-1-1 0 0 0,1 1 0 0 0,0-1 0 0 0,-1 0-1 0 0,1 0 1 0 0,5 0 0 0 0,7-1 80 0 0,0-1-1 0 0,-1 0 0 0 0,1-1 1 0 0,-1 0-1 0 0,1-2 1 0 0,-1 0-1 0 0,0 0 0 0 0,0-2 1 0 0,0 1-1 0 0,-1-2 1 0 0,14-8-1 0 0,-15 7-72 0 0,0 0 1 0 0,-1-1-1 0 0,-1 0 1 0 0,1-1-1 0 0,-1 0 0 0 0,-1 0 1 0 0,0-2-1 0 0,-1 1 0 0 0,0-1 1 0 0,0 0-1 0 0,11-24 1 0 0,-16 28-12 0 0,-1 1 0 0 0,-1-1 0 0 0,1 0 0 0 0,-1 0 0 0 0,-1 0 0 0 0,0 0 1 0 0,0 0-1 0 0,0-1 0 0 0,-1 1 0 0 0,0 0 0 0 0,-1 0 0 0 0,1 0 1 0 0,-2-1-1 0 0,1 1 0 0 0,-1 0 0 0 0,-1 0 0 0 0,1 1 0 0 0,-4-9 1 0 0,0 6-40 0 0,0-1-1 0 0,0 1 1 0 0,-1 0 0 0 0,0 0 0 0 0,-1 0 0 0 0,0 1 0 0 0,0 1 0 0 0,-1-1 0 0 0,0 1 0 0 0,0 1 0 0 0,-18-11 0 0 0,14 10-376 0 0,0 2-1 0 0,-24-10 1 0 0,35 15-75 0 0,15 1-5374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2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325 354 7831 0 0,'-19'11'306'0'0,"0"-2"-1"0"0,-41 15 1 0 0,-44 5 4657 0 0,95-26-3961 0 0,-2-1 68 0 0,2 2-732 0 0,-1-2-1 0 0,0 1 1 0 0,0-2 0 0 0,0 1-1 0 0,0-1 1 0 0,0-1 0 0 0,-14 0 0 0 0,24 0-319 0 0,-1 0 0 0 0,1 0 1 0 0,-1 0-1 0 0,1 0 1 0 0,-1-1-1 0 0,1 1 1 0 0,0 0-1 0 0,-1 0 1 0 0,1 0-1 0 0,-1 0 1 0 0,1-1-1 0 0,0 1 1 0 0,-1 0-1 0 0,1 0 1 0 0,0-1-1 0 0,-1 1 1 0 0,1 0-1 0 0,0-1 0 0 0,-1 1 1 0 0,1 0-1 0 0,0-1 1 0 0,0 1-1 0 0,0-1 1 0 0,-1 1-1 0 0,1 0 1 0 0,0-1-1 0 0,0 1 1 0 0,0-1-1 0 0,0 0 1 0 0,0 0 8 0 0,0 0 0 0 0,0-1 0 0 0,0 1 0 0 0,0 0 0 0 0,0 0 0 0 0,1-1 0 0 0,-1 1 1 0 0,1 0-1 0 0,-1 0 0 0 0,1-2 0 0 0,17-23 313 0 0,1 8-260 0 0,0 1 1 0 0,1 1-1 0 0,44-28 0 0 0,-46 33-34 0 0,1-2-22 0 0,167-100-75 0 0,-160 99 128 0 0,0 2 0 0 0,1 1 1 0 0,0 1-1 0 0,0 2 0 0 0,44-8 0 0 0,-66 14 13 0 0,0 2 0 0 0,0-1 0 0 0,0 0-1 0 0,0 1 1 0 0,1 0 0 0 0,-1 1 0 0 0,0-1 0 0 0,0 1 0 0 0,0 0-1 0 0,0 0 1 0 0,0 0 0 0 0,0 1 0 0 0,0 0 0 0 0,0 0 0 0 0,0 0-1 0 0,5 4 1 0 0,-7-2 102 0 0,-2 5-163 0 0,0-1-1 0 0,-1 0 1 0 0,0 1-1 0 0,0-1 0 0 0,-1 1 1 0 0,0-1-1 0 0,0 0 0 0 0,-1 0 1 0 0,0 1-1 0 0,0-1 0 0 0,-1 0 1 0 0,0-1-1 0 0,-1 1 0 0 0,-8 13 1 0 0,-4 5 92 0 0,-2 0 0 0 0,-36 39 0 0 0,45-56-122 0 0,2-3-23 0 0,5-5-89 0 0,13-13-505 0 0,45-43 406 0 0,85-65 1 0 0,-113 98 188 0 0,2 2 1 0 0,0 1-1 0 0,46-21 1 0 0,-29 19 64 0 0,86-25 1 0 0,-107 38 169 0 0,51-6-1 0 0,-68 13-151 0 0,0 0-1 0 0,-1 1 1 0 0,1 0 0 0 0,0 0 0 0 0,0 1-1 0 0,-1 1 1 0 0,1-1 0 0 0,-1 1-1 0 0,14 5 1 0 0,-20-5-40 0 0,0-1 0 0 0,1 1 0 0 0,-1 0 0 0 0,0 0-1 0 0,-1-1 1 0 0,1 1 0 0 0,0 1 0 0 0,0-1 0 0 0,-1 0 0 0 0,0 0-1 0 0,1 1 1 0 0,-1-1 0 0 0,2 4 0 0 0,-2-2 22 0 0,0-2-24 0 0,0 1 0 0 0,0-1 0 0 0,-1 1 0 0 0,1-1 0 0 0,-1 1 0 0 0,0 0 0 0 0,0-1 0 0 0,0 1 0 0 0,0-1 0 0 0,0 1 1 0 0,0 0-1 0 0,-2 3 0 0 0,1 0 18 0 0,-6 28 29 0 0,-2 0 0 0 0,-1-1 1 0 0,-2 0-1 0 0,-21 42 0 0 0,4-18 13 0 0,16-33-697 0 0,-19 48-1 0 0,25-53-2210 0 0,5-13-1163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24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64 18687 0 0,'0'0'1875'0'0,"1"2"-1671"0"0,2 1-86 0 0,0 1 0 0 0,1-1-1 0 0,-1 0 1 0 0,1 0 0 0 0,-1-1 0 0 0,1 1 0 0 0,0-1-1 0 0,0 0 1 0 0,0 0 0 0 0,0 0 0 0 0,0 0 0 0 0,0-1 0 0 0,1 0-1 0 0,-1 0 1 0 0,0 0 0 0 0,1 0 0 0 0,-1-1 0 0 0,1 1 0 0 0,7-1-1 0 0,7-2 153 0 0,0 0 1 0 0,-1-1-1 0 0,28-8 0 0 0,-14 3 141 0 0,-9 3-219 0 0,32-12 0 0 0,-47 14-216 0 0,0-1 0 0 0,-1 1 0 0 0,1-1 0 0 0,-1-1 1 0 0,0 1-1 0 0,0-1 0 0 0,8-8 0 0 0,-13 11-113 0 0,-2 1-399 0 0,2-7 233 0 0,-2 7-14 0 0,-3 0-58 0 0,-6 1 164 0 0,-1-1-1 0 0,1 2 0 0 0,-1-1 1 0 0,1 1-1 0 0,-1 1 0 0 0,-14 3 1 0 0,-57 21-466 0 0,77-24 639 0 0,-142 56-426 0 0,125-47 464 0 0,0 0 0 0 0,0 2-1 0 0,1 0 1 0 0,-28 25 0 0 0,47-38 1 0 0,-95 93 203 0 0,85-80-140 0 0,0-1-1 0 0,1 2 0 0 0,1-1 1 0 0,0 1-1 0 0,1 1 1 0 0,-7 15-1 0 0,14-26-35 0 0,0 0 0 0 0,-1 0-1 0 0,1-1 1 0 0,0 1 0 0 0,1 0-1 0 0,-1 0 1 0 0,1 0 0 0 0,-1 0 0 0 0,1 0-1 0 0,1 0 1 0 0,-1 0 0 0 0,2 7 0 0 0,-2-9-9 0 0,1 1 1 0 0,0 0 0 0 0,1-1-1 0 0,-1 0 1 0 0,0 1 0 0 0,1-1 0 0 0,-1 0-1 0 0,1 0 1 0 0,-1 1 0 0 0,1-1-1 0 0,0 0 1 0 0,0-1 0 0 0,0 1 0 0 0,0 0-1 0 0,1-1 1 0 0,-1 1 0 0 0,0-1-1 0 0,1 1 1 0 0,2 0 0 0 0,8 3 53 0 0,0-1 1 0 0,-1-1 0 0 0,1 0-1 0 0,0-1 1 0 0,1 0-1 0 0,-1-1 1 0 0,18-1-1 0 0,94-10 208 0 0,-117 9-274 0 0,132-23-379 0 0,-51-2-2732 0 0,-49 12-3955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2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808 158 1375 0 0,'20'-19'52'0'0,"-6"7"-14"0"0,18-23 0 0 0,-12 11-3 0 0,15-17 4458 0 0,-10 14 9290 0 0,-36 37-12003 0 0,-8 7-1395 0 0,1 1-1 0 0,-31 39 1 0 0,-24 47 10 0 0,-105 216 278 0 0,169-302-650 0 0,-146 311 141 0 0,-19 36-259 0 0,102-233-297 0 0,54-103 273 0 0,-2 0 0 0 0,-29 33 0 0 0,14-21-288 0 0,-2 2-1609 0 0,12-17-3981 0 0,14-14-367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4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40 6911 0 0,'1'-2'315'0'0,"18"-19"102"0"0,-8 12-110 0 0,-9 7 418 0 0,9-3 7389 0 0,-8 19-7690 0 0,-4-8-323 0 0,0 0 0 0 0,-1 0 0 0 0,1-1 0 0 0,-1 1 0 0 0,0 0-1 0 0,-1-1 1 0 0,1 1 0 0 0,-1-1 0 0 0,-4 6 0 0 0,-4 8 171 0 0,-30 60 562 0 0,-35 74-117 0 0,-20 70-279 0 0,89-210-450 0 0,1-1 1 0 0,-2 1-1 0 0,1-2 0 0 0,-1 1 0 0 0,-1-1 0 0 0,-13 13 1 0 0,15-18-811 0 0,0 0 1 0 0,0-1 0 0 0,-11 7-1 0 0,16-11-660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2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17 120 2303 0 0,'-17'-8'18682'0'0,"26"9"-17917"0"0,6 0-507 0 0,1 0 0 0 0,-1-2 0 0 0,1 0 0 0 0,19-3 0 0 0,61-17 413 0 0,-60 12-447 0 0,59-14 99 0 0,72-15 624 0 0,-128 31-765 0 0,1 2 0 0 0,50-1 0 0 0,-40 10-2066 0 0,-42-3 984 0 0,0 1 1 0 0,0 0-1 0 0,0 0 0 0 0,-1 1 1 0 0,1 0-1 0 0,-1 0 1 0 0,12 7-1 0 0,-4 0-6291 0 0</inkml:trace>
  <inkml:trace contextRef="#ctx0" brushRef="#br0" timeOffset="1">1137 107 10135 0 0,'-3'2'82'0'0,"0"-1"-1"0"0,1 0 1 0 0,-1 1-1 0 0,1-1 0 0 0,-1 1 1 0 0,1 0-1 0 0,0 0 1 0 0,-1 0-1 0 0,1 0 1 0 0,0 0-1 0 0,0 0 0 0 0,1 0 1 0 0,-4 6-1 0 0,-1 3 518 0 0,0 0 0 0 0,-4 13 0 0 0,-3 5 2359 0 0,-37 58 2883 0 0,-7-4-3625 0 0,-68 72-619 0 0,60-64-1070 0 0,64-91-528 0 0,0 3-215 0 0,14-7-3093 0 0,-8 2 2171 0 0,16-7-6786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2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6447 0 0,'0'0'499'0'0,"-1"3"-328"0"0,-4 11 1131 0 0,0 0-1 0 0,-4 23 1 0 0,-7 69-4159 0 0,2-8-659 0 0,1-28 4389 0 0,-1 4 2592 0 0,-36 116 1 0 0,45-177-3171 0 0,0-1 0 0 0,-1 0 0 0 0,-1 0 0 0 0,0-1 0 0 0,0 0 1 0 0,-1 0-1 0 0,0-1 0 0 0,-17 17 0 0 0,9-13 781 0 0,0-1-1 0 0,-1-1 1 0 0,0 0 0 0 0,-35 17-1 0 0,46-26 264 0 0,6-5-558 0 0,13-8-365 0 0,24-16-488 0 0,-29 20 77 0 0,219-140-395 0 0,-178 117 532 0 0,2 3-1 0 0,94-34 1 0 0,-136 58 95 0 0,0 0 0 0 0,0 0-1 0 0,11 0 1 0 0,2 0 348 0 0,-20 1-293 0 0,-2 1-280 0 0,0 0 1 0 0,0 1-1 0 0,0-1 0 0 0,0 0 0 0 0,1 0 0 0 0,-1 0 1 0 0,0 0-1 0 0,0 0 0 0 0,0 1 0 0 0,0-1 0 0 0,0 0 1 0 0,0 0-1 0 0,0 0 0 0 0,0 0 0 0 0,0 0 0 0 0,0 0 1 0 0,1 0-1 0 0,-1 0 0 0 0,0 1 0 0 0,0-1 0 0 0,0 0 1 0 0,0 0-1 0 0,0 0 0 0 0,0 0 0 0 0,1 0 0 0 0,-1 0 1 0 0,0 0-1 0 0,0 0 0 0 0,0 0 0 0 0,0 0 0 0 0,0 0 1 0 0,1 0-1 0 0,-1 0 0 0 0,0 0 0 0 0,0 0-1 0 0,1 0 1 0 0,-1 0-1 0 0,1 0 0 0 0,-1 0 0 0 0,0 0 0 0 0,1 0 0 0 0,-1 1 1 0 0,0-1-1 0 0,1 0 0 0 0,-1 0 0 0 0,0 0 0 0 0,0 0 1 0 0,1 1-1 0 0,-1-1 0 0 0,0 0 0 0 0,1 0 0 0 0,-1 1 0 0 0,0-1 1 0 0,0 0-1 0 0,0 0 0 0 0,1 1 0 0 0,-1-1 0 0 0,0 0 0 0 0,0 1 1 0 0,0-1-1 0 0,1 0 0 0 0,-1 1 0 0 0,1 4-4 0 0,0 1-1 0 0,-1-1 0 0 0,1 0 1 0 0,-1 0-1 0 0,0 1 1 0 0,0-1-1 0 0,-1 0 0 0 0,0 0 1 0 0,0 1-1 0 0,-2 5 1 0 0,-3 10 24 0 0,-12 24 1 0 0,3-7-18 0 0,4-8-14 0 0,2-5 0 0 0,-7 28 0 0 0,14-44-24 0 0,0 1-307 0 0,3-7 213 0 0,10-4-97 0 0,3-3 120 0 0,0-1 0 0 0,-1 0-1 0 0,0-1 1 0 0,0-1 0 0 0,0 0-1 0 0,17-13 1 0 0,-12 9 2 0 0,37-24-184 0 0,230-149-1126 0 0,-258 167 1568 0 0,1 0 1 0 0,0 2-1 0 0,1 1 0 0 0,40-13 1 0 0,-68 27-125 0 0,0 0 0 0 0,-1 0 0 0 0,1 0 1 0 0,0 0-1 0 0,-1 0 0 0 0,1 0 0 0 0,0 0 1 0 0,-1 0-1 0 0,1 1 0 0 0,0-1 0 0 0,-1 0 1 0 0,1 0-1 0 0,-1 1 0 0 0,1-1 0 0 0,-1 0 0 0 0,1 1 1 0 0,-1-1-1 0 0,1 1 0 0 0,-1-1 0 0 0,1 0 1 0 0,-1 1-1 0 0,1-1 0 0 0,-1 1 0 0 0,1 0 0 0 0,-1-1 1 0 0,0 1-1 0 0,1-1 0 0 0,-1 1 0 0 0,0-1 1 0 0,0 1-1 0 0,0 0 0 0 0,1-1 0 0 0,-1 1 0 0 0,0 0 1 0 0,0 0-1 0 0,4 23 443 0 0,-5-13-390 0 0,0 0 1 0 0,-1 1 0 0 0,-1-1-1 0 0,0 0 1 0 0,0-1 0 0 0,-1 1-1 0 0,-7 13 1 0 0,5-11-56 0 0,1 1 0 0 0,0-1 0 0 0,1 1 0 0 0,-3 14 0 0 0,6-18-36 0 0,-3 7-281 0 0,2 0 1 0 0,1 0-1 0 0,0 1 0 0 0,1-1 0 0 0,2 19 0 0 0,-2-34-673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2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7367 0 0,'14'-14'884'0'0,"0"2"0"0"0,0 0 0 0 0,30-18 0 0 0,-35 25 220 0 0,0 0 0 0 0,0 0 0 0 0,1 1 0 0 0,0 1 0 0 0,0 0 0 0 0,0 0 0 0 0,0 0 0 0 0,14 0 0 0 0,-16 2-621 0 0,0-1 1 0 0,-1 1-1 0 0,9-4 0 0 0,15-3 495 0 0,87-14 784 0 0,-91 16-1547 0 0,49-18 0 0 0,-32 9-155 0 0,-34 11-40 0 0,0 0-1 0 0,17-10 1 0 0,5-2 57 0 0,-31 15-45 0 0,-7 4-55 0 0,0-1-1 0 0,0 1 1 0 0,1 1 0 0 0,-1-1-1 0 0,1 1 1 0 0,0 0 0 0 0,-7 6 0 0 0,3-2-10 0 0,-237 195-143 0 0,215-175 176 0 0,1 2 0 0 0,2 0 0 0 0,0 2 0 0 0,-36 56 0 0 0,40-45 0 0 0,22-39 0 0 0,0 0 0 0 0,1 0 0 0 0,-1 1 0 0 0,1-1 0 0 0,0 1 0 0 0,0-1 0 0 0,-1 9 0 0 0,2-11-5 0 0,0-1-1 0 0,1 0 1 0 0,-1 0-1 0 0,0 0 1 0 0,1 0 0 0 0,-1 1-1 0 0,1-1 1 0 0,-1 0-1 0 0,1 0 1 0 0,-1 0-1 0 0,1 0 1 0 0,0 0 0 0 0,-1 0-1 0 0,1 0 1 0 0,0 0-1 0 0,0-1 1 0 0,0 1-1 0 0,0 0 1 0 0,0 0 0 0 0,0-1-1 0 0,0 1 1 0 0,0 0-1 0 0,0-1 1 0 0,0 1-1 0 0,0-1 1 0 0,0 0 0 0 0,2 1-1 0 0,2 1-35 0 0,1-1-1 0 0,-1 0 0 0 0,0 0 1 0 0,10 0-1 0 0,-3-1-482 0 0,0 0 0 0 0,0-1-1 0 0,0 0 1 0 0,0-1 0 0 0,22-7 0 0 0,0-3-1163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2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42 18367 0 0,'1'-1'844'0'0,"3"-9"-20"0"0,-2-2-532 0 0,-2 11-253 0 0,0 0-1 0 0,-1 0 0 0 0,1 0 1 0 0,0 1-1 0 0,-1-1 0 0 0,1 0 1 0 0,-1 0-1 0 0,1 0 0 0 0,-1 0 1 0 0,0 0-1 0 0,1 1 0 0 0,-1-1 1 0 0,0 0-1 0 0,1 0 0 0 0,-1 1 1 0 0,0-1-1 0 0,0 1 0 0 0,0-1 1 0 0,0 1-1 0 0,1-1 0 0 0,-1 1 1 0 0,0-1-1 0 0,0 1 1 0 0,0 0-1 0 0,0-1 0 0 0,0 1 1 0 0,0 0-1 0 0,0 0 0 0 0,0 0 1 0 0,0 0-1 0 0,0 0 0 0 0,0 0 1 0 0,-2 0-1 0 0,-2 0 208 0 0,0 0 0 0 0,-1 1 0 0 0,1 0 0 0 0,-9 2-1 0 0,2 1-190 0 0,0 0 0 0 0,0 1 0 0 0,1 0 0 0 0,0 1 0 0 0,0 0 0 0 0,1 1 0 0 0,0 0 0 0 0,0 1 0 0 0,-14 14 0 0 0,17-15-28 0 0,0 1 0 0 0,1-1 0 0 0,0 2 0 0 0,0-1 0 0 0,1 1 0 0 0,0 0 1 0 0,0 0-1 0 0,1 0 0 0 0,0 1 0 0 0,1-1 0 0 0,-4 20 0 0 0,6-24-27 0 0,1-1 0 0 0,0 0 0 0 0,0 1 0 0 0,0-1 0 0 0,0 0 0 0 0,1 1 0 0 0,0-1 0 0 0,0 0 0 0 0,0 0 0 0 0,0 1 0 0 0,0-1 0 0 0,1 0 0 0 0,0 0 0 0 0,0 0 0 0 0,4 5 0 0 0,3 4 0 0 0,1-2 0 0 0,0 1 0 0 0,14 11 0 0 0,5 6 0 0 0,-17-15-21 0 0,0 0-1 0 0,-1 1 0 0 0,0 0 1 0 0,-1 1-1 0 0,12 28 1 0 0,-18-35 11 0 0,0 1 1 0 0,-1 0-1 0 0,0 0 1 0 0,-1 0 0 0 0,0 0-1 0 0,-1 1 1 0 0,0-1-1 0 0,-1 0 1 0 0,0 1-1 0 0,0-1 1 0 0,-4 17-1 0 0,2-13 59 0 0,-2 0-1 0 0,0 0 1 0 0,0 0-1 0 0,-2-1 0 0 0,1 0 1 0 0,-2 0-1 0 0,-13 21 1 0 0,14-25 23 0 0,-1-1 0 0 0,0 0 1 0 0,0 0-1 0 0,0-1 1 0 0,-1 0-1 0 0,0 0 0 0 0,-1-1 1 0 0,0 0-1 0 0,0 0 1 0 0,0-1-1 0 0,-12 5 0 0 0,10-5 125 0 0,0 0-1 0 0,-1-1 0 0 0,1-1 1 0 0,-1 1-1 0 0,0-2 0 0 0,0 0 0 0 0,0 0 1 0 0,0-1-1 0 0,-17-1 0 0 0,-11-5-277 0 0,1-2-1 0 0,0-1 1 0 0,0-2 0 0 0,-63-27-1 0 0,79 28-1393 0 0,1-1 0 0 0,-23-13 0 0 0,21 7-6565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2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91 151 1375 0 0,'1'-1'10243'0'0,"4"-4"-7753"0"0,24-22 2341 0 0,-28 26-4425 0 0,1 0-129 0 0,-2 1-238 0 0,1 0 0 0 0,-1 0-1 0 0,0 0 1 0 0,0 0 0 0 0,1-1 0 0 0,-1 1 0 0 0,0 0 0 0 0,0 0 0 0 0,0 0-1 0 0,1 0 1 0 0,-1 0 0 0 0,0 0 0 0 0,0 0 0 0 0,1 0 0 0 0,-1 0 0 0 0,0 0-1 0 0,0 0 1 0 0,1 0 0 0 0,-1 0 0 0 0,0 1 0 0 0,0-1 0 0 0,1 0-1 0 0,-1 0 1 0 0,0 0 0 0 0,0 0 0 0 0,0 0 0 0 0,1 0 0 0 0,-1 1 0 0 0,0-1-1 0 0,0 0 1 0 0,0 0 0 0 0,0 0 0 0 0,1 0 0 0 0,-1 1 0 0 0,0-1 0 0 0,0 0-1 0 0,0 0 1 0 0,0 0 0 0 0,0 1 0 0 0,0-1 0 0 0,1 1 0 0 0,-1 14 308 0 0,-1-8-329 0 0,0 0-1 0 0,-1-1 1 0 0,-3 9-1 0 0,-9 15 191 0 0,-26 42 0 0 0,-4 6-136 0 0,38-66-54 0 0,1 0-1 0 0,0 1 1 0 0,1-1 0 0 0,-4 22-1 0 0,7-31-6 0 0,1-1 1 0 0,-1 1-1 0 0,1 0 0 0 0,0-1 1 0 0,0 1-1 0 0,0-1 0 0 0,0 1 0 0 0,1 0 1 0 0,-1-1-1 0 0,1 1 0 0 0,-1-1 1 0 0,1 1-1 0 0,0-1 0 0 0,0 1 0 0 0,0-1 1 0 0,0 1-1 0 0,1-1 0 0 0,-1 0 1 0 0,2 3-1 0 0,0-3 13 0 0,-1 0 0 0 0,0-1 1 0 0,1 1-1 0 0,-1 0 0 0 0,0-1 0 0 0,1 1 0 0 0,0-1 1 0 0,-1 0-1 0 0,1 0 0 0 0,0 0 0 0 0,0 0 0 0 0,0-1 0 0 0,-1 1 1 0 0,1-1-1 0 0,0 0 0 0 0,0 1 0 0 0,4-2 0 0 0,6 1 57 0 0,0-2-1 0 0,0 1 0 0 0,0-2 0 0 0,0 0 0 0 0,0 0 1 0 0,14-7-1 0 0,1-2 136 0 0,42-24 1 0 0,-52 24-234 0 0,-1 0 1 0 0,0 0-1 0 0,-1-2 0 0 0,0 0 0 0 0,-2-1 0 0 0,1 0 0 0 0,20-30 1 0 0,-1-8-85 0 0,34-70 0 0 0,-26 44 69 0 0,-39 72 32 0 0,13-16 0 0 0,-8 15-11 0 0,-7 6-18 0 0,0 5 72 0 0,1 3-25 0 0,0 0 0 0 0,0 1-1 0 0,-1-1 1 0 0,0 1 0 0 0,0-1 0 0 0,-1 1 0 0 0,1 0 0 0 0,-1-1 0 0 0,-2 11 0 0 0,-14 65 245 0 0,8-49-108 0 0,4-15-111 0 0,-3 12 67 0 0,-3 43 0 0 0,9-65-134 0 0,1 1-1 0 0,0-1 1 0 0,0 1 0 0 0,1-1-1 0 0,0 0 1 0 0,0 1 0 0 0,1-1-1 0 0,0 0 1 0 0,1 0 0 0 0,3 9-1 0 0,-4-15-80 0 0,-1 0 0 0 0,1 0 0 0 0,-1 0 0 0 0,1 0 0 0 0,0 0 0 0 0,-1-1 0 0 0,1 1-1 0 0,0 0 1 0 0,0-1 0 0 0,1 0 0 0 0,-1 1 0 0 0,0-1 0 0 0,0 0 0 0 0,1 0-1 0 0,-1 0 1 0 0,0 0 0 0 0,1-1 0 0 0,-1 1 0 0 0,1-1 0 0 0,-1 1 0 0 0,1-1 0 0 0,-1 0-1 0 0,1 0 1 0 0,-1 0 0 0 0,1 0 0 0 0,-1 0 0 0 0,1-1 0 0 0,-1 1 0 0 0,5-2 0 0 0,22-7-7518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2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14 12895 0 0,'0'0'998'0'0,"2"-1"-657"0"0,0-1-2098 0 0,12-8 11413 0 0,-23 13-8423 0 0,-2 2-1214 0 0,-126 57 344 0 0,108-46-282 0 0,1 0 0 0 0,-44 33 0 0 0,-18 30-77 0 0,80-69-7 0 0,1 0 1 0 0,1 0-1 0 0,0 1 0 0 0,0 0 1 0 0,1 0-1 0 0,-12 24 0 0 0,18-31-15 0 0,0-1-1 0 0,0 1 1 0 0,0-1-1 0 0,0 1 0 0 0,0-1 1 0 0,1 1-1 0 0,-1 0 1 0 0,1-1-1 0 0,0 1 0 0 0,0 0 1 0 0,0 0-1 0 0,1-1 0 0 0,-1 1 1 0 0,1-1-1 0 0,0 1 1 0 0,0 0-1 0 0,1-1 0 0 0,1 4 1 0 0,0 0-27 0 0,1-1 0 0 0,0-1 1 0 0,1 1-1 0 0,0 0 0 0 0,-1-1 1 0 0,2 0-1 0 0,-1 0 0 0 0,9 6 0 0 0,1 0 34 0 0,15 12-5 0 0,42 41-1 0 0,-64-56 70 0 0,0 0 1 0 0,-1 1-1 0 0,-1 0 1 0 0,1 0-1 0 0,-1 1 1 0 0,-1 0 0 0 0,0 0-1 0 0,0 0 1 0 0,5 20-1 0 0,-9-27-18 0 0,0 1-1 0 0,0-1 1 0 0,-1 1 0 0 0,1 0-1 0 0,-1-1 1 0 0,0 1-1 0 0,0 0 1 0 0,0 0 0 0 0,-1-1-1 0 0,1 1 1 0 0,-1 0-1 0 0,0-1 1 0 0,0 1 0 0 0,0-1-1 0 0,-1 1 1 0 0,1-1 0 0 0,-1 1-1 0 0,0-1 1 0 0,0 0-1 0 0,-4 6 1 0 0,1-4 27 0 0,0 0 0 0 0,0-1 0 0 0,-1 1 0 0 0,0-1 0 0 0,0 0-1 0 0,0 0 1 0 0,0-1 0 0 0,0 0 0 0 0,-1 0 0 0 0,-7 2 0 0 0,-8 2 64 0 0,0 0 0 0 0,0-2 0 0 0,-40 4 0 0 0,48-8-133 0 0,1 0 0 0 0,-1-1 0 0 0,0-1 0 0 0,0 0 0 0 0,1-1 0 0 0,-1-1 0 0 0,-20-6 0 0 0,30 8-178 0 0,0 0 1 0 0,0-1-1 0 0,0 0 1 0 0,0 0-1 0 0,0 0 0 0 0,0 0 1 0 0,1 0-1 0 0,-1-1 1 0 0,1 0-1 0 0,0 1 0 0 0,0-1 1 0 0,0-1-1 0 0,0 1 1 0 0,0 0-1 0 0,0-1 0 0 0,1 1 1 0 0,0-1-1 0 0,0 0 0 0 0,0 0 1 0 0,0 0-1 0 0,1 0 1 0 0,-1 0-1 0 0,1 0 0 0 0,0 0 1 0 0,-1-5-1 0 0,1-17-1983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2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30 11519 0 0,'2'2'528'0'0,"59"52"192"0"0,-38-32 1070 0 0,0-1 0 0 0,2-2 0 0 0,1 0 0 0 0,43 23 0 0 0,-62-38-1706 0 0,1-1 1 0 0,0 0 0 0 0,-1 0 0 0 0,1-1-1 0 0,0 0 1 0 0,0-1 0 0 0,1 1 0 0 0,-1-2 0 0 0,0 1-1 0 0,0-1 1 0 0,0 0 0 0 0,1-1 0 0 0,-1 0 0 0 0,0 0-1 0 0,0-1 1 0 0,0 0 0 0 0,0 0 0 0 0,0-1 0 0 0,-1 0-1 0 0,1 0 1 0 0,-1-1 0 0 0,0 0 0 0 0,0 0 0 0 0,0-1-1 0 0,0 0 1 0 0,-1 0 0 0 0,0 0 0 0 0,0-1 0 0 0,8-10-1 0 0,-11 11-102 0 0,0 0-1 0 0,-1 1 1 0 0,0-1-1 0 0,0 0 1 0 0,0 0-1 0 0,-1 0 1 0 0,0 0-1 0 0,0 0 0 0 0,0-1 1 0 0,-1 1-1 0 0,1 0 1 0 0,-1 0-1 0 0,0-1 1 0 0,-1 1-1 0 0,1 0 0 0 0,-3-9 1 0 0,2 11-38 0 0,0-1 0 0 0,0 1 0 0 0,0 0 0 0 0,0 0 0 0 0,0 0 0 0 0,-1 0 0 0 0,1 0 0 0 0,-1 0 0 0 0,0 0 0 0 0,0 1 0 0 0,0-1 0 0 0,0 1 0 0 0,-1-1 0 0 0,1 1 0 0 0,-1 0 0 0 0,1 0 0 0 0,-1 0 0 0 0,0 0 0 0 0,0 0 0 0 0,0 1 0 0 0,0-1 0 0 0,0 1 0 0 0,0 0 0 0 0,0 0 0 0 0,0 0-1 0 0,0 0 1 0 0,-5 0 0 0 0,0 1-11 0 0,1 0 0 0 0,-1 0 0 0 0,0 1 0 0 0,1 0 0 0 0,-1 1 0 0 0,0 0-1 0 0,1 0 1 0 0,-1 0 0 0 0,1 1 0 0 0,0 0 0 0 0,0 0 0 0 0,0 1 0 0 0,1 0-1 0 0,-8 6 1 0 0,-10 8-3 0 0,0 1 0 0 0,-25 29 0 0 0,46-45 60 0 0,-28 29 52 0 0,0 2 1 0 0,3 1 0 0 0,1 2-1 0 0,-36 63 1 0 0,58-92-28 0 0,2 1 0 0 0,-1-1-1 0 0,1 1 1 0 0,0 0 0 0 0,1 0 0 0 0,0 0 0 0 0,0 1 0 0 0,1-1-1 0 0,1 0 1 0 0,-1 0 0 0 0,2 10 0 0 0,-1-14-56 0 0,1 0-1 0 0,0-1 1 0 0,0 1-1 0 0,0 0 1 0 0,0-1 0 0 0,1 1-1 0 0,-1-1 1 0 0,1 1 0 0 0,0-1-1 0 0,1 0 1 0 0,-1 0 0 0 0,1 0-1 0 0,0 0 1 0 0,0 0-1 0 0,0-1 1 0 0,0 1 0 0 0,1-1-1 0 0,-1 0 1 0 0,1 0 0 0 0,0 0-1 0 0,0 0 1 0 0,8 3 0 0 0,14 3-4927 0 0,4-2-1734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2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467 472 17047 0 0,'-2'1'779'0'0,"-6"3"-593"0"0,0 0 1 0 0,0-1-1 0 0,-1 0 1 0 0,1 0-1 0 0,-1-1 1 0 0,1 0-1 0 0,-14 1 0 0 0,0-2 1000 0 0,-42-1 0 0 0,26-3 71 0 0,-64-12 0 0 0,89 12-1124 0 0,-1-1 0 0 0,1 0 0 0 0,0-1 0 0 0,1 0 0 0 0,-1-1 0 0 0,1 0 0 0 0,1-1 0 0 0,-15-11 0 0 0,23 16-122 0 0,1 0 0 0 0,-1 0 0 0 0,1 0 0 0 0,0 0-1 0 0,0-1 1 0 0,0 1 0 0 0,0-1 0 0 0,0 0-1 0 0,0 1 1 0 0,1-1 0 0 0,-1 0 0 0 0,1 0 0 0 0,0 0-1 0 0,0 0 1 0 0,0 0 0 0 0,0 0 0 0 0,1-1-1 0 0,-1 1 1 0 0,1 0 0 0 0,-1 0 0 0 0,1 0-1 0 0,0-1 1 0 0,1 1 0 0 0,-1 0 0 0 0,1 0 0 0 0,-1 0-1 0 0,1 0 1 0 0,0-1 0 0 0,0 1 0 0 0,0 0-1 0 0,0 0 1 0 0,1 1 0 0 0,-1-1 0 0 0,1 0 0 0 0,0 0-1 0 0,4-4 1 0 0,2-3-29 0 0,1 0-1 0 0,1 1 0 0 0,0 0 1 0 0,0 1-1 0 0,1 0 1 0 0,17-11-1 0 0,75-32-187 0 0,-10 7-55 0 0,-15 7-176 0 0,144-48-1 0 0,-200 79 429 0 0,0 1-1 0 0,0 1 1 0 0,0 1-1 0 0,0 1 1 0 0,0 1-1 0 0,1 1 1 0 0,-1 1-1 0 0,40 6 1 0 0,-56-6 43 0 0,0 1 0 0 0,1-1 0 0 0,-2 1 1 0 0,1 1-1 0 0,0-1 0 0 0,0 1 0 0 0,-1 0 0 0 0,1 0 0 0 0,-1 1 1 0 0,0 0-1 0 0,0-1 0 0 0,6 7 0 0 0,-9-7-16 0 0,0 0 0 0 0,1 0 0 0 0,-1 0 0 0 0,-1 0 0 0 0,1 0 0 0 0,0 1 0 0 0,-1-1 0 0 0,0 0 0 0 0,1 1 0 0 0,-1-1 0 0 0,-1 1 0 0 0,1 0 0 0 0,0-1 0 0 0,-1 1-1 0 0,0-1 1 0 0,0 1 0 0 0,0 0 0 0 0,0-1 0 0 0,-1 1 0 0 0,1 0 0 0 0,-1-1 0 0 0,-2 6 0 0 0,-3 9 48 0 0,-1 0 0 0 0,0-1 1 0 0,-19 29-1 0 0,-37 47 292 0 0,29-44-281 0 0,20-29-132 0 0,0 0 0 0 0,-2-1-1 0 0,0-1 1 0 0,-20 18 0 0 0,28-30 23 0 0,1 0 1 0 0,-1 0-1 0 0,0-1 0 0 0,-1 0 1 0 0,1 0-1 0 0,-1-1 1 0 0,0 0-1 0 0,0 0 0 0 0,0-1 1 0 0,-1-1-1 0 0,1 1 1 0 0,-1-1-1 0 0,-10 0 0 0 0,17-2-98 0 0,-1 1-1 0 0,0-1 0 0 0,0-1 0 0 0,0 1 0 0 0,1 0 0 0 0,-1-1 0 0 0,0 0 1 0 0,0 0-1 0 0,1 0 0 0 0,-1 0 0 0 0,1-1 0 0 0,-5-2 0 0 0,6 3-190 0 0,0 0-1 0 0,0-1 1 0 0,0 1 0 0 0,0-1-1 0 0,1 0 1 0 0,-1 0-1 0 0,1 1 1 0 0,-3-4-1 0 0,3 2-578 0 0,-1 0 0 0 0,1-1 0 0 0,0 1 0 0 0,-1 0 0 0 0,1 0 0 0 0,-1-6 0 0 0,0-10-5239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2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4 15407 0 0,'0'0'1164'0'0,"2"-1"-786"0"0,6-1-246 0 0,4 3-48 0 0,-10 0-17 0 0,-1-1 1 0 0,1 1 0 0 0,-1-1 0 0 0,1 1-1 0 0,-1 0 1 0 0,0 0 0 0 0,1 0 0 0 0,-1 0 0 0 0,0 0-1 0 0,1 0 1 0 0,-1 0 0 0 0,0 0 0 0 0,0 0-1 0 0,0 0 1 0 0,0 1 0 0 0,0-1 0 0 0,0 0 0 0 0,0 1-1 0 0,1 2 1 0 0,-2-2 39 0 0,1 1-1 0 0,-1-1 1 0 0,0 1 0 0 0,1-1 0 0 0,-1 1-1 0 0,0-1 1 0 0,0 1 0 0 0,-1-1-1 0 0,1 1 1 0 0,0-1 0 0 0,-2 5-1 0 0,-3 5 247 0 0,0 0 0 0 0,0-1 0 0 0,-2 0 0 0 0,-7 13 0 0 0,9-17-237 0 0,-61 95 631 0 0,-50 84 40 0 0,65-82-285 0 0,-71 217 0 0 0,57-154-614 0 0,38-100-780 0 0,26-65 616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2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2 10135 0 0,'0'0'1242'0'0,"-2"0"-218"0"0,-1-1-760 0 0,0 1 1 0 0,-1 0 0 0 0,1 0 0 0 0,0 0-1 0 0,0 0 1 0 0,0 0 0 0 0,-1 1 0 0 0,1-1-1 0 0,0 1 1 0 0,0 0 0 0 0,0 0 0 0 0,0 0-1 0 0,0 0 1 0 0,0 1 0 0 0,0-1 0 0 0,0 1-1 0 0,1 0 1 0 0,-1 0 0 0 0,1 0 0 0 0,-1 0-1 0 0,1 0 1 0 0,-1 0 0 0 0,1 1 0 0 0,0-1-1 0 0,0 1 1 0 0,1-1 0 0 0,-1 1 0 0 0,0 0-1 0 0,-1 5 1 0 0,-14 23 535 0 0,-14 34 132 0 0,-27 59 42 0 0,12-27-360 0 0,-58 152 289 0 0,-100 207-683 0 0,105-288-138 0 0,56-100-28 0 0,-42 92-1 0 0,77-143-711 0 0,-7 27 0 0 0,13-39 443 0 0,1 1-1 0 0,0 0 0 0 0,0 0 1 0 0,0 0-1 0 0,1 0 1 0 0,0 0-1 0 0,0 0 1 0 0,1 8-1 0 0,0-12-1349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4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92 10159 0 0,'-26'3'412'0'0,"1"1"-1"0"0,-36 11 0 0 0,53-13-401 0 0,2 1 2690 0 0,7-1-1049 0 0,15 3-514 0 0,27 0-631 0 0,-10-5-22 0 0,0-2 1 0 0,-1-1 0 0 0,64-15 0 0 0,92-37 826 0 0,-169 49-1231 0 0,18-7-242 0 0,41-20 0 0 0,-76 32-1098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2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9 5063 0 0,'-11'-2'61'0'0,"0"-1"0"0"0,-21 0-1 0 0,28 3 214 0 0,0 0-1 0 0,0 0 1 0 0,0 0-1 0 0,1 1 1 0 0,-1 0-1 0 0,-5 1 1 0 0,8-2 307 0 0,-1 1 0 0 0,0 0 0 0 0,1 0 0 0 0,-1-1 0 0 0,1 1 0 0 0,-1 0 0 0 0,-4 5 4370 0 0,11-5-1278 0 0,2 4-2924 0 0,0 0-502 0 0,7 1-66 0 0,0-1 1 0 0,1-1-1 0 0,-1 0 0 0 0,1 0 0 0 0,29 2 1 0 0,80-3 647 0 0,-98-3-594 0 0,197-15 1157 0 0,118-15-194 0 0,-248 24-1316 0 0,162 1-3207 0 0,-203 9 786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3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7367 0 0,'0'0'1186'0'0,"1"3"1028"0"0,2 7-80 0 0,-1 1 0 0 0,-1-1-1 0 0,1 14 1 0 0,-2-16-1886 0 0,-1 1-1 0 0,1-1 1 0 0,-1 1 0 0 0,-1-1-1 0 0,0 1 1 0 0,0-1 0 0 0,-1 0 0 0 0,-4 9-1 0 0,-18 33 549 0 0,-2-2-1 0 0,-36 47 0 0 0,32-50-144 0 0,-50 96-1 0 0,78-135-628 0 0,1-1 1 0 0,0 0 0 0 0,1 1-1 0 0,-1-1 1 0 0,0 10 0 0 0,1-13-10 0 0,1 0 0 0 0,0 0 0 0 0,0 1 0 0 0,0-1 0 0 0,1 0 0 0 0,-1 0 0 0 0,0 0 0 0 0,1 0 0 0 0,0 1 0 0 0,-1-1 0 0 0,1 0 0 0 0,0 0 0 0 0,0 0 0 0 0,0 0 0 0 0,0 0 0 0 0,2 1 0 0 0,-3-2-5 0 0,1 0 0 0 0,0-1 0 0 0,-1 1-1 0 0,1-1 1 0 0,0 1 0 0 0,0-1 0 0 0,-1 1 0 0 0,1-1 0 0 0,0 1 0 0 0,0-1-1 0 0,0 0 1 0 0,-1 1 0 0 0,1-1 0 0 0,0 0 0 0 0,0 0 0 0 0,0 0 0 0 0,1 0-1 0 0,2 1 25 0 0,7 1 41 0 0,-1 0 0 0 0,1-1 0 0 0,-1 0-1 0 0,1 0 1 0 0,0-2 0 0 0,-1 1 0 0 0,1-1-1 0 0,-1-1 1 0 0,1 0 0 0 0,-1 0-1 0 0,13-5 1 0 0,0-1 13 0 0,-2-1 1 0 0,1-1-1 0 0,-1-1 0 0 0,20-14 0 0 0,-23 12-58 0 0,0 0 0 0 0,-1-1 0 0 0,0-1 0 0 0,-1-1 0 0 0,-1 0 0 0 0,19-26-1 0 0,-23 26-29 0 0,-1 1-1 0 0,-1-1 0 0 0,-1-1 0 0 0,0 1 0 0 0,-1-2 0 0 0,-1 1 0 0 0,0-1 1 0 0,3-21-1 0 0,-9 35-37 0 0,1 0 0 0 0,-1 0 1 0 0,0 0-1 0 0,0 0 0 0 0,0 0 1 0 0,0 0-1 0 0,-1 0 0 0 0,0 1 1 0 0,-1-7-1 0 0,1 8 0 0 0,0 0 1 0 0,0 0-1 0 0,0 0 0 0 0,0 0 1 0 0,0 0-1 0 0,0 0 0 0 0,0 0 1 0 0,-1 1-1 0 0,1-1 0 0 0,-1 0 1 0 0,1 1-1 0 0,-1-1 0 0 0,0 1 0 0 0,1 0 1 0 0,-1 0-1 0 0,0-1 0 0 0,0 1 1 0 0,-3-1-1 0 0,-11-4-2167 0 0,-36-8 0 0 0,37 11-5723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3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255 134 4143 0 0,'0'0'7304'0'0,"-2"3"-6196"0"0,2-3-1101 0 0,-10 16 981 0 0,1 1 1 0 0,-9 19-1 0 0,-6 19-46 0 0,-3-1 1 0 0,-38 58-1 0 0,45-80-810 0 0,8-14-93 0 0,-2 0 0 0 0,0-1 0 0 0,-23 21 0 0 0,36-37-39 0 0,0 1 284 0 0,20-38 91 0 0,34-44-1 0 0,0 1-210 0 0,-34 48-167 0 0,1 0-1 0 0,2 1 0 0 0,2 1 1 0 0,36-36-1 0 0,-46 52 25 0 0,0 1-1 0 0,0 1 1 0 0,2 0-1 0 0,-1 1 1 0 0,1 1-1 0 0,1 0 1 0 0,-1 1-1 0 0,1 1 1 0 0,1 0 0 0 0,32-7-1 0 0,69-3 564 0 0,-101 16-376 0 0,1 1 0 0 0,-1 0 0 0 0,1 1 0 0 0,26 6 0 0 0,-38-5-167 0 0,-1-1 1 0 0,1 1-1 0 0,-1 1 0 0 0,1 0 1 0 0,-1-1-1 0 0,0 2 0 0 0,0-1 1 0 0,0 1-1 0 0,0 0 0 0 0,0 0 1 0 0,7 8-1 0 0,-10-8-19 0 0,1 0 0 0 0,-1 0 0 0 0,0 0 0 0 0,-1 1 0 0 0,1-1 0 0 0,-1 1 0 0 0,1 0 0 0 0,-1 0 0 0 0,-1 0 0 0 0,1 0 0 0 0,-1 0 0 0 0,0 0 0 0 0,0 0 0 0 0,0 0 0 0 0,-1 10 0 0 0,0-5-14 0 0,0 0-1 0 0,-1 1 0 0 0,-1-1 1 0 0,0 0-1 0 0,0 0 1 0 0,-1 0-1 0 0,-1 0 1 0 0,1-1-1 0 0,-1 1 0 0 0,-1-1 1 0 0,0 0-1 0 0,0 0 1 0 0,-8 9-1 0 0,2-5 6 0 0,0 0 0 0 0,-1-1 0 0 0,-1 0 0 0 0,0-1 0 0 0,-1-1 0 0 0,0 0 0 0 0,-16 9 0 0 0,-28 13-13 0 0,-2-3 0 0 0,-69 24 0 0 0,118-49-1 0 0,4-2 0 0 0,0 1 0 0 0,0-1-1 0 0,0-1 1 0 0,0 1 0 0 0,0-1 0 0 0,0 0 0 0 0,0-1-1 0 0,-11 0 1 0 0,18 0 0 0 0,0 0 1 0 0,0 0-1 0 0,0 0 0 0 0,0 0 0 0 0,0 0 1 0 0,0 0-1 0 0,-1 0 0 0 0,1 0 0 0 0,0 0 1 0 0,0 0-1 0 0,0 0 0 0 0,0 0 0 0 0,0 0 1 0 0,0 0-1 0 0,0 0 0 0 0,0 0 0 0 0,0 0 1 0 0,0 0-1 0 0,0 0 0 0 0,0 0 0 0 0,-1 0 1 0 0,1 0-1 0 0,0 0 0 0 0,0 0 0 0 0,0 0 1 0 0,0 0-1 0 0,0 0 0 0 0,0 0 0 0 0,0 0 1 0 0,0-1-1 0 0,0 1 0 0 0,0 0 0 0 0,0 0 1 0 0,0 0-1 0 0,0 0 0 0 0,0 0 0 0 0,0 0 1 0 0,0 0-1 0 0,0 0 0 0 0,0 0 0 0 0,0 0 1 0 0,-1 0-1 0 0,1 0 0 0 0,0 0 0 0 0,0 0 1 0 0,0-1-1 0 0,0 1 0 0 0,0 0 0 0 0,0 0 1 0 0,0 0-1 0 0,0 0 0 0 0,0 0 0 0 0,0 0 1 0 0,0 0-1 0 0,1 0 0 0 0,-1 0 0 0 0,0 0 1 0 0,0 0-1 0 0,0 0 0 0 0,0-1 0 0 0,0 1 1 0 0,0 0-1 0 0,0 0 0 0 0,1-3-22 0 0,0-1 1 0 0,0 0-1 0 0,1 1 0 0 0,-1-1 0 0 0,1 1 1 0 0,0 0-1 0 0,0-1 0 0 0,0 1 0 0 0,0 0 1 0 0,0 0-1 0 0,1 1 0 0 0,5-6 0 0 0,6-4-99 0 0,21-14 0 0 0,-25 19 85 0 0,41-26-56 0 0,2 3 0 0 0,58-24 0 0 0,8-6 29 0 0,177-99 52 0 0,-257 136 4 0 0,60-32 209 0 0,-76 44 17 0 0,0 1 1 0 0,32-10-1 0 0,-38 16 71 0 0,-14 3 14 0 0,0 1-151 0 0,8 0-8 0 0,-8 0 160 0 0,-1 3-224 0 0,7 7-52 0 0,-7-4 31 0 0,-3 7 14 0 0,0 1 0 0 0,-1 0 1 0 0,-1-1-1 0 0,0 1 0 0 0,-1-1 1 0 0,0 0-1 0 0,-1 0 0 0 0,-10 18 1 0 0,-63 98 226 0 0,62-107-288 0 0,16-21-12 0 0,-24 34-60 0 0,2 1 1 0 0,-19 41-1 0 0,39-71-834 0 0,0 0 0 0 0,1 0-1 0 0,0 0 1 0 0,0 0 0 0 0,-1 7 0 0 0,1-2-2965 0 0,-1 5-2837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3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191 243 2759 0 0,'143'-128'-83'0'0,"-67"57"6529"0"0,-30 28 5231 0 0,-49 44-11375 0 0,-35 20-156 0 0,1 0 1 0 0,1 3 0 0 0,-44 37-1 0 0,51-35-154 0 0,0 1-1 0 0,1 2 0 0 0,2 0 1 0 0,2 2-1 0 0,0 1 1 0 0,-32 59-1 0 0,47-75 10 0 0,1 1 1 0 0,-10 26-1 0 0,16-35 3 0 0,-1-1 0 0 0,2 1-1 0 0,-1-1 1 0 0,1 1 0 0 0,0 0-1 0 0,0-1 1 0 0,1 1 0 0 0,1 14 0 0 0,4-4-63 0 0,7-1 44 0 0,-7-13 18 0 0,0 0-1 0 0,0 0 0 0 0,0 0 1 0 0,1-1-1 0 0,-1 0 1 0 0,1 0-1 0 0,0 0 0 0 0,0-1 1 0 0,0 0-1 0 0,1 0 0 0 0,-1 0 1 0 0,0-1-1 0 0,1 0 1 0 0,-1 0-1 0 0,13-1 0 0 0,4 0 49 0 0,1-1-1 0 0,-1-2 0 0 0,26-5 0 0 0,-28 4-21 0 0,-1-1 1 0 0,0-1-1 0 0,0-1 1 0 0,0-1-1 0 0,-1 0 1 0 0,0-2-1 0 0,-1 0 1 0 0,31-23-1 0 0,-41 27-27 0 0,0 0 1 0 0,-1-1-1 0 0,1 0 0 0 0,-1-1 0 0 0,-1 0 0 0 0,0 0 0 0 0,0 0 0 0 0,0-1 0 0 0,-1 0 0 0 0,-1 0 0 0 0,1 0 0 0 0,-1 0 0 0 0,-1-1 0 0 0,0 1 0 0 0,0-1 0 0 0,-1 0 0 0 0,0 0 0 0 0,-1 0 0 0 0,0 0 0 0 0,-1-13 0 0 0,-1 3-115 0 0,-1 0-1 0 0,-5-28 1 0 0,5 41 55 0 0,0 1-1 0 0,0-1 1 0 0,0 0-1 0 0,-1 1 1 0 0,0-1-1 0 0,0 1 1 0 0,-1 0 0 0 0,1 0-1 0 0,-1 0 1 0 0,-7-7-1 0 0,8 11-12 0 0,1 0 0 0 0,0 0 0 0 0,-1 0 0 0 0,1 1-1 0 0,-1-1 1 0 0,0 1 0 0 0,0-1 0 0 0,1 1 0 0 0,-1 0 0 0 0,0 0 0 0 0,0 1-1 0 0,0-1 1 0 0,0 0 0 0 0,0 1 0 0 0,-5 0 0 0 0,4 0-142 0 0,-1 0-1 0 0,1 0 1 0 0,-1 1 0 0 0,1 0 0 0 0,-1 0 0 0 0,1 0-1 0 0,-1 0 1 0 0,-7 4 0 0 0,10-4-950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32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433 472 14047 0 0,'0'0'1276'0'0,"1"3"-1049"0"0,6 17-185 0 0,-7-15-78 0 0,0 3 721 0 0,-2-4 52 0 0,0 0-537 0 0,-1 0 0 0 0,0 0 0 0 0,0 0-1 0 0,0 0 1 0 0,-1 0 0 0 0,1-1 0 0 0,-1 1 0 0 0,0-1 0 0 0,0 0 0 0 0,0 0 0 0 0,-5 2-1 0 0,1-1-6 0 0,1 0-1 0 0,-1-1 0 0 0,0-1 0 0 0,0 1 0 0 0,0-1 0 0 0,-10 1 0 0 0,-10-1 50 0 0,0-1 0 0 0,-1-1 0 0 0,-29-4-1 0 0,40 2-162 0 0,-6 0 39 0 0,-24-5 1 0 0,39 5-87 0 0,1 0 1 0 0,-1-1-1 0 0,1 0 1 0 0,-1 0-1 0 0,1-1 1 0 0,-8-5-1 0 0,14 8-20 0 0,0 0 1 0 0,0-1-1 0 0,0 1 0 0 0,0-1 0 0 0,0 1 0 0 0,1-1 1 0 0,-1 0-1 0 0,1 0 0 0 0,-1 1 0 0 0,1-1 0 0 0,0 0 1 0 0,-1-1-1 0 0,1 1 0 0 0,0 0 0 0 0,0 0 0 0 0,1 0 1 0 0,-2-3-1 0 0,2 2 10 0 0,0-1 0 0 0,0 1 0 0 0,0 0 0 0 0,0 0 0 0 0,0 0 0 0 0,0-1-1 0 0,1 1 1 0 0,0 0 0 0 0,0 0 0 0 0,-1 0 0 0 0,3-4 0 0 0,3-4 18 0 0,0-1 0 0 0,1 1 0 0 0,0 1 0 0 0,0-1 0 0 0,11-10 0 0 0,19-22-62 0 0,2 2 0 0 0,2 1-1 0 0,1 3 1 0 0,55-38 0 0 0,-59 52 2 0 0,1 1 0 0 0,0 2 0 0 0,2 2 0 0 0,0 2 0 0 0,1 2 0 0 0,58-13 0 0 0,-81 23 26 0 0,0 1 1 0 0,25 0-1 0 0,-37 2-3 0 0,0 1 1 0 0,0 1-1 0 0,1-1 1 0 0,-1 1-1 0 0,0 0 1 0 0,0 1-1 0 0,0 0 1 0 0,0 0-1 0 0,8 4 1 0 0,-12-4 2 0 0,0 0 1 0 0,-1-1 0 0 0,1 1 0 0 0,-1 0 0 0 0,0 0 0 0 0,0 1-1 0 0,1-1 1 0 0,-2 0 0 0 0,1 1 0 0 0,0-1 0 0 0,0 1 0 0 0,-1-1-1 0 0,1 1 1 0 0,-1 0 0 0 0,0 0 0 0 0,0 0 0 0 0,0 0 0 0 0,0 0-1 0 0,0 0 1 0 0,-1 0 0 0 0,1 0 0 0 0,-1 0 0 0 0,0 5 0 0 0,0-1 14 0 0,-1 1 0 0 0,0-1 0 0 0,0 1 0 0 0,-1-1 1 0 0,1 0-1 0 0,-2 1 0 0 0,1-1 0 0 0,-6 10 0 0 0,-5 8 15 0 0,0-2-1 0 0,-2 0 1 0 0,0-1-1 0 0,-2 0 1 0 0,0-1-1 0 0,-2-1 1 0 0,0-1 0 0 0,-1-1-1 0 0,-1 0 1 0 0,0-2-1 0 0,-30 17 1 0 0,2-3 35 0 0,-97 40 1 0 0,122-61-155 0 0,1 0 1 0 0,-2-2-1 0 0,1-1 1 0 0,-1-1-1 0 0,0-1 1 0 0,-39 1-1 0 0,64-5 25 0 0,-1 0-1 0 0,0 0 0 0 0,1 0 1 0 0,-1 0-1 0 0,0 0 0 0 0,1 0 1 0 0,-1 0-1 0 0,1 0 0 0 0,-1 0 1 0 0,0-1-1 0 0,1 1 0 0 0,-1 0 1 0 0,1 0-1 0 0,-1-1 1 0 0,0 1-1 0 0,1 0 0 0 0,-1-1 1 0 0,0 0-1 0 0,0 0-271 0 0,-2-3-1079 0 0,1-13-58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32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84 6911 0 0,'52'-59'736'0'0,"-50"55"-308"0"0,2 0 0 0 0,-1 1 0 0 0,0 0-1 0 0,10-8 9093 0 0,-13 15-8244 0 0,-2 4-1089 0 0,-1 0 0 0 0,0-1-1 0 0,0 1 1 0 0,0-1 0 0 0,-1 1 0 0 0,0-1 0 0 0,-8 11 0 0 0,-44 47 227 0 0,25-29-257 0 0,-220 284 99 0 0,193-237-202 0 0,4 3 1 0 0,-44 94-1 0 0,-80 172-189 0 0,119-256-1116 0 0,-5-6-3283 0 0,37-58-1778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33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67 128 6911 0 0,'40'-15'715'0'0,"-24"11"-392"0"0,-2 5 1239 0 0,-11-1 538 0 0,0 2 107 0 0,3 2-1376 0 0,0 0 1 0 0,0 0-1 0 0,-1 1 0 0 0,0-1 1 0 0,0 1-1 0 0,0 1 0 0 0,6 8 1 0 0,-8-12-686 0 0,0 1 0 0 0,0 0 0 0 0,0-1 0 0 0,0 0 0 0 0,0 1 0 0 0,1-1 0 0 0,-1-1 0 0 0,1 1 0 0 0,-1 0 0 0 0,1-1 1 0 0,0 0-1 0 0,-1 0 0 0 0,6 1 0 0 0,-2-1-7 0 0,0 0-1 0 0,0 0 1 0 0,0-1 0 0 0,0 0-1 0 0,0-1 1 0 0,1 1 0 0 0,8-3-1 0 0,1-1 266 0 0,29-11 0 0 0,-13 3-64 0 0,-1-3 0 0 0,0 0 0 0 0,43-30 0 0 0,-66 39-326 0 0,-4 3-15 0 0,0-1-1 0 0,-1 1 0 0 0,1-1 1 0 0,-1 0-1 0 0,0 0 0 0 0,0 0 1 0 0,0 0-1 0 0,-1-1 0 0 0,5-8 0 0 0,-7 13-9 0 0,-1-1 0 0 0,0 0-1 0 0,0 1 1 0 0,1-1 0 0 0,-1 1-1 0 0,0-1 1 0 0,0 0-1 0 0,0 1 1 0 0,0-1 0 0 0,0 1-1 0 0,0-1 1 0 0,0 0-1 0 0,0 1 1 0 0,0-1 0 0 0,0 0-1 0 0,0 1 1 0 0,0-1 0 0 0,-1 1-1 0 0,1-1 1 0 0,0 0-1 0 0,-1 0 1 0 0,1 0-15 0 0,0 1 22 0 0,0 0-1 0 0,0 0 1 0 0,0 0-1 0 0,0 0 1 0 0,0 0-1 0 0,0-1 1 0 0,0 1-1 0 0,0 0 1 0 0,0 0-1 0 0,0 0 0 0 0,0 0 1 0 0,0 0-1 0 0,0-1 1 0 0,0 1-1 0 0,-1 0 1 0 0,1 0-1 0 0,0 0 1 0 0,0 0-1 0 0,0 0 1 0 0,0 0-1 0 0,0 0 1 0 0,0 0-1 0 0,0-1 0 0 0,0 1 1 0 0,-1 0-1 0 0,1 0 1 0 0,0 0-1 0 0,0 0 1 0 0,0 0-1 0 0,0 0 1 0 0,0 0-1 0 0,0 0 1 0 0,-1 0-1 0 0,1 0 1 0 0,0 0-1 0 0,0 0 0 0 0,-5-2-76 0 0,0 1-1 0 0,0 0 1 0 0,0 1-1 0 0,0-1 0 0 0,-1 1 1 0 0,1 0-1 0 0,0 0 1 0 0,0 1-1 0 0,0-1 0 0 0,0 1 1 0 0,-7 2-1 0 0,-10 3-226 0 0,-26 12 0 0 0,33-12 174 0 0,-18 7-57 0 0,2 1-1 0 0,-1 2 0 0 0,2 1 1 0 0,0 1-1 0 0,2 2 0 0 0,-38 32 1 0 0,30-20 120 0 0,-44 51 0 0 0,71-72 64 0 0,0 1 0 0 0,0 0 0 0 0,1 0 0 0 0,1 1 0 0 0,0 0 1 0 0,1 0-1 0 0,0 1 0 0 0,1-1 0 0 0,-3 17 0 0 0,7-25 5 0 0,0 0 0 0 0,0-1-1 0 0,1 1 1 0 0,0 0 0 0 0,0-1-1 0 0,0 1 1 0 0,1 0 0 0 0,-1-1 0 0 0,1 1-1 0 0,0-1 1 0 0,3 8 0 0 0,-2-9 0 0 0,-1 0-1 0 0,1 0 1 0 0,0 0 0 0 0,-1 0 0 0 0,1 0 0 0 0,1-1 0 0 0,-1 1-1 0 0,0-1 1 0 0,1 1 0 0 0,-1-1 0 0 0,1 0 0 0 0,-1 0 0 0 0,1 0 0 0 0,0 0-1 0 0,0-1 1 0 0,6 3 0 0 0,6 1 17 0 0,1 0-1 0 0,0-1 0 0 0,0-1 1 0 0,0-1-1 0 0,1 0 0 0 0,-1-1 1 0 0,24-2-1 0 0,116-18-2155 0 0,-136 16 1286 0 0,13-2-6088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3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457 110 8751 0 0,'98'-98'952'0'0,"-89"86"5652"0"0,-11 15-6029 0 0,-1 0 0 0 0,1 1 0 0 0,0-1 0 0 0,0 1 0 0 0,-3 7 0 0 0,-3 5-230 0 0,-39 66 888 0 0,-58 95 340 0 0,75-128-1217 0 0,3 1-1 0 0,-26 66 0 0 0,3-4-146 0 0,-10 7-104 0 0,-78 173-610 0 0,131-275-355 0 0,1 1 0 0 0,1 0-1 0 0,-5 37 1 0 0,9-54 753 0 0,1-1 0 0 0,0 1 1 0 0,0 0-1 0 0,0 0 0 0 0,0 0 0 0 0,0 0 0 0 0,0 0 1 0 0,0-1-1 0 0,0 1 0 0 0,0 0 0 0 0,1 0 1 0 0,-1 0-1 0 0,0 0 0 0 0,0-1 0 0 0,1 2 0 0 0,2 4-1181 0 0,-1-3-572 0 0,11 9-3850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3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44 12495 0 0,'23'-31'1331'0'0,"-14"19"3530"0"0,-9 16-4190 0 0,0 7-440 0 0,-1 1 0 0 0,-1-1 1 0 0,0 0-1 0 0,-1 1 0 0 0,-3 10 1 0 0,-25 58 243 0 0,16-43-226 0 0,-227 491 1240 0 0,57-217-1277 0 0,-22-17-190 0 0,203-288-24 0 0,-25 33-414 0 0,-34 65 0 0 0,62-102 113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3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 8751 0 0,'-3'-2'674'0'0,"-11"-4"-438"0"0,-8-4 400 0 0,17 10-189 0 0,2 1 11 0 0,2-1-330 0 0,1 0 0 0 0,-1 0 0 0 0,0 0 0 0 0,1 1 0 0 0,-1-1 0 0 0,1 0 0 0 0,-1 0 0 0 0,0 1 0 0 0,1-1 0 0 0,-1 0 0 0 0,1 1 0 0 0,-1-1 0 0 0,1 0 0 0 0,-1 1 0 0 0,1-1 0 0 0,-1 1 0 0 0,1-1 0 0 0,0 1 0 0 0,-1-1 0 0 0,1 1 0 0 0,0-1 0 0 0,-1 1 0 0 0,1 1 0 0 0,-1-1 277 0 0,0 0-182 0 0,0 1 0 0 0,0 0 0 0 0,0-1 0 0 0,0 1 0 0 0,1 0 0 0 0,-1 0 0 0 0,0-1 0 0 0,1 1 0 0 0,-1 0 0 0 0,1 0 0 0 0,0 0 0 0 0,0 0 0 0 0,0 0-1 0 0,0 0 1 0 0,0 3 0 0 0,1-1-19 0 0,0 0-1 0 0,0-1 1 0 0,0 1-1 0 0,0 0 1 0 0,1-1-1 0 0,-1 0 1 0 0,5 7-1 0 0,-2-4-30 0 0,0-1-1 0 0,1 1 0 0 0,0-1 0 0 0,0 0 0 0 0,0 0 0 0 0,0 0 0 0 0,1 0 0 0 0,8 4 0 0 0,-2-3 56 0 0,2 0 0 0 0,-1-1 0 0 0,1 0 1 0 0,0-1-1 0 0,0 0 0 0 0,0-1 0 0 0,16 1 0 0 0,2-1 149 0 0,0-2 0 0 0,37-4 0 0 0,43-10 428 0 0,183-45 1 0 0,-47-12-3986 0 0,-194 52-5095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4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8287 0 0,'-2'0'639'0'0,"-4"0"-300"0"0,1-1 0 0 0,-1 1 0 0 0,1 0 0 0 0,-1 1 0 0 0,1 0 0 0 0,-1-1 0 0 0,1 2 0 0 0,0-1 0 0 0,-1 1 0 0 0,1-1 0 0 0,-9 6 0 0 0,12-6 249 0 0,-2 10 244 0 0,3-8-761 0 0,0 0-1 0 0,1 0 1 0 0,0 1 0 0 0,0-1 0 0 0,0 0 0 0 0,0 0-1 0 0,1 0 1 0 0,-1 1 0 0 0,1-1 0 0 0,-1 0-1 0 0,1 0 1 0 0,0 0 0 0 0,3 6 0 0 0,3 4 128 0 0,13 21 0 0 0,-14-25-136 0 0,36 51 323 0 0,58 63 1 0 0,-26-33 72 0 0,-54-64-19 0 0,-1 1 0 0 0,27 49 0 0 0,-38-58-276 0 0,-1-1 1 0 0,0 2 0 0 0,-1-1-1 0 0,-1 1 1 0 0,-1-1-1 0 0,2 21 1 0 0,-3-13-80 0 0,-2-1 0 0 0,0 1 1 0 0,-2 0-1 0 0,-4 33 0 0 0,3-46-48 0 0,-1 0-1 0 0,0 0 1 0 0,-1 0-1 0 0,0 0 1 0 0,-1 0-1 0 0,-1-1 1 0 0,0 0-1 0 0,0 0 1 0 0,-1 0-1 0 0,-13 15 1 0 0,-3-1-9 0 0,-1-1 0 0 0,-2-1 0 0 0,0-1 1 0 0,-1-1-1 0 0,-2-2 0 0 0,0 0 0 0 0,-53 25 0 0 0,73-41-30 0 0,-12 5-71 0 0,1 1 1 0 0,0 2 0 0 0,-19 12-1 0 0,38-22-172 0 0,14-6-6991 0 0,2 0 1697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3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49 13823 0 0,'5'-6'212'0'0,"1"2"0"0"0,-1-1 0 0 0,1 0 1 0 0,1 1-1 0 0,-1 0 0 0 0,0 1 0 0 0,1-1 0 0 0,0 1 0 0 0,0 1 0 0 0,0-1 0 0 0,8-1 0 0 0,-12 3-60 0 0,0 1 1 0 0,0-1-1 0 0,0 1 0 0 0,0 0 0 0 0,0 0 1 0 0,0 0-1 0 0,0 0 0 0 0,0 1 1 0 0,0-1-1 0 0,0 1 0 0 0,0 0 0 0 0,0 0 1 0 0,0 0-1 0 0,0 0 0 0 0,0 0 1 0 0,0 0-1 0 0,-1 1 0 0 0,1 0 0 0 0,0-1 1 0 0,-1 1-1 0 0,0 0 0 0 0,1 0 1 0 0,-1 0-1 0 0,0 1 0 0 0,0-1 0 0 0,0 1 1 0 0,0-1-1 0 0,-1 1 0 0 0,3 2 1 0 0,-2 0-58 0 0,-1 0 0 0 0,1 0 0 0 0,0 0 0 0 0,-1-1 0 0 0,0 1 0 0 0,0 1 0 0 0,-1-1 0 0 0,0 0 0 0 0,0 0 0 0 0,0 0 1 0 0,0 0-1 0 0,-2 10 0 0 0,-2 3 112 0 0,-1 0 0 0 0,-8 22 0 0 0,-7 11 228 0 0,-51 92 1 0 0,-44 43-8 0 0,60-99-274 0 0,-62 110 210 0 0,-4 9-136 0 0,48-85-146 0 0,27-42-129 0 0,-68 88 0 0 0,94-141-134 0 0,-2-1 0 0 0,-43 37-1 0 0,51-51 32 0 0,0 0 0 0 0,-1-1 0 0 0,0 0 0 0 0,-1-1 0 0 0,0-1 0 0 0,-26 9-1 0 0,40-16 62 0 0,2-5 16 0 0,0-2 72 0 0,1 0-1 0 0,0 0 1 0 0,0 0 0 0 0,0 0 0 0 0,1 1 0 0 0,0-1 0 0 0,0 0 0 0 0,1 1-1 0 0,0-1 1 0 0,0 1 0 0 0,0 0 0 0 0,6-8 0 0 0,7-6-2 0 0,32-32 0 0 0,-32 36-7 0 0,30-26-81 0 0,87-61 0 0 0,-98 77 46 0 0,38-24-67 0 0,-63 43 96 0 0,0 1 1 0 0,1 0-1 0 0,-1 0 1 0 0,1 1 0 0 0,17-4-1 0 0,-8 7 16 0 0,-19 1 6 0 0,1 1 0 0 0,0-1 0 0 0,0 1-1 0 0,-1-1 1 0 0,1 1 0 0 0,-1 0 0 0 0,1-1-1 0 0,0 1 1 0 0,-1 0 0 0 0,1 0 0 0 0,-1 0 0 0 0,0 0-1 0 0,1 1 1 0 0,-1-1 0 0 0,0 0 0 0 0,0 1 0 0 0,1-1-1 0 0,0 2 1 0 0,-1 0 19 0 0,1 0 0 0 0,-1 0 0 0 0,0 1 0 0 0,0-1 0 0 0,0 0 0 0 0,0 0 0 0 0,-1 1 0 0 0,1-1 0 0 0,-1 4 0 0 0,0 6 85 0 0,0 0 0 0 0,-2 0 0 0 0,-4 22 0 0 0,-3-1 147 0 0,-21 53-1 0 0,7-25-158 0 0,6-18-85 0 0,11-26-88 0 0,5-15-22 0 0,1 11-775 0 0,4-13-645 0 0,18 1-3807 0 0,8-5-1631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3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86 8751 0 0,'0'0'1255'0'0,"3"2"414"0"0,22 16 5031 0 0,-23-16-5537 0 0,-1-2-1065 0 0,0 0 0 0 0,0 1 0 0 0,0-1 0 0 0,0 0 0 0 0,0 1 0 0 0,0-1 0 0 0,-1 1-1 0 0,1 0 1 0 0,0-1 0 0 0,0 1 0 0 0,1 1 0 0 0,1 1 116 0 0,2 0-76 0 0,-1-1 0 0 0,0 0 0 0 0,1 0 0 0 0,-1 0 0 0 0,1 0 0 0 0,0-1 0 0 0,0 0 0 0 0,-1 0 0 0 0,1 0 0 0 0,0 0 0 0 0,5-1 0 0 0,-2 0 36 0 0,0-1-1 0 0,0 0 1 0 0,-1 0 0 0 0,1-1-1 0 0,0 1 1 0 0,9-5 0 0 0,5-4 218 0 0,0 0 0 0 0,-1-2 0 0 0,28-19 0 0 0,-46 29-338 0 0,0-1 1 0 0,1 1-1 0 0,-1-1 0 0 0,0 1 0 0 0,4-6 0 0 0,-7 7-50 0 0,1 0 0 0 0,0 0 0 0 0,0-1 0 0 0,-1 1-1 0 0,1 0 1 0 0,0 0 0 0 0,-1-1 0 0 0,0 1-1 0 0,1-1 1 0 0,-1 1 0 0 0,0 0 0 0 0,1-1 0 0 0,-1 1-1 0 0,0-1 1 0 0,0 1 0 0 0,0-1 0 0 0,-1-1-1 0 0,1 1-124 0 0,-11-3-98 0 0,6 2 165 0 0,2 2 19 0 0,-1 0 1 0 0,1 0 0 0 0,-1 0-1 0 0,0 1 1 0 0,1 0-1 0 0,-1 0 1 0 0,0 0 0 0 0,0 0-1 0 0,1 0 1 0 0,-1 1-1 0 0,1 0 1 0 0,-1-1 0 0 0,0 1-1 0 0,1 1 1 0 0,-1-1 0 0 0,-4 3-1 0 0,-6 3-57 0 0,1 1 0 0 0,-20 13 1 0 0,30-18 83 0 0,-102 69-165 0 0,-54 39 54 0 0,115-78 72 0 0,-58 60-1 0 0,88-79 48 0 0,-7 7 0 0 0,-21 28 0 0 0,37-42 0 0 0,0 0 0 0 0,0 0 0 0 0,1 1 0 0 0,0-1 0 0 0,1 1 0 0 0,-1 0 0 0 0,2 0 0 0 0,-4 15 0 0 0,5-21 0 0 0,1 1 0 0 0,-1 0 0 0 0,1 0 0 0 0,0-1 0 0 0,0 1 0 0 0,0 0 0 0 0,0-1 0 0 0,1 1 0 0 0,-1 0 0 0 0,1 0 0 0 0,-1-1 0 0 0,1 1 0 0 0,0-1 0 0 0,0 1 0 0 0,0-1 0 0 0,1 1 0 0 0,-1-1 0 0 0,1 0 0 0 0,-1 1 0 0 0,1-1 0 0 0,0 0 0 0 0,2 2 0 0 0,0-1 0 0 0,0 0 0 0 0,0 0 0 0 0,0 0 0 0 0,1-1 0 0 0,-1 0 0 0 0,1 0 0 0 0,0 0 0 0 0,-1-1 0 0 0,1 1 0 0 0,0-1 0 0 0,6 1 0 0 0,11 0 6 0 0,1 0-1 0 0,-1-1 1 0 0,1-2-1 0 0,-1 0 1 0 0,35-6-1 0 0,109-33 39 0 0,-149 35-49 0 0,25-9-757 0 0,53-24-1 0 0,-34 12-6544 0 0,-34 15 675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3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27 8751 0 0,'8'-4'171'0'0,"1"0"-1"0"0,-1 0 0 0 0,1 1 0 0 0,0 0 1 0 0,0 0-1 0 0,16-2 0 0 0,-24 5-10 0 0,0 0-1 0 0,0 0 0 0 0,-1 0 1 0 0,1 0-1 0 0,0 0 1 0 0,0 0-1 0 0,0 0 0 0 0,0 0 1 0 0,0 0-1 0 0,0 0 0 0 0,-1 1 1 0 0,1-1-1 0 0,0 0 0 0 0,0 1 1 0 0,1-1-1 0 0,0 2 389 0 0,1-2 1309 0 0,-3 2-1650 0 0,0-1 0 0 0,1 0 0 0 0,-1 0-1 0 0,0 0 1 0 0,1 0 0 0 0,-1 1 0 0 0,1-1 0 0 0,-1 0 0 0 0,1 0 0 0 0,-1 0-1 0 0,2 1 1 0 0,2 5 102 0 0,-2 1-92 0 0,0-1 0 0 0,0 0 1 0 0,-1 1-1 0 0,0-1 1 0 0,-1 1-1 0 0,1-1 0 0 0,-1 1 1 0 0,-1-1-1 0 0,0 1 0 0 0,-2 10 1 0 0,-2 4 240 0 0,-1 1 1 0 0,-10 23-1 0 0,-36 79 547 0 0,-8 21-469 0 0,-126 266 184 0 0,15-119-484 0 0,140-242-306 0 0,-18 26-102 0 0,-26 45-2229 0 0,74-119 1118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3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11975 0 0,'0'0'923'0'0,"3"1"-331"0"0,4 1 580 0 0,-1 0 1 0 0,0 0-1 0 0,0 1 1 0 0,0 0-1 0 0,8 6 1 0 0,-12-7-209 0 0,-1-2-888 0 0,0 1 0 0 0,-1 0 1 0 0,1 0-1 0 0,0 0 0 0 0,0 0 1 0 0,-1 1-1 0 0,1-1 1 0 0,-1 0-1 0 0,1 0 0 0 0,-1 0 1 0 0,1 0-1 0 0,0 3 1 0 0,0-1 77 0 0,0 0-90 0 0,0 1 0 0 0,-1 0 0 0 0,1-1 0 0 0,-1 1 0 0 0,1-1-1 0 0,-1 1 1 0 0,0 0 0 0 0,-1-1 0 0 0,1 1 0 0 0,-1 0-1 0 0,1-1 1 0 0,-1 1 0 0 0,0-1 0 0 0,0 1 0 0 0,-1-1 0 0 0,1 1-1 0 0,-1-1 1 0 0,-2 5 0 0 0,-5 5 79 0 0,0 1-1 0 0,-21 21 1 0 0,21-25-85 0 0,-97 120 214 0 0,95-115-768 0 0,0 1 0 0 0,1 0 1 0 0,-10 23-1 0 0,15-28 251 0 0,7-10-752 0 0,1 0 752 0 0,0 0 1 0 0,0 0-1 0 0,0-1 1 0 0,0 1-1 0 0,0-1 1 0 0,0 0-1 0 0,0 0 0 0 0,0 0 1 0 0,0 0-1 0 0,0 0 1 0 0,0-1-1 0 0,0 1 1 0 0,0-1-1 0 0,0 0 1 0 0,4-2-1 0 0,4-2-557 0 0,0 0-1 0 0,17-11 1 0 0,17-15-1037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3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736 775 8751 0 0,'3'0'674'0'0,"2"0"-548"0"0,0-1-69 0 0,19 5 248 0 0,-21-3 0 0 0,1 0 0 0 0,-1 1 0 0 0,1-1 1 0 0,-1 1-1 0 0,0-1 0 0 0,1 1 0 0 0,-1 0 0 0 0,0 0 1 0 0,0 1-1 0 0,-1-1 0 0 0,1 0 0 0 0,0 1 0 0 0,-1 0 1 0 0,0 0-1 0 0,1 0 0 0 0,-1 0 0 0 0,3 5 0 0 0,2 6 616 0 0,-1-1 0 0 0,9 28 0 0 0,-14-40-916 0 0,22 87 3714 0 0,-22-85-2717 0 0,-1-2-912 0 0,0-1-1 0 0,1 1 1 0 0,-1-1-1 0 0,0 1 1 0 0,1 0-1 0 0,-1-1 1 0 0,1 0 0 0 0,-1 1-1 0 0,1-1 1 0 0,-1 1-1 0 0,1-1 1 0 0,-1 1-1 0 0,1-1 1 0 0,-1 0-1 0 0,1 1 1 0 0,0-1 0 0 0,-1 0-1 0 0,1 0 1 0 0,-1 1-1 0 0,1-1 1 0 0,0 0-1 0 0,-1 0 1 0 0,2 0 0 0 0,13 3 936 0 0,-12-4-977 0 0,0 1 0 0 0,0-1 0 0 0,0 0 0 0 0,0 0 0 0 0,0 0 0 0 0,0 0 0 0 0,0-1 0 0 0,0 1 0 0 0,0-1 0 0 0,-1 1 0 0 0,1-1 0 0 0,0 0 0 0 0,-1 0 0 0 0,0 0 0 0 0,4-5 0 0 0,4-3-240 0 0,-1-1 1 0 0,8-14-1 0 0,7-14 239 0 0,37-80 1 0 0,6-49-300 0 0,-23 55-191 0 0,-20 51 57 0 0,-2-2-1 0 0,-4 0 0 0 0,-2-1 1 0 0,7-72-1 0 0,-22 131 315 0 0,0 1 0 0 0,0 0 1 0 0,-1-1-1 0 0,0 1 0 0 0,0 0 0 0 0,0-1 0 0 0,-1 1 0 0 0,0 0 0 0 0,0 0 1 0 0,0-1-1 0 0,-1 1 0 0 0,0 0 0 0 0,-2-5 0 0 0,3 9 48 0 0,1 0 0 0 0,-1 0 0 0 0,0 1-1 0 0,0-1 1 0 0,0 0 0 0 0,0 0 0 0 0,0 1 0 0 0,0-1 0 0 0,0 1-1 0 0,0-1 1 0 0,0 1 0 0 0,0-1 0 0 0,0 1 0 0 0,0-1-1 0 0,0 1 1 0 0,0 0 0 0 0,-1 0 0 0 0,1 0 0 0 0,-1 0 0 0 0,-22 0-154 0 0,9 3 134 0 0,0 0-1 0 0,0 1 1 0 0,0 0 0 0 0,1 1-1 0 0,0 1 1 0 0,0 1-1 0 0,0 0 1 0 0,1 0 0 0 0,-20 15-1 0 0,13-7 35 0 0,1 1 0 0 0,0 1 0 0 0,1 1 0 0 0,0 1 0 0 0,-14 21 0 0 0,-15 29 9 0 0,3 2 0 0 0,-59 134 0 0 0,26-21 160 0 0,-73 264-1 0 0,124-351-58 0 0,-26 83 120 0 0,42-155-180 0 0,0 0 1 0 0,-2-1-1 0 0,0 0 1 0 0,-30 42-1 0 0,1-18 49 0 0,-2-1 1 0 0,-59 49-1 0 0,32-31-57 0 0,46-42-19 0 0,-59 61-785 0 0,82-82 635 0 0,2-5-624 0 0,30-49-2988 0 0,-20 31-2659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3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16 104 7831 0 0,'0'0'603'0'0,"-16"2"12050"0"0,19 0-12057 0 0,7 2-345 0 0,0 0-1 0 0,0-1 1 0 0,1 0-1 0 0,-1 0 1 0 0,1-1-1 0 0,0-1 1 0 0,-1 0-1 0 0,13 0 1 0 0,92-8 629 0 0,-76 3-658 0 0,173-21 156 0 0,-148 13-387 0 0,81-24-1 0 0,-55 11-1375 0 0,-29 11-2416 0 0,-33 7-3693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3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 1839 0 0,'-2'3'134'0'0,"-18"33"3713"0"0,17-29-2133 0 0,0 0 0 0 0,1 0 0 0 0,-1 0 1 0 0,1 0-1 0 0,1 0 0 0 0,-1 1 1 0 0,1 8-1 0 0,1-13-1505 0 0,1 0-1 0 0,0 0 1 0 0,0 0 0 0 0,0-1 0 0 0,0 1 0 0 0,0 0-1 0 0,1-1 1 0 0,-1 1 0 0 0,3 2 0 0 0,-4-4-81 0 0,1-1-75 0 0,0 1 1 0 0,-1 0-1 0 0,1 0 1 0 0,0-1-1 0 0,0 1 1 0 0,-1 0-1 0 0,1-1 1 0 0,0 1-1 0 0,0-1 1 0 0,0 1-1 0 0,0-1 1 0 0,0 0-1 0 0,0 1 1 0 0,0-1-1 0 0,0 0 1 0 0,0 1-1 0 0,1-1 1 0 0,2 1 111 0 0,4 1 7 0 0,0 0 1 0 0,0 0-1 0 0,0 0 0 0 0,0-1 1 0 0,0-1-1 0 0,0 1 1 0 0,0-1-1 0 0,1-1 0 0 0,-1 0 1 0 0,0 0-1 0 0,8-2 1 0 0,14-5 387 0 0,44-16 0 0 0,-58 18-509 0 0,-4 1-34 0 0,11-2-97 0 0,0-2 0 0 0,-1-1 0 0 0,27-16 0 0 0,-47 25-144 0 0,-1-2-568 0 0,2-7 504 0 0,-2 8 13 0 0,-3-1 57 0 0,-2-1 171 0 0,0 1 1 0 0,-1-1 0 0 0,1 1-1 0 0,0 0 1 0 0,-1 0 0 0 0,0 0-1 0 0,0 1 1 0 0,0-1 0 0 0,0 1-1 0 0,0 0 1 0 0,0 1 0 0 0,-1-1-1 0 0,1 1 1 0 0,0 0 0 0 0,-1 0-1 0 0,1 1 1 0 0,-12 0 0 0 0,-1 1 18 0 0,0 0 0 0 0,1 1 0 0 0,-1 1 0 0 0,-23 7 0 0 0,21-3 3 0 0,0 0-1 0 0,0 1 0 0 0,-30 19 1 0 0,-52 38-2 0 0,92-58 31 0 0,-18 13-5 0 0,1 0 0 0 0,1 2 0 0 0,-23 25-1 0 0,39-37 8 0 0,1 1-1 0 0,0 0 0 0 0,1 0 1 0 0,0 0-1 0 0,1 1 0 0 0,0 1 0 0 0,1-1 1 0 0,0 1-1 0 0,1 0 0 0 0,-3 15 0 0 0,7-23-2 0 0,0 1 0 0 0,0 0-1 0 0,0 0 1 0 0,1 0-1 0 0,0 0 1 0 0,0-1-1 0 0,1 1 1 0 0,0 0 0 0 0,0 0-1 0 0,0-1 1 0 0,0 1-1 0 0,4 8 1 0 0,-3-10 2 0 0,0 0 0 0 0,0 0 1 0 0,1-1-1 0 0,-1 1 0 0 0,1-1 0 0 0,0 1 1 0 0,0-1-1 0 0,0 0 0 0 0,0 0 0 0 0,0 0 1 0 0,1 0-1 0 0,0-1 0 0 0,-1 0 0 0 0,1 1 1 0 0,0-1-1 0 0,0-1 0 0 0,5 3 0 0 0,1-1-18 0 0,0 0 0 0 0,1-1 0 0 0,-1 0 0 0 0,1-1 0 0 0,0 0 0 0 0,-1 0 0 0 0,1-1 0 0 0,0-1 0 0 0,-1 0 0 0 0,20-4-1 0 0,-27 5 13 0 0,37-7-2586 0 0,64-20 0 0 0,-74 16-4035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3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970 6 9215 0 0,'4'-5'9979'0'0,"-12"15"-8041"0"0,-14 19-1689 0 0,-108 190 1565 0 0,17 10-1054 0 0,7-14-514 0 0,-13-8 11 0 0,-62 57-151 0 0,79-113-57 0 0,-16 26 38 0 0,50-74-269 0 0,67-101-17 0 0,-5 9-6673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3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48 210 17999 0 0,'-2'-1'827'0'0,"-43"-17"2661"0"0,46 21-3140 0 0,1 2-276 0 0,0-1-1 0 0,1 0 1 0 0,0 0 0 0 0,-1-1 0 0 0,1 1 0 0 0,0 0 0 0 0,1-1-1 0 0,-1 0 1 0 0,1 0 0 0 0,-1 0 0 0 0,1 0 0 0 0,0 0-1 0 0,0-1 1 0 0,0 1 0 0 0,1-1 0 0 0,-1 0 0 0 0,0-1 0 0 0,5 2-1 0 0,12 3 222 0 0,-1-1 0 0 0,39 3-1 0 0,-25-5 80 0 0,0-1-1 0 0,49-5 0 0 0,69-15 138 0 0,-115 13-446 0 0,38-6 17 0 0,-1-3-1 0 0,80-26 1 0 0,-120 29-411 0 0,-1-1 0 0 0,-1-2 0 0 0,0-1 0 0 0,-1-2 0 0 0,-1-1 0 0 0,50-39 0 0 0,-56 36-1045 0 0,-6 1-57 0 0</inkml:trace>
  <inkml:trace contextRef="#ctx0" brushRef="#br0" timeOffset="1">1138 217 7367 0 0,'0'0'1063'0'0,"0"3"514"0"0,-1 6 54 0 0,1 0 0 0 0,-1 0 0 0 0,-1 0 0 0 0,-4 16 0 0 0,1-11-316 0 0,0 0 0 0 0,-10 17 0 0 0,-7 7-278 0 0,-27 36 0 0 0,27-44-346 0 0,-25 37-335 0 0,-47 72-121 0 0,25-34-260 0 0,68-103-103 0 0,3-2-1606 0 0,0-1 1529 0 0,-1 1 1 0 0,0 0 0 0 0,1-1-1 0 0,-1 1 1 0 0,0-1 0 0 0,0 1-1 0 0,0-1 1 0 0,3-1 0 0 0,0 0-794 0 0,17-12-6606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3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5527 0 0,'28'-42'482'0'0,"1"-2"2264"0"0,-6 16 2894 0 0,-19 23-4524 0 0,41-40 3243 0 0,-42 43-3572 0 0,-1 1-697 0 0,27 0-1347 0 0,-26 1-640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4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35 7111 0 0,'0'0'644'0'0,"-2"1"-426"0"0,-40 21 10570 0 0,48-19-10440 0 0,5 2 14 0 0,3-3-61 0 0,1-1 0 0 0,-1-1 1 0 0,1 0-1 0 0,0-1 0 0 0,-1 0 0 0 0,27-7 0 0 0,-19 4-1 0 0,1 0 0 0 0,24 1 0 0 0,95 0 44 0 0,191-28 0 0 0,-310 27-342 0 0,1 0-10 0 0,1 1 0 0 0,32 1-1 0 0,-55 2-104 0 0,13 0-2375 0 0,-16 3 1822 0 0,-4 24-5385 0 0,0-14 88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3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1 358 1375 0 0,'0'19'23357'0'0,"3"-20"-22923"0"0,15-6-221 0 0,-1 0 1 0 0,0-2-1 0 0,21-12 1 0 0,49-38-235 0 0,-30 18 98 0 0,28-18-65 0 0,64-41-13 0 0,-148 100 1 0 0,-1 0 0 0 0,1-1 0 0 0,-1 1 0 0 0,1-1 0 0 0,0 1 0 0 0,-1 0 0 0 0,1-1 0 0 0,0 1 0 0 0,-1 0 0 0 0,1 0 0 0 0,0-1 0 0 0,-1 1 0 0 0,1 0 0 0 0,0 0 0 0 0,0 0 0 0 0,-1 0 0 0 0,1 0 0 0 0,0 0 0 0 0,-1 0 0 0 0,2 0 0 0 0,0 2 0 0 0,-1-1 0 0 0,0 1 0 0 0,1-1 0 0 0,-1 1 0 0 0,0 0-1 0 0,0 0 1 0 0,0 0 0 0 0,-1-1 0 0 0,1 1 0 0 0,0 0 0 0 0,-1 0 0 0 0,1 0 0 0 0,-1 0 0 0 0,1 0-1 0 0,-1 0 1 0 0,0 0 0 0 0,0 0 0 0 0,0 3 0 0 0,0 4 30 0 0,0 0-1 0 0,0 0 1 0 0,-3 10-1 0 0,-1-2 86 0 0,-8 22 0 0 0,-1 4 0 0 0,-3 11-30 0 0,8-27-41 0 0,-7 38 1 0 0,15-48 19 0 0,0-14 66 0 0,4-5-74 0 0,4-4-48 0 0,0 0 1 0 0,0 0-1 0 0,0-1 0 0 0,12-14 0 0 0,27-38 49 0 0,-29 35-36 0 0,25-26-1 0 0,-16 22-32 0 0,17-16-106 0 0,79-63 0 0 0,-106 95 66 0 0,0 1-1 0 0,33-16 1 0 0,-35 21-2 0 0,1 4 41 0 0,-14 2 15 0 0,-1 0 0 0 0,1 0 0 0 0,0 1 0 0 0,0-1-1 0 0,-1 0 1 0 0,1 1 0 0 0,0-1 0 0 0,-1 1 0 0 0,1 0 0 0 0,0-1 0 0 0,-1 1 0 0 0,1 0-1 0 0,-1 0 1 0 0,1 0 0 0 0,-1 0 0 0 0,0 0 0 0 0,3 3 0 0 0,-2-2 6 0 0,0 1 0 0 0,0 0 1 0 0,-1 0-1 0 0,1 0 0 0 0,-1 0 0 0 0,1 0 1 0 0,-1 0-1 0 0,2 6 0 0 0,-1-1 6 0 0,-1 0-1 0 0,0 1 1 0 0,-1-1-1 0 0,1 0 1 0 0,-1 0-1 0 0,-1 0 1 0 0,-1 9-1 0 0,-7 22 15 0 0,-2-1 0 0 0,-22 51 1 0 0,-4 16 14 0 0,26-69-43 0 0,8-25-1837 0 0,2-1 0 0 0,-2 16 1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3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113 119 15407 0 0,'22'-15'724'0'0,"1"1"0"0"0,0 1-1 0 0,1 1 1 0 0,1 1 0 0 0,0 1-1 0 0,0 1 1 0 0,1 1 0 0 0,0 2-1 0 0,0 0 1 0 0,1 2-1 0 0,34-2 1 0 0,48 4 425 0 0,-95 0-1153 0 0,-11 2-82 0 0,-6 0-265 0 0,-6 2 273 0 0,0 0 1 0 0,-1 1-1 0 0,1 0 0 0 0,0 0 0 0 0,1 1 0 0 0,-1 0 1 0 0,-14 10-1 0 0,-57 45-252 0 0,67-49 301 0 0,-50 44 116 0 0,2 2 0 0 0,2 3 1 0 0,-87 114-1 0 0,137-161-23 0 0,1 0 1 0 0,-1 1-1 0 0,2 0 1 0 0,0 1-1 0 0,-7 19 0 0 0,12-29-47 0 0,1 0-1 0 0,0 1 0 0 0,0-1 0 0 0,1 0 1 0 0,-1 1-1 0 0,1-1 0 0 0,0 0 0 0 0,0 1 1 0 0,0-1-1 0 0,2 6 0 0 0,-1-8-1 0 0,0 1-1 0 0,0 0 0 0 0,0 0 0 0 0,0-1 1 0 0,0 1-1 0 0,1-1 0 0 0,0 1 1 0 0,-1-1-1 0 0,1 1 0 0 0,0-1 0 0 0,0 0 1 0 0,0 0-1 0 0,0 0 0 0 0,1 0 1 0 0,-1 0-1 0 0,5 2 0 0 0,2 1 45 0 0,0-1-1 0 0,1 0 1 0 0,0 0-1 0 0,-1-1 1 0 0,1 0 0 0 0,1-1-1 0 0,-1 0 1 0 0,0-1-1 0 0,1 0 1 0 0,17 0-1 0 0,11-4 235 0 0,59-10-1 0 0,-63 8-201 0 0,271-64-1512 0 0,-291 65 1003 0 0,26-7-1327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40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0 3679 0 0,'0'0'15120'0'0,"-3"2"-14410"0"0,-23 12-347 0 0,1 2 0 0 0,0 0 0 0 0,-37 34 0 0 0,-63 70-551 0 0,105-100 270 0 0,-13 14-82 0 0,1 2 0 0 0,-47 70 0 0 0,69-91 0 0 0,1 1 0 0 0,-8 18 0 0 0,14-27 0 0 0,1-1 0 0 0,0 0 0 0 0,0 0 0 0 0,1 1 0 0 0,-1-1 0 0 0,1 1 0 0 0,1 0 0 0 0,-1-1 0 0 0,2 9 0 0 0,-1-13 6 0 0,0 0 0 0 0,0 0 0 0 0,1-1 0 0 0,-1 1 0 0 0,1 0-1 0 0,-1 0 1 0 0,1 0 0 0 0,0-1 0 0 0,0 1 0 0 0,0 0 0 0 0,0-1 0 0 0,0 1 0 0 0,0-1-1 0 0,0 1 1 0 0,0-1 0 0 0,1 1 0 0 0,-1-1 0 0 0,2 1 0 0 0,0 0 12 0 0,-1-1 0 0 0,1 1 0 0 0,-1-1 0 0 0,1 0 0 0 0,0 0 0 0 0,0 0 0 0 0,-1-1 1 0 0,1 1-1 0 0,0 0 0 0 0,5-1 0 0 0,2 0 67 0 0,1 0 0 0 0,-1-1 0 0 0,0-1-1 0 0,0 1 1 0 0,15-6 0 0 0,-2-1 84 0 0,-1-1 0 0 0,0 0 0 0 0,0-2 0 0 0,-1-1 0 0 0,-1 0 0 0 0,32-25 0 0 0,-20 10 12 0 0,-1-2-1 0 0,53-63 0 0 0,-78 85-177 0 0,0-1 0 0 0,-1 1 0 0 0,1-2 0 0 0,-2 1 0 0 0,1 0 0 0 0,-1-1 0 0 0,-1 0 0 0 0,3-9 0 0 0,-4 13-35 0 0,-2 1 0 0 0,1-1 0 0 0,0 1-1 0 0,-1-1 1 0 0,0 0 0 0 0,0 1 0 0 0,0-1 0 0 0,-1 0 0 0 0,0 1 0 0 0,0-1-1 0 0,0 1 1 0 0,0-1 0 0 0,0 1 0 0 0,-1 0 0 0 0,0-1 0 0 0,0 1-1 0 0,0 0 1 0 0,-5-6 0 0 0,-11-13-445 0 0,-30-29 0 0 0,-5-5-1087 0 0,52 55 1126 0 0,0 1-30 0 0,-4-6 194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4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1006 14279 0 0,'0'0'3682'0'0,"0"2"-2968"0"0,-3 8-182 0 0,2-7 1596 0 0,2-7-1728 0 0,5-13-152 0 0,0 1 1 0 0,0 0-1 0 0,2 1 0 0 0,8-16 1 0 0,45-60 415 0 0,-31 47-473 0 0,166-262 286 0 0,-131 203-467 0 0,-59 94-46 0 0,74-126-434 0 0,-67 110 43 0 0,-1-1-1 0 0,-1 0 1 0 0,11-42-1 0 0,-20 61 313 0 0,-1 0-1 0 0,1 0 0 0 0,-1 0 1 0 0,-1 0-1 0 0,0 0 0 0 0,0 0 1 0 0,0 0-1 0 0,-1-1 0 0 0,0 1 1 0 0,-2-8-1 0 0,2 13-93 0 0,-1 3 94 0 0,-5 2 96 0 0,0 1-1 0 0,0 1 0 0 0,1-1 1 0 0,0 1-1 0 0,0 0 0 0 0,0 1 1 0 0,0-1-1 0 0,1 1 0 0 0,-7 9 1 0 0,-4 8 76 0 0,-18 34 1 0 0,-159 307 723 0 0,-246 442-29 0 0,392-726-720 0 0,-57 75 0 0 0,-61 99-19 0 0,60-86 38 0 0,88-144-230 0 0,-1-1 1 0 0,-1-1-1 0 0,0 0 1 0 0,-2-2-1 0 0,-1 0 0 0 0,-34 24 1 0 0,24-25-532 0 0,29-18 385 0 0,2-19-1360 0 0,6-5 343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4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30 1839 0 0,'-5'-1'90'0'0,"3"1"-84"0"0,-1 0 1 0 0,1-1-1 0 0,0 1 1 0 0,0 0-1 0 0,0 0 0 0 0,0 0 1 0 0,-24 6 20805 0 0,40 0-20189 0 0,-6-2-489 0 0,2 0 22 0 0,-1-2 0 0 0,1 0 0 0 0,0 0 0 0 0,0 0 0 0 0,0-1 0 0 0,-1-1 0 0 0,12 0 0 0 0,72-10 718 0 0,-50 3-545 0 0,204-28 223 0 0,-227 32-740 0 0,0 2 1 0 0,0 0 0 0 0,1 1-1 0 0,-1 1 1 0 0,0 1 0 0 0,22 5-1 0 0,-21-2-4041 0 0,26 10-1 0 0,-23-6-3010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4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635 228 10799 0 0,'0'0'979'0'0,"3"1"-808"0"0,11 4 10495 0 0,-12-7-10493 0 0,9-13-142 0 0,-2-1-1 0 0,15-30 0 0 0,-20 37-93 0 0,0 0 0 0 0,-1 0 0 0 0,-1-1 0 0 0,1 0 0 0 0,-1 1 0 0 0,-1-1 0 0 0,1-13 0 0 0,-2 21 30 0 0,-1-1 0 0 0,1 0 0 0 0,0 1-1 0 0,-1-1 1 0 0,1 1 0 0 0,-1-1 0 0 0,0 0 0 0 0,0 1-1 0 0,0-1 1 0 0,0 1 0 0 0,0 0 0 0 0,0-1 0 0 0,-1 1 0 0 0,1 0-1 0 0,-1 0 1 0 0,0 0 0 0 0,1 0 0 0 0,-1 0 0 0 0,0 0-1 0 0,0 0 1 0 0,0 1 0 0 0,-1-1 0 0 0,1 1 0 0 0,0-1-1 0 0,-1 1 1 0 0,1 0 0 0 0,0 0 0 0 0,-1 0 0 0 0,0 0 0 0 0,1 0-1 0 0,-1 1 1 0 0,-2-1 0 0 0,-5-1-104 0 0,-1 1-1 0 0,1 1 1 0 0,0-1 0 0 0,-1 1 0 0 0,1 1-1 0 0,0 0 1 0 0,-12 3 0 0 0,0 2-61 0 0,1 0 0 0 0,0 1 0 0 0,1 2 0 0 0,-1 0 0 0 0,2 1 1 0 0,-37 25-1 0 0,3 3 101 0 0,-49 49 0 0 0,69-57 185 0 0,2 1 0 0 0,-38 49 0 0 0,54-59 46 0 0,0 0 0 0 0,2 1 0 0 0,0 0 0 0 0,2 1 0 0 0,-13 37 0 0 0,21-52-73 0 0,1-1-1 0 0,0 1 0 0 0,1 0 1 0 0,0 0-1 0 0,0-1 0 0 0,1 1 1 0 0,0 16-1 0 0,1-21-34 0 0,-1-1 0 0 0,0 1-1 0 0,1 0 1 0 0,0 0 0 0 0,0 0 0 0 0,0-1-1 0 0,0 1 1 0 0,0 0 0 0 0,0-1 0 0 0,1 1-1 0 0,-1-1 1 0 0,1 1 0 0 0,0-1 0 0 0,-1 0-1 0 0,1 0 1 0 0,0 0 0 0 0,0 0 0 0 0,1 0-1 0 0,-1 0 1 0 0,0 0 0 0 0,1-1 0 0 0,-1 1-1 0 0,1-1 1 0 0,4 2 0 0 0,1-1 54 0 0,0 0-1 0 0,0-1 1 0 0,0 0 0 0 0,0 0 0 0 0,0 0 0 0 0,0-1 0 0 0,0-1-1 0 0,1 1 1 0 0,-1-1 0 0 0,0-1 0 0 0,12-3 0 0 0,9-4 194 0 0,47-22 1 0 0,-71 29-253 0 0,212-114 538 0 0,-194 101-537 0 0,-1 0-1 0 0,0-2 1 0 0,23-23 0 0 0,-37 31 34 0 0,-6 8 26 0 0,-5 4-15 0 0,-11 13-60 0 0,-19 30 0 0 0,29-39-8 0 0,0 0 0 0 0,0 0-1 0 0,0 0 1 0 0,1 1-1 0 0,0-1 1 0 0,1 1 0 0 0,-3 15-1 0 0,4-20 0 0 0,1-1 0 0 0,0 0 0 0 0,0 1 1 0 0,0-1-1 0 0,0 0 0 0 0,1 1 0 0 0,-1-1 0 0 0,0 1 0 0 0,1-1 0 0 0,0 0 0 0 0,0 0 0 0 0,-1 1 0 0 0,1-1 0 0 0,1 0 1 0 0,-1 0-1 0 0,0 0 0 0 0,3 3 0 0 0,-1-2-3 0 0,-1-1 0 0 0,1 1 1 0 0,0-1-1 0 0,0 0 0 0 0,0 0 0 0 0,0 0 1 0 0,0-1-1 0 0,1 1 0 0 0,-1-1 0 0 0,6 2 0 0 0,2 0-11 0 0,0-1-1 0 0,0 0 0 0 0,0-1 0 0 0,0-1 0 0 0,0 0 0 0 0,18-1 0 0 0,11-6-1274 0 0,-1-4-3859 0 0,0-5-1979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4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533 103 10103 0 0,'66'-30'937'0'0,"40"-17"-913"0"0,-89 41 475 0 0,0 1 0 0 0,0 0-1 0 0,0 1 1 0 0,26-2 0 0 0,3 7 2030 0 0,-43 0-1675 0 0,0 1-166 0 0,-2-1-637 0 0,0 0 1 0 0,0 0-1 0 0,0 0 1 0 0,0 0-1 0 0,0 1 1 0 0,0-1-1 0 0,0 0 1 0 0,0 1-1 0 0,0-1 1 0 0,-1 0-1 0 0,1 1 1 0 0,-1-1-1 0 0,1 1 1 0 0,-1-1-1 0 0,0 1 1 0 0,1-1-1 0 0,-1 1 1 0 0,0 0-1 0 0,0-1 1 0 0,0 1-1 0 0,0-1 1 0 0,0 1-1 0 0,0-1 1 0 0,-1 1-1 0 0,1-1 1 0 0,-1 1-1 0 0,1-1 1 0 0,-1 1-1 0 0,1-1 1 0 0,-1 1-1 0 0,-1 2 1 0 0,-3 4 77 0 0,-1 1 0 0 0,0-1 0 0 0,0 0 0 0 0,-13 12 0 0 0,-33 27 321 0 0,49-44-423 0 0,-41 32 392 0 0,-70 43 0 0 0,-54 18-153 0 0,-112 61-140 0 0,257-144-125 0 0,0 0 1 0 0,2 2 0 0 0,0 0 0 0 0,0 2-1 0 0,-29 31 1 0 0,48-47-3 0 0,1 0 0 0 0,0 1-1 0 0,-1 0 1 0 0,1-1 0 0 0,0 1-1 0 0,0 0 1 0 0,0-1 0 0 0,1 1-1 0 0,-2 2 1 0 0,2-2-3 0 0,0-1 1 0 0,0 1 0 0 0,0 0-1 0 0,0 0 1 0 0,0-1 0 0 0,0 1-1 0 0,0 0 1 0 0,1 0 0 0 0,-1-1-1 0 0,1 1 1 0 0,-1 0 0 0 0,1-1-1 0 0,0 1 1 0 0,0 0-1 0 0,0-1 1 0 0,0 1 0 0 0,0-1-1 0 0,0 0 1 0 0,0 1 0 0 0,0-1-1 0 0,0 0 1 0 0,1 1 0 0 0,-1-1-1 0 0,0 0 1 0 0,4 2-1 0 0,3 2-8 0 0,0 0 0 0 0,1-1 0 0 0,12 6-1 0 0,-19-10 11 0 0,18 8-337 0 0,1-2-1 0 0,-1 0 1 0 0,1-1-1 0 0,0-1 0 0 0,40 2 1 0 0,-18-4-776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4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22 4143 0 0,'2'-3'319'0'0,"5"-10"11030"0"0,-11 11-10902 0 0,0 1 0 0 0,0 0 0 0 0,0 1 0 0 0,0-1 1 0 0,0 0-1 0 0,0 1 0 0 0,0 0 0 0 0,0 0 0 0 0,0 0 0 0 0,0 1 0 0 0,0-1 0 0 0,-5 3 0 0 0,-8 1-600 0 0,-27 12-1 0 0,21-7 593 0 0,-11 4-391 0 0,0 1-1 0 0,1 2 0 0 0,1 1 1 0 0,1 2-1 0 0,0 1 1 0 0,-46 40-1 0 0,66-50-46 0 0,1 0 0 0 0,1 0 0 0 0,0 1-1 0 0,0 1 1 0 0,1-1 0 0 0,1 1 0 0 0,0 1 0 0 0,-9 20 0 0 0,14-28-8 0 0,0 1 0 0 0,0-1 1 0 0,1 1-1 0 0,0-1 0 0 0,0 1 1 0 0,0-1-1 0 0,1 1 0 0 0,0 0 1 0 0,0 0-1 0 0,0-1 0 0 0,1 1 1 0 0,-1 0-1 0 0,2-1 1 0 0,-1 1-1 0 0,0-1 0 0 0,1 1 1 0 0,0-1-1 0 0,1 0 0 0 0,-1 0 1 0 0,1 1-1 0 0,0-2 0 0 0,0 1 1 0 0,7 8-1 0 0,-6-9-2 0 0,1 0 0 0 0,-1 0 0 0 0,1-1 0 0 0,0 0 1 0 0,0 0-1 0 0,0 0 0 0 0,0-1 0 0 0,0 1 0 0 0,1-1 0 0 0,-1-1 0 0 0,1 1 0 0 0,8 1 0 0 0,1-1-14 0 0,-1 0 0 0 0,1-1 0 0 0,26-1 0 0 0,-25-3 59 0 0,1 0-1 0 0,-1-1 1 0 0,0 0 0 0 0,0-1-1 0 0,19-10 1 0 0,-22 10-18 0 0,0 0 17 0 0,-1-1-1 0 0,0-1 1 0 0,0 0-1 0 0,0 0 1 0 0,-1-1-1 0 0,0 0 1 0 0,19-20-1 0 0,-24 21-5 0 0,1-1 0 0 0,-1 1 0 0 0,0-2 0 0 0,-1 1 0 0 0,0 0 0 0 0,-1-1 0 0 0,1 0 0 0 0,-2 0 0 0 0,1 0 0 0 0,-1-1 0 0 0,3-17 0 0 0,-3 2-32 0 0,0 0-1 0 0,-2-37 0 0 0,-2 49-748 0 0,0-1-1 0 0,-1 1 1 0 0,-5-18-1 0 0,6 27-1599 0 0,-5-7-4059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4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221 283 8751 0 0,'0'4'674'0'0,"0"0"-656"0"0,-1 5 120 0 0,0 0 0 0 0,-1 0 0 0 0,-3 10 1 0 0,5-16 25 0 0,-1 0 1 0 0,-1 0 0 0 0,1-1 0 0 0,0 1 0 0 0,-1 0-1 0 0,1-1 1 0 0,-1 0 0 0 0,0 1 0 0 0,1-1 0 0 0,-1 0 0 0 0,-1 0-1 0 0,1 0 1 0 0,0 0 0 0 0,0 0 0 0 0,-3 1 0 0 0,-1 0 184 0 0,-1 0 1 0 0,1-1-1 0 0,0 0 0 0 0,-1 0 1 0 0,1-1-1 0 0,-1 0 1 0 0,0 0-1 0 0,1 0 1 0 0,-1-1-1 0 0,0 0 1 0 0,1 0-1 0 0,-1-1 0 0 0,0 1 1 0 0,1-2-1 0 0,-1 1 1 0 0,1-1-1 0 0,-8-3 1 0 0,10 4-181 0 0,0-1 1 0 0,0 0 0 0 0,1 0-1 0 0,-1 0 1 0 0,1 0 0 0 0,0 0-1 0 0,-1-1 1 0 0,1 0-1 0 0,0 1 1 0 0,0-1 0 0 0,1 0-1 0 0,-5-7 1 0 0,5 7-85 0 0,1 0 0 0 0,0 0 0 0 0,-1 0 0 0 0,1 0 0 0 0,0 0 0 0 0,0-1 0 0 0,1 1 0 0 0,-1 0 0 0 0,1-1 0 0 0,0 1 0 0 0,0-1 0 0 0,0 1 0 0 0,0 0 0 0 0,0-1 0 0 0,1 1 0 0 0,0 0 0 0 0,1-5 0 0 0,-1 3-29 0 0,1 0 0 0 0,1-1 0 0 0,-1 1 0 0 0,1 0 0 0 0,0 0 0 0 0,0 1 0 0 0,0-1 0 0 0,0 1 0 0 0,1-1 0 0 0,6-5 0 0 0,4-2 49 0 0,29-19 0 0 0,-19 14-62 0 0,-7 4-44 0 0,2 1 1 0 0,0 1-1 0 0,0 1 0 0 0,1 0 1 0 0,0 1-1 0 0,0 2 0 0 0,1 0 1 0 0,0 1-1 0 0,1 1 0 0 0,-1 0 1 0 0,33-1-1 0 0,-41 5 1 0 0,0 1 0 0 0,0 0-1 0 0,-1 0 1 0 0,22 4 0 0 0,-31-3 1 0 0,1 0-1 0 0,-1 0 1 0 0,1 0 0 0 0,-1 0 0 0 0,0 1-1 0 0,0-1 1 0 0,0 1 0 0 0,0 0 0 0 0,0 0 0 0 0,0 0-1 0 0,0 0 1 0 0,0 0 0 0 0,-1 1 0 0 0,1-1 0 0 0,-1 1-1 0 0,0 0 1 0 0,0 0 0 0 0,0 0 0 0 0,0 0 0 0 0,0 0-1 0 0,2 5 1 0 0,-2-1 21 0 0,0 0-1 0 0,-1 0 1 0 0,0 0-1 0 0,0 1 1 0 0,0-1-1 0 0,-1 0 1 0 0,0 0-1 0 0,0 0 0 0 0,-1 1 1 0 0,0-1-1 0 0,0 0 1 0 0,-1 0-1 0 0,0 0 1 0 0,0 0-1 0 0,-1 0 1 0 0,1-1-1 0 0,-7 12 1 0 0,7-14-10 0 0,0 0 1 0 0,0 0 0 0 0,-1 0-1 0 0,1-1 1 0 0,-1 1-1 0 0,0-1 1 0 0,0 1 0 0 0,-6 5-1 0 0,2-3-8 0 0,-1-1-41 0 0,6-8 10 0 0,4-5-26 0 0,0 1 7 0 0,1 0 0 0 0,1 0 0 0 0,-1 1 0 0 0,1-1 0 0 0,0 1 0 0 0,1 0 0 0 0,8-8 0 0 0,41-37-357 0 0,-35 35 259 0 0,5-5 11 0 0,0 1-1 0 0,2 1 1 0 0,1 1 0 0 0,0 1-1 0 0,49-22 1 0 0,-62 33 132 0 0,-6 2 37 0 0,1 0 0 0 0,1 1 0 0 0,-1-1-1 0 0,0 2 1 0 0,1-1 0 0 0,0 2 0 0 0,13-2-1 0 0,-22 3-9 0 0,0 0-1 0 0,0 1 0 0 0,0-1 0 0 0,0 1 0 0 0,0-1 0 0 0,0 1 0 0 0,0-1 0 0 0,0 1 0 0 0,0-1 0 0 0,-1 1 1 0 0,1 0-1 0 0,1 1 0 0 0,-1-1 28 0 0,4 4 162 0 0,-3 3-135 0 0,0 0 0 0 0,0-1 0 0 0,0 1 0 0 0,-1 0 1 0 0,-1 0-1 0 0,1 0 0 0 0,-1 0 0 0 0,0 0 0 0 0,-1 0 0 0 0,-3 16 0 0 0,-3 6 172 0 0,-17 44 0 0 0,22-67-230 0 0,-4 5-6 0 0,4-8-23 0 0,0 0-1 0 0,0 0 0 0 0,1 0 1 0 0,-1 0-1 0 0,1 0 1 0 0,0 0-1 0 0,-1 9 1 0 0,2-8-219 0 0,0-1 0 0 0,0 1-1 0 0,0-1 1 0 0,0 1 0 0 0,1-1 0 0 0,-1 1 0 0 0,1-1 0 0 0,0 1 0 0 0,4 7-1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4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0 6447 0 0,'0'0'3314'0'0,"0"4"-348"0"0,1 2-1967 0 0,-1 0-1 0 0,0-1 1 0 0,-1 1-1 0 0,1 0 1 0 0,-3 9-1 0 0,-1-4-472 0 0,1 0 0 0 0,-7 13-1 0 0,-39 64-738 0 0,46-83 385 0 0,-33 55-23 0 0,-61 94 5 0 0,-13-9 24 0 0,60-89-56 0 0,-118 145 31 0 0,133-155-375 0 0,-35 50-3657 0 0,54-68-2391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4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47 3679 0 0,'0'0'167'0'0,"2"-2"-7"0"0,6-9-127 0 0,0 1 171 0 0,3-1 2255 0 0,-9 9-994 0 0,0 0-74 0 0,8-7 2244 0 0,-7 9-2938 0 0,1 1-508 0 0,-1-1-1 0 0,1 1 1 0 0,0 0-1 0 0,0 0 1 0 0,0 0-1 0 0,-1 0 1 0 0,1 1-1 0 0,-1-1 1 0 0,1 1-1 0 0,-1 0 1 0 0,1 0-1 0 0,-1 0 1 0 0,0 1 0 0 0,0-1-1 0 0,0 1 1 0 0,-1-1-1 0 0,1 1 1 0 0,0 0-1 0 0,-1 0 1 0 0,0 1-1 0 0,0-1 1 0 0,3 5-1 0 0,-2-2-115 0 0,-1-1 0 0 0,1 1 0 0 0,-1-1 0 0 0,0 1 0 0 0,0 0 0 0 0,-1-1-1 0 0,0 1 1 0 0,0 0 0 0 0,0 0 0 0 0,-1 0 0 0 0,0 0 0 0 0,0 0 0 0 0,0 0-1 0 0,-3 10 1 0 0,0-3-54 0 0,-2 0-1 0 0,0 0 1 0 0,0-1-1 0 0,-1 1 1 0 0,-10 14-1 0 0,-42 52 139 0 0,28-39 103 0 0,21-29-165 0 0,1-1 12 0 0,0 0 1 0 0,1 1-1 0 0,0 0 0 0 0,0 1 0 0 0,1-1 0 0 0,-6 19 1 0 0,10-22-87 0 0,1-4 22 0 0,5 11-68 0 0,0-12-4 0 0,-3-3 13 0 0,1 2-64 0 0,2-2-245 0 0,0 0 0 0 0,0 0 0 0 0,0 0 0 0 0,-1-1 1 0 0,1 0-1 0 0,0 1 0 0 0,0-1 0 0 0,0-1 0 0 0,4-1 0 0 0,4-4-818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4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0 590 6911 0 0,'15'-42'186'0'0,"3"1"0"0"0,0 0 0 0 0,49-74 0 0 0,-46 87 569 0 0,1 1 0 0 0,1 1 0 0 0,1 1-1 0 0,1 2 1 0 0,2 0 0 0 0,0 2 0 0 0,1 0 0 0 0,1 2-1 0 0,1 2 1 0 0,45-21 0 0 0,-35 21-434 0 0,1 2 0 0 0,1 2 1 0 0,51-10-1 0 0,-62 17 82 0 0,0 2 0 0 0,0 1 0 0 0,0 2 0 0 0,0 1 0 0 0,39 5 0 0 0,-61-4-282 0 0,0 0 1 0 0,0 1 0 0 0,0 1 0 0 0,0-1-1 0 0,0 1 1 0 0,-1 1 0 0 0,0 0 0 0 0,1 0 0 0 0,-2 0-1 0 0,12 9 1 0 0,-14-9-33 0 0,1 1 0 0 0,-2 0 0 0 0,1 0 0 0 0,0 0 0 0 0,-1 1 0 0 0,0-1 0 0 0,0 1 0 0 0,-1 0 0 0 0,0 1 0 0 0,0-1 0 0 0,0 0 0 0 0,-1 1 0 0 0,0-1 0 0 0,2 10 0 0 0,-1-2 27 0 0,-2 1 0 0 0,0-1 1 0 0,0 0-1 0 0,-2 0 0 0 0,1 0 0 0 0,-2 0 0 0 0,0 0 0 0 0,0 0 1 0 0,-7 20-1 0 0,-7 10 159 0 0,-32 64 0 0 0,20-46-99 0 0,-27 49-11 0 0,43-91-145 0 0,-1-1 0 0 0,0 0-1 0 0,-22 23 1 0 0,27-35-146 0 0,-1 1 0 0 0,0-1 0 0 0,0-1 0 0 0,-1 0 0 0 0,0 0 0 0 0,0-1-1 0 0,0 0 1 0 0,-1-1 0 0 0,1 0 0 0 0,-1 0 0 0 0,0-1 0 0 0,0-1 0 0 0,0 0 0 0 0,-1 0 0 0 0,1-1 0 0 0,0-1 0 0 0,-1 0-1 0 0,1 0 1 0 0,-1-1 0 0 0,-18-4 0 0 0,25 1-1694 0 0,-3-6-78 0 0,6 8-20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4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26 11519 0 0,'32'-18'1040'0'0,"-16"13"-853"0"0,0 3-273 0 0,-11 2 1132 0 0,0 0 1 0 0,0 0-1 0 0,-1 1 0 0 0,1-1 1 0 0,7 3-1 0 0,-9-2 886 0 0,-2 2-1247 0 0,2 12-551 0 0,-3-13-131 0 0,-1 0 1 0 0,1 0-1 0 0,-1 1 1 0 0,1-1 0 0 0,-1 0-1 0 0,0 0 1 0 0,0 0 0 0 0,0 0-1 0 0,0 0 1 0 0,-1 0 0 0 0,-1 2-1 0 0,-19 20 67 0 0,13-15-41 0 0,-34 36 75 0 0,-98 111 46 0 0,127-137-149 0 0,1 0-1 0 0,0 1 0 0 0,1 0 0 0 0,1 1 1 0 0,1 1-1 0 0,-12 40 0 0 0,18-52 0 0 0,2 0 0 0 0,-1 1 0 0 0,2-1 0 0 0,-1 1 0 0 0,1 0 0 0 0,1 0 0 0 0,0-1 0 0 0,2 16 0 0 0,4-5 0 0 0,-4-18 0 0 0,-1 0 0 0 0,1 0 0 0 0,0 0 0 0 0,0 0 0 0 0,0-1 0 0 0,0 1 0 0 0,0-1 0 0 0,1 1 0 0 0,3 2 0 0 0,10 4 0 0 0,-10-7 30 0 0,0-1-1 0 0,0 1 0 0 0,0-1 1 0 0,0 0-1 0 0,1-1 1 0 0,-1 1-1 0 0,0-1 1 0 0,1-1-1 0 0,-1 1 0 0 0,0-1 1 0 0,0 0-1 0 0,1 0 1 0 0,-1-1-1 0 0,0 0 0 0 0,0 0 1 0 0,0 0-1 0 0,-1-1 1 0 0,1 0-1 0 0,0 0 1 0 0,-1 0-1 0 0,0-1 0 0 0,0 1 1 0 0,0-1-1 0 0,0-1 1 0 0,-1 1-1 0 0,1-1 0 0 0,-1 0 1 0 0,0 1-1 0 0,-1-2 1 0 0,5-7-1 0 0,0-1 107 0 0,-2 0 0 0 0,0 0 0 0 0,-1 0 0 0 0,0-1 0 0 0,-1 1 0 0 0,0-1 0 0 0,-2-1 0 0 0,0 1 0 0 0,1-28 0 0 0,-4 8 60 0 0,-2 0 0 0 0,-1 1 0 0 0,-11-41 0 0 0,-4-29-495 0 0,19 102-193 0 0,9-10-2235 0 0,3 4-5131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44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26 411 9671 0 0,'0'0'748'0'0,"2"3"-492"0"0,-1 2-84 0 0,11 37 707 0 0,-12-37 830 0 0,1 0-1 0 0,-1 0 1 0 0,0 0-1 0 0,0 7 1 0 0,-1-12-1685 0 0,1 0 0 0 0,0 1 0 0 0,0-1 0 0 0,0 0 1 0 0,0 0-1 0 0,-1 1 0 0 0,1-1 0 0 0,0 0 1 0 0,0 0-1 0 0,0 0 0 0 0,-1 1 0 0 0,1-1 0 0 0,0 0 1 0 0,0 0-1 0 0,-1 0 0 0 0,1 0 0 0 0,0 1 1 0 0,0-1-1 0 0,-1 0 0 0 0,1 0 0 0 0,0 0 1 0 0,-1 0-1 0 0,1 0 0 0 0,0 0 0 0 0,-1 0 0 0 0,1 0 10 0 0,0 0-1 0 0,-1 0 1 0 0,1 0-1 0 0,0 0 1 0 0,-1 0-1 0 0,1 1 1 0 0,0-1-1 0 0,-1 0 1 0 0,1 0-1 0 0,0 0 1 0 0,-1 0-1 0 0,1 1 1 0 0,0-1-1 0 0,-1 0 1 0 0,1 0-1 0 0,0 1 1 0 0,0-1-1 0 0,0 0 1 0 0,-1 0-1 0 0,1 1 1 0 0,0-1-1 0 0,-3-1 508 0 0,1 1-458 0 0,1-1-1 0 0,-1 0 1 0 0,1 0-1 0 0,0 0 1 0 0,-1 1-1 0 0,1-2 1 0 0,0 1-1 0 0,-1 0 1 0 0,1 0-1 0 0,0 0 1 0 0,0-1-1 0 0,0 1 1 0 0,0 0-1 0 0,0-1 1 0 0,0 1-1 0 0,0-1 1 0 0,1 1-1 0 0,-2-4 1 0 0,1 2-2 0 0,1 0 0 0 0,-1 0 0 0 0,1 0 0 0 0,0 0 0 0 0,0-1 0 0 0,0 1 0 0 0,0 0 0 0 0,0 0-1 0 0,2-5 1 0 0,1-2 31 0 0,0 1-1 0 0,0 0 1 0 0,1 1-1 0 0,0-1 1 0 0,1 0-1 0 0,6-8 1 0 0,5-3-11 0 0,1 0-1 0 0,2 2 1 0 0,-1 0 0 0 0,38-27 0 0 0,-20 17-60 0 0,17-15-99 0 0,80-48 0 0 0,-110 77 42 0 0,0 1-1 0 0,1 2 0 0 0,1 0 1 0 0,0 1-1 0 0,0 2 1 0 0,41-8-1 0 0,-44 14 6 0 0,-19 3 14 0 0,0-1-1 0 0,0 1 1 0 0,0 0-1 0 0,0 0 0 0 0,0 0 1 0 0,-1 1-1 0 0,1-1 0 0 0,0 1 1 0 0,-1-1-1 0 0,1 1 0 0 0,-1 0 1 0 0,1 0-1 0 0,-1 0 0 0 0,0 0 1 0 0,0 0-1 0 0,2 4 0 0 0,-2 1 80 0 0,-1 4-55 0 0,-2 1 1 0 0,1-1-1 0 0,-2 1 1 0 0,1 0 0 0 0,-2-1-1 0 0,1 0 1 0 0,-2 0-1 0 0,-7 20 1 0 0,-51 88 312 0 0,33-67-212 0 0,16-25-238 0 0,0 2 1 0 0,3-1 0 0 0,0 1-1 0 0,1 1 1 0 0,-6 44 0 0 0,5-26-2441 0 0,10-46 780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4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70 15919 0 0,'0'0'3312'0'0,"4"1"-2741"0"0,6 2-139 0 0,0 0 0 0 0,1-1 0 0 0,-1-1 0 0 0,18 1 0 0 0,46-4 1063 0 0,-35 1-881 0 0,105-9 742 0 0,-73 4-939 0 0,119-12-93 0 0,-151 10-613 0 0,-37 7 141 0 0,-2-2-240 0 0,0 2 371 0 0,-1-1 0 0 0,1 0 0 0 0,-1 1 1 0 0,0-1-1 0 0,0 0 0 0 0,0 1 0 0 0,0-1 0 0 0,0 1 0 0 0,0 0 0 0 0,0-1 0 0 0,0 1 1 0 0,0 0-1 0 0,0-1 0 0 0,-1 1 0 0 0,1 0 0 0 0,-1 0 0 0 0,1 0 0 0 0,-1 0 0 0 0,1 1 0 0 0,-1-1 1 0 0,1 0-1 0 0,-1 1 0 0 0,0-1 0 0 0,1 1 0 0 0,-1-1 0 0 0,0 1 0 0 0,0 0 0 0 0,-2-1 1 0 0,-7 0-56 0 0,0 1 0 0 0,0 0 0 0 0,-18 2 0 0 0,-19 5-120 0 0,-1 3-1 0 0,1 2 1 0 0,1 2 0 0 0,-61 26-1 0 0,42-12 150 0 0,-67 40-1 0 0,93-45 121 0 0,2 3 0 0 0,-64 52 0 0 0,96-72-55 0 0,-1 0-1 0 0,1 0 0 0 0,0 0 0 0 0,1 1 0 0 0,0 0 0 0 0,-6 9 0 0 0,10-14-18 0 0,0 0 1 0 0,0 0-1 0 0,0 0 1 0 0,1 0-1 0 0,-1 0 1 0 0,0 0-1 0 0,1 0 1 0 0,0 0-1 0 0,0 0 1 0 0,-1 0-1 0 0,1 0 1 0 0,1 0-1 0 0,-1 0 1 0 0,0 0-1 0 0,0 0 0 0 0,1 0 1 0 0,-1 0-1 0 0,1 0 1 0 0,-1 0-1 0 0,1 0 1 0 0,0 0-1 0 0,0 0 1 0 0,0 0-1 0 0,0-1 1 0 0,0 1-1 0 0,0 0 1 0 0,1-1-1 0 0,-1 1 1 0 0,1-1-1 0 0,-1 1 1 0 0,4 2-1 0 0,-1-1-34 0 0,0 0 0 0 0,0-1 0 0 0,1 1 0 0 0,-1-1 0 0 0,1 0 0 0 0,0 0 0 0 0,-1 0 0 0 0,1 0 0 0 0,0-1 0 0 0,0 0 0 0 0,0 0 0 0 0,5 0-1 0 0,7 0-903 0 0,-1-1 0 0 0,24-2 0 0 0,-4-2-6624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4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16 233 6911 0 0,'0'0'1098'0'0,"0"3"908"0"0,-1 2-1070 0 0,1 0 0 0 0,0 0 0 0 0,-1 0 0 0 0,0 0 0 0 0,0 0-1 0 0,-1 0 1 0 0,1 0 0 0 0,-1 0 0 0 0,-5 7 4494 0 0,11-12-4908 0 0,8-4-194 0 0,0 0 0 0 0,0 0 0 0 0,0-1 1 0 0,21-12-1 0 0,46-35 136 0 0,-42 26-264 0 0,42-26-184 0 0,92-45 0 0 0,-160 91-38 0 0,0 1 0 0 0,1 1 1 0 0,-1 0-1 0 0,1 1 0 0 0,0 0 0 0 0,0 0 0 0 0,19 0 0 0 0,-16 4-52 0 0,-15-1 72 0 0,0 0-1 0 0,1 0 1 0 0,-1 0 0 0 0,0 0 0 0 0,0 0 0 0 0,0 0 0 0 0,0 0-1 0 0,1 0 1 0 0,-1 0 0 0 0,0 0 0 0 0,0 0 0 0 0,0 0-1 0 0,1 1 1 0 0,-1-1 0 0 0,0 0 0 0 0,0 0 0 0 0,0 0 0 0 0,0 0-1 0 0,0 0 1 0 0,1 0 0 0 0,-1 1 0 0 0,0-1 0 0 0,0 0-1 0 0,0 0 1 0 0,0 0 0 0 0,0 0 0 0 0,0 1 0 0 0,0-1 0 0 0,1 0-1 0 0,0 2-4 0 0,0 1-1 0 0,0-1 1 0 0,0 0-1 0 0,0 1 0 0 0,0-1 1 0 0,-1 1-1 0 0,1-1 0 0 0,-1 1 1 0 0,1-1-1 0 0,-1 1 1 0 0,0-1-1 0 0,0 1 0 0 0,0 4 1 0 0,-3 4-16 0 0,0 1 1 0 0,-1 0-1 0 0,0-1 1 0 0,-1 0-1 0 0,-11 19 1 0 0,4-5 10 0 0,-5 8 4 0 0,-33 77 26 0 0,45-97-34 0 0,1 1 1 0 0,0-1 0 0 0,1 1 0 0 0,0 0-1 0 0,1 0 1 0 0,0 17 0 0 0,2-28-16 0 0,1-1 1 0 0,0 1 0 0 0,0 0-1 0 0,0 0 1 0 0,0-1 0 0 0,1 1-1 0 0,-1-1 1 0 0,1 1-1 0 0,0-1 1 0 0,-1 0 0 0 0,1 0-1 0 0,0 1 1 0 0,0-1 0 0 0,1-1-1 0 0,4 5 1 0 0,-6-5 5 0 0,11 7-629 0 0,0 0 0 0 0,0-1 0 0 0,1-1 0 0 0,0 0 0 0 0,0 0 0 0 0,23 5 0 0 0,-25-7-146 0 0,11 3-1054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4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1250 57 6447 0 0,'12'-9'151'0'0,"-5"3"46"0"0,0 0 0 0 0,0 0 0 0 0,0-1 0 0 0,11-15 11487 0 0,-21 23-10457 0 0,-11 7-968 0 0,1-1 1 0 0,-1 2-1 0 0,2 0 1 0 0,-1 0-1 0 0,1 1 1 0 0,0 1-1 0 0,-11 14 1 0 0,-70 91 845 0 0,91-113-1084 0 0,-128 185 974 0 0,44-63-586 0 0,18-24-238 0 0,4 2-1 0 0,-62 135 1 0 0,62-73-127 0 0,13-30 29 0 0,47-125-82 0 0,-1-1 0 0 0,0 1-1 0 0,0-1 1 0 0,-1 0 0 0 0,0 0-1 0 0,0-1 1 0 0,-1 0 0 0 0,0 0-1 0 0,-11 9 1 0 0,16-16-275 0 0</inkml:trace>
  <inkml:trace contextRef="#ctx0" brushRef="#br0" timeOffset="1">5 706 20591 0 0,'0'0'1863'0'0,"-1"3"-1531"0"0,-2 11-226 0 0,3-10 30 0 0,1 1-1 0 0,-1-1 0 0 0,1 1 1 0 0,1-1-1 0 0,2 8 0 0 0,0-6 336 0 0,5-1-285 0 0,-1 1 0 0 0,1-2 0 0 0,1 1 1 0 0,-1-1-1 0 0,1-1 0 0 0,-1 1 0 0 0,1-2 0 0 0,0 1 0 0 0,0-1 0 0 0,14 0 0 0 0,20 1 362 0 0,48-3 1 0 0,-62-1-366 0 0,353-23 1262 0 0,-3-21-953 0 0,-173 19-412 0 0,-188 24-191 0 0,281-36-80 0 0,-101 8-4968 0 0,-151 21-3692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5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31 1839 0 0,'2'-1'134'0'0,"38"-18"6939"0"0,-22 9 4679 0 0,-49 31-11378 0 0,-32 31 0 0 0,5-5-289 0 0,24-19-84 0 0,2 0 1 0 0,2 2-1 0 0,-52 64 0 0 0,48-48-100 0 0,3 1 0 0 0,-38 73 0 0 0,59-97 89 0 0,0 0-1 0 0,1 0 1 0 0,1 1-1 0 0,1 0 1 0 0,1 1-1 0 0,1-1 1 0 0,-2 39-1 0 0,7-57 37 0 0,0 1-1 0 0,0-1 1 0 0,1 0-1 0 0,-1 1 1 0 0,1-1-1 0 0,1 0 1 0 0,-1 0-1 0 0,1 1 1 0 0,0-1 0 0 0,1-1-1 0 0,-1 1 1 0 0,1 0-1 0 0,0 0 1 0 0,1-1-1 0 0,-1 0 1 0 0,1 0-1 0 0,0 0 1 0 0,0 0-1 0 0,1 0 1 0 0,-1-1-1 0 0,1 0 1 0 0,0 0 0 0 0,1 0-1 0 0,-1-1 1 0 0,11 6-1 0 0,2-3 250 0 0,0 0 1 0 0,0-1-1 0 0,1-1 0 0 0,-1-1 1 0 0,28 1-1 0 0,-28-4 51 0 0,0 0 0 0 0,26-5 0 0 0,-38 5-229 0 0,-3-1 533 0 0,-1 1-691 0 0,0-1-247 0 0,4 0 244 0 0,1-3-3482 0 0,4-5-4248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5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43 6911 0 0,'2'-2'528'0'0,"19"-16"-64"0"0,-3-5 14328 0 0,-19 23-14761 0 0,0 1-1 0 0,0-1 1 0 0,0 0 0 0 0,0 1-1 0 0,1-1 1 0 0,-1 1 0 0 0,0 0-1 0 0,0-1 1 0 0,0 1 0 0 0,0 0-1 0 0,1-1 1 0 0,-2 2 0 0 0,-1 1 33 0 0,-6 4 38 0 0,1 2 0 0 0,-1-1 0 0 0,2 1 0 0 0,-1 0 1 0 0,-9 15-1 0 0,-5 7 5 0 0,-9 8 0 0 0,-128 166-53 0 0,159-205-54 0 0,-136 194-909 0 0,134-192 553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5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30 152 2303 0 0,'-2'0'167'0'0,"0"1"955"0"0,0 0-1 0 0,0-1 1 0 0,0 1 0 0 0,1 0-1 0 0,-1 0 1 0 0,0 0-1 0 0,1 1 1 0 0,-4 1 0 0 0,4-2-669 0 0,0 0 1 0 0,1 0 0 0 0,-1 0 0 0 0,0 1 0 0 0,0-1 0 0 0,1 0 0 0 0,-1 0 0 0 0,0 0 0 0 0,1 1 0 0 0,-1-1 0 0 0,1 2 0 0 0,-1 0-270 0 0,1 0 0 0 0,0-1 1 0 0,0 1-1 0 0,0 0 0 0 0,1-1 0 0 0,-1 1 0 0 0,1 0 1 0 0,-1-1-1 0 0,1 1 0 0 0,0 0 0 0 0,0-1 1 0 0,0 1-1 0 0,0-1 0 0 0,3 4 0 0 0,-1-1-39 0 0,1 0 1 0 0,0 0-1 0 0,0-1 0 0 0,0 0 0 0 0,0 0 0 0 0,0 0 1 0 0,1 0-1 0 0,0-1 0 0 0,0 1 0 0 0,0-1 0 0 0,0 0 0 0 0,0-1 1 0 0,1 0-1 0 0,9 4 0 0 0,-5-3-21 0 0,1-1-1 0 0,-1 0 1 0 0,0 0-1 0 0,1-1 1 0 0,-1-1 0 0 0,1 0-1 0 0,15-1 1 0 0,43-11 281 0 0,82-25 1 0 0,-101 24-312 0 0,230-74 344 0 0,22-5-87 0 0,-241 77-393 0 0,-1 3 0 0 0,2 3 0 0 0,65-2 0 0 0,-118 11-163 0 0,1 0-1 0 0,-1 0 0 0 0,0 1 1 0 0,1 0-1 0 0,-1 1 0 0 0,0 0 1 0 0,0 1-1 0 0,0-1 0 0 0,0 2 1 0 0,15 7-1 0 0,-21-9-474 0 0,-3-2 633 0 0,0 0 0 0 0,1 0 1 0 0,-1 0-1 0 0,0 0 0 0 0,1 0 1 0 0,-1 0-1 0 0,0 0 0 0 0,1 0 0 0 0,-1 0 1 0 0,0 0-1 0 0,0 0 0 0 0,1 0 0 0 0,-1 1 1 0 0,0-1-1 0 0,0 0 0 0 0,1 0 1 0 0,-1 0-1 0 0,0 0 0 0 0,0 1 0 0 0,1-1 1 0 0,-1 0-1 0 0,0 1 0 0 0,9 5-1949 0 0,-5-4 1647 0 0,0-1 1 0 0,0 0-1 0 0,0 0 0 0 0,0 0 0 0 0,0 0 0 0 0,1-1 0 0 0,-1 0 1 0 0,0 0-1 0 0,0 0 0 0 0,0 0 0 0 0,0 0 0 0 0,0-1 0 0 0,1 0 1 0 0,-1 0-1 0 0,5-2 0 0 0,8-3-1390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5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24 7367 0 0,'2'-2'568'0'0,"0"-1"-462"0"0,9-16 276 0 0,-18 35 11528 0 0,-7 14-9133 0 0,-25 50-3173 0 0,-63 94 1315 0 0,62-107-786 0 0,5-13-35 0 0,-42 51 0 0 0,-48 44-55 0 0,96-116-33 0 0,-199 202-19 0 0,184-191-127 0 0,24-23-142 0 0,-1-1-1 0 0,-30 22 0 0 0,0-5-396 0 0,45-34 488 0 0,-4 0 138 0 0,8-3-10 0 0,4-2-14 0 0,26-28-139 0 0,1 2 0 0 0,49-37 0 0 0,76-40-82 0 0,-135 94 338 0 0,0 0 1 0 0,1 2 0 0 0,0 0 0 0 0,0 2 0 0 0,41-10 0 0 0,-56 15 90 0 0,0 2-1 0 0,0-1 1 0 0,1 1 0 0 0,-1-1 0 0 0,0 1 0 0 0,0 1 0 0 0,1-1-1 0 0,-1 1 1 0 0,8 2 0 0 0,-10-2-82 0 0,-1 0 0 0 0,0 0 1 0 0,1 0-1 0 0,-1 1 0 0 0,0-1 1 0 0,0 1-1 0 0,0-1 0 0 0,0 1 0 0 0,0 0 1 0 0,0 0-1 0 0,0-1 0 0 0,-1 1 0 0 0,1 1 1 0 0,-1-1-1 0 0,1 0 0 0 0,-1 0 0 0 0,0 1 1 0 0,0-1-1 0 0,1 3 0 0 0,1 3 30 0 0,-1 0 1 0 0,0 0-1 0 0,-1 0 0 0 0,0 0 0 0 0,0 1 1 0 0,-1-1-1 0 0,0 0 0 0 0,-1 0 1 0 0,1 0-1 0 0,-3 10 0 0 0,-4 10 91 0 0,-14 41-1 0 0,11-38-96 0 0,5-17-70 0 0,-11 21-1 0 0,4-11-22 0 0,11-21-66 0 0,21-6-9257 0 0,1-1 2583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4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32 11743 0 0,'2'-2'539'0'0,"23"-14"181"0"0,-23 15-640 0 0,0-1-1 0 0,0 1 1 0 0,0-1 0 0 0,1 1-1 0 0,-1 0 1 0 0,0 0 0 0 0,1 0-1 0 0,-1 0 1 0 0,1 1-1 0 0,-1-1 1 0 0,1 1 0 0 0,-1-1-1 0 0,1 1 1 0 0,0 0 0 0 0,-1 0-1 0 0,6 0 1 0 0,3 0 3507 0 0,-12 3-3371 0 0,-1 3-115 0 0,-1 0 0 0 0,0-1-1 0 0,0 1 1 0 0,-1-1 0 0 0,0 1 0 0 0,0-1-1 0 0,0 0 1 0 0,0-1 0 0 0,-1 1 0 0 0,-9 7-1 0 0,-10 5 99 0 0,-28 16-1 0 0,23-16-121 0 0,6-3-38 0 0,0 1 0 0 0,1 2 0 0 0,1 0 0 0 0,0 1 0 0 0,-27 32 0 0 0,9 0 128 0 0,-63 109 0 0 0,-14 64-132 0 0,89-168-105 0 0,19-40 5 0 0,1 1 1 0 0,0 1-1 0 0,1-1 1 0 0,1 1 0 0 0,-3 22-1 0 0,7-33 56 0 0,0 1-1 0 0,0-1 0 0 0,1 1 1 0 0,0-1-1 0 0,0 1 1 0 0,1-1-1 0 0,0 0 1 0 0,0 1-1 0 0,1-1 1 0 0,-1 0-1 0 0,1 1 0 0 0,1-1 1 0 0,-1 0-1 0 0,1 0 1 0 0,0-1-1 0 0,0 1 1 0 0,6 6-1 0 0,3 2 121 0 0,0-1 1 0 0,1 0-1 0 0,0-1 0 0 0,1-1 0 0 0,1 0 0 0 0,25 14 0 0 0,-17-13 102 0 0,0-2 1 0 0,1 0-1 0 0,0-1 0 0 0,25 5 0 0 0,-40-11-132 0 0,3-2-60 0 0,2-1 53 0 0,2-2 6 0 0,-11 1-212 0 0,-1 0-1 0 0,0-1 0 0 0,0 1 1 0 0,0-1-1 0 0,0 0 0 0 0,0 0 1 0 0,-1 0-1 0 0,1-1 1 0 0,0 1-1 0 0,-1-1 0 0 0,0 0 1 0 0,5-5-1 0 0,3-6-1727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3:5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71 15407 0 0,'0'0'1394'0'0,"1"4"-1150"0"0,3 9-79 0 0,-2-9 387 0 0,0 0 0 0 0,0 1 0 0 0,0-1 0 0 0,0 0 0 0 0,5 5 0 0 0,-5-6-293 0 0,-1-3-199 0 0,-1 1 0 0 0,1 0 0 0 0,0 0 0 0 0,-1-1 0 0 0,1 1 0 0 0,0 0 0 0 0,0-1 0 0 0,-1 1 0 0 0,1-1 0 0 0,0 1 0 0 0,0-1 1 0 0,0 1-1 0 0,0-1 0 0 0,0 0 0 0 0,0 1 0 0 0,0-1 0 0 0,1 0 0 0 0,3 1 123 0 0,2 2 13 0 0,1 0 1 0 0,0-1 0 0 0,-1-1-1 0 0,1 1 1 0 0,0-1 0 0 0,0-1-1 0 0,0 1 1 0 0,15-2 0 0 0,3-3 39 0 0,34-8 1 0 0,-9 2-31 0 0,44-11-189 0 0,-78 14-17 0 0,-6-2-13 0 0,-9 7-61 0 0,0-1-40 0 0,-2 1 105 0 0,1 0 1 0 0,0 0 0 0 0,0 0-1 0 0,-1 0 1 0 0,1 0 0 0 0,-1 0-1 0 0,0 0 1 0 0,0 0 0 0 0,0 0-1 0 0,0 0 1 0 0,0-1 0 0 0,0 1-1 0 0,0 0 1 0 0,-1 0 0 0 0,1 0-1 0 0,-1 0 1 0 0,1 0 0 0 0,-1 0-1 0 0,0 0 1 0 0,0 0 0 0 0,0 0-1 0 0,0 0 1 0 0,0 1 0 0 0,0-1-1 0 0,-1 0 1 0 0,1 1 0 0 0,-1-1-1 0 0,1 0 1 0 0,-1 1 0 0 0,1 0-1 0 0,-1-1 1 0 0,0 1 0 0 0,0 0-1 0 0,0 0 1 0 0,1 0 0 0 0,-1 0-1 0 0,0 0 1 0 0,-4 0-1 0 0,0-1-10 0 0,-1 1 0 0 0,0-1 0 0 0,1 2 0 0 0,-1-1 0 0 0,0 1 0 0 0,1 0 0 0 0,-1 0 0 0 0,0 1 0 0 0,0 0 0 0 0,1 0 0 0 0,-9 3 0 0 0,-11 4-58 0 0,-34 15 0 0 0,59-22 74 0 0,-44 20-325 0 0,-51 33 0 0 0,73-38 224 0 0,1 1 0 0 0,0 1 0 0 0,1 1 0 0 0,-20 23 0 0 0,26-25 79 0 0,0 0 0 0 0,2 1 0 0 0,0 1 0 0 0,0-1-1 0 0,-17 39 1 0 0,27-48 36 0 0,-1 0 0 0 0,1 1 0 0 0,1-1-1 0 0,0 1 1 0 0,0 0 0 0 0,-1 18 0 0 0,3-22 19 0 0,1 1 0 0 0,-1 0 0 0 0,1-1 0 0 0,0 1 1 0 0,1-1-1 0 0,0 0 0 0 0,0 1 0 0 0,0-1 0 0 0,0 0 0 0 0,1 0 1 0 0,4 7-1 0 0,-3-8 15 0 0,0 0 0 0 0,0 0 0 0 0,0-1 0 0 0,1 1 1 0 0,0-1-1 0 0,-1 0 0 0 0,1 0 0 0 0,1-1 0 0 0,-1 1 0 0 0,0-1 0 0 0,9 3 0 0 0,-5-2 19 0 0,1-1-1 0 0,0 0 1 0 0,0 0-1 0 0,0-1 0 0 0,0 0 1 0 0,12 1-1 0 0,-5-3-14 0 0,1 0 1 0 0,-1-1-1 0 0,0 0 0 0 0,-1-2 1 0 0,1 0-1 0 0,26-9 0 0 0,-18 4-1041 0 0,-1-1-1 0 0,46-24 0 0 0,-44 17-526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0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264 159 10855 0 0,'-1'3'496'0'0,"-3"6"-290"0"0,-1 1-1 0 0,-12 16 0 0 0,12-19 204 0 0,0 1-1 0 0,1 0 0 0 0,-1-1 0 0 0,2 1 0 0 0,-5 13 1 0 0,7-18-228 0 0,1 1 0 0 0,1-1 0 0 0,-1 1 0 0 0,0-1 0 0 0,1 1 0 0 0,0-1 0 0 0,0 0 0 0 0,0 1 0 0 0,0-1 0 0 0,0 0 0 0 0,0 0 0 0 0,1 0 0 0 0,0 0 1 0 0,2 3-1 0 0,-3-4-129 0 0,0-1 0 0 0,1 0 1 0 0,-1 0-1 0 0,0 0 0 0 0,1 0 1 0 0,-1 0-1 0 0,1 0 0 0 0,0 0 1 0 0,-1 0-1 0 0,1-1 0 0 0,0 1 1 0 0,-1 0-1 0 0,1-1 0 0 0,0 0 1 0 0,-1 1-1 0 0,1-1 0 0 0,3 0 1 0 0,31-1 405 0 0,-19-2-177 0 0,0 0 0 0 0,0-2 1 0 0,28-10-1 0 0,49-26 527 0 0,-67 28-603 0 0,17-6 77 0 0,59-31 438 0 0,-88 42-594 0 0,0-1 0 0 0,0-1 0 0 0,-2 0 0 0 0,19-18 0 0 0,-29 24-50 0 0,0-6 16 0 0,-3 9-88 0 0,0 0 1 0 0,0 1-1 0 0,0-1 0 0 0,0 0 0 0 0,0 0 1 0 0,-1 1-1 0 0,1-1 0 0 0,0 0 0 0 0,0 0 1 0 0,0 1-1 0 0,-1-1 0 0 0,1 0 0 0 0,-1 1 1 0 0,1-1-1 0 0,0 0 0 0 0,-1 1 0 0 0,1-1 0 0 0,-1 0 1 0 0,1 1-1 0 0,-1-1 0 0 0,0 0 0 0 0,0 0-1 0 0,-2-2-32 0 0,0 0-1 0 0,0 0 1 0 0,0 1 0 0 0,0-1-1 0 0,0 1 1 0 0,0 0-1 0 0,0 0 1 0 0,-1 0 0 0 0,-6-3-1 0 0,-37-10-464 0 0,28 9 362 0 0,13 5 53 0 0,-66-25-1082 0 0,67 24 1071 0 0,0 0-1 0 0,0 0 0 0 0,0 1 1 0 0,0 0-1 0 0,0 0 1 0 0,-1 0-1 0 0,1 1 1 0 0,0-1-1 0 0,-1 1 0 0 0,1 1 1 0 0,0-1-1 0 0,-1 1 1 0 0,1 0-1 0 0,-9 2 1 0 0,1 2 25 0 0,0 1 1 0 0,0 0-1 0 0,1 1 1 0 0,0 1-1 0 0,-12 8 1 0 0,-52 50 10 0 0,43-36 0 0 0,2-3 15 0 0,2 1-1 0 0,0 2 1 0 0,-29 40 0 0 0,34-37 52 0 0,-44 69 157 0 0,62-93-121 0 0,1 1 1 0 0,0 1-1 0 0,1-1 0 0 0,0 1 0 0 0,1-1 1 0 0,0 1-1 0 0,1 0 0 0 0,-2 17 0 0 0,4-24-15 0 0,0 1 0 0 0,0-1 0 0 0,0 1-1 0 0,1-1 1 0 0,-1 1 0 0 0,1-1 0 0 0,0 0 0 0 0,1 1-1 0 0,-1-1 1 0 0,1 0 0 0 0,-1 0 0 0 0,1 0 0 0 0,1 0-1 0 0,3 6 1 0 0,-3-7 9 0 0,0 0 1 0 0,0 0-1 0 0,0-1 0 0 0,0 1 0 0 0,0-1 0 0 0,1 1 1 0 0,-1-1-1 0 0,1 0 0 0 0,0 0 0 0 0,-1-1 0 0 0,1 1 1 0 0,0-1-1 0 0,0 0 0 0 0,0 0 0 0 0,0 0 0 0 0,5 0 1 0 0,10 0 159 0 0,0 0 1 0 0,0-1-1 0 0,25-3 1 0 0,58-13 511 0 0,-30 4-439 0 0,-53 8-224 0 0,32-5 41 0 0,-36 9-124 0 0,-11 0-130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0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35 214 8287 0 0,'0'0'7619'0'0,"1"3"-5434"0"0,5 13-1698 0 0,-1 0 1 0 0,-1 1-1 0 0,0-1 0 0 0,-1 1 0 0 0,-1 0 0 0 0,0 0 1 0 0,-1 0-1 0 0,-1 0 0 0 0,-3 20 0 0 0,-5 14-127 0 0,-2-1-1 0 0,-17 49 1 0 0,23-87-263 0 0,2-6 36 0 0,0 1-1 0 0,0 0 1 0 0,0 0 0 0 0,1 0-1 0 0,-1 12 1 0 0,4-21-37 0 0,63-84 367 0 0,22-25-282 0 0,-21 42-78 0 0,126-101 1 0 0,-11 27 29 0 0,-149 120-288 0 0,2 2 1 0 0,44-21-1 0 0,-75 40-117 0 0,0 3-96 0 0,1-1 1 0 0,-1 0-1 0 0,0 1 0 0 0,0 0 1 0 0,1 0-1 0 0,-1 0 0 0 0,0 0 1 0 0,0 0-1 0 0,0 1 0 0 0,0-1 1 0 0,0 1-1 0 0,-1 0 0 0 0,6 4 0 0 0,-1 0-1072 0 0,-1 0 0 0 0,0 0 0 0 0,-1 1 0 0 0,7 9 0 0 0,-1 1-4164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0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41 4143 0 0,'0'0'319'0'0,"0"3"-210"0"0,4 26 214 0 0,-4-26 1290 0 0,0 0 563 0 0,8 26 3947 0 0,-7-27-4695 0 0,0 1-48 0 0,4 4-436 0 0,1-1 0 0 0,-1 1 0 0 0,10 7 0 0 0,-13-12-236 0 0,2-1-194 0 0,6 2-187 0 0,-7-2-229 0 0,0 1 0 0 0,0-1 0 0 0,1 0 0 0 0,-1-1 0 0 0,0 1 0 0 0,1-1 0 0 0,-1 1 0 0 0,0-1 0 0 0,1 0 0 0 0,-1 0 0 0 0,4-1 0 0 0,16-5 231 0 0,0-2 1 0 0,36-16-1 0 0,-38 13-200 0 0,-17 7-110 0 0,-1-1 1 0 0,1 2-7 0 0,0-2-11 0 0,5-15 79 0 0,-5 5-65 0 0,-4 13-26 0 0,0 0 1 0 0,0 0-1 0 0,0 0 0 0 0,0 0 0 0 0,0 0 0 0 0,0 0 1 0 0,0 0-1 0 0,-1 0 0 0 0,1 0 0 0 0,-1 0 1 0 0,0 0-1 0 0,0 0 0 0 0,1 1 0 0 0,-1-1 0 0 0,0 0 1 0 0,-1 0-1 0 0,1 1 0 0 0,0-1 0 0 0,0 1 0 0 0,-1-1 1 0 0,1 1-1 0 0,-1-1 0 0 0,1 1 0 0 0,-1 0 1 0 0,1 0-1 0 0,-1 0 0 0 0,0 0 0 0 0,-3-2 0 0 0,1 2-16 0 0,0-1 0 0 0,0 1 0 0 0,0 0 0 0 0,0 0 0 0 0,0 0 0 0 0,0 1 0 0 0,0-1 0 0 0,0 1 0 0 0,0 0 0 0 0,0 0 0 0 0,0 1 0 0 0,0-1 0 0 0,-8 2 0 0 0,-16 8-131 0 0,0 1 0 0 0,1 1 0 0 0,-44 26 0 0 0,-71 57-196 0 0,98-64 258 0 0,-41 39-1 0 0,72-57 62 0 0,0 0-1 0 0,1 0 0 0 0,1 1 0 0 0,0 0 0 0 0,1 1 0 0 0,-17 32 0 0 0,25-42 4 0 0,-1 1 0 0 0,2 0 0 0 0,-1 0 0 0 0,0 0 1 0 0,1 0-1 0 0,0 0 0 0 0,1 0 0 0 0,-1 0 0 0 0,1 11 0 0 0,1-14 3 0 0,-1 0 1 0 0,1 0-1 0 0,-1 0 1 0 0,1 0-1 0 0,0 0 1 0 0,0-1-1 0 0,0 1 1 0 0,1 0-1 0 0,-1 0 1 0 0,0-1-1 0 0,1 1 1 0 0,0-1-1 0 0,0 1 1 0 0,0-1-1 0 0,0 0 1 0 0,0 1-1 0 0,0-1 1 0 0,0 0-1 0 0,1-1 1 0 0,-1 1-1 0 0,4 2 1 0 0,1-1-92 0 0,0 0 0 0 0,1 0 1 0 0,0-1-1 0 0,-1 0 1 0 0,1 0-1 0 0,0-1 0 0 0,0 0 1 0 0,10 0-1 0 0,65-4-5915 0 0,-82 3 5848 0 0,52-6-6324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01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167 210 3223 0 0,'0'0'5196'0'0,"-2"4"-2484"0"0,-47 60 2903 0 0,27-38-3617 0 0,-45 42 0 0 0,41-42 1724 0 0,27-26-3695 0 0,0-1 0 0 0,0 1-1 0 0,0 0 1 0 0,0 0 0 0 0,0-1-1 0 0,0 1 1 0 0,0-1 0 0 0,0 1-1 0 0,0-1 1 0 0,0 0 0 0 0,1 0-1 0 0,3-3 28 0 0,37-23 88 0 0,66-56 0 0 0,13-10 7 0 0,139-71-237 0 0,-253 160 86 0 0,17-7 14 0 0,-16 7-6 0 0,-5 3 269 0 0,-1 5-166 0 0,1 3-75 0 0,-1-1-1 0 0,0 1 1 0 0,0 0 0 0 0,-1 0-1 0 0,1 0 1 0 0,-2 1 0 0 0,1-1-1 0 0,-1 8 1 0 0,-1 8 24 0 0,-6 32 0 0 0,3-33-13 0 0,-8 63 104 0 0,8-50-74 0 0,-10 32-1250 0 0,12-57 1007 0 0,0-6-174 0 0,0 0-1 0 0,0 0 1 0 0,-1 0-1 0 0,1-1 1 0 0,-1 1-1 0 0,0-1 1 0 0,0 0-1 0 0,0 0 1 0 0,-4 4 0 0 0,4-4-473 0 0,0-1-724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0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22 14999 0 0,'0'0'1358'0'0,"1"-2"-1118"0"0,7-18 3826 0 0,-8 23-3435 0 0,-42 230 1985 0 0,30-175-2267 0 0,-4 5-137 0 0,-2-1-1 0 0,-3-1 1 0 0,-52 104 0 0 0,27-78-218 0 0,-87 119 1 0 0,-6-17-646 0 0,55-76 22 0 0,6-17-30 0 0,41-62-3534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0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28 143 11975 0 0,'0'0'923'0'0,"-2"1"-602"0"0,-17 9 365 0 0,16-5-483 0 0,-1 0 4259 0 0,7-3-4200 0 0,1 0 0 0 0,-1-1 0 0 0,0 1 1 0 0,0-1-1 0 0,1 0 0 0 0,-1 0 0 0 0,1 0 0 0 0,-1-1 1 0 0,1 1-1 0 0,-1-1 0 0 0,6 0 0 0 0,-8 1-178 0 0,28 0 346 0 0,1-2-1 0 0,-1 0 0 0 0,45-9 0 0 0,88-25 421 0 0,-104 20-522 0 0,435-81 1704 0 0,-361 79-1628 0 0,-104 15-550 0 0,-1 1 0 0 0,46 5-1 0 0,-70-3-107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2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16 3679 0 0,'0'0'9387'0'0,"2"-1"-8015"0"0,16-8 1471 0 0,-8 4 2282 0 0,-11 8-4724 0 0,0 7-193 0 0,-2 1 0 0 0,0-1 0 0 0,0 1 0 0 0,-8 17 1 0 0,-26 42 73 0 0,13-27-144 0 0,-7 15-119 0 0,14-30-128 0 0,2 0 0 0 0,-18 51-1 0 0,10-23-450 0 0,20-43 179 0 0,3-11 306 0 0,0 1-164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2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46 16439 0 0,'0'0'728'0'0,"-7"-15"152"0"0,-1 0-704 0 0,-1 0 2032 0 0,14 32-2144 0 0,7 7-1800 0 0,1 0 752 0 0,3-1-6224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2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10135 0 0,'0'0'12248'0'0,"-1"3"-11895"0"0,-8 8-276 0 0,1 0-1 0 0,-1 0 0 0 0,-1 0 1 0 0,0-1-1 0 0,0-1 0 0 0,-23 17 1 0 0,-81 43 496 0 0,62-40-482 0 0,36-20-90 0 0,-86 55 34 0 0,83-51-28 0 0,0 1 0 0 0,1 1 0 0 0,-17 19 0 0 0,25-23-34 0 0,9-10-103 0 0,4 1-16 0 0,2 1 105 0 0,1-1 0 0 0,0 0 0 0 0,0 0 0 0 0,0 0 0 0 0,1-1 0 0 0,-1 1 0 0 0,0-2 0 0 0,1 1 0 0 0,-1-1 0 0 0,0 0 0 0 0,1 0 0 0 0,9-2 0 0 0,12-2-141 0 0,40-12-1 0 0,-32 7 105 0 0,58-9-1 0 0,-83 17 69 0 0,1 0-1 0 0,1 1 0 0 0,-1 1 0 0 0,0-1 0 0 0,0 2 0 0 0,-1 0 0 0 0,1 0 0 0 0,22 8 0 0 0,-24-6 40 0 0,0 0 0 0 0,-1 0 0 0 0,1 1 0 0 0,-1 1 1 0 0,0 0-1 0 0,0 0 0 0 0,11 11 0 0 0,-17-14-16 0 0,0 0 1 0 0,0 0 0 0 0,-1 0-1 0 0,1 1 1 0 0,-1-1 0 0 0,0 1-1 0 0,0 0 1 0 0,0 0 0 0 0,0 0-1 0 0,-1-1 1 0 0,0 2 0 0 0,1-1-1 0 0,-2 0 1 0 0,1 0 0 0 0,0 0-1 0 0,-1 0 1 0 0,0 1 0 0 0,0-1-1 0 0,0 0 1 0 0,0 0 0 0 0,-2 6-1 0 0,1-2 60 0 0,-1 0 0 0 0,0-1 0 0 0,-1 0 0 0 0,0 0-1 0 0,0 0 1 0 0,0 0 0 0 0,-1 0 0 0 0,0 0-1 0 0,0-1 1 0 0,-7 7 0 0 0,4-5 9 0 0,-1 0 1 0 0,-1 0-1 0 0,1-1 1 0 0,-1 0-1 0 0,0-1 0 0 0,-13 7 1 0 0,-11 2 47 0 0,0-1 1 0 0,-1-1 0 0 0,-47 10-1 0 0,51-15-120 0 0,-40 12 51 0 0,-173 52 0 0 0,241-71-147 0 0,-2-3-51 0 0,3 2 127 0 0,1 0 0 0 0,0 0 0 0 0,0 0 0 0 0,-1 0 1 0 0,1 0-1 0 0,0 0 0 0 0,0 0 0 0 0,-1 0 0 0 0,1 0 0 0 0,0 0 0 0 0,0 0 0 0 0,-1 0 0 0 0,1 0 0 0 0,0 0 1 0 0,0 0-1 0 0,-1 0 0 0 0,1 0 0 0 0,0-1 0 0 0,0 1 0 0 0,-1 0 0 0 0,1 0 0 0 0,0 0 0 0 0,0 0 0 0 0,0-1 1 0 0,-1 1-1 0 0,1 0 0 0 0,0 0 0 0 0,0 0 0 0 0,0-1 0 0 0,0 1 0 0 0,0 0 0 0 0,-1 0 0 0 0,1-1 0 0 0,0 1 1 0 0,0 0-1 0 0,0 0 0 0 0,0-1 0 0 0,0 1 0 0 0,0 0 0 0 0,0-1 0 0 0,3-9-394 0 0,0 0 0 0 0,1-1 0 0 0,1 2 0 0 0,11-20 0 0 0,1 0-5890 0 0,-5 12-672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3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102 103 11167 0 0,'0'0'514'0'0,"1"-2"-12"0"0,-2-9 5320 0 0,1 11-5728 0 0,0 0 0 0 0,0 0 1 0 0,0 0-1 0 0,-3 2-434 0 0,-6 6 577 0 0,1 1 0 0 0,0-1 1 0 0,1 1-1 0 0,0 0 0 0 0,0 1 0 0 0,1-1 0 0 0,0 1 1 0 0,1 1-1 0 0,0-1 0 0 0,-4 13 0 0 0,4-7-89 0 0,1-1-1 0 0,0 1 1 0 0,1 0 0 0 0,0-1-1 0 0,2 1 1 0 0,-1 29-1 0 0,3-39-103 0 0,-1 1 0 0 0,1-1 0 0 0,1 1 0 0 0,-1-1 0 0 0,1 0 0 0 0,0 0-1 0 0,0 1 1 0 0,6 9 0 0 0,-7-15-22 0 0,0 0 0 0 0,0 0 0 0 0,-1 0 1 0 0,1-1-1 0 0,0 1 0 0 0,0 0 0 0 0,1 0 0 0 0,-1-1 0 0 0,0 1 0 0 0,0 0 0 0 0,0-1 0 0 0,0 1 1 0 0,1-1-1 0 0,-1 0 0 0 0,0 1 0 0 0,0-1 0 0 0,3 0 0 0 0,20 1 236 0 0,-24-1-258 0 0,17-3 160 0 0,0 0-1 0 0,-1-1 0 0 0,1 0 1 0 0,-1-2-1 0 0,28-12 1 0 0,-15 6-69 0 0,-25 10-86 0 0,60-26 107 0 0,-57 24-102 0 0,0 0 1 0 0,-1 0 0 0 0,1-1 0 0 0,-1 0 0 0 0,0 0-1 0 0,9-10 1 0 0,-5 3-37 0 0,-1 0 0 0 0,0 0-1 0 0,-1-1 1 0 0,-1 0 0 0 0,0-1-1 0 0,8-20 1 0 0,-13 30-4 0 0,34-86-571 0 0,-29 76 306 0 0,0 1 0 0 0,0 1 0 0 0,1-1 1 0 0,16-16-1 0 0,-23 27 73 0 0,0 1 0 0 0,0-1 0 0 0,0 1-1 0 0,0 0 1 0 0,0 0 0 0 0,1 0 0 0 0,-1 0 0 0 0,0 0 0 0 0,1 0 0 0 0,-1 0 0 0 0,1 0 0 0 0,-1 0-1 0 0,1 0 1 0 0,-1 1 0 0 0,1-1 0 0 0,0 1 0 0 0,-1-1 0 0 0,1 1 0 0 0,0 0 0 0 0,-1 0 0 0 0,1 0-1 0 0,0-1 1 0 0,1 2 0 0 0,8-1-5878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5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27 1375 0 0,'-2'1'4998'0'0,"0"0"-3970"0"0,0 0-348 0 0,-1 0 1 0 0,1 1-1 0 0,0-1 0 0 0,0 0 0 0 0,0 1 1 0 0,0-1-1 0 0,0 1 0 0 0,1-1 0 0 0,-1 1 1 0 0,0 0-1 0 0,1 0 0 0 0,-1 0 0 0 0,-2 4 1 0 0,2 3-127 0 0,1-6 452 0 0,3-1-565 0 0,-1 0-339 0 0,0-1 1 0 0,0 1-1 0 0,1-1 1 0 0,-1 1-1 0 0,0-1 1 0 0,1 1-1 0 0,-1-1 1 0 0,1 0-1 0 0,0 0 1 0 0,-1 0-1 0 0,1 0 0 0 0,0 0 1 0 0,0 0-1 0 0,-1 0 1 0 0,1 0-1 0 0,0-1 1 0 0,0 1-1 0 0,0-1 1 0 0,2 1-1 0 0,9-2 146 0 0,0 0-1 0 0,-1 0 1 0 0,1-2-1 0 0,19-5 0 0 0,-26 6-226 0 0,-2 1-12 0 0,0 0 0 0 0,0-1 1 0 0,0 0-1 0 0,-1 1 0 0 0,6-4 1 0 0,0 0 0 0 0,3-1-79 0 0,-10 4-53 0 0,10-1-199 0 0,-9 3-11 0 0,0-1-307 0 0,1-1 401 0 0,0 1 0 0 0,0-1 0 0 0,-1 1 1 0 0,1-1-1 0 0,-1 0 0 0 0,1-1 0 0 0,-1 1 0 0 0,0 0 0 0 0,3-4 0 0 0,3-1-292 0 0,4-1-1068 0 0,1 0-376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28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518 142 5527 0 0,'7'-14'285'0'0,"0"0"-1"0"0,18-23 0 0 0,-5 14 2650 0 0,31-21 3750 0 0,-36 34-771 0 0,-15 21-5377 0 0,1-4-428 0 0,-2 2-15 0 0,0 0-1 0 0,-1-1 1 0 0,0 0-1 0 0,0 1 1 0 0,-6 11 0 0 0,-21 42 224 0 0,20-46-250 0 0,-149 322 116 0 0,14-27-94 0 0,13-63-296 0 0,31-60-38 0 0,75-133-166 0 0,-5 9-590 0 0,28-61 649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2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205 190 6911 0 0,'-36'24'1102'0'0,"-55"47"0"0"0,74-55 102 0 0,9-10-524 0 0,1 0 0 0 0,0 1 1 0 0,1 0-1 0 0,0 0 0 0 0,0 0 0 0 0,0 1 0 0 0,-6 12 1 0 0,12-20-622 0 0,-1 1 1 0 0,1 0 0 0 0,0-1-1 0 0,0 1 1 0 0,-1-1 0 0 0,1 1 0 0 0,0-1-1 0 0,0 1 1 0 0,0-1 0 0 0,0 1-1 0 0,0 0 1 0 0,0-1 0 0 0,0 1 0 0 0,0-1-1 0 0,0 1 1 0 0,0 1 0 0 0,1 2 638 0 0,3-1-270 0 0,2 0-306 0 0,0-1 0 0 0,1 1 0 0 0,0-1-1 0 0,-1 0 1 0 0,1-1 0 0 0,0 0 0 0 0,0 0 0 0 0,0 0 0 0 0,0-1 0 0 0,0 0 0 0 0,0 0 0 0 0,7-2 0 0 0,19-2 464 0 0,39-12 0 0 0,-64 14-514 0 0,277-89 1812 0 0,-200 61-1429 0 0,409-161 1059 0 0,-381 146-4135 0 0,-93 36 1075 0 0,-2-4-56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2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80 7831 0 0,'10'-17'311'0'0,"25"-46"12636"0"0,-35 65-12893 0 0,1-1 0 0 0,-1 0 0 0 0,0 0 0 0 0,0 1 0 0 0,1-1 1 0 0,-1 0-1 0 0,0 1 0 0 0,0-1 0 0 0,-1 0 0 0 0,1 1 1 0 0,0-1-1 0 0,-1 2 0 0 0,0 2 49 0 0,-1 13-18 0 0,-2-1 0 0 0,0 1 0 0 0,-9 22 0 0 0,-2 6-22 0 0,-175 526 109 0 0,160-506-249 0 0,-60 101-1 0 0,55-116-48 0 0,-1-2-1 0 0,-51 54 1 0 0,81-96 132 0 0,-54 52-40 0 0,-5 5-4 0 0,42-40-425 0 0,-47 38 1 0 0,59-53 363 0 0,9-7-274 0 0,3-5-1667 0 0,-1 0 1954 0 0,1 0 0 0 0,1 0 0 0 0,-1 0 0 0 0,0 0 0 0 0,1 0 0 0 0,-1 0 0 0 0,5-4-1 0 0,-3 1-19 0 0,19-28 88 0 0,2 0 0 0 0,1 1 1 0 0,35-34-1 0 0,-43 50 334 0 0,1 1 1 0 0,0 0-1 0 0,2 2 1 0 0,-1 0-1 0 0,1 1 1 0 0,42-19-1 0 0,-51 28-63 0 0,-1 0 0 0 0,1 0 0 0 0,-1 2 0 0 0,16-3 0 0 0,-24 4-179 0 0,1 1 0 0 0,0-1 0 0 0,0 1 0 0 0,0 0 0 0 0,0 0 0 0 0,0 1 0 0 0,0-1 0 0 0,0 1 0 0 0,0-1 0 0 0,0 1 0 0 0,0 0 0 0 0,-1 0 0 0 0,1 0 0 0 0,0 0 0 0 0,0 1 0 0 0,-1-1 0 0 0,1 1 0 0 0,-1-1 0 0 0,0 1 0 0 0,5 4 0 0 0,-2 0 27 0 0,-1 1 1 0 0,1 0 0 0 0,-2 0-1 0 0,1 0 1 0 0,0 0 0 0 0,-1 1-1 0 0,-1-1 1 0 0,1 1-1 0 0,2 15 1 0 0,-1 6 53 0 0,0 40 1 0 0,-3-52-146 0 0,-1-7 15 0 0,0 1 0 0 0,-1 0 0 0 0,0-1 0 0 0,0 1 0 0 0,-1-1 0 0 0,-5 14 0 0 0,5-17-93 0 0,-1-1 0 0 0,1 0-1 0 0,-1 0 1 0 0,-1 0 0 0 0,1 0 0 0 0,-1 0-1 0 0,0-1 1 0 0,0 1 0 0 0,-1-1-1 0 0,-7 7 1 0 0,6-8-1075 0 0,3 0 811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2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215 222 16271 0 0,'0'0'1862'0'0,"1"3"-1160"0"0,0 1-427 0 0,1-1-1 0 0,0 1 0 0 0,0-1 0 0 0,0 1 1 0 0,0-1-1 0 0,0 0 0 0 0,1 0 1 0 0,-1 0-1 0 0,1 0 0 0 0,0 0 0 0 0,0 0 1 0 0,0-1-1 0 0,0 0 0 0 0,1 1 1 0 0,-1-1-1 0 0,7 2 0 0 0,-4-1-172 0 0,1-1-1 0 0,-1 0 0 0 0,0-1 1 0 0,0 0-1 0 0,1 0 1 0 0,-1 0-1 0 0,1-1 1 0 0,-1 0-1 0 0,1 0 0 0 0,7-1 1 0 0,14-3 79 0 0,-1-2 1 0 0,1 0-1 0 0,-2-2 1 0 0,33-13-1 0 0,-41 13-176 0 0,0 0 1 0 0,-1-2-1 0 0,0 0 0 0 0,-1-1 0 0 0,0-1 1 0 0,26-24-1 0 0,-40 33-33 0 0,0 1 1 0 0,1-1-1 0 0,-2 0 1 0 0,1 0-1 0 0,0 0 1 0 0,0 0 0 0 0,-1-1-1 0 0,0 1 1 0 0,1 0-1 0 0,-1-1 1 0 0,-1 1-1 0 0,1-1 1 0 0,0 1-1 0 0,-1-1 1 0 0,0 1-1 0 0,0-1 1 0 0,0 1 0 0 0,0-1-1 0 0,0 0 1 0 0,-1 1-1 0 0,1-1 1 0 0,-1 1-1 0 0,0 0 1 0 0,-2-5-1 0 0,2 4-17 0 0,-1 1 0 0 0,1-1 0 0 0,-1 1 0 0 0,0-1 0 0 0,0 1 0 0 0,0 0 0 0 0,0 0 0 0 0,-1 0 0 0 0,1 0 0 0 0,-1 1 0 0 0,0-1 0 0 0,0 0 0 0 0,0 1 0 0 0,0 0 0 0 0,0 0 0 0 0,0 0 0 0 0,-1 0 0 0 0,1 0 0 0 0,0 1 0 0 0,-1 0 0 0 0,0-1 0 0 0,-5 0 0 0 0,1 2-42 0 0,0-1-1 0 0,0 1 0 0 0,-1 1 1 0 0,1 0-1 0 0,0 0 0 0 0,0 1 0 0 0,0-1 1 0 0,-8 4-1 0 0,-63 28-319 0 0,65-27 351 0 0,-21 11-56 0 0,2 0 0 0 0,0 3-1 0 0,1 0 1 0 0,1 2-1 0 0,1 2 1 0 0,-42 41-1 0 0,54-46 97 0 0,1 1-1 0 0,0 1 1 0 0,2 0-1 0 0,0 1 1 0 0,2 0-1 0 0,0 1 0 0 0,2 1 1 0 0,0 0-1 0 0,2 0 1 0 0,-10 36-1 0 0,17-51 17 0 0,1 0 0 0 0,0 0 0 0 0,0 0 0 0 0,0 0 0 0 0,1 0 1 0 0,1 0-1 0 0,-1 0 0 0 0,2 0 0 0 0,-1 0 0 0 0,6 17 0 0 0,-5-20-4 0 0,1 0 0 0 0,-1 0 0 0 0,1-1 1 0 0,1 1-1 0 0,-1-1 0 0 0,1 0 0 0 0,-1 0 0 0 0,2 0 1 0 0,-1 0-1 0 0,0-1 0 0 0,1 0 0 0 0,0 0 0 0 0,0 0 1 0 0,0 0-1 0 0,0-1 0 0 0,10 5 0 0 0,-2-3 15 0 0,1-1-1 0 0,-1 0 0 0 0,1 0 1 0 0,0-1-1 0 0,0-1 0 0 0,0-1 1 0 0,0 0-1 0 0,19-1 0 0 0,-7-1-74 0 0,1-2-1 0 0,-1-1 0 0 0,41-11 1 0 0,21-15-2151 0 0,-45 10-4725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3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1133 6911 0 0,'0'0'6398'0'0,"3"1"-5517"0"0,7 7-17 0 0,-4-7-31 0 0,2-4-547 0 0,0 0-1 0 0,0 0 0 0 0,1-1 1 0 0,-2 1-1 0 0,1-2 0 0 0,0 1 1 0 0,-1-1-1 0 0,0 0 0 0 0,0-1 1 0 0,8-8-1 0 0,9-12 461 0 0,27-35 0 0 0,-34 39-409 0 0,26-32 304 0 0,-3-2-1 0 0,-3-2 1 0 0,-2-1 0 0 0,50-115-1 0 0,-71 138-789 0 0,-2 0-1 0 0,-1-1 0 0 0,-2 0 0 0 0,-1-1 1 0 0,-2 0-1 0 0,-2 0 0 0 0,-1 0 0 0 0,-2-1 1 0 0,-2 1-1 0 0,-6-46 0 0 0,5 72 15 0 0,0 1 1 0 0,0-1-1 0 0,-1 1 1 0 0,0 0-1 0 0,-1 0 0 0 0,0 0 1 0 0,-9-15-1 0 0,12 25 124 0 0,1 0 0 0 0,-1 0 0 0 0,0 0 0 0 0,0 0 1 0 0,0 0-1 0 0,0 0 0 0 0,0 1 0 0 0,0-1 0 0 0,0 0 0 0 0,0 0 0 0 0,0 1 1 0 0,0-1-1 0 0,0 1 0 0 0,-1-1 0 0 0,1 1 0 0 0,0 0 0 0 0,0-1 0 0 0,-1 1 1 0 0,1 0-1 0 0,0 0 0 0 0,0 0 0 0 0,-1 0 0 0 0,1 0 0 0 0,0 0 0 0 0,0 0 1 0 0,-1 0-1 0 0,1 1 0 0 0,0-1 0 0 0,0 0 0 0 0,-1 1 0 0 0,1-1 0 0 0,0 1 1 0 0,0-1-1 0 0,0 1 0 0 0,0 0 0 0 0,-2 1 0 0 0,-3 1-15 0 0,1 1 0 0 0,0 0 0 0 0,0 1 0 0 0,0 0 0 0 0,-8 9 1 0 0,-15 28-45 0 0,1 0-1 0 0,-32 69 1 0 0,48-91 82 0 0,-89 211 226 0 0,58-131-215 0 0,36-85-21 0 0,-81 183-7 0 0,-14-9 62 0 0,-22-4-50 0 0,-10 17 50 0 0,109-157-18 0 0,2 1 1 0 0,3 0 0 0 0,-20 68 0 0 0,23-65-7 0 0,1-5-8 0 0,-3 0 1 0 0,-40 73 0 0 0,41-89-14 0 0,-1-1 0 0 0,-2 0 1 0 0,0-2-1 0 0,-44 42 0 0 0,-28 27 105 0 0,85-86-110 0 0,-4 3-19 0 0,9-9-118 0 0,-7-15-5916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3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57 146 2759 0 0,'-11'2'166'0'0,"-34"20"13296"0"0,45-21-12815 0 0,-1 5 626 0 0,1-5-1413 0 0,3 3 1680 0 0,2 0-1400 0 0,1 0-1 0 0,-1-1 1 0 0,1 0 0 0 0,0 0-1 0 0,0 0 1 0 0,0-1 0 0 0,0 0-1 0 0,0 0 1 0 0,0 0-1 0 0,1-1 1 0 0,-1 0 0 0 0,13 0-1 0 0,8 0 192 0 0,50-7 0 0 0,-57 4-169 0 0,219-43 1674 0 0,-166 30-1355 0 0,215-48 1231 0 0,-263 57-1659 0 0,35-14 1 0 0,-49 16-470 0 0,0-1-1 0 0,-1-1 1 0 0,1 0 0 0 0,-1 0 0 0 0,12-10-1 0 0,-8 3-1232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31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481 346 8663 0 0,'0'0'787'0'0,"3"0"-646"0"0,0 0-72 0 0,0-1-1 0 0,1 1 0 0 0,-1 0 0 0 0,0-1 0 0 0,1 0 1 0 0,-1 0-1 0 0,0 0 0 0 0,0 0 0 0 0,1 0 1 0 0,-1-1-1 0 0,0 0 0 0 0,0 1 0 0 0,-1-1 0 0 0,1 0 1 0 0,3-3-1 0 0,0 0 356 0 0,-2 1-62 0 0,0 0 0 0 0,0 0 1 0 0,0 0-1 0 0,-1 0 0 0 0,1-1 0 0 0,-1 1 0 0 0,0-1 0 0 0,0 0 0 0 0,-1 0 0 0 0,1 0 0 0 0,-1 0 0 0 0,0 0 0 0 0,-1-1 0 0 0,1 1 0 0 0,-1 0 0 0 0,1-8 1 0 0,-1-6 598 0 0,-1 1 0 0 0,-1-1 1 0 0,-4-28-1 0 0,4 42-808 0 0,0-6 79 0 0,0 1 0 0 0,-1 0 1 0 0,-1 0-1 0 0,0 0 1 0 0,0 0-1 0 0,-7-14 1 0 0,9 21-222 0 0,-1 1 1 0 0,1-1 0 0 0,-1 1 0 0 0,0-1 0 0 0,0 1-1 0 0,0 0 1 0 0,0 0 0 0 0,0 0 0 0 0,0 0 0 0 0,-1 0-1 0 0,1 0 1 0 0,-1 1 0 0 0,1-1 0 0 0,-1 1-1 0 0,0 0 1 0 0,0-1 0 0 0,1 1 0 0 0,-1 1 0 0 0,0-1-1 0 0,0 0 1 0 0,0 1 0 0 0,0-1 0 0 0,0 1 0 0 0,0 0-1 0 0,0 0 1 0 0,0 0 0 0 0,-3 1 0 0 0,-11 1-89 0 0,0 1 0 0 0,0 1 0 0 0,0 0 0 0 0,0 2 0 0 0,1 0 0 0 0,0 1 0 0 0,0 0 0 0 0,1 1 0 0 0,0 1 0 0 0,0 0 0 0 0,-14 13 0 0 0,-1 4 0 0 0,2 1 1 0 0,1 1 0 0 0,-43 57-1 0 0,40-47 57 0 0,-29 42-47 0 0,53-71 63 0 0,1 1-1 0 0,0-1 0 0 0,1 0 0 0 0,0 1 1 0 0,0 0-1 0 0,1 0 0 0 0,-2 14 0 0 0,5-22 13 0 0,-1 1 0 0 0,1-1 0 0 0,0 0 0 0 0,0 1 0 0 0,0-1-1 0 0,0 1 1 0 0,0-1 0 0 0,1 0 0 0 0,-1 1 0 0 0,1-1 0 0 0,-1 0 0 0 0,1 1 0 0 0,0-1-1 0 0,0 0 1 0 0,0 0 0 0 0,0 0 0 0 0,0 0 0 0 0,1 0 0 0 0,-1 0 0 0 0,0 0 0 0 0,4 3 0 0 0,-3-3 8 0 0,1 0 0 0 0,0 0 1 0 0,0-1-1 0 0,0 1 0 0 0,0-1 1 0 0,1 1-1 0 0,-1-1 0 0 0,0 0 1 0 0,1 0-1 0 0,-1 0 0 0 0,0-1 1 0 0,1 1-1 0 0,-1-1 0 0 0,6 0 1 0 0,5-1 78 0 0,-1 0 0 0 0,0-1 0 0 0,0 0 0 0 0,0-1 0 0 0,-1 0 0 0 0,19-8 0 0 0,73-39 325 0 0,-54 25-265 0 0,-29 14-117 0 0,0 0 1 0 0,-1-1 0 0 0,20-16-1 0 0,-26 15-27 0 0,-3-3-11 0 0,-4 3 11 0 0,-5 11 197 0 0,-3 3-193 0 0,0-1 0 0 0,0 1 0 0 0,0 0 1 0 0,0 0-1 0 0,0 0 0 0 0,1 0 0 0 0,-1 0 1 0 0,0 0-1 0 0,1 0 0 0 0,-2 1 0 0 0,1 0 15 0 0,-7 13 48 0 0,0 0 0 0 0,1 0-1 0 0,0 1 1 0 0,-7 26 0 0 0,0-1-3 0 0,11-31-75 0 0,-14 26 0 0 0,14-31 19 0 0,-8 21-146 0 0,10-23-444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3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26 7831 0 0,'2'-2'603'0'0,"1"0"-486"0"0,14-20 15070 0 0,-18 31-15078 0 0,1-1 1 0 0,-1 0-1 0 0,-1 0 1 0 0,0 1-1 0 0,0-1 1 0 0,0 0-1 0 0,-1-1 1 0 0,0 1 0 0 0,-1 0-1 0 0,-8 12 1 0 0,-4 4 657 0 0,-36 39 0 0 0,33-41-438 0 0,-21 31 0 0 0,35-47-526 0 0,3-3-161 0 0,0 0 1 0 0,0 1-1 0 0,-1-1 1 0 0,2 1-1 0 0,-1-1 1 0 0,0 1-1 0 0,1 0 1 0 0,-1 4-1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3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0 8663 0 0,'0'0'944'0'0,"17"2"-4784"0"0</inkml:trace>
  <inkml:trace contextRef="#ctx0" brushRef="#br0" timeOffset="1">778 41 7831 0 0,'0'0'603'0'0,"3"2"-396"0"0,0 1 56 0 0,0-1 1 0 0,0 1-1 0 0,0 0 1 0 0,-1-1-1 0 0,1 1 1 0 0,-1 0-1 0 0,0 0 1 0 0,0 1-1 0 0,0-1 1 0 0,0 0-1 0 0,-1 1 1 0 0,3 6-1 0 0,-3-4 140 0 0,1 1 0 0 0,-1-1 1 0 0,-1 1-1 0 0,1-1 0 0 0,-1 1 0 0 0,0-1 0 0 0,-1 7 0 0 0,-2 7 299 0 0,-2 0 0 0 0,0-1 1 0 0,0 1-1 0 0,-11 19 0 0 0,-13 27 209 0 0,-2-2 0 0 0,-4-1-1 0 0,-52 73 1 0 0,-145 163 84 0 0,202-262-909 0 0,-103 135 73 0 0,95-118-110 0 0,-40 75 0 0 0,-11 61-1853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32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87 13015 0 0,'0'0'2163'0'0,"-4"2"-1330"0"0,-6 8-476 0 0,0-1 0 0 0,0 2 0 0 0,1-1 0 0 0,0 2 0 0 0,1-1-1 0 0,-13 24 1 0 0,-35 83 209 0 0,51-106-434 0 0,-2 3-32 0 0,-4 11 294 0 0,-17 53 1 0 0,26-72-317 0 0,1 0 0 0 0,-1 1 0 0 0,1-1 0 0 0,0 1 0 0 0,1 0 0 0 0,0-1 0 0 0,0 1 1 0 0,1-1-1 0 0,0 1 0 0 0,0-1 0 0 0,1 1 0 0 0,3 9 0 0 0,-3-13-22 0 0,0-1 1 0 0,0 1-1 0 0,0 0 0 0 0,1-1 0 0 0,-1 1 0 0 0,1-1 0 0 0,0 0 1 0 0,0 0-1 0 0,0 0 0 0 0,1 0 0 0 0,-1 0 0 0 0,1-1 1 0 0,-1 0-1 0 0,1 0 0 0 0,0 0 0 0 0,0 0 0 0 0,0 0 1 0 0,0-1-1 0 0,0 1 0 0 0,0-1 0 0 0,0 0 0 0 0,1-1 0 0 0,5 1 1 0 0,2 0 50 0 0,0 0 0 0 0,0-1 0 0 0,0-1 1 0 0,-1 0-1 0 0,1-1 0 0 0,0 0 1 0 0,14-5-1 0 0,-15 4-21 0 0,-1-1 0 0 0,1-1 0 0 0,-1 1 0 0 0,0-2 0 0 0,-1 1 0 0 0,1-1 0 0 0,14-13 0 0 0,-10 5 52 0 0,-1 1 1 0 0,0-1 0 0 0,19-28-1 0 0,74-138 1000 0 0,-1 2-613 0 0,-88 152-499 0 0,-5 9-344 0 0,0-1 0 0 0,19-19 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5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20 12463 0 0,'0'0'572'0'0,"1"-1"-10"0"0,0-1-544 0 0,-1 1 1 0 0,1 0 0 0 0,0 0-1 0 0,-1 0 1 0 0,1 0 0 0 0,0 0-1 0 0,0 0 1 0 0,-1 0 0 0 0,1 0-1 0 0,0 0 1 0 0,0 0 0 0 0,0 0 0 0 0,6-3 5507 0 0,-6 6-5034 0 0,0 3-388 0 0,-1 0 0 0 0,0 0 0 0 0,0 0 1 0 0,0 1-1 0 0,0-1 0 0 0,-1 0 0 0 0,0 0 0 0 0,0-1 1 0 0,-3 11-1 0 0,-4 5 109 0 0,-10 20 0 0 0,12-26-148 0 0,-57 110 99 0 0,-15 27-64 0 0,67-123-281 0 0,10-26-459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3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7 493 10591 0 0,'1'3'819'0'0,"17"20"-346"0"0,-15-19 45 0 0,0 1 0 0 0,0-1 0 0 0,-1 1 0 0 0,4 10 0 0 0,-4-9 3463 0 0,-3-3-3213 0 0,0-1-538 0 0,0 0 0 0 0,0 0-1 0 0,0-1 1 0 0,-1 1 0 0 0,1 0 0 0 0,-1-1 0 0 0,1 1-1 0 0,-1-1 1 0 0,1 1 0 0 0,-4 1 0 0 0,3-2 536 0 0,-1-3-28 0 0,2 2-631 0 0,0-1-1 0 0,-1 0 1 0 0,1 0 0 0 0,0 0-1 0 0,0 0 1 0 0,-1-1 0 0 0,1 1 0 0 0,0 0-1 0 0,0 0 1 0 0,1-1 0 0 0,-1 1 0 0 0,0-1-1 0 0,0 1 1 0 0,0-1 0 0 0,1 1 0 0 0,-1-1-1 0 0,1 1 1 0 0,-1-4 0 0 0,0-3 59 0 0,0-1 0 0 0,0 1 1 0 0,1-1-1 0 0,0 0 0 0 0,1 0 0 0 0,0 1 1 0 0,0-1-1 0 0,1 1 0 0 0,0-1 0 0 0,0 1 1 0 0,5-10-1 0 0,1 0 64 0 0,1-1 0 0 0,1 1 1 0 0,19-27-1 0 0,-15 25-180 0 0,1 2 0 0 0,1 0 1 0 0,1 1-1 0 0,0 1 1 0 0,21-15-1 0 0,-9 10-205 0 0,2 1 0 0 0,52-25 0 0 0,-51 31-470 0 0,41-13 1 0 0,-3 6-4800 0 0,-39 13-1429 0 0,33-4 0 0 0,-25 8 4982 0 0,-31 4 2099 0 0,1 0 0 0 0,-1 1 0 0 0,1-1 0 0 0,10 3 0 0 0,-11 0 730 0 0,0-1 0 0 0,1 1 0 0 0,-1 0 1 0 0,0 1-1 0 0,-1 0 0 0 0,1 0 0 0 0,-1 1 0 0 0,0 0 0 0 0,0 0 0 0 0,0 0 0 0 0,7 8 0 0 0,-12-10-733 0 0,-1-1 0 0 0,1 0 0 0 0,0 0 0 0 0,-1 1 0 0 0,0-1 0 0 0,1 1 0 0 0,-1-1 0 0 0,1 6 0 0 0,3 4 235 0 0,-2-5-193 0 0,1-1 0 0 0,0 0 0 0 0,-1 0 0 0 0,2 0 0 0 0,-1 0 0 0 0,1 0 0 0 0,0-1 0 0 0,0 0 0 0 0,7 6-1 0 0,-10-10-214 0 0,1 0 0 0 0,-1 0 0 0 0,1 0 0 0 0,-1 0 0 0 0,1-1 0 0 0,0 1 0 0 0,-1-1 0 0 0,1 1 0 0 0,0-1 0 0 0,-1 0 0 0 0,4 0 1 0 0,1 0 57 0 0,7 0-31 0 0,0-2 0 0 0,0 1-1 0 0,-1-2 1 0 0,1 0 0 0 0,-1 0 0 0 0,1-1 0 0 0,-1-1-1 0 0,-1 0 1 0 0,1-1 0 0 0,14-9 0 0 0,-13 7-97 0 0,-1-1 1 0 0,-1 0 0 0 0,1-1-1 0 0,-2-1 1 0 0,1 1 0 0 0,-2-2-1 0 0,12-14 1 0 0,-20 24-14 0 0,-1 0-1 0 0,0 0 1 0 0,1 0-1 0 0,-1-1 1 0 0,0 1-1 0 0,0 0 1 0 0,0-1 0 0 0,-1 1-1 0 0,1-1 1 0 0,-1 1-1 0 0,1-1 1 0 0,-1 1-1 0 0,0-1 1 0 0,0 1-1 0 0,0-1 1 0 0,0 1 0 0 0,0-1-1 0 0,-1-3 1 0 0,0 5 15 0 0,1-1-1 0 0,-1 1 1 0 0,0-1 0 0 0,0 1 0 0 0,0-1 0 0 0,0 1 0 0 0,0-1 0 0 0,0 1 0 0 0,0 0 0 0 0,0 0 0 0 0,0-1-1 0 0,-1 1 1 0 0,1 0 0 0 0,-1 0 0 0 0,1 0 0 0 0,-1 1 0 0 0,1-1 0 0 0,-1 0 0 0 0,1 0 0 0 0,-1 1 0 0 0,0-1-1 0 0,1 1 1 0 0,-1-1 0 0 0,-2 1 0 0 0,-4-1-32 0 0,1 1-1 0 0,-1 0 1 0 0,0 0-1 0 0,0 0 0 0 0,1 1 1 0 0,-13 3-1 0 0,-47 16-222 0 0,54-16 218 0 0,-21 8 18 0 0,0 2-1 0 0,1 0 0 0 0,1 3 1 0 0,1 0-1 0 0,0 2 0 0 0,1 2 1 0 0,1 0-1 0 0,1 2 0 0 0,1 1 1 0 0,-43 50-1 0 0,60-61 41 0 0,0 1 0 0 0,1 0 0 0 0,0 0-1 0 0,2 1 1 0 0,-1 0 0 0 0,2 1 0 0 0,0 0 0 0 0,1 0-1 0 0,-5 25 1 0 0,8-33-1 0 0,1 0-1 0 0,0 1 1 0 0,1-1 0 0 0,0 0-1 0 0,0 1 1 0 0,1-1 0 0 0,0 0-1 0 0,0 0 1 0 0,1 1 0 0 0,0-1-1 0 0,1 0 1 0 0,0-1-1 0 0,0 1 1 0 0,0 0 0 0 0,1-1-1 0 0,0 0 1 0 0,1 0 0 0 0,-1 0-1 0 0,1 0 1 0 0,1-1 0 0 0,5 6-1 0 0,-2-4 30 0 0,0 0-1 0 0,0-1 1 0 0,1 0 0 0 0,0-1-1 0 0,0 0 1 0 0,1-1 0 0 0,0 0-1 0 0,14 4 1 0 0,-8-4 24 0 0,-1-1 1 0 0,1-1-1 0 0,0 0 0 0 0,1-1 1 0 0,17-1-1 0 0,4-3 164 0 0,-1-1 0 0 0,0-2 0 0 0,0-2 0 0 0,51-15 0 0 0,-63 14-1927 0 0,37-15 1 0 0,-36 8-6107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3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386 140 8031 0 0,'0'0'366'0'0,"3"-2"-5"0"0,22-19-216 0 0,-5-1 4053 0 0,-21 20-3396 0 0,1 0-604 0 0,-1 0 0 0 0,1 1 0 0 0,-1-1 0 0 0,0 1 0 0 0,1-1 0 0 0,-1 1 0 0 0,0-1 0 0 0,0 1 0 0 0,0 0 0 0 0,0-1 0 0 0,0 1 0 0 0,-1 0-1 0 0,1 0 1 0 0,0 0 0 0 0,0 0 0 0 0,-1 0 0 0 0,1 0 0 0 0,-1 0 0 0 0,1 0 0 0 0,-1 1 0 0 0,-1-2 0 0 0,-8-2 338 0 0,9 4-51 0 0,-1-1-6 0 0,-2 1-344 0 0,1-1 1 0 0,-1 1-1 0 0,0 0 1 0 0,0 1-1 0 0,0-1 1 0 0,0 1-1 0 0,1 0 0 0 0,-1 0 1 0 0,0 0-1 0 0,-6 3 1 0 0,3 0-93 0 0,0 0 0 0 0,0 1 0 0 0,0 0 0 0 0,-13 10 0 0 0,-7 6-43 0 0,15-11-8 0 0,-20 18 0 0 0,-25 23-232 0 0,38-35 147 0 0,0 1 1 0 0,-17 20 0 0 0,28-27 65 0 0,0 1 1 0 0,1 1-1 0 0,0 0 0 0 0,1 0 1 0 0,0 0-1 0 0,-5 14 0 0 0,10-20 60 0 0,0 0-1 0 0,0-1 1 0 0,1 1-1 0 0,0 0 1 0 0,0 0-1 0 0,0 0 1 0 0,1 0-1 0 0,0 0 0 0 0,0 0 1 0 0,0 0-1 0 0,1 0 1 0 0,0 0-1 0 0,0-1 1 0 0,0 1-1 0 0,1 0 1 0 0,2 6-1 0 0,-3-10-4 0 0,0-1 0 0 0,-1 1-1 0 0,1-1 1 0 0,0 0 0 0 0,0 0 0 0 0,0 1-1 0 0,0-1 1 0 0,0 0 0 0 0,0 0-1 0 0,0 0 1 0 0,0 0 0 0 0,0 0 0 0 0,3 1-1 0 0,2 3 47 0 0,-1-1-12 0 0,1 1 0 0 0,0-1 0 0 0,0 0 0 0 0,0 0 0 0 0,1-1 0 0 0,0 0 0 0 0,-1 0 0 0 0,1 0 0 0 0,0-1 0 0 0,9 2 0 0 0,-6-2 15 0 0,1-1-1 0 0,0 0 1 0 0,0-1-1 0 0,0 0 1 0 0,0 0-1 0 0,14-3 1 0 0,-5-2 10 0 0,1 0 1 0 0,-1-1 0 0 0,0-1-1 0 0,0-1 1 0 0,-1 0 0 0 0,30-20-1 0 0,-36 21-43 0 0,0-2-1 0 0,-1 0 0 0 0,0 0 1 0 0,0-1-1 0 0,13-16 0 0 0,-21 21-30 0 0,0 0 0 0 0,-1 0 0 0 0,1 0 0 0 0,-1-1 0 0 0,0 1 0 0 0,0-1 0 0 0,-1 0 0 0 0,0 0 0 0 0,0 0 0 0 0,0 0-1 0 0,-1 0 1 0 0,0 0 0 0 0,0-1 0 0 0,0 1 0 0 0,-1-12 0 0 0,-1 7 10 0 0,0 0 0 0 0,-1 0 0 0 0,0 0-1 0 0,-1 0 1 0 0,0 1 0 0 0,-1-1 0 0 0,0 1-1 0 0,0-1 1 0 0,-1 1 0 0 0,-7-10 0 0 0,-13-23 29 0 0,-19-28-274 0 0,37 61 21 0 0,0 0 0 0 0,-1 1 0 0 0,0 0 0 0 0,-14-12 0 0 0,20 19-156 0 0,-1 2-197 0 0,3 0 475 0 0,0 0 1 0 0,-1-1-1 0 0,1 1 1 0 0,0 0-1 0 0,-1 0 0 0 0,1 0 1 0 0,0 0-1 0 0,-1 0 1 0 0,1 0-1 0 0,0 0 0 0 0,-1-1 1 0 0,1 1-1 0 0,0 0 1 0 0,0 0-1 0 0,-1 0 0 0 0,1 0 1 0 0,0 1-1 0 0,-1-1 0 0 0,1 0 1 0 0,0 0-1 0 0,-1 0 1 0 0,1 0-1 0 0,0 0 0 0 0,-1 0 1 0 0,1 0-1 0 0,0 1 1 0 0,0-1-1 0 0,-1 0 0 0 0,1 0 1 0 0,0 0-1 0 0,0 0 0 0 0,-1 1 1 0 0,1 1-212 0 0,0 0 1 0 0,0 0-1 0 0,1 0 1 0 0,-1 1-1 0 0,1-1 1 0 0,-1 0-1 0 0,1 0 1 0 0,0 0-1 0 0,-1 0 1 0 0,1-1-1 0 0,0 1 0 0 0,2 3 1 0 0,10 8-1062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3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790 893 8751 0 0,'23'-21'5406'0'0,"-20"20"-2922"0"0,0 2-1709 0 0,9-3 2824 0 0,-10 3-3399 0 0,9 8 456 0 0,-4-11-523 0 0,0 0 0 0 0,0-1 0 0 0,-1 0 1 0 0,1 0-1 0 0,-1-1 0 0 0,1 0 0 0 0,-1 0 0 0 0,0-1 0 0 0,-1 1 0 0 0,1-1 0 0 0,-1-1 0 0 0,5-5 0 0 0,6-9 81 0 0,0-2 0 0 0,12-23 1 0 0,-14 22-175 0 0,19-33 38 0 0,42-100 0 0 0,10-66 51 0 0,-67 171-123 0 0,-3 13-186 0 0,-2-1-1 0 0,-2 0 1 0 0,8-56 0 0 0,-19 89 110 0 0,1-6-410 0 0,-5 13 352 0 0,-1 2 97 0 0,0-1 0 0 0,-1 0 0 0 0,1 1 0 0 0,0 0 0 0 0,0 1 0 0 0,1-1 0 0 0,-1 1 0 0 0,-7 8-1 0 0,-35 42-149 0 0,39-44 145 0 0,-25 35-58 0 0,1 2 0 0 0,2 1 0 0 0,-38 86 0 0 0,-50 167 15 0 0,33-78 86 0 0,52-140-15 0 0,-42 170 0 0 0,38-57-360 0 0,34-178 378 0 0,-1-1 0 0 0,0 1 0 0 0,-2-1 0 0 0,0 0-1 0 0,-1 0 1 0 0,-1 0 0 0 0,-13 21 0 0 0,4-13 6 0 0,-1-1-1 0 0,0 0 1 0 0,-38 35-1 0 0,25-31-118 0 0,0-1-1 0 0,-60 37 1 0 0,-78 30-657 0 0,126-71 522 0 0,22-11 40 0 0,0-1 0 0 0,-1-1 0 0 0,-29 9 1 0 0,48-18 122 0 0,5-4-132 0 0,5-6-191 0 0,0-1-1 0 0,1 1 1 0 0,0 0-1 0 0,1 0 1 0 0,16-11 0 0 0,0 0-820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3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31 119 17623 0 0,'-2'1'804'0'0,"-2"-1"-525"0"0,-18 5 616 0 0,20-4 297 0 0,4 1-512 0 0,3 2-554 0 0,-1-1 0 0 0,0 0 0 0 0,1 0 1 0 0,0 0-1 0 0,0-1 0 0 0,0 1 0 0 0,0-1 1 0 0,0 0-1 0 0,0-1 0 0 0,0 1 1 0 0,1-1-1 0 0,-1 0 0 0 0,0 0 0 0 0,11-1 1 0 0,9 0 266 0 0,50-6 1 0 0,-49 3-184 0 0,250-35 1108 0 0,-187 21-1607 0 0,94-31-1 0 0,-86 17-3170 0 0,-55 16-4480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3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909 81 6447 0 0,'-2'-14'631'0'0,"0"1"-1"0"0,-1 0 0 0 0,-9-27 7831 0 0,11 43-7927 0 0,-45 129 1443 0 0,25-64-1372 0 0,-3-1 1 0 0,-38 71-1 0 0,-155 228-316 0 0,13-46-216 0 0,-9 13 46 0 0,163-270-141 0 0,0-2-1384 0 0,49-59 993 0 0,10-3-3574 0 0,-3-1 3793 0 0,0 1-1 0 0,0-1 0 0 0,0 0 1 0 0,0-1-1 0 0,-1 0 0 0 0,1 1 1 0 0,-1-2-1 0 0,0 1 0 0 0,0-1 1 0 0,5-4-1 0 0,8-6-420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3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89 4143 0 0,'0'0'319'0'0,"-2"2"-210"0"0,-27 24 1045 0 0,21-18 474 0 0,1 1-1 0 0,-1-1 0 0 0,1 1 1 0 0,1 0-1 0 0,0 1 0 0 0,-6 12 1 0 0,7-5 56 0 0,4-14-279 0 0,3 0-732 0 0,-1-1-577 0 0,0 0 0 0 0,0 1 0 0 0,1-1 0 0 0,-1 0 0 0 0,1 0 1 0 0,0-1-1 0 0,-1 1 0 0 0,1 0 0 0 0,0-1 0 0 0,0 1 0 0 0,0-1 0 0 0,0 1 0 0 0,0-1 0 0 0,1 0 0 0 0,2 1 0 0 0,-1 0 11 0 0,0-1 1 0 0,1 0-1 0 0,-1 0 1 0 0,0-1-1 0 0,1 1 0 0 0,-1-1 1 0 0,1 0-1 0 0,-1 0 0 0 0,5-1 1 0 0,33-6 495 0 0,-1-3-1 0 0,54-18 1 0 0,9-3-47 0 0,242-38 404 0 0,-184 41-711 0 0,-139 24-587 0 0,-1-1 1 0 0,1-1-1 0 0,-1 0 0 0 0,0-2 0 0 0,28-14 0 0 0,-49 22 208 0 0,0-1 0 0 0,-1 1-1 0 0,1-1 1 0 0,0 1 0 0 0,-1 0 0 0 0,1-1-1 0 0,-1 1 1 0 0,1-1 0 0 0,-1 1-1 0 0,1-1 1 0 0,-1 0 0 0 0,1 1-1 0 0,-1-1 1 0 0,0 1 0 0 0,1-1-1 0 0,0-1 1 0 0,0 0-953 0 0,4-9-6872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3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84 10591 0 0,'14'-57'1303'0'0,"-13"54"-442"0"0,3-8 1112 0 0,-3 9-1604 0 0,0 0 735 0 0,1 1-430 0 0,7-5-186 0 0,-7 4 719 0 0,0 6-914 0 0,0 2-201 0 0,0 1 0 0 0,-1-1-1 0 0,1 1 1 0 0,-1 0 0 0 0,0 0-1 0 0,-1 0 1 0 0,0 0 0 0 0,0 0 0 0 0,0 0-1 0 0,-1 0 1 0 0,-2 8 0 0 0,-4 15 271 0 0,-12 36-1 0 0,14-52-266 0 0,-20 57 133 0 0,-4-1 1 0 0,-2-2 0 0 0,-42 66-1 0 0,-40 60-90 0 0,-135 189 31 0 0,204-320-160 0 0,-100 130-9 0 0,102-155-29 0 0,41-36-112 0 0,2-5-885 0 0,7-10 773 0 0,1 0 0 0 0,0 0 0 0 0,17-17 0 0 0,3-4-99 0 0,22-27-129 0 0,96-89 0 0 0,-133 137 519 0 0,1 0 0 0 0,0 2 0 0 0,1 0 0 0 0,25-14 1 0 0,-33 21 109 0 0,0 1 0 0 0,0-1 0 0 0,0 1 0 0 0,1 1 0 0 0,-1 0 0 0 0,1 0 0 0 0,0 0 0 0 0,0 1 0 0 0,-1 1 0 0 0,1-1 0 0 0,14 2 0 0 0,-17 2 215 0 0,-2 1-311 0 0,0 0 0 0 0,0-1 1 0 0,-1 1-1 0 0,1 1 0 0 0,-1-1 0 0 0,0 0 0 0 0,0 1 0 0 0,-1 0 0 0 0,0 0 0 0 0,1-1 0 0 0,-2 1 1 0 0,1 0-1 0 0,0 1 0 0 0,-1-1 0 0 0,0 0 0 0 0,0 0 0 0 0,-1 1 0 0 0,0-1 0 0 0,1 0 1 0 0,-2 9-1 0 0,-2 11 189 0 0,0-1 0 0 0,-2 1 0 0 0,-9 28 0 0 0,6-25-50 0 0,1-1-52 0 0,2-11-123 0 0,1-1-1 0 0,1 1 1 0 0,0 0 0 0 0,1 0-1 0 0,1 29 1 0 0,2-30-56 0 0,-1-13-163 0 0,2 2-381 0 0,-1-2 424 0 0,-1-1 75 0 0,0 0 0 0 0,1 0 0 0 0,-1 0 0 0 0,0 0 0 0 0,1 0 0 0 0,-1 0 0 0 0,1 0-1 0 0,-1-1 1 0 0,1 1 0 0 0,-1 0 0 0 0,1 0 0 0 0,0-1 0 0 0,-1 1 0 0 0,1 0-1 0 0,0-1 1 0 0,-1 1 0 0 0,1 0 0 0 0,1 0 0 0 0,15 9-1527 0 0,2-3-69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3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127 200 7367 0 0,'0'0'5340'0'0,"4"-1"-2812"0"0,39-8 1007 0 0,66-12-1018 0 0,-76 15-1788 0 0,42-13 0 0 0,-51 12-515 0 0,4 0-78 0 0,0-2 1 0 0,-1-1-1 0 0,0-1 0 0 0,47-27 0 0 0,-70 35-217 0 0,0-1-1 0 0,0 1 1 0 0,0-1-1 0 0,0 0 1 0 0,-1 0-1 0 0,4-5 1 0 0,-6 8-134 0 0,-2-2-1 0 0,-1 1 184 0 0,1 0-1 0 0,-1 0 0 0 0,0 0 1 0 0,0 0-1 0 0,0 0 0 0 0,1 1 1 0 0,-2-1-1 0 0,1 1 0 0 0,0-1 1 0 0,0 1-1 0 0,0 0 1 0 0,-1 0-1 0 0,1 0 0 0 0,0 0 1 0 0,-1 0-1 0 0,1 0 0 0 0,-1 1 1 0 0,0-1-1 0 0,1 1 0 0 0,-1 0 1 0 0,1 0-1 0 0,-1 0 1 0 0,-3 0-1 0 0,-8 1-27 0 0,0 1 1 0 0,0 0-1 0 0,-15 5 1 0 0,24-5 56 0 0,-23 6-18 0 0,0 1 0 0 0,1 2 0 0 0,0 1 0 0 0,1 1-1 0 0,0 1 1 0 0,-43 32 0 0 0,33-18 51 0 0,1 2 0 0 0,2 1 0 0 0,-50 59 0 0 0,73-77 44 0 0,0-1 0 0 0,1 1 0 0 0,1 1 0 0 0,0 0 0 0 0,1 0 0 0 0,0 0 0 0 0,-5 18 0 0 0,10-28-52 0 0,1 1 1 0 0,0 1 0 0 0,0-1 0 0 0,0 0 0 0 0,1 0 0 0 0,-1 0 0 0 0,1 0-1 0 0,1 0 1 0 0,-1 1 0 0 0,1-1 0 0 0,-1 0 0 0 0,2 0 0 0 0,-1 0-1 0 0,0 0 1 0 0,1 0 0 0 0,0 0 0 0 0,0-1 0 0 0,1 1 0 0 0,-1-1-1 0 0,1 1 1 0 0,0-1 0 0 0,0 0 0 0 0,0 0 0 0 0,1 0 0 0 0,5 5-1 0 0,-3-5-11 0 0,-1 0-1 0 0,1 0 0 0 0,1 0 0 0 0,-1-1 0 0 0,0 0 0 0 0,1 0 0 0 0,0 0 0 0 0,-1-1 0 0 0,1 0 0 0 0,0-1 1 0 0,0 1-1 0 0,1-1 0 0 0,7 0 0 0 0,12-1-8 0 0,0 0 1 0 0,31-6-1 0 0,-34 3-25 0 0,120-20-2884 0 0,-113 17-1097 0 0,15-1-2872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38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68 12551 0 0,'21'-13'496'0'0,"1"1"0"0"0,0 2-1 0 0,1 0 1 0 0,35-9 0 0 0,-38 16 5603 0 0,-20 4-6068 0 0,-1 0 0 0 0,1 0 1 0 0,-1 0-1 0 0,1 0 0 0 0,-1 0 1 0 0,1 0-1 0 0,-1 0 1 0 0,0 0-1 0 0,1 0 0 0 0,-1 0 1 0 0,0 0-1 0 0,-1 1 1 0 0,-1 1 28 0 0,-3 4 2 0 0,-1 0 1 0 0,0 0 0 0 0,0-1 0 0 0,-1 0-1 0 0,-9 6 1 0 0,-46 23 97 0 0,24-14-70 0 0,-224 148-2 0 0,216-133-88 0 0,2 1 0 0 0,-46 49 0 0 0,79-73-30 0 0,0 0 0 0 0,0 1 0 0 0,-17 29 0 0 0,25-36 20 0 0,0 0 0 0 0,0 0 0 0 0,1 0 0 0 0,0 1 0 0 0,1-1 0 0 0,0 1 0 0 0,0 0 0 0 0,0 0 0 0 0,1-1 0 0 0,0 1 0 0 0,1 11 0 0 0,1-13 10 0 0,0 0-1 0 0,1 0 1 0 0,-1 0 0 0 0,1 0-1 0 0,1-1 1 0 0,-1 1 0 0 0,1 0-1 0 0,0-1 1 0 0,0 0-1 0 0,1 0 1 0 0,-1 0 0 0 0,1 0-1 0 0,0 0 1 0 0,1-1 0 0 0,-1 1-1 0 0,1-1 1 0 0,6 4 0 0 0,4 3 1 0 0,1 0 1 0 0,1-1 0 0 0,0-1 0 0 0,23 9 0 0 0,-31-15-26 0 0,0 0 1 0 0,0-1-1 0 0,0 0 1 0 0,1 0 0 0 0,-1-1-1 0 0,1 0 1 0 0,-1-1-1 0 0,1 0 1 0 0,0-1-1 0 0,-1 0 1 0 0,0 0-1 0 0,13-4 1 0 0,1-1-1381 0 0,-1-1 0 0 0,0-2 0 0 0,40-21 0 0 0,-32 14-4670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3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27 4607 0 0,'9'-26'16892'0'0,"-11"28"-16408"0"0,-65 98 729 0 0,45-73-1148 0 0,3 2 0 0 0,-33 61 0 0 0,42-68-114 0 0,2 0 0 0 0,-7 23 1 0 0,13-37-6 0 0,0 0 1 0 0,1 0 0 0 0,0 1-1 0 0,1-1 1 0 0,-1 0-1 0 0,1 0 1 0 0,1 0 0 0 0,0 0-1 0 0,2 10 1 0 0,-1-12-43 0 0,6 8 16 0 0,5 1 64 0 0,4-2 16 0 0,-12-9 0 0 0,24 10 0 0 0,-22-11 4 0 0,-4-2 2 0 0,-1 0-1 0 0,1 0 1 0 0,0 0-1 0 0,-1 0 1 0 0,1 0-1 0 0,0-1 1 0 0,0 1-1 0 0,5 0 0 0 0,0-1 12 0 0,0 0 0 0 0,-1-1-1 0 0,0 0 1 0 0,16-3 0 0 0,-20 3 14 0 0,1-1 0 0 0,-1 0 0 0 0,1 1-1 0 0,-1-1 1 0 0,0-1 0 0 0,1 1 0 0 0,3-4 0 0 0,3-5 52 0 0,0 0 0 0 0,0-1 0 0 0,-1-1 0 0 0,0 1 0 0 0,-1-1 0 0 0,8-19 0 0 0,-7 16-7 0 0,2-8 10 0 0,0 0 0 0 0,-2 0 0 0 0,-1-1 0 0 0,-1 0 0 0 0,8-51 0 0 0,-14 65-83 0 0,0 0 0 0 0,-1 0-1 0 0,0-14 1 0 0,-3 12-18 0 0,-3 2-82 0 0,3 8 32 0 0,1 1-1 0 0,-1 0 0 0 0,1 0 1 0 0,-1 0-1 0 0,0 0 0 0 0,0 0 1 0 0,0 1-1 0 0,0-1 1 0 0,0 1-1 0 0,0 0 0 0 0,0 0 1 0 0,-1 0-1 0 0,1 0 0 0 0,0 1 1 0 0,-5-1-1 0 0,2 1-594 0 0,-1-1 1 0 0,0 2-1 0 0,1-1 0 0 0,-1 1 1 0 0,1 0-1 0 0,-10 3 0 0 0,13-4-761 0 0,1 0 97 0 0,-8 0 447 0 0,7 0 195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5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65 7831 0 0,'-6'6'9930'0'0,"21"-6"-8020"0"0,24-3-1636 0 0,216-30 3261 0 0,-1 1-2603 0 0,-244 30-1302 0 0,-1 2 0 0 0,0-1-1 0 0,1 1 1 0 0,-1 0-1 0 0,16 4 1 0 0,-22-4-1067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3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105 272 7367 0 0,'-2'3'334'0'0,"-47"84"812"0"0,24-54 3833 0 0,4-9-1816 0 0,19-22-1953 0 0,0-1-866 0 0,-1 1 947 0 0,4-6-504 0 0,9-13-270 0 0,18-23-536 0 0,20-34-1 0 0,12-14-141 0 0,-54 80 155 0 0,1 0 0 0 0,0 0 0 0 0,1 1 0 0 0,0 0 0 0 0,0 1 0 0 0,0 0 0 0 0,18-10 0 0 0,-24 15 149 0 0,1 1-99 0 0,0 1 0 0 0,1-1 0 0 0,-1 1 0 0 0,0 0 0 0 0,0 0 1 0 0,1 0-1 0 0,-1 0 0 0 0,0 0 0 0 0,0 1 0 0 0,0-1 0 0 0,-1 1 1 0 0,1 0-1 0 0,0 0 0 0 0,-1 0 0 0 0,1 0 0 0 0,-1 0 1 0 0,1 1-1 0 0,-1-1 0 0 0,0 1 0 0 0,0-1 0 0 0,2 5 1 0 0,-1-3-14 0 0,-1 1 1 0 0,1 0 0 0 0,-1 1 0 0 0,0-1 0 0 0,0 0-1 0 0,-1 1 1 0 0,1-1 0 0 0,0 9 0 0 0,0-2 8 0 0,0-2-20 0 0,0 0-1 0 0,-1 0 0 0 0,0 13 1 0 0,-8 50 135 0 0,6-64-131 0 0,-1 6-2 0 0,2-12 239 0 0,2-6-182 0 0,123-170-252 0 0,-107 151 112 0 0,1 1 1 0 0,1 0 0 0 0,1 2 0 0 0,0 1-1 0 0,39-26 1 0 0,-26 24 24 0 0,49-22 0 0 0,-78 39 40 0 0,-2 1 6 0 0,-1 1 0 0 0,1 1 0 0 0,-1-1 0 0 0,1 0 0 0 0,-1 1 0 0 0,1-1 0 0 0,-1 1 0 0 0,1 0 0 0 0,3 0 0 0 0,-3-1 190 0 0,-3 2-168 0 0,1 0 0 0 0,0 0 0 0 0,-1 0-1 0 0,1 1 1 0 0,-1-1 0 0 0,1 0 0 0 0,-1 0-1 0 0,0 0 1 0 0,1 0 0 0 0,-1 0 0 0 0,0 3 0 0 0,1-1 26 0 0,-1 3-6 0 0,1 0 1 0 0,0 1-1 0 0,-1-1 0 0 0,0 1 0 0 0,-1-1 1 0 0,0 0-1 0 0,0 1 0 0 0,0-1 1 0 0,0 0-1 0 0,-1 0 0 0 0,-4 11 0 0 0,-5 5 113 0 0,-23 37 0 0 0,7-12-109 0 0,19-31-24 0 0,0 1 0 0 0,2 0-1 0 0,0 1 1 0 0,-7 33-1 0 0,11-42-10 0 0,-1 10-28 0 0,3-16-155 0 0,0-1 0 0 0,0 1 0 0 0,1-1 0 0 0,-1 1 0 0 0,1-1 0 0 0,-1 1 0 0 0,1-1-1 0 0,0 1 1 0 0,0-1 0 0 0,2 4 0 0 0,7 10-6132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3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0 5983 0 0,'-2'1'274'0'0,"-13"8"22"0"0,1 0 0 0 0,1 0 0 0 0,-1 1 0 0 0,2 1 1 0 0,0 0-1 0 0,-20 24 0 0 0,2 2 4477 0 0,-28 47-1 0 0,34-45-4056 0 0,2 2 0 0 0,2 1 0 0 0,-16 44 0 0 0,-34 135-410 0 0,63-195-224 0 0,-5 12-14 0 0,-2 0 0 0 0,-1-1-1 0 0,-29 51 1 0 0,29-62-51 0 0,-2 0 0 0 0,-1-2 0 0 0,-1 0 0 0 0,-1-1 0 0 0,-27 24 1 0 0,-74 52-323 0 0,74-61-1356 0 0,45-37 903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3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0 547 14887 0 0,'0'0'1350'0'0,"0"-3"-1110"0"0,0-2-71 0 0,1-1 1 0 0,0 1 0 0 0,0-1-1 0 0,0 1 1 0 0,1 0-1 0 0,0 0 1 0 0,0 0 0 0 0,0 0-1 0 0,1 0 1 0 0,-1 0 0 0 0,1 0-1 0 0,6-7 1 0 0,6-6 613 0 0,30-28 0 0 0,-25 27-568 0 0,113-113 608 0 0,-93 92-777 0 0,50-42 0 0 0,-62 61-39 0 0,0 1 0 0 0,0 1 1 0 0,38-18-1 0 0,-53 31-14 0 0,0 0 0 0 0,1 1-1 0 0,0 1 1 0 0,0 0 0 0 0,0 0 0 0 0,1 2-1 0 0,23-3 1 0 0,-31 5 6 0 0,1 0 1 0 0,-1 1-1 0 0,1-1 0 0 0,-1 2 0 0 0,0-1 0 0 0,1 1 0 0 0,-1 0 1 0 0,0 0-1 0 0,0 1 0 0 0,0 0 0 0 0,0 0 0 0 0,0 1 0 0 0,-1-1 1 0 0,0 2-1 0 0,0-1 0 0 0,8 7 0 0 0,-4-1 96 0 0,-1 0 0 0 0,0 1 0 0 0,0 0 0 0 0,-1 0 0 0 0,-1 1 0 0 0,0-1 0 0 0,-1 2 0 0 0,0-1 0 0 0,0 1 0 0 0,-2 0 0 0 0,1 0 0 0 0,-2 0 0 0 0,4 24-1 0 0,-7-22 82 0 0,0 0 0 0 0,-1 0 0 0 0,-1 1 0 0 0,0-1 0 0 0,-1-1-1 0 0,-8 23 1 0 0,9-27-79 0 0,-2-1-1 0 0,0 0 1 0 0,0 0-1 0 0,0-1 1 0 0,-1 1-1 0 0,0-1 1 0 0,-1 0-1 0 0,0 0 1 0 0,-9 9-1 0 0,5-7-17 0 0,-1-1 0 0 0,-1 0-1 0 0,0 0 1 0 0,0-1 0 0 0,-20 10-1 0 0,-5-1-14 0 0,-1-3-1 0 0,-1-1 0 0 0,-58 12 1 0 0,-236 35-150 0 0,293-59-886 0 0,20-2-2577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4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35 10135 0 0,'0'0'778'0'0,"1"-2"-506"0"0,19-13 10679 0 0,-208 179-10872 0 0,155-140-86 0 0,-14 12 43 0 0,-66 63-1 0 0,97-82-42 0 0,-45 49 53 0 0,55-58-43 0 0,0-1 0 0 0,1 1 1 0 0,0 0-1 0 0,1 1 0 0 0,-1-1 0 0 0,2 1 0 0 0,-4 11 0 0 0,5-1 13 0 0,2-16 1 0 0,0 0 0 0 0,0-1 0 0 0,1 1 0 0 0,0-1 0 0 0,-1 1 0 0 0,1-1 0 0 0,0 0 0 0 0,0 1 0 0 0,0-1 0 0 0,0 0 0 0 0,1 1 0 0 0,-1-1 0 0 0,1 0 0 0 0,3 4 0 0 0,-2-3 18 0 0,1 0-1 0 0,-1-1 0 0 0,1 1 1 0 0,-1-1-1 0 0,1 0 0 0 0,0 0 1 0 0,0 0-1 0 0,5 2 0 0 0,2-1 47 0 0,0 0-1 0 0,0-1 1 0 0,0 0 0 0 0,0-1-1 0 0,0 0 1 0 0,14-1-1 0 0,-5-1 28 0 0,0-1 1 0 0,0-1-1 0 0,0-1 1 0 0,26-9-1 0 0,-7 0 49 0 0,40-22 0 0 0,-70 31-138 0 0,0 0 0 0 0,0-1 1 0 0,-1-1-1 0 0,0 1 0 0 0,0-2 0 0 0,0 1 0 0 0,-1-1 0 0 0,8-9 1 0 0,-10 11-21 0 0,-1-1 1 0 0,-1 0 0 0 0,1 0 0 0 0,-1 0 0 0 0,0 0 0 0 0,0-1 0 0 0,-1 1-1 0 0,0-1 1 0 0,0 0 0 0 0,0 0 0 0 0,-1 0 0 0 0,1-10 0 0 0,-2 1-74 0 0,0 0 1 0 0,-1 0 0 0 0,-1 0-1 0 0,0 1 1 0 0,-9-30-1 0 0,-33-74-195 0 0,4 43 148 0 0,12 27-347 0 0,27 46 276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4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105 402 14711 0 0,'0'0'672'0'0,"-2"4"-9"0"0,-7 18-191 0 0,-2-2 1 0 0,0 1-1 0 0,-18 24 0 0 0,25-42-220 0 0,1 1 0 0 0,-1-1 0 0 0,0 0 0 0 0,0 0 0 0 0,0 0 0 0 0,-1 0 0 0 0,-9 4 3976 0 0,14-10-3767 0 0,0-1-418 0 0,0-1-1 0 0,0 1 0 0 0,1-1 1 0 0,-1 1-1 0 0,1-1 0 0 0,0 1 1 0 0,0 0-1 0 0,1-1 0 0 0,-1 1 1 0 0,1 0-1 0 0,0 0 0 0 0,0 0 1 0 0,0 0-1 0 0,3-4 0 0 0,7-9-14 0 0,25-26-1 0 0,-30 35-5 0 0,60-71 49 0 0,47-51 16 0 0,-2 28-30 0 0,-86 82-58 0 0,0 1 0 0 0,47-26-1 0 0,-55 38 2 0 0,-16 6 26 0 0,0 1 0 0 0,0 0-1 0 0,1-1 1 0 0,-1 1 0 0 0,0 0 0 0 0,1 0 0 0 0,-1 0-1 0 0,0 1 1 0 0,0-1 0 0 0,1 0 0 0 0,-1 1-1 0 0,0 0 1 0 0,0-1 0 0 0,0 1 0 0 0,0 0-1 0 0,4 2 1 0 0,-3-1 5 0 0,0 1 0 0 0,1-1 0 0 0,-1 1 0 0 0,0 0 0 0 0,0 0 0 0 0,-1 0 0 0 0,1 0 0 0 0,3 7 0 0 0,-1-2-16 0 0,-1 0 0 0 0,0 1 1 0 0,0 0-1 0 0,-1 0 1 0 0,0 0-1 0 0,-1 0 1 0 0,2 14-1 0 0,-4-5-4 0 0,-2-1 10 0 0,-2 0 1 0 0,0-1 0 0 0,-1 0-1 0 0,0 0 1 0 0,-1 0-1 0 0,-1-1 1 0 0,-11 19-1 0 0,-70 97 148 0 0,84-125-169 0 0,-51 65-131 0 0,53-69-178 0 0,1 1-78 0 0,-5 9-18 0 0,5-9-220 0 0,14-12-6910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4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5983 0 0,'0'0'464'0'0,"-2"2"-305"0"0,-1 4 1086 0 0,-21 48 7658 0 0,21-47-8307 0 0,1 0-1 0 0,0-1 1 0 0,0 1 0 0 0,1 0 0 0 0,0 0 0 0 0,0 9 0 0 0,1-12-400 0 0,2 0 0 0 0,-1 1 0 0 0,0-1 0 0 0,1 0 0 0 0,0 0 0 0 0,0 0 0 0 0,0 0 1 0 0,1 0-1 0 0,-1 0 0 0 0,1-1 0 0 0,5 7 0 0 0,-6-8-51 0 0,0-1-78 0 0,-1 1 0 0 0,1-1 1 0 0,-1 0-1 0 0,1 0 0 0 0,-1 0 0 0 0,1 0 0 0 0,0 0 1 0 0,0 0-1 0 0,0 0 0 0 0,0-1 0 0 0,-1 1 0 0 0,1-1 0 0 0,0 1 1 0 0,0-1-1 0 0,2 0 0 0 0,2 1 32 0 0,0-1-1 0 0,-1 0 1 0 0,10-1-1 0 0,1-3 60 0 0,0 0-1 0 0,-1-1 0 0 0,0 0 1 0 0,27-15-1 0 0,-34 16-127 0 0,1-1 0 0 0,-1 0-1 0 0,0-1 1 0 0,0 0 0 0 0,-1 0-1 0 0,9-9 1 0 0,-7 0-30 0 0,-8 13-21 0 0,0 0 0 0 0,0 0 0 0 0,0 0 0 0 0,0 0 0 0 0,-1 0 0 0 0,1 0 0 0 0,-1-1-1 0 0,1 1 1 0 0,-1 0 0 0 0,0 0 0 0 0,0-1 0 0 0,0 1 0 0 0,0 0 0 0 0,0 0 0 0 0,-1-1 0 0 0,1 1 0 0 0,0 0 0 0 0,-1 0 0 0 0,0-1-1 0 0,0 1 1 0 0,1 0 0 0 0,-1 0 0 0 0,-1 0 0 0 0,1 0 0 0 0,0 0 0 0 0,0 0 0 0 0,-1 1 0 0 0,1-1 0 0 0,-1 0 0 0 0,1 1 0 0 0,-1-1-1 0 0,0 1 1 0 0,0-1 0 0 0,1 1 0 0 0,-1 0 0 0 0,0 0 0 0 0,0 0 0 0 0,0 0 0 0 0,-1 0 0 0 0,1 0 0 0 0,0 0 0 0 0,0 1 0 0 0,0-1-1 0 0,-1 1 1 0 0,1 0 0 0 0,0 0 0 0 0,-4 0 0 0 0,-6 0-60 0 0,1 1 0 0 0,-1 1 0 0 0,1 0 0 0 0,-1 1-1 0 0,1 0 1 0 0,-15 6 0 0 0,-64 33-169 0 0,79-36 240 0 0,-32 17-22 0 0,1 2 0 0 0,2 2 0 0 0,-41 34 0 0 0,70-51 32 0 0,0 0 0 0 0,0 1 0 0 0,-11 16 0 0 0,18-21 0 0 0,0 0 0 0 0,0 0 0 0 0,0 0 0 0 0,1 1 0 0 0,0-1 0 0 0,0 1 0 0 0,0 0 0 0 0,-2 13 0 0 0,5 0 0 0 0,2-15-77 0 0,-1 0-1 0 0,1-1 0 0 0,0 1 1 0 0,0 0-1 0 0,0-1 1 0 0,1 0-1 0 0,0 1 1 0 0,-1-1-1 0 0,1 0 0 0 0,1-1 1 0 0,-1 1-1 0 0,1 0 1 0 0,-1-1-1 0 0,1 0 1 0 0,0 0-1 0 0,0 0 1 0 0,1 0-1 0 0,-1-1 0 0 0,0 1 1 0 0,1-1-1 0 0,0 0 1 0 0,5 1-1 0 0,6 2-373 0 0,0-1 1 0 0,-1-1-1 0 0,1 0 1 0 0,0-2-1 0 0,28 1 0 0 0,-23-2-1405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4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33 473 8751 0 0,'0'0'674'0'0,"-3"0"-438"0"0,-27 6 14586 0 0,32-9-14370 0 0,12-9-346 0 0,-1-1-1 0 0,1 2 0 0 0,1 0 1 0 0,20-12-1 0 0,15-10-8 0 0,245-204-97 0 0,-283 227-1 0 0,24-20-35 0 0,64-43 1 0 0,-92 69 33 0 0,1 0 1 0 0,-1 0-1 0 0,1 1 0 0 0,-1 0 0 0 0,10-1 0 0 0,-18 4 1 0 0,1 0 0 0 0,-1 0 0 0 0,0 0-1 0 0,0-1 1 0 0,0 1 0 0 0,0 0 0 0 0,1 0-1 0 0,-1 0 1 0 0,0 0 0 0 0,0 0 0 0 0,0 0-1 0 0,0 0 1 0 0,1 0 0 0 0,-1 0 0 0 0,0 0-1 0 0,0 0 1 0 0,0 0 0 0 0,0 0 0 0 0,1 1-1 0 0,-1-1 1 0 0,0 0 0 0 0,0 0 0 0 0,0 0-1 0 0,0 0 1 0 0,1 0 0 0 0,-1 0 0 0 0,0 0-1 0 0,0 0 1 0 0,0 0 0 0 0,0 1 0 0 0,0-1-1 0 0,0 0 1 0 0,1 0 0 0 0,1 3 4 0 0,0-1-1 0 0,-1 1 1 0 0,1 0 0 0 0,0 0 0 0 0,-1 0 0 0 0,0 0-1 0 0,0 0 1 0 0,0 0 0 0 0,0 0 0 0 0,0 0 0 0 0,0 0-1 0 0,-1 0 1 0 0,0 0 0 0 0,1 1 0 0 0,-1-1 0 0 0,-1 0 0 0 0,1 0-1 0 0,0 0 1 0 0,-1 1 0 0 0,-1 4 0 0 0,-2 9 50 0 0,-1 0 0 0 0,-13 26 0 0 0,16-38-47 0 0,-45 84 4 0 0,17-36 46 0 0,10-16 18 0 0,8-16 236 0 0,1 1 0 0 0,-15 41-1 0 0,23-57-288 0 0,3-5-13 0 0,-1 0-1 0 0,1 0 1 0 0,-1 0-1 0 0,1 1 0 0 0,-1-1 1 0 0,1 0-1 0 0,0 0 1 0 0,0 1-1 0 0,-1-1 0 0 0,1 0 1 0 0,0 0-1 0 0,0 2 0 0 0,0 33-205 0 0,0-32-17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4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 14743 0 0,'0'0'2748'0'0,"-2"2"-1449"0"0,-23 21-95 0 0,1 1 0 0 0,2 1 0 0 0,-33 46 0 0 0,-45 95-20 0 0,52-64-401 0 0,-50 152 0 0 0,75-188-615 0 0,3-7-122 0 0,-55 137 79 0 0,58-158-115 0 0,-1-1 0 0 0,-2 0 0 0 0,-26 34 0 0 0,30-49 11 0 0,-1-1 1 0 0,-38 37-1 0 0,-3 1-43 0 0,27-27-528 0 0,29-30-407 0 0,17-16-9922 0 0,2-2 8479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4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41 9671 0 0,'-1'0'17'0'0,"-135"29"1300"0"0,109-22 856 0 0,0 1 0 0 0,-49 24 2670 0 0,79-31-3958 0 0,5 3-447 0 0,1-1 0 0 0,0 0 0 0 0,1-1 0 0 0,-1 0 0 0 0,18 2-1 0 0,54 0 810 0 0,-72-4-1122 0 0,348-5 2535 0 0,-134-1-1807 0 0,-102 5-482 0 0,146-3 193 0 0,0-18-239 0 0,-214 15-298 0 0,54-8-2 0 0,-87 11-161 0 0,0-1 0 0 0,0-1 0 0 0,22-9 0 0 0,-37 11 59 0 0,6-1-659 0 0,-10 3-130 0 0,-1 1 821 0 0,0 1-1 0 0,0 0 0 0 0,0-1 0 0 0,0 1 0 0 0,1-1 0 0 0,-1 1 0 0 0,0-1 0 0 0,0 1 0 0 0,0-1 0 0 0,0 1 0 0 0,0 0 0 0 0,0-1 0 0 0,0 1 1 0 0,0-1-1 0 0,0 1 0 0 0,0-1 0 0 0,0 1 0 0 0,0-1 0 0 0,-1 1 0 0 0,1-1 0 0 0,0 1 0 0 0,0 0 0 0 0,0-1 0 0 0,-1 1 0 0 0,1-1 0 0 0,-1 0 0 0 0,-6-3-754 0 0,0 1 0 0 0,0-1 0 0 0,0 1 0 0 0,-1 1 1 0 0,1-1-1 0 0,-12-1 0 0 0,-9 1-6954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4:4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563 106 2303 0 0,'-103'-34'1711'0'0,"78"28"437"0"0,1-2 0 0 0,0-1 0 0 0,-34-16 0 0 0,55 23-1724 0 0,1 1 1 0 0,0-1-1 0 0,0 0 1 0 0,1 1-1 0 0,-1-1 0 0 0,0 0 1 0 0,-6-9 7858 0 0,10 11-8080 0 0,2 1-170 0 0,-1-1 0 0 0,0 1 0 0 0,0 0 0 0 0,0 0 0 0 0,0 1 0 0 0,0-1 0 0 0,0 0 0 0 0,-1 1 0 0 0,1 0 0 0 0,0 0 0 0 0,-1 0 0 0 0,1 0 0 0 0,-1 0 0 0 0,0 0 0 0 0,3 4 0 0 0,3 5 56 0 0,0 0 0 0 0,9 18 0 0 0,-6-10-7 0 0,30 51 119 0 0,-4 3-1 0 0,38 100 0 0 0,-55-114-172 0 0,-2 0 1 0 0,-3 2 0 0 0,13 103-1 0 0,-22-105-28 0 0,4 45 0 0 0,35 153 0 0 0,1-108 0 0 0,6 31 0 0 0,-49-168 0 0 0,-1 0 0 0 0,0 1 0 0 0,-1-1 0 0 0,-1 0 0 0 0,-1 25 0 0 0,0-31 0 0 0,0 1 0 0 0,-1-1 0 0 0,0 1 0 0 0,0-1 0 0 0,0 0 0 0 0,0 0 0 0 0,-1 0 0 0 0,0 0 0 0 0,0 0 0 0 0,-1-1 0 0 0,0 1 0 0 0,-7 8 0 0 0,-1-3 0 0 0,-1 0 0 0 0,0-1-1 0 0,0-1 1 0 0,-1 0 0 0 0,-19 10 0 0 0,-78 30 17 0 0,-76 17 181 0 0,113-43-137 0 0,-140 65 0 0 0,205-83-81 0 0,1 0 1 0 0,0 0-1 0 0,0 1 1 0 0,1 0-1 0 0,-13 12 0 0 0,19-16-9 0 0,-1 0-1 0 0,0 1 1 0 0,1-1 0 0 0,-1 0-1 0 0,1 0 1 0 0,0 1 0 0 0,0-1-1 0 0,0 0 1 0 0,0 1-1 0 0,0-1 1 0 0,0 5 0 0 0,1-6-12 0 0,0 1 0 0 0,0-1 0 0 0,0 1 0 0 0,0-1 0 0 0,0 1 0 0 0,0-1 0 0 0,1 1 0 0 0,-1-1 0 0 0,1 1 0 0 0,-1-1 1 0 0,1 1-1 0 0,0-1 0 0 0,-1 0 0 0 0,1 1 0 0 0,0-1 0 0 0,0 0 0 0 0,0 0 0 0 0,0 0 0 0 0,0 0 0 0 0,0 1 0 0 0,2 0 0 0 0,-1 0-129 0 0,1-1 0 0 0,-1 1 0 0 0,1-1-1 0 0,-1 1 1 0 0,1-1 0 0 0,0 0 0 0 0,0 0 0 0 0,0 0-1 0 0,-1-1 1 0 0,7 2 0 0 0,30-1-6024 0 0,-3-3-953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5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71 2303 0 0,'-2'1'167'0'0,"-9"8"571"0"0,-22 13 0 0 0,-14 2 8314 0 0,45-23-7743 0 0,-8-1 4965 0 0,14-6-4222 0 0,-1 3-2926 0 0,3-3 976 0 0,0 0 0 0 0,1 0 0 0 0,0 0 0 0 0,0 1 0 0 0,0 0 0 0 0,1 0 0 0 0,8-3 0 0 0,62-24 146 0 0,-31 14-168 0 0,-36 12-42 0 0,-7 4-23 0 0,-1 0 0 0 0,1 0 1 0 0,0 1-1 0 0,0-1 1 0 0,0 1-1 0 0,0 0 0 0 0,0 0 1 0 0,6 0-1 0 0,2-1 81 0 0,-12 2-95 0 0,0 0 0 0 0,0 0 1 0 0,0 0-1 0 0,0 0 0 0 0,0 0 0 0 0,0 0 0 0 0,0 0 1 0 0,0 0-1 0 0,0 0 0 0 0,0 0 0 0 0,0 0 0 0 0,0 1 0 0 0,0-1 1 0 0,0 0-1 0 0,0 0 0 0 0,0 0 0 0 0,0 0 0 0 0,0 0 0 0 0,0 0 1 0 0,0 0-1 0 0,0 0 0 0 0,0 0 0 0 0,0 0 0 0 0,0 0 1 0 0,0 0-1 0 0,0 0 0 0 0,0 0 0 0 0,0 1 0 0 0,0-1 0 0 0,0 0 1 0 0,0 0-1 0 0,0 0 0 0 0,0 0 0 0 0,0 0 0 0 0,0 0 0 0 0,0 0 1 0 0,0 0-1 0 0,0 0 0 0 0,0 0 0 0 0,0 0 0 0 0,1 0 1 0 0,-1 0-1 0 0,0 0 0 0 0,0 0 0 0 0,0 0 0 0 0,0 0 0 0 0,0 0 1 0 0,0 0-1 0 0,0 0 0 0 0,0 0 0 0 0,0 0 0 0 0,0 0 0 0 0,0 0 1 0 0,0 0-1 0 0,0 0 0 0 0,0 0 0 0 0,0 0 0 0 0,1 0 1 0 0,-1 0-1 0 0,0 0 0 0 0,0 0 0 0 0,0 0 0 0 0,0 0 0 0 0,0 0 1 0 0,0 0-1 0 0,0 0 0 0 0,0 0 0 0 0,-1 5-1 0 0,0-1 1 0 0,-1 1-1 0 0,0-1 0 0 0,0 1 0 0 0,0-1 1 0 0,0 0-1 0 0,-1 0 0 0 0,1 0 1 0 0,-1 0-1 0 0,0 0 0 0 0,-4 3 0 0 0,-3 2-42 0 0,0 0-1 0 0,-22 13 0 0 0,21-13 22 0 0,5-5-3 0 0,1 0 0 0 0,-1 0 0 0 0,0-1 0 0 0,-10 4-1 0 0,-56 24-53 0 0,-22 11-78 0 0,77-33 136 0 0,0 1-1 0 0,0 1 0 0 0,-19 15 0 0 0,-7 10 10 0 0,34-27-31 0 0,1 0 42 0 0,7-7 57 0 0,0 0 28 0 0,-3 8 10 0 0,3-8 166 0 0,3 0-175 0 0,7 8-14 0 0,-7-9-64 0 0,0 1 0 0 0,0-1 1 0 0,1 0-1 0 0,-1 0 0 0 0,0 0 0 0 0,1 0 1 0 0,-1 0-1 0 0,1-1 0 0 0,0 1 0 0 0,3 0 0 0 0,10-2 59 0 0,17-5 25 0 0,244-29 1032 0 0,-179 27-980 0 0,-55 4-761 0 0,-41 3 410 0 0,2-10-3465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27:5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4557 5063 0 0,'2'-3'232'0'0,"4"-5"-188"0"0,0-1 0 0 0,-1 1 0 0 0,0-1 0 0 0,0 0 0 0 0,6-18 0 0 0,3-19 4849 0 0,37-84-1 0 0,-12 57-4217 0 0,117-160 518 0 0,-152 227-1178 0 0,104-141 27 0 0,200-209 0 0 0,-241 288-42 0 0,66-72 0 0 0,-94 94 0 0 0,42-60 0 0 0,136-270-58 0 0,-172 292 52 0 0,51-95 40 0 0,177-317 146 0 0,21-60-82 0 0,-165 303-98 0 0,258-377 0 0 0,-176 366-142 0 0,-140 180 116 0 0,-28 28-109 0 0,-32 40 40 0 0,1 0-1 0 0,0 1 1 0 0,1 0-1 0 0,1 1 1 0 0,29-24-1 0 0,12 6-1789 0 0,-43 23 534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27:5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3223 0 0,'1'-3'240'0'0,"1"-22"1065"0"0,0 5 4846 0 0,6-28 2633 0 0,-3 60-8703 0 0,-2-5-82 0 0,4 18 1 0 0,-1 1 0 0 0,-2 0 0 0 0,-1 1 0 0 0,1 41 0 0 0,-2-13 0 0 0,-2-54 0 0 0,49 563-33 0 0,-26-395-151 0 0,57 219 0 0 0,2-140-479 0 0,19-7-137 0 0,-77-178 628 0 0,-3 2-1 0 0,23 115 1 0 0,-12 75 399 0 0,-30-231-121 0 0,15 105 494 0 0,-16-126-536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27:5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1130 2303 0 0,'0'0'11379'0'0,"4"0"-10770"0"0,1-1-483 0 0,-1 1-1 0 0,1-1 1 0 0,0 0-1 0 0,0 0 1 0 0,-1-1-1 0 0,1 1 1 0 0,-1-1-1 0 0,1 0 1 0 0,-1 0-1 0 0,0-1 1 0 0,5-2-1 0 0,9-8 382 0 0,20-19 0 0 0,-7 6 13 0 0,112-98 1185 0 0,-70 59-1064 0 0,257-224 1225 0 0,-48 7-1133 0 0,-224 219-738 0 0,-18 21-53 0 0,66-75-854 0 0,-92 102-669 0 0,26-24 0 0 0,-38 37-167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27:5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89 542 12295 0 0,'0'0'1112'0'0,"2"3"-917"0"0,9 10 858 0 0,23 24 0 0 0,-30-32-1011 0 0,0-3 10 0 0,-1 1 1 0 0,1-1-1 0 0,0 1 1 0 0,0-1-1 0 0,0 0 1 0 0,0-1 0 0 0,0 1-1 0 0,0-1 1 0 0,0 0-1 0 0,5 1 1 0 0,-4-1-46 0 0,-4 0 1 0 0,0-1-1 0 0,1 0 1 0 0,-1 1-1 0 0,0-1 1 0 0,1 0-1 0 0,-1 0 1 0 0,1 0-1 0 0,-1 0 1 0 0,0 0-1 0 0,2-1 1 0 0,3 1 4 0 0,13-3 60 0 0,-10 0-58 0 0,-1 0-1 0 0,0 0 1 0 0,0-1-1 0 0,0 0 1 0 0,-1-1-1 0 0,1 0 1 0 0,11-9 0 0 0,44-46-147 0 0,46-66-1300 0 0,-93 105 973 0 0,-2-1 0 0 0,-1 0 0 0 0,0 0 1 0 0,13-37-1 0 0,-19 38 328 0 0,0 1-1 0 0,-2-1 1 0 0,4-29 0 0 0,-8 37 242 0 0,0 1 1 0 0,0-1 0 0 0,-1 1-1 0 0,-1-1 1 0 0,0 1 0 0 0,-6-25-1 0 0,5 32 48 0 0,-2-5-76 0 0,0 6-28 0 0,1 3-60 0 0,-1 0 0 0 0,1 1 1 0 0,-1-1-1 0 0,1 1 0 0 0,-1-1 0 0 0,1 1 1 0 0,-1 0-1 0 0,1 0 0 0 0,-1 1 1 0 0,1-1-1 0 0,-1 1 0 0 0,1-1 1 0 0,-1 1-1 0 0,1 0 0 0 0,-1 1 0 0 0,1-1 1 0 0,-3 2-1 0 0,-1 1-34 0 0,1 1 0 0 0,0 0 0 0 0,1-1 0 0 0,-1 2 0 0 0,-7 9 0 0 0,-2 1 28 0 0,-9 10-9 0 0,1 1 1 0 0,1 1-1 0 0,-30 51 0 0 0,-43 102 669 0 0,39-71-280 0 0,-16 19-97 0 0,54-101-176 0 0,-1-1-1 0 0,-32 35 1 0 0,33-38 1954 0 0,18-21-1770 0 0,-2 23 372 0 0,2-23-361 0 0,2-1-212 0 0,8 18 34 0 0,-7-16-93 0 0,13 13 76 0 0,-1-2-66 0 0,1-1-1 0 0,0 0 1 0 0,2-1 0 0 0,-1-1-1 0 0,1-1 1 0 0,38 18-1 0 0,-47-27-59 0 0,0 1-1 0 0,0-1 0 0 0,0-1 1 0 0,0 1-1 0 0,0-2 0 0 0,0 1 1 0 0,1-1-1 0 0,-1-1 0 0 0,0 0 1 0 0,0 0-1 0 0,0 0 0 0 0,0-2 1 0 0,14-4-1 0 0,-9 2 49 0 0,0 0 0 0 0,0-1 0 0 0,-1-1 0 0 0,0-1-1 0 0,0 0 1 0 0,0 0 0 0 0,16-16 0 0 0,-11 7 24 0 0,-16 12-25 0 0,0 0-1 0 0,2-1-236 0 0,-1 1 1 0 0,0 0-1 0 0,0-1 0 0 0,0 1 0 0 0,-1-1 1 0 0,4-11-1 0 0,-2-6-670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27:5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72 809 1375 0 0,'-3'20'480'0'0,"-10"31"1"0"0,9-34 3112 0 0,-1 1 0 0 0,-2 32 0 0 0,1-1-2231 0 0,6-46-1156 0 0,2 5 358 0 0,-1-14 480 0 0,-5-21-248 0 0,1 15-710 0 0,-6-26 407 0 0,1-1-1 0 0,3 0 1 0 0,-3-68-1 0 0,12 50-179 0 0,2 0-1 0 0,25-104 0 0 0,51-106-321 0 0,-71 235-9 0 0,26-51 0 0 0,-32 75 15 0 0,-1 0 0 0 0,1 0 0 0 0,0 1 0 0 0,0 0 0 0 0,1 0 0 0 0,0 0 0 0 0,0 1 0 0 0,1-1 0 0 0,0 2 0 0 0,0-1 0 0 0,14-7 0 0 0,-6 7 3 0 0,-10 4 3 0 0,0 1-1 0 0,0 1 0 0 0,0-1 0 0 0,0 1 1 0 0,1 0-1 0 0,-1 0 0 0 0,0 0 1 0 0,0 1-1 0 0,0-1 0 0 0,0 1 1 0 0,0 1-1 0 0,0-1 0 0 0,0 1 1 0 0,0 0-1 0 0,-1 0 0 0 0,9 5 1 0 0,-7-4-2 0 0,-1 1 1 0 0,0 1-1 0 0,0-1 0 0 0,0 1 1 0 0,-1-1-1 0 0,0 1 1 0 0,0 0-1 0 0,0 1 1 0 0,0-1-1 0 0,-1 1 1 0 0,0 0-1 0 0,4 11 1 0 0,5 19-79 0 0,-2 1 0 0 0,8 59-1 0 0,-13-64 46 0 0,1 0-1 0 0,1-1 1 0 0,1 0-1 0 0,20 44 0 0 0,-20-56 33 0 0,2 0 0 0 0,17 23 0 0 0,-22-35 0 0 0,0-1 0 0 0,1 0 0 0 0,0 0 0 0 0,0 0 0 0 0,0-1 0 0 0,1 0 0 0 0,-1 0 0 0 0,1 0 0 0 0,8 3 0 0 0,-9-5 0 0 0,23 9 0 0 0,6 0 0 0 0,-18-7 0 0 0,-14-5-5 0 0,0 1-1 0 0,-1 0 1 0 0,1 0-1 0 0,0 0 1 0 0,-1 0 0 0 0,1 0-1 0 0,-1 0 1 0 0,4 3-1 0 0,1-3-121 0 0,-6-1 110 0 0,-1 0 0 0 0,0 0-1 0 0,1 0 1 0 0,-1 0 0 0 0,0 0 0 0 0,1 0-1 0 0,-1 1 1 0 0,0-1 0 0 0,1 0 0 0 0,-1 0-1 0 0,0 0 1 0 0,0 0 0 0 0,1 0-1 0 0,-1 0 1 0 0,0 1 0 0 0,1-1 0 0 0,-1 0-1 0 0,0 0 1 0 0,0 1 0 0 0,1-1 0 0 0,-1 0-1 0 0,0 0 1 0 0,0 1 0 0 0,1-1-1 0 0,-1 1-82 0 0,1 0 0 0 0,-1-1 0 0 0,1 1-1 0 0,-1 0 1 0 0,1-1 0 0 0,0 1-1 0 0,-1-1 1 0 0,1 1 0 0 0,0-1-1 0 0,0 1 1 0 0,0-1 0 0 0,-1 0 0 0 0,2 1-1 0 0,33 9-3385 0 0,-18-6 1880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0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4607 0 0,'0'0'11400'0'0,"0"2"-11136"0"0,-7 17-37 0 0,0-1-1 0 0,-16 31 0 0 0,6-14-106 0 0,-173 374 321 0 0,164-359-415 0 0,-2-1-1 0 0,-3-1 1 0 0,-1-1 0 0 0,-57 61-1 0 0,80-98-273 0 0,0-1 0 0 0,-15 12 0 0 0,22-20-102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0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17 337 2303 0 0,'-17'-11'12335'0'0,"18"13"-11974"0"0,1 1-248 0 0,1 0 0 0 0,-1 0-1 0 0,1-1 1 0 0,-1 1 0 0 0,1 0-1 0 0,0-1 1 0 0,0 0 0 0 0,0 0-1 0 0,0 0 1 0 0,1 0 0 0 0,4 2-1 0 0,19 9 353 0 0,-18-8-314 0 0,1 0 1 0 0,-1-1 0 0 0,18 5 0 0 0,-4-4 2 0 0,0-1-1 0 0,1-1 0 0 0,-1-2 1 0 0,1 0-1 0 0,-1-1 0 0 0,28-4 1 0 0,-3-4 89 0 0,92-26 0 0 0,488-169-77 0 0,-541 174-308 0 0,82-28-699 0 0,-37 12-850 0 0,-42 21-2662 0 0,-72 19 2766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0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0 8839 0 0,'0'0'1055'0'0,"-1"3"-467"0"0,-76 136 3524 0 0,-30 80-2219 0 0,-16 37-1167 0 0,-19-10-594 0 0,141-245-130 0 0,-179 251 258 0 0,171-241-261 0 0,1-1-3 0 0,0 1 0 0 0,-10 17 0 0 0,17-26-68 0 0,4-4-155 0 0,21-14 57 0 0,0-2-1 0 0,0-1 1 0 0,-2-1-1 0 0,21-25 1 0 0,16-12 22 0 0,-42 41 109 0 0,2-3-19 0 0,1 2 0 0 0,0 0-1 0 0,1 1 1 0 0,45-26 0 0 0,-62 41 65 0 0,-1-1 0 0 0,1 1 0 0 0,-1 0 0 0 0,1 0 0 0 0,0 0 1 0 0,0 0-1 0 0,-1 1 0 0 0,1-1 0 0 0,0 1 0 0 0,0 0 1 0 0,0 0-1 0 0,-1 0 0 0 0,9 2 0 0 0,-9-1 40 0 0,-1 0-1 0 0,1 0 1 0 0,0 0-1 0 0,-1 1 1 0 0,1-1 0 0 0,-1 0-1 0 0,1 1 1 0 0,-1 0-1 0 0,0 0 1 0 0,0 0-1 0 0,0 0 1 0 0,0 0 0 0 0,0 0-1 0 0,0 0 1 0 0,0 1-1 0 0,-1-1 1 0 0,1 0-1 0 0,-1 1 1 0 0,2 3 0 0 0,0 3 68 0 0,0 0 0 0 0,0 1 0 0 0,-1-1 1 0 0,0 1-1 0 0,0-1 0 0 0,-1 1 1 0 0,-1 0-1 0 0,0-1 0 0 0,0 1 0 0 0,-1 0 1 0 0,-2 14-1 0 0,-4 8-43 0 0,-2-1 1 0 0,-12 33-1 0 0,18-58-78 0 0,-20 59-404 0 0,22-63 164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10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190 234 5527 0 0,'1'1'6755'0'0,"0"2"-6480"0"0,0-1 0 0 0,1 0-1 0 0,-1 0 1 0 0,1 0 0 0 0,0 0 0 0 0,0 0-1 0 0,-1 0 1 0 0,1-1 0 0 0,0 1 0 0 0,0 0 0 0 0,1-1-1 0 0,-1 0 1 0 0,0 1 0 0 0,0-1 0 0 0,5 1-1 0 0,-3-1-212 0 0,0 0 0 0 0,0-1-1 0 0,0 0 1 0 0,0 0-1 0 0,-1 0 1 0 0,1 0-1 0 0,0 0 1 0 0,0-1-1 0 0,0 0 1 0 0,6-2-1 0 0,14-6-9 0 0,0-1 0 0 0,-1-1 0 0 0,0-1-1 0 0,-1-1 1 0 0,41-31 0 0 0,-45 30-244 0 0,-1 0 0 0 0,23-25 1 0 0,-35 33 36 0 0,0 0 1 0 0,0 0 0 0 0,-1 0 0 0 0,1-1 0 0 0,-2 0 0 0 0,1 1 0 0 0,-1-1 0 0 0,0-1 0 0 0,0 1-1 0 0,2-13 1 0 0,-4 18-315 0 0,-3 1-10 0 0,0 0 445 0 0,0 0-1 0 0,0 1 1 0 0,0-1-1 0 0,0 0 0 0 0,0 1 1 0 0,0-1-1 0 0,0 1 1 0 0,0 0-1 0 0,0 0 0 0 0,0 0 1 0 0,0 0-1 0 0,0 0 1 0 0,0 0-1 0 0,0 1 1 0 0,0-1-1 0 0,0 1 0 0 0,0-1 1 0 0,0 1-1 0 0,-3 1 1 0 0,-5 3 41 0 0,1 0 1 0 0,-15 10-1 0 0,12-7-55 0 0,-186 133 1330 0 0,151-102-840 0 0,-82 88-1 0 0,112-108-309 0 0,1 0-1 0 0,-24 40 0 0 0,36-52-76 0 0,1-1 0 0 0,-1 0 0 0 0,1 1 0 0 0,1 0 0 0 0,-1 0 0 0 0,1 0 0 0 0,1 0-1 0 0,-1 0 1 0 0,1 0 0 0 0,0 0 0 0 0,1 1 0 0 0,0-1 0 0 0,0 0 0 0 0,1 12 0 0 0,0-16 4 0 0,1 1 1 0 0,-1-1 0 0 0,0 1 0 0 0,1-1 0 0 0,0 0 0 0 0,0 0 0 0 0,0 1 0 0 0,0-1-1 0 0,0 0 1 0 0,1-1 0 0 0,-1 1 0 0 0,1 0 0 0 0,0-1 0 0 0,0 1 0 0 0,0-1 0 0 0,0 0-1 0 0,0 0 1 0 0,0 0 0 0 0,1-1 0 0 0,-1 1 0 0 0,5 1 0 0 0,8 2 142 0 0,0 0 1 0 0,1-2-1 0 0,23 4 1 0 0,-27-5-188 0 0,2-1 22 0 0,0 0-1 0 0,0-1 0 0 0,1 0 1 0 0,16-3-1 0 0,60-16-48 0 0,-36 1-935 0 0,-23 7-3644 0 0,-3 2-1377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1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 11687 0 0,'0'0'1060'0'0,"-1"2"-869"0"0,-4 25 512 0 0,-1-1-1 0 0,-1 0 1 0 0,-20 47-1 0 0,-44 71 516 0 0,-172 239-731 0 0,148-240-423 0 0,65-99-86 0 0,-56 91 86 0 0,64-97-242 0 0,-28 65 0 0 0,50-101-162 0 0,7-16-2565 0 0,3-3 2130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5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11 6911 0 0,'0'0'528'0'0,"-2"-1"-341"0"0,-22-6 165 0 0,15 6 1013 0 0,0 0 0 0 0,1 1 0 0 0,-1 0 0 0 0,-16 2 0 0 0,20-1-1000 0 0,1 1-1 0 0,-1-1 1 0 0,0 1-1 0 0,1 0 1 0 0,-8 4-1 0 0,4-1 100 0 0,4-3-273 0 0,-1 1 0 0 0,1 0 0 0 0,0 1 0 0 0,0-1 0 0 0,0 1-1 0 0,1 0 1 0 0,-1 0 0 0 0,1 0 0 0 0,0 0 0 0 0,0 1 0 0 0,0-1 0 0 0,1 1 0 0 0,-1 0 0 0 0,1-1 0 0 0,0 1 0 0 0,1 0 0 0 0,-1 0 0 0 0,1 1 0 0 0,-1 6 0 0 0,0 4-34 0 0,0 1 0 0 0,1-1 0 0 0,1 1 0 0 0,3 31 0 0 0,1-21-134 0 0,2 1 0 0 0,1-1 1 0 0,1 0-1 0 0,18 42 0 0 0,58 98 160 0 0,-8-18-101 0 0,-69-133-64 0 0,-1 0 0 0 0,-1 0 0 0 0,-1 0 0 0 0,0 1 0 0 0,-1-1 1 0 0,0 1-1 0 0,-2 0 0 0 0,0 0 0 0 0,-2 29 0 0 0,-1-33-4 0 0,1 0 0 0 0,-2-1 1 0 0,0 1-1 0 0,0-1 0 0 0,-2 0 1 0 0,1 0-1 0 0,-1 0 0 0 0,-1 0 1 0 0,0-1-1 0 0,-1 0 0 0 0,0 0 1 0 0,0-1-1 0 0,-14 14 0 0 0,-1-2 19 0 0,-1-1-1 0 0,-31 21 0 0 0,-56 30 33 0 0,52-35-40 0 0,-40 21-1381 0 0,92-53 1040 0 0,-4-3 141 0 0,1-1-124 0 0,8-1 302 0 0,0 0 0 0 0,1 0 1 0 0,-1 1-1 0 0,1-1 0 0 0,-1 0 1 0 0,0 0-1 0 0,1-1 0 0 0,-1 1 1 0 0,1 0-1 0 0,-1 0 0 0 0,0 0 1 0 0,1 0-1 0 0,-1 0 0 0 0,1-1 1 0 0,-1 1-1 0 0,1 0 0 0 0,-1 0 1 0 0,1-1-1 0 0,-1 1 0 0 0,1-1 1 0 0,-1 1-1 0 0,1 0 0 0 0,-1-2 1 0 0,-4-4 18 0 0,4 5-19 0 0,1 0 0 0 0,0 1 0 0 0,-1-1 0 0 0,1-1 0 0 0,0 1 0 0 0,0 0 0 0 0,-1 0 0 0 0,1 0 0 0 0,0 0 0 0 0,0 0 0 0 0,0 0 0 0 0,1 0-1 0 0,-1 0 1 0 0,0 0 0 0 0,0 0 0 0 0,0 0 0 0 0,1-2 0 0 0,6-14-403 0 0,-6 15 302 0 0,1-3-705 0 0,1-1-1 0 0,0 0 1 0 0,0 1 0 0 0,8-10 0 0 0,-2 6-1036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1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85 673 5063 0 0,'0'0'390'0'0,"-1"0"-252"0"0,-46 8 4862 0 0,42-8-4627 0 0,1 0 0 0 0,0 0 1 0 0,-1-1-1 0 0,1 1 0 0 0,-8-3 0 0 0,10 3 358 0 0,2-3-333 0 0,-1-7-161 0 0,1-1 0 0 0,1 1 0 0 0,-1-1-1 0 0,2 1 1 0 0,-1-1 0 0 0,2 1 0 0 0,-1 0 0 0 0,1-1-1 0 0,1 2 1 0 0,0-1 0 0 0,9-17 0 0 0,7-8 205 0 0,43-57 1 0 0,-24 42-192 0 0,3 2 1 0 0,1 2-1 0 0,3 1 1 0 0,99-74-1 0 0,-126 106-145 0 0,0 1 0 0 0,1 1 0 0 0,0 0-1 0 0,1 2 1 0 0,0 0 0 0 0,1 1 0 0 0,-1 1 0 0 0,30-4 0 0 0,-36 8-6 0 0,0 1 1 0 0,1 0-1 0 0,0 2 1 0 0,-1 0-1 0 0,1 0 1 0 0,-1 2-1 0 0,1-1 1 0 0,-1 2-1 0 0,0 0 1 0 0,0 1 0 0 0,0 1-1 0 0,0 0 1 0 0,13 8-1 0 0,-23-10-79 0 0,0 0-1 0 0,0 0 0 0 0,0 0 1 0 0,-1 1-1 0 0,0-1 1 0 0,1 1-1 0 0,-1 1 0 0 0,-1-1 1 0 0,1 0-1 0 0,-1 1 1 0 0,0 0-1 0 0,0-1 0 0 0,0 1 1 0 0,0 1-1 0 0,-1-1 1 0 0,0 0-1 0 0,0 1 0 0 0,-1-1 1 0 0,1 1-1 0 0,-1-1 1 0 0,1 10-1 0 0,-2-4-4 0 0,0 0 0 0 0,0 0 0 0 0,-1 0 0 0 0,0 0 0 0 0,-1 0 0 0 0,-1 0-1 0 0,1-1 1 0 0,-2 1 0 0 0,1-1 0 0 0,-8 15 0 0 0,1-8 28 0 0,0 0 1 0 0,-2 0-1 0 0,1-1 0 0 0,-2 0 1 0 0,0-1-1 0 0,-18 15 0 0 0,-97 73-168 0 0,114-93 118 0 0,-50 36-183 0 0,-87 48 0 0 0,111-73 46 0 0,0-2 0 0 0,-1-2 0 0 0,-75 21 0 0 0,111-37 85 0 0,0 0 0 0 0,0 0 0 0 0,0 0 0 0 0,0-1 0 0 0,0 1 0 0 0,0-1 0 0 0,0-1 0 0 0,0 1 0 0 0,0-1 0 0 0,0 0 0 0 0,-8-2 0 0 0,13 3-13 0 0,-1-1 0 0 0,1 1 0 0 0,0 0 0 0 0,0-1 0 0 0,-1 1 0 0 0,1 0 0 0 0,0-1 1 0 0,0 1-1 0 0,-1-1 0 0 0,1 1 0 0 0,0 0 0 0 0,0-1 0 0 0,0 1 0 0 0,0-1 0 0 0,0 1 0 0 0,0-1 1 0 0,0 1-1 0 0,-1-1 0 0 0,1 1 0 0 0,1 0 0 0 0,-1-1 0 0 0,0 1 0 0 0,0-1 0 0 0,0 1 1 0 0,0-1-1 0 0,0 0-146 0 0,3-14-1001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1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231 370 8951 0 0,'6'18'407'0'0,"-5"-15"-6"0"0,-1 0-257 0 0,0 8-174 0 0,0 0 344 0 0,0 0 0 0 0,-1 0 0 0 0,0 0 0 0 0,-4 19 0 0 0,-2-11 773 0 0,0-1 0 0 0,-2 0 0 0 0,-18 29 0 0 0,24-42-848 0 0,2-3 202 0 0,0-1-9 0 0,-1 0-361 0 0,0 1 1 0 0,0-1-1 0 0,0 0 0 0 0,0 0 0 0 0,-1 0 0 0 0,1 0 0 0 0,0 0 1 0 0,-1 0-1 0 0,1 0 0 0 0,0-1 0 0 0,-1 1 0 0 0,1-1 1 0 0,-1 0-1 0 0,1 0 0 0 0,-1 0 0 0 0,1 0 0 0 0,0 0 0 0 0,-1 0 1 0 0,1-1-1 0 0,-1 1 0 0 0,1-1 0 0 0,0 0 0 0 0,-1 0 1 0 0,1 1-1 0 0,0-2 0 0 0,0 1 0 0 0,-1 0 0 0 0,1 0 0 0 0,0-1 1 0 0,0 1-1 0 0,0-1 0 0 0,1 1 0 0 0,-1-1 0 0 0,0 0 0 0 0,1 0 1 0 0,-1 0-1 0 0,1 0 0 0 0,-2-2 0 0 0,-2-6-56 0 0,0-1 0 0 0,0 0 0 0 0,1 0 0 0 0,1 0 0 0 0,-1-1 0 0 0,2 1 0 0 0,0-1-1 0 0,0 1 1 0 0,1-21 0 0 0,1 17-17 0 0,1 0 0 0 0,1 0-1 0 0,1 1 1 0 0,0-1 0 0 0,1 0 0 0 0,11-27-1 0 0,-4 20-21 0 0,0 0 0 0 0,2 0 0 0 0,0 1 0 0 0,2 1 0 0 0,0 0 0 0 0,1 1-1 0 0,1 0 1 0 0,39-31 0 0 0,-42 39 16 0 0,1 1-1 0 0,1 0 1 0 0,0 1-1 0 0,0 1 1 0 0,1 1-1 0 0,0 0 1 0 0,34-9-1 0 0,-26 11 20 0 0,0 0 0 0 0,0 2 0 0 0,1 1 0 0 0,-1 1 0 0 0,29 2 0 0 0,-46 0 5 0 0,0 0 0 0 0,1 0 0 0 0,-1 1 0 0 0,0 0 0 0 0,-1 0 1 0 0,1 1-1 0 0,0 0 0 0 0,-1 0 0 0 0,0 1 0 0 0,13 8 0 0 0,-17-10 7 0 0,0 1-1 0 0,0-1 0 0 0,-1 1 0 0 0,1 0 1 0 0,0-1-1 0 0,-1 2 0 0 0,1-1 1 0 0,-1 0-1 0 0,0 0 0 0 0,0 1 0 0 0,-1-1 1 0 0,1 1-1 0 0,-1-1 0 0 0,1 1 0 0 0,-1 0 1 0 0,0-1-1 0 0,-1 1 0 0 0,1 0 1 0 0,-1 0-1 0 0,1 0 0 0 0,-1 0 0 0 0,0 0 1 0 0,-1-1-1 0 0,0 6 0 0 0,-1 3 41 0 0,-2 0-1 0 0,1-1 1 0 0,-2 1-1 0 0,1-1 1 0 0,-2 0-1 0 0,1-1 0 0 0,-1 1 1 0 0,-1-1-1 0 0,0 0 1 0 0,-16 17-1 0 0,-6 2-9 0 0,-59 49-1 0 0,29-36-410 0 0,-1-1 1 0 0,-82 39-1 0 0,21-24-1720 0 0,106-50 1235 0 0,-2-1 0 0 0,1 0 0 0 0,0-1 0 0 0,-1-1 0 0 0,-26 2 0 0 0,9-7-940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1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 10591 0 0,'0'0'819'0'0,"-2"1"-534"0"0,-6 2 77 0 0,0 1 0 0 0,1 1-1 0 0,0-1 1 0 0,0 1 0 0 0,0 0 0 0 0,1 1-1 0 0,-12 12 1 0 0,2 0 61 0 0,-22 34 0 0 0,-13 32-377 0 0,-79 175 0 0 0,-87 146 18 0 0,147-270-378 0 0,45-85-65 0 0,22-44-6 0 0,0 1 1 0 0,0-1-1 0 0,-3 14 0 0 0,3-6-4455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12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1066 15087 0 0,'0'0'1366'0'0,"2"0"-1062"0"0,3 1-175 0 0,-1-1 1 0 0,1 0 0 0 0,0 0 0 0 0,-1 0 0 0 0,1 0 0 0 0,0-1 0 0 0,-1 1 0 0 0,1-1 0 0 0,5-2 0 0 0,-2 0 58 0 0,1-1 0 0 0,-1 0 0 0 0,0 0 0 0 0,9-7 1 0 0,19-16 744 0 0,53-51 0 0 0,-55 46-786 0 0,40-37 21 0 0,69-85 0 0 0,-102 104-270 0 0,-3-2 0 0 0,58-103-1 0 0,-67 101-641 0 0,-3-1-1 0 0,-2-1 0 0 0,27-96 1 0 0,-49 145 514 0 0,-1 0-1 0 0,0-1 1 0 0,0 1 0 0 0,0 0 0 0 0,-1-1 0 0 0,-1-12 0 0 0,1 18 204 0 0,0 0 0 0 0,-1 1 1 0 0,1-1-1 0 0,0 0 0 0 0,-1 1 0 0 0,1-1 0 0 0,-1 0 0 0 0,0 1 0 0 0,0-1 0 0 0,1 1 0 0 0,-1-1 0 0 0,0 1 0 0 0,0 0 0 0 0,-1-1 1 0 0,1 1-1 0 0,0 0 0 0 0,0 0 0 0 0,0-1 0 0 0,-1 1 0 0 0,1 0 0 0 0,-1 0 0 0 0,1 1 0 0 0,-1-1 0 0 0,1 0 0 0 0,-1 0 0 0 0,0 1 1 0 0,1-1-1 0 0,-1 1 0 0 0,0-1 0 0 0,1 1 0 0 0,-1 0 0 0 0,0 0 0 0 0,1 0 0 0 0,-3 0 0 0 0,-3 0 52 0 0,1 1 1 0 0,0 0-1 0 0,0 0 0 0 0,0 1 0 0 0,0 0 1 0 0,0 0-1 0 0,1 0 0 0 0,-1 1 0 0 0,-8 4 0 0 0,0 2 50 0 0,1 0-1 0 0,-19 17 0 0 0,3 2 70 0 0,2 1 0 0 0,0 2 0 0 0,3 0 0 0 0,0 2-1 0 0,2 1 1 0 0,-30 61 0 0 0,-81 233 573 0 0,109-261-682 0 0,-23 71 193 0 0,-19 50 238 0 0,-68 93 444 0 0,-23-12-254 0 0,82-158-646 0 0,-105 118 0 0 0,164-210-75 0 0,-18 17-727 0 0,33-34-182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1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38 156 9671 0 0,'-7'0'283'0'0,"5"-1"-181"0"0,-1 1 1 0 0,1 0-1 0 0,0 0 1 0 0,0 0-1 0 0,-1 1 1 0 0,1-1 0 0 0,0 0-1 0 0,0 1 1 0 0,-8 2 4293 0 0,10-3-4283 0 0,0 0 0 0 0,0 0 0 0 0,0 0 0 0 0,0 1 0 0 0,0-1 0 0 0,0 0 0 0 0,0 0 0 0 0,0 0 0 0 0,0 0 0 0 0,0 0 0 0 0,0 1 0 0 0,0-1 0 0 0,0 0 0 0 0,1 1 1130 0 0,-1 0-1130 0 0,13 5 1468 0 0,25 4-1520 0 0,-21-9 192 0 0,0-1 0 0 0,0 0 0 0 0,0-1 1 0 0,0-1-1 0 0,27-6 0 0 0,85-29 730 0 0,-87 23-836 0 0,14-3-563 0 0,141-44 1716 0 0,-131 43-3683 0 0,1 0-3357 0 0,-51 14-844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1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5 9215 0 0,'-1'0'707'0'0,"-8"-2"-433"0"0,0 1-1 0 0,0 0 1 0 0,0 1-1 0 0,0 0 1 0 0,1 0-1 0 0,-1 1 0 0 0,0 1 1 0 0,0-1-1 0 0,0 1 1 0 0,1 1-1 0 0,-15 5 1 0 0,-9 6 631 0 0,-48 28 1 0 0,80-42-907 0 0,-26 15 90 0 0,-13 6 25 0 0,1 3 0 0 0,-44 34 0 0 0,67-46-134 0 0,-7 7 288 0 0,-38 39 0 0 0,55-52-137 0 0,0 0-1 0 0,0 0 1 0 0,0 1-1 0 0,1 0 1 0 0,0 0-1 0 0,1 0 1 0 0,-1 0-1 0 0,1 0 1 0 0,1 1-1 0 0,-1-1 1 0 0,-1 15-1 0 0,4-18-67 0 0,-1 0 0 0 0,2 1 0 0 0,-1-1 0 0 0,0 0 0 0 0,1 0 0 0 0,0 0 0 0 0,0 0 0 0 0,0 0 0 0 0,0 0 0 0 0,1 0 0 0 0,-1 0 0 0 0,1 0 0 0 0,0-1 0 0 0,0 1 0 0 0,1-1 0 0 0,-1 1 0 0 0,1-1 0 0 0,0 0 0 0 0,-1 0 0 0 0,1 0 0 0 0,1 0 0 0 0,-1-1 0 0 0,0 1 0 0 0,1-1 0 0 0,-1 0 0 0 0,7 3 0 0 0,-4-2 22 0 0,1 0-1 0 0,0 0 1 0 0,0 0-1 0 0,0-1 0 0 0,0 0 1 0 0,1-1-1 0 0,-1 0 1 0 0,0 0-1 0 0,1 0 1 0 0,-1-1-1 0 0,1 0 1 0 0,-1-1-1 0 0,0 1 1 0 0,9-3-1 0 0,-8 1-52 0 0,-1 0-1 0 0,1-1 1 0 0,-1 0-1 0 0,0 0 1 0 0,0 0-1 0 0,-1-1 1 0 0,1 0-1 0 0,-1 0 1 0 0,0-1-1 0 0,0 0 1 0 0,0 0-1 0 0,-1 0 1 0 0,1-1-1 0 0,-1 1 1 0 0,0-1-1 0 0,-1-1 1 0 0,0 1-1 0 0,0-1 1 0 0,0 1-1 0 0,-1-1 1 0 0,0 0-1 0 0,0-1 1 0 0,2-9-1 0 0,3-14-160 0 0,-2 0 0 0 0,2-33-1 0 0,-2 16-335 0 0,0 8-74 0 0,12-71-3383 0 0,-11 85 2232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1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816 851 12895 0 0,'0'0'1172'0'0,"-2"0"-966"0"0,-5 1 47 0 0,1 0 0 0 0,0 0 0 0 0,-1 1 0 0 0,1 0 0 0 0,0 0 0 0 0,-8 3 0 0 0,-21 7 1950 0 0,33-12-1532 0 0,3-7-512 0 0,0 0 1 0 0,1-1-1 0 0,-1 1 1 0 0,2 0 0 0 0,-1 0-1 0 0,1 0 1 0 0,0 0-1 0 0,0 0 1 0 0,8-11-1 0 0,-1 0 23 0 0,18-33 22 0 0,6-11-228 0 0,36-94 0 0 0,-41 70-388 0 0,-4-2 0 0 0,21-138 0 0 0,-44 213 369 0 0,0 5 3 0 0,-1-1 0 0 0,0 1 0 0 0,0-1 0 0 0,-1 1 0 0 0,0-1 0 0 0,0 1 0 0 0,-3-15 1 0 0,3 22 44 0 0,0 1 0 0 0,0-1 1 0 0,0 1-1 0 0,0-1 1 0 0,-1 1-1 0 0,1-1 1 0 0,0 1-1 0 0,0-1 1 0 0,0 1-1 0 0,-1-1 1 0 0,1 1-1 0 0,0-1 0 0 0,-1 1 1 0 0,1-1-1 0 0,0 1 1 0 0,-1-1-1 0 0,1 1 1 0 0,-1 0-1 0 0,1-1 1 0 0,0 1-1 0 0,-1 0 0 0 0,1-1 1 0 0,-1 1-1 0 0,1 0 1 0 0,-1 0-1 0 0,1-1 1 0 0,-1 1-1 0 0,1 0 1 0 0,-1 0-1 0 0,0 0 1 0 0,1 0-1 0 0,-1 0 0 0 0,1 0 1 0 0,-1 0-1 0 0,1 0 1 0 0,-1 0-1 0 0,1 0 1 0 0,-1 0-1 0 0,0 0 1 0 0,1 0-1 0 0,-1 0 0 0 0,1 0 1 0 0,-1 1-1 0 0,1-1 1 0 0,-1 0-1 0 0,1 0 1 0 0,-1 1-1 0 0,1-1 1 0 0,-1 0-1 0 0,1 1 1 0 0,-1 0-1 0 0,-3 2-2 0 0,0 0 0 0 0,1 0 0 0 0,-1 1 0 0 0,-4 6 0 0 0,-11 17-3 0 0,1 1 0 0 0,1 1 0 0 0,-17 40 0 0 0,-31 98 0 0 0,43-106 0 0 0,-124 354 259 0 0,49-132 226 0 0,60-190-297 0 0,-86 156 0 0 0,86-182-167 0 0,-77 135 94 0 0,68-130-896 0 0,-85 102 0 0 0,106-149-1296 0 0,12-15-1525 0 0,10-8 2230 0 0,-6 5-3903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1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48 270 7367 0 0,'-2'2'334'0'0,"-30"16"132"0"0,22-11-80 0 0,10-6-163 0 0,-1 0 0 0 0,1 0 1 0 0,-1 0-1 0 0,1 0 0 0 0,-1 0 1 0 0,1 0-1 0 0,0 0 0 0 0,0 0 1 0 0,-1 0-1 0 0,1 0 0 0 0,0 1 1 0 0,0-1-1 0 0,0 0 1 0 0,0 0-1 0 0,0 0 0 0 0,0 0 1 0 0,1 0-1 0 0,-1 0 0 0 0,0 0 1 0 0,1 0-1 0 0,-1 0 0 0 0,0 0 1 0 0,1 0-1 0 0,-1 0 0 0 0,1 0 1 0 0,-1 0-1 0 0,1 0 0 0 0,0 0 1 0 0,-1-1-1 0 0,3 3 0 0 0,-2-2 112 0 0,1 1-1 0 0,0 0 0 0 0,0-1 1 0 0,0 1-1 0 0,1-1 1 0 0,-1 1-1 0 0,0-1 0 0 0,0 0 1 0 0,1 0-1 0 0,-1 0 0 0 0,1-1 1 0 0,3 2-1 0 0,6-1-83 0 0,0-1 1 0 0,-1 0-1 0 0,1-1 0 0 0,21-4 0 0 0,-6 0 27 0 0,60-9 264 0 0,-2-5 1 0 0,0-3 0 0 0,-1-3 0 0 0,141-65 0 0 0,-139 52-619 0 0,54-26 54 0 0,-50 17-2881 0 0,-62 30 1200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1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465 347 6447 0 0,'0'0'1899'0'0,"3"2"-542"0"0,7 7 2237 0 0,-8-8-2960 0 0,-1 1-265 0 0,1-1 1 0 0,-1 1-1 0 0,0-1 0 0 0,1 1 0 0 0,-1-1 1 0 0,0 1-1 0 0,0 0 0 0 0,0 0 0 0 0,0-1 0 0 0,0 3 1 0 0,14-7-66 0 0,-10 0-280 0 0,-1-1 1 0 0,0 1-1 0 0,0-1 0 0 0,0 0 1 0 0,0-1-1 0 0,0 1 1 0 0,2-6-1 0 0,22-36 3 0 0,-14 18-3 0 0,0 0-1 0 0,11-40 1 0 0,-20 53-27 0 0,-1 0 0 0 0,-1-1 0 0 0,0 1 0 0 0,-1-1 0 0 0,-1 1 0 0 0,-1-25 0 0 0,0 38-8 0 0,0 1 0 0 0,0-1 1 0 0,0 1-1 0 0,0 0 1 0 0,0-1-1 0 0,-1 1 0 0 0,1-1 1 0 0,-1 1-1 0 0,1 0 1 0 0,-1-1-1 0 0,1 1 0 0 0,-1 0 1 0 0,1-1-1 0 0,-1 1 1 0 0,0 0-1 0 0,0 0 0 0 0,0 0 1 0 0,0 0-1 0 0,0-1 1 0 0,0 2-1 0 0,0-1 0 0 0,0 0 1 0 0,0 0-1 0 0,0 0 1 0 0,-1 0-1 0 0,1 1 0 0 0,0-1 1 0 0,-1 0-1 0 0,1 1 1 0 0,0-1-1 0 0,-1 1 1 0 0,1 0-1 0 0,-1-1 0 0 0,1 1 1 0 0,0 0-1 0 0,-1 0 1 0 0,1 0-1 0 0,-1 0 0 0 0,1 0 1 0 0,-2 0-1 0 0,-5 2-45 0 0,1-1 0 0 0,0 1 1 0 0,0 0-1 0 0,0 1 0 0 0,0-1 0 0 0,-10 7 0 0 0,-65 35-338 0 0,-99 71 0 0 0,147-90 370 0 0,0 2 0 0 0,2 1-1 0 0,-40 46 1 0 0,59-59 43 0 0,1 1 0 0 0,0 0 0 0 0,2 0 0 0 0,0 2 0 0 0,0-1 0 0 0,2 1-1 0 0,0 0 1 0 0,1 1 0 0 0,-7 29 0 0 0,13-39 54 0 0,-1 0-1 0 0,2 1 1 0 0,-1-1-1 0 0,2 0 1 0 0,-1 0-1 0 0,1 0 1 0 0,0 0-1 0 0,1 0 1 0 0,0 0-1 0 0,5 13 1 0 0,-6-20-25 0 0,-1-1 0 0 0,1 0 0 0 0,0 1 0 0 0,0-1 1 0 0,0 0-1 0 0,0 1 0 0 0,0-1 0 0 0,0 0 0 0 0,1 0 1 0 0,-1 0-1 0 0,0 0 0 0 0,1 0 0 0 0,-1 0 0 0 0,1 0 1 0 0,-1 0-1 0 0,1-1 0 0 0,-1 1 0 0 0,1-1 0 0 0,-1 1 1 0 0,1-1-1 0 0,-1 1 0 0 0,1-1 0 0 0,0 0 0 0 0,-1 0 1 0 0,1 0-1 0 0,1 0 0 0 0,4 0 26 0 0,-1 0 0 0 0,1 0 0 0 0,-1-1 0 0 0,0 0 0 0 0,8-2 0 0 0,2-2-53 0 0,1 0 0 0 0,-1-1 0 0 0,0 0 0 0 0,-1-2 0 0 0,0 1 0 0 0,0-2 0 0 0,0 0 0 0 0,14-13 0 0 0,-14 9-67 0 0,74-68-267 0 0,-72 64 286 0 0,-2 0 0 0 0,0-1-1 0 0,14-23 1 0 0,-22 31 27 0 0,11-22 15 0 0,-17 30 154 0 0,-2 4-73 0 0,-5 33-72 0 0,2 0 0 0 0,1 0 0 0 0,2 45 0 0 0,1-78-78 0 0,0 1-1 0 0,0-1 1 0 0,0 0 0 0 0,0 0-1 0 0,1 1 1 0 0,-1-1-1 0 0,1 0 1 0 0,-1 0 0 0 0,1 0-1 0 0,0 0 1 0 0,0 0-1 0 0,0 0 1 0 0,0 0 0 0 0,0 0-1 0 0,0 0 1 0 0,0 0 0 0 0,3 2-1 0 0,0 0-1200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1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115 279 4607 0 0,'0'0'208'0'0,"-1"2"-9"0"0,-25 34 3281 0 0,-30 58 0 0 0,49-81-3496 0 0,2-2 394 0 0,0 0 0 0 0,-5 18 1 0 0,6-18 2001 0 0,6-11-2291 0 0,0 0 1 0 0,0-1-1 0 0,0 1 1 0 0,0-1-1 0 0,0 0 1 0 0,0 0-1 0 0,0 0 1 0 0,0 0-1 0 0,0 0 1 0 0,0 0-1 0 0,-1 0 1 0 0,1 0 0 0 0,2-3-1 0 0,19-21 328 0 0,47-75-22 0 0,-49 68-415 0 0,0 1 0 0 0,2 2 1 0 0,30-31-1 0 0,-23 32-175 0 0,2 1 0 0 0,1 2-1 0 0,1 1 1 0 0,1 1 0 0 0,66-30-1 0 0,-95 50 300 0 0,1 0-1 0 0,-1 1 1 0 0,1 0-1 0 0,0 1 1 0 0,0-1-1 0 0,0 1 1 0 0,-1 1-1 0 0,1-1 1 0 0,0 1-1 0 0,0 1 1 0 0,0-1-1 0 0,0 1 1 0 0,0 0-1 0 0,0 0 1 0 0,0 1-1 0 0,-1 0 0 0 0,1 1 1 0 0,-1-1-1 0 0,1 1 1 0 0,-1 0-1 0 0,0 1 1 0 0,0-1-1 0 0,0 1 1 0 0,-1 0-1 0 0,1 1 1 0 0,-1-1-1 0 0,0 1 1 0 0,0 0-1 0 0,-1 1 1 0 0,7 9-1 0 0,-1 1 204 0 0,2 1-11 0 0,-2 1-1 0 0,12 25 1 0 0,-20-37-278 0 0,0 0 1 0 0,0 1-1 0 0,0-1 0 0 0,-1 0 0 0 0,0 0 0 0 0,0 1 0 0 0,-1-1 1 0 0,0 1-1 0 0,0-1 0 0 0,0 1 0 0 0,-2 10 0 0 0,-5 6 56 0 0,0 0-1 0 0,-16 33 0 0 0,-7 23 135 0 0,27-69-183 0 0,1 0 0 0 0,0 0 0 0 0,0 0 0 0 0,1 1 1 0 0,0-1-1 0 0,2 14 0 0 0,1-9-25 0 0,4-2 0 0 0,3-3 0 0 0,-6-8-17 0 0,-1 0 1 0 0,1 0-1 0 0,0 0 0 0 0,0 0 0 0 0,0-1 0 0 0,0 0 0 0 0,0 1 1 0 0,1-1-1 0 0,-1 0 0 0 0,0 0 0 0 0,1-1 0 0 0,-1 1 0 0 0,0-1 1 0 0,1 0-1 0 0,-1 1 0 0 0,1-2 0 0 0,5 1 0 0 0,-4-1-422 0 0,1 0 0 0 0,-1 0-1 0 0,1-1 1 0 0,4-2 0 0 0,19-11-5795 0 0,-15 4 703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5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5063 0 0,'-2'0'390'0'0,"-38"12"310"0"0,20-7 1810 0 0,16-3 770 0 0,4-2-3139 0 0,-1 0-1 0 0,1 0 0 0 0,0 0 0 0 0,0 0 0 0 0,0 0 1 0 0,-1 0-1 0 0,1 0 0 0 0,0 0 0 0 0,0 0 0 0 0,0 0 1 0 0,-1 1-1 0 0,1-1 0 0 0,0 0 421 0 0,-1 0-421 0 0,1 1 0 0 0,0-1 0 0 0,0 0 1 0 0,0 0-1 0 0,0 0 0 0 0,0 1 0 0 0,0-1 0 0 0,0 0 1 0 0,-1 0-1 0 0,1 0 0 0 0,0 1 0 0 0,0-1 1 0 0,0 0-1 0 0,0 0 0 0 0,0 0 0 0 0,0 1 0 0 0,0-1 1 0 0,0 0-1 0 0,0 0 0 0 0,0 1 0 0 0,0-1 0 0 0,0 0 1 0 0,6 3 3063 0 0,0-1-4327 0 0,3-1 1345 0 0,-1 0 1 0 0,1 0 0 0 0,0-1 0 0 0,0 0 0 0 0,-1 0 0 0 0,1-1 0 0 0,0 0 0 0 0,11-4 0 0 0,29-2 404 0 0,-22 4-456 0 0,-17 1-116 0 0,1 1 1 0 0,-1 0-1 0 0,1 0 0 0 0,12 2 1 0 0,-17 0-31 0 0,-1 0 1 0 0,0 0-1 0 0,1 0 1 0 0,-1 0-1 0 0,0 1 0 0 0,0 0 1 0 0,0 0-1 0 0,0 1 1 0 0,0-1-1 0 0,-1 1 0 0 0,1 0 1 0 0,-1 0-1 0 0,1 1 1 0 0,3 3-1 0 0,-6-5 210 0 0,-5 12-106 0 0,2-10-123 0 0,0 0-1 0 0,-1-1 1 0 0,1 1-1 0 0,-1 0 1 0 0,0-1-1 0 0,0 0 1 0 0,-1 1-1 0 0,1-1 1 0 0,-1 0-1 0 0,1 0 0 0 0,-1 0 1 0 0,0-1-1 0 0,-4 4 1 0 0,-5 3 19 0 0,-1-1-1 0 0,-17 8 1 0 0,-1 1-8 0 0,-31 23 10 0 0,-56 33 6 0 0,92-57-28 0 0,-46 37 1 0 0,70-52 128 0 0,53-3 393 0 0,64-12 0 0 0,8-1-211 0 0,-93 13-406 0 0,41-1 441 0 0,-62 3-633 0 0,0 1 0 0 0,0 0 0 0 0,0 0 0 0 0,-1 1 0 0 0,16 5 0 0 0,-22-6-578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1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1709 40 8751 0 0,'39'-39'9366'0'0,"-42"39"-9044"0"0,-51 10 23 0 0,-99 30-1 0 0,-49 37-393 0 0,-98 43 130 0 0,229-97-231 0 0,0-3 1 0 0,-98 15-1 0 0,92-27-137 0 0,67-7 266 0 0,1-1 1 0 0,-1-1 0 0 0,0 0 0 0 0,0 0 0 0 0,-16-5 0 0 0,24 6 13 0 0,0-1-1 0 0,0 0 1 0 0,0 1 0 0 0,1-1-1 0 0,-1 0 1 0 0,0 0 0 0 0,1 0-1 0 0,-1 0 1 0 0,0 0-1 0 0,1-1 1 0 0,-1 1 0 0 0,1 0-1 0 0,0-1 1 0 0,-1 1 0 0 0,1-1-1 0 0,0 1 1 0 0,0-1 0 0 0,-2-3-1 0 0,2 2-8 0 0,1 1-1 0 0,-1-1 0 0 0,1 0 1 0 0,-1 1-1 0 0,1-1 1 0 0,0 0-1 0 0,0 0 0 0 0,0 1 1 0 0,0-1-1 0 0,0 0 1 0 0,1 0-1 0 0,0-2 1 0 0,2-5-63 0 0,1 0 1 0 0,0 1-1 0 0,0-1 1 0 0,1 1-1 0 0,11-17 1 0 0,-6 11 40 0 0,1 1 1 0 0,1 1-1 0 0,0 0 0 0 0,0 0 1 0 0,2 1-1 0 0,14-11 1 0 0,-26 22 205 0 0,0 3-103 0 0,0 1-44 0 0,0-1 0 0 0,0 1 0 0 0,0 0 0 0 0,0 1 0 0 0,0-1 0 0 0,-1 0 0 0 0,1 0 0 0 0,-1 1 0 0 0,0-1 0 0 0,0 1 0 0 0,0-1 0 0 0,0 1 0 0 0,-1-1 0 0 0,1 1 0 0 0,-1 0 0 0 0,0-1 0 0 0,0 1 0 0 0,-2 6 0 0 0,0 7 115 0 0,-2 0 1 0 0,-9 29-1 0 0,8-33-46 0 0,-101 302 464 0 0,74-235-328 0 0,-77 141 0 0 0,-111 130-980 0 0,184-297 584 0 0,-1-1 0 0 0,-80 84 0 0 0,100-117 2281 0 0,19-20-2050 0 0,6 2-50 0 0,-1-1 1 0 0,1 0-1 0 0,0 0 0 0 0,0-1 0 0 0,0 0 1 0 0,-1-1-1 0 0,12-1 0 0 0,58-15 32 0 0,-67 14-36 0 0,196-62 145 0 0,-7 3 322 0 0,-158 51-323 0 0,0 3 0 0 0,81-7 0 0 0,-85 15-542 0 0,-34 0 186 0 0,-10 3-3732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1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15407 0 0,'0'0'2443'0'0,"2"-1"-2030"0"0,39-4 568 0 0,102-20 870 0 0,-53-1-1158 0 0,52-12 83 0 0,-93 30-1582 0 0,0 2 0 0 0,62 0 0 0 0,-89 6-6477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11519 0 0,'0'0'887'0'0,"-2"1"-364"0"0,0 2-208 0 0,-1 1 0 0 0,1-1 0 0 0,0 0 0 0 0,0 1 0 0 0,0-1 0 0 0,1 1 0 0 0,-1 0 0 0 0,1 0 0 0 0,0-1 0 0 0,0 1 0 0 0,0 0 0 0 0,0 0 0 0 0,1 0 0 0 0,-1 0 0 0 0,1 0 0 0 0,0 0 0 0 0,1 0 0 0 0,-1 0 0 0 0,1 0 0 0 0,1 6 0 0 0,0 1-131 0 0,1 0 0 0 0,1 0-1 0 0,0-1 1 0 0,0 1 0 0 0,1-1 0 0 0,8 13 0 0 0,-3-9-7 0 0,1 0 0 0 0,0 0 1 0 0,0-1-1 0 0,1 0 0 0 0,1-1 0 0 0,15 11 0 0 0,1-3-42 0 0,0-2 0 0 0,34 17 0 0 0,-56-31-125 0 0,123 65 66 0 0,-96-48-85 0 0,52 41 0 0 0,-66-46-293 0 0,0 2 0 0 0,-2 0-1 0 0,0 1 1 0 0,26 37 0 0 0,-27-36-636 0 0,-16-18 617 0 0,10-7-1347 0 0,-10 4 1443 0 0,1 0 0 0 0,0 0 1 0 0,-1 0-1 0 0,0 0 0 0 0,1-1 0 0 0,-1 1 0 0 0,0 0 1 0 0,1-1-1 0 0,-1 1 0 0 0,0-1 0 0 0,1-2 1 0 0,5-12-1330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0 7367 0 0,'-1'3'7386'0'0,"-9"27"-6272"0"0,-1 0 1 0 0,-2 0 0 0 0,-22 37-1 0 0,-59 79-648 0 0,-56 33-44 0 0,100-125-340 0 0,-64 91 0 0 0,80-96 126 0 0,17-24-1339 0 0,0 0-4219 0 0,9-12-673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 15199 0 0,'0'0'1172'0'0,"-2"2"-765"0"0,-48 60 1834 0 0,-80 129 1 0 0,-68 147-1909 0 0,-5-2-930 0 0,111-191-1509 0 0,83-132 1238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0 448 9215 0 0,'0'-2'422'0'0,"1"-5"-251"0"0,-1 1 0 0 0,1 0 0 0 0,1 0 0 0 0,-1-1 1 0 0,1 1-1 0 0,0 0 0 0 0,0 0 0 0 0,1 1 0 0 0,0-1 1 0 0,0 1-1 0 0,0-1 0 0 0,0 1 0 0 0,1 0 0 0 0,0 0 0 0 0,0 0 1 0 0,6-5-1 0 0,10-8 1586 0 0,1 1 0 0 0,37-23 1 0 0,-17 11-1930 0 0,157-100 866 0 0,-159 107-542 0 0,2 2 1 0 0,0 2 0 0 0,54-16-1 0 0,-81 30-80 0 0,0 0-1 0 0,0 1 0 0 0,0 1 1 0 0,1 0-1 0 0,26 1 1 0 0,-37 1-51 0 0,-1 0 0 0 0,1 0 0 0 0,0 1 0 0 0,0-1 0 0 0,-1 1 0 0 0,1 0 0 0 0,-1 0 0 0 0,1 1-1 0 0,0-1 1 0 0,-1 1 0 0 0,0-1 0 0 0,1 1 0 0 0,-1 0 0 0 0,0 0 0 0 0,0 1 0 0 0,0-1 0 0 0,-1 1 0 0 0,1-1 0 0 0,0 1 0 0 0,-1 0 0 0 0,0 0 0 0 0,1 0 0 0 0,-1 0 0 0 0,-1 1 0 0 0,1-1 0 0 0,0 0 0 0 0,1 5 0 0 0,-1 2 46 0 0,0-1 0 0 0,-1 0 0 0 0,0 1 0 0 0,0-1 0 0 0,-1 1-1 0 0,0-1 1 0 0,-1 1 0 0 0,0-1 0 0 0,0 1 0 0 0,-1-1 0 0 0,0 0 0 0 0,-1 0-1 0 0,-4 10 1 0 0,-3 5 203 0 0,-1-1-1 0 0,0-1 0 0 0,-27 37 0 0 0,4-14-118 0 0,-2-2 0 0 0,-1-1-1 0 0,-3-2 1 0 0,-1-2 0 0 0,-2-1-1 0 0,-1-3 1 0 0,-2-1 0 0 0,-1-2-1 0 0,-71 33 1 0 0,108-58-244 0 0,0-2 0 0 0,-1 1 0 0 0,1-2 0 0 0,-1 1 0 0 0,1-1 0 0 0,-1-1 0 0 0,-18 2 0 0 0,29-4 40 0 0,0 0-1 0 0,-1-1 1 0 0,1 1 0 0 0,0 0 0 0 0,-1-1-1 0 0,1 1 1 0 0,0 0 0 0 0,0 0-1 0 0,0-1 1 0 0,-1 1 0 0 0,1 0-1 0 0,0-1 1 0 0,0 1 0 0 0,0 0-1 0 0,0-1 1 0 0,0 1 0 0 0,-1-1-1 0 0,1 1 1 0 0,0 0 0 0 0,0-1-1 0 0,0 1 1 0 0,0 0 0 0 0,0-1-1 0 0,0 1 1 0 0,0-1 0 0 0,0 1-1 0 0,1 0 1 0 0,-1-1 0 0 0,0 1-1 0 0,0 0 1 0 0,0-1 0 0 0,0 0 33 0 0,7-13-1582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1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88 11975 0 0,'9'-10'-823'0'0,"13"-16"5630"0"0,-20 24-3293 0 0,-4 3-320 0 0,-15 14-656 0 0,-24 23-412 0 0,2-4 12 0 0,-54 65 0 0 0,83-86-79 0 0,0 0 0 0 0,1 1 1 0 0,0 0-1 0 0,2 0 0 0 0,-1 1 0 0 0,2 0 1 0 0,0 0-1 0 0,0 1 0 0 0,-3 21 0 0 0,7-30-14 0 0,1 1 1 0 0,0-1-1 0 0,1 1 0 0 0,-1-1 0 0 0,2 1 1 0 0,-1-1-1 0 0,1 1 0 0 0,1 7 0 0 0,-1-11 19 0 0,1 0-1 0 0,-1 0 1 0 0,1 0-1 0 0,0 0 1 0 0,0-1 0 0 0,0 1-1 0 0,0-1 1 0 0,0 1-1 0 0,1-1 1 0 0,0 0-1 0 0,-1 0 1 0 0,1 0-1 0 0,0 0 1 0 0,1 0 0 0 0,5 4-1 0 0,-6-6-39 0 0,0 1-1 0 0,1-1 1 0 0,-1 1-1 0 0,0-1 1 0 0,0 0 0 0 0,1 0-1 0 0,-1 0 1 0 0,0 0-1 0 0,1-1 1 0 0,-1 1 0 0 0,1-1-1 0 0,6-1 1 0 0,-4 1 50 0 0,0-1 1 0 0,0-1 0 0 0,0 1 0 0 0,0-1 0 0 0,0 0-1 0 0,9-5 1 0 0,-2 0 44 0 0,-2 0 0 0 0,1-1 0 0 0,-1 0 0 0 0,0-1 0 0 0,16-17 0 0 0,-14 11-202 0 0,-1-1 0 0 0,0 0 0 0 0,-1 0 0 0 0,-1-1 0 0 0,0-1 0 0 0,-1 0 0 0 0,12-36 0 0 0,-7 7-165 0 0,-3 0 0 0 0,6-52 0 0 0,-16 92 193 0 0,0 1 1 0 0,-1-1-1 0 0,1-1 0 0 0,-2 1 0 0 0,1 0 1 0 0,-1 0-1 0 0,-2-9 0 0 0,3 14 18 0 0,-1 0 0 0 0,0 0 0 0 0,1 0 0 0 0,-1 0 0 0 0,0 0 1 0 0,0 0-1 0 0,0 0 0 0 0,0 0 0 0 0,-1 1 0 0 0,1-1 0 0 0,0 0 0 0 0,-1 1 0 0 0,1-1 0 0 0,-1 1 0 0 0,1-1 0 0 0,-1 1 0 0 0,0 0 0 0 0,0 0 1 0 0,0 0-1 0 0,1 0 0 0 0,-1 0 0 0 0,0 0 0 0 0,0 0 0 0 0,-1 1 0 0 0,1-1 0 0 0,0 1 0 0 0,-4-1 0 0 0,3 1-2 0 0,1 0 0 0 0,-1 0 0 0 0,0 1 0 0 0,0-1 0 0 0,1 1 0 0 0,-1-1 0 0 0,0 1 0 0 0,1 0 0 0 0,-1 0 0 0 0,1 1 0 0 0,-1-1 0 0 0,1 0 0 0 0,0 1 0 0 0,0-1 0 0 0,-1 1 0 0 0,-2 3 0 0 0,1-2-119 0 0,1 1 1 0 0,0-1-1 0 0,0 1 0 0 0,0 0 0 0 0,1 0 0 0 0,-1 0 0 0 0,1 0 1 0 0,0 0-1 0 0,-2 5 0 0 0,-1 12-1169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97 449 15951 0 0,'-2'0'730'0'0,"-80"29"1183"0"0,80-28-1420 0 0,2-1-443 0 0,-1 0 0 0 0,1 0-1 0 0,-1 0 1 0 0,1 0 0 0 0,0 0-1 0 0,-1 0 1 0 0,1 0 0 0 0,-1 0-1 0 0,1 0 1 0 0,0-1 0 0 0,-1 1 0 0 0,1 0-1 0 0,-1 0 1 0 0,1 0 0 0 0,0 0-1 0 0,-1-1 1 0 0,1 1 0 0 0,0 0-1 0 0,-1 0 1 0 0,1-1 0 0 0,0 1-1 0 0,0 0 1 0 0,-1-1 0 0 0,1 1 0 0 0,0 0-1 0 0,0-1 1 0 0,-1 1 0 0 0,1 0-1 0 0,0-1 1 0 0,0 1 0 0 0,0-1-1 0 0,0 1 1 0 0,0 0 0 0 0,-1-1-1 0 0,1 1 1 0 0,0-1 0 0 0,0 1 0 0 0,0 0-1 0 0,0-1 1 0 0,0 1 0 0 0,0-1-1 0 0,0 1 1 0 0,1 0 0 0 0,-1-1-1 0 0,0 1 1 0 0,0-1 0 0 0,0 1-1 0 0,9-23-156 0 0,-7 19 276 0 0,7-13-134 0 0,1 1 0 0 0,0 1 0 0 0,1-1 0 0 0,0 2 0 0 0,28-28 0 0 0,77-55-337 0 0,-58 54 161 0 0,2 2 1 0 0,1 3-1 0 0,88-40 0 0 0,-140 74 172 0 0,0 1-1 0 0,0-1 0 0 0,0 2 1 0 0,1-1-1 0 0,0 1 1 0 0,-1 1-1 0 0,12-1 1 0 0,-18 1 36 0 0,0 1 1 0 0,0 1-1 0 0,0-1 1 0 0,1 0-1 0 0,-1 1 1 0 0,0-1 0 0 0,0 1-1 0 0,0 0 1 0 0,0 0-1 0 0,0 0 1 0 0,0 1-1 0 0,0-1 1 0 0,0 1-1 0 0,-1 0 1 0 0,1-1 0 0 0,0 1-1 0 0,-1 0 1 0 0,0 0-1 0 0,1 1 1 0 0,-1-1-1 0 0,0 1 1 0 0,0-1-1 0 0,0 1 1 0 0,0-1 0 0 0,1 5-1 0 0,1 1 80 0 0,-1 0 0 0 0,0 1 0 0 0,0 0 0 0 0,-1 0-1 0 0,0 0 1 0 0,-1 0 0 0 0,1 0 0 0 0,-1 9 0 0 0,-2 11 112 0 0,-4 34 0 0 0,-1 18-203 0 0,4-38-721 0 0,-11 61 0 0 0,7-56-1842 0 0,4-33 724 0 0,1-2-317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64 7367 0 0,'0'0'568'0'0,"-1"3"-13"0"0,0 1 42 0 0,-1 4 742 0 0,0 0 1 0 0,0 0-1 0 0,1 1 1 0 0,0-1-1 0 0,1 10 1 0 0,0-16-1227 0 0,0 0-1 0 0,0 0 1 0 0,1 0 0 0 0,-1 0-1 0 0,0 0 1 0 0,1 0 0 0 0,0 0-1 0 0,-1 0 1 0 0,1-1 0 0 0,0 1 0 0 0,0 0-1 0 0,0 0 1 0 0,1-1 0 0 0,-1 1-1 0 0,0 0 1 0 0,0-1 0 0 0,1 1-1 0 0,-1-1 1 0 0,1 0 0 0 0,0 1-1 0 0,-1-1 1 0 0,1 0 0 0 0,0 0-1 0 0,-1 0 1 0 0,1 0 0 0 0,0 0-1 0 0,3 0 1 0 0,3 1 118 0 0,0 0 1 0 0,0 0-1 0 0,0-1 0 0 0,1 0 0 0 0,-1-1 0 0 0,0 0 0 0 0,10-1 1 0 0,4-2 249 0 0,32-7 1 0 0,-30 4-311 0 0,-1-1 0 0 0,1-1 0 0 0,41-21 0 0 0,-52 21-288 0 0,1 0 0 0 0,-2 0 1 0 0,1-2-1 0 0,-1 1 0 0 0,-1-2 0 0 0,0 1 1 0 0,13-17-1 0 0,-23 26-230 0 0,-3-10-363 0 0,1 10 668 0 0,0 0 1 0 0,0 0-1 0 0,0 0 1 0 0,0 0 0 0 0,0 0-1 0 0,0 0 1 0 0,0 0 0 0 0,0 0-1 0 0,-1 0 1 0 0,1 1 0 0 0,0-1-1 0 0,0 0 1 0 0,-1 1 0 0 0,1-1-1 0 0,0 1 1 0 0,-1-1 0 0 0,1 1-1 0 0,0 0 1 0 0,-1-1-1 0 0,1 1 1 0 0,-1 0 0 0 0,1 0-1 0 0,-1 0 1 0 0,1 0 0 0 0,0 1-1 0 0,-3-1 1 0 0,-6 2-109 0 0,1-1-1 0 0,-15 6 1 0 0,23-7 144 0 0,-17 6-104 0 0,1 1-1 0 0,0 1 0 0 0,-29 17 1 0 0,-43 38 56 0 0,52-37 69 0 0,-96 82 387 0 0,109-85-286 0 0,2 0 0 0 0,1 1 1 0 0,-24 35-1 0 0,41-53-95 0 0,0 0 0 0 0,1 0 0 0 0,0 0 1 0 0,0 1-1 0 0,1-1 0 0 0,-1 1 1 0 0,1-1-1 0 0,1 1 0 0 0,-2 12 0 0 0,3-17-69 0 0,0 0-1 0 0,0 0 0 0 0,0 1 0 0 0,0-1 1 0 0,0 0-1 0 0,0 0 0 0 0,1 0 1 0 0,0 1-1 0 0,-1-1 0 0 0,1 0 0 0 0,0 0 1 0 0,0 0-1 0 0,0 0 0 0 0,0 0 0 0 0,0 0 1 0 0,0 0-1 0 0,1-1 0 0 0,-1 1 1 0 0,1 0-1 0 0,-1-1 0 0 0,1 1 0 0 0,0-1 1 0 0,-1 1-1 0 0,1-1 0 0 0,0 0 0 0 0,0 0 1 0 0,0 0-1 0 0,0 0 0 0 0,0 0 0 0 0,0 0 1 0 0,0 0-1 0 0,1-1 0 0 0,1 1 1 0 0,19 4-850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1752 4607 0 0,'2'-1'15252'0'0,"15"-10"-13907"0"0,-1-2-1 0 0,27-27 0 0 0,-6 5-710 0 0,-19 20-401 0 0,169-138 494 0 0,-69 70-1575 0 0,168-89 1 0 0,-277 167 768 0 0,31-14-243 0 0,-38 18 297 0 0,1 1-1 0 0,-1-1 1 0 0,0 0 0 0 0,1 1-1 0 0,-1-1 1 0 0,0 1 0 0 0,1 0-1 0 0,-1 0 1 0 0,0 0 0 0 0,1 0-1 0 0,-1 0 1 0 0,0 0 0 0 0,1 1-1 0 0,3 0 1 0 0,-4 0 38 0 0,-1 0-1 0 0,0 0 1 0 0,0 0 0 0 0,0 0-1 0 0,0 0 1 0 0,0 0 0 0 0,0 0 0 0 0,-1 0-1 0 0,1 0 1 0 0,0 0 0 0 0,0 0-1 0 0,-1 1 1 0 0,1-1 0 0 0,-1 0 0 0 0,1 0-1 0 0,-1 1 1 0 0,0-1 0 0 0,1 1-1 0 0,-1-1 1 0 0,0 0 0 0 0,0 1 0 0 0,0-1-1 0 0,0 2 1 0 0,-3 34 289 0 0,3-35-291 0 0,-6 25 200 0 0,0 1-1 0 0,-2-1 0 0 0,-19 43 1 0 0,9-21 102 0 0,-18 77 1 0 0,12-40-167 0 0,8-34-72 0 0,13-39-75 0 0,7 5-545 0 0,-4-17 492 0 0,0 0 0 0 0,0 0 0 0 0,1 0 0 0 0,-1-1 0 0 0,0 1 0 0 0,1 0 0 0 0,-1 0 0 0 0,1-1 0 0 0,-1 1 0 0 0,1 0 0 0 0,-1-1 0 0 0,1 1 0 0 0,-1-1 0 0 0,1 1 0 0 0,0 0 0 0 0,-1-1 0 0 0,1 1 0 0 0,0-1 0 0 0,0 0 0 0 0,-1 1 0 0 0,1-1 0 0 0,1 1 0 0 0,2-1-529 0 0,-1 1 0 0 0,0-1 0 0 0,0 0 0 0 0,1 0 0 0 0,-1-1 0 0 0,5 0 0 0 0,9-5-6676 0 0</inkml:trace>
  <inkml:trace contextRef="#ctx0" brushRef="#br0" timeOffset="1">2136 9 11975 0 0,'0'0'923'0'0,"0"-1"-602"0"0,2-6 4627 0 0,-13 18-3768 0 0,0 0-897 0 0,1 0-1 0 0,1 1 1 0 0,0 1-1 0 0,-13 23 1 0 0,7-11-28 0 0,-149 282 1229 0 0,23 12-792 0 0,88-193-431 0 0,-73 166 319 0 0,-8-34-421 0 0,-23-17-63 0 0,91-162-1844 0 0,-7-9-3510 0 0,60-58-2176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5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7975 0 0,'0'0'5760'0'0,"3"0"-5322"0"0,-1 0-336 0 0,1 0 1 0 0,-1 0 0 0 0,1 0 0 0 0,-1 0 0 0 0,1 1-1 0 0,-1-1 1 0 0,1 1 0 0 0,-1 0 0 0 0,0-1 0 0 0,1 1-1 0 0,-1 0 1 0 0,0 1 0 0 0,0-1 0 0 0,0 0 0 0 0,0 1-1 0 0,0-1 1 0 0,0 1 0 0 0,0-1 0 0 0,0 1-1 0 0,0 0 1 0 0,-1 0 0 0 0,1 0 0 0 0,-1 0 0 0 0,1 0-1 0 0,-1 0 1 0 0,0 0 0 0 0,0 1 0 0 0,0-1 0 0 0,0 0-1 0 0,0 3 1 0 0,15 87 394 0 0,6 130 0 0 0,-19-192-411 0 0,1 53 38 0 0,-3-68-100 0 0,4 6 19 0 0,3-5 2837 0 0,-6-30-2716 0 0,0 5-90 0 0,0 1 0 0 0,1 0 0 0 0,0 0 0 0 0,0-1 0 0 0,1 2 0 0 0,8-14 0 0 0,35-42 304 0 0,-26 38-236 0 0,34-40 282 0 0,112-104-1 0 0,-19 22-111 0 0,15-13-144 0 0,-149 148-169 0 0,-3 2-2 0 0,-1 0-1 0 0,0 0 1 0 0,8-12-1 0 0,-17 20-104 0 0,-3 4-498 0 0,-14 10-610 0 0,1 1 1 0 0,-20 23-1 0 0,19-16-392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18487 0 0,'0'0'5216'0'0,"2"-1"-4479"0"0,18-8 312 0 0,-12 5-815 0 0,0 1-1 0 0,0-1 1 0 0,16-3-1 0 0,19 1 84 0 0,46-1 0 0 0,-29 2-242 0 0,73-8-1273 0 0,195-44 0 0 0,-257 41-1507 0 0,-24 8-3547 0 0,-14 3-576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113 525 17391 0 0,'0'0'1574'0'0,"-1"2"-1292"0"0,-18 40 1298 0 0,-28 73 1775 0 0,39-85-2819 0 0,-6 47 0 0 0,-1 5-335 0 0,12-71-368 0 0,-2 10 13 0 0,5-9-2922 0 0</inkml:trace>
  <inkml:trace contextRef="#ctx0" brushRef="#br0" timeOffset="1">760 24 5063 0 0,'24'-15'448'0'0,"-13"11"-352"0"0,1-1-96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230 133 5063 0 0,'0'0'232'0'0,"1"-1"-13"0"0,46-56 10761 0 0,-33 41-8768 0 0,17-24 1 0 0,-19 24-634 0 0,-11 15-1175 0 0,-3 0-250 0 0,-1 1-151 0 0,1 0 0 0 0,-1 0 0 0 0,0 0-1 0 0,1 0 1 0 0,-1 1 0 0 0,0-1-1 0 0,1 1 1 0 0,-1 0 0 0 0,1-1-1 0 0,-1 1 1 0 0,1 0 0 0 0,-1 0 0 0 0,-3 3-1 0 0,-34 24-7 0 0,29-19 3 0 0,-19 14 11 0 0,1 3 0 0 0,1 0 0 0 0,1 2 0 0 0,2 0 0 0 0,-34 49-1 0 0,52-67 19 0 0,1 1-1 0 0,0 1 1 0 0,0-1-1 0 0,1 1 1 0 0,-7 21-1 0 0,11-30-9 0 0,1 1 0 0 0,-1-1 0 0 0,1 0 1 0 0,-1 0-1 0 0,1 0 0 0 0,0 1 0 0 0,1-1 0 0 0,-1 0 0 0 0,0 0 0 0 0,1 0 0 0 0,0 0 0 0 0,1 5 0 0 0,-1-6 5 0 0,0 0 0 0 0,0 0 0 0 0,1 0 0 0 0,-1-1-1 0 0,1 1 1 0 0,-1 0 0 0 0,1-1 0 0 0,0 1 0 0 0,-1 0 0 0 0,1-1-1 0 0,0 0 1 0 0,0 1 0 0 0,0-1 0 0 0,0 0 0 0 0,0 0 0 0 0,0 0-1 0 0,0-1 1 0 0,1 1 0 0 0,2 0 0 0 0,7 2 37 0 0,-1-2-1 0 0,1 1 1 0 0,0-2 0 0 0,0 0 0 0 0,0 0 0 0 0,0-1-1 0 0,0 0 1 0 0,0-1 0 0 0,-1 0 0 0 0,15-6-1 0 0,-13 4-47 0 0,-2-2-11 0 0,0 4 0 0 0,-2 0-19 0 0,-7 2-22 0 0,0 0-1 0 0,1 0 1 0 0,-1 1-1 0 0,0-1 1 0 0,1 1-1 0 0,-1 0 1 0 0,0-1-1 0 0,0 1 1 0 0,1 0-1 0 0,-1 0 1 0 0,0 1-1 0 0,0-1 1 0 0,3 3-1 0 0,-3-3-234 0 0,9 1-1870 0 0,-9-1 872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24 17503 0 0,'1'-2'803'0'0,"1"1"-530"0"0,9-17 646 0 0,-10 15 585 0 0,-3 7-633 0 0,-62 94 899 0 0,-22 36-594 0 0,-51 137 964 0 0,116-224-2257 0 0,-98 236-902 0 0,54-112 1025 0 0,-23 66-21 0 0,88-237 15 0 0,-9 27-384 0 0,-13 54 0 0 0,22-79-1066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13 472 5527 0 0,'0'0'1730'0'0,"-1"-2"-446"0"0,1 1-1014 0 0,-1-1 1 0 0,1 0-1 0 0,0 1 1 0 0,0-1 0 0 0,0 0-1 0 0,0 1 1 0 0,0-1-1 0 0,0 0 1 0 0,0 0 0 0 0,0 1-1 0 0,1-1 1 0 0,-1 0-1 0 0,1 1 1 0 0,-1-1-1 0 0,1 1 1 0 0,2-5 4596 0 0,-2 6-4820 0 0,1 0 0 0 0,-1 0 0 0 0,0 1 0 0 0,0-1 0 0 0,0 0 0 0 0,0 1 0 0 0,0-1 1 0 0,0 1-1 0 0,0-1 0 0 0,0 1 0 0 0,0 0 0 0 0,0-1 0 0 0,0 1 0 0 0,0 0 0 0 0,-1 0 0 0 0,1 0 1 0 0,0-1-1 0 0,-1 1 0 0 0,1 0 0 0 0,0 0 0 0 0,-1 0 0 0 0,1 0 0 0 0,-1 0 0 0 0,1 0 1 0 0,-1 0-1 0 0,0 0 0 0 0,1 1 0 0 0,-1-1 0 0 0,0 0 0 0 0,0 2 0 0 0,2 3 113 0 0,-2 0 1 0 0,1 1-1 0 0,-1 12 0 0 0,-3 11 248 0 0,-11 46-1 0 0,-1 14 165 0 0,6 0 177 0 0,7-77-660 0 0,2-11 591 0 0,1-4-508 0 0,16-39 431 0 0,97-214 78 0 0,-92 207-665 0 0,3 1 0 0 0,2 2 0 0 0,1 0 0 0 0,64-73 0 0 0,11 14-20 0 0,-81 86 9 0 0,0 1 0 0 0,1 0 0 0 0,29-15 0 0 0,-50 30-3 0 0,1 1 1 0 0,-1-1-1 0 0,1 1 0 0 0,0 0 1 0 0,0 0-1 0 0,0 0 0 0 0,0 0 0 0 0,-1 0 1 0 0,1 0-1 0 0,0 1 0 0 0,0 0 1 0 0,1-1-1 0 0,-1 1 0 0 0,0 0 0 0 0,0 1 1 0 0,0-1-1 0 0,0 0 0 0 0,0 1 1 0 0,0 0-1 0 0,0-1 0 0 0,-1 1 0 0 0,1 1 1 0 0,0-1-1 0 0,0 0 0 0 0,-1 1 1 0 0,1-1-1 0 0,2 3 0 0 0,78 53-420 0 0,-21-13-1585 0 0,-43-31 304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0,'1'1'8832'0'0,"8"0"-6281"0"0,-7 1-2414 0 0,5 5-24 0 0,2 0-282 0 0,-5-5-833 0 0,5 2-364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5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2 111 1375 0 0,'0'2'7614'0'0,"2"19"-514"0"0,3 1-4396 0 0,-2-12-2354 0 0,-1 1 0 0 0,1 12 0 0 0,-3 34 938 0 0,-8 70 0 0 0,-1 20-36 0 0,13-58-917 0 0,-3-75-286 0 0,1 0-1 0 0,1-1 1 0 0,1 1-1 0 0,5 15 0 0 0,-8-27 118 0 0,3 2 104 0 0,2 4 197 0 0,-4-7-433 0 0,0 0-1 0 0,0 0 1 0 0,-1 0-1 0 0,1 0 1 0 0,0-1-1 0 0,0 1 1 0 0,0 0-1 0 0,0-1 1 0 0,0 0-1 0 0,0 1 1 0 0,0-1-1 0 0,0 0 1 0 0,0 0-1 0 0,0 0 1 0 0,0 0-1 0 0,4-1 1 0 0,-2 0-5 0 0,-1-1 0 0 0,0 1 0 0 0,1-1-1 0 0,-1 0 1 0 0,0 0 0 0 0,0 0 0 0 0,0 0 0 0 0,0 0 0 0 0,3-3 0 0 0,2-4-10 0 0,1-1 1 0 0,-2 0 0 0 0,1 0-1 0 0,-2 0 1 0 0,11-21 0 0 0,4-6 51 0 0,0 1-51 0 0,3 1 0 0 0,1 1 0 0 0,41-44 0 0 0,-37 49-20 0 0,2 2 0 0 0,0 1 0 0 0,2 2 0 0 0,1 1 0 0 0,1 1 0 0 0,39-17 0 0 0,-11 10-35 0 0,298-148-602 0 0,-359 175 431 0 0,8-3-2300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16 10591 0 0,'0'0'488'0'0,"-2"-1"-12"0"0,-9-13 10848 0 0,10 22-11190 0 0,1-1 0 0 0,0 1 0 0 0,1 0-1 0 0,0 0 1 0 0,0 0 0 0 0,1-1 0 0 0,-1 1 0 0 0,2-1 0 0 0,-1 1-1 0 0,6 9 1 0 0,-7-13-124 0 0,1-1-1 0 0,0 0 1 0 0,1 0 0 0 0,-1 0-1 0 0,0 0 1 0 0,1 0 0 0 0,0-1-1 0 0,0 1 1 0 0,0-1 0 0 0,0 1-1 0 0,0-1 1 0 0,0 0 0 0 0,0 0-1 0 0,1-1 1 0 0,5 3 0 0 0,-9-4-283 0 0,1 0 0 0 0,0 1-1 0 0,-1-1 1 0 0,1 0 0 0 0,0 0 0 0 0,-1 0 0 0 0,1 0 0 0 0,-1 0 0 0 0,1 0-1 0 0,0 0 1 0 0,-1 0 0 0 0,1 0 0 0 0,0 0 0 0 0,-1-1 0 0 0,1 1 0 0 0,-1 0-1 0 0,1 0 1 0 0,1-1 0 0 0,0 0-1369 0 0,11-5-5953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0,'0'0'7320'0'0,"1"2"-7080"0"0,31 40 1059 0 0,65 68 0 0 0,-6-9-408 0 0,-75-80-735 0 0,0 0 0 0 0,-1 1-1 0 0,12 25 1 0 0,-22-36-121 0 0,0-1 1 0 0,-1 1-1 0 0,-1 0 0 0 0,1 0 0 0 0,-2 1 0 0 0,0-1 1 0 0,0 1-1 0 0,-1-1 0 0 0,0 13 0 0 0,-1-16 17 0 0,-1 1 1 0 0,0-1-1 0 0,0 0 1 0 0,-1 0-1 0 0,0 0 0 0 0,0 0 1 0 0,-1 0-1 0 0,0 0 1 0 0,0 0-1 0 0,-1-1 0 0 0,0 1 1 0 0,-1-1-1 0 0,-5 8 0 0 0,3-7-20 0 0,0 0-1 0 0,0 0 0 0 0,-1 0 0 0 0,0-1 1 0 0,0 0-1 0 0,-1 0 0 0 0,0-1 0 0 0,0 0 1 0 0,0-1-1 0 0,-1 0 0 0 0,0 0 0 0 0,0-1 1 0 0,-17 5-1 0 0,20-7-400 0 0,0-1 0 0 0,0 0 1 0 0,0 0-1 0 0,0 0 0 0 0,-10-1 1 0 0,17-2-1021 0 0,0-7-61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13159 0 0,'0'0'1187'0'0,"1"4"-974"0"0,33 95 2711 0 0,78 153 0 0 0,110 114 41 0 0,-206-342-2783 0 0,125 181 961 0 0,-92-140-668 0 0,59 61 0 0 0,-99-117-426 0 0,0 1 1 0 0,1-2-1 0 0,0 1 0 0 0,0-1 1 0 0,15 8-1 0 0,-22-14-51 0 0,0-1-1 0 0,1 1 1 0 0,-1-1-1 0 0,1 1 1 0 0,-1-1-1 0 0,1 0 1 0 0,0 0-1 0 0,-1-1 1 0 0,1 1-1 0 0,0-1 1 0 0,0 0-1 0 0,-1 0 1 0 0,1 0-1 0 0,0 0 1 0 0,0-1-1 0 0,-1 1 1 0 0,1-1-1 0 0,0 0 1 0 0,-1 0-1 0 0,1-1 1 0 0,-1 1-1 0 0,5-3 1 0 0,-3 1-234 0 0,0 0 0 0 0,0 0 1 0 0,-1-1-1 0 0,1 1 0 0 0,7-9 1 0 0,-10 9-943 0 0,1-1 0 0 0,-1 1 0 0 0,0-1 0 0 0,0 0 0 0 0,3-4 1 0 0,1-11-6325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5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44 8751 0 0,'7'-7'410'0'0,"15"-19"336"0"0,-21 24 394 0 0,0 0 387 0 0,-1 2-1454 0 0,0 0-1 0 0,0 0 1 0 0,0 0 0 0 0,0 0 0 0 0,0 0-1 0 0,-1 0 1 0 0,1 0 0 0 0,0 0-1 0 0,0 0 1 0 0,0 0 0 0 0,0 0-1 0 0,0 0 1 0 0,0 0 0 0 0,-1 0 0 0 0,1 0-1 0 0,0 0 1 0 0,0-1 0 0 0,0 1-1 0 0,0 0 1 0 0,0 0 0 0 0,0 0 0 0 0,0 0-1 0 0,-1 0 1 0 0,1 0 0 0 0,0 0-1 0 0,0 0 1 0 0,0 0 0 0 0,0 0-1 0 0,0-1 1 0 0,0 1 0 0 0,0 0 0 0 0,0 0-1 0 0,0 0 1 0 0,0 0 0 0 0,0 0-1 0 0,0 0 1 0 0,0-1 0 0 0,0 1 0 0 0,0 0-1 0 0,0 0 1 0 0,0 0 0 0 0,0 0-1 0 0,0 0 1 0 0,0 0 0 0 0,0-1-1 0 0,0 1 1 0 0,0 0 0 0 0,0 0 0 0 0,0 0-1 0 0,0 0 1 0 0,0 0 0 0 0,0 0-1 0 0,0-1 1 0 0,0 1 0 0 0,0 0 0 0 0,0 0-1 0 0,0 0 1 0 0,0 0 0 0 0,0 0-1 0 0,1 0 1 0 0,-1 0 0 0 0,0 0 0 0 0,0-1-1 0 0,0 1 1 0 0,0 0 0 0 0,0 0-1 0 0,0 0 1 0 0,0 0 0 0 0,1 0-1 0 0,-17 5 1031 0 0,-22 14-1152 0 0,13-4 219 0 0,-29 24 0 0 0,-10 7-161 0 0,19-15 17 0 0,-46 40 0 0 0,35-26-25 0 0,41-33-3 0 0,1 1-1 0 0,0 0 1 0 0,0 1-1 0 0,-16 23 0 0 0,24-29-9 0 0,0 1 1 0 0,1 0-1 0 0,0 0 0 0 0,1 0 0 0 0,0 0 0 0 0,0 1 0 0 0,1-1 0 0 0,0 1 0 0 0,1 0 0 0 0,-2 12 0 0 0,4-14 42 0 0,0-1 1 0 0,1 1-1 0 0,-1-1 0 0 0,2 1 0 0 0,-1-1 1 0 0,1 1-1 0 0,0-1 0 0 0,0 0 0 0 0,1 1 1 0 0,0-1-1 0 0,0-1 0 0 0,1 1 0 0 0,0 0 1 0 0,5 6-1 0 0,4 4 243 0 0,1 0-1 0 0,1-2 1 0 0,29 26-1 0 0,-36-34-228 0 0,1-1 0 0 0,1 0 0 0 0,-1 0 0 0 0,1-1 1 0 0,0 0-1 0 0,0 0 0 0 0,0-1 0 0 0,17 4 0 0 0,-18-6-476 0 0,-1-1-1 0 0,1 0 1 0 0,-1 0 0 0 0,1 0-1 0 0,-1-1 1 0 0,17-2 0 0 0,-3-2-6091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935 15 15407 0 0,'12'-12'704'0'0,"-9"9"962"0"0,-5 5-1292 0 0,-107 125 2112 0 0,45-48-1620 0 0,26-35-388 0 0,-174 191 796 0 0,-141 108-794 0 0,325-314-371 0 0,2 0 1 0 0,1 2-1 0 0,-26 40 0 0 0,34-50-1567 0 0,14-19 511 0 0,1 0 1 0 0,-1 0-1 0 0,0 0 1 0 0,0-1 0 0 0,-5 3-1 0 0,6-3-553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13647 0 0,'0'0'2730'0'0,"0"3"-2050"0"0,-1 8-355 0 0,0-1 0 0 0,1 1 0 0 0,0-1 0 0 0,1 1 0 0 0,0 0 0 0 0,0-1 0 0 0,1 1 0 0 0,1-1 0 0 0,0 0 0 0 0,0 0 0 0 0,1 0 0 0 0,0 0 0 0 0,11 18 0 0 0,5 1 96 0 0,2 0 1 0 0,46 49-1 0 0,2 2-240 0 0,-59-66-84 0 0,0 1-1 0 0,-2-1 1 0 0,14 29 0 0 0,-19-36-61 0 0,-2 0 0 0 0,1 0 0 0 0,-1 0 0 0 0,0 0 0 0 0,0 0 1 0 0,-1 1-1 0 0,0-1 0 0 0,-1 0 0 0 0,1 1 0 0 0,-1-1 0 0 0,-1 0 0 0 0,1 1 0 0 0,-1-1 0 0 0,-1 0 0 0 0,1 1 0 0 0,-1-1 0 0 0,0 0 0 0 0,-1 0 0 0 0,0 0 0 0 0,0-1 0 0 0,-5 9 0 0 0,-4 6 202 0 0,-2 0 0 0 0,-20 25 0 0 0,23-33-1040 0 0,-16 14 1 0 0,19-20-1253 0 0,0-1 1 0 0,0 1 0 0 0,-10 4 0 0 0,7-6-4478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11743 0 0,'0'0'8323'0'0,"0"2"-8023"0"0,-6 22 100 0 0,-1 0 1 0 0,-1 0-1 0 0,-14 28 1 0 0,7-18-332 0 0,-147 297-190 0 0,137-284-193 0 0,10-18-1495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9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6911 0 0,'0'0'608'0'0,"-4"13"-480"0"0,-3 4-128 0 0,3 5 0 0 0,2 3 872 0 0,6 6 152 0 0,2 3 32 0 0,7 1 8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2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58 3223 0 0,'-1'-3'240'0'0,"-1"-4"-185"0"0,-6-18 12781 0 0,8 8-9104 0 0,0 16-3668 0 0,0 1 0 0 0,0 0 0 0 0,-1-1 0 0 0,1 1 0 0 0,0 0 0 0 0,0-1 0 0 0,-1 1 0 0 0,1 0 0 0 0,0-1 0 0 0,-1 1 0 0 0,1 0 0 0 0,-1 0 0 0 0,1-1 0 0 0,0 1 0 0 0,-1 0 0 0 0,1 0 0 0 0,-1 0 0 0 0,1 0 0 0 0,0-1 0 0 0,-1 1 0 0 0,1 0 0 0 0,-1 0 0 0 0,-8 3 5 0 0,1 1 1 0 0,0 0-1 0 0,1 0 0 0 0,-1 1 1 0 0,-9 7-1 0 0,-37 34 395 0 0,13-10-303 0 0,-10 1-319 0 0,-96 52 0 0 0,35-23-54 0 0,99-58-12 0 0,-1 1 0 0 0,-16 15 0 0 0,29-22 70 0 0,4 0-757 0 0,3 1 830 0 0,1 0 1 0 0,0 0 0 0 0,0 0-1 0 0,0-1 1 0 0,0 0-1 0 0,0 0 1 0 0,1-1-1 0 0,9 1 1 0 0,67 0-299 0 0,-28-1 177 0 0,-22 1 134 0 0,1 1 1 0 0,44 11 0 0 0,-63-10 111 0 0,-1 0 0 0 0,0 2 0 0 0,0 0 1 0 0,0 0-1 0 0,0 1 0 0 0,-1 1 0 0 0,17 12 1 0 0,-26-16 22 0 0,1 1 0 0 0,-1 0 0 0 0,0 0 0 0 0,0 0 0 0 0,0 1 0 0 0,-1 0 0 0 0,0 0 0 0 0,0 0 0 0 0,0 0 0 0 0,-1 0 0 0 0,0 1 1 0 0,0 0-1 0 0,-1-1 0 0 0,0 1 0 0 0,0 0 0 0 0,0 0 0 0 0,-1 0 0 0 0,0 9 0 0 0,-1-13 7 0 0,0 0 0 0 0,-1 0 0 0 0,0 0 0 0 0,1 0 0 0 0,-1 0 0 0 0,0 0 0 0 0,0-1 0 0 0,-1 1 0 0 0,1 0 0 0 0,-1-1-1 0 0,1 1 1 0 0,-1-1 0 0 0,0 0 0 0 0,0 1 0 0 0,0-1 0 0 0,0 0 0 0 0,0 0 0 0 0,-1 0 0 0 0,-4 3 0 0 0,-1 0 112 0 0,-1 0 0 0 0,1 0-1 0 0,-1-1 1 0 0,-16 6 0 0 0,1-3-104 0 0,0-2-1 0 0,-1 0 1 0 0,1-1-1 0 0,-42 0 0 0 0,-103-9 350 0 0,113 2-389 0 0,-127-13-467 0 0,161 14 158 0 0,-26-7 0 0 0,6-2-4116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3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1228 124 1839 0 0,'-62'34'506'0'0,"54"-29"379"0"0,1 0 1 0 0,-1 1-1 0 0,1-1 1 0 0,0 2-1 0 0,-9 9 1 0 0,14-12-401 0 0,1-1-469 0 0,0-1 0 0 0,1 1-1 0 0,-1-1 1 0 0,0 1-1 0 0,1 0 1 0 0,0-1 0 0 0,-1 1-1 0 0,1 0 1 0 0,0-1 0 0 0,1 1-1 0 0,-1 0 1 0 0,0-1-1 0 0,1 1 1 0 0,-1-1 0 0 0,1 1-1 0 0,0 0 1 0 0,0-1-1 0 0,0 0 1 0 0,0 1 0 0 0,0-1-1 0 0,1 1 1 0 0,-1-1 0 0 0,3 3-1 0 0,0 0 26 0 0,40 56 2566 0 0,-42-58-2299 0 0,-1 0 0 0 0,1 1 0 0 0,-1-1 0 0 0,1 1 0 0 0,-1-1 0 0 0,0 1 0 0 0,1 7 0 0 0,-2 1 4536 0 0,-9-32-3351 0 0,7 13-1312 0 0,0-1 0 0 0,1 0 0 0 0,0 0-1 0 0,0 0 1 0 0,1 0 0 0 0,0-11 0 0 0,-2-25 247 0 0,-3 0-276 0 0,-3 1 0 0 0,-24-77-1 0 0,31 117-193 0 0,0 0 0 0 0,0 1-1 0 0,0-1 1 0 0,-1 0-1 0 0,1 1 1 0 0,-1 0-1 0 0,0-1 1 0 0,0 1 0 0 0,0 0-1 0 0,0 0 1 0 0,0 0-1 0 0,0 0 1 0 0,0 0-1 0 0,0 1 1 0 0,-1-1-1 0 0,1 1 1 0 0,-1-1 0 0 0,1 1-1 0 0,-1 0 1 0 0,0 0-1 0 0,1 0 1 0 0,-1 1-1 0 0,0-1 1 0 0,0 0-1 0 0,0 1 1 0 0,0 0 0 0 0,1 0-1 0 0,-1 0 1 0 0,0 0-1 0 0,0 0 1 0 0,0 0-1 0 0,-3 1 1 0 0,-4 2-62 0 0,-1-1-1 0 0,1 1 1 0 0,0 1 0 0 0,0-1 0 0 0,0 2-1 0 0,0-1 1 0 0,-11 9 0 0 0,6-2-1 0 0,0 0 1 0 0,0 1 0 0 0,-22 24-1 0 0,-32 48-52 0 0,54-63 151 0 0,0 0 0 0 0,-20 42 0 0 0,31-55 11 0 0,0 1 0 0 0,1 0 0 0 0,0 0 0 0 0,1 0 0 0 0,-1 0 0 0 0,2 0 0 0 0,-1 0 0 0 0,1 0 0 0 0,1 1 0 0 0,0-1 0 0 0,1 11 0 0 0,-1-17 2 0 0,0 0 0 0 0,1 0 1 0 0,0-1-1 0 0,0 1 1 0 0,0 0-1 0 0,0 0 0 0 0,0-1 1 0 0,0 1-1 0 0,1-1 1 0 0,-1 1-1 0 0,1-1 0 0 0,-1 0 1 0 0,1 1-1 0 0,0-1 0 0 0,0 0 1 0 0,0 0-1 0 0,4 2 1 0 0,-3-2 26 0 0,1 0 1 0 0,0 0-1 0 0,0 0 1 0 0,-1-1 0 0 0,1 1-1 0 0,0-1 1 0 0,0 0-1 0 0,0-1 1 0 0,0 1-1 0 0,0-1 1 0 0,5 1-1 0 0,4-2 62 0 0,0 0 0 0 0,0 0 0 0 0,0-2 0 0 0,0 1 0 0 0,0-2-1 0 0,19-7 1 0 0,4-4-51 0 0,-1-2 0 0 0,-1-2-1 0 0,42-29 1 0 0,-66 41-97 0 0,0-1-1 0 0,0 0 1 0 0,-1-1 0 0 0,0 0-1 0 0,0 0 1 0 0,-1-1 0 0 0,10-14-1 0 0,-11 6 284 0 0,-9 10 31 0 0,1 5-171 0 0,1 2 187 0 0,-4 1-261 0 0,0 1 0 0 0,0 0 0 0 0,1-1 0 0 0,-1 1 0 0 0,0 1 0 0 0,1-1 0 0 0,-1 1 0 0 0,1-1 1 0 0,-1 1-1 0 0,1 0 0 0 0,0 0 0 0 0,0 0 0 0 0,-1 1 0 0 0,2-1 0 0 0,-1 1 0 0 0,0 0 0 0 0,0 0 1 0 0,1 0-1 0 0,-3 4 0 0 0,-5 7-26 0 0,1 1-1 0 0,-14 30 1 0 0,-63 160 9 0 0,42-93 0 0 0,-184 444-1248 0 0,134-292 195 0 0,7-18 701 0 0,60-180 615 0 0,-59 104-1 0 0,48-106 403 0 0,-3-3 0 0 0,-71 83 0 0 0,83-113-77 0 0,-1-1 0 0 0,-45 34 0 0 0,70-60-416 0 0,-1 0 0 0 0,1-1 1 0 0,-13 6-1 0 0,17-9-145 0 0,0 0 1 0 0,0 0-1 0 0,0 0 0 0 0,0 0 1 0 0,1 0-1 0 0,-1 0 0 0 0,0 0 1 0 0,0 0-1 0 0,0 0 0 0 0,0 0 1 0 0,0 0-1 0 0,0 0 0 0 0,1-1 1 0 0,-1 1-1 0 0,0 0 0 0 0,0-1 1 0 0,0 1-1 0 0,1 0 0 0 0,-1-1 1 0 0,0 1-1 0 0,0-1 0 0 0,1 1 1 0 0,-1-1-1 0 0,0 0 0 0 0,1 1 0 0 0,-2-2 1 0 0,0 0 13 0 0,1-1 0 0 0,-1 1 0 0 0,1 0-1 0 0,-1-1 1 0 0,1 1 0 0 0,-2-5 0 0 0,1-3 17 0 0,-1 0 0 0 0,1 0 0 0 0,1-1 0 0 0,0 1 0 0 0,1 0 0 0 0,0-14 0 0 0,10-64 16 0 0,-7 68-85 0 0,8-55-1495 0 0,4 1-1 0 0,2 0 1 0 0,28-70-1 0 0,-3 31-474 0 0,0 15-17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3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11 6911 0 0,'0'0'528'0'0,"-1"-1"-18"0"0,-15-9 5800 0 0,13 11-4134 0 0,-2 1-1864 0 0,0 1-1 0 0,0-1 0 0 0,0 1 1 0 0,0 0-1 0 0,1 0 0 0 0,-1 1 1 0 0,1-1-1 0 0,0 1 0 0 0,0 0 1 0 0,0 0-1 0 0,0 1 0 0 0,1-1 0 0 0,-1 1 1 0 0,1 0-1 0 0,-3 6 0 0 0,-3 7 229 0 0,0 1 0 0 0,-12 38-1 0 0,-17 79 278 0 0,26-80-7627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3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84 17823 0 0,'0'0'1618'0'0,"-1"-1"-1332"0"0,-1-6 2082 0 0,1 7-2275 0 0,0 1 1 0 0,1 0-1 0 0,-1 0 0 0 0,0 0 0 0 0,0 0 1 0 0,0 0-1 0 0,1 0 0 0 0,-1 0 0 0 0,0 0 1 0 0,0 2-1 0 0,0-1 16 0 0,-8 14-15 0 0,1 2-1 0 0,0-1 1 0 0,2 1 0 0 0,0 0 0 0 0,1 0 0 0 0,0 1-1 0 0,2 0 1 0 0,0-1 0 0 0,1 1 0 0 0,1 0 0 0 0,1 0-1 0 0,1 0 1 0 0,4 31 0 0 0,-1-32-42 0 0,9 27 0 0 0,-11-41 12 0 0,-1-3-57 0 0,1 0 0 0 0,-1 0 0 0 0,1 0 0 0 0,-1 0 0 0 0,1 0-1 0 0,0 0 1 0 0,-1 0 0 0 0,1-1 0 0 0,0 1 0 0 0,-1-1 0 0 0,1 1 0 0 0,0-1 0 0 0,0 0-1 0 0,-1 1 1 0 0,1-1 0 0 0,0 0 0 0 0,0 0 0 0 0,0 0 0 0 0,-1 0 0 0 0,1-1 0 0 0,0 1-1 0 0,0-1 1 0 0,0 1 0 0 0,-1-1 0 0 0,1 1 0 0 0,0-1 0 0 0,-1 0 0 0 0,1 0 0 0 0,-1 0-1 0 0,1 0 1 0 0,-1 0 0 0 0,1 0 0 0 0,-1 0 0 0 0,0 0 0 0 0,2-2 0 0 0,0 1 1 0 0,22-20 114 0 0,-2-1-1 0 0,0-1 1 0 0,24-34-1 0 0,-14 17-84 0 0,3-3-24 0 0,44-50-11 0 0,-66 80-226 0 0,1 0 1 0 0,0 0 0 0 0,1 2 0 0 0,19-12-1 0 0,-18 15-933 0 0,32-14 0 0 0,-2 8-3192 0 0,-24 8-2313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3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32 5983 0 0,'13'13'1465'0'0,"1"-1"0"0"0,0 0 0 0 0,0-1 0 0 0,1 0 0 0 0,1-1 0 0 0,0-1 0 0 0,0-1 0 0 0,26 10 0 0 0,-33-15-817 0 0,0-1 1 0 0,0 0 0 0 0,1 0-1 0 0,-1-1 1 0 0,1 0 0 0 0,-1 0-1 0 0,17-2 1 0 0,-18 0-577 0 0,0-1 0 0 0,0 0-1 0 0,0 0 1 0 0,0 0 0 0 0,-1-1 0 0 0,1 0 0 0 0,-1-1-1 0 0,1 1 1 0 0,12-10 0 0 0,-14 8-76 0 0,1 0-1 0 0,-1 0 0 0 0,0 0 1 0 0,-1-1-1 0 0,0 0 1 0 0,5-6-1 0 0,-9 10-29 0 0,0 1 0 0 0,0 0 1 0 0,0-1-1 0 0,0 1 0 0 0,0 0 0 0 0,-1-1 0 0 0,1 1 0 0 0,0-1 0 0 0,-1 1 0 0 0,0-1 1 0 0,1 0-1 0 0,-1 1 0 0 0,0-1 0 0 0,0 1 0 0 0,0-1 0 0 0,0 0 0 0 0,0 1 0 0 0,0-1 1 0 0,0 1-1 0 0,0-1 0 0 0,-1 0 0 0 0,1 1 0 0 0,0-1 0 0 0,-1 1 0 0 0,0-1 0 0 0,1 1 1 0 0,-1-1-1 0 0,0 1 0 0 0,0 0 0 0 0,0-1 0 0 0,0 1 0 0 0,0 0 0 0 0,0 0 0 0 0,0 0 1 0 0,0 0-1 0 0,-3-2 0 0 0,2 1-69 0 0,-1 1 1 0 0,0-1-1 0 0,0 1 1 0 0,0 0-1 0 0,0 0 0 0 0,0 0 1 0 0,0 0-1 0 0,0 0 1 0 0,0 1-1 0 0,0-1 1 0 0,0 1-1 0 0,-1 0 1 0 0,1 0-1 0 0,0 0 0 0 0,0 0 1 0 0,0 1-1 0 0,0-1 1 0 0,-1 1-1 0 0,1 0 1 0 0,0 0-1 0 0,-5 2 0 0 0,-5 3-215 0 0,0 0 0 0 0,0 1 0 0 0,-16 12 0 0 0,-29 23 263 0 0,-87 81 0 0 0,133-112 157 0 0,1 0 0 0 0,0 1 0 0 0,1 0 0 0 0,0 0 0 0 0,1 1 0 0 0,0 0 0 0 0,1 1 0 0 0,1 0 0 0 0,-8 18 0 0 0,15-30-96 0 0,-1 0 0 0 0,0 0 0 0 0,1-1 0 0 0,-1 1 0 0 0,1 0 0 0 0,0 1 0 0 0,0-1 0 0 0,0 0 0 0 0,0 0 0 0 0,0 0-1 0 0,0 0 1 0 0,0 0 0 0 0,1 0 0 0 0,-1 0 0 0 0,1 0 0 0 0,-1 0 0 0 0,1-1 0 0 0,0 1 0 0 0,0 0 0 0 0,0 0 0 0 0,0 0 0 0 0,0-1 0 0 0,0 1 0 0 0,0 0 0 0 0,1-1 0 0 0,-1 1-1 0 0,0-1 1 0 0,1 0 0 0 0,-1 1 0 0 0,1-1 0 0 0,0 0 0 0 0,-1 0 0 0 0,3 1 0 0 0,3 1-196 0 0,1 0-1 0 0,-1 0 1 0 0,0-1-1 0 0,0 0 1 0 0,1-1 0 0 0,-1 1-1 0 0,14-1 1 0 0,19 0-765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3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41 337 7367 0 0,'0'2'568'0'0,"-3"6"27"0"0,1 0 0 0 0,-2-1-1 0 0,1 1 1 0 0,-8 11 0 0 0,-7 15 10229 0 0,21-36-10118 0 0,2-4-379 0 0,29-27 545 0 0,52-42 0 0 0,189-133-298 0 0,-239 181-488 0 0,56-31-1 0 0,-88 56-85 0 0,1 0 0 0 0,0 0 0 0 0,0 0 0 0 0,0 0 0 0 0,9-1 0 0 0,-1 4 0 0 0,-12 0 0 0 0,0 0 0 0 0,0-1 0 0 0,0 1 0 0 0,0 0 0 0 0,0 0-1 0 0,0 0 1 0 0,-1 0 0 0 0,1 0 0 0 0,0 0 0 0 0,-1 1 0 0 0,1-1 0 0 0,-1 0 0 0 0,1 0 0 0 0,-1 0-1 0 0,0 1 1 0 0,1-1 0 0 0,-1 0 0 0 0,0 0 0 0 0,0 1 0 0 0,0-1 0 0 0,0 2 0 0 0,-2 32 6 0 0,2-26 1 0 0,-8 48 67 0 0,4-36-34 0 0,2 0 0 0 0,0 1 1 0 0,2 24-1 0 0,0-40-114 0 0,1 0 0 0 0,0 1 0 0 0,0-1 0 0 0,1 0 0 0 0,-1 0 0 0 0,2 1 0 0 0,-1-2 0 0 0,0 1 0 0 0,1 0 0 0 0,0 0 0 0 0,1-1 0 0 0,-1 1 0 0 0,1-1 0 0 0,8 8 0 0 0,0-3-2986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5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6911 0 0,'0'0'1090'0'0,"1"3"778"0"0,2 2-966 0 0,-1 1 0 0 0,-1-1 0 0 0,1 1 0 0 0,-1-1 0 0 0,0 1 0 0 0,0 0 0 0 0,-1 0 0 0 0,1 7 0 0 0,-2-4-444 0 0,0 0-1 0 0,0 0 0 0 0,-1 0 1 0 0,-4 14-1 0 0,-5 4-658 0 0,0-1-1 0 0,-22 36 0 0 0,25-47 650 0 0,-14 25-411 0 0,-47 65 0 0 0,49-81-49 0 0,-40 56-170 0 0,59-78-145 0 0,17-17-5836 0 0,0-1 1047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3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938 0 9215 0 0,'0'0'707'0'0,"-2"2"-214"0"0,-45 76 5455 0 0,3 3-3723 0 0,-35 88-2102 0 0,50-105 637 0 0,-44 106-228 0 0,-18 36-280 0 0,53-126-234 0 0,-142 266 129 0 0,154-304-122 0 0,-2 0 1 0 0,-2-2-1 0 0,-2-1 1 0 0,-2-1-1 0 0,-63 55 1 0 0,92-89-27 0 0,-4 4 17 0 0,0-1 0 0 0,-18 10 0 0 0,26-16-6 0 0,-1 0 1 0 0,0 0 0 0 0,0 0-1 0 0,1 0 1 0 0,-1-1-1 0 0,0 1 1 0 0,0 0-1 0 0,0-1 1 0 0,0 1 0 0 0,0-1-1 0 0,0 0 1 0 0,0 0-1 0 0,0 0 1 0 0,0 0 0 0 0,0 0-1 0 0,0 0 1 0 0,0-1-1 0 0,0 1 1 0 0,0 0-1 0 0,0-1 1 0 0,0 0 0 0 0,-3-1-1 0 0,4 1 0 0 0,0 0 0 0 0,0 0 0 0 0,0 0 0 0 0,0 0 0 0 0,1 0 0 0 0,-1-1 0 0 0,0 1 0 0 0,1 0 1 0 0,-1-1-1 0 0,1 1 0 0 0,-1 0 0 0 0,1-1 0 0 0,-1 1 0 0 0,1 0 0 0 0,0-1 0 0 0,0 1 0 0 0,0-1 0 0 0,0 1 0 0 0,0 0 0 0 0,0-1 0 0 0,0 1 0 0 0,0-1 0 0 0,0 1 0 0 0,1 0 0 0 0,0-3 0 0 0,1-5 44 0 0,1 0 0 0 0,6-14 0 0 0,-7 18-37 0 0,11-22-12 0 0,0 1-1 0 0,2 0 0 0 0,36-47 1 0 0,66-63-8 0 0,-87 103 4 0 0,-8 8-1 0 0,1 1 0 0 0,2 1-1 0 0,42-30 1 0 0,-57 45 1 0 0,1 2 0 0 0,0-1 1 0 0,0 2-1 0 0,1-1 0 0 0,-1 2 0 0 0,1-1 0 0 0,1 2 1 0 0,-1-1-1 0 0,0 2 0 0 0,1 0 0 0 0,-1 0 1 0 0,22 1-1 0 0,-19 1 24 0 0,1 1-1 0 0,-1 1 1 0 0,0 1 0 0 0,0 0 0 0 0,0 1-1 0 0,-1 0 1 0 0,1 1 0 0 0,18 10 0 0 0,-25-11 4 0 0,-1 1-1 0 0,0-1 1 0 0,0 1 0 0 0,0 1 0 0 0,-1-1 0 0 0,1 1 0 0 0,-2 0 0 0 0,1 1-1 0 0,0 0 1 0 0,-1-1 0 0 0,-1 2 0 0 0,1-1 0 0 0,-1 0 0 0 0,0 1-1 0 0,-1 0 1 0 0,5 13 0 0 0,-6-10 27 0 0,0 1 0 0 0,0-1 0 0 0,-1 0 0 0 0,0 0-1 0 0,-1 1 1 0 0,-1-1 0 0 0,0 1 0 0 0,0-1 0 0 0,-1 0 0 0 0,0 0-1 0 0,-1 0 1 0 0,0 0 0 0 0,-8 17 0 0 0,2-10 110 0 0,0 1 0 0 0,-2-1 1 0 0,0-1-1 0 0,0 0 0 0 0,-2-1 0 0 0,-24 26 0 0 0,21-28-30 0 0,0 0-1 0 0,-2 0 0 0 0,1-2 0 0 0,-2 0 0 0 0,1-1 1 0 0,-2-1-1 0 0,1-1 0 0 0,-34 11 0 0 0,19-10-132 0 0,-1-1 0 0 0,0-2 0 0 0,0-1 0 0 0,-51 1 0 0 0,74-7-107 0 0,1 0 0 0 0,-18-2 0 0 0,26 2-58 0 0,1-1 1 0 0,-1 1 0 0 0,1-1 0 0 0,-1 1 0 0 0,1-1-1 0 0,0 0 1 0 0,-1 0 0 0 0,1 0 0 0 0,0 0-1 0 0,0 0 1 0 0,0-1 0 0 0,0 1 0 0 0,0-1 0 0 0,0 1-1 0 0,0-1 1 0 0,0 0 0 0 0,1 0 0 0 0,-3-2 0 0 0,4 3-294 0 0,-1 0 0 0 0,1 0 0 0 0,0 0 0 0 0,-1 0 0 0 0,1 0 0 0 0,0 0 0 0 0,0 0 0 0 0,0 0 1 0 0,0 0-1 0 0,0 0 0 0 0,0-1 0 0 0,3-15-6608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3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0,'0'0'639'0'0,"2"2"-415"0"0,2 1 223 0 0,0 1 1 0 0,0 0-1 0 0,0 0 0 0 0,0 1 1 0 0,-1-1-1 0 0,0 1 0 0 0,1 0 1 0 0,-2 0-1 0 0,1 0 0 0 0,-1 0 0 0 0,0 0 1 0 0,0 1-1 0 0,2 7 0 0 0,-1 6 970 0 0,0 0 0 0 0,0 32-1 0 0,-2-47-1352 0 0,1 19 574 0 0,1 0 0 0 0,1-1-1 0 0,1 0 1 0 0,2 0 0 0 0,0 0 0 0 0,1-1 0 0 0,18 35-1 0 0,-22-48-596 0 0,0-1 0 0 0,0 0 0 0 0,1-1-1 0 0,0 1 1 0 0,0-1 0 0 0,1 0 0 0 0,-1 0 0 0 0,1-1-1 0 0,8 7 1 0 0,-9-9-63 0 0,0-1 0 0 0,-1 1 1 0 0,1-1-1 0 0,0 0 0 0 0,0 0 0 0 0,1 0 0 0 0,-1-1 0 0 0,0 1 0 0 0,0-1 1 0 0,1-1-1 0 0,-1 1 0 0 0,1-1 0 0 0,-1 0 0 0 0,10-1 0 0 0,-4 0-188 0 0,0-2 0 0 0,0 1-1 0 0,0-2 1 0 0,0 1 0 0 0,0-1 0 0 0,16-10-1 0 0,-4 1-2191 0 0,37-29 1 0 0,-23 13-4593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3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 7831 0 0,'0'0'706'0'0,"-2"0"-578"0"0,-4 1-28 0 0,0 1 0 0 0,-1-1 0 0 0,1 1 0 0 0,-6 4 0 0 0,6-4 722 0 0,1 1 1 0 0,0 0-1 0 0,0 0 1 0 0,1 0-1 0 0,-1 1 1 0 0,1 0-1 0 0,0 0 1 0 0,0 0-1 0 0,0 0 1 0 0,0 1-1 0 0,1-1 0 0 0,0 1 1 0 0,-1 0-1 0 0,-2 8 1 0 0,-170 412 3441 0 0,19 7-4245 0 0,28-74 82 0 0,110-310-511 0 0,-2-1 0 0 0,-2-1 0 0 0,-2-1 0 0 0,-2-1 0 0 0,-54 67 0 0 0,59-79-2545 0 0,16-22-4517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3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83 2303 0 0,'-2'-8'14412'0'0,"3"5"-13955"0"0,0 0 0 0 0,0 0 1 0 0,0 1-1 0 0,0-1 0 0 0,0 0 0 0 0,0 1 0 0 0,1-1 0 0 0,-1 1 0 0 0,1-1 0 0 0,0 1 0 0 0,0 0 0 0 0,2-3 0 0 0,1 2-454 0 0,0-1 1 0 0,0 1-1 0 0,0 0 0 0 0,0 0 0 0 0,1 1 0 0 0,-1 0 0 0 0,8-3 0 0 0,26-4-4606 0 0,-28 5 2787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36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8751 0 0,'0'-2'8104'0'0,"0"0"-7945"0"0,0 0 0 0 0,1 0 0 0 0,0 0 1 0 0,-1-1-1 0 0,1 1 0 0 0,0 0 0 0 0,0 0 0 0 0,0 0 0 0 0,0 0 0 0 0,0 1 0 0 0,0-1 0 0 0,1 0 0 0 0,-1 0 0 0 0,1 1 0 0 0,-1-1 0 0 0,3-1 0 0 0,33-25 604 0 0,-24 19-382 0 0,4-4-65 0 0,-10 6-170 0 0,2 1 0 0 0,-1 1 0 0 0,1-1 0 0 0,-1 1 0 0 0,18-7 0 0 0,-38 27-1535 0 0,-6 2-663 0 0,-2-2-4715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3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1148 1221 4143 0 0,'-9'2'428'0'0,"-33"-1"3381"0"0,24-2 3964 0 0,19-1-7607 0 0,-1-1 0 0 0,2 0 0 0 0,-1 0 1 0 0,0 1-1 0 0,0-1 0 0 0,1 1 1 0 0,-1-1-1 0 0,1 1 0 0 0,0 0 1 0 0,0 0-1 0 0,0 0 0 0 0,2-2 1 0 0,-1 1 52 0 0,40-40 1124 0 0,13-14-325 0 0,89-147 513 0 0,-86 115-1255 0 0,-20 32-336 0 0,-2-2 0 0 0,-4-1 0 0 0,-2-2 1 0 0,-2-1-1 0 0,24-82 0 0 0,-45 117-171 0 0,-1 0 1 0 0,-2 0-1 0 0,3-30 1 0 0,-7 48 144 0 0,-1-1 1 0 0,0 1 0 0 0,0 0 0 0 0,-1-1 0 0 0,-1 1 0 0 0,0 0 0 0 0,0 0 0 0 0,-1 0 0 0 0,0 0-1 0 0,0 0 1 0 0,-10-16 0 0 0,10 21 51 0 0,0 0 0 0 0,0 0 0 0 0,-1 0 0 0 0,0 1 0 0 0,0 0 0 0 0,0 0 0 0 0,0 0 0 0 0,-1 0 0 0 0,0 0-1 0 0,1 1 1 0 0,-1 0 0 0 0,0 0 0 0 0,-1 1 0 0 0,-8-4 0 0 0,7 4 10 0 0,1 0 0 0 0,-1 1 0 0 0,1 0 0 0 0,-1 1 0 0 0,0-1 0 0 0,1 1 0 0 0,-1 0 0 0 0,0 1-1 0 0,1 0 1 0 0,-1 0 0 0 0,1 0 0 0 0,-12 4 0 0 0,9-1 16 0 0,0 0-1 0 0,0 0 1 0 0,0 1-1 0 0,0 0 0 0 0,1 0 1 0 0,0 1-1 0 0,0 0 1 0 0,0 1-1 0 0,1 0 1 0 0,0 0-1 0 0,0 0 0 0 0,-7 12 1 0 0,-4 8 38 0 0,1 1-1 0 0,-19 44 1 0 0,27-54 8 0 0,-167 407 21 0 0,141-333-54 0 0,-37 97-1 0 0,-69 172 50 0 0,-21-13-48 0 0,109-254 37 0 0,-4-2 0 0 0,-105 127-1 0 0,114-167-23 0 0,-2-2-1 0 0,-59 45 0 0 0,42-37 2 0 0,-24 27-56 0 0,50-49-531 0 0,39-34 311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38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40 11951 0 0,'-29'3'322'0'0,"2"1"1"0"0,-1 2-1 0 0,0 0 0 0 0,1 2 0 0 0,1 1 0 0 0,-1 1 0 0 0,-31 18 1 0 0,56-27-253 0 0,1 0 1 0 0,-1 0 0 0 0,1 1 0 0 0,0-1 0 0 0,0 1-1 0 0,0-1 1 0 0,0 0 0 0 0,0 1 0 0 0,0 0 0 0 0,0-1 0 0 0,0 1-1 0 0,1-1 1 0 0,-1 1 0 0 0,0 0 0 0 0,0 3 0 0 0,1-3 66 0 0,0-1-103 0 0,-1 0-1 0 0,1-1 1 0 0,0 1 0 0 0,0 0-1 0 0,0 0 1 0 0,0-1-1 0 0,0 1 1 0 0,0 0-1 0 0,1 0 1 0 0,-1 0 0 0 0,0-1-1 0 0,0 1 1 0 0,0 0-1 0 0,1 0 1 0 0,-1-1 0 0 0,0 1-1 0 0,1 0 1 0 0,-1-1-1 0 0,1 1 1 0 0,0 0-1 0 0,-1 0 70 0 0,0-1-86 0 0,1 1 0 0 0,-1-1 0 0 0,0 0 0 0 0,0 0 0 0 0,0 0 0 0 0,0 1 0 0 0,0-1 0 0 0,0 0 0 0 0,1 0-1 0 0,-1 1 1 0 0,0-1 0 0 0,0 0 0 0 0,0 0 0 0 0,0 0 0 0 0,1 1 0 0 0,-1-1 0 0 0,0 0 0 0 0,0 0 0 0 0,1 0 0 0 0,-1 0 0 0 0,0 0 0 0 0,0 0-1 0 0,1 0 1 0 0,-1 1 0 0 0,0-1 0 0 0,12 4 210 0 0,-1-1-1 0 0,1 1 1 0 0,-1-2-1 0 0,1 0 1 0 0,0 0-1 0 0,0-1 1 0 0,23-1-1 0 0,6-2 452 0 0,42-9 0 0 0,-3-5 171 0 0,134-47-1 0 0,-130 35-914 0 0,106-21-1 0 0,-104 37-1687 0 0,-65 11-891 0 0,39 1-1 0 0,-56 0 839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3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 12439 0 0,'4'2'7653'0'0,"-4"-2"-7527"0"0,-11 15 1251 0 0,-17 16-1605 0 0,-5 3 290 0 0,1 2 0 0 0,2 1 0 0 0,-26 43 0 0 0,29-37-23 0 0,3 1 0 0 0,-25 59 1 0 0,33-65-21 0 0,-18 51 55 0 0,29-74-65 0 0,1 0 0 0 0,1 0 0 0 0,1 0 0 0 0,-2 20 0 0 0,4-33-9 0 0,-1 18-142 0 0,3 28 0 0 0,-1-42 96 0 0,0-1 1 0 0,0 1-1 0 0,0-1 0 0 0,1 1 1 0 0,-1-1-1 0 0,1 0 0 0 0,1 0 1 0 0,-1 0-1 0 0,1 0 0 0 0,3 5 1 0 0,-5-8-370 0 0,0-1 1 0 0,1 1 0 0 0,-1-1 0 0 0,1 0-1 0 0,-1 1 1 0 0,1-1 0 0 0,0 0 0 0 0,-1 0 0 0 0,1 0-1 0 0,0 0 1 0 0,0 0 0 0 0,-1-1 0 0 0,1 1-1 0 0,4 0 1 0 0,13 2-5994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3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6911 0 0,'0'0'528'0'0,"-1"2"-341"0"0,-1-1-137 0 0,-2 3 635 0 0,0-1 0 0 0,1 0-1 0 0,-1 1 1 0 0,1 0 0 0 0,0 0 0 0 0,0 0 0 0 0,1 0-1 0 0,-1 0 1 0 0,1 0 0 0 0,0 1 0 0 0,0-1-1 0 0,0 1 1 0 0,1 0 0 0 0,-1-1 0 0 0,0 7 0 0 0,1 7-322 0 0,0 0 0 0 0,2 1 0 0 0,0-1 1 0 0,1 0-1 0 0,0 1 0 0 0,2-1 0 0 0,0 0 0 0 0,1-1 1 0 0,1 1-1 0 0,0-1 0 0 0,2 0 0 0 0,0 0 1 0 0,10 15-1 0 0,3 0-136 0 0,1 0 0 0 0,1-2 0 0 0,2-1-1 0 0,1-1 1 0 0,38 31 0 0 0,173 160-875 0 0,-217-197-892 0 0,-19-20 235 0 0</inkml:trace>
  <inkml:trace contextRef="#ctx0" brushRef="#br0" timeOffset="1">799 110 9215 0 0,'0'0'831'0'0,"-2"-1"-686"0"0,1 0 38 0 0,-1 0-1 0 0,0 0 1 0 0,1 1-1 0 0,-1-1 1 0 0,0 1-1 0 0,0-1 1 0 0,0 1-1 0 0,0-1 1 0 0,0 1-1 0 0,0 0 1 0 0,1 0-1 0 0,-1 0 1 0 0,0 0-1 0 0,0 0 1 0 0,0 1-1 0 0,0-1 1 0 0,0 0-1 0 0,0 1 1 0 0,1 0-1 0 0,-1-1 1 0 0,0 1-1 0 0,-3 1 1 0 0,-5 4 1328 0 0,0 0-1 0 0,-16 11 1 0 0,19-11-1730 0 0,-55 40 965 0 0,-79 78-1 0 0,-45 68-32 0 0,80-81-399 0 0,65-69-286 0 0,-80 84-231 0 0,109-112-593 0 0,-16 22 0 0 0,27-34-576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3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10591 0 0,'-19'17'1090'0'0,"15"-13"-994"0"0,-1-1 0 0 0,1 1-1 0 0,0 0 1 0 0,1 0 0 0 0,-1 1-1 0 0,1-1 1 0 0,0 1 0 0 0,0 0-1 0 0,-3 6 1 0 0,0 3 394 0 0,2 0 1 0 0,0 0-1 0 0,1 0 0 0 0,0 1 1 0 0,1-1-1 0 0,-1 29 0 0 0,4-17-346 0 0,0 0 1 0 0,2 0-1 0 0,6 26 0 0 0,-3-26-55 0 0,2 0-1 0 0,0-1 0 0 0,2 0 0 0 0,1-1 1 0 0,26 43-1 0 0,85 103 924 0 0,-70-102-403 0 0,-41-53-427 0 0,101 149 1663 0 0,-100-143-1628 0 0,-1 0 0 0 0,0 1 0 0 0,-2 1 0 0 0,-1 0-1 0 0,-1 0 1 0 0,5 28 0 0 0,-8-28-144 0 0,-1 0 1 0 0,-1 0-1 0 0,-1 1 0 0 0,-2-1 0 0 0,0 1 1 0 0,-1-1-1 0 0,-1 0 0 0 0,-2 0 0 0 0,0 0 1 0 0,-1-1-1 0 0,-1 1 0 0 0,-1-1 1 0 0,-2-1-1 0 0,0 0 0 0 0,-1 0 0 0 0,-1-1 1 0 0,-27 35-1 0 0,9-21-42 0 0,-1-1 1 0 0,-2-2-1 0 0,-73 53 0 0 0,-124 60 49 0 0,213-133-380 0 0,-22 15 1 0 0,7 4-3743 0 0,28-22-905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5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238 352 6911 0 0,'0'0'528'0'0,"-1"-3"-341"0"0,-9-17 530 0 0,2 15 47 0 0,3 3-290 0 0,3 0-113 0 0,-1 1 1 0 0,0 0-1 0 0,0 0 1 0 0,0 0-1 0 0,0 0 1 0 0,0 0-1 0 0,0 1 1 0 0,0-1-1 0 0,0 1 1 0 0,-1 0 0 0 0,1 0-1 0 0,-5 1 1 0 0,6-1 135 0 0,-1 1 2112 0 0,5-5-1307 0 0,13-10-460 0 0,22-17-578 0 0,-29 25-213 0 0,177-133 313 0 0,-164 122-345 0 0,1 0 1 0 0,48-26-1 0 0,-55 36-20 0 0,0 0 1 0 0,1 0-1 0 0,0 2 0 0 0,0 0 1 0 0,0 0-1 0 0,17-1 0 0 0,-30 5 1 0 0,0 1 0 0 0,0 0 0 0 0,0 0 0 0 0,-1 0 0 0 0,1 0 0 0 0,0 0 0 0 0,0 1 0 0 0,-1-1 0 0 0,1 1 0 0 0,0 0 0 0 0,-1 0 0 0 0,1-1 0 0 0,0 2 0 0 0,-1-1 0 0 0,1 0 0 0 0,-1 1 0 0 0,0-1 0 0 0,1 1 0 0 0,-1-1 0 0 0,0 1 0 0 0,3 4 0 0 0,-2-3 0 0 0,0 1 0 0 0,-1 0 0 0 0,0 0 0 0 0,0 0 0 0 0,0 0 0 0 0,0 0 0 0 0,0 1 0 0 0,-1-1 0 0 0,0 0 0 0 0,0 1 0 0 0,0-1 0 0 0,0 8 0 0 0,-1 9 1 0 0,0 0 0 0 0,-2 0-1 0 0,0 0 1 0 0,-1-1 0 0 0,-8 28 0 0 0,-2-3 100 0 0,-24 54 1 0 0,22-67 5 0 0,-1-2 0 0 0,-2 0-1 0 0,-1 0 1 0 0,-1-2 0 0 0,-2-1-1 0 0,-28 30 1 0 0,33-41-50 0 0,0 0 0 0 0,-36 24 0 0 0,-43 19 66 0 0,85-52-113 0 0,-29 14 49 0 0,0-1 1 0 0,-46 14 0 0 0,67-27 4 0 0,0-1 1 0 0,-37 8 0 0 0,55-14-60 0 0,-2 1 15 0 0,0-1 0 0 0,0 0 0 0 0,0 1 0 0 0,0-1 0 0 0,-1 0 0 0 0,1-1-1 0 0,0 1 1 0 0,0 0 0 0 0,0-1 0 0 0,-6-2 0 0 0,8 3-17 0 0,0-1 1 0 0,0 0-1 0 0,0 0 0 0 0,1 1 1 0 0,-1-1-1 0 0,0 0 0 0 0,0 0 1 0 0,1 0-1 0 0,-1 0 0 0 0,1 0 0 0 0,-1 0 1 0 0,1 0-1 0 0,-1 0 0 0 0,1 0 1 0 0,-1 0-1 0 0,1 0 0 0 0,0-1 0 0 0,0 1 1 0 0,0 0-1 0 0,0 0 0 0 0,0 0 1 0 0,0 0-1 0 0,0-1 0 0 0,0 1 1 0 0,0 0-1 0 0,0 0 0 0 0,0 0 0 0 0,1 0 1 0 0,-1 0-1 0 0,0 0 0 0 0,1 0 1 0 0,-1 0-1 0 0,1 0 0 0 0,0 0 0 0 0,-1 0 1 0 0,2-2-1 0 0,0 0 3 0 0,3-6-70 0 0,1 0 0 0 0,0 1 0 0 0,0 0 1 0 0,1 0-1 0 0,0 0 0 0 0,1 1 0 0 0,14-11 0 0 0,-7 7-978 0 0,0 0 0 0 0,2 2 0 0 0,24-12 1 0 0,-26 16-5377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39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11167 0 0,'0'0'4448'0'0,"2"-1"-3792"0"0,33-9 1471 0 0,54-7 0 0 0,-64 12-1451 0 0,25-4-187 0 0,86-12 2563 0 0,-68 17-4536 0 0,-46 4-1673 0 0,25 4-1 0 0,-31-2-4130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4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91 18255 0 0,'-4'-8'1944'0'0,"3"6"-1866"0"0,1 0-1 0 0,0 0 1 0 0,0 0-1 0 0,0 0 1 0 0,0 0-1 0 0,0 0 0 0 0,1 0 1 0 0,-1 0-1 0 0,1 0 1 0 0,-1 0-1 0 0,1 0 1 0 0,0 0-1 0 0,0 0 1 0 0,-1 0-1 0 0,1 1 1 0 0,1-1-1 0 0,-1 0 1 0 0,0 0-1 0 0,0 1 0 0 0,1-1 1 0 0,-1 1-1 0 0,1-1 1 0 0,-1 1-1 0 0,1 0 1 0 0,-1 0-1 0 0,4-2 1 0 0,-4 2-58 0 0,5-3 107 0 0,1 0-1 0 0,0 0 1 0 0,0 0-1 0 0,0 1 0 0 0,1 0 1 0 0,-1 1-1 0 0,1-1 1 0 0,0 1-1 0 0,0 1 1 0 0,-1 0-1 0 0,1 0 1 0 0,0 0-1 0 0,11 1 0 0 0,10 2-259 0 0,0 1-1 0 0,39 10 1 0 0,-12-2-1012 0 0,-13-5-4354 0 0,4 1-1827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4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2038 24 5063 0 0,'0'0'766'0'0,"2"0"482"0"0,14-2 679 0 0,2-1 1146 0 0,30-7 0 0 0,-9 1 2680 0 0,-48 19-5585 0 0,-99 133-114 0 0,73-93-44 0 0,-30 40 22 0 0,-99 107 0 0 0,62-82-81 0 0,-26 26-63 0 0,23-50 33 0 0,76-68 68 0 0,1 1 0 0 0,1 1-1 0 0,1 1 1 0 0,-22 30 0 0 0,18-13 11 0 0,3 2 0 0 0,1 0 0 0 0,2 2 0 0 0,2 0 0 0 0,-15 54 0 0 0,7-27 56 0 0,11-30 19 0 0,18-41-47 0 0,0-1-1 0 0,0 1 1 0 0,0-1 0 0 0,0 1 0 0 0,1 0 0 0 0,-1-1 0 0 0,1 1-1 0 0,0 0 1 0 0,0-1 0 0 0,0 1 0 0 0,0 0 0 0 0,0 0-1 0 0,1-1 1 0 0,-1 1 0 0 0,1 0 0 0 0,-1-1 0 0 0,1 1-1 0 0,0-1 1 0 0,0 1 0 0 0,1-1 0 0 0,-1 1 0 0 0,0-1 0 0 0,1 0-1 0 0,-1 0 1 0 0,1 1 0 0 0,0-1 0 0 0,0 0 0 0 0,0-1-1 0 0,0 1 1 0 0,3 2 0 0 0,4 2 84 0 0,0 0 0 0 0,0-1 0 0 0,0-1 0 0 0,1 1-1 0 0,-1-2 1 0 0,16 5 0 0 0,-9-4-41 0 0,0 2-1 0 0,0-1 1 0 0,28 16 0 0 0,-33-14-29 0 0,-3 2-31 0 0,-1 1-11 0 0,1 1 0 0 0,-1 0 0 0 0,5 4 211 0 0,-11-11-54 0 0,0-2-152 0 0,0 5 6 0 0,-3 5-11 0 0,-4 4 0 0 0,2-13 0 0 0,2-2 0 0 0,0 1 0 0 0,1 0 0 0 0,0-1 0 0 0,0 1 0 0 0,-1-1 0 0 0,1 1 0 0 0,-1-1 0 0 0,1 0 0 0 0,-1 1 0 0 0,0-1 0 0 0,-2 1 0 0 0,-15 9 0 0 0,-27 21 0 0 0,-59 55 0 0 0,-31 48 6 0 0,70-68-4 0 0,46-47-1 0 0,10-11 1 0 0,0 1 0 0 0,0 0 0 0 0,1 0-1 0 0,1 1 1 0 0,-10 17 0 0 0,16-26 218 0 0,5-1-132 0 0,14 1 25 0 0,-1 0 0 0 0,1-1 0 0 0,0 0 0 0 0,0-2 0 0 0,-1 0 0 0 0,22-4-1 0 0,-17 2-52 0 0,0 1 0 0 0,0 1 0 0 0,39 3-1 0 0,-48-1-28 0 0,0 1-1 0 0,-1 0 1 0 0,1 1 0 0 0,0 0-1 0 0,-1 1 1 0 0,0 0-1 0 0,0 1 1 0 0,17 9-1 0 0,-20-10-30 0 0,-6-3 0 0 0,1 0 0 0 0,-1 0 0 0 0,0 1 0 0 0,0-1 0 0 0,0 1 0 0 0,0-1 0 0 0,0 1 0 0 0,-1 0 0 0 0,1-1 0 0 0,0 1 0 0 0,1 2 0 0 0,4 5 11 0 0,-6-7 234 0 0,-1 0-181 0 0,0 7 0 0 0,0-9-58 0 0,0 1 0 0 0,0 0-1 0 0,0-1 1 0 0,0 1 0 0 0,0 0 0 0 0,0 0-1 0 0,-1-1 1 0 0,1 1 0 0 0,0 0 0 0 0,-1-1-1 0 0,1 1 1 0 0,0-1 0 0 0,-1 1 0 0 0,1 0-1 0 0,-1-1 1 0 0,1 1 0 0 0,-1 0 0 0 0,-2 2 7 0 0,-3 6-10 0 0,-1 0-1 0 0,-1 0 0 0 0,1-1 0 0 0,-1 0 0 0 0,-15 11 0 0 0,-10 10-4 0 0,-111 125 2 0 0,76-80 0 0 0,-86 115-21 0 0,15 12-13 0 0,58-82 25 0 0,6-3 9 0 0,-104 217 0 0 0,-14 142 0 0 0,96-147 0 0 0,89-297 0 0 0,2 0-1 0 0,-3 53 1 0 0,9-71 1 0 0,0-1 1 0 0,1 1-1 0 0,0 0 0 0 0,0 0 0 0 0,2-1 0 0 0,0 1 0 0 0,0-1 0 0 0,1 0 1 0 0,7 16-1 0 0,-9-24 22 0 0,1 0 0 0 0,0 0 0 0 0,0 0 0 0 0,0 0 1 0 0,0-1-1 0 0,0 1 0 0 0,1-1 0 0 0,0 0 0 0 0,-1 0 0 0 0,1 0 1 0 0,0 0-1 0 0,1-1 0 0 0,-1 0 0 0 0,0 0 0 0 0,1 0 0 0 0,-1 0 1 0 0,1-1-1 0 0,-1 1 0 0 0,9 0 0 0 0,6 1 125 0 0,0-2-1 0 0,1 0 1 0 0,28-2-1 0 0,-47 1-142 0 0,52-5 477 0 0,0-3-1 0 0,95-27 1 0 0,-67 15 92 0 0,-38 8-243 0 0,-21 5-136 0 0,0 2-1 0 0,35-5 1 0 0,-65 24-359 0 0,4-8-120 0 0,-1 0 0 0 0,0-1 0 0 0,0 1 1 0 0,0-1-1 0 0,0 0 0 0 0,-1-1 0 0 0,0 0 0 0 0,0 0 1 0 0,0 0-1 0 0,-1 0 0 0 0,1-1 0 0 0,-10 3 0 0 0,14-5-754 0 0,-11 3-6618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4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50 7279 0 0,'-2'1'166'0'0,"-7"1"9"0"0,0 0 1 0 0,-1 0 0 0 0,1-1-1 0 0,0 0 1 0 0,-1 0 0 0 0,-12-2-1 0 0,3 1 1070 0 0,-10 2 1887 0 0,27-2-2537 0 0,-10-1 2230 0 0,12 1-2754 0 0,0 0 0 0 0,0 0 0 0 0,0 0 0 0 0,-1 0 0 0 0,1 0 0 0 0,0 0 0 0 0,0 0 0 0 0,0 0 0 0 0,0 0 0 0 0,-1 0 0 0 0,1-1 0 0 0,0 1 0 0 0,0 0 0 0 0,0 0-1 0 0,0 0 1 0 0,0 0 0 0 0,0 0 0 0 0,-1-1 0 0 0,1 1 0 0 0,0 0 0 0 0,0 0 0 0 0,0 0 0 0 0,0 0 0 0 0,0-1 0 0 0,0 1 0 0 0,0 0 0 0 0,0 0 0 0 0,0 0 0 0 0,0 0 0 0 0,0-1 0 0 0,0 1 0 0 0,0 0 0 0 0,0 0 0 0 0,0 0-1 0 0,0-1 1 0 0,0 1 0 0 0,0 0 0 0 0,0 0 0 0 0,0 0 0 0 0,0 0 0 0 0,0-1 0 0 0,0 1 0 0 0,0 0 0 0 0,1 0 0 0 0,-1 0 0 0 0,0 0 0 0 0,0 0 0 0 0,0-1 0 0 0,12-7 527 0 0,19-4-827 0 0,22 1 253 0 0,1 2 1 0 0,104-3 0 0 0,-120 11 72 0 0,-1 1-1 0 0,52 8 1 0 0,-71-6-15 0 0,-1 2 0 0 0,1 0-1 0 0,-1 1 1 0 0,0 0 0 0 0,-1 1 0 0 0,1 1-1 0 0,17 11 1 0 0,-27-14-66 0 0,-1 1 0 0 0,0-1 0 0 0,0 1 0 0 0,0 1 0 0 0,-1-1 0 0 0,1 1-1 0 0,-1 0 1 0 0,-1 0 0 0 0,1 0 0 0 0,-1 0 0 0 0,0 1 0 0 0,0 0 0 0 0,-1 0 0 0 0,0 0 0 0 0,0 0 0 0 0,-1 1-1 0 0,0-1 1 0 0,1 9 0 0 0,-1-4 2 0 0,-1 0-1 0 0,-1 1 1 0 0,0-1 0 0 0,0 0-1 0 0,-2 0 1 0 0,1 0 0 0 0,-2 0-1 0 0,1 0 1 0 0,-2 0 0 0 0,-8 21-1 0 0,-10 12-37 0 0,-2-1 1 0 0,-32 45-1 0 0,25-42-22 0 0,-16 22-220 0 0,27-42 122 0 0,1 1-1 0 0,2 1 0 0 0,-22 48 1 0 0,28-49 135 0 0,0 1 1 0 0,2 0-1 0 0,2 0 1 0 0,1 1-1 0 0,0 0 0 0 0,-1 49 1 0 0,7-38 113 0 0,5 114 280 0 0,-4-135-289 0 0,2-1 1 0 0,1 0 0 0 0,0 0-1 0 0,1 0 1 0 0,15 34-1 0 0,-18-48-36 0 0,1 0-1 0 0,0 0 0 0 0,0 0 1 0 0,1-1-1 0 0,-1 1 1 0 0,1-1-1 0 0,0 0 1 0 0,0 0-1 0 0,0 0 0 0 0,1 0 1 0 0,-1-1-1 0 0,1 0 1 0 0,9 5-1 0 0,8 0 537 0 0,-20-8-201 0 0,10-3-43 0 0,-6-1-355 0 0,-5 3-66 0 0,2-4 328 0 0,-1 2-1526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4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 2303 0 0,'0'0'18384'0'0,"-2"0"-18306"0"0,-56 4 1 0 0,31-2-84 0 0,-38 0-45 0 0,-30 2-36 0 0,74-2 86 0 0,-7 1 0 0 0,0 0 0 0 0,1 2 0 0 0,-1 1 0 0 0,-46 17 0 0 0,54-14 57 0 0,1 0-1 0 0,0 1 0 0 0,-33 24 1 0 0,47-30-43 0 0,-1 0 0 0 0,1 0 0 0 0,1 1 0 0 0,-1 0 1 0 0,0 0-1 0 0,1 0 0 0 0,0 0 0 0 0,1 0 0 0 0,-1 1 0 0 0,1 0 1 0 0,0 0-1 0 0,0 0 0 0 0,1 0 0 0 0,-1 0 0 0 0,1 1 1 0 0,-2 12-1 0 0,4-17-12 0 0,0 0 1 0 0,0 0 0 0 0,0 1-1 0 0,0-1 1 0 0,1 0-1 0 0,-1 0 1 0 0,1 1-1 0 0,-1-1 1 0 0,1 0 0 0 0,0 0-1 0 0,0 0 1 0 0,0 0-1 0 0,0 0 1 0 0,0 0-1 0 0,0 0 1 0 0,2 2 0 0 0,0-1-1 0 0,0 0 1 0 0,0 0 0 0 0,0-1 0 0 0,0 1 0 0 0,0-1 0 0 0,1 0 0 0 0,-1 0 0 0 0,6 2 0 0 0,5 2 25 0 0,-1-2-1 0 0,1 0 1 0 0,28 4 0 0 0,-25-6-4 0 0,-1 2-1 0 0,0 0 1 0 0,-1 0-1 0 0,1 1 1 0 0,-1 1-1 0 0,0 1 1 0 0,0 0-1 0 0,14 10 1 0 0,-24-13-22 0 0,0 0 0 0 0,1 0 0 0 0,-2 1 0 0 0,1-1 0 0 0,-1 1 0 0 0,1 0 0 0 0,-1 0 0 0 0,-1 1 0 0 0,7 10 0 0 0,-8-11-2 0 0,0 0 1 0 0,0 0-1 0 0,-1 1 0 0 0,0-1 0 0 0,0 0 0 0 0,0 0 1 0 0,0 1-1 0 0,-1-1 0 0 0,0 0 0 0 0,0 1 0 0 0,-1-1 0 0 0,1 0 1 0 0,-3 10-1 0 0,0-3 96 0 0,-1 0 0 0 0,0 0-1 0 0,-1-1 1 0 0,0 1 0 0 0,-1-1 0 0 0,0 0 0 0 0,-1 0 0 0 0,0-1 0 0 0,-1 1 0 0 0,0-2-1 0 0,-18 18 1 0 0,12-15-49 0 0,0-1-1 0 0,-1-1 0 0 0,0-1 1 0 0,0 0-1 0 0,-1-1 1 0 0,0 0-1 0 0,0-1 0 0 0,-18 4 1 0 0,-4 1-152 0 0,-1-1 1 0 0,0-2-1 0 0,-1-2 1 0 0,0-2 0 0 0,-64 1-1 0 0,102-6 30 0 0,18 0-131 0 0,4-1-384 0 0,1 0 0 0 0,0-2 0 0 0,-1 0 0 0 0,29-9 1 0 0,-21 4-773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4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300 290 5527 0 0,'0'0'5392'0'0,"2"0"-3822"0"0,2-1-1296 0 0,0 1 1 0 0,0-1 0 0 0,0 1-1 0 0,0 1 1 0 0,0-1 0 0 0,0 0 0 0 0,0 1-1 0 0,0 0 1 0 0,-1 0 0 0 0,8 3-1 0 0,-4-1 118 0 0,0 0 0 0 0,-1 0 0 0 0,0 1 0 0 0,11 8 0 0 0,-13-9-254 0 0,-1 1 0 0 0,0-1 0 0 0,0 1 0 0 0,0 0 0 0 0,3 6 1 0 0,9 10 379 0 0,-13-17-451 0 0,1-1 1 0 0,0-1 0 0 0,1 1-1 0 0,-1 0 1 0 0,0-1 0 0 0,0 0-1 0 0,1 1 1 0 0,-1-1 0 0 0,1 0 0 0 0,-1-1-1 0 0,1 1 1 0 0,-1-1 0 0 0,1 0-1 0 0,-1 1 1 0 0,1-1 0 0 0,-1-1-1 0 0,1 1 1 0 0,-1-1 0 0 0,8-1-1 0 0,-1-1 30 0 0,0 0 0 0 0,0 0-1 0 0,0-1 1 0 0,-1-1-1 0 0,15-8 1 0 0,15-11-65 0 0,0-2-1 0 0,-2-2 1 0 0,0-1 0 0 0,-3-2 0 0 0,34-37 0 0 0,-66 65-51 0 0,4-2-42 0 0,-1-1-1 0 0,-1 1 0 0 0,1-1 0 0 0,-1 0 0 0 0,0-1 0 0 0,0 1 0 0 0,-1-1 0 0 0,1 0 0 0 0,2-10 0 0 0,-6 16-26 0 0,0-2 58 0 0,0 1-1 0 0,0-1 1 0 0,-1 0-1 0 0,1 1 1 0 0,-1-1-1 0 0,1 0 1 0 0,-1 1-1 0 0,-2-5 1 0 0,3 6 27 0 0,-1 0 0 0 0,1 0 0 0 0,-1-1 0 0 0,1 1 0 0 0,-1 0 0 0 0,1 0 0 0 0,-1 0 0 0 0,0 0 1 0 0,0 0-1 0 0,1 0 0 0 0,-1 0 0 0 0,0 0 0 0 0,0 0 0 0 0,0 0 0 0 0,0 1 0 0 0,0-1 1 0 0,-2 0-1 0 0,-2-3 1 0 0,3 2-8 0 0,-1 0 0 0 0,0 0-1 0 0,0 0 1 0 0,0 0 0 0 0,0 1 0 0 0,0-1-1 0 0,0 1 1 0 0,-1 0 0 0 0,1-1 0 0 0,0 2-1 0 0,-1-1 1 0 0,1 0 0 0 0,-1 1 0 0 0,1-1 0 0 0,-1 1-1 0 0,1 0 1 0 0,-1 0 0 0 0,1 1 0 0 0,-1-1-1 0 0,1 1 1 0 0,-5 1 0 0 0,-9 2-46 0 0,1 2 1 0 0,0 0 0 0 0,-18 9-1 0 0,18-8 58 0 0,-88 37-302 0 0,-74 34-379 0 0,139-58 574 0 0,-59 33 48 0 0,79-42 156 0 0,1 1 0 0 0,1 1 0 0 0,-18 17 0 0 0,-7 12 92 0 0,-54 72 0 0 0,92-110-105 0 0,1 1 0 0 0,-1 0 1 0 0,1 0-1 0 0,0 0 0 0 0,0 1 0 0 0,1-1 0 0 0,0 1 0 0 0,0 0 0 0 0,0-1 0 0 0,1 1 0 0 0,-1 0 1 0 0,1 0-1 0 0,1 0 0 0 0,-1 0 0 0 0,1 0 0 0 0,0 0 0 0 0,1 0 0 0 0,-1 0 0 0 0,1 0 1 0 0,0 0-1 0 0,1 0 0 0 0,-1 0 0 0 0,1-1 0 0 0,0 1 0 0 0,1-1 0 0 0,-1 1 0 0 0,1-1 0 0 0,0 0 1 0 0,1 0-1 0 0,-1 0 0 0 0,1 0 0 0 0,0-1 0 0 0,6 6 0 0 0,2 0 132 0 0,0 0-1 0 0,1-1 0 0 0,0 0 1 0 0,0-1-1 0 0,1-1 0 0 0,29 11 1 0 0,-14-8-45 0 0,0-2-1 0 0,49 9 1 0 0,-41-14 37 0 0,0-1 0 0 0,-1-1-1 0 0,1-3 1 0 0,0 0 0 0 0,0-3-1 0 0,48-11 1 0 0,-75 13-161 0 0,-1 1-13 0 0,-1 0 1 0 0,1-1 0 0 0,10-4 0 0 0,-17 6-180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4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4607 0 0,'0'0'9243'0'0,"2"0"-8219"0"0,12 2-132 0 0,-1-1 0 0 0,1-1 0 0 0,0 0 0 0 0,0-1 0 0 0,19-3 0 0 0,71-20 799 0 0,-60 13-1337 0 0,45-16-10 0 0,-52 13-2828 0 0,-19 8-441 0 0,-7 1-3522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48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77 10623 0 0,'0'0'488'0'0,"-2"-1"-12"0"0,-5-2-306 0 0,6 2-146 0 0,-3 0 287 0 0,1-1 0 0 0,-1 0 1 0 0,1 1-1 0 0,-1-1 0 0 0,1-1 1 0 0,0 1-1 0 0,-7-6 1563 0 0,8 6-977 0 0,2 2-841 0 0,0-1 0 0 0,0 1 0 0 0,-1 0 0 0 0,1 0 0 0 0,0 0 1 0 0,0 0-1 0 0,0 0 0 0 0,0 0 0 0 0,-1 0 0 0 0,1 0 0 0 0,0 0 0 0 0,0-1 0 0 0,0 1 0 0 0,0 0 1 0 0,0 0-1 0 0,0 0 0 0 0,-1 0 0 0 0,1 0 0 0 0,0-1 0 0 0,0 1 0 0 0,0 0 0 0 0,0 0 1 0 0,0 0-1 0 0,0 0 0 0 0,0-1 0 0 0,0 1 0 0 0,0 0 0 0 0,0 0 0 0 0,0 0 0 0 0,0-1 0 0 0,0 1 1 0 0,0 0-1 0 0,0 0 0 0 0,0 0 0 0 0,0 0 0 0 0,0-1 0 0 0,4-3 11 0 0,-1 1 0 0 0,1-1 0 0 0,1 1 0 0 0,-1 0 0 0 0,0 0-1 0 0,1 0 1 0 0,-1 1 0 0 0,1-1 0 0 0,0 1 0 0 0,0 0 0 0 0,0 1 0 0 0,0-1 0 0 0,0 1-1 0 0,0 0 1 0 0,9-1 0 0 0,10 0 102 0 0,0 1 0 0 0,24 2 1 0 0,150 23 815 0 0,-144-16-741 0 0,-39-6-215 0 0,84 16 224 0 0,-83-14-215 0 0,1 0-1 0 0,-1 2 1 0 0,27 12 0 0 0,-39-16-38 0 0,0 0 0 0 0,0 0 0 0 0,-1 0 0 0 0,1 1 0 0 0,-1-1 0 0 0,0 1 0 0 0,0 0 0 0 0,0 0 0 0 0,0 0 0 0 0,-1 0 0 0 0,1 1 0 0 0,-1-1 0 0 0,1 1 0 0 0,-1 0 0 0 0,-1-1 0 0 0,3 6 0 0 0,-2-3 0 0 0,-1 0 0 0 0,0-1 0 0 0,-1 1 0 0 0,1 0 0 0 0,-1 0 0 0 0,0 0 0 0 0,0 0 0 0 0,-1 0 0 0 0,0-1 0 0 0,0 1 0 0 0,-2 7 0 0 0,0-3-3 0 0,-1 1 0 0 0,-1 0 0 0 0,1-1-1 0 0,-2 1 1 0 0,-9 13 0 0 0,-38 47-36 0 0,40-56 31 0 0,-85 99-4 0 0,-40 52-65 0 0,128-152 57 0 0,1 0 0 0 0,1 1 0 0 0,0 0 0 0 0,-10 28 0 0 0,15-33 11 0 0,0 1 0 0 0,1-1 0 0 0,0 0 0 0 0,1 1 0 0 0,0-1 0 0 0,1 1 0 0 0,0-1 0 0 0,2 20 0 0 0,2-9 14 0 0,2 0-1 0 0,0-1 1 0 0,0 0-1 0 0,2 0 1 0 0,1-1 0 0 0,0 0-1 0 0,2 0 1 0 0,0-1-1 0 0,1-1 1 0 0,0 0-1 0 0,2 0 1 0 0,0-1 0 0 0,24 21-1 0 0,-36-35-84 0 0,0 0-1 0 0,0 0 1 0 0,1 0-1 0 0,-1 0 1 0 0,1-1-1 0 0,-1 1 1 0 0,1-1-1 0 0,0 1 1 0 0,-1-1-1 0 0,1 0 1 0 0,0 0-1 0 0,0 0 1 0 0,0-1-1 0 0,0 1 1 0 0,0 0 0 0 0,0-1-1 0 0,0 0 1 0 0,0 0-1 0 0,0 0 1 0 0,0 0-1 0 0,0-1 1 0 0,0 1-1 0 0,0-1 1 0 0,4 0-1 0 0,8-5-747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4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90 5527 0 0,'0'0'423'0'0,"1"-1"-278"0"0,11-13 448 0 0,9-6 5853 0 0,-3 3-1323 0 0,-18 17-5083 0 0,0-1 1 0 0,-1 1 0 0 0,1-1 0 0 0,0 0 0 0 0,0 1 0 0 0,0-1 0 0 0,0 1 0 0 0,-1-1 0 0 0,1 0 0 0 0,0 1 0 0 0,-1-1 0 0 0,1 1 0 0 0,0-1 0 0 0,-1 1-1 0 0,1 0 1 0 0,-1-1 0 0 0,1 1 0 0 0,-1-1 0 0 0,1 1 0 0 0,-2-1 0 0 0,-11-10 474 0 0,9 8-470 0 0,0 1 0 0 0,0 0 0 0 0,-1 0 0 0 0,1 1-1 0 0,-1-1 1 0 0,1 1 0 0 0,-1 0 0 0 0,1 0 0 0 0,-1 1 0 0 0,1-1-1 0 0,-1 1 1 0 0,0 0 0 0 0,-8 1 0 0 0,-8 2-43 0 0,-35 8 0 0 0,13 1-2 0 0,-49 22 0 0 0,42-15 0 0 0,41-16 50 0 0,1 1 1 0 0,-1 1-1 0 0,1-1 0 0 0,0 2 0 0 0,0-1 0 0 0,0 1 0 0 0,1 0 1 0 0,0 0-1 0 0,0 1 0 0 0,-11 14 0 0 0,11-11 58 0 0,2-1-17 0 0,4-5-23 0 0,-1 7-43 0 0,4 0 42 0 0,-2-9-40 0 0,1 1-1 0 0,0-1 1 0 0,0 1 0 0 0,0-1 0 0 0,0 0 0 0 0,0 1-1 0 0,1-1 1 0 0,2 4 0 0 0,1 1 29 0 0,25 35 141 0 0,-20-30-99 0 0,15 25-1 0 0,-24-35-93 0 0,1 0-1 0 0,-1 0 1 0 0,0 0-1 0 0,0 1 1 0 0,0-1-1 0 0,0 0 1 0 0,0 1-1 0 0,0-1 1 0 0,-1 1-1 0 0,1-1 1 0 0,-1 1-1 0 0,0-1 1 0 0,1 1-1 0 0,-1 0 1 0 0,0-1-1 0 0,-1 3 1 0 0,0 2 0 0 0,0-3 19 0 0,0 1 1 0 0,0-1-1 0 0,0 1 0 0 0,-1-1 0 0 0,0 0 1 0 0,0 1-1 0 0,0-1 0 0 0,0 0 0 0 0,-4 5 0 0 0,0-2 51 0 0,1 1 0 0 0,-1-1-1 0 0,-13 11 1 0 0,8-10-44 0 0,0 0 0 0 0,-1-1 0 0 0,0-1 0 0 0,0 1 0 0 0,0-2 0 0 0,-1 0 0 0 0,0 0 0 0 0,0-1 0 0 0,0-1 0 0 0,-1 0 0 0 0,-13 1-1 0 0,-17 0 71 0 0,0-2-1 0 0,-47-4 0 0 0,87 2-98 0 0,-13-1 17 0 0,-31-6 0 0 0,45 6-150 0 0,11-7-366 0 0,-5 5 295 0 0,1 1 1 0 0,0-1-1 0 0,0 1 1 0 0,-1 0 0 0 0,8-3-1 0 0,11-2-5757 0 0,-5 3-648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5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7831 0 0,'0'0'5076'0'0,"-1"3"-4368"0"0,0 3-508 0 0,0 0-1 0 0,0 0 0 0 0,1 0 0 0 0,-1 0 0 0 0,1 0 1 0 0,0 0-1 0 0,1 0 0 0 0,0 0 0 0 0,0 1 1 0 0,0-1-1 0 0,3 8 0 0 0,4 7 508 0 0,19 38-1 0 0,-12-30-354 0 0,2 6-17 0 0,3-1 1 0 0,0-1-1 0 0,3-1 0 0 0,0 0 1 0 0,2-2-1 0 0,34 32 0 0 0,-22-28 5 0 0,1-2 1 0 0,2-1-1 0 0,1-2 0 0 0,62 32 0 0 0,71 25 549 0 0,-56-29-462 0 0,-90-47-358 0 0,8 3-90 0 0,-34-12-111 0 0,-22-8-13656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3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344 261 10591 0 0,'0'0'819'0'0,"2"1"-534"0"0,-1-1-125 0 0,0 1 0 0 0,0 0 0 0 0,0 0-1 0 0,1-1 1 0 0,-1 1 0 0 0,0 0 0 0 0,0 0-1 0 0,-1 0 1 0 0,1 0 0 0 0,0 0 0 0 0,0 0-1 0 0,0 0 1 0 0,-1 0 0 0 0,1 0 0 0 0,-1 1-1 0 0,1-1 1 0 0,-1 0 0 0 0,1 0 0 0 0,-1 1-1 0 0,1-1 1 0 0,-1 0 0 0 0,0 0 0 0 0,0 1-1 0 0,0-1 1 0 0,0 0 0 0 0,0 1 0 0 0,0 1-1 0 0,-1-1-2 0 0,1 0-1 0 0,-1 0 0 0 0,0 0 0 0 0,0 0 1 0 0,0 0-1 0 0,0 0 0 0 0,0 0 0 0 0,-1-1 0 0 0,1 1 1 0 0,0-1-1 0 0,-1 1 0 0 0,1-1 0 0 0,-1 1 1 0 0,1-1-1 0 0,-1 0 0 0 0,0 0 0 0 0,-3 2 1 0 0,-7 3 245 0 0,0-1 0 0 0,-1 0 0 0 0,0-1 0 0 0,1 0 1 0 0,-17 1-1 0 0,-67 7 455 0 0,81-11-758 0 0,2 0-32 0 0,0 0-1 0 0,0-1 1 0 0,-14-2 0 0 0,23 2-57 0 0,1-1 1 0 0,0 1-1 0 0,0-1 0 0 0,-1 0 0 0 0,1 0 1 0 0,0 0-1 0 0,0 0 0 0 0,0-1 0 0 0,0 1 1 0 0,0-1-1 0 0,0 0 0 0 0,0 0 1 0 0,1 0-1 0 0,-1 0 0 0 0,0 0 0 0 0,1 0 1 0 0,-3-4-1 0 0,3 3-4 0 0,1 0 0 0 0,-1 0 1 0 0,1 0-1 0 0,-1-1 0 0 0,1 1 0 0 0,0 0 1 0 0,1-1-1 0 0,-1 1 0 0 0,0 0 1 0 0,1-1-1 0 0,0 1 0 0 0,0-1 0 0 0,0 1 1 0 0,0-1-1 0 0,1 1 0 0 0,0-5 0 0 0,4-1-26 0 0,0 1 0 0 0,1 0 0 0 0,0 0 0 0 0,0 1 0 0 0,1-1 0 0 0,10-8 0 0 0,49-36-189 0 0,-60 48 193 0 0,35-23-170 0 0,82-39-1 0 0,-105 57 155 0 0,1-1 17 0 0,1 2-1 0 0,0 0 1 0 0,0 1 0 0 0,1 1 0 0 0,42-7 0 0 0,-54 12 5 0 0,1 0-1 0 0,-1 1 1 0 0,1 0 0 0 0,-1 0-1 0 0,1 1 1 0 0,-1 0 0 0 0,1 1-1 0 0,-1 0 1 0 0,0 1 0 0 0,0 0-1 0 0,0 0 1 0 0,0 1 0 0 0,0 0-1 0 0,-1 0 1 0 0,15 10 0 0 0,-19-10 22 0 0,-1-1 0 0 0,1 1 0 0 0,-1 0 0 0 0,1 0 0 0 0,-1 0 0 0 0,0 0 0 0 0,-1 1 0 0 0,1-1 0 0 0,-1 1 0 0 0,0-1 0 0 0,0 1 0 0 0,0 0 0 0 0,0 0 0 0 0,-1 0 0 0 0,0 0 0 0 0,0 0 0 0 0,0 10 0 0 0,-1-8 10 0 0,0 1-1 0 0,0-1 0 0 0,-1 0 0 0 0,0 1 1 0 0,0-1-1 0 0,-1 0 0 0 0,0 0 1 0 0,0 0-1 0 0,-1 0 0 0 0,0 0 1 0 0,-7 12-1 0 0,7-14-7 0 0,-1-1-1 0 0,1 0 1 0 0,-1 0 0 0 0,0 0 0 0 0,0 0 0 0 0,0-1 0 0 0,-9 6-1 0 0,-36 18 86 0 0,24-15-44 0 0,-203 92-40 0 0,130-62-125 0 0,81-34-279 0 0,-2 0 0 0 0,1-2-1 0 0,-27 7 1 0 0,43-13-228 0 0,14-24-4163 0 0,3 7-1062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5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17 2759 0 0,'-3'-17'16228'0'0,"-4"26"-12810"0"0,-9 24-5570 0 0,15-30 3234 0 0,-23 53-729 0 0,4-7-275 0 0,-1-1 0 0 0,-3-2 0 0 0,-31 47 0 0 0,40-74-477 0 0,-24 23 0 0 0,38-40 75 0 0,12-15-4436 0 0,1-3 3305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51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 12407 0 0,'0'0'2339'0'0,"-3"1"-1798"0"0,-33 21 438 0 0,2 2 0 0 0,0 2-1 0 0,-44 42 1 0 0,-83 101 121 0 0,153-160-1060 0 0,-48 57 94 0 0,3 2-1 0 0,-84 143 1 0 0,126-192-132 0 0,-23 37 5 0 0,29-48-15 0 0,0-2 0 0 0,-1 1 1 0 0,1 0-1 0 0,-1-1 1 0 0,-9 7-1 0 0,13-12-115 0 0,2-3-805 0 0,-1 0 777 0 0,1-1 1 0 0,-1 1-1 0 0,1 0 0 0 0,0-1 0 0 0,0 1 0 0 0,0 0 1 0 0,0 0-1 0 0,0-1 0 0 0,1-2 0 0 0,3-10-1082 0 0,0 0-50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5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2303 0 0,'0'0'1474'0'0,"-10"5"2806"0"0,9-4-4094 0 0,1-1 0 0 0,-1 1 0 0 0,0 0 0 0 0,1-1 0 0 0,-1 1 0 0 0,1-1 0 0 0,-1 1 0 0 0,1 0 0 0 0,-1-1 0 0 0,1 1 0 0 0,-1 0 0 0 0,1 0 0 0 0,0 0 0 0 0,0-1 0 0 0,-1 1 0 0 0,1 0 0 0 0,0 0 0 0 0,0 0 0 0 0,0-1 0 0 0,0 1 0 0 0,0 0 0 0 0,0 0 0 0 0,0 0 0 0 0,0 1 0 0 0,1 1 13 0 0,-1-1 0 0 0,1 1 0 0 0,0-1 1 0 0,0 0-1 0 0,0 1 0 0 0,1-1 0 0 0,-1 0 1 0 0,3 3-1 0 0,2 3 115 0 0,1-1 0 0 0,0 1-1 0 0,12 8 1 0 0,46 32 53 0 0,-39-31-83 0 0,-1 1 0 0 0,0 2 0 0 0,21 22 1 0 0,-40-36-244 0 0,-1 1 0 0 0,1-1 0 0 0,-1 1 1 0 0,0 0-1 0 0,-1 1 0 0 0,0-1 1 0 0,0 1-1 0 0,-1 0 0 0 0,1-1 0 0 0,-2 2 1 0 0,1-1-1 0 0,-1 0 0 0 0,-1 0 1 0 0,1 1-1 0 0,0 13 0 0 0,-3-16-30 0 0,0-1-1 0 0,1 0 1 0 0,-2 0-1 0 0,1 0 1 0 0,0 0 0 0 0,-1 0-1 0 0,0 0 1 0 0,0 0-1 0 0,-1-1 1 0 0,1 1-1 0 0,-1-1 1 0 0,0 1-1 0 0,0-1 1 0 0,-1 0-1 0 0,1 0 1 0 0,-5 3 0 0 0,-6 6 55 0 0,-1-1 0 0 0,-31 21 1 0 0,36-28-166 0 0,0 1 0 0 0,0-2 0 0 0,-1 1 0 0 0,1-2 0 0 0,-1 1 1 0 0,0-1-1 0 0,0-1 0 0 0,0 0 0 0 0,0-1 0 0 0,-1 0 0 0 0,-12 0 0 0 0,-7 1-3433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5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2303 0 0,'0'-2'167'0'0,"11"-29"28"0"0,-8 17 1714 0 0,0-1 0 0 0,-1 1 0 0 0,0-24 4886 0 0,-2 41-6300 0 0,1 19-128 0 0,1 0 0 0 0,1 0-1 0 0,1 1 1 0 0,1-2 0 0 0,8 25 0 0 0,-1-14-81 0 0,0-2 0 0 0,32 57 1 0 0,-24-55-162 0 0,2-1 0 0 0,1-1 0 0 0,1 0 1 0 0,1-2-1 0 0,2-2 0 0 0,1 0 0 0 0,38 28 0 0 0,89 53 676 0 0,68 51 128 0 0,-164-105-903 0 0,-51-46-30 0 0,-1 1 1 0 0,0 1 0 0 0,0-1 0 0 0,-1 1-1 0 0,6 9 1 0 0,-11-15-40 0 0,-1-1 0 0 0,1 0 0 0 0,-1 0 0 0 0,1 0 0 0 0,-1 1 0 0 0,1-1-1 0 0,-1 0 1 0 0,0 0 0 0 0,0 1 0 0 0,-1 2 0 0 0,1 0-75 0 0,0-3-96 0 0,-1-1-333 0 0,1 0 462 0 0,-1-1 0 0 0,1 1 0 0 0,0-1 0 0 0,0 1 0 0 0,-1-1 0 0 0,1 1 0 0 0,-1-1 0 0 0,1 1 0 0 0,0-1 0 0 0,-1 1 0 0 0,1-1 0 0 0,-1 0 0 0 0,1 1 0 0 0,-1-1 0 0 0,1 0 0 0 0,-1 0 1 0 0,0 1-1 0 0,-12 1-4511 0 0,-2 0-1430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5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9 8287 0 0,'0'0'639'0'0,"9"-8"6497"0"0,-10 10-6711 0 0,-3 13-152 0 0,-2 0 0 0 0,1 0-1 0 0,-2-1 1 0 0,0 0 0 0 0,-1-1 0 0 0,0 1-1 0 0,-15 16 1 0 0,-80 84 845 0 0,63-73-899 0 0,-276 262 598 0 0,180-166-449 0 0,128-128-357 0 0,7-8 14 0 0,15-12-3958 0 0,10-12 2044 0 0,3-1-21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5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26 13215 0 0,'-24'-7'795'0'0,"7"1"-317"0"0,0 2 0 0 0,-20-4 1 0 0,24 8 1942 0 0,13 0-2383 0 0,0 0 0 0 0,0 0 1 0 0,0 0-1 0 0,0 0 0 0 0,0 0 0 0 0,-1 0 0 0 0,1 0 0 0 0,0 0 0 0 0,0 0 0 0 0,0 0 0 0 0,0 0 0 0 0,0 0 0 0 0,0 0 0 0 0,0 0 1 0 0,0 0-1 0 0,-1 0 762 0 0,1 0-762 0 0,0 0 0 0 0,0 0 0 0 0,0 0 0 0 0,0 0 0 0 0,0 0 0 0 0,0 0 0 0 0,0 1 0 0 0,0-1 0 0 0,0 0 0 0 0,0 0 0 0 0,0 0 1 0 0,0 0-1 0 0,0 0 0 0 0,0 0 0 0 0,0 0 0 0 0,0 0 0 0 0,0 0 0 0 0,0 0 0 0 0,0 0 0 0 0,0 0 0 0 0,0 0 0 0 0,0 0 1 0 0,0 0-1 0 0,0 1 152 0 0,0-1-152 0 0,17 8 2998 0 0,-8-4-3852 0 0,56 25 916 0 0,-14-4-43 0 0,59 18-1 0 0,-34-18-77 0 0,-1 3 0 0 0,-2 4 0 0 0,124 73 0 0 0,-185-98-39 0 0,-2-4 48 0 0,2-3 12 0 0,-6 2 0 0 0,-8 2 0 0 0,-11 3 0 0 0,11-6 0 0 0,-77 31-53 0 0,-264 123-30 0 0,277-132 83 0 0,25-9 0 0 0,-42 20 0 0 0,65-22 11 0 0,47-17-118 0 0,-13 0-617 0 0,-1-1 0 0 0,23-12 0 0 0,-19 8-1000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6:5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17 6911 0 0,'0'0'528'0'0,"-1"-2"-57"0"0,0 1-4 0 0,0 0-1 0 0,0 0 1 0 0,0 0-1 0 0,0 0 1 0 0,0 0 0 0 0,0 0-1 0 0,0 0 1 0 0,-1 0 0 0 0,1 1-1 0 0,0-1 1 0 0,0 0-1 0 0,-1 1 1 0 0,1-1 0 0 0,-2 0-1 0 0,-24-1 1902 0 0,23 2-2263 0 0,0 1 0 0 0,0 0 0 0 0,0-1 0 0 0,1 1 0 0 0,-1 0 0 0 0,0 1 1 0 0,0-1-1 0 0,1 1 0 0 0,-1 0 0 0 0,-3 2 0 0 0,-33 26 308 0 0,30-23-348 0 0,0 2-16 0 0,2 0-1 0 0,-1 0 0 0 0,-14 20 0 0 0,-9 12 18 0 0,-104 112-13 0 0,124-139-44 0 0,1 2 0 0 0,0-1 0 0 0,-14 27 0 0 0,22-36-6 0 0,0 0-1 0 0,1 0 1 0 0,0 0-1 0 0,0 1 1 0 0,0-1 0 0 0,0 1-1 0 0,1-1 1 0 0,0 1-1 0 0,1-1 1 0 0,-1 1 0 0 0,1 0-1 0 0,1-1 1 0 0,1 13-1 0 0,0-14 32 0 0,0 0 0 0 0,0-1 1 0 0,0 1-1 0 0,0-1 0 0 0,1 0 0 0 0,0 0 0 0 0,-1 0 0 0 0,2 0 0 0 0,-1 0 0 0 0,0-1 1 0 0,1 1-1 0 0,0-1 0 0 0,0 0 0 0 0,0 0 0 0 0,0 0 0 0 0,8 3 0 0 0,0 0 87 0 0,0 0 0 0 0,0-1-1 0 0,1-1 1 0 0,-1 0 0 0 0,15 2-1 0 0,-5-2 95 0 0,1-2 0 0 0,-1-1 0 0 0,0 0 1 0 0,1-2-1 0 0,23-3 0 0 0,109-27 470 0 0,-130 25-624 0 0,-1-1-1 0 0,0-2 0 0 0,-1 0 1 0 0,25-14-1 0 0,-39 18-40 0 0,1-1-1 0 0,-1 0 1 0 0,0 0-1 0 0,-1-1 1 0 0,1-1-1 0 0,-1 1 1 0 0,-1-1-1 0 0,1-1 1 0 0,-2 1-1 0 0,1-1 1 0 0,9-17-1 0 0,-14 22-29 0 0,0-1 0 0 0,-1 1-1 0 0,1 0 1 0 0,-1-1 0 0 0,0 0-1 0 0,0 1 1 0 0,0-1 0 0 0,-1 1-1 0 0,0-1 1 0 0,0 0 0 0 0,0 1 0 0 0,0-1-1 0 0,-1 0 1 0 0,1 1 0 0 0,-1-1-1 0 0,-1 1 1 0 0,1-1 0 0 0,-1 1-1 0 0,1-1 1 0 0,-1 1 0 0 0,0 0 0 0 0,-1 0-1 0 0,1 0 1 0 0,-1 0 0 0 0,-3-4-1 0 0,-7-7-62 0 0,-2-1-1 0 0,0 2 0 0 0,0 0 1 0 0,-24-16-1 0 0,18 13 43 0 0,2 2 5 0 0,1 1-1 0 0,-1 1 0 0 0,-1 1 0 0 0,-1 0 0 0 0,-29-12 0 0 0,-9-1-152 0 0,57 24 78 0 0,2 1-60 0 0,-1-1 124 0 0,1 1 0 0 0,-1-1 0 0 0,1 1 0 0 0,-1 0 0 0 0,0 0 0 0 0,1-1 0 0 0,-1 1 0 0 0,0 0 0 0 0,1 0 0 0 0,-1 0 0 0 0,0 0 0 0 0,1-1 0 0 0,-2 1 1 0 0,-14 11-2320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0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425 134 3679 0 0,'0'0'284'0'0,"-2"0"-186"0"0,-19-6 2413 0 0,12 4-367 0 0,1 0 0 0 0,0 0-1 0 0,-10 0 1 0 0,14 2-1900 0 0,0 0 1 0 0,0 0-1 0 0,0 1 0 0 0,0-1 0 0 0,-7 3 1 0 0,-1 1 43 0 0,1 1 1 0 0,0 0-1 0 0,1 0 1 0 0,-1 1-1 0 0,1 1 1 0 0,0-1 0 0 0,-12 13-1 0 0,-59 62-1544 0 0,69-68 1104 0 0,-7 11 163 0 0,0 0 1 0 0,2 2 0 0 0,-27 51-1 0 0,38-65 57 0 0,0 1 0 0 0,1 0 0 0 0,0 0 0 0 0,1 1 0 0 0,0-1-1 0 0,1 1 1 0 0,-2 18 0 0 0,5-24 15 0 0,0 0 1 0 0,0 0-1 0 0,0-1 0 0 0,1 1 1 0 0,1 0-1 0 0,-1-1 0 0 0,1 1 0 0 0,0-1 1 0 0,1 1-1 0 0,-1-1 0 0 0,2 0 0 0 0,-1 0 1 0 0,1 0-1 0 0,8 12 0 0 0,-6-12-35 0 0,0 0 0 0 0,0-1-1 0 0,1 1 1 0 0,0-1-1 0 0,0 0 1 0 0,0-1 0 0 0,1 0-1 0 0,0 0 1 0 0,16 7 0 0 0,-11-7 38 0 0,-1-1 1 0 0,2 0 0 0 0,-1-1 0 0 0,0-1-1 0 0,0 0 1 0 0,15 1 0 0 0,14-4 265 0 0,0-1 0 0 0,0-2 0 0 0,53-13 0 0 0,-86 16-286 0 0,10-3-1 0 0,0-1 0 0 0,-1-1 0 0 0,0-1 1 0 0,0 0-1 0 0,18-10 0 0 0,-24 10 21 0 0,0 0-1 0 0,-1-1 0 0 0,0 0 1 0 0,0 0-1 0 0,-1-1 0 0 0,0-1 1 0 0,16-19-1 0 0,-20 20-54 0 0,-1 0-1 0 0,1-1 1 0 0,-2 1-1 0 0,0-1 1 0 0,0 0-1 0 0,-1 0 1 0 0,0-1-1 0 0,0 1 1 0 0,-1-1-1 0 0,-1 1 1 0 0,1-16-1 0 0,-2 7 21 0 0,-1 0 0 0 0,0 0 0 0 0,-1 1 0 0 0,-1-1 0 0 0,-9-30 0 0 0,7 35-79 0 0,-1 0 0 0 0,0 0 0 0 0,-1 0 0 0 0,-1 0 1 0 0,0 1-1 0 0,-1 1 0 0 0,-11-15 0 0 0,2 7-47 0 0,-1 1 0 0 0,-1 0 0 0 0,-26-18 0 0 0,20 19-297 0 0,-51-25-1 0 0,48 29 161 0 0,-36-21-97 0 0,63 34 218 0 0,2 14-4790 0 0,0-9 4340 0 0,0 14-1133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0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0,'0'0'14712'0'0,"2"2"-14118"0"0,4 3-238 0 0,1 0 1 0 0,-1 0 0 0 0,1-1 0 0 0,1 1 0 0 0,10 3 0 0 0,-10-4-158 0 0,1 1 0 0 0,0-1 0 0 0,-1 2 1 0 0,12 8-1 0 0,-6 0-118 0 0,-1 1 1 0 0,0 0-1 0 0,-1 1 1 0 0,0 0-1 0 0,10 20 1 0 0,-8-10 63 0 0,-1 2 1 0 0,16 47-1 0 0,-24-60-121 0 0,-1 0 0 0 0,0 0 0 0 0,-2 1 0 0 0,1-1 0 0 0,-1 19 0 0 0,-2-29-16 0 0,0 1 0 0 0,0 0 0 0 0,-1-1 0 0 0,0 1 0 0 0,0-1 0 0 0,0 0 0 0 0,-1 1 0 0 0,0-1 0 0 0,0 0 0 0 0,0 0 0 0 0,-1 0 0 0 0,0 0 0 0 0,0 0 0 0 0,0-1 0 0 0,0 1 0 0 0,-1-1 0 0 0,-7 7 0 0 0,4-5-53 0 0,0 0 0 0 0,-1 0 0 0 0,0-1 0 0 0,-1 0-1 0 0,1-1 1 0 0,-18 7 0 0 0,20-9-98 0 0,0 0 0 0 0,0 0 0 0 0,0-1 0 0 0,-1 0 0 0 0,1 0 0 0 0,0-1 0 0 0,-1 1 0 0 0,1-1 0 0 0,-1-1 0 0 0,1 1 0 0 0,-8-2 0 0 0,6-4-1598 0 0,7 4 1425 0 0,-6-6-747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05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12351 0 0,'0'0'1242'0'0,"0"-2"-1142"0"0,-4-5 3782 0 0,7 20-3036 0 0,3 9-375 0 0,2 0 0 0 0,0-1 0 0 0,13 23 1 0 0,-8-17-139 0 0,4 7 129 0 0,2-1-1 0 0,39 52 1 0 0,57 55 614 0 0,-102-124-961 0 0,68 75 386 0 0,113 98 1 0 0,-161-160-461 0 0,52 35 1 0 0,-72-55-27 0 0,1-1 0 0 0,-1-1-1 0 0,1 0 1 0 0,1-1 0 0 0,-1-1 0 0 0,1 0-1 0 0,24 4 1 0 0,-33-8-1 0 0,0-1 0 0 0,-1 0 0 0 0,1 0 0 0 0,0 0 0 0 0,0-1 0 0 0,0 1 0 0 0,0-2 0 0 0,10-2 0 0 0,-14 3-206 0 0,1 0 0 0 0,-1 0-1 0 0,0 0 1 0 0,0 0 0 0 0,0-1 0 0 0,0 1-1 0 0,0-1 1 0 0,0 1 0 0 0,0-1 0 0 0,2-3-1 0 0,-3 4-232 0 0,0 0-1 0 0,0-1 1 0 0,-1 1 0 0 0,1-1-1 0 0,0 1 1 0 0,-1-1-1 0 0,1 1 1 0 0,-1-1-1 0 0,1 1 1 0 0,-1-1 0 0 0,0 1-1 0 0,0-1 1 0 0,0 0-1 0 0,0 1 1 0 0,0-1-1 0 0,0 1 1 0 0,-1-4 0 0 0,-2-7-5957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05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 2759 0 0,'0'0'13958'0'0,"2"1"-13356"0"0,-1 0-518 0 0,0 0 0 0 0,0-1 0 0 0,0 1-1 0 0,-1 0 1 0 0,1 0 0 0 0,0 0 0 0 0,-1 0-1 0 0,1 0 1 0 0,-1 0 0 0 0,1 0 0 0 0,-1 0-1 0 0,1 0 1 0 0,-1 0 0 0 0,0 0 0 0 0,1 1-1 0 0,-1-1 1 0 0,0 0 0 0 0,0 0 0 0 0,0 0-1 0 0,0 0 1 0 0,0 2 0 0 0,0 0 27 0 0,-1 1-1 0 0,0-1 1 0 0,0 0-1 0 0,0 0 1 0 0,0 0 0 0 0,0 0-1 0 0,-3 5 1 0 0,-2 3 115 0 0,-1-1 1 0 0,-1 0-1 0 0,-10 12 1 0 0,-134 127 401 0 0,87-88-408 0 0,-60 72-1 0 0,99-99-97 0 0,-27 50-1 0 0,34-52-153 0 0,0-2 1 0 0,-39 46-1 0 0,41-60-573 0 0,0 0 0 0 0,-29 18-1 0 0,26-19-459 0 0,19-14 479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5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198 246 4607 0 0,'0'0'354'0'0,"-2"3"-233"0"0,-10 22 2267 0 0,-2-2 0 0 0,-19 27 7027 0 0,34-51-9422 0 0,0 1 0 0 0,0-1 0 0 0,-1 1 0 0 0,1-1 0 0 0,0 1 0 0 0,0-1 0 0 0,0 0 0 0 0,-1 1 1 0 0,1-1-1 0 0,0 0 0 0 0,0-1 0 0 0,1 0 10 0 0,22-24 500 0 0,24-35 1 0 0,-28 35-271 0 0,40-42 0 0 0,-33 40-209 0 0,-18 18-15 0 0,1 0 0 0 0,0 1 0 0 0,1 0 0 0 0,0 0-1 0 0,19-11 1 0 0,80-30-9 0 0,-103 48-8 0 0,0 0 1 0 0,0 0-1 0 0,0 1 0 0 0,0 0 1 0 0,0 0-1 0 0,0 1 0 0 0,0 0 0 0 0,0 0 1 0 0,0 0-1 0 0,0 1 0 0 0,0 0 1 0 0,0 1-1 0 0,12 3 0 0 0,-13-3 2 0 0,-1 0 0 0 0,0 0 0 0 0,0 1 0 0 0,0 0 0 0 0,-1 0 0 0 0,1 0 0 0 0,-1 0 0 0 0,1 1 0 0 0,-1-1 0 0 0,0 1 0 0 0,0 0 0 0 0,-1 1 0 0 0,1-1 0 0 0,-1 1 0 0 0,0-1 0 0 0,0 1 0 0 0,3 9 0 0 0,-3-7 40 0 0,-1-1 0 0 0,0 1 1 0 0,0 0-1 0 0,-1 0 0 0 0,0 0 0 0 0,0 0 0 0 0,-1 0 0 0 0,0 0 0 0 0,0 0 0 0 0,-1 1 0 0 0,0-1 1 0 0,0 0-1 0 0,0 0 0 0 0,-1-1 0 0 0,0 1 0 0 0,-1 0 0 0 0,1-1 0 0 0,-1 1 0 0 0,0-1 1 0 0,-1 0-1 0 0,0 0 0 0 0,-4 6 0 0 0,-1-1 39 0 0,-1 0 0 0 0,0-1 0 0 0,0 0 0 0 0,-1-1 1 0 0,0 0-1 0 0,-1 0 0 0 0,0-1 0 0 0,0-1 0 0 0,-1 0 0 0 0,-14 5 0 0 0,-141 43-131 0 0,100-35-71 0 0,-94 17-169 0 0,95-24 138 0 0,56-10 130 0 0,-4 0-18 0 0,0 0 1 0 0,-23 1-1 0 0,35-4-33 0 0,4-1-301 0 0,0 0 346 0 0,0 0 1 0 0,-1 0-1 0 0,1 1 0 0 0,0-1 0 0 0,0 0 0 0 0,0 0 0 0 0,0 1 0 0 0,0-1 0 0 0,2 0 0 0 0,-1-1-90 0 0,15-9-1286 0 0,1 1 1 0 0,22-10-1 0 0,-7 4-4584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0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68 1375 0 0,'2'-2'107'0'0,"15"-11"-814"0"0,0-2 3858 0 0,-8 6 1849 0 0,1 1-1 0 0,13-9 1 0 0,-21 16-4280 0 0,1 0 191 0 0,-3 1-844 0 0,0 0-1 0 0,0-1 1 0 0,0 1 0 0 0,1 0 0 0 0,-1 0-1 0 0,0 0 1 0 0,0 0 0 0 0,0 0 0 0 0,0 0 0 0 0,1 0-1 0 0,-1-1 1 0 0,0 1 0 0 0,0 0 0 0 0,0 0 0 0 0,1 0-1 0 0,-1 0 1 0 0,0 0 0 0 0,0 0 0 0 0,0 0 0 0 0,1 0-1 0 0,-1 0 1 0 0,0 0 0 0 0,0 0 0 0 0,0 0 0 0 0,1 0-1 0 0,-1 0 1 0 0,0 0 0 0 0,0 0 0 0 0,0 0 0 0 0,1 1-1 0 0,-1-1 1 0 0,0 0 0 0 0,0 0 0 0 0,0 0 0 0 0,0 0-1 0 0,1 0 1 0 0,-2 4-63 0 0,-1 0 0 0 0,1-1-1 0 0,-1 1 1 0 0,0-1 0 0 0,0 1 0 0 0,0-1-1 0 0,0 0 1 0 0,-1 0 0 0 0,-3 5 0 0 0,-31 25 29 0 0,19-19-28 0 0,-137 113-133 0 0,14-13-15 0 0,120-97 74 0 0,8-7 6 0 0,1 0 0 0 0,1 1 0 0 0,-20 24 0 0 0,30-33-33 0 0,4-1 2 0 0,0 1 91 0 0,0-1 0 0 0,0 0 1 0 0,0 0-1 0 0,0-1 0 0 0,1 1 1 0 0,-1-1-1 0 0,0 1 1 0 0,0-1-1 0 0,4 0 0 0 0,-2 0 23 0 0,14 0 81 0 0,0-1 1 0 0,0-1-1 0 0,-1-1 1 0 0,1-1 0 0 0,23-7-1 0 0,23-5 239 0 0,179-21 726 0 0,-158 25-1036 0 0,-81 11-30 0 0,16 0-15 0 0,-19 1-155 0 0,-7 15-7349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0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13703 0 0,'0'0'3116'0'0,"2"1"-2222"0"0,3 1-559 0 0,0 0-1 0 0,0-1 1 0 0,0 0 0 0 0,1 0 0 0 0,-1 0 0 0 0,10-1 0 0 0,36-1 958 0 0,240-22 1148 0 0,-228 17-2133 0 0,-19 2-178 0 0,54-12 0 0 0,-82 13-454 0 0,24-3 0 0 0,-37 6-40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0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7 10591 0 0,'1'-1'819'0'0,"7"-5"4833"0"0,-19 9-5021 0 0,-5 1-438 0 0,1 1 1 0 0,0 1 0 0 0,0 1 0 0 0,0 0 0 0 0,-16 11 0 0 0,12-7-105 0 0,-170 106 77 0 0,170-102-166 0 0,0 0 0 0 0,1 1 0 0 0,1 1 0 0 0,0 0 0 0 0,1 2 0 0 0,1 0 0 0 0,-14 24 0 0 0,23-34 36 0 0,2 0-1 0 0,-1 0 1 0 0,1 1-1 0 0,1-1 1 0 0,0 1-1 0 0,0 0 1 0 0,1-1-1 0 0,-2 19 1 0 0,4-24 7 0 0,0 1 1 0 0,0-1-1 0 0,0 1 1 0 0,0-1-1 0 0,1 0 1 0 0,0 1 0 0 0,0-1-1 0 0,0 0 1 0 0,1 1-1 0 0,-1-1 1 0 0,1 0-1 0 0,0 0 1 0 0,0 0-1 0 0,0-1 1 0 0,1 1 0 0 0,0 0-1 0 0,-1-1 1 0 0,1 0-1 0 0,0 1 1 0 0,0-1-1 0 0,1 0 1 0 0,4 3 0 0 0,1-1 65 0 0,0 0 0 0 0,1 0 0 0 0,-1-1 0 0 0,1 0 0 0 0,0-1 0 0 0,0 0 0 0 0,0-1 0 0 0,0 0 0 0 0,0-1 0 0 0,1 0 0 0 0,11 0 0 0 0,11-2 129 0 0,0-1-1 0 0,38-7 1 0 0,-18-1 25 0 0,-1-2 0 0 0,0-2 1 0 0,77-33-1 0 0,-87 29-175 0 0,38-24 1 0 0,-61 31-55 0 0,-1-1 1 0 0,-1-1 0 0 0,0 0 0 0 0,19-21 0 0 0,-32 30-27 0 0,-1 0 1 0 0,1 0-1 0 0,-1 0 0 0 0,0 0 1 0 0,0-1-1 0 0,-1 1 0 0 0,1-1 1 0 0,-1 0-1 0 0,0 0 0 0 0,0 0 1 0 0,-1 0-1 0 0,2-6 0 0 0,-3 6-2 0 0,1 0 0 0 0,-1 1 0 0 0,-1-1 0 0 0,1 0 0 0 0,-1 1 0 0 0,1-1 0 0 0,-1 1 0 0 0,-1-1 0 0 0,1 1 0 0 0,-1-1-1 0 0,1 1 1 0 0,-1 0 0 0 0,0-1 0 0 0,-3-3 0 0 0,-1-1-85 0 0,-1 0 1 0 0,1 0-1 0 0,-2 0 0 0 0,1 1 0 0 0,-1-1 0 0 0,0 2 1 0 0,-1-1-1 0 0,0 2 0 0 0,0-1 0 0 0,0 1 0 0 0,-1 0 0 0 0,0 1 1 0 0,0 0-1 0 0,0 1 0 0 0,-1 0 0 0 0,0 0 0 0 0,1 1 1 0 0,-1 1-1 0 0,0 0 0 0 0,-1 0 0 0 0,1 1 0 0 0,0 0 1 0 0,0 1-1 0 0,-1 1 0 0 0,1-1 0 0 0,0 2 0 0 0,0 0 1 0 0,-13 3-1 0 0,4 3-1266 0 0,-34 17 1 0 0,42-19 200 0 0,2-2-482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3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63 2759 0 0,'21'-36'156'0'0,"-15"21"2135"0"0,-5 15-1858 0 0,-1-1 0 0 0,0 0 0 0 0,0 1 0 0 0,1-1-1 0 0,-1 0 1 0 0,0 1 0 0 0,1-1 0 0 0,-1 0 0 0 0,1 1 0 0 0,-1-1 0 0 0,0 1 0 0 0,1-1-1 0 0,0 1 1 0 0,-1-1 0 0 0,1 1 0 0 0,-1-1 0 0 0,1 1 0 0 0,0-1 0 0 0,0 1-200 0 0,0 0 1 0 0,-1 0-1 0 0,1 0 1 0 0,0-1 0 0 0,0 1-1 0 0,-1 0 1 0 0,1 0-1 0 0,0 0 1 0 0,-1 0 0 0 0,1 1-1 0 0,0-1 1 0 0,0 0-1 0 0,-1 0 1 0 0,2 1 0 0 0,0-1-131 0 0,0 1 0 0 0,0 0 1 0 0,0 0-1 0 0,-1 0 0 0 0,1 0 1 0 0,0 1-1 0 0,-1-1 0 0 0,1 0 1 0 0,-1 1-1 0 0,2 1 0 0 0,2 3 96 0 0,-1 1-1 0 0,-1-1 1 0 0,0 1-1 0 0,1 0 1 0 0,-2-1 0 0 0,1 1-1 0 0,-1 1 1 0 0,0-1-1 0 0,-1 0 1 0 0,0 0-1 0 0,0 1 1 0 0,0 9-1 0 0,-1 8 168 0 0,-2 1-1 0 0,-6 31 1 0 0,6-44-252 0 0,-10 49 284 0 0,-3 0 0 0 0,-2-1 0 0 0,-50 114 0 0 0,-105 163 413 0 0,111-223-682 0 0,36-67-77 0 0,-19 54-1 0 0,35-77-34 0 0,1 1 0 0 0,1 0 0 0 0,1 0 0 0 0,-2 29 0 0 0,8-46-14 0 0,-2 5 17 0 0,1 1 1 0 0,2 17-1 0 0,-1-30 96 0 0,0 0-1 0 0,0 0 1 0 0,-1 0-1 0 0,1 0 1 0 0,0 0-1 0 0,-1 0 1 0 0,0 3-1 0 0,-1 2-2073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3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7 14655 0 0,'2'-6'2264'0'0,"-2"28"-1979"0"0,-2 0 0 0 0,-1 1 0 0 0,-7 27 0 0 0,-24 66 410 0 0,29-98-568 0 0,-112 320 872 0 0,66-196-885 0 0,-78 205 33 0 0,-26-11-49 0 0,123-279-82 0 0,-3-2 0 0 0,-1-2 0 0 0,-68 76 0 0 0,79-101 13 0 0,4-3 14 0 0,-1-1 0 0 0,-43 36 0 0 0,64-59 166 0 0,3-15 6 0 0,3 0-72 0 0,0 0 1 0 0,1 0 0 0 0,1 0 0 0 0,0 1 0 0 0,1 0 0 0 0,14-19 0 0 0,-10 15-108 0 0,10-13-6 0 0,1 1 0 0 0,2 1 0 0 0,42-38 0 0 0,94-65-54 0 0,-111 93 21 0 0,-14 10-115 0 0,41-24 0 0 0,-63 44 108 0 0,1 0 1 0 0,0 1 0 0 0,1 0-1 0 0,-1 1 1 0 0,1 1 0 0 0,19-3-1 0 0,-30 7 22 0 0,0 0-1 0 0,0 0 1 0 0,0 1 0 0 0,0 0-1 0 0,0 0 1 0 0,0 1 0 0 0,0-1-1 0 0,0 1 1 0 0,0 0 0 0 0,0 0-1 0 0,-1 1 1 0 0,1 0-1 0 0,0-1 1 0 0,-1 2 0 0 0,1-1-1 0 0,-1 0 1 0 0,0 1 0 0 0,0 0-1 0 0,0 0 1 0 0,0 0 0 0 0,0 0-1 0 0,0 1 1 0 0,-1-1-1 0 0,0 1 1 0 0,0 0 0 0 0,0 0-1 0 0,0 0 1 0 0,0 1 0 0 0,-1-1-1 0 0,0 1 1 0 0,0-1 0 0 0,2 10-1 0 0,-1-3 33 0 0,0 1-1 0 0,-1 0 1 0 0,0 0 0 0 0,-1 0-1 0 0,-1 0 1 0 0,1 0 0 0 0,-2 0-1 0 0,-3 18 1 0 0,-3 9 113 0 0,-17 47 0 0 0,16-58-99 0 0,-8 17 35 0 0,-22 47-1 0 0,9-24-1093 0 0,28-66-268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3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447 155 15919 0 0,'19'-20'1132'0'0,"-12"13"-976"0"0,0-1 0 0 0,0 1 0 0 0,-1-2 0 0 0,0 1 0 0 0,0-1 0 0 0,4-9 0 0 0,-9 16-108 0 0,0 0-1 0 0,0 0 1 0 0,-1 1-1 0 0,1-1 1 0 0,-1 0-1 0 0,0 0 1 0 0,1 0-1 0 0,-1 0 0 0 0,0 0 1 0 0,0 1-1 0 0,0-1 1 0 0,-1 0-1 0 0,1 0 1 0 0,0 0-1 0 0,-1 0 1 0 0,1 1-1 0 0,-1-1 1 0 0,1 0-1 0 0,-1 0 1 0 0,0 1-1 0 0,0-1 1 0 0,0 0-1 0 0,0 1 1 0 0,0-1-1 0 0,0 1 1 0 0,0-1-1 0 0,0 1 0 0 0,-1 0 1 0 0,1 0-1 0 0,-1-1 1 0 0,1 1-1 0 0,-1 0 1 0 0,1 0-1 0 0,-4-1 1 0 0,2 0-22 0 0,0 1 0 0 0,-1-1 0 0 0,1 1 0 0 0,-1 0 0 0 0,1 0 0 0 0,-1 0 0 0 0,0 1 0 0 0,1-1 0 0 0,-1 1 0 0 0,0 0 0 0 0,1 0 0 0 0,-1 0 0 0 0,0 0 0 0 0,1 1 0 0 0,-1 0 0 0 0,-3 1 0 0 0,-21 9-31 0 0,1 1-1 0 0,-41 27 0 0 0,-46 39-41 0 0,89-60 21 0 0,2 1 0 0 0,-42 42-1 0 0,56-50 50 0 0,0 0 0 0 0,0 0-1 0 0,1 1 1 0 0,0 0 0 0 0,1 1-1 0 0,1 0 1 0 0,0 0 0 0 0,-6 19 0 0 0,11-28 25 0 0,0 0 0 0 0,0 1 0 0 0,0-1 1 0 0,0 0-1 0 0,1 1 0 0 0,0-1 0 0 0,0 1 1 0 0,0-1-1 0 0,0 1 0 0 0,1-1 0 0 0,0 1 1 0 0,0-1-1 0 0,0 0 0 0 0,0 1 1 0 0,1-1-1 0 0,0 0 0 0 0,2 4 0 0 0,-2-5 2 0 0,0 0 0 0 0,1 0 0 0 0,-1 0-1 0 0,1 0 1 0 0,0 0 0 0 0,0-1 0 0 0,0 1-1 0 0,0-1 1 0 0,1 0 0 0 0,-1 0 0 0 0,0 0-1 0 0,1-1 1 0 0,0 1 0 0 0,-1-1 0 0 0,1 1-1 0 0,0-1 1 0 0,0-1 0 0 0,-1 1 0 0 0,8 0 0 0 0,0-1 15 0 0,0 0 1 0 0,0 0 0 0 0,0-2 0 0 0,0 1 0 0 0,0-1-1 0 0,-1-1 1 0 0,1 0 0 0 0,13-5 0 0 0,79-42 179 0 0,-94 45-221 0 0,9-5-20 0 0,-1 0 0 0 0,0-1 0 0 0,-1-1 1 0 0,0-1-1 0 0,27-27 0 0 0,-42 38 57 0 0,-2 4 18 0 0,-15 23-11 0 0,8-13-37 0 0,0 0-1 0 0,-6 15 1 0 0,7-13-35 0 0,1 1 1 0 0,1-1-1 0 0,-7 31 0 0 0,12-43-94 0 0,0-1 0 0 0,0 0-1 0 0,1 1 1 0 0,-1-1-1 0 0,0 1 1 0 0,1-1 0 0 0,-1 1-1 0 0,1-1 1 0 0,0 0-1 0 0,-1 1 1 0 0,1-1 0 0 0,0 0-1 0 0,0 1 1 0 0,0-1-1 0 0,-1 0 1 0 0,2 0 0 0 0,-1 0-1 0 0,0 0 1 0 0,0 0-1 0 0,0 0 1 0 0,0 0-1 0 0,0 0 1 0 0,1-1 0 0 0,-1 1-1 0 0,2 0 1 0 0,11 1-1257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3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21 9215 0 0,'20'-16'10363'0'0,"-26"14"-9068"0"0,3 1-491 0 0,-4 0-683 0 0,1 1 0 0 0,0 0 1 0 0,-1 0-1 0 0,1 1 1 0 0,0-1-1 0 0,0 1 1 0 0,-1 1-1 0 0,1-1 0 0 0,0 1 1 0 0,0 0-1 0 0,0 1 1 0 0,-5 2-1 0 0,-11 7-188 0 0,-35 25 1 0 0,42-27 179 0 0,-218 172-260 0 0,219-170 72 0 0,-9 8-178 0 0,-22 24 1 0 0,40-38 113 0 0,0 0 0 0 0,1 0 0 0 0,-1 0 0 0 0,1 1 0 0 0,0-1 0 0 0,1 1 0 0 0,0 0 0 0 0,0 0 0 0 0,-4 12 0 0 0,7-17 72 0 0,0 1 0 0 0,0-1 0 0 0,0 0 0 0 0,0 1 0 0 0,0-1 0 0 0,1 0 0 0 0,-1 1 0 0 0,1-1 0 0 0,-1 0 0 0 0,1 0 0 0 0,0 0 0 0 0,0 1 0 0 0,0-1 0 0 0,0 0 0 0 0,0 0 0 0 0,0 0 0 0 0,1-1 0 0 0,-1 1 0 0 0,1 0 0 0 0,-1 0 0 0 0,1-1 0 0 0,0 1 0 0 0,0-1 0 0 0,-1 1 0 0 0,1-1 0 0 0,0 0 0 0 0,3 1 0 0 0,3 3-132 0 0,0-1 1 0 0,1 0 0 0 0,0 0-1 0 0,0-1 1 0 0,12 3-1 0 0,36 6-414 0 0,61 17-580 0 0,-101-23 1321 0 0,0 0-1 0 0,0 1 0 0 0,-1 1 1 0 0,28 17-1 0 0,-28-14 420 0 0,-1 1 0 0 0,0 0 1 0 0,-1 1-1 0 0,0 1 0 0 0,18 22 0 0 0,-27-29-346 0 0,0 1 0 0 0,0-1 1 0 0,-1 1-1 0 0,1 0 0 0 0,-2 0 0 0 0,1 0 0 0 0,-1 0 0 0 0,-1 1 0 0 0,1-1 0 0 0,-1 1 0 0 0,-1-1 0 0 0,0 1 1 0 0,0 0-1 0 0,-1 11 0 0 0,0-17-148 0 0,0 0 1 0 0,-1 0-1 0 0,1-1 1 0 0,-1 1 0 0 0,0 0-1 0 0,0-1 1 0 0,0 1-1 0 0,0 0 1 0 0,-1-1-1 0 0,1 1 1 0 0,-1-1-1 0 0,1 0 1 0 0,-1 1 0 0 0,0-1-1 0 0,0 0 1 0 0,0 0-1 0 0,0 0 1 0 0,0-1-1 0 0,0 1 1 0 0,-1 0 0 0 0,1-1-1 0 0,-1 1 1 0 0,1-1-1 0 0,-5 2 1 0 0,-5 1 95 0 0,0 0 1 0 0,0-1-1 0 0,-1 0 1 0 0,-13 1-1 0 0,19-3-107 0 0,-37 4 133 0 0,-80-3 0 0 0,38-2-455 0 0,54 1-508 0 0,1-1 0 0 0,-45-6-1 0 0,51 0-899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3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82 244 4607 0 0,'0'-6'12526'0'0,"-2"6"-12025"0"0,0 1-421 0 0,0 0 0 0 0,0 0-1 0 0,0 0 1 0 0,0 0 0 0 0,0 1 0 0 0,0-1 0 0 0,0 0 0 0 0,0 1 0 0 0,1 0-1 0 0,-1-1 1 0 0,1 1 0 0 0,-1 0 0 0 0,1 0 0 0 0,-1 0 0 0 0,1 0 0 0 0,0 0 0 0 0,0 0-1 0 0,0 0 1 0 0,0 0 0 0 0,1 0 0 0 0,-1 0 0 0 0,1 1 0 0 0,-1 2 0 0 0,-2 6 98 0 0,1-1 1 0 0,1 1-1 0 0,0 19 1 0 0,1 65 580 0 0,-20 163 0 0 0,18-249-726 0 0,0-1 0 0 0,-6 17 0 0 0,7-23 421 0 0,-1-12-313 0 0,1-1-1 0 0,-1 1 0 0 0,2 0 1 0 0,0-20-1 0 0,9-43 170 0 0,-4 38-171 0 0,-2 17-117 0 0,0 1 0 0 0,1 0 0 0 0,1 0 0 0 0,0 1 0 0 0,1-1 0 0 0,1 1 0 0 0,1 1 0 0 0,0-1 0 0 0,19-24 0 0 0,-14 23 0 0 0,1 0-1 0 0,1 1 1 0 0,1 1-1 0 0,0 0 1 0 0,1 1-1 0 0,1 1 1 0 0,26-15-1 0 0,43-19 340 0 0,2 3-1 0 0,187-61 0 0 0,-225 92-483 0 0,71-11-1 0 0,-96 20-263 0 0,-24 4-3 0 0,-10 10-4083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3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17967 0 0,'0'0'1878'0'0,"-2"0"-1782"0"0,-4 1-96 0 0,2 2 2541 0 0,3-2-2533 0 0,0 0 1 0 0,0 1-1 0 0,1-1 1 0 0,-1 1 0 0 0,0-1-1 0 0,1 1 1 0 0,-1-1-1 0 0,0 1 1 0 0,1 0-1 0 0,0-1 1 0 0,-1 1-1 0 0,1-1 1 0 0,0 1-1 0 0,0 0 1 0 0,0-1 0 0 0,0 1-1 0 0,0 0 1 0 0,0-1-1 0 0,1 1 1 0 0,-1 0-1 0 0,0-1 1 0 0,1 1-1 0 0,0 0 1 0 0,-1-1-1 0 0,1 1 1 0 0,1 1 0 0 0,0 1-11 0 0,7 13 2 0 0,-5-13 0 0 0,0-2 0 0 0,-2 0-95 0 0,1 1-1 0 0,0-1 1 0 0,0 0-1 0 0,1 0 1 0 0,-1 0 0 0 0,0 0-1 0 0,1 0 1 0 0,-1-1-1 0 0,1 0 1 0 0,0 0-1 0 0,-1 0 1 0 0,1 0-1 0 0,0 0 1 0 0,0-1 0 0 0,-1 1-1 0 0,1-1 1 0 0,0 0-1 0 0,5-1 1 0 0,10-2-1580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3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15575 0 0,'0'0'1410'0'0,"0"3"-1160"0"0,14 272 2548 0 0,-7-169-2050 0 0,2-13-395 0 0,23 97 0 0 0,-32-188 336 0 0,11-10-266 0 0,11-17-34 0 0,-1 0-1 0 0,21-34 1 0 0,29-36 165 0 0,160-146-202 0 0,-167 183-357 0 0,2 4 0 0 0,98-62 0 0 0,-146 105-270 0 0,0 1 0 0 0,39-17 0 0 0,-16 14-6774 0 0,-25 11-174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57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 2303 0 0,'-2'-1'167'0'0,"-6"-3"-2517"0"0,-17-5 17606 0 0,35 18-13097 0 0,144 102-391 0 0,-123-87-1537 0 0,110 93 860 0 0,-127-103-919 0 0,0 1 0 0 0,0 0 0 0 0,-2 1 0 0 0,0 1 0 0 0,0 0 0 0 0,15 33 0 0 0,-21-36-117 0 0,-2 0 1 0 0,0 1 0 0 0,0-1 0 0 0,-1 1 0 0 0,-1 0 0 0 0,-1-1 0 0 0,0 1 0 0 0,-1 0-1 0 0,-2 19 1 0 0,0-8 6 0 0,-2 0-1 0 0,-2-1 1 0 0,0 0 0 0 0,-14 37-1 0 0,11-41-26 0 0,-1-1 0 0 0,-1-1 0 0 0,-1 1 0 0 0,0-2 0 0 0,-1 0 0 0 0,-1 0 0 0 0,-19 18 0 0 0,3-8 3 0 0,-1 0 0 0 0,-69 45 1 0 0,85-63-10 0 0,0-1 0 0 0,-2-1 1 0 0,-25 10-1 0 0,29-14-29 0 0,3-1-12 0 0,8-2-48 0 0,2-5-1575 0 0,1 0 1153 0 0,0 1-1 0 0,-1-1 1 0 0,2 0 0 0 0,1-4 0 0 0,-1 1-168 0 0,-1 3-662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21047 0 0,'0'0'1905'0'0,"0"2"-1567"0"0,-4 10-160 0 0,0 0 0 0 0,-1 0 1 0 0,0-1-1 0 0,-1 0 0 0 0,-8 12 0 0 0,7-12-109 0 0,-1 4-61 0 0,8-12 0 0 0,-1 2-153 0 0,10 5-1296 0 0,2-3-4135 0 0,2-3-1851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2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1131 106 13447 0 0,'149'-105'4212'0'0,"-175"107"-2865"0"0,10 2-961 0 0,0 1-1 0 0,-20 9 1 0 0,7-2-46 0 0,-10 3 212 0 0,-56 33-1 0 0,-34 29-152 0 0,67-39-392 0 0,-105 67 12 0 0,50-29-427 0 0,-139 65-1 0 0,180-103 64 0 0,-30 14-421 0 0,73-34 404 0 0,30-16 260 0 0,85-11-407 0 0,-28 9 572 0 0,0 2-1 0 0,93 16 1 0 0,-90-5 232 0 0,1 3 1 0 0,-2 3-1 0 0,0 2 1 0 0,83 43-1 0 0,-117-52-218 0 0,40 29 1 0 0,-56-37-73 0 0,-1 0 1 0 0,0 0 0 0 0,-1 0-1 0 0,1 1 1 0 0,-1 0 0 0 0,0 0-1 0 0,0 0 1 0 0,0 1 0 0 0,-1-1-1 0 0,1 1 1 0 0,-1 0 0 0 0,4 12-1 0 0,-6-12 1 0 0,0 1-1 0 0,0 0 0 0 0,-1-1 1 0 0,0 1-1 0 0,0 0 0 0 0,-1-1 1 0 0,1 1-1 0 0,-2 0 0 0 0,1-1 0 0 0,-1 1 1 0 0,1-1-1 0 0,-2 0 0 0 0,-4 11 1 0 0,1-5 37 0 0,-1 0 1 0 0,-1 0 0 0 0,0-1-1 0 0,0 0 1 0 0,-18 18-1 0 0,-32 25 251 0 0,-2-3-1 0 0,-94 62 0 0 0,119-92-261 0 0,-1-1 0 0 0,-1-3 0 0 0,0 0 0 0 0,-1-3 0 0 0,-1-1 0 0 0,0-2 0 0 0,-1-1 0 0 0,0-3 0 0 0,-71 6 0 0 0,105-13-61 0 0,1 0 0 0 0,0 0 0 0 0,-1 0-1 0 0,1-1 1 0 0,0 0 0 0 0,-1 0 0 0 0,1 0 0 0 0,0-1 0 0 0,0 1 0 0 0,0-1-1 0 0,-9-5 1 0 0,11 4 4 0 0,-1 1-1 0 0,1 0 1 0 0,0-1-1 0 0,0 0 1 0 0,1 0-1 0 0,-1 1 0 0 0,1-2 1 0 0,-1 1-1 0 0,1 0 1 0 0,0 0-1 0 0,0-1 1 0 0,0 1-1 0 0,1-1 1 0 0,-1 0-1 0 0,1 1 1 0 0,-2-7-1 0 0,2 1-184 0 0,-1-1-1 0 0,1-17 0 0 0,1 25 25 0 0,13 0-8932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24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75 5527 0 0,'0'0'498'0'0,"-1"0"106"0"0,-26 8 9148 0 0,2 4-5182 0 0,21-9-4515 0 0,0-1 1 0 0,1 1-1 0 0,-1 0 0 0 0,1 0 1 0 0,0 0-1 0 0,0 1 0 0 0,0-1 1 0 0,0 1-1 0 0,1-1 0 0 0,-1 1 1 0 0,-1 4-1 0 0,-4 10-185 0 0,4-10 26 0 0,0-1 0 0 0,0 1 0 0 0,-5 7 0 0 0,-73 114-144 0 0,72-112 222 0 0,3-7 24 0 0,2 1 1 0 0,-1-1-1 0 0,2 1 0 0 0,-1 0 1 0 0,2 1-1 0 0,-6 20 0 0 0,10-17 2 0 0,-1-13 25 0 0,1 0-1 0 0,-1 0 1 0 0,1-1-1 0 0,-1 1 1 0 0,1 0 0 0 0,0-1-1 0 0,0 1 1 0 0,0-1-1 0 0,0 1 1 0 0,0-1-1 0 0,0 1 1 0 0,0-1-1 0 0,1 0 1 0 0,-1 0 0 0 0,0 1-1 0 0,1-1 1 0 0,-1 0-1 0 0,3 1 1 0 0,0 0 22 0 0,-1-1 1 0 0,0 0 0 0 0,1 0-1 0 0,-1 0 1 0 0,1 0-1 0 0,0 0 1 0 0,-1-1-1 0 0,8 1 1 0 0,-1-2 80 0 0,1 1-1 0 0,-1-2 1 0 0,0 1 0 0 0,1-2 0 0 0,16-5-1 0 0,-5 0-38 0 0,0-2 0 0 0,0-1 0 0 0,-1-1 0 0 0,-1 0-1 0 0,0-2 1 0 0,23-19 0 0 0,-39 30-74 0 0,11-16-17 0 0,-11 15 2 0 0,-3 3 0 0 0,0 0 0 0 0,0-1 0 0 0,0 1 0 0 0,0 0 0 0 0,-1-1 0 0 0,1 1 0 0 0,0-1 0 0 0,-1 1 0 0 0,1-1 0 0 0,-1 1 0 0 0,1-1 0 0 0,-1 0 0 0 0,0 1 0 0 0,0-1 0 0 0,0 1 0 0 0,0-3 0 0 0,0-1-7 0 0,0 0 0 0 0,0 0 0 0 0,-1-1 0 0 0,1 1 0 0 0,-1 0 0 0 0,-1 0-1 0 0,1 0 1 0 0,-3-6 0 0 0,-20-40-76 0 0,19 41 78 0 0,-27-68 5 0 0,10 22 0 0 0,19 50-35 0 0,0-1-1 0 0,0 1 0 0 0,-1 0 1 0 0,0 1-1 0 0,1-1 1 0 0,-2 1-1 0 0,1 0 1 0 0,-7-6-1 0 0,9 9 18 0 0,0 0-1 0 0,0 1 1 0 0,-1-1-1 0 0,1 1 0 0 0,-1-1 1 0 0,1 1-1 0 0,-1 0 1 0 0,0 0-1 0 0,0 0 1 0 0,1 0-1 0 0,-1 0 1 0 0,0 1-1 0 0,0-1 1 0 0,0 1-1 0 0,0 0 0 0 0,1 0 1 0 0,-1 0-1 0 0,0 0 1 0 0,0 1-1 0 0,0-1 1 0 0,-5 2-1 0 0,-1 0-194 0 0,0 1 0 0 0,1 0 0 0 0,-1 1 0 0 0,1 0 0 0 0,-12 7 0 0 0,-3 9-5659 0 0,12-7-610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2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32 7831 0 0,'1'-2'603'0'0,"0"0"-495"0"0,3-14 188 0 0,-3 14 607 0 0,-4-1 1080 0 0,3 3-1887 0 0,0-1 0 0 0,0 1-1 0 0,0 0 1 0 0,0-1 0 0 0,0 1-1 0 0,-1 0 1 0 0,1-1 0 0 0,0 1-1 0 0,0 0 1 0 0,0-1 0 0 0,-1 1 0 0 0,1 0-1 0 0,0 0 1 0 0,0-1 0 0 0,-1 1-1 0 0,1 0 1 0 0,0 0 0 0 0,-1-1-1 0 0,1 1 1 0 0,0 0 0 0 0,-1 0-1 0 0,1 0 1 0 0,0 0 0 0 0,-1 0 0 0 0,1 0-1 0 0,0-1 1 0 0,-1 1 0 0 0,0 0-1 0 0,-4 5 75 0 0,0-1-1 0 0,0 1 0 0 0,0 1 0 0 0,1-1 1 0 0,0 0-1 0 0,-7 11 0 0 0,-19 43 2 0 0,14-26-11 0 0,-46 108 156 0 0,32-68-232 0 0,-60 149 51 0 0,-23 53-56 0 0,8-56-372 0 0,-16-9-860 0 0,105-187 964 0 0,-212 291-2590 0 0,217-302 1781 0 0,0 0-1 0 0,-23 19 0 0 0,21-21-2477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2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27 234 13535 0 0,'0'0'620'0'0,"-2"0"-16"0"0,-9 2-388 0 0,-2-2 4692 0 0,14 0-4841 0 0,0 0 0 0 0,0 0 0 0 0,0-1 0 0 0,0 1 0 0 0,0 0 0 0 0,0-1-1 0 0,0 1 1 0 0,0-1 0 0 0,0 1 0 0 0,-1-1 0 0 0,3 0 0 0 0,2-3 74 0 0,116-34 774 0 0,-61 20-608 0 0,110-32 74 0 0,177-29 0 0 0,-328 76-770 0 0,122-27-4280 0 0,-115 22 2931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27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1 9215 0 0,'0'0'707'0'0,"-2"1"-259"0"0,-4 3 178 0 0,0 1 0 0 0,0 0 0 0 0,0 0 1 0 0,1 1-1 0 0,0-1 0 0 0,0 1 0 0 0,0 1 0 0 0,-6 9 0 0 0,-28 60 929 0 0,36-69-1445 0 0,-100 246 1670 0 0,92-221-1677 0 0,-67 216 121 0 0,22-59-164 0 0,35-130-123 0 0,-2-1-1 0 0,-57 103 1 0 0,60-127-78 0 0,-2-2 0 0 0,-2 0 0 0 0,-1-1 0 0 0,-1-1 0 0 0,-50 43 0 0 0,-11-4-15 0 0,71-57 158 0 0,-1-1-1 0 0,0-1 1 0 0,-27 11-1 0 0,39-19 15 0 0,-15 3 107 0 0,18-4 10 0 0,2-3-2 0 0,1-2-107 0 0,-1-1 0 0 0,1 1 0 0 0,0 0 0 0 0,0 0 0 0 0,1 0 0 0 0,-1 0 0 0 0,1 0 0 0 0,0 0 0 0 0,0 0 0 0 0,0 0 0 0 0,1 1-1 0 0,2-5 1 0 0,8-7 12 0 0,18-18-1 0 0,-28 30-21 0 0,26-26 41 0 0,2 1 0 0 0,1 2 1 0 0,2 0-1 0 0,0 3 0 0 0,1 1 0 0 0,45-21 1 0 0,-73 40 26 0 0,0 0 1 0 0,0 0-1 0 0,1 1 1 0 0,-1 0-1 0 0,1 1 1 0 0,-1 0 0 0 0,1 0-1 0 0,-1 0 1 0 0,1 1-1 0 0,8 0 1 0 0,-11 1-46 0 0,0 0 1 0 0,0 0-1 0 0,0 0 0 0 0,-1 1 1 0 0,1-1-1 0 0,0 1 1 0 0,-1 0-1 0 0,0 1 0 0 0,1-1 1 0 0,-1 1-1 0 0,0 0 1 0 0,0 0-1 0 0,0 0 0 0 0,-1 0 1 0 0,1 1-1 0 0,4 6 0 0 0,-4-5-25 0 0,-1 1 0 0 0,0-1 0 0 0,0 1 0 0 0,-1-1 0 0 0,0 1 0 0 0,0 0 0 0 0,0 0 0 0 0,-1 0 0 0 0,0 0 0 0 0,0 1 0 0 0,0 11 0 0 0,-1 7 28 0 0,-5 39 0 0 0,5-59-37 0 0,-7 36-38 0 0,-13 47 1 0 0,9-42-241 0 0,7-23-177 0 0,5-14-2956 0 0,12-7-6644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2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166 100 3223 0 0,'2'2'240'0'0,"5"2"1549"0"0,0 0-1 0 0,0 1 0 0 0,-1 0 0 0 0,7 7 0 0 0,20 15 4972 0 0,-7-14-6621 0 0,-16-11 161 0 0,1 1-1 0 0,-1-1 1 0 0,1-1-1 0 0,-1 0 1 0 0,1 0-1 0 0,0-1 1 0 0,-1-1-1 0 0,1 1 1 0 0,-1-2-1 0 0,15-3 1 0 0,-5 0-65 0 0,-1-1 1 0 0,0-1-1 0 0,0 0 1 0 0,26-16-1 0 0,-38 20-212 0 0,0-1 1 0 0,-1 0-1 0 0,11-10 0 0 0,-15 12-112 0 0,0 0 0 0 0,0-1 0 0 0,0 1 0 0 0,0 0 0 0 0,0-1 0 0 0,-1 0 0 0 0,1 1 0 0 0,-1-1 0 0 0,0 0 0 0 0,0 0 0 0 0,0 0 0 0 0,1-4 0 0 0,-2 6 3 0 0,0-1 1 0 0,0 0-1 0 0,0 0 0 0 0,0 0 1 0 0,0 1-1 0 0,0-1 0 0 0,-1 0 1 0 0,1 0-1 0 0,-1 1 0 0 0,0-1 1 0 0,1 0-1 0 0,-1 1 0 0 0,0-1 0 0 0,0 0 1 0 0,0 1-1 0 0,0-1 0 0 0,-1-1 1 0 0,-1 1-3 0 0,1-1 0 0 0,0 0 1 0 0,-1 1-1 0 0,0-1 0 0 0,0 1 1 0 0,-5-3-1 0 0,5 3 71 0 0,-1 0-1 0 0,1 1 1 0 0,-1 0 0 0 0,1-1-1 0 0,-1 2 1 0 0,0-1 0 0 0,0 0-1 0 0,0 1 1 0 0,1-1 0 0 0,-1 1-1 0 0,0 0 1 0 0,0 1-1 0 0,0-1 1 0 0,0 1 0 0 0,1-1-1 0 0,-1 1 1 0 0,0 0 0 0 0,-4 2-1 0 0,-5 3-35 0 0,-1 1-1 0 0,1 0 0 0 0,-17 13 1 0 0,10-7 8 0 0,-24 18 63 0 0,2 1 0 0 0,2 3 0 0 0,-67 72 0 0 0,81-79 65 0 0,-33 49 1 0 0,50-64-68 0 0,1 1 0 0 0,0 0 0 0 0,1 1 0 0 0,1-1 0 0 0,0 1 0 0 0,-5 21 0 0 0,10-31-14 0 0,-1 0 0 0 0,2 1 1 0 0,-1-1-1 0 0,1 1 0 0 0,0-1 1 0 0,0 1-1 0 0,0 0 0 0 0,1-1 1 0 0,0 1-1 0 0,0-1 1 0 0,0 0-1 0 0,1 1 0 0 0,-1-1 1 0 0,1 0-1 0 0,4 7 0 0 0,-3-8 3 0 0,-1 0 0 0 0,1-1 0 0 0,0 1 0 0 0,0-1 0 0 0,0 0-1 0 0,1 0 1 0 0,-1 0 0 0 0,1 0 0 0 0,-1-1 0 0 0,1 1 0 0 0,0-1-1 0 0,0 0 1 0 0,0 0 0 0 0,1-1 0 0 0,-1 1 0 0 0,0-1 0 0 0,0 0-1 0 0,1 0 1 0 0,5 1 0 0 0,24 0-178 0 0,0-1 0 0 0,0-2 0 0 0,-1-1 0 0 0,1-2 0 0 0,57-14 0 0 0,-47 8-889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2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1859 39 5063 0 0,'7'-2'93'0'0,"103"-26"604"0"0,-93 25 363 0 0,1 0 0 0 0,0 1 0 0 0,0 1 1 0 0,22 2-1 0 0,12 3 3005 0 0,-63 7-3253 0 0,3-5-625 0 0,0-1 0 0 0,0 0 0 0 0,-1 0 0 0 0,1-1 0 0 0,-1 0 0 0 0,0 0 0 0 0,-16 3 0 0 0,-71 12 579 0 0,45-11-501 0 0,8 0-202 0 0,-334 79 611 0 0,-155 59-902 0 0,478-132 94 0 0,23-5-88 0 0,0-1 1 0 0,0-2 0 0 0,-58 5-1 0 0,87-11 62 0 0,2-2-133 0 0,2-6 279 0 0,0 0-1 0 0,0 0 1 0 0,0 0 0 0 0,1 0-1 0 0,1 1 1 0 0,5-11 0 0 0,37-48 39 0 0,-40 58-25 0 0,-9 13 47 0 0,0 0-1 0 0,1 1 1 0 0,-1-1 0 0 0,1 1-1 0 0,-2 7 1 0 0,-6 13 57 0 0,-125 248 617 0 0,-14 29 46 0 0,74-140-765 0 0,53-121-18 0 0,-49 68 1 0 0,50-82-84 0 0,0-2 1 0 0,-2 0-1 0 0,-37 33 0 0 0,-115 104 230 0 0,175-163-92 0 0,0 1 0 0 0,-1-1 0 0 0,1 0 0 0 0,0 0 1 0 0,0 0-1 0 0,0 1 0 0 0,-1-1 0 0 0,1 0 0 0 0,0 0 0 0 0,0 1 0 0 0,0-1 0 0 0,0 0 1 0 0,-1 0-1 0 0,1 1 0 0 0,0-1 0 0 0,0 0 0 0 0,0 0 0 0 0,0 1 0 0 0,0-1 0 0 0,0 0 1 0 0,0 1-1 0 0,0-1 0 0 0,0 0 0 0 0,0 0 0 0 0,0 1 0 0 0,0-1 0 0 0,0 0 1 0 0,0 1-1 0 0,0-1 0 0 0,0 0 0 0 0,0 0 0 0 0,0 1 0 0 0,0-1 0 0 0,0 0 0 0 0,1 1 1 0 0,-1-1-1 0 0,0 0 0 0 0,0 1 0 0 0,14 5 464 0 0,22-4-71 0 0,17-7 37 0 0,0-3 0 0 0,88-24 0 0 0,-3 0 52 0 0,79-3-225 0 0,-200 32-345 0 0,0 0-1 0 0,0-1 1 0 0,0-1-1 0 0,-1 0 1 0 0,1-2-1 0 0,15-8 0 0 0,-30 14-227 0 0,0-1-1 0 0,0 0 1 0 0,0 1-1 0 0,-1-1 0 0 0,1 0 1 0 0,0-1-1 0 0,-1 1 0 0 0,0 0 1 0 0,1 0-1 0 0,-1-1 1 0 0,0 1-1 0 0,0 0 0 0 0,0-1 1 0 0,-1 1-1 0 0,1-1 0 0 0,-1 1 1 0 0,1-6-1 0 0,2-5-6554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2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59 11055 0 0,'0'0'852'0'0,"-8"-5"6018"0"0,11 5-6357 0 0,29-6 122 0 0,1 2 0 0 0,0 1-1 0 0,62 3 1 0 0,-17 0-82 0 0,-13-1-230 0 0,275-17-416 0 0,-272 6-4602 0 0,-56 9 2732 0 0,25-4-4904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0,'0'0'748'0'0,"1"3"-492"0"0,2 18 1357 0 0,1 1 0 0 0,1-1 0 0 0,13 32 0 0 0,-13-41-1110 0 0,0 0 1 0 0,2 0-1 0 0,-1 0 1 0 0,1-1 0 0 0,1 0-1 0 0,0-1 1 0 0,12 13-1 0 0,2-3-123 0 0,0-1 0 0 0,1-1 0 0 0,34 21 0 0 0,80 35 452 0 0,70 32-956 0 0,-198-101-371 0 0,-1 0 1 0 0,0 0-1 0 0,0 1 1 0 0,-1 0-1 0 0,10 10 0 0 0,-14-5-656 0 0,-3-10 898 0 0,1 2-817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58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6447 0 0,'0'0'11284'0'0,"3"0"-10696"0"0,33 8-130 0 0,1-3 0 0 0,-1-1 0 0 0,1-2 0 0 0,0-1-1 0 0,0-2 1 0 0,0-1 0 0 0,54-12 0 0 0,-8-6-1185 0 0,-29 3-3037 0 0,-37 11-2696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2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0 15031 0 0,'0'0'1358'0'0,"-1"1"-1118"0"0,-9 8-58 0 0,1 0 0 0 0,0 1 0 0 0,0-1 1 0 0,-9 17-1 0 0,-13 13 783 0 0,-63 71 454 0 0,-36 40-597 0 0,-96 76-383 0 0,93-97-587 0 0,20-9-2465 0 0,106-111 1780 0 0,-1 1-679 0 0</inkml:trace>
  <inkml:trace contextRef="#ctx0" brushRef="#br0" timeOffset="1">1502 332 6911 0 0,'0'0'315'0'0,"0"3"-7"0"0,0 9 70 0 0,-1 0 0 0 0,0 0 0 0 0,-4 17 0 0 0,2-17 1603 0 0,-1-1 0 0 0,0 0 0 0 0,-10 20 0 0 0,-29 56 2719 0 0,-12 50-2932 0 0,-5 11-1400 0 0,37-96-265 0 0,-163 332 107 0 0,56-174-477 0 0,96-161-538 0 0,-3-2 1 0 0,-48 47-1 0 0,60-72-1647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3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8751 0 0,'0'0'1183'0'0,"0"-2"261"0"0,2-2-618 0 0,0 1 0 0 0,0-1-1 0 0,1 0 1 0 0,-1 1 0 0 0,6-6 0 0 0,32-29 1203 0 0,-29 29-1830 0 0,71-60 800 0 0,158-103 0 0 0,-219 160-931 0 0,38-17 0 0 0,-51 25-53 0 0,1 1 1 0 0,-1 0-1 0 0,1 1 0 0 0,0 0 1 0 0,0 0-1 0 0,0 1 0 0 0,16 0 1 0 0,-21 1 7 0 0,-1 0 0 0 0,1 1 0 0 0,0-1 0 0 0,0 1 1 0 0,-1 0-1 0 0,1 0 0 0 0,0 0 0 0 0,-1 1 0 0 0,1-1 0 0 0,-1 1 0 0 0,0 0 1 0 0,1 0-1 0 0,-1 0 0 0 0,6 5 0 0 0,-6-3 28 0 0,1 1-1 0 0,-1-1 1 0 0,1 0 0 0 0,-1 1-1 0 0,0 0 1 0 0,-1 0 0 0 0,1 0-1 0 0,-1 0 1 0 0,2 7-1 0 0,0 5 131 0 0,0 0-1 0 0,-1 0 0 0 0,-1 0 0 0 0,-1 1 0 0 0,-1 25 0 0 0,-1-10 73 0 0,-2 0-1 0 0,-1-1 0 0 0,-1 0 0 0 0,-2 1 0 0 0,-12 35 1 0 0,13-53-193 0 0,1 0 0 0 0,-2-1 0 0 0,0 0 0 0 0,-1 0 0 0 0,0 0 0 0 0,-1-1 0 0 0,-1-1 1 0 0,0 1-1 0 0,0-2 0 0 0,-1 1 0 0 0,-1-1 0 0 0,-23 16 0 0 0,8-9-84 0 0,-1-2 1 0 0,-1-1-1 0 0,0-1 0 0 0,-53 17 0 0 0,59-24-987 0 0,-1-2 0 0 0,0 0-1 0 0,-46 2 1 0 0,42-6-1185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30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10 9671 0 0,'1'-1'748'0'0,"21"-7"7919"0"0,-22 13-8502 0 0,-1-1 0 0 0,1 1 0 0 0,-1-1 0 0 0,0 1 0 0 0,-1-1 0 0 0,1 1 0 0 0,-1-1 0 0 0,0 0 0 0 0,0 1 0 0 0,-3 4 0 0 0,-6 6-151 0 0,-14 18 0 0 0,13-18 128 0 0,-77 90-21 0 0,49-61-124 0 0,1 3 0 0 0,-32 52 0 0 0,69-96 7 0 0,-8 14-4 0 0,0 0 0 0 0,0 1 0 0 0,-10 29 0 0 0,19-42 34 0 0,-1 0 0 0 0,1 0 1 0 0,0-1-1 0 0,0 1 0 0 0,0 0 1 0 0,1 0-1 0 0,0 0 0 0 0,0 1 0 0 0,0-1 1 0 0,0 0-1 0 0,1 0 0 0 0,0 0 1 0 0,0-1-1 0 0,0 1 0 0 0,1 0 0 0 0,0 0 1 0 0,0-1-1 0 0,0 1 0 0 0,4 7 0 0 0,-3-9 1 0 0,0-1 0 0 0,-1 1 0 0 0,1-1-1 0 0,0 1 1 0 0,0-1 0 0 0,0 0 0 0 0,1 0-1 0 0,-1 0 1 0 0,0 0 0 0 0,1-1-1 0 0,-1 1 1 0 0,1-1 0 0 0,0 0 0 0 0,-1 0-1 0 0,1 0 1 0 0,0-1 0 0 0,6 1-1 0 0,4 0 70 0 0,0-1-1 0 0,-1-1 1 0 0,23-3-1 0 0,-12 0-7 0 0,-1-1 0 0 0,-1-1-1 0 0,1 0 1 0 0,-1-2 0 0 0,0-1 0 0 0,0-1-1 0 0,-1 0 1 0 0,-1-2 0 0 0,0 0 0 0 0,23-20-1 0 0,-34 25-89 0 0,-1-1-1 0 0,0 0 0 0 0,0-1 0 0 0,0 0 1 0 0,-1 0-1 0 0,-1-1 0 0 0,0 0 0 0 0,0 0 1 0 0,-1 0-1 0 0,0-1 0 0 0,-1 1 0 0 0,0-1 0 0 0,0-1 1 0 0,-1 1-1 0 0,-1 0 0 0 0,0-1 0 0 0,-1 1 1 0 0,0-1-1 0 0,0 1 0 0 0,-1-1 0 0 0,-1 0 0 0 0,0 1 1 0 0,-1-1-1 0 0,-4-14 0 0 0,2 10-21 0 0,0 1-1 0 0,-2 0 1 0 0,0 0 0 0 0,0 1-1 0 0,-12-19 1 0 0,15 28-13 0 0,0 1 0 0 0,-1-1 0 0 0,1 1 0 0 0,-1 0 0 0 0,0 0-1 0 0,0 0 1 0 0,0 0 0 0 0,-1 1 0 0 0,1 0 0 0 0,-1 0 0 0 0,0 0 0 0 0,0 0 0 0 0,0 1 0 0 0,0 0 0 0 0,0 0 0 0 0,0 0 0 0 0,-1 0 0 0 0,-9-1-1 0 0,4 2-231 0 0,-1 1 0 0 0,0 0 0 0 0,0 1 0 0 0,1 0 0 0 0,-1 0 0 0 0,1 2 0 0 0,-1-1-1 0 0,1 1 1 0 0,0 1 0 0 0,0 0 0 0 0,0 1 0 0 0,0 0 0 0 0,-18 12 0 0 0,14-5-1897 0 0,7-1-4354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3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65 341 3679 0 0,'-1'2'284'0'0,"-7"9"1381"0"0,0 1-1 0 0,0 0 1 0 0,1 1-1 0 0,0 0 1 0 0,2 0-1 0 0,-6 16 1 0 0,2 15 3481 0 0,11-45-4604 0 0,4-2-385 0 0,1-1 0 0 0,-1 1 0 0 0,0-1 0 0 0,-1-1-1 0 0,1 1 1 0 0,5-7 0 0 0,32-36 263 0 0,-12 12-174 0 0,66-64-40 0 0,122-96 0 0 0,-202 181-227 0 0,1 2 1 0 0,22-12-1 0 0,-30 19 20 0 0,0 0-1 0 0,-1 1 1 0 0,1 0-1 0 0,1 1 1 0 0,-1 1 0 0 0,15-3-1 0 0,-23 5 20 0 0,1 0-1 0 0,-1 0 1 0 0,1 0 0 0 0,-1 0-1 0 0,1 0 1 0 0,-1 1 0 0 0,1-1-1 0 0,-1 1 1 0 0,1-1 0 0 0,-1 1 0 0 0,0 0-1 0 0,1 0 1 0 0,-1 0 0 0 0,0 1-1 0 0,0-1 1 0 0,0 0 0 0 0,3 3-1 0 0,-1 0 40 0 0,-1-1 1 0 0,0 1-1 0 0,0 0 0 0 0,0-1 0 0 0,0 1 1 0 0,-1 0-1 0 0,0 1 0 0 0,3 6 0 0 0,-1-2 35 0 0,-2 0 0 0 0,1 1-1 0 0,-1-1 1 0 0,0 1-1 0 0,-1-1 1 0 0,0 1-1 0 0,-1 14 1 0 0,-10 69 426 0 0,3-39-310 0 0,-22 109 15 0 0,14-93-1533 0 0,13-60 534 0 0,1 0-1 0 0,1 12 0 0 0,0-17 146 0 0,0-3-1069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3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38 7831 0 0,'-1'1'603'0'0,"-14"17"-333"0"0,10-13 325 0 0,1 0-1 0 0,0 0 1 0 0,-1 1 0 0 0,-4 9 0 0 0,5-7 271 0 0,0 0 0 0 0,1 0-1 0 0,-1 0 1 0 0,2 1 0 0 0,-1 0 0 0 0,1-1 0 0 0,-2 17 0 0 0,4-24-785 0 0,1 0 0 0 0,-1 0 0 0 0,0 0 0 0 0,0 0 1 0 0,1 0-1 0 0,-1 0 0 0 0,0-1 0 0 0,1 1 0 0 0,-1 0 1 0 0,1 0-1 0 0,-1 0 0 0 0,1-1 0 0 0,0 1 0 0 0,-1 0 1 0 0,1-1-1 0 0,-1 1 0 0 0,1-1 0 0 0,0 1 1 0 0,0 0-1 0 0,-1-1 0 0 0,1 0 0 0 0,2 2 0 0 0,18 5 639 0 0,-20-6-666 0 0,9 1 179 0 0,0 0-1 0 0,1-1 1 0 0,-1 0 0 0 0,1-1-1 0 0,-1 0 1 0 0,17-2 0 0 0,-1-2 104 0 0,37-9-1 0 0,-42 7-325 0 0,-1-1 0 0 0,0 0 0 0 0,0-2 0 0 0,-1 0 0 0 0,0-1 0 0 0,-1-1 0 0 0,0-1 0 0 0,0 0 0 0 0,-2-2 0 0 0,16-14-1 0 0,-28 24-88 0 0,-1 0 0 0 0,0 0-1 0 0,0 0 1 0 0,0 0-1 0 0,5-9 1 0 0,-8 12 56 0 0,1 0 0 0 0,-1 1 0 0 0,0-1-1 0 0,1 0 1 0 0,-1 1 0 0 0,0-1 0 0 0,0 0 0 0 0,1 0 0 0 0,-1 1 0 0 0,0-1 0 0 0,0 0-1 0 0,0 0 1 0 0,0 0 0 0 0,0 1 0 0 0,0-1 0 0 0,0 0 0 0 0,0 0 0 0 0,0 0 0 0 0,0 1 0 0 0,-1-1-1 0 0,1 0 1 0 0,0 0 0 0 0,0 0 0 0 0,-1 1 0 0 0,1-1 0 0 0,-1 0 0 0 0,1 1 0 0 0,0-1-1 0 0,-1 0 1 0 0,1 1 0 0 0,-1-1 0 0 0,0 1 0 0 0,1-1 0 0 0,-1 1 0 0 0,1-1 0 0 0,-1 1 0 0 0,0-1-1 0 0,1 1 1 0 0,-1-1 0 0 0,0 1 0 0 0,0 0 0 0 0,1-1 0 0 0,-1 1 0 0 0,0 0 0 0 0,-1 0-1 0 0,-4-1-50 0 0,-1 0-1 0 0,1 1 1 0 0,0 0-1 0 0,0 0 0 0 0,-1 1 1 0 0,1 0-1 0 0,0 0 1 0 0,0 0-1 0 0,0 1 1 0 0,0 0-1 0 0,0 0 0 0 0,-8 4 1 0 0,-9 6-95 0 0,-34 23 1 0 0,-306 246 303 0 0,340-261-8 0 0,1 0 1 0 0,-22 29 0 0 0,37-42-83 0 0,1 1-1 0 0,0 1 1 0 0,1-1-1 0 0,0 1 0 0 0,1 0 1 0 0,-1 0-1 0 0,2 0 1 0 0,-1 1-1 0 0,1-1 1 0 0,-2 16-1 0 0,4-22-38 0 0,1 0 0 0 0,0 0 0 0 0,0 0 0 0 0,0 0-1 0 0,0 0 1 0 0,1 0 0 0 0,-1 0 0 0 0,1 0 0 0 0,0 0 0 0 0,0-1 0 0 0,0 1 0 0 0,0 0-1 0 0,0 0 1 0 0,0-1 0 0 0,1 1 0 0 0,0 0 0 0 0,-1-1 0 0 0,1 1 0 0 0,0-1-1 0 0,0 0 1 0 0,0 0 0 0 0,0 0 0 0 0,1 0 0 0 0,-1 0 0 0 0,1 0 0 0 0,-1-1 0 0 0,1 1-1 0 0,4 1 1 0 0,1 1-295 0 0,1-1-1 0 0,1 1 0 0 0,-1-2 0 0 0,0 0 1 0 0,1 0-1 0 0,0 0 0 0 0,16-1 1 0 0,10 0-1050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3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31 352 9671 0 0,'0'0'875'0'0,"-1"2"-719"0"0,-5 7-352 0 0,-17 34 12464 0 0,30-44-12063 0 0,0 0 0 0 0,0 0 0 0 0,0-1 0 0 0,0 0 0 0 0,0-1 0 0 0,0 1 0 0 0,-1-1 0 0 0,10-6 1 0 0,4-1 66 0 0,182-103 640 0 0,-9-18-688 0 0,-85 56-286 0 0,-96 67-8 0 0,-1 1 1 0 0,1 0-1 0 0,0 0 1 0 0,1 1-1 0 0,0 1 1 0 0,18-6-1 0 0,-30 10 63 0 0,0 1-1 0 0,-1 0 0 0 0,1 0 1 0 0,0 0-1 0 0,0 0 1 0 0,0 0-1 0 0,-1 0 1 0 0,1 0-1 0 0,0 0 1 0 0,0 0-1 0 0,-1 0 0 0 0,1 1 1 0 0,0-1-1 0 0,1 0 1 0 0,-2 1 6 0 0,1-1 0 0 0,0 1-1 0 0,-1 0 1 0 0,1-1 0 0 0,0 1 0 0 0,-1 0 0 0 0,1 0 0 0 0,-1-1 0 0 0,0 1-1 0 0,1 0 1 0 0,-1 0 0 0 0,1 0 0 0 0,-1-1 0 0 0,0 1 0 0 0,0 0 0 0 0,1 0 0 0 0,-1 0-1 0 0,0 0 1 0 0,0 0 0 0 0,0 0 0 0 0,0 0 0 0 0,0-1 0 0 0,0 1 0 0 0,-1 1-1 0 0,-4 24 8 0 0,-9 13 49 0 0,-1 0 1 0 0,-2-1-1 0 0,-23 37 0 0 0,-19 41 52 0 0,53-104-166 0 0,2 0 1 0 0,0 0-1 0 0,0 1 0 0 0,1 0 1 0 0,-3 22-1 0 0,6-28 20 0 0,0 0-1 0 0,0-1 1 0 0,0 1 0 0 0,1 0-1 0 0,0 0 1 0 0,0-1-1 0 0,1 1 1 0 0,-1 0 0 0 0,2-1-1 0 0,-1 0 1 0 0,1 1 0 0 0,5 8-1 0 0,-6-11-169 0 0,0-1 0 0 0,0 0 0 0 0,1 0 0 0 0,-1 0-1 0 0,1 0 1 0 0,0 0 0 0 0,-1-1 0 0 0,1 1 0 0 0,1-1 0 0 0,-1 1-1 0 0,0-1 1 0 0,6 2 0 0 0,-7-3 65 0 0,1 0 0 0 0,-1-1 1 0 0,0 1-1 0 0,1-1 0 0 0,-1 1 0 0 0,0-1 0 0 0,1 0 0 0 0,-1 0 0 0 0,1 0 1 0 0,-1-1-1 0 0,0 1 0 0 0,1 0 0 0 0,-1-1 0 0 0,0 0 0 0 0,1 1 0 0 0,-1-1 1 0 0,0 0-1 0 0,0 0 0 0 0,1-1 0 0 0,-1 1 0 0 0,3-3 0 0 0,39-32-2664 0 0,-17 13 1268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3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1228 0 15199 0 0,'0'0'1172'0'0,"-3"2"-765"0"0,-17 16 397 0 0,0 0 1 0 0,2 1-1 0 0,-19 24 1 0 0,29-34-520 0 0,-44 57 928 0 0,3 3 1 0 0,-67 121 0 0 0,-57 161-381 0 0,164-331-774 0 0,-60 129 181 0 0,-62 132 161 0 0,-16-8-166 0 0,112-214-241 0 0,-79 120 93 0 0,97-156-112 0 0,-1 0 0 0 0,-2-1 0 0 0,0 0 1 0 0,-1-2-1 0 0,-28 20 0 0 0,40-33-389 0 0,0-1-1 0 0,0 0 1 0 0,-1 0 0 0 0,0-1 0 0 0,-14 6-1 0 0,13-10-818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3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38 2303 0 0,'-43'2'446'0'0,"30"-2"-858"0"0,-26 3 1 0 0,15 3 3265 0 0,22-4-1827 0 0,-1-1 1 0 0,1 0-1 0 0,-9 17 14593 0 0,28-5-14666 0 0,-8-10-816 0 0,-1 1-1 0 0,0-1 1 0 0,1 0-1 0 0,0-1 1 0 0,-1 0-1 0 0,1-1 0 0 0,10 1 1 0 0,67-1 406 0 0,-67-1-417 0 0,237-18 514 0 0,-2-16-211 0 0,135-12-1462 0 0,-370 44 864 0 0,12-1-944 0 0,-1 2 0 0 0,0 1 0 0 0,48 5 0 0 0,-52 2-4372 0 0,-8 3-1487 0 0</inkml:trace>
  <inkml:trace contextRef="#ctx0" brushRef="#br0" timeOffset="1">1265 261 14999 0 0,'0'0'1358'0'0,"-1"1"-1118"0"0,-9 19 1021 0 0,0 0 1 0 0,-7 25-1 0 0,-11 24 1441 0 0,-102 234 1426 0 0,124-288-4216 0 0,-11 19 1 0 0,7-15-1015 0 0,9-17-128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3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14743 0 0,'0'0'1440'0'0,"13"2"-1280"0"0,0 0-160 0 0,0 4 0 0 0,0-1-4344 0 0,0-1-896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32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269 965 2303 0 0,'1'-1'167'0'0,"13"-11"3163"0"0,-1 1 0 0 0,2 1 0 0 0,24-15 0 0 0,23-14 1965 0 0,-59 36-4523 0 0,-4 1-334 0 0,-10 4-246 0 0,-19 7-304 0 0,6 3 112 0 0,1 1 0 0 0,0 2 0 0 0,1 0 0 0 0,-26 23 0 0 0,14-11 0 0 0,-68 59 138 0 0,88-73-40 0 0,1 1 1 0 0,0 1-1 0 0,1 0 0 0 0,-19 32 0 0 0,29-43-59 0 0,0 0 0 0 0,0 0 0 0 0,0 0 0 0 0,1 1 0 0 0,-1-1 0 0 0,1 0 0 0 0,0 1 0 0 0,1-1-1 0 0,-1 7 1 0 0,1-9-12 0 0,0-1 0 0 0,0 1-1 0 0,0 0 1 0 0,0-1 0 0 0,1 1-1 0 0,-1-1 1 0 0,1 1-1 0 0,-1 0 1 0 0,1-1 0 0 0,0 0-1 0 0,-1 1 1 0 0,1-1 0 0 0,0 1-1 0 0,0-1 1 0 0,0 0 0 0 0,0 1-1 0 0,0-1 1 0 0,1 0-1 0 0,-1 0 1 0 0,0 0 0 0 0,0 0-1 0 0,1 0 1 0 0,-1 0 0 0 0,1-1-1 0 0,-1 1 1 0 0,1 0 0 0 0,-1-1-1 0 0,1 1 1 0 0,1 0-1 0 0,8 2 133 0 0,-1-1 0 0 0,1 0 0 0 0,-1-1 0 0 0,1 0 0 0 0,14-1 0 0 0,57-7 344 0 0,-42 3-428 0 0,22-1-8 0 0,-47 5-67 0 0,-3 2-11 0 0,-12-1 5 0 0,1 0 0 0 0,0 0-1 0 0,0-1 1 0 0,0 1 0 0 0,-1 0-1 0 0,1 0 1 0 0,0 0 0 0 0,-1 0-1 0 0,1 0 1 0 0,-1 0-1 0 0,1 0 1 0 0,-1 0 0 0 0,1 1-1 0 0,-1-1 1 0 0,0 0 0 0 0,1 0-1 0 0,-1 0 1 0 0,0 0 0 0 0,0 1-1 0 0,0-1 1 0 0,0 2-1 0 0,0 2-1 0 0,0-3 20 0 0,0 1 1 0 0,0 0-1 0 0,-1 0 0 0 0,1 0 0 0 0,-1 0 1 0 0,1-1-1 0 0,-1 1 0 0 0,0 0 1 0 0,0 0-1 0 0,0-1 0 0 0,0 1 1 0 0,-1-1-1 0 0,1 1 0 0 0,-3 2 0 0 0,19-6-149 0 0,-1-2-290 0 0,0-1 0 0 0,0 0 0 0 0,24-12 0 0 0,0-2-481 0 0</inkml:trace>
  <inkml:trace contextRef="#ctx0" brushRef="#br0" timeOffset="1">1874 74 21823 0 0,'12'-14'573'0'0,"-4"3"-110"0"0,1 1 0 0 0,0-1 0 0 0,22-16 1348 0 0,-31 35-1747 0 0,-1 0 0 0 0,0 0 0 0 0,0 0 0 0 0,-1-1 0 0 0,0 1 0 0 0,-1 0 0 0 0,-3 7 0 0 0,-27 51 25 0 0,14-32-23 0 0,-398 703 238 0 0,110-175 216 0 0,294-537-557 0 0,6-10-226 0 0,0-1-1 0 0,0 1 1 0 0,-4 16-1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0:5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4607 0 0,'0'0'208'0'0,"2"1"-9"0"0,5 2 1280 0 0,0-1 0 0 0,0 0-1 0 0,0 0 1 0 0,1 0 0 0 0,-1-1 0 0 0,0 0-1 0 0,1 0 1 0 0,8-1 0 0 0,68-6 2755 0 0,-45 2-3424 0 0,111-20 734 0 0,-56 7-1511 0 0,-66 15-1335 0 0,-25 2 499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3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 10159 0 0,'-57'61'1106'0'0,"-52"62"-681"0"0,-33 84 1409 0 0,15 10-1187 0 0,18-9-546 0 0,-13 23-456 0 0,102-200-93 0 0,18-29 134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4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323 459 9815 0 0,'-3'3'448'0'0,"-72"83"168"0"0,13-15 148 0 0,38-42-203 0 0,-1-1 0 0 0,-28 24 0 0 0,46-46-356 0 0,1 0-1 0 0,-2-1 1 0 0,1 0 0 0 0,0 0 0 0 0,-1-1 0 0 0,-14 6-1 0 0,20-9 514 0 0,1-3-630 0 0,-1 1 0 0 0,1-1 0 0 0,0 0-1 0 0,0 1 1 0 0,0-1 0 0 0,0 0 0 0 0,0 0 0 0 0,0 0 0 0 0,0 0 0 0 0,1 0 0 0 0,-1 0 0 0 0,1 0 0 0 0,-1 0 0 0 0,1 0 0 0 0,0 0 0 0 0,0 0 0 0 0,0 0 0 0 0,0 0 0 0 0,0 0 0 0 0,0 0 0 0 0,1-4 0 0 0,2-2 73 0 0,-1-1 0 0 0,1 1 0 0 0,8-15 0 0 0,-6 14-10 0 0,16-32 200 0 0,3 1 1 0 0,35-47-1 0 0,67-69 82 0 0,-85 107-296 0 0,-19 22-28 0 0,1 1-1 0 0,2 1 1 0 0,0 1 0 0 0,1 1-1 0 0,2 2 1 0 0,0 0-1 0 0,1 2 1 0 0,35-16 0 0 0,-37 22 109 0 0,2 1 0 0 0,-1 2 0 0 0,1 0 0 0 0,1 2 0 0 0,-1 2 1 0 0,1 0-1 0 0,0 2 0 0 0,1 2 0 0 0,-1 0 0 0 0,1 2 1 0 0,-1 2-1 0 0,0 0 0 0 0,50 11 0 0 0,-72-11-189 0 0,0 1 0 0 0,0-1 0 0 0,0 1 1 0 0,0 1-1 0 0,0-1 0 0 0,-1 1 0 0 0,0 1 0 0 0,1-1 0 0 0,-2 1 0 0 0,10 9 0 0 0,-12-10-26 0 0,-1 0-1 0 0,1 0 1 0 0,-1 0-1 0 0,-1 0 1 0 0,1 1-1 0 0,0-1 1 0 0,-1 1-1 0 0,0 0 1 0 0,0-1-1 0 0,-1 1 1 0 0,1 0 0 0 0,-1 0-1 0 0,0 0 1 0 0,0 1-1 0 0,-1-1 1 0 0,0 0-1 0 0,1 0 1 0 0,-2 7-1 0 0,-1-2-2 0 0,1 0 0 0 0,-2-1 0 0 0,1 1 0 0 0,-1 0 0 0 0,-1-1 0 0 0,0 1 0 0 0,0-1 0 0 0,-1 0 0 0 0,0 0 0 0 0,-1-1 0 0 0,1 0 0 0 0,-14 14 0 0 0,-7 5 0 0 0,-1-1 0 0 0,-34 24 0 0 0,53-43 0 0 0,-203 139-2 0 0,-10-24-112 0 0,89-61-150 0 0,89-42-41 0 0,40-18 37 0 0,4-3-2124 0 0,6-13 361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4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31 4143 0 0,'19'1'-277'0'0,"-11"-1"3128"0"0,6 1 4373 0 0,-46 12-3490 0 0,26-12-3444 0 0,0 0 0 0 0,0 0 0 0 0,-1-1 0 0 0,1 1 0 0 0,0-1-1 0 0,0-1 1 0 0,0 1 0 0 0,0-1 0 0 0,0 0 0 0 0,0-1 0 0 0,0 0 0 0 0,0 1-1 0 0,0-2 1 0 0,-7-3 0 0 0,3 1-344 0 0,-1 0-1 0 0,-1 1 0 0 0,1 0 1 0 0,-1 0-1 0 0,1 1 1 0 0,-1 1-1 0 0,0 0 0 0 0,0 0 1 0 0,0 1-1 0 0,0 1 0 0 0,-1 0 1 0 0,1 1-1 0 0,0 0 1 0 0,0 1-1 0 0,0 0 0 0 0,1 1 1 0 0,-1 0-1 0 0,1 1 1 0 0,-1 0-1 0 0,1 1 0 0 0,0 0 1 0 0,-13 9-1 0 0,-4 4 62 0 0,0 2 0 0 0,2 1 0 0 0,0 2 0 0 0,2 0 1 0 0,0 2-1 0 0,2 0 0 0 0,0 1 0 0 0,2 2 0 0 0,1 0 0 0 0,1 1 0 0 0,2 0 0 0 0,-20 49 0 0 0,30-58 20 0 0,-1-1-1 0 0,-3 25 1 0 0,9-38-22 0 0,0 1 0 0 0,0-1 0 0 0,1 0 0 0 0,0 0 0 0 0,0 1 0 0 0,1-1 0 0 0,-1 0 0 0 0,1 0 0 0 0,1 1 0 0 0,-1-1 0 0 0,4 8 0 0 0,-4-12-2 0 0,-1 0 0 0 0,1-1 0 0 0,0 1 0 0 0,0-1 0 0 0,0 0 0 0 0,1 1 0 0 0,-1-1 0 0 0,0 0 0 0 0,0 1 0 0 0,1-1-1 0 0,-1 0 1 0 0,1 0 0 0 0,-1 0 0 0 0,1 0 0 0 0,-1-1 0 0 0,1 1 0 0 0,-1 0 0 0 0,1-1 0 0 0,0 1 0 0 0,-1-1 0 0 0,1 1 0 0 0,0-1 0 0 0,0 0 0 0 0,-1 1 0 0 0,1-1-1 0 0,0 0 1 0 0,0 0 0 0 0,0-1 0 0 0,-1 1 0 0 0,4-1 0 0 0,5-1 16 0 0,-2-1-1 0 0,1 0 1 0 0,0 0-1 0 0,12-8 1 0 0,-16 9-7 0 0,24-14 82 0 0,-1-1-1 0 0,33-26 1 0 0,48-47 34 0 0,-20 15-61 0 0,-80 68-67 0 0,14-11 0 0 0,0 0 0 0 0,-2-2 0 0 0,20-23 0 0 0,-41 43-1 0 0,0 0-1 0 0,0 0 0 0 0,0 0 1 0 0,0 1-1 0 0,0-1 1 0 0,0 0-1 0 0,0 0 1 0 0,0 0-1 0 0,1 0 1 0 0,-1 0-1 0 0,0 0 0 0 0,0 0 1 0 0,0 1-1 0 0,0-1 1 0 0,0 0-1 0 0,0 0 1 0 0,0 0-1 0 0,0 0 0 0 0,0 0 1 0 0,0 0-1 0 0,1 0 1 0 0,-1 0-1 0 0,0 0 1 0 0,0 0-1 0 0,0 1 0 0 0,0-1 1 0 0,0 0-1 0 0,0 0 1 0 0,0 0-1 0 0,1 0 1 0 0,-1 0-1 0 0,0 0 0 0 0,0 0 1 0 0,0 0-1 0 0,0 0 1 0 0,0 0-1 0 0,0 0 1 0 0,1 0-1 0 0,-1 0 1 0 0,0 0-1 0 0,0 0 0 0 0,0 0 1 0 0,0 0-1 0 0,0-1 1 0 0,0 1-1 0 0,1 0 1 0 0,-1 0-1 0 0,0 0 0 0 0,-4 18-70 0 0,3-12-15 0 0,-1 5-48 0 0,1-5-105 0 0,0 0-1 0 0,0 0 0 0 0,1 1 1 0 0,0-1-1 0 0,0 0 1 0 0,0 0-1 0 0,2 8 0 0 0,3 4-1599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40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47 655 11831 0 0,'0'0'540'0'0,"0"1"-5"0"0,-14 26-163 0 0,14-27-224 0 0,-1 1 0 0 0,1 0 0 0 0,0 0 0 0 0,-1-1 0 0 0,1 1 0 0 0,0-1 0 0 0,-1 1 0 0 0,1 0 0 0 0,-1-1 0 0 0,1 1 0 0 0,-1-1 0 0 0,1 1 0 0 0,-1-1 0 0 0,1 1 0 0 0,-1-1 0 0 0,0 1 0 0 0,1-1 0 0 0,-1 0 0 0 0,0 1 0 0 0,1-1 0 0 0,-1 0 0 0 0,0 0 0 0 0,1 1 0 0 0,-1-1 0 0 0,0 0-1 0 0,1 0 1 0 0,-1 0 0 0 0,0 0 0 0 0,0 0 0 0 0,1 0 0 0 0,-1 0 0 0 0,0 0 0 0 0,-1 0 0 0 0,1-1-13 0 0,0 0 1 0 0,1 1-1 0 0,-1-1 0 0 0,0 0 0 0 0,0 0 0 0 0,0 0 0 0 0,1 0 0 0 0,-1 1 0 0 0,0-1 0 0 0,1 0 1 0 0,-1 0-1 0 0,1 0 0 0 0,-1-1 0 0 0,1 1 0 0 0,-1 0 0 0 0,1 0 0 0 0,0 0 0 0 0,0 0 0 0 0,0 0 1 0 0,-1 0-1 0 0,1-3 0 0 0,0-5 93 0 0,1 0 0 0 0,-1 0 0 0 0,2 0 0 0 0,-1 0 0 0 0,1 0 0 0 0,1 0 0 0 0,-1 0 0 0 0,8-15 0 0 0,4-4 284 0 0,21-33 1 0 0,-9 22-96 0 0,48-55-1 0 0,40-29-181 0 0,-111 119-231 0 0,30-30-65 0 0,0 2 0 0 0,60-43-1 0 0,-76 63-313 0 0,0 1-1 0 0,0 1 1 0 0,1 1-1 0 0,0 1 0 0 0,0 0 1 0 0,1 1-1 0 0,0 1 1 0 0,32-6-1 0 0,-41 11-225 0 0,1 1 0 0 0,-1-1 1 0 0,1 2-1 0 0,-1 0 0 0 0,0 0 0 0 0,1 1 0 0 0,-1 0 0 0 0,16 5 0 0 0,2 2-1027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4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24 9215 0 0,'0'0'10510'0'0,"1"-3"-10053"0"0,-1 2-439 0 0,0 1 1 0 0,0-1-1 0 0,0 0 0 0 0,0 1 1 0 0,0-1-1 0 0,0 0 0 0 0,0 1 1 0 0,0-1-1 0 0,0 0 0 0 0,0 1 1 0 0,0-1-1 0 0,0 0 0 0 0,0 1 1 0 0,-1-1-1 0 0,1 0 0 0 0,0 1 1 0 0,0-1-1 0 0,-1 0 0 0 0,1 1 1 0 0,-1-1-1 0 0,1 1 0 0 0,0-1 1 0 0,-1 1-1 0 0,1-1 1 0 0,-1 1-1 0 0,1-1 0 0 0,-1 1 1 0 0,1-1-1 0 0,-1 1 0 0 0,0 0 1 0 0,1-1-1 0 0,-1 1 0 0 0,1 0 1 0 0,-1-1-1 0 0,0 1 0 0 0,1 0 1 0 0,-1 0-1 0 0,0 0 0 0 0,1 0 1 0 0,-1-1-1 0 0,0 1 0 0 0,0 0 1 0 0,1 0-1 0 0,-1 0 0 0 0,0 1 1 0 0,-9-1 16 0 0,0 1 0 0 0,1 0 0 0 0,-1 1 0 0 0,1 0 0 0 0,-1 1 0 0 0,1 0 0 0 0,0 0 0 0 0,0 1 1 0 0,0 0-1 0 0,0 1 0 0 0,-8 5 0 0 0,-10 10-66 0 0,-47 42 0 0 0,44-36 61 0 0,-151 125-30 0 0,132-109 0 0 0,-114 109 0 0 0,158-145 0 0 0,0 0 0 0 0,0 0-1 0 0,1 0 1 0 0,-5 8 0 0 0,9-13 0 0 0,-1 0 0 0 0,1 1 0 0 0,-1-1 1 0 0,1 0-1 0 0,-1 0 0 0 0,1 1 0 0 0,0-1 0 0 0,0 0 0 0 0,-1 1 0 0 0,1-1 1 0 0,0 0-1 0 0,0 1 0 0 0,1 1 0 0 0,-1-2 1 0 0,0 0-1 0 0,1-1 1 0 0,-1 1-1 0 0,1 0 1 0 0,-1 0-1 0 0,1-1 1 0 0,-1 1 0 0 0,1 0-1 0 0,-1-1 1 0 0,1 1-1 0 0,-1 0 1 0 0,1-1 0 0 0,0 1-1 0 0,0-1 1 0 0,-1 1-1 0 0,1-1 1 0 0,0 0-1 0 0,0 1 1 0 0,-1-1 0 0 0,1 0-1 0 0,0 1 1 0 0,0-1-1 0 0,1 0 1 0 0,2 1 11 0 0,1 0 0 0 0,-1-1 0 0 0,0 0 0 0 0,1 0 1 0 0,-1 0-1 0 0,0 0 0 0 0,1-1 0 0 0,-1 1 0 0 0,0-1 0 0 0,8-3 0 0 0,5-2 17 0 0,21-11 0 0 0,-28 12-3 0 0,66-36-18 0 0,127-90-1 0 0,-66 39 5 0 0,-129 88 5 0 0,-5 7 1 0 0,-4 4 0 0 0,-6 31-327 0 0,3-22-184 0 0,1-1-1 0 0,1 1 1 0 0,-1 17 0 0 0,3-30 331 0 0,0 1-1 0 0,0 0 0 0 0,1-1 0 0 0,-1 1 1 0 0,1-1-1 0 0,0 1 0 0 0,0-1 1 0 0,0 1-1 0 0,0-1 0 0 0,0 0 1 0 0,1 1-1 0 0,0-1 0 0 0,-1 0 0 0 0,1 0 1 0 0,0 0-1 0 0,1 0 0 0 0,-1-1 1 0 0,5 5-1 0 0,4 1-5968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4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13 473 5527 0 0,'-1'-1'11579'0'0,"0"1"-11520"0"0,0-1-1 0 0,0 0 1 0 0,1 0 0 0 0,-1 0 0 0 0,0 1-1 0 0,0-1 1 0 0,1 0 0 0 0,-1 0 0 0 0,0 0-1 0 0,1 0 1 0 0,-1 0 0 0 0,1 0 0 0 0,-1 0-1 0 0,1 0 1 0 0,0 0 0 0 0,-1-1 0 0 0,1 1-1 0 0,0 0 1 0 0,0 0 0 0 0,0 0 0 0 0,0 0-1 0 0,0 0 1 0 0,0-1 0 0 0,0-1 0 0 0,1 0 145 0 0,0-1 0 0 0,0 1 0 0 0,1 0 1 0 0,-1-1-1 0 0,1 1 0 0 0,0 0 0 0 0,-1 0 0 0 0,4-4 1 0 0,5-4 539 0 0,0 0 1 0 0,21-19 0 0 0,6 2-726 0 0,1 1 1 0 0,1 2-1 0 0,1 2 0 0 0,47-20 0 0 0,-33 18 236 0 0,66-21-1 0 0,-116 44-193 0 0,0 1-1 0 0,0 0 0 0 0,0 0 0 0 0,0 1 0 0 0,0-1 0 0 0,0 1 0 0 0,1 0 0 0 0,-1 0 1 0 0,0 0-1 0 0,0 0 0 0 0,0 1 0 0 0,7 1 0 0 0,-10-1-44 0 0,1 0 1 0 0,-1-1-1 0 0,1 1 0 0 0,-1 0 1 0 0,1 0-1 0 0,-1 0 0 0 0,0 1 0 0 0,0-1 1 0 0,1 0-1 0 0,-1 0 0 0 0,0 1 0 0 0,0-1 1 0 0,0 0-1 0 0,-1 1 0 0 0,1-1 1 0 0,0 1-1 0 0,0-1 0 0 0,-1 1 0 0 0,1 0 1 0 0,-1-1-1 0 0,1 1 0 0 0,-1 0 1 0 0,0-1-1 0 0,0 1 0 0 0,0 0 0 0 0,1-1 1 0 0,-2 1-1 0 0,1 0 0 0 0,0-1 1 0 0,0 1-1 0 0,-1 2 0 0 0,-1 7-13 0 0,0 0 0 0 0,-1 0 1 0 0,0 1-1 0 0,-1-2 0 0 0,0 1 0 0 0,-1 0 0 0 0,-7 10 0 0 0,1-2-5 0 0,-2 0 1 0 0,-24 27-1 0 0,27-36 2 0 0,10-10 0 0 0,0 0 0 0 0,0 0 0 0 0,0 0 0 0 0,0 0 0 0 0,0 0 0 0 0,0 0 0 0 0,0 0 0 0 0,-1 0 0 0 0,1 0 0 0 0,0 0 0 0 0,0 0 0 0 0,0 0 0 0 0,0 0 0 0 0,0 1 0 0 0,0-1 0 0 0,0 0 0 0 0,0 0 0 0 0,0 0 0 0 0,0 0 0 0 0,0 0 0 0 0,0 0 0 0 0,0 0 0 0 0,0 0 0 0 0,-1 0 0 0 0,1 0 0 0 0,0 0 0 0 0,0-1 0 0 0,0 1 0 0 0,0 0 0 0 0,0 0 0 0 0,0 0 0 0 0,0 0 0 0 0,0 0 0 0 0,0 0 0 0 0,0 0 0 0 0,0 0 0 0 0,0 0 0 0 0,0 0 0 0 0,0 0 0 0 0,0 0 0 0 0,0 0 0 0 0,-1 0 0 0 0,1 0 0 0 0,0 0 0 0 0,0 0 0 0 0,0 0 0 0 0,0 0 0 0 0,0 0 0 0 0,0-1 0 0 0,0 1 0 0 0,0 0 0 0 0,0 0 0 0 0,0 0 0 0 0,0 0 0 0 0,0 0 0 0 0,0 0 0 0 0,0 0 0 0 0,0 0 0 0 0,0 0 0 0 0,0 0 0 0 0,3-9 0 0 0,0 0-17 0 0,0 1 0 0 0,1 0 0 0 0,0-1-1 0 0,1 1 1 0 0,-1 1 0 0 0,8-10 0 0 0,4-5-48 0 0,5-8-26 0 0,2 1 1 0 0,0 1-1 0 0,3 1 1 0 0,0 1-1 0 0,1 1 1 0 0,1 1-1 0 0,2 2 1 0 0,35-21-1 0 0,-59 39 127 0 0,0 1-1 0 0,0 0 0 0 0,0 0 1 0 0,1 0-1 0 0,-1 1 1 0 0,0 0-1 0 0,1 0 1 0 0,0 0-1 0 0,-1 1 0 0 0,1 0 1 0 0,0 1-1 0 0,0-1 1 0 0,0 1-1 0 0,0 0 1 0 0,-1 1-1 0 0,1 0 0 0 0,0 0 1 0 0,0 0-1 0 0,-1 1 1 0 0,10 4-1 0 0,0 0 84 0 0,2 0 62 0 0,33 17-1 0 0,-47-20-165 0 0,1 0 0 0 0,0 0 0 0 0,-1 0 0 0 0,0 0 0 0 0,0 1 0 0 0,0 0-1 0 0,0-1 1 0 0,-1 2 0 0 0,1-1 0 0 0,-1 0 0 0 0,4 8 0 0 0,-4-5 28 0 0,0 0 1 0 0,-1 0-1 0 0,0 0 1 0 0,0 0-1 0 0,0 1 1 0 0,-1-1-1 0 0,0 0 1 0 0,-1 1-1 0 0,1-1 0 0 0,-2 13 1 0 0,-2 3 111 0 0,-12 46 1 0 0,11-53-160 0 0,1-5 6 0 0,-1-1-1 0 0,0 1 1 0 0,-1-1 0 0 0,0 0-1 0 0,0 0 1 0 0,-8 10-1 0 0,-43 49-708 0 0,50-61-214 0 0,5-7-273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41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15487 0 0,'0'0'1408'0'0,"1"1"-1162"0"0,2 5-118 0 0,-2-5 394 0 0,0 1 168 0 0,4 5-41 0 0,1-1 1 0 0,0 0 0 0 0,-1 0 0 0 0,2 0-1 0 0,11 8 1 0 0,-14-12-519 0 0,0 0 0 0 0,0 0 1 0 0,0 0-1 0 0,1 0 0 0 0,-1-1 0 0 0,0 0 0 0 0,1 1 1 0 0,-1-2-1 0 0,1 1 0 0 0,0-1 0 0 0,-1 1 0 0 0,8-2 0 0 0,46-4 580 0 0,64-15 0 0 0,-37 5-689 0 0,-83 15-96 0 0,-12 1-200 0 0,0 1 192 0 0,0 0 0 0 0,0 0 1 0 0,0 1-1 0 0,-12 6 0 0 0,-48 24-153 0 0,61-28 203 0 0,-34 18-10 0 0,1 2-1 0 0,0 1 0 0 0,2 3 0 0 0,2 1 0 0 0,0 2 0 0 0,-50 56 0 0 0,79-77 26 0 0,0-1-1 0 0,-12 22 0 0 0,19-28 18 0 0,-1 1 0 0 0,1-1 0 0 0,0 1 0 0 0,1-1 0 0 0,-1 1 0 0 0,1 0 0 0 0,0 0 0 0 0,0 0 0 0 0,0 0 0 0 0,1-1 0 0 0,-1 6 0 0 0,2-7 0 0 0,-1-1-1 0 0,1 1 1 0 0,-1-1 0 0 0,1 0-1 0 0,0 1 1 0 0,0-1-1 0 0,0 0 1 0 0,0 0 0 0 0,0 1-1 0 0,1-1 1 0 0,-1 0-1 0 0,1 0 1 0 0,-1 0 0 0 0,1-1-1 0 0,0 1 1 0 0,-1 0-1 0 0,1-1 1 0 0,0 1 0 0 0,0-1-1 0 0,0 1 1 0 0,1-1 0 0 0,-1 0-1 0 0,0 0 1 0 0,0 0-1 0 0,1 0 1 0 0,3 0 0 0 0,3 2-9 0 0,0-1 0 0 0,0 0 0 0 0,0-1 0 0 0,0 0 0 0 0,17-1 0 0 0,-3-2-490 0 0,-1-1 1 0 0,0 0-1 0 0,0-2 0 0 0,22-8 1 0 0,-11 1-841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4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6 17911 0 0,'0'0'820'0'0,"1"-1"-16"0"0,4-4-405 0 0,-9 27 949 0 0,-11 26-154 0 0,-30 67-1 0 0,23-62-863 0 0,-214 603 1062 0 0,46-117-1125 0 0,187-533-277 0 0,-61 146 120 0 0,53-130-353 0 0,-1-1 0 0 0,0-1 1 0 0,-2 0-1 0 0,-28 32 0 0 0,31-42-1096 0 0,-23 17-1 0 0,21-16-382 0 0,5-7-34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4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17535 0 0,'0'0'803'0'0,"-1"0"-18"0"0,-5 0-410 0 0,5 0 737 0 0,2 2-475 0 0,2 4-491 0 0,1-1 0 0 0,-1 0 0 0 0,1 0 0 0 0,0 0-1 0 0,1 0 1 0 0,-1-1 0 0 0,1 1 0 0 0,0-1 0 0 0,0 0 0 0 0,0-1-1 0 0,0 1 1 0 0,1-1 0 0 0,-1 0 0 0 0,1-1 0 0 0,0 1 0 0 0,0-1-1 0 0,0 0 1 0 0,0 0 0 0 0,0-1 0 0 0,11 1 0 0 0,7-1 73 0 0,1-1 0 0 0,-1-1 0 0 0,26-4 1 0 0,2 0 129 0 0,90-7 278 0 0,340-15-1804 0 0,-453 27-722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4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208 115 14279 0 0,'22'4'1735'0'0,"-20"-3"-1322"0"0,0 0 1 0 0,-1 0-1 0 0,1 0 0 0 0,0 0 0 0 0,-1 0 1 0 0,1 1-1 0 0,-1-1 0 0 0,0 1 1 0 0,0-1-1 0 0,1 1 0 0 0,0 2 1 0 0,5 4 1050 0 0,-4-4-1319 0 0,1-1 0 0 0,0 0 0 0 0,0 0 0 0 0,0 0 0 0 0,0-1 0 0 0,1 1 0 0 0,-1-1 0 0 0,1 0 0 0 0,-1 0 0 0 0,1-1 0 0 0,6 2 0 0 0,-3-1-25 0 0,-1-1-1 0 0,1-1 1 0 0,0 1 0 0 0,0-1 0 0 0,0-1-1 0 0,11-1 1 0 0,7-4 41 0 0,0 0 0 0 0,-1-2 0 0 0,31-15 0 0 0,-35 14 18 0 0,-4 3-156 0 0,-1-1-1 0 0,0 0 1 0 0,0-1 0 0 0,0-1-1 0 0,22-18 1 0 0,-37 26-27 0 0,1-1 1 0 0,-1 1-1 0 0,1 0 0 0 0,-1-1 1 0 0,0 0-1 0 0,0 1 1 0 0,0-1-1 0 0,0 0 0 0 0,0 1 1 0 0,0-1-1 0 0,0 0 0 0 0,1-2 1 0 0,-2 3-4 0 0,0 0 0 0 0,0 0 1 0 0,0 0-1 0 0,0 0 1 0 0,0 0-1 0 0,0 0 0 0 0,0 0 1 0 0,0 0-1 0 0,0 0 0 0 0,-1 0 1 0 0,1 0-1 0 0,0 0 1 0 0,-1 0-1 0 0,1 0 0 0 0,0 0 1 0 0,-2-2-1 0 0,1 2-8 0 0,-1-1 0 0 0,1 1 0 0 0,0-1 0 0 0,-1 1 0 0 0,1 0 0 0 0,-1-1 0 0 0,0 1 0 0 0,1 0 0 0 0,-1 0 0 0 0,0 0 0 0 0,0 0 0 0 0,0 1 0 0 0,0-1 0 0 0,0 0 0 0 0,-3 0 0 0 0,-5 1-51 0 0,0 0-1 0 0,0 1 1 0 0,-1 0-1 0 0,1 1 1 0 0,0 0 0 0 0,-18 6-1 0 0,2-1 4 0 0,-13 3-15 0 0,0 2-1 0 0,0 1 1 0 0,1 2 0 0 0,-51 28-1 0 0,54-22 93 0 0,1 1 1 0 0,-37 33-1 0 0,55-42 15 0 0,1 2 0 0 0,1-1 0 0 0,0 2 0 0 0,1-1 0 0 0,1 2 0 0 0,-14 23-1 0 0,22-32-19 0 0,1-1-1 0 0,-1 1 1 0 0,1 0 0 0 0,1 0-1 0 0,-1 0 1 0 0,1 0-1 0 0,1 1 1 0 0,0-1-1 0 0,0 0 1 0 0,0 16-1 0 0,2-18-29 0 0,0-1 1 0 0,-1 1-1 0 0,2-1 0 0 0,-1 1 0 0 0,1-1 1 0 0,0 0-1 0 0,0 0 0 0 0,0 0 0 0 0,1 0 1 0 0,-1 0-1 0 0,1 0 0 0 0,1-1 0 0 0,-1 1 1 0 0,0-1-1 0 0,1 0 0 0 0,0 0 0 0 0,6 4 0 0 0,17 11-1605 0 0,2-6-3717 0 0,7-1-2253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0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4143 0 0,'0'0'11536'0'0,"0"3"-11178"0"0,-14 38 22 0 0,-1 0 1 0 0,-3-1 0 0 0,-23 41-1 0 0,36-73-378 0 0,-1 0 0 0 0,-10 11 0 0 0,-3 5-182 0 0,-14 16-1142 0 0,32-38 1058 0 0,-1 0-134 0 0,-3 5-657 0 0,-1 1 1 0 0,0-1 0 0 0,-1 1 0 0 0,-7 5 0 0 0,9-9-544 0 0,0 1-1 0 0,-1-1 1 0 0,-10 5 0 0 0,14-8 742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4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1 723 6447 0 0,'0'0'1000'0'0,"0"3"734"0"0,1 7-728 0 0,6 11 15803 0 0,-7-21-16694 0 0,6-8-102 0 0,10-22 424 0 0,0 2 1 0 0,2 0-1 0 0,1 0 0 0 0,34-37 0 0 0,-2 18-367 0 0,1 2 0 0 0,82-52-1 0 0,-73 54-53 0 0,53-31-194 0 0,137-67 0 0 0,-104 62 22 0 0,-142 76-12 0 0,50-24-123 0 0,-49 24-467 0 0,0 1 0 0 0,1 0 0 0 0,-1 0 0 0 0,0 1 0 0 0,1-1 0 0 0,12 1 0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4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5527 0 0,'0'0'423'0'0,"-2"1"16"0"0,-3 2 365 0 0,-16 10 2731 0 0,8-9 6264 0 0,23 8-9152 0 0,7 1-51 0 0,33 22 0 0 0,-34-26-416 0 0,-1 2 0 0 0,0 0 1 0 0,20 20-1 0 0,-12-7-86 0 0,0 1 0 0 0,-2 2-1 0 0,-1 0 1 0 0,-1 1 0 0 0,-2 1-1 0 0,24 52 1 0 0,-36-69-94 0 0,2 2 0 0 0,-2 1 0 0 0,1-1 0 0 0,-2 1 0 0 0,0 0 0 0 0,3 23 0 0 0,-6-14 0 0 0,-2-19 0 0 0,-1 0 0 0 0,1-1-14 0 0,0 0 0 0 0,-1 0 0 0 0,1 0 0 0 0,-1 0-1 0 0,0 0 1 0 0,0 0 0 0 0,0 0 0 0 0,-1-1 0 0 0,1 1 0 0 0,-1-1 0 0 0,0 1 0 0 0,0-1-1 0 0,0 0 1 0 0,0 0 0 0 0,-7 3 0 0 0,-3 3-113 0 0,-1-1 1 0 0,-28 12-1 0 0,19-10 41 0 0,-47 17-221 0 0,0-2 0 0 0,-78 16 0 0 0,140-39 304 0 0,-8 2 8 0 0,2-1-35 0 0,0 1 0 0 0,-24 10 0 0 0,36-13-47 0 0,5-2-183 0 0,23-5-421 0 0,28-11 0 0 0,-14 2-567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4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47 5759 0 0,'-3'2'264'0'0,"-8"2"-137"0"0,0 0 0 0 0,-1 0 0 0 0,1-1 0 0 0,-1-1 0 0 0,0 0 0 0 0,-24 1 1907 0 0,36-14-131 0 0,0 9-1746 0 0,1 0 1 0 0,-1-1-1 0 0,0 1 0 0 0,1 0 0 0 0,0-1 1 0 0,-1 1-1 0 0,1 0 0 0 0,0 0 0 0 0,0 0 1 0 0,1 0-1 0 0,-1 0 0 0 0,0 0 0 0 0,1 0 1 0 0,-1 0-1 0 0,1 0 0 0 0,-1 0 0 0 0,1 1 1 0 0,0-1-1 0 0,0 1 0 0 0,0-1 1 0 0,0 1-1 0 0,0 0 0 0 0,0-1 0 0 0,0 1 1 0 0,0 0-1 0 0,4-1 0 0 0,1 0 68 0 0,0 0 0 0 0,0 0 0 0 0,1 1 0 0 0,-1 0 0 0 0,0 0-1 0 0,0 0 1 0 0,14 2 0 0 0,28 6 111 0 0,0 2 1 0 0,0 2-1 0 0,54 21 0 0 0,29 7-1 0 0,200 43 213 0 0,-325-80-532 0 0,20 5 147 0 0,41 17-1 0 0,-62-21-125 0 0,1-1-1 0 0,-1 2 0 0 0,0-1 1 0 0,0 1-1 0 0,0 0 0 0 0,0 0 1 0 0,-1 1-1 0 0,1 0 0 0 0,-1 0 1 0 0,0 0-1 0 0,6 9 1 0 0,-9-11-23 0 0,0 0 0 0 0,-1 1 1 0 0,1-1-1 0 0,-1 0 1 0 0,0 0-1 0 0,0 1 0 0 0,0-1 1 0 0,-1 1-1 0 0,1-1 1 0 0,-1 1-1 0 0,0-1 0 0 0,0 6 1 0 0,0-3 10 0 0,-1 0 0 0 0,-1 0 1 0 0,1 0-1 0 0,-1 0 1 0 0,0-1-1 0 0,-4 10 0 0 0,-4 3 53 0 0,-1-1 0 0 0,0 0-1 0 0,-18 20 1 0 0,25-33-63 0 0,-123 134 344 0 0,81-92-269 0 0,-76 100 0 0 0,97-111-62 0 0,-37 76 1 0 0,55-97-30 0 0,1 1 1 0 0,1 0 0 0 0,0 0-1 0 0,1 0 1 0 0,0 1-1 0 0,1 0 1 0 0,1 0 0 0 0,0 24-1 0 0,2-31 3 0 0,1 0-1 0 0,1 0 0 0 0,-1 0 1 0 0,1 0-1 0 0,1 0 0 0 0,0 0 1 0 0,0-1-1 0 0,1 1 1 0 0,6 11-1 0 0,0-4 27 0 0,1-1 0 0 0,0 0 0 0 0,21 20 0 0 0,-20-22-204 0 0,0 0 0 0 0,-1 0 1 0 0,0 2-1 0 0,-1-1 1 0 0,13 26-1 0 0,-22-37-198 0 0,2 10-367 0 0,-2-9 591 0 0,0 8-592 0 0,2 3 337 0 0,2-1-5552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4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1095 2 7919 0 0,'0'0'10120'0'0,"-2"0"-9557"0"0,-12-2-275 0 0,1 2-1 0 0,0 0 1 0 0,-18 3 0 0 0,11-2-250 0 0,-40 8 42 0 0,53-8-104 0 0,0 0 0 0 0,0 1 0 0 0,0 0-1 0 0,1 0 1 0 0,-1 0 0 0 0,-8 5 0 0 0,7-3-3 0 0,-1 0 1 0 0,0-1 0 0 0,-15 4 0 0 0,-5-2 102 0 0,0 2 0 0 0,1 2 0 0 0,-34 14 0 0 0,48-17-75 0 0,-1 1-1 0 0,1 1 0 0 0,1 0 0 0 0,0 1 1 0 0,0 0-1 0 0,0 1 0 0 0,-20 22 0 0 0,26-25 35 0 0,0 1 0 0 0,0 0 0 0 0,1 1 0 0 0,0 0 0 0 0,0-1 0 0 0,1 2-1 0 0,1-1 1 0 0,-1 1 0 0 0,2-1 0 0 0,-1 1 0 0 0,-3 16 0 0 0,6-20-11 0 0,-2 23 21 0 0,2-23-44 0 0,4 19 9 0 0,-2-19 33 0 0,4 7-33 0 0,-3-8-10 0 0,1 0 0 0 0,15 10 0 0 0,-14-12 0 0 0,1 1 0 0 0,0-1 0 0 0,-1 1 0 0 0,0 0 0 0 0,0 0 0 0 0,0 1 0 0 0,6 8 0 0 0,-4-1 0 0 0,-3-7 11 0 0,0 0 0 0 0,0 0-1 0 0,-1 1 1 0 0,0 0-1 0 0,0-1 1 0 0,-1 1 0 0 0,1 0-1 0 0,-1 0 1 0 0,0-1 0 0 0,-1 1-1 0 0,0 0 1 0 0,0 0 0 0 0,0 0-1 0 0,-1 7 1 0 0,-2 3 111 0 0,0-1-1 0 0,-1 1 1 0 0,0-1 0 0 0,-8 16-1 0 0,8-22-76 0 0,0-1 0 0 0,-1 0 0 0 0,0 0 0 0 0,0 0 0 0 0,-1-1 0 0 0,0 0 0 0 0,0 0 0 0 0,-1 0 1 0 0,0-1-1 0 0,0 0 0 0 0,0 0 0 0 0,-1-1 0 0 0,0 0 0 0 0,0 0 0 0 0,0-1 0 0 0,-15 6 0 0 0,-1-2 45 0 0,0 0-1 0 0,-1-2 1 0 0,1 0 0 0 0,-50 3 0 0 0,55-8-50 0 0,0 0 0 0 0,-1-2 1 0 0,1 0-1 0 0,-34-6 0 0 0,43 5-21 0 0,1-1-1 0 0,-1 0 1 0 0,0 0 0 0 0,1-1-1 0 0,0 0 1 0 0,0 0 0 0 0,0-1-1 0 0,0 0 1 0 0,1-1 0 0 0,-15-13-1 0 0,11 5 4 0 0,5 0 6 0 0,7 11-26 0 0,0 0 1 0 0,0 1-1 0 0,1-1 1 0 0,-1 0-1 0 0,0 1 1 0 0,1-1-1 0 0,0 0 1 0 0,-1 1-1 0 0,1-1 1 0 0,0 1-1 0 0,0-1 1 0 0,1 1-1 0 0,-1-1 1 0 0,0 1-1 0 0,1 0 1 0 0,0 0-1 0 0,-1 0 1 0 0,1 0-1 0 0,0 0 1 0 0,0 0-1 0 0,0 0 1 0 0,4-2-1 0 0,24-15-1336 0 0,0 8-4554 0 0,-12 6-874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02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372 525 5063 0 0,'0'0'390'0'0,"3"0"-252"0"0,29-10 4552 0 0,-30 9-3877 0 0,0 1-571 0 0,0-1 1 0 0,0 1-1 0 0,0 0 1 0 0,0 0-1 0 0,0 0 0 0 0,0 0 1 0 0,0 0-1 0 0,0 1 0 0 0,0-1 1 0 0,0 1-1 0 0,0-1 1 0 0,-1 1-1 0 0,3 0 0 0 0,-1 1 246 0 0,0 0 0 0 0,29 37 3672 0 0,-33-36-3808 0 0,1-2-305 0 0,0 1-1 0 0,-1 0 0 0 0,1-1 0 0 0,0 1 1 0 0,-1-1-1 0 0,1 1 0 0 0,-1-1 1 0 0,0 1-1 0 0,0-1 0 0 0,1 0 1 0 0,-1 1-1 0 0,0-1 0 0 0,0 0 1 0 0,0 0-1 0 0,0 1 0 0 0,-1-1 1 0 0,1 0-1 0 0,-2 1 0 0 0,-11 7 118 0 0,0-1-1 0 0,-1-1 0 0 0,-23 9 1 0 0,-5 3-92 0 0,-47 21-8 0 0,-63 34-70 0 0,142-68-32 0 0,-1 0 0 0 0,0-1 0 0 0,-17 5 0 0 0,28-9 38 0 0,0-1 0 0 0,0 0 0 0 0,0 1 0 0 0,0-1 0 0 0,0 0 0 0 0,0 0 0 0 0,0 0 0 0 0,0 0 0 0 0,0 0 0 0 0,0 0 0 0 0,0 0 0 0 0,1 0 0 0 0,-3 0 0 0 0,2-1-2 0 0,0 0 1 0 0,0 0-1 0 0,0 0 0 0 0,0 0 0 0 0,0 0 1 0 0,0 0-1 0 0,0-1 0 0 0,0 1 1 0 0,1 0-1 0 0,-1 0 0 0 0,1-1 0 0 0,-1 1 1 0 0,1 0-1 0 0,-1-1 0 0 0,1 1 0 0 0,0-1 1 0 0,-1 1-1 0 0,1 0 0 0 0,0-1 0 0 0,0 1 1 0 0,0-1-1 0 0,1-2 0 0 0,-1-4-11 0 0,1 0 0 0 0,3-15-1 0 0,10-34 306 0 0,28-73 0 0 0,-24 85-215 0 0,2 1 1 0 0,2 1-1 0 0,2 0 0 0 0,1 2 1 0 0,52-63-1 0 0,-57 80-96 0 0,1 1 1 0 0,1 1-1 0 0,2 1 0 0 0,0 1 0 0 0,1 1 0 0 0,0 2 0 0 0,2 0 1 0 0,36-17-1 0 0,-55 31 9 0 0,0 0-1 0 0,0 0 1 0 0,0 1 0 0 0,0 0 0 0 0,1 1-1 0 0,-1 0 1 0 0,0 0 0 0 0,1 1 0 0 0,-1 0 0 0 0,0 0-1 0 0,15 3 1 0 0,-13-1 23 0 0,0 1-1 0 0,-1 0 0 0 0,1 0 1 0 0,-1 1-1 0 0,0 0 1 0 0,0 1-1 0 0,0 0 0 0 0,-1 1 1 0 0,12 8-1 0 0,-13-8 30 0 0,-1 0 0 0 0,1 0 0 0 0,-1 0 0 0 0,0 1 0 0 0,0 0 0 0 0,-1 0 0 0 0,0 0 0 0 0,-1 1 0 0 0,1 0-1 0 0,2 8 1 0 0,-4-9-9 0 0,-1 0-1 0 0,0 0 0 0 0,-1 0 0 0 0,0 1 0 0 0,0-1 1 0 0,0 0-1 0 0,-1 0 0 0 0,0 1 0 0 0,-1-1 1 0 0,1 0-1 0 0,-1 1 0 0 0,-4 10 0 0 0,2-8-13 0 0,0 0-1 0 0,-1-1 1 0 0,-1 1 0 0 0,1-1-1 0 0,-1 0 1 0 0,-1-1 0 0 0,0 1-1 0 0,0-1 1 0 0,-1 0 0 0 0,-9 8-1 0 0,-11 9 15 0 0,-47 32-1 0 0,29-24-14 0 0,13-7-170 0 0,-2-2-1 0 0,0-2 1 0 0,-47 22 0 0 0,48-28-517 0 0,-1-3 1 0 0,-1 0-1 0 0,0-2 1 0 0,-1-2-1 0 0,0-1 0 0 0,-54 4 1 0 0,77-12 29 0 0,10 0-1 0 0,2 0-122 0 0,0-1 517 0 0,0 1 120 0 0,1 0 1 0 0,-1 0-1 0 0,0 0 1 0 0,1 0 0 0 0,-1-1-1 0 0,0 1 1 0 0,1 0-1 0 0,-1-1 1 0 0,1 1 0 0 0,-1 0-1 0 0,1-1 1 0 0,-1 1-1 0 0,1-1 1 0 0,-1 1-1 0 0,1-1 1 0 0,-1 1 0 0 0,1-1-1 0 0,-1 1 1 0 0,1-1-1 0 0,0 1 1 0 0,-1-1 0 0 0,1 0-1 0 0,0 1 1 0 0,-1-1-1 0 0,1 1 1 0 0,0-1-1 0 0,0 0 1 0 0,0 1 0 0 0,0-1-1 0 0,0 0 1 0 0,0 1-1 0 0,0-2 1 0 0,7-22-1443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0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577 462 7367 0 0,'92'-113'427'0'0,"29"-35"1847"0"0,2 3 4228 0 0,-104 121-5886 0 0,-14 17 108 0 0,1 0 1 0 0,9-10-1 0 0,-26 29-653 0 0,1 0-1 0 0,0 0 0 0 0,1 2 1 0 0,-14 24-1 0 0,7-12-11 0 0,-62 113 9 0 0,-11 18-51 0 0,-138 149-17 0 0,93-132 0 0 0,30-37 0 0 0,-57 80 0 0 0,146-194 3 0 0,1 0 0 0 0,-15 33-1 0 0,24-45-14 0 0,0 1-1 0 0,1-1 0 0 0,1 1 1 0 0,0 0-1 0 0,0 0 0 0 0,1 0 1 0 0,0 16-1 0 0,2-27-91 0 0,0 1 0 0 0,0-1-1 0 0,1 1 1 0 0,-1-1 0 0 0,0 0 0 0 0,1 1 0 0 0,0-1-1 0 0,-1 1 1 0 0,1-1 0 0 0,-1 0 0 0 0,1 1 0 0 0,0-1 0 0 0,0 0-1 0 0,0 0 1 0 0,1 2 0 0 0,-1-2-20 0 0,1 1-776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02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82 238 6911 0 0,'3'0'315'0'0,"3"2"-105"0"0,0 0-1 0 0,0 0 1 0 0,0 1 0 0 0,-1 0-1 0 0,1 0 1 0 0,-1 0 0 0 0,1 1-1 0 0,-1-1 1 0 0,0 1-1 0 0,-1 1 1 0 0,1-1 0 0 0,7 10-1 0 0,8 8 4638 0 0,39 35-1 0 0,-52-50-4555 0 0,1-1-1 0 0,0-1 1 0 0,0 1-1 0 0,0-2 1 0 0,0 1 0 0 0,1-1-1 0 0,0 0 1 0 0,0-1-1 0 0,15 4 1 0 0,-18-6-199 0 0,0 0 0 0 0,1-1 0 0 0,-1 0 0 0 0,0 0 0 0 0,1-1 0 0 0,-1 0 1 0 0,0 0-1 0 0,1 0 0 0 0,-1-1 0 0 0,0 0 0 0 0,0 0 0 0 0,10-5 0 0 0,3-4 117 0 0,0 0 0 0 0,23-20-1 0 0,-30 22-135 0 0,7-6 20 0 0,-1 0 1 0 0,-1-1-1 0 0,0-1 0 0 0,24-32 1 0 0,-33 39-89 0 0,-1-1 0 0 0,0 0 1 0 0,-1 0-1 0 0,0-1 0 0 0,-1 0 1 0 0,0 0-1 0 0,-1 0 0 0 0,0-1 0 0 0,-1 1 1 0 0,2-16-1 0 0,-5 24-33 0 0,1-1 0 0 0,-1 1 1 0 0,0-1-1 0 0,-1 1 0 0 0,1 0 0 0 0,-1-1 0 0 0,1 1 0 0 0,-2 0 1 0 0,1 0-1 0 0,0 0 0 0 0,-1-1 0 0 0,1 1 0 0 0,-4-3 1 0 0,4 5-5 0 0,0 0 0 0 0,-1 0 0 0 0,1 0 0 0 0,-1 1 0 0 0,1-1 0 0 0,-1 1 1 0 0,0-1-1 0 0,0 1 0 0 0,0 0 0 0 0,0 0 0 0 0,0 0 0 0 0,0 0 1 0 0,0 0-1 0 0,0 0 0 0 0,0 0 0 0 0,-1 1 0 0 0,1-1 0 0 0,0 1 1 0 0,0-1-1 0 0,-1 1 0 0 0,1 0 0 0 0,0 0 0 0 0,0 0 0 0 0,-1 0 0 0 0,1 1 1 0 0,-3 0-1 0 0,-4 1-83 0 0,0 0 1 0 0,0 1-1 0 0,0 0 0 0 0,0 1 1 0 0,1 0-1 0 0,0 0 0 0 0,-14 10 1 0 0,-52 45-416 0 0,47-36 382 0 0,-180 165-314 0 0,169-148 380 0 0,2 2-1 0 0,2 2 1 0 0,-31 50-1 0 0,54-75 74 0 0,0 0 0 0 0,1 0 0 0 0,-10 30 0 0 0,18-42 6 0 0,0-1-1 0 0,1 1 1 0 0,-1 0-1 0 0,1 0 1 0 0,1 0-1 0 0,0 9 0 0 0,0-12 4 0 0,0 0-1 0 0,1 0 0 0 0,0 0 0 0 0,0 0 0 0 0,0 0 0 0 0,0-1 0 0 0,1 1 1 0 0,-1 0-1 0 0,1-1 0 0 0,0 0 0 0 0,0 1 0 0 0,3 3 0 0 0,-1-3 8 0 0,0 0 1 0 0,0 0-1 0 0,1-1 0 0 0,-1 0 0 0 0,1 1 0 0 0,0-2 1 0 0,0 1-1 0 0,0 0 0 0 0,0-1 0 0 0,0 0 0 0 0,1 0 1 0 0,-1-1-1 0 0,1 0 0 0 0,9 2 0 0 0,5-1 51 0 0,1-1-1 0 0,32-1 0 0 0,-23-2-3 0 0,1-2 1 0 0,-1 0-1 0 0,0-2 0 0 0,-1-2 1 0 0,1 0-1 0 0,47-22 0 0 0,26-25-6272 0 0,-54 24-536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0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584 227 2759 0 0,'122'-117'239'0'0,"-70"69"2770"0"0,-31 29-55 0 0,-9 10 1490 0 0,20-24 4045 0 0,-32 37-7977 0 0,0 6-346 0 0,-1 0 0 0 0,-1 0 1 0 0,0 0-1 0 0,0 0 0 0 0,-1 0 0 0 0,-8 18 0 0 0,-33 60 343 0 0,23-50-285 0 0,-161 341 527 0 0,90-182-525 0 0,-51 57-227 0 0,101-184-11 0 0,-200 289-1631 0 0,207-308-610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0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86 10135 0 0,'-6'-2'104'0'0,"0"0"0"0"0,0 0 0 0 0,0 1 0 0 0,0-1 0 0 0,0 1 0 0 0,0 1 0 0 0,-1-1 0 0 0,1 1 0 0 0,0 0 0 0 0,0 1 0 0 0,-1-1 0 0 0,-9 3 0 0 0,10-1 519 0 0,1 0 0 0 0,-1 0 0 0 0,0 0 0 0 0,-6 5 0 0 0,11-7-479 0 0,1 0 1 0 0,-1 0-1 0 0,1 1 0 0 0,-1-1 1 0 0,1 0-1 0 0,0 1 1 0 0,-1-1-1 0 0,1 1 0 0 0,-1-1 1 0 0,1 1-1 0 0,0-1 1 0 0,-1 1-1 0 0,1-1 0 0 0,0 1 1 0 0,-1-1-1 0 0,1 1 0 0 0,0-1 1 0 0,0 1-1 0 0,0-1 1 0 0,0 1-1 0 0,-1 1 0 0 0,1-1 307 0 0,-1 1 717 0 0,2 1-252 0 0,0 0-782 0 0,0 0 0 0 0,1 0 0 0 0,-1 0 0 0 0,1 0 0 0 0,0-1 1 0 0,-1 1-1 0 0,1-1 0 0 0,0 1 0 0 0,1-1 0 0 0,-1 1 1 0 0,0-1-1 0 0,1 0 0 0 0,2 2 0 0 0,0-1-3 0 0,1 0 0 0 0,-1 0 0 0 0,1-1 0 0 0,-1 1-1 0 0,1-1 1 0 0,9 1 0 0 0,1 0 52 0 0,0-1 0 0 0,0 0 1 0 0,0-1-1 0 0,26-3 0 0 0,12-3 482 0 0,96-23 0 0 0,51-28 198 0 0,-107 28-646 0 0,145-25 0 0 0,-193 49-450 0 0,-26 4-4953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0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91 15407 0 0,'-1'4'704'0'0,"-32"112"1052"0"0,33-114-1564 0 0,-1 0 0 0 0,1 0 0 0 0,0 0-1 0 0,0 0 1 0 0,0 1 0 0 0,0-1 0 0 0,0 0-1 0 0,1 2 1 0 0,-1 12 1973 0 0,2-13-1621 0 0,2 0-440 0 0,0 0 1 0 0,0-1-1 0 0,0 1 0 0 0,1-1 1 0 0,-1 0-1 0 0,1 0 0 0 0,0 0 1 0 0,-1-1-1 0 0,1 1 1 0 0,0-1-1 0 0,0 0 0 0 0,0-1 1 0 0,0 1-1 0 0,0-1 1 0 0,-1 0-1 0 0,1 0 0 0 0,0 0 1 0 0,0-1-1 0 0,0 0 0 0 0,6-1 1 0 0,24-6 142 0 0,-1-2 0 0 0,-1-1 0 0 0,38-17-1 0 0,-52 19-132 0 0,0-1 0 0 0,-1-1 0 0 0,-1 0 0 0 0,0-1 0 0 0,0-1 0 0 0,24-25 0 0 0,-29 22-114 0 0,-4 1 0 0 0,-8 14-6 0 0,1 0-1 0 0,-1-1 0 0 0,0 1 1 0 0,0 0-1 0 0,1 0 1 0 0,-1 0-1 0 0,0 0 1 0 0,0-1-1 0 0,0 1 1 0 0,0 0-1 0 0,-1 0 1 0 0,1 0-1 0 0,0-1 1 0 0,0 1-1 0 0,-1 0 1 0 0,1 0-1 0 0,-1 0 0 0 0,1 0 1 0 0,-1 0-1 0 0,1 0 1 0 0,-1 0-1 0 0,0 0 1 0 0,1 0-1 0 0,-1 0 1 0 0,0 0-1 0 0,0 0 1 0 0,0 0-1 0 0,0 1 1 0 0,1-1-1 0 0,-1 0 1 0 0,0 1-1 0 0,-1-1 0 0 0,1 0 1 0 0,0 1-1 0 0,0-1 1 0 0,0 1-1 0 0,-2-1 1 0 0,-2 0-30 0 0,1 0 1 0 0,0 0 0 0 0,-1 1-1 0 0,0 0 1 0 0,1 0 0 0 0,-1 0-1 0 0,1 0 1 0 0,-9 2-1 0 0,-9 3-100 0 0,0 2-1 0 0,0 0 0 0 0,-27 13 0 0 0,-61 37-192 0 0,77-39 260 0 0,-10 6-71 0 0,0 2-1 0 0,-53 43 1 0 0,76-53 111 0 0,1 1 0 0 0,1 1 0 0 0,0 1 0 0 0,2 1 0 0 0,0 0 0 0 0,-19 33 0 0 0,31-47 26 0 0,0 1 0 0 0,1 0 0 0 0,0 0 0 0 0,0 1 1 0 0,1-1-1 0 0,0 0 0 0 0,0 1 0 0 0,1-1 0 0 0,0 1 0 0 0,0 13 0 0 0,1-17 2 0 0,1 0-1 0 0,-1-1 1 0 0,1 1 0 0 0,0 0-1 0 0,0 0 1 0 0,0-1-1 0 0,0 1 1 0 0,1 0 0 0 0,-1-1-1 0 0,1 0 1 0 0,0 1-1 0 0,0-1 1 0 0,1 0 0 0 0,-1 0-1 0 0,1 0 1 0 0,-1 0-1 0 0,1 0 1 0 0,0-1 0 0 0,0 1-1 0 0,0-1 1 0 0,0 0 0 0 0,6 3-1 0 0,-2-2-10 0 0,-1 0-1 0 0,1-1 1 0 0,0 0-1 0 0,0 0 1 0 0,0 0-1 0 0,0-1 1 0 0,0 0-1 0 0,0-1 1 0 0,14 0-1 0 0,6-2-94 0 0,32-6 1 0 0,-45 6 76 0 0,33-7-1249 0 0,1-2-4110 0 0,-1-4-1935 0 0</inkml:trace>
  <inkml:trace contextRef="#ctx0" brushRef="#br0" timeOffset="1">722 574 2303 0 0,'0'3'167'0'0,"1"1"-135"0"0,-4 22 453 0 0,1-14 2025 0 0,1-9-223 0 0,1 0-1 0 0,-2 1 1 0 0,1-1-1 0 0,0 0 0 0 0,-4 6 1 0 0,-7 6-124 0 0,10-13-1442 0 0,2-2-625 0 0,-1 1-1 0 0,0 0 1 0 0,1-1-1 0 0,-1 1 0 0 0,0 0 1 0 0,0-1-1 0 0,0 1 1 0 0,0-1-1 0 0,0 1 0 0 0,-4 1 3050 0 0,4-4-2848 0 0,0 0-266 0 0,0 1-1 0 0,0-1 1 0 0,1 0-1 0 0,-1 1 1 0 0,0-1-1 0 0,1 0 0 0 0,-1 0 1 0 0,1 1-1 0 0,-1-1 1 0 0,1 0-1 0 0,0 0 0 0 0,0 0 1 0 0,0 0-1 0 0,0 1 1 0 0,1-4-1 0 0,0 1 14 0 0,0 0 0 0 0,0 0 0 0 0,0 0 0 0 0,1 0 0 0 0,-1 1 0 0 0,5-7 0 0 0,3-3 50 0 0,1 0 0 0 0,20-20-1 0 0,-27 30-82 0 0,65-63 141 0 0,4 3 0 0 0,123-84 0 0 0,147-95-496 0 0,-336 237 11 0 0,1 1-1 0 0,0 0 1 0 0,10-5 0 0 0,-14 8-462 0 0,-3 3-449 0 0,1-1 1070 0 0,-1 0-1 0 0,0 0 1 0 0,1 0 0 0 0,-1 0 0 0 0,1 0 0 0 0,-1 0-1 0 0,1-1 1 0 0,-1 1 0 0 0,1 0 0 0 0,0 1 0 0 0,3 3-349 0 0,1 12-2124 0 0,-1 2-4527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1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29 1375 0 0,'-22'10'633'0'0,"-29"10"-1"0"0,33-14 2487 0 0,0-1-1 0 0,-22 2 7672 0 0,43-7-10259 0 0,374-14 2081 0 0,-174 7-2559 0 0,-158 13-593 0 0,-37-4 298 0 0,1-1 1 0 0,-1 0 0 0 0,1 0-1 0 0,-1-1 1 0 0,1 0-1 0 0,8-1 1 0 0,-3-2 44 0 0,-1 0 1 0 0,0-2 0 0 0,0 0-1 0 0,0 0 1 0 0,-1-1 0 0 0,0 0-1 0 0,15-10 1 0 0,-10 1-835 0 0,-16 13 349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0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106 195 6911 0 0,'0'3'528'0'0,"-4"42"-185"0"0,-4-11 4425 0 0,-13 39 0 0 0,15-53-4184 0 0,2-11-245 0 0,0 0 0 0 0,-1-1-1 0 0,1 1 1 0 0,-2-1 0 0 0,1 0 0 0 0,-1-1 0 0 0,-1 1-1 0 0,-6 6 1 0 0,11-12 85 0 0,-3 2 52 0 0,0 0 3121 0 0,6-11-3519 0 0,1 0-1 0 0,1 0 0 0 0,-1 0 0 0 0,1 0 0 0 0,0 1 0 0 0,1-1 0 0 0,5-7 0 0 0,4-6 9 0 0,18-18-1 0 0,-10 14-76 0 0,0 2-1 0 0,2 1 0 0 0,0 1 1 0 0,2 1-1 0 0,0 0 0 0 0,1 2 1 0 0,38-18-1 0 0,-48 29-8 0 0,-2 3 13 0 0,-12 3 3 0 0,0 1-1 0 0,0-1 0 0 0,0 0 0 0 0,0 1 0 0 0,0-1 0 0 0,0 1 1 0 0,0-1-1 0 0,0 1 0 0 0,0 0 0 0 0,-1 0 0 0 0,1 0 1 0 0,0 0-1 0 0,0 0 0 0 0,1 2 0 0 0,0-1 24 0 0,-1 0-13 0 0,0 0 0 0 0,0 1 0 0 0,0-1 0 0 0,0 1 0 0 0,0 0 0 0 0,0 0 0 0 0,-1-1 0 0 0,0 1 0 0 0,1 0 0 0 0,-1 0 0 0 0,0 0 0 0 0,0 1 0 0 0,-1-1 0 0 0,1 0 0 0 0,0 6 0 0 0,-1 8 35 0 0,0 0-1 0 0,-1 0 1 0 0,0 0 0 0 0,-2 0-1 0 0,0 0 1 0 0,-9 26-1 0 0,-2 14 20 0 0,14-56-81 0 0,0 0 0 0 0,0 0 0 0 0,0-1 0 0 0,-1 1 0 0 0,1 0 0 0 0,0 0 0 0 0,0 0 0 0 0,0 0-1 0 0,0-1 1 0 0,0 1 0 0 0,1 0 0 0 0,-1 0 0 0 0,0 0 0 0 0,1 1 0 0 0,-1-2-3 0 0,1 1-1 0 0,0 0 0 0 0,0-1 1 0 0,-1 1-1 0 0,1-1 1 0 0,0 1-1 0 0,0-1 1 0 0,0 1-1 0 0,-1-1 1 0 0,1 0-1 0 0,0 0 1 0 0,0 1-1 0 0,0-1 0 0 0,0 0 1 0 0,0 0-1 0 0,0 0 1 0 0,0 0-1 0 0,0 0 1 0 0,0 0-1 0 0,-1 0 1 0 0,1 0-1 0 0,0 0 1 0 0,0 0-1 0 0,0-1 0 0 0,1 1 1 0 0,24-10-110 0 0,-13 1 51 0 0,0 0 0 0 0,-1 0 0 0 0,0-2 0 0 0,-1 1 0 0 0,0-1 0 0 0,16-21 0 0 0,-16 19 24 0 0,8-11-81 0 0,16-28 0 0 0,-21 30 54 0 0,1 1 0 0 0,22-25 1 0 0,-21 29 41 0 0,0 2 1 0 0,1 0 0 0 0,0 0-1 0 0,1 2 1 0 0,1 0-1 0 0,0 1 1 0 0,1 1 0 0 0,41-16-1 0 0,-48 22 11 0 0,0 0 1 0 0,1 2-1 0 0,0 0 0 0 0,20-3 0 0 0,-8 6 14 0 0,-21 2 4 0 0,-2-1 5 0 0,1 0 27 0 0,-1 0 0 0 0,0 1 0 0 0,1-1 0 0 0,-1 0 0 0 0,0 1 0 0 0,0 0 0 0 0,0 0 0 0 0,0 0 0 0 0,3 3 0 0 0,-4-3-19 0 0,1 0 14 0 0,-1 0-1 0 0,0 0 1 0 0,0 1 0 0 0,0-1 0 0 0,0 1-1 0 0,0-1 1 0 0,0 1 0 0 0,-1 0-1 0 0,3 4 1 0 0,0 2 47 0 0,0-1-31 0 0,0 0 0 0 0,-1 0 0 0 0,0 0 0 0 0,-1 0 0 0 0,0 1 0 0 0,0-1 0 0 0,-1 1 0 0 0,1 15 0 0 0,-2 5 50 0 0,-5 37 0 0 0,2-37-46 0 0,-1 4-41 0 0,-2-1-1 0 0,-1 0 1 0 0,-20 58 0 0 0,18-59-423 0 0,9-29 181 0 0,-1 1-82 0 0,-2 7-342 0 0,3-8-148 0 0,17 0-4338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0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9215 0 0,'0'0'831'0'0,"-2"2"-179"0"0,-24 25 8129 0 0,0 1-4138 0 0,9-7-3725 0 0,0 1 0 0 0,-18 30 0 0 0,14-16-744 0 0,-23 59 0 0 0,35-74-170 0 0,2 2-1 0 0,1-1 0 0 0,0 1 0 0 0,-2 30 0 0 0,6-41-43 0 0,1-6-115 0 0,0 1-1 0 0,1-1 0 0 0,0 0 1 0 0,0 1-1 0 0,0-1 1 0 0,3 13-1 0 0,-2-17-356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05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194 127 4607 0 0,'-25'36'202'0'0,"-43"46"0"0"0,24-36 2801 0 0,34-35-349 0 0,1-1 1 0 0,0 1-1 0 0,1 1 0 0 0,-12 20 1 0 0,19-30-1023 0 0,4-2-1388 0 0,6 0-163 0 0,-1 0 1 0 0,1-1 0 0 0,-1 0-1 0 0,0-1 1 0 0,0 1 0 0 0,1-2-1 0 0,-1 1 1 0 0,-1-1 0 0 0,1 0-1 0 0,0-1 1 0 0,7-4 0 0 0,215-153 401 0 0,-125 85-336 0 0,-62 42 150 0 0,-31 23-77 0 0,1 1-1 0 0,1 0 1 0 0,-1 1 0 0 0,31-15-1 0 0,-41 23 69 0 0,0 0-16 0 0,8-2-65 0 0,-8 2 154 0 0,-1 3-204 0 0,8 10-74 0 0,-7-6-78 0 0,-1-1 0 0 0,0 1-1 0 0,0 0 1 0 0,0 0 0 0 0,-1 0 0 0 0,1 0 0 0 0,-2 0-1 0 0,1 0 1 0 0,-1 11 0 0 0,0-1 0 0 0,-1-1 1 0 0,-6 27-1 0 0,-33 148-5 0 0,21-69-1061 0 0,18-119 458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0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15 7831 0 0,'2'-1'603'0'0,"11"-8"609"0"0,0 4 6845 0 0,-11 8-6682 0 0,1 2-1079 0 0,0 0 0 0 0,0 0 0 0 0,0 0 0 0 0,-1 0 0 0 0,0 1 0 0 0,0-1 0 0 0,0 0 0 0 0,1 7 0 0 0,0 6 588 0 0,1 23-1 0 0,1 8 194 0 0,-5-45-1002 0 0,1 1 0 0 0,0-1 0 0 0,0 1 0 0 0,0-1 0 0 0,1 0 0 0 0,-1 0 0 0 0,1 1 0 0 0,0-1 0 0 0,0 0 0 0 0,1-1 0 0 0,-1 1 0 0 0,1 0 0 0 0,0-1 0 0 0,0 1 0 0 0,0-1 0 0 0,0 0 0 0 0,1 0 0 0 0,-1 0 0 0 0,1-1 0 0 0,-1 1 0 0 0,1-1 0 0 0,0 0 0 0 0,0 0 0 0 0,1 0 0 0 0,-1 0 0 0 0,6 1 0 0 0,3 0-28 0 0,1 0-1 0 0,-1-1 0 0 0,1-1 1 0 0,0 0-1 0 0,0 0 1 0 0,0-2-1 0 0,0 1 0 0 0,-1-2 1 0 0,1 0-1 0 0,0-1 1 0 0,21-7-1 0 0,-18 4 5 0 0,1-1-1 0 0,-1 0 1 0 0,0-2-1 0 0,0 0 1 0 0,-1-1-1 0 0,0 0 1 0 0,-1-1 0 0 0,14-14-1 0 0,-28 24-50 0 0,5-4-56 0 0,-1 0 1 0 0,1-1-1 0 0,-1 0 0 0 0,0 0 0 0 0,6-11 1 0 0,-10 16 43 0 0,0-1 1 0 0,0 1-1 0 0,-1 0 1 0 0,1-1 0 0 0,-1 1-1 0 0,0-1 1 0 0,1 1-1 0 0,-1-1 1 0 0,0 1-1 0 0,0-1 1 0 0,0 1 0 0 0,0-1-1 0 0,0 1 1 0 0,0-1-1 0 0,0 1 1 0 0,0-1-1 0 0,-1 1 1 0 0,1-1 0 0 0,-1 1-1 0 0,1 0 1 0 0,-1-1-1 0 0,1 1 1 0 0,-1-1-1 0 0,0 1 1 0 0,0 0 0 0 0,0 0-1 0 0,0 0 1 0 0,0-1-1 0 0,0 1 1 0 0,0 0-1 0 0,0 0 1 0 0,0 0-1 0 0,0 0 1 0 0,0 0 0 0 0,-1 1-1 0 0,-1-2 1 0 0,-3-1-40 0 0,1 0 0 0 0,-1 1-1 0 0,0 0 1 0 0,0 0 0 0 0,0 0 0 0 0,0 1 0 0 0,0 0 0 0 0,0 0 0 0 0,-1 0-1 0 0,1 1 1 0 0,0 0 0 0 0,0 0 0 0 0,0 1 0 0 0,-1-1 0 0 0,1 1 0 0 0,-10 4-1 0 0,0-1-76 0 0,1 1-1 0 0,0 1 0 0 0,0 1 0 0 0,1 0 0 0 0,-18 12 0 0 0,0 1 214 0 0,1 2-1 0 0,1 2 0 0 0,1 0 1 0 0,2 2-1 0 0,0 1 0 0 0,-40 54 1 0 0,57-67-48 0 0,1 1 0 0 0,1 0 0 0 0,-7 17 0 0 0,12-25-29 0 0,0 0 1 0 0,1 0-1 0 0,0 1 1 0 0,0-1-1 0 0,1 1 1 0 0,0 0-1 0 0,1-1 1 0 0,-1 1 0 0 0,2 10-1 0 0,4 0-8 0 0,-2-13-28 0 0,1-1 0 0 0,-1 1 0 0 0,1-1 0 0 0,0 1 0 0 0,1-1 0 0 0,-1 0 0 0 0,1 0 0 0 0,-1-1 0 0 0,1 1 0 0 0,6 2 0 0 0,-8-5-114 0 0,0 0 0 0 0,0 0 0 0 0,0 0 0 0 0,0 0 0 0 0,0-1 0 0 0,0 1 0 0 0,0-1 0 0 0,0 0 0 0 0,0 0 0 0 0,0 0 0 0 0,6 0 0 0 0,-3-1-702 0 0,18-1-4890 0 0,-1-4-1788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0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656 100 8751 0 0,'104'-99'14567'0'0,"-107"102"-14102"0"0,-21 29 199 0 0,-2-1 0 0 0,-53 48 0 0 0,30-32-464 0 0,1 2 0 0 0,-78 106 0 0 0,123-151-196 0 0,-5 16-32 0 0,7-18-91 0 0,2-1 101 0 0,0 0-1 0 0,-1 0 0 0 0,1 0 0 0 0,0 0 0 0 0,0 0 0 0 0,0 0 0 0 0,0 0 1 0 0,-1-1-1 0 0,1 1 0 0 0,0 0 0 0 0,1-1 0 0 0,0 2 0 0 0,-1-2-9 0 0,5 3-13 0 0,0-1 0 0 0,0 0 0 0 0,0 0 0 0 0,0 0 0 0 0,0-1 1 0 0,1 0-1 0 0,-1-1 0 0 0,1 1 0 0 0,-1-1 0 0 0,8-1 0 0 0,15 2-82 0 0,-10 1 108 0 0,1 0 1 0 0,-1 2-1 0 0,1 0 1 0 0,-1 1-1 0 0,31 12 1 0 0,-44-14 19 0 0,0 0 1 0 0,1 0-1 0 0,-1 1 1 0 0,-1 0 0 0 0,1 0-1 0 0,0 0 1 0 0,-1 1 0 0 0,0 0-1 0 0,0 0 1 0 0,-1 0-1 0 0,1 0 1 0 0,-1 1 0 0 0,0 0-1 0 0,-1 0 1 0 0,1 0 0 0 0,-1 0-1 0 0,0 1 1 0 0,-1-1-1 0 0,3 10 1 0 0,-3-5 98 0 0,0 1-1 0 0,-1-1 0 0 0,0 1 1 0 0,-1-1-1 0 0,0 1 1 0 0,-1 0-1 0 0,-1-1 0 0 0,1 1 1 0 0,-2-1-1 0 0,0 0 1 0 0,-5 16-1 0 0,2-14-5 0 0,1 0 0 0 0,-1 0 0 0 0,-1 0 1 0 0,-1-1-1 0 0,0 0 0 0 0,0 0 0 0 0,-1-1 0 0 0,-19 19 0 0 0,18-22-66 0 0,1-1 0 0 0,-2 0-1 0 0,1 0 1 0 0,-1-1 0 0 0,0 0 0 0 0,-1-1-1 0 0,1 0 1 0 0,-1-1 0 0 0,0-1 0 0 0,0 1-1 0 0,-23 2 1 0 0,3-4-25 0 0,-1 0 0 0 0,1-2-1 0 0,-44-5 1 0 0,46 2-57 0 0,1-2-1 0 0,0-1 1 0 0,-51-16 0 0 0,68 18-200 0 0,0-1 0 0 0,1-1 1 0 0,-1 1-1 0 0,1-2 0 0 0,0 1 0 0 0,1-2 0 0 0,0 1 1 0 0,0-1-1 0 0,0-1 0 0 0,1 0 0 0 0,-11-13 0 0 0,0-12-1143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0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6447 0 0,'0'0'688'0'0,"-20"0"-688"0"0,-8 0 2576 0 0,-2 4 496 0 0,-2 0 96 0 0,4 3 16 0 0,4-1-2616 0 0,5-3-568 0 0,1-8 0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1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24 1375 0 0,'3'-2'107'0'0,"22"-20"13836"0"0,-25 26-13690 0 0,-9 26 161 0 0,0-1 0 0 0,-2 1 1 0 0,-15 27-1 0 0,-9 27 272 0 0,-12 46 49 0 0,-36 94-432 0 0,55-160-301 0 0,-50 87 0 0 0,40-91-11 0 0,-2-1 0 0 0,-3-2 0 0 0,-73 75 0 0 0,-178 185-1683 0 0,243-254 1022 0 0,49-61 500 0 0,3-2-588 0 0,0 0 683 0 0,0 0-1 0 0,0-1 1 0 0,1 1-1 0 0,-1 0 1 0 0,0-1 0 0 0,0 1-1 0 0,0-1 1 0 0,0 1-1 0 0,0-1 1 0 0,0 0-1 0 0,1 0 1 0 0,1-1-79 0 0,16-14-429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1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30 171 11743 0 0,'-2'0'539'0'0,"-1"-2"-342"0"0,-22-2 4155 0 0,27 6-3778 0 0,3 2-465 0 0,0-1 1 0 0,0 0 0 0 0,0 0 0 0 0,0 0 0 0 0,0-1 0 0 0,0 1 0 0 0,1-1 0 0 0,-1-1 0 0 0,1 1 0 0 0,0-1-1 0 0,-1 0 1 0 0,1 0 0 0 0,0 0 0 0 0,9-1 0 0 0,15 0 370 0 0,46-7-1 0 0,-61 5-346 0 0,461-94 3001 0 0,-195 31-4878 0 0,-205 48-1086 0 0,-45 8 1220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1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1 10135 0 0,'0'0'919'0'0,"0"3"-759"0"0,-3 9 438 0 0,-1-1 1 0 0,0 1-1 0 0,0-1 0 0 0,-1 0 1 0 0,0 0-1 0 0,-12 16 1 0 0,-4 12 293 0 0,-22 48 201 0 0,-110 211 397 0 0,39-75-785 0 0,-21 40-205 0 0,101-206-433 0 0,-2-2 0 0 0,-63 75 1 0 0,-59 34 74 0 0,132-143-119 0 0,24-19 4 0 0,3-6-311 0 0,10-16 79 0 0,1 0 1 0 0,0 0 0 0 0,1 1 0 0 0,1 0 0 0 0,1 1 0 0 0,1 1 0 0 0,0 1-1 0 0,27-22 1 0 0,-6 7 174 0 0,-13 10 7 0 0,0 2 0 0 0,33-21-1 0 0,-41 31 60 0 0,26-12 0 0 0,-41 21-24 0 0,0 0 0 0 0,0-1 0 0 0,0 1 0 0 0,0 0 0 0 0,0 0 1 0 0,-1-1-1 0 0,1 1 0 0 0,0 0 0 0 0,0 0 0 0 0,0 0 0 0 0,0 0 0 0 0,0 0 0 0 0,0 0 0 0 0,0 0 0 0 0,1 1 0 0 0,1-1 27 0 0,-2 0-28 0 0,0 0 0 0 0,0 1 0 0 0,0-1 1 0 0,0 0-1 0 0,0 0 0 0 0,0 0 0 0 0,-1 1 0 0 0,1-1 0 0 0,0 0 0 0 0,0 1 0 0 0,0-1 0 0 0,0 1 0 0 0,-1-1 0 0 0,1 1 0 0 0,0 0 0 0 0,0-1 0 0 0,-1 1 1 0 0,1 0-1 0 0,1 1 0 0 0,0 0 25 0 0,1 1-1 0 0,0 1 0 0 0,-1 0 0 0 0,1-1 1 0 0,0 1-1 0 0,-1 0 0 0 0,0 0 0 0 0,0 0 1 0 0,0 1-1 0 0,-1-1 0 0 0,1 0 0 0 0,-1 1 1 0 0,0-1-1 0 0,-1 1 0 0 0,2 7 1 0 0,-2 7 90 0 0,1-1 1 0 0,-4 23 0 0 0,3-36-102 0 0,-4 28 106 0 0,-1 56 64 0 0,5-73-185 0 0,2-1-22 0 0,-2-12-46 0 0,0-3-25 0 0,1 0 66 0 0,-1 0 0 0 0,0 0 0 0 0,0 0 0 0 0,1 0 0 0 0,-1 0 0 0 0,0 0 0 0 0,1 0 0 0 0,-1 0 0 0 0,0 0 0 0 0,0 0 0 0 0,1 0 0 0 0,-1 0 0 0 0,0 0 0 0 0,0 1 0 0 0,1-1 0 0 0,-1 0 0 0 0,0 0 0 0 0,0 0 0 0 0,0 1 0 0 0,1-1 0 0 0,-1 0 0 0 0,0 0 0 0 0,0 0 0 0 0,0 1 0 0 0,0-1 0 0 0,1 0 0 0 0,-1 0 0 0 0,0 1 0 0 0,0-1-54 0 0,0 1 0 0 0,1-1 0 0 0,-1 1 0 0 0,0-1 0 0 0,1 1 0 0 0,-1-1 0 0 0,0 0-1 0 0,1 1 1 0 0,-1-1 0 0 0,0 0 0 0 0,1 1 0 0 0,-1-1 0 0 0,1 0 0 0 0,-1 0 0 0 0,1 1 0 0 0,-1-1-1 0 0,1 0 1 0 0,-1 0 0 0 0,1 0 0 0 0,-1 1 0 0 0,1-1 0 0 0,-1 0 0 0 0,1 0 0 0 0,-1 0 0 0 0,1 0 0 0 0,15 1-2099 0 0,2-5-3590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1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114 140 5983 0 0,'19'-4'-229'0'0,"75"-15"3875"0"0,-77 17-2194 0 0,1 0 0 0 0,-1 2 1 0 0,28 1-1 0 0,-12 2-494 0 0,3 1 606 0 0,62 12 0 0 0,-81-12-1013 0 0,24 1 0 0 0,-26-3-438 0 0,-12-2-100 0 0,-1 1 0 0 0,1-1 1 0 0,-1 0-1 0 0,1 0 0 0 0,-1-1 0 0 0,1 1 1 0 0,-1 0-1 0 0,1-1 0 0 0,-1 1 0 0 0,1-1 1 0 0,-1 0-1 0 0,3-1 0 0 0,-3 1-13 0 0,11-7 43 0 0,11-19 27 0 0,-16 14-58 0 0,-7 10-23 0 0,-1 1-1 0 0,1-1 1 0 0,-1 0-1 0 0,1 1 1 0 0,-1-1-1 0 0,0 0 1 0 0,0 0-1 0 0,0 1 1 0 0,0-1-1 0 0,-1 0 1 0 0,1 1 0 0 0,-1-1-1 0 0,1 0 1 0 0,-1 1-1 0 0,0-1 1 0 0,0 1-1 0 0,0-1 1 0 0,0 1-1 0 0,-1-1 1 0 0,1 1-1 0 0,-1 0 1 0 0,1 0-1 0 0,-5-4 1 0 0,3 3-27 0 0,1 0 0 0 0,-1 1 0 0 0,-1-1 0 0 0,1 1 0 0 0,0 0 0 0 0,-1 0 0 0 0,1 0 1 0 0,-1 0-1 0 0,1 1 0 0 0,-1-1 0 0 0,0 1 0 0 0,0 0 0 0 0,0 0 0 0 0,1 0 0 0 0,-1 1 0 0 0,-5-1 0 0 0,-7 2-49 0 0,0 1 0 0 0,0 0 0 0 0,0 1 0 0 0,0 1 0 0 0,1 0-1 0 0,-1 1 1 0 0,-24 12 0 0 0,-1 4 20 0 0,-55 36-1 0 0,58-31 33 0 0,-58 51-1 0 0,76-59 53 0 0,1 1-1 0 0,1 1 1 0 0,1 1 0 0 0,-18 29-1 0 0,30-42 16 0 0,0 0 0 0 0,1 0 0 0 0,0 1 0 0 0,1 0 0 0 0,0 0 0 0 0,0 0 0 0 0,1 0 0 0 0,0 1-1 0 0,0-1 1 0 0,1 11 0 0 0,1-14-5 0 0,0 0-1 0 0,0 0 1 0 0,1 0 0 0 0,0 0-1 0 0,0 0 1 0 0,0 0-1 0 0,1-1 1 0 0,0 1-1 0 0,0 0 1 0 0,1-1-1 0 0,-1 1 1 0 0,1-1 0 0 0,0 0-1 0 0,1 0 1 0 0,-1 0-1 0 0,9 8 1 0 0,-3-5 13 0 0,1 0-1 0 0,-1 0 1 0 0,1-1-1 0 0,1 0 1 0 0,0-1 0 0 0,0 0-1 0 0,0-1 1 0 0,0 0 0 0 0,1-1-1 0 0,0 0 1 0 0,17 3 0 0 0,-6-3-286 0 0,-1-1 1 0 0,1-1-1 0 0,0-2 1 0 0,0 0-1 0 0,30-4 1 0 0,-6-2-557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1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22 121 3679 0 0,'0'0'284'0'0,"-2"1"-186"0"0,-18 3 11653 0 0,30-7-5198 0 0,-4 1-9204 0 0,95-15 3780 0 0,181-23 267 0 0,-172 31-1122 0 0,130-14-241 0 0,-134 11-351 0 0,-27 3-1360 0 0,-27 2-2289 0 0,-34 4-2249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3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93 9871 0 0,'0'0'8772'0'0,"-2"0"-8472"0"0,-1 0-205 0 0,-9 1 369 0 0,9-1-449 0 0,0 1 1 0 0,1 0 0 0 0,-1-1-1 0 0,0 1 1 0 0,1 0 0 0 0,0 1-1 0 0,-1-1 1 0 0,1 0-1 0 0,-1 1 1 0 0,1-1 0 0 0,0 1-1 0 0,-3 2 1 0 0,-3 4-10 0 0,-15 8-28 0 0,1 1 1 0 0,1 1-1 0 0,1 1 0 0 0,0 1 1 0 0,2 1-1 0 0,-17 24 0 0 0,22-27 22 0 0,1 1 0 0 0,1 1 0 0 0,1 0 0 0 0,1 0 0 0 0,1 1 0 0 0,0 0 0 0 0,2 0 0 0 0,0 1 0 0 0,-4 41 0 0 0,10-47 0 0 0,3 0 0 0 0,-2-14 6 0 0,0 0 0 0 0,0 0-1 0 0,0 0 1 0 0,0 0 0 0 0,0 0 0 0 0,0-1-1 0 0,1 1 1 0 0,-1 0 0 0 0,1-1-1 0 0,-1 1 1 0 0,1-1 0 0 0,-1 0 0 0 0,1 1-1 0 0,0-1 1 0 0,0 0 0 0 0,0 0 0 0 0,0 0-1 0 0,0 0 1 0 0,0-1 0 0 0,0 1-1 0 0,0 0 1 0 0,0-1 0 0 0,0 1 0 0 0,0-1-1 0 0,0 0 1 0 0,0 0 0 0 0,4 0-1 0 0,4-1 101 0 0,0 0-1 0 0,0-1 0 0 0,0 0 0 0 0,16-6 0 0 0,-18 6-39 0 0,100-42 1419 0 0,-50 19-870 0 0,-54 23-579 0 0,35-14 500 0 0,63-36 0 0 0,-92 47-492 0 0,0-2 0 0 0,0 1 1 0 0,-1-2-1 0 0,0 1 1 0 0,-1-1-1 0 0,0 0 0 0 0,0-1 1 0 0,0 0-1 0 0,-1 0 0 0 0,-1-1 1 0 0,8-12-1 0 0,-9 5-32 0 0,-5 15-11 0 0,0 0 0 0 0,0 0-1 0 0,0 0 1 0 0,-1 0 0 0 0,1 0-1 0 0,0 0 1 0 0,-1 0 0 0 0,1 0-1 0 0,-1 0 1 0 0,0 0 0 0 0,0 1-1 0 0,0-1 1 0 0,0 0 0 0 0,-2-3 0 0 0,0 2-34 0 0,0 0 1 0 0,0 0 0 0 0,0 0 0 0 0,0 1 0 0 0,0-1 0 0 0,-7-3 0 0 0,-4-1-142 0 0,1 1 1 0 0,-1 1 0 0 0,-16-5 0 0 0,26 9 128 0 0,-15-5-352 0 0,-35-16 1 0 0,47 19 216 0 0,0-1 0 0 0,0 0 0 0 0,0-1 0 0 0,1 1 0 0 0,0-1 0 0 0,0-1 0 0 0,-10-10 0 0 0,15 14 107 0 0,-1 0 0 0 0,1 0 0 0 0,0 0 0 0 0,0 0 0 0 0,-1-1 0 0 0,1 1 0 0 0,1 0 0 0 0,-1 0 0 0 0,0-1 0 0 0,1 1 0 0 0,-1-1 0 0 0,1 1 0 0 0,0 0 1 0 0,-1-1-1 0 0,1 1 0 0 0,1-1 0 0 0,-1 1 0 0 0,0-1 0 0 0,0 1 0 0 0,1 0 0 0 0,-1-1 0 0 0,2-2 0 0 0,2-4-409 0 0,0 0 0 0 0,1 1 1 0 0,-1-1-1 0 0,10-10 0 0 0,5-12-2703 0 0,-17 27 1690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3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886 729 8287 0 0,'0'5'382'0'0,"2"7"-313"0"0,-1 1 0 0 0,-1 0 0 0 0,0-1 0 0 0,-1 1-1 0 0,0-1 1 0 0,-5 18 0 0 0,-1 0 1628 0 0,-17 43 0 0 0,24-72-1565 0 0,-1 0 1 0 0,1 0 0 0 0,0 0-1 0 0,-1 1 1 0 0,1-1-1 0 0,-1 0 1 0 0,0-1 0 0 0,1 1-1 0 0,-1 0 1 0 0,0 0 0 0 0,-5 6 4324 0 0,1-19-2991 0 0,3 4-1221 0 0,1 0-1 0 0,1-1 1 0 0,-1 1-1 0 0,1-1 1 0 0,1 1 0 0 0,0 0-1 0 0,0-1 1 0 0,4-12-1 0 0,1-11 115 0 0,12-162 424 0 0,5-39-566 0 0,-11 158-213 0 0,16-117-152 0 0,-27 177 51 0 0,-1-1 0 0 0,0 1 0 0 0,-1-1 0 0 0,-1 1 0 0 0,0 0 0 0 0,-8-25 0 0 0,9 38-16 0 0,-1 5-247 0 0,-4 2 335 0 0,1 1 0 0 0,0-1 0 0 0,1 1 0 0 0,0 0 0 0 0,0 1 0 0 0,0-1 0 0 0,-5 14 0 0 0,-18 56-118 0 0,22-59 118 0 0,-87 341 32 0 0,9-31 34 0 0,40-195-25 0 0,-68 141 0 0 0,-86 110 16 0 0,175-346-164 0 0,-2 0 0 0 0,-1-2 0 0 0,-2-1-1 0 0,-1-1 1 0 0,-47 44 0 0 0,67-70-65 0 0,-1 0 0 0 0,1-1 1 0 0,-12 6-1 0 0,16-9-23 0 0,0-1 0 0 0,-1 0 0 0 0,1 0-1 0 0,-1-1 1 0 0,1 1 0 0 0,-1-1 0 0 0,0 0 0 0 0,0 0 0 0 0,-6 0 0 0 0,9-4-335 0 0,1 1 391 0 0,0 0 0 0 0,0-1 0 0 0,0 1 0 0 0,0-1 0 0 0,1 1 0 0 0,-1-1 0 0 0,1 1-1 0 0,-1-1 1 0 0,1-5 0 0 0,3-16-3908 0 0,3-1-1055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3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24 155 11519 0 0,'-2'2'887'0'0,"-1"-1"-729"0"0,-15 16 4872 0 0,20-15-3425 0 0,1 1-1436 0 0,0 0 0 0 0,0-1-1 0 0,0 0 1 0 0,0 0 0 0 0,1 0 0 0 0,-1 0-1 0 0,0 0 1 0 0,1 0 0 0 0,0-1 0 0 0,-1 0-1 0 0,1 0 1 0 0,0 0 0 0 0,0 0 0 0 0,0-1-1 0 0,7 1 1 0 0,8 0 182 0 0,-1-2-1 0 0,22-2 1 0 0,26-8 327 0 0,94-28-1 0 0,-123 29-531 0 0,139-41 589 0 0,2 0-364 0 0,-57 22-2898 0 0,-102 24-3193 0 0,-1 1-1736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3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56 10591 0 0,'28'-42'1186'0'0,"-19"28"3544"0"0,-11 20-3039 0 0,-8 17-736 0 0,-18 31-903 0 0,-13 14 320 0 0,-156 241 410 0 0,12-20-670 0 0,119-180-96 0 0,-121 204-16 0 0,105-156-35 0 0,22-40-48 0 0,32-57-432 0 0,27-57 98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3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12607 0 0,'0'0'2024'0'0,"0"2"-1301"0"0,0 8 28 0 0,0-7-29 0 0,4-1-150 0 0,8 3-349 0 0,0 0 0 0 0,1 0 0 0 0,-1-1 0 0 0,1-1 0 0 0,0 0 0 0 0,0-1-1 0 0,0 0 1 0 0,0-1 0 0 0,18-1 0 0 0,19-2 426 0 0,54-10 0 0 0,-95 11-572 0 0,353-64 2337 0 0,-230 39-1900 0 0,78-22-972 0 0,-169 35-1578 0 0,0-2-1 0 0,76-38 0 0 0,-87 36 177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3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14 8751 0 0,'0'0'674'0'0,"1"-3"-438"0"0,2-7 7429 0 0,5 60-6256 0 0,-8-36-1235 0 0,-2 0 0 0 0,1 0 0 0 0,-2-1 0 0 0,-4 17 0 0 0,-21 53 393 0 0,16-51-388 0 0,-17 46 196 0 0,-3-2 0 0 0,-67 116 1 0 0,45-101-335 0 0,-11 22 8 0 0,-94 120-1 0 0,120-181-48 0 0,-58 66 0 0 0,17-29-10 0 0,-39 38-765 0 0,117-125 560 0 0,3-6-488 0 0,-1-1 664 0 0,1 0 0 0 0,0 1 0 0 0,0-1 0 0 0,0 1 0 0 0,1-1 0 0 0,0 1 0 0 0,2-4 0 0 0,20-34-93 0 0,-21 38 103 0 0,24-36-19 0 0,3 2 0 0 0,1 1 0 0 0,62-57 0 0 0,-78 80 55 0 0,1 1-1 0 0,0 0 0 0 0,1 2 1 0 0,0-1-1 0 0,1 2 1 0 0,1 0-1 0 0,-1 2 0 0 0,1 0 1 0 0,38-11-1 0 0,-49 18 42 0 0,-1 0 0 0 0,1 0 0 0 0,0 1 0 0 0,-1 0 0 0 0,1 0 0 0 0,-1 0 0 0 0,11 3 0 0 0,-12 1 144 0 0,-1 4-111 0 0,0 0 0 0 0,0 0 0 0 0,-1 0 0 0 0,0 0 0 0 0,0 1 1 0 0,-1 0-1 0 0,0-1 0 0 0,-1 1 0 0 0,0 0 0 0 0,0 1 0 0 0,-1-1 0 0 0,0 0 0 0 0,-1 10 0 0 0,0-3 17 0 0,-1 0 0 0 0,-1 0 0 0 0,-1 0 0 0 0,0-1 0 0 0,-1 1 0 0 0,-11 29 0 0 0,-29 80 238 0 0,40-112-325 0 0,2 0-127 0 0,2-11-485 0 0,17 7-12690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3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341 128 9215 0 0,'4'-1'707'0'0,"13"-2"-464"0"0,7 0 247 0 0,-19 4-298 0 0,1 0 1679 0 0,-3 1-476 0 0,1 1-966 0 0,0-1 1 0 0,0 1-1 0 0,-1 0 0 0 0,1 0 1 0 0,-1 1-1 0 0,0-1 1 0 0,0 1-1 0 0,0 0 1 0 0,0-1-1 0 0,3 8 1 0 0,6 19 620 0 0,-10-27-555 0 0,-1 0-107 0 0,2 4 13 0 0,0-1 1 0 0,0 0-1 0 0,8 11 0 0 0,-9-15-222 0 0,2 0-57 0 0,1 0-95 0 0,0 0-1 0 0,1-1 0 0 0,-1 1 0 0 0,1-1 0 0 0,-1 0 0 0 0,1 0 0 0 0,-1-1 0 0 0,1 1 0 0 0,0-1 0 0 0,-1-1 0 0 0,1 1 0 0 0,11-3 0 0 0,15-3 36 0 0,-22 4-40 0 0,1 0-1 0 0,-1-1 1 0 0,0 0-1 0 0,0 0 1 0 0,0-1 0 0 0,-1-1-1 0 0,1 1 1 0 0,11-9-1 0 0,-1 0-28 0 0,-17 9-17 0 0,-2 1-14 0 0,1 0-14 0 0,0-1 0 0 0,0 1 1 0 0,0-1-1 0 0,-1 1 0 0 0,0-1 1 0 0,0 0-1 0 0,0 0 0 0 0,0 1 1 0 0,0-1-1 0 0,-1 0 0 0 0,0-8 1 0 0,0 5-26 0 0,-1-1 1 0 0,0 1 0 0 0,0-1-1 0 0,-1 1 1 0 0,0 0-1 0 0,-5-10 1 0 0,5 12 37 0 0,0 0 0 0 0,0 0 0 0 0,-1 1-1 0 0,1-1 1 0 0,-1 1 0 0 0,0-1 0 0 0,-1 1 0 0 0,1 0-1 0 0,-8-6 1 0 0,7 7-6 0 0,-1 0 0 0 0,0 1 0 0 0,0 0-1 0 0,0-1 1 0 0,0 2 0 0 0,0-1 0 0 0,-1 0-1 0 0,1 1 1 0 0,0 0 0 0 0,-1 1 0 0 0,1-1 0 0 0,-1 1-1 0 0,1 0 1 0 0,-1 0 0 0 0,1 0 0 0 0,-1 1-1 0 0,1 0 1 0 0,0 0 0 0 0,-1 1 0 0 0,-4 1 0 0 0,-5 3-50 0 0,1 0 1 0 0,-1 1 0 0 0,1 0 0 0 0,1 1 0 0 0,-23 17 0 0 0,-132 113-109 0 0,130-102 161 0 0,2 1-1 0 0,-38 49 1 0 0,-13 37-69 0 0,77-107 97 0 0,1 1 0 0 0,1 0 1 0 0,0 0-1 0 0,1 1 0 0 0,-8 34 1 0 0,14-47 19 0 0,0 1-1 0 0,0-1 1 0 0,1 0 0 0 0,0 0 0 0 0,0 1 0 0 0,0-1-1 0 0,1 0 1 0 0,-1 1 0 0 0,3 6 0 0 0,-2-9 16 0 0,0 0 0 0 0,0-1 1 0 0,0 1-1 0 0,1-1 1 0 0,-1 1-1 0 0,1-1 1 0 0,-1 0-1 0 0,1 0 1 0 0,0 1-1 0 0,0-1 1 0 0,0 0-1 0 0,0 0 0 0 0,0-1 1 0 0,0 1-1 0 0,0 0 1 0 0,1-1-1 0 0,-1 0 1 0 0,1 1-1 0 0,2 0 1 0 0,8 2 156 0 0,-1 0 1 0 0,1-1 0 0 0,-1-1 0 0 0,1 0 0 0 0,0 0 0 0 0,22-2 0 0 0,81-10 945 0 0,-57 4-667 0 0,12-1 291 0 0,-68 7-890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3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3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467 407 3223 0 0,'4'0'240'0'0,"48"0"5490"0"0,-49 0-5434 0 0,0 0-59 0 0,8 0-2 0 0,-8 0 1515 0 0,0 2-1438 0 0,-1-1-147 0 0,-2-1-49 0 0,1 1-1 0 0,0 0 1 0 0,0-1 0 0 0,-1 1 0 0 0,1-1-1 0 0,0 1 1 0 0,0-1 0 0 0,0 0 0 0 0,0 1-1 0 0,0-1 1 0 0,0 0 0 0 0,1 1 0 0 0,-1 2 77 0 0,4 12-8 0 0,-4-12 333 0 0,-2 1-162 0 0,0 1-182 0 0,-1 0 0 0 0,0 1 0 0 0,0-1 0 0 0,0 0 0 0 0,0 0 0 0 0,-1 0 0 0 0,0 0 0 0 0,0 0 0 0 0,0-1 0 0 0,0 0 0 0 0,-1 1 0 0 0,0-1 1 0 0,0 0-1 0 0,0-1 0 0 0,0 1 0 0 0,-1-1 0 0 0,-6 5 0 0 0,-2-1-8 0 0,1 0 1 0 0,-1-1-1 0 0,0 0 0 0 0,-1-1 1 0 0,-24 6-1 0 0,-74 9 50 0 0,86-16-171 0 0,-3 0-11 0 0,0-1 0 0 0,-1-2 0 0 0,1 0 0 0 0,-53-8 0 0 0,75 6 0 0 0,0-1 0 0 0,-1 0 0 0 0,1 0 0 0 0,-12-6 0 0 0,18 7-19 0 0,0-1 0 0 0,0 1 0 0 0,0 0 0 0 0,0 0 1 0 0,0 0-1 0 0,0-1 0 0 0,0 1 0 0 0,0 0 1 0 0,0-1-1 0 0,1 1 0 0 0,-1-1 0 0 0,0 1 1 0 0,1-1-1 0 0,-1 1 0 0 0,1-1 0 0 0,0 1 0 0 0,-1-3 1 0 0,1 1 16 0 0,-1-1 13 0 0,1 0 0 0 0,0 0 0 0 0,0-1-1 0 0,0 1 1 0 0,0 0 0 0 0,1-1 0 0 0,0 1-1 0 0,0 0 1 0 0,0 0 0 0 0,0 0 0 0 0,1 0 0 0 0,-1 0-1 0 0,1 0 1 0 0,0 0 0 0 0,3-3 0 0 0,4-7 49 0 0,1 1 0 0 0,16-18 0 0 0,172-169 82 0 0,-155 165-241 0 0,1 1 0 0 0,1 2 0 0 0,53-28 0 0 0,-80 50 86 0 0,0 1-1 0 0,1 1 1 0 0,0 0 0 0 0,1 2-1 0 0,0 0 1 0 0,0 1 0 0 0,38-4-1 0 0,-54 9 25 0 0,1 0 1 0 0,0 0-1 0 0,-1 1 0 0 0,1-1 0 0 0,-1 1 1 0 0,1 0-1 0 0,-1 0 0 0 0,1 0 1 0 0,-1 1-1 0 0,0-1 0 0 0,0 1 0 0 0,1 0 1 0 0,-1 1-1 0 0,0-1 0 0 0,-1 1 0 0 0,5 2 1 0 0,-3 0 1 0 0,0 0 0 0 0,-1 1 0 0 0,0-1 0 0 0,1 1 0 0 0,-2 0 1 0 0,1 0-1 0 0,-1 0 0 0 0,0 0 0 0 0,4 11 0 0 0,-1 4 10 0 0,-1 0-1 0 0,-1 1 1 0 0,0 0-1 0 0,-2 0 1 0 0,0 32-1 0 0,-2-37 7 0 0,-1 25-2 0 0,1-37-57 0 0,-1-1 0 0 0,0 0-1 0 0,0 1 1 0 0,-1-1 0 0 0,1 0 0 0 0,-1 0 0 0 0,0 0-1 0 0,0 0 1 0 0,0 0 0 0 0,0 0 0 0 0,-1 0-1 0 0,1-1 1 0 0,-1 1 0 0 0,0-1 0 0 0,0 0 0 0 0,-1 0-1 0 0,-5 4 1 0 0,-3 2 10 0 0,-1-1-1 0 0,1 0 1 0 0,-2-1 0 0 0,-13 5-1 0 0,-27 9-170 0 0,-1-2 0 0 0,-86 17-1 0 0,-117 6-443 0 0,172-33-627 0 0,86-9 1193 0 0,-1 0 1 0 0,1 0-1 0 0,0 0 0 0 0,0 1 1 0 0,-1-1-1 0 0,1 0 1 0 0,0 0-1 0 0,0 0 0 0 0,-1 0 1 0 0,1 0-1 0 0,0 0 1 0 0,-1 0-1 0 0,1 0 1 0 0,0 0-1 0 0,0-1 0 0 0,-1 1 1 0 0,1 0-1 0 0,0 0 1 0 0,-1 0-1 0 0,1 0 0 0 0,0 0 1 0 0,0 0-1 0 0,-1-1 1 0 0,1 1-1 0 0,0 0 0 0 0,0 0 1 0 0,0 0-1 0 0,-1 0 1 0 0,1-1-1 0 0,0 1 0 0 0,0 0 1 0 0,0 0-1 0 0,0-1 1 0 0,-1 1-1 0 0,1 0 0 0 0,0 0 1 0 0,0-1-1 0 0,0 1 1 0 0,0 0-1 0 0,0 0 0 0 0,0-1 1 0 0,0 1-1 0 0,0 0 1 0 0,0-1-1 0 0,0 1 0 0 0,0 0 1 0 0,0 0-1 0 0,0-1 1 0 0,0 1-1 0 0,0 0 0 0 0,0-1 1 0 0,0 1-1 0 0,0 0 1 0 0,0 0-1 0 0,0-1 0 0 0,0 1 1 0 0,1-1-1 0 0,9-12-1155 0 0,-9 12 1244 0 0,6-7-1453 0 0,1 0 0 0 0,1 1 0 0 0,12-9 0 0 0,10-5-3729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3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943 102 13215 0 0,'23'-19'632'0'0,"39"-26"-1"0"0,-53 39-443 0 0,1 1-1 0 0,-1 0 1 0 0,1 1 0 0 0,0 0-1 0 0,0 0 1 0 0,1 1 0 0 0,16-3-1 0 0,-25 5 1216 0 0,1 5-1007 0 0,-1 0-343 0 0,0 0 1 0 0,-1-1 0 0 0,1 1-1 0 0,-1 1 1 0 0,1-1-1 0 0,-1 0 1 0 0,-1 0-1 0 0,1 0 1 0 0,0 1 0 0 0,-1-1-1 0 0,0 5 1 0 0,-1-1 13 0 0,0 0 1 0 0,0 0-1 0 0,0 0 1 0 0,-1 0-1 0 0,-5 12 1 0 0,-2 0 60 0 0,0 0 0 0 0,-2-1 0 0 0,-22 32 0 0 0,-169 186 760 0 0,41-52-639 0 0,43-30-224 0 0,-85 104 37 0 0,144-190-31 0 0,18-21-120 0 0,-1-1-1 0 0,-58 49 1 0 0,50-58-350 0 0,33-26 52 0 0,0 0-1 0 0,1 2 0 0 0,-23 23 0 0 0,37-35-24 0 0,20 4-2618 0 0,3-5-2440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1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147 107 8951 0 0,'-48'68'968'0'0,"23"-32"-714"0"0,17-24-94 0 0,-1 0 0 0 0,-12 13 0 0 0,12-16 753 0 0,0 1 1 0 0,-9 14 3212 0 0,27-35-3787 0 0,4-5-320 0 0,1 1 1 0 0,0 1 0 0 0,1 0 0 0 0,30-21-1 0 0,-9 11-26 0 0,48-23 0 0 0,54-21-104 0 0,-100 52 260 0 0,69-20-1 0 0,-103 35-98 0 0,0 0 80 0 0,0-1-1 0 0,1 1 0 0 0,-1 1 1 0 0,0-1-1 0 0,1 0 1 0 0,-1 1-1 0 0,0 0 0 0 0,1 0 1 0 0,6 1-1 0 0,-3 10 486 0 0,-8-10-601 0 0,1 0 1 0 0,0 0 0 0 0,-1 0-1 0 0,1 0 1 0 0,-1 0-1 0 0,0 0 1 0 0,1 0-1 0 0,-1 0 1 0 0,0 0-1 0 0,0 0 1 0 0,1 0-1 0 0,-1 0 1 0 0,0 0 0 0 0,0 0-1 0 0,-1 2 1 0 0,1 2 25 0 0,0 3 2 0 0,0 0 0 0 0,0-1 0 0 0,-1 1 0 0 0,0 0 0 0 0,-1-1-1 0 0,0 1 1 0 0,0 0 0 0 0,-6 13 0 0 0,-4 5 96 0 0,-16 24-1 0 0,27-49-133 0 0,-15 23 68 0 0,10-17-189 0 0,0 0 1 0 0,0 0-1 0 0,-1 0 0 0 0,-12 9 0 0 0,11-10-348 0 0,-2 0-3501 0 0,6-5 2237 0 0,-7 5-4063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3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60 3223 0 0,'0'3'240'0'0,"-8"36"622"0"0,-13 20 4551 0 0,-1 7-161 0 0,21-62-5008 0 0,0 0 0 0 0,1 0 0 0 0,-1-1 0 0 0,1 1 0 0 0,0 0 0 0 0,0 0 0 0 0,0 0 0 0 0,0 0 0 0 0,1 0 0 0 0,0 0 0 0 0,-1 0 0 0 0,2 0 0 0 0,-1 0 0 0 0,0-1 0 0 0,1 1 0 0 0,-1-1 0 0 0,4 5 0 0 0,-3-6-129 0 0,0 0 0 0 0,0-1 0 0 0,0 1-1 0 0,1-1 1 0 0,-1 0 0 0 0,0 1 0 0 0,1-1 0 0 0,-1 0 0 0 0,1-1 0 0 0,-1 1 0 0 0,1 0 0 0 0,2 0-1 0 0,-2-1 26 0 0,5 2 22 0 0,0-1 0 0 0,0 0-1 0 0,0-1 1 0 0,0 0 0 0 0,1 0 0 0 0,-1-1-1 0 0,0 0 1 0 0,0 0 0 0 0,10-4 0 0 0,10-4 195 0 0,34-16 1 0 0,-14 6-179 0 0,-22 9-80 0 0,0-1-1 0 0,-1-1 0 0 0,29-19 1 0 0,-46 26-109 0 0,0-1 1 0 0,0 1 0 0 0,-1-1 0 0 0,0-1-1 0 0,0 0 1 0 0,0 0 0 0 0,-1 0 0 0 0,0 0-1 0 0,-1-1 1 0 0,1 0 0 0 0,-2-1 0 0 0,1 1-1 0 0,3-11 1 0 0,-7 17-6 0 0,0 0 1 0 0,0 0-1 0 0,-1-1 0 0 0,1 1 1 0 0,-1 0-1 0 0,0 0 0 0 0,1-1 1 0 0,-1 1-1 0 0,0 0 0 0 0,0-1 1 0 0,0 1-1 0 0,-1 0 0 0 0,1-1 0 0 0,-1 1 1 0 0,1 0-1 0 0,-1-1 0 0 0,0 1 1 0 0,0 0-1 0 0,0 0 0 0 0,0 0 1 0 0,0 0-1 0 0,0 0 0 0 0,0 0 1 0 0,-1 0-1 0 0,1 0 0 0 0,-1 0 0 0 0,0 1 1 0 0,1-1-1 0 0,-1 1 0 0 0,0-1 1 0 0,0 1-1 0 0,0 0 0 0 0,-3-2 1 0 0,-2 0-66 0 0,1 0 1 0 0,-1 1-1 0 0,1 0 1 0 0,-1 0-1 0 0,0 1 1 0 0,1 0 0 0 0,-1 0-1 0 0,0 1 1 0 0,0-1-1 0 0,-10 2 1 0 0,0 1-24 0 0,0 2 0 0 0,0-1-1 0 0,0 2 1 0 0,1 0 0 0 0,-19 9 0 0 0,-79 43-233 0 0,98-48 319 0 0,-56 32-3 0 0,2 3 0 0 0,-83 69 0 0 0,150-111 26 0 0,-88 78 191 0 0,80-70-149 0 0,1 1 0 0 0,1 0 1 0 0,0 0-1 0 0,0 1 0 0 0,1 1 1 0 0,-8 15-1 0 0,15-24-41 0 0,-1 0 0 0 0,0 0 0 0 0,1 0 0 0 0,0 0 0 0 0,0 1 0 0 0,0-1 0 0 0,0 0 0 0 0,1 0-1 0 0,0 1 1 0 0,0-1 0 0 0,0 0 0 0 0,1 7 0 0 0,0-8-5 0 0,0 0-1 0 0,0 0 1 0 0,0 0 0 0 0,0 0-1 0 0,1-1 1 0 0,0 1 0 0 0,-1 0-1 0 0,1-1 1 0 0,0 1 0 0 0,0-1-1 0 0,0 1 1 0 0,0-1 0 0 0,1 0-1 0 0,-1 0 1 0 0,1 0 0 0 0,-1 0-1 0 0,5 2 1 0 0,2 1-48 0 0,1-1 0 0 0,-1 0 0 0 0,1-1-1 0 0,0 0 1 0 0,0 0 0 0 0,0-1 0 0 0,0 0 0 0 0,16 0 0 0 0,3-1-515 0 0,51-6 0 0 0,-27-1-934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3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68 405 8287 0 0,'0'0'639'0'0,"-3"3"-138"0"0,-59 90 9573 0 0,60-90-7952 0 0,4-3-2069 0 0,0-1 1 0 0,0 0-1 0 0,0 0 0 0 0,0 0 0 0 0,0 0 1 0 0,0 0-1 0 0,-1 0 0 0 0,1-1 0 0 0,0 1 1 0 0,-1 0-1 0 0,1-1 0 0 0,1-1 0 0 0,3-3 80 0 0,293-228 898 0 0,-226 178-1031 0 0,-7 4 0 0 0,80-46 0 0 0,-136 92-5 0 0,1 0 0 0 0,0 1 0 0 0,0 0 0 0 0,0 1 1 0 0,1 0-1 0 0,-1 1 0 0 0,1 0 0 0 0,0 1 0 0 0,0 1 0 0 0,0 0 0 0 0,0 0 0 0 0,20 2 0 0 0,-29-1 14 0 0,-1 1-1 0 0,1-1 1 0 0,0 1-1 0 0,-1 0 1 0 0,0 0-1 0 0,1 0 1 0 0,-1 0-1 0 0,1 0 1 0 0,-1 0-1 0 0,0 0 0 0 0,0 1 1 0 0,0 0-1 0 0,0-1 1 0 0,0 1-1 0 0,0 0 1 0 0,2 2-1 0 0,-2-1 15 0 0,0 0-1 0 0,0 1 0 0 0,0-1 0 0 0,0 1 0 0 0,-1-1 0 0 0,0 1 0 0 0,1 0 0 0 0,-1-1 0 0 0,1 9 0 0 0,-2-1 55 0 0,1 1 0 0 0,-1 0 0 0 0,-1 0 0 0 0,0 0 0 0 0,-1 0 0 0 0,-3 14 0 0 0,-3 2 49 0 0,-1 0-1 0 0,-18 39 1 0 0,-33 49 30 0 0,-8 17-30 0 0,65-128-102 0 0,-7 24 5 0 0,7-21-749 0 0,2-5-152 0 0,-1 1 1 0 0,1 0-1 0 0,0 0 1 0 0,0 0-1 0 0,-1 7 1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3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585 195 4607 0 0,'224'-132'2611'0'0,"-200"119"-645"0"0,0 2 0 0 0,2 0 0 0 0,-1 1 0 0 0,36-7 3405 0 0,-62 20-5232 0 0,1 0 0 0 0,-1 1 0 0 0,1-1 0 0 0,-1 0 0 0 0,0 0 1 0 0,0 0-1 0 0,0 0 0 0 0,-1 0 0 0 0,1 0 0 0 0,-4 5 0 0 0,-23 27 136 0 0,23-29-161 0 0,-35 37 347 0 0,-3-2 0 0 0,-93 70 0 0 0,58-61-303 0 0,10-7-24 0 0,29-18-21 0 0,-60 29 1 0 0,96-52-86 0 0,26-2-163 0 0,55-3-185 0 0,-63 1 252 0 0,-9 1 21 0 0,1 1 0 0 0,-1-1 0 0 0,1 1-1 0 0,10 0 1 0 0,3 4-27 0 0,-15-1 75 0 0,-3-1-12 0 0,2 2 7 0 0,1 0 0 0 0,-1 0 0 0 0,0 0 0 0 0,0 1 0 0 0,0-1 0 0 0,0 1 0 0 0,-1 0 0 0 0,0 0 0 0 0,0 0 0 0 0,0 0 0 0 0,-1 1 0 0 0,3 6-1 0 0,2 3 13 0 0,1 3 107 0 0,-1 0 0 0 0,6 23 1 0 0,-1-2 107 0 0,-8-29-143 0 0,-1 1 0 0 0,0 0 0 0 0,-1 0 0 0 0,0 0 0 0 0,-1 0 0 0 0,0 0 0 0 0,-1 0 0 0 0,-2 19 0 0 0,2-24-66 0 0,-1-1 0 0 0,0 1 0 0 0,-1 0 0 0 0,0-1 0 0 0,1 0 1 0 0,-2 1-1 0 0,1-1 0 0 0,-1 0 0 0 0,1 0 0 0 0,-2 0 0 0 0,1-1 0 0 0,0 1 0 0 0,-1-1 1 0 0,0 1-1 0 0,0-1 0 0 0,0 0 0 0 0,0-1 0 0 0,-10 7 0 0 0,-5 1-6 0 0,-1-1 0 0 0,-1-1 0 0 0,1-1 0 0 0,-2-1 0 0 0,1 0-1 0 0,-1-2 1 0 0,1 0 0 0 0,-26 1 0 0 0,10-3 3 0 0,0-2-1 0 0,0-1 1 0 0,0-2 0 0 0,-40-8-1 0 0,54 7-126 0 0,1-2-1 0 0,-1-1 1 0 0,-26-10 0 0 0,43 14-21 0 0,-1-1 0 0 0,1 0 0 0 0,0 0-1 0 0,0 0 1 0 0,1-1 0 0 0,-1 0 0 0 0,1 0 0 0 0,-1 0 0 0 0,1-1 0 0 0,1 0 0 0 0,-1 0 0 0 0,1 0 0 0 0,0-1 0 0 0,0 1 0 0 0,-5-9-1 0 0,3-7-5417 0 0,5-2-1719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3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7 11519 0 0,'41'-4'1191'0'0,"-27"2"-896"0"0,-11 2 1055 0 0,-1 2 448 0 0,0 1-1549 0 0,0 1 1 0 0,0-1 0 0 0,0 1 0 0 0,-1-1 0 0 0,1 1 0 0 0,-1 0 0 0 0,0 0-1 0 0,0 0 1 0 0,0-1 0 0 0,-1 1 0 0 0,1 0 0 0 0,-1 0 0 0 0,0 0 0 0 0,0 0-1 0 0,0 0 1 0 0,-1 0 0 0 0,1 0 0 0 0,-1 0 0 0 0,-2 5 0 0 0,-2 10-63 0 0,-2 0 0 0 0,-13 29 1 0 0,17-42 36 0 0,-147 347 2978 0 0,142-334-3318 0 0,7-16-92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3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839 111 13823 0 0,'4'-9'243'0'0,"0"0"-1"0"0,0 1 0 0 0,0 0 1 0 0,1 0-1 0 0,0 0 0 0 0,1 0 0 0 0,0 1 1 0 0,9-9-1 0 0,-11 13 12 0 0,-1 0 0 0 0,1 0 0 0 0,0 0 0 0 0,0 1 0 0 0,0-1 0 0 0,1 1-1 0 0,-1 0 1 0 0,0 0 0 0 0,1 1 0 0 0,0-1 0 0 0,-1 1 0 0 0,1 0 0 0 0,0 1 0 0 0,-1-1 0 0 0,1 1 0 0 0,0-1 0 0 0,0 2 0 0 0,5 0 0 0 0,8 2 459 0 0,-16 1-392 0 0,-1 3-242 0 0,1 0-1 0 0,-1 0 1 0 0,-1 0-1 0 0,1 0 1 0 0,-1 0-1 0 0,0 0 0 0 0,-1 0 1 0 0,0 0-1 0 0,0-1 1 0 0,0 1-1 0 0,-4 12 1 0 0,-5 9 172 0 0,-19 39 1 0 0,24-57-210 0 0,-80 164 620 0 0,-7-4-1 0 0,-183 253 1 0 0,178-294-548 0 0,-151 215 16 0 0,213-292-101 0 0,-23 35 2 0 0,-3 10-1226 0 0,59-94-33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3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12439 0 0,'0'0'1126'0'0,"-3"0"-929"0"0,-15 7 564 0 0,14-4-210 0 0,3 0-62 0 0,-2 2 1510 0 0,1-1-1586 0 0,1 0 0 0 0,0 0 0 0 0,1 0 0 0 0,-1 0 1 0 0,1 0-1 0 0,0 1 0 0 0,0-1 0 0 0,0 0 0 0 0,0 0 0 0 0,1 0 0 0 0,0 0 0 0 0,1 6 0 0 0,1-4-329 0 0,0 0 0 0 0,0-1 0 0 0,0 1 0 0 0,1-1 0 0 0,0 0 0 0 0,0 0 0 0 0,0 0 0 0 0,0 0 0 0 0,1-1 0 0 0,0 1 0 0 0,0-1-1 0 0,0-1 1 0 0,1 1 0 0 0,-1-1 0 0 0,1 0 0 0 0,-1 0 0 0 0,1 0 0 0 0,0-1 0 0 0,0 0 0 0 0,11 2 0 0 0,9 1 193 0 0,0-2 0 0 0,0 0 0 0 0,47-2 0 0 0,-48-2-72 0 0,178-9 408 0 0,-118 3-570 0 0,150-24-1702 0 0,-186 23-598 0 0,-25 4-3457 0 0,-4-2-1633 0 0</inkml:trace>
  <inkml:trace contextRef="#ctx0" brushRef="#br0" timeOffset="1">947 76 8287 0 0,'0'0'639'0'0,"0"3"-415"0"0,-3 12 949 0 0,0 0-1 0 0,2 1 1 0 0,0-1 0 0 0,0 0-1 0 0,2 0 1 0 0,0 1-1 0 0,0-1 1 0 0,2 0 0 0 0,5 22-1 0 0,-3-23-803 0 0,0-1 0 0 0,0 1-1 0 0,1-1 1 0 0,1 0 0 0 0,0 0 0 0 0,1-1-1 0 0,0 0 1 0 0,1 0 0 0 0,1-1 0 0 0,12 13-1 0 0,-13-16-233 0 0,1 1-1 0 0,0-1 0 0 0,0-1 1 0 0,0 0-1 0 0,1 0 0 0 0,15 6 0 0 0,-21-11-511 0 0,1-1-1 0 0,-1 0 0 0 0,0 0 0 0 0,1 0 0 0 0,-1-1 0 0 0,1 0 0 0 0,-1 0 0 0 0,1 0 0 0 0,-1-1 0 0 0,1 1 1 0 0,-1-1-1 0 0,1-1 0 0 0,6-2 0 0 0,7-3-1117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3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1079 94 9671 0 0,'2'-3'748'0'0,"24"-31"-597"0"0,-13 17 1207 0 0,-2 2 3475 0 0,-8 12-4081 0 0,0 0 0 0 0,-1 1 0 0 0,1-1 1 0 0,0 1-1 0 0,5-3 0 0 0,-4 3-195 0 0,-3 1-489 0 0,-1 1 0 0 0,1-1 0 0 0,-1 1 0 0 0,1 0 0 0 0,0-1-1 0 0,0 1 1 0 0,-1 0 0 0 0,1 0 0 0 0,0-1 0 0 0,0 1 0 0 0,-1 0 0 0 0,1 0 0 0 0,0 0 0 0 0,0 0-1 0 0,-1 0 1 0 0,1 0 0 0 0,1 0 0 0 0,0 0 109 0 0,1 0 799 0 0,-1 2-928 0 0,-1-1 0 0 0,1 1 0 0 0,-1-1 0 0 0,0 1 0 0 0,0 0 1 0 0,0 0-1 0 0,0 0 0 0 0,0 0 0 0 0,0 0 0 0 0,-1 0 0 0 0,1 0 0 0 0,0 0 0 0 0,-1 0 0 0 0,0 0 1 0 0,1 0-1 0 0,-1 0 0 0 0,0 0 0 0 0,0 0 0 0 0,0 0 0 0 0,0 0 0 0 0,-1 0 0 0 0,1 1 1 0 0,-1-1-1 0 0,1 0 0 0 0,-1 0 0 0 0,-1 2 0 0 0,-2 5 23 0 0,0-1 0 0 0,-1 1 1 0 0,0-1-1 0 0,-9 11 0 0 0,11-15-21 0 0,-168 208 817 0 0,-185 213-559 0 0,233-272-259 0 0,-167 218 15 0 0,249-317-48 0 0,3 2 0 0 0,3 2 0 0 0,-33 71 0 0 0,63-116-60 0 0,0 1-1 0 0,0 0 0 0 0,1 1 1 0 0,1-1-1 0 0,0 0 1 0 0,0 27-1 0 0,5-29-267 0 0,-1-9-1307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53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70 5983 0 0,'0'0'9555'0'0,"0"3"-8356"0"0,2 8-862 0 0,-1 0 0 0 0,0-1 0 0 0,-1 1 0 0 0,-1 0 0 0 0,1-1 0 0 0,-4 13 0 0 0,-17 68 751 0 0,9-42-541 0 0,-24 145 164 0 0,35-182-698 0 0,0 0-1 0 0,1 1 1 0 0,0-1 0 0 0,3 12 0 0 0,2-7 30 0 0,-5-16-43 0 0,0-1 1 0 0,1 1 0 0 0,-1 0-1 0 0,1-1 1 0 0,-1 1 0 0 0,1 0-1 0 0,-1-1 1 0 0,1 1-1 0 0,0-1 1 0 0,-1 1 0 0 0,1-1-1 0 0,0 1 1 0 0,-1-1 0 0 0,1 1-1 0 0,1-1 1 0 0,1 1-1 0 0,0 0 0 0 0,0 0 0 0 0,0-1 0 0 0,0 0 0 0 0,0 0 0 0 0,1 0 0 0 0,-1 0 0 0 0,0 0 0 0 0,0 0 0 0 0,0-1 0 0 0,0 1 0 0 0,0-1 0 0 0,0 0 0 0 0,0 0-1 0 0,0 0 1 0 0,0-1 0 0 0,0 1 0 0 0,0-1 0 0 0,2-1 0 0 0,9-6 24 0 0,-1 0 0 0 0,16-16 1 0 0,-27 24-19 0 0,51-49 104 0 0,-2-3 0 0 0,-2-2 0 0 0,71-105-1 0 0,-112 149-113 0 0,-7 10-25 0 0,0 4 0 0 0,3 12 48 0 0,-1 1 0 0 0,-1-1 0 0 0,-1 1 0 0 0,0 30 1 0 0,-12 67 318 0 0,-1 16-152 0 0,12-121-173 0 0,-1-5-8 0 0,1-1 0 0 0,0 1 0 0 0,0-1 1 0 0,1 1-1 0 0,-1-1 0 0 0,0 1 0 0 0,1-1 1 0 0,-1 1-1 0 0,3 4 0 0 0,-2-4 62 0 0,2-2 39 0 0,2 1-75 0 0,0 0-1 0 0,0 0 0 0 0,0-1 0 0 0,0 0 0 0 0,1 0 0 0 0,-1 0 0 0 0,0-1 0 0 0,1 1 1 0 0,-1-1-1 0 0,1-1 0 0 0,-1 1 0 0 0,0-1 0 0 0,0 0 0 0 0,1 0 0 0 0,-1 0 0 0 0,6-3 0 0 0,20-8 127 0 0,-1-1 0 0 0,1-1-1 0 0,-2-2 1 0 0,37-26-1 0 0,-46 28-129 0 0,-1-1-1 0 0,0 0 0 0 0,-1-2 1 0 0,0 0-1 0 0,-2-1 1 0 0,0-1-1 0 0,-1-1 1 0 0,-1 0-1 0 0,-1 0 1 0 0,-1-1-1 0 0,12-28 0 0 0,2-22 26 0 0,5-13 45 0 0,-25 71-299 0 0,1 0 0 0 0,0 1 1 0 0,16-24-1 0 0,-20 33-95 0 0,-1 0-1 0 0,1 0 1 0 0,-1 1 0 0 0,1-1 0 0 0,0 1 0 0 0,0 0-1 0 0,4-3 1 0 0,-4 4-411 0 0,-1 0 1 0 0,1-1-1 0 0,0 1 0 0 0,0 0 0 0 0,0 1 1 0 0,4-2-1 0 0,16-1-1307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5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937 0 16671 0 0,'0'0'1512'0'0,"-1"3"-1245"0"0,-115 226 617 0 0,56-115-579 0 0,-171 361 485 0 0,182-371-745 0 0,9-19-26 0 0,-118 238 89 0 0,-23-15-246 0 0,168-289 45 0 0,0-1 1 0 0,-2 0-1 0 0,0-1 0 0 0,-27 25 0 0 0,40-41 13 0 0,3-2 71 0 0,0 0 0 0 0,0-1 1 0 0,0 1-1 0 0,0 0 0 0 0,0-1 0 0 0,0 1 0 0 0,0 0 0 0 0,1 0 0 0 0,-1 0 0 0 0,3-1 0 0 0,3-3-1 0 0,46-37-60 0 0,63-38-1 0 0,-27 21 19 0 0,78-68 174 0 0,-131 99 284 0 0,-29 22-246 0 0,1 1 0 0 0,0 0 0 0 0,0 0 0 0 0,1 0 0 0 0,-1 1 0 0 0,1 1 0 0 0,0 0 0 0 0,0 0 1 0 0,0 0-1 0 0,0 1 0 0 0,16-1 0 0 0,-22 3-99 0 0,1-1 0 0 0,0 1 0 0 0,0 1 0 0 0,0-1 0 0 0,0 1 0 0 0,0-1-1 0 0,0 1 1 0 0,0 0 0 0 0,-1 1 0 0 0,1-1 0 0 0,0 0 0 0 0,-1 1 0 0 0,1 0 0 0 0,-1 0 0 0 0,0 0 0 0 0,0 0 0 0 0,1 1 0 0 0,-2-1 0 0 0,1 1 0 0 0,0 0 0 0 0,0 0 0 0 0,-1 0 0 0 0,1 0 0 0 0,-1 0 0 0 0,0 1 0 0 0,0-1 0 0 0,0 1 0 0 0,-1-1 0 0 0,1 1-1 0 0,0 4 1 0 0,1 1-2 0 0,-1-1 0 0 0,-1 1-1 0 0,0 0 1 0 0,0-1 0 0 0,0 1-1 0 0,-1 0 1 0 0,-1 9-1 0 0,-11 60 340 0 0,8-63-358 0 0,0 0-1 0 0,-1-1 1 0 0,0 0 0 0 0,-11 20-1 0 0,-34 50 83 0 0,49-83-122 0 0,-21 41-61 0 0,17-31-10 0 0,0-1 0 0 0,-7 11 1 0 0,10-18-209 0 0,21-12-12369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54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13359 0 0,'0'0'3144'0'0,"-1"3"-1222"0"0,-14 39 2291 0 0,-18 24-3331 0 0,11-22-599 0 0,1-5-263 0 0,10-19 87 0 0,-11 27 1 0 0,20-41-199 0 0,0 0 1 0 0,0 0-1 0 0,0 1 1 0 0,1-1-1 0 0,0 0 1 0 0,0 1-1 0 0,1-1 1 0 0,0 1-1 0 0,1 7 0 0 0,2 1-855 0 0,4-2-49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1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246 304 1839 0 0,'-2'1'555'0'0,"-36"13"7955"0"0,-3-4-4431 0 0,14-5-3521 0 0,-1-1 1 0 0,-42 0-1 0 0,65-5-515 0 0,-5-2-31 0 0,9 3-11 0 0,0 0 0 0 0,1 0 0 0 0,-1 0 0 0 0,1 0 0 0 0,-1 0 0 0 0,1 0 0 0 0,-1-1 0 0 0,0 1 0 0 0,1 0 0 0 0,-1 0 0 0 0,1-1 0 0 0,-1 1 0 0 0,1 0 0 0 0,-1-1 0 0 0,1 1 0 0 0,-1 0 0 0 0,1-1 0 0 0,-1 1 0 0 0,1-1 0 0 0,-1 0 0 0 0,-1-1 30 0 0,1 0-28 0 0,0 1 0 0 0,0-1 0 0 0,0 1 0 0 0,0-1 1 0 0,0 0-1 0 0,0 1 0 0 0,0-1 0 0 0,1 0 0 0 0,-1 0 0 0 0,1 1 1 0 0,-1-1-1 0 0,1 0 0 0 0,0 0 0 0 0,-1 0 0 0 0,1 0 1 0 0,0 1-1 0 0,0-1 0 0 0,0 0 0 0 0,1 0 0 0 0,-1 0 1 0 0,0 0-1 0 0,1 0 0 0 0,-1 1 0 0 0,1-1 0 0 0,1-2 0 0 0,-1 1 0 0 0,5-13 14 0 0,1 0-1 0 0,1 1 1 0 0,0 0 0 0 0,1 1 0 0 0,1 0-1 0 0,0 0 1 0 0,21-21 0 0 0,-13 17-35 0 0,2 0 0 0 0,0 2 0 0 0,1 0 0 0 0,31-17 0 0 0,-41 27 11 0 0,-1 0 0 0 0,2 2 0 0 0,-1-1 0 0 0,0 1 1 0 0,1 1-1 0 0,0 0 0 0 0,-1 0 0 0 0,1 1 0 0 0,0 1 0 0 0,0 0 0 0 0,1 1 0 0 0,14 1 1 0 0,-24 0 1 0 0,-1-1 1 0 0,1 1 0 0 0,-1 0-1 0 0,0 0 1 0 0,0 0 0 0 0,1 0-1 0 0,-1 1 1 0 0,0-1 0 0 0,0 0-1 0 0,3 4 1 0 0,2 0-2 0 0,49 38 6 0 0,-42-34 0 0 0,12 8 12 0 0,-23-16 394 0 0,-3 2-205 0 0,1 0-142 0 0,-1 0-1 0 0,0 1 1 0 0,-1-1 0 0 0,1 0 0 0 0,0 0-1 0 0,-1 1 1 0 0,0-1 0 0 0,0 0 0 0 0,0 0-1 0 0,0 0 1 0 0,0 0 0 0 0,-1 0 0 0 0,1 0-1 0 0,-1-1 1 0 0,0 1 0 0 0,0 0 0 0 0,0-1-1 0 0,0 1 1 0 0,0-1 0 0 0,-3 3 0 0 0,-9 7 127 0 0,0 1 0 0 0,-19 12 0 0 0,31-24-177 0 0,-63 44 162 0 0,24-18-130 0 0,1 1-1 0 0,-50 48 0 0 0,36-22-1057 0 0,52-52 713 0 0,-1 1-1 0 0,0-2 1 0 0,1 1-1 0 0,-1 0 1 0 0,0 0 0 0 0,0-1-1 0 0,0 0 1 0 0,0 1 0 0 0,0-1-1 0 0,-1 0 1 0 0,1-1-1 0 0,0 1 1 0 0,-4 0 0 0 0,-5-1-1274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5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10 11055 0 0,'2'-1'852'0'0,"27"-7"376"0"0,-23 8 233 0 0,1-1 0 0 0,-1 1 1 0 0,1 1-1 0 0,9 1 1 0 0,-13-2-1025 0 0,5 9 263 0 0,-7-6-642 0 0,0-1 1 0 0,0 0-1 0 0,0 0 0 0 0,-1 1 0 0 0,1-1 1 0 0,-1 0-1 0 0,1 1 0 0 0,-1-1 0 0 0,0 1 1 0 0,0-1-1 0 0,0 1 0 0 0,0-1 0 0 0,0 1 1 0 0,0-1-1 0 0,-1 0 0 0 0,1 1 0 0 0,-1-1 1 0 0,0 0-1 0 0,0 1 0 0 0,0-1 1 0 0,-1 3-1 0 0,-4 7 157 0 0,-1 0 0 0 0,-12 17 0 0 0,15-23-155 0 0,-83 111 261 0 0,-1 0 96 0 0,71-92-348 0 0,2 0 0 0 0,-23 51 0 0 0,35-69-74 0 0,1-1 0 0 0,-1 1 0 0 0,1 0 0 0 0,1 0 0 0 0,-1 0 0 0 0,1-1 0 0 0,0 11 0 0 0,1-15 4 0 0,0 0-1 0 0,1 0 1 0 0,-1 0-1 0 0,0 1 1 0 0,1-1-1 0 0,-1 0 1 0 0,1 0-1 0 0,0 0 1 0 0,0 0-1 0 0,0 0 1 0 0,0 0-1 0 0,0 0 1 0 0,0 0-1 0 0,0 0 1 0 0,1-1-1 0 0,-1 1 1 0 0,1 0-1 0 0,-1-1 1 0 0,1 1-1 0 0,0-1 1 0 0,0 0 0 0 0,-1 1-1 0 0,1-1 1 0 0,0 0-1 0 0,0 0 1 0 0,3 1-1 0 0,4 1-137 0 0,-1-1 0 0 0,1 0 0 0 0,0 0 0 0 0,-1-1 0 0 0,1 0 1 0 0,0-1-1 0 0,0 1 0 0 0,0-2 0 0 0,0 1 0 0 0,0-1 0 0 0,-1-1 0 0 0,1 0 0 0 0,12-4 0 0 0,12-5-832 0 0,0-2 0 0 0,32-18 0 0 0,-46 21 697 0 0,25-12-1166 0 0,2-3-28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5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1 13359 0 0,'0'0'1027'0'0,"0"2"-670"0"0,-4 18 395 0 0,0 0-1 0 0,-2 0 0 0 0,-8 19 0 0 0,-28 59 977 0 0,30-72-1601 0 0,-193 358 2132 0 0,-13 32-1788 0 0,61-112-418 0 0,-60 69 140 0 0,211-364-134 0 0,5-7 6 0 0,4-3-12 0 0,9-5-50 0 0,1 0-1 0 0,-1 0 0 0 0,0-1 0 0 0,18-14 1 0 0,42-42-4 0 0,-4 5-10 0 0,-27 29 96 0 0,1 2 0 0 0,1 2-1 0 0,91-38 1 0 0,-128 60 9 0 0,0 0-1 0 0,1 1 1 0 0,-1 0 0 0 0,1 1-1 0 0,-1-1 1 0 0,10 0-1 0 0,-14 2-57 0 0,-1 0 0 0 0,1 0 0 0 0,-1 0 0 0 0,1 1 0 0 0,-1-1 0 0 0,1 0 0 0 0,-1 1 0 0 0,1-1 0 0 0,-1 0 0 0 0,1 1 0 0 0,-1 0 0 0 0,0-1 0 0 0,1 1 0 0 0,-1 0 0 0 0,0 0 0 0 0,0 0 0 0 0,0 0 0 0 0,1 0 0 0 0,-1 0 0 0 0,0 0 0 0 0,0 0 0 0 0,0 0 0 0 0,-1 0 0 0 0,1 1 0 0 0,0-1 0 0 0,0 0 0 0 0,-1 1 0 0 0,1-1 0 0 0,-1 1 0 0 0,1-1 0 0 0,-1 0 0 0 0,1 1 0 0 0,-1 1 0 0 0,2 9 110 0 0,-1 0 0 0 0,-1-1 0 0 0,0 1 0 0 0,-1 12 0 0 0,0 22 53 0 0,2-36-184 0 0,0 1 0 0 0,1 0 0 0 0,0-1 1 0 0,0 1-1 0 0,1-1 0 0 0,1 0 0 0 0,9 19 0 0 0,-10-22-40 0 0,1-1 1 0 0,0 0-1 0 0,1 0 1 0 0,-1 0-1 0 0,1 0 0 0 0,0-1 1 0 0,1 1-1 0 0,-1-1 1 0 0,1-1-1 0 0,0 1 1 0 0,0-1-1 0 0,8 4 0 0 0,0-1-587 0 0,0-1-1 0 0,1 0 1 0 0,0-1-1 0 0,26 6 1 0 0,-21-9-599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4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242 291 2303 0 0,'138'-98'1167'0'0,"4"10"4242"0"0,-96 63-3718 0 0,0 2-1 0 0,84-29 0 0 0,-126 51-1515 0 0,0 0-1 0 0,0 0 1 0 0,-1 1 0 0 0,1-1-1 0 0,0 1 1 0 0,0 0 0 0 0,0 0-1 0 0,0 0 1 0 0,0 1 0 0 0,3 0-1 0 0,-4 0 261 0 0,-3 12 217 0 0,-1-9-576 0 0,0 0 0 0 0,0 0 0 0 0,-1 0 0 0 0,1 0 0 0 0,-1 0 0 0 0,0-1 0 0 0,0 1 0 0 0,-4 4 0 0 0,-25 28 388 0 0,22-26-339 0 0,-191 190 1288 0 0,-22-16-866 0 0,172-145-489 0 0,-81 84 1 0 0,116-106-54 0 0,0 0 0 0 0,1 1 0 0 0,1 1 0 0 0,1 0 0 0 0,0 1 1 0 0,1 0-1 0 0,2 1 0 0 0,-13 38 0 0 0,19-50 35 0 0,1 1 0 0 0,1 0 0 0 0,0 0 0 0 0,0 0 0 0 0,1 0 0 0 0,0 0 0 0 0,0 0 0 0 0,1 0 0 0 0,1 0-1 0 0,0 0 1 0 0,0 0 0 0 0,7 15 0 0 0,-2-9 131 0 0,0 0 0 0 0,1-1 0 0 0,1 0-1 0 0,1-1 1 0 0,0 0 0 0 0,18 19-1 0 0,-6-8 0 0 0,1-1 0 0 0,2-2-1 0 0,0 0 1 0 0,37 24-1 0 0,-52-40-163 0 0,60 34 76 0 0,-61-35-72 0 0,1-1 0 0 0,0-1 0 0 0,0 0 0 0 0,0 0-1 0 0,20 2 1 0 0,13-1 43 0 0,-26-6-42 0 0,-14 1-198 0 0,0 0 1 0 0,-1 0-1 0 0,1 0 1 0 0,-1 0-1 0 0,1-1 0 0 0,-1 1 1 0 0,1-1-1 0 0,-1 1 0 0 0,0-1 1 0 0,0 0-1 0 0,0 0 0 0 0,3-3 1 0 0,-1 1-234 0 0,-2 2-1259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4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1 15231 0 0,'0'0'1670'0'0,"0"2"-1401"0"0,-1 3-120 0 0,1 1 0 0 0,-1-1 0 0 0,0 0 0 0 0,-1 0 0 0 0,1 1-1 0 0,-4 7 1 0 0,-18 34 704 0 0,13-28-495 0 0,-12 25 167 0 0,-133 285 1446 0 0,100-195-1741 0 0,-101 175-1 0 0,-108 94-420 0 0,258-394 134 0 0,-3 2-92 0 0,0 1 1 0 0,1 0-1 0 0,0 1 1 0 0,1 0 0 0 0,-6 16-1 0 0,13-28-35 0 0,-2 5 386 0 0,2-6-257 0 0,0 1 1 0 0,0-1-1 0 0,0 0 0 0 0,0 0 0 0 0,0 0 1 0 0,0 0-1 0 0,0 0 0 0 0,0 1 1 0 0,0-1-1 0 0,0 0 0 0 0,0 0 1 0 0,0 0-1 0 0,1 0 0 0 0,-1 0 0 0 0,0 0 1 0 0,0 1-1 0 0,0-1 0 0 0,0 0 1 0 0,0 0-1 0 0,0 0 0 0 0,0 0 1 0 0,0 0-1 0 0,0 0 0 0 0,0 0 0 0 0,1 0 1 0 0,-1 1-1 0 0,0-1 0 0 0,0 0 1 0 0,0 0-1 0 0,0 0 0 0 0,0 0 1 0 0,0 0-1 0 0,1 0 0 0 0,-1 0 0 0 0,0 0 1 0 0,0 0-1 0 0,0 0 0 0 0,0 0 1 0 0,0 0-1 0 0,1 0 0 0 0,-1 0 1 0 0,0 0-1 0 0,0 0 0 0 0,0 0 1 0 0,0 0-1 0 0,0 0 0 0 0,0 0 0 0 0,1 0 1 0 0,-1 0-1 0 0,0 0 0 0 0,0 0 1 0 0,0 0-1 0 0,0-1 0 0 0,0 1 1 0 0,26-9-1764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4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0 6447 0 0,'0'0'499'0'0,"2"2"30"0"0,2 5 547 0 0,-2-4 14 0 0,-1 0 1 0 0,1 0 0 0 0,-1 0 0 0 0,0 0-1 0 0,0 0 1 0 0,0 0 0 0 0,0 0-1 0 0,0 0 1 0 0,-1 0 0 0 0,0 1-1 0 0,1 3 1 0 0,-1-7-1070 0 0,-1 1 0 0 0,1-1-1 0 0,0 0 1 0 0,0 1 0 0 0,0-1-1 0 0,-1 0 1 0 0,1 1 0 0 0,0-1-1 0 0,0 0 1 0 0,-1 1 0 0 0,1-1 0 0 0,0 0-1 0 0,-1 0 1 0 0,1 1 0 0 0,0-1-1 0 0,-1 0 1 0 0,1 0 0 0 0,0 0-1 0 0,-1 1 1 0 0,1-1 0 0 0,0 0 0 0 0,-1 0-1 0 0,1 0 1 0 0,-1 0 0 0 0,1 0-1 0 0,0 0 1 0 0,-1 0 0 0 0,1 0-1 0 0,-1 0 1 0 0,1 0 0 0 0,0 0 0 0 0,-1 0-1 0 0,1 0 1 0 0,-1 0 0 0 0,1 0-1 0 0,0 0 1 0 0,-1-1 0 0 0,1 1-1 0 0,-1 0 1 0 0,-15-5 583 0 0,9 2-603 0 0,1 0-1 0 0,-1 0 1 0 0,0 1-1 0 0,0 0 1 0 0,0 0 0 0 0,-10-1-1 0 0,12 3-2 0 0,0 1 0 0 0,0-1-1 0 0,0 1 1 0 0,1 0 0 0 0,-1 0 0 0 0,0 1 0 0 0,1-1-1 0 0,-7 4 1 0 0,-11 6-47 0 0,0 1 1 0 0,1 1-1 0 0,1 1 0 0 0,-31 27 0 0 0,9-7 33 0 0,-3 0-12 0 0,2 2-1 0 0,1 2 1 0 0,-54 65 0 0 0,90-96 26 0 0,1 0 1 0 0,0 1-1 0 0,0 0 1 0 0,1 0-1 0 0,0 0 1 0 0,0 1-1 0 0,1-1 1 0 0,-3 12-1 0 0,5-18 3 0 0,0 1-1 0 0,1-1 0 0 0,0 0 0 0 0,-1 0 0 0 0,1 1 0 0 0,0-1 0 0 0,0 0 0 0 0,1 1 0 0 0,-1-1 0 0 0,0 0 0 0 0,1 0 0 0 0,-1 1 0 0 0,1-1 0 0 0,0 0 1 0 0,0 0-1 0 0,0 0 0 0 0,0 0 0 0 0,0 0 0 0 0,0 0 0 0 0,0 0 0 0 0,1 0 0 0 0,-1 0 0 0 0,1 0 0 0 0,-1-1 0 0 0,1 1 0 0 0,0-1 0 0 0,0 1 0 0 0,-1-1 0 0 0,1 0 1 0 0,0 1-1 0 0,0-1 0 0 0,0 0 0 0 0,1 0 0 0 0,-1-1 0 0 0,0 1 0 0 0,0 0 0 0 0,0-1 0 0 0,3 1 0 0 0,6 1 21 0 0,-1 0 0 0 0,1-1 0 0 0,0-1 0 0 0,-1 1 1 0 0,1-2-1 0 0,0 1 0 0 0,14-4 0 0 0,-5 0 26 0 0,-1-1 0 0 0,0-1 0 0 0,21-8 0 0 0,-5-2 7 0 0,-1 0 0 0 0,-1-2 0 0 0,0-2 0 0 0,-2-1-1 0 0,53-45 1 0 0,-79 61-28 0 0,0 1-2 0 0,-1 0-1 0 0,1 1 1 0 0,-1-1-1 0 0,10-4 1 0 0,-10 7 29 0 0,3-2-54 0 0,-7 3-2 0 0,1 1-1 0 0,-1 0 0 0 0,1-1 1 0 0,-1 1-1 0 0,1-1 0 0 0,-1 1 1 0 0,1 0-1 0 0,-1-1 1 0 0,0 1-1 0 0,1 0 0 0 0,-1 0 1 0 0,0-1-1 0 0,0 1 1 0 0,0 0-1 0 0,1 1 0 0 0,-1-2 2 0 0,1 8-18 0 0,0 0 0 0 0,-1 0 0 0 0,0 0 0 0 0,0-1 0 0 0,-1 1 0 0 0,0 0 0 0 0,0 0 0 0 0,-1 0 0 0 0,-3 10 0 0 0,-4 27-300 0 0,6-30 86 0 0,2-11-256 0 0,1 1 0 0 0,-1 0-1 0 0,0 0 1 0 0,1 0 0 0 0,0-1 0 0 0,0 1-1 0 0,2 6 1 0 0,2 1-6426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4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7831 0 0,'0'0'603'0'0,"2"-1"-58"0"0,29-37 7588 0 0,2 1-3992 0 0,74-70-1942 0 0,-96 97-2174 0 0,1 0-1 0 0,23-15 0 0 0,-30 22-25 0 0,-1 1 1 0 0,1-1 0 0 0,0 1-1 0 0,-1 0 1 0 0,1 0-1 0 0,0 1 1 0 0,0 0-1 0 0,0 0 1 0 0,0 0-1 0 0,1 0 1 0 0,9 1-1 0 0,-4 1-10 0 0,-9-1 9 0 0,-1 1 0 0 0,0-1 0 0 0,1 1-1 0 0,-1 0 1 0 0,1-1 0 0 0,-1 1-1 0 0,0 0 1 0 0,0 0 0 0 0,1-1-1 0 0,-1 1 1 0 0,0 0 0 0 0,0 1 0 0 0,0-1-1 0 0,0 0 1 0 0,0 0 0 0 0,0 0-1 0 0,0 0 1 0 0,-1 1 0 0 0,1-1-1 0 0,0 0 1 0 0,-1 1 0 0 0,1-1 0 0 0,0 3-1 0 0,1 3-10 0 0,-1-1 1 0 0,0 0-1 0 0,1 12 0 0 0,-4 53 2 0 0,2-68 12 0 0,0 0 0 0 0,-1-1 0 0 0,1 1 0 0 0,0 0 0 0 0,-1 0 0 0 0,0 0-1 0 0,-1 4 1 0 0,-16 25 112 0 0,14-26-81 0 0,3-4 48 0 0,3-3-70 0 0,0-1 1 0 0,0 1-1 0 0,0-1 0 0 0,0 0 0 0 0,0 1 1 0 0,0-1-1 0 0,-1 0 0 0 0,3-3 0 0 0,-1 1-6 0 0,37-45-30 0 0,23-26-69 0 0,-51 62 76 0 0,0 1 1 0 0,1 1 0 0 0,22-16-1 0 0,-23 19 31 0 0,9-6-8 0 0,1 0 1 0 0,0 1 0 0 0,1 1-1 0 0,25-8 1 0 0,-43 18 42 0 0,-1 1-1 0 0,1 0 0 0 0,0 0 1 0 0,0 0-1 0 0,-1 1 1 0 0,1 0-1 0 0,9 0 0 0 0,-11 0-36 0 0,-1 1-1 0 0,1-1 0 0 0,-1 1 0 0 0,1 0 1 0 0,-1 0-1 0 0,0 0 0 0 0,1 0 0 0 0,-1 0 0 0 0,0 0 1 0 0,0 1-1 0 0,0-1 0 0 0,1 1 0 0 0,-2-1 0 0 0,1 1 1 0 0,0 0-1 0 0,2 2 0 0 0,0 2 37 0 0,0 0-1 0 0,0 0 1 0 0,0 0 0 0 0,-1 0-1 0 0,0 1 1 0 0,0 0-1 0 0,-1-1 1 0 0,0 1 0 0 0,1 7-1 0 0,0 3 107 0 0,-1 0 0 0 0,0 29 0 0 0,0 69-101 0 0,-3-110-250 0 0,1 1 1 0 0,-1-1-1 0 0,0 1 1 0 0,0-1-1 0 0,0 1 1 0 0,-1-1 0 0 0,0 0-1 0 0,0 0 1 0 0,0 0-1 0 0,-1 0 1 0 0,0 0-1 0 0,-5 7 1 0 0,7-10-354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4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27 8751 0 0,'10'-5'501'0'0,"0"1"0"0"0,0 0 0 0 0,0 0 0 0 0,0 1 0 0 0,18-2 0 0 0,-27 4-329 0 0,0 1 1 0 0,1 0 0 0 0,-1 0 0 0 0,0-1 0 0 0,1 1-1 0 0,-1 0 1 0 0,0 0 0 0 0,0 0 0 0 0,1 1 0 0 0,-1-1-1 0 0,0 0 1 0 0,0 0 0 0 0,1 1 0 0 0,-1-1-1 0 0,0 1 1 0 0,0-1 0 0 0,0 1 0 0 0,1 0 0 0 0,-1-1-1 0 0,0 1 1 0 0,0 0 0 0 0,0 0 0 0 0,1 1 0 0 0,-1-1-58 0 0,0 1 0 0 0,0 0 0 0 0,0 0 0 0 0,0 0 0 0 0,0 0 0 0 0,-1 0 0 0 0,1 0 0 0 0,-1 0 0 0 0,0 0 0 0 0,1 0 0 0 0,-1 0 0 0 0,0 0 1 0 0,0 2-1 0 0,-1 6 63 0 0,0 0 1 0 0,-1 0-1 0 0,0 0 1 0 0,-5 14-1 0 0,-19 43 646 0 0,-41 77-1 0 0,33-76-530 0 0,-60 125 242 0 0,-159 341-298 0 0,236-493-345 0 0,-3-1-1 0 0,-1-1 0 0 0,-34 46 1 0 0,54-84-116 0 0,6-14-571 0 0,0 1 754 0 0,1 0 0 0 0,0 0 0 0 0,1 1 0 0 0,0-1 0 0 0,10-10 0 0 0,-7 8 24 0 0,42-59 115 0 0,83-90 0 0 0,-117 145-82 0 0,0 2 0 0 0,1 1 0 0 0,40-25 0 0 0,-59 40-16 0 0,3-2 0 0 0,0 0 0 0 0,0 0 0 0 0,1 1 0 0 0,-1-1 0 0 0,0 1 0 0 0,6-2 0 0 0,4 3 0 0 0,-10 1 6 0 0,-1 0 1 0 0,0 0-1 0 0,1 0 0 0 0,-1 0 0 0 0,0 0 0 0 0,0 1 0 0 0,0-1 1 0 0,0 1-1 0 0,0-1 0 0 0,0 1 0 0 0,0 0 0 0 0,-1-1 0 0 0,1 1 0 0 0,1 3 1 0 0,20 31 55 0 0,-22-34-54 0 0,54 86 260 0 0,-35-65 353 0 0,-2 0-137 0 0,-15-19-399 0 0,-1 0 0 0 0,0 1 0 0 0,0 0 0 0 0,0-1 0 0 0,-1 1 0 0 0,0 0 0 0 0,0 0 0 0 0,0 0 0 0 0,0-1 0 0 0,-1 1 0 0 0,1 0 0 0 0,-2 7 0 0 0,0-5-23 0 0,0 0 1 0 0,0 0 0 0 0,-1 0 0 0 0,0 0-1 0 0,0 0 1 0 0,-1-1 0 0 0,-6 13-1 0 0,3-9-19 0 0,0-1 1 0 0,-1 0-1 0 0,1 0 0 0 0,-2-1 0 0 0,0 1 0 0 0,0-2 0 0 0,0 1 0 0 0,-1-1 0 0 0,0 0 0 0 0,-18 10 0 0 0,-5-2 97 0 0,-1 0-1 0 0,-1-2 1 0 0,-1-1 0 0 0,1-2-1 0 0,-2-2 1 0 0,-40 5-1 0 0,40-8 45 0 0,17-2-62 0 0,1-1-1 0 0,-1 0 0 0 0,0-1 1 0 0,-22-3-1 0 0,39 2-77 0 0,2-3-205 0 0,0 1 109 0 0,1 0-1 0 0,0-1 0 0 0,-1 1 0 0 0,1-1 0 0 0,0 1 1 0 0,0 0-1 0 0,0 0 0 0 0,0-1 0 0 0,4-3 0 0 0,-4 3-86 0 0,30-38-2202 0 0,-11 14 970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4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214 431 7367 0 0,'0'0'667'0'0,"0"3"-547"0"0,-2 28 578 0 0,1-24 756 0 0,0-1-1 0 0,-1 1 0 0 0,0-1 0 0 0,0 1 1 0 0,0-1-1 0 0,-1 0 0 0 0,1 0 0 0 0,-7 9 1 0 0,-9 8-1458 0 0,15-19 130 0 0,-1-1 0 0 0,0 0 0 0 0,0 0 0 0 0,-1 0 0 0 0,1 0-1 0 0,-1-1 1 0 0,1 0 0 0 0,-1 0 0 0 0,0 0 0 0 0,0 0-1 0 0,0-1 1 0 0,0 0 0 0 0,0 0 0 0 0,-7 1 0 0 0,8-2-62 0 0,-1 0 1 0 0,1 1 0 0 0,-1-1 0 0 0,1-1 0 0 0,0 1 0 0 0,-1-1 0 0 0,1 0-1 0 0,0 0 1 0 0,0 0 0 0 0,0 0 0 0 0,-1-1 0 0 0,1 1 0 0 0,1-1 0 0 0,-1 0 0 0 0,0 0-1 0 0,0-1 1 0 0,-5-4 0 0 0,8 5-57 0 0,-1 0 0 0 0,0 0 0 0 0,1-1 1 0 0,0 1-1 0 0,-1 0 0 0 0,1-1 0 0 0,0 0 0 0 0,0 1 0 0 0,1-1 0 0 0,-1 0 0 0 0,0 1 1 0 0,1-1-1 0 0,0 0 0 0 0,-1 0 0 0 0,1 1 0 0 0,0-1 0 0 0,0 0 0 0 0,1 0 0 0 0,-1 1 0 0 0,1-1 1 0 0,-1 0-1 0 0,2-3 0 0 0,2-7-31 0 0,1 1 1 0 0,0 0-1 0 0,8-14 1 0 0,-12 24 10 0 0,16-29-274 0 0,2 2 0 0 0,1 0 0 0 0,2 1-1 0 0,0 1 1 0 0,2 1 0 0 0,0 1-1 0 0,2 1 1 0 0,1 1 0 0 0,1 2-1 0 0,30-18 1 0 0,-11 11-251 0 0,75-34 1 0 0,-101 53 506 0 0,0 1 1 0 0,1 2 0 0 0,0 0-1 0 0,0 1 1 0 0,0 1 0 0 0,32-1 0 0 0,-46 5 96 0 0,-1 0 1 0 0,0 0 0 0 0,0 1 0 0 0,0 0-1 0 0,0 1 1 0 0,0 0 0 0 0,0 0-1 0 0,8 3 1 0 0,-12-3-6 0 0,1-1 0 0 0,-1 1 0 0 0,0 0 0 0 0,1 0 0 0 0,-1 0 1 0 0,0 1-1 0 0,0-1 0 0 0,-1 1 0 0 0,1 0 0 0 0,0-1 0 0 0,-1 1 0 0 0,0 0 0 0 0,0 1 0 0 0,0-1 0 0 0,0 0 0 0 0,0 0 0 0 0,1 5 0 0 0,0 2 23 0 0,-1 1 0 0 0,0-1-1 0 0,-1 0 1 0 0,0 1 0 0 0,0-1-1 0 0,-1 1 1 0 0,-1 0 0 0 0,0-1 0 0 0,0 0-1 0 0,-5 17 1 0 0,1-9-14 0 0,0-1 0 0 0,-1 0 0 0 0,-1 0 1 0 0,-1-1-1 0 0,-14 23 0 0 0,11-24-51 0 0,0 0 0 0 0,-1 0 0 0 0,-1-1 0 0 0,-1-1 0 0 0,0 0 0 0 0,0-1 0 0 0,-1 0 0 0 0,-30 16 0 0 0,23-15-81 0 0,-1-2 0 0 0,-1 0 0 0 0,1-2-1 0 0,-2-1 1 0 0,1 0 0 0 0,-28 3 0 0 0,46-10-21 0 0,0 0 1 0 0,0 0-1 0 0,-1-1 1 0 0,-10-1-1 0 0,16 1-56 0 0,-1 0-1 0 0,1 0 0 0 0,0 0 1 0 0,-1 0-1 0 0,1-1 0 0 0,0 1 1 0 0,-1 0-1 0 0,1-1 0 0 0,0 0 1 0 0,0 1-1 0 0,-1-1 0 0 0,1 1 0 0 0,0-1 1 0 0,0 0-1 0 0,0 0 0 0 0,0 0 1 0 0,0 0-1 0 0,0 0 0 0 0,0 0 1 0 0,0 0-1 0 0,0 0 0 0 0,1 0 1 0 0,-1 0-1 0 0,0 0 0 0 0,1 0 1 0 0,-1-1-1 0 0,1 1 0 0 0,-1 0 1 0 0,1-2-1 0 0,-1-12-6836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5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 11055 0 0,'0'0'1002'0'0,"-1"2"-610"0"0,-1 11 597 0 0,-1-1 0 0 0,-1 0 0 0 0,0 0 0 0 0,0 0 0 0 0,-12 21 0 0 0,-40 56 410 0 0,28-46-811 0 0,-101 180 126 0 0,100-171-663 0 0,-109 242-51 0 0,95-177 54 0 0,-31 135 0 0 0,39-126-23 0 0,32-115-160 0 0,0 0 1 0 0,-1-1 0 0 0,0 1-1 0 0,-1-1 1 0 0,-1 1-1 0 0,1-2 1 0 0,-2 1-1 0 0,-11 14 1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50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213 201 10855 0 0,'0'0'980'0'0,"1"2"-804"0"0,1 1-77 0 0,1 0-1 0 0,-1-1 0 0 0,1 1 1 0 0,-1 0-1 0 0,1-1 0 0 0,0 0 0 0 0,0 1 1 0 0,0-1-1 0 0,1 0 0 0 0,-1-1 1 0 0,0 1-1 0 0,1-1 0 0 0,-1 1 0 0 0,1-1 1 0 0,-1 0-1 0 0,6 1 0 0 0,-1-1 533 0 0,1 1 0 0 0,-1-2 0 0 0,1 1 0 0 0,-1-1 0 0 0,0 0 0 0 0,13-2 0 0 0,-11 0-138 0 0,-1 0 0 0 0,0 0 0 0 0,0-1-1 0 0,0 0 1 0 0,11-6 0 0 0,-15 6-382 0 0,0 1 0 0 0,0-1 0 0 0,-1-1 0 0 0,0 1 0 0 0,1-1 0 0 0,-1 0 0 0 0,0 0 1 0 0,-1 0-1 0 0,1 0 0 0 0,4-8 0 0 0,-2 1-4 0 0,1 0 1 0 0,-2-1 0 0 0,1 0-1 0 0,3-15 1 0 0,-7 21-50 0 0,-1 0 0 0 0,1 0 1 0 0,-1-1-1 0 0,-1 1 0 0 0,1-1 0 0 0,-1 1 1 0 0,0-1-1 0 0,0 1 0 0 0,-1-1 0 0 0,-2-8 0 0 0,3 14-61 0 0,0 0 0 0 0,-1 0 0 0 0,1 0-1 0 0,-1 0 1 0 0,1 0 0 0 0,-1 0-1 0 0,1 0 1 0 0,-1 0 0 0 0,1 0 0 0 0,-1 0-1 0 0,0 0 1 0 0,0 1 0 0 0,1-1-1 0 0,-1 0 1 0 0,0 1 0 0 0,0-1 0 0 0,0 0-1 0 0,0 1 1 0 0,0-1 0 0 0,0 1-1 0 0,0-1 1 0 0,0 1 0 0 0,0-1 0 0 0,0 1-1 0 0,0 0 1 0 0,0 0 0 0 0,0-1-1 0 0,0 1 1 0 0,0 0 0 0 0,0 0 0 0 0,0 0-1 0 0,0 0 1 0 0,-2 1 0 0 0,-3 0-66 0 0,-1 0 0 0 0,1 1 0 0 0,0-1 1 0 0,-10 6-1 0 0,8-4 10 0 0,-21 8-54 0 0,1 2 0 0 0,1 2 0 0 0,0 0 0 0 0,1 2 0 0 0,-39 32 0 0 0,37-25 90 0 0,1 2 1 0 0,1 1-1 0 0,2 1 1 0 0,-30 42-1 0 0,45-55 25 0 0,0 0 0 0 0,-12 27 0 0 0,18-34-12 0 0,0 0 0 0 0,0 0 1 0 0,1 0-1 0 0,0 1 0 0 0,1-1 0 0 0,0 0 0 0 0,-1 15 0 0 0,2-20 9 0 0,1-1 0 0 0,-1 1 0 0 0,0-1 1 0 0,1 0-1 0 0,-1 1 0 0 0,1-1 0 0 0,0 0 1 0 0,0 1-1 0 0,0-1 0 0 0,0 0 0 0 0,0 0 0 0 0,0 0 1 0 0,1 0-1 0 0,-1 0 0 0 0,1 0 0 0 0,-1 0 1 0 0,1 0-1 0 0,0-1 0 0 0,-1 1 0 0 0,1-1 0 0 0,0 1 1 0 0,0-1-1 0 0,0 0 0 0 0,1 1 0 0 0,-1-1 1 0 0,0 0-1 0 0,0-1 0 0 0,1 1 0 0 0,-1 0 0 0 0,0-1 1 0 0,1 1-1 0 0,-1-1 0 0 0,4 1 0 0 0,3-1 38 0 0,1 0-1 0 0,-1 0 1 0 0,0 0-1 0 0,0-1 1 0 0,0-1-1 0 0,1 0 1 0 0,12-4-1 0 0,-6 0 30 0 0,0 0 1 0 0,-1-2-1 0 0,1 0 0 0 0,-1 0 1 0 0,-1-2-1 0 0,19-14 0 0 0,-5 0 14 0 0,47-53 0 0 0,-68 70-69 0 0,-8 21 53 0 0,-6 21-45 0 0,1-13-8 0 0,2 1 1 0 0,-2 26-1 0 0,6-49-11 0 0,0 12-107 0 0,-1 0 1 0 0,1 0-1 0 0,1 0 0 0 0,4 19 0 0 0,-5-28-4 0 0,1 0 0 0 0,0 0-1 0 0,0 0 1 0 0,0-1-1 0 0,0 1 1 0 0,0 0 0 0 0,1-1-1 0 0,-1 1 1 0 0,1-1 0 0 0,0 1-1 0 0,0-1 1 0 0,-1 0-1 0 0,2 0 1 0 0,-1 0 0 0 0,0 0-1 0 0,0 0 1 0 0,1 0-1 0 0,-1-1 1 0 0,1 1 0 0 0,-1-1-1 0 0,1 0 1 0 0,-1 1-1 0 0,1-1 1 0 0,5 1 0 0 0,7 1-7067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3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1130 1 9671 0 0,'0'0'2184'0'0,"-2"1"-897"0"0,-9 5-500 0 0,1 0 1 0 0,0 1-1 0 0,0 1 1 0 0,-16 14-1 0 0,-33 42-384 0 0,38-41 26 0 0,-174 223 429 0 0,127-154-826 0 0,-109 115 0 0 0,-146 99 1346 0 0,243-238-1196 0 0,-56 51-53 0 0,135-118-210 0 0,12-5-1627 0 0,-7 2 765 0 0,13-6-5512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1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15 11167 0 0,'3'-1'514'0'0,"23"-12"822"0"0,-37 24-680 0 0,-167 149 702 0 0,93-75-1002 0 0,-104 138 0 0 0,62-51-292 0 0,88-127-31 0 0,-73 65-1 0 0,88-87-33 0 0,20-19 0 0 0,-13 9-36 0 0,15-12-165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5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1839 0 0,'-23'12'134'0'0,"6"-2"-83"0"0,14-6 108 0 0,0 1 209 0 0,-1 0 920 0 0,-1 0 0 0 0,1 1 0 0 0,0 0 0 0 0,0 0 0 0 0,1 0 0 0 0,0 1-1 0 0,0-1 1 0 0,1 1 0 0 0,-3 7 0 0 0,3-4-582 0 0,0 0-1 0 0,1 0 1 0 0,0 1 0 0 0,0-1-1 0 0,2 18 1 0 0,2-7-504 0 0,0 0 1 0 0,2 0-1 0 0,0 0 0 0 0,1-1 1 0 0,14 30-1 0 0,7 4 499 0 0,61 91 1 0 0,-3-8 179 0 0,-70-110-581 0 0,-2 0 0 0 0,0 0 1 0 0,-2 1-1 0 0,15 55 0 0 0,-18-38 154 0 0,-1-1 0 0 0,2 59 0 0 0,-9-80-350 0 0,-1-1 1 0 0,-1 1-1 0 0,-1-1 0 0 0,-1 0 0 0 0,-1 0 0 0 0,-11 34 0 0 0,4-27-55 0 0,-2 0 0 0 0,0-1 0 0 0,-2 0 1 0 0,-37 49-1 0 0,24-41-382 0 0,-2-2 0 0 0,-62 54-1 0 0,90-85 64 0 0,0-1 0 0 0,0 0 0 0 0,1 1-1 0 0,-1-1 1 0 0,1 1 0 0 0,0 0 0 0 0,-2 3-1 0 0,3-5-73 0 0,1 0 1 0 0,-1 1-1 0 0,1-1 0 0 0,0 1 0 0 0,0-1 0 0 0,-1 1 0 0 0,1-1 0 0 0,0 1 0 0 0,1-1 0 0 0,-1 1 0 0 0,0-1 0 0 0,0 1 0 0 0,1-1 0 0 0,-1 1 0 0 0,0-1 0 0 0,1 1 0 0 0,1 2 0 0 0,20 43-8462 0 0,-16-36 7980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7:5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9215 0 0,'0'0'707'0'0,"-3"0"-464"0"0,-7 0 66 0 0,10 0-73 0 0,-1 0 1 0 0,1 0-1 0 0,-1 0 0 0 0,1 0 1 0 0,-1 0-1 0 0,1 0 0 0 0,-1 0 1 0 0,1 0-1 0 0,-1 0 0 0 0,1 0 1 0 0,-1 1-1 0 0,1-1 1 0 0,0 0-1 0 0,-1 0 0 0 0,1 0 1 0 0,-1 0-1 0 0,1 1 0 0 0,0-1 1 0 0,-1 0-1 0 0,1 1 0 0 0,-1-1 1 0 0,1 0-1 0 0,0 1 0 0 0,0-1 1 0 0,-1 0-1 0 0,1 1 0 0 0,0-1 1 0 0,-1 0-1 0 0,1 1 0 0 0,0-1 1 0 0,0 1-1 0 0,0-1 1 0 0,-1 1-1 0 0,3 14 3991 0 0,-1-12-5318 0 0,3 9 1307 0 0,1 0 0 0 0,0 0 0 0 0,0 0 0 0 0,2-1 0 0 0,-1 0 0 0 0,13 15 0 0 0,9 17 153 0 0,-11-14-264 0 0,-1 1 0 0 0,-1 1 0 0 0,-1 0 0 0 0,14 54 0 0 0,-25-74-115 0 0,0 1 0 0 0,-1 0 0 0 0,-1 0 0 0 0,0 1 0 0 0,-1-1 1 0 0,0 0-1 0 0,0 0 0 0 0,-2 0 0 0 0,1 1 0 0 0,-2-1 0 0 0,0-1 1 0 0,0 1-1 0 0,-1 0 0 0 0,0-1 0 0 0,-1 0 0 0 0,-8 15 0 0 0,-2-3-47 0 0,0-1 0 0 0,-2-1 0 0 0,0 0 0 0 0,-1-1-1 0 0,-2-1 1 0 0,-27 22 0 0 0,19-20-219 0 0,-1-2 0 0 0,0 0 0 0 0,-2-2 0 0 0,-45 18 1 0 0,41-19-1283 0 0,33-14-504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2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926 135 7831 0 0,'25'-26'685'0'0,"1"1"0"0"0,1 2-1 0 0,57-37 8932 0 0,-85 60-9551 0 0,0 0 0 0 0,0 1 0 0 0,0-1 0 0 0,0 1 0 0 0,1-1 0 0 0,-1 1 0 0 0,0-1 0 0 0,0 1 0 0 0,1-1 0 0 0,-1 1 1 0 0,0 0-1 0 0,0 0 0 0 0,-2 2 50 0 0,-45 41 241 0 0,3 1 1 0 0,1 3-1 0 0,2 2 0 0 0,-41 65 1 0 0,-119 233-298 0 0,107-175-51 0 0,-7 14-146 0 0,57-102-376 0 0,-4-2 0 0 0,-3-2 0 0 0,-72 86 0 0 0,-17 13-1060 0 0,139-178 1386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21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48 7831 0 0,'42'-21'736'0'0,"-34"17"-424"0"0,1 0 1 0 0,-1 0-1 0 0,13-10 6598 0 0,-55 32-4817 0 0,-42 30 0 0 0,51-30-1880 0 0,1 1-1 0 0,0 1 1 0 0,2 1 0 0 0,-27 32-1 0 0,40-42-212 0 0,1 1 0 0 0,0 0-1 0 0,1 0 1 0 0,-11 26 0 0 0,15-31 1 0 0,1 0 1 0 0,-1 1-1 0 0,2-1 0 0 0,-1 0 1 0 0,1 1-1 0 0,0-1 0 0 0,0 1 1 0 0,1 0-1 0 0,0-1 0 0 0,0 1 0 0 0,2 7 1 0 0,5 5 70 0 0,-4-13-47 0 0,1-1 1 0 0,0 1-1 0 0,1-1 1 0 0,-1 0-1 0 0,1-1 0 0 0,0 1 1 0 0,1-1-1 0 0,-1 0 1 0 0,1 0-1 0 0,0-1 1 0 0,0 0-1 0 0,1 0 1 0 0,-1 0-1 0 0,1-1 0 0 0,0 0 1 0 0,0 0-1 0 0,0-1 1 0 0,0 1-1 0 0,0-2 1 0 0,0 1-1 0 0,1-1 0 0 0,-1 0 1 0 0,1-1-1 0 0,-1 1 1 0 0,1-1-1 0 0,-1-1 1 0 0,0 0-1 0 0,1 0 1 0 0,-1 0-1 0 0,0-1 0 0 0,1 0 1 0 0,-1 0-1 0 0,0-1 1 0 0,0 0-1 0 0,-1 0 1 0 0,1-1-1 0 0,7-4 0 0 0,-1-3-5 0 0,0 0-1 0 0,0-1 0 0 0,-1 0 0 0 0,-1 0 0 0 0,0-2 0 0 0,-1 1 0 0 0,0-1 0 0 0,-1-1 0 0 0,-1 0 0 0 0,0 0 0 0 0,-1 0 0 0 0,-1-1 0 0 0,0 0 0 0 0,5-28 0 0 0,-9 28-10 0 0,0 0-1 0 0,-1 0 1 0 0,-1 0 0 0 0,-1 0-1 0 0,-5-29 1 0 0,4 30-8 0 0,2 8-56 0 0,-2-1 0 0 0,1 1-1 0 0,-1 0 1 0 0,0 0 0 0 0,-5-10 0 0 0,7 16 36 0 0,-1-1 0 0 0,0 0 0 0 0,0 0-1 0 0,0 0 1 0 0,-1 1 0 0 0,1-1 0 0 0,0 0 0 0 0,-1 1 0 0 0,1-1 0 0 0,-1 1 0 0 0,1 0 0 0 0,-1-1 0 0 0,0 1-1 0 0,0 0 1 0 0,1 0 0 0 0,-1 0 0 0 0,0 0 0 0 0,0 0 0 0 0,0 1 0 0 0,0-1 0 0 0,0 1 0 0 0,-4-1-1 0 0,1 0-146 0 0,1 1 0 0 0,0 0 0 0 0,-1 0 0 0 0,1 1 0 0 0,-1-1 0 0 0,1 1 0 0 0,0 0 0 0 0,-1 0 0 0 0,1 1 0 0 0,0-1 0 0 0,0 1 0 0 0,0 0-1 0 0,0 0 1 0 0,0 0 0 0 0,0 0 0 0 0,1 1 0 0 0,-1 0 0 0 0,1-1 0 0 0,0 1 0 0 0,0 1 0 0 0,0-1 0 0 0,0 0 0 0 0,0 1 0 0 0,-2 4 0 0 0,4-6-1584 0 0,14 15-8778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2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7831 0 0,'0'0'603'0'0,"3"1"-396"0"0,34 10 1054 0 0,55 3 8595 0 0,-80-12-5448 0 0,-14 1-4154 0 0,-10 10-84 0 0,-1 0-1 0 0,-1 0 0 0 0,0-2 0 0 0,-30 20 0 0 0,13-10-92 0 0,-47 34 86 0 0,-54 39-134 0 0,104-71-31 0 0,-70 60-40 0 0,75-62 18 0 0,1 1-1 0 0,-20 27 1 0 0,38-44 16 0 0,2-3 6 0 0,0 0 1 0 0,1 1-1 0 0,0-1 0 0 0,-1 0 0 0 0,1 0 0 0 0,0 1 0 0 0,0-1 0 0 0,1 1 0 0 0,-2 3 0 0 0,2 0-62 0 0,2-2 46 0 0,1-1 1 0 0,-1 0-1 0 0,1 1 0 0 0,-1-1 0 0 0,1 0 0 0 0,0 0 1 0 0,0-1-1 0 0,1 1 0 0 0,-1-1 0 0 0,0 1 0 0 0,1-1 1 0 0,0 0-1 0 0,-1 0 0 0 0,1-1 0 0 0,0 1 0 0 0,0-1 1 0 0,0 0-1 0 0,0 0 0 0 0,8 1 0 0 0,7 1-100 0 0,1-2-1 0 0,39-2 1 0 0,-41 0 53 0 0,19-1-854 0 0,51-9 0 0 0,-49 2-2125 0 0,44-14 1 0 0,-60 16-3104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2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16 4607 0 0,'4'0'354'0'0,"0"-1"-286"0"0,42-13 17046 0 0,-49 14-16837 0 0,-4 0-229 0 0,-1 0-1 0 0,0 0 1 0 0,1 1-1 0 0,-1 0 0 0 0,1 0 1 0 0,-1 1-1 0 0,1 0 0 0 0,0 0 1 0 0,-8 4-1 0 0,-66 34-30 0 0,12 2-17 0 0,-63 50 0 0 0,49-33 0 0 0,66-47 0 0 0,-4 2 0 0 0,1 1 0 0 0,-33 30 0 0 0,52-44 0 0 0,0 0 0 0 0,0 0 0 0 0,0 0 0 0 0,1 0 0 0 0,-1 0 0 0 0,0 0 0 0 0,1 0 0 0 0,-1 0 0 0 0,1 0 0 0 0,-1 0 0 0 0,1 0 0 0 0,-1 0 0 0 0,1 3 0 0 0,0-3-1 0 0,0 1 0 0 0,0-1 0 0 0,0 0 1 0 0,1 1-1 0 0,-1-1 0 0 0,1 1 0 0 0,-1-1 0 0 0,1 1 0 0 0,-1-1 0 0 0,1 0 0 0 0,0 0 0 0 0,0 1 0 0 0,-1-1 1 0 0,1 0-1 0 0,0 0 0 0 0,0 0 0 0 0,0 0 0 0 0,0 0 0 0 0,1 0 0 0 0,-1 0 0 0 0,0 0 0 0 0,0 0 0 0 0,1 0 0 0 0,-1-1 1 0 0,0 1-1 0 0,1-1 0 0 0,-1 1 0 0 0,0-1 0 0 0,1 1 0 0 0,-1-1 0 0 0,3 1 0 0 0,3 0-9 0 0,1 0 0 0 0,-1 0 0 0 0,0 0 0 0 0,1-1 0 0 0,7 0 0 0 0,12-3-32 0 0,-1 0 1 0 0,0-2-1 0 0,0-1 0 0 0,30-12 1 0 0,95-45-142 0 0,-138 56 147 0 0,64-32-117 0 0,-70 35 88 0 0,0-1 1 0 0,0 0 0 0 0,0 0-1 0 0,-1-1 1 0 0,0 1 0 0 0,0-1-1 0 0,8-12 1 0 0,-11 14-80 0 0,1-7 59 0 0,-4 11 81 0 0,1-1 0 0 0,-1 0 0 0 0,0 1 0 0 0,0-1 1 0 0,0 0-1 0 0,1 1 0 0 0,-1-1 0 0 0,0 0 0 0 0,0 0 0 0 0,0 1 0 0 0,0-1 1 0 0,0 0-1 0 0,0 0 0 0 0,-1 1 0 0 0,1-1 0 0 0,0 0 0 0 0,0 0 1 0 0,0 1-1 0 0,-1-2 0 0 0,0 1 6 0 0,1-2 78 0 0,-2 1 16 0 0,0 1-68 0 0,-1-1 0 0 0,1 1 1 0 0,0 0-1 0 0,-1-1 0 0 0,1 1 0 0 0,-1 0 0 0 0,0 1 0 0 0,1-1 0 0 0,-1 0 1 0 0,0 1-1 0 0,1-1 0 0 0,-1 1 0 0 0,0 0 0 0 0,1 0 0 0 0,-1 0 0 0 0,0 0 0 0 0,0 1 1 0 0,1-1-1 0 0,-1 1 0 0 0,0-1 0 0 0,1 1 0 0 0,-1 0 0 0 0,1 0 0 0 0,-1 0 1 0 0,1 0-1 0 0,-1 1 0 0 0,1-1 0 0 0,0 1 0 0 0,-4 3 0 0 0,-1 1 2 0 0,1 1 1 0 0,-1 1-1 0 0,2-1 0 0 0,-1 1 0 0 0,1 0 0 0 0,0 0 0 0 0,0 1 1 0 0,1 0-1 0 0,1-1 0 0 0,-4 12 0 0 0,3-2 34 0 0,0 8-48 0 0,4-21-27 0 0,1-1-10 0 0,-1-1-147 0 0,2 0-67 0 0,-1-1 143 0 0,0 0 0 0 0,0 0-1 0 0,0 0 1 0 0,1 0 0 0 0,-1-1-1 0 0,1 1 1 0 0,0 0 0 0 0,-1-1-1 0 0,1 0 1 0 0,0 1 0 0 0,0-1-1 0 0,0 0 1 0 0,0 0 0 0 0,2 2-1 0 0,2-1-420 0 0,-1 0 0 0 0,0-1 0 0 0,1 1 0 0 0,-1-1 0 0 0,12 1 0 0 0,6-3-6101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2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769 240 6447 0 0,'13'-17'407'0'0,"84"-100"-206"0"0,-43 61 1810 0 0,-37 41 1032 0 0,23-16-1 0 0,-40 31-2912 0 0,0-1 0 0 0,1 1 0 0 0,-1 0 0 0 0,0 0 0 0 0,0-1 0 0 0,1 1-1 0 0,-1 0 1 0 0,0 0 0 0 0,0 0 0 0 0,1 0 0 0 0,-1-1 0 0 0,0 1 0 0 0,1 0 0 0 0,-1 0 0 0 0,0 0-1 0 0,1 0 1 0 0,-1 0 0 0 0,0 0 0 0 0,1 0 0 0 0,-1 0 0 0 0,0 0 0 0 0,1 0 0 0 0,-1 0 0 0 0,0 0-1 0 0,1 0 1 0 0,-1 0 0 0 0,0 0 0 0 0,1 0 0 0 0,-1 0 0 0 0,0 1 0 0 0,1-1 0 0 0,-1 0 0 0 0,0 0-1 0 0,1 1-54 0 0,-1 0-1 0 0,0-1 1 0 0,1 1-1 0 0,-1 0 0 0 0,0 0 1 0 0,0-1-1 0 0,1 1 1 0 0,-1 0-1 0 0,0 0 0 0 0,0 0 1 0 0,0-1-1 0 0,0 1 1 0 0,0 1-1 0 0,-7 31 259 0 0,-6 7 200 0 0,-3-1 1 0 0,-34 65-1 0 0,20-44-207 0 0,-226 384 554 0 0,170-314-855 0 0,-5-4 0 0 0,-149 159 0 0 0,29-92-3173 0 0,209-191 1331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2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85 12439 0 0,'-10'1'303'0'0,"0"2"0"0"0,0-1-1 0 0,0 1 1 0 0,0 1 0 0 0,1 0-1 0 0,-1 0 1 0 0,-14 10 0 0 0,24-14-203 0 0,-1 1 1 0 0,1 0-1 0 0,-1-1 1 0 0,1 1-1 0 0,0 0 1 0 0,0-1-1 0 0,-1 1 1 0 0,1 0-1 0 0,0 0 1 0 0,0-1-1 0 0,0 1 1 0 0,-1 0-1 0 0,1 0 1 0 0,0-1-1 0 0,0 1 1 0 0,0 0-1 0 0,0 0 1 0 0,1-1-1 0 0,-1 1 1 0 0,0 0-1 0 0,0 1 1 0 0,1-1 172 0 0,-1 0-165 0 0,0 1 1 0 0,0-1 0 0 0,1 0 0 0 0,-1 0 0 0 0,1 0 0 0 0,-1 1 0 0 0,1-1 0 0 0,-1 0 0 0 0,1 0 0 0 0,0 0-1 0 0,0 0 1 0 0,-1 0 0 0 0,1 0 0 0 0,0 0 0 0 0,0 0 0 0 0,0 0 0 0 0,0-1 0 0 0,0 1 0 0 0,0 0 0 0 0,0 0-1 0 0,1-1 1 0 0,1 2 0 0 0,2-1-34 0 0,0 1 0 0 0,1-1 0 0 0,-1 1 0 0 0,6-1 0 0 0,-3 0 220 0 0,17 3 279 0 0,-1-2 0 0 0,1-1 0 0 0,0-1-1 0 0,45-6 1 0 0,99-27 1046 0 0,-111 21-1261 0 0,449-84 1702 0 0,-381 73-2015 0 0,-80 17-273 0 0,-43 5-21 0 0,1 12-9052 0 0,-4-10 9151 0 0,0 0 1 0 0,1-1 0 0 0,-1 1-1 0 0,0 0 1 0 0,0-1 0 0 0,0 1-1 0 0,0 0 1 0 0,0-1-1 0 0,0 1 1 0 0,0 0 0 0 0,0-1-1 0 0,0 1 1 0 0,0 0 0 0 0,0-1-1 0 0,-1 1 1 0 0,1 0 0 0 0,-16 51-6222 0 0,15-49 4440 0 0,1 0 860 0 0,-8 26-242 0 0,8-26 2090 0 0,0-1 70 0 0,4 11 4182 0 0,-3-10-2798 0 0,5 15-545 0 0,0 0 0 0 0,-2 1 0 0 0,0-1-1 0 0,1 26 1 0 0,-5-34-1488 0 0,0 0 0 0 0,0-1 0 0 0,-1 1 1 0 0,0 0-1 0 0,-1 0 0 0 0,0-1 0 0 0,-1 1 0 0 0,0-1 0 0 0,-1 0 0 0 0,-7 15 0 0 0,-7 7 177 0 0,-42 56-1 0 0,-32 21 264 0 0,87-102-637 0 0,-31 37-1499 0 0,34-41 751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2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10591 0 0,'7'-25'472'0'0,"-3"9"96"0"0,1 1-456 0 0,-1 0 5496 0 0,13 26-6368 0 0,-4 2-168 0 0,-4 4-32 0 0,-3 1-5024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23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68 8751 0 0,'3'-2'399'0'0,"38"-22"154"0"0,-40 23-438 0 0,2-1 634 0 0,0 0 0 0 0,0 1 0 0 0,0-1 0 0 0,0 1-1 0 0,0 0 1 0 0,0 0 0 0 0,0 0 0 0 0,5 0 0 0 0,-7 4-360 0 0,0 0-300 0 0,-1 0-1 0 0,0 0 0 0 0,0 0 0 0 0,0 0 1 0 0,0 0-1 0 0,0 0 0 0 0,-1 0 1 0 0,1 0-1 0 0,-1 0 0 0 0,0 0 0 0 0,0 0 1 0 0,0 0-1 0 0,0-1 0 0 0,0 1 1 0 0,-1 0-1 0 0,1-1 0 0 0,-1 1 0 0 0,1-1 1 0 0,-1 1-1 0 0,0-1 0 0 0,-3 3 1 0 0,-6 5 228 0 0,0 0 0 0 0,-1-1 0 0 0,-16 11 0 0 0,-10 6 252 0 0,7 1-180 0 0,1 2-1 0 0,-27 32 1 0 0,42-43-324 0 0,1 0-1 0 0,1 2 1 0 0,0 0 0 0 0,2 0 0 0 0,-10 24 0 0 0,17-34-36 0 0,1 0 0 0 0,0 1 1 0 0,-2 19-1 0 0,5-29-22 0 0,0 0 0 0 0,0 0 1 0 0,0 0-1 0 0,0-1 0 0 0,0 1 0 0 0,0 0 0 0 0,0 0 0 0 0,0 0 0 0 0,0-1 0 0 0,0 1 1 0 0,0 0-1 0 0,1 0 0 0 0,-1-1 0 0 0,0 1 0 0 0,1 0 0 0 0,-1 0 0 0 0,1-1 1 0 0,0 2-1 0 0,0 0 22 0 0,-1-1-12 0 0,1 0-1 0 0,-1 0 0 0 0,1 1 0 0 0,-1-1 0 0 0,1 0 0 0 0,-1 0 0 0 0,1 0 0 0 0,0 0 1 0 0,0 0-1 0 0,-1 0 0 0 0,1 0 0 0 0,1 1 0 0 0,1 0 25 0 0,-3-1-29 0 0,1 0 0 0 0,0 0 0 0 0,-1-1 0 0 0,1 1-1 0 0,0 0 1 0 0,0-1 0 0 0,0 1 0 0 0,-1-1 0 0 0,1 1 0 0 0,0-1-1 0 0,0 1 1 0 0,0-1 0 0 0,0 1 0 0 0,0-1 0 0 0,0 0 0 0 0,0 0 0 0 0,0 1-1 0 0,2-1 1 0 0,0 1 32 0 0,4 0 23 0 0,0 0 0 0 0,0 0 0 0 0,-1-1 0 0 0,1 0 0 0 0,0 0 0 0 0,0 0 0 0 0,0-1 0 0 0,-1 0 0 0 0,1 0 0 0 0,0-1 0 0 0,-1 0 0 0 0,1 0 0 0 0,-1-1 0 0 0,7-3 0 0 0,11-6 29 0 0,0-2-1 0 0,25-19 1 0 0,-30 20-70 0 0,-10 6 21 0 0,2 0-180 0 0,-1-1 0 0 0,13-11 0 0 0,-20 16 44 0 0,0 0-1 0 0,0 0 1 0 0,0-1 0 0 0,-1 1 0 0 0,0-1-1 0 0,1 0 1 0 0,-1 1 0 0 0,-1-1 0 0 0,1 0 0 0 0,-1 0-1 0 0,2-5 1 0 0,1-5-58 0 0,-2 7 80 0 0,-1-1 0 0 0,0 1-1 0 0,0-1 1 0 0,0 1-1 0 0,-1-1 1 0 0,-1-7-1 0 0,1-8 65 0 0,0-1-1 0 0,2 1 1 0 0,0 0-1 0 0,1 0 0 0 0,2 0 1 0 0,9-29-1 0 0,-9 38-23 0 0,1 0 0 0 0,1 0 0 0 0,12-20 0 0 0,-18 33-78 0 0,0-1 0 0 0,1 1 0 0 0,-1 0 0 0 0,0-1 0 0 0,1 1 0 0 0,-1 0 1 0 0,1 0-1 0 0,-1 0 0 0 0,1 0 0 0 0,-1 0 0 0 0,1 0 0 0 0,0 1 0 0 0,-1-1 0 0 0,1 0 0 0 0,0 1 0 0 0,0 0 0 0 0,-1-1 0 0 0,1 1 0 0 0,0 0 0 0 0,3 0 0 0 0,13 0-1943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12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7831 0 0,'0'0'603'0'0,"-1"3"-396"0"0,-35 71 3845 0 0,35-72-3434 0 0,1-2-594 0 0,0 1-1 0 0,1-1 1 0 0,-1 0-1 0 0,0 0 0 0 0,0 1 1 0 0,0-1-1 0 0,0 0 1 0 0,0 0-1 0 0,0 1 1 0 0,0-1-1 0 0,0 0 1 0 0,0 0-1 0 0,0 0 0 0 0,0 1 1 0 0,-1-1-1 0 0,1 0 1 0 0,0 0-1 0 0,0 1 1 0 0,0-1-1 0 0,0 0 0 0 0,0 0 1 0 0,0 0-1 0 0,0 1 1 0 0,-1-1-1 0 0,1 0 1 0 0,0 1-1 0 0,-4 9 1131 0 0,4-9-1111 0 0,0 0 43 0 0,0-1 1 0 0,0 1-1 0 0,0 0 0 0 0,0 0 0 0 0,0 0 0 0 0,0 0 0 0 0,0 0 0 0 0,0 0 0 0 0,0-1 0 0 0,0 1 0 0 0,1 0 0 0 0,-1 0 0 0 0,0 0 0 0 0,1-1 0 0 0,-1 1 0 0 0,1 0 0 0 0,-1 0 0 0 0,1-1 0 0 0,-1 1 1 0 0,1 0-1 0 0,-1-1 0 0 0,1 1 0 0 0,0 0 0 0 0,-1-1 0 0 0,1 1 0 0 0,0-1 0 0 0,-1 1 0 0 0,1-1 0 0 0,0 0 0 0 0,0 1 0 0 0,1 0 0 0 0,9 0 77 0 0,1 1 0 0 0,-1-1 1 0 0,0-1-1 0 0,0 0 0 0 0,1-1 0 0 0,-1 0 0 0 0,12-2 0 0 0,81-23 228 0 0,-86 21-395 0 0,0-2 0 0 0,-1 0-1 0 0,0-1 1 0 0,30-19 0 0 0,-46 27-52 0 0,0-1 0 0 0,0 1 0 0 0,0-1 0 0 0,-1 1 0 0 0,1-1 0 0 0,0 0 0 0 0,-1 1-1 0 0,1-1 1 0 0,0 0 0 0 0,-1 1 0 0 0,1-1 0 0 0,-1 0 0 0 0,1 0 0 0 0,-1 1 0 0 0,0-1 0 0 0,1 0 0 0 0,-1 0 0 0 0,0 0 0 0 0,1-1 0 0 0,-1 2 29 0 0,0-1 0 0 0,0 0-1 0 0,-1 1 1 0 0,1-1 0 0 0,0 1 0 0 0,0-1-1 0 0,0 0 1 0 0,-1 1 0 0 0,1-1 0 0 0,0 1 0 0 0,0-1-1 0 0,-1 1 1 0 0,1-1 0 0 0,-1 1 0 0 0,1-1 0 0 0,0 1-1 0 0,-1-1 1 0 0,1 1 0 0 0,-1 0 0 0 0,0-1 0 0 0,-1-1-40 0 0,-1 1 0 0 0,1 0 1 0 0,0 0-1 0 0,-1 0 1 0 0,1 0-1 0 0,0 0 1 0 0,-1 0-1 0 0,1 1 1 0 0,-1-1-1 0 0,1 1 1 0 0,-4 0-1 0 0,-11 1-98 0 0,0 2 0 0 0,0 0-1 0 0,1 0 1 0 0,0 2 0 0 0,0 0-1 0 0,-19 9 1 0 0,-88 50-51 0 0,122-64 216 0 0,-21 13-4 0 0,0 1 0 0 0,-21 18 0 0 0,34-25 4 0 0,1 1 1 0 0,0 0-1 0 0,0 0 0 0 0,1 1 0 0 0,0 0 0 0 0,0 0 0 0 0,-6 13 0 0 0,12-19 45 0 0,-1 0-1 0 0,1-1 0 0 0,0 1 0 0 0,0 0 1 0 0,1 0-1 0 0,-1 0 0 0 0,1 0 0 0 0,-1 0 1 0 0,1 0-1 0 0,0 0 0 0 0,0 0 1 0 0,0 0-1 0 0,1 0 0 0 0,-1 0 0 0 0,1 0 1 0 0,-1 0-1 0 0,1 0 0 0 0,0 0 0 0 0,0-1 1 0 0,1 1-1 0 0,-1 0 0 0 0,4 4 1 0 0,-3-3-143 0 0,1 0 1 0 0,1 0 0 0 0,-1 0 0 0 0,0-1 0 0 0,1 1 0 0 0,0-1 0 0 0,4 3 0 0 0,19 8-3674 0 0,-8-8-1452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2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7367 0 0,'24'75'3435'0'0,"-17"-52"4546"0"0,-7-23-7871 0 0,0 1 0 0 0,0 0 0 0 0,0 0 0 0 0,0 0 0 0 0,0-1 0 0 0,0 1 0 0 0,0 0 0 0 0,1 0 0 0 0,-1-1 0 0 0,0 1 0 0 0,0 0 0 0 0,3 5 3698 0 0,0-7-3435 0 0,2-1-296 0 0,0-1 0 0 0,0 0-1 0 0,0 0 1 0 0,0 0-1 0 0,0 0 1 0 0,0-1 0 0 0,-1 0-1 0 0,0 1 1 0 0,0-2 0 0 0,7-8-1 0 0,11-10 105 0 0,19-13-12 0 0,1 1 0 0 0,2 2-1 0 0,85-47 1 0 0,159-54-161 0 0,-268 127-8 0 0,34-8 0 0 0,-37 13 0 0 0,-16 2 0 0 0,-1 1 0 0 0,1-1 0 0 0,0 0 0 0 0,0 1 0 0 0,0-1 0 0 0,0 1 0 0 0,0-1 0 0 0,-1 1 0 0 0,1 0 0 0 0,0-1 0 0 0,0 1 0 0 0,-1 0 0 0 0,1-1 0 0 0,1 3 0 0 0,-1 0 2 0 0,1 0 1 0 0,0 1-1 0 0,-1-1 0 0 0,0 1 1 0 0,0-1-1 0 0,0 1 0 0 0,0-1 0 0 0,0 1 1 0 0,-1 0-1 0 0,1 0 0 0 0,-1-1 1 0 0,0 1-1 0 0,0 0 0 0 0,-1-1 0 0 0,1 1 1 0 0,-2 5-1 0 0,-2 8 23 0 0,-1-1 1 0 0,-8 21-1 0 0,9-28-9 0 0,-9 23 40 0 0,4-10-7 0 0,-12 41 0 0 0,19-56-41 0 0,1 0 0 0 0,0 1 0 0 0,0-1 0 0 0,1 0 0 0 0,0 1 0 0 0,0-1 0 0 0,0 0-1 0 0,1 1 1 0 0,0-1 0 0 0,3 8 0 0 0,0-2-7 0 0,1 0-1 0 0,0 0 1 0 0,1-1 0 0 0,0 1-1 0 0,1-1 1 0 0,1-1-1 0 0,0 1 1 0 0,16 17 0 0 0,-11-15 33 0 0,1-2 1 0 0,0 0 0 0 0,1-1 0 0 0,1 0 0 0 0,28 15 0 0 0,-11-10 30 0 0,1-2 0 0 0,38 12 0 0 0,71 12-100 0 0,-123-33-3 0 0,106 20-1726 0 0,-52-16 683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2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488 337 3223 0 0,'0'0'10111'0'0,"2"-2"-9600"0"0,95-93 2371 0 0,-85 83-2748 0 0,0 0-1 0 0,-1-1 0 0 0,0 0 1 0 0,-1-1-1 0 0,13-24 0 0 0,-20 32-129 0 0,0 0-1 0 0,-1-1 1 0 0,0 1 0 0 0,0-1-1 0 0,0 0 1 0 0,-1 0-1 0 0,0 0 1 0 0,0 1 0 0 0,-1-1-1 0 0,-1-11 1 0 0,1 16-31 0 0,0-1-1 0 0,0 1 1 0 0,-1-1 0 0 0,1 1 0 0 0,-1 0 0 0 0,0-1 0 0 0,1 1 0 0 0,-1 0 0 0 0,0 0 0 0 0,-1 0-1 0 0,1 0 1 0 0,0 0 0 0 0,-1 0 0 0 0,1 0 0 0 0,-1 0 0 0 0,1 0 0 0 0,-1 1 0 0 0,0-1-1 0 0,0 0 1 0 0,0 1 0 0 0,0 0 0 0 0,0-1 0 0 0,0 1 0 0 0,0 0 0 0 0,0 0 0 0 0,0 0-1 0 0,-1 0 1 0 0,1 1 0 0 0,0-1 0 0 0,-1 1 0 0 0,1-1 0 0 0,0 1 0 0 0,-3 0 0 0 0,-3 0-73 0 0,0 0 0 0 0,0 1 1 0 0,1 0-1 0 0,-1 0 0 0 0,0 1 1 0 0,1 0-1 0 0,-1 0 0 0 0,1 1 1 0 0,0 0-1 0 0,-8 5 0 0 0,-12 7-59 0 0,-30 23-1 0 0,42-27 122 0 0,-72 54-156 0 0,4 3-1 0 0,-78 85 0 0 0,147-140 124 0 0,-5 6 18 0 0,-19 23 0 0 0,34-36 59 0 0,0-1 0 0 0,0 1 0 0 0,0 0 0 0 0,1 0 0 0 0,0 0 0 0 0,0 0 0 0 0,0 1 0 0 0,1-1 0 0 0,-3 11 0 0 0,5-14 36 0 0,0 0 0 0 0,0-1 0 0 0,-1 1 0 0 0,2-1 0 0 0,-1 1 0 0 0,0-1 0 0 0,0 1 0 0 0,1-1 0 0 0,-1 1 0 0 0,1-1 0 0 0,0 1 0 0 0,0-1 0 0 0,0 0 0 0 0,0 1 0 0 0,0-1 0 0 0,3 4 0 0 0,-1-3 16 0 0,-1 0 0 0 0,1 0 0 0 0,0 0 0 0 0,0-1 0 0 0,1 1 0 0 0,-1-1 0 0 0,1 0 0 0 0,-1 0 0 0 0,7 3 0 0 0,1-1 68 0 0,0 0-1 0 0,1-1 1 0 0,-1-1-1 0 0,1 0 1 0 0,0 0 0 0 0,15 0-1 0 0,5-3 70 0 0,-1-2 0 0 0,1 0-1 0 0,0-3 1 0 0,-1 0 0 0 0,59-21-1 0 0,-73 21-275 0 0,0-1 0 0 0,-1 0 0 0 0,0-1 1 0 0,0-1-1 0 0,-1 0 0 0 0,-1-1 0 0 0,1-1 0 0 0,-1 0 0 0 0,-1-1 0 0 0,0 0 0 0 0,-1-1 0 0 0,18-25 0 0 0,-10 11 439 0 0,0 1-1 0 0,36-34 0 0 0,-55 58 862 0 0,-9 11-921 0 0,5-4-257 0 0,-89 112 97 0 0,81-101-195 0 0,1 1 1 0 0,1 0 0 0 0,0 1-1 0 0,1 0 1 0 0,-9 30 0 0 0,16-43-321 0 0,1 0 0 0 0,-1 0 0 0 0,1 0 0 0 0,0 1 0 0 0,1 6 0 0 0,-1-12 376 0 0,2 6-2046 0 0,7 6-3509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2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15 208 5983 0 0,'0'0'12703'0'0,"-2"1"-12239"0"0,-8 3-208 0 0,7-3 611 0 0,6-4-757 0 0,6-7-90 0 0,1 0 0 0 0,1 1 0 0 0,0 0 0 0 0,0 0-1 0 0,18-9 1 0 0,68-32 76 0 0,-64 35-87 0 0,-4 1-41 0 0,0 1-1 0 0,0 2 0 0 0,1 1 1 0 0,0 1-1 0 0,1 1 0 0 0,0 2 1 0 0,50-3-1 0 0,-75 9 31 0 0,-1 0 1 0 0,1 0 0 0 0,-1 0-1 0 0,0 1 1 0 0,1 0-1 0 0,-1 0 1 0 0,0 1-1 0 0,0-1 1 0 0,0 1-1 0 0,0 0 1 0 0,0 0-1 0 0,9 7 1 0 0,-10-7 9 0 0,-1 1 0 0 0,0 0 0 0 0,0 0 0 0 0,0 0 0 0 0,0 0 0 0 0,0 1 0 0 0,-1-1 0 0 0,1 1 0 0 0,-1 0 0 0 0,0 0 0 0 0,0 0 0 0 0,-1 0 0 0 0,1 0 0 0 0,-1 0 0 0 0,0 0 0 0 0,1 7 0 0 0,-1 1 21 0 0,0 1 0 0 0,-1-1 0 0 0,-1 0-1 0 0,0 1 1 0 0,-1-1 0 0 0,0 0 0 0 0,-1 0 0 0 0,0 0-1 0 0,-10 22 1 0 0,1-8-85 0 0,5-18-61 0 0,-4 2 18 0 0,4-2-6 0 0,5-6-6 0 0,0 0-1 0 0,-5 5 0 0 0,5-5-198 0 0,0 0-834 0 0,-9 7-354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2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67 620 8751 0 0,'0'0'10703'0'0,"-1"-2"-10443"0"0,-24-65 852 0 0,15 44-837 0 0,-10-34 1 0 0,17 45-256 0 0,0 0 1 0 0,1 0 0 0 0,1 0-1 0 0,0 0 1 0 0,0 0 0 0 0,1 0-1 0 0,3-24 1 0 0,-1 26-29 0 0,1 1 1 0 0,0 0-1 0 0,0 0 0 0 0,0 0 1 0 0,1 0-1 0 0,0 1 1 0 0,1-1-1 0 0,0 1 0 0 0,1 0 1 0 0,10-12-1 0 0,3 0-101 0 0,1 1 1 0 0,0 1 0 0 0,1 1-1 0 0,37-23 1 0 0,-21 18-107 0 0,1 2 0 0 0,49-18 0 0 0,-58 27 96 0 0,0 2 0 0 0,1 1 0 0 0,1 1 0 0 0,44-4 0 0 0,-55 9 164 0 0,-1 1 0 0 0,1 1 0 0 0,0 1 0 0 0,0 1 0 0 0,-1 1 0 0 0,1 0 0 0 0,-1 1 0 0 0,21 8 0 0 0,-32-9 26 0 0,0 1 0 0 0,0 0 0 0 0,0 0-1 0 0,-1 0 1 0 0,1 1 0 0 0,-1 0 0 0 0,-1 1 0 0 0,1-1 0 0 0,10 12 0 0 0,-14-13-38 0 0,1 1-1 0 0,-1 0 0 0 0,0-1 0 0 0,0 1 0 0 0,-1 0 0 0 0,0 1 0 0 0,1-1 0 0 0,-2 0 0 0 0,1 1 0 0 0,-1-1 0 0 0,1 1 0 0 0,-1-1 0 0 0,-1 1 0 0 0,1-1 0 0 0,-1 12 0 0 0,-2-5 15 0 0,1-1-1 0 0,-1 0 1 0 0,-1 0-1 0 0,0-1 1 0 0,0 1-1 0 0,-1 0 1 0 0,0-1-1 0 0,-1 0 1 0 0,0 0-1 0 0,-7 10 1 0 0,2-7 4 0 0,-1 0 0 0 0,0 0 0 0 0,0-1 1 0 0,-1 0-1 0 0,-1-1 0 0 0,-14 10 0 0 0,-10 3-35 0 0,-1-2 1 0 0,-1-2-1 0 0,0-1 0 0 0,-52 16 0 0 0,-20 1 6 0 0,54-25-1425 0 0,40-9-1532 0 0,-23 1 0 0 0,14-5-3525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2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51 2759 0 0,'8'-11'158'0'0,"17"-29"12366"0"0,-32 40-10770 0 0,1 0-687 0 0,-5 3-775 0 0,1 0 0 0 0,-1 0 0 0 0,1 0 1 0 0,0 2-1 0 0,-10 4 0 0 0,-48 32-391 0 0,62-37 161 0 0,-37 26-34 0 0,1 2-1 0 0,2 2 1 0 0,2 1 0 0 0,1 2-1 0 0,1 1 1 0 0,3 2 0 0 0,-42 64-1 0 0,54-70 25 0 0,1 2 0 0 0,-25 63 0 0 0,-14 82 16 0 0,37-72-320 0 0,5-26-2126 0 0,10-56 1072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2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1023 22 9671 0 0,'4'-1'748'0'0,"15"-8"-1372"0"0,6-3 10000 0 0,-39 19-8538 0 0,-62 27-399 0 0,-116 34 1 0 0,127-46-401 0 0,-121 44 25 0 0,117-42-290 0 0,2 3-1 0 0,-84 46 0 0 0,143-65 22 0 0,8-8 198 0 0,0 0-1 0 0,0 1 1 0 0,0-1-1 0 0,0 0 1 0 0,0 0-1 0 0,0 1 1 0 0,-1-1 0 0 0,1 0-1 0 0,0 0 1 0 0,0 0-1 0 0,0 1 1 0 0,-1-1-1 0 0,1 0 1 0 0,0 0-1 0 0,0 0 1 0 0,0 0 0 0 0,-1 0-1 0 0,1 1 1 0 0,0-1-1 0 0,0 0 1 0 0,-1 0-1 0 0,1 0 1 0 0,0 0-1 0 0,0 0 1 0 0,-1 0 0 0 0,1 3-80 0 0,0 0 72 0 0,1 0 0 0 0,-1 1 0 0 0,1-1 0 0 0,-1 0 0 0 0,1 0 0 0 0,0 0 0 0 0,0 0 0 0 0,0 0 0 0 0,1 0 0 0 0,-1 0 1 0 0,3 3-1 0 0,0 0 8 0 0,1 0 0 0 0,-1 0 0 0 0,1-1 0 0 0,9 8 1 0 0,5 2 17 0 0,1-1 1 0 0,22 12-1 0 0,-38-24-15 0 0,40 22 162 0 0,63 26 0 0 0,51 9 229 0 0,-48-19-179 0 0,-93-33-181 0 0,-13-6 431 0 0,-5 0-434 0 0,1 1 1 0 0,0-1-1 0 0,-1 0 0 0 0,1 0 0 0 0,-1 0 1 0 0,1 0-1 0 0,-1 0 0 0 0,0 0 0 0 0,0 0 1 0 0,1 0-1 0 0,-1 0 0 0 0,0 0 0 0 0,-1 1 1 0 0,1-1 7 0 0,-2 2 20 0 0,-1 0 0 0 0,0 0 1 0 0,0 0-1 0 0,0-1 0 0 0,0 1 0 0 0,-1-1 0 0 0,1 0 0 0 0,-1 0 0 0 0,-4 1 0 0 0,-47 11 262 0 0,39-10-260 0 0,-93 15 99 0 0,-121 6 0 0 0,62-9-72 0 0,140-12-307 0 0,0-2 0 0 0,0-1 0 0 0,-35-3 0 0 0,50-2-460 0 0,12 3 227 0 0,1-2-500 0 0,1 1 894 0 0,0 1-1 0 0,0-1 1 0 0,0 0-1 0 0,0 0 0 0 0,1 0 1 0 0,-1 1-1 0 0,0-1 1 0 0,1 0-1 0 0,-1 1 1 0 0,1-1-1 0 0,0 0 1 0 0,0 1-1 0 0,-1-1 0 0 0,1 1 1 0 0,0-1-1 0 0,0 1 1 0 0,0-1-1 0 0,1 1 1 0 0,-1 0-1 0 0,0-1 1 0 0,0 1-1 0 0,1 0 0 0 0,2-2 1 0 0,3-2-395 0 0,1 1 1 0 0,0 0-1 0 0,14-5 1 0 0,-15 6 50 0 0,23-10-1203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2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1084 68 17647 0 0,'5'-14'461'0'0,"0"0"493"0"0,7-25 1 0 0,-16 43-725 0 0,-20 28-102 0 0,-38 65 0 0 0,-12 46-10 0 0,35-66 44 0 0,-11 23-43 0 0,-37 68 5 0 0,21-60-91 0 0,-4-3 1 0 0,-6-3-1 0 0,-140 148 0 0 0,-8-38 16 0 0,119-116-34 0 0,96-86 51 0 0,19-15 83 0 0,24-19 104 0 0,-31 22-249 0 0,31-23-21 0 0,237-165-286 0 0,9 13 183 0 0,-215 138 119 0 0,55-29 149 0 0,-111 64-13 0 0,1 0 0 0 0,15-3 0 0 0,-22 6 80 0 0,-3 2-187 0 0,1 0 1 0 0,-1 0 0 0 0,1 0-1 0 0,-1 0 1 0 0,1 0-1 0 0,-1 0 1 0 0,1-1-1 0 0,0 1 1 0 0,0 0 0 0 0,-1 0-1 0 0,2 1 1 0 0,4 4 45 0 0,-4-3-41 0 0,-1 1 0 0 0,1 0 1 0 0,-1 0-1 0 0,0 0 0 0 0,0-1 0 0 0,0 1 0 0 0,0 0 0 0 0,-1 0 0 0 0,0 0 1 0 0,0 0-1 0 0,0 1 0 0 0,0-1 0 0 0,-2 7 0 0 0,-1 5 87 0 0,-10 30 0 0 0,2-16 33 0 0,-1-2-1 0 0,-29 51 1 0 0,-42 45 237 0 0,70-107-389 0 0,-6 8-8 0 0,2 0 0 0 0,-29 56 0 0 0,46-80 11 0 0,-1 0 0 0 0,1-1 0 0 0,0 1 0 0 0,-1 0 0 0 0,1-1 1 0 0,0 1-1 0 0,0 0 0 0 0,-1-1 0 0 0,1 1 0 0 0,0 0 0 0 0,0-1 0 0 0,0 1 0 0 0,0 0 0 0 0,0 0 0 0 0,0-1 0 0 0,0 1 0 0 0,0 0 0 0 0,1 0 0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2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77 15863 0 0,'5'-4'239'0'0,"0"0"1"0"0,0 1-1 0 0,1 0 0 0 0,7-4 0 0 0,43-8 344 0 0,-45 10-221 0 0,-2 3 1713 0 0,-10-2-1345 0 0,1 3-705 0 0,0 1 0 0 0,0-1-1 0 0,0 1 1 0 0,0 0 0 0 0,0-1-1 0 0,0 1 1 0 0,0-1-1 0 0,0 1 1 0 0,0-1 0 0 0,0 1-1 0 0,0-1 1 0 0,0 1 0 0 0,-1-1-1 0 0,1 1 1 0 0,0 0-1 0 0,0-1 1 0 0,0 1 0 0 0,-1-1-1 0 0,1 1 1 0 0,0 0 0 0 0,-1-1-1 0 0,1 1 1 0 0,-1-1 0 0 0,-6-2 25 0 0,-1 0 1 0 0,0 0-1 0 0,0 1 1 0 0,0 0 0 0 0,0 0-1 0 0,-1 1 1 0 0,1 0 0 0 0,0 0-1 0 0,-1 1 1 0 0,1 0 0 0 0,0 0-1 0 0,-10 3 1 0 0,-5 0 76 0 0,1 2 0 0 0,0 0 0 0 0,-31 13 0 0 0,27-7-132 0 0,1 1 0 0 0,0 2 1 0 0,1 0-1 0 0,0 2 0 0 0,1 1 0 0 0,1 0 0 0 0,0 2 0 0 0,2 0 1 0 0,0 2-1 0 0,-19 25 0 0 0,33-39 4 0 0,0 1 0 0 0,1 0 0 0 0,1 1 0 0 0,-1-1 0 0 0,1 1 0 0 0,1-1 0 0 0,-1 1 0 0 0,1 0 0 0 0,1 0 0 0 0,-2 12 0 0 0,4-19 1 0 0,0 0 0 0 0,-1 0 0 0 0,1 0 0 0 0,1 0 0 0 0,-1 0 0 0 0,0 0 0 0 0,0 0 0 0 0,1 2 0 0 0,1-2 0 0 0,-1 1 0 0 0,0-1 0 0 0,1 0 0 0 0,-1 1 0 0 0,1-1 0 0 0,0 0 0 0 0,0 0 0 0 0,0 0 0 0 0,0 0 0 0 0,0 0 0 0 0,0-1 0 0 0,0 1 0 0 0,1-1 0 0 0,-1 1 0 0 0,1-1 0 0 0,-1 0 0 0 0,1 0 0 0 0,-1 0 0 0 0,1 0 0 0 0,4 1 0 0 0,2 0 0 0 0,0-1 0 0 0,0 0 0 0 0,0 0 0 0 0,0 0 0 0 0,11-2 0 0 0,3-1 18 0 0,0-1 0 0 0,0-2-1 0 0,-1 0 1 0 0,0-1 0 0 0,0-1 0 0 0,0-1 0 0 0,-1-1-1 0 0,27-16 1 0 0,-26 13-27 0 0,55-34-125 0 0,-69 40 117 0 0,0 0 0 0 0,0-1 0 0 0,0 0 1 0 0,-1 0-1 0 0,0-1 0 0 0,8-12 0 0 0,-13 18-12 0 0,-1 0-1 0 0,0-1 1 0 0,0 1 0 0 0,0 0 0 0 0,0-1 0 0 0,0 1 0 0 0,-1-1-1 0 0,1 1 1 0 0,0-4 0 0 0,-1 3-71 0 0,1 1-168 0 0,-4 2-934 0 0,2 0 1112 0 0,0 1-1 0 0,0-1 1 0 0,0 0 0 0 0,-1 0-1 0 0,1 0 1 0 0,0-1 0 0 0,0 1-1 0 0,-2 0 1 0 0,1 0-63 0 0,1 0 0 0 0,-1 0 1 0 0,0 0-1 0 0,1 1 0 0 0,-1-1 0 0 0,0 1 0 0 0,1-1 0 0 0,-1 1 0 0 0,1 0 1 0 0,-1-1-1 0 0,1 1 0 0 0,-1 0 0 0 0,1 0 0 0 0,0 0 0 0 0,-1 0 0 0 0,0 2 1 0 0,0-2-470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2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1 6447 0 0,'-2'3'9084'0'0,"-53"87"-3838"0"0,-37 45-3844 0 0,42-63-630 0 0,-207 250 706 0 0,118-158-1313 0 0,130-153-193 0 0,-217 261-1439 0 0,176-219-983 0 0,47-51 1276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29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1 584 14567 0 0,'6'-20'257'0'0,"0"1"0"0"0,2-1 0 0 0,0 1 0 0 0,2 0 0 0 0,0 1 0 0 0,1 0 0 0 0,15-19 0 0 0,4 1 207 0 0,1 1-1 0 0,39-34 1 0 0,-27 33 29 0 0,2 3-1 0 0,57-34 1 0 0,-89 59-363 0 0,23-14 329 0 0,1 1 1 0 0,2 2 0 0 0,45-15-1 0 0,-62 26-211 0 0,1 1-1 0 0,-1 2 1 0 0,1 0-1 0 0,1 1 1 0 0,-1 1-1 0 0,0 2 1 0 0,31 1-1 0 0,-48 0-198 0 0,0 1-1 0 0,1 0 0 0 0,-1 0 0 0 0,0 1 0 0 0,0-1 0 0 0,0 2 0 0 0,0-1 0 0 0,0 0 0 0 0,-1 1 0 0 0,1 0 0 0 0,-1 1 1 0 0,0-1-1 0 0,1 1 0 0 0,-2 0 0 0 0,1 0 0 0 0,0 0 0 0 0,-1 1 0 0 0,0 0 0 0 0,7 9 0 0 0,-6-6-25 0 0,-1 0-1 0 0,-1 0 1 0 0,1 1 0 0 0,-1-1-1 0 0,0 1 1 0 0,-1-1 0 0 0,0 1-1 0 0,-1 0 1 0 0,1 0 0 0 0,-2 0-1 0 0,1 0 1 0 0,-1 0-1 0 0,-2 13 1 0 0,0-6-3 0 0,0 1 0 0 0,-1-1-1 0 0,-1 0 1 0 0,0 0 0 0 0,-2 0 0 0 0,1-1-1 0 0,-2 0 1 0 0,0 0 0 0 0,-1 0-1 0 0,0-1 1 0 0,-1 0 0 0 0,-1-1 0 0 0,0 0-1 0 0,-13 13 1 0 0,-7 2 18 0 0,-2-1-1 0 0,0-1 1 0 0,-2-2-1 0 0,-1-1 1 0 0,-1-2-1 0 0,0-1 1 0 0,-2-2-1 0 0,0-2 1 0 0,-1-1-1 0 0,0-2 1 0 0,-1-2 0 0 0,-48 7-1 0 0,65-14-151 0 0,-27 0 0 0 0,43-4-6 0 0,0 0-1 0 0,0 0 1 0 0,0-1-1 0 0,0 0 1 0 0,0 0-1 0 0,0-1 1 0 0,1 0 0 0 0,-9-3-1 0 0,13 4 2 0 0,1 1 0 0 0,-1-1 0 0 0,1 0 0 0 0,-1 0 0 0 0,1 0 0 0 0,0 0 0 0 0,0 0-1 0 0,-1-1 1 0 0,1 1 0 0 0,0 0 0 0 0,0 0 0 0 0,0-1 0 0 0,0 1 0 0 0,1-1 0 0 0,-1 1 0 0 0,0-1 0 0 0,0 1 0 0 0,0-4 0 0 0,-2-14-1915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1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31 1839 0 0,'25'-31'12884'0'0,"-29"40"-10658"0"0,-10 16-2804 0 0,-71 99 1550 0 0,-193 232-467 0 0,126-173-678 0 0,-29 27-3059 0 0,163-193 1780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3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78 12895 0 0,'3'1'998'0'0,"8"3"-589"0"0,0 1 0 0 0,0-1 0 0 0,-1 2 0 0 0,18 11 1 0 0,38 34 5549 0 0,-60-47-5799 0 0,-1 0 0 0 0,1-1 0 0 0,-1 0 1 0 0,1 0-1 0 0,0 0 0 0 0,0-1 0 0 0,0 0 1 0 0,1 0-1 0 0,-1 0 0 0 0,0-1 0 0 0,1 0 0 0 0,-1-1 1 0 0,1 1-1 0 0,-1-1 0 0 0,1 0 0 0 0,-1-1 0 0 0,1 1 1 0 0,6-3-1 0 0,14-3 319 0 0,-1-1 0 0 0,50-20 0 0 0,-66 23-418 0 0,16-8 12 0 0,-1-1 1 0 0,0-2-1 0 0,41-32 0 0 0,7-4-91 0 0,-59 43-62 0 0,-12 6-88 0 0,-7 2-487 0 0,-1 1 625 0 0,1 1 1 0 0,0-1-1 0 0,0 1 0 0 0,0 0 1 0 0,0 0-1 0 0,0 0 0 0 0,-8 6 1 0 0,1-2-12 0 0,-66 35-39 0 0,1 2 0 0 0,-128 98-1 0 0,174-114 47 0 0,1 0 0 0 0,1 2-1 0 0,-30 39 1 0 0,42-44 24 0 0,0 0 0 0 0,2 1-1 0 0,1 1 1 0 0,0 0 0 0 0,-11 35 0 0 0,20-48 44 0 0,1 0-1 0 0,1 0 1 0 0,0 0 0 0 0,1 0-1 0 0,-1 24 1 0 0,3-30-18 0 0,0-1 1 0 0,0 0-1 0 0,1 0 1 0 0,0 0-1 0 0,1 0 1 0 0,-1 0-1 0 0,1 0 1 0 0,0-1-1 0 0,0 1 1 0 0,1 0-1 0 0,0-1 1 0 0,0 1-1 0 0,0-1 1 0 0,8 9-1 0 0,-6-9 14 0 0,0 0-1 0 0,1-1 0 0 0,0 0 0 0 0,0 0 1 0 0,0 0-1 0 0,0-1 0 0 0,0 0 0 0 0,1 0 1 0 0,0 0-1 0 0,0-1 0 0 0,11 2 0 0 0,5 1 105 0 0,-1-2 0 0 0,31 1-1 0 0,102-4 345 0 0,-65-1-350 0 0,182-12 117 0 0,-114 2-1150 0 0,-117 9-22 0 0,-7-2-37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4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689 838 6911 0 0,'0'0'528'0'0,"3"0"-110"0"0,4 0 995 0 0,0 0 0 0 0,1 0 1 0 0,-1 1-1 0 0,12 3 0 0 0,-16-3-670 0 0,-2 0-654 0 0,0-1 0 0 0,0 0 1 0 0,0 1-1 0 0,0-1 0 0 0,0 1 0 0 0,0-1 1 0 0,0 1-1 0 0,0-1 0 0 0,-1 1 1 0 0,1 0-1 0 0,0-1 0 0 0,1 2 0 0 0,-1-1 71 0 0,8 8 250 0 0,-2-5 2035 0 0,-5-4-2380 0 0,1 1 0 0 0,-1-1 1 0 0,0 0-1 0 0,0 0 0 0 0,1 0 1 0 0,-1-1-1 0 0,0 1 0 0 0,0-1 1 0 0,0 1-1 0 0,1-1 0 0 0,-1 0 1 0 0,3-1-1 0 0,24-16 396 0 0,-14 6-261 0 0,-1-1 0 0 0,0-1 0 0 0,-1 0 0 0 0,19-27 0 0 0,-12 11 22 0 0,26-52 0 0 0,33-107 100 0 0,-16-6-282 0 0,-47 144-66 0 0,-10 31-67 0 0,-1 0 0 0 0,2-23-1 0 0,-5 35-13 0 0,-2-1-1 0 0,1 1 1 0 0,-1-1-1 0 0,-1 1 1 0 0,1-1-1 0 0,-2 1 1 0 0,-3-16-1 0 0,5 22 52 0 0,-1 0 0 0 0,0 0-1 0 0,0 0 1 0 0,1 0 0 0 0,-1 0 0 0 0,0 1-1 0 0,-1-1 1 0 0,1 0 0 0 0,0 0 0 0 0,0 1 0 0 0,-1-1-1 0 0,1 1 1 0 0,-1-1 0 0 0,0 1 0 0 0,-2-2-1 0 0,2 2-17 0 0,-1 0-1 0 0,0 0 0 0 0,1 0 0 0 0,-1 0 0 0 0,0 1 1 0 0,0-1-1 0 0,0 1 0 0 0,0 0 0 0 0,1 0 0 0 0,-1 0 1 0 0,-4 0-1 0 0,4 1 33 0 0,-1-1 1 0 0,1 1-1 0 0,-1 0 0 0 0,1 0 1 0 0,-1 0-1 0 0,1 0 0 0 0,0 1 1 0 0,0-1-1 0 0,0 1 0 0 0,-1 0 1 0 0,2 0-1 0 0,-1 0 0 0 0,0 0 1 0 0,0 1-1 0 0,1-1 1 0 0,-1 1-1 0 0,-2 3 0 0 0,-3 5 14 0 0,1-1-1 0 0,1 1 0 0 0,-8 17 1 0 0,-18 49-51 0 0,-1 4 19 0 0,28-70 60 0 0,-65 123 0 0 0,-88 139 0 0 0,11 52 0 0 0,46-91 0 0 0,74-181 0 0 0,-2 0 0 0 0,-44 60 0 0 0,2-27-61 0 0,5-4-318 0 0,56-69 82 0 0,-1 1 0 0 0,0-2 0 0 0,-1 1 0 0 0,0-2 0 0 0,-1 0 0 0 0,0 0 0 0 0,-16 9 0 0 0,14-13-599 0 0,13-6 487 0 0,-9 6-164 0 0,-17 10 43 0 0,26-15 338 0 0,-1-1-22 0 0,-18 12-820 0 0,19-12 696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4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80 3223 0 0,'-32'14'309'0'0,"-4"2"-49"0"0,33-15 182 0 0,0 1-1 0 0,1 0 0 0 0,-1 0 0 0 0,1 0 0 0 0,0 0 0 0 0,0 0 0 0 0,-1 0 0 0 0,1 1 0 0 0,0-1 1 0 0,-3 7 5396 0 0,5-7-5687 0 0,1 1-1 0 0,-1-1 1 0 0,1 1 0 0 0,0-1-1 0 0,-1 1 1 0 0,1-1 0 0 0,0 1-1 0 0,1-1 1 0 0,-1 0 0 0 0,0 1 0 0 0,1-1-1 0 0,-1 0 1 0 0,1 0 0 0 0,0 0-1 0 0,-1 0 1 0 0,1 0 0 0 0,0 0-1 0 0,0-1 1 0 0,5 3 0 0 0,-3-1-2 0 0,1 0 0 0 0,-1 0 1 0 0,1-1-1 0 0,0 0 0 0 0,0 0 0 0 0,0 0 1 0 0,0 0-1 0 0,10 1 0 0 0,9-2 248 0 0,-1 0 0 0 0,0-1 0 0 0,1-2 1 0 0,32-5-1 0 0,92-28 481 0 0,-121 28-676 0 0,209-72 1069 0 0,-117 36-864 0 0,-85 33-1240 0 0,-1 1 0 0 0,55-7 1 0 0,-85 16-812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4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0 9671 0 0,'0'0'2464'0'0,"-2"1"-862"0"0,-8 3-1089 0 0,1 0 0 0 0,-1 0 0 0 0,1 1 0 0 0,1 0 0 0 0,-1 0 0 0 0,1 1 0 0 0,0 0 0 0 0,0 1 0 0 0,-10 11 0 0 0,1 1-314 0 0,0 1-1 0 0,-23 35 0 0 0,-39 78 307 0 0,64-104-444 0 0,2 1-1 0 0,-17 55 1 0 0,28-80-56 0 0,0 0 0 0 0,1 0 1 0 0,0 0-1 0 0,0 1 0 0 0,1-1 1 0 0,-1 0-1 0 0,1 1 0 0 0,0-1 1 0 0,1 1-1 0 0,-1-1 0 0 0,2 8 1 0 0,6 4 16 0 0,-5-14 15 0 0,0-1 0 0 0,-1 0 0 0 0,1 1-1 0 0,0-1 1 0 0,0 0 0 0 0,0 0 0 0 0,1 0 0 0 0,-1-1-1 0 0,0 1 1 0 0,1-1 0 0 0,-1 0 0 0 0,1 0 0 0 0,-1 0-1 0 0,1 0 1 0 0,6 0 0 0 0,0-1 117 0 0,-1 1-1 0 0,1-1 0 0 0,0-1 1 0 0,17-2-1 0 0,-10-1-55 0 0,0-1 0 0 0,0-1 0 0 0,0 0 0 0 0,-1-1 0 0 0,0 0 0 0 0,-1-2 0 0 0,1 0 0 0 0,-2 0 0 0 0,1-2 0 0 0,15-13-1 0 0,6-8 93 0 0,0-1-1 0 0,-3-2 0 0 0,0-2 1 0 0,-3-1-1 0 0,51-82 0 0 0,-66 95-127 0 0,19-38-482 0 0,-32 60-102 0 0,-1 0 0 0 0,1 0 1 0 0,0 0-1 0 0,0 0 0 0 0,0 1 0 0 0,0-1 0 0 0,3-2 1 0 0,-2 2-424 0 0,8-9-5871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4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202 331 1839 0 0,'-4'8'-8'0'0,"0"-1"-1"0"0,0 0 0 0 0,-1 0 0 0 0,0 0 0 0 0,-1-1 1 0 0,1 1-1 0 0,-13 9 0 0 0,-15 10 1456 0 0,-1-3 4454 0 0,1-3 1077 0 0,1-4-3972 0 0,30-15-2350 0 0,-11 3 445 0 0,11-4-208 0 0,1-2-480 0 0,1-1-367 0 0,-1 1-1 0 0,1-1 0 0 0,0 0 0 0 0,0 0 0 0 0,1 0 0 0 0,-1 0 0 0 0,0 1 1 0 0,1-1-1 0 0,0 0 0 0 0,0 0 0 0 0,0 1 0 0 0,0-1 0 0 0,0 1 0 0 0,0-1 0 0 0,0 1 1 0 0,1-1-1 0 0,3-3 0 0 0,5-8 92 0 0,21-21 0 0 0,-27 30-122 0 0,31-30 11 0 0,72-56-1 0 0,48-20 16 0 0,-125 91-40 0 0,11-9-1 0 0,3 3 0 0 0,60-28 0 0 0,-80 46 0 0 0,-4 4 0 0 0,-19 4 7 0 0,1 0 0 0 0,0 1 0 0 0,0-1 0 0 0,0 0 0 0 0,0 1 0 0 0,0-1 0 0 0,-1 1 0 0 0,1 0 0 0 0,0-1 0 0 0,0 1-1 0 0,-1 0 1 0 0,1 0 0 0 0,0 0 0 0 0,-1 0 0 0 0,3 2 0 0 0,-2 0 24 0 0,1 0 0 0 0,-1 0 1 0 0,1 0-1 0 0,-1 0 0 0 0,0 1 0 0 0,0-1 0 0 0,2 5 0 0 0,-1 1 27 0 0,0-1 1 0 0,0 1-1 0 0,-1 0 0 0 0,0 0 1 0 0,0 0-1 0 0,-1 9 0 0 0,-1 9 14 0 0,-2 0 0 0 0,-1 0 0 0 0,-1 0 0 0 0,-11 39 0 0 0,3-14-19 0 0,4-20-412 0 0,-1-1 0 0 0,-16 36 0 0 0,24-65-198 0 0,3 18-4662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4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35 10135 0 0,'6'-4'156'0'0,"23"-11"767"0"0,8 0 11005 0 0,-39 19-11460 0 0,-4 6-329 0 0,-1 0 1 0 0,1 0-1 0 0,-2-1 1 0 0,1 1-1 0 0,-13 10 1 0 0,-52 43 118 0 0,25-23-209 0 0,30-24-49 0 0,-106 99 17 0 0,95-85-68 0 0,1 0-1 0 0,-26 39 0 0 0,44-56 21 0 0,0 0-1 0 0,1 0 1 0 0,0 1-1 0 0,1 0 0 0 0,1 1 1 0 0,-7 22-1 0 0,11-16-27 0 0,7-2 5 0 0,-3-15 53 0 0,0 0 0 0 0,1-1 0 0 0,-1 1 1 0 0,1-1-1 0 0,0 0 0 0 0,0 0 0 0 0,0 0 0 0 0,0 0 0 0 0,1 0 1 0 0,-1-1-1 0 0,1 0 0 0 0,0 1 0 0 0,-1-1 0 0 0,1 0 1 0 0,0-1-1 0 0,5 2 0 0 0,5 2 18 0 0,0-1 1 0 0,1-1-1 0 0,20 2 1 0 0,7-1-148 0 0,1-2 1 0 0,-1-2-1 0 0,61-8 1 0 0,-6-9-7580 0 0,-64 10 765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4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99 12439 0 0,'11'-12'635'0'0,"19"-28"1"0"0,-6 8 3591 0 0,-18 22-2214 0 0,-4 5 1044 0 0,-3 9-2860 0 0,-11 43-146 0 0,-2 0-1 0 0,-22 51 0 0 0,23-65-46 0 0,-32 75 37 0 0,-81 142 1 0 0,-88 84 56 0 0,17-66 38 0 0,185-251-192 0 0,0 1-1 0 0,1 1 0 0 0,1-1 1 0 0,1 2-1 0 0,-9 24 0 0 0,15-26-560 0 0,3-14 478 0 0,0 0-298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4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8287 0 0,'-3'0'639'0'0,"1"0"-608"0"0,0 1-1 0 0,1-1 1 0 0,-1 0-1 0 0,0 1 1 0 0,0-1-1 0 0,1 1 1 0 0,-1 0-1 0 0,0 0 1 0 0,1-1-1 0 0,-1 1 1 0 0,-1 2-1 0 0,-4 3 4505 0 0,5-2-3300 0 0,0 1 1 0 0,1-1-1 0 0,-1 1 0 0 0,0 6 0 0 0,2-10-1176 0 0,0-1-1 0 0,0 1 1 0 0,0 0-1 0 0,0 0 0 0 0,0-1 1 0 0,0 1-1 0 0,1 0 1 0 0,-1 0-1 0 0,0 0 1 0 0,0-1-1 0 0,1 1 1 0 0,-1 0-1 0 0,0-1 0 0 0,1 1 1 0 0,-1 0-1 0 0,1-1 1 0 0,-1 1-1 0 0,1 0 1 0 0,-1-1-1 0 0,2 2 1 0 0,0 0 139 0 0,1 2-13 0 0,0 0 1 0 0,1 1 0 0 0,0-1 0 0 0,0-1-1 0 0,0 1 1 0 0,0-1 0 0 0,1 1 0 0 0,-1-1 0 0 0,10 4-1 0 0,-5-3 1 0 0,-1-1-1 0 0,1 0 0 0 0,0 0 1 0 0,1-1-1 0 0,9 2 0 0 0,10-2 162 0 0,0-1-1 0 0,49-3 1 0 0,-72 1-311 0 0,339-39 785 0 0,-282 31-893 0 0,40 0-862 0 0,1-1-5385 0 0,-82 7-796 0 0</inkml:trace>
  <inkml:trace contextRef="#ctx0" brushRef="#br0" timeOffset="1">1211 199 8287 0 0,'0'0'639'0'0,"-2"3"-415"0"0,-33 83 7708 0 0,2-4-1795 0 0,8-29-5560 0 0,23-50-539 0 0,-14 32 191 0 0,-17 47 0 0 0,29-71-402 0 0,3-8-240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46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7367 0 0,'9'-28'656'0'0,"-2"11"-528"0"0,-1-5-128 0 0,0 5 0 0 0,1 4 5128 0 0,-1 5 1128 0 0,12 21-8704 0 0,-5-3 1184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4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5527 0 0,'0'0'498'0'0,"-2"2"-406"0"0,-18 15-426 0 0,-18 7 4592 0 0,23-15-320 0 0,-22 17 0 0 0,0 5-2401 0 0,-48 54 0 0 0,73-71-1502 0 0,1 0-1 0 0,0 0 0 0 0,2 1 1 0 0,-1 1-1 0 0,2-1 0 0 0,0 2 1 0 0,-8 22-1 0 0,15-35 8 0 0,0 0 1 0 0,0 0 0 0 0,1 0-1 0 0,-1 0 1 0 0,1 0 0 0 0,0 0-1 0 0,0 0 1 0 0,1 0-1 0 0,-1 0 1 0 0,1 0 0 0 0,-1 0-1 0 0,1-1 1 0 0,0 1-1 0 0,1 0 1 0 0,-1 0 0 0 0,1-1-1 0 0,0 1 1 0 0,2 3 0 0 0,1 0 77 0 0,0 1 1 0 0,1-2-1 0 0,-1 1 1 0 0,2-1-1 0 0,-1 0 1 0 0,13 9-1 0 0,-15-11-47 0 0,2-1-1 0 0,-1-1 1 0 0,0 1-1 0 0,0-1 1 0 0,1 0-1 0 0,-1 0 0 0 0,10 2 1 0 0,3 0 87 0 0,-10-2-73 0 0,-1 0-1 0 0,1-1 1 0 0,0 0-1 0 0,0 0 1 0 0,-1-1 0 0 0,1 0-1 0 0,0-1 1 0 0,0 1-1 0 0,0-1 1 0 0,-1-1 0 0 0,1 0-1 0 0,0 0 1 0 0,-1 0-1 0 0,13-7 1 0 0,-11 5 30 0 0,0-1 0 0 0,0 0 1 0 0,-1 0-1 0 0,0-1 0 0 0,0 0 1 0 0,-1-1-1 0 0,1 1 0 0 0,-1-2 1 0 0,-1 1-1 0 0,1-1 0 0 0,5-10 1 0 0,-6 8-42 0 0,-1-1 0 0 0,0 1 0 0 0,-1-1 0 0 0,0-1 0 0 0,-1 1 0 0 0,0 0 0 0 0,2-20 1 0 0,-3 4-96 0 0,-1-1 1 0 0,-2-29-1 0 0,1 50-56 0 0,-1 1-1 0 0,0 0 1 0 0,0 0-1 0 0,0 0 1 0 0,-1 0 0 0 0,1 0-1 0 0,-2 0 1 0 0,1 1-1 0 0,-7-12 1 0 0,8 14-29 0 0,-1 1 0 0 0,0-1 0 0 0,-1 1 0 0 0,1-1 0 0 0,0 1 1 0 0,-1 0-1 0 0,0 0 0 0 0,1 0 0 0 0,-1 0 0 0 0,0 0 0 0 0,0 0 0 0 0,0 1 0 0 0,0 0 0 0 0,0-1 1 0 0,0 1-1 0 0,0 0 0 0 0,-1 1 0 0 0,1-1 0 0 0,-6 0 0 0 0,-8 3-436 0 0,8 0-6024 0 0,12 0 4386 0 0,15 9-20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1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7831 0 0,'27'-31'1224'0'0,"62"-52"-1"0"0,-72 69-756 0 0,2 1-1 0 0,0 0 1 0 0,0 2 0 0 0,1 0-1 0 0,25-9 1 0 0,-1 4-44 0 0,0 2-1 0 0,1 2 1 0 0,69-9-1 0 0,-86 18-25 0 0,-1 1 0 0 0,1 1 0 0 0,0 1 0 0 0,-1 2 0 0 0,1 0 0 0 0,-1 2-1 0 0,33 9 1 0 0,-57-12-335 0 0,0 0 0 0 0,0 0 0 0 0,0 0 1 0 0,0 1-1 0 0,0-1 0 0 0,0 1 0 0 0,0 0 0 0 0,0 0 0 0 0,0 0 0 0 0,-1 0 0 0 0,1 0 0 0 0,-1 0 0 0 0,0 1 0 0 0,1-1 0 0 0,-1 1 0 0 0,0 0 0 0 0,-1-1 1 0 0,1 1-1 0 0,0 0 0 0 0,1 5 0 0 0,-2-4-6 0 0,0 0 1 0 0,0 0-1 0 0,-1 0 1 0 0,1 0-1 0 0,-1 0 1 0 0,0 0-1 0 0,0 0 1 0 0,0 0-1 0 0,-1 0 0 0 0,0 0 1 0 0,0 0-1 0 0,0-1 1 0 0,0 1-1 0 0,0 0 1 0 0,-1 0-1 0 0,1-1 1 0 0,-3 4-1 0 0,-3 4 73 0 0,0-1 0 0 0,0 0 0 0 0,-1 0 0 0 0,-1-1 1 0 0,1 0-1 0 0,-1-1 0 0 0,-18 14 0 0 0,-5-1 150 0 0,-41 22 0 0 0,-59 36 8 0 0,76-44-606 0 0,-114 54-1 0 0,162-86 31 0 0,0-1 0 0 0,0 1 0 0 0,-14 1 0 0 0,19-4-235 0 0,2-2-577 0 0,-1-1 951 0 0,1 1 1 0 0,0-1 0 0 0,0 0 0 0 0,1 1 0 0 0,-1-1 0 0 0,0 0-1 0 0,1 0 1 0 0,0 1 0 0 0,-1-1 0 0 0,1 0 0 0 0,0 0-1 0 0,1-5 1 0 0,8-22-4757 0 0,-1 8-218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4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115 494 9671 0 0,'0'0'748'0'0,"-2"3"-492"0"0,-2 4 211 0 0,-1 0 0 0 0,0-1-1 0 0,-9 9 1 0 0,6-7 1283 0 0,0-1-1 0 0,-14 9 1 0 0,-22 11 2462 0 0,42-26-2776 0 0,6-1-1316 0 0,5-3-86 0 0,0 1 1 0 0,0-1-1 0 0,0-1 0 0 0,0 0 1 0 0,0 0-1 0 0,-1 0 0 0 0,0-1 0 0 0,0-1 1 0 0,10-7-1 0 0,8-10 37 0 0,30-33-1 0 0,-24 23-13 0 0,-4 5-5 0 0,144-136 108 0 0,-138 135-143 0 0,1 2 0 0 0,2 1 0 0 0,51-27 0 0 0,-52 35 9 0 0,0 2 0 0 0,1 1-1 0 0,1 1 1 0 0,0 2-1 0 0,0 2 1 0 0,70-9-1 0 0,-104 19 271 0 0,-4 1-279 0 0,1 0 0 0 0,0 0 0 0 0,-1 0-1 0 0,1 0 1 0 0,0 0 0 0 0,-1 0 0 0 0,1 0 0 0 0,-1 0 0 0 0,0 0-1 0 0,1 0 1 0 0,-1 0 0 0 0,0 0 0 0 0,1 2 0 0 0,-1-1 10 0 0,0 2-9 0 0,1 0 0 0 0,-1-1 0 0 0,0 1 0 0 0,0 0 0 0 0,0 0 0 0 0,-1 0 0 0 0,0 0 0 0 0,1 0 0 0 0,-1-1-1 0 0,-1 1 1 0 0,-1 5 0 0 0,-4 6 23 0 0,-11 20 1 0 0,12-24-39 0 0,-71 111 36 0 0,-11 17 17 0 0,80-123-51 0 0,1 1-1 0 0,0 0 0 0 0,1 0 0 0 0,0 0 0 0 0,2 1 0 0 0,-5 35 0 0 0,8-45-127 0 0,1 1 1 0 0,1-1-1 0 0,-1 0 0 0 0,1 0 0 0 0,1 0 1 0 0,-1 0-1 0 0,2 0 0 0 0,-1 0 0 0 0,1-1 1 0 0,0 1-1 0 0,0-1 0 0 0,1 1 0 0 0,0-1 1 0 0,7 8-1 0 0,-5-6-430 0 0,2 0 0 0 0,-1-1 0 0 0,1 0 0 0 0,0 0 0 0 0,1-1 0 0 0,0 0 0 0 0,0-1 0 0 0,0 1 0 0 0,20 8 1 0 0,-7-6-7262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4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11055 0 0,'0'0'14785'0'0,"4"0"-14623"0"0,11-1-126 0 0,3-1-220 0 0,-14 0-258 0 0,0 1 1 0 0,0-1-1 0 0,0 0 1 0 0,0 0-1 0 0,-1 0 0 0 0,1-1 1 0 0,-1 0-1 0 0,1 1 1 0 0,-1-1-1 0 0,5-6 1 0 0,-5 6-1437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240 481 5527 0 0,'44'-32'480'0'0,"-28"20"511"0"0,0 1 0 0 0,0 0 0 0 0,1 1 0 0 0,20-8 0 0 0,-7 4 2650 0 0,-22 10 363 0 0,-14 14-2998 0 0,5-6-861 0 0,-129 268 2258 0 0,-119 222-2077 0 0,213-437-1152 0 0,35-55 412 0 0,3-5-1267 0 0,29-55-1693 0 0,-3-2 0 0 0,24-70 0 0 0,-38 87 2366 0 0,-2-1-1 0 0,-2-1 0 0 0,-1 0 0 0 0,1-46 1 0 0,-9 81 1239 0 0,1-64 2283 0 0,-2 67-1787 0 0,-1-1 0 0 0,0 1 0 0 0,0-1 0 0 0,-1 1 0 0 0,1 0 0 0 0,-2-1 0 0 0,-4-10 5581 0 0,8 15-6148 0 0,0-1 0 0 0,0 1-1 0 0,0-1 1 0 0,1 1 0 0 0,-1 0-1 0 0,1-1 1 0 0,0 1 0 0 0,0 0 0 0 0,0 0-1 0 0,3-4 1 0 0,0 1 91 0 0,23-30 576 0 0,65-63 0 0 0,-27 32-594 0 0,2-5-153 0 0,115-95 1 0 0,-176 161-96 0 0,1 1-1 0 0,-1 0 0 0 0,1 0 1 0 0,0 1-1 0 0,0-1 1 0 0,0 2-1 0 0,1-1 0 0 0,-1 1 1 0 0,13-2-1 0 0,-17 4 8 0 0,1 0 0 0 0,0 1 0 0 0,0 0-1 0 0,0 0 1 0 0,0 0 0 0 0,0 1 0 0 0,0-1-1 0 0,-1 1 1 0 0,1 0 0 0 0,0 1 0 0 0,0-1 0 0 0,-1 1-1 0 0,1 0 1 0 0,-1 0 0 0 0,0 0 0 0 0,1 1 0 0 0,-1 0-1 0 0,7 5 1 0 0,1 3 14 0 0,-1 1-1 0 0,0 0 1 0 0,0 0-1 0 0,-1 1 1 0 0,-1 0-1 0 0,0 1 1 0 0,8 18-1 0 0,-2-1 91 0 0,-2 0-1 0 0,13 49 1 0 0,-17-42 50 0 0,-1 1 0 0 0,-2 0 0 0 0,2 46 0 0 0,-7-21 126 0 0,-7 75 0 0 0,2-104-202 0 0,-1 0-1 0 0,-2-1 1 0 0,-1 0 0 0 0,-2 0 0 0 0,-1-1 0 0 0,-17 36 0 0 0,17-47-7 0 0,-1 0 1 0 0,0-1 0 0 0,-2-1-1 0 0,-1 0 1 0 0,0 0-1 0 0,-1-2 1 0 0,-1 0 0 0 0,-1-1-1 0 0,-30 23 1 0 0,30-28 6 0 0,1-2 0 0 0,-2 0 0 0 0,0-1 0 0 0,0-1-1 0 0,0-1 1 0 0,-36 9 0 0 0,-125 13 209 0 0,144-25-261 0 0,-1-2-1 0 0,-41-3 1 0 0,59 0-52 0 0,0-1 0 0 0,0-1 0 0 0,0-1-1 0 0,0-1 1 0 0,-32-12 0 0 0,46 15 32 0 0,0-1 1 0 0,1 1-1 0 0,-1-1 1 0 0,1 0-1 0 0,-1 0 0 0 0,1 0 1 0 0,0 0-1 0 0,0-1 0 0 0,1 1 1 0 0,-1-1-1 0 0,-3-5 0 0 0,6 7-38 0 0,-1-1 0 0 0,1 0 0 0 0,0 1-1 0 0,0-1 1 0 0,0 0 0 0 0,0 0 0 0 0,0 0 0 0 0,1 1 0 0 0,-1-1-1 0 0,1 0 1 0 0,0 0 0 0 0,0 0 0 0 0,0 0 0 0 0,0 0-1 0 0,0 0 1 0 0,1 0 0 0 0,-1 0 0 0 0,1 0 0 0 0,0 1-1 0 0,1-6 1 0 0,3-2-320 0 0,-1 1 0 0 0,2 0 0 0 0,-1 0 0 0 0,1 1 0 0 0,0 0 0 0 0,1 0 0 0 0,0 0 0 0 0,12-11 0 0 0,17-9-1216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12439 0 0,'0'0'8064'0'0,"-2"3"-7072"0"0,-6 17-113 0 0,-1-1 1 0 0,-22 35-1 0 0,-32 35 354 0 0,2-3-849 0 0,48-68-322 0 0,2 1 0 0 0,1 0-1 0 0,0 1 1 0 0,1 0 0 0 0,1 0 0 0 0,-5 22 0 0 0,13-40-103 0 0,-1 1 1 0 0,1-1-1 0 0,0 0 1 0 0,-1 1-1 0 0,1-1 0 0 0,1 1 1 0 0,-1-1-1 0 0,0 0 0 0 0,0 1 1 0 0,1-1-1 0 0,-1 1 0 0 0,1-1 1 0 0,0 0-1 0 0,1 4 0 0 0,-1-5-87 0 0,0 0 1 0 0,0 1-1 0 0,0-1 0 0 0,0 0 0 0 0,0 0 0 0 0,0 0 0 0 0,1 0 0 0 0,-1 0 0 0 0,0 0 0 0 0,0 0 0 0 0,1-1 0 0 0,-1 1 0 0 0,1 0 0 0 0,-1-1 0 0 0,0 1 0 0 0,1-1 0 0 0,-1 1 0 0 0,1-1 0 0 0,-1 0 0 0 0,1 0 0 0 0,-1 0 0 0 0,1 1 0 0 0,0-2 0 0 0,1 1 0 0 0,20-3-1647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89 18487 0 0,'22'-17'673'0'0,"0"1"-1"0"0,2 1 1 0 0,0 1-1 0 0,28-12 1 0 0,-50 26 729 0 0,-2 2-1340 0 0,-1 0 1 0 0,0 1-1 0 0,0-1 0 0 0,0 0 0 0 0,0 0 0 0 0,-1 0 0 0 0,1 0 0 0 0,-1 0 0 0 0,1 0 0 0 0,-4 3 0 0 0,1-1 25 0 0,-16 18-41 0 0,-1-1 1 0 0,-1-1-1 0 0,-26 17 1 0 0,-15 14-48 0 0,50-40-9 0 0,-206 200-265 0 0,216-207 215 0 0,-1 0 0 0 0,1 0 0 0 0,1 0-1 0 0,-1 0 1 0 0,1 1 0 0 0,-1-1 0 0 0,-1 7 0 0 0,3-10 30 0 0,1 1 1 0 0,0-1-1 0 0,-1 0 0 0 0,1 0 1 0 0,0 1-1 0 0,0-1 0 0 0,0 0 1 0 0,0 0-1 0 0,0 1 0 0 0,0-1 0 0 0,0 0 1 0 0,0 0-1 0 0,0 1 0 0 0,1-1 1 0 0,-1 0-1 0 0,1 0 0 0 0,-1 0 0 0 0,0 1 1 0 0,1-1-1 0 0,0 0 0 0 0,-1 0 1 0 0,1 0-1 0 0,0 0 0 0 0,0 0 1 0 0,-1 0-1 0 0,1 0 0 0 0,0 0 0 0 0,0-1 1 0 0,0 1-1 0 0,0 0 0 0 0,0 0 1 0 0,0-1-1 0 0,2 2 0 0 0,13 5-236 0 0,0-1-1 0 0,34 7 1 0 0,14 6 105 0 0,-45-11 233 0 0,0 0-1 0 0,0 2 1 0 0,34 22-1 0 0,-47-28 43 0 0,0 1 0 0 0,0 0 0 0 0,0 0 0 0 0,-1 1 0 0 0,0 0-1 0 0,0 0 1 0 0,0 0 0 0 0,-1 0 0 0 0,0 1 0 0 0,0-1 0 0 0,0 1-1 0 0,-1 0 1 0 0,4 14 0 0 0,-6-16-35 0 0,0-1 0 0 0,0 0 1 0 0,-1 0-1 0 0,0 0 0 0 0,0 1 0 0 0,0-1 0 0 0,0 0 0 0 0,-1 0 1 0 0,1 1-1 0 0,-1-1 0 0 0,-3 7 0 0 0,1-4 27 0 0,1-1 0 0 0,-2 0 0 0 0,1 0 1 0 0,-1 0-1 0 0,0 0 0 0 0,-7 8 0 0 0,-3-1 99 0 0,0 0 1 0 0,-1 0-1 0 0,0-1 1 0 0,-21 11-1 0 0,17-12-222 0 0,-1 0-1 0 0,1-2 1 0 0,-1-1-1 0 0,-1 0 1 0 0,0-2 0 0 0,0 0-1 0 0,0-1 1 0 0,-1-1-1 0 0,1-1 1 0 0,-1-1-1 0 0,0-1 1 0 0,0-1 0 0 0,1-1-1 0 0,-29-5 1 0 0,41 5-106 0 0,1-1-1 0 0,-1 0 1 0 0,1-1 0 0 0,-8-3 0 0 0,12 4-54 0 0,1 0 0 0 0,-1 0 0 0 0,1 0 0 0 0,0 0 0 0 0,0 0 0 0 0,0-1 0 0 0,0 1 0 0 0,0-1 0 0 0,1 0 0 0 0,-1 0 0 0 0,-2-4 0 0 0,-6-14-1646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7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 15663 0 0,'0'0'1207'0'0,"-2"2"-639"0"0,-20 44 1690 0 0,-31 86-1 0 0,37-87-2108 0 0,-168 490 2007 0 0,170-492-2071 0 0,-20 63 154 0 0,-29 87 2 0 0,4-18-125 0 0,-31 81-304 0 0,83-240 21 0 0,2-3-126 0 0,0-1 0 0 0,-1 1-1 0 0,-10 15 1 0 0,7-19-1272 0 0,0-2-442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15199 0 0,'0'0'1172'0'0,"0"-2"-765"0"0,2 0-257 0 0,0-1 1 0 0,-1 1-1 0 0,1-1 0 0 0,0 1 1 0 0,0 0-1 0 0,0-1 0 0 0,0 1 1 0 0,0 0-1 0 0,1 1 0 0 0,-1-1 1 0 0,1 0-1 0 0,-1 1 0 0 0,1-1 1 0 0,0 1-1 0 0,-1 0 0 0 0,7-2 1 0 0,7-2 1431 0 0,32-6 0 0 0,-25 7-1372 0 0,180-48 1514 0 0,84-17 20 0 0,116-6-1288 0 0,-308 61-2294 0 0,-56 8-125 0 0</inkml:trace>
  <inkml:trace contextRef="#ctx0" brushRef="#br0" timeOffset="1">1159 792 16927 0 0,'0'0'1536'0'0,"0"2"-1262"0"0,-8 20 2534 0 0,-1-21-985 0 0,8-1-1747 0 0,0 0 0 0 0,1 1-1 0 0,-1-1 1 0 0,0 0 0 0 0,0 0-1 0 0,1 0 1 0 0,-1 0 0 0 0,0 0-1 0 0,0 0 1 0 0,1 0-1 0 0,-1 0 1 0 0,0 0 0 0 0,0 0-1 0 0,1-1 1 0 0,-1 1 0 0 0,0 0-1 0 0,0 0 1 0 0,1-1 0 0 0,-1 1-1 0 0,0 0 1 0 0,1-1 0 0 0,-1 1-1 0 0,1-1 1 0 0,-1 1 0 0 0,0-1-1 0 0,1 1 1 0 0,-1-1-1 0 0,1 1 1 0 0,-1-2 0 0 0,-1-1 31 0 0,0-1 0 0 0,0 1 0 0 0,0-1 1 0 0,1 1-1 0 0,-1-1 0 0 0,1 0 0 0 0,0 0 1 0 0,0 0-1 0 0,0 0 0 0 0,1 0 0 0 0,-1 1 1 0 0,1-6-1 0 0,0-3 96 0 0,1-1 0 0 0,3-18 1 0 0,0 10-138 0 0,1 1 1 0 0,2 0-1 0 0,-1 0 0 0 0,2 1 1 0 0,1 0-1 0 0,0 0 1 0 0,1 1-1 0 0,2 0 0 0 0,13-17 1 0 0,2-2-197 0 0,2 0 0 0 0,1 2 1 0 0,37-33-1 0 0,-41 45-197 0 0,79-66-626 0 0,-30 38-2684 0 0,-55 42-2112 0 0,-5 4-1645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9671 0 0,'0'0'875'0'0,"0"2"-190"0"0,-5 31 11979 0 0,-2 19-8350 0 0,-4 23-4729 0 0,9-55 402 0 0,2 1 0 0 0,0-1 0 0 0,1 1 0 0 0,6 31 0 0 0,-7-46-13 0 0,3 16-188 0 0,5 33-587 0 0,2-21-3213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3 3679 0 0,'9'-2'16007'0'0,"-8"6"-15800"0"0,0 0 1 0 0,-1 0 0 0 0,1 1-1 0 0,-1-1 1 0 0,0 0 0 0 0,0 1-1 0 0,0-1 1 0 0,-1 1 0 0 0,1-1-1 0 0,-3 8 1 0 0,-3 7-186 0 0,-9 20 0 0 0,7-19 194 0 0,-143 306 705 0 0,-27-13-261 0 0,-22 42-376 0 0,138-241-1476 0 0,-100 137 0 0 0,149-230-1081 0 0,34-42-6654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1 543 2303 0 0,'38'-104'932'0'0,"-9"-3"5612"0"0,-16 34-2632 0 0,-6 31-1755 0 0,19-63 0 0 0,-24 97-2020 0 0,1 1 0 0 0,1 0 1 0 0,-1 0-1 0 0,1 1 0 0 0,0-1 0 0 0,1 1 1 0 0,-1 0-1 0 0,1 0 0 0 0,1 1 1 0 0,-1-1-1 0 0,1 1 0 0 0,0 0 1 0 0,0 1-1 0 0,9-6 0 0 0,-11 7-108 0 0,0 1-1 0 0,0 0 0 0 0,0 0 1 0 0,1 1-1 0 0,-1-1 0 0 0,0 1 1 0 0,1 0-1 0 0,-1 0 0 0 0,1 1 1 0 0,-1-1-1 0 0,1 1 0 0 0,-1 0 0 0 0,1 0 1 0 0,0 0-1 0 0,-1 1 0 0 0,1 0 1 0 0,-1 0-1 0 0,1 0 0 0 0,-1 0 1 0 0,0 1-1 0 0,1-1 0 0 0,-1 1 1 0 0,0 0-1 0 0,0 1 0 0 0,4 2 1 0 0,2 3 72 0 0,0 1 0 0 0,0 0 0 0 0,-1 0 0 0 0,-1 1 0 0 0,0 0 0 0 0,0 1 0 0 0,-1 0 0 0 0,0 0 0 0 0,-1 0 0 0 0,5 13 0 0 0,5 17 461 0 0,18 67 1 0 0,-33-104-529 0 0,5 22 242 0 0,-1 1-1 0 0,-1-1 1 0 0,-1 1 0 0 0,-1 0-1 0 0,-2 1 1 0 0,-1-1 0 0 0,0 0-1 0 0,-2 0 1 0 0,-2-1-1 0 0,-14 53 1 0 0,15-68-190 0 0,-1 1-1 0 0,0-1 1 0 0,0 0-1 0 0,-1-1 1 0 0,-1 1 0 0 0,0-1-1 0 0,0-1 1 0 0,-1 1-1 0 0,0-1 1 0 0,-1 0 0 0 0,0-1-1 0 0,-14 10 1 0 0,11-9-69 0 0,-2 0 0 0 0,1-1 1 0 0,-1-1-1 0 0,0 0 0 0 0,-1-1 0 0 0,0 0 1 0 0,0-1-1 0 0,0-1 0 0 0,-18 3 0 0 0,27-6-12 0 0,-1 0-1 0 0,1-1 0 0 0,0 0 0 0 0,-1 0 0 0 0,1-1 0 0 0,-1 1 0 0 0,1-1 0 0 0,0-1 0 0 0,0 1 0 0 0,0-1 1 0 0,-7-3-1 0 0,9 3-163 0 0,0 0 0 0 0,0 0 0 0 0,0 0 0 0 0,1-1 0 0 0,-1 0 0 0 0,1 0 0 0 0,-1 0 0 0 0,1 0 0 0 0,0 0 0 0 0,0-1 0 0 0,0 0 0 0 0,1 1 0 0 0,-1-1 0 0 0,1 0 0 0 0,0 0 0 0 0,-2-6 0 0 0,-1-9-1993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1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73 14335 0 0,'0'0'662'0'0,"1"2"-18"0"0,11 14 336 0 0,1 0 0 0 0,27 27 0 0 0,-37-41-722 0 0,0-1 0 0 0,1 1 1 0 0,-1-1-1 0 0,0 0 1 0 0,1 0-1 0 0,-1 0 1 0 0,0 0-1 0 0,1-1 1 0 0,-1 1-1 0 0,1-1 0 0 0,-1 0 1 0 0,5 0-1 0 0,-8 0-258 0 0,8-1 134 0 0,-1 1-1 0 0,0-1 1 0 0,0-1-1 0 0,0 1 1 0 0,-1-1-1 0 0,1 0 1 0 0,0-1-1 0 0,-1 0 0 0 0,11-5 1 0 0,-9 3-175 0 0,1 0 0 0 0,-1-1 0 0 0,-1 0 0 0 0,1-1 0 0 0,-1 0 0 0 0,9-10 0 0 0,-12 12-196 0 0,-1 0 0 0 0,0 0-1 0 0,0 0 1 0 0,-1 0 0 0 0,0 0 0 0 0,1-1-1 0 0,-2 1 1 0 0,3-12 0 0 0,-3 16-401 0 0,-2-1-2 0 0,1 1 545 0 0,0-1 0 0 0,0 1 0 0 0,-1 0 0 0 0,1 0 0 0 0,-1 0 0 0 0,1 0 0 0 0,-1 0 1 0 0,1 0-1 0 0,-1 0 0 0 0,0 0 0 0 0,0 0 0 0 0,1 0 0 0 0,-1 0 0 0 0,0 0 0 0 0,0 0 0 0 0,0 0 0 0 0,0 1 0 0 0,0-1 0 0 0,0 0 0 0 0,0 1 0 0 0,0-1 0 0 0,0 1 0 0 0,0-1 0 0 0,-1 1 0 0 0,1 0 0 0 0,0-1 0 0 0,0 1 0 0 0,0 0 0 0 0,-1 0 0 0 0,1 0 0 0 0,0 0 0 0 0,0 0 0 0 0,0 0 0 0 0,-1 0 1 0 0,-1 0-1 0 0,-2 1 11 0 0,-1 0 0 0 0,1 0 1 0 0,0 0-1 0 0,0 1 0 0 0,-1 0 1 0 0,1 0-1 0 0,-6 3 0 0 0,-10 7 116 0 0,2 2 0 0 0,-1 0 0 0 0,2 0-1 0 0,-24 25 1 0 0,-59 75 900 0 0,76-85-705 0 0,21-24-186 0 0,-10 11 118 0 0,1 1 0 0 0,-12 21-1 0 0,22-34-138 0 0,1-1 0 0 0,0 2 0 0 0,0-1 0 0 0,0 0 0 0 0,0 0-1 0 0,1 1 1 0 0,0-1 0 0 0,0 1 0 0 0,0-1 0 0 0,0 1 0 0 0,1 0 0 0 0,-1-1 0 0 0,1 1 0 0 0,0-1 0 0 0,1 1 0 0 0,0 5 0 0 0,0-8-6 0 0,-1-1 0 0 0,1 1 0 0 0,0 0 1 0 0,0 0-1 0 0,-1 0 0 0 0,1-1 1 0 0,1 1-1 0 0,-1-1 0 0 0,0 1 0 0 0,0-1 1 0 0,0 1-1 0 0,1-1 0 0 0,-1 0 0 0 0,1 1 1 0 0,-1-1-1 0 0,1 0 0 0 0,1 1 1 0 0,1-1-96 0 0,-1 1 0 0 0,0-1 0 0 0,0 0 0 0 0,1 0 0 0 0,-1 0 0 0 0,1-1 0 0 0,-1 1 1 0 0,7-1-1 0 0,2-1-433 0 0,-1 0 1 0 0,1 0-1 0 0,0-1 0 0 0,15-5 1 0 0,12-4-670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15263 0 0,'7'-5'182'0'0,"1"-1"-1"0"0,0 1 1 0 0,0 0-1 0 0,1 1 1 0 0,0 0-1 0 0,-1 0 1 0 0,1 1-1 0 0,0 0 0 0 0,11-1 1 0 0,-1-3 1039 0 0,-10 3 2730 0 0,-8 18-2570 0 0,-1-9-1233 0 0,-1 0-1 0 0,-1 1 1 0 0,1-1-1 0 0,-1 0 1 0 0,1 0 0 0 0,-1 0-1 0 0,-5 8 1 0 0,-4 14 110 0 0,-27 64 96 0 0,-3 9 209 0 0,37-88-521 0 0,1 0-1 0 0,0 1 1 0 0,1-1 0 0 0,0 0 0 0 0,1 1-1 0 0,0 18 1 0 0,2-28-40 0 0,-1 0 0 0 0,0 0 0 0 0,1 0-1 0 0,0 0 1 0 0,0 0 0 0 0,0 0 0 0 0,0 0 0 0 0,0 0-1 0 0,0 0 1 0 0,1 0 0 0 0,0-1 0 0 0,-1 1 0 0 0,1 0-1 0 0,0-1 1 0 0,3 3 0 0 0,-2-2 4 0 0,1 0 0 0 0,0 0 1 0 0,-1 0-1 0 0,1-1 0 0 0,0 0 0 0 0,1 1 0 0 0,-1-1 1 0 0,0-1-1 0 0,8 3 0 0 0,-6-2-1 0 0,1-1 0 0 0,0 0 0 0 0,-1 0 0 0 0,1 0-1 0 0,-1-1 1 0 0,1 0 0 0 0,0-1 0 0 0,-1 1 0 0 0,1-1 0 0 0,-1 0 0 0 0,1-1 0 0 0,-1 0-1 0 0,1 0 1 0 0,9-4 0 0 0,-7 0-51 0 0,0 0-1 0 0,-1 0 1 0 0,1-1 0 0 0,-1 0-1 0 0,-1-1 1 0 0,0 0-1 0 0,0 0 1 0 0,0 0 0 0 0,-1-1-1 0 0,6-9 1 0 0,4-12-167 0 0,22-56 1 0 0,-37 84 207 0 0,-1 1 6 0 0,0 1 0 0 0,0 0 0 0 0,0 0 0 0 0,0-1 0 0 0,0 1 0 0 0,0 0 0 0 0,0 0 0 0 0,0-1 0 0 0,0 1 0 0 0,0 0 0 0 0,0 0 0 0 0,0-1 0 0 0,0 1 0 0 0,1 0 0 0 0,-1 0 0 0 0,0 0 0 0 0,0-1 0 0 0,0 1 0 0 0,0 0 0 0 0,0 0 0 0 0,1 0 0 0 0,-1 0 0 0 0,0-1 0 0 0,0 1 0 0 0,0 0 0 0 0,1 0 0 0 0,-1 0 0 0 0,0 0 1 0 0,0 0-1 0 0,1 0 0 0 0,-1 0 0 0 0,0-1 0 0 0,0 1 0 0 0,1 0 0 0 0,-1 0 0 0 0,0 0 0 0 0,0 0 0 0 0,1 0 0 0 0,-1 0 0 0 0,0 0 0 0 0,0 0 0 0 0,1 0 0 0 0,-1 0 0 0 0,0 1 0 0 0,0-1 0 0 0,1 0 0 0 0,-1 0 0 0 0,0 0 0 0 0,0 0 0 0 0,0 0 0 0 0,1 0 0 0 0,-1 0 0 0 0,0 1 0 0 0,0-1 0 0 0,0 0 0 0 0,1 0 0 0 0,-1 0 0 0 0,0 0 0 0 0,0 1 0 0 0,0-1 0 0 0,0 0 0 0 0,0 0 0 0 0,1 1 0 0 0,-1-1 0 0 0,0 0 0 0 0,8 17 142 0 0,-8-16-164 0 0,6 17 24 0 0,-2 0-1 0 0,0 1 1 0 0,-1-1-1 0 0,0 31 1 0 0,2-1-5 0 0,1 37-3513 0 0,7-84 772 0 0,2-5 1257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9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20 9671 0 0,'0'-2'748'0'0,"0"-15"11580"0"0,0 19-12008 0 0,4 17-142 0 0,-1 0 0 0 0,-2 0 0 0 0,0 0 0 0 0,0 1 0 0 0,-2-1 0 0 0,-1 0 0 0 0,0 0 0 0 0,-10 37 0 0 0,-6 6 199 0 0,-34 79 0 0 0,10-43-124 0 0,-58 94 0 0 0,-69 85-191 0 0,102-169-123 0 0,-43 65 202 0 0,-13-10-1178 0 0,88-127-740 0 0,10-14-4881 0 0,11-13-502 0 0</inkml:trace>
  <inkml:trace contextRef="#ctx0" brushRef="#br0" timeOffset="1">20 833 15199 0 0,'-5'-5'450'0'0,"-10"-18"4428"0"0,17 22-4675 0 0,-1-1 1 0 0,0 1-1 0 0,0 0 0 0 0,1-1 1 0 0,-1 1-1 0 0,1 0 0 0 0,-1 0 0 0 0,1 0 1 0 0,0 0-1 0 0,-1 1 0 0 0,1-1 1 0 0,3-1-1 0 0,12-3 205 0 0,1 0 0 0 0,0 2 0 0 0,0 0 0 0 0,0 1 0 0 0,29 0 0 0 0,9-2 192 0 0,10-2-187 0 0,141-18 390 0 0,146-40-2391 0 0,-337 61 82 0 0,0 1 1 0 0,28 1 0 0 0,-29 2-6338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196 411 5983 0 0,'0'0'464'0'0,"0"2"-305"0"0,-18 89 11527 0 0,-5-1-5976 0 0,-66 175-2580 0 0,54-182-3649 0 0,28-69-1788 0 0,-16 22-1 0 0</inkml:trace>
  <inkml:trace contextRef="#ctx0" brushRef="#br0" timeOffset="1">576 5 5063 0 0,'0'0'496'0'0,"8"-4"4632"0"0,-10 19-9224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9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4607 0 0,'-1'1'2314'0'0,"-29"18"4399"0"0,-3-4-3389 0 0,26-12-2872 0 0,0 0 0 0 0,1 1-1 0 0,0-1 1 0 0,-1 1 0 0 0,1 1 0 0 0,-10 9 0 0 0,1 0 346 0 0,-15 20 0 0 0,10-7-426 0 0,0 1 0 0 0,2 0 1 0 0,0 1-1 0 0,2 1 1 0 0,-23 62-1 0 0,38-87-302 0 0,-1 1 0 0 0,1-1 0 0 0,0 0-1 0 0,1 0 1 0 0,-1 0 0 0 0,1 0 0 0 0,0 1 0 0 0,0-1 0 0 0,1 0-1 0 0,-1 0 1 0 0,3 9 0 0 0,-2-11-29 0 0,0-1-1 0 0,0 0 1 0 0,-1 0 0 0 0,2 1-1 0 0,-1-1 1 0 0,0 0 0 0 0,0 0-1 0 0,1 0 1 0 0,-1 0 0 0 0,1-1-1 0 0,-1 1 1 0 0,1 0-1 0 0,0-1 1 0 0,0 1 0 0 0,0-1-1 0 0,0 1 1 0 0,0-1 0 0 0,0 0-1 0 0,0 0 1 0 0,0 0 0 0 0,0 0-1 0 0,1 0 1 0 0,-1 0 0 0 0,0-1-1 0 0,1 1 1 0 0,-1-1-1 0 0,3 1 1 0 0,7-1 30 0 0,0-1 0 0 0,-1 0 0 0 0,1 0 0 0 0,-1-1 0 0 0,1 0 1 0 0,-1-1-1 0 0,0-1 0 0 0,0 0 0 0 0,0 0 0 0 0,15-9 0 0 0,-1-1-47 0 0,0-2 0 0 0,44-35-1 0 0,-47 31-23 0 0,35-36 0 0 0,-49 46-52 0 0,0 0-1 0 0,0 0 1 0 0,-1-1 0 0 0,-1 0-1 0 0,0 0 1 0 0,8-18 0 0 0,-13 23-190 0 0,1 1 0 0 0,-1 0 0 0 0,0 0 0 0 0,0-1 0 0 0,0 1 0 0 0,0-1 0 0 0,-1 1 1 0 0,0 0-1 0 0,-1-1 0 0 0,1 1 0 0 0,-1-1 0 0 0,0 1 0 0 0,-3-11 0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1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1 287 13359 0 0,'2'11'11921'0'0,"1"-13"-11311"0"0,18-10 2 0 0,-1-1 1 0 0,24-19-1 0 0,22-15-292 0 0,-17 15-176 0 0,72-40 138 0 0,-92 57-256 0 0,0 1 0 0 0,43-14 0 0 0,-59 24-26 0 0,10-4 0 0 0,47-8 0 0 0,-65 15 0 0 0,1 0 0 0 0,0 1 0 0 0,0-1 0 0 0,-1 1 0 0 0,1 1 0 0 0,0-1 0 0 0,0 1 0 0 0,-1 0 0 0 0,1 0 0 0 0,0 1 0 0 0,-1-1 0 0 0,1 1 0 0 0,9 5 0 0 0,-12-4-2 0 0,0 0 0 0 0,0 0 0 0 0,0 0 0 0 0,0 0 0 0 0,0 0 0 0 0,0 1 0 0 0,-1-1 0 0 0,0 1 0 0 0,1 0 0 0 0,-1 0 0 0 0,-1-1 0 0 0,1 1 0 0 0,-1 0 0 0 0,1 1 0 0 0,-1-1 0 0 0,0 0 0 0 0,0 7 1 0 0,1 5-14 0 0,-1 0 1 0 0,0 1 0 0 0,-3 18 0 0 0,0-5-8 0 0,2-1 0 0 0,3 36 0 0 0,-2-53 24 0 0,1 0 0 0 0,1 0-1 0 0,0 0 1 0 0,0-1 0 0 0,2 1 0 0 0,-1-1 0 0 0,1 0 0 0 0,8 12 0 0 0,-3-8 27 0 0,1 0-1 0 0,1 0 1 0 0,0-1 0 0 0,1-1 0 0 0,0 0 0 0 0,1 0 0 0 0,1-2-1 0 0,0 0 1 0 0,17 10 0 0 0,-10-9-272 0 0,0-1 0 0 0,1-1 0 0 0,0-1 0 0 0,1 0 0 0 0,-1-2 0 0 0,33 5-1 0 0,-26-7-585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5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4607 0 0,'0'0'16944'0'0,"1"2"-16721"0"0,2 5-173 0 0,-1-1 1 0 0,0 1-1 0 0,0 0 0 0 0,-1-1 1 0 0,0 1-1 0 0,0 0 1 0 0,-1 0-1 0 0,0 0 0 0 0,0 0 1 0 0,-1 0-1 0 0,-1 9 1 0 0,-3 13 7 0 0,-13 37 0 0 0,2-12-655 0 0,-3 0 0 0 0,-2-1 0 0 0,-30 53 0 0 0,33-76-951 0 0,1 1-68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5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65 154 9215 0 0,'-52'5'992'0'0,"39"-2"7480"0"0,77-18-5397 0 0,93-1-1798 0 0,69-11 371 0 0,-64 2-1026 0 0,0 7 0 0 0,233 5-1 0 0,-354 14-1075 0 0,42-5 0 0 0,-71 3-227 0 0,-1 0 0 0 0,0-1 0 0 0,0-1 0 0 0,0 1 0 0 0,-1-2 0 0 0,1 0 0 0 0,-1 0 0 0 0,19-11 0 0 0,-18 6-931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5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38 521 14479 0 0,'-16'-13'663'0'0,"13"11"-12"0"0,2 1-415 0 0,0 1-217 0 0,0-1 1 0 0,0 1 0 0 0,0-1-1 0 0,0 1 1 0 0,0-1 0 0 0,0 1-1 0 0,0-1 1 0 0,0 0 0 0 0,0 1-1 0 0,1-1 1 0 0,-1 0 0 0 0,0 0-1 0 0,0 1 1 0 0,1-1 0 0 0,-1 0-1 0 0,1 0 1 0 0,-1 0 0 0 0,1 0-1 0 0,-1 0 1 0 0,1 0 0 0 0,-1-1-1 0 0,0-1 289 0 0,1 2-189 0 0,1 0 1 0 0,-1 0-1 0 0,0 0 0 0 0,0-1 1 0 0,1 1-1 0 0,-1 0 1 0 0,0 0-1 0 0,1 0 1 0 0,0-1-1 0 0,-1 1 1 0 0,1 0-1 0 0,-1 0 1 0 0,1 0-1 0 0,0 0 1 0 0,0 0-1 0 0,0 0 1 0 0,1-1-1 0 0,0 0 129 0 0,8-10 172 0 0,0 1 0 0 0,0 0 0 0 0,1 0 0 0 0,1 1 0 0 0,0 1 0 0 0,0 0 0 0 0,22-12 0 0 0,-32 20-375 0 0,7-4 330 0 0,1 0 0 0 0,-1 1-1 0 0,0 0 1 0 0,20-5 0 0 0,-23 9-298 0 0,1 0 0 0 0,0 0 1 0 0,-1 1-1 0 0,1-1 0 0 0,-1 2 1 0 0,1-1-1 0 0,-1 1 0 0 0,0 0 0 0 0,12 5 1 0 0,12 3 70 0 0,7-1-86 0 0,0-3-1 0 0,1-1 1 0 0,-1-2 0 0 0,1-1-1 0 0,0-2 1 0 0,0-2 0 0 0,47-8-1 0 0,60-12-38 0 0,255-74 0 0 0,28-59-1325 0 0,-239 82-2207 0 0,-108 42-4251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5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311 833 5063 0 0,'0'0'390'0'0,"2"3"-252"0"0,12 17 284 0 0,-9-11 550 0 0,0-1 1 0 0,1 0 0 0 0,11 11 0 0 0,-15-16-734 0 0,1-1 0 0 0,-1 0 1 0 0,1 0-1 0 0,0 0 0 0 0,0 0 1 0 0,0-1-1 0 0,0 1 1 0 0,0-1-1 0 0,1 1 0 0 0,-1-1 1 0 0,0 0-1 0 0,1 0 0 0 0,-1-1 1 0 0,6 1-1 0 0,-1-1 92 0 0,0 0 0 0 0,0-1 0 0 0,0 0-1 0 0,-1-1 1 0 0,1 0 0 0 0,0 0 0 0 0,-1 0 0 0 0,1-1 0 0 0,-1 0 0 0 0,0-1-1 0 0,0 0 1 0 0,11-7 0 0 0,6-6 599 0 0,-2-1 0 0 0,23-24 0 0 0,8-12-414 0 0,-4-2 0 0 0,-1-2 0 0 0,-4-2 0 0 0,-1-3 1 0 0,48-96-1 0 0,-75 122-781 0 0,-1 0-1 0 0,17-66 1 0 0,-28 88 106 0 0,2-13-382 0 0,-1 1 0 0 0,-1-1 0 0 0,0-56 0 0 0,-4 82 420 0 0,-3 3 87 0 0,-1-1 0 0 0,0 1 0 0 0,0 0 1 0 0,0 0-1 0 0,1 0 0 0 0,-1 0 0 0 0,0 1 0 0 0,1-1 0 0 0,-1 1 1 0 0,1 0-1 0 0,0 0 0 0 0,-4 3 0 0 0,-4 4-1 0 0,1 0 1 0 0,-9 10-1 0 0,-24 28 41 0 0,2 1 1 0 0,3 2-1 0 0,1 1 1 0 0,3 2-1 0 0,-54 115 1 0 0,-48 167 963 0 0,58-143-18 0 0,-143 254 0 0 0,191-395-1057 0 0,-2-2-1 0 0,-55 67 1 0 0,84-113-31 0 0,0 1 0 0 0,0-1 0 0 0,-1 0 0 0 0,1 0 0 0 0,-1 0 0 0 0,1-1 0 0 0,-7 4 0 0 0,7-4-1083 0 0,-1-1 0 0 0,1 0 0 0 0,0 0 0 0 0,-1 0 0 0 0,-6 1 0 0 0,1-2-4867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5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5 119 11055 0 0,'-5'-7'12925'0'0,"18"6"-12729"0"0,-1-1 0 0 0,20 2 0 0 0,7-1 35 0 0,30-3 142 0 0,-10 0 58 0 0,78-14 1 0 0,122-34-638 0 0,-147 31-7452 0 0,-67 12-162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1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189 147 12695 0 0,'0'0'1150'0'0,"-3"2"-946"0"0,-60 42 285 0 0,34-25 801 0 0,1 1-1 0 0,-38 35 1687 0 0,69-57-2823 0 0,116-82 51 0 0,32-8-709 0 0,-81 52 167 0 0,-42 23 201 0 0,0 2 0 0 0,50-19-1 0 0,-73 33 197 0 0,6-1 25 0 0,1 3 181 0 0,-9 0-214 0 0,-1-1 465 0 0,0 2-295 0 0,0 0-155 0 0,0 0-1 0 0,0 0 0 0 0,0 1 1 0 0,-1-1-1 0 0,1 1 0 0 0,-1-1 1 0 0,1 1-1 0 0,-1-1 0 0 0,0 1 1 0 0,0 0-1 0 0,0 0 0 0 0,0 0 1 0 0,-1 0-1 0 0,1 0 0 0 0,0 5 1 0 0,-1-3-15 0 0,-1 0 0 0 0,1 0 0 0 0,-1 0 0 0 0,0 0 0 0 0,0 0 0 0 0,-1 0 0 0 0,1 0 0 0 0,-4 7 0 0 0,-3 2-43 0 0,0 0 0 0 0,-1 0 0 0 0,0-1-1 0 0,-21 23 1 0 0,28-34-226 0 0,0 0 1 0 0,0 0-1 0 0,0 0 0 0 0,1 1 0 0 0,-1-1 1 0 0,1 0-1 0 0,0 1 0 0 0,-1-1 0 0 0,1 1 1 0 0,0 0-1 0 0,0-1 0 0 0,1 1 0 0 0,-1 0 1 0 0,0-1-1 0 0,1 7 0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5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29 7831 0 0,'-2'-5'348'0'0,"1"3"-289"0"0,0 1 0 0 0,0-1 0 0 0,0 1 0 0 0,1-1 0 0 0,-2 1 0 0 0,1 0 0 0 0,0-1 0 0 0,0 1 0 0 0,0 0 0 0 0,-1 0 0 0 0,1 0 0 0 0,0 0 0 0 0,-3-2 0 0 0,3 3 188 0 0,1 0 0 0 0,-1-1 0 0 0,0 1 0 0 0,0-1 0 0 0,1 1 0 0 0,-1 0 0 0 0,0-1 0 0 0,0 1 0 0 0,0 0 0 0 0,0 0 0 0 0,1 0 0 0 0,-1 0 0 0 0,0 0 0 0 0,0 0 0 0 0,0 0 0 0 0,0 0 0 0 0,0 0 0 0 0,0 0 0 0 0,1 0 0 0 0,-1 0 0 0 0,0 1 0 0 0,0-1 0 0 0,0 0 0 0 0,1 1 0 0 0,-1-1 0 0 0,0 0-1 0 0,0 1 1 0 0,1-1 0 0 0,-2 2 0 0 0,0-1 16 0 0,0 1 0 0 0,0 0-1 0 0,0 0 1 0 0,0 0-1 0 0,1 0 1 0 0,-1 0 0 0 0,1 0-1 0 0,-2 3 1 0 0,-2 6-126 0 0,1 1 0 0 0,0-1 1 0 0,1 1-1 0 0,1-1 0 0 0,-1 1 0 0 0,2 0 1 0 0,0 0-1 0 0,0 19 0 0 0,3 3 409 0 0,10 59 0 0 0,-7-66-336 0 0,2-1 1 0 0,2 0 0 0 0,0-1 0 0 0,1 0 0 0 0,2 0 0 0 0,0-1 0 0 0,2-1 0 0 0,0 0 0 0 0,2-1-1 0 0,29 33 1 0 0,5-2 445 0 0,3-3 0 0 0,99 74-1 0 0,-57-56-104 0 0,-44-33-303 0 0,-2 2-1 0 0,47 46 0 0 0,-74-62-245 0 0,-2 1 0 0 0,0 1-1 0 0,-1 1 1 0 0,-2 1 0 0 0,-1 0-1 0 0,0 1 1 0 0,-2 1-1 0 0,13 35 1 0 0,-18-23-470 0 0,-9-37 244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5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10 17215 0 0,'0'0'1566'0'0,"2"-2"-1290"0"0,4-4-176 0 0,-5 5 705 0 0,-1 4-336 0 0,1 5-377 0 0,-2-1-1 0 0,1 1 1 0 0,-1-1-1 0 0,0 1 1 0 0,0-1-1 0 0,-1 1 1 0 0,0-1-1 0 0,-1 0 1 0 0,1 0-1 0 0,-1 0 1 0 0,-1 0-1 0 0,-4 7 1 0 0,-6 9 17 0 0,-1-2 0 0 0,-21 25 0 0 0,-93 93 268 0 0,61-70-182 0 0,-238 245 660 0 0,218-224-717 0 0,-42 47-100 0 0,120-124-52 0 0,-4 4-58 0 0,-1 0-1 0 0,0-2 1 0 0,-18 16-1 0 0,31-30-151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5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519 363 4143 0 0,'54'-89'607'0'0,"-19"34"2940"0"0,72-87-1 0 0,-93 129-2550 0 0,0 0 0 0 0,26-18-1 0 0,-18 14 230 0 0,-22 17-1176 0 0,0-1 0 0 0,1 1-1 0 0,-1 0 1 0 0,0 0 0 0 0,0 0-1 0 0,0 0 1 0 0,0 0 0 0 0,1-1 0 0 0,-1 1-1 0 0,0 0 1 0 0,0 0 0 0 0,0 0-1 0 0,1 0 1 0 0,-1 0 0 0 0,0 0-1 0 0,0 0 1 0 0,1 0 0 0 0,-1 0 0 0 0,0 0-1 0 0,0-1 1 0 0,0 1 0 0 0,1 0-1 0 0,-1 0 1 0 0,0 1 0 0 0,0-1 0 0 0,1 0-1 0 0,-1 0 1 0 0,0 0 0 0 0,0 0-1 0 0,0 0 1 0 0,1 0 0 0 0,-1 0-1 0 0,0 0 1 0 0,0 0 0 0 0,1 0 0 0 0,-1 0-1 0 0,0 1 1 0 0,0-1 0 0 0,0 0-1 0 0,0 0 1 0 0,1 0 0 0 0,-1 0-1 0 0,0 1 1 0 0,0-1 0 0 0,0 0 0 0 0,3 15 435 0 0,-7 22-522 0 0,-4 1 184 0 0,-2 0-1 0 0,-2-1 1 0 0,-26 58-1 0 0,12-33 13 0 0,-75 169 399 0 0,2-5-346 0 0,-166 332-104 0 0,261-552-105 0 0,-29 56 1 0 0,-3-2-1 0 0,-49 62 1 0 0,81-116-3 0 0,-1 0 0 0 0,0 1 0 0 0,-1-1 0 0 0,1 0 0 0 0,-1 0 0 0 0,0-1 0 0 0,-1 0 0 0 0,-11 8 0 0 0,17-12 1 0 0,-1 0 0 0 0,1-1 0 0 0,-1 1 0 0 0,1-1 0 0 0,-1 1 0 0 0,1-1 0 0 0,-1 1 0 0 0,0-1 0 0 0,1 0 0 0 0,-1 0 0 0 0,-2 0-1 0 0,4 0 2 0 0,-1 0-1 0 0,1 0 0 0 0,-1 0 0 0 0,1 0 0 0 0,-1-1 0 0 0,1 1 0 0 0,-1 0 0 0 0,1 0 1 0 0,-1-1-1 0 0,1 1 0 0 0,-1 0 0 0 0,1 0 0 0 0,0-1 0 0 0,-1 1 0 0 0,1-1 0 0 0,-1 1 1 0 0,1 0-1 0 0,0-1 0 0 0,-1 1 0 0 0,1-1 0 0 0,0 0 0 0 0,-1 0 2 0 0,0-1 1 0 0,1 0-1 0 0,0 0 0 0 0,-1 0 1 0 0,1 1-1 0 0,0-1 0 0 0,0 0 0 0 0,0 0 1 0 0,0 0-1 0 0,1-2 0 0 0,0-3 0 0 0,0 1 0 0 0,1-1 0 0 0,1 0-1 0 0,-1 1 1 0 0,1-1 0 0 0,0 1 0 0 0,5-9 0 0 0,33-42 31 0 0,-22 31-27 0 0,26-30-84 0 0,59-59 0 0 0,-37 43-7 0 0,59-57-189 0 0,-99 105 342 0 0,2 2 0 0 0,60-38 0 0 0,-80 55 24 0 0,0 0-1 0 0,1 1 1 0 0,-1 0-1 0 0,1 0 1 0 0,0 1-1 0 0,-1 1 1 0 0,12-2 0 0 0,-19 3-63 0 0,1 1 1 0 0,0 0-1 0 0,0 0 1 0 0,-1 0-1 0 0,1 0 1 0 0,0 0 0 0 0,0 0-1 0 0,-1 1 1 0 0,1-1-1 0 0,0 1 1 0 0,-1 0-1 0 0,1 0 1 0 0,-1 0-1 0 0,1 0 1 0 0,-1 0 0 0 0,1 1-1 0 0,-1-1 1 0 0,0 1-1 0 0,0 0 1 0 0,0-1-1 0 0,0 1 1 0 0,0 0 0 0 0,0 0-1 0 0,0 0 1 0 0,0 1-1 0 0,-1-1 1 0 0,1 0-1 0 0,-1 1 1 0 0,0-1 0 0 0,2 3-1 0 0,-1 3 2 0 0,0 0-1 0 0,0 0 1 0 0,0 0-1 0 0,-1 0 1 0 0,0 0 0 0 0,-1 0-1 0 0,0 1 1 0 0,0-1-1 0 0,0 0 1 0 0,-4 13-1 0 0,-2 7 20 0 0,-16 45-1 0 0,-57 135 161 0 0,69-182-328 0 0,7-19-288 0 0,0 1 0 0 0,1 0 0 0 0,-1-1-1 0 0,2 1 1 0 0,-1 1 0 0 0,0 10 0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5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570 146 14367 0 0,'4'-7'222'0'0,"12"-16"1091"0"0,-11 16-896 0 0,-1 0 1 0 0,1 0-1 0 0,-1 0 0 0 0,0-1 1 0 0,3-9-1 0 0,-6 15-362 0 0,-1 0 0 0 0,1 0 0 0 0,0 0 0 0 0,-1 0 0 0 0,0 0-1 0 0,1 0 1 0 0,-1 0 0 0 0,0 0 0 0 0,0 0 0 0 0,0 0 0 0 0,0 0 0 0 0,0 0 0 0 0,-1 0 0 0 0,1 0 0 0 0,0 0 0 0 0,-1 0-1 0 0,0 0 1 0 0,0 0 0 0 0,1 0 0 0 0,-1 0 0 0 0,0 0 0 0 0,0 1 0 0 0,-1-1 0 0 0,1 0 0 0 0,0 1 0 0 0,-2-3 0 0 0,1 3-34 0 0,0 0 1 0 0,0 0-1 0 0,1 0 1 0 0,-1 0-1 0 0,0 0 1 0 0,0 1-1 0 0,0-1 1 0 0,0 1-1 0 0,0-1 1 0 0,0 1-1 0 0,0 0 1 0 0,0-1-1 0 0,0 1 1 0 0,-2 0-1 0 0,-30 4 99 0 0,21-2-132 0 0,7-1 12 0 0,0 1 0 0 0,0 0 0 0 0,0 0 0 0 0,0 0-1 0 0,0 1 1 0 0,1 0 0 0 0,-1 0 0 0 0,1 0 0 0 0,-10 8 0 0 0,-4 5 8 0 0,-18 20 0 0 0,31-31-1 0 0,-66 66 250 0 0,-12 11 195 0 0,-83 105 0 0 0,153-167-409 0 0,0 0 1 0 0,2 1-1 0 0,-19 42 0 0 0,29-59-33 0 0,1-1 0 0 0,0 1 0 0 0,0-1 1 0 0,0 1-1 0 0,1-1 0 0 0,-1 7 0 0 0,1-10-9 0 0,-1 1 0 0 0,1-1 0 0 0,0 0 1 0 0,0 0-1 0 0,0 0 0 0 0,0 0 0 0 0,0 0 0 0 0,0 1 1 0 0,1-1-1 0 0,-1 0 0 0 0,0 0 0 0 0,0 0 0 0 0,0 0 0 0 0,0 0 1 0 0,0 1-1 0 0,0-1 0 0 0,0 0 0 0 0,0 0 0 0 0,0 0 1 0 0,0 0-1 0 0,0 0 0 0 0,0 0 0 0 0,0 0 0 0 0,1 1 0 0 0,-1-1 1 0 0,0 0-1 0 0,0 0 0 0 0,0 0 0 0 0,0 0 0 0 0,0 0 1 0 0,0 0-1 0 0,0 0 0 0 0,1 0 0 0 0,-1 0 0 0 0,0 0 1 0 0,5 2 6 0 0,-1 0 0 0 0,1-1 0 0 0,-1 0 1 0 0,1 0-1 0 0,0 0 0 0 0,-1 0 1 0 0,1-1-1 0 0,0 0 0 0 0,0 0 1 0 0,0 0-1 0 0,-1-1 0 0 0,1 1 1 0 0,0-1-1 0 0,-1 0 0 0 0,1-1 1 0 0,6-2-1 0 0,7-3 19 0 0,1 0 1 0 0,28-18-1 0 0,-15 5-1 0 0,0-2 0 0 0,-2-1-1 0 0,0-1 1 0 0,37-41-1 0 0,-54 51-22 0 0,-2-1-1 0 0,0-1 0 0 0,0 1 0 0 0,13-29 0 0 0,-20 35-18 0 0,-7 16-50 0 0,1 1-1 0 0,0-1 1 0 0,0 0-1 0 0,0 1 1 0 0,1 0-1 0 0,1-1 1 0 0,-1 15-1 0 0,2-20-182 0 0,0 0 0 0 0,0 0 0 0 0,0 0 0 0 0,0 0 0 0 0,0 0 0 0 0,1-1 0 0 0,-1 1 0 0 0,1 0 0 0 0,-1-1 0 0 0,1 1 0 0 0,-1-1 0 0 0,1 0 0 0 0,2 2 0 0 0,12 4-6397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5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88 10135 0 0,'1'-2'778'0'0,"-1"-2"-519"0"0,1 1-101 0 0,0-1-1 0 0,-1 1 0 0 0,1 0 1 0 0,-1 0-1 0 0,0 0 0 0 0,0-1 1 0 0,0 1-1 0 0,0 0 1 0 0,-1 0-1 0 0,1-1 0 0 0,-3-3 2070 0 0,1-2 1918 0 0,1 6-3830 0 0,0 1-183 0 0,1 1 0 0 0,0 0 0 0 0,0 0 0 0 0,-1-1 0 0 0,1 1 0 0 0,-1 0 1 0 0,1 0-1 0 0,-1 0 0 0 0,0-1 0 0 0,1 1 0 0 0,-1 0 0 0 0,0 0 0 0 0,0 0 0 0 0,0 0 0 0 0,0 0 0 0 0,0 1 0 0 0,0-1 0 0 0,0 0 1 0 0,0 0-1 0 0,0 1 0 0 0,0-1 0 0 0,0 0 0 0 0,0 1 0 0 0,-1-1 0 0 0,1 1 0 0 0,0 0 0 0 0,0-1 0 0 0,-1 1 0 0 0,1 0 0 0 0,-2-1 0 0 0,-3 2-128 0 0,1 0-1 0 0,-1 0 0 0 0,1 0 0 0 0,0 1 1 0 0,-1-1-1 0 0,1 1 0 0 0,0 1 0 0 0,0-1 0 0 0,0 1 1 0 0,1-1-1 0 0,-1 1 0 0 0,1 1 0 0 0,-1-1 0 0 0,1 1 1 0 0,-6 6-1 0 0,-6 7 2 0 0,2 1 0 0 0,-17 25 0 0 0,24-34-39 0 0,1 0 1 0 0,1 1-1 0 0,0-1 0 0 0,0 2 1 0 0,1-1-1 0 0,-5 16 0 0 0,8-20 18 0 0,0-1 1 0 0,0 1-1 0 0,1 0 0 0 0,-1 0 0 0 0,1 0 1 0 0,0-1-1 0 0,1 1 0 0 0,0 0 1 0 0,0 0-1 0 0,0-1 0 0 0,0 1 0 0 0,1-1 1 0 0,0 1-1 0 0,4 6 0 0 0,1 1 17 0 0,2-1 0 0 0,0 0 0 0 0,0 0 0 0 0,1-1 0 0 0,0 0 0 0 0,23 17 0 0 0,19 21 12 0 0,-46-42-10 0 0,-1 0 1 0 0,1 0-1 0 0,-1 1 0 0 0,0-1 1 0 0,7 17-1 0 0,-9-11 61 0 0,-3-11-55 0 0,0 1-1 0 0,0 0 1 0 0,0-1 0 0 0,-1 1 0 0 0,1-1-1 0 0,-1 1 1 0 0,1 0 0 0 0,-1-1-1 0 0,0 0 1 0 0,0 1 0 0 0,-1-1-1 0 0,1 1 1 0 0,0-1 0 0 0,-1 0-1 0 0,1 0 1 0 0,-1 0 0 0 0,0 0-1 0 0,1 0 1 0 0,-1 0 0 0 0,0-1-1 0 0,0 1 1 0 0,0 0 0 0 0,-1-1-1 0 0,-2 2 1 0 0,-6 3 56 0 0,0 0 1 0 0,-1-1-1 0 0,-21 6 0 0 0,28-9-48 0 0,-37 9 10 0 0,1-1 1 0 0,-1-2-1 0 0,-1-3 1 0 0,1 0 0 0 0,-68-4-1 0 0,91-1-1178 0 0,1-2 0 0 0,-1 0 0 0 0,-22-7 0 0 0,14 1-6049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5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464 342 3223 0 0,'0'0'143'0'0,"1"2"-3"0"0,0 9 7524 0 0,10-20-6605 0 0,3-3-699 0 0,-1-1 1 0 0,0 0-1 0 0,-1-2 1 0 0,14-20-1 0 0,-10 11 174 0 0,1 0 138 0 0,26-51 0 0 0,-40 69-534 0 0,0-1-1 0 0,0 0 0 0 0,-1 0 1 0 0,0 0-1 0 0,0-1 0 0 0,0 1 1 0 0,-1 0-1 0 0,-1-1 1 0 0,1 1-1 0 0,-1-1 0 0 0,0 1 1 0 0,-2-14-1 0 0,-5 5 50 0 0,7 15-185 0 0,-1 0 0 0 0,0 0 0 0 0,1 1 0 0 0,-1-1 0 0 0,0 0 0 0 0,1 0 0 0 0,-1 1 0 0 0,0-1 0 0 0,0 0 0 0 0,0 1 0 0 0,1-1 0 0 0,-1 1 0 0 0,0-1 0 0 0,0 1 0 0 0,0 0 0 0 0,0-1 1 0 0,0 1-1 0 0,0 0 0 0 0,0 0 0 0 0,0-1 0 0 0,0 1 0 0 0,0 0 0 0 0,-2 0 0 0 0,1 0 2 0 0,-1 0-4 0 0,-1 0-1 0 0,0 1 1 0 0,1-1-1 0 0,-1 1 1 0 0,1-1-1 0 0,-1 1 1 0 0,1 0-1 0 0,0 1 1 0 0,-4 1-1 0 0,-28 16-118 0 0,-36 31-169 0 0,-86 78 1 0 0,105-82 240 0 0,-107 96-52 0 0,144-129 176 0 0,1 2 0 0 0,0 0 0 0 0,-20 30 1 0 0,30-40-32 0 0,1 1 1 0 0,0-1-1 0 0,0 1 1 0 0,0-1 0 0 0,1 1-1 0 0,0 0 1 0 0,0 0 0 0 0,1 0-1 0 0,-1 0 1 0 0,1 1-1 0 0,1-1 1 0 0,-1 0 0 0 0,1 0-1 0 0,0 1 1 0 0,0-1 0 0 0,2 9-1 0 0,-1-12-19 0 0,0-1-1 0 0,0 1 0 0 0,-1-1 1 0 0,2 1-1 0 0,-1-1 1 0 0,0 1-1 0 0,0-1 0 0 0,1 0 1 0 0,-1 0-1 0 0,1 1 0 0 0,0-1 1 0 0,0 0-1 0 0,0-1 1 0 0,0 1-1 0 0,0 0 0 0 0,2 1 1 0 0,0-1 14 0 0,0 1 0 0 0,0-2 0 0 0,1 1 1 0 0,-1 0-1 0 0,0-1 0 0 0,1 0 0 0 0,-1 0 0 0 0,9 1 1 0 0,2-1 62 0 0,0-1 1 0 0,-1-1 0 0 0,1 0-1 0 0,27-7 1 0 0,-41 8-97 0 0,117-28 408 0 0,-96 21-436 0 0,0 0 0 0 0,-1-2 1 0 0,27-14-1 0 0,-40 18-86 0 0,0 0 1 0 0,-1-1-1 0 0,0 0 0 0 0,0 0 0 0 0,0-1 0 0 0,-1 0 0 0 0,0 0 1 0 0,0-1-1 0 0,7-10 0 0 0,3-10-94 0 0,17-42 0 0 0,-21 42 234 0 0,-6 8 41 0 0,-5 18 890 0 0,-2 4-924 0 0,1 0 0 0 0,-1 0 0 0 0,0 0 0 0 0,0 1 0 0 0,0-1-1 0 0,0 0 1 0 0,0-1 0 0 0,-2 4 0 0 0,-2 5-11 0 0,-88 184 372 0 0,89-187-528 0 0,1 1-1 0 0,0 0 1 0 0,0 0 0 0 0,1 0-1 0 0,0 0 1 0 0,0 0-1 0 0,1 0 1 0 0,0 1-1 0 0,1-1 1 0 0,0 17 0 0 0,4-12-4493 0 0,4-2-1524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8:5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1 479 8287 0 0,'4'-15'1066'0'0,"0"2"1"0"0,1-1-1 0 0,1 0 0 0 0,0 1 0 0 0,0 0 0 0 0,2 0 0 0 0,0 1 0 0 0,0 0 0 0 0,15-16 1 0 0,-11 15-1055 0 0,1 1 0 0 0,17-13 1 0 0,61-40 141 0 0,4 4-1 0 0,120-58 1 0 0,-210 116-150 0 0,51-22 4 0 0,-51 23 36 0 0,1 0 0 0 0,-1 1 1 0 0,1 0-1 0 0,0 0 0 0 0,0 0 1 0 0,-1 0-1 0 0,1 1 0 0 0,7 0 1 0 0,-11 1-17 0 0,0-1 0 0 0,-1 1 0 0 0,1-1 0 0 0,0 1 0 0 0,0-1 0 0 0,-1 1 0 0 0,1 0 0 0 0,0 0 0 0 0,-1 0 0 0 0,1 0 1 0 0,-1 0-1 0 0,1 0 0 0 0,-1 1 0 0 0,1-1 0 0 0,-1 0 0 0 0,0 1 0 0 0,0-1 0 0 0,0 1 0 0 0,0-1 0 0 0,0 1 0 0 0,0 0 0 0 0,0-1 0 0 0,0 1 0 0 0,0 0 0 0 0,-1 0 0 0 0,1-1 1 0 0,-1 1-1 0 0,0 0 0 0 0,1 0 0 0 0,-1 3 0 0 0,1 6 113 0 0,-1 0 0 0 0,0 1 0 0 0,-2 21 0 0 0,1-24-63 0 0,-7 34 210 0 0,-1 1 0 0 0,-2-2 0 0 0,-18 47 0 0 0,28-87-284 0 0,-21 58 174 0 0,11-34-106 0 0,1 2-1 0 0,-9 43 1 0 0,18-65-86 0 0,0 0 1 0 0,1 0-1 0 0,0 0 0 0 0,0 0 0 0 0,1 7 0 0 0,-1-11-423 0 0,1-1 261 0 0,0-1-1 0 0,0 1 1 0 0,-1-1-1 0 0,1 1 1 0 0,0-1-1 0 0,-1 1 1 0 0,1 0-1 0 0,0-1 1 0 0,-1 1-1 0 0,1 0 1 0 0,0 1-1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2018 126 1375 0 0,'97'-65'1128'0'0,"-31"19"8118"0"0,-35 32-2221 0 0,-38 22-6546 0 0,-3 1-287 0 0,0-2 1 0 0,-1 1-1 0 0,0-2 1 0 0,0 1-1 0 0,-21 8 1 0 0,13-6-123 0 0,-59 24 21 0 0,-97 28 0 0 0,-1 0-416 0 0,59-13 47 0 0,-185 68-314 0 0,240-96 557 0 0,-1-3 0 0 0,-126 17-1 0 0,180-33 19 0 0,-1-1 0 0 0,1 1 0 0 0,-1-2-1 0 0,1 1 1 0 0,-1-1 0 0 0,1-1 0 0 0,-1 0 0 0 0,1 0-1 0 0,-18-7 1 0 0,22 7-100 0 0,1-1 0 0 0,-1 1 0 0 0,1-1-1 0 0,0 0 1 0 0,-1 0 0 0 0,2 0 0 0 0,-1-1 0 0 0,0 1-1 0 0,1-1 1 0 0,-1 0 0 0 0,1 0 0 0 0,0 0 0 0 0,0-1-1 0 0,1 1 1 0 0,-1-1 0 0 0,1 1 0 0 0,0-1 0 0 0,0 0-1 0 0,1 0 1 0 0,-2-6 0 0 0,2 7-12 0 0,1 0 0 0 0,-1-1 1 0 0,1 1-1 0 0,0 0 0 0 0,0 0 0 0 0,0-1 0 0 0,0 1 1 0 0,1 0-1 0 0,0 0 0 0 0,0 0 0 0 0,1-4 1 0 0,-1 6-102 0 0,0 2-58 0 0,-1 0 307 0 0,1 0 0 0 0,-1 1 0 0 0,1-1 0 0 0,-1 0 0 0 0,1 0-1 0 0,-1 1 1 0 0,1-1 0 0 0,-1 0 0 0 0,1 1 0 0 0,-1-1-1 0 0,1 1 1 0 0,-1-1 0 0 0,0 0 0 0 0,1 1 0 0 0,-1-1 0 0 0,0 1-1 0 0,1-1 1 0 0,-1 1 0 0 0,0 0 0 0 0,0-1 0 0 0,1 2 0 0 0,3 13 227 0 0,-3-14-241 0 0,1 12 137 0 0,0-1 1 0 0,-1 0-1 0 0,0 1 1 0 0,-1-1-1 0 0,0 1 1 0 0,-1-1-1 0 0,-3 17 1 0 0,-25 86 647 0 0,28-113-783 0 0,-79 206 568 0 0,49-136-449 0 0,4-11-175 0 0,-3 0 0 0 0,-2-3-1 0 0,-2 0 1 0 0,-4-2 0 0 0,-1-2-1 0 0,-70 72 1 0 0,50-70-262 0 0,-93 66-1 0 0,98-80 408 0 0,40-31-68 0 0,8-7 76 0 0,-1 0 1 0 0,1 1 0 0 0,1 0-1 0 0,-1 0 1 0 0,1 1 0 0 0,-7 9-1 0 0,11-13 534 0 0,2-1-202 0 0,2 2-334 0 0,-1-1 1 0 0,1 0-1 0 0,0 0 1 0 0,0 0-1 0 0,1-1 1 0 0,-1 1-1 0 0,0-1 1 0 0,0 0-1 0 0,1 1 1 0 0,-1-1-1 0 0,1-1 1 0 0,-1 1 0 0 0,1-1-1 0 0,-1 1 1 0 0,1-1-1 0 0,6 0 1 0 0,5-1 205 0 0,1-1 0 0 0,24-6-1 0 0,-25 4-144 0 0,13-4 215 0 0,1-1 0 0 0,51-25 1 0 0,-12 4 167 0 0,53-19 257 0 0,60-24 10 0 0,-135 58-737 0 0,0 1 1 0 0,50-7-1 0 0,-76 18-178 0 0,39-9-337 0 0,-57 12 287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63 117 5983 0 0,'-2'0'464'0'0,"-41"-16"4451"0"0,42 16-4997 0 0,0 0 332 0 0,0-1-1 0 0,0 1 1 0 0,0 0 0 0 0,0 0 0 0 0,0-1 0 0 0,1 1 0 0 0,-1 0 0 0 0,0-1 0 0 0,0 1 0 0 0,1-1 0 0 0,-1 1 0 0 0,0-1 0 0 0,1 0 0 0 0,-1 1 0 0 0,0-1 0 0 0,1 0 0 0 0,-1 1 0 0 0,1-1 0 0 0,-1 0 0 0 0,1 0 0 0 0,-1 1 0 0 0,1-1 0 0 0,0 0 0 0 0,-1-2 1918 0 0,16-1-1521 0 0,-4 2-440 0 0,0 2 1 0 0,-1-1-1 0 0,1 1 1 0 0,14 2 0 0 0,14 0 420 0 0,184-11 1299 0 0,-164 3-2125 0 0,102-26 0 0 0,-120 23-653 0 0,19-6-5935 0 0,-31 5 35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226 132 9215 0 0,'0'0'707'0'0,"0"2"-464"0"0,-2 10 875 0 0,1 0 0 0 0,1 0 1 0 0,0 0-1 0 0,0 0 0 0 0,1 0 1 0 0,3 13-1 0 0,0-8-72 0 0,0 0 0 0 0,1-1 1 0 0,14 30-1 0 0,-8-24-754 0 0,2 0 0 0 0,0-1 0 0 0,1-1 1 0 0,1 0-1 0 0,1-1 0 0 0,20 20 0 0 0,-20-26-251 0 0,0 0 1 0 0,1 0-1 0 0,0-2 0 0 0,0 0 1 0 0,39 17-1 0 0,-30-17-7 0 0,1-2 0 0 0,1 0 0 0 0,49 8 0 0 0,-61-15-586 0 0,0 0 1 0 0,29-2-1 0 0,-27-2-784 0 0,0 0 1 0 0,0-1-1 0 0,0-1 0 0 0,23-8 1 0 0,-6-1-5684 0 0</inkml:trace>
  <inkml:trace contextRef="#ctx0" brushRef="#br0" timeOffset="1">815 2 12439 0 0,'-1'0'566'0'0,"-11"0"-238"0"0,9-1-287 0 0,1 1 0 0 0,-1 0 0 0 0,1 0 0 0 0,-1 0 0 0 0,1 0 0 0 0,-1 0 0 0 0,1 0 0 0 0,-1 1-1 0 0,1 0 1 0 0,-5 1 0 0 0,-16 9 487 0 0,2 1-1 0 0,-1 1 0 0 0,-28 23 0 0 0,-54 56 3087 0 0,28-25-2365 0 0,-229 213-901 0 0,220-191-229 0 0,71-73-108 0 0,0 1 0 0 0,2 1 0 0 0,-18 31 0 0 0,27-44-102 0 0,1 0-1 0 0,0 1 1 0 0,-3 9 0 0 0,4-13-25 0 0,1-1 1 0 0,0 1-1 0 0,0-1 1 0 0,-1 1-1 0 0,1 0 1 0 0,0-1 0 0 0,1 1-1 0 0,-1-1 1 0 0,0 1-1 0 0,0-1 1 0 0,0 1-1 0 0,1-1 1 0 0,-1 1-1 0 0,1-1 1 0 0,0 0-1 0 0,-1 1 1 0 0,1-1-1 0 0,0 1 1 0 0,0 0-1 0 0,11 8-6636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13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143 285 10679 0 0,'0'0'3458'0'0,"-2"1"-2634"0"0,-10 6 1458 0 0,-22 9 1 0 0,30-16-2112 0 0,1 1 1 0 0,-1 0-1 0 0,0-1 0 0 0,1 0 1 0 0,-1 0-1 0 0,0 0 0 0 0,0-1 1 0 0,1 1-1 0 0,-8-3 0 0 0,9 4-131 0 0,-2-2-7 0 0,-11-8 129 0 0,12 7-147 0 0,-10-12 45 0 0,2-1-23 0 0,10 10-22 0 0,1 1-4 0 0,-1 0-30 0 0,1 1 0 0 0,-1-1-1 0 0,1 1 1 0 0,0-1-1 0 0,0 0 1 0 0,0 1 0 0 0,1-1-1 0 0,-1 1 1 0 0,1-1-1 0 0,0 1 1 0 0,0-1 0 0 0,0 1-1 0 0,0-1 1 0 0,1 1-1 0 0,0 0 1 0 0,-1 0 0 0 0,1 0-1 0 0,0 0 1 0 0,0 0-1 0 0,1 0 1 0 0,-1 0 0 0 0,0 1-1 0 0,1-1 1 0 0,3-2-1 0 0,7-5-195 0 0,0 0 0 0 0,1 0 0 0 0,26-12 0 0 0,-36 19 197 0 0,32-16-192 0 0,1 1 0 0 0,1 2 1 0 0,0 1-1 0 0,1 2 1 0 0,41-8-1 0 0,-71 19 192 0 0,16-3 3 0 0,-1 1-1 0 0,38-1 1 0 0,-50 5 10 0 0,-2-1 105 0 0,-1 1 1 0 0,0 1 0 0 0,1-1 0 0 0,-1 2 0 0 0,0-1-1 0 0,11 4 1 0 0,-19-5-84 0 0,0 1 0 0 0,0-1 0 0 0,0 1 0 0 0,-1-1 0 0 0,1 1-1 0 0,0-1 1 0 0,0 1 0 0 0,-1-1 0 0 0,1 1 0 0 0,0 0 0 0 0,-1-1 0 0 0,1 1 0 0 0,0 0-1 0 0,-1 0 1 0 0,1-1 0 0 0,0 2 0 0 0,1 2 36 0 0,1 0-5 0 0,0-1 0 0 0,-1 1-1 0 0,1 0 1 0 0,-1 0 0 0 0,0 0-1 0 0,0 1 1 0 0,0-1 0 0 0,-1 0 0 0 0,1 1-1 0 0,-1-1 1 0 0,0 1 0 0 0,-1-1-1 0 0,1 1 1 0 0,-1 7 0 0 0,0-8-23 0 0,0 0 0 0 0,-1 0 0 0 0,0 0 0 0 0,0-1 0 0 0,0 1 0 0 0,0 0 0 0 0,-1 0 0 0 0,1-1 0 0 0,-1 1 1 0 0,0-1-1 0 0,0 0 0 0 0,0 1 0 0 0,-1-1 0 0 0,1 0 0 0 0,-1 0 0 0 0,0 0 0 0 0,0-1 0 0 0,-3 3 0 0 0,-30 25 95 0 0,-2-1 0 0 0,-1-2 0 0 0,-52 26 0 0 0,76-46-146 0 0,-87 39-280 0 0,89-42 100 0 0,-1 0-1 0 0,1 0 0 0 0,0-1 1 0 0,-1-1-1 0 0,-26 1 0 0 0,38-3-142 0 0,-8-7-504 0 0,9 6 684 0 0,0-1-1 0 0,0 1 1 0 0,0-1 0 0 0,0 1 0 0 0,1-1 0 0 0,-1 0 0 0 0,1 1 0 0 0,-1-1 0 0 0,1 0 0 0 0,0 1 0 0 0,0-1 0 0 0,-1 0 0 0 0,2-2 0 0 0,1-10-1186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0 8751 0 0,'0'0'674'0'0,"0"3"-438"0"0,-2 3-85 0 0,0-1 0 0 0,0 1-1 0 0,-1 0 1 0 0,-5 8 0 0 0,-4 5 2477 0 0,-16 17-1 0 0,3-5-7 0 0,-36 55 1371 0 0,-61 80-2493 0 0,-20 14-1231 0 0,-148 179 134 0 0,252-317-896 0 0,-72 63-1 0 0,71-69-2033 0 0,24-23 1041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0 572 8287 0 0,'10'-26'544'0'0,"2"0"0"0"0,0 1 0 0 0,2 0-1 0 0,26-36 1 0 0,-8 23 1832 0 0,1 1 0 0 0,46-39 0 0 0,-41 44-2032 0 0,2 2 0 0 0,1 1 0 0 0,1 2 0 0 0,1 2 0 0 0,1 2 0 0 0,1 2 0 0 0,88-27 0 0 0,-113 42-199 0 0,0 1 1 0 0,1 1-1 0 0,-1 0 0 0 0,1 2 1 0 0,0 1-1 0 0,0 0 1 0 0,41 5-1 0 0,-53-2-71 0 0,0 0-1 0 0,0 0 1 0 0,0 1 0 0 0,0 0 0 0 0,0 0-1 0 0,-1 1 1 0 0,1 1 0 0 0,12 7-1 0 0,-15-7-19 0 0,-1 0 0 0 0,1 0 0 0 0,0 1 0 0 0,-1-1-1 0 0,0 1 1 0 0,-1 0 0 0 0,1 1 0 0 0,-1-1-1 0 0,0 1 1 0 0,-1 0 0 0 0,5 12 0 0 0,-4-10-2 0 0,-2 1-1 0 0,1 0 1 0 0,-1 0 0 0 0,-1-1 0 0 0,0 1 0 0 0,0 0 0 0 0,-1 0-1 0 0,-1 14 1 0 0,-1-9-21 0 0,0-1-1 0 0,-2 1 0 0 0,1-1 0 0 0,-2 0 0 0 0,-6 16 1 0 0,-1-6 1 0 0,-1 0 0 0 0,-1-1 0 0 0,0-1 1 0 0,-2 0-1 0 0,-36 38 0 0 0,25-33 57 0 0,-2-2 0 0 0,-1 0 1 0 0,-1-2-1 0 0,-55 32 0 0 0,42-32-271 0 0,0-2 1 0 0,-1-2 0 0 0,-58 16-1 0 0,101-34 156 0 0,-53 13-669 0 0,49-13 294 0 0,0 0 1 0 0,-1 0-1 0 0,1-1 1 0 0,0 0-1 0 0,0 0 0 0 0,-12-3 1 0 0,0-2-1131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2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5527 0 0,'1'3'6954'0'0,"-1"-2"-6464"0"0,0 0 1 0 0,0 1-1 0 0,0-1 0 0 0,0 1 1 0 0,0-1-1 0 0,0 0 1 0 0,0 1-1 0 0,-1-1 1 0 0,1 1-1 0 0,0-1 0 0 0,-2 3 1 0 0,-10 12 1967 0 0,5-10-2459 0 0,0 0 0 0 0,-16 9 0 0 0,1-1 502 0 0,13-7-412 0 0,-162 134 1138 0 0,152-123-1147 0 0,1 1-1 0 0,1 0 1 0 0,1 1-1 0 0,1 1 1 0 0,0 1 0 0 0,-17 35-1 0 0,29-50-78 0 0,0 1 1 0 0,0 0-1 0 0,1-1 0 0 0,0 1 0 0 0,0 0 0 0 0,0 0 0 0 0,1 0 1 0 0,1 0-1 0 0,0 13 0 0 0,0-17 0 0 0,1 0-1 0 0,-1 0 1 0 0,1 0 0 0 0,0 0-1 0 0,0 0 1 0 0,1 0 0 0 0,-1-1-1 0 0,1 1 1 0 0,0 0-1 0 0,0-1 1 0 0,0 1 0 0 0,0-1-1 0 0,0 0 1 0 0,1 0 0 0 0,0 0-1 0 0,-1 0 1 0 0,1 0 0 0 0,0 0-1 0 0,1-1 1 0 0,5 4-1 0 0,0-1 45 0 0,1 0 0 0 0,1-1 0 0 0,-1 0 0 0 0,1 0 0 0 0,-1-2 0 0 0,1 1 0 0 0,0-1 0 0 0,0-1 0 0 0,0 0 0 0 0,0 0 0 0 0,0-1 0 0 0,19-3-1 0 0,-17 2-36 0 0,-1-1-1 0 0,0-1 0 0 0,0 0 0 0 0,0-1 0 0 0,0 0 0 0 0,0-1 1 0 0,-1-1-1 0 0,0 1 0 0 0,0-2 0 0 0,20-14 0 0 0,-17 10 49 0 0,0-1-1 0 0,-1-1 1 0 0,0 0-1 0 0,0 0 1 0 0,-2-1-1 0 0,0-1 1 0 0,14-23-1 0 0,-12 11-25 0 0,-1-1 1 0 0,-2-1-1 0 0,0 0 0 0 0,-2 0 0 0 0,-1-1 1 0 0,-2 0-1 0 0,0 0 0 0 0,-2 0 1 0 0,-2-54-1 0 0,-2 38-1466 0 0,1 43 1025 0 0,4 11-5783 0 0,-4-8 5796 0 0,1 1 1 0 0,0 0-1 0 0,1 1 1 0 0,1 2-1261 0 0,8 13-4116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24 517 14223 0 0,'0'0'1291'0'0,"0"2"-1063"0"0,-9 29 5595 0 0,8-31-5185 0 0,0 1-584 0 0,1-1 1 0 0,0 0-1 0 0,-1 0 1 0 0,1 0-1 0 0,0 0 0 0 0,-1 0 1 0 0,1 0-1 0 0,0 1 0 0 0,-1-1 1 0 0,1 0-1 0 0,0 0 0 0 0,-1 0 1 0 0,1 0-1 0 0,-1 0 0 0 0,1 0 1 0 0,0-1-1 0 0,-1 1 0 0 0,1 0 1 0 0,0 0-1 0 0,-1 0 0 0 0,1 0 1 0 0,0 0-1 0 0,-1 0 0 0 0,1-1 1 0 0,0 1-1 0 0,-1 0 0 0 0,1 0 1 0 0,-1-1-1 0 0,-2-10 335 0 0,3 7-376 0 0,1 0 0 0 0,-1 0 0 0 0,1 0 0 0 0,0 0 0 0 0,2-6 0 0 0,4-5 22 0 0,1 0 1 0 0,0 1 0 0 0,1 0-1 0 0,1 0 1 0 0,0 1-1 0 0,15-15 1 0 0,-2 1-12 0 0,12-12-81 0 0,0 1 0 0 0,3 2 0 0 0,1 1 0 0 0,1 3 0 0 0,2 1 0 0 0,1 2 0 0 0,63-32 0 0 0,-79 48 48 0 0,1 2-1 0 0,1 0 1 0 0,0 2 0 0 0,0 1-1 0 0,39-5 1 0 0,-62 12 60 0 0,0 1 1 0 0,-1-1-1 0 0,1 1 1 0 0,0 0-1 0 0,0 1 0 0 0,-1-1 1 0 0,1 1-1 0 0,0 0 0 0 0,-1 0 1 0 0,1 1-1 0 0,9 4 1 0 0,-12-4-11 0 0,0-1 1 0 0,0 1-1 0 0,0 0 1 0 0,0 1-1 0 0,-1-1 1 0 0,0 0-1 0 0,1 1 1 0 0,-1 0-1 0 0,0-1 1 0 0,0 1-1 0 0,0 0 1 0 0,0 0-1 0 0,-1 0 1 0 0,1 0-1 0 0,-1 0 1 0 0,0 1-1 0 0,0-1 1 0 0,0 0-1 0 0,0 1 1 0 0,0 6-1 0 0,0 3 9 0 0,0 1 1 0 0,-1 0-1 0 0,-1 0 0 0 0,0 0 1 0 0,-5 22-1 0 0,-1-9 43 0 0,-18 49 0 0 0,2-26-162 0 0,15-33-75 0 0,0 2-1 0 0,0-1 1 0 0,2 1 0 0 0,-8 35-1 0 0,11-23-1429 0 0,2-10-5023 0 0,1-8-737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58 105 11055 0 0,'1'-1'852'0'0,"12"-10"-245"0"0,-11 10 59 0 0,1 0 0 0 0,0 0 0 0 0,0 0 0 0 0,0 0 0 0 0,-1 1 0 0 0,1-1-1 0 0,0 1 1 0 0,0 0 0 0 0,0 0 0 0 0,5 0 0 0 0,-1 1-159 0 0,-1 0-1 0 0,1 1 1 0 0,-1 0-1 0 0,13 5 0 0 0,-12-4-196 0 0,0 0 0 0 0,1 0-1 0 0,11 2 1 0 0,16-2 608 0 0,47-2 1 0 0,-57-1-752 0 0,15-2 73 0 0,0-2 0 0 0,64-15 0 0 0,-77 14-215 0 0,-23 4-73 0 0,1 1 0 0 0,-1-2 0 0 0,0 1 0 0 0,0 0 0 0 0,0-1 0 0 0,0 1 0 0 0,0-1 0 0 0,0 0 0 0 0,-1-1 0 0 0,1 1 0 0 0,4-4 0 0 0,-7 5-136 0 0,-15 6-496 0 0,-47 23 254 0 0,-82 51 0 0 0,87-46 385 0 0,3-1 111 0 0,-57 44 0 0 0,85-56-31 0 0,1 1-1 0 0,1 0 1 0 0,1 2-1 0 0,-22 29 1 0 0,41-48-32 0 0,0 1 1 0 0,0-1-1 0 0,0 0 0 0 0,1 1 0 0 0,0-1 1 0 0,0 1-1 0 0,0 0 0 0 0,1 0 0 0 0,-3 9 1 0 0,4-12-79 0 0,0 0 0 0 0,0 0 0 0 0,0-1 0 0 0,0 1 0 0 0,1 0 0 0 0,-1 0 0 0 0,0 0 0 0 0,1-1 1 0 0,-1 1-1 0 0,1 0 0 0 0,0-1 0 0 0,-1 1 0 0 0,1 0 0 0 0,0-1 0 0 0,0 1 0 0 0,0-1 0 0 0,0 1 0 0 0,0-1 1 0 0,0 0-1 0 0,1 1 0 0 0,-1-1 0 0 0,0 0 0 0 0,1 0 0 0 0,-1 0 0 0 0,1 0 0 0 0,-1 0 0 0 0,1 0 0 0 0,0-1 1 0 0,-1 1-1 0 0,4 1 0 0 0,16 4-5405 0 0,2-3-1739 0 0</inkml:trace>
  <inkml:trace contextRef="#ctx0" brushRef="#br0" timeOffset="1">554 530 5063 0 0,'0'0'15358'0'0,"2"-2"-14296"0"0,58-62 1990 0 0,-13 9-2192 0 0,78-69-1 0 0,66-38-639 0 0,-172 147-215 0 0,1 0 0 0 0,0 2 1 0 0,1 0-1 0 0,0 1 0 0 0,1 1 1 0 0,0 1-1 0 0,1 1 0 0 0,0 1 1 0 0,29-6-1 0 0,-48 13-7 0 0,0 0-1 0 0,-1 1 1 0 0,1-1-1 0 0,0 1 1 0 0,-1 0-1 0 0,1 0 1 0 0,0 1-1 0 0,-1-1 1 0 0,1 1-1 0 0,-1 0 1 0 0,1 0 0 0 0,5 2-1 0 0,-7-2 2 0 0,-1 0-1 0 0,1 0 1 0 0,0 0 0 0 0,-1 0-1 0 0,1 1 1 0 0,-1-1 0 0 0,1 1-1 0 0,-1-1 1 0 0,0 1 0 0 0,1-1-1 0 0,-1 1 1 0 0,0 0 0 0 0,0 0-1 0 0,0-1 1 0 0,-1 1 0 0 0,1 0-1 0 0,0 0 1 0 0,-1 0 0 0 0,1 0-1 0 0,-1 0 1 0 0,0 0 0 0 0,1 0-1 0 0,-1 4 1 0 0,-1 7 4 0 0,1-1 0 0 0,-1 1 0 0 0,-1-1 1 0 0,-1 0-1 0 0,-5 18 0 0 0,-24 59 31 0 0,-13 4 7 0 0,29-62-17 0 0,1 0-1 0 0,2 0 1 0 0,-10 34 0 0 0,20-51-46 0 0,0-1 0 0 0,0 1-1 0 0,1 0 1 0 0,0 20 0 0 0,2-30-60 0 0,1-1 1 0 0,-1 1-1 0 0,1-1 1 0 0,-1 0-1 0 0,1 1 1 0 0,0-1-1 0 0,0 1 1 0 0,1-1-1 0 0,2 6 1 0 0,-3-7-49 0 0,1 0 1 0 0,-1-1-1 0 0,1 1 1 0 0,-1 0-1 0 0,1-1 1 0 0,0 1-1 0 0,-1-1 1 0 0,1 0-1 0 0,0 0 1 0 0,0 1-1 0 0,0-1 1 0 0,0 0-1 0 0,0-1 1 0 0,0 1 0 0 0,0 0-1 0 0,0-1 1 0 0,3 1-1 0 0,-3 0-184 0 0,1-1 0 0 0,-1 0 1 0 0,0 0-1 0 0,1 0 0 0 0,-1 0 0 0 0,1 0 0 0 0,-1-1 1 0 0,0 1-1 0 0,1-1 0 0 0,-1 0 0 0 0,0 1 0 0 0,1-1 0 0 0,-1 0 1 0 0,0 0-1 0 0,3-3 0 0 0,4-3-1221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0 11055 0 0,'6'1'6995'0'0,"-6"-1"-6898"0"0,-4 14 2516 0 0,-14 26-2466 0 0,12-27 536 0 0,-192 405 2381 0 0,-63 149-2223 0 0,200-417-724 0 0,-67 172-78 0 0,116-292-125 0 0,-19 35-1 0 0,23-52-813 0 0,0 0-1 0 0,-1 0 0 0 0,0 0 0 0 0,-17 16 0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18863 0 0,'0'0'2111'0'0,"1"3"-1544"0"0,-1-1-440 0 0,1 0 1 0 0,0-1 0 0 0,0 1-1 0 0,0 0 1 0 0,0 0 0 0 0,1-1 0 0 0,-1 1-1 0 0,0-1 1 0 0,1 1 0 0 0,-1-1 0 0 0,1 0-1 0 0,0 1 1 0 0,-1-1 0 0 0,1 0 0 0 0,0 0-1 0 0,0 0 1 0 0,-1 0 0 0 0,1 0 0 0 0,0-1-1 0 0,0 1 1 0 0,0-1 0 0 0,0 1 0 0 0,0-1-1 0 0,4 1 1 0 0,7 0 196 0 0,-1-1-1 0 0,0 1 0 0 0,13-3 1 0 0,-19 2-180 0 0,274-29 1755 0 0,148-4-2074 0 0,-422 33 87 0 0,18 0-104 0 0,37 4 1 0 0,-55-3-27 0 0,0 0 0 0 0,-1 0 0 0 0,1 0 0 0 0,-1 1 0 0 0,1 0 1 0 0,-1 0-1 0 0,1 1 0 0 0,-1-1 0 0 0,0 1 0 0 0,0 0 0 0 0,0 0 0 0 0,5 5 0 0 0,-8-5-68 0 0,0-1-1 0 0,0 1 0 0 0,0 0 0 0 0,0 0 0 0 0,0 0 0 0 0,-1 0 0 0 0,1 0 1 0 0,-1 0-1 0 0,0 0 0 0 0,0 1 0 0 0,0-1 0 0 0,0 0 0 0 0,-1 1 0 0 0,1-1 1 0 0,-1 1-1 0 0,0-1 0 0 0,0 0 0 0 0,-1 6 0 0 0,-1 5-801 0 0,-1 0 0 0 0,0 0 0 0 0,-6 17 0 0 0,0-3 163 0 0,9-26 799 0 0,-14 52-1211 0 0,12-41 2007 0 0,1 0 0 0 0,-1 17 1 0 0,2 0 610 0 0,-1 0 1 0 0,-1-1-1 0 0,-2 1 1 0 0,-1-1-1 0 0,-1 0 1 0 0,-11 32-1 0 0,-22 26 239 0 0,25-60-1012 0 0,-16 48-1 0 0,28-70-446 0 0,-3 16 190 0 0,5-20-261 0 0,0-1-1 0 0,0 1 1 0 0,0 0 0 0 0,0-1 0 0 0,0 1-1 0 0,0-1 1 0 0,0 1 0 0 0,0-1 0 0 0,0 1 0 0 0,0 0-1 0 0,0-1 1 0 0,0 1 0 0 0,1-1 0 0 0,-1 1-1 0 0,0-1 1 0 0,0 1 0 0 0,1-1 0 0 0,-1 2 0 0 0,1-1-26 0 0,0 1-305 0 0,12 1-2599 0 0,2-4 1188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0,'0'0'888'0'0,"13"5"-888"0"0,-3 3 208 0 0,1 3 16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43 2759 0 0,'0'0'126'0'0,"0"-2"622"0"0,0-30 17536 0 0,-1 30-17375 0 0,1 2-833 0 0,-1-1 1 0 0,0 1 0 0 0,1-1-1 0 0,-1 0 1 0 0,1 1-1 0 0,-1-1 1 0 0,0 1-1 0 0,0 0 1 0 0,1-1 0 0 0,-1 1-1 0 0,0 0 1 0 0,0-1-1 0 0,0 1 1 0 0,1 0-1 0 0,-1 0 1 0 0,0 0 0 0 0,0-1-1 0 0,0 1 1 0 0,-1 0-1 0 0,-20 5 355 0 0,13-2-378 0 0,1 1 1 0 0,-16 9-1 0 0,-17 16-64 0 0,2 2-1 0 0,-64 64 0 0 0,86-78 10 0 0,-6 6 11 0 0,0 0 0 0 0,2 2 0 0 0,1 1 0 0 0,1 0 0 0 0,-30 55-1 0 0,46-75-7 0 0,1 0 0 0 0,0 0 0 0 0,0 0-1 0 0,0 1 1 0 0,0-1 0 0 0,0 12 0 0 0,1-16 4 0 0,1-1 0 0 0,0 1 0 0 0,0-1 1 0 0,0 1-1 0 0,0 0 0 0 0,1-1 0 0 0,-1 1 1 0 0,0-1-1 0 0,1 1 0 0 0,-1-1 0 0 0,1 1 1 0 0,-1-1-1 0 0,1 1 0 0 0,0-1 0 0 0,-1 1 1 0 0,1-1-1 0 0,0 0 0 0 0,0 1 1 0 0,0-1-1 0 0,0 0 0 0 0,0 0 0 0 0,1 0 1 0 0,-1 0-1 0 0,0 0 0 0 0,0 0 0 0 0,1 0 1 0 0,-1 0-1 0 0,1 0 0 0 0,-1-1 0 0 0,1 1 1 0 0,-1 0-1 0 0,3 0 0 0 0,3 0 23 0 0,0 0 0 0 0,1 0 0 0 0,-1-1 1 0 0,0 0-1 0 0,0 0 0 0 0,0-1 0 0 0,1 0 0 0 0,12-4 0 0 0,56-20 215 0 0,-68 22-219 0 0,27-11 59 0 0,0-2-1 0 0,-1-1 1 0 0,-1-1 0 0 0,-1-2-1 0 0,0-1 1 0 0,-2-2 0 0 0,0-1-1 0 0,47-49 1 0 0,-72 65 28 0 0,-4 7-61 0 0,-11 8-120 0 0,5-3-82 0 0,0 0 0 0 0,1 0 0 0 0,0 0 0 0 0,0 1 1 0 0,0-1-1 0 0,1 1 0 0 0,-1 0 0 0 0,-3 9 0 0 0,6-12-937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0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367 112 14279 0 0,'5'-15'1064'0'0,"13"-35"-712"0"0,-16 46 44 0 0,-1-1-1 0 0,2 1 1 0 0,-1 0 0 0 0,0 1-1 0 0,1-1 1 0 0,0 0-1 0 0,0 1 1 0 0,5-6-1 0 0,-7 9-206 0 0,-1-1 1 0 0,1 0-1 0 0,0 1 0 0 0,0-1 0 0 0,-1 1 0 0 0,1-1 1 0 0,0 1-1 0 0,0-1 0 0 0,0 1 0 0 0,0 0 0 0 0,-1-1 1 0 0,1 1-1 0 0,0 0 0 0 0,0 0 0 0 0,0 0 0 0 0,0 0 1 0 0,0 0-1 0 0,0 0 0 0 0,0 0 0 0 0,0 0 0 0 0,0 0 1 0 0,1 0-1 0 0,-1 1-126 0 0,0-1 0 0 0,0 1-1 0 0,0-1 1 0 0,-1 1 0 0 0,1 0 0 0 0,0-1 0 0 0,0 1 0 0 0,0 0 0 0 0,-1 0-1 0 0,1 0 1 0 0,0 0 0 0 0,-1-1 0 0 0,1 1 0 0 0,-1 0 0 0 0,2 2 0 0 0,-1 2-40 0 0,1 0 1 0 0,-1 0-1 0 0,0-1 1 0 0,0 1 0 0 0,0 0-1 0 0,0 8 1 0 0,-2 14 230 0 0,-1 0 1 0 0,-2 0 0 0 0,-8 36-1 0 0,-29 78 411 0 0,28-102-479 0 0,-146 431 470 0 0,94-291-648 0 0,-25 63-36 0 0,30-117-672 0 0,49-101-659 0 0,10-22 71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1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0 5983 0 0,'0'0'464'0'0,"-2"2"-8"0"0,-8 12 3148 0 0,-19 16 0 0 0,-2 3-1902 0 0,9-7-1346 0 0,-109 122 1111 0 0,97-113-1243 0 0,-1-2-1 0 0,-42 31 1 0 0,-153 118-28 0 0,211-164-166 0 0,1 1-1 0 0,0 1 0 0 0,-27 40 1 0 0,44-59-101 0 0,-2 4 135 0 0,0-1 0 0 0,1 1 0 0 0,-5 9 0 0 0,7-12-134 0 0,-1-1 0 0 0,1 0 0 0 0,0 0-1 0 0,0 1 1 0 0,-1-1 0 0 0,1 0 0 0 0,0 0-1 0 0,0 1 1 0 0,0-1 0 0 0,0 0 0 0 0,0 1-1 0 0,0-1 1 0 0,1 0 0 0 0,-1 0-1 0 0,0 1 1 0 0,1-1 0 0 0,-1 0 0 0 0,1 0-1 0 0,-1 0 1 0 0,1 1 0 0 0,0-1 0 0 0,-1 0-1 0 0,1 0 1 0 0,1 1 0 0 0,5 5-6061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1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39 172 13359 0 0,'0'-1'612'0'0,"-1"-1"-409"0"0,-1 0-4 0 0,2-12 211 0 0,1-15 2008 0 0,0 27-2267 0 0,-1 1 1 0 0,1 0 0 0 0,0 0 0 0 0,0-1 0 0 0,0 1 0 0 0,0 0-1 0 0,0 0 1 0 0,0 0 0 0 0,0 0 0 0 0,0 0 0 0 0,1 0 0 0 0,-1 0 0 0 0,2-1-1 0 0,-1 1 17 0 0,1-1 1 0 0,-1 1-1 0 0,0-1 0 0 0,1 1 0 0 0,-1 0 0 0 0,0 0 0 0 0,4 0 0 0 0,-4 1-120 0 0,-1 0-1 0 0,0 0 1 0 0,0 0 0 0 0,0 0-1 0 0,0 0 1 0 0,0 1 0 0 0,0-1-1 0 0,1 0 1 0 0,-1 1 0 0 0,0-1-1 0 0,0 1 1 0 0,0-1 0 0 0,0 1-1 0 0,0 0 1 0 0,-1-1 0 0 0,1 1-1 0 0,0 0 1 0 0,0 0 0 0 0,0-1-1 0 0,-1 1 1 0 0,2 2 0 0 0,0-1 6 0 0,-1 1 0 0 0,0-1 0 0 0,0 1 0 0 0,0 0 0 0 0,0 0 0 0 0,0 0 0 0 0,0 0 0 0 0,0 3 0 0 0,0 6 22 0 0,0 0 0 0 0,-1-1 0 0 0,-2 16 0 0 0,-8 41 264 0 0,-28 101 1 0 0,13-64-202 0 0,14-56-121 0 0,2 1-1 0 0,-5 95 1 0 0,14-143-15 0 0,0 0-1 0 0,0 0 1 0 0,0 0-1 0 0,0 0 1 0 0,0 0-1 0 0,1 0 1 0 0,-1 0-1 0 0,1-1 1 0 0,-1 1-1 0 0,1 0 1 0 0,0 0-1 0 0,0-1 1 0 0,0 1-1 0 0,-1 0 1 0 0,2-1-1 0 0,-1 1 1 0 0,0-1-1 0 0,0 1 1 0 0,3 2-1 0 0,-3-4 0 0 0,1 1-1 0 0,-1 0 0 0 0,1-1 0 0 0,0 1 1 0 0,-1-1-1 0 0,1 1 0 0 0,-1-1 0 0 0,1 0 0 0 0,0 1 1 0 0,-1-1-1 0 0,1 0 0 0 0,0 0 0 0 0,-1 0 1 0 0,1 0-1 0 0,0-1 0 0 0,-1 1 0 0 0,1 0 1 0 0,-1-1-1 0 0,1 1 0 0 0,0-1 0 0 0,-1 0 1 0 0,3-1-1 0 0,15-8 14 0 0,-1-1 0 0 0,0-1 0 0 0,-1 0 0 0 0,-1-2 0 0 0,0 0 0 0 0,0 0 0 0 0,17-22-1 0 0,85-124 84 0 0,-38 35-269 0 0,-63 95 109 0 0,-1 0 0 0 0,15-43 0 0 0,-27 61 62 0 0,-5 43 237 0 0,-6 173 170 0 0,7-178-382 0 0,0-17-1 0 0,6 117 195 0 0,-5-114-164 0 0,1 0 1 0 0,0 0-1 0 0,1 0 0 0 0,1 0 0 0 0,0-1 0 0 0,1 1 1 0 0,0-1-1 0 0,7 12 0 0 0,-8-16-6 0 0,1-1-1 0 0,0 0 1 0 0,1 1-1 0 0,7 5 1 0 0,-1 1 19 0 0,-10-12 78 0 0,7-10 9 0 0,-6 6-111 0 0,0-1 0 0 0,-1 1 0 0 0,1-1 0 0 0,-1 0 0 0 0,1 0 0 0 0,-1 0 0 0 0,2-8 0 0 0,9-33 291 0 0,-7 22-209 0 0,17-50 316 0 0,56-123 0 0 0,58-58-396 0 0,-119 224-417 0 0,2 0 1 0 0,0 1 0 0 0,49-49-1 0 0,-66 74 73 0 0,1 1-1 0 0,0-1 0 0 0,0 1 1 0 0,0 1-1 0 0,1-1 0 0 0,5-2 1 0 0,-8 4-410 0 0,0 0-1 0 0,0 1 1 0 0,0-1 0 0 0,-1 1 0 0 0,1-1-1 0 0,0 1 1 0 0,0 0 0 0 0,0 0 0 0 0,0 0-1 0 0,3 0 1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12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84 11519 0 0,'0'-2'528'0'0,"0"1"-348"0"0,2-55 437 0 0,2 31 10893 0 0,-4 101-11186 0 0,-3-45-255 0 0,-2-1-1 0 0,-2 0 1 0 0,-11 34 0 0 0,-38 85-107 0 0,31-87-302 0 0,23-57 71 0 0,1 0 0 0 0,-1 0 0 0 0,1 0 0 0 0,0 1 0 0 0,0-1 0 0 0,0 8 0 0 0,1-11-1384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1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23 11055 0 0,'0'-3'294'0'0,"0"2"-256"0"0,0 1 1 0 0,0-1 0 0 0,-1 0-1 0 0,1 0 1 0 0,0 1 0 0 0,0-1-1 0 0,-1 0 1 0 0,1 1 0 0 0,0-1-1 0 0,-1 0 1 0 0,1 1 0 0 0,0-1-1 0 0,-1 1 1 0 0,1-1 0 0 0,-1 1-1 0 0,1-1 1 0 0,-1 1 0 0 0,1-1-1 0 0,-1 1 1 0 0,0-1 0 0 0,0 0-1 0 0,0 1 113 0 0,0-1 0 0 0,0 0 0 0 0,0 1-1 0 0,0-1 1 0 0,-1 0 0 0 0,1 1 0 0 0,0 0 0 0 0,0-1-1 0 0,0 1 1 0 0,-1 0 0 0 0,1-1 0 0 0,0 1 0 0 0,0 0-1 0 0,0 0 1 0 0,-1 0 0 0 0,1 0 0 0 0,0 0-1 0 0,0 1 1 0 0,-1-1 0 0 0,-1 1 0 0 0,0-1 396 0 0,0 1 1 0 0,0 0 0 0 0,0 0 0 0 0,0 1-1 0 0,1-1 1 0 0,-1 1 0 0 0,-4 2-1 0 0,-8 10 8 0 0,1 1-1 0 0,0 0 0 0 0,0 1 1 0 0,2 1-1 0 0,-12 19 0 0 0,14-20-492 0 0,-54 87 42 0 0,-96 219 0 0 0,13 30 112 0 0,30-71-182 0 0,-33 73-620 0 0,135-323-358 0 0,0 0 1 0 0,-2-2-1 0 0,-22 29 1 0 0,19-33-811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1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17279 0 0,'1'-2'794'0'0,"1"-3"-712"0"0,0 1 0 0 0,0 0 0 0 0,0-1 0 0 0,1 1 0 0 0,0 0 0 0 0,0 1 0 0 0,0-1 0 0 0,1 0 0 0 0,-1 1 0 0 0,1 0 0 0 0,-1 0 0 0 0,1 0 0 0 0,0 0 0 0 0,0 1 0 0 0,1-1 0 0 0,-1 1 0 0 0,0 0 0 0 0,1 1 0 0 0,-1-1 0 0 0,1 1 0 0 0,0-1 0 0 0,0 1 0 0 0,7 0 0 0 0,144-11 1880 0 0,-102 9-1486 0 0,219 7 1064 0 0,30-2-1828 0 0,-265-7-1048 0 0,-1-3-4124 0 0,-4-2-1828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1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 7367 0 0,'2'-1'334'0'0,"-1"1"-320"0"0,-1 0 0 0 0,1 0 0 0 0,-1 0 1 0 0,1 0-1 0 0,0 0 0 0 0,-1 0 0 0 0,1 0 1 0 0,-1 0-1 0 0,1 0 0 0 0,0 0 0 0 0,-1 1 1 0 0,1-1-1 0 0,-1 0 0 0 0,1 0 0 0 0,-1 1 0 0 0,1-1 1 0 0,-1 0-1 0 0,1 0 0 0 0,-1 1 0 0 0,1-1 1 0 0,-1 1-1 0 0,1-1 0 0 0,-1 0 0 0 0,1 1 1 0 0,-1-1-1 0 0,1 1 0 0 0,0 1 14 0 0,-1 0-1 0 0,1-1 1 0 0,0 1-1 0 0,-1 0 1 0 0,1-1-1 0 0,-1 1 1 0 0,1 0-1 0 0,-1 0 1 0 0,0 2-1 0 0,1 5 837 0 0,-1 1 0 0 0,-2 16-1 0 0,-5 15 2525 0 0,-1 0-1 0 0,-17 52 0 0 0,-37 79-1562 0 0,35-102-1264 0 0,-20 58-134 0 0,-169 430 294 0 0,159-418-851 0 0,-43 98-402 0 0,78-193 450 0 0,-2-1-1 0 0,-2-2 1 0 0,-37 47-1 0 0,60-83 83 0 0,1-4 0 0 0,1 0 0 0 0,-1 1 0 0 0,1-1 0 0 0,-1 0 0 0 0,0 0 0 0 0,0 0 0 0 0,-4 4 0 0 0,5-5 1 0 0,1-2-1 0 0,4-6 2 0 0,6-8-16 0 0,14-16-27 0 0,2 1-1 0 0,55-52 1 0 0,-66 70 32 0 0,0 0 0 0 0,1 1 0 0 0,0 1 0 0 0,0 1 0 0 0,1 0 0 0 0,0 1 0 0 0,1 0 0 0 0,23-5 0 0 0,-30 10 54 0 0,0 0 0 0 0,1 1 0 0 0,-1 1 0 0 0,1 0 0 0 0,0 0 0 0 0,14 2 0 0 0,-19 0 31 0 0,1 0 0 0 0,-1 1 0 0 0,0-1-1 0 0,0 2 1 0 0,-1-1 0 0 0,1 1-1 0 0,0-1 1 0 0,-1 2 0 0 0,1-1 0 0 0,-1 1-1 0 0,7 5 1 0 0,46 45 616 0 0,-44-38-668 0 0,2-1 0 0 0,0-1-1 0 0,26 18 1 0 0,-35-28-234 0 0,0 0 0 0 0,1 0 0 0 0,-1-1 1 0 0,1 0-1 0 0,0-1 0 0 0,0 0 0 0 0,0 0 1 0 0,9 0-1 0 0,7-2-777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13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1 5527 0 0,'0'0'852'0'0,"1"3"638"0"0,1 3-780 0 0,0 1 1 0 0,-1-1 0 0 0,1 1-1 0 0,-2 0 1 0 0,1-1 0 0 0,-1 1-1 0 0,0 0 1 0 0,0 0-1 0 0,-1 0 1 0 0,0-1 0 0 0,0 1-1 0 0,-4 12 1 0 0,-4 9 621 0 0,-19 43-1 0 0,27-69-1250 0 0,-117 227 2841 0 0,-16-8-1808 0 0,50-86-562 0 0,-63 95-237 0 0,6-9-347 0 0,130-203-26 0 0,-6 12-446 0 0,-2-1 0 0 0,0-1-1 0 0,-34 36 1 0 0,36-51-864 0 0,16-12 655 0 0,2-4-72 0 0,27-66-5942 0 0,-12 35 1088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1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0 635 7831 0 0,'3'-9'10528'0'0,"2"9"-10385"0"0,-1-1 0 0 0,1 1-1 0 0,0-1 1 0 0,0 0 0 0 0,0-1 0 0 0,-1 1-1 0 0,1-1 1 0 0,-1 0 0 0 0,6-3 0 0 0,6-4 209 0 0,16-14 1 0 0,-21 15-148 0 0,85-68 1036 0 0,99-101 1 0 0,-94 82-796 0 0,34-22-42 0 0,-112 100-356 0 0,1 0 0 0 0,1 2 1 0 0,0 0-1 0 0,31-12 0 0 0,-49 24-30 0 0,1 1-1 0 0,-1-1 1 0 0,1 1-1 0 0,0 1 1 0 0,0-1-1 0 0,0 1 1 0 0,0 1 0 0 0,11 0-1 0 0,-15 0-10 0 0,-1 0 1 0 0,1 1-1 0 0,0-1 1 0 0,0 1-1 0 0,-1 0 0 0 0,1 1 1 0 0,-1-1-1 0 0,1 0 0 0 0,-1 1 1 0 0,0 0-1 0 0,1 0 1 0 0,-1 0-1 0 0,0 0 0 0 0,0 0 1 0 0,0 1-1 0 0,-1-1 0 0 0,1 1 1 0 0,-1 0-1 0 0,4 4 0 0 0,1 5 6 0 0,0 1-1 0 0,-1-1 0 0 0,-1 1 0 0 0,0 0 1 0 0,-1 0-1 0 0,-1 0 0 0 0,0 1 0 0 0,0 0 1 0 0,-1-1-1 0 0,-1 1 0 0 0,0 0 0 0 0,-1 0 1 0 0,-1 0-1 0 0,-3 18 0 0 0,0-6-5 0 0,-1-1 0 0 0,-1 0-1 0 0,-1-1 1 0 0,-2 0 0 0 0,0 0-1 0 0,-25 44 1 0 0,20-45 0 0 0,-1-1 0 0 0,-1 0-1 0 0,0-1 1 0 0,-2-1 0 0 0,0-1 0 0 0,-1-1 0 0 0,-1 0-1 0 0,-1-2 1 0 0,0 0 0 0 0,-30 16 0 0 0,-6 1-176 0 0,-2-2 1 0 0,-1-3 0 0 0,-78 24-1 0 0,129-49-254 0 0,0-2-1 0 0,1 1 0 0 0,-1-1 0 0 0,0 0 1 0 0,-12-1-1 0 0,21-3-1041 0 0,5-13-58 0 0,5-6-12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14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85 13847 0 0,'45'-22'5674'0'0,"-46"21"-4868"0"0,-3-5-307 0 0,-1 0 0 0 0,0 0 0 0 0,0 1 0 0 0,-1 0-1 0 0,1 0 1 0 0,-12-8 0 0 0,12 11-426 0 0,1 0 0 0 0,0 0 1 0 0,-1 0-1 0 0,1 0 0 0 0,-1 1 0 0 0,0-1 0 0 0,1 1 0 0 0,-1 1 0 0 0,0-1 0 0 0,0 0 1 0 0,0 1-1 0 0,-6 1 0 0 0,-1 0-70 0 0,-1 1 0 0 0,0 0 0 0 0,1 2-1 0 0,0-1 1 0 0,0 1 0 0 0,0 1 0 0 0,-17 9 0 0 0,-77 52-7 0 0,70-42 6 0 0,-68 47-2 0 0,-165 145 0 0 0,253-201-12 0 0,0 0 0 0 0,1 1 0 0 0,0 1 0 0 0,1 0 0 0 0,-22 38 0 0 0,35-52 8 0 0,-1 0 1 0 0,1 0-1 0 0,0 1 1 0 0,0-1-1 0 0,0 0 0 0 0,0 1 1 0 0,1-1-1 0 0,-1 0 0 0 0,1 1 1 0 0,0 5-1 0 0,0-8 3 0 0,0 1-1 0 0,1-1 1 0 0,-1 1 0 0 0,0-1-1 0 0,1 0 1 0 0,-1 1-1 0 0,1-1 1 0 0,0 0 0 0 0,-1 0-1 0 0,1 1 1 0 0,0-1 0 0 0,0 0-1 0 0,-1 0 1 0 0,1 0-1 0 0,0 0 1 0 0,0 0 0 0 0,0 0-1 0 0,1 0 1 0 0,-1 0 0 0 0,0-1-1 0 0,0 1 1 0 0,0 0-1 0 0,0-1 1 0 0,1 1 0 0 0,-1-1-1 0 0,0 1 1 0 0,1-1 0 0 0,1 1-1 0 0,5 0-5 0 0,-1 0-1 0 0,1-1 0 0 0,0 1 1 0 0,-1-2-1 0 0,1 1 1 0 0,0-1-1 0 0,-1 0 1 0 0,1-1-1 0 0,7-2 0 0 0,12-4-42 0 0,29-14-1 0 0,6-8-167 0 0,107-67 1 0 0,49-56-277 0 0,-29 20 424 0 0,-165 118 187 0 0,-22 14 734 0 0,-3 6-714 0 0,0 1 1 0 0,0-1-1 0 0,-1 1 0 0 0,1-1 0 0 0,-1 0 0 0 0,0 0 1 0 0,-5 7-1 0 0,0 4 34 0 0,-1 4-1 0 0,-7 15-21 0 0,-13 45-1 0 0,26-75-275 0 0,1 1 0 0 0,1-1 1 0 0,-1 0-1 0 0,1 0 0 0 0,-1 1 0 0 0,1-1 0 0 0,1 0 1 0 0,1 11-1 0 0,-1-12-992 0 0,1 1 0 0 0,-1-1 0 0 0,1 1 0 0 0,0-1 1 0 0,0 0-1 0 0,3 5 0 0 0,5 4-6292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1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23 839 11519 0 0,'0'0'887'0'0,"-10"5"1650"0"0,1-3 4888 0 0,8-4-6049 0 0,0-2-1181 0 0,1-1 0 0 0,-1 1 0 0 0,1 0 0 0 0,0-1 0 0 0,0 1 0 0 0,0 0 0 0 0,0-1 0 0 0,1 1 0 0 0,-1 0 0 0 0,1 0 0 0 0,0-1 0 0 0,1 1 0 0 0,-1 0 0 0 0,1 0 0 0 0,3-5 0 0 0,2-4 16 0 0,0 0 1 0 0,2 0-1 0 0,11-14 1 0 0,139-144 604 0 0,13 11-615 0 0,-4 5-948 0 0,-126 113 309 0 0,52-49-1509 0 0,-79 79 1205 0 0,1 0-1 0 0,0 1 0 0 0,0 0 1 0 0,29-13-1 0 0,-37 21 171 0 0,0 0 0 0 0,0 0 1 0 0,10-1-1 0 0,11 2-5065 0 0,-11 3-402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1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638 181 4607 0 0,'0'0'208'0'0,"1"-2"-9"0"0,20-48 4302 0 0,9-20 8238 0 0,-16 23-11282 0 0,-14 44-1290 0 0,0 3-166 0 0,0-1 0 0 0,0 1 0 0 0,0-1 0 0 0,-1 1 0 0 0,1 0 0 0 0,0-1 0 0 0,0 1-1 0 0,0-1 1 0 0,-1 1 0 0 0,1 0 0 0 0,0-1 0 0 0,-1 1 0 0 0,1-1 0 0 0,0 1 0 0 0,-1 0 0 0 0,1-1 0 0 0,0 1 0 0 0,-1 0 0 0 0,1 0 0 0 0,-1-1 0 0 0,1 1 0 0 0,0 0 0 0 0,-1 0 0 0 0,1 0 0 0 0,-1-1 0 0 0,1 1 0 0 0,-1 0 0 0 0,1 0 0 0 0,-1 0 0 0 0,1 0-1 0 0,-1 0 1 0 0,1 0 0 0 0,-1 0 0 0 0,1 0 0 0 0,-1 0 0 0 0,0 0 0 0 0,0 1-3 0 0,-9 0-5 0 0,0 1 0 0 0,0 0-1 0 0,1 1 1 0 0,-1 0 0 0 0,1 0-1 0 0,0 1 1 0 0,-14 8 0 0 0,13-7-2 0 0,-49 25-39 0 0,1 4-1 0 0,-75 57 1 0 0,60-33-13 0 0,-76 78 1 0 0,83-65 143 0 0,59-62-47 0 0,0 1 1 0 0,1-1 0 0 0,0 1 0 0 0,0 1 0 0 0,1-1 0 0 0,-4 14 0 0 0,8-22-21 0 0,0 1 0 0 0,0 0 0 0 0,1-1 0 0 0,-1 1 1 0 0,1 0-1 0 0,0 0 0 0 0,0 0 0 0 0,0-1 0 0 0,0 1 0 0 0,0 0 0 0 0,0 0 0 0 0,1 0 0 0 0,0-1 0 0 0,1 5 0 0 0,-2-6-5 0 0,1 1-1 0 0,0-1 0 0 0,0 1 0 0 0,0-1 0 0 0,0 0 1 0 0,0 1-1 0 0,1-1 0 0 0,-1 0 0 0 0,0 0 0 0 0,0 0 0 0 0,1 0 1 0 0,-1 0-1 0 0,1 0 0 0 0,-1 0 0 0 0,1-1 0 0 0,-1 1 1 0 0,1 0-1 0 0,-1-1 0 0 0,1 1 0 0 0,0-1 0 0 0,-1 0 1 0 0,1 1-1 0 0,0-1 0 0 0,2 0 0 0 0,16 0 14 0 0,0-1 0 0 0,0-1 0 0 0,-1 0 0 0 0,1-2 0 0 0,0 0 0 0 0,-1-1 0 0 0,0-1 0 0 0,36-17 0 0 0,3-7 60 0 0,74-50 0 0 0,-91 53-84 0 0,-2-1 0 0 0,-1-2 0 0 0,54-55 0 0 0,-69 63 0 0 0,-23 22 0 0 0,0 0 0 0 0,0 0 0 0 0,0 0 0 0 0,0 0 0 0 0,0 0 0 0 0,1 0 0 0 0,-1-1 0 0 0,0 1 0 0 0,0 0 0 0 0,0 0 0 0 0,0 0 1 0 0,0 0-1 0 0,0 0 0 0 0,0 0 0 0 0,0 0 0 0 0,0 0 0 0 0,0 0 0 0 0,0 0 0 0 0,0 0 0 0 0,0 0 0 0 0,0 0 0 0 0,0 0 0 0 0,0 0 0 0 0,1 0 0 0 0,-1 0 0 0 0,0 0 0 0 0,0 0 0 0 0,0 0 0 0 0,0 0 0 0 0,0 0 0 0 0,0 0 0 0 0,0 0 0 0 0,0 0 0 0 0,0 0 0 0 0,0 0 0 0 0,0 0 0 0 0,1 0 0 0 0,-1 0 0 0 0,0 0 0 0 0,0 0 0 0 0,0 0 1 0 0,0 0-1 0 0,0 0 0 0 0,0 0 0 0 0,0 0 0 0 0,0 0 0 0 0,0 0 0 0 0,0 0 0 0 0,0 0 0 0 0,0 0 0 0 0,0 0 0 0 0,1 0 0 0 0,-1 0 0 0 0,0 0 0 0 0,0 0 0 0 0,0 0 0 0 0,0 1 0 0 0,0-1 0 0 0,0 0 0 0 0,0 0 0 0 0,0 0 0 0 0,0 0 0 0 0,0 0 0 0 0,-2 8 2 0 0,-6 9-20 0 0,8-16 15 0 0,-12 24-71 0 0,-12 27-704 0 0,22-46 352 0 0,0-1-1 0 0,1 0 1 0 0,0 1 0 0 0,0-1-1 0 0,0 1 1 0 0,1-1-1 0 0,-1 1 1 0 0,2 5 0 0 0,2 10-6980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14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9215 0 0,'0'0'1222'0'0,"2"2"64"0"0,-1 0-823 0 0,1-1-1 0 0,0 1 0 0 0,0-1 1 0 0,0 1-1 0 0,-1-1 0 0 0,2 0 1 0 0,-1 1-1 0 0,0-1 0 0 0,0 0 1 0 0,0 0-1 0 0,0-1 1 0 0,1 1-1 0 0,-1 0 0 0 0,5 0 1 0 0,0 0-93 0 0,0-1 1 0 0,1 0 0 0 0,-1 0 0 0 0,8-2 0 0 0,28-3 763 0 0,70-20 1 0 0,-93 20-1162 0 0,-1-2-1 0 0,0 0 0 0 0,-1-1 1 0 0,1-1-1 0 0,28-20 0 0 0,-45 28-189 0 0,-5 0-1655 0 0,-2 1 1802 0 0,-1 0-1 0 0,1 1 1 0 0,-1-1 0 0 0,1 1-1 0 0,-1 0 1 0 0,1 1 0 0 0,0-1-1 0 0,0 1 1 0 0,0 0-1 0 0,-9 5 1 0 0,-7 4 18 0 0,-22 17 0 0 0,32-20 66 0 0,0-1-22 0 0,-58 41 279 0 0,60-41-200 0 0,1 1 0 0 0,0 0 0 0 0,0 0 0 0 0,0 0-1 0 0,-7 12 1 0 0,13-17-54 0 0,0 1 1 0 0,0-1-1 0 0,0 0 0 0 0,0 1 0 0 0,1-1 1 0 0,0 1-1 0 0,0 0 0 0 0,0-1 0 0 0,0 1 1 0 0,0 0-1 0 0,1 0 0 0 0,0-1 0 0 0,-1 1 1 0 0,1 0-1 0 0,1 0 0 0 0,0 5 1 0 0,-1-6-23 0 0,1 1 0 0 0,0-1 1 0 0,0 0-1 0 0,0 1 1 0 0,0-1-1 0 0,1 0 1 0 0,-1 1-1 0 0,1-1 1 0 0,0 0-1 0 0,0 0 1 0 0,0 0-1 0 0,0-1 0 0 0,5 5 1 0 0,-2-2-86 0 0,0 0-667 0 0,0-1 0 0 0,0 1 0 0 0,1-1 0 0 0,-1-1 0 0 0,1 1 0 0 0,9 3 0 0 0,-13-6 602 0 0,10 4-1763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1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45 563 17015 0 0,'0'0'1543'0'0,"-2"0"-1268"0"0,-10 3-245 0 0,-17 2 5493 0 0,28-14-4639 0 0,1 7-814 0 0,0-1 0 0 0,1 1 1 0 0,-1-1-1 0 0,1 1 0 0 0,0-1 0 0 0,0 1 1 0 0,0-1-1 0 0,0 1 0 0 0,0 0 0 0 0,4-5 0 0 0,18-22 312 0 0,-16 20-259 0 0,29-33 13 0 0,1 2 1 0 0,2 1-1 0 0,52-39 0 0 0,-58 55-246 0 0,0 1 0 0 0,2 2 0 0 0,49-21 0 0 0,-71 35 63 0 0,-5 1 9 0 0,1 1 0 0 0,-1 1 0 0 0,1 0 1 0 0,0 0-1 0 0,0 1 0 0 0,0 0 0 0 0,18-2 0 0 0,-25 4 30 0 0,0 0 0 0 0,1 0 1 0 0,-1 1-1 0 0,0-1 0 0 0,0 1 0 0 0,0-1 1 0 0,0 1-1 0 0,0 0 0 0 0,0 0 0 0 0,0 0 1 0 0,0 0-1 0 0,0 0 0 0 0,-1 0 0 0 0,1 1 1 0 0,0-1-1 0 0,-1 1 0 0 0,1-1 1 0 0,-1 1-1 0 0,1-1 0 0 0,-1 1 0 0 0,0 0 1 0 0,1 0-1 0 0,0 3 0 0 0,0-2-4 0 0,-1 1-1 0 0,0-1 1 0 0,0 1 0 0 0,0-1-1 0 0,-1 1 1 0 0,1-1 0 0 0,-1 1-1 0 0,0-1 1 0 0,0 1 0 0 0,0-1-1 0 0,-1 1 1 0 0,1 0-1 0 0,-2 4 1 0 0,-3 9 19 0 0,0-1 0 0 0,-1 0 0 0 0,-1 0 0 0 0,-1-1 0 0 0,0 1 0 0 0,-1-2 0 0 0,0 1 0 0 0,-1-1 0 0 0,-14 14-1 0 0,22-27 653 0 0,10-14-468 0 0,4-6-175 0 0,1 2 0 0 0,1 0 0 0 0,0 0 0 0 0,20-16 0 0 0,5-6-32 0 0,101-93-407 0 0,-125 120 389 0 0,3-5 4 0 0,1 2-1 0 0,1 0 1 0 0,0 1 0 0 0,1 1-1 0 0,23-11 1 0 0,-21 14 94 0 0,-22 10-60 0 0,-1 1 0 0 0,1-1 0 0 0,0 0 0 0 0,-1 1 0 0 0,1-1 0 0 0,0 0-1 0 0,-1 1 1 0 0,1-1 0 0 0,0 1 0 0 0,-1-1 0 0 0,1 1 0 0 0,-1-1 0 0 0,1 1 0 0 0,-1-1 0 0 0,1 1 0 0 0,-1 0 0 0 0,1-1 0 0 0,0 2-1 0 0,-1-1 8 0 0,3 3 18 0 0,0 1 0 0 0,0-1-1 0 0,-1 1 1 0 0,0 0 0 0 0,0 0-1 0 0,0 0 1 0 0,0 0 0 0 0,-1 1 0 0 0,0-1-1 0 0,0 0 1 0 0,0 1 0 0 0,-1-1-1 0 0,0 0 1 0 0,0 1 0 0 0,0-1-1 0 0,-1 1 1 0 0,0 5 0 0 0,-4 12 15 0 0,0-1 1 0 0,-15 36-1 0 0,18-52-30 0 0,-7 21-81 0 0,-31 90 354 0 0,33-92-699 0 0,1 1 0 0 0,-4 46 0 0 0,9-71 277 0 0,1 0 0 0 0,0 1 0 0 0,0-1 0 0 0,0 0 0 0 0,0 0 0 0 0,0 1 0 0 0,0-1 0 0 0,1 0 0 0 0,-1 0 0 0 0,0 1 0 0 0,1-1 0 0 0,-1 0 0 0 0,0 0 0 0 0,1 0 0 0 0,-1 1 0 0 0,1-1-1 0 0,0 0 1 0 0,-1 0 0 0 0,1 0 0 0 0,0 0 0 0 0,0 0 0 0 0,0 0 0 0 0,1 1 0 0 0,0-1-155 0 0,0 0 0 0 0,1 0-1 0 0,-1-1 1 0 0,0 1 0 0 0,0-1 0 0 0,0 1-1 0 0,1-1 1 0 0,-1 0 0 0 0,0 1 0 0 0,0-1-1 0 0,1 0 1 0 0,2-1 0 0 0,11-1-1714 0 0,1-4-191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1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0 228 1375 0 0,'64'-103'2043'0'0,"-54"90"236"0"0,-1 1 1 0 0,2 0-1 0 0,0 0 1 0 0,0 1 0 0 0,22-15-1 0 0,-30 24-2038 0 0,0 0 0 0 0,1 0 0 0 0,-1 0 0 0 0,0 0 0 0 0,1 1 1 0 0,0 0-1 0 0,-1 0 0 0 0,1 0 0 0 0,0 0 0 0 0,-1 0 0 0 0,1 1 0 0 0,0-1 0 0 0,0 1 0 0 0,0 0 0 0 0,-1 0 0 0 0,7 2 0 0 0,-2 0 140 0 0,0 0 1 0 0,0 1-1 0 0,0 0 0 0 0,-1 0 0 0 0,1 1 1 0 0,10 6-1 0 0,-6-3-82 0 0,1-1-1 0 0,0 0 1 0 0,0-1 0 0 0,0 0-1 0 0,1-1 1 0 0,24 4 0 0 0,-18-6-183 0 0,0 0 1 0 0,1-1-1 0 0,-1-1 1 0 0,24-2-1 0 0,-39 1-109 0 0,0 1 0 0 0,0-1 1 0 0,0 0-1 0 0,0-1 0 0 0,-1 1 0 0 0,1-1 0 0 0,0 0 1 0 0,-1 0-1 0 0,1 0 0 0 0,-1 0 0 0 0,0-1 1 0 0,1 0-1 0 0,-1 0 0 0 0,0 0 0 0 0,-1 0 0 0 0,1-1 1 0 0,-1 0-1 0 0,1 0 0 0 0,4-7 0 0 0,-7 10-7 0 0,-1 0 0 0 0,1-1-1 0 0,0 1 1 0 0,-1 0 0 0 0,1-1 0 0 0,-1 1-1 0 0,1-1 1 0 0,-1 1 0 0 0,1-1 0 0 0,-1 1-1 0 0,0-1 1 0 0,0 1 0 0 0,0-2 0 0 0,0 2 0 0 0,0 0 1 0 0,0 0-1 0 0,-1 1 1 0 0,1-1-1 0 0,0 0 0 0 0,0 0 1 0 0,-1 1-1 0 0,1-1 1 0 0,-1 0-1 0 0,1 0 1 0 0,-1 1-1 0 0,1-1 1 0 0,-1 1-1 0 0,1-1 1 0 0,-1 0-1 0 0,1 1 1 0 0,-2-1-1 0 0,1 0-8 0 0,-1 0-1 0 0,0 0 1 0 0,1 0-1 0 0,-1 1 1 0 0,0-1 0 0 0,1 1-1 0 0,-1-1 1 0 0,0 1-1 0 0,0-1 1 0 0,0 1-1 0 0,0 0 1 0 0,1 0-1 0 0,-4 0 1 0 0,-4 2-56 0 0,0 0-1 0 0,1 1 1 0 0,-1 0 0 0 0,1 0 0 0 0,0 1-1 0 0,0 0 1 0 0,-12 8 0 0 0,-50 40-94 0 0,57-42 135 0 0,-46 40-30 0 0,-77 81-1 0 0,118-111 98 0 0,1 0-1 0 0,0 2 0 0 0,2-1 1 0 0,1 2-1 0 0,0 0 0 0 0,2 1 1 0 0,-17 42-1 0 0,28-62-43 0 0,0 0 0 0 0,0-1 1 0 0,0 1-1 0 0,1-1 0 0 0,-1 1 0 0 0,1 0 0 0 0,0 0 0 0 0,0-1 0 0 0,0 1 0 0 0,1 0 1 0 0,-1-1-1 0 0,1 1 0 0 0,0 0 0 0 0,0-1 0 0 0,0 1 0 0 0,2 3 0 0 0,-1-4-1 0 0,-1 0 0 0 0,1-1-1 0 0,0 1 1 0 0,0-1-1 0 0,0 0 1 0 0,1 1-1 0 0,-1-1 1 0 0,1 0-1 0 0,-1 0 1 0 0,1 0-1 0 0,-1-1 1 0 0,1 1 0 0 0,0 0-1 0 0,0-1 1 0 0,0 0-1 0 0,0 0 1 0 0,0 0-1 0 0,0 0 1 0 0,4 0-1 0 0,8 2-98 0 0,-1-2-1 0 0,1 0 1 0 0,0-1-1 0 0,29-3 1 0 0,58-16-2386 0 0,-67 9 1173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16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789 149 10135 0 0,'128'-121'3614'0'0,"-101"93"5800"0"0,-35 38-8413 0 0,-25 25-419 0 0,1 2 0 0 0,-48 74 0 0 0,-92 184-174 0 0,16 10-66 0 0,141-276-339 0 0,-64 139 0 0 0,-8 15-17 0 0,80-168-3 0 0,-105 197-152 0 0,75-150-674 0 0,-57 74 0 0 0,63-98-1770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16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65 17567 0 0,'-61'-15'3724'0'0,"70"24"-1783"0"0,-3-5-1725 0 0,1 0-1 0 0,-1 0 0 0 0,1-1 0 0 0,-1 1 0 0 0,1-1 0 0 0,0-1 1 0 0,0 0-1 0 0,0 0 0 0 0,13 2 0 0 0,6-1 231 0 0,36 0 1 0 0,-48-3-309 0 0,285-12 1163 0 0,1-24-882 0 0,18-1-1315 0 0,-211 27-1191 0 0,-64 9 158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1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134 348 5983 0 0,'2'1'4315'0'0,"4"1"-2337"0"0,-1 1-1 0 0,0-1 1 0 0,1-1-1 0 0,6 2 1 0 0,25 1 2123 0 0,41-6-3202 0 0,-63 1-481 0 0,39-2-32 0 0,-1-2 0 0 0,81-20 0 0 0,-130 24-377 0 0,0 0 0 0 0,0-1-1 0 0,0 1 1 0 0,0-1 0 0 0,4-3 0 0 0,7-5-10 0 0,-13 6-3 0 0,-2 2-4 0 0,1 1-5 0 0,-1 0 1 0 0,0 1 0 0 0,1-1-1 0 0,-1 0 1 0 0,0 0-1 0 0,1 0 1 0 0,-1 0 0 0 0,0 0-1 0 0,0 0 1 0 0,0 0 0 0 0,0 1-1 0 0,0-1 1 0 0,0 0-1 0 0,0 0 1 0 0,0 0 0 0 0,0 0-1 0 0,0 0 1 0 0,0 0-1 0 0,-1 0 1 0 0,1 0 0 0 0,0 0-1 0 0,0 1 1 0 0,-1-1 0 0 0,1 0-1 0 0,-1 0 1 0 0,1 0-1 0 0,-1 1 1 0 0,1-1 0 0 0,-1 0-1 0 0,0 0 1 0 0,1 1 0 0 0,-1-1-1 0 0,0 1 1 0 0,0-1-1 0 0,1 0 1 0 0,-1 1 0 0 0,0 0-1 0 0,0-1 1 0 0,0 1-1 0 0,0-1 1 0 0,-1 1 0 0 0,-2-2-10 0 0,-1 0 0 0 0,1 0-1 0 0,-1 1 1 0 0,1 0 0 0 0,-1 0 0 0 0,-7 0 0 0 0,-2 1 2 0 0,0 1 0 0 0,1 0 0 0 0,-1 1-1 0 0,0 1 1 0 0,1 0 0 0 0,-1 1 0 0 0,1 1 0 0 0,-22 10-1 0 0,-4 5 11 0 0,-52 36-1 0 0,57-34 168 0 0,2 2-1 0 0,-47 45 1 0 0,64-54-18 0 0,1 0 0 0 0,1 1 0 0 0,0 1 0 0 0,1 0 0 0 0,1 1 0 0 0,-16 33 0 0 0,25-47-133 0 0,1 0 0 0 0,-1 0 0 0 0,1 0 1 0 0,0 0-1 0 0,0 0 0 0 0,0 0 0 0 0,1 0 0 0 0,-1 1 0 0 0,1-1 0 0 0,0 0 1 0 0,1 0-1 0 0,-1 1 0 0 0,1-1 0 0 0,1 7 0 0 0,-1-8-20 0 0,1 0 1 0 0,-1 1-1 0 0,1-1 0 0 0,0 0 1 0 0,0-1-1 0 0,0 1 0 0 0,0 0 1 0 0,0-1-1 0 0,1 1 0 0 0,-1-1 1 0 0,1 1-1 0 0,0-1 0 0 0,0 0 0 0 0,-1 0 1 0 0,1-1-1 0 0,1 1 0 0 0,-1-1 1 0 0,4 2-1 0 0,12 3-588 0 0,1-1-1 0 0,0-1 0 0 0,0 0 1 0 0,0-2-1 0 0,21 0 1 0 0,-24 0 153 0 0,9-1-1404 0 0,49-5 0 0 0,-23-2-553 0 0</inkml:trace>
  <inkml:trace contextRef="#ctx0" brushRef="#br0" timeOffset="1">779 661 7367 0 0,'0'0'568'0'0,"0"1"-373"0"0,1 2-49 0 0,-1 0 0 0 0,0 0-1 0 0,0 0 1 0 0,0 0 0 0 0,-1 0 0 0 0,1 0-1 0 0,-1 0 1 0 0,0 0 0 0 0,0 0 0 0 0,0 0 0 0 0,0 0-1 0 0,0-1 1 0 0,0 1 0 0 0,-3 3 0 0 0,-5 7 1830 0 0,-15 19 0 0 0,7-11-839 0 0,11-12-338 0 0,-1 0 0 0 0,-1 0 0 0 0,1-1 0 0 0,-2 0 0 0 0,1 0 0 0 0,-1-1 0 0 0,0-1 0 0 0,-11 8 3533 0 0,19-20-4010 0 0,1 0 0 0 0,0 0 0 0 0,1-1 0 0 0,-1 1-1 0 0,1 0 1 0 0,0 1 0 0 0,1-1 0 0 0,0 0 0 0 0,0 0 0 0 0,3-6 0 0 0,9-15-130 0 0,2 2-1 0 0,1 0 1 0 0,0 0 0 0 0,43-43-1 0 0,97-74 710 0 0,-134 122-880 0 0,58-47-165 0 0,3 4 0 0 0,166-95 0 0 0,-173 115-30 0 0,80-41-1167 0 0,-140 77-164 0 0,33-10 0 0 0,-40 14-9 0 0,10-3-7655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1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69 110 9215 0 0,'-2'-1'707'0'0,"-11"-5"-467"0"0,-12-5 1028 0 0,9 8 4021 0 0,15 2-5087 0 0,1 1-1 0 0,-1 0 1 0 0,0-1 0 0 0,1 1-1 0 0,-1-1 1 0 0,0 1-1 0 0,1 0 1 0 0,-1-1 0 0 0,0 0-1 0 0,1 1 1 0 0,-1-1-1 0 0,1 1 1 0 0,-1-1 0 0 0,1 0-1 0 0,-1 1 1 0 0,1-1-1 0 0,0 0 1 0 0,-1 1 0 0 0,1-1-1 0 0,0 0 1 0 0,-1 0-1 0 0,1 1 1 0 0,0-1 0 0 0,0 0-1 0 0,0 0 1 0 0,0 1-1 0 0,0-1 1 0 0,0 0 0 0 0,0-1-1 0 0,1 0-141 0 0,0 0 0 0 0,0 0 0 0 0,0-1-1 0 0,0 1 1 0 0,1 0 0 0 0,-1 0 0 0 0,1 1 0 0 0,-1-1 0 0 0,1 0 0 0 0,0 0-1 0 0,0 1 1 0 0,0-1 0 0 0,0 1 0 0 0,0 0 0 0 0,0-1 0 0 0,0 1-1 0 0,0 0 1 0 0,3-1 0 0 0,7-3-38 0 0,0 1-1 0 0,14-3 0 0 0,-17 4 27 0 0,14-2-44 0 0,0 1 0 0 0,1 0-1 0 0,-1 2 1 0 0,29 1-1 0 0,95 11-26 0 0,-101-4-67 0 0,-1 2 0 0 0,54 17 0 0 0,-78-18 63 0 0,0 0 0 0 0,-1 2 0 0 0,0 0 0 0 0,-1 1-1 0 0,0 1 1 0 0,33 25 0 0 0,-45-30 23 0 0,1 1-1 0 0,-1 0 1 0 0,-1 1 0 0 0,1 0-1 0 0,-1 0 1 0 0,-1 0 0 0 0,1 0-1 0 0,-1 1 1 0 0,-1 0 0 0 0,4 11-1 0 0,-5-13 8 0 0,-1 0-1 0 0,0 1 0 0 0,-1-1 0 0 0,0 1 1 0 0,0-1-1 0 0,0 1 0 0 0,-1-1 1 0 0,0 1-1 0 0,-1-1 0 0 0,0 1 1 0 0,0-1-1 0 0,0 1 0 0 0,-1-1 0 0 0,-3 8 1 0 0,-3 5 76 0 0,-1-1 0 0 0,-1 0 0 0 0,0 0 0 0 0,-17 19 0 0 0,-58 67 390 0 0,-3 4-176 0 0,59-68-293 0 0,2 2 0 0 0,2 1 0 0 0,-29 66 0 0 0,48-93 0 0 0,0 1 0 0 0,1-1 0 0 0,0 1 0 0 0,2 0 0 0 0,0 0 0 0 0,0 19 0 0 0,3-28 0 0 0,0 0 0 0 0,0-1 0 0 0,1 1 0 0 0,1 0 0 0 0,-1-1 0 0 0,1 1 0 0 0,1-1 0 0 0,0 0 0 0 0,0 0 0 0 0,0 0 0 0 0,1 0 0 0 0,0 0 0 0 0,1-1 0 0 0,8 12 0 0 0,-2-7 16 0 0,0-1-1 0 0,0 0 1 0 0,1 0 0 0 0,1-1-1 0 0,0-1 1 0 0,0 0-1 0 0,1-1 1 0 0,18 8 0 0 0,14 3 124 0 0,66 18 0 0 0,-27-11 63 0 0,-83-25-294 0 0,-13 1-2233 0 0,-17-4-4973 0 0,11 0 545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1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1032 87 13103 0 0,'0'0'1186'0'0,"0"-2"-978"0"0,-1 0 111 0 0,0-1 1 0 0,1 0 0 0 0,0 1 0 0 0,-1-1-1 0 0,1 0 1 0 0,0 1 0 0 0,0-1 0 0 0,1-3-1 0 0,-1-6 1978 0 0,-1 10-2205 0 0,0-1 0 0 0,0 1 0 0 0,0 0 0 0 0,0 0 0 0 0,0 0 0 0 0,-1 0 0 0 0,1 0 0 0 0,-1 0 0 0 0,1 0 0 0 0,-1 1-1 0 0,0-1 1 0 0,0 0 0 0 0,0 1 0 0 0,0-1 0 0 0,0 1 0 0 0,0 0 0 0 0,0 0 0 0 0,0 0 0 0 0,0 0 0 0 0,-1 0 0 0 0,-3-1 0 0 0,-2 0 74 0 0,-1 0 1 0 0,1 0 0 0 0,0 1-1 0 0,-17-1 1 0 0,-9 3 42 0 0,0 1 0 0 0,0 1-1 0 0,0 2 1 0 0,-45 13 0 0 0,55-11-179 0 0,0 2 0 0 0,0 0 1 0 0,0 2-1 0 0,1 0 0 0 0,1 2 1 0 0,-30 21-1 0 0,26-16-12 0 0,18-13-18 0 0,0 0-1 0 0,0 1 1 0 0,0 0 0 0 0,1 0-1 0 0,-10 11 1 0 0,6 2 0 0 0,9-10 0 0 0,2-5 0 0 0,0 1 8 0 0,0-1-1 0 0,1 0 1 0 0,-1 0 0 0 0,1 1-1 0 0,0-1 1 0 0,0 0-1 0 0,0 0 1 0 0,0 0-1 0 0,1 0 1 0 0,0 0 0 0 0,0 0-1 0 0,0-1 1 0 0,0 1-1 0 0,4 4 1 0 0,4 5 49 0 0,1 1 0 0 0,15 12 0 0 0,-22-21-46 0 0,14 11 141 0 0,-11-10-87 0 0,-1-1 0 0 0,0 1-1 0 0,-1 1 1 0 0,1-1 0 0 0,6 12-1 0 0,-10-16-59 0 0,-1 1 1 0 0,0-1-1 0 0,0 0 0 0 0,-1 1 0 0 0,1-1 0 0 0,0 1 0 0 0,-1-1 1 0 0,0 1-1 0 0,1 0 0 0 0,-1-1 0 0 0,0 1 0 0 0,0-1 0 0 0,-1 1 0 0 0,1-1 1 0 0,0 1-1 0 0,-1 0 0 0 0,0-1 0 0 0,1 1 0 0 0,-1-1 0 0 0,0 0 0 0 0,0 1 1 0 0,-3 3-1 0 0,0 0 32 0 0,0 0 0 0 0,-1 0-1 0 0,0-1 1 0 0,0 1 0 0 0,0-1 0 0 0,-1-1 0 0 0,1 1 0 0 0,-1-1 0 0 0,0 0-1 0 0,-7 4 1 0 0,0-2 50 0 0,0 1-1 0 0,-1-2 0 0 0,1 0 1 0 0,-16 4-1 0 0,-10 0 113 0 0,0-2 0 0 0,0-1 0 0 0,0-2 0 0 0,-75-2 0 0 0,86-4-190 0 0,-8 1-156 0 0,-40-9-1 0 0,74 10-926 0 0,5-1-345 0 0,11-7-69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2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5 11255 0 0,'0'0'1023'0'0,"-2"0"-842"0"0,-33-4 7447 0 0,48 7-6486 0 0,-8 1-1038 0 0,-1 0 0 0 0,1 0 1 0 0,-1 1-1 0 0,0-1 0 0 0,-1 1 1 0 0,1 0-1 0 0,-1 0 0 0 0,0 0 1 0 0,0 1-1 0 0,0-1 0 0 0,2 9 1 0 0,4 13 71 0 0,7 32 1 0 0,-11-40-119 0 0,16 74 66 0 0,-7-29-55 0 0,36 101 0 0 0,-49-161-11 0 0,1 3-60 0 0,-2-6-4 0 0,-1-1-1 0 0,1 1 1 0 0,0-1 0 0 0,0 1 0 0 0,0 0-1 0 0,0-1 1 0 0,-1 1 0 0 0,1-1-1 0 0,0 1 1 0 0,-1 0 0 0 0,1-1 0 0 0,0 1-1 0 0,-1-1 1 0 0,1 1 0 0 0,-1-1 0 0 0,1 0-1 0 0,-1 1 1 0 0,1-1 0 0 0,-1 1 0 0 0,0-1-1 0 0,0 1-8 0 0,-2 2-6 0 0,0 0-1 0 0,-1-1 0 0 0,1 1 1 0 0,-1-1-1 0 0,0 0 1 0 0,0 0-1 0 0,1 0 0 0 0,-7 1 1 0 0,-35 8-471 0 0,28-7 266 0 0,-126 20-1020 0 0,102-16 1051 0 0,7-1 51 0 0,-51 16 0 0 0,83-22 89 0 0,21-1-867 0 0,0-1 0 0 0,29-5 0 0 0,-20 0-5464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2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774 165 2303 0 0,'62'-89'776'0'0,"-43"58"8177"0"0,-1 3-602 0 0,-5 12-5160 0 0,-13 19-3037 0 0,-1 16-144 0 0,-1 0 0 0 0,-1-1 0 0 0,0 1 0 0 0,-12 34-1 0 0,-33 71 48 0 0,-106 195 128 0 0,110-233-157 0 0,-157 280 271 0 0,137-254-254 0 0,-193 294-172 0 0,218-348 38 0 0,35-52-116 0 0,-2 4-776 0 0,0 0 1 0 0,-1-1-1 0 0,-1 0 1 0 0,-16 16-1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2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48 139 16095 0 0,'-1'0'738'0'0,"-4"3"-566"0"0,1-1-1 0 0,-1 1 1 0 0,1-1 0 0 0,0 1 0 0 0,-6 6 0 0 0,9-8-91 0 0,-1 1 0 0 0,1 0-1 0 0,0-1 1 0 0,0 1 0 0 0,0 0-1 0 0,0-1 1 0 0,0 1-1 0 0,0 0 1 0 0,0 0 0 0 0,0 0-1 0 0,1 0 1 0 0,-1 0 0 0 0,1 0-1 0 0,-1 0 1 0 0,1 0 0 0 0,0 3-1 0 0,0-4 14 0 0,1 0-1 0 0,-1 1 0 0 0,1-1 1 0 0,0 0-1 0 0,0 0 1 0 0,0 1-1 0 0,-1-1 1 0 0,1 0-1 0 0,0 0 0 0 0,0 0 1 0 0,1 0-1 0 0,-1 0 1 0 0,0-1-1 0 0,0 1 0 0 0,0 0 1 0 0,1 0-1 0 0,-1-1 1 0 0,0 1-1 0 0,1-1 0 0 0,1 1 1 0 0,-2 0 47 0 0,8 3 95 0 0,1-1 0 0 0,-1 0 0 0 0,0-1 1 0 0,1 0-1 0 0,0 0 0 0 0,18 0 0 0 0,60-5 643 0 0,176-34 534 0 0,-1-19-949 0 0,-119 24-548 0 0,-131 29-100 0 0,113-27-1600 0 0,-107 24 586 0 0,0-1 1 0 0,-1-1 0 0 0,1-1 0 0 0,23-14 0 0 0,-14 4-5433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1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13791 0 0,'0'0'5926'0'0,"3"1"-5420"0"0,0 0-416 0 0,0 0-1 0 0,0 0 1 0 0,0 0-1 0 0,0-1 1 0 0,0 0-1 0 0,0 0 1 0 0,0 0-1 0 0,0 0 1 0 0,0 0-1 0 0,0 0 1 0 0,0-1 0 0 0,0 1-1 0 0,0-1 1 0 0,0 0-1 0 0,0 0 1 0 0,3-1-1 0 0,11-5 305 0 0,24-15-1 0 0,-26 14-181 0 0,87-52 5 0 0,9-5 37 0 0,-89 54-224 0 0,0 1 0 0 0,0 1 0 0 0,32-8 0 0 0,-38 14-42 0 0,-1 2-36 0 0,-1 7 24 0 0,5 6-37 0 0,-15-7 60 0 0,-2-1-9 0 0,7 10-15 0 0,-1 0 1 0 0,-1 0-1 0 0,0 0 0 0 0,7 22 0 0 0,-5-14 5 0 0,-8-19-5 0 0,4 19 6 0 0,-5-21 19 0 0,3 17 0 0 0,-2 10 0 0 0,4 38 64 0 0,-2-41-64 0 0,-1-20 0 0 0,5 18-343 0 0,-6-21-81 0 0,0 0-437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2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0 15631 0 0,'0'0'1742'0'0,"0"3"-1340"0"0,2 4-188 0 0,-1 1 0 0 0,0 0 0 0 0,0-1 0 0 0,-1 1-1 0 0,0 0 1 0 0,-1-1 0 0 0,0 1 0 0 0,-2 12 0 0 0,-21 66 795 0 0,15-59-735 0 0,-97 261 933 0 0,-20-7-732 0 0,119-266-454 0 0,-43 86 54 0 0,-3-1 0 0 0,-109 149 0 0 0,102-170-93 0 0,-3-3 1 0 0,-82 75-1 0 0,110-120-47 0 0,31-28 26 0 0,0 0 0 0 0,-1 0 0 0 0,1 0 0 0 0,-1-1 0 0 0,1 1 0 0 0,-9 2 0 0 0,12-5-58 0 0,10-27-247 0 0,10-4 246 0 0,2 0 0 0 0,1 2 0 0 0,1 0 0 0 0,38-35 0 0 0,-22 28 99 0 0,2 2-1 0 0,64-42 1 0 0,-92 67-18 0 0,67-39 169 0 0,-72 45-82 0 0,-1-1 1 0 0,2 1-1 0 0,-1 0 0 0 0,0 0 1 0 0,1 1-1 0 0,-1 0 0 0 0,1 1 1 0 0,11-1-1 0 0,-18 2-29 0 0,1 0-1 0 0,0 0 1 0 0,-1 0-1 0 0,1 0 1 0 0,-1 1-1 0 0,1-1 1 0 0,0 1 0 0 0,-1 0-1 0 0,0 0 1 0 0,1 0-1 0 0,-1 0 1 0 0,1 0-1 0 0,-1 0 1 0 0,0 1-1 0 0,0-1 1 0 0,0 1 0 0 0,3 2-1 0 0,-3-1 4 0 0,0-1-1 0 0,0 1 1 0 0,0 0 0 0 0,-1 0-1 0 0,1 0 1 0 0,-1 0 0 0 0,0 0-1 0 0,0 0 1 0 0,0 0-1 0 0,0 0 1 0 0,1 7 0 0 0,-1 3 49 0 0,-1 0 1 0 0,0 1 0 0 0,-1-1 0 0 0,-1 0-1 0 0,-4 21 1 0 0,-12 41 179 0 0,9-42-336 0 0,1 0 1 0 0,-4 43-1 0 0,12-73-341 0 0,0-1-1 0 0,0 1 0 0 0,0 0 0 0 0,1-1 0 0 0,-1 1 0 0 0,0 0 0 0 0,1-1 0 0 0,0 1 1 0 0,0-1-1 0 0,-1 1 0 0 0,4 3 0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2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66 7831 0 0,'0'0'603'0'0,"-1"2"-35"0"0,0 0 70 0 0,1 0 1 0 0,-1 0-1 0 0,0 0 0 0 0,1 1 1 0 0,-1-1-1 0 0,1 0 1 0 0,0 0-1 0 0,0 0 0 0 0,0 1 1 0 0,0-1-1 0 0,0 0 0 0 0,0 0 1 0 0,1 0-1 0 0,-1 1 0 0 0,1-1 1 0 0,-1 0-1 0 0,2 3 1 0 0,0-4-523 0 0,-1 0 0 0 0,0 0 1 0 0,1 0-1 0 0,-1 0 0 0 0,1 0 1 0 0,0 0-1 0 0,-1 0 1 0 0,1 0-1 0 0,0-1 0 0 0,-1 1 1 0 0,1-1-1 0 0,0 1 1 0 0,0-1-1 0 0,-1 0 0 0 0,4 1 1 0 0,-5-1-74 0 0,12 0 249 0 0,0 0 0 0 0,-1-1 1 0 0,1 0-1 0 0,-1-1 0 0 0,0 0 1 0 0,17-6-1 0 0,-6 3-170 0 0,-5 1-138 0 0,1-1 0 0 0,-1 0 0 0 0,-1-2 0 0 0,1 1 0 0 0,-1-2 1 0 0,-1 0-1 0 0,1-1 0 0 0,-1-1 0 0 0,-1 0 0 0 0,17-16 0 0 0,-29 25-207 0 0,-27-3-1350 0 0,13 6 1442 0 0,1 1 0 0 0,-1 0 0 0 0,1 0 0 0 0,0 1 0 0 0,-20 10 0 0 0,-51 34-45 0 0,61-35 190 0 0,-40 28 72 0 0,2 2 1 0 0,-92 89-1 0 0,141-122-66 0 0,0 1-1 0 0,-10 13 1 0 0,17-19-14 0 0,0-1 1 0 0,0 1-1 0 0,0 0 1 0 0,1 0-1 0 0,0 0 1 0 0,0 0-1 0 0,0 0 1 0 0,-2 10-1 0 0,4-14-52 0 0,0 1 0 0 0,0-1 0 0 0,0 1 0 0 0,0-1 0 0 0,0 1 0 0 0,0-1 0 0 0,1 1 0 0 0,-1-1 0 0 0,0 1 0 0 0,1-1-1 0 0,-1 1 1 0 0,1-1 0 0 0,0 0 0 0 0,0 1 0 0 0,-1-1 0 0 0,1 0 0 0 0,0 0 0 0 0,0 1 0 0 0,0-1 0 0 0,2 2 0 0 0,-1-2-597 0 0,0 1 1 0 0,0-1 0 0 0,0 0-1 0 0,0 1 1 0 0,0-1-1 0 0,0 0 1 0 0,4 1 0 0 0,21 4-6212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2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12 505 18455 0 0,'0'0'1675'0'0,"-2"0"-1382"0"0,-7 2 1772 0 0,12-14-699 0 0,2 2-1099 0 0,1 0 1 0 0,0 1-1 0 0,0-1 1 0 0,1 1-1 0 0,0 1 1 0 0,11-12-1 0 0,54-43 221 0 0,-27 26-323 0 0,150-121 280 0 0,12 15-641 0 0,-176 126-281 0 0,-31 17 474 0 0,0 0 0 0 0,0 0-1 0 0,0 0 1 0 0,0 0 0 0 0,1 0 0 0 0,-1 0 0 0 0,0 0-1 0 0,0 0 1 0 0,0 0 0 0 0,0 0 0 0 0,0 0-1 0 0,0 0 1 0 0,0 0 0 0 0,0 0 0 0 0,0 0-1 0 0,0 0 1 0 0,0 0 0 0 0,1 0 0 0 0,-1 0 0 0 0,0 0-1 0 0,0 0 1 0 0,0 0 0 0 0,0 0 0 0 0,0 0-1 0 0,0 0 1 0 0,0 0 0 0 0,0 0 0 0 0,0 0 0 0 0,0 0-1 0 0,0 0 1 0 0,1 0 0 0 0,-1 0 0 0 0,0 0-1 0 0,0 0 1 0 0,0 0 0 0 0,0 0 0 0 0,0 0-1 0 0,0 0 1 0 0,0 0 0 0 0,0 0 0 0 0,0 1 0 0 0,0-1-1 0 0,0 0 1 0 0,0 0 0 0 0,0 0 0 0 0,0 0-1 0 0,0 0 1 0 0,0 0 0 0 0,0 0 0 0 0,0 0 0 0 0,0 0-1 0 0,0 0 1 0 0,0 0 0 0 0,0 1 0 0 0,0-1-1 0 0,0 0 1 0 0,0 0 0 0 0,0 0 0 0 0,0 0 0 0 0,0 0-1 0 0,0 0 1 0 0,2 5-1 0 0,-1 1 0 0 0,1-1 1 0 0,-1 1-1 0 0,-1-1 0 0 0,1 1 0 0 0,-1-1 0 0 0,0 1 1 0 0,-1 8-1 0 0,-11 48 130 0 0,3-19-82 0 0,4-19-44 0 0,2-1 0 0 0,1 0 0 0 0,1 1 0 0 0,2 26 0 0 0,-1-44 0 0 0,1 1 0 0 0,0-1 0 0 0,0 0 0 0 0,0 0 0 0 0,1 0 0 0 0,0 0 0 0 0,0 0 0 0 0,1-1 0 0 0,0 1 0 0 0,0-1 0 0 0,0 1 0 0 0,0-1 0 0 0,1 0 0 0 0,0 0 0 0 0,0 0 0 0 0,0-1 0 0 0,1 0 0 0 0,0 1 0 0 0,-1-2 0 0 0,11 7 0 0 0,29 12 0 0 0,-30-16 0 0 0,0 1 0 0 0,23 15 0 0 0,-15-8-499 0 0,40 20-1 0 0,-57-32 362 0 0,7 1-4983 0 0,-8-3 3122 0 0,10 0-5664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2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46 5527 0 0,'0'0'9424'0'0,"1"2"-8729"0"0,0 11-264 0 0,-1-1 1 0 0,0 1-1 0 0,0-1 0 0 0,-2 1 1 0 0,-2 15-1 0 0,-21 64 1049 0 0,-1 12-300 0 0,15-53-882 0 0,7-31-196 0 0,0-1 0 0 0,1 1 1 0 0,0 0-1 0 0,2 26 0 0 0,3-31-35 0 0,3-5 10 0 0,-4-10-67 0 0,-1 1 0 0 0,1 0 0 0 0,0 0 0 0 0,0 0 0 0 0,0-1 0 0 0,0 1 0 0 0,0 0 0 0 0,0-1 0 0 0,0 1 0 0 0,0-1 0 0 0,0 1 0 0 0,0-1 0 0 0,0 0 0 0 0,0 1 0 0 0,0-1 0 0 0,0 0 0 0 0,2 0 0 0 0,18 0 82 0 0,-13-3-73 0 0,0-1-1 0 0,0 1 1 0 0,0-2 0 0 0,-1 1-1 0 0,0-1 1 0 0,0 0 0 0 0,0 0-1 0 0,11-12 1 0 0,-1 2 24 0 0,25-24-261 0 0,60-73-1 0 0,-68 72 133 0 0,-30 35 74 0 0,0 1-1 0 0,1 0 0 0 0,-1 0 1 0 0,10-6-1 0 0,4-4-7 0 0,-18 14 20 0 0,0 0-1 0 0,0 0 0 0 0,0 0 1 0 0,0 0-1 0 0,0 0 0 0 0,0 0 1 0 0,0 0-1 0 0,1 0 0 0 0,-1 0 1 0 0,0 0-1 0 0,0 0 0 0 0,0 0 1 0 0,0 0-1 0 0,0 0 0 0 0,0 0 0 0 0,0 0 1 0 0,0 0-1 0 0,0 0 0 0 0,0 0 1 0 0,0 0-1 0 0,0 0 0 0 0,0 0 1 0 0,1 0-1 0 0,-1 0 0 0 0,0 0 1 0 0,0 0-1 0 0,0 0 0 0 0,0 0 1 0 0,0 0-1 0 0,0 0 0 0 0,0 0 0 0 0,0 0 1 0 0,0 0-1 0 0,0 0 0 0 0,0 0 1 0 0,0 0-1 0 0,0 0 0 0 0,0 0 1 0 0,1 0-1 0 0,-1 0 0 0 0,0 0 1 0 0,0 0-1 0 0,0 0 0 0 0,0 0 1 0 0,0 1-1 0 0,0-1 0 0 0,0 0 0 0 0,0 0 1 0 0,0 0-1 0 0,0 0 0 0 0,0 0 1 0 0,0 0-1 0 0,0 0 0 0 0,0 0 1 0 0,0 0-1 0 0,0 0 0 0 0,0 0 1 0 0,0 0-1 0 0,0 0 0 0 0,0 1 1 0 0,0-1-1 0 0,6 13 66 0 0,-1 1-1 0 0,0 0 1 0 0,-1 0 0 0 0,-1 1-1 0 0,0-1 1 0 0,1 18 0 0 0,8 35 238 0 0,-7-46-147 0 0,1 0-1 0 0,1-1 1 0 0,14 29 0 0 0,-19-43-125 0 0,1-1 0 0 0,0 0 1 0 0,1 1-1 0 0,-1-1 0 0 0,1 0 0 0 0,0-1 0 0 0,1 1 1 0 0,-1-1-1 0 0,1 0 0 0 0,-1 0 0 0 0,1 0 0 0 0,0-1 0 0 0,1 1 1 0 0,-1-1-1 0 0,1-1 0 0 0,10 5 0 0 0,-9-5 13 0 0,0 0 0 0 0,1-1-1 0 0,0 0 1 0 0,-1 0 0 0 0,1-1 0 0 0,0 0-1 0 0,-1 0 1 0 0,1-1 0 0 0,-1 0 0 0 0,15-4 0 0 0,-10 1 9 0 0,0 0 0 0 0,-1-1 0 0 0,1-1 0 0 0,-1 0 0 0 0,19-15 0 0 0,-4 1-21 0 0,-1-1 0 0 0,-1-1 0 0 0,-1-1 0 0 0,-1-1 0 0 0,-1-1 0 0 0,-2-1 0 0 0,20-32 0 0 0,33-66-20 0 0,20-31-944 0 0,-87 147 375 0 0,0 1-1 0 0,1 0 0 0 0,0 0 1 0 0,0 1-1 0 0,1-1 0 0 0,0 1 1 0 0,0 1-1 0 0,8-6 1 0 0,3 0-6377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2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224 180 16759 0 0,'0'0'1514'0'0,"0"2"-1242"0"0,1 6-68 0 0,0-1 0 0 0,1 1 0 0 0,-1-1 0 0 0,2 0 0 0 0,-1 0 0 0 0,1 0 0 0 0,0 0 1 0 0,0 0-1 0 0,9 12 0 0 0,-10-17-91 0 0,1 0-1 0 0,0 0 1 0 0,0 0 0 0 0,0 0 0 0 0,0 0-1 0 0,0-1 1 0 0,0 1 0 0 0,0-1-1 0 0,1 0 1 0 0,-1 0 0 0 0,1 0 0 0 0,-1 0-1 0 0,1-1 1 0 0,-1 1 0 0 0,1-1 0 0 0,-1 0-1 0 0,1 0 1 0 0,-1 0 0 0 0,7-1 0 0 0,4-2 127 0 0,0 1 0 0 0,0-2 0 0 0,21-7 1 0 0,-12 1-139 0 0,0 0-1 0 0,-1-2 1 0 0,0 0 0 0 0,-1-2 0 0 0,37-30-1 0 0,-49 37-132 0 0,-1-2-1 0 0,0 1 0 0 0,-1-1 0 0 0,12-18 0 0 0,-17 23-15 0 0,0 1 0 0 0,1-1 0 0 0,-2 0 0 0 0,1 0 0 0 0,0 0 0 0 0,-1-1-1 0 0,0 1 1 0 0,0 0 0 0 0,0-1 0 0 0,0 1 0 0 0,-1 0 0 0 0,1-1 0 0 0,-1 1-1 0 0,0-1 1 0 0,-1-5 0 0 0,0 8 26 0 0,1 1-1 0 0,-1-1 1 0 0,1 1-1 0 0,-1-1 1 0 0,1 1-1 0 0,-1-1 1 0 0,0 1-1 0 0,0 0 1 0 0,0-1-1 0 0,0 1 1 0 0,0 0-1 0 0,0 0 1 0 0,0 0-1 0 0,0 0 1 0 0,0 0-1 0 0,0 0 1 0 0,-1 0-1 0 0,1 0 1 0 0,-3-1-1 0 0,2 1-9 0 0,-1 0-1 0 0,0 0 1 0 0,1 1-1 0 0,-1-1 1 0 0,0 1-1 0 0,0 0 1 0 0,0-1-1 0 0,1 1 1 0 0,-1 1-1 0 0,-4-1 1 0 0,-5 3-76 0 0,-1 0 0 0 0,1 0 1 0 0,-22 10-1 0 0,30-11 93 0 0,-129 57-240 0 0,108-45 244 0 0,1 0 0 0 0,0 2 0 0 0,-24 20 1 0 0,15-7-4 0 0,1 1 0 0 0,2 1 1 0 0,-34 45-1 0 0,51-59 89 0 0,2 0 1 0 0,0 1-1 0 0,1 0 0 0 0,0 1 0 0 0,2 0 0 0 0,0 1 0 0 0,1-1 0 0 0,-8 41 0 0 0,14-50 9 0 0,0-1 1 0 0,0 0-1 0 0,1 1 0 0 0,0-1 1 0 0,0 1-1 0 0,1-1 0 0 0,1 1 1 0 0,-1-1-1 0 0,5 11 0 0 0,-5-16-52 0 0,1 1-1 0 0,0-1 1 0 0,0 0-1 0 0,0 0 1 0 0,1 0-1 0 0,-1 0 0 0 0,1 0 1 0 0,0 0-1 0 0,0-1 1 0 0,1 1-1 0 0,-1-1 1 0 0,1 0-1 0 0,-1 0 1 0 0,1 0-1 0 0,0-1 1 0 0,0 1-1 0 0,0-1 0 0 0,1 0 1 0 0,-1 0-1 0 0,5 1 1 0 0,5 1-2 0 0,0-1 0 0 0,0 0 0 0 0,1-2 0 0 0,-1 1 1 0 0,0-2-1 0 0,1 0 0 0 0,-1 0 0 0 0,1-1 0 0 0,21-5 0 0 0,10-6 175 0 0,70-25 0 0 0,-37 9-128 0 0,62-21-2005 0 0,-124 44 414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2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41 102 8751 0 0,'7'-9'9680'0'0,"-8"12"-9093"0"0,-9 39 106 0 0,2-12-213 0 0,-5 42 0 0 0,4 61 247 0 0,9-37-541 0 0,-2 39-131 0 0,-1-92-1 0 0,2-28-32 0 0,1-12 262 0 0,1-6-216 0 0,7-14 35 0 0,18-35 37 0 0,33-49 0 0 0,-37 67-94 0 0,43-57-46 0 0,-54 78 21 0 0,-1 1 0 0 0,2 0 0 0 0,-1 1 0 0 0,27-18-1 0 0,-16 16 187 0 0,-21 12 133 0 0,9 10 98 0 0,-8-8-402 0 0,-1 1-1 0 0,1 0 1 0 0,0-1 0 0 0,-1 1-1 0 0,1 0 1 0 0,-1 0 0 0 0,1 0-1 0 0,-1 0 1 0 0,0 0 0 0 0,0 0-1 0 0,0 0 1 0 0,0 0 0 0 0,1 4-1 0 0,3 19 122 0 0,-2-1 0 0 0,0 1 0 0 0,-2 44 0 0 0,3 31-9 0 0,-2-89-133 0 0,0 0 1 0 0,0 1-1 0 0,1-1 0 0 0,0 0 1 0 0,1 0-1 0 0,8 15 0 0 0,-10-21-19 0 0,0-1 1 0 0,1 0-1 0 0,0 0 0 0 0,-1-1 0 0 0,2 1 1 0 0,-1 0-1 0 0,0-1 0 0 0,1 0 0 0 0,-1 0 0 0 0,1 0 1 0 0,0 0-1 0 0,0 0 0 0 0,0-1 0 0 0,0 0 1 0 0,1 0-1 0 0,6 2 0 0 0,16 2 22 0 0,-13-8 19 0 0,9-3-8 0 0,-19 3 19 0 0,1 0 9 0 0,-1-1 0 0 0,1-1 0 0 0,-1 1 1 0 0,0-1-1 0 0,0 1 0 0 0,-1-1 0 0 0,1 0 0 0 0,-1-1 0 0 0,1 1 0 0 0,-1 0 0 0 0,-1-1 1 0 0,1 0-1 0 0,-1 0 0 0 0,4-9 0 0 0,1-2 106 0 0,20-44 235 0 0,-4 8-260 0 0,2 1-1 0 0,32-47 1 0 0,14-5-70 0 0,66-102-1039 0 0,-111 157-585 0 0,-25 46 843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2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60 505 4143 0 0,'-2'11'138'0'0,"-1"0"0"0"0,0 0 0 0 0,-7 15 0 0 0,-4 10 2534 0 0,7-11 863 0 0,0-5-68 0 0,-4 29-1 0 0,10-43-3191 0 0,0 1 0 0 0,0-1 0 0 0,1 0-1 0 0,0 1 1 0 0,0-1 0 0 0,1 0 0 0 0,0 1 0 0 0,0-1-1 0 0,2 7 1 0 0,8 19 525 0 0,-11-30-618 0 0,2-1-29 0 0,3 4-8 0 0,-3-4 6 0 0,1-1 27 0 0,8 1 13 0 0,-8 0 1 0 0,-1-3 25 0 0,2-3-69 0 0,0 0-1 0 0,0 0 0 0 0,0 0 0 0 0,-1-1 0 0 0,0 1 0 0 0,0-1 1 0 0,3-11-1 0 0,13-48 653 0 0,-13 41-491 0 0,13-53-48 0 0,40-129 1183 0 0,-48 178-1259 0 0,1-1 1 0 0,1 1-1 0 0,1 1 1 0 0,36-50-1 0 0,-31 52-200 0 0,2 1 0 0 0,33-30-1 0 0,-41 42-7 0 0,1 1 0 0 0,0 0 0 0 0,0 2-1 0 0,1-1 1 0 0,32-12 0 0 0,-40 19-92 0 0,0 1 0 0 0,0 0 0 0 0,0 1 0 0 0,0-1 0 0 0,1 2 0 0 0,-1-1 0 0 0,0 1 0 0 0,1 0 0 0 0,-1 0 1 0 0,13 3-1 0 0,25 8-2649 0 0,-1 4-4061 0 0,-16-4-377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2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4607 0 0,'0'0'208'0'0,"-1"2"-9"0"0,-10 10-718 0 0,-2-1 3969 0 0,-15 18 8546 0 0,18-14-9586 0 0,-11 29-1770 0 0,2 1-1 0 0,2 0 1 0 0,2 1-1 0 0,-12 62 0 0 0,25-94-662 0 0,-3 8-92 0 0,2 0 0 0 0,-2 33 0 0 0,6-55 22 0 0,-1 1-1 0 0,0-1 0 0 0,1 1 0 0 0,-1-1 0 0 0,1 1 0 0 0,-1-1 0 0 0,0 0 1 0 0,1 1-1 0 0,-1-1 0 0 0,1 0 0 0 0,-1 0 0 0 0,1 1 0 0 0,-1-1 1 0 0,1 0-1 0 0,-1 0 0 0 0,1 0 0 0 0,0 1 0 0 0,-1-1 0 0 0,1 0 0 0 0,0 0 1 0 0,12 2-2322 0 0,2-6-5245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2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418 129 14279 0 0,'19'-33'715'0'0,"-10"16"-443"0"0,1 1 0 0 0,0 0 0 0 0,21-26 0 0 0,-30 42-42 0 0,-1 0 0 0 0,0-1 1 0 0,0 1-1 0 0,1 0 0 0 0,-1-1 0 0 0,0 1 1 0 0,1 0-1 0 0,-1-1 0 0 0,0 1 0 0 0,1 0 0 0 0,-1 0 1 0 0,1-1-1 0 0,-1 1 0 0 0,0 0 0 0 0,1 0 1 0 0,-1 0-1 0 0,1 0 0 0 0,-1 0 0 0 0,0-1 1 0 0,1 1-1 0 0,-1 0 0 0 0,1 0 0 0 0,-1 0 0 0 0,1 0 1 0 0,2 5 3024 0 0,-1 0-4544 0 0,0 1 1321 0 0,-1 0 0 0 0,-1 0-1 0 0,1 1 1 0 0,-1-1-1 0 0,0 0 1 0 0,0 0-1 0 0,-2 12 1 0 0,-13 45-20 0 0,7-34 18 0 0,-73 270 488 0 0,-226 544 0 0 0,234-679-585 0 0,64-140-58 0 0,-1 1-1181 0 0,0-8-5756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2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 14279 0 0,'-2'0'1103'0'0,"-20"-6"-835"0"0,-1-1 806 0 0,8 5 5068 0 0,25 13-5428 0 0,-5-8-624 0 0,1 0 0 0 0,-1 0 0 0 0,1 0 0 0 0,0-1 0 0 0,-1 0 0 0 0,1 0 0 0 0,1 0 0 0 0,-1-1 0 0 0,12 2 0 0 0,6-1 175 0 0,28-2 0 0 0,-46-1-225 0 0,227-22 558 0 0,-163 13-742 0 0,0 2 1 0 0,82 3 0 0 0,-133 6-234 0 0,0 1-1 0 0,-1 1 1 0 0,1 0 0 0 0,23 8-1 0 0,-30-6-274 0 0,0-1-1 0 0,0 1 1 0 0,-1 1-1 0 0,0 0 1 0 0,0 1-1 0 0,0 0 1 0 0,10 10-1 0 0,-5-4-627 0 0,-2 1 0 0 0,0 0 0 0 0,17 23 0 0 0,-24-29 1944 0 0,0 0 0 0 0,1 0 0 0 0,0 0 0 0 0,0-1 0 0 0,1-1-1 0 0,0 1 1 0 0,0-1 0 0 0,0-1 0 0 0,11 5 0 0 0,-8-4-206 0 0,1 0 1 0 0,0-2-1 0 0,0 1 1 0 0,0-2-1 0 0,0 0 1 0 0,21 2-1 0 0,-13-3 64 0 0,0-2-1 0 0,-1 0 0 0 0,34-6 0 0 0,-26 2-119 0 0,0-1 0 0 0,-1-1 0 0 0,44-17-1 0 0,-63 20-358 0 0,1 0 0 0 0,-2-1 0 0 0,1 0 0 0 0,0 0 0 0 0,-1-1 1 0 0,0 0-1 0 0,0-1 0 0 0,0 1 0 0 0,-1-1 0 0 0,0-1 0 0 0,0 1 0 0 0,0-1 0 0 0,-1 0 0 0 0,0 0 0 0 0,0 0 0 0 0,3-9 0 0 0,-2 1-43 0 0,-4 1 0 0 0,-2 13-13 0 0,0-1 0 0 0,1 0 1 0 0,-2 1-1 0 0,1-1 0 0 0,0 0 0 0 0,0 1 0 0 0,0-1 1 0 0,-1 0-1 0 0,1 1 0 0 0,-1-1 0 0 0,1 1 0 0 0,-1-1 0 0 0,0 1 1 0 0,0-1-1 0 0,0 1 0 0 0,0-1 0 0 0,0 1 0 0 0,0 0 1 0 0,0-1-1 0 0,0 1 0 0 0,0 0 0 0 0,0 0 0 0 0,-1 0 1 0 0,1 0-1 0 0,-1 0 0 0 0,1 0 0 0 0,0 0 0 0 0,-1 1 0 0 0,1-1 1 0 0,-1 0-1 0 0,0 1 0 0 0,1-1 0 0 0,-1 1 0 0 0,-1-1 1 0 0,-2 1-47 0 0,-1 0 1 0 0,1 0 0 0 0,0 0 0 0 0,0 0-1 0 0,0 1 1 0 0,0 0 0 0 0,0 0 0 0 0,0 1-1 0 0,0-1 1 0 0,-6 3 0 0 0,-11 7-115 0 0,0 0 0 0 0,1 2 0 0 0,-28 20 0 0 0,-56 53 25 0 0,94-76 121 0 0,-45 38 43 0 0,2 3 0 0 0,-72 88 0 0 0,119-130-3 0 0,0 1 0 0 0,1 0 1 0 0,0-1-1 0 0,1 2 0 0 0,0-1 0 0 0,1 1 0 0 0,0-1 0 0 0,-5 21 0 0 0,9-27-5 0 0,-1 1-1 0 0,0-1 0 0 0,1 1 0 0 0,0 0 1 0 0,0-1-1 0 0,0 1 0 0 0,0-1 0 0 0,1 1 1 0 0,0-1-1 0 0,0 0 0 0 0,0 1 1 0 0,1-1-1 0 0,-1 0 0 0 0,1 1 0 0 0,0-1 1 0 0,0 0-1 0 0,0 0 0 0 0,1-1 1 0 0,-1 1-1 0 0,1 0 0 0 0,0-1 0 0 0,0 0 1 0 0,1 1-1 0 0,5 3 0 0 0,3 2 5 0 0,1-2 0 0 0,0 0 1 0 0,1 0-1 0 0,-1-1 0 0 0,1 0 0 0 0,0-2 0 0 0,1 0 1 0 0,-1 0-1 0 0,1-1 0 0 0,0-1 0 0 0,0 0 0 0 0,0-1 0 0 0,0-1 1 0 0,29-3-1 0 0,-22 1-313 0 0,-11 1-705 0 0,0 0 0 0 0,19-6 0 0 0,11-4-788 0 0,-1 3-20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3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5527 0 0,'0'1'2299'0'0,"-15"26"3909"0"0,14-23-5815 0 0,-1-1 1 0 0,1 0-1 0 0,0 1 0 0 0,0-1 1 0 0,0 0-1 0 0,0 8 0 0 0,1-7-232 0 0,1-1 0 0 0,0 1-1 0 0,-1 0 1 0 0,1-1 0 0 0,1 1-1 0 0,-1-1 1 0 0,0 1 0 0 0,1-1 0 0 0,0 1-1 0 0,0-1 1 0 0,0 0 0 0 0,0 0-1 0 0,0 0 1 0 0,1 0 0 0 0,-1 0 0 0 0,1-1-1 0 0,0 1 1 0 0,0-1 0 0 0,0 1-1 0 0,3 1 1 0 0,6 3 286 0 0,0 0 1 0 0,0 0-1 0 0,0-1 1 0 0,15 4-1 0 0,-19-7-400 0 0,0 0 1 0 0,1-1-1 0 0,-1-1 0 0 0,1 0 1 0 0,-1 0-1 0 0,1 0 0 0 0,-1-1 0 0 0,1 0 1 0 0,-1-1-1 0 0,13-2 0 0 0,-14 2-17 0 0,-1-1 0 0 0,1 0-1 0 0,0 0 1 0 0,-1 0 0 0 0,0-1-1 0 0,1 0 1 0 0,-1-1 0 0 0,0 1 0 0 0,-1-1-1 0 0,1 0 1 0 0,-1-1 0 0 0,0 1-1 0 0,6-7 1 0 0,-5 5-76 0 0,-1 0 1 0 0,0-1-1 0 0,-1 1 0 0 0,0-1 0 0 0,0 0 0 0 0,0 0 0 0 0,-1 0 1 0 0,0 0-1 0 0,0-1 0 0 0,1-7 0 0 0,-4 13-109 0 0,-1 1 115 0 0,0 1 0 0 0,-1-1 0 0 0,1 0 0 0 0,0 0-1 0 0,-1 1 1 0 0,1-1 0 0 0,-1 1 0 0 0,1-1 0 0 0,-1 1-1 0 0,0 0 1 0 0,1 0 0 0 0,-3-1 0 0 0,-4 1-22 0 0,0 1 1 0 0,1-1-1 0 0,-1 1 1 0 0,1 1-1 0 0,0-1 0 0 0,-1 1 1 0 0,1 1-1 0 0,0-1 1 0 0,-10 6-1 0 0,-9 6-48 0 0,-27 18-1 0 0,33-18 65 0 0,-30 21 26 0 0,1 2 0 0 0,-56 57 0 0 0,97-87 34 0 0,-58 61 73 0 0,60-61-75 0 0,0 1 1 0 0,0 0-1 0 0,1 0 1 0 0,0 0-1 0 0,0 1 0 0 0,1-1 1 0 0,-5 15-1 0 0,8-21-10 0 0,1-1 0 0 0,-1 1-1 0 0,1 0 1 0 0,0-1 0 0 0,-1 1 0 0 0,1 0 0 0 0,0-1-1 0 0,0 1 1 0 0,0 0 0 0 0,0 0 0 0 0,1-1-1 0 0,-1 1 1 0 0,0 0 0 0 0,1-1 0 0 0,-1 1-1 0 0,1 0 1 0 0,-1-1 0 0 0,1 1 0 0 0,0-1-1 0 0,0 1 1 0 0,2 2 0 0 0,-2-2-8 0 0,1-1 1 0 0,1 1-1 0 0,-1 0 0 0 0,0-1 1 0 0,0 1-1 0 0,1-1 1 0 0,-1 0-1 0 0,0 0 0 0 0,1 0 1 0 0,0 0-1 0 0,-1 0 1 0 0,5 0-1 0 0,5 0-154 0 0,0 0 1 0 0,0 0-1 0 0,1-1 0 0 0,-1-1 1 0 0,12-2-1 0 0,60-13-5954 0 0,-39 4-56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1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51 10591 0 0,'0'-2'488'0'0,"1"-1"-316"0"0,-1-19 302 0 0,0-2 8798 0 0,-2 25-9190 0 0,-1 0 0 0 0,1 1 1 0 0,-1-1-1 0 0,1 0 1 0 0,0 1-1 0 0,-1-1 0 0 0,1 1 1 0 0,0 0-1 0 0,-3 2 1 0 0,2-1 7 0 0,-9 9 21 0 0,1 0-1 0 0,-1 1 1 0 0,-14 23 0 0 0,1-3-34 0 0,-221 327 673 0 0,126-176-632 0 0,21-57 70 0 0,71-93-180 0 0,-57 58-13 0 0,16-18 77 0 0,59-63-56 0 0,-35 44 61 0 0,36-40-66 0 0,9-15-9 0 0,0 1-1 0 0,0 0 1 0 0,0-1 0 0 0,-1 1 0 0 0,1 0 0 0 0,0 0-1 0 0,0-1 1 0 0,0 1 0 0 0,0 0 0 0 0,0-1 0 0 0,0 1-1 0 0,1 0 1 0 0,-1 0 0 0 0,0-1 0 0 0,0 1 0 0 0,1 1-1 0 0,0-1-3 0 0,-1 0 0 0 0,1-1-1 0 0,0 1 1 0 0,0 0-1 0 0,0 0 1 0 0,0-1 0 0 0,0 1-1 0 0,0-1 1 0 0,0 1-1 0 0,0 0 1 0 0,0-1 0 0 0,0 0-1 0 0,0 1 1 0 0,0-1-1 0 0,0 0 1 0 0,0 1 0 0 0,0-1-1 0 0,0 0 1 0 0,3 0-1 0 0,24-1-137 0 0,-22 0 35 0 0,12-1-744 0 0,-1-1 0 0 0,1-1 0 0 0,-1 0 0 0 0,22-9 0 0 0,0-4-6222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2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50 158 7831 0 0,'-7'-14'601'0'0,"1"0"1"0"0,0 0-1 0 0,1-1 0 0 0,1 0 0 0 0,-2-16 0 0 0,5 14 1149 0 0,1 15-1463 0 0,1-1 1 0 0,-1 1 0 0 0,0 0-1 0 0,0 0 1 0 0,0 0-1 0 0,-1-1 1 0 0,1 1 0 0 0,-1 0-1 0 0,1 0 1 0 0,-1 0 0 0 0,0 0-1 0 0,1 0 1 0 0,-1 0 0 0 0,0 0-1 0 0,-3-3 977 0 0,-1 42 456 0 0,6-15-1313 0 0,2 0 1 0 0,1-1-1 0 0,10 35 1 0 0,-8-33-197 0 0,10 33 208 0 0,2-2-1 0 0,3 0 1 0 0,36 65-1 0 0,100 142 633 0 0,-110-192-726 0 0,3-1 0 0 0,3-3-1 0 0,84 79 1 0 0,-81-91-73 0 0,79 56 0 0 0,135 84 57 0 0,-261-186-319 0 0,-7-6-109 0 0,-2 0-501 0 0,-1 0 405 0 0,1 0-1 0 0,0-1 0 0 0,-1 1 0 0 0,1 0 1 0 0,-1-1-1 0 0,1 1 0 0 0,-1 0 0 0 0,1-1 1 0 0,-1 1-1 0 0,0-1 0 0 0,1 1 0 0 0,-1-1 1 0 0,0 1-1 0 0,1-1 0 0 0,-1 0 1 0 0,0 1-1 0 0,0-1 0 0 0,1 0 0 0 0,-1 1 1 0 0,0-1-1 0 0,0 0 0 0 0,0 0 0 0 0,1 0 1 0 0,-2 0-1 0 0,-11-1-7583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2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1017 35 6911 0 0,'-1'-2'528'0'0,"-7"-30"11528"0"0,8 33-11670 0 0,1 5-256 0 0,-1-1 1 0 0,0 0 0 0 0,0 0 0 0 0,-1 0 0 0 0,1 0 0 0 0,-1 1 0 0 0,0-1 0 0 0,0 0 0 0 0,-1 0-1 0 0,0 0 1 0 0,0-1 0 0 0,-4 8 0 0 0,-2 4 112 0 0,-1-1 0 0 0,-16 20 0 0 0,-274 302 1837 0 0,173-204-1608 0 0,-20 17-40 0 0,-37 40-43 0 0,141-143-364 0 0,-82 103 57 0 0,119-143-81 0 0,2-2-3 0 0,0 0 1 0 0,-1 0-1 0 0,2 0 1 0 0,-1 0-1 0 0,1 0 0 0 0,-1 0 1 0 0,2 1-1 0 0,-3 7 1 0 0,4-12-4 0 0,1-1-1 0 0,0 0 1 0 0,0 1 0 0 0,-1-1 0 0 0,1 0 0 0 0,0 0 0 0 0,0 1-1 0 0,0-1 1 0 0,-1 0 0 0 0,1 0 0 0 0,0 0 0 0 0,0 0 0 0 0,0 0-1 0 0,-1 0 1 0 0,2 0 0 0 0,4-2-28 0 0,0 0 0 0 0,0 0-1 0 0,0 0 1 0 0,0-1 0 0 0,-1 0 0 0 0,1 0-1 0 0,9-7 1 0 0,2-2-53 0 0,4 0-224 0 0,30-18-6488 0 0,-11 8-1046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2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99 409 2759 0 0,'-1'2'126'0'0,"-31"32"317"0"0,12-12 2840 0 0,3-2 4220 0 0,-4-3-2566 0 0,15-15 20 0 0,6-3-4898 0 0,-1-1-1 0 0,1 1 0 0 0,0-1 0 0 0,0 1 1 0 0,0-1-1 0 0,0 1 0 0 0,0-1 0 0 0,0 1 0 0 0,0-1 1 0 0,0 1-1 0 0,1 0 0 0 0,-1-1 0 0 0,0 1 1 0 0,1-1-1 0 0,-1 1 0 0 0,2-2 0 0 0,-2 2-50 0 0,4-8 81 0 0,0 0 1 0 0,1 0-1 0 0,0 1 0 0 0,0 0 1 0 0,14-16-1 0 0,38-34 129 0 0,-14 15-171 0 0,90-89 5 0 0,-100 103-43 0 0,2 1 1 0 0,46-28-1 0 0,-59 43-19 0 0,-8 3-15 0 0,1 1 1 0 0,0 0 0 0 0,1 2-1 0 0,22-9 1 0 0,-25 14 12 0 0,-12 3 10 0 0,1-1 1 0 0,-1 1-1 0 0,0-1 0 0 0,0 1 0 0 0,0-1 0 0 0,-1 1 1 0 0,1 0-1 0 0,0-1 0 0 0,0 1 0 0 0,0 0 0 0 0,0 0 1 0 0,-1 0-1 0 0,1 0 0 0 0,0-1 0 0 0,-1 1 0 0 0,1 0 1 0 0,0 0-1 0 0,-1 0 0 0 0,0 0 0 0 0,1 1 1 0 0,-1-1-1 0 0,1 0 0 0 0,-1 0 0 0 0,0 0 0 0 0,0 0 1 0 0,0 0-1 0 0,0 0 0 0 0,0 0 0 0 0,0 1 0 0 0,0-1 1 0 0,0 1-1 0 0,0 6-18 0 0,-1 0 1 0 0,0 0-1 0 0,-3 9 1 0 0,4-15 15 0 0,-20 74 29 0 0,-10 46 98 0 0,28-108-111 0 0,0 1-1 0 0,1 0 0 0 0,1-1 0 0 0,0 1 1 0 0,1 0-1 0 0,4 19 0 0 0,-4-26 12 0 0,2 0-1 0 0,-1 0 1 0 0,1 0 0 0 0,0 0-1 0 0,1 0 1 0 0,0-1 0 0 0,0 0-1 0 0,0 1 1 0 0,1-2 0 0 0,11 14-1 0 0,-8-13 47 0 0,0 1 1 0 0,1-1-1 0 0,0-1 0 0 0,0 1 0 0 0,0-2 0 0 0,1 1 1 0 0,14 5-1 0 0,6-1 102 0 0,0-1 1 0 0,0-1 0 0 0,1-2 0 0 0,57 5-1 0 0,-62-9-82 0 0,-1-1-1 0 0,0-2 1 0 0,0 0-1 0 0,28-5 0 0 0,-38 3-34 0 0,1-1 0 0 0,-1 0 1 0 0,0-1-1 0 0,0 0 0 0 0,0-2 0 0 0,-1 0 0 0 0,23-14 0 0 0,-21 10 20 0 0,-1-1 1 0 0,0 0-1 0 0,0-1 1 0 0,-1-1-1 0 0,-1-1 0 0 0,-1 0 1 0 0,0 0-1 0 0,0-1 1 0 0,15-30-1 0 0,-19 31-74 0 0,-1 1 0 0 0,10-25 0 0 0,-13 30-12 0 0,-3 8-72 0 0,2-6-1251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3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1716 74 11375 0 0,'38'-16'459'0'0,"1"1"0"0"0,0 3 0 0 0,1 1 0 0 0,43-6 0 0 0,-74 16 156 0 0,1 0 0 0 0,0 0-1 0 0,0 1 1 0 0,0 0 0 0 0,0 1 0 0 0,0 0 0 0 0,18 5 0 0 0,-25-5 418 0 0,-2 0-799 0 0,0 1 0 0 0,0-1 0 0 0,1 1 0 0 0,-1-1 0 0 0,0 1 1 0 0,0-1-1 0 0,-1 1 0 0 0,1 0 0 0 0,0 0 0 0 0,0-1 0 0 0,0 4 0 0 0,0-3 533 0 0,-10 7-62 0 0,3-5-612 0 0,1 1-1 0 0,-1-1 1 0 0,0 0-1 0 0,0-1 0 0 0,0 1 1 0 0,0-1-1 0 0,-9 3 1 0 0,-51 14 42 0 0,47-15-125 0 0,-616 160-2023 0 0,614-160 1920 0 0,-400 109-1086 0 0,402-107 1126 0 0,-16 6-158 0 0,1-2-1 0 0,-45 8 0 0 0,77-19 76 0 0,-2-23-128 0 0,5 19 256 0 0,0 0 0 0 0,0 1 0 0 0,1 0 0 0 0,-1-1 1 0 0,1 1-1 0 0,0 0 0 0 0,0 0 0 0 0,0-1 0 0 0,0 2 0 0 0,4-5 0 0 0,29-26 19 0 0,-32 30-15 0 0,12-10 4 0 0,1 0 0 0 0,32-19 0 0 0,-38 28-36 0 0,-9 3-144 0 0,-1 9-136 0 0,-2-1 217 0 0,1 0-1 0 0,-1 0 0 0 0,0 1 0 0 0,-1-1 1 0 0,0 0-1 0 0,-5 9 0 0 0,-1 4 58 0 0,-47 154 41 0 0,28-80 16 0 0,2-22 13 0 0,-2 0 1 0 0,-4-2 0 0 0,-3-1 0 0 0,-3-2 0 0 0,-3-2 0 0 0,-70 86 0 0 0,90-124-32 0 0,-91 109-82 0 0,76-96 44 0 0,-51 44 0 0 0,54-55-4 0 0,-48 39 36 0 0,60-51 47 0 0,20-16 846 0 0,14-11-316 0 0,-1 1-291 0 0,0 0 0 0 0,1 1 1 0 0,0 0-1 0 0,0 1 1 0 0,1 0-1 0 0,0 1 1 0 0,0 1-1 0 0,0 0 0 0 0,1 1 1 0 0,-1 1-1 0 0,1 0 1 0 0,25-2-1 0 0,-10 3 101 0 0,1 1 0 0 0,-1 1 0 0 0,32 5 0 0 0,1 1-224 0 0,0-2-1 0 0,0-3 1 0 0,0-3 0 0 0,98-16-1 0 0,-146 15-552 0 0,0-2-1 0 0,24-9 0 0 0,-38 14 359 0 0,1-1-388 0 0,0-1-1 0 0,0 1 1 0 0,0 0-1 0 0,0-1 1 0 0,0 1 0 0 0,0-1-1 0 0,-1 0 1 0 0,1 1-1 0 0,-1-1 1 0 0,1 0-1 0 0,1-4 1 0 0,3-4-4124 0 0,-6 10 4391 0 0,5-11-6466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3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52 16439 0 0,'-40'13'1042'0'0,"27"-10"-787"0"0,0 1 1 0 0,-16 8-1 0 0,29-12-177 0 0,0 0 0 0 0,-1 0 1 0 0,1 0-1 0 0,0 0 0 0 0,0 0 0 0 0,-1 0 0 0 0,1 0 0 0 0,0 1 0 0 0,0-1 0 0 0,0 0 0 0 0,-1 0 1 0 0,1 0-1 0 0,0 0 0 0 0,0 1 0 0 0,-1-1 0 0 0,1 0 0 0 0,0 0 0 0 0,0 0 0 0 0,0 1 0 0 0,0-1 1 0 0,0 0-1 0 0,-1 0 0 0 0,1 1 0 0 0,0-1 0 0 0,0 0 0 0 0,0 0 0 0 0,0 1 0 0 0,0-1 0 0 0,0 0 1 0 0,0 0-1 0 0,0 1 0 0 0,0-1 0 0 0,0 0 0 0 0,0 1 0 0 0,0-1 0 0 0,0 0 0 0 0,0 0 0 0 0,0 1 1 0 0,0-1-1 0 0,0 0 0 0 0,1 1 0 0 0,11 8 750 0 0,-5-6-718 0 0,1 0 1 0 0,14 3-1 0 0,3-2 192 0 0,0-1 0 0 0,0-1 1 0 0,1-2-1 0 0,25-2 0 0 0,102-18 355 0 0,94-39-1118 0 0,-119 26-3548 0 0,-89 24-3473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36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0,'2'2'5895'0'0,"6"4"-4578"0"0,-1 2 1 0 0,0-1-1 0 0,0 1 0 0 0,-1 1 1 0 0,6 8-1 0 0,25 49 264 0 0,-2-2-612 0 0,-13-32-871 0 0,1-2-1 0 0,1 0 0 0 0,1-1 0 0 0,2-2 1 0 0,1 0-1 0 0,1-2 0 0 0,1-1 0 0 0,1-2 1 0 0,1-1-1 0 0,0-1 0 0 0,2-2 0 0 0,1-1 1 0 0,0-2-1 0 0,43 13 0 0 0,-43-18 29 0 0,1-1 1 0 0,43 5-1 0 0,-55-11-572 0 0,29-1 1 0 0,-35-3-1167 0 0,0 0 1 0 0,21-5 0 0 0,-24 2-5419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3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0 13303 0 0,'0'0'1572'0'0,"-2"3"-741"0"0,-34 41 723 0 0,-1-1 1 0 0,-44 38-1 0 0,5-5-1024 0 0,-194 183 487 0 0,220-213-870 0 0,-57 61 92 0 0,53-52-166 0 0,46-47-108 0 0,0 0 1 0 0,1 1-1 0 0,-9 14 0 0 0,15-21-680 0 0,15-11-1224 0 0,4-4 940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3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7831 0 0,'0'0'603'0'0,"-1"2"30"0"0,-14 17 4782 0 0,-15 28-1 0 0,-27 62-3277 0 0,24-44-1466 0 0,-103 221 562 0 0,14-27-1131 0 0,14-21-246 0 0,87-176-200 0 0,-1-1-4236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37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84 537 8287 0 0,'0'0'639'0'0,"-2"0"-415"0"0,-31 2 1768 0 0,29-2-551 0 0,1-1-1307 0 0,1 1 0 0 0,0-1-1 0 0,0 1 1 0 0,0-1 0 0 0,0 0 0 0 0,0 0-1 0 0,0 0 1 0 0,0 0 0 0 0,0 0-1 0 0,0 0 1 0 0,0-1 0 0 0,0 1 0 0 0,0-1-1 0 0,1 1 1 0 0,-1-1 0 0 0,1 1-1 0 0,-1-1 1 0 0,1 0 0 0 0,0 0 0 0 0,0 0-1 0 0,0 0 1 0 0,0 0 0 0 0,0 0-1 0 0,0 0 1 0 0,0 0 0 0 0,1 0 0 0 0,-2-4-1 0 0,2-2 61 0 0,0 0-1 0 0,1 0 0 0 0,0-1 1 0 0,0 1-1 0 0,1 0 0 0 0,4-13 1 0 0,20-46 493 0 0,-19 51-556 0 0,4-8 55 0 0,0 1 0 0 0,2-1 0 0 0,1 2 1 0 0,0 0-1 0 0,22-24 0 0 0,-22 31-107 0 0,0 1 0 0 0,1 0 0 0 0,0 1-1 0 0,1 1 1 0 0,0 0 0 0 0,1 1 0 0 0,27-13 0 0 0,-17 12-24 0 0,0 1-1 0 0,1 2 0 0 0,0 0 1 0 0,0 2-1 0 0,1 1 0 0 0,-1 1 1 0 0,42-2-1 0 0,-53 8 74 0 0,0 0 1 0 0,-1 1 0 0 0,1 0-1 0 0,0 2 1 0 0,-1-1 0 0 0,1 2-1 0 0,-1 1 1 0 0,-1 0-1 0 0,1 0 1 0 0,-1 2 0 0 0,0 0-1 0 0,-1 1 1 0 0,1 0 0 0 0,16 15-1 0 0,-25-18-69 0 0,-1 0 1 0 0,1 0-1 0 0,-1 0 0 0 0,-1 1 1 0 0,1-1-1 0 0,-1 1 0 0 0,0 0 0 0 0,0 0 1 0 0,-1 1-1 0 0,0-1 0 0 0,0 1 1 0 0,-1 0-1 0 0,0 0 0 0 0,-1 0 0 0 0,1 0 1 0 0,-1 0-1 0 0,-1 14 0 0 0,0-11-6 0 0,-1 0-1 0 0,-1 1 0 0 0,0-1 1 0 0,0 0-1 0 0,-1 0 1 0 0,-1-1-1 0 0,0 1 0 0 0,0 0 1 0 0,-1-1-1 0 0,0 0 0 0 0,-1 0 1 0 0,-8 10-1 0 0,-5 4-4 0 0,-1-2 0 0 0,-1 0 0 0 0,-1-1 0 0 0,-1-1 0 0 0,-1-1 0 0 0,-33 20 0 0 0,3-7 84 0 0,-116 50 0 0 0,129-66-157 0 0,-1-1-1 0 0,0-3 1 0 0,-47 8 0 0 0,42-15-127 0 0,42-5 85 0 0,1 0 0 0 0,0 0 0 0 0,-1 0-1 0 0,1-1 1 0 0,0 0 0 0 0,-1 1 0 0 0,1-1 0 0 0,-7-3 0 0 0,1-5-1789 0 0,5-3-6151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38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68 8751 0 0,'49'-24'725'0'0,"14"-6"-368"0"0,-53 26 797 0 0,0 1 1 0 0,14-3 4805 0 0,-36 17-4793 0 0,-18 14-311 0 0,-57 36 1 0 0,15-11-456 0 0,-301 204-113 0 0,332-226-288 0 0,1 1 0 0 0,1 2 0 0 0,2 2 0 0 0,-45 49 0 0 0,71-67 37 0 0,0 0-1 0 0,1 0 1 0 0,0 1-1 0 0,1 0 1 0 0,1 1-1 0 0,1 0 1 0 0,0 0-1 0 0,1 1 0 0 0,1 0 1 0 0,1 0-1 0 0,0 0 1 0 0,2 0-1 0 0,0 1 1 0 0,1 36-1 0 0,2-30 143 0 0,1-1-1 0 0,1 1 0 0 0,2-1 1 0 0,0 0-1 0 0,1 0 1 0 0,2-1-1 0 0,0 1 0 0 0,2-2 1 0 0,0 1-1 0 0,24 35 0 0 0,-17-32-58 0 0,1-1-1 0 0,2-1 0 0 0,0-1 0 0 0,1-1 0 0 0,1-1 0 0 0,2 0 1 0 0,37 25-1 0 0,-45-36-73 0 0,-11-5-33 0 0,0-2-1 0 0,0 1 0 0 0,0-1 1 0 0,1 0-1 0 0,-1 0 0 0 0,1 0 1 0 0,0-1-1 0 0,0 0 0 0 0,0 0 0 0 0,0 0 1 0 0,0-1-1 0 0,8 1 0 0 0,-13-2-11 0 0,0 0-1 0 0,0 0 0 0 0,-1 0 1 0 0,1 0-1 0 0,0 0 0 0 0,0 0 0 0 0,0 0 1 0 0,0 0-1 0 0,0-1 0 0 0,-1 1 1 0 0,1 0-1 0 0,0-1 0 0 0,0 1 0 0 0,-1 0 1 0 0,2-2-1 0 0,1-4-51 0 0,-3 5 16 0 0,2-4-378 0 0,0 0 0 0 0,0 0 0 0 0,1-10 0 0 0,-1-7-6303 0 0,-4 3-560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1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 6911 0 0,'-12'0'386'0'0,"0"2"1"0"0,0-1-1 0 0,-20 7 0 0 0,-6 2 16990 0 0,40-8-17068 0 0,2 1-222 0 0,0 1 0 0 0,0-2 0 0 0,1 1-1 0 0,0 0 1 0 0,-1-1 0 0 0,1 0-1 0 0,0 0 1 0 0,0 0 0 0 0,0-1 0 0 0,1 0-1 0 0,-1 0 1 0 0,10 1 0 0 0,12 0 185 0 0,33-3 0 0 0,-39 1-144 0 0,254-24 508 0 0,-79 5-323 0 0,139-12-413 0 0,-321 30 165 0 0,-1-1-636 0 0,-5 2-3650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3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39 183 11575 0 0,'0'0'530'0'0,"-1"-1"-13"0"0,-15-7-308 0 0,14 7-3 0 0,1-1 1 0 0,-1 1-1 0 0,0 0 0 0 0,1-1 0 0 0,0 1 0 0 0,-1-1 0 0 0,1 1 0 0 0,0-1 1 0 0,0 0-1 0 0,-1 0 0 0 0,1 1 0 0 0,1-1 0 0 0,-1 0 0 0 0,0 0 0 0 0,0 0 1 0 0,1 0-1 0 0,-1 0 0 0 0,1 0 0 0 0,0 0 0 0 0,-1 0 0 0 0,1 0 0 0 0,0-3 1 0 0,1 3-82 0 0,-1 0 1 0 0,1 0-1 0 0,0 0 1 0 0,-1 0-1 0 0,1 0 1 0 0,0 0 0 0 0,0 1-1 0 0,0-1 1 0 0,1 0-1 0 0,1-2 1 0 0,-1 2 14 0 0,3-4-4 0 0,0 0 0 0 0,0 1 0 0 0,0 0 0 0 0,1 0 0 0 0,0 1 0 0 0,7-5 0 0 0,41-20 353 0 0,-38 22-347 0 0,0 1 0 0 0,0 0 0 0 0,0 2 0 0 0,1 0 0 0 0,0 0 0 0 0,0 2 0 0 0,0 0 0 0 0,0 1 0 0 0,0 1 0 0 0,0 0 0 0 0,0 2 0 0 0,0 0 0 0 0,0 0 0 0 0,29 10-1 0 0,-35-9-26 0 0,0 2 0 0 0,0-1-1 0 0,-1 1 1 0 0,1 1 0 0 0,-1 0-1 0 0,0 1 1 0 0,-1-1 0 0 0,1 2-1 0 0,13 13 1 0 0,-17-13-58 0 0,0-1 0 0 0,0 1 0 0 0,0 0 0 0 0,-1 1 0 0 0,0-1 0 0 0,-1 1-1 0 0,0 0 1 0 0,0 0 0 0 0,-1 1 0 0 0,0-1 0 0 0,-1 1 0 0 0,2 15 0 0 0,-3-10-38 0 0,-1 0 1 0 0,0 0-1 0 0,-1 0 0 0 0,0 0 0 0 0,-2 0 1 0 0,0-1-1 0 0,0 1 0 0 0,-1-1 1 0 0,-1 0-1 0 0,-8 18 0 0 0,-5 3 28 0 0,0 0-1 0 0,-41 53 1 0 0,-44 68-300 0 0,89-131 199 0 0,1 0 0 0 0,1 1 0 0 0,2 1-1 0 0,-12 42 1 0 0,17-48 43 0 0,1 0 1 0 0,1 0-1 0 0,0 0 0 0 0,2 1 0 0 0,2 30 0 0 0,-1-44 26 0 0,1 0-1 0 0,0 0 1 0 0,1 0-1 0 0,0 0 1 0 0,0 0-1 0 0,1 0 1 0 0,0 0-1 0 0,0-1 1 0 0,1 0-1 0 0,0 1 1 0 0,0-1-1 0 0,1-1 1 0 0,-1 1-1 0 0,2-1 1 0 0,-1 0-1 0 0,1 0 1 0 0,8 7-1 0 0,-2-4 103 0 0,1-1 0 0 0,0 0 0 0 0,1-1 0 0 0,0-1 0 0 0,0 0 0 0 0,24 7 0 0 0,91 13 576 0 0,-115-24-677 0 0,-2 2-16 0 0,-1 2 0 0 0,0 1 0 0 0,18 16-68 0 0,-28-22-16 0 0,1-1-4 0 0,-1 1 21 0 0,1 0 0 0 0,-1-1 0 0 0,0 0 0 0 0,1 1-1 0 0,-1-1 1 0 0,0 0 0 0 0,1 1 0 0 0,-1-1 0 0 0,0 0 0 0 0,1 0 0 0 0,-1 0-1 0 0,0 0 1 0 0,1 0 0 0 0,-1-1 0 0 0,0 1 0 0 0,1 0 0 0 0,-1-1 0 0 0,0 1-1 0 0,0-1 1 0 0,1 1 0 0 0,-1-1 0 0 0,0 1 0 0 0,0-1 0 0 0,0 0 0 0 0,0 0-1 0 0,1 1 1 0 0,-1-1 0 0 0,0 0 0 0 0,-1 0 0 0 0,1 0 0 0 0,0 0 0 0 0,0 0-1 0 0,0-1 1 0 0,-1 1 0 0 0,1 0 0 0 0,0 0 0 0 0,-1 0 0 0 0,1-1 0 0 0,-1 1-1 0 0,1 0 1 0 0,-1-1 0 0 0,0 1 0 0 0,0 0 0 0 0,1-3 0 0 0,-2-10-1525 0 0,-2-1-411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4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12295 0 0,'0'0'6858'0'0,"-2"0"-6621"0"0,-6-1-140 0 0,-1 1 0 0 0,0 0 1 0 0,1 1-1 0 0,-1 0 0 0 0,1 0 1 0 0,-14 4-1 0 0,6-1-62 0 0,13-3 8 0 0,-4 2 1687 0 0,-14-3-915 0 0,-6 1-497 0 0,-8 7-312 0 0,0 3 0 0 0,1 0 0 0 0,1 2 0 0 0,0 2-1 0 0,-40 24 1 0 0,65-35-6 0 0,-42 29 0 0 0,50-33 0 0 0,-1 0 0 0 0,0 1 0 0 0,1-1 0 0 0,0 0 0 0 0,-1 1 0 0 0,1-1 0 0 0,-1 1 0 0 0,1-1 0 0 0,-1 0 0 0 0,1 1 0 0 0,0 0 0 0 0,-1-1 0 0 0,1 1 0 0 0,0-1 0 0 0,0 1 0 0 0,-1 0 0 0 0,1 0 0 0 0,0-1 0 0 0,0 1 0 0 0,1 0 0 0 0,-1-1 0 0 0,0 1 0 0 0,0 0 0 0 0,0-1 0 0 0,1 1 0 0 0,-1-1 0 0 0,0 1 0 0 0,1-1 0 0 0,-1 1 0 0 0,0 0 0 0 0,1-1 0 0 0,-1 1 0 0 0,1 0 0 0 0,7 5 0 0 0,-1 1-1 0 0,1-1 1 0 0,17 11 0 0 0,0-2 12 0 0,-19-11-9 0 0,-1 1 0 0 0,1-1 0 0 0,0 1 0 0 0,-1 0 1 0 0,0 1-1 0 0,0-1 0 0 0,-1 1 0 0 0,0 0 0 0 0,0 0 0 0 0,0 0 0 0 0,0 0 0 0 0,-1 1 1 0 0,0 0-1 0 0,-1-1 0 0 0,1 1 0 0 0,1 10 0 0 0,0-3-3 0 0,-1 1 0 0 0,-1 0 0 0 0,0-1 0 0 0,-1 1 0 0 0,-1 16 0 0 0,0-28 27 0 0,0 1-1 0 0,0-1 1 0 0,-1 0 0 0 0,1 1-1 0 0,-1-1 1 0 0,0 0 0 0 0,0 0-1 0 0,0 0 1 0 0,0 1 0 0 0,-1-1-1 0 0,1 0 1 0 0,-1-1 0 0 0,0 1-1 0 0,0 0 1 0 0,-3 4 0 0 0,0-1 34 0 0,-1 0-26 0 0,1 0-1 0 0,-1-1 0 0 0,0 1 1 0 0,0-1-1 0 0,-1 0 1 0 0,1-1-1 0 0,-1 0 1 0 0,0 0-1 0 0,-1 0 0 0 0,-10 3 1 0 0,-9 2-37 0 0,-46 9 1 0 0,31-8 65 0 0,13-4-1 0 0,-50 6-1 0 0,74-11-210 0 0,1-2 724 0 0,20-12-233 0 0,-15 11-502 0 0,2 1 1 0 0,-1 0-1 0 0,0 0 0 0 0,0 0 1 0 0,0 0-1 0 0,5-1 0 0 0,-5 2-1131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0:59:4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 14279 0 0,'-2'-9'1298'0'0,"-1"1"1708"0"0,4 8-2937 0 0,0 1 0 0 0,0 0-1 0 0,0-1 1 0 0,0 1 0 0 0,0 0 0 0 0,0 0-1 0 0,0 0 1 0 0,0 0 0 0 0,-1-1-1 0 0,2 3 1 0 0,1 0 55 0 0,65 78 1219 0 0,15 15-299 0 0,-36-50-685 0 0,58 42 0 0 0,58 32 287 0 0,-123-91-461 0 0,-16-13-18 0 0,-1 2-1 0 0,-1 1 1 0 0,0 1 0 0 0,32 38-1 0 0,-48-49-115 0 0,1 0-1 0 0,-1 0 1 0 0,-1 0-1 0 0,0 1 1 0 0,0 0-1 0 0,0 0 1 0 0,-2 1-1 0 0,1-1 1 0 0,-1 1-1 0 0,-1-1 1 0 0,0 1-1 0 0,0 0 1 0 0,-1 0-1 0 0,-1 0 1 0 0,0 18-1 0 0,-3-11 4 0 0,0 0-1 0 0,-1 0 0 0 0,-1 0 0 0 0,0-1 1 0 0,-9 19-1 0 0,-45 81 95 0 0,-63 69-33 0 0,69-110-91 0 0,31-48-24 0 0,-1 0 0 0 0,-2-2 0 0 0,-42 37 0 0 0,44-37 0 0 0,23-25-1 0 0,-1-1-1 0 0,1 1 0 0 0,-1-1 1 0 0,1 1-1 0 0,-1-1 0 0 0,0 1 1 0 0,1-1-1 0 0,-1 1 1 0 0,0-1-1 0 0,1 1 0 0 0,-1-1 1 0 0,0 0-1 0 0,0 0 1 0 0,1 1-1 0 0,-1-1 0 0 0,0 0 1 0 0,0 0-1 0 0,0 0 1 0 0,1 0-1 0 0,-1 0 0 0 0,-1 0 1 0 0,-2 0-32 0 0,-4 0-54 0 0,7 0-7 0 0,-1 0-150 0 0,-5 0 153 0 0,5 0-6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1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 4607 0 0,'0'0'12247'0'0,"-2"-1"-11884"0"0,1 1-337 0 0,0 0 1 0 0,0 0 0 0 0,0 0-1 0 0,-1 0 1 0 0,1 0 0 0 0,0 0-1 0 0,0 0 1 0 0,0 0 0 0 0,0 1 0 0 0,0-1-1 0 0,-1 0 1 0 0,1 1 0 0 0,0-1-1 0 0,0 1 1 0 0,0-1 0 0 0,0 1-1 0 0,0-1 1 0 0,-1 2 0 0 0,0 0-3 0 0,0 0 1 0 0,0 0-1 0 0,0 0 1 0 0,0 1-1 0 0,0-1 1 0 0,-3 6-1 0 0,1 1 30 0 0,0-1 0 0 0,0 1 0 0 0,-3 17 0 0 0,-20 107 140 0 0,19-87-102 0 0,-1 0-1 0 0,-2 0 1 0 0,-23 55-1 0 0,15-57-738 0 0,-1 0 0 0 0,-3-2 0 0 0,-29 42 0 0 0,43-74-68 0 0,1 1 1 0 0,-1-1-1 0 0,-1-1 0 0 0,-17 14 0 0 0,25-22 635 0 0,-32 26-1806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1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17391 0 0,'0'0'1743'0'0,"2"0"-1598"0"0,78-12 671 0 0,99-12 1352 0 0,258 13-319 0 0,-349 11-1778 0 0,206-24-112 0 0,-275 21-325 0 0,-1 0 0 0 0,36-11 0 0 0,-44 10-694 0 0,0 0 1 0 0,0-1-1 0 0,15-9 1 0 0,-14 5-3764 0 0,-4-2-1225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1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67 3679 0 0,'-1'1'167'0'0,"-28"3"8997"0"0,219-16-1440 0 0,-1-12-5308 0 0,163-11-1048 0 0,-318 35-1228 0 0,1 2-1 0 0,52 10 1 0 0,64 22-186 0 0,-80-16-66 0 0,-41-11-480 0 0,58 4 0 0 0,-67-10-1312 0 0,39-3 0 0 0,-20-4-5412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1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581 829 8751 0 0,'0'0'674'0'0,"0"10"8596"0"0,0-9-9044 0 0,12-5 1924 0 0,15-17-1855 0 0,-15 9-37 0 0,-1-1-1 0 0,-1 1 1 0 0,1-2 0 0 0,-2 0 0 0 0,10-19-1 0 0,34-80 161 0 0,-43 89-361 0 0,86-233-255 0 0,-84 216-154 0 0,-3 0 1 0 0,-1-1 0 0 0,-2 0 0 0 0,1-63 0 0 0,-6 101 267 0 0,-1 0 1 0 0,-1-1 0 0 0,1 1-1 0 0,0 0 1 0 0,-1 0 0 0 0,-2-8-1 0 0,2 11 63 0 0,1 1-1 0 0,-1-1 0 0 0,1 0 0 0 0,-1 0 1 0 0,1 0-1 0 0,-1 0 0 0 0,0 0 1 0 0,1 1-1 0 0,-1-1 0 0 0,0 0 0 0 0,0 1 1 0 0,0-1-1 0 0,1 1 0 0 0,-1-1 1 0 0,0 1-1 0 0,0-1 0 0 0,0 1 1 0 0,0-1-1 0 0,0 1 0 0 0,0 0 0 0 0,0-1 1 0 0,0 1-1 0 0,0 0 0 0 0,0 0 1 0 0,0 0-1 0 0,0 0 0 0 0,0 0 0 0 0,0 0 1 0 0,0 0-1 0 0,0 0 0 0 0,0 1 1 0 0,0-1-1 0 0,-2 1 0 0 0,-4 1-54 0 0,0 0 0 0 0,0 1-1 0 0,0 0 1 0 0,1 0 0 0 0,-1 1-1 0 0,1 0 1 0 0,0 0 0 0 0,0 0 0 0 0,0 1-1 0 0,-8 8 1 0 0,0 2-90 0 0,0 1-1 0 0,-18 27 1 0 0,10-7 100 0 0,2 1 1 0 0,-17 42 0 0 0,-3 8 3 0 0,-138 292 107 0 0,146-296 493 0 0,3 1 1 0 0,-29 150-1 0 0,50-194-390 0 0,-1 0 1 0 0,-2-1-1 0 0,-2 0 0 0 0,-1-1 0 0 0,-2-1 0 0 0,-22 37 1 0 0,-69 94 203 0 0,30-64-952 0 0,76-102 160 0 0,-8-6-5070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1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11 182 10591 0 0,'-11'-4'10627'0'0,"14"4"-10152"0"0,14 2-119 0 0,0-1 0 0 0,0 0 1 0 0,-1-1-1 0 0,1-1 1 0 0,18-3-1 0 0,283-85 1156 0 0,-228 60-1408 0 0,-41 13-5 0 0,-9 3-1241 0 0,63-13 0 0 0,-78 23 295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1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11975 0 0,'0'-9'1244'0'0,"0"0"4795"0"0,11 15-5656 0 0,-6-3-260 0 0,0 0 1 0 0,0 1-1 0 0,0-1 1 0 0,0 1 0 0 0,7 9-1 0 0,3 1 117 0 0,34 32 987 0 0,58 70 1 0 0,34 62 267 0 0,2 2-812 0 0,-97-125-576 0 0,111 124 42 0 0,-136-156-146 0 0,1-2 1 0 0,30 23-1 0 0,-42-37-17 0 0,0 0 1 0 0,0-1 0 0 0,1 0 0 0 0,-1-1 0 0 0,1 0-1 0 0,0 0 1 0 0,1-1 0 0 0,17 4 0 0 0,-28-8-71 0 0,0 0 0 0 0,0 0 0 0 0,0 0 0 0 0,1 0 0 0 0,-1 0 0 0 0,0 0 0 0 0,0 0 0 0 0,0 0 0 0 0,0-1 0 0 0,0 1 0 0 0,0 0 0 0 0,1-1 0 0 0,-1 1 0 0 0,0-1 0 0 0,0 1 0 0 0,0-1 0 0 0,0 1 0 0 0,0-1 0 0 0,-1 0 0 0 0,1 0 0 0 0,0 1 0 0 0,0-1 0 0 0,0 0 0 0 0,1-2 0 0 0,-1 1-938 0 0,1-1 0 0 0,0 0 0 0 0,-1 0 0 0 0,0 0 0 0 0,1 0 0 0 0,0-5 1 0 0,1-9-5945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1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907 117 13015 0 0,'10'-12'235'0'0,"2"1"0"0"0,-1 0-1 0 0,2 1 1 0 0,-1 0 0 0 0,24-14-1 0 0,25-14 3536 0 0,-64 40-3542 0 0,-162 149 976 0 0,4-6-726 0 0,-183 212 10 0 0,85-88-304 0 0,207-221-62 0 0,-16 17 359 0 0,60-56-561 0 0,7-7-457 0 0,11-10-1182 0 0,-7 5 698 0 0,14-10-5577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1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9383 0 0,'0'0'431'0'0,"-1"3"-10"0"0,-8 10 624 0 0,1 1 0 0 0,1 0 0 0 0,1 0 1 0 0,-8 23-1 0 0,14-35-503 0 0,-1 1-358 0 0,1-1 1 0 0,-1 1-1 0 0,1-1 0 0 0,0 1 0 0 0,-1 0 0 0 0,1-1 0 0 0,1 1 1 0 0,-1-1-1 0 0,1 4 0 0 0,0 12 434 0 0,-1 8-417 0 0,-1 0 0 0 0,0 0-1 0 0,-3 0 1 0 0,0 0 0 0 0,-8 27-1 0 0,10-48-247 0 0,0 0-1 0 0,-1 0 0 0 0,1 0 1 0 0,-1 0-1 0 0,0 0 0 0 0,0-1 1 0 0,-1 1-1 0 0,1-1 0 0 0,-1 0 1 0 0,-5 4-1 0 0,0-1-1014 0 0,0 0 1 0 0,0-1-1 0 0,-19 10 1 0 0,26-15 98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1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1 304 3679 0 0,'0'0'10942'0'0,"0"3"-10198"0"0,2 1-432 0 0,-1 1 1 0 0,1-1 0 0 0,0 0 0 0 0,0 1 0 0 0,1-1 0 0 0,-1 0 0 0 0,1 0 0 0 0,0-1 0 0 0,0 1-1 0 0,0-1 1 0 0,8 7 0 0 0,-10-9-223 0 0,1 0-1 0 0,-1-1 0 0 0,1 1 1 0 0,0-1-1 0 0,-1 1 0 0 0,1-1 1 0 0,0 0-1 0 0,0 1 0 0 0,-1-1 1 0 0,1 0-1 0 0,0 0 0 0 0,0 0 1 0 0,-1-1-1 0 0,4 1 0 0 0,-1-1 131 0 0,7 0-20 0 0,0-1 1 0 0,-1 0-1 0 0,1-1 0 0 0,-1 0 0 0 0,0-1 1 0 0,1 0-1 0 0,-2 0 0 0 0,12-8 0 0 0,72-50 603 0 0,-88 58-769 0 0,11-9 89 0 0,0 0 1 0 0,-2-1-1 0 0,21-23 0 0 0,30-51 75 0 0,6-8-184 0 0,-70 94-90 0 0,1 18-304 0 0,-2 3 326 0 0,-2 26 1 0 0,1-32 28 0 0,0 1 0 0 0,1-1 0 0 0,0 1 0 0 0,4 25 0 0 0,-2-31 38 0 0,0 1-1 0 0,1-1 1 0 0,0 0 0 0 0,0 0-1 0 0,1 0 1 0 0,0 0 0 0 0,0-1-1 0 0,8 12 1 0 0,-7-15 1 0 0,-1 1-1 0 0,0-1 0 0 0,1 1 1 0 0,0-1-1 0 0,0 0 0 0 0,0-1 1 0 0,1 0-1 0 0,-1 1 1 0 0,1-1-1 0 0,-1-1 0 0 0,1 1 1 0 0,9 1-1 0 0,20 4 325 0 0,1-2-1 0 0,0-1 1 0 0,45 0-1 0 0,-8-1 30 0 0,-47-1-297 0 0,0-2-1 0 0,44-4 0 0 0,-60 2-52 0 0,1-1 0 0 0,-1 0 0 0 0,0-1 0 0 0,0 0 0 0 0,0 0 1 0 0,0-1-1 0 0,-1-1 0 0 0,1 0 0 0 0,13-9 0 0 0,1-5-1060 0 0,30-30 0 0 0,-28 25-10 0 0,-9 8-1032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1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1420 139 10247 0 0,'96'-41'971'0'0,"36"-19"1860"0"0,-129 59-2589 0 0,-1-1-1 0 0,1 1 1 0 0,-1-1 0 0 0,0 1 0 0 0,0-1 0 0 0,0 0 0 0 0,0 0 0 0 0,0 0 0 0 0,0 0 0 0 0,2-4 0 0 0,-3 5 782 0 0,-32-9 413 0 0,15 8-1252 0 0,0 1 1 0 0,1 0-1 0 0,-1 2 0 0 0,0 0 1 0 0,0 0-1 0 0,-18 5 0 0 0,-92 29 469 0 0,115-32-602 0 0,-19 6 24 0 0,-346 119 217 0 0,302-99-425 0 0,-1-4 0 0 0,0-3 0 0 0,-89 14 0 0 0,150-34 28 0 0,1 0 1 0 0,-1-2-1 0 0,-21 0 0 0 0,29-1 54 0 0,0 1 0 0 0,1-1-1 0 0,-1-1 1 0 0,0 1 0 0 0,1-1-1 0 0,-1 0 1 0 0,1 0 0 0 0,0 0 0 0 0,-1-1-1 0 0,-6-5 1 0 0,11 7 39 0 0,0-1 0 0 0,0 1-1 0 0,0-1 1 0 0,1 1 0 0 0,-1-1 0 0 0,0 0-1 0 0,1 1 1 0 0,-1-1 0 0 0,1 0-1 0 0,0 0 1 0 0,0 1 0 0 0,-1-1 0 0 0,1 0-1 0 0,1-3 1 0 0,-1 4 4 0 0,0-3-16 0 0,0 0 1 0 0,1 0-1 0 0,0-1 0 0 0,0 1 0 0 0,0 0 0 0 0,0 0 0 0 0,0 0 1 0 0,1 1-1 0 0,0-1 0 0 0,0 0 0 0 0,0 0 0 0 0,4-5 1 0 0,-1 4-29 0 0,-1 0 0 0 0,1 0 0 0 0,0 0 0 0 0,0 1 0 0 0,0-1 0 0 0,10-5 0 0 0,-11 9-2 0 0,5 1 27 0 0,-8 0 24 0 0,0 1-1 0 0,0-1 0 0 0,0 1 0 0 0,0 0 1 0 0,0-1-1 0 0,0 1 0 0 0,0 0 1 0 0,0 0-1 0 0,0 0 0 0 0,0 0 1 0 0,0 0-1 0 0,0 0 0 0 0,0 0 1 0 0,-1 0-1 0 0,1 0 0 0 0,0 0 1 0 0,-1 0-1 0 0,1 0 0 0 0,-1 0 1 0 0,1 1-1 0 0,0 1 0 0 0,-1-3 2 0 0,1 5 5 0 0,0 0-1 0 0,-1 0 0 0 0,1 0 1 0 0,-1 0-1 0 0,0 0 0 0 0,-1 0 1 0 0,1 0-1 0 0,-1-1 1 0 0,0 1-1 0 0,0 0 0 0 0,-3 9 1 0 0,-2 9 94 0 0,-70 267 844 0 0,68-264-879 0 0,-8 26-41 0 0,-1 0 0 0 0,-4-1-1 0 0,-1-1 1 0 0,-3-1 0 0 0,-1-1-1 0 0,-56 75 1 0 0,52-86-22 0 0,-2-1 0 0 0,-1-1 0 0 0,-49 38 0 0 0,74-66 1 0 0,4-3 2 0 0,-1-1-1 0 0,1 0 1 0 0,-1 0-1 0 0,0 0 1 0 0,-10 4-1 0 0,13-6 552 0 0,4 0-380 0 0,4 3-59 0 0,-1-1 0 0 0,1 0 0 0 0,-1 0 0 0 0,1-1 0 0 0,0 0 0 0 0,0 0 0 0 0,0 0 0 0 0,0 0 0 0 0,1-1 0 0 0,-1 0 0 0 0,0-1 0 0 0,1 1-1 0 0,-1-1 1 0 0,7-1 0 0 0,12-1 175 0 0,-1-1-1 0 0,32-8 0 0 0,41-12 200 0 0,157-29 198 0 0,-17 18-1087 0 0,-235 33 168 0 0,-34-1-6657 0 0,13-2 4722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2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28 100 7831 0 0,'-2'0'603'0'0,"-5"1"-2460"0"0,-12-2 12237 0 0,30-2-8203 0 0,13-1-1492 0 0,0-1 0 0 0,30-11 0 0 0,19-5 293 0 0,41 0 2 0 0,15-2-616 0 0,-111 20-937 0 0,-1 1-1 0 0,1 0 1 0 0,29 2-1 0 0,-22 0-1746 0 0,-1 0-4666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2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15343 0 0,'0'0'1394'0'0,"0"2"-1150"0"0,8 17 106 0 0,0-1 1 0 0,0 0 0 0 0,2-1 0 0 0,0 0 0 0 0,1 0 0 0 0,1-1 0 0 0,0-1 0 0 0,1 0-1 0 0,1-1 1 0 0,16 13 0 0 0,10 6 368 0 0,2-1 0 0 0,74 41-1 0 0,-60-42-409 0 0,90 36-1 0 0,-110-53-337 0 0,1-2 0 0 0,1-2 0 0 0,66 10-1 0 0,-90-18-321 0 0,25-3-1 0 0,-15 1-1107 0 0,-18-7-1530 0 0,-3-1 1283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2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38 14599 0 0,'1'-2'664'0'0,"7"-17"230"0"0,1 3 11 0 0,-9 16-836 0 0,0 0-35 0 0,0 0 0 0 0,0 0 1 0 0,0 0-1 0 0,0 0 0 0 0,0 0 1 0 0,0 0-1 0 0,0 0 0 0 0,0 0 1 0 0,0 0-1 0 0,0 0 1 0 0,0 0-1 0 0,1 0 0 0 0,-1 0 1 0 0,0 0-1 0 0,0 0 0 0 0,0 0 1 0 0,0 0-1 0 0,0 0 0 0 0,0 0 1 0 0,0 0-1 0 0,0 0 0 0 0,0 0 1 0 0,0 0-1 0 0,0 0 0 0 0,0 0 1 0 0,0 0-1 0 0,0 0 0 0 0,0 0 1 0 0,0 0-1 0 0,0 0 0 0 0,0 0 1 0 0,1 0-1 0 0,-1 0 104 0 0,0 0-104 0 0,0 0 0 0 0,0 0 1 0 0,0 0-1 0 0,0 0 0 0 0,0 0 1 0 0,0 0-1 0 0,0 0 0 0 0,0-1 1 0 0,0 1-1 0 0,0 0 0 0 0,0 0 1 0 0,0 0-1 0 0,0 0 0 0 0,-3 13 855 0 0,-3-2-822 0 0,-1 1-1 0 0,0-1 0 0 0,0 0 0 0 0,-14 15 1 0 0,4-4 47 0 0,-88 108 410 0 0,-16 22-281 0 0,92-112-190 0 0,-45 84 0 0 0,68-113-341 0 0,0 1 1 0 0,1 0-1 0 0,0 1 0 0 0,1-1 1 0 0,0 1-1 0 0,-2 19 1 0 0,7-16-1631 0 0</inkml:trace>
  <inkml:trace contextRef="#ctx0" brushRef="#br0" timeOffset="1">1139 364 15663 0 0,'0'0'1207'0'0,"2"0"-788"0"0,-1 0-394 0 0,0-1 0 0 0,-1 1 0 0 0,1 0 0 0 0,0 0 0 0 0,0 0 1 0 0,-1 0-1 0 0,1 0 0 0 0,0 0 0 0 0,0 1 0 0 0,-1-1 0 0 0,1 0 1 0 0,0 0-1 0 0,-1 0 0 0 0,1 1 0 0 0,0-1 0 0 0,0 0 0 0 0,-1 1 1 0 0,1-1-1 0 0,-1 1 0 0 0,1-1 0 0 0,0 1 0 0 0,-1-1 0 0 0,1 1 1 0 0,0 0-1 0 0,0 1 104 0 0,0 0 0 0 0,0-1 1 0 0,0 1-1 0 0,-1 0 0 0 0,1 0 1 0 0,0-1-1 0 0,-1 1 0 0 0,0 0 1 0 0,1 4-1 0 0,-1 1 241 0 0,1 0 1 0 0,-2 1-1 0 0,1-1 1 0 0,-4 14-1 0 0,-8 25-273 0 0,-2-1-1 0 0,-2-1 1 0 0,-28 57-1 0 0,-81 117 334 0 0,15-56-245 0 0,87-128-182 0 0,-7 4-79 0 0,0-2 0 0 0,-3-2 0 0 0,-42 37 0 0 0,64-61-12 0 0,2-4-145 0 0,9-6 203 0 0,0 0 1 0 0,0 0 0 0 0,0 0-1 0 0,0 0 1 0 0,0 0-1 0 0,0 0 1 0 0,0 0-1 0 0,0 0 1 0 0,0 0-1 0 0,0 0 1 0 0,-1 0 0 0 0,1 0-1 0 0,0 0 1 0 0,0 0-1 0 0,0 0 1 0 0,0 0-1 0 0,0 0 1 0 0,0 0-1 0 0,0 0 1 0 0,0 0 0 0 0,0 0-1 0 0,-1-1 1 0 0,1 1-1 0 0,0 0 1 0 0,0 0-1 0 0,0 0 1 0 0,0 0-1 0 0,0 0 1 0 0,0 0 0 0 0,0 0-1 0 0,0 0 1 0 0,0 0-1 0 0,0 0 1 0 0,0 0-1 0 0,0 0 1 0 0,0 0-1 0 0,0-1 1 0 0,0 1 0 0 0,0 0-1 0 0,0 0 1 0 0,0 0-1 0 0,0 0 1 0 0,0 0-1 0 0,0 0 1 0 0,0 0 0 0 0,0-1-1 0 0,5-18-5750 0 0,3 3-371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2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0 404 8751 0 0,'6'-18'622'0'0,"0"0"0"0"0,1 0 0 0 0,1 0-1 0 0,0 1 1 0 0,2 0 0 0 0,0 0 0 0 0,1 1-1 0 0,0 1 1 0 0,1 0 0 0 0,1 1 0 0 0,0 0-1 0 0,21-17 1 0 0,-7 10-153 0 0,1 1-1 0 0,1 1 1 0 0,0 2 0 0 0,1 1 0 0 0,1 1-1 0 0,37-12 1 0 0,-40 17-369 0 0,-1 2 0 0 0,2 1-1 0 0,-1 2 1 0 0,1 0 0 0 0,35 0 0 0 0,-49 4-54 0 0,0 1 1 0 0,1 1-1 0 0,-1 1 0 0 0,0 0 1 0 0,0 1-1 0 0,0 0 1 0 0,0 1-1 0 0,-1 1 1 0 0,1 0-1 0 0,-1 1 1 0 0,21 13-1 0 0,-27-14-12 0 0,-1 0 0 0 0,0 1 0 0 0,-1-1-1 0 0,1 2 1 0 0,-1-1 0 0 0,0 1 0 0 0,-1 0 0 0 0,0 0-1 0 0,0 0 1 0 0,0 1 0 0 0,-1 0 0 0 0,0 0 0 0 0,-1 0 0 0 0,0 0-1 0 0,0 1 1 0 0,0-1 0 0 0,-1 1 0 0 0,-1 0 0 0 0,2 15-1 0 0,-3-11 22 0 0,0 0-1 0 0,0 0 0 0 0,-2 0 0 0 0,1 1 1 0 0,-2-2-1 0 0,0 1 0 0 0,0 0 0 0 0,-1 0 1 0 0,-1-1-1 0 0,0 0 0 0 0,-1 0 0 0 0,-12 19 0 0 0,8-17 37 0 0,-1 0 0 0 0,-1 0 0 0 0,0-1 0 0 0,-1-1 0 0 0,0 0 0 0 0,-1-1 0 0 0,-23 14 0 0 0,3-4 138 0 0,-2-2-1 0 0,-44 18 1 0 0,39-21-80 0 0,0-1 1 0 0,-65 13-1 0 0,88-24-385 0 0,1-1 1 0 0,-1-1 0 0 0,0-1-1 0 0,0-1 1 0 0,0 0-1 0 0,1-1 1 0 0,-1-1 0 0 0,-33-8-1 0 0,25 0-2044 0 0,5-3-5108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2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38 7367 0 0,'31'-11'266'0'0,"35"-7"0"0"0,-52 15 550 0 0,31-2 0 0 0,-5 7 6294 0 0,-41 1-6681 0 0,0 2-351 0 0,-1 0 0 0 0,0-1 0 0 0,-1 1 0 0 0,1-1-1 0 0,-1 1 1 0 0,0-1 0 0 0,0 0 0 0 0,0 0 0 0 0,0 0 0 0 0,-7 5 0 0 0,-7 6 54 0 0,-21 14 1 0 0,18-14-22 0 0,-290 192 895 0 0,-49 38-798 0 0,330-221-139 0 0,2 0 0 0 0,0 2 1 0 0,2 1-1 0 0,-31 42 1 0 0,47-55 43 0 0,0 1 1 0 0,1 0 0 0 0,1 0-1 0 0,-12 31 1 0 0,16-35-22 0 0,1 0 0 0 0,0 0 0 0 0,0 0-1 0 0,1 0 1 0 0,0 0 0 0 0,1 1 0 0 0,0-1 0 0 0,3 15 0 0 0,-1-16-18 0 0,0 0 1 0 0,1 0-1 0 0,0-1 0 0 0,1 1 0 0 0,0-1 0 0 0,0 0 0 0 0,1 0 0 0 0,0-1 1 0 0,1 1-1 0 0,0-1 0 0 0,0 0 0 0 0,0-1 0 0 0,1 1 0 0 0,1-1 1 0 0,-1-1-1 0 0,1 1 0 0 0,15 8 0 0 0,-7-5-376 0 0,0-1 0 0 0,1 0 0 0 0,24 7 0 0 0,-14-7-2892 0 0,41 8 1 0 0,-29-10-3271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22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39 6447 0 0,'-29'-10'724'0'0,"-59"-14"0"0"0,63 21 2974 0 0,-1 1 3446 0 0,27 2-7108 0 0,0 1 1 0 0,0-1 0 0 0,0 0-1 0 0,0 0 1 0 0,0 1 0 0 0,0-1 0 0 0,-1 1-1 0 0,1-1 1 0 0,0 1 0 0 0,0-1 0 0 0,1 2-1 0 0,4 1 49 0 0,14 4 161 0 0,0 0 1 0 0,35 6 0 0 0,-4-1-10 0 0,21 10 227 0 0,84 38 0 0 0,-150-57-451 0 0,1 0 0 0 0,-1 0 1 0 0,0 1-1 0 0,1 0 0 0 0,-2 0 0 0 0,1 0 0 0 0,0 1 0 0 0,-1-1 0 0 0,0 1 1 0 0,0 1-1 0 0,0-1 0 0 0,-1 1 0 0 0,0 0 0 0 0,0 0 0 0 0,0 0 0 0 0,-1 0 1 0 0,0 1-1 0 0,0 0 0 0 0,0-1 0 0 0,-1 1 0 0 0,0 0 0 0 0,-1 0 0 0 0,1 0 1 0 0,-1 0-1 0 0,-1 0 0 0 0,1 1 0 0 0,-2 8 0 0 0,-1 8-13 0 0,-2 0 0 0 0,-1 0 0 0 0,-1-1 0 0 0,-1 1 0 0 0,0-2 0 0 0,-21 41 0 0 0,-80 121 0 0 0,108-184 0 0 0,-140 198 408 0 0,133-188-335 0 0,-18 31 355 0 0,23-37-373 0 0,1 0-1 0 0,-1 0 1 0 0,1 0-1 0 0,-1 0 0 0 0,1 0 1 0 0,0 0-1 0 0,0 0 0 0 0,0 6 1 0 0,2-8-40 0 0,-1-1-1 0 0,1 1 1 0 0,-1-1 0 0 0,1 0 0 0 0,-1 1-1 0 0,1-1 1 0 0,0 0 0 0 0,0 1 0 0 0,0-1-1 0 0,0 0 1 0 0,0 0 0 0 0,0 0 0 0 0,0 0 0 0 0,0 0-1 0 0,0 0 1 0 0,2 1 0 0 0,-1 0 11 0 0,3 1 15 0 0,-1 0-1 0 0,1 0 0 0 0,0-1 1 0 0,1 1-1 0 0,-1-1 0 0 0,0 0 1 0 0,1-1-1 0 0,-1 1 1 0 0,0-1-1 0 0,1 0 0 0 0,0-1 1 0 0,-1 1-1 0 0,1-1 1 0 0,9-1-1 0 0,8-1-90 0 0,0-1 0 0 0,26-8 0 0 0,-44 10-18 0 0,28-11-2185 0 0,-31 12 1089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2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1042 85 11951 0 0,'1'-1'547'0'0,"35"-65"3693"0"0,-39 59-3049 0 0,3 6-1149 0 0,0 1 1 0 0,0-1 0 0 0,0 1-1 0 0,0-1 1 0 0,-1 1 0 0 0,1-1-1 0 0,0 1 1 0 0,0-1 0 0 0,-1 1 0 0 0,1 0-1 0 0,0-1 1 0 0,-1 1 0 0 0,1-1-1 0 0,0 1 1 0 0,-1 0 0 0 0,1-1-1 0 0,-1 1 1 0 0,1 0 0 0 0,0-1 0 0 0,-1 1-1 0 0,1 0 1 0 0,-1 0 0 0 0,1 0-1 0 0,-1-1 1 0 0,1 1 0 0 0,-1 0 0 0 0,1 0-1 0 0,-1 0 1 0 0,1 0 0 0 0,-1 0-1 0 0,1 0 1 0 0,-1 0 0 0 0,1 0-1 0 0,-1 0 1 0 0,1 0 0 0 0,-2 0 0 0 0,-7 0 77 0 0,-1 0 1 0 0,0 1-1 0 0,1 0 1 0 0,-1 0-1 0 0,-12 4 1 0 0,-49 18 161 0 0,48-15-186 0 0,-248 76 733 0 0,156-47-686 0 0,-4 1-72 0 0,63-19-61 0 0,55-19-10 0 0,1 0 0 0 0,-1 1 0 0 0,1-1 0 0 0,0 0 0 0 0,-1 0 0 0 0,1 0 0 0 0,0 0 0 0 0,-1 0 0 0 0,1 0 0 0 0,0 1 0 0 0,-1-1 0 0 0,1 0 0 0 0,0 0 0 0 0,-1 1 0 0 0,1-1 0 0 0,0 0 0 0 0,0 0 0 0 0,-1 1 0 0 0,1-1 0 0 0,0 0 0 0 0,0 1 0 0 0,-1-1 0 0 0,1 0 0 0 0,0 1 0 0 0,0-1 0 0 0,0 0 0 0 0,0 1 0 0 0,0-1 0 0 0,-1 0 0 0 0,1 1 0 0 0,0-1 0 0 0,0 0 0 0 0,0 1 0 0 0,0-1 0 0 0,0 1 0 0 0,6 5 0 0 0,-6-6 0 0 0,10 10 0 0 0,0 0 0 0 0,1-1 0 0 0,0 0 0 0 0,1-1 0 0 0,0 0 0 0 0,19 9 0 0 0,6 4 0 0 0,-22-13 0 0 0,0 0 0 0 0,25 8 0 0 0,-23-10 0 0 0,28 15 0 0 0,-33-14 11 0 0,-9-3 32 0 0,-1 6-21 0 0,-3-8-11 0 0,1 0 0 0 0,-1 0-1 0 0,0 0 1 0 0,0-1 0 0 0,0 1-1 0 0,1 0 1 0 0,-2-1 0 0 0,1 1-1 0 0,0-1 1 0 0,0 1 0 0 0,0-1-1 0 0,-1 0 1 0 0,1 1 0 0 0,0-1 0 0 0,-1 0-1 0 0,-2 2 1 0 0,-28 14 171 0 0,-13 0-27 0 0,0-2-1 0 0,-83 16 1 0 0,-189 19-8182 0 0,290-46 7089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2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8287 0 0,'-2'1'639'0'0,"-10"1"-1101"0"0,7-1 979 0 0,0-1-1 0 0,0 2 1 0 0,0-1-1 0 0,0 0 1 0 0,-8 5-1 0 0,11-5-342 0 0,1 0-1 0 0,-1 0 1 0 0,0 1-1 0 0,1-1 1 0 0,-1 1-1 0 0,1-1 1 0 0,-1 1-1 0 0,1 0 1 0 0,0-1-1 0 0,-1 1 1 0 0,1 0-1 0 0,0 0 0 0 0,0 0 1 0 0,1 0-1 0 0,-1 0 1 0 0,0 0-1 0 0,1 0 1 0 0,-1 2-1 0 0,0 1-78 0 0,1-1 0 0 0,-1 1 0 0 0,1-1 0 0 0,0 1 0 0 0,1-1 1 0 0,-1 1-1 0 0,1 0 0 0 0,0-1 0 0 0,0 0 0 0 0,0 1 0 0 0,1-1 0 0 0,0 0 0 0 0,0 1 0 0 0,0-1 0 0 0,0 0 0 0 0,3 3 0 0 0,6 9 151 0 0,1-1-1 0 0,19 21 1 0 0,-25-30-189 0 0,28 28 154 0 0,1-2 1 0 0,1-1-1 0 0,62 38 1 0 0,130 66-68 0 0,-163-100-96 0 0,-19-9-20 0 0,109 64 167 0 0,-119-67-99 0 0,-1 2-1 0 0,36 34 1 0 0,-59-48-59 0 0,0 1 0 0 0,-1 1 0 0 0,0 0 0 0 0,-1 0 0 0 0,-1 1 1 0 0,0 0-1 0 0,0 1 0 0 0,-2 0 0 0 0,11 27 0 0 0,-15-32-28 0 0,-1 0-1 0 0,0-1 1 0 0,0 1-1 0 0,-1 0 1 0 0,0 0-1 0 0,0 0 1 0 0,-1 0 0 0 0,-1 0-1 0 0,0 0 1 0 0,0 0-1 0 0,-1 0 1 0 0,0 0-1 0 0,-1-1 1 0 0,0 1-1 0 0,0-1 1 0 0,-1 1-1 0 0,-7 12 1 0 0,-2-2 49 0 0,-1-1 0 0 0,0 0 0 0 0,-2-1-1 0 0,0 0 1 0 0,-1-2 0 0 0,0 0 0 0 0,-29 20 0 0 0,5-8 310 0 0,0-2 1 0 0,-72 32-1 0 0,98-51-288 0 0,-1-1-1 0 0,0 0 1 0 0,0-1 0 0 0,-28 5 0 0 0,42-9-198 0 0,7-2-1065 0 0,-1 1 657 0 0,0-1 1 0 0,0 0-1 0 0,0 0 0 0 0,5-2 0 0 0,2-1-3315 0 0,5 0-1994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1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75 7831 0 0,'-2'0'603'0'0,"-21"9"-124"0"0,22-9-276 0 0,1 0 0 0 0,0 0 0 0 0,-1 0 0 0 0,1 0 0 0 0,0 0 1 0 0,-1 0-1 0 0,1 0 0 0 0,0 0 0 0 0,-1 0 0 0 0,1 0 0 0 0,0 1 1 0 0,-1-1-1 0 0,1 0 0 0 0,0 0 0 0 0,0 0 0 0 0,-1 0 0 0 0,1 1 0 0 0,0-1 1 0 0,0 0-1 0 0,-1 0 0 0 0,1 1 0 0 0,0-1 0 0 0,0 0 0 0 0,0 0 0 0 0,-1 1 1 0 0,1-1-1 0 0,0 0 0 0 0,0 1 0 0 0,0-1 0 0 0,0 0 0 0 0,0 1 1 0 0,0-1-1 0 0,-1 0 0 0 0,1 1 0 0 0,5 4 3942 0 0,1-2-5715 0 0,0 0 1694 0 0,-1-1 0 0 0,1 0 0 0 0,-1 0 0 0 0,1 0 0 0 0,0-1 1 0 0,0 0-1 0 0,0 0 0 0 0,10 0 0 0 0,51-4 652 0 0,-35 0-452 0 0,410-47 2038 0 0,-151 13-1831 0 0,-120 17-1152 0 0,-168 20 224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2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3679 0 0,'0'0'284'0'0,"2"2"82"0"0,7 10 1296 0 0,1-1 0 0 0,1 0 1 0 0,-1 0-1 0 0,2-2 0 0 0,17 13 0 0 0,-14-11-931 0 0,0 1-1 0 0,-1 1 0 0 0,15 16 0 0 0,-9-6 30 0 0,69 92 1591 0 0,-84-108-2288 0 0,0 1 0 0 0,-1 0-1 0 0,0 0 1 0 0,0 0 0 0 0,-1 1 0 0 0,0-1 0 0 0,-1 1 0 0 0,0 0 0 0 0,2 14-1 0 0,-4-17-43 0 0,1 0-1 0 0,-1 0 1 0 0,-1 0-1 0 0,1-1 1 0 0,-1 1-1 0 0,0 0 1 0 0,-1 0-1 0 0,1-1 1 0 0,-1 1-1 0 0,0 0 1 0 0,-1-1-1 0 0,1 0 0 0 0,-1 0 1 0 0,0 0-1 0 0,-6 8 1 0 0,1-4 3 0 0,-1-1 1 0 0,1 0-1 0 0,-1 0 1 0 0,0-1-1 0 0,-1 0 1 0 0,0-1-1 0 0,0 0 0 0 0,0 0 1 0 0,-1-1-1 0 0,0-1 1 0 0,-16 5-1 0 0,-3 0-332 0 0,0-2 0 0 0,-1-2-1 0 0,-34 3 1 0 0,-27-4-1201 0 0,80-4 936 0 0,1-1 0 0 0,-1 0 0 0 0,1-1 0 0 0,-1 0 0 0 0,-19-7 0 0 0,13 1-1063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2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55 8751 0 0,'4'-8'566'0'0,"1"1"0"0"0,0 1 0 0 0,0-1 0 0 0,1 1 0 0 0,-1-1 0 0 0,10-6 5444 0 0,-13 14-5576 0 0,-1 2-362 0 0,1-1 0 0 0,-1 0 0 0 0,0 1-1 0 0,0-1 1 0 0,0 1 0 0 0,0-1 0 0 0,0 1-1 0 0,-1-1 1 0 0,1 1 0 0 0,-1 0 0 0 0,0-1 0 0 0,1 1-1 0 0,-1-1 1 0 0,0 1 0 0 0,-1 0 0 0 0,1-1-1 0 0,0 1 1 0 0,-2 5 0 0 0,-2 4 144 0 0,0 1 0 0 0,-10 19-1 0 0,12-29-178 0 0,-49 96 707 0 0,-65 95 0 0 0,41-73-457 0 0,-324 574 357 0 0,276-468-691 0 0,87-166-764 0 0,19-37-2639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2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26 158 5527 0 0,'0'0'423'0'0,"-2"0"-278"0"0,1 1 44 0 0,0-1-1 0 0,0 0 0 0 0,0 1 1 0 0,-1-1-1 0 0,1 1 0 0 0,0-1 1 0 0,0 1-1 0 0,0-1 0 0 0,0 1 0 0 0,0 0 1 0 0,0 0-1 0 0,0 0 0 0 0,0-1 1 0 0,0 1-1 0 0,0 0 0 0 0,1 0 1 0 0,-1 0-1 0 0,0 0 0 0 0,0 0 0 0 0,1 1 1 0 0,-1-1-1 0 0,1 0 0 0 0,-1 0 1 0 0,1 0-1 0 0,0 0 0 0 0,-1 1 1 0 0,1-1-1 0 0,0 0 0 0 0,0 0 1 0 0,0 1-1 0 0,0-1 0 0 0,0 0 0 0 0,0 0 1 0 0,0 2-1 0 0,0-1 247 0 0,0 1-198 0 0,1-1 1 0 0,-1 0-1 0 0,1 0 1 0 0,0 0-1 0 0,-1 0 1 0 0,1 0-1 0 0,0 0 1 0 0,0 0 0 0 0,0 0-1 0 0,1 0 1 0 0,-1 0-1 0 0,0 0 1 0 0,1-1-1 0 0,-1 1 1 0 0,1 0-1 0 0,0-1 1 0 0,-1 1-1 0 0,1-1 1 0 0,0 0 0 0 0,3 2-1 0 0,5 3 230 0 0,0-1 0 0 0,17 7 0 0 0,-26-12-423 0 0,20 7 402 0 0,1 0 1 0 0,0-2-1 0 0,0-1 1 0 0,0 0-1 0 0,45 0 1 0 0,-7-5 60 0 0,61-8 0 0 0,-33-3-163 0 0,154-43-1 0 0,73-56-590 0 0,-294 103-315 0 0,69-31-1592 0 0,-33 8-4327 0 0,-26 10 214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2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13 9671 0 0,'2'-1'748'0'0,"0"0"-376"0"0,-1 0 0 0 0,1 0 0 0 0,-1 0-1 0 0,1 0 1 0 0,0 0 0 0 0,0 0-1 0 0,-1 0 1 0 0,1 0 0 0 0,0 1 0 0 0,0-1-1 0 0,0 1 1 0 0,3-1 0 0 0,-5 2 45 0 0,0 0-1 0 0,0 0 1 0 0,0 0-1 0 0,0-1 1 0 0,0 1 0 0 0,0 0-1 0 0,-1 0 1 0 0,1 0-1 0 0,0 0 1 0 0,-1 0 0 0 0,1-1-1 0 0,0 1 1 0 0,-1 0-1 0 0,1 0 1 0 0,-2 1 0 0 0,-6 13-1760 0 0,-58 120 2493 0 0,41-87-852 0 0,-92 164 332 0 0,27-53-371 0 0,-101 161 277 0 0,-10 18-78 0 0,178-301-293 0 0,22-35 86 0 0,3-4-193 0 0,24-38-320 0 0,2 2 0 0 0,2 1 0 0 0,1 2 0 0 0,2 1-1 0 0,52-43 1 0 0,-64 61 128 0 0,-10 6-14 0 0,0 2 0 0 0,1-1 0 0 0,0 1 0 0 0,0 1 1 0 0,24-10-1 0 0,-24 14 127 0 0,-1 4-22 0 0,-9 0 48 0 0,-1 0-1 0 0,1 0 1 0 0,-1 0 0 0 0,0 1 0 0 0,1-1-1 0 0,-1 0 1 0 0,0 0 0 0 0,0 1 0 0 0,0-1 0 0 0,0 0-1 0 0,0 1 1 0 0,0-1 0 0 0,0 1 0 0 0,0 0-1 0 0,0-1 1 0 0,-1 1 0 0 0,1 0 0 0 0,-1-1-1 0 0,1 1 1 0 0,-1 0 0 0 0,0 0 0 0 0,0-1 0 0 0,0 1-1 0 0,0 2 1 0 0,0 3 67 0 0,0 1 0 0 0,-1 0 1 0 0,0-1-1 0 0,-2 10 0 0 0,-15 78 279 0 0,16-80-510 0 0,1 0 0 0 0,1 0 1 0 0,0 0-1 0 0,3 21 0 0 0,3-14-2618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2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174 117 8287 0 0,'0'0'756'0'0,"0"2"-360"0"0,0-1-124 0 0,0 0 0 0 0,1 0-1 0 0,-1 1 1 0 0,0-1 0 0 0,1 0-1 0 0,-1 0 1 0 0,1 0-1 0 0,0 0 1 0 0,-1 1 0 0 0,1-1-1 0 0,0 0 1 0 0,-1 0 0 0 0,1 0-1 0 0,0-1 1 0 0,0 1 0 0 0,0 0-1 0 0,0 0 1 0 0,0 0 0 0 0,1 0-1 0 0,1 0 9 0 0,-1 0 0 0 0,1 0 0 0 0,-1 0 0 0 0,1 0 0 0 0,-1-1 0 0 0,1 1 0 0 0,-1-1 0 0 0,1 1-1 0 0,2-1 1 0 0,7-1 283 0 0,0 0 0 0 0,-1 0 0 0 0,17-5 0 0 0,-25 6-404 0 0,37-11 444 0 0,0-1 1 0 0,0-2-1 0 0,74-37 0 0 0,-107 47-592 0 0,-1 0-1 0 0,1 0 0 0 0,-1 0 1 0 0,10-9-1 0 0,-15 13-16 0 0,-1-1 0 0 0,0 1 0 0 0,0 0 0 0 0,1 0 0 0 0,-1-1 0 0 0,0 1 0 0 0,0 0 0 0 0,0-1 0 0 0,1 1 0 0 0,-1 0 0 0 0,0-1 0 0 0,0 1 0 0 0,0 0 0 0 0,0-1 0 0 0,0 1 1 0 0,0-1-1 0 0,0 1 0 0 0,0 0 0 0 0,0-1 0 0 0,0 1 0 0 0,0 0 0 0 0,0-1 0 0 0,0 1 0 0 0,0-1 0 0 0,0 1 0 0 0,0 0 0 0 0,0-1 0 0 0,0 1 0 0 0,0 0 0 0 0,-1-1 0 0 0,1 1 0 0 0,0 0 0 0 0,0-1 0 0 0,0 1 0 0 0,-1 0 0 0 0,1-1 0 0 0,0 1 0 0 0,0 0 0 0 0,-1 0 0 0 0,1-1 0 0 0,-1 1 0 0 0,-12-7-167 0 0,8 7 111 0 0,-1 1-1 0 0,1-1 0 0 0,0 1 1 0 0,0-1-1 0 0,0 2 1 0 0,0-1-1 0 0,-9 3 1 0 0,-33 18-230 0 0,16-5 319 0 0,1 1 0 0 0,1 2 0 0 0,1 0 0 0 0,-39 38 0 0 0,-90 108 759 0 0,101-98-563 0 0,48-57-178 0 0,0 0 1 0 0,2 0-1 0 0,-1 1 0 0 0,-7 19 1 0 0,13-29-57 0 0,0 1 1 0 0,0 0-1 0 0,0 0 0 0 0,1 0 1 0 0,-1-1-1 0 0,1 1 0 0 0,0 0 1 0 0,-1 0-1 0 0,1 0 1 0 0,1 0-1 0 0,-1 0 0 0 0,0 0 1 0 0,1 0-1 0 0,-1 0 0 0 0,1-1 1 0 0,0 1-1 0 0,0 0 0 0 0,0 0 1 0 0,0-1-1 0 0,0 1 1 0 0,1-1-1 0 0,-1 1 0 0 0,1-1 1 0 0,0 1-1 0 0,0-1 0 0 0,0 0 1 0 0,0 0-1 0 0,0 0 0 0 0,0 0 1 0 0,0 0-1 0 0,1 0 1 0 0,-1-1-1 0 0,1 1 0 0 0,-1-1 1 0 0,1 0-1 0 0,0 0 0 0 0,0 0 1 0 0,5 2-1 0 0,4 0-252 0 0,1 0-1 0 0,-1-1 1 0 0,1 0 0 0 0,0-1-1 0 0,13 0 1 0 0,0-2-1454 0 0,39-6 1 0 0,-24-1-135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2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40 412 11743 0 0,'0'0'539'0'0,"-2"2"-10"0"0,-5 5-398 0 0,-1-1 0 0 0,-14 12 7067 0 0,23-20-6079 0 0,7-7-544 0 0,0 0 0 0 0,0 0 0 0 0,1 1 0 0 0,12-9-1 0 0,43-27 99 0 0,-49 35-527 0 0,218-163 264 0 0,-94 65-264 0 0,-125 97-148 0 0,1 0-1 0 0,0 2 1 0 0,1-1-1 0 0,-1 2 1 0 0,21-7-1 0 0,-34 13-69 0 0,-4 4-9 0 0,-14 30 39 0 0,-36 50-1 0 0,1 0 60 0 0,33-52 16 0 0,2 1 0 0 0,1 1-1 0 0,-16 55 1 0 0,27-73-11 0 0,1 1-1 0 0,0 0 1 0 0,1 0 0 0 0,1 21 0 0 0,1-27 8 0 0,1 0 1 0 0,0 0 0 0 0,0 1 0 0 0,1-1-1 0 0,1 0 1 0 0,0 0 0 0 0,6 15-1 0 0,-4-16 53 0 0,1 0-1 0 0,-1 0 1 0 0,2 0-1 0 0,-1-1 1 0 0,1 0 0 0 0,0 0-1 0 0,1-1 1 0 0,-1 1-1 0 0,2-2 1 0 0,-1 1-1 0 0,1-1 1 0 0,0-1-1 0 0,9 5 1 0 0,6 2 83 0 0,1-2 0 0 0,-1-1 0 0 0,2 0 1 0 0,25 4-1 0 0,-15-6-73 0 0,0-2-1 0 0,0-2 1 0 0,40 0-1 0 0,109-11-4057 0 0,-177 7 3540 0 0,22-1-5580 0 0,-1 0-1702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3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1 4143 0 0,'0'0'9030'0'0,"-2"0"-7989"0"0,-1 0-941 0 0,1 0 0 0 0,-1 0-1 0 0,1 1 1 0 0,0-1 0 0 0,-1 1 0 0 0,1 0 0 0 0,0 0 0 0 0,-1 0-1 0 0,1 0 1 0 0,0 0 0 0 0,0 0 0 0 0,0 0 0 0 0,0 1-1 0 0,0-1 1 0 0,0 1 0 0 0,0 0 0 0 0,1-1 0 0 0,-1 1 0 0 0,0 0-1 0 0,1 0 1 0 0,0 0 0 0 0,-1 0 0 0 0,1 0 0 0 0,0 1-1 0 0,-2 3 1 0 0,-2 7-17 0 0,1 0 0 0 0,0 1 0 0 0,-3 21 0 0 0,0-3 287 0 0,-90 261 1104 0 0,-21-6-926 0 0,79-197-497 0 0,-4-3 1 0 0,-82 127-1 0 0,70-141 14 0 0,-69 69-1 0 0,66-79-32 0 0,-71 102-1 0 0,127-162-315 0 0,-1 1 584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3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44 191 9671 0 0,'-8'0'291'0'0,"-20"4"605"0"0,20-1 4542 0 0,15 0-4290 0 0,18-1-967 0 0,27-5 1007 0 0,-1-3 0 0 0,100-23 0 0 0,-112 20-854 0 0,321-75 1527 0 0,-220 50-1885 0 0,-129 31-190 0 0,10-2-764 0 0,-1 0 0 0 0,29-13-1 0 0,-36 12-929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3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78 9215 0 0,'4'-6'378'0'0,"30"-36"169"0"0,-31 39-341 0 0,0-1-1 0 0,0 1 1 0 0,1 0 0 0 0,0 1-1 0 0,-1-1 1 0 0,1 1 0 0 0,0-1-1 0 0,0 1 1 0 0,6-2 0 0 0,-8 4 894 0 0,-1 3-51 0 0,2 3-841 0 0,-1 0 1 0 0,0 1 0 0 0,0-1-1 0 0,-1 1 1 0 0,0-1-1 0 0,0 1 1 0 0,0 0-1 0 0,-1 0 1 0 0,0-1-1 0 0,-1 1 1 0 0,-1 8-1 0 0,-2 14 314 0 0,-13 36 0 0 0,12-44-312 0 0,-33 106 641 0 0,-85 196 0 0 0,-96 102-660 0 0,194-382-173 0 0,-3-1-1 0 0,-51 60 0 0 0,62-83 31 0 0,0-2-1 0 0,-1 0 1 0 0,-1-1-1 0 0,0-1 1 0 0,-1-1-1 0 0,-1 0 1 0 0,-28 13-1 0 0,40-23-79 0 0,7-2-3 0 0,0-1-1 0 0,-1 0 1 0 0,1 0 0 0 0,-1 0 0 0 0,1 0 0 0 0,-1 0 0 0 0,1-1 0 0 0,-4 1 0 0 0,5-1-131 0 0,1-2-397 0 0,0-1 500 0 0,0 0 1 0 0,0 1-1 0 0,0-1 1 0 0,1 0-1 0 0,-1 0 0 0 0,1 1 1 0 0,0-1-1 0 0,-1 0 1 0 0,1 1-1 0 0,1-1 1 0 0,-1 0-1 0 0,0 1 0 0 0,1 0 1 0 0,-1-1-1 0 0,1 1 1 0 0,2-3-1 0 0,8-8-297 0 0,19-18-1 0 0,-15 16 105 0 0,13-15-108 0 0,99-89-925 0 0,-113 107 1296 0 0,1 0 0 0 0,0 1 0 0 0,0 1 0 0 0,1 1 0 0 0,0 0 0 0 0,36-11 0 0 0,-48 18 46 0 0,0 1 0 0 0,0 0 0 0 0,0 0 1 0 0,0 0-1 0 0,0 1 0 0 0,0 0 0 0 0,0 0 1 0 0,0 0-1 0 0,0 0 0 0 0,0 1 0 0 0,0 0 1 0 0,8 2-1 0 0,-10-2-13 0 0,-1 0 1 0 0,1 1-1 0 0,-1-1 1 0 0,1 1-1 0 0,-1-1 1 0 0,0 1-1 0 0,1 0 0 0 0,-1 0 1 0 0,0 0-1 0 0,0 0 1 0 0,0 0-1 0 0,-1 1 1 0 0,1-1-1 0 0,0 0 1 0 0,-1 1-1 0 0,0 0 1 0 0,1-1-1 0 0,-1 1 0 0 0,0 0 1 0 0,0-1-1 0 0,-1 1 1 0 0,2 6-1 0 0,-1 2 136 0 0,0 0-1 0 0,0 0 1 0 0,-1 0 0 0 0,-1 1-1 0 0,0-1 1 0 0,-4 20-1 0 0,-24 66 546 0 0,13-47-439 0 0,11-36-206 0 0,2-3-40 0 0,0-1 1 0 0,1 1-1 0 0,-2 18 1 0 0,4-28-84 0 0,0 1 0 0 0,0-1 1 0 0,1 1-1 0 0,-1-1 0 0 0,1 1 1 0 0,-1-1-1 0 0,1 0 0 0 0,-1 1 1 0 0,1-1-1 0 0,0 0 0 0 0,0 0 1 0 0,-1 0-1 0 0,1 1 0 0 0,0-1 1 0 0,0 0-1 0 0,0 0 0 0 0,0 0 1 0 0,0 0-1 0 0,1-1 0 0 0,-1 1 1 0 0,0 0-1 0 0,0 0 0 0 0,1-1 1 0 0,-1 1-1 0 0,0 0 0 0 0,1-1 1 0 0,-1 0-1 0 0,3 1 0 0 0,11-1-1391 0 0,4-3-384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3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8287 0 0,'-1'1'382'0'0,"-7"13"36"0"0,1-1 1 0 0,1 1 0 0 0,-10 28-1 0 0,14-34 346 0 0,0 0 0 0 0,0 0-1 0 0,1 0 1 0 0,0 1 0 0 0,1-1 0 0 0,0 0-1 0 0,0 0 1 0 0,0 0 0 0 0,3 11 0 0 0,-3-17-681 0 0,1 0 1 0 0,-1 0 0 0 0,1 0 0 0 0,0-1 0 0 0,0 1 0 0 0,0 0 0 0 0,0 0 0 0 0,0-1 0 0 0,0 1 0 0 0,0-1 0 0 0,0 1 0 0 0,1-1-1 0 0,-1 1 1 0 0,1-1 0 0 0,-1 0 0 0 0,1 1 0 0 0,-1-1 0 0 0,1 0 0 0 0,0 0 0 0 0,0 0 0 0 0,-1-1 0 0 0,1 1 0 0 0,0 0-1 0 0,0-1 1 0 0,0 1 0 0 0,0-1 0 0 0,0 1 0 0 0,0-1 0 0 0,0 0 0 0 0,0 0 0 0 0,0 0 0 0 0,2 0 0 0 0,7-1 216 0 0,-1-1 0 0 0,1 1 0 0 0,-1-2 0 0 0,17-5 0 0 0,-8 1-212 0 0,1-1 0 0 0,-1-1 1 0 0,-1 0-1 0 0,1-2 0 0 0,-2 0 1 0 0,1-1-1 0 0,-2-1 0 0 0,31-29 0 0 0,-44 39-164 0 0,-1 1-1 0 0,0-1 0 0 0,1 0 1 0 0,-1 0-1 0 0,0 0 0 0 0,0 0 1 0 0,-1 0-1 0 0,1 0 0 0 0,0-1 0 0 0,-1 1 1 0 0,0-1-1 0 0,0 1 0 0 0,0-1 1 0 0,0-4-1 0 0,-1 7 41 0 0,0 0 0 0 0,0 1-1 0 0,0-1 1 0 0,-1 0 0 0 0,1 0 0 0 0,0 1 0 0 0,0-1 0 0 0,-1 0 0 0 0,1 1 0 0 0,-1-1 0 0 0,1 0-1 0 0,0 1 1 0 0,-1-1 0 0 0,1 0 0 0 0,-1 1 0 0 0,0-1 0 0 0,1 1 0 0 0,-1-1 0 0 0,1 1 0 0 0,-1-1-1 0 0,0 1 1 0 0,1 0 0 0 0,-1-1 0 0 0,0 1 0 0 0,1 0 0 0 0,-1 0 0 0 0,0-1 0 0 0,0 1-1 0 0,1 0 1 0 0,-1 0 0 0 0,0 0 0 0 0,0 0 0 0 0,1 0 0 0 0,-3 0 0 0 0,-25 2-435 0 0,17 1 388 0 0,0 0 0 0 0,0 1 0 0 0,0 0 1 0 0,0 1-1 0 0,1 0 0 0 0,0 0 0 0 0,0 1 0 0 0,-12 11 0 0 0,-3 3 109 0 0,-39 42 1 0 0,61-59-14 0 0,-126 142 655 0 0,109-121-469 0 0,2 2-1 0 0,1 0 0 0 0,0 1 1 0 0,-13 33-1 0 0,27-54-155 0 0,1 0-1 0 0,0 0 1 0 0,0 0-1 0 0,1 0 0 0 0,0 0 1 0 0,0 0-1 0 0,0 0 1 0 0,0 1-1 0 0,1-1 1 0 0,0 0-1 0 0,2 10 1 0 0,-1-12-16 0 0,0-1 0 0 0,0 1 0 0 0,0-1 0 0 0,0 0 0 0 0,1 0 0 0 0,-1 0 0 0 0,1 0 0 0 0,0 0 0 0 0,0 0 0 0 0,0 0 0 0 0,0 0 0 0 0,1-1 1 0 0,-1 1-1 0 0,1-1 0 0 0,0 1 0 0 0,-1-1 0 0 0,1 0 0 0 0,0 0 0 0 0,0-1 0 0 0,0 1 0 0 0,1 0 0 0 0,2 0 0 0 0,2 1 11 0 0,0-1-1 0 0,0 0 1 0 0,0-1 0 0 0,1 0-1 0 0,-1 0 1 0 0,0-1 0 0 0,1 0-1 0 0,12-1 1 0 0,4-3-59 0 0,38-9 0 0 0,-17-2-740 0 0,2-4-287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1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31 9215 0 0,'18'-30'8679'0'0,"-19"33"-8544"0"0,-10 20 8 0 0,0-1 0 0 0,-2-1 1 0 0,0 0-1 0 0,-21 24 1 0 0,20-26-120 0 0,-3 3 25 0 0,-23 33 9 0 0,31-40-48 0 0,2-2-10 0 0,1-3 11 0 0,4-8 172 0 0,4-1-170 0 0,0 0 0 0 0,-1 0 0 0 0,1 0 1 0 0,-1 0-1 0 0,1-1 0 0 0,0 1 0 0 0,0 0 1 0 0,-1-1-1 0 0,1 1 0 0 0,0-1 1 0 0,0 1-1 0 0,0-1 0 0 0,-1 0 0 0 0,1 0 1 0 0,2 0-1 0 0,29-3 117 0 0,-29 2-106 0 0,26-3 93 0 0,214-28 1022 0 0,-232 32-1097 0 0,33 2 44 0 0,-30-2-470 0 0,-13 0 159 0 0,1 0-46 0 0,3-2-408 0 0,-1 0 0 0 0,1 0 0 0 0,0-1-1 0 0,6-3 1 0 0,-10 5-829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4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60 7367 0 0,'0'0'667'0'0,"2"-1"-259"0"0,8-9 5982 0 0,-9 9-6106 0 0,1 0 0 0 0,-1-1 1 0 0,1 1-1 0 0,-1-1 0 0 0,0 1 0 0 0,1-1 1 0 0,-1 1-1 0 0,0-1 0 0 0,0 0 0 0 0,0 1 1 0 0,0-1-1 0 0,-1 0 0 0 0,1 0 0 0 0,0 0 1 0 0,-1 0-1 0 0,1 0 0 0 0,-1-3 1 0 0,0 5-283 0 0,0-1 0 0 0,0 1 0 0 0,0-1 0 0 0,0 1 0 0 0,0-1 0 0 0,0 1 0 0 0,0-1 0 0 0,-1 1 0 0 0,1-1 0 0 0,0 1 0 0 0,0-1 0 0 0,0 1 0 0 0,-1-1 0 0 0,1 1 0 0 0,0 0 0 0 0,-1-1 0 0 0,1 1 0 0 0,0-1 0 0 0,-1 1 0 0 0,1 0 0 0 0,-1-1 0 0 0,1 1 1 0 0,-1 0-1 0 0,1 0 0 0 0,0-1 0 0 0,-1 1 0 0 0,1 0 0 0 0,-1 0 0 0 0,1 0 0 0 0,-2-1 0 0 0,-14-3 17 0 0,2 6-59 0 0,0 0 0 0 0,0 1 1 0 0,0 1-1 0 0,0 0 0 0 0,0 0 0 0 0,-16 9 0 0 0,19-8 27 0 0,-84 36-105 0 0,2 4-1 0 0,-128 85 0 0 0,193-111 153 0 0,1 1 0 0 0,1 1 0 0 0,0 2 0 0 0,-25 30 0 0 0,39-40-9 0 0,1 0-1 0 0,1 1 1 0 0,0 1 0 0 0,1 0 0 0 0,1 0-1 0 0,0 1 1 0 0,1 0 0 0 0,1 0 0 0 0,-9 33 0 0 0,14-45 6 0 0,1 0 1 0 0,-1 0-1 0 0,1 0 1 0 0,-1 1-1 0 0,1-1 1 0 0,1 0-1 0 0,-1 0 1 0 0,0 0-1 0 0,1 1 1 0 0,0-1 0 0 0,0 0-1 0 0,0 0 1 0 0,1 0-1 0 0,-1 0 1 0 0,1 0-1 0 0,0-1 1 0 0,0 1-1 0 0,1 0 1 0 0,3 4 0 0 0,-2-4 10 0 0,0 0 0 0 0,0-1 1 0 0,1 1-1 0 0,-1-1 1 0 0,1 0-1 0 0,0 0 1 0 0,0 0-1 0 0,0-1 1 0 0,0 0-1 0 0,1 0 1 0 0,-1 0-1 0 0,0-1 1 0 0,1 1-1 0 0,5-1 1 0 0,10 2 109 0 0,-1-2 0 0 0,1 0 0 0 0,-1-2 0 0 0,31-3 0 0 0,81-21 251 0 0,-96 17-364 0 0,66-19-420 0 0,-59 13-5964 0 0,-26 8-345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4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202 482 15031 0 0,'0'0'1667'0'0,"-1"2"-1284"0"0,0 0-275 0 0,-1 0 1 0 0,1 0-1 0 0,-1 1 1 0 0,1-1-1 0 0,-1-1 1 0 0,0 1 0 0 0,0 0-1 0 0,0 0 1 0 0,0-1-1 0 0,0 1 1 0 0,0-1 0 0 0,-1 0-1 0 0,-2 2 1 0 0,1-2 22 0 0,0 0 0 0 0,0 0 1 0 0,0 0-1 0 0,0 0 1 0 0,0-1-1 0 0,0 0 0 0 0,0 0 1 0 0,-5 0-1 0 0,-7-1 234 0 0,12 2-300 0 0,-1-1 0 0 0,1-1 0 0 0,0 1 0 0 0,0 0 0 0 0,0-1 1 0 0,-1 0-1 0 0,1 0 0 0 0,0 0 0 0 0,-4-3 0 0 0,0 0-1 0 0,1 0 1 0 0,1 0-1 0 0,-1-1 0 0 0,-9-8 0 0 0,14 11-57 0 0,-1 0-1 0 0,1-1 0 0 0,0 1 1 0 0,0-1-1 0 0,1 0 0 0 0,-1 0 1 0 0,1 0-1 0 0,-1 0 0 0 0,1 0 1 0 0,0 0-1 0 0,0 0 0 0 0,0 0 1 0 0,0 0-1 0 0,0-4 0 0 0,0-9-39 0 0,1 1 0 0 0,0-1 1 0 0,1 1-1 0 0,0-1 0 0 0,1 1 0 0 0,1-1 0 0 0,1 1 0 0 0,0 0 0 0 0,1 1 0 0 0,0-1 1 0 0,1 1-1 0 0,1 0 0 0 0,10-16 0 0 0,-6 13-8 0 0,1 0 0 0 0,1 1-1 0 0,0 0 1 0 0,1 1 0 0 0,1 0 0 0 0,1 1 0 0 0,0 1 0 0 0,0 1-1 0 0,25-15 1 0 0,-29 21 43 0 0,0-1-1 0 0,1 2 1 0 0,-1 0-1 0 0,1 0 1 0 0,23-4-1 0 0,-27 7 19 0 0,0 1 0 0 0,0 0 0 0 0,0 1 0 0 0,0 0 0 0 0,0 0 0 0 0,0 1-1 0 0,0 0 1 0 0,0 0 0 0 0,13 5 0 0 0,-5 0 51 0 0,-1 0 0 0 0,0 1-1 0 0,0 0 1 0 0,20 14 0 0 0,-28-15-5 0 0,0 0 0 0 0,0 0 0 0 0,0 1 1 0 0,-1 0-1 0 0,0 0 0 0 0,-1 0 0 0 0,1 1 1 0 0,-1 0-1 0 0,5 10 0 0 0,-10-15-34 0 0,1 0 0 0 0,-1 0 0 0 0,0 1-1 0 0,0-1 1 0 0,0 0 0 0 0,0 0 0 0 0,-1 1 0 0 0,1-1 0 0 0,-1 0-1 0 0,0 1 1 0 0,0-1 0 0 0,0 0 0 0 0,-1 5 0 0 0,0-2 4 0 0,0-1 0 0 0,-1 0 0 0 0,0 1 0 0 0,0-1 0 0 0,0 0 0 0 0,-1-1 0 0 0,-4 9 0 0 0,-2-2-13 0 0,0 0 1 0 0,0 0-1 0 0,-1-1 1 0 0,0-1-1 0 0,-20 15 1 0 0,0-5-28 0 0,-58 29 1 0 0,77-42-29 0 0,-32 12-457 0 0,-67 21 0 0 0,67-25-213 0 0,40-13 640 0 0,-18 6-864 0 0,-27 6 0 0 0,42-12 640 0 0,-1 0-1 0 0,1 0 0 0 0,-1-1 1 0 0,1 0-1 0 0,-1 0 1 0 0,0 0-1 0 0,1-1 1 0 0,-12-3-1 0 0,0-2-600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4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1069 1 11519 0 0,'0'0'887'0'0,"-1"1"-394"0"0,-95 114 5101 0 0,63-72-5173 0 0,-130 167 788 0 0,-148 178-341 0 0,256-325-827 0 0,-246 300-311 0 0,285-342 13 0 0,0 1 1 0 0,2 0-1 0 0,1 1 1 0 0,1 1-1 0 0,0 0 0 0 0,-10 34 1 0 0,21-54 164 0 0,1 0 1 0 0,-1-1-1 0 0,0 1 1 0 0,1 0-1 0 0,0-1 1 0 0,0 1-1 0 0,0 0 0 0 0,0 0 1 0 0,1-1-1 0 0,0 5 1 0 0,0-7 6 0 0,-1 1 0 0 0,1-1 1 0 0,-1 1-1 0 0,1-1 0 0 0,0 0 1 0 0,-1 1-1 0 0,1-1 0 0 0,0 0 0 0 0,0 1 1 0 0,0-1-1 0 0,0 0 0 0 0,0 0 1 0 0,0 0-1 0 0,0 0 0 0 0,1 0 1 0 0,-1 0-1 0 0,0 0 0 0 0,1-1 1 0 0,-1 1-1 0 0,0 0 0 0 0,1-1 0 0 0,-1 1 1 0 0,1-1-1 0 0,-1 1 0 0 0,1-1 1 0 0,-1 0-1 0 0,2 1 0 0 0,20-1-5567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4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1025 8287 0 0,'0'0'756'0'0,"-1"3"-622"0"0,-9 24 107 0 0,10-27-68 0 0,0 1 0 0 0,0-1 0 0 0,-1 0 1 0 0,1 1-1 0 0,0-1 0 0 0,0 0 0 0 0,0 1 0 0 0,0-1 0 0 0,0 0 0 0 0,0 1 1 0 0,-1-1-1 0 0,1 0 0 0 0,0 1 0 0 0,0-1 0 0 0,0 0 0 0 0,0 1 0 0 0,0-1 0 0 0,0 0 1 0 0,1 1-1 0 0,-1-1 0 0 0,0 1 0 0 0,0-1 0 0 0,0 0 0 0 0,0 1 0 0 0,0-1 1 0 0,0 0-1 0 0,1 0 0 0 0,-1 1 0 0 0,0-1 0 0 0,0 0 0 0 0,0 1 0 0 0,1-1 0 0 0,-1 0 1 0 0,0 0-1 0 0,0 1 0 0 0,1-1 0 0 0,-1 0 0 0 0,0 0 0 0 0,1 0 0 0 0,-1 1 1 0 0,0-1-1 0 0,1 0 0 0 0,1 0 34 0 0,0 0 1 0 0,-1 0-1 0 0,1 0 1 0 0,0-1-1 0 0,-1 1 1 0 0,1 0-1 0 0,0-1 1 0 0,-1 0-1 0 0,4-1 1 0 0,6-3 44 0 0,-1-1 1 0 0,11-7-1 0 0,26-22 732 0 0,58-57 0 0 0,33-51-652 0 0,-85 83-509 0 0,-3-2 0 0 0,80-129 1 0 0,-101 139-525 0 0,-2 0 1 0 0,-3-2 0 0 0,-2 0 0 0 0,24-93-1 0 0,-43 135 481 0 0,0 0 0 0 0,-1 1 0 0 0,0-1 0 0 0,-1-23 0 0 0,-1 34 216 0 0,1 0 0 0 0,-2 1-1 0 0,1-1 1 0 0,0 0 0 0 0,0 0 0 0 0,0 1-1 0 0,0-1 1 0 0,0 0 0 0 0,-1 0 0 0 0,1 1-1 0 0,0-1 1 0 0,-1 0 0 0 0,1 1-1 0 0,-1-2 1 0 0,0 1 4 0 0,1 1 0 0 0,-1 0-1 0 0,1 0 1 0 0,-1 0 0 0 0,1-1-1 0 0,-1 1 1 0 0,1 0 0 0 0,-1 0-1 0 0,1 0 1 0 0,-1 0 0 0 0,0 0-1 0 0,1 0 1 0 0,-1 0 0 0 0,1 0-1 0 0,-1 0 1 0 0,1 0 0 0 0,-1 0-1 0 0,0 0 1 0 0,1 0 0 0 0,-1 1-1 0 0,1-1 1 0 0,-1 0 0 0 0,1 0-1 0 0,-1 1 1 0 0,-14 9 42 0 0,-4 8 114 0 0,2 0 1 0 0,0 2 0 0 0,-23 33 0 0 0,18-22-36 0 0,-104 146 449 0 0,9 4 1 0 0,-106 221 0 0 0,17 109-126 0 0,186-456-347 0 0,-49 94 0 0 0,48-113-36 0 0,-1-1-1 0 0,-1 0 1 0 0,-38 41 0 0 0,42-57-16 0 0,0-1 0 0 0,-1 0 0 0 0,-28 17 0 0 0,-71 40-379 0 0,68-44-785 0 0,24-16-797 0 0,2-3-4325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4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17015 0 0,'-3'0'74'0'0,"-1"0"0"0"0,1 1 0 0 0,-1 0 0 0 0,1 0 0 0 0,-1 0 0 0 0,1 0 0 0 0,0 0 0 0 0,0 0 0 0 0,-1 1-1 0 0,1 0 1 0 0,0-1 0 0 0,1 1 0 0 0,-1 1 0 0 0,0-1 0 0 0,0 0 0 0 0,1 1 0 0 0,-1-1 0 0 0,1 1 0 0 0,0-1 0 0 0,0 1 0 0 0,0 0-1 0 0,0 0 1 0 0,0 0 0 0 0,-1 4 0 0 0,1-2-3 0 0,1 0 0 0 0,-1-1 1 0 0,1 1-1 0 0,0 0 0 0 0,0 0 0 0 0,1 0 0 0 0,0 0 0 0 0,-1-1 0 0 0,1 1 0 0 0,1 0 0 0 0,-1 0 1 0 0,1 0-1 0 0,0 0 0 0 0,0 0 0 0 0,0-1 0 0 0,1 1 0 0 0,0-1 0 0 0,0 1 0 0 0,0-1 0 0 0,0 1 1 0 0,1-1-1 0 0,-1 0 0 0 0,1 0 0 0 0,0 0 0 0 0,0 0 0 0 0,1-1 0 0 0,-1 1 0 0 0,1-1 0 0 0,0 0 1 0 0,0 0-1 0 0,0 0 0 0 0,0-1 0 0 0,0 0 0 0 0,1 1 0 0 0,5 1 0 0 0,7 2 102 0 0,0-1 0 0 0,0-1 1 0 0,1 0-1 0 0,-1-1 0 0 0,1-1 0 0 0,0-1 0 0 0,0 0 0 0 0,27-4 0 0 0,16-4 254 0 0,67-17 0 0 0,-89 16-326 0 0,260-64-399 0 0,-234 55-485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4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3 9215 0 0,'-1'0'707'0'0,"-6"-1"-456"0"0,1 0 1 0 0,-1 0-1 0 0,1 1 0 0 0,-1 0 1 0 0,0 0-1 0 0,1 1 0 0 0,-1 0 0 0 0,1 0 1 0 0,-1 1-1 0 0,1-1 0 0 0,0 2 1 0 0,-10 3-1 0 0,-8 5 678 0 0,-40 26 1 0 0,60-34-1012 0 0,-17 11 284 0 0,0 2 1 0 0,1 0-1 0 0,1 1 1 0 0,-25 28 0 0 0,-58 86 280 0 0,84-104-465 0 0,0 0-1 0 0,2 0 1 0 0,-23 54 0 0 0,37-76-8 0 0,0 0 0 0 0,1 0 1 0 0,-1 1-1 0 0,1-1 1 0 0,1 0-1 0 0,-1 1 1 0 0,1-1-1 0 0,0 0 1 0 0,0 1-1 0 0,1-1 0 0 0,1 10 1 0 0,-1-13 21 0 0,0 1 0 0 0,-1-1 0 0 0,1 1 0 0 0,1-1 0 0 0,-1 1 0 0 0,0-1 0 0 0,1 1 0 0 0,-1-1 0 0 0,1 0 0 0 0,-1 0 0 0 0,1 0 0 0 0,0 0 0 0 0,0 0 0 0 0,0 0 0 0 0,0-1 0 0 0,0 1 0 0 0,1-1 0 0 0,-1 1 0 0 0,0-1 0 0 0,1 0 0 0 0,-1 0 0 0 0,1 0 0 0 0,0 0 0 0 0,-1 0 0 0 0,4 0 0 0 0,3 0 93 0 0,0 0 0 0 0,0-1-1 0 0,0 0 1 0 0,1 0 0 0 0,-1-1 0 0 0,0-1 0 0 0,0 1-1 0 0,0-1 1 0 0,11-5 0 0 0,10-4 197 0 0,38-19 0 0 0,54-36 139 0 0,-104 54-445 0 0,-1 0 0 0 0,0-1-1 0 0,-1-1 1 0 0,23-24 0 0 0,-36 35-43 0 0,-1 0 0 0 0,1-1 1 0 0,-1 1-1 0 0,0-1 0 0 0,0 1 1 0 0,0-1-1 0 0,0 0 0 0 0,-1 0 1 0 0,1 0-1 0 0,-1 0 0 0 0,0 0 1 0 0,1-8-1 0 0,-2 9-25 0 0,0 0 0 0 0,0 0 1 0 0,-1 1-1 0 0,1-1 0 0 0,-1 0 0 0 0,1 0 0 0 0,-1 1 1 0 0,0-1-1 0 0,0 0 0 0 0,0 1 0 0 0,0-1 0 0 0,0 1 1 0 0,-1-1-1 0 0,1 1 0 0 0,-1-1 0 0 0,0 1 0 0 0,1 0 1 0 0,-1 0-1 0 0,0 0 0 0 0,-3-2 0 0 0,-4-3-323 0 0,-1 0 0 0 0,0 1-1 0 0,0 0 1 0 0,0 1 0 0 0,-23-8-1 0 0,-59-13-1472 0 0,63 18 1212 0 0,18 5 187 0 0,-82-18-884 0 0,52 16-2162 0 0,24 4-156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4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1139 15031 0 0,'0'0'687'0'0,"1"-2"-16"0"0,6-10-495 0 0,1 1 0 0 0,1-1 1 0 0,15-16-1 0 0,-1 2 653 0 0,27-31 714 0 0,16-19-122 0 0,-39 36-1157 0 0,-1-1 0 0 0,-2-2 0 0 0,-2 0 0 0 0,-2-1 0 0 0,27-85 0 0 0,-37 98-256 0 0,61-220-134 0 0,-58 192-248 0 0,-2-1 1 0 0,4-77 0 0 0,-14 135 359 0 0,-3-22-238 0 0,2 23 248 0 0,0 1 1 0 0,0-1-1 0 0,0 1 1 0 0,0 0-1 0 0,0-1 1 0 0,0 1-1 0 0,0-1 0 0 0,-1 1 1 0 0,1-1-1 0 0,0 1 1 0 0,0 0-1 0 0,-1-1 1 0 0,1 1-1 0 0,0-1 0 0 0,-1 1 1 0 0,1 0-1 0 0,0-1 1 0 0,-1 1-1 0 0,1 0 1 0 0,0 0-1 0 0,-1-1 0 0 0,1 1 1 0 0,-1 0-1 0 0,1 0 1 0 0,0 0-1 0 0,-1-1 1 0 0,1 1-1 0 0,-1 0 0 0 0,1 0 1 0 0,-1 0-1 0 0,1 0 1 0 0,-1 0-1 0 0,1 0 1 0 0,-1 0-1 0 0,1 0 0 0 0,0 0 1 0 0,-1 0-1 0 0,1 0 1 0 0,-1 0-1 0 0,1 0 1 0 0,-1 0-1 0 0,1 1 0 0 0,-1-1 1 0 0,1 0-1 0 0,0 0 1 0 0,-1 1-1 0 0,-4 1 4 0 0,2 1 0 0 0,-1-1 0 0 0,0 1 0 0 0,0 0 0 0 0,1 0 0 0 0,0 1 0 0 0,-1-1 0 0 0,1 1 0 0 0,1-1 0 0 0,-4 6 0 0 0,-5 8 0 0 0,-8 19 0 0 0,-6 18 0 0 0,-25 79 0 0 0,-7 63 0 0 0,47-161 0 0 0,-93 401 33 0 0,3-10-2 0 0,83-369-37 0 0,-2-1-1 0 0,-3-1 0 0 0,-2-1 1 0 0,-37 61-1 0 0,48-93-356 0 0,-1 0-1 0 0,-1-1 1 0 0,-1-1 0 0 0,-1 0-1 0 0,-28 24 1 0 0,25-29-4240 0 0,-1-4-1445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4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8751 0 0,'2'1'6423'0'0,"2"2"-5501"0"0,1-1 0 0 0,-1 0-1 0 0,1 0 1 0 0,0 0 0 0 0,-1 0 0 0 0,10 1 0 0 0,-5-1-506 0 0,0-1 0 0 0,0 0 1 0 0,10-1-1 0 0,9-1-191 0 0,38-9 0 0 0,-65 10-191 0 0,78-17 465 0 0,-1-4 0 0 0,89-37 0 0 0,-105 35-910 0 0,24-13-2560 0 0,-43 15-5001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4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77 9215 0 0,'-9'-67'1150'0'0,"9"65"-254"0"0,-4-6 4329 0 0,2 10-5133 0 0,0 1-1 0 0,0-1 1 0 0,1 1 0 0 0,-1-1-1 0 0,0 1 1 0 0,1-1-1 0 0,-1 1 1 0 0,1 0 0 0 0,0 0-1 0 0,0 0 1 0 0,0 0 0 0 0,0 0-1 0 0,1 0 1 0 0,-1 0 0 0 0,1 0-1 0 0,0 0 1 0 0,0 4 0 0 0,-1 8 198 0 0,2 0 0 0 0,2 18 0 0 0,2-4 36 0 0,2 1 0 0 0,0-1 0 0 0,2 0 0 0 0,1-1 0 0 0,26 51 0 0 0,88 126 768 0 0,-93-158-919 0 0,121 160 361 0 0,14 21-299 0 0,-137-180-199 0 0,31 72-1 0 0,-16-37-261 0 0,-43-81 104 0 0,8-12-4298 0 0,-1-4 2868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4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1086 91 6447 0 0,'0'-2'499'0'0,"9"-29"186"0"0,-9 26 46 0 0,1 1 1 0 0,0-1-1 0 0,0 1 1 0 0,1 0-1 0 0,-1-1 1 0 0,1 1-1 0 0,0 0 1 0 0,0 0-1 0 0,0 0 1 0 0,0 0-1 0 0,7-7 2551 0 0,-9 16-3147 0 0,-1 0-1 0 0,0 0 1 0 0,1 0-1 0 0,-2-1 0 0 0,1 1 1 0 0,-1 0-1 0 0,1-1 1 0 0,-1 1-1 0 0,-1-1 1 0 0,1 0-1 0 0,0 0 1 0 0,-6 7-1 0 0,-5 4-36 0 0,-26 26 1 0 0,20-24 47 0 0,-177 170 177 0 0,-116 122-225 0 0,240-227-96 0 0,-123 133 143 0 0,23-32 197 0 0,152-161-293 0 0,13-15-41 0 0,0 1-5 0 0,-1 0 0 0 0,1 0-1 0 0,0 1 1 0 0,1 0 0 0 0,-8 14 0 0 0,13-21-218 0 0,5-2-103 0 0,4-1-1234 0 0,0 0 0 0 0,0 0 1 0 0,13-4-1 0 0,12-5-5023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19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27 9215 0 0,'1'-1'422'0'0,"-1"-2"-152"0"0,16-9 30 0 0,-14 11-228 0 0,13-7 4745 0 0,-14 8-4637 0 0,-1-1 0 0 0,1 1 0 0 0,0 0 0 0 0,-1 0 0 0 0,1 0-1 0 0,0-1 1 0 0,-1 1 0 0 0,1 0 0 0 0,0 0 0 0 0,-1 0 0 0 0,1 0 0 0 0,0 0-1 0 0,-1 0 1 0 0,1 0 0 0 0,0 0 0 0 0,-1 1 0 0 0,1-1 0 0 0,0 0-1 0 0,-1 0 1 0 0,1 1 0 0 0,0-1 0 0 0,-1 0 0 0 0,1 1 0 0 0,0 0 0 0 0,1 1-82 0 0,0 1 1 0 0,0 0 0 0 0,-1 0 0 0 0,1 0 0 0 0,-1 0-1 0 0,1 0 1 0 0,-1 0 0 0 0,0 0 0 0 0,-1 0 0 0 0,1 0-1 0 0,0 1 1 0 0,-1-1 0 0 0,0 0 0 0 0,0 1 0 0 0,0-1-1 0 0,0 0 1 0 0,0 0 0 0 0,-1 1 0 0 0,1-1 0 0 0,-2 4-1 0 0,-2 8 91 0 0,0 0 0 0 0,-13 28 0 0 0,-27 56-27 0 0,-61 100 1 0 0,83-163-204 0 0,1 2-1 0 0,2 0 1 0 0,2 1 0 0 0,-22 76-1 0 0,33-86-239 0 0,6-26-424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4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6911 0 0,'1'1'2692'0'0,"10"8"-624"0"0,-1 0 0 0 0,-1 0-1 0 0,15 19 1 0 0,-12-11-1643 0 0,-2 0-1 0 0,1 1 1 0 0,13 33 0 0 0,-14-26-197 0 0,-1 0 0 0 0,-1 1 1 0 0,-2 0-1 0 0,0 0 1 0 0,-2 1-1 0 0,3 49 1 0 0,-7-60-125 0 0,-1 0 0 0 0,0-1 1 0 0,-1 1-1 0 0,-1-1 0 0 0,0 1 0 0 0,-1-1 0 0 0,-1 0 1 0 0,0 0-1 0 0,-1-1 0 0 0,-1 0 0 0 0,0 0 1 0 0,-1 0-1 0 0,-10 14 0 0 0,4-11-154 0 0,-1 1-1 0 0,-1-2 1 0 0,0 0-1 0 0,-1-1 1 0 0,-1-1-1 0 0,0 0 1 0 0,-1-2-1 0 0,-1 0 1 0 0,0-1-1 0 0,0-1 1 0 0,-1 0-1 0 0,0-2 1 0 0,-39 10-1 0 0,55-17-335 0 0,1-1-1 0 0,0 1 0 0 0,-1-1 0 0 0,1 0 0 0 0,-1 0 1 0 0,1 0-1 0 0,-8-2 0 0 0,-1-2-6476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4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1644 69 10135 0 0,'63'-25'928'0'0,"11"-3"1183"0"0,-28 13 2061 0 0,-43 14-2264 0 0,-6 2-1433 0 0,-180 55 1429 0 0,-17 6-1527 0 0,0 1-312 0 0,-17 5-13 0 0,-217 49-64 0 0,361-97-594 0 0,-124 18 0 0 0,193-38 555 0 0,-5 1-132 0 0,-1 0-1 0 0,-15-1 0 0 0,23 0 151 0 0,1 0 0 0 0,-1 0 0 0 0,0 0 0 0 0,1-1 0 0 0,-1 1 0 0 0,1 0 0 0 0,-1-1-1 0 0,1 1 1 0 0,-1-1 0 0 0,1 1 0 0 0,0-1 0 0 0,-1 0 0 0 0,1 1 0 0 0,0-1 0 0 0,-1 0 0 0 0,1 0 0 0 0,0 0 0 0 0,0 0-1 0 0,0 0 1 0 0,0 0 0 0 0,0-1 0 0 0,0 1 0 0 0,0 0 0 0 0,-1-3 0 0 0,2 3 12 0 0,-1-1-1 0 0,1 0 1 0 0,0 1-1 0 0,0-1 1 0 0,0 0 0 0 0,0 1-1 0 0,1-1 1 0 0,-1 1 0 0 0,0-1-1 0 0,1 0 1 0 0,-1 1 0 0 0,1-1-1 0 0,0 1 1 0 0,-1-1 0 0 0,1 1-1 0 0,0-1 1 0 0,1-1 0 0 0,20-25-164 0 0,-17 21 141 0 0,13-14 2 0 0,2 0 0 0 0,0 0 0 0 0,1 2 1 0 0,26-18-1 0 0,-34 27 120 0 0,1 2 1 0 0,0 0 0 0 0,0 0-1 0 0,0 1 1 0 0,1 1-1 0 0,0 1 1 0 0,0 0 0 0 0,29-5-1 0 0,-43 10-65 0 0,0 0-1 0 0,0 0 0 0 0,0 1 1 0 0,1-1-1 0 0,-1 1 0 0 0,0-1 1 0 0,0 1-1 0 0,0-1 0 0 0,0 1 1 0 0,0 0-1 0 0,0-1 0 0 0,0 1 1 0 0,0 0-1 0 0,-1 0 0 0 0,1 0 1 0 0,0 0-1 0 0,0 0 0 0 0,-1 0 1 0 0,1 0-1 0 0,0 0 0 0 0,0 1 1 0 0,-1-1 1 0 0,2 2-6 0 0,-1 0 0 0 0,1 1 0 0 0,-1-1 1 0 0,0 0-1 0 0,0 1 0 0 0,0-1 1 0 0,-1 1-1 0 0,1-1 0 0 0,-1 1 0 0 0,0-1 1 0 0,0 1-1 0 0,0-1 0 0 0,0 1 0 0 0,-2 4 1 0 0,-1 7 16 0 0,-1-1 0 0 0,-5 15 1 0 0,7-22-13 0 0,-113 268 535 0 0,3-7-343 0 0,31-58 368 0 0,61-169-305 0 0,-1-1 0 0 0,-51 72 0 0 0,38-67-120 0 0,-80 118 152 0 0,113-161-478 0 0,10-12-6331 0 0,2-2-265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4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181 154 11519 0 0,'-8'-1'139'0'0,"0"1"0"0"0,0 0-1 0 0,0 0 1 0 0,1 1 0 0 0,-1 0-1 0 0,0 0 1 0 0,0 1 0 0 0,-9 3-1 0 0,-82 39 5929 0 0,97-43-4480 0 0,18 7-945 0 0,-10-6-569 0 0,0-1 0 0 0,1 0 0 0 0,-1 0 0 0 0,1 0 0 0 0,-1-1 0 0 0,1 1 0 0 0,-1-2 0 0 0,13-1 0 0 0,53-13 167 0 0,-65 13-206 0 0,309-94 239 0 0,-34 9-2838 0 0,-251 78 1096 0 0,-3-1-61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4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15463 0 0,'0'0'1400'0'0,"-2"1"-1154"0"0,-4 0-100 0 0,0 1 1 0 0,0 0 0 0 0,0 0 0 0 0,0 1 0 0 0,1-1 0 0 0,-8 6 0 0 0,-33 24 894 0 0,31-22-797 0 0,-11 10 61 0 0,1 2 0 0 0,1 0 0 0 0,-25 29 0 0 0,-54 82 252 0 0,87-110-499 0 0,1 1-1 0 0,-13 26 1 0 0,22-38-47 0 0,1 1 1 0 0,0 0-1 0 0,1 0 1 0 0,0 0-1 0 0,1 0 1 0 0,-2 17 0 0 0,5-26-12 0 0,0 0 0 0 0,-1-1 0 0 0,2 1 0 0 0,-1 0 0 0 0,0 0 0 0 0,1-1 0 0 0,-1 1 1 0 0,1 0-1 0 0,0-1 0 0 0,0 1 0 0 0,1-1 0 0 0,-1 1 0 0 0,1-1 0 0 0,0 0 0 0 0,0 0 1 0 0,0 0-1 0 0,0 0 0 0 0,4 4 0 0 0,-3-4-25 0 0,1 1-1 0 0,0-2 1 0 0,0 1 0 0 0,0 0-1 0 0,0-1 1 0 0,1 0 0 0 0,-1 0-1 0 0,1 0 1 0 0,-1 0 0 0 0,1-1-1 0 0,0 0 1 0 0,0 0 0 0 0,6 1 0 0 0,7-1-857 0 0,25 0 1 0 0,-11-3-170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4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14335 0 0,'0'0'1306'0'0,"-2"1"-1077"0"0,0 0-185 0 0,0 0-1 0 0,-1 0 1 0 0,1 0 0 0 0,0 0-1 0 0,0 0 1 0 0,0 1 0 0 0,0-1 0 0 0,0 1-1 0 0,1 0 1 0 0,-1 0 0 0 0,0-1-1 0 0,1 1 1 0 0,-1 0 0 0 0,1 0-1 0 0,0 1 1 0 0,-2 3 0 0 0,1-2 146 0 0,1 0 1 0 0,0 0-1 0 0,0 0 0 0 0,1 0 1 0 0,-1 0-1 0 0,1 0 0 0 0,0 0 1 0 0,0 0-1 0 0,1 6 0 0 0,1 2 245 0 0,0 0 0 0 0,2 0-1 0 0,-1-1 1 0 0,1 1 0 0 0,1-1 0 0 0,6 12-1 0 0,-2-8-131 0 0,0-1-1 0 0,1 0 1 0 0,1-1 0 0 0,0 0-1 0 0,25 22 1 0 0,73 49 533 0 0,-86-67-705 0 0,224 137 652 0 0,-76-52-805 0 0,-165-99-196 0 0,0 1-1 0 0,0-1 0 0 0,0 0 1 0 0,9 2-1 0 0,-12-4-64 0 0,0 0 0 0 0,0 0 0 0 0,0-1 0 0 0,0 1 0 0 0,0-1 0 0 0,0 0 0 0 0,0 0 0 0 0,0 0 0 0 0,0 0 0 0 0,0-1 0 0 0,0 1 0 0 0,4-2 0 0 0,6-4-1513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4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1 13647 0 0,'0'0'1239'0'0,"-1"2"-1022"0"0,-61 84 2000 0 0,34-50-1642 0 0,-21 27-80 0 0,-3-1 0 0 0,-2-3-1 0 0,-114 96 1 0 0,138-133-743 0 0,0-1 0 0 0,0-2 0 0 0,-2-1 1 0 0,-1-1-1 0 0,0-2 0 0 0,-1-2 0 0 0,-45 13 0 0 0,67-23-732 0 0,10-3-212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4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9671 0 0,'-10'4'354'0'0,"5"-2"-211"0"0,0 0 0 0 0,0 1 1 0 0,0-1-1 0 0,1 1 0 0 0,-7 5 0 0 0,10-7-29 0 0,-1 0-1 0 0,1 1 1 0 0,0 0 0 0 0,-1-1 0 0 0,1 1 0 0 0,0 0-1 0 0,0-1 1 0 0,0 1 0 0 0,0 0 0 0 0,1 0 0 0 0,-1 0-1 0 0,0 0 1 0 0,1 0 0 0 0,0 0 0 0 0,-1 0 0 0 0,1 0-1 0 0,0 0 1 0 0,0 3 0 0 0,1 3 188 0 0,0 1 0 0 0,0-1 1 0 0,1 0-1 0 0,0 0 0 0 0,0 0 1 0 0,1 0-1 0 0,0-1 0 0 0,1 1 0 0 0,0-1 1 0 0,7 12-1 0 0,4 2-131 0 0,0 0-1 0 0,20 20 1 0 0,99 89 380 0 0,-42-43-78 0 0,-61-56-38 0 0,-2 1-1 0 0,-1 2 0 0 0,-1 1 0 0 0,38 64 1 0 0,-56-81-172 0 0,0 0 1 0 0,-1 1-1 0 0,-1 0 0 0 0,-1 0 1 0 0,0 1-1 0 0,-1-1 1 0 0,-2 1-1 0 0,0 0 0 0 0,-1 0 1 0 0,-1 0-1 0 0,0 1 1 0 0,-4 29-1 0 0,-3-19-166 0 0,0 0 0 0 0,-2 0 0 0 0,-1-1 0 0 0,-2 0 0 0 0,0-1 0 0 0,-2 0 0 0 0,-2-1 1 0 0,0-1-1 0 0,-2 0 0 0 0,0-1 0 0 0,-2-1 0 0 0,-1-1 0 0 0,-44 41 0 0 0,54-55-247 0 0,-24 22-1102 0 0,-50 37-1 0 0,57-52-739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4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6911 0 0,'0'0'11606'0'0,"1"2"-11226"0"0,55 58 1190 0 0,29 30-459 0 0,76 71-554 0 0,-154-154-561 0 0,29 38 14 0 0,-33-41-18 0 0,0 0 1 0 0,-1 1 0 0 0,1-1 0 0 0,-1 1-1 0 0,0 0 1 0 0,0-1 0 0 0,0 1-1 0 0,1 8 1 0 0,-3-8 6 0 0,0-1 1 0 0,-1 1-1 0 0,1-1 0 0 0,-1 1 0 0 0,0-1 1 0 0,0 0-1 0 0,0 1 0 0 0,-1-1 0 0 0,1 0 0 0 0,-1 0 1 0 0,0 0-1 0 0,-1 0 0 0 0,1 0 0 0 0,0 0 1 0 0,-1-1-1 0 0,-3 4 0 0 0,-8 9 2 0 0,0-2-1 0 0,-19 16 1 0 0,30-27-2 0 0,-25 21-233 0 0,-2-2-1 0 0,-45 29 1 0 0,61-43-17 0 0,-1-1 0 0 0,1 0 1 0 0,-1-1-1 0 0,0-1 1 0 0,0 0-1 0 0,-1-1 1 0 0,1-1-1 0 0,-22 3 1 0 0,11-8-1389 0 0,26 0 602 0 0,0-9-33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4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8 15631 0 0,'0'0'1418'0'0,"-2"-4"-1016"0"0,2 3-338 0 0,0 1 0 0 0,0 0 1 0 0,0 0-1 0 0,0 0 0 0 0,0 0 0 0 0,0 0 0 0 0,0 0 1 0 0,0 0-1 0 0,0-1 0 0 0,0 1 0 0 0,0 0 1 0 0,0 0-1 0 0,0 0 0 0 0,-1 0 0 0 0,1 0 0 0 0,0 0 1 0 0,0 0-1 0 0,0 0 0 0 0,0 0 0 0 0,0-1 1 0 0,0 1-1 0 0,0 0 0 0 0,0 0 0 0 0,0 0 0 0 0,-1 0 1 0 0,1 0-1 0 0,0 0 0 0 0,0 0 0 0 0,0 0 1 0 0,0 0-1 0 0,0 0 0 0 0,0 0 0 0 0,0 0 1 0 0,-1 0-1 0 0,1 0 0 0 0,0 0 0 0 0,0 0 0 0 0,0 0 1 0 0,0 0-1 0 0,0 0 0 0 0,0 0 0 0 0,-1 0 1 0 0,1 0-1 0 0,0 0 0 0 0,0 0 0 0 0,0 0 0 0 0,0 0 1 0 0,0 0-1 0 0,-6 8 108 0 0,1-1 0 0 0,0 1 1 0 0,1 0-1 0 0,0 0 0 0 0,0 0 1 0 0,1 0-1 0 0,0 0 0 0 0,-3 14 1 0 0,-5 11 60 0 0,-22 58 20 0 0,-50 125 351 0 0,21-47-2382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4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48 5527 0 0,'-1'-2'250'0'0,"0"0"-221"0"0,0-1 0 0 0,0 0 0 0 0,-1 1 0 0 0,1-1 0 0 0,-1 1 0 0 0,0 0 0 0 0,0-1 0 0 0,0 1-1 0 0,0 0 1 0 0,0 0 0 0 0,0 0 0 0 0,0 0 0 0 0,-1 1 0 0 0,1-1 0 0 0,-1 1 0 0 0,-4-3 0 0 0,2 2 664 0 0,0 1 0 0 0,1 0 0 0 0,-1-1 0 0 0,-1 2-1 0 0,1-1 1 0 0,0 1 0 0 0,0-1 0 0 0,0 1 0 0 0,-5 1 0 0 0,-2 1 880 0 0,0 0 0 0 0,0 0 0 0 0,0 1 0 0 0,-12 5 0 0 0,-16 10-1682 0 0,19-5 301 0 0,1 1 0 0 0,0 1 1 0 0,1 1-1 0 0,-30 31 0 0 0,33-29-162 0 0,-18 26 0 0 0,15-20-30 0 0,10-13-54 0 0,1 1-1 0 0,0-1 1 0 0,1 1-1 0 0,1 1 1 0 0,-1-1-1 0 0,-4 16 0 0 0,10-24-26 0 0,0 0 0 0 0,0 0-1 0 0,0 0 1 0 0,1 0 0 0 0,0 1-1 0 0,-1-1 1 0 0,1 0 0 0 0,1 0-1 0 0,-1 0 1 0 0,2 7 0 0 0,-1-8-4 0 0,0 0 0 0 0,0 0 0 0 0,1 0 1 0 0,-1 0-1 0 0,1 0 0 0 0,-1 0 1 0 0,1-1-1 0 0,0 1 0 0 0,0-1 0 0 0,1 1 1 0 0,-1-1-1 0 0,0 0 0 0 0,1 0 1 0 0,-1 0-1 0 0,5 3 0 0 0,43 31-289 0 0,8 5 76 0 0,-46-34 303 0 0,97 56 334 0 0,-82-49-195 0 0,0-2 1 0 0,37 11 0 0 0,-52-20 244 0 0,0 2 1 0 0,0-1 0 0 0,13 9-1 0 0,-24-12-310 0 0,0 0-1 0 0,0 1 0 0 0,-1-1 1 0 0,1 0-1 0 0,0 1 1 0 0,-1-1-1 0 0,1 1 1 0 0,-1 0-1 0 0,1-1 0 0 0,-1 1 1 0 0,0-1-1 0 0,0 1 1 0 0,1 0-1 0 0,-1-1 0 0 0,-1 4 1 0 0,1-3-53 0 0,0 1 1 0 0,-1-1-1 0 0,0 1 0 0 0,1-1 1 0 0,-1 1-1 0 0,0-1 1 0 0,0 0-1 0 0,0 1 0 0 0,-1-1 1 0 0,1 0-1 0 0,0 0 1 0 0,-1 0-1 0 0,0 1 0 0 0,1-2 1 0 0,-1 1-1 0 0,0 0 1 0 0,-4 3-1 0 0,-2 1 2 0 0,-1 0 0 0 0,-18 10-1 0 0,-7 0-19 0 0,0-2 0 0 0,-59 17 0 0 0,-75 9 33 0 0,158-38-42 0 0,-18 5-521 0 0,-44 7 1391 0 0,36-12-2588 0 0,31-2 640 0 0,0-1 0 0 0,-1 0 1 0 0,1 0-1 0 0,-7-2 0 0 0,-3-3-5848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2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16 7831 0 0,'16'-4'1032'0'0,"24"-5"-1465"0"0,-15 6 7501 0 0,-24 6-6695 0 0,-1 1-311 0 0,0 0 0 0 0,-1 0 1 0 0,1 0-1 0 0,-1 0 0 0 0,0 0 0 0 0,0 0 0 0 0,0 0 0 0 0,0 0 0 0 0,-1 0 0 0 0,1-1 0 0 0,-1 1 0 0 0,0 0 0 0 0,0-1 0 0 0,0 1 1 0 0,-1-1-1 0 0,-4 5 0 0 0,-6 6 87 0 0,-1-1 1 0 0,-20 16-1 0 0,26-22-69 0 0,-192 148 607 0 0,122-96-667 0 0,56-43 3 0 0,0 2 1 0 0,2 0 0 0 0,0 1-1 0 0,1 1 1 0 0,-32 45-1 0 0,30-31 22 0 0,2 1-1 0 0,2 1 0 0 0,1 0 1 0 0,2 2-1 0 0,1-1 0 0 0,2 2 1 0 0,2-1-1 0 0,2 1 0 0 0,1 1 1 0 0,-1 63-1 0 0,6-89-38 0 0,2 1 0 0 0,-1-1 0 0 0,2 0 0 0 0,0 1 0 0 0,5 16 0 0 0,-5-24 3 0 0,0-1 1 0 0,1 1 0 0 0,0-1 0 0 0,0 0 0 0 0,0 0-1 0 0,1 0 1 0 0,0 0 0 0 0,0 0 0 0 0,0-1-1 0 0,1 0 1 0 0,0 0 0 0 0,10 8 0 0 0,-9-9 119 0 0,0 1 1 0 0,0-2-1 0 0,1 1 0 0 0,0-1 1 0 0,0 0-1 0 0,0 0 0 0 0,0-1 1 0 0,0 0-1 0 0,0 0 0 0 0,11 0 1 0 0,-7-1 175 0 0,0 0 1 0 0,1-2 0 0 0,-1 1 0 0 0,0-1 0 0 0,0-1 0 0 0,12-3 0 0 0,-21 4-192 0 0,-1-1-1832 0 0,0-8 67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5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984 411 13303 0 0,'0'0'1882'0'0,"-10"-7"-422"0"0,-13 1-601 0 0,16 4-652 0 0,0 1-1 0 0,1-1 1 0 0,-1-1 0 0 0,-8-4-1 0 0,13 6-165 0 0,0 0-1 0 0,0-1 0 0 0,0 1 1 0 0,1 0-1 0 0,-1-1 0 0 0,0 0 1 0 0,1 1-1 0 0,-1-1 0 0 0,1 0 1 0 0,0 0-1 0 0,0 0 0 0 0,-1 0 1 0 0,1 0-1 0 0,0 0 0 0 0,1 0 1 0 0,-1 0-1 0 0,-1-4 0 0 0,1-7 63 0 0,-1 0-1 0 0,1 0 1 0 0,1 0-1 0 0,1 1 1 0 0,3-25-1 0 0,1-24 115 0 0,-5 43-148 0 0,0-3-8 0 0,-4-37 1 0 0,3 52-101 0 0,0 1 0 0 0,0-1-1 0 0,0 0 1 0 0,-1 1 0 0 0,0 0 0 0 0,0-1 0 0 0,-1 1-1 0 0,0 0 1 0 0,0 0 0 0 0,0 0 0 0 0,-5-6 0 0 0,5 9 16 0 0,1 0 1 0 0,0 0-1 0 0,0 1 1 0 0,-1-1 0 0 0,1 1-1 0 0,-1-1 1 0 0,1 1 0 0 0,-1 0-1 0 0,0 0 1 0 0,0 0 0 0 0,1 0-1 0 0,-1 1 1 0 0,0-1 0 0 0,0 1-1 0 0,0-1 1 0 0,0 1-1 0 0,0 0 1 0 0,1 0 0 0 0,-1 1-1 0 0,0-1 1 0 0,0 0 0 0 0,0 1-1 0 0,-4 1 1 0 0,-4 2 4 0 0,1-1 0 0 0,0 2 0 0 0,0-1 0 0 0,0 1 0 0 0,-9 7 1 0 0,-3 4 0 0 0,0 0 0 0 0,1 2 0 0 0,1 0 0 0 0,-32 39 0 0 0,21-18 128 0 0,-45 75 0 0 0,23-15 138 0 0,48-87-207 0 0,0 0 0 0 0,1 0 0 0 0,1 1 0 0 0,0-1 1 0 0,0 1-1 0 0,-1 19 0 0 0,4-27-26 0 0,0-1-1 0 0,0 0 1 0 0,0 1 0 0 0,1-1 0 0 0,-1 1-1 0 0,1-1 1 0 0,0 0 0 0 0,1 0-1 0 0,-1 1 1 0 0,1-1 0 0 0,0 0 0 0 0,0 0-1 0 0,0 0 1 0 0,4 5 0 0 0,-4-7 4 0 0,0 0 0 0 0,1 1-1 0 0,-1-1 1 0 0,1 0 0 0 0,-1 0 0 0 0,1 0 0 0 0,0-1 0 0 0,0 1 0 0 0,0-1 0 0 0,0 1-1 0 0,0-1 1 0 0,0 0 0 0 0,1 0 0 0 0,-1-1 0 0 0,0 1 0 0 0,0 0 0 0 0,1-1-1 0 0,-1 0 1 0 0,6 0 0 0 0,10-2 60 0 0,0 0 0 0 0,-1-2 0 0 0,1 0 0 0 0,-1 0 0 0 0,0-2 0 0 0,29-13 0 0 0,-11 2-105 0 0,-1-2 0 0 0,36-26 1 0 0,-52 32-137 0 0,-1 0 1 0 0,0-2 0 0 0,19-20 0 0 0,-32 30 88 0 0,0 0 1 0 0,-1 0-1 0 0,0-1 0 0 0,0 0 0 0 0,-1 1 1 0 0,1-1-1 0 0,-1-1 0 0 0,0 1 1 0 0,-1 0-1 0 0,0-1 0 0 0,0 1 0 0 0,0-1 1 0 0,-1 0-1 0 0,0 0 0 0 0,1-7 1 0 0,-2 12 65 0 0,0 1 0 0 0,0-1 0 0 0,0 0 1 0 0,0 1-1 0 0,0-1 0 0 0,-1 1 1 0 0,1-1-1 0 0,0 0 0 0 0,-1 1 0 0 0,1-1 1 0 0,-1 1-1 0 0,0-1 0 0 0,1 1 0 0 0,-1 0 1 0 0,0-1-1 0 0,0 1 0 0 0,0 0 1 0 0,0-1-1 0 0,0 1 0 0 0,0 0 0 0 0,-3-2 1 0 0,3 2 5 0 0,-1 0-1 0 0,0 1 1 0 0,1-1 0 0 0,-1 1 0 0 0,0 0 0 0 0,1-1 0 0 0,-1 1-1 0 0,0 0 1 0 0,0 0 0 0 0,1 0 0 0 0,-1 0 0 0 0,0 1 0 0 0,1-1-1 0 0,-1 0 1 0 0,0 1 0 0 0,1-1 0 0 0,-1 1 0 0 0,0-1 0 0 0,1 1-1 0 0,-3 1 1 0 0,-2 2 6 0 0,-1 0-1 0 0,1 0 0 0 0,0 0 0 0 0,0 1 1 0 0,0 0-1 0 0,1 0 0 0 0,-1 1 1 0 0,1 0-1 0 0,1 0 0 0 0,-8 11 1 0 0,-3 8 149 0 0,-16 38 0 0 0,25-51-100 0 0,-135 321 555 0 0,104-228-575 0 0,-30 136 0 0 0,20 26-35 0 0,-17 68 0 0 0,51-291 37 0 0,-2-1-1 0 0,-2 0 1 0 0,-2-1-1 0 0,-46 74 1 0 0,57-103 34 0 0,-1 0 1 0 0,0-1 0 0 0,-2 0-1 0 0,1 0 1 0 0,-20 15 0 0 0,25-22 28 0 0,0-2 0 0 0,0 1 0 0 0,0 0 0 0 0,-1-1 0 0 0,0 0 0 0 0,1-1 0 0 0,-1 1 0 0 0,0-1 0 0 0,0 0 0 0 0,0 0 0 0 0,-1-1 0 0 0,1 0 0 0 0,0 0 0 0 0,-1-1 0 0 0,1 1 0 0 0,-9-2 0 0 0,12 1-48 0 0,1-1 0 0 0,-1 0 0 0 0,0 0 0 0 0,1 0-1 0 0,-1 0 1 0 0,0 0 0 0 0,1 0 0 0 0,-1-1-1 0 0,1 0 1 0 0,0 1 0 0 0,0-1 0 0 0,-1 0-1 0 0,1 0 1 0 0,0 0 0 0 0,1 0 0 0 0,-1 0 0 0 0,0-1-1 0 0,0 1 1 0 0,1 0 0 0 0,0-1 0 0 0,-1 1-1 0 0,1-1 1 0 0,0 0 0 0 0,-1-2 0 0 0,-2-8 31 0 0,1-1 1 0 0,0 1-1 0 0,-2-22 1 0 0,5 34-81 0 0,-3-31-163 0 0,2 0 0 0 0,1 0 0 0 0,1 0 0 0 0,7-38 0 0 0,0 23-1533 0 0,3 2 0 0 0,20-57 0 0 0,-4 31-5133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5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11519 0 0,'0'0'8508'0'0,"0"3"-7625"0"0,-1 5-649 0 0,0-1 0 0 0,0 1 0 0 0,0-1 0 0 0,-1 1 0 0 0,-4 11 0 0 0,-19 40 416 0 0,12-31-359 0 0,-136 285 570 0 0,112-240-2023 0 0,35-71 34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5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14 14711 0 0,'0'0'672'0'0,"-2"0"-9"0"0,-4 3-584 0 0,1 0 0 0 0,0 0 0 0 0,0 0 0 0 0,0 0 0 0 0,0 1 0 0 0,1 0 0 0 0,-1 0 0 0 0,1 0 0 0 0,0 0 0 0 0,0 1 0 0 0,0-1 0 0 0,1 1 0 0 0,0 0 0 0 0,-3 6 0 0 0,5-9 237 0 0,-1 11 280 0 0,3-3-306 0 0,1 0 1 0 0,0 0-1 0 0,0 0 0 0 0,1 0 0 0 0,0 0 0 0 0,7 14 0 0 0,3 13 399 0 0,-6-14-380 0 0,-2 0-1 0 0,-1 1 1 0 0,-1-1-1 0 0,-1 1 0 0 0,-1 31 1 0 0,-1-32-234 0 0,-1 0 0 0 0,-9 42 0 0 0,2-29 97 0 0,7-34 859 0 0,9-14-662 0 0,35-46-191 0 0,3 2-1 0 0,60-57 1 0 0,-43 48-111 0 0,-21 20-164 0 0,2 3 0 0 0,64-48 0 0 0,-93 80-857 0 0,28-15 0 0 0,-16 13-5516 0 0,-8 5-613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5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190 106 18575 0 0,'0'0'1683'0'0,"3"0"-1390"0"0,4 2-113 0 0,1-1 1 0 0,-1 0-1 0 0,1-1 0 0 0,0 0 0 0 0,-1 0 0 0 0,1 0 1 0 0,-1-1-1 0 0,13-3 0 0 0,61-19 1814 0 0,-76 21-1940 0 0,0 1 1 0 0,0-1-1 0 0,0 0 0 0 0,0-1 0 0 0,0 1 0 0 0,0-1 1 0 0,-1 0-1 0 0,1 0 0 0 0,-1-1 0 0 0,0 1 1 0 0,0-1-1 0 0,0 0 0 0 0,-1 0 0 0 0,1 0 0 0 0,-1-1 1 0 0,0 1-1 0 0,4-8 0 0 0,-7 12-64 0 0,1-1 0 0 0,-1 1 0 0 0,1-1 0 0 0,-1 0 0 0 0,0 1 0 0 0,1-1 0 0 0,-1 1 0 0 0,0-1 0 0 0,1 0 0 0 0,-1 1 0 0 0,0-1 0 0 0,0 0 0 0 0,0 0 0 0 0,0 1 0 0 0,0-1 0 0 0,0 0 1 0 0,0 1-1 0 0,0-1 0 0 0,0 0 0 0 0,0 0 0 0 0,0 0-10 0 0,0 1 0 0 0,-1 0 0 0 0,1 0 0 0 0,-1-1 0 0 0,1 1 0 0 0,0 0 1 0 0,-1 0-1 0 0,1 0 0 0 0,-1 0 0 0 0,1 0 0 0 0,0-1 0 0 0,-1 1 1 0 0,1 0-1 0 0,-1 0 0 0 0,1 0 0 0 0,0 0 0 0 0,-1 0 0 0 0,1 0 0 0 0,-1 0 1 0 0,1 0-1 0 0,-1 1 0 0 0,1-1 0 0 0,-1 0 0 0 0,-5 2-190 0 0,1 0-1 0 0,-1 0 1 0 0,-8 5-1 0 0,-17 11 76 0 0,2 2-1 0 0,0 0 1 0 0,-41 39-1 0 0,-67 84-250 0 0,132-138 387 0 0,-54 66 151 0 0,54-64-135 0 0,0 0 1 0 0,1 0 0 0 0,0 0-1 0 0,1 1 1 0 0,-1-1 0 0 0,1 1 0 0 0,1 0-1 0 0,-4 16 1 0 0,6-22-18 0 0,0 0-1 0 0,0 0 0 0 0,0 0 1 0 0,0 0-1 0 0,0 0 1 0 0,0 0-1 0 0,1 0 0 0 0,-1 0 1 0 0,1 0-1 0 0,-1 0 1 0 0,1 0-1 0 0,0 0 0 0 0,0 0 1 0 0,-1 0-1 0 0,1-1 1 0 0,1 1-1 0 0,-1 0 0 0 0,0-1 1 0 0,0 1-1 0 0,1-1 1 0 0,-1 1-1 0 0,1-1 0 0 0,-1 0 1 0 0,1 1-1 0 0,-1-1 1 0 0,1 0-1 0 0,0 0 0 0 0,0 0 1 0 0,-1 0-1 0 0,1-1 1 0 0,4 2-1 0 0,2 1-87 0 0,0-1 0 0 0,1-1 0 0 0,-1 0 0 0 0,0 0-1 0 0,1 0 1 0 0,10-1 0 0 0,20-3-1517 0 0,3-3-514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5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2 223 15087 0 0,'0'0'2576'0'0,"-1"2"-1530"0"0,19-19 4592 0 0,64-49-4907 0 0,-48 41-709 0 0,60-33-1 0 0,-71 46-17 0 0,0 1 0 0 0,1 1 0 0 0,47-12-1 0 0,-68 21 15 0 0,1 0 0 0 0,-1 0 0 0 0,1 1-1 0 0,0 0 1 0 0,-1-1 0 0 0,1 1-1 0 0,0 1 1 0 0,-1-1 0 0 0,1 0 0 0 0,4 2-1 0 0,-6-1-7 0 0,-1-1 0 0 0,1 1-1 0 0,0 0 1 0 0,-1 0-1 0 0,1 0 1 0 0,-1 0 0 0 0,1 0-1 0 0,-1 0 1 0 0,0 0-1 0 0,1 1 1 0 0,-1-1 0 0 0,0 0-1 0 0,0 1 1 0 0,0-1 0 0 0,0 1-1 0 0,0-1 1 0 0,0 1-1 0 0,0 0 1 0 0,-1-1 0 0 0,1 1-1 0 0,0 0 1 0 0,0 2-1 0 0,3 16 72 0 0,-1 1-1 0 0,-1 0 0 0 0,-1 43 0 0 0,1 15 176 0 0,0-67-233 0 0,-1 0 1 0 0,2 0 0 0 0,-1-1-1 0 0,8 20 1 0 0,-6-23-221 0 0,-1-1 0 0 0,1 0 0 0 0,0 0 0 0 0,0 0 1 0 0,0-1-1 0 0,8 9 0 0 0,-9-12 52 0 0,0 0 0 0 0,0 0 0 0 0,1 0 0 0 0,-1-1 0 0 0,1 1 1 0 0,-1-1-1 0 0,1 0 0 0 0,0 0 0 0 0,0 0 0 0 0,0-1 0 0 0,0 1 0 0 0,0-1 0 0 0,7 1 0 0 0,2-1-1168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5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6 16207 0 0,'0'0'744'0'0,"1"-1"-18"0"0,4-4-404 0 0,-5 23 424 0 0,-2-4-513 0 0,-1 0 0 0 0,0 0 0 0 0,-1-1 0 0 0,-9 23 0 0 0,-29 51 495 0 0,18-41-391 0 0,-15 35 99 0 0,-205 447 1055 0 0,103-176-1292 0 0,57-137-125 0 0,44-121 35 0 0,-15 40 118 0 0,55-134-218 0 0,0 0 0 0 0,0 0 1 0 0,0 0-1 0 0,0 0 0 0 0,0 0 0 0 0,1 0 0 0 0,-1 0 1 0 0,0 0-1 0 0,0 0 0 0 0,0 0 0 0 0,0 0 0 0 0,0 0 0 0 0,0 0 1 0 0,0 0-1 0 0,0 1 0 0 0,0-1 0 0 0,0 0 0 0 0,0 0 0 0 0,0 0 1 0 0,0 0-1 0 0,0 0 0 0 0,1 0 0 0 0,-1 0 0 0 0,0 0 0 0 0,0 0 1 0 0,0 0-1 0 0,0 0 0 0 0,0 0 0 0 0,0 0 0 0 0,0 0 0 0 0,0 0 1 0 0,0 0-1 0 0,0 0 0 0 0,0 1 0 0 0,0-1 0 0 0,0 0 0 0 0,0 0 1 0 0,10-12 69 0 0,13-20-168 0 0,46-79-426 0 0,59-81-95 0 0,-111 171 565 0 0,1 0 0 0 0,1 1-1 0 0,0 1 1 0 0,2 0-1 0 0,0 2 1 0 0,31-20-1 0 0,-34 27 3 0 0,0 0 1 0 0,0 1-1 0 0,35-12 0 0 0,-42 18 57 0 0,-1 1-1 0 0,0 0 1 0 0,1 0-1 0 0,-1 1 1 0 0,1 0-1 0 0,0 1 1 0 0,-1 0-1 0 0,1 1 1 0 0,11 1-1 0 0,-18-1 12 0 0,0 0 0 0 0,0 0 0 0 0,-1 0 0 0 0,1 1 0 0 0,-1-1-1 0 0,1 1 1 0 0,-1 0 0 0 0,1 0 0 0 0,-1 0 0 0 0,0 0 0 0 0,0 1 0 0 0,0-1 0 0 0,0 1 0 0 0,4 5-1 0 0,-3-3 28 0 0,-1 0 0 0 0,0 0 0 0 0,0 1-1 0 0,0 0 1 0 0,-1-1 0 0 0,0 1-1 0 0,0 0 1 0 0,2 9 0 0 0,-1 2 123 0 0,-1 1 1 0 0,-1-1-1 0 0,-1 1 1 0 0,0 0 0 0 0,-4 26-1 0 0,-5 8 128 0 0,-1-1-1 0 0,-2-1 1 0 0,-27 69 0 0 0,36-111-292 0 0,-1 1 0 0 0,-1-1 0 0 0,1 0 0 0 0,-1 0 0 0 0,-1 0 0 0 0,1-1 0 0 0,-1 1 0 0 0,0-2 0 0 0,-1 1 0 0 0,0-1-1 0 0,0 1 1 0 0,0-2 0 0 0,-1 1 0 0 0,0-1 0 0 0,0 0 0 0 0,0-1 0 0 0,-1 0 0 0 0,1 0 0 0 0,-1-1 0 0 0,0 0 0 0 0,0-1 0 0 0,0 0 0 0 0,-1 0 0 0 0,1-1 0 0 0,-12 1 0 0 0,3-2-47 0 0,0-1 1 0 0,0-1-1 0 0,0 0 0 0 0,0-1 0 0 0,0-1 1 0 0,1-1-1 0 0,-1 0 0 0 0,1-1 0 0 0,0-1 1 0 0,-18-11-1 0 0,31 16-145 0 0,0-1 0 0 0,0 1 0 0 0,0-2 0 0 0,0 1 0 0 0,0 0 0 0 0,-6-8 0 0 0,7 8-1125 0 0,1-1 1 0 0,-1 1 0 0 0,1-1 0 0 0,-3-7 0 0 0,-3-12-6269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5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19751 0 0,'0'0'447'0'0,"1"2"62"0"0,6 98 783 0 0,-6-65-706 0 0,10 60 0 0 0,-5-71-288 0 0,0 0-1 0 0,1-1 0 0 0,2 0 1 0 0,0 0-1 0 0,2-1 1 0 0,0-1-1 0 0,1 1 1 0 0,2-2-1 0 0,0 0 0 0 0,1 0 1 0 0,0-1-1 0 0,33 28 1 0 0,-36-37-343 0 0,1-1 1 0 0,0-1-1 0 0,0 0 1 0 0,1-1-1 0 0,0 0 0 0 0,0-1 1 0 0,1-1-1 0 0,-1 0 1 0 0,1-1-1 0 0,0 0 1 0 0,22 1-1 0 0,-28-5-346 0 0,-1 1 1 0 0,1-2-1 0 0,-1 1 0 0 0,1-2 0 0 0,13-2 1 0 0,-17 3-791 0 0,-1-1 0 0 0,1 0 0 0 0,-1 1 0 0 0,1-1 0 0 0,-1-1 0 0 0,7-4 1 0 0,3-7-5698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5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763 152 3679 0 0,'28'-42'439'0'0,"18"-25"1552"0"0,-8 25 15440 0 0,-37 44-16991 0 0,0 4-340 0 0,0-1 0 0 0,0 1 0 0 0,0-1 0 0 0,0 1 0 0 0,-1-1-1 0 0,0 1 1 0 0,0-1 0 0 0,-1 1 0 0 0,1-1 0 0 0,-1 1-1 0 0,0-1 1 0 0,-1 0 0 0 0,-3 10 0 0 0,-5 11 160 0 0,-17 34-1 0 0,23-54-208 0 0,-113 209 524 0 0,-13 25-283 0 0,-62 174-183 0 0,89-190-82 0 0,-31 38-27 0 0,71-158 28 0 0,-18 34-67 0 0,79-135-29 0 0,1 0 0 0 0,0 1-1 0 0,0-1 1 0 0,0 0-1 0 0,0 1 1 0 0,0-1 0 0 0,1 0-1 0 0,-1 1 1 0 0,1 3-1 0 0,0-6-24 0 0,0-1-1 0 0,0 0 0 0 0,1 1 1 0 0,-1-1-1 0 0,0 1 0 0 0,0-1 1 0 0,0 0-1 0 0,1 1 0 0 0,-1-1 0 0 0,0 0 1 0 0,0 1-1 0 0,1-1 0 0 0,-1 0 1 0 0,0 1-1 0 0,1-1 0 0 0,-1 0 1 0 0,0 0-1 0 0,1 1 0 0 0,-1-1 1 0 0,1 0-1 0 0,-1 0 0 0 0,0 0 0 0 0,1 0 1 0 0,-1 1-1 0 0,1-1 0 0 0,0 0 1 0 0,-1 0-227 0 0,13 3-1368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5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2226 27 5527 0 0,'15'-14'8055'0'0,"-23"11"-7327"0"0,7 3-228 0 0,-9-3-47 0 0,1 1 0 0 0,-1 0-1 0 0,0 1 1 0 0,0 0 0 0 0,0 1 0 0 0,-18 1-1 0 0,5 1 306 0 0,-42 11 0 0 0,-142 58 653 0 0,107-33-1318 0 0,-261 63-98 0 0,210-64-176 0 0,-347 73-401 0 0,466-105 494 0 0,-42 0 0 0 0,61-5 3 0 0,1 0 1 0 0,-1-1-1 0 0,1-1 1 0 0,0 0-1 0 0,0 0 1 0 0,-19-7-1 0 0,29 8 63 0 0,0 0-1 0 0,0 0 0 0 0,0 0 1 0 0,0 0-1 0 0,0 0 0 0 0,0 0 1 0 0,1 0-1 0 0,-1 0 0 0 0,0-1 1 0 0,1 1-1 0 0,-1-1 0 0 0,1 1 1 0 0,-1-1-1 0 0,1 0 0 0 0,0 1 1 0 0,0-1-1 0 0,-1 0 0 0 0,1 0 1 0 0,1 0-1 0 0,-1 0 0 0 0,0 0 1 0 0,0 0-1 0 0,1 0 0 0 0,-1 0 1 0 0,1 0-1 0 0,0 0 0 0 0,0-1 1 0 0,-1 1-1 0 0,1 0 0 0 0,1 0 1 0 0,-1 0-1 0 0,0 0 0 0 0,0-1 1 0 0,1 1-1 0 0,-1 0 0 0 0,1 0 1 0 0,0 0-1 0 0,0 0 0 0 0,0 0 1 0 0,0 0-1 0 0,0 1 0 0 0,2-4 1 0 0,8-10-70 0 0,0 0 1 0 0,1 1 0 0 0,1 1 0 0 0,26-22 0 0 0,63-39-128 0 0,-81 60 187 0 0,-18 12 22 0 0,48-29-67 0 0,-47 28 64 0 0,1 1 0 0 0,0 0 1 0 0,-1 0-1 0 0,1 1 0 0 0,0-1 0 0 0,0 1 0 0 0,0 0 0 0 0,9 0 0 0 0,-13 1 7 0 0,-1 0-1 0 0,1 0 1 0 0,0 0-1 0 0,-1 1 1 0 0,1-1-1 0 0,0 0 1 0 0,-1 0-1 0 0,1 1 0 0 0,-1-1 1 0 0,1 0-1 0 0,-1 1 1 0 0,1-1-1 0 0,-1 1 1 0 0,1-1-1 0 0,-1 1 1 0 0,1-1-1 0 0,-1 1 1 0 0,0-1-1 0 0,1 1 1 0 0,-1-1-1 0 0,0 1 1 0 0,1 0-1 0 0,0 1-15 0 0,0 1 0 0 0,1 0 0 0 0,0 0 0 0 0,-1 1 0 0 0,0-1 0 0 0,0 1 0 0 0,0-1 0 0 0,0 1 0 0 0,0-1 0 0 0,-1 1 0 0 0,0 0 0 0 0,0-1 0 0 0,0 1 0 0 0,0 0 0 0 0,0-1 0 0 0,-2 7 0 0 0,-1 7-112 0 0,-12 32-1 0 0,11-37 98 0 0,-86 222 286 0 0,55-148 24 0 0,-174 370 599 0 0,154-343-824 0 0,-160 283 92 0 0,205-381-134 0 0,-154 220 160 0 0,123-173-166 0 0,117-159-593 0 0,-44 57 282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5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11519 0 0,'0'0'1396'0'0,"2"0"-301"0"0,3 2-590 0 0,0-1-1 0 0,0-1 1 0 0,0 1-1 0 0,0-1 1 0 0,0 1 0 0 0,1-1-1 0 0,6-1 1 0 0,40-8 945 0 0,-32 5-1080 0 0,22-6 408 0 0,0-1-1 0 0,46-19 1 0 0,78-42 800 0 0,14-5-774 0 0,-147 64-1208 0 0,0 2 0 0 0,65-12 0 0 0,-87 22-966 0 0,-8 1-56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2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8207 0 0,'0'0'5231'0'0,"-1"2"-4606"0"0,-22 40 2230 0 0,22-40-2647 0 0,-4 10 160 0 0,4-9 1225 0 0,4-4-1401 0 0,6-4-12 0 0,-6 4-50 0 0,-3 0-56 0 0,1 1 1 0 0,-1-1-1 0 0,1 1 1 0 0,-1 0-1 0 0,1-1 1 0 0,-1 1 0 0 0,1 0-1 0 0,-1-1 1 0 0,1 1-1 0 0,-1 0 1 0 0,1 0 0 0 0,-1-1-1 0 0,1 1 1 0 0,0 0-1 0 0,-1 0 1 0 0,1 0 0 0 0,1 0-1 0 0,-6 14 151 0 0,-1 13-146 0 0,5-25-440 0 0,8 24-1072 0 0,-7-24 59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55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11 3679 0 0,'0'-10'12300'0'0,"-1"12"-11013"0"0,-20 40-133 0 0,-44 65-1 0 0,42-71-827 0 0,-192 326 1046 0 0,205-344-1267 0 0,2 0 0 0 0,-10 27-1 0 0,16-40-79 0 0,0 1 0 0 0,1-1 0 0 0,-1 0 0 0 0,1 1 0 0 0,1-1 0 0 0,-1 1 0 0 0,1 0 0 0 0,0-1 0 0 0,0 1 0 0 0,1-1 0 0 0,0 1 0 0 0,0-1 0 0 0,2 10 0 0 0,-1-12-13 0 0,1 1 0 0 0,-1 0 0 0 0,0 0 0 0 0,1-1 1 0 0,0 1-1 0 0,0-1 0 0 0,0 0 0 0 0,0 0 0 0 0,0 0 0 0 0,1 0 0 0 0,-1-1 0 0 0,1 1 0 0 0,0-1 0 0 0,0 0 0 0 0,0 0 0 0 0,0-1 1 0 0,0 1-1 0 0,0-1 0 0 0,6 2 0 0 0,0-1-406 0 0,0 0 0 0 0,1 0-1 0 0,-1-1 1 0 0,1-1 0 0 0,0 0 0 0 0,19-2 0 0 0,1-4-6657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5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53 10591 0 0,'-2'1'819'0'0,"-4"8"-269"0"0,0 0-1 0 0,0 0 1 0 0,1 1 0 0 0,0 0-1 0 0,0 0 1 0 0,1 0 0 0 0,1 0-1 0 0,0 0 1 0 0,0 1 0 0 0,1 0 0 0 0,0-1-1 0 0,1 1 1 0 0,0 0 0 0 0,1 0-1 0 0,0 0 1 0 0,0 0 0 0 0,5 19-1 0 0,-2-13-254 0 0,2 0-1 0 0,0 0 1 0 0,1-1-1 0 0,0 1 1 0 0,1-1-1 0 0,1-1 0 0 0,1 0 1 0 0,0 0-1 0 0,1 0 1 0 0,17 18-1 0 0,3-1-99 0 0,0-2-1 0 0,2-2 0 0 0,1-1 1 0 0,40 25-1 0 0,-22-20-168 0 0,2-3 1 0 0,73 30-1 0 0,-115-54-98 0 0,1-1 1 0 0,-1-1-1 0 0,1 0 1 0 0,13 2-1 0 0,-19-5-55 0 0,0 1-1 0 0,0-1 0 0 0,0 0 0 0 0,0 0 1 0 0,0-1-1 0 0,0 0 0 0 0,0 0 1 0 0,0 0-1 0 0,11-4 0 0 0,-15 4 6 0 0,0 0 0 0 0,-1 0 0 0 0,1 0 0 0 0,-1 0 0 0 0,1 0 0 0 0,-1 0 0 0 0,1-1 0 0 0,-1 1 0 0 0,0 0 0 0 0,0-1 0 0 0,1 1 0 0 0,-1-1-1 0 0,0 1 1 0 0,0-1 0 0 0,-1 0 0 0 0,1 1 0 0 0,0-1 0 0 0,0 0 0 0 0,-1 0 0 0 0,1 1 0 0 0,-1-1 0 0 0,1 0 0 0 0,-1 0 0 0 0,0 0 0 0 0,0-2 0 0 0,1-20-1361 0 0</inkml:trace>
  <inkml:trace contextRef="#ctx0" brushRef="#br0" timeOffset="1">899 1 17015 0 0,'0'0'779'0'0,"-1"1"-15"0"0,-6 4-675 0 0,0 0 0 0 0,0 0 0 0 0,1 1 0 0 0,0 0 0 0 0,0 1-1 0 0,1-1 1 0 0,-1 1 0 0 0,-6 13 0 0 0,-10 9 740 0 0,-28 31-82 0 0,-87 78 0 0 0,-71 41 1026 0 0,115-101-1500 0 0,8-7-540 0 0,-144 131-1370 0 0,217-186 1197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5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16039 0 0,'-3'1'76'0'0,"0"1"-1"0"0,1-1 1 0 0,-1 1-1 0 0,1 0 1 0 0,-1 0-1 0 0,1 0 1 0 0,0 0-1 0 0,0 0 1 0 0,0 1-1 0 0,0-1 1 0 0,0 1-1 0 0,0-1 0 0 0,1 1 1 0 0,-1 0-1 0 0,1-1 1 0 0,0 1-1 0 0,0 0 1 0 0,0 0-1 0 0,0 0 1 0 0,0 0-1 0 0,1 0 1 0 0,-1 6-1 0 0,0 4 37 0 0,2 0 0 0 0,0-1 0 0 0,0 1-1 0 0,1-1 1 0 0,0 1 0 0 0,1-1 0 0 0,1 0-1 0 0,0 0 1 0 0,1 0 0 0 0,0-1 0 0 0,0 1-1 0 0,9 11 1 0 0,5 6 109 0 0,1-1 0 0 0,1 0-1 0 0,31 29 1 0 0,2-5 225 0 0,71 52 0 0 0,23 21 498 0 0,-132-110-775 0 0,-2 0 0 0 0,0 1 0 0 0,-1 1 0 0 0,0 0 0 0 0,-1 1 0 0 0,-2 1 0 0 0,1-1 0 0 0,7 22 1 0 0,-12-23-67 0 0,-1 0 0 0 0,0 0 0 0 0,-1 0 1 0 0,-1 0-1 0 0,-1 1 0 0 0,0-1 0 0 0,-2 1 1 0 0,0 0-1 0 0,0-1 0 0 0,-4 21 0 0 0,-1-14-26 0 0,0 0-1 0 0,-2 0 1 0 0,-1-1-1 0 0,0 0 1 0 0,-2 0 0 0 0,0-1-1 0 0,-2-1 1 0 0,0 0-1 0 0,-2 0 1 0 0,0-1-1 0 0,-1-1 1 0 0,-23 23-1 0 0,17-21-121 0 0,-1 0 1 0 0,-1-2-1 0 0,-1-1 0 0 0,-42 25 0 0 0,47-32-162 0 0,-9 5-510 0 0,26-15-467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0:5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8287 0 0,'0'0'756'0'0,"1"-1"-622"0"0,5-5 736 0 0,0 1 1 0 0,0 0-1 0 0,1 1 1 0 0,0 0-1 0 0,0 0 1 0 0,0 0-1 0 0,0 1 1 0 0,0 0-1 0 0,1 0 1 0 0,8-1 0 0 0,3-2 975 0 0,3-2-1143 0 0,164-50 2359 0 0,-159 52-3119 0 0,-1 0 1 0 0,2 2 0 0 0,-1 1-1 0 0,0 2 1 0 0,30 1 0 0 0,-55 0-127 0 0,-1 0 0 0 0,1 0 1 0 0,0 1-1 0 0,-1-1 0 0 0,1 0 1 0 0,-1 1-1 0 0,1-1 0 0 0,-1 1 0 0 0,1 0 1 0 0,1 0-1 0 0,-3 0 60 0 0,1-1 1 0 0,-1 1 0 0 0,1-1-1 0 0,-1 1 1 0 0,1-1-1 0 0,-1 1 1 0 0,1-1-1 0 0,-1 1 1 0 0,1 0-1 0 0,-1-1 1 0 0,0 1-1 0 0,1 0 1 0 0,-1-1-1 0 0,0 1 1 0 0,0 0-1 0 0,0-1 1 0 0,1 1-1 0 0,-1 0 1 0 0,0 0-1 0 0,0-1 1 0 0,0 1 0 0 0,0 0-1 0 0,0 1 1 0 0,-4 12-1300 0 0</inkml:trace>
  <inkml:trace contextRef="#ctx0" brushRef="#br0" timeOffset="1">24 527 7367 0 0,'0'0'13430'0'0,"2"2"-11945"0"0,2 0-1327 0 0,0 1 0 0 0,0-1 0 0 0,0 0 0 0 0,0-1 0 0 0,0 1 0 0 0,1-1 0 0 0,-1 0 0 0 0,1 0 0 0 0,-1 0 0 0 0,1 0 0 0 0,-1-1 0 0 0,1 1 0 0 0,-1-1 0 0 0,1-1 0 0 0,6 0 0 0 0,12-2 348 0 0,40-11 1 0 0,-50 11-299 0 0,60-18 304 0 0,-33 10-494 0 0,73-13 0 0 0,-106 23-1055 0 0,0 1-1 0 0,0 0 1 0 0,0 0 0 0 0,8 3 0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0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15231 0 0,'0'0'348'0'0,"-2"1"50"0"0,-4 0-240 0 0,0 1 0 0 0,0 0 0 0 0,0 0 0 0 0,0 0 0 0 0,1 1 0 0 0,-1 0 0 0 0,1 0 0 0 0,0 0 0 0 0,-1 1 0 0 0,2 0 0 0 0,-1 0 0 0 0,0 0 0 0 0,1 1 0 0 0,0-1 0 0 0,0 1 0 0 0,0 0 0 0 0,0 0 0 0 0,1 0 0 0 0,0 1 0 0 0,-4 8 0 0 0,-7 18 511 0 0,1 1 0 0 0,-9 40-1 0 0,2-8-306 0 0,0-3-123 0 0,-53 137 74 0 0,-26 2-238 0 0,67-145-76 0 0,-59 77-1 0 0,26-55-91 0 0,63-76-123 0 0,2-2 113 0 0,-1 0 0 0 0,1 0 0 0 0,0 0 0 0 0,-1 1 0 0 0,1-1 0 0 0,-1 0 0 0 0,1 0-1 0 0,0 0 1 0 0,-1 0 0 0 0,1 0 0 0 0,-1 0 0 0 0,1 0 0 0 0,0 0 0 0 0,-1 0 0 0 0,1 0 0 0 0,-1 0 0 0 0,1 0 0 0 0,-1 0 0 0 0,1-1 0 0 0,-1 1 0 0 0,-2-20-3808 0 0,4 7-2081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0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178 556 3679 0 0,'-12'16'-9'0'0,"2"-2"1312"0"0,-1-1 0 0 0,0 0 1 0 0,-24 21-1 0 0,35-33-852 0 0,-1-1-1 0 0,0 1 1 0 0,0-1-1 0 0,0 1 0 0 0,0-1 1 0 0,0 1-1 0 0,0-1 0 0 0,0 1 1 0 0,0-1-1 0 0,0 0 1 0 0,0 0-1 0 0,0 1 0 0 0,0-1 1 0 0,0 0-1 0 0,-1 0 1 0 0,1 0-1 0 0,0 0 0 0 0,-1 0 1 0 0,1-1-224 0 0,-1 1 0 0 0,1-1 0 0 0,-1 1 0 0 0,1-1 0 0 0,0 0 0 0 0,-1 0 0 0 0,1 1 1 0 0,0-1-1 0 0,0 0 0 0 0,0 0 0 0 0,-2-2 0 0 0,-2-3-417 0 0,0-1 0 0 0,1 1 1 0 0,0-1-1 0 0,-5-9 0 0 0,3 4 1095 0 0,2 4-885 0 0,0 0 0 0 0,0 0 0 0 0,0 0 0 0 0,1 0-1 0 0,1-1 1 0 0,-1 1 0 0 0,-1-16 0 0 0,4 17-19 0 0,0 0-1 0 0,0 0 1 0 0,0 0-1 0 0,1 0 1 0 0,0 0-1 0 0,0 0 1 0 0,1 1 0 0 0,0-1-1 0 0,0 0 1 0 0,4-7-1 0 0,12-21-68 0 0,2 0 0 0 0,1 2 0 0 0,48-58 0 0 0,-53 72 35 0 0,1 1 0 0 0,1 1-1 0 0,0 1 1 0 0,2 0 0 0 0,0 1-1 0 0,0 1 1 0 0,39-19 0 0 0,-30 19 117 0 0,1 2 0 0 0,0 2 0 0 0,0 0 0 0 0,1 2 0 0 0,49-6 0 0 0,15 5 1325 0 0,147 5 0 0 0,-164 10-584 0 0,-67-4-716 0 0,0 0 1 0 0,-1 1-1 0 0,1 0 1 0 0,-1 0-1 0 0,11 6 0 0 0,-6 0 3 0 0,-14-8-109 0 0,0 0 0 0 0,1 0-1 0 0,-1 0 1 0 0,0 1 0 0 0,0-1-1 0 0,0 1 1 0 0,0-1 0 0 0,0 0-1 0 0,0 1 1 0 0,0 0 0 0 0,-1-1-1 0 0,1 1 1 0 0,-1-1 0 0 0,1 1-1 0 0,-1 0 1 0 0,1 0 0 0 0,-1-1-1 0 0,0 3 1 0 0,0-1 2 0 0,0 1 0 0 0,0-1 1 0 0,-1 0-1 0 0,0 0 0 0 0,1 0 0 0 0,-1 0 0 0 0,0 1 0 0 0,-1-1 1 0 0,0 3-1 0 0,-5 5 9 0 0,1-1 0 0 0,-1 1 0 0 0,-17 17 0 0 0,-2-1-40 0 0,0-1 0 0 0,-2-1 0 0 0,-55 36 0 0 0,-103 51-150 0 0,104-65 128 0 0,-316 163-1613 0 0,373-203 1242 0 0,24-7 211 0 0,1-3-589 0 0,0 0 639 0 0,1 0 1 0 0,-1 0-1 0 0,1 1 1 0 0,0-1 0 0 0,0 0-1 0 0,0 0 1 0 0,0 1-1 0 0,0-1 1 0 0,1 0-1 0 0,-1 1 1 0 0,1-1-1 0 0,-1 1 1 0 0,1 0 0 0 0,0-1-1 0 0,0 1 1 0 0,4-3-1 0 0,2-2-859 0 0,1 0 1 0 0,0 0-1 0 0,11-6 0 0 0,8-2-4546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0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48 11519 0 0,'12'-12'358'0'0,"-1"0"604"0"0,7-7 3288 0 0,-28 16-2040 0 0,6 2-2075 0 0,0 1 1 0 0,0 0-1 0 0,0 0 0 0 0,0 0 0 0 0,0 0 0 0 0,0 1 0 0 0,0 0 0 0 0,-1 0 1 0 0,2 0-1 0 0,-6 2 0 0 0,-39 20 823 0 0,38-18-718 0 0,-20 12-93 0 0,1 1 0 0 0,1 1 0 0 0,1 1 0 0 0,1 2 0 0 0,0 1 0 0 0,2 1 0 0 0,1 1 0 0 0,-25 34 0 0 0,20-20 22 0 0,2 1-1 0 0,2 1 1 0 0,2 1 0 0 0,1 1-1 0 0,-19 62 1 0 0,26-60-154 0 0,3 1-1 0 0,1 1 0 0 0,-3 52 1 0 0,7-20 25 0 0,6 85-1 0 0,0-155-31 0 0,0 1-1 0 0,1-1 0 0 0,0 0 0 0 0,0 1 0 0 0,1-1 0 0 0,1 0 1 0 0,-1 0-1 0 0,1 0 0 0 0,1 0 0 0 0,5 9 0 0 0,2-2 14 0 0,-7-14-35 0 0,0 0-94 0 0,-1 0-173 0 0,0 1 0 0 0,0-1 0 0 0,1 0 0 0 0,-1 0 0 0 0,1 0 0 0 0,0-1 0 0 0,-1 1 0 0 0,1-1 0 0 0,0 0 0 0 0,0 0 0 0 0,0 0 0 0 0,0 0 0 0 0,0-1 0 0 0,0 0 0 0 0,6 0 0 0 0,7-2-1762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0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37 15231 0 0,'-2'-1'696'0'0,"-11"-9"-175"0"0,-23-12 0 0 0,35 21-63 0 0,-1 0 140 0 0,2 1-560 0 0,0 0 1 0 0,0-1 0 0 0,0 1 0 0 0,0 0-1 0 0,0 0 1 0 0,0 0 0 0 0,0 0 0 0 0,-1 0 0 0 0,1 0-1 0 0,0 0 1 0 0,0 0 0 0 0,0-1 0 0 0,0 1-1 0 0,0 0 1 0 0,-1 0 0 0 0,1 0 0 0 0,0 0 0 0 0,0 0-1 0 0,0 0 1 0 0,0 0 0 0 0,0 0 0 0 0,-1 0 0 0 0,1 0-1 0 0,0 0 1 0 0,0 0 0 0 0,0 0 0 0 0,0 0-1 0 0,-1 0 1 0 0,1 0 0 0 0,0 0 0 0 0,0 0 0 0 0,0 0-1 0 0,0 0 1 0 0,0 1 0 0 0,0-1 0 0 0,-1 0-1 0 0,1 0 1 0 0,0 0 0 0 0,0 0 0 0 0,0 0 0 0 0,0 0-1 0 0,0 0 1 0 0,0 0 0 0 0,0 1 0 0 0,-1-1-1 0 0,1 0 1 0 0,0 0 0 0 0,0 0 0 0 0,0 0 0 0 0,0 0-1 0 0,0 0 1 0 0,0 1 0 0 0,0-1 0 0 0,0 14 467 0 0,6 20-365 0 0,11 17 470 0 0,28 59 1 0 0,-36-88-450 0 0,23 48 456 0 0,2-2 1 0 0,86 125-1 0 0,-97-162-541 0 0,2-1 1 0 0,0-2-1 0 0,3 0 1 0 0,0-2-1 0 0,1-1 1 0 0,2-1-1 0 0,0-2 1 0 0,67 36-1 0 0,-81-50-42 0 0,1 0 0 0 0,31 8-1 0 0,-43-14-73 0 0,1-1 0 0 0,-1 0-1 0 0,1 0 1 0 0,-1 0 0 0 0,1-1 0 0 0,0 0-1 0 0,-1 0 1 0 0,1-1 0 0 0,0 0-1 0 0,12-3 1 0 0,-18 3-50 0 0,-1 1 0 0 0,1-1 1 0 0,0 1-1 0 0,0-1 0 0 0,-1 1 0 0 0,1-1 0 0 0,0 0 0 0 0,-1 1 1 0 0,1-1-1 0 0,-1 0 0 0 0,1 0 0 0 0,-1 1 0 0 0,1-1 0 0 0,-1 0 0 0 0,1 0 1 0 0,-1 0-1 0 0,0 0 0 0 0,0 1 0 0 0,1-1 0 0 0,-1-2 0 0 0,1-16-3119 0 0,-2 6-3950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0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1217 21 8287 0 0,'0'0'382'0'0,"0"-3"-8"0"0,3-5 48 0 0,-4-1 7185 0 0,0 9-7433 0 0,1 0 1 0 0,0 0-1 0 0,0 0 0 0 0,0 0 0 0 0,-1 0 0 0 0,1 0 1 0 0,0 0-1 0 0,-11 6 1706 0 0,-12 20-2416 0 0,22-24 956 0 0,-104 143 447 0 0,35-43-557 0 0,-1-8-181 0 0,-150 154 0 0 0,172-202-92 0 0,-3-1-1 0 0,-1-3 0 0 0,-2-2 1 0 0,-97 53-1 0 0,-106 26-1012 0 0,235-111 734 0 0,3-1-245 0 0,-30 15 0 0 0,47-20 215 0 0,6-2-110 0 0,12-2 167 0 0,0 0 0 0 0,1 0 0 0 0,19-7 0 0 0,-4 2-152 0 0,16-4-1193 0 0,2-2-4327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05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61 3223 0 0,'72'-28'2808'0'0,"-58"22"1948"0"0,30-8 0 0 0,14 2 71 0 0,-45 12-3527 0 0,-11 0 389 0 0,-2 8-1403 0 0,0-5-244 0 0,0 0 0 0 0,1 0 0 0 0,-2 1 0 0 0,1-1-1 0 0,0 0 1 0 0,-1 0 0 0 0,1 1 0 0 0,-1-1 0 0 0,0 0-1 0 0,0 0 1 0 0,0 0 0 0 0,-1 0 0 0 0,1 0 0 0 0,-3 3-1 0 0,-6 8 38 0 0,-1-1-1 0 0,0-1 1 0 0,-19 17-1 0 0,-42 29 12 0 0,45-37-59 0 0,-103 76-17 0 0,56-44-88 0 0,-107 101-1 0 0,164-136 9 0 0,16-17 0 0 0,44 3-71 0 0,99-19 157 0 0,-12 1 13 0 0,-83 10-34 0 0,68-3 107 0 0,-89 6-226 0 0,0 2 1 0 0,34 5 0 0 0,-58-6-704 0 0,-1 2-254 0 0,1-1 714 0 0,-1 0-1 0 0,0 0 0 0 0,0 1 1 0 0,0-1-1 0 0,0 1 0 0 0,0-1 1 0 0,0 1-1 0 0,-1-1 0 0 0,1 1 1 0 0,0 2-1 0 0,0 6-1472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2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36 11375 0 0,'2'-2'522'0'0,"4"-3"-219"0"0,24-20 104 0 0,-30 25-302 0 0,0 0 0 0 0,0 0 0 0 0,0-1-1 0 0,0 1 1 0 0,0 0 0 0 0,0 0 0 0 0,1 0-1 0 0,-1-1 1 0 0,0 1 0 0 0,0 0 0 0 0,0 0-1 0 0,0 0 1 0 0,1 0 0 0 0,-1 0 0 0 0,0-1-1 0 0,0 1 1 0 0,0 0 0 0 0,1 0 0 0 0,-1 0-1 0 0,0 0 1 0 0,0 0 0 0 0,0 0 0 0 0,1 0-1 0 0,-1 0 1 0 0,0 0 0 0 0,0 0 0 0 0,0 0-1 0 0,1 0 1 0 0,-1 0 0 0 0,0 0 0 0 0,0 0-1 0 0,1 0 1 0 0,-1 0 0 0 0,0 0 0 0 0,0 0-1 0 0,0 0 1 0 0,1 0 0 0 0,-1 0 0 0 0,0 0-1 0 0,0 0 1 0 0,0 1 0 0 0,1-1 0 0 0,-1 0-1 0 0,0 0 1 0 0,-3 12 823 0 0,-14 19-886 0 0,-2-10 284 0 0,0-1-1 0 0,-37 29 0 0 0,38-35-221 0 0,0 1 0 0 0,1 1 0 0 0,1 1 0 0 0,-26 34 0 0 0,29-32-69 0 0,2 1-1 0 0,-12 28 0 0 0,19-40-25 0 0,1 0-1 0 0,0 0 1 0 0,1 1-1 0 0,0-1 1 0 0,1 1-1 0 0,-1-1 1 0 0,2 1-1 0 0,-1 0 1 0 0,1 11-1 0 0,1-18 1 0 0,-1 1-1 0 0,1 0 0 0 0,0 0 1 0 0,-1-1-1 0 0,1 1 0 0 0,0 0 1 0 0,1-1-1 0 0,-1 1 0 0 0,0-1 1 0 0,1 1-1 0 0,-1-1 0 0 0,1 0 1 0 0,0 1-1 0 0,3 3 0 0 0,-1-3 23 0 0,0-1 1 0 0,0 1-1 0 0,0-1 0 0 0,0 1 0 0 0,0-1 1 0 0,0 0-1 0 0,0 0 0 0 0,7 1 0 0 0,0 0 36 0 0,1-1-1 0 0,0 0 1 0 0,0-1-1 0 0,0 0 1 0 0,-1-1 0 0 0,16-2-1 0 0,-16 0-16 0 0,-1 0 0 0 0,1-1 1 0 0,-1 0-1 0 0,0-1 0 0 0,0 0 0 0 0,0-1 0 0 0,0 0 0 0 0,-1-1 0 0 0,0 1 1 0 0,0-2-1 0 0,0 1 0 0 0,-1-1 0 0 0,0-1 0 0 0,11-12 0 0 0,-15 15-17 0 0,-1 1 0 0 0,1-1-1 0 0,-1 0 1 0 0,0 0 0 0 0,0 0-1 0 0,-1-1 1 0 0,0 1 0 0 0,0-1-1 0 0,0 1 1 0 0,0-1 0 0 0,1-11-1 0 0,-2 9-6 0 0,-1 0-1 0 0,0 0 0 0 0,-1 0 1 0 0,0-1-1 0 0,0 1 0 0 0,0 0 1 0 0,-5-13-1 0 0,-4-4-74 0 0,-1 0 0 0 0,-1 0 0 0 0,-2 1 1 0 0,-15-22-1 0 0,22 36-13 0 0,-1-4-87 0 0,-8-10-303 0 0,15 22 276 0 0,-1 0-67 0 0,2 1 203 0 0,0 1-1 0 0,0 0 0 0 0,0-1 1 0 0,0 1-1 0 0,0 0 1 0 0,0 0-1 0 0,0-1 0 0 0,0 1 1 0 0,-1 0-1 0 0,1 0 0 0 0,0-1 1 0 0,0 1-1 0 0,0 0 0 0 0,0 0 1 0 0,0 0-1 0 0,-1-1 0 0 0,1 1 1 0 0,0 0-1 0 0,0 0 1 0 0,0 0-1 0 0,-1-1 0 0 0,1 1 1 0 0,0 0-1 0 0,0 0 0 0 0,-1 0 1 0 0,1 0-1 0 0,0 0 0 0 0,0 0 1 0 0,-1 0-1 0 0,1-1 1 0 0,-3 5-690 0 0,1 0 0 0 0,0-1 1 0 0,0 1-1 0 0,-3 8 1 0 0,1 5-5169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0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41 10135 0 0,'-2'0'778'0'0,"-10"2"-150"0"0,1 1 1 0 0,-16 7 6939 0 0,29-10-7436 0 0,0 0 0 0 0,0 0 0 0 0,0-1 0 0 0,-1 1 0 0 0,1 0 0 0 0,0-1 0 0 0,0 1 0 0 0,0-1 1 0 0,-1 0-1 0 0,4-1 0 0 0,3-1 190 0 0,106-22 1975 0 0,-74 18-1829 0 0,-11 2-17 0 0,0 1 0 0 0,43 0 0 0 0,-60 3-350 0 0,-8 1-114 0 0,1 0 0 0 0,-1 0 0 0 0,1 1 0 0 0,-1-1 0 0 0,0 1 0 0 0,1 0 0 0 0,-1 0 0 0 0,5 3 0 0 0,11 1-1219 0 0,-1 0 0 0 0,1-2 0 0 0,23 2 0 0 0,-18-4-6368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0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7367 0 0,'7'-21'-233'0'0,"-2"4"1800"0"0,0 2 0 0 0,16-31 0 0 0,-20 42-1244 0 0,1 1 0 0 0,0-1 0 0 0,1 1 0 0 0,-1 0 0 0 0,1 0 0 0 0,-1 0 0 0 0,1 0 0 0 0,0 0 0 0 0,0 1 0 0 0,0-1 0 0 0,0 1 0 0 0,1 0 0 0 0,-1 0 0 0 0,0 0 0 0 0,1 0 0 0 0,0 1 0 0 0,-1-1 1 0 0,5 0-1 0 0,-5 2-208 0 0,-1 0 0 0 0,0 0 0 0 0,0 0 0 0 0,0 0 0 0 0,0 0 0 0 0,0 1 0 0 0,0-1 0 0 0,0 1 0 0 0,0-1 0 0 0,0 1 0 0 0,0 0 0 0 0,0 0 0 0 0,0 0 0 0 0,0 0 0 0 0,0 0 0 0 0,-1 0 0 0 0,1 0 0 0 0,0 1 0 0 0,-1-1 0 0 0,2 2 0 0 0,3 4 108 0 0,0-1 0 0 0,0 1-1 0 0,6 11 1 0 0,20 35 709 0 0,65 91 921 0 0,-85-129-1667 0 0,2 0 0 0 0,-1 0 1 0 0,2-1-1 0 0,0-1 1 0 0,1 0-1 0 0,27 16 0 0 0,19 4 470 0 0,1-3-1 0 0,94 31 0 0 0,-56-19-606 0 0,-98-41-462 0 0,7 8-3085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0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6 9671 0 0,'-4'-6'12880'0'0,"5"17"-12713"0"0,0 0-1 0 0,-1 0 1 0 0,-1 0-1 0 0,1 0 1 0 0,-2-1-1 0 0,1 1 1 0 0,-2 0-1 0 0,1-1 1 0 0,-8 19-1 0 0,3-14-86 0 0,0 0 0 0 0,-2 0 1 0 0,1-1-1 0 0,-2 0 0 0 0,-19 22 0 0 0,2-8-49 0 0,-1-1-1 0 0,-2-2 1 0 0,-1-1-1 0 0,-58 35 1 0 0,-49 18 71 0 0,35-22-87 0 0,78-38-29 0 0,13-9-57 0 0,0 0 0 0 0,-17 8 0 0 0,27-15-267 0 0,18-10-7038 0 0,2-1 45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0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6 4607 0 0,'-17'-2'723'0'0,"8"1"-823"0"0,0 0 1 0 0,-1 0-1 0 0,1 1 1 0 0,-17 2-1 0 0,23-2 356 0 0,1 1 0 0 0,-1-1-1 0 0,1 1 1 0 0,-1 0 0 0 0,1 0 0 0 0,0 0-1 0 0,-1 1 1 0 0,1-1 0 0 0,-3 2 0 0 0,3-1 389 0 0,1 0 1 0 0,-1-1 0 0 0,0 1-1 0 0,1 0 1 0 0,0 0 0 0 0,-1 0-1 0 0,1 0 1 0 0,0 0 0 0 0,0 0 0 0 0,0 1-1 0 0,-1 3 1 0 0,1-2-317 0 0,0 1 0 0 0,1-1-1 0 0,-1 1 1 0 0,1-1 0 0 0,0 1 0 0 0,1 0 0 0 0,-1-1-1 0 0,1 1 1 0 0,0-1 0 0 0,0 1 0 0 0,0-1 0 0 0,0 1-1 0 0,1-1 1 0 0,3 6 0 0 0,4 9-625 0 0,23 32 0 0 0,-22-37 637 0 0,36 52-196 0 0,3-1-1 0 0,63 63 1 0 0,132 97 1497 0 0,-128-122-467 0 0,-100-86-894 0 0,-1 0 0 0 0,-1 0-1 0 0,0 1 1 0 0,19 34 0 0 0,-27-41-207 0 0,-1 1 0 0 0,-1-1 0 0 0,0 1 1 0 0,0 0-1 0 0,-1 0 0 0 0,-1 0 0 0 0,0 1 0 0 0,0-1 1 0 0,-2 1-1 0 0,1-1 0 0 0,-2 1 0 0 0,1-1 0 0 0,-2 1 1 0 0,0-1-1 0 0,0 0 0 0 0,-1 0 0 0 0,0 0 1 0 0,-1 0-1 0 0,-9 17 0 0 0,0-3 11 0 0,-1-2 0 0 0,-1 1 0 0 0,-1-2 1 0 0,-2 0-1 0 0,0-1 0 0 0,-1-1 0 0 0,-31 27 0 0 0,-20 13 92 0 0,-88 85-587 0 0,154-142 85 0 0,0 0 0 0 0,1 1 0 0 0,-1 0 0 0 0,1 0 0 0 0,0 0 0 0 0,-4 9 0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0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53 2759 0 0,'-3'1'207'0'0,"-42"0"21335"0"0,58-1-20479 0 0,19-2-635 0 0,0-1 0 0 0,55-13 0 0 0,-24 3-261 0 0,-39 9-195 0 0,63-10 146 0 0,-73 12-269 0 0,0 1-1 0 0,0 1 0 0 0,0 1 0 0 0,15 1 1 0 0,-27-1-911 0 0</inkml:trace>
  <inkml:trace contextRef="#ctx0" brushRef="#br0" timeOffset="1">35 465 18863 0 0,'-7'0'290'0'0,"5"0"-145"0"0,1 0 0 0 0,-1 0 1 0 0,0 0-1 0 0,0 0 0 0 0,0 0 0 0 0,1 1 0 0 0,-1-1 1 0 0,0 1-1 0 0,0-1 0 0 0,1 1 0 0 0,-1 0 0 0 0,-4 2 1635 0 0,20 0 104 0 0,3-2-1462 0 0,0-2-1 0 0,0 0 0 0 0,0 0 1 0 0,0-2-1 0 0,29-8 1 0 0,-24 6-196 0 0,65-16 409 0 0,-20 4-832 0 0,1 3 0 0 0,86-6 0 0 0,-119 20-1977 0 0,-22 1 333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0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29 14743 0 0,'0'0'672'0'0,"-1"-1"-9"0"0,0-1-596 0 0,1 0-1 0 0,-1 1 1 0 0,0-1 0 0 0,0 1 0 0 0,0-1 0 0 0,0 1-1 0 0,0-1 1 0 0,0 1 0 0 0,-1 0 0 0 0,1-1 0 0 0,0 1-1 0 0,-1 0 1 0 0,1 0 0 0 0,-1 0 0 0 0,1 0-1 0 0,-1 0 1 0 0,0 1 0 0 0,1-1 0 0 0,-1 0 0 0 0,0 1-1 0 0,1-1 1 0 0,-1 1 0 0 0,0-1 0 0 0,0 1-1 0 0,0 0 1 0 0,1 0 0 0 0,-1 0 0 0 0,-3 0 0 0 0,-1 1 226 0 0,1 1-1 0 0,-1-1 1 0 0,1 1 0 0 0,-1 0 0 0 0,1 1 0 0 0,-8 4 0 0 0,9-5-377 0 0,-46 25 223 0 0,2 2 0 0 0,-46 36 0 0 0,79-53-167 0 0,0 2 0 0 0,0-1 1 0 0,1 2-1 0 0,-12 16 0 0 0,19-22 21 0 0,1-1 1 0 0,0 1-1 0 0,1 0 0 0 0,0 1 0 0 0,0-1 0 0 0,1 1 1 0 0,1 0-1 0 0,-1 0 0 0 0,-2 14 0 0 0,6-20 12 0 0,-1-1-1 0 0,1 1 0 0 0,0 0 1 0 0,0-1-1 0 0,0 1 1 0 0,0-1-1 0 0,1 1 0 0 0,-1 0 1 0 0,1-1-1 0 0,0 1 1 0 0,0-1-1 0 0,0 1 0 0 0,1-1 1 0 0,-1 0-1 0 0,1 0 1 0 0,0 1-1 0 0,0-1 0 0 0,0 0 1 0 0,0-1-1 0 0,0 1 1 0 0,1 0-1 0 0,0-1 0 0 0,-1 1 1 0 0,7 3-1 0 0,-2-1 32 0 0,0-2 0 0 0,0 1 0 0 0,0-1-1 0 0,0 0 1 0 0,1-1 0 0 0,-1 0 0 0 0,1 0 0 0 0,0 0 0 0 0,0-1-1 0 0,12 0 1 0 0,8 0 98 0 0,0-1 0 0 0,1-2 0 0 0,-2-1 0 0 0,1-1 0 0 0,0-1 0 0 0,-1-2 0 0 0,42-15 0 0 0,-61 19-60 0 0,0 0-1 0 0,-1-1 1 0 0,0 0-1 0 0,1-1 1 0 0,-2 1-1 0 0,1-2 1 0 0,0 1-1 0 0,7-9 1 0 0,-11 11-53 0 0,0 0 1 0 0,-1 0 0 0 0,1-1 0 0 0,-1 1-1 0 0,0-1 1 0 0,0 0 0 0 0,0 0 0 0 0,0 1-1 0 0,-1-1 1 0 0,1-1 0 0 0,-1 1 0 0 0,0 0-1 0 0,-1 0 1 0 0,1 0 0 0 0,-1 0 0 0 0,1-1-1 0 0,-1 1 1 0 0,-1-6 0 0 0,0 3-6 0 0,-1 0 1 0 0,1 0-1 0 0,-1 0 1 0 0,-1 0-1 0 0,1 0 1 0 0,-1 1-1 0 0,-1-1 1 0 0,1 1-1 0 0,-1 0 1 0 0,0 0-1 0 0,0 0 1 0 0,-1 0-1 0 0,-9-8 1 0 0,-3-1-25 0 0,-1 1 1 0 0,0 1 0 0 0,-22-11-1 0 0,-1-3-364 0 0,17 9-417 0 0,11 2-5239 0 0,8 3-795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0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527 126 8951 0 0,'4'-9'191'0'0,"1"1"-1"0"0,0 1 1 0 0,1-1-1 0 0,12-13 0 0 0,-14 18-45 0 0,-1-1 0 0 0,0 0 0 0 0,0 0 0 0 0,0 0 0 0 0,0 0 0 0 0,-1 0 0 0 0,1-1 0 0 0,-1 1 0 0 0,0-1 0 0 0,-1 1 0 0 0,3-8 0 0 0,-4 11-64 0 0,0 1-1 0 0,0-1 1 0 0,0 1 0 0 0,0-1-1 0 0,0 1 1 0 0,0-1-1 0 0,0 1 1 0 0,0-1-1 0 0,0 1 1 0 0,0-1-1 0 0,0 1 1 0 0,-1-1 0 0 0,1 1-1 0 0,0-1 1 0 0,0 1-1 0 0,0-1 1 0 0,-1 1-1 0 0,1-1 1 0 0,0 1 0 0 0,0 0-1 0 0,-1-1 1 0 0,1 1-1 0 0,0-1 1 0 0,-1 1-1 0 0,1 0 1 0 0,-1-1-1 0 0,1 1 1 0 0,-1-1 0 0 0,0 1 47 0 0,-1 0 0 0 0,1-1 0 0 0,0 1 0 0 0,0 0 1 0 0,-1-1-1 0 0,1 1 0 0 0,0 0 0 0 0,-1 0 0 0 0,1 0 1 0 0,-3 0-1 0 0,-1 1 145 0 0,0 0 1 0 0,0 0 0 0 0,0 1-1 0 0,-9 3 1 0 0,-16 11 443 0 0,-38 28 1 0 0,48-31-506 0 0,-17 14-80 0 0,1 1 0 0 0,1 2 1 0 0,2 2-1 0 0,1 0 0 0 0,2 2 1 0 0,1 2-1 0 0,2 1 0 0 0,1 0 1 0 0,2 2-1 0 0,-37 84 1 0 0,51-101-123 0 0,1 1 1 0 0,1 0 0 0 0,1 1-1 0 0,2 0 1 0 0,0 0 0 0 0,1 0-1 0 0,1 1 1 0 0,2-1 0 0 0,0 1-1 0 0,2 0 1 0 0,1-1 0 0 0,0 1-1 0 0,2-1 1 0 0,1 0 0 0 0,11 34-1 0 0,2-12-71 0 0,2-2 0 0 0,2 0 1 0 0,2-1-1 0 0,2-1 0 0 0,2-2 0 0 0,39 46 0 0 0,215 205-453 0 0,-259-269 504 0 0,8 8-41 0 0,221 230-125 0 0,-225-227 154 0 0,-1 2 0 0 0,-2 0 0 0 0,-1 1 0 0 0,-2 2 0 0 0,-1 0 0 0 0,20 57 1 0 0,-33-72-44 0 0,0 0 0 0 0,-2 1 0 0 0,0 0 0 0 0,-2 0 1 0 0,0 0-1 0 0,-2 31 0 0 0,-1-39 20 0 0,-2-1 0 0 0,0 0 0 0 0,0 1-1 0 0,-2-1 1 0 0,0 0 0 0 0,-1 0 0 0 0,0-1-1 0 0,-1 1 1 0 0,0-1 0 0 0,-16 24 0 0 0,8-19 85 0 0,-1 0-1 0 0,-1-1 1 0 0,0-1 0 0 0,-1-1 0 0 0,-1 0-1 0 0,0-1 1 0 0,-40 24 0 0 0,-5-5 340 0 0,-86 35 1 0 0,10-7 109 0 0,133-59-469 0 0,-1 1-1 0 0,1-1 1 0 0,0 1-1 0 0,0 1 1 0 0,0-1 0 0 0,-7 8-1 0 0,7-3-20 0 0,4 2 0 0 0,2-5-187 0 0,1 1 0 0 0,0-1 0 0 0,1 1 0 0 0,-1-1 0 0 0,1 0 0 0 0,0 1 0 0 0,1-1 0 0 0,0 0 0 0 0,0-1 0 0 0,0 1 0 0 0,0 0 0 0 0,1-1 0 0 0,0 0 0 0 0,7 7 0 0 0,-1-3-5840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1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15 6647 0 0,'0'0'600'0'0,"-1"-1"-340"0"0,1 0 3 0 0,-1 0-1 0 0,1 0 1 0 0,-1 0-1 0 0,1 0 1 0 0,-1 0-1 0 0,1 0 0 0 0,-1 0 1 0 0,1 0-1 0 0,-1 1 1 0 0,0-1-1 0 0,1 0 0 0 0,-2-1 1 0 0,1 2-103 0 0,1 0 1 0 0,0 0-1 0 0,0 0 0 0 0,0 0 1 0 0,-1 0-1 0 0,1 0 0 0 0,0 0 1 0 0,-1 0-1 0 0,1 0 0 0 0,0 0 0 0 0,0 0 1 0 0,-1 0-1 0 0,1 0 0 0 0,0 0 1 0 0,0 0-1 0 0,-1 0 0 0 0,1 0 1 0 0,0 0-1 0 0,0 0 0 0 0,-1 0 1 0 0,1 0-1 0 0,0 1 0 0 0,0-1 1 0 0,0 0-1 0 0,-1 0 0 0 0,1 0 1 0 0,0 0-1 0 0,0 1 0 0 0,0-1 1 0 0,-1 0-1 0 0,-6 15 3818 0 0,3-2-4826 0 0,3-6 1028 0 0,0-1 0 0 0,1 0 0 0 0,0 1 0 0 0,0-1 0 0 0,1 0 0 0 0,0 1 0 0 0,0-1-1 0 0,0 0 1 0 0,3 9 0 0 0,3 3 403 0 0,15 32-1 0 0,-10-29-363 0 0,0-1 1 0 0,2 0-1 0 0,0-1 0 0 0,1-1 0 0 0,1 0 1 0 0,1-1-1 0 0,0-1 0 0 0,1 0 1 0 0,35 22-1 0 0,-5-9-85 0 0,0-1-1 0 0,2-3 1 0 0,54 19 0 0 0,114 32-181 0 0,-146-53-1574 0 0,-70-22 403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1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0 9671 0 0,'0'0'2284'0'0,"-2"2"-881"0"0,-7 5-93 0 0,1 1-1 0 0,-13 16 1 0 0,-29 46 449 0 0,14-16-830 0 0,8-20-299 0 0,-51 52 1 0 0,-42 24-126 0 0,99-90-480 0 0,-49 41 18 0 0,-2-4 0 0 0,-129 79 0 0 0,172-120-37 0 0,-32 13-1 0 0,60-28 13 0 0,12-7-446 0 0,-6 3 362 0 0,36-15-1730 0 0,-14 8 17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24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91 1839 0 0,'-1'1'83'0'0,"-1"1"-53"0"0,-12 0 137 0 0,-12-5 14683 0 0,26-1-13308 0 0,0 2-326 0 0,1 0-922 0 0,-1 0-279 0 0,2-1 0 0 0,-1 0 0 0 0,0 1 1 0 0,0-1-1 0 0,1 1 0 0 0,0 0 0 0 0,-1 0 1 0 0,1-1-1 0 0,0 1 0 0 0,0 0 0 0 0,0 0 1 0 0,0 0-1 0 0,0 1 0 0 0,1-1 1 0 0,-1 1-1 0 0,1-1 0 0 0,-1 1 0 0 0,1 0 1 0 0,-1 0-1 0 0,1 0 0 0 0,4-1 0 0 0,9-3 66 0 0,0 1-1 0 0,24-3 1 0 0,-36 7-80 0 0,16-3 3 0 0,202-20 378 0 0,-198 23-324 0 0,0 0 0 0 0,0 2 0 0 0,0 0 0 0 0,-1 2 0 0 0,1 0 0 0 0,-1 2 0 0 0,29 11 0 0 0,-44-14 6 0 0,-1 0 0 0 0,-1 0 0 0 0,1 1 0 0 0,0 0 0 0 0,-1 0 1 0 0,0 1-1 0 0,0 0 0 0 0,0 0 0 0 0,-1 0 0 0 0,0 1 1 0 0,0 0-1 0 0,6 8 0 0 0,-8-9-28 0 0,0 1 0 0 0,0 0 0 0 0,-1-1 1 0 0,0 1-1 0 0,0 1 0 0 0,0-1 0 0 0,0 0 0 0 0,-1 0 1 0 0,0 1-1 0 0,-1-1 0 0 0,1 0 0 0 0,-1 1 0 0 0,-1-1 0 0 0,1 1 1 0 0,-2 6-1 0 0,-1 2-32 0 0,-1-1 0 0 0,0 1 1 0 0,-1-1-1 0 0,-7 14 0 0 0,-31 54-7 0 0,28-56 2 0 0,-7 15 1 0 0,1 0 0 0 0,2 2 0 0 0,3 0 0 0 0,-20 76 0 0 0,31-100 0 0 0,1 0 0 0 0,1 0 0 0 0,1 0 0 0 0,0 1 0 0 0,3 32 0 0 0,1-31 68 0 0,1-1 0 0 0,1 0 0 0 0,11 33 0 0 0,-12-46-43 0 0,-1 0 0 0 0,2-1 0 0 0,-1 0 0 0 0,1 1 0 0 0,0-1 0 0 0,0-1 0 0 0,0 1 0 0 0,1-1 0 0 0,0 1 0 0 0,0-1 0 0 0,0-1 0 0 0,1 1 0 0 0,0-1 0 0 0,7 4 0 0 0,-4-3 228 0 0,1 0 0 0 0,1-1-1 0 0,17 5 1 0 0,0-1 281 0 0,-17-4-389 0 0,15 9-13 0 0,0-3-102 0 0,-14-7 12 0 0,-1-3-20 0 0,-1-1-1391 0 0,-12 7-1457 0 0,1-5 1268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2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69 12383 0 0,'-2'1'564'0'0,"-28"3"633"0"0,1 2 0 0 0,-1 1 0 0 0,1 1-1 0 0,-55 25 1 0 0,82-33 166 0 0,7 0-1281 0 0,0-1 0 0 0,0 0 0 0 0,0 0 0 0 0,0 0 0 0 0,-1-1 0 0 0,7-3 0 0 0,3 0 8 0 0,22-9 64 0 0,39-22 1 0 0,-51 23 104 0 0,1 1 0 0 0,0 1 0 0 0,47-13 0 0 0,-59 22 132 0 0,-7 3 82 0 0,-4 2-305 0 0,-1 0-157 0 0,0-1 1 0 0,1 1-1 0 0,-1 0 0 0 0,0 0 1 0 0,-1 1-1 0 0,1-1 0 0 0,0 0 0 0 0,-1 0 1 0 0,0 0-1 0 0,0 0 0 0 0,0 0 1 0 0,0 1-1 0 0,-1 2 0 0 0,0 1-7 0 0,-1-1 0 0 0,1 1 1 0 0,-1-1-1 0 0,-1 0 0 0 0,-5 12 0 0 0,-2-2-8 0 0,0-1 1 0 0,-1 0-1 0 0,-23 25 0 0 0,-8 1-326 0 0,-2-2 0 0 0,-2-1 0 0 0,-81 50 0 0 0,-7-10-430 0 0,125-74 758 0 0,1 1-1 0 0,0 1 0 0 0,0 0 1 0 0,0 0-1 0 0,-7 8 0 0 0,8-5 3 0 0,5 1 15 0 0,2-9-9 0 0,0 0 0 0 0,1-1-1 0 0,-1 1 1 0 0,0 0 0 0 0,0-1 0 0 0,1 1 0 0 0,-1-1 0 0 0,0 1 0 0 0,1 0-1 0 0,-1-1 1 0 0,1 1 0 0 0,-1-1 0 0 0,1 1 0 0 0,-1-1 0 0 0,1 1 0 0 0,-1-1-1 0 0,1 0 1 0 0,-1 1 0 0 0,1-1 0 0 0,0 0 0 0 0,0 1 0 0 0,0 0 10 0 0,3 1 15 0 0,0 0-1 0 0,0 0 1 0 0,0 0-1 0 0,0 0 1 0 0,0-1-1 0 0,1 0 1 0 0,-1 0-1 0 0,1 0 1 0 0,-1 0-1 0 0,0-1 1 0 0,1 1-1 0 0,8-2 1 0 0,6 0 169 0 0,33-8-1 0 0,-27 4-11 0 0,208-41 1366 0 0,-221 44-1436 0 0,8-3 134 0 0,-9 2-95 0 0,0 1 0 0 0,0 0 0 0 0,20 0 0 0 0,-16 2-141 0 0,-2 2-47 0 0,-10-1-118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2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63 11111 0 0,'0'0'1008'0'0,"1"-1"-828"0"0,24-19 10475 0 0,-25 20-10641 0 0,0-1 1 0 0,0 1-1 0 0,0 0 1 0 0,1 0-1 0 0,-1 0 0 0 0,0 0 1 0 0,0 0-1 0 0,0 0 1 0 0,0-1-1 0 0,0 1 1 0 0,0 0-1 0 0,1 0 0 0 0,-1 0 1 0 0,0 0-1 0 0,0-1 1 0 0,0 1-1 0 0,0 0 1 0 0,0 0-1 0 0,0 0 0 0 0,0-1 1 0 0,0 1-1 0 0,0 0 1 0 0,0 0-1 0 0,0 0 1 0 0,0-1-1 0 0,0 1 0 0 0,0 0 1 0 0,0 0-1 0 0,0 0 1 0 0,0 0-1 0 0,0-1 0 0 0,0 1 1 0 0,0 0-1 0 0,0 0 1 0 0,0 0-1 0 0,-1-1 1 0 0,-1-8 302 0 0,1 9-355 0 0,1-2 121 0 0,-1 1-6 0 0,0-1-63 0 0,0-1-14 0 0,-11-5 98 0 0,10 7-98 0 0,1 0 0 0 0,-1 0 0 0 0,1 0 0 0 0,-1 0 0 0 0,0 0 0 0 0,1 1 0 0 0,-1-1 0 0 0,0 0 0 0 0,1 1 0 0 0,-1 0 0 0 0,0-1 0 0 0,0 1 0 0 0,0 0 0 0 0,1 0 0 0 0,-1 0 0 0 0,0 0 0 0 0,0 0 0 0 0,-3 1 0 0 0,-1 0 0 0 0,-14 3-13 0 0,1 0 0 0 0,-1 2 0 0 0,1 0-1 0 0,0 1 1 0 0,-21 11 0 0 0,5-3 0 0 0,-107 49-381 0 0,111-48 363 0 0,1 1 0 0 0,-41 30 0 0 0,63-39-23 0 0,4 0-18 0 0,4-7 67 0 0,0-1 1 0 0,0 1-1 0 0,0 0 1 0 0,0-1-1 0 0,1 1 1 0 0,-1-1 0 0 0,0 1-1 0 0,0-1 1 0 0,1 1-1 0 0,-1-1 1 0 0,0 1-1 0 0,0-1 1 0 0,1 1-1 0 0,-1-1 1 0 0,1 1-1 0 0,-1-1 1 0 0,1 1-1 0 0,-1-1 1 0 0,1 1-1 0 0,3 3-5 0 0,0-1-1 0 0,-1 0 0 0 0,1 0 0 0 0,0 0 0 0 0,1 0 0 0 0,-1-1 0 0 0,0 1 0 0 0,10 3 0 0 0,9 5-16 0 0,-2 0 27 0 0,-19-10 2 0 0,1-1 1 0 0,-1 1-1 0 0,0 0 0 0 0,0 1 0 0 0,0-1 0 0 0,0 0 1 0 0,0 0-1 0 0,-1 1 0 0 0,1 0 0 0 0,0-1 0 0 0,0 1 1 0 0,-1 0-1 0 0,1-1 0 0 0,-1 1 0 0 0,0 0 0 0 0,0 0 1 0 0,2 5-1 0 0,1 0 11 0 0,0 0 10 0 0,-1 0-1 0 0,0 0 1 0 0,0 0-1 0 0,0 1 0 0 0,-1-1 1 0 0,0 1-1 0 0,-1-1 0 0 0,1 12 1 0 0,3 10 74 0 0,6 40 99 0 0,-9-30-136 0 0,0-28-49 0 0,0-4 43 0 0,-2 2 9 0 0,-1-5-28 0 0,0-1-1 0 0,0 0 0 0 0,0 1 1 0 0,0-1-1 0 0,0 0 1 0 0,-1 0-1 0 0,1 0 0 0 0,-1 0 1 0 0,0 0-1 0 0,0 0 1 0 0,0-1-1 0 0,0 1 0 0 0,-1-1 1 0 0,1 1-1 0 0,-1-1 1 0 0,1 0-1 0 0,-6 3 0 0 0,2 0 43 0 0,-14 9-19 0 0,0-2 1 0 0,-1 0-1 0 0,-1-1 0 0 0,1-1 1 0 0,-2-1-1 0 0,-27 7 0 0 0,10-8-58 0 0,26-8 0 0 0,11-3 0 0 0,3 2 0 0 0,-5-8-11 0 0,4 6-21 0 0,0-1 0 0 0,1 1 0 0 0,0-1 0 0 0,-1 1-1 0 0,1-1 1 0 0,0 1 0 0 0,1-1 0 0 0,-1 1-1 0 0,1-1 1 0 0,-1 1 0 0 0,1-1 0 0 0,0 1 0 0 0,0 0-1 0 0,1-1 1 0 0,-1 1 0 0 0,1 0 0 0 0,-1 0-1 0 0,1 0 1 0 0,0 0 0 0 0,4-4 0 0 0,-1 1-569 0 0,1-1-1 0 0,0 1 1 0 0,1 0 0 0 0,0 1 0 0 0,-1 0-1 0 0,2 0 1 0 0,9-5 0 0 0,0 1-6558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2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344 244 4607 0 0,'0'0'208'0'0,"-2"1"-9"0"0,-7 5-158 0 0,-14 6 10599 0 0,23-12-10490 0 0,0 0 0 0 0,-1 1 0 0 0,1-1 0 0 0,0 0 0 0 0,-1 0 0 0 0,1 1 0 0 0,0-1 0 0 0,-1 1 0 0 0,1-1 0 0 0,0 0 0 0 0,0 1 0 0 0,0-1 0 0 0,-1 1 0 0 0,1-1-1 0 0,0 0 1 0 0,0 1 0 0 0,0-1 0 0 0,0 1 0 0 0,0-1 0 0 0,0 1 0 0 0,0-1 0 0 0,0 0 0 0 0,0 1 0 0 0,0-1 0 0 0,0 1 0 0 0,0-1 0 0 0,0 1 0 0 0,0-1 0 0 0,0 0 0 0 0,0 1 0 0 0,1-1 0 0 0,-1 1 0 0 0,0 0-1 0 0,2 1 25 0 0,-1 0-1 0 0,0 0 0 0 0,1-1 1 0 0,0 1-1 0 0,-1 0 0 0 0,1-1 1 0 0,3 3-1 0 0,-1 0-48 0 0,1-1 0 0 0,0 0 0 0 0,0 0 0 0 0,0 0 0 0 0,1-1 0 0 0,5 2 0 0 0,8 0 63 0 0,1-2-1 0 0,0 0 1 0 0,0-1-1 0 0,0-1 1 0 0,0-1-1 0 0,0-1 1 0 0,-1-1 0 0 0,25-6-1 0 0,-32 6-187 0 0,-1-2 0 0 0,0 1 0 0 0,0-2 0 0 0,20-12 0 0 0,-25 15 0 0 0,1-2-81 0 0,1 0-1 0 0,-1 0 1 0 0,0 0-1 0 0,-1-1 1 0 0,1 0-1 0 0,-1-1 1 0 0,9-12-1 0 0,-12 14 20 0 0,1 0 0 0 0,-1 0 1 0 0,-1-1-1 0 0,1 1 0 0 0,-1-1 0 0 0,0 0 0 0 0,0 1 0 0 0,-1-1 1 0 0,0 0-1 0 0,0 0 0 0 0,0 0 0 0 0,0-7 0 0 0,-2 1-323 0 0,0 1 0 0 0,0-1 0 0 0,-1 1 1 0 0,0-1-1 0 0,-1 1 0 0 0,-1-1 0 0 0,0 1 0 0 0,-10-20 0 0 0,13 29 121 0 0,-21-4-288 0 0,15 6 525 0 0,0 1 0 0 0,0 0 1 0 0,0 0-1 0 0,0 0 0 0 0,0 1 0 0 0,0 0 0 0 0,-11 5 0 0 0,-11 3-14 0 0,10-4 64 0 0,2 1-1 0 0,-1 0 1 0 0,-21 13-1 0 0,-47 33 133 0 0,78-48-142 0 0,-12 9 114 0 0,1 0 0 0 0,1 2 0 0 0,-29 31 0 0 0,-40 60 54 0 0,3 10 147 0 0,20-25 523 0 0,33-46-465 0 0,28-41-317 0 0,-1 1 0 0 0,1 0 0 0 0,0 0 0 0 0,0 0-1 0 0,0 0 1 0 0,1 1 0 0 0,0-1 0 0 0,0 1 0 0 0,1-1 0 0 0,0 1 0 0 0,-1 11-1 0 0,2-14-9 0 0,0 1 0 0 0,1-1 0 0 0,0 0 0 0 0,-1 0 0 0 0,1 0-1 0 0,1 0 1 0 0,-1 0 0 0 0,0 0 0 0 0,1 0 0 0 0,0 0-1 0 0,0 0 1 0 0,0 0 0 0 0,0-1 0 0 0,1 1 0 0 0,0-1 0 0 0,-1 0-1 0 0,1 0 1 0 0,0 0 0 0 0,6 4 0 0 0,0-1 78 0 0,-1-1 1 0 0,1 0 0 0 0,0 0-1 0 0,0-1 1 0 0,0 0 0 0 0,18 4-1 0 0,-5-2 104 0 0,44 3 0 0 0,-12-6 18 0 0,0-3 1 0 0,-1-2-1 0 0,77-14 0 0 0,-121 15-241 0 0,-6 1-13 0 0,1-1 1 0 0,0 1 0 0 0,-1-1 0 0 0,1 0-1 0 0,-1-1 1 0 0,0 1 0 0 0,1-1 0 0 0,-1 1-1 0 0,5-4 1 0 0,4-3-112 0 0,0 0-1 0 0,12-11 1 0 0,14-9-251 0 0,-36 27 109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2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41 6911 0 0,'-2'1'528'0'0,"1"0"-429"0"0,-16 0 13194 0 0,30 3-12121 0 0,-4-3-863 0 0,0 0-1 0 0,-1 0 1 0 0,1 0-1 0 0,0-1 0 0 0,15-2 1 0 0,45-9 568 0 0,-57 9-686 0 0,51-13 135 0 0,-42 9-527 0 0,0 1 0 0 0,0 1 0 0 0,37-3 0 0 0,-56 7-568 0 0,7 4-4064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2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13 205 2759 0 0,'-1'-2'207'0'0,"-4"-12"1042"0"0,4 9 878 0 0,-1 0 0 0 0,1 0 0 0 0,0 0 0 0 0,0-10 0 0 0,2 3-2780 0 0,-1 10 1335 0 0,1 0-168 0 0,3-3-384 0 0,0 0 0 0 0,0 0 1 0 0,0 0-1 0 0,1 0 0 0 0,0 1 1 0 0,0 0-1 0 0,0 0 1 0 0,0 0-1 0 0,0 1 0 0 0,1 0 1 0 0,0 0-1 0 0,7-3 0 0 0,12-4-26 0 0,45-9 0 0 0,-32 9 142 0 0,7-2 239 0 0,0 1 0 0 0,69-5 1 0 0,-88 14-37 0 0,0 1 0 0 0,1 1 0 0 0,-1 2 0 0 0,0 0 0 0 0,48 12 0 0 0,-62-10-304 0 0,1 0-1 0 0,11 6 1 0 0,-20-9-116 0 0,-1 1 1 0 0,1 0-1 0 0,-1 0 0 0 0,0 0 0 0 0,0 0 1 0 0,0 0-1 0 0,0 1 0 0 0,-1-1 1 0 0,1 1-1 0 0,-1 0 0 0 0,5 5 0 0 0,-6-6-23 0 0,-1 0-1 0 0,1 0 1 0 0,0 1-1 0 0,-1-1 1 0 0,0 0-1 0 0,1 0 1 0 0,-1 0-1 0 0,0 1 1 0 0,0-1-1 0 0,0 0 1 0 0,0 0-1 0 0,-1 1 1 0 0,1-1-1 0 0,-1 0 1 0 0,1 0-1 0 0,-1 0 1 0 0,0 0-1 0 0,0 1 1 0 0,1-1-1 0 0,-2 0 1 0 0,1 0-1 0 0,-2 3 1 0 0,-4 4 18 0 0,-1 1 0 0 0,1-1 1 0 0,-10 8-1 0 0,15-15-18 0 0,-202 223 143 0 0,189-207-149 0 0,-101 139 0 0 0,105-140 0 0 0,1 0 0 0 0,1 1 0 0 0,1 0 0 0 0,1 0 0 0 0,0 1 0 0 0,1 0 0 0 0,-5 34 0 0 0,10-47 7 0 0,1 0 1 0 0,-1 1-1 0 0,2-1 0 0 0,-1 0 1 0 0,1 0-1 0 0,0 0 0 0 0,0 1 1 0 0,0-1-1 0 0,1 0 0 0 0,0 0 1 0 0,0-1-1 0 0,1 1 0 0 0,0 0 1 0 0,0-1-1 0 0,0 1 0 0 0,0-1 1 0 0,1 0-1 0 0,7 8 0 0 0,5 2 40 0 0,0-1 0 0 0,1 0-1 0 0,37 23 1 0 0,-52-36-45 0 0,17 11 10 0 0,1-2 0 0 0,0 0 0 0 0,0-1 0 0 0,1-1-1 0 0,0-1 1 0 0,1-1 0 0 0,0-1 0 0 0,39 4 0 0 0,-28-13-1138 0 0,-31 4-271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2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16 2759 0 0,'-2'0'390'0'0,"-2"0"-2516"0"0,-14-3 17502 0 0,12 0-13697 0 0,3 1-1550 0 0,-1 1-1 0 0,1 0 1 0 0,0-1 0 0 0,-1 1 0 0 0,1 1-1 0 0,-1-1 1 0 0,1 0 0 0 0,-1 1 0 0 0,1 0 0 0 0,-1 0-1 0 0,0 0 1 0 0,1 0 0 0 0,-1 1 0 0 0,-5 1-1 0 0,-3 0-72 0 0,0 2-1 0 0,0-1 1 0 0,-11 7-1 0 0,-112 53 425 0 0,108-47-447 0 0,-5 3 6 0 0,-15 3-7 0 0,-84 53 0 0 0,118-68-32 0 0,13-7 0 0 0,-1 0 0 0 0,1 0 0 0 0,0 0 0 0 0,0 0 0 0 0,-1 0 0 0 0,1 1 0 0 0,0-1 0 0 0,0 0 0 0 0,-1 0 0 0 0,1 0 0 0 0,0 0 0 0 0,0 1 0 0 0,0-1 0 0 0,-1 0 0 0 0,1 0 0 0 0,0 1 0 0 0,0-1 0 0 0,0 0 0 0 0,0 0 0 0 0,-1 1 0 0 0,1-1 0 0 0,0 0 0 0 0,0 0 0 0 0,0 1 0 0 0,0-1 0 0 0,0 0 0 0 0,0 1 0 0 0,0-1 0 0 0,0 0 0 0 0,0 1 0 0 0,0-1 0 0 0,0 0 0 0 0,0 0 0 0 0,0 1 0 0 0,0-1 0 0 0,0 0 0 0 0,0 1 0 0 0,0-1 0 0 0,1 0 0 0 0,-1 0 0 0 0,0 1 0 0 0,0-1 0 0 0,0 0 0 0 0,0 0 0 0 0,0 1 0 0 0,1-1 0 0 0,-1 0 0 0 0,0 0 0 0 0,0 0 0 0 0,0 1 0 0 0,1-1 0 0 0,-1 0 0 0 0,0 0 0 0 0,0 0 0 0 0,1 0 0 0 0,-1 0 0 0 0,0 1 0 0 0,1-1 0 0 0,-1 0 0 0 0,0 0 0 0 0,0 0 0 0 0,1 0 0 0 0,-1 0 0 0 0,1 0 0 0 0,-1 0 0 0 0,10 7 43 0 0,1-1-1 0 0,0-1 1 0 0,23 9-1 0 0,3 1 12 0 0,-15-5 4 0 0,32 22 0 0 0,-48-28-26 0 0,0 0 1 0 0,0 0-1 0 0,-1 1 0 0 0,0 0 0 0 0,0 0 1 0 0,0 1-1 0 0,0-1 0 0 0,-1 1 1 0 0,6 10-1 0 0,-8-12-8 0 0,-1 0 0 0 0,1 1 1 0 0,-1-1-1 0 0,1 0 0 0 0,-1 1 1 0 0,-1-1-1 0 0,1 1 0 0 0,-1-1 1 0 0,1 1-1 0 0,-1-1 0 0 0,-1 1 1 0 0,0 4-1 0 0,1-6-14 0 0,0-1 0 0 0,0 0 0 0 0,0 1 0 0 0,-1-1 0 0 0,1 0 0 0 0,-1 1 0 0 0,0-1 0 0 0,0 0 0 0 0,0 0 0 0 0,0 0 0 0 0,0 0 0 0 0,-2 3 0 0 0,-2 2 4 0 0,1 1 22 0 0,3-4-30 0 0,-1-1-1 0 0,1 1 1 0 0,-1-1-1 0 0,0 0 1 0 0,0 0-1 0 0,-1 0 0 0 0,1 0 1 0 0,0 0-1 0 0,-1-1 1 0 0,0 1-1 0 0,0-1 1 0 0,0 0-1 0 0,0 0 1 0 0,0 0-1 0 0,0 0 1 0 0,-6 3-1 0 0,-5 1 15 0 0,0 0-1 0 0,0-1 1 0 0,-1 0 0 0 0,1-1-1 0 0,-1-1 1 0 0,0 0-1 0 0,0-1 1 0 0,0-1 0 0 0,-17 0-1 0 0,-30 0-19 0 0,-108-4 0 0 0,161 1-45 0 0,7 2-183 0 0,5 0-331 0 0,89 2-4759 0 0,-62-2-740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2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30 8751 0 0,'2'-1'399'0'0,"1"-2"-184"0"0,-1 1-147 0 0,0 0 1 0 0,0 0-1 0 0,-1-1 0 0 0,1 1 1 0 0,0 0-1 0 0,-1-1 1 0 0,4-7 7325 0 0,-6 11-7300 0 0,1 0-1 0 0,0 0 1 0 0,-1 0-1 0 0,1 0 1 0 0,-1 0 0 0 0,1 0-1 0 0,-1-1 1 0 0,1 1 0 0 0,-1 0-1 0 0,0 0 1 0 0,0 0 0 0 0,0 0-1 0 0,-2 2 65 0 0,-29 43 567 0 0,3 1 1 0 0,-27 58 0 0 0,-34 105-86 0 0,-205 513 557 0 0,290-713-1372 0 0,1 0 0 0 0,0 1 1 0 0,0-1-1 0 0,2 1 0 0 0,-1 0 0 0 0,1 0 0 0 0,-1 14 1 0 0,19-27-11904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28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192 213 8287 0 0,'-2'1'639'0'0,"-30"8"-306"0"0,18-5 1257 0 0,0 0-1 0 0,1 1 1 0 0,-20 9 0 0 0,23-8-393 0 0,-10 5 800 0 0,-32 22 0 0 0,50-31-607 0 0,13 5-705 0 0,-10-6-665 0 0,0 0-1 0 0,1 0 1 0 0,-1-1 0 0 0,0 1-1 0 0,0 0 1 0 0,1 0-1 0 0,-1-1 1 0 0,1 1-1 0 0,-1-1 1 0 0,1 1 0 0 0,1 0-1 0 0,5-1 60 0 0,0 1-1 0 0,0-1 1 0 0,0 0-1 0 0,-1-1 1 0 0,1 0 0 0 0,14-4-1 0 0,48-17 325 0 0,-47 14-268 0 0,145-52 509 0 0,166-52 160 0 0,2 23-391 0 0,-325 87-491 0 0,80-14 91 0 0,-81 15-315 0 0,1 0 0 0 0,-1 1 1 0 0,0 0-1 0 0,1 1 0 0 0,-1 0 0 0 0,18 5 0 0 0,-11 0-1445 0 0,-3 2-77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2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395 446 1839 0 0,'0'0'83'0'0,"2"0"-6"0"0,20 7 477 0 0,6 0 8578 0 0,-20-5-8326 0 0,-6-1-363 0 0,0 0-1 0 0,0 0 1 0 0,0 0-1 0 0,-1 0 1 0 0,1 0-1 0 0,0 0 0 0 0,-1 0 1 0 0,1 1-1 0 0,1 1 1 0 0,0 0 1423 0 0,-10 9-891 0 0,5-9-881 0 0,0-1 0 0 0,0 0 0 0 0,-1 0 0 0 0,1 0 0 0 0,-1 0 0 0 0,1 0 0 0 0,-1 0 0 0 0,0-1 0 0 0,1 0 0 0 0,-1 1 0 0 0,0-1 0 0 0,0 0 0 0 0,0 0 1 0 0,-3 0-1 0 0,-8 2 251 0 0,-25 2 0 0 0,30-5-268 0 0,-24 3 39 0 0,1-2 1 0 0,-1-2-1 0 0,0-1 0 0 0,0-1 0 0 0,1-2 0 0 0,-36-10 0 0 0,59 13-98 0 0,0 0-1 0 0,0-2 0 0 0,0 1 1 0 0,1-1-1 0 0,0 0 0 0 0,-14-9 1 0 0,20 11-14 0 0,-1 0 0 0 0,1 0 0 0 0,0 0 0 0 0,0 0 0 0 0,0 0 0 0 0,1 0 0 0 0,-1-1 0 0 0,0 1 0 0 0,1-1 0 0 0,0 1 0 0 0,-1-1 0 0 0,1 0 0 0 0,0 1 1 0 0,0-1-1 0 0,1 0 0 0 0,-1 0 0 0 0,0 0 0 0 0,1 1 0 0 0,0-1 0 0 0,0 0 0 0 0,0 0 0 0 0,0 0 0 0 0,0 0 0 0 0,0 0 0 0 0,2-4 0 0 0,0 0-10 0 0,0-1-1 0 0,1 1 1 0 0,0 0-1 0 0,1 0 1 0 0,-1 0-1 0 0,1 1 1 0 0,0-1-1 0 0,7-6 1 0 0,42-46-168 0 0,-51 58 167 0 0,29-29-227 0 0,2 1 0 0 0,1 1 0 0 0,1 3 0 0 0,1 0 1 0 0,1 3-1 0 0,2 1 0 0 0,77-31 0 0 0,-89 43 252 0 0,0 2 0 0 0,1 0 1 0 0,0 2-1 0 0,0 1 0 0 0,54-1 1 0 0,-62 6 176 0 0,0 0 1 0 0,1 1-1 0 0,-1 1 1 0 0,0 1-1 0 0,0 1 0 0 0,-1 0 1 0 0,0 2-1 0 0,36 16 1 0 0,-53-22-180 0 0,1 1 0 0 0,0-1-1 0 0,-1 1 1 0 0,1-1 0 0 0,-1 1 0 0 0,0 0 0 0 0,1 0 0 0 0,-1 0 0 0 0,0 1 0 0 0,0-1-1 0 0,-1 0 1 0 0,1 1 0 0 0,0-1 0 0 0,-1 1 0 0 0,1 0 0 0 0,-1-1 0 0 0,2 7-1 0 0,-2-5 2 0 0,-1 0 0 0 0,0 0 0 0 0,0 0 0 0 0,0 0 0 0 0,0 0 0 0 0,0 0 0 0 0,-1 0 0 0 0,0 1 0 0 0,0-1-1 0 0,0 0 1 0 0,0-1 0 0 0,-3 7 0 0 0,-4 6-17 0 0,0-1 0 0 0,-1 0 0 0 0,0 0 0 0 0,-1 0 0 0 0,-20 21 0 0 0,-69 58 0 0 0,76-75-35 0 0,-2-1-1 0 0,0-1 0 0 0,-1-1 1 0 0,0-2-1 0 0,-2 0 1 0 0,1-2-1 0 0,-1-1 1 0 0,-52 12-1 0 0,64-19-261 0 0,0-1-1 0 0,0 0 1 0 0,0-2-1 0 0,0 0 1 0 0,0-1-1 0 0,0 0 1 0 0,-29-5-1 0 0,32 0-1858 0 0,3-2-4612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2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0 11951 0 0,'0'0'1083'0'0,"-2"1"-891"0"0,-5 2-12 0 0,1 0 1 0 0,-1 0-1 0 0,1 0 0 0 0,0 1 1 0 0,-1 0-1 0 0,-9 9 0 0 0,-33 36 957 0 0,17-15-587 0 0,-24 21-129 0 0,4 3 0 0 0,1 2 0 0 0,4 2-1 0 0,-57 97 1 0 0,-157 342 1370 0 0,250-476-1573 0 0,2 1 0 0 0,-10 36 0 0 0,16-49-657 0 0,1 1 0 0 0,0 0 0 0 0,1 1 0 0 0,0-1 0 0 0,1 0 0 0 0,2 19 0 0 0,0-19-5997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2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20 15919 0 0,'9'-16'730'0'0,"-7"13"278"0"0,-1 6-791 0 0,2 5-112 0 0,-1 1 1 0 0,0 0-1 0 0,-1 0 1 0 0,0 0-1 0 0,0 1 1 0 0,-1-1-1 0 0,0 0 1 0 0,-1 0-1 0 0,-1 9 1 0 0,-20 85 726 0 0,20-96-778 0 0,-25 77 912 0 0,-63 136 0 0 0,52-135-698 0 0,-100 196 9 0 0,-16-9-182 0 0,89-160-6 0 0,-30 68-638 0 0,91-172 415 0 0,3-6-205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3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138 157 12007 0 0,'0'0'547'0'0,"-1"2"-11"0"0,-3 3-493 0 0,0 0 1 0 0,0-1-1 0 0,-1 1 0 0 0,0-1 1 0 0,0 0-1 0 0,0 0 0 0 0,-8 5 1 0 0,6-5 151 0 0,4-3-48 0 0,0 0 0 0 0,1 0 0 0 0,-1 0 0 0 0,1 1 0 0 0,-1-1 0 0 0,1 1 0 0 0,0 0 0 0 0,-1 0 0 0 0,1 0 0 0 0,0 0 0 0 0,0 0 0 0 0,1 0 0 0 0,-1 0 0 0 0,0 1 1 0 0,-2 4-1 0 0,2-2 203 0 0,-1 0 1 0 0,0 0 0 0 0,0 0-1 0 0,0 0 1 0 0,0 0-1 0 0,-1-1 1 0 0,0 0 0 0 0,-8 8-1 0 0,2-3 1869 0 0,12-8-2019 0 0,3 0-150 0 0,-1 0-1 0 0,1 0 1 0 0,0-1 0 0 0,0 1-1 0 0,-1-1 1 0 0,1 0-1 0 0,0 0 1 0 0,0-1 0 0 0,-1 0-1 0 0,1 0 1 0 0,0 0 0 0 0,7-3-1 0 0,6-3 34 0 0,32-17-1 0 0,-36 17-43 0 0,23-15-5 0 0,-2-1-1 0 0,37-30 1 0 0,30-21-55 0 0,-75 56-23 0 0,40-23-15 0 0,-60 37 55 0 0,1 1 0 0 0,0 0-1 0 0,0 0 1 0 0,0 0 0 0 0,0 1 0 0 0,0 1-1 0 0,9-2 1 0 0,-16 3 7 0 0,1 0 0 0 0,-1-1 0 0 0,0 1 0 0 0,1 0 0 0 0,-1 0 0 0 0,0 0 0 0 0,1 0 1 0 0,-1 1-1 0 0,0-1 0 0 0,0 0 0 0 0,1 0 0 0 0,-1 1 0 0 0,0-1 0 0 0,0 1 0 0 0,1-1 0 0 0,-1 1 0 0 0,0-1 0 0 0,0 1 0 0 0,0 0 0 0 0,0 0 0 0 0,0 0 0 0 0,0-1 0 0 0,0 1 0 0 0,0 0 0 0 0,0 0 0 0 0,0 0 0 0 0,-1 0 1 0 0,1 1-1 0 0,0-1 0 0 0,-1 0 0 0 0,1 0 0 0 0,-1 0 0 0 0,1 0 0 0 0,-1 1 0 0 0,1-1 0 0 0,-1 0 0 0 0,0 1 0 0 0,0-1 0 0 0,1 0 0 0 0,-1 2 0 0 0,0 0 5 0 0,1 7 11 0 0,-1 1 0 0 0,0 0-1 0 0,0 0 1 0 0,-2-1 0 0 0,1 1-1 0 0,-5 16 1 0 0,0 5 5 0 0,-7 61 40 0 0,9-78-207 0 0,0-1 0 0 0,-1 0 0 0 0,-1 0-1 0 0,0 0 1 0 0,-1-1 0 0 0,0 1 0 0 0,-14 17 0 0 0,13-15-699 0 0,-2 3-424 0 0,7-16 808 0 0,-1 4-158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2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 10943 0 0,'0'0'987'0'0,"0"2"-810"0"0,-3 8-118 0 0,3-8 138 0 0,-8 8 319 0 0,6-7-219 0 0,-1 0 0 0 0,1 0-1 0 0,-1-1 1 0 0,1 1-1 0 0,-1-1 1 0 0,0 0 0 0 0,0 0-1 0 0,0 0 1 0 0,-1 0 0 0 0,1 0-1 0 0,0-1 1 0 0,-1 1-1 0 0,1-1 1 0 0,-5 1 0 0 0,2 0 252 0 0,3-1-428 0 0,-5 0 541 0 0,2-2-488 0 0,-1 0 0 0 0,0 1 0 0 0,-13 0 0 0 0,-1 1-152 0 0,-1 1 1 0 0,-33 9 0 0 0,21-4-106 0 0,-68 19-483 0 0,71-16 436 0 0,0-2 0 0 0,0-1-1 0 0,-50 4 1 0 0,80-11 130 0 0,1 0 0 0 0,-1 0 0 0 0,1 0 0 0 0,-1 0 0 0 0,1 0 0 0 0,0 0 0 0 0,-1 0 0 0 0,1 0 0 0 0,-1 0 0 0 0,1 0 0 0 0,-1 0 0 0 0,1 0 0 0 0,-1 0 0 0 0,1 0 0 0 0,0 0 0 0 0,-1-1 0 0 0,1 1 0 0 0,-1 0 0 0 0,0-1 0 0 0,1 0 3 0 0,0-1 1 0 0,0 1-1 0 0,0 0 0 0 0,0-1 0 0 0,0 1 0 0 0,0-1 1 0 0,0 1-1 0 0,1 0 0 0 0,-1-1 0 0 0,0 1 0 0 0,1-1 1 0 0,0-1-1 0 0,0 0 9 0 0,4-15-1 0 0,-2 15-12 0 0,0 0 1 0 0,6-7 0 0 0,0 3-13 0 0,-19 34-54 0 0,6-18 67 0 0,2-4 0 0 0,0-1 0 0 0,0 1 0 0 0,0 0 0 0 0,1 0 0 0 0,-2 6 0 0 0,-21 88 343 0 0,22-93-309 0 0,0-1-1 0 0,0 1 1 0 0,0-1 0 0 0,-1 0 0 0 0,0 0-1 0 0,0 0 1 0 0,0 0 0 0 0,-1 0-1 0 0,-3 4 1 0 0,-2 0 30 0 0,1-1 0 0 0,7-7 548 0 0,4-1-536 0 0,24-1-55 0 0,0-2 1 0 0,33-8-1 0 0,-34 6-9 0 0,-1 1 0 0 0,1 1 0 0 0,31 0 0 0 0,-25 5 54 0 0,1 2-1 0 0,50 12 0 0 0,60 26 179 0 0,-137-40-192 0 0,0 0-1 0 0,0 1 0 0 0,0-1 1 0 0,0 1-1 0 0,-1 1 0 0 0,1-1 1 0 0,-1 1-1 0 0,0-1 0 0 0,0 2 1 0 0,0-1-1 0 0,6 8 0 0 0,-10-10-39 0 0,0-1 1 0 0,0 1-1 0 0,0 0 0 0 0,0 0 0 0 0,-1 0 1 0 0,1 0-1 0 0,-1 0 0 0 0,0 0 0 0 0,1 0 1 0 0,-1 0-1 0 0,0 0 0 0 0,0 0 1 0 0,0 0-1 0 0,0 0 0 0 0,-1 0 0 0 0,1 0 1 0 0,-1 0-1 0 0,1 0 0 0 0,-1-1 0 0 0,1 1 1 0 0,-3 3-1 0 0,1 1 39 0 0,-1-1 0 0 0,0 0 1 0 0,-1 0-1 0 0,1 0 0 0 0,-7 6 1 0 0,-2 0 134 0 0,0 0 0 0 0,-1-1 0 0 0,-22 13 0 0 0,7-4 51 0 0,-26 19-78 0 0,-53 37-57 0 0,84-62-107 0 0,0 0 0 0 0,-47 18 0 0 0,52-25-6 0 0,0-1 0 0 0,-1-1 0 0 0,1 0 0 0 0,-1-2 0 0 0,-34 1 0 0 0,-95-14-40 0 0,133 9 51 0 0,4-1-21 0 0,9 3-81 0 0,9-1-75 0 0,-1 0 100 0 0,1 0-1 0 0,0 0 1 0 0,9-4 0 0 0,12-2-154 0 0,48-3-728 0 0,-44 6-491 0 0,46-10 1 0 0,-41 4-533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3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11 145 15199 0 0,'0'0'1172'0'0,"-1"0"-765"0"0,-8 0 5217 0 0,18 6-4725 0 0,-4-3-721 0 0,4 1 40 0 0,0 0-1 0 0,0-1 1 0 0,0 0-1 0 0,1 0 1 0 0,0-1-1 0 0,-1-1 1 0 0,12 1-1 0 0,72 0 773 0 0,-82-3-901 0 0,322-32 1116 0 0,-262 24-1085 0 0,427-94-728 0 0,-408 81-599 0 0,-47 15-2441 0 0,-29 5-4497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3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16 106 8087 0 0,'0'0'734'0'0,"-1"1"-602"0"0,-6 2 5265 0 0,5-4-4222 0 0,-3-4 2835 0 0,15-2-3761 0 0,0 1-1 0 0,0-1 0 0 0,1 2 0 0 0,0-1 1 0 0,0 2-1 0 0,0-1 0 0 0,0 2 1 0 0,1-1-1 0 0,0 1 0 0 0,13-1 0 0 0,17 0 62 0 0,68 1 0 0 0,18-1-1070 0 0,-89-2-2242 0 0,69-18 0 0 0,-80 15-3065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3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10999 0 0,'0'0'11504'0'0,"2"-1"-11087"0"0,2-2-268 0 0,0 1 0 0 0,0 0 0 0 0,1-1-1 0 0,-1 2 1 0 0,1-1 0 0 0,-1 0 0 0 0,1 1-1 0 0,6-1 1 0 0,43-4 309 0 0,-18 3-224 0 0,102-22 85 0 0,9-2-330 0 0,-94 21-2017 0 0,0 2-1 0 0,58 4 1 0 0,-78 6-728 0 0,-20-4 1105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3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4143 0 0,'0'0'1280'0'0,"-2"0"-338"0"0,-16 7 272 0 0,0 1 1 0 0,1 0 0 0 0,1 1-1 0 0,-1 1 1 0 0,-18 15 0 0 0,24-16-479 0 0,0 0 1 0 0,1 1 0 0 0,-16 20 2446 0 0,29-29-3066 0 0,0 0 1 0 0,1 0-1 0 0,-1 0 0 0 0,0 0 1 0 0,1-1-1 0 0,-1 1 0 0 0,1-1 1 0 0,-1 0-1 0 0,1 0 0 0 0,-1 0 1 0 0,4-1-1 0 0,41-9 551 0 0,-32 6-383 0 0,138-35 1132 0 0,99-21 181 0 0,-223 53-1491 0 0,-18 5-114 0 0,-1-1 0 0 0,1 1 0 0 0,0 1-1 0 0,-1 0 1 0 0,1 0 0 0 0,0 1 0 0 0,0 1 0 0 0,11 2-1 0 0,-17-2-974 0 0,0 1-1 0 0,1 0 0 0 0,-1 1 0 0 0,6 3 0 0 0,-1-1-4536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3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277 295 5063 0 0,'0'0'13674'0'0,"2"1"-13348"0"0,10 5 146 0 0,0 0-1 0 0,17 14 1 0 0,-21-14-336 0 0,0 0 0 0 0,0-1 0 0 0,1 0 0 0 0,-1 0 0 0 0,1-1 0 0 0,0 0 0 0 0,0-1 0 0 0,13 3 0 0 0,-8-4-67 0 0,0-1-1 0 0,0 0 1 0 0,1-1 0 0 0,-1-1 0 0 0,0 0-1 0 0,1-1 1 0 0,15-4 0 0 0,97-34 625 0 0,-74 21-593 0 0,-21 8-183 0 0,1-2-1 0 0,-1-2 1 0 0,54-34 0 0 0,-81 46-54 0 0,0-1 1 0 0,-1 0-1 0 0,1 0 1 0 0,-1-1-1 0 0,1 0 1 0 0,-1 1-1 0 0,5-9 1 0 0,-8 10 52 0 0,1 0 1 0 0,0 0 0 0 0,-1 0-1 0 0,1 0 1 0 0,-1-1 0 0 0,0 1 0 0 0,0 0-1 0 0,0-1 1 0 0,0 1 0 0 0,-1-1-1 0 0,1 1 1 0 0,-1-1 0 0 0,0 1-1 0 0,-1-6 1 0 0,0 5 12 0 0,0-6-73 0 0,-1 0-1 0 0,0 0 0 0 0,-6-16 1 0 0,6 22 120 0 0,0 1-1 0 0,1 0 1 0 0,-1 0 0 0 0,0 0 0 0 0,0 1-1 0 0,0-1 1 0 0,-1 0 0 0 0,1 1-1 0 0,-1-1 1 0 0,1 1 0 0 0,-1 0 0 0 0,0 0-1 0 0,0 0 1 0 0,-5-2 0 0 0,-1 0-15 0 0,-1 0 0 0 0,0 1 1 0 0,1 1-1 0 0,-1-1 0 0 0,0 1 0 0 0,-1 1 0 0 0,1 0 1 0 0,0 1-1 0 0,-17 0 0 0 0,-7 4 97 0 0,-51 10 0 0 0,43-3 28 0 0,1 3 1 0 0,0 1-1 0 0,-48 25 0 0 0,31-11-87 0 0,1 2 0 0 0,3 3 0 0 0,-67 53 0 0 0,99-70 49 0 0,1 1 0 0 0,0 2 0 0 0,-32 37 0 0 0,46-47 23 0 0,0-1 1 0 0,1 2-1 0 0,0-1 1 0 0,0 0-1 0 0,1 1 1 0 0,1 0-1 0 0,0 0 1 0 0,0 1-1 0 0,1-1 1 0 0,1 1-1 0 0,-3 19 1 0 0,5-1 149 0 0,1 0 0 0 0,1 0 1 0 0,1-1-1 0 0,2 1 1 0 0,14 47-1 0 0,-17-70-166 0 0,0 0 1 0 0,0-1-1 0 0,0 0 0 0 0,1 1 1 0 0,0-1-1 0 0,1 0 0 0 0,-1 0 1 0 0,1-1-1 0 0,0 1 0 0 0,0-1 1 0 0,1 1-1 0 0,0-2 0 0 0,0 1 1 0 0,0 0-1 0 0,0-1 0 0 0,1 0 1 0 0,-1 0-1 0 0,1-1 0 0 0,0 1 1 0 0,1-1-1 0 0,-1-1 0 0 0,0 1 0 0 0,1-1 1 0 0,9 2-1 0 0,13 1 201 0 0,-1-2-1 0 0,0-2 0 0 0,1 0 1 0 0,42-5-1 0 0,-28 1-69 0 0,66-4 419 0 0,205-40-1 0 0,-281 39-591 0 0,0-1 1 0 0,40-18-1 0 0,-72 26-165 0 0,0 4-1508 0 0,1 0 1411 0 0,-1 1 0 0 0,0-1 1 0 0,1 0-1 0 0,-1-1 0 0 0,1 1 1 0 0,2 3-1 0 0,-1-2 21 0 0,-2-3-415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3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33 1375 0 0,'0'0'66'0'0,"-1"2"-8"0"0,-22 26 155 0 0,-14 9 17384 0 0,64-39-16730 0 0,0-1 1 0 0,0-1-1 0 0,39-11 1 0 0,-4 0-315 0 0,44-2-480 0 0,142-5 0 0 0,-237 21-589 0 0,1 0 0 0 0,14-5 0 0 0,5-3-6876 0 0,-18 5 1109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3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52 188 5983 0 0,'-8'-3'450'0'0,"3"2"-308"0"0,1 0 0 0 0,-1 0 0 0 0,1-1 0 0 0,0 0-1 0 0,0 0 1 0 0,0 0 0 0 0,0-1 0 0 0,-5-3 1216 0 0,9 4-85 0 0,1-1-1048 0 0,0 0-1 0 0,0 0 1 0 0,0 0-1 0 0,0 0 1 0 0,1 0 0 0 0,-1 0-1 0 0,1 1 1 0 0,0-1-1 0 0,0 0 1 0 0,0 1-1 0 0,0 0 1 0 0,0-1-1 0 0,1 1 1 0 0,-1 0-1 0 0,1 0 1 0 0,4-3-1 0 0,1-1 107 0 0,7-4 59 0 0,0 0 0 0 0,1 1 0 0 0,0 1 0 0 0,26-10 0 0 0,-36 15-334 0 0,20-7 183 0 0,1 0 0 0 0,1 2 1 0 0,-1 1-1 0 0,45-6 1 0 0,-57 11-96 0 0,0 1 0 0 0,0 1 0 0 0,0 0 0 0 0,0 1 0 0 0,0 1 0 0 0,0 0 1 0 0,0 1-1 0 0,-1 1 0 0 0,1 0 0 0 0,18 8 0 0 0,-28-9-74 0 0,1 0 0 0 0,0 0-1 0 0,-1 0 1 0 0,0 1 0 0 0,0 0 0 0 0,0 0-1 0 0,0 0 1 0 0,0 1 0 0 0,-1 0 0 0 0,0-1-1 0 0,0 2 1 0 0,0-1 0 0 0,4 9-1 0 0,-4-5-29 0 0,-1-1 0 0 0,0 1 0 0 0,0 0 0 0 0,0 0 0 0 0,-2 0 0 0 0,1 0 0 0 0,-1 0 0 0 0,0 15 0 0 0,-2-2-21 0 0,-1 0 1 0 0,-1-1-1 0 0,0 1 1 0 0,-2-1 0 0 0,-1 0-1 0 0,0 0 1 0 0,-13 25-1 0 0,-2-3 18 0 0,-28 41-1 0 0,31-56-38 0 0,1 1-1 0 0,2 1 0 0 0,0 1 1 0 0,-11 36-1 0 0,24-58 0 0 0,0 0-1 0 0,1 0 1 0 0,-1 0 0 0 0,2 0-1 0 0,0 1 1 0 0,0-1 0 0 0,0 0-1 0 0,1 0 1 0 0,1 0 0 0 0,-1 0-1 0 0,2 0 1 0 0,-1 0-1 0 0,1 0 1 0 0,0-1 0 0 0,1 1-1 0 0,0-1 1 0 0,0 0 0 0 0,9 11-1 0 0,1 0-5 0 0,0-1 0 0 0,2-1 0 0 0,0 0 0 0 0,1-1-1 0 0,1-1 1 0 0,22 15 0 0 0,-27-20 70 0 0,21 23-1 0 0,-26-25-42 0 0,-7-7 10 0 0,2 10-175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38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16 11255 0 0,'0'0'1023'0'0,"2"-1"-842"0"0,24-10 1806 0 0,-16 7 610 0 0,-20 7 1509 0 0,-179 77-3570 0 0,25-11-462 0 0,159-67-74 0 0,-23 9 0 0 0,22-10 2 0 0,5-1 1 0 0,-1 0 1 0 0,1 0 0 0 0,0 1 0 0 0,0-1-1 0 0,0 0 1 0 0,0 1 0 0 0,-1-1-1 0 0,1 1 1 0 0,0-1 0 0 0,0 1-1 0 0,0-1 1 0 0,0 1 0 0 0,-1 1-1 0 0,-4 6 8 0 0,1 4-11 0 0,5-1 0 0 0,3 2 0 0 0,0-6 17 0 0,0-1 0 0 0,0 1 0 0 0,1-1 0 0 0,0 0 0 0 0,0 0-1 0 0,1 0 1 0 0,7 7 0 0 0,18 22 37 0 0,-22-23-43 0 0,-2-2 0 0 0,-5-8 42 0 0,0 0 0 0 0,14 29 326 0 0,-14-29-204 0 0,-1 0-110 0 0,-1 2-28 0 0,0-1 0 0 0,0 1 0 0 0,-1-1 0 0 0,1 0 0 0 0,-1 0 0 0 0,1 0-1 0 0,-1 1 1 0 0,0-2 0 0 0,-1 1 0 0 0,1 0 0 0 0,0 0 0 0 0,-1-1 0 0 0,1 1 0 0 0,-1-1 0 0 0,0 0 0 0 0,0 0-1 0 0,0 0 1 0 0,0 0 0 0 0,0 0 0 0 0,-6 2 0 0 0,-8 3 151 0 0,-1-1 0 0 0,-31 8 0 0 0,47-14-186 0 0,-51 13 59 0 0,-94 20 33 0 0,45-12-94 0 0,92-18 0 0 0,2 0-16 0 0,7-3-64 0 0,24-10-5118 0 0,-10 5 3644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3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32 8287 0 0,'0'0'382'0'0,"-4"-13"140"0"0,2 6-324 0 0,2 7-62 0 0,0-1 1 0 0,0 1-1 0 0,0-1 1 0 0,0 1 0 0 0,0-1-1 0 0,0 1 1 0 0,-1-1-1 0 0,1 1 1 0 0,0-1 0 0 0,0 1-1 0 0,0 0 1 0 0,-1-1-1 0 0,1 1 1 0 0,0-1-1 0 0,0 1 1 0 0,-1 0 0 0 0,1-1-1 0 0,0 1 1 0 0,-1 0-1 0 0,1-1 1 0 0,0 1 0 0 0,-1 0-1 0 0,1-1 1 0 0,-1 1-1 0 0,1 0 1 0 0,0 0-1 0 0,-1-1 1 0 0,1 1 0 0 0,-1 0-1 0 0,1 0 1 0 0,-2 0-1 0 0,2 0 97 0 0,-1 0-1 0 0,0 1 0 0 0,0-1 1 0 0,0 1-1 0 0,0-1 1 0 0,0 1-1 0 0,1-1 0 0 0,-1 1 1 0 0,0-1-1 0 0,0 1 0 0 0,1 0 1 0 0,-1-1-1 0 0,1 1 1 0 0,-2 1-1 0 0,-15 27 974 0 0,0 14-754 0 0,-15 67-1 0 0,20-67-166 0 0,-143 416 1820 0 0,99-306-2038 0 0,-6 76 104 0 0,61-224-165 0 0,-9 27 35 0 0,-1 7 5 0 0,11-37-17 0 0,-7-10-4502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3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85 162 7367 0 0,'-2'1'568'0'0,"-7"1"-247"0"0,0 0 0 0 0,-1-1 0 0 0,-12 1 0 0 0,-10 1 8178 0 0,35-3-7572 0 0,201-36 3348 0 0,0-15-3077 0 0,-46 11-505 0 0,-97 24-512 0 0,-38 8-135 0 0,1 2 0 0 0,1 0 0 0 0,-1 2 0 0 0,30-2 0 0 0,-53 6-133 0 0,0 0 1 0 0,-1 0-1 0 0,1 0 0 0 0,-1 0 1 0 0,1 0-1 0 0,0 0 0 0 0,-1 0 1 0 0,1 1-1 0 0,-1-1 1 0 0,1 0-1 0 0,-1 0 0 0 0,1 0 1 0 0,0 1-1 0 0,-1-1 1 0 0,1 0-1 0 0,-1 0 0 0 0,1 1 1 0 0,-1-1-1 0 0,1 1 1 0 0,-1-1-1 0 0,1 0 0 0 0,-1 1 1 0 0,0-1-1 0 0,1 2 0 0 0,3 7-1474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2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34 1839 0 0,'-3'0'342'0'0,"-33"0"6131"0"0,21 0 6288 0 0,17 0-12454 0 0,20-6-201 0 0,82-17 1104 0 0,-89 21-1066 0 0,-1 1 0 0 0,0 0 1 0 0,1 0-1 0 0,-1 2 0 0 0,21 2 0 0 0,-20 1-144 0 0,-1 1 0 0 0,0 0 0 0 0,-2 3 0 0 0,-12-7 0 0 0,0-1 0 0 0,1 1 0 0 0,-1-1 0 0 0,0 1 0 0 0,0 0 0 0 0,0-1 0 0 0,0 1 0 0 0,0-1 0 0 0,0 1 0 0 0,0-1 0 0 0,0 1 0 0 0,0-1 0 0 0,0 1 0 0 0,0 0 0 0 0,0-1 0 0 0,0 1 0 0 0,0-1 0 0 0,-1 1 0 0 0,1 0 0 0 0,-2 3 0 0 0,0 0 0 0 0,0-1 0 0 0,0 1 0 0 0,-1-1 0 0 0,1 0 0 0 0,-1 0 0 0 0,0 0 0 0 0,0 0 0 0 0,-4 3 0 0 0,-34 23 0 0 0,17-13 0 0 0,-30 21-15 0 0,23-17-9 0 0,-49 44-1 0 0,69-56 16 0 0,7-5 4 0 0,1-1 0 0 0,0 0 0 0 0,0 1 0 0 0,0 0 0 0 0,0 0 0 0 0,1 0 1 0 0,-1 0-1 0 0,-2 4 0 0 0,-2 3 6 0 0,5-8 58 0 0,5-1-39 0 0,-1-1 1 0 0,1 1-1 0 0,-1-1 1 0 0,1 1-1 0 0,-1 0 1 0 0,5 2-1 0 0,6 2 31 0 0,1-3 38 0 0,0 0-1 0 0,-1-1 0 0 0,22-2 1 0 0,7 1 148 0 0,47 11 212 0 0,-56-7-423 0 0,-25-3-156 0 0,1-1 0 0 0,-1 1 1 0 0,1-2-1 0 0,-1 1 0 0 0,12-3 0 0 0,-15 2-439 0 0,0 0-1 0 0,-1-1 1 0 0,0 1-1 0 0,1-1 1 0 0,-1 0-1 0 0,8-5 1 0 0,0-2-989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4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28 10159 0 0,'0'-2'464'0'0,"0"-16"259"0"0,0 18-633 0 0,0 0 1 0 0,0-1-1 0 0,0 1 0 0 0,0 0 1 0 0,0-1-1 0 0,0 1 1 0 0,0 0-1 0 0,0 0 0 0 0,0-1 1 0 0,1 1-1 0 0,-1 0 0 0 0,0-1 1 0 0,0 1-1 0 0,0 0 0 0 0,0 0 1 0 0,0-1-1 0 0,0 1 1 0 0,1 0-1 0 0,-1 0 0 0 0,0-1 1 0 0,0 1-1 0 0,0 0 0 0 0,0 0 1 0 0,1 0-1 0 0,-1-1 0 0 0,0 1 1 0 0,0 0-1 0 0,1 0 1 0 0,-1 0-1 0 0,0 0 0 0 0,0 0 1 0 0,1-1-1 0 0,-1 1 0 0 0,0 0 1 0 0,1 0-1 0 0,-1 0 0 0 0,0 0 1 0 0,0 0-1 0 0,1 0 1 0 0,11 8 470 0 0,-7-4-613 0 0,-1 1 0 0 0,0 0 0 0 0,5 8 0 0 0,-4-2 114 0 0,0 0 1 0 0,0 0 0 0 0,-1 0-1 0 0,-1 0 1 0 0,0 1-1 0 0,-1 0 1 0 0,0-1-1 0 0,1 15 1 0 0,-2 12 186 0 0,-4 47 0 0 0,-30 161 477 0 0,-21-1-239 0 0,31-144-320 0 0,-249 952 381 0 0,260-1011-536 0 0,-118 418 101 0 0,31 7 30 0 0,43-195 1 0 0,50-253-123 0 0,2 0 0 0 0,0 1-1 0 0,-2 28 1 0 0,6-40-15 0 0,0 0-1 0 0,1 0 0 0 0,-1-1 1 0 0,2 1-1 0 0,-1 0 1 0 0,1-1-1 0 0,0 1 1 0 0,0-1-1 0 0,1 0 0 0 0,0 0 1 0 0,8 13-1 0 0,3-1-688 0 0,0-1 1 0 0,1-1-1 0 0,33 30 0 0 0,-11-12-1878 0 0,-23-22-3275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43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14167 0 0,'0'0'1863'0'0,"-2"1"-1508"0"0,-9 4-147 0 0,0 0 1 0 0,0 2-1 0 0,0-1 1 0 0,1 1-1 0 0,-16 15 1 0 0,-45 49-112 0 0,53-52-21 0 0,2-3 81 0 0,1 2 0 0 0,1 0 0 0 0,0 1 0 0 0,2 0 1 0 0,0 1-1 0 0,1 1 0 0 0,1-1 0 0 0,1 2 1 0 0,0-1-1 0 0,2 1 0 0 0,-6 29 0 0 0,12-46-92 0 0,1 0 0 0 0,-1 1 1 0 0,1-1-1 0 0,0 1 0 0 0,1-1 0 0 0,-1 1 0 0 0,1-1 0 0 0,0 0 0 0 0,0 1 0 0 0,1-1 1 0 0,-1 0-1 0 0,1 0 0 0 0,0 0 0 0 0,1 0 0 0 0,-1 0 0 0 0,1 0 0 0 0,4 4 0 0 0,0 0 43 0 0,1 0 0 0 0,1-1 0 0 0,-1 0-1 0 0,1 0 1 0 0,1-1 0 0 0,18 11 0 0 0,-20-14-74 0 0,0 0 0 0 0,0-1-1 0 0,0 1 1 0 0,0-2 0 0 0,0 1 0 0 0,1-1 0 0 0,-1-1 0 0 0,1 1 0 0 0,0-2-1 0 0,9 1 1 0 0,-5-1 24 0 0,1-1 1 0 0,0-1-1 0 0,-1 0 0 0 0,1 0 0 0 0,20-8 0 0 0,-29 9-24 0 0,0-1 1 0 0,0 0-1 0 0,-1-1 0 0 0,1 1 0 0 0,0-1 1 0 0,-1 0-1 0 0,1 0 0 0 0,-1 0 0 0 0,0-1 0 0 0,0 1 1 0 0,-1-1-1 0 0,1 0 0 0 0,-1 0 0 0 0,1-1 1 0 0,-1 1-1 0 0,-1-1 0 0 0,1 1 0 0 0,3-9 0 0 0,-2 2 75 0 0,-1 0 0 0 0,0 0-1 0 0,-1 0 1 0 0,-1-1-1 0 0,1 1 1 0 0,-2-1-1 0 0,0-18 1 0 0,-3-6 54 0 0,-10-44-1 0 0,7 48-345 0 0,1 1 0 0 0,0-37 0 0 0,5 51-2542 0 0,5-28 1 0 0,-2 31-4066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4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 5063 0 0,'0'0'232'0'0,"-1"-1"-13"0"0,-5-2 265 0 0,5 3-196 0 0,1 1 0 0 0,-1-1 0 0 0,0 1 0 0 0,1-1 0 0 0,-1 0-1 0 0,0 1 1 0 0,1 0 0 0 0,-1-1 0 0 0,1 1 0 0 0,-1-1 0 0 0,1 1 0 0 0,-1 0 0 0 0,1-1 0 0 0,0 1 0 0 0,-1 0 0 0 0,0 1 418 0 0,0 0-128 0 0,0 0-1 0 0,-1 1 0 0 0,1 0 0 0 0,0-1 1 0 0,1 1-1 0 0,-1 0 0 0 0,0-1 1 0 0,1 1-1 0 0,-1 0 0 0 0,1 3 1 0 0,0 0-141 0 0,0-1 1 0 0,1 1 0 0 0,-1-1 0 0 0,3 10 0 0 0,3 2-305 0 0,0 0 0 0 0,9 19 0 0 0,-10-27 308 0 0,12 27-128 0 0,3-1-1 0 0,1-2 0 0 0,1 0 0 0 0,43 48 1 0 0,120 109 244 0 0,-156-162-467 0 0,24 23-5 0 0,-3-5 20 0 0,84 102 0 0 0,-125-137-93 0 0,-2-2-124 0 0,-5-7-476 0 0,0-2-1474 0 0,-1 0 1933 0 0,-1 0 0 0 0,1 1 0 0 0,-1-1 0 0 0,1 0 0 0 0,-1 0 0 0 0,1 0 0 0 0,-1 0 0 0 0,1 0 0 0 0,0 0-1 0 0,-1-1 1 0 0,1 1 0 0 0,-1 0 0 0 0,1 0 0 0 0,-1 0 0 0 0,1 0 0 0 0,-1-1 0 0 0,1 1 0 0 0,6-7-1794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4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17 8287 0 0,'0'0'639'0'0,"-1"-1"-415"0"0,0-1-2 0 0,-1 1 0 0 0,1 0 0 0 0,-1-1 0 0 0,1 1 0 0 0,-1 0 0 0 0,0 0 0 0 0,1 0 0 0 0,-1 0 0 0 0,0 0 0 0 0,0 0 1 0 0,1 1-1 0 0,-1-1 0 0 0,0 1 0 0 0,0-1 0 0 0,0 1 0 0 0,0 0 0 0 0,0-1 0 0 0,0 1 0 0 0,0 0 0 0 0,0 0 0 0 0,-3 1 0 0 0,2 0 112 0 0,-1 0-1 0 0,1 1 1 0 0,-1-1 0 0 0,1 1-1 0 0,0-1 1 0 0,-1 1 0 0 0,1 0-1 0 0,0 1 1 0 0,0-1 0 0 0,1 0 0 0 0,-5 5-1 0 0,-6 7 129 0 0,0 2 0 0 0,0-1 0 0 0,-16 30-1 0 0,-25 58 370 0 0,28-51-497 0 0,-42 78 140 0 0,-106 151 0 0 0,-65 19-1162 0 0,232-293 594 0 0,5-5 4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4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7 113 6911 0 0,'-7'-1'12558'0'0,"193"-29"-11432"0"0,34-8-751 0 0,-166 25-332 0 0,-11 3-637 0 0,84-10 0 0 0,-110 20-920 0 0,-3 2-430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4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14279 0 0,'0'0'1103'0'0,"1"-1"-586"0"0,9-3 221 0 0,0-1-1 0 0,1 1 0 0 0,-1 1 1 0 0,13-3-1 0 0,18-6 128 0 0,77-34 616 0 0,35-13 375 0 0,-74 37-3951 0 0,2 8-3771 0 0,-51 11-954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5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5063 0 0,'0'0'16894'0'0,"3"0"-16463"0"0,117-9 1523 0 0,-74 5-1594 0 0,64-9-10 0 0,127-30 1 0 0,-4-17-167 0 0,-108 22-81 0 0,-123 37-153 0 0,-2 2-612 0 0,-1 1 590 0 0,1-1 1 0 0,-1 1-1 0 0,0-1 0 0 0,0 1 1 0 0,1-1-1 0 0,-1 0 0 0 0,-2 3 1 0 0,-2 3-272 0 0,-13 23-3681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5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293 316 2303 0 0,'0'0'102'0'0,"-1"1"-1"0"0,-17 5 364 0 0,-11-1 4857 0 0,16-2-3633 0 0,12-3-360 0 0,-1 0-1118 0 0,1 0 0 0 0,0-1 0 0 0,0 1-1 0 0,0 0 1 0 0,0 0 0 0 0,-1 0 0 0 0,1 1 0 0 0,0-1-1 0 0,0 0 1 0 0,0 0 0 0 0,0 1 0 0 0,0-1 0 0 0,0 0-1 0 0,0 1 1 0 0,-1-1 0 0 0,1 1 0 0 0,0 0 0 0 0,0-1-1 0 0,1 1 1 0 0,-1 0 0 0 0,0-1 0 0 0,0 1 0 0 0,0 0-1 0 0,0 0 1 0 0,1 0 0 0 0,-1 0 0 0 0,0 0-1 0 0,1 0 1 0 0,-1 0 0 0 0,1 0 0 0 0,-1 0 0 0 0,1 0-1 0 0,-1 0 1 0 0,1 2 0 0 0,-1 0-105 0 0,0 0 0 0 0,0 0 0 0 0,0 1-1 0 0,1-1 1 0 0,0 0 0 0 0,-1 0 0 0 0,1 0 0 0 0,0 1 0 0 0,1-1-1 0 0,-1 0 1 0 0,2 6 0 0 0,-1-5-15 0 0,1-1 0 0 0,1 1 0 0 0,-1 0 1 0 0,0-1-1 0 0,1 1 0 0 0,0-1 0 0 0,-1 0 0 0 0,1 0 0 0 0,1 0 0 0 0,-1 0 0 0 0,0 0 0 0 0,1-1 0 0 0,-1 0 0 0 0,5 3 0 0 0,3 0 71 0 0,0 0-1 0 0,-1 0 0 0 0,24 6 0 0 0,-1-4-62 0 0,1-2 0 0 0,0-1 1 0 0,0-2-1 0 0,0-1 0 0 0,0-1 1 0 0,0-3-1 0 0,64-11 0 0 0,-59 5-88 0 0,0-2 0 0 0,-1-2-1 0 0,-1-1 1 0 0,0-2 0 0 0,-1-1-1 0 0,39-26 1 0 0,-66 38-17 0 0,0-1 0 0 0,-1-1-1 0 0,0 0 1 0 0,0 0 0 0 0,10-11-1 0 0,-14 13-34 0 0,0 0-1 0 0,-1-1 0 0 0,1 1 1 0 0,-1-1-1 0 0,-1 1 0 0 0,1-1 1 0 0,-1 0-1 0 0,0 0 0 0 0,0 0 1 0 0,1-8-1 0 0,-1 1-78 0 0,0 1 0 0 0,-2 0 0 0 0,1-1 0 0 0,-2 1 0 0 0,1 0 0 0 0,-2 0 0 0 0,0-1 0 0 0,-3-12 0 0 0,3 19 42 0 0,1 1 0 0 0,-1 0 0 0 0,0-1 0 0 0,-1 1 0 0 0,1 0 0 0 0,-1 1-1 0 0,0-1 1 0 0,0 0 0 0 0,-1 1 0 0 0,1 0 0 0 0,-1-1 0 0 0,0 2 0 0 0,0-1 0 0 0,0 0 0 0 0,-1 1 0 0 0,1 0 0 0 0,-1 0-1 0 0,0 0 1 0 0,0 0 0 0 0,-6-2 0 0 0,-2 1-3 0 0,-1 1-1 0 0,0 0 0 0 0,0 0 1 0 0,0 2-1 0 0,0 0 0 0 0,0 0 1 0 0,0 1-1 0 0,0 1 1 0 0,-24 4-1 0 0,4 2 74 0 0,0 2 0 0 0,-56 22 0 0 0,-11 17 8 0 0,65-32 0 0 0,-66 43 0 0 0,71-39 0 0 0,18-12-7 0 0,-92 61 74 0 0,94-59 12 0 0,-1-1 0 0 0,1 1 0 0 0,1 1 0 0 0,0 0 0 0 0,1 0-1 0 0,-12 17 1 0 0,-1 12 261 0 0,1 0-1 0 0,2 2 1 0 0,-16 51 0 0 0,17-32-231 0 0,-18 105 1 0 0,32-141-107 0 0,-1 32 0 0 0,5-48 9 0 0,0 1 0 0 0,1-1 1 0 0,0 0-1 0 0,0 0 0 0 0,1 0 0 0 0,5 14 1 0 0,-5-19 36 0 0,0 1 1 0 0,1 0 0 0 0,-1-1 0 0 0,1 0 0 0 0,1 1 0 0 0,-1-1 0 0 0,0-1 0 0 0,1 1 0 0 0,0 0 0 0 0,0-1-1 0 0,0 0 1 0 0,0 1 0 0 0,1-2 0 0 0,-1 1 0 0 0,10 4 0 0 0,3 0 288 0 0,1-1 1 0 0,34 8-1 0 0,-8-6-22 0 0,0-3 0 0 0,1-1 1 0 0,51-2-1 0 0,-48-4-70 0 0,1-2 0 0 0,-1-2 0 0 0,87-22 0 0 0,136-61 258 0 0,-248 81-424 0 0,42-23 0 0 0,-54 24-80 0 0,-11 7-1 0 0,0 0 0 0 0,1 0 1 0 0,-1-1-1 0 0,0 1 0 0 0,0 0 0 0 0,0 0 0 0 0,1-1 1 0 0,-1 1-1 0 0,0 0 0 0 0,0 0 0 0 0,0-1 0 0 0,0 1 0 0 0,0 0 1 0 0,1-1-1 0 0,-1 1 0 0 0,0 0 0 0 0,0 0 0 0 0,0-1 1 0 0,0 1-1 0 0,0 0 0 0 0,0-1 0 0 0,0 1 0 0 0,0 0 0 0 0,0-1 1 0 0,0 1-1 0 0,-1-1-12 0 0,0 0-1 0 0,0 0 1 0 0,1 0 0 0 0,-1 1-1 0 0,0-1 1 0 0,0 0 0 0 0,0 1 0 0 0,0-1-1 0 0,0 1 1 0 0,0-1 0 0 0,0 1 0 0 0,0-1-1 0 0,0 1 1 0 0,0 0 0 0 0,0 0-1 0 0,-1-1 1 0 0,1 1 0 0 0,0 0 0 0 0,0 0-1 0 0,0 0 1 0 0,0 0 0 0 0,-2 0 0 0 0,-27 4-851 0 0,27-3 658 0 0,-28 6-4331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5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24 5063 0 0,'-1'1'3431'0'0,"-28"32"6076"0"0,29-31-8967 0 0,1 0-456 0 0,-1-1 0 0 0,0 0 0 0 0,1 1 1 0 0,-1-1-1 0 0,1 0 0 0 0,-1 0 1 0 0,1 0-1 0 0,0 0 0 0 0,-1 1 1 0 0,1-1-1 0 0,0 0 0 0 0,0 0 0 0 0,0 0 1 0 0,0 0-1 0 0,0-1 0 0 0,0 1 1 0 0,0 0-1 0 0,1 1 0 0 0,1-1 42 0 0,0 1-1 0 0,0-1 0 0 0,0 0 0 0 0,0 0 1 0 0,0 0-1 0 0,0 0 0 0 0,5 0 1 0 0,5 0 250 0 0,0-1 0 0 0,24-1 0 0 0,-35 1-333 0 0,59-8 570 0 0,0-3 0 0 0,101-32-1 0 0,-128 33-631 0 0,46-9-1080 0 0,-78 19 598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5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58 2759 0 0,'0'0'126'0'0,"-1"0"-5"0"0,-3-3-97 0 0,0 0-1 0 0,0 0 1 0 0,0 0 0 0 0,-4-6-1 0 0,3 5 1656 0 0,4 2-1159 0 0,1 1-1 0 0,-1-1 0 0 0,0 1 0 0 0,0-1 1 0 0,0 1-1 0 0,0-1 0 0 0,0 1 0 0 0,-2-2 0 0 0,-2-2 800 0 0,5 5-1157 0 0,0 0 0 0 0,-1 0 0 0 0,1-1 0 0 0,0 1 0 0 0,0 0 0 0 0,0 0-1 0 0,0 0 1 0 0,-1-1 0 0 0,1 1 0 0 0,0 0 0 0 0,0 0 0 0 0,0-1 0 0 0,0 1-1 0 0,0 0 1 0 0,0 0 0 0 0,0-1 0 0 0,0 1 0 0 0,0 0 0 0 0,0 0 0 0 0,0-1 0 0 0,0 1-1 0 0,0 0 1 0 0,0 0 0 0 0,0-1 0 0 0,0 1 0 0 0,0 0 0 0 0,0 0 0 0 0,0-1 0 0 0,0 1-1 0 0,0 0 1 0 0,0 0 0 0 0,0-1 0 0 0,0 1 0 0 0,1 0 0 0 0,-1 0 0 0 0,0-1-1 0 0,0 1 1 0 0,0 0 0 0 0,1-1 0 0 0,13-2 1185 0 0,22 5-2104 0 0,-33-2 1103 0 0,20 4-185 0 0,38 11-1 0 0,-5-1-84 0 0,119 31 39 0 0,-49-10-20 0 0,-46-12 297 0 0,-69-19-301 0 0,-1 0 0 0 0,1 1 0 0 0,-1 0-1 0 0,-1 1 1 0 0,15 10 0 0 0,-22-15-74 0 0,0 1 1 0 0,1 0-1 0 0,-1 0 1 0 0,0 1-1 0 0,0-1 1 0 0,0 0-1 0 0,0 1 1 0 0,-1-1-1 0 0,1 1 1 0 0,-1-1-1 0 0,0 1 1 0 0,1 0-1 0 0,-1 0 1 0 0,0-1-1 0 0,-1 1 0 0 0,1 0 1 0 0,0 0-1 0 0,-1 0 1 0 0,0 0-1 0 0,1 0 1 0 0,-1 0-1 0 0,0 0 1 0 0,-1 0-1 0 0,1 0 1 0 0,0 0-1 0 0,-1 0 1 0 0,0 0-1 0 0,-1 4 1 0 0,-1 0 8 0 0,-1 0 0 0 0,1 0 0 0 0,-1 0 1 0 0,-1 0-1 0 0,1-1 0 0 0,-1 1 0 0 0,-1-1 1 0 0,1 0-1 0 0,-10 8 0 0 0,-143 147 142 0 0,109-107-144 0 0,32-33-36 0 0,0 0-1 0 0,1 1 0 0 0,2 1 1 0 0,0 0-1 0 0,1 1 0 0 0,2 1 1 0 0,0 0-1 0 0,2 0 0 0 0,0 1 1 0 0,2 0-1 0 0,-6 39 0 0 0,11-45 64 0 0,1 1 1 0 0,1-1-1 0 0,0 1 0 0 0,4 21 1 0 0,-2-30-11 0 0,0 0 1 0 0,1 1 0 0 0,1-1 0 0 0,-1 0-1 0 0,2 0 1 0 0,0-1 0 0 0,11 20 0 0 0,-11-26 19 0 0,-1 1 0 0 0,0-1 0 0 0,1-1 0 0 0,0 1 0 0 0,0-1 0 0 0,0 1 0 0 0,1-2 0 0 0,0 1 0 0 0,-1-1 0 0 0,1 1 0 0 0,0-1 0 0 0,1-1 0 0 0,-1 1 0 0 0,11 1 0 0 0,-7-1-21 0 0,0-1-1 0 0,0-1 1 0 0,0 1-1 0 0,0-2 1 0 0,1 0-1 0 0,-1 0 1 0 0,0 0-1 0 0,0-2 1 0 0,11-1-1 0 0,-19 2-317 0 0,0 1-1 0 0,-1-1 0 0 0,1 0 0 0 0,-1 1 0 0 0,1-1 0 0 0,-1 0 0 0 0,1 0 0 0 0,-1 0 0 0 0,2-2 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2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10591 0 0,'0'0'4863'0'0,"0"2"-4204"0"0,-1 2-538 0 0,1-1 1 0 0,0 0-1 0 0,1 0 1 0 0,-1 0-1 0 0,1 0 1 0 0,-1 0-1 0 0,1 1 1 0 0,0-1 0 0 0,0 0-1 0 0,0-1 1 0 0,1 1-1 0 0,-1 0 1 0 0,1 0-1 0 0,3 4 1 0 0,3 5 297 0 0,2-1 0 0 0,11 11 0 0 0,3 3 167 0 0,120 145 1196 0 0,-115-135-1645 0 0,-2 3 1 0 0,-1 0 0 0 0,32 66-1 0 0,-42-69-126 0 0,-1 0 1 0 0,-2 1-1 0 0,-1 0 0 0 0,11 67 0 0 0,-21-87-24 0 0,-1 0 0 0 0,0 0 0 0 0,-1 0 0 0 0,-1 0 0 0 0,-1 0 0 0 0,0 0 0 0 0,-1 0 0 0 0,0 0 0 0 0,-2 0 0 0 0,0-1 0 0 0,0 0 0 0 0,-2 0 0 0 0,0-1 0 0 0,0 1 0 0 0,-1-1 0 0 0,-20 24 0 0 0,-10 8-8 0 0,-46 44 0 0 0,-50 35-11 0 0,116-109 22 0 0,-17 17-717 0 0,-68 46-1 0 0,97-75 463 0 0,4-2 4 0 0,0-1 1 0 0,0 1 0 0 0,1-1-1 0 0,-1 0 1 0 0,-1 0-1 0 0,1 0 1 0 0,0 0 0 0 0,0 0-1 0 0,-3 1 1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5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20 9271 0 0,'0'0'2880'0'0,"2"-1"-2228"0"0,10-4 7839 0 0,17-9-6753 0 0,-30 15-1667 0 0,0 0-65 0 0,1-1-1 0 0,-1 1 0 0 0,0 0 0 0 0,1 0 1 0 0,-1-1-1 0 0,0 1 0 0 0,0 0 0 0 0,1-1 1 0 0,-1 1-1 0 0,0-1 0 0 0,0 1 0 0 0,0-1 0 0 0,0 0 1 0 0,0 1-1 0 0,-1 0 0 0 0,-7 1 62 0 0,1 1 1 0 0,-1-1-1 0 0,-9 1 0 0 0,-18 4 28 0 0,12 1-95 0 0,-27 10 0 0 0,-3 7 0 0 0,20-9 0 0 0,-55 19 0 0 0,81-33 0 0 0,0 1 0 0 0,0 0 0 0 0,1 1 0 0 0,-1 0 0 0 0,1 0 0 0 0,0 1 0 0 0,-9 7 0 0 0,7-4 0 0 0,1 1 0 0 0,7-9 0 0 0,1 1 0 0 0,0-1 0 0 0,-1 0 0 0 0,1 1 0 0 0,0-1 0 0 0,-1 1 0 0 0,1-1 0 0 0,0 1 0 0 0,0-1 0 0 0,-1 1 0 0 0,1-1 0 0 0,0 1 0 0 0,0-1 0 0 0,0 1 0 0 0,0-1 0 0 0,0 1 0 0 0,0 0 0 0 0,6 11 0 0 0,2-1 0 0 0,-6-9 0 0 0,-1 0 0 0 0,1 0 0 0 0,0 0 0 0 0,0 0 0 0 0,0 0 0 0 0,-1-1 0 0 0,2 1 0 0 0,-1 0 0 0 0,3 1 0 0 0,19 12 0 0 0,-19-13 0 0 0,-4-1-5 0 0,1-1 0 0 0,0 1 0 0 0,-1 0 0 0 0,1 0 1 0 0,-1 0-1 0 0,1 0 0 0 0,-1 0 0 0 0,1 1 0 0 0,-1-1 1 0 0,2 3-1 0 0,1 0 3 0 0,0 0 1 0 0,-1 0-1 0 0,1 0 1 0 0,-1 1 0 0 0,0-1-1 0 0,-1 1 1 0 0,4 6-1 0 0,12 40 4 0 0,-7-19-3 0 0,-6-20 1 0 0,-3-7 0 0 0,1 1 0 0 0,-2-1 0 0 0,1 1 0 0 0,-1 0 0 0 0,1 0 0 0 0,-2-1 0 0 0,1 11 0 0 0,0 4 0 0 0,-4-15 0 0 0,1-3 0 0 0,0 3 6 0 0,0-1 0 0 0,-1 0 0 0 0,0 0 0 0 0,0-1-1 0 0,0 1 1 0 0,0-1 0 0 0,0 1 0 0 0,-1-1 0 0 0,1 0 0 0 0,-1 0-1 0 0,0-1 1 0 0,0 1 0 0 0,-6 2 0 0 0,-7 3 35 0 0,1-1 0 0 0,-23 5 0 0 0,9-3-22 0 0,1 1-2 0 0,0-2 0 0 0,-33 5 0 0 0,47-10-8 0 0,0-2 1 0 0,0 0-1 0 0,0 0 1 0 0,0-2-1 0 0,0 0 1 0 0,-18-3-1 0 0,31 4-10 0 0,-8-2 16 0 0,1-1-1 0 0,-1 0 1 0 0,1 0-1 0 0,0-1 0 0 0,-12-6 1 0 0,19 9 14 0 0,6 4-767 0 0,0 0 480 0 0,0 0-1 0 0,1-1 1 0 0,-1 1 0 0 0,9 2 0 0 0,-1 0-819 0 0,7 4-705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5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3223 0 0,'-1'1'240'0'0,"-28"4"1062"0"0,14-3 2650 0 0,13-1-3556 0 0,0-1 1 0 0,0 1-1 0 0,0-1 0 0 0,0 1 1 0 0,0 0-1 0 0,1 0 1 0 0,-1-1-1 0 0,0 1 1 0 0,1 0-1 0 0,-1 0 1 0 0,0 1-1 0 0,1-1 0 0 0,0 0 1 0 0,-1 1-1 0 0,1-1 1 0 0,-2 2-1 0 0,2-1-235 0 0,0 0 1 0 0,0 1-1 0 0,0-1 0 0 0,0 0 0 0 0,0 0 1 0 0,1 0-1 0 0,-1 1 0 0 0,1-1 0 0 0,-1 0 1 0 0,1 1-1 0 0,0 3 0 0 0,0 0-64 0 0,1 0-1 0 0,0-1 0 0 0,0 1 1 0 0,0 0-1 0 0,1-1 1 0 0,0 1-1 0 0,0-1 0 0 0,0 0 1 0 0,5 9-1 0 0,0-4 186 0 0,0-1-1 0 0,0 0 1 0 0,1 0 0 0 0,0-1-1 0 0,17 13 1 0 0,51 32 1121 0 0,-39-29-784 0 0,136 78 1230 0 0,-71-45-1230 0 0,98 47 648 0 0,-121-66-831 0 0,-68-32-443 0 0,0-1 0 0 0,0-1-1 0 0,0 0 1 0 0,1 0 0 0 0,0-1 0 0 0,0-1 0 0 0,0 0 0 0 0,13 1 0 0 0,-23-3-152 0 0,0-1 0 0 0,0 1 0 0 0,0 0 0 0 0,0-1 0 0 0,0 1 1 0 0,0-1-1 0 0,0 0 0 0 0,0 1 0 0 0,-1-1 0 0 0,1 0 0 0 0,0 0 0 0 0,0-1 1 0 0,-1 1-1 0 0,1 0 0 0 0,-1 0 0 0 0,3-2 0 0 0,2-3-820 0 0,-6 6 844 0 0,1-1 0 0 0,-1 1 0 0 0,1-1 0 0 0,-1 1 0 0 0,1-1 0 0 0,-1 1 0 0 0,1-1 0 0 0,-1 1 0 0 0,0-1 0 0 0,1 0 0 0 0,-1 1 0 0 0,0-1 0 0 0,0 0 0 0 0,0 1 0 0 0,1-1 0 0 0,-1 0 0 0 0,0 0 0 0 0,0 1-1 0 0,0-1 1 0 0,0 0 0 0 0,0 1 0 0 0,0-1 0 0 0,0 0 0 0 0,0 1 0 0 0,0-1 0 0 0,-1 0 0 0 0,1 1 0 0 0,0-1 0 0 0,0 0 0 0 0,-1 1 0 0 0,1-1 0 0 0,0 0 0 0 0,-1 1 0 0 0,1-1 0 0 0,-1 0 0 0 0,-15-18-2043 0 0,3 8 530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5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 12895 0 0,'0'0'998'0'0,"0"2"-484"0"0,-7 17 1316 0 0,2-1-827 0 0,-2 1-1 0 0,0-2 1 0 0,-14 27-1 0 0,-220 287 1701 0 0,227-313-2642 0 0,-28 33 43 0 0,-3-2 0 0 0,-99 83 0 0 0,109-105-626 0 0,-51 28 0 0 0,85-54 318 0 0,4 0-2058 0 0,-1-1 2117 0 0,0 0 1 0 0,0 0-1 0 0,0 0 1 0 0,0 0 0 0 0,0-1-1 0 0,0 1 1 0 0,3-1-1 0 0,-2 0-215 0 0,23-3-2548 0 0,-13 1-2786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5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26 206 6911 0 0,'0'0'528'0'0,"-2"0"-341"0"0,-5 0 64 0 0,5 0 938 0 0,-12 4 8572 0 0,14-4-9693 0 0,19 8 3452 0 0,-13-6-4201 0 0,5 2 901 0 0,0-1 0 0 0,0 0 0 0 0,0-1 1 0 0,22 1-1 0 0,46-2 459 0 0,-70-1-621 0 0,49-4 488 0 0,104-18 0 0 0,57-28 38 0 0,-168 37-476 0 0,494-114-401 0 0,-528 123-220 0 0,25-10 1 0 0,-39 13 65 0 0,-21 11-4119 0 0,2-2 2426 0 0,-19 6 0 0 0,11-5-3470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5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11 8751 0 0,'0'0'674'0'0,"1"-2"-438"0"0,5-7 7488 0 0,-5 23-6826 0 0,0 11-235 0 0,-1 1 0 0 0,-6 42-1 0 0,-15 50 283 0 0,20-111-891 0 0,-74 283 820 0 0,44-180-823 0 0,25-85-26 0 0,0 1-1 0 0,2 0 1 0 0,1 0 0 0 0,0 0-1 0 0,4 49 1 0 0,2-54-146 0 0,-2-19-512 0 0,6 7-1150 0 0,-6-8 856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1:5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138 108 7831 0 0,'16'-20'1172'0'0,"28"-36"-1639"0"0,-28 40 3276 0 0,3 1 8705 0 0,-19 16-11467 0 0,0 0 1 0 0,-1 0-1 0 0,1 0 0 0 0,0 0 0 0 0,-1 0 0 0 0,1 1 0 0 0,-1-1 1 0 0,1 0-1 0 0,-1 0 0 0 0,-1 2 0 0 0,-1 3 3 0 0,-65 174 494 0 0,48-126-381 0 0,-1 10 208 0 0,-24 126 0 0 0,12 69 120 0 0,7 67 457 0 0,22-291-909 0 0,1-10 14 0 0,-1 35 1 0 0,4-52-64 0 0,1 0 1 0 0,0 1 0 0 0,0-1-1 0 0,0 0 1 0 0,1 0 0 0 0,1-1-1 0 0,-1 1 1 0 0,6 10 0 0 0,-8-17-442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0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12407 0 0,'0'0'6860'0'0,"3"1"-6280"0"0,6 1-296 0 0,0-1-1 0 0,0 0 0 0 0,0-1 1 0 0,0 0-1 0 0,0-1 0 0 0,11-1 1 0 0,58-13 695 0 0,-70 13-915 0 0,65-15 470 0 0,139-26 361 0 0,-194 41-841 0 0,4-1-199 0 0,-1 0 0 0 0,0 2 0 0 0,1 0-1 0 0,34 4 1 0 0,-41-1-830 0 0,-12-1-280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0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40 14423 0 0,'0'0'662'0'0,"-2"1"-17"0"0,-24 11 4920 0 0,34-15-5138 0 0,0 0 0 0 0,1 0 0 0 0,-1 1 0 0 0,14-1 0 0 0,-2-1 89 0 0,4 1-85 0 0,0 1 0 0 0,-1 2 0 0 0,1 0 0 0 0,43 6 0 0 0,-31-3-406 0 0,41 0 0 0 0,-36-6-473 0 0,67-12 0 0 0,-44 0-7349 0 0,-34 7 282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0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0 10591 0 0,'0'0'4746'0'0,"-2"2"-3584"0"0,-1 1-1009 0 0,1-1 0 0 0,-1 1 0 0 0,0 1 0 0 0,1-1 0 0 0,0 0 0 0 0,0 1-1 0 0,0-1 1 0 0,0 1 0 0 0,-2 4 0 0 0,-11 41 557 0 0,5-18-89 0 0,-11 33 237 0 0,-36 88 195 0 0,-62 151-304 0 0,-7 17-148 0 0,105-276-589 0 0,10-18-12 0 0,-1-1-1 0 0,-24 35 1 0 0,-4 6-235 0 0,39-65-10 0 0,16-4-2243 0 0,-10 1 2107 0 0,18-8-918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01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68 12959 0 0,'-3'0'595'0'0,"-24"13"210"0"0,14-6-734 0 0,5 1 433 0 0,8-8-438 0 0,0 1 1 0 0,0-1-1 0 0,0 0 0 0 0,-1 0 1 0 0,1 0-1 0 0,0 1 0 0 0,0-1 1 0 0,0 0-1 0 0,0 0 0 0 0,0 0 1 0 0,-1 1-1 0 0,1-1 1 0 0,0 0-1 0 0,0 0 0 0 0,0 0 1 0 0,-1 0-1 0 0,1 1 0 0 0,0-1 1 0 0,0 0-1 0 0,-1 0 0 0 0,1 0 1 0 0,0 0-1 0 0,0 0 1 0 0,-1 0-1 0 0,1 0 0 0 0,0 3 322 0 0,0-1-307 0 0,0-1 0 0 0,0 1 0 0 0,0-1 0 0 0,0 1-1 0 0,0 0 1 0 0,1-1 0 0 0,-1 1 0 0 0,1-1 0 0 0,-1 1 0 0 0,1-1-1 0 0,-1 1 1 0 0,1-1 0 0 0,0 1 0 0 0,0-1 0 0 0,0 0 0 0 0,0 1 0 0 0,0-1-1 0 0,0 0 1 0 0,0 0 0 0 0,0 0 0 0 0,0 0 0 0 0,3 2 0 0 0,-1-2 25 0 0,0 1 1 0 0,1-1-1 0 0,-1 0 1 0 0,0 0 0 0 0,0 0-1 0 0,1-1 1 0 0,-1 1-1 0 0,0-1 1 0 0,1 0 0 0 0,-1 0-1 0 0,5 0 1 0 0,50-6 1095 0 0,-1-3-1 0 0,82-23 1 0 0,-9 2-226 0 0,-43 17-430 0 0,6-1-717 0 0,-80 11-176 0 0,0-1 0 0 0,16-6 0 0 0,4-6-3187 0 0,-19 9-4018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27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8 5527 0 0,'-2'1'423'0'0,"-39"15"53"0"0,32-13 393 0 0,1 0 1 0 0,-1 0-1 0 0,1 1 1 0 0,0 0-1 0 0,0 0 1 0 0,0 1-1 0 0,-15 13 4394 0 0,32-15-4914 0 0,0 1 1 0 0,0-1-1 0 0,0-1 0 0 0,0 0 1 0 0,0 0-1 0 0,0-1 0 0 0,18 1 0 0 0,70-7 721 0 0,-54 1-574 0 0,227-23 1430 0 0,135-5-743 0 0,-342 29-3089 0 0,-61 3 932 0 0,0-2-32 0 0,-1 2 613 0 0,0-1-1 0 0,0 0 1 0 0,0 0 0 0 0,0 1-1 0 0,0-1 1 0 0,0 0 0 0 0,0 0-1 0 0,0 0 1 0 0,0 0 0 0 0,0 0-1 0 0,-1-1 1 0 0,1 1 0 0 0,0-2-1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0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548 348 8663 0 0,'0'0'787'0'0,"-3"-1"-646"0"0,-31-7 1708 0 0,32 8-1590 0 0,0 0 1 0 0,1 0-1 0 0,-1 1 0 0 0,0-1 0 0 0,1 0 1 0 0,-1 1-1 0 0,0-1 0 0 0,1 1 1 0 0,-1-1-1 0 0,1 1 0 0 0,-3 1 0 0 0,-15 14 2539 0 0,17-14-2276 0 0,1 0-35 0 0,-4 9-142 0 0,4-9-66 0 0,1 1-14 0 0,0-1-197 0 0,0-1 0 0 0,0 1 0 0 0,1-1-1 0 0,-1 1 1 0 0,0-1 0 0 0,0 1 0 0 0,1 0 0 0 0,-1-1-1 0 0,1 1 1 0 0,0-1 0 0 0,-1 0 0 0 0,1 1 0 0 0,0-1-1 0 0,0 1 1 0 0,0-1 0 0 0,0 0 0 0 0,0 0-1 0 0,0 0 1 0 0,0 1 0 0 0,0-1 0 0 0,0 0 0 0 0,1 0-1 0 0,-1-1 1 0 0,2 2 0 0 0,3 1 82 0 0,-1-1-1 0 0,1 0 1 0 0,0 0-1 0 0,0-1 1 0 0,10 2-1 0 0,6 1 67 0 0,-1-2 0 0 0,1 0 0 0 0,0-1 0 0 0,-1-1 0 0 0,1-1 0 0 0,0-1 0 0 0,37-9 0 0 0,-24 3-173 0 0,50-16 11 0 0,-74 20-81 0 0,-1-1 1 0 0,0 1 0 0 0,0-2-1 0 0,-1 1 1 0 0,18-14 0 0 0,-22 14-47 0 0,0 1 0 0 0,0-1 0 0 0,0 0 0 0 0,0 0 0 0 0,-1-1 0 0 0,0 0 1 0 0,0 1-1 0 0,-1-1 0 0 0,1 0 0 0 0,-1-1 0 0 0,-1 1 0 0 0,1-1 0 0 0,-1 1 0 0 0,0-1 0 0 0,0 0 1 0 0,-1 0-1 0 0,0 0 0 0 0,0 1 0 0 0,-1-1 0 0 0,-1-13 0 0 0,1 4-56 0 0,-2-13-172 0 0,0-1 0 0 0,-9-39 0 0 0,9 64 248 0 0,0 0 1 0 0,0 0-1 0 0,0 0 0 0 0,-1 0 0 0 0,1 1 0 0 0,-1-1 1 0 0,-1 1-1 0 0,1 0 0 0 0,-5-5 0 0 0,7 7 39 0 0,-1 1 0 0 0,1 0-1 0 0,-1 0 1 0 0,1 0 0 0 0,-1 0 0 0 0,0 0-1 0 0,1 0 1 0 0,-1 0 0 0 0,0 1 0 0 0,0-1-1 0 0,1 1 1 0 0,-1-1 0 0 0,0 1 0 0 0,0 0-1 0 0,0-1 1 0 0,-2 1 0 0 0,-3 1-38 0 0,1-1 1 0 0,0 1 0 0 0,-10 2-1 0 0,0 1-1 0 0,-13 2-164 0 0,-1 2-1 0 0,-33 13 1 0 0,14-4-86 0 0,-11 5 191 0 0,-76 40-1 0 0,87-38 98 0 0,28-12 14 0 0,1 0 1 0 0,-31 25-1 0 0,5-4 19 0 0,11-9 34 0 0,0 2 0 0 0,1 1 0 0 0,2 2-1 0 0,1 1 1 0 0,1 1 0 0 0,-27 37 0 0 0,50-57 83 0 0,0 0 0 0 0,1 1 0 0 0,0-1 0 0 0,1 1 0 0 0,0 0 1 0 0,1 0-1 0 0,0 1 0 0 0,-2 15 0 0 0,2-3 162 0 0,2 1 1 0 0,0-1-1 0 0,3 30 0 0 0,0-49-249 0 0,-1 11 98 0 0,1 0 0 0 0,0 0 0 0 0,2-1 0 0 0,8 33-1 0 0,-10-46-10 0 0,6 11 142 0 0,-7-13-252 0 0,1 0 0 0 0,-1 1 0 0 0,1-1 0 0 0,-1 0 1 0 0,1 1-1 0 0,0-1 0 0 0,-1 0 0 0 0,1 0 0 0 0,0 0 0 0 0,0 0 0 0 0,0 1 0 0 0,0-1 1 0 0,0 0-1 0 0,0-1 0 0 0,0 1 0 0 0,2 2 0 0 0,8 2 175 0 0,0 0 0 0 0,0 0 0 0 0,0-1-1 0 0,1 0 1 0 0,-1-1 0 0 0,1 0 0 0 0,0-1 0 0 0,12 1-1 0 0,104 2 928 0 0,-104-5-956 0 0,8 0 24 0 0,-11 1-115 0 0,1-1-1 0 0,0-2 0 0 0,23-3 0 0 0,-8-1-33 0 0,41-10 97 0 0,-64 12-121 0 0,-11 3 7 0 0,-33-3-3750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0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74 11111 0 0,'0'0'507'0'0,"-3"1"-6"0"0,-1 2-406 0 0,-25 19 118 0 0,27-20-193 0 0,-10 5 643 0 0,10-5 1148 0 0,0-1-893 0 0,2-1-813 0 0,0 1-1 0 0,-1-1 0 0 0,1 0 1 0 0,0 0-1 0 0,0 0 0 0 0,-1 0 1 0 0,1 0-1 0 0,0 0 1 0 0,0 1-1 0 0,0-1 0 0 0,-1 0 1 0 0,1 0-1 0 0,0 0 0 0 0,0 1 1 0 0,0-1-1 0 0,0 0 1 0 0,0 0-1 0 0,-1 0 0 0 0,1 1 1 0 0,0-1-1 0 0,0 0 0 0 0,0 0 1 0 0,0 1-1 0 0,0-1 1 0 0,0 0-1 0 0,0 0 0 0 0,0 1 1 0 0,0-1-1 0 0,0 0 0 0 0,0 0 1 0 0,0 1-1 0 0,0-1 1 0 0,0 0-1 0 0,0 0 0 0 0,0 1 1 0 0,0-1-1 0 0,0 0 0 0 0,0 0 1 0 0,0 1-1 0 0,1-1 1 0 0,-1 0-1 0 0,0 0 0 0 0,0 1 1 0 0,16 2 1715 0 0,-1-3-1489 0 0,1 0 0 0 0,0-2 0 0 0,-1 0 0 0 0,1 0-1 0 0,-1-1 1 0 0,22-8 0 0 0,7-1 61 0 0,32-4-136 0 0,127-35-1028 0 0,-152 32-3353 0 0,-33 13 2589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0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22 143 5527 0 0,'0'0'423'0'0,"-1"-1"-278"0"0,-9-14 395 0 0,0-3 6460 0 0,10 16-6317 0 0,1-2-458 0 0,0-1 1 0 0,1 1-1 0 0,-1 0 0 0 0,1 0 1 0 0,0 0-1 0 0,0 0 0 0 0,0 1 1 0 0,0-1-1 0 0,1 1 0 0 0,0-1 1 0 0,-1 1-1 0 0,1 0 0 0 0,1 0 1 0 0,-1 0-1 0 0,0 0 0 0 0,1 0 1 0 0,-1 1-1 0 0,1 0 0 0 0,0-1 1 0 0,0 1-1 0 0,6-2 0 0 0,8-3 9 0 0,1 1-1 0 0,-1 1 1 0 0,1 0-1 0 0,1 2 1 0 0,-1 0-1 0 0,0 1 1 0 0,24 1-1 0 0,1 1 321 0 0,79 12-1 0 0,-100-8-435 0 0,0 1 0 0 0,0 2 1 0 0,0 0-1 0 0,-1 1 0 0 0,23 12 0 0 0,-38-16-103 0 0,0-1 0 0 0,-1 2 0 0 0,0-1 1 0 0,1 1-1 0 0,-2 0 0 0 0,1 0 0 0 0,0 0 0 0 0,-1 1 0 0 0,0 0 0 0 0,8 12 0 0 0,-11-14-10 0 0,0 0-1 0 0,0 0 1 0 0,0 0 0 0 0,-1 1-1 0 0,1-1 1 0 0,-1 0 0 0 0,0 0-1 0 0,-1 1 1 0 0,1-1 0 0 0,-1 1-1 0 0,0-1 1 0 0,0 1 0 0 0,0-1-1 0 0,0 1 1 0 0,-1-1 0 0 0,0 0-1 0 0,0 1 1 0 0,0-1 0 0 0,-1 0-1 0 0,-1 6 1 0 0,-17 27 30 0 0,0-1 0 0 0,-50 65 0 0 0,11-18 15 0 0,43-59-19 0 0,-56 91-11 0 0,61-93-4 0 0,0 0 1 0 0,1 0-1 0 0,-10 34 1 0 0,19-50-17 0 0,-1-1 0 0 0,1 1 1 0 0,0 0-1 0 0,1-1 0 0 0,0 1 0 0 0,-1 0 0 0 0,2-1 1 0 0,-1 1-1 0 0,1 0 0 0 0,0-1 0 0 0,0 1 0 0 0,0-1 0 0 0,1 1 1 0 0,4 10-1 0 0,-2-9 26 0 0,0 0 0 0 0,1 0 0 0 0,0-1 0 0 0,0 1 0 0 0,0-1 1 0 0,1 0-1 0 0,0 0 0 0 0,0-1 0 0 0,12 8 0 0 0,84 49 468 0 0,-51-33-407 0 0,-33-19-76 0 0,-15-7-11 0 0,15 9 39 0 0,-1 4-29 0 0,-15-14-183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0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0 4143 0 0,'2'0'5899'0'0,"30"3"-2065"0"0,-26-2-3216 0 0,0 0 0 0 0,0 0 0 0 0,0-1 0 0 0,0 1-1 0 0,0-2 1 0 0,0 1 0 0 0,0-1 0 0 0,0 0 0 0 0,11-3 4045 0 0,-24 13-4365 0 0,-2-2-257 0 0,0 0-1 0 0,0-1 1 0 0,-1-1 0 0 0,1 1 0 0 0,-1-1 0 0 0,-19 5 0 0 0,0 2-22 0 0,-272 115-227 0 0,277-117-59 0 0,31-4 267 0 0,-5-3 11 0 0,0-1-1 0 0,0 1 0 0 0,0-1 1 0 0,-1 1-1 0 0,1 0 1 0 0,-1-1-1 0 0,1 1 0 0 0,-1 0 1 0 0,0 0-1 0 0,0 0 0 0 0,1 6 1 0 0,0-1-5 0 0,10 42-5 0 0,-8-30 57 0 0,7 21 0 0 0,-5-25-47 0 0,2 1-11 0 0,-1-2 11 0 0,-4-9 31 0 0,4 17-30 0 0,-7-18-9 0 0,-1 0 4 0 0,-1 10 35 0 0,-6 0-19 0 0,3-10 5 0 0,1 0 0 0 0,-1-1 0 0 0,0 1 1 0 0,0-1-1 0 0,-1 0 0 0 0,1-1 0 0 0,-1 1 0 0 0,0-1 0 0 0,0 0 0 0 0,0 0 0 0 0,0-1 1 0 0,-12 3-1 0 0,-7 1 140 0 0,1-2 1 0 0,-26 1 0 0 0,49-5-166 0 0,-15 2 68 0 0,0 0-21 0 0,-1-1-1 0 0,0 0 1 0 0,0-2-1 0 0,-21-2 0 0 0,28 1-38 0 0,0-3 0 0 0,10 5-11 0 0,0 0 1 0 0,0 0-1 0 0,0 0 1 0 0,0 0-1 0 0,0 0 1 0 0,0 0-1 0 0,0-1 1 0 0,0 1-1 0 0,-1 0 1 0 0,1 0-1 0 0,0 0 1 0 0,0 0-1 0 0,0 0 1 0 0,0 0-1 0 0,0 0 1 0 0,0 0-1 0 0,0 0 1 0 0,0-1-1 0 0,0 1 1 0 0,0 0-1 0 0,0 0 1 0 0,0 0-1 0 0,0 0 1 0 0,0 0-1 0 0,0 0 1 0 0,0-1-1 0 0,0 1 1 0 0,0 0-1 0 0,0 0 1 0 0,0 0-1 0 0,0 0 1 0 0,0 0-1 0 0,0 0 1 0 0,0 0-1 0 0,0-1 1 0 0,0 1-1 0 0,0 0 1 0 0,0 0-1 0 0,0 0 1 0 0,0 0-1 0 0,0 0 1 0 0,0 0-1 0 0,2-5-220 0 0,-1 0 0 0 0,1 0 0 0 0,0 0 0 0 0,0 0-1 0 0,0 1 1 0 0,1-1 0 0 0,-1 1 0 0 0,1 0 0 0 0,6-8 0 0 0,-7 11-431 0 0,10-5-1669 0 0,-7 5-65 0 0,8-1-4410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0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 11975 0 0,'-2'0'923'0'0,"-11"-1"-822"0"0,11 0 130 0 0,0 1 0 0 0,0 0 0 0 0,0-1 0 0 0,0 1 1 0 0,1 0-1 0 0,-1 0 0 0 0,0 0 0 0 0,0 1 1 0 0,0-1-1 0 0,0 0 0 0 0,1 1 0 0 0,-1-1 0 0 0,0 1 1 0 0,0 0-1 0 0,1 0 0 0 0,-1-1 0 0 0,-3 4 1847 0 0,5 9-1502 0 0,1-8-473 0 0,1 0-1 0 0,0 0 0 0 0,0-1 1 0 0,0 1-1 0 0,0-1 0 0 0,0 1 1 0 0,1-1-1 0 0,0 0 0 0 0,0 0 1 0 0,6 7-1 0 0,6 4 363 0 0,19 15-1 0 0,-24-21-246 0 0,52 38 771 0 0,-37-29-468 0 0,28 27 0 0 0,124 127 674 0 0,-161-157-1149 0 0,0-2 0 0 0,1 1 0 0 0,0-2 0 0 0,1-1 0 0 0,23 12 1 0 0,-30-18-35 0 0,2 0 0 0 0,-1 0 1 0 0,0-1-1 0 0,1-1 1 0 0,0 0-1 0 0,0 0 1 0 0,0-2-1 0 0,0 1 1 0 0,21-2-1 0 0,-28-1-134 0 0,0 1 0 0 0,0-1 1 0 0,-1 0-1 0 0,1-1 0 0 0,0 0 0 0 0,0 0 0 0 0,10-5 0 0 0,-15 6-347 0 0,15-15-2540 0 0,-14 15 2000 0 0,-2-8-4914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0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9215 0 0,'0'0'7615'0'0,"-2"2"-6620"0"0,-13 15 1074 0 0,-23 33 0 0 0,0 0-1121 0 0,-92 116 37 0 0,62-85-555 0 0,16-20-149 0 0,32-35-253 0 0,-2-1 0 0 0,0-1-1 0 0,-2-2 1 0 0,-1 0 0 0 0,-30 21 0 0 0,24-21-223 0 0,-24 14-132 0 0,48-31 278 0 0,0-1 0 0 0,-1-1 0 0 0,1 0 0 0 0,-1 0 0 0 0,-12 3 0 0 0,18-6-23 0 0,5 0 49 0 0,0-1-1 0 0,0 0 1 0 0,0 0 0 0 0,-1 0 0 0 0,1 0 0 0 0,0 0 0 0 0,-1 0-1 0 0,4-3 1 0 0,6-2-22 0 0,19-8-1595 0 0,6-2-6233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0 418 5527 0 0,'0'0'839'0'0,"1"3"-572"0"0,8 59 1118 0 0,-8-59 324 0 0,8 8-1277 0 0,-8-9 208 0 0,2-1-526 0 0,11 5-92 0 0,4-4-22 0 0,15-8 146 0 0,-31 5-76 0 0,13-3 153 0 0,-11 3-116 0 0,8 0 11 0 0,-9 1 2 0 0,0 0-8 0 0,26 4 96 0 0,-27-4-142 0 0,1 1 4 0 0,31 20 156 0 0,-21-13-34 0 0,22 12 0 0 0,-27-17-145 0 0,0 1 1 0 0,0-1-1 0 0,0-1 1 0 0,1 0-1 0 0,-1 0 1 0 0,1 0-1 0 0,-1-1 0 0 0,1-1 1 0 0,0 1-1 0 0,-1-1 1 0 0,1-1-1 0 0,0 0 1 0 0,-1 0-1 0 0,1 0 1 0 0,-1-1-1 0 0,1-1 1 0 0,9-3-1 0 0,7-3-35 0 0,1-1 27 0 0,1 1 0 0 0,37-7-1 0 0,-17 10-38 0 0,-18 10 0 0 0,-21-2 0 0 0,0 0 0 0 0,0 0 0 0 0,12 6 0 0 0,-15-6 0 0 0,-1 0 0 0 0,0-1 0 0 0,0 0 0 0 0,1 0 0 0 0,-1 0 0 0 0,1 0 0 0 0,-1 0 0 0 0,1-1 0 0 0,-1 0 0 0 0,1 0 0 0 0,-1 0 0 0 0,5-2 0 0 0,18 0-35 0 0,-20-1 14 0 0,-1 0 4 0 0,17-6 21 0 0,37-22 0 0 0,-2 2 37 0 0,-27 17-41 0 0,-24 11 0 0 0,-4-1 0 0 0,1 1 0 0 0,0 0 0 0 0,-1 0 0 0 0,1 0 0 0 0,0 1 0 0 0,0-1 0 0 0,4 1 0 0 0,0 0 0 0 0,-2-2 0 0 0,-1 0 0 0 0,21 0 0 0 0,-18 2 0 0 0,13-1 0 0 0,1 1 0 0 0,41 5 0 0 0,-60-5-1 0 0,39 2 62 0 0,-12-2-57 0 0,-7-1 56 0 0,-1-1-1 0 0,1 0 0 0 0,42-12 1 0 0,-50 9 4 0 0,8-4-17 0 0,-18 8-31 0 0,13-3-13 0 0,-13 3-3 0 0,21-2 0 0 0,-20 3 0 0 0,20-2 0 0 0,4-4 0 0 0,-6 5 0 0 0,-12 1 0 0 0,25 1 0 0 0,-2 2 0 0 0,-26-2 0 0 0,33 1 0 0 0,-34-2 0 0 0,5 0 0 0 0,-4 0 0 0 0,0 0 0 0 0,0 0 0 0 0,11-3 0 0 0,-5 1 0 0 0,26-6 0 0 0,37-9 0 0 0,-17 13 0 0 0,-13 1 0 0 0,111-1 291 0 0,-113 4-223 0 0,72 9 431 0 0,24-18-242 0 0,-121 6-201 0 0,0 0 0 0 0,0-2 0 0 0,-1-1 0 0 0,23-8 0 0 0,117-34 877 0 0,-112 36-637 0 0,-2 3-76 0 0,1 1-1 0 0,59-1 1 0 0,-35 3-81 0 0,39-10-63 0 0,-79 10-78 0 0,-15 3 17 0 0,-1-1-1 0 0,26-11 1 0 0,-26 9 13 0 0,1 0 0 0 0,20-3 0 0 0,-16 5-28 0 0,8-2 0 0 0,0 2 0 0 0,36-2 0 0 0,-2 2 0 0 0,284-22 64 0 0,-166 1-64 0 0,79 14 0 0 0,-237 11 0 0 0,-9-1 0 0 0,0 1 0 0 0,0 1 0 0 0,0 0 0 0 0,-1 1 0 0 0,16 3 0 0 0,54 19 0 0 0,17 6 0 0 0,143 37 0 0 0,-221-62 0 0 0,0-2 0 0 0,-1-1 0 0 0,1-1 0 0 0,0 0 0 0 0,25-3 0 0 0,0-4 0 0 0,55-14 0 0 0,44-5 64 0 0,-50 16-64 0 0,78 0 146 0 0,-102 7-57 0 0,48-8 62 0 0,-99 7-118 0 0,0 0-1 0 0,-1-2 1 0 0,37-14-1 0 0,34-15 43 0 0,17-9-15 0 0,-103 41-37 0 0,19-6 7 0 0,-7 4-30 0 0,3-1 0 0 0,1 1 11 0 0,0 2 32 0 0,0 3-33 0 0,-1 2-10 0 0,2 1 0 0 0,0 0 0 0 0,0-2 0 0 0,0 3 0 0 0,10 6-35 0 0,-20-6-23 0 0,3 1-158 0 0,1-1-1 0 0,0 0 1 0 0,0-1-1 0 0,1-1 1 0 0,-1 0 0 0 0,17 0-1 0 0,28 1-2316 0 0,-39-4-2758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0:4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1375 0 0,'0'0'3919'0'0,"1"-2"-3700"0"0,2-8-97 0 0,-3 7 34 0 0,1 1-80 0 0,10-17 859 0 0,-10 17-594 0 0,1 0-261 0 0,7-5-53 0 0,5-2 106 0 0,-11 8-53 0 0,-1-1 0 0 0,9-5 2458 0 0,-10 8-2446 0 0,0 0 0 0 0,0-1 0 0 0,0 1 0 0 0,0-1 0 0 0,0 1 0 0 0,0-1 0 0 0,0 1 0 0 0,0-1 0 0 0,0 0 0 0 0,6 2 2666 0 0,-5-1-2698 0 0,10 3-36 0 0,-10-3 103 0 0,6 1 158 0 0,-1 0 0 0 0,1 0-1 0 0,-1 1 1 0 0,12 6 0 0 0,-17-8-72 0 0,1 0 3 0 0,9 2 2 0 0,-10-3 6 0 0,1 2 6 0 0,4 1-140 0 0,0 1 213 0 0,0 0 0 0 0,1-1 0 0 0,15 5 0 0 0,15 1 71 0 0,-7-3-308 0 0,-27-5-58 0 0,22 0 66 0 0,6 0-48 0 0,-2-3 74 0 0,-24 1-87 0 0,1 1 30 0 0,8 0-33 0 0,3 0-10 0 0,1 2 0 0 0,0 0 0 0 0,2 0 0 0 0,-2 0 0 0 0,2-1 0 0 0,0-1 0 0 0,-1 1 0 0 0,1-2 0 0 0,-5-1 16 0 0,3-1 136 0 0,-16 3-80 0 0,0 0 4 0 0,10 0 16 0 0,31-3 143 0 0,-23 2-159 0 0,-17 1-62 0 0,1-1 1 0 0,-1 1-1 0 0,0 0 1 0 0,0-1-1 0 0,1 0 0 0 0,-1 0 1 0 0,0 0-1 0 0,4-2 1 0 0,8-3 59 0 0,17-2 31 0 0,-6 2-28 0 0,-27 6-78 0 0,47-4 133 0 0,-29 2-120 0 0,2 2 0 0 0,89-3 267 0 0,-96 3-269 0 0,0-1 0 0 0,-1 0 1 0 0,1-1-1 0 0,16-5 0 0 0,20-4-8 0 0,-39 9-2 0 0,68-12 0 0 0,-66 12 0 0 0,0 1 0 0 0,0 1 0 0 0,0 0 0 0 0,18 3 0 0 0,62 5 0 0 0,-74-7-16 0 0,1-2-1 0 0,-1 0 0 0 0,37-6 1 0 0,2-1 6 0 0,55-10-53 0 0,-81 12 48 0 0,0 1-1 0 0,0 1 1 0 0,55 0 0 0 0,-79 4 15 0 0,23 1-53 0 0,-29-1 52 0 0,9 2-30 0 0,0-1 0 0 0,0 1 0 0 0,14 5-1 0 0,-7-2-7 0 0,2 1 19 0 0,0 1 1 0 0,0 1 0 0 0,33 19-1 0 0,-23-10 20 0 0,2-2 0 0 0,-15-8 0 0 0,2-1 0 0 0,-14-5 9 0 0,0 1 0 0 0,1-1-1 0 0,-1 1 1 0 0,1-1-1 0 0,0-1 1 0 0,-1 1 0 0 0,8-1-1 0 0,-4 0-13 0 0,15 3-4 0 0,-22-3 10 0 0,43-3 143 0 0,-6 1-224 0 0,-13 0 82 0 0,-20 0-6 0 0,7 0 66 0 0,61-6 84 0 0,-22 7-134 0 0,-39 2-14 0 0,-4-1 2 0 0,-1 0 0 0 0,1 1 0 0 0,14 3 0 0 0,-7-1 0 0 0,18 0 155 0 0,0-1 0 0 0,59-5-1 0 0,-55 1-91 0 0,75-6 82 0 0,-47 3-157 0 0,-40 4-4 0 0,-1-1 0 0 0,39-7 0 0 0,98-25 4 0 0,-119 26 25 0 0,-1 2-1 0 0,1 2 1 0 0,72 3-1 0 0,-79 1 64 0 0,-11 1 98 0 0,-1-2 1 0 0,1-1 0 0 0,-1-1 0 0 0,34-8 0 0 0,107-33 81 0 0,-134 35-244 0 0,1 2 0 0 0,42-5-1 0 0,-54 11-8 0 0,-1 0 0 0 0,1 1 0 0 0,0 0 0 0 0,-1 2-1 0 0,26 5 1 0 0,-10 3-64 0 0,45 18 1 0 0,-35-11-34 0 0,40 17 80 0 0,-43-16 15 0 0,47 12-1 0 0,-80-27 0 0 0,4 0-23 0 0,21-4-42 0 0,53-9 65 0 0,-10-1 0 0 0,-40 5 0 0 0,14-1 0 0 0,-16 3 0 0 0,-24 2 0 0 0,3 0 0 0 0,18 8 0 0 0,37 7 0 0 0,-26-3 0 0 0,21 3 0 0 0,-35-10 6 0 0,-1-2 1 0 0,1-1-1 0 0,34-4 0 0 0,82-19 417 0 0,-117 19-343 0 0,1 1-1 0 0,0 1 1 0 0,29 2-1 0 0,-19 0-101 0 0,31 3 75 0 0,-63-3-45 0 0,24 4-5 0 0,23 8-3 0 0,-26-5 67 0 0,1-2-1 0 0,0-2 1 0 0,0 0 0 0 0,0-2-1 0 0,43-3 1 0 0,-29-2 32 0 0,79-17-1 0 0,-65 7 28 0 0,68-8-1 0 0,-107 18-107 0 0,-13 3-18 0 0,0 0 0 0 0,0 0 0 0 0,0 0 0 0 0,1 1-1 0 0,-1-1 1 0 0,0 1 0 0 0,0 0 0 0 0,1 0 0 0 0,-1 1-1 0 0,4 0 1 0 0,26 2 0 0 0,-23-3 0 0 0,1 1 0 0 0,-1 0 0 0 0,18 5 0 0 0,-8-2-23 0 0,-10-2 7 0 0,-1 1 0 0 0,21 7-1 0 0,-16-5-31 0 0,0-1 0 0 0,26 4 0 0 0,-18-8 48 0 0,-17-2 0 0 0,-1 0 0 0 0,0 1 0 0 0,-1 0 0 0 0,1 0 0 0 0,0 0 0 0 0,0-1 0 0 0,-1 0 0 0 0,7-3 0 0 0,-3 1 0 0 0,-5 2 5 0 0,1 0 1 0 0,0 0-1 0 0,-1 0 0 0 0,1 0 0 0 0,-1 0 1 0 0,4-5-1 0 0,19-13 22 0 0,-17 13-17 0 0,22-15 33 0 0,-11 10-30 0 0,-14 11-13 0 0,-1 1-2 0 0,0-2-10 0 0,0 0 0 0 0,0 0-1 0 0,0 1 1 0 0,0 0 0 0 0,0 0 0 0 0,0 0-1 0 0,0 0 1 0 0,0 1 0 0 0,6 0-1 0 0,1 1-24 0 0,-7-1-27 0 0,-1 1 57 0 0,0 0-1 0 0,1 0 1 0 0,-1 0-1 0 0,0 0 1 0 0,-1 1-1 0 0,8 3 0 0 0,20 11-3 0 0,-6-5 27 0 0,-12-5 10 0 0,1 0-1 0 0,0 0 0 0 0,1-1 1 0 0,-1-1-1 0 0,26 4 0 0 0,-34-7-12 0 0,25 0 83 0 0,21 1 79 0 0,-35-2-127 0 0,0 3-36 0 0,-2 0 0 0 0,44 10-77 0 0,-39-7 55 0 0,-13-4 7 0 0,21 3 5 0 0,-16-2 0 0 0,30 6-15 0 0,-16-5-64 0 0,-20-4 62 0 0,0-1 1 0 0,11 0 3 0 0,10-1 11 0 0,-19 0 0 0 0,10-2 0 0 0,7-3 2 0 0,-22 6-2 0 0,21 1-13 0 0,-8-3-40 0 0,0-1 0 0 0,22-5-134 0 0,-28 6 99 0 0,-8 3 3 0 0,1-1-134 0 0,6-2 146 0 0,21-3-814 0 0,-27 5 759 0 0,-1 1-1898 0 0,6 1 1860 0 0,-6-1 82 0 0,0 0 0 0 0,1 0-1 0 0,-1 0 1 0 0,1 0 0 0 0,-1 0 0 0 0,0-1 0 0 0,4 0 0 0 0,-1-1 35 0 0,0 0 0 0 0,-1 0 0 0 0,0 0 0 0 0,1-1 0 0 0,-1 0 0 0 0,7-6 0 0 0,-1 1 39 0 0,-6 5-54 0 0,-3 1-137 0 0,1 1-1 0 0,0-1 1 0 0,0 0 0 0 0,0 1 0 0 0,0 0-1 0 0,0 0 1 0 0,0-1 0 0 0,0 1 0 0 0,1 0-1 0 0,3-1 1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2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1279 1 16271 0 0,'0'0'2928'0'0,"-2"1"-2558"0"0,-8 4-259 0 0,0 0 0 0 0,1 1 1 0 0,-1 0-1 0 0,-12 11 0 0 0,-9 7-77 0 0,-307 172-358 0 0,-17 11-18 0 0,317-181 304 0 0,-119 90 22 0 0,109-75 16 0 0,40-32 0 0 0,10-5 0 0 0,9-3 0 0 0,-10-1 0 0 0,17-1 0 0 0,1 0 0 0 0,0-1 0 0 0,-1-1 0 0 0,25-7 0 0 0,21-3 0 0 0,-16 7-7 0 0,0 2-1 0 0,67 2 1 0 0,-81 4 101 0 0,-1 1 0 0 0,0 2 1 0 0,0 1-1 0 0,42 14 1 0 0,-61-15-2 0 0,-1 0 1 0 0,1 1 0 0 0,-1 1-1 0 0,-1 0 1 0 0,1 0 0 0 0,-1 1-1 0 0,0 1 1 0 0,-1 0 0 0 0,0 1 0 0 0,14 15-1 0 0,-20-19-51 0 0,0 1 0 0 0,0 0 1 0 0,0 0-1 0 0,-1 0 0 0 0,0 1 0 0 0,0-1 0 0 0,-1 1 0 0 0,0 0 0 0 0,-1 0 0 0 0,0 1 0 0 0,0-1 0 0 0,0 0 0 0 0,-1 1 0 0 0,0-1 0 0 0,-1 0 0 0 0,0 1 0 0 0,0-1 0 0 0,-1 1 0 0 0,-2 9 1 0 0,1-6 1 0 0,-1-1 1 0 0,-1 0 0 0 0,0 0 0 0 0,-1 0-1 0 0,0 0 1 0 0,0-1 0 0 0,-13 18 0 0 0,8-15 26 0 0,-1 0 0 0 0,0-1 0 0 0,-1 0 1 0 0,-26 20-1 0 0,12-15-7 0 0,-1 0-1 0 0,-1-1 1 0 0,0-2-1 0 0,-1-1 1 0 0,-41 12-1 0 0,49-18-60 0 0,-38 13-23 0 0,0-3 1 0 0,-78 12-1 0 0,129-28 10 0 0,-127 15-160 0 0,103-14 73 0 0,0-2-1 0 0,-39-3 0 0 0,-2-9-137 0 0,65 11 185 0 0,0-1 0 0 0,0-1 0 0 0,0 0 1 0 0,0 0-1 0 0,1 0 0 0 0,-14-9 0 0 0,19 10-3 0 0,0 0 0 0 0,-1 0 1 0 0,1 0-1 0 0,0 0 0 0 0,1 0 0 0 0,-1-1 0 0 0,-2-2 1 0 0,4 4 25 0 0,0 1 1 0 0,0-1 0 0 0,0 1-1 0 0,0-1 1 0 0,0 0 0 0 0,1 1-1 0 0,-1-1 1 0 0,0 0 0 0 0,0 1 0 0 0,0-1-1 0 0,0 1 1 0 0,1-1 0 0 0,-1 0-1 0 0,0 1 1 0 0,1-1 0 0 0,-1 1-1 0 0,0-1 1 0 0,1 1 0 0 0,-1-1 0 0 0,1 1-1 0 0,-1-1 1 0 0,1 0 0 0 0,0 1-43 0 0,2-3 10 0 0,0 0 0 0 0,0 0 0 0 0,0 0 0 0 0,0 1-1 0 0,1-1 1 0 0,-1 1 0 0 0,1 0 0 0 0,0 0 0 0 0,0 1 0 0 0,6-3 0 0 0,6-1-2350 0 0,22-3 1 0 0,-33 7 1099 0 0,20-3-4667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2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31 14279 0 0,'0'-2'1103'0'0,"1"1"-1059"0"0,0-1 0 0 0,0 0 0 0 0,-1 1 0 0 0,1-1-1 0 0,-1 0 1 0 0,0 0 0 0 0,1 1 0 0 0,-1-1 0 0 0,0 0 0 0 0,0 0 0 0 0,0 1 0 0 0,-1-4 0 0 0,1 5 38 0 0,0-1 0 0 0,-1 1 1 0 0,1 0-1 0 0,0-1 1 0 0,-1 1-1 0 0,1 0 1 0 0,-1-1-1 0 0,1 1 1 0 0,-1 0-1 0 0,1 0 0 0 0,-1 0 1 0 0,1-1-1 0 0,-1 1 1 0 0,1 0-1 0 0,-1 0 1 0 0,1 0-1 0 0,-1 0 1 0 0,1 0-1 0 0,-1 0 0 0 0,1 0 1 0 0,-1 0-1 0 0,-12 1 723 0 0,12-1-671 0 0,-16 3 124 0 0,1 0 0 0 0,-1 2 0 0 0,1 0 0 0 0,0 0 0 0 0,-18 11 0 0 0,15-8-184 0 0,2-1-57 0 0,0 1-1 0 0,1 0 1 0 0,0 2-1 0 0,1 0 1 0 0,0 0-1 0 0,1 2 1 0 0,-22 20-1 0 0,28-23-5 0 0,0 1 0 0 0,0 0 0 0 0,1 1 0 0 0,0-1 0 0 0,1 1 0 0 0,0 1 0 0 0,1-1 0 0 0,0 1 0 0 0,0 0 0 0 0,2 0 0 0 0,-5 23 0 0 0,6-23 95 0 0,1 0-1 0 0,0 0 1 0 0,0 0-1 0 0,1 0 1 0 0,1 0-1 0 0,0-1 1 0 0,5 23-1 0 0,-5-29-60 0 0,1 0 0 0 0,0-1 0 0 0,0 1 0 0 0,0-1 0 0 0,0 1 0 0 0,1-1 0 0 0,-1 0-1 0 0,1 0 1 0 0,0 0 0 0 0,1 0 0 0 0,-1 0 0 0 0,0-1 0 0 0,1 1 0 0 0,0-1 0 0 0,0 0 0 0 0,0 0 0 0 0,0-1 0 0 0,1 1-1 0 0,-1-1 1 0 0,1 0 0 0 0,5 2 0 0 0,1-1 77 0 0,0 0-1 0 0,1-1 1 0 0,-1-1 0 0 0,0 1-1 0 0,1-2 1 0 0,-1 0 0 0 0,0 0-1 0 0,14-3 1 0 0,0-1 73 0 0,0-1-1 0 0,38-14 1 0 0,-45 13-150 0 0,0-2 1 0 0,-1 0-1 0 0,-1-1 1 0 0,1-1-1 0 0,-1 0 1 0 0,-1-1 0 0 0,0-1-1 0 0,-1 0 1 0 0,0-1-1 0 0,0-1 1 0 0,-2 0-1 0 0,13-18 1 0 0,-21 25-35 0 0,1 0 0 0 0,-2-1-1 0 0,1 0 1 0 0,-1 1 0 0 0,-1-1 0 0 0,1-1 0 0 0,-1 1 0 0 0,-1 0 0 0 0,1 0 0 0 0,-1-1 0 0 0,-1 1 0 0 0,0-11-1 0 0,0 15-6 0 0,0 0 0 0 0,-1-1 0 0 0,0 1 0 0 0,1 0 0 0 0,-1-1 0 0 0,-1 1 0 0 0,1 0 0 0 0,-1 0 0 0 0,0 0 0 0 0,1 0 0 0 0,-2 0 0 0 0,1 1 0 0 0,0-1 0 0 0,-1 0 0 0 0,0 1 0 0 0,0 0 0 0 0,0 0 0 0 0,0 0 0 0 0,0 0 0 0 0,-1 0 0 0 0,1 0 0 0 0,-1 1 0 0 0,1 0 0 0 0,-9-4 0 0 0,0 2-129 0 0,-1 0-1 0 0,0 1 1 0 0,0 0-1 0 0,0 1 1 0 0,0 0-1 0 0,0 1 1 0 0,-16 1-1 0 0,-93 13-1691 0 0,61-5 1145 0 0,32-5-2749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2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13647 0 0,'0'0'1543'0'0,"-1"3"-1072"0"0,-2 22 745 0 0,-2 34 0 0 0,5-35-680 0 0,-2 0 0 0 0,-7 31 0 0 0,-30 78 1053 0 0,22-79-775 0 0,-18 93 1 0 0,34-137-740 0 0,1 0 0 0 0,0 0-1 0 0,2 17 1 0 0,-1-20-94 0 0,0-1 0 0 0,-1 1-1 0 0,1 0 1 0 0,-1-1 0 0 0,-1 1 0 0 0,1 0 0 0 0,-1 0-1 0 0,-1-1 1 0 0,-1 8 0 0 0,1-11-404 0 0,1-1 0 0 0,-1 0 0 0 0,0 1 0 0 0,0-1 0 0 0,0 0 1 0 0,0 0-1 0 0,0 0 0 0 0,0-1 0 0 0,0 1 0 0 0,-1 0 0 0 0,-3 1 0 0 0,4-2-1066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2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14511 0 0,'0'0'1314'0'0,"3"0"-1078"0"0,5 0-213 0 0,0 1 0 0 0,0 0 0 0 0,1 1 0 0 0,-1 0 0 0 0,0 0 0 0 0,-1 1 0 0 0,1 0 0 0 0,0 0 0 0 0,-1 1 0 0 0,0 0 1 0 0,0 0-1 0 0,0 1 0 0 0,8 6 0 0 0,10 11 449 0 0,-1 0 1 0 0,22 27-1 0 0,-15-14 238 0 0,2-2-135 0 0,41 46 476 0 0,-63-65-928 0 0,0 0 1 0 0,0 1 0 0 0,15 30-1 0 0,-24-41-119 0 0,0 1 0 0 0,0 0 0 0 0,-1 0 0 0 0,1 0 0 0 0,-1 1 0 0 0,0-1-1 0 0,0 0 1 0 0,-1 0 0 0 0,1 1 0 0 0,-1-1 0 0 0,0 0 0 0 0,-1 1 0 0 0,1-1 0 0 0,-1 0 0 0 0,0 1 0 0 0,-1-1-1 0 0,1 0 1 0 0,-1 0 0 0 0,0 0 0 0 0,0 0 0 0 0,-1-1 0 0 0,1 1 0 0 0,-1 0 0 0 0,0-1 0 0 0,0 0 0 0 0,-5 5-1 0 0,-4 4 38 0 0,0-1 0 0 0,-1-1 0 0 0,-1 0 0 0 0,0-1 0 0 0,-1 0 0 0 0,-26 12 0 0 0,7-3 9 0 0,17-9-146 0 0,0-1 0 0 0,0-1 0 0 0,-32 11 0 0 0,47-19-4 0 0,0 1 1 0 0,0-1-1 0 0,0 0 1 0 0,0 1-1 0 0,0-1 1 0 0,-1 0-1 0 0,1 0 1 0 0,0 0-1 0 0,-3-1 1 0 0,-4-3-5164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2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11055 0 0,'0'0'1002'0'0,"-2"0"-824"0"0,-2 2 200 0 0,0-1-1 0 0,0 1 1 0 0,0 0 0 0 0,1 0-1 0 0,-1 0 1 0 0,0 1-1 0 0,1-1 1 0 0,0 1-1 0 0,-1 0 1 0 0,1 0-1 0 0,0 0 1 0 0,1 0 0 0 0,-1 1-1 0 0,0-1 1 0 0,-1 4-1 0 0,-6 10 1580 0 0,-16 33 0 0 0,6-3-1425 0 0,1 1 1 0 0,-21 92-1 0 0,38-134-565 0 0,1 0-1 0 0,0 0 1 0 0,1 0-1 0 0,-1 10 0 0 0,5 1-3283 0 0,-4-15 1704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2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363 919 9671 0 0,'0'0'875'0'0,"1"1"-719"0"0,9 19 125 0 0,-8-18 124 0 0,0 0 0 0 0,0 0 0 0 0,0 0 0 0 0,0-1 0 0 0,0 1 0 0 0,0 0 0 0 0,0-1 0 0 0,0 0 0 0 0,1 1 0 0 0,-1-1 0 0 0,0 0-1 0 0,1 0 1 0 0,-1 0 0 0 0,1-1 0 0 0,-1 1 0 0 0,1-1 0 0 0,0 1 0 0 0,-1-1 0 0 0,4 0 0 0 0,0 0-161 0 0,-1-1 0 0 0,0 0 0 0 0,0 0 0 0 0,0 0 0 0 0,0-1 0 0 0,0 0 0 0 0,0 1 0 0 0,-1-2 0 0 0,6-2-1 0 0,5-4 331 0 0,19-15-1 0 0,-16 9-282 0 0,-1 0 0 0 0,-1-1 0 0 0,0-1 0 0 0,21-29 0 0 0,-14 12-3 0 0,33-62 0 0 0,-34 49-396 0 0,-1-1 1 0 0,-3-1-1 0 0,-2-1 0 0 0,-2-1 0 0 0,-2 0 1 0 0,-3 0-1 0 0,-1-1 0 0 0,-3 0 1 0 0,-3-82-1 0 0,-6 91-446 0 0,4 40 482 0 0,-1 0 0 0 0,0 0 1 0 0,0-1-1 0 0,0 1 0 0 0,0 0 1 0 0,0 0-1 0 0,-1 0 0 0 0,0 0 1 0 0,1 0-1 0 0,-4-3 0 0 0,5 5 46 0 0,-1 0 0 0 0,1 1 1 0 0,-1-1-1 0 0,0 0 0 0 0,1 1 0 0 0,-1-1 0 0 0,0 1 0 0 0,0-1 1 0 0,1 1-1 0 0,-1-1 0 0 0,0 1 0 0 0,0 0 0 0 0,0-1 0 0 0,0 1 0 0 0,0 0 1 0 0,1 0-1 0 0,-1 0 0 0 0,0-1 0 0 0,0 1 0 0 0,0 0 0 0 0,0 0 1 0 0,-1 1-1 0 0,0-1 5 0 0,1 0 0 0 0,-1 1 0 0 0,0 0 0 0 0,1-1 0 0 0,-1 1 0 0 0,1 0 0 0 0,-1 0 0 0 0,1 0 0 0 0,-1 0 0 0 0,1 0 0 0 0,-2 1 0 0 0,-2 3-8 0 0,0 1-1 0 0,1-1 0 0 0,0 1 1 0 0,0 0-1 0 0,-4 6 0 0 0,-10 27-4 0 0,2 1 0 0 0,-14 51-1 0 0,13-38 42 0 0,-114 419 205 0 0,35-108 296 0 0,62-261-326 0 0,-5-1-1 0 0,-90 170 0 0 0,110-239-178 0 0,-1-1 0 0 0,-1 0 0 0 0,-2-2 0 0 0,-37 40 0 0 0,38-49-3441 0 0,-35 27 0 0 0,41-35-3261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2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67 15575 0 0,'0'0'1410'0'0,"-1"2"-1058"0"0,-2 5 198 0 0,3-5 140 0 0,0 11 716 0 0,1-12-1334 0 0,0 1 0 0 0,-1 0 0 0 0,1-1 1 0 0,0 1-1 0 0,0-1 0 0 0,0 1 0 0 0,0-1 0 0 0,0 1 0 0 0,0-1 0 0 0,1 0 0 0 0,-1 0 0 0 0,0 1 0 0 0,1-1 0 0 0,-1 0 0 0 0,1 0 1 0 0,-1 0-1 0 0,1 0 0 0 0,-1-1 0 0 0,1 1 0 0 0,0 0 0 0 0,-1-1 0 0 0,1 1 0 0 0,0-1 0 0 0,2 1 0 0 0,4 0 108 0 0,-1 0 0 0 0,1 0 1 0 0,-1 0-1 0 0,13-1 0 0 0,93-13 859 0 0,157-38 0 0 0,-101 16-1140 0 0,-89 18-1712 0 0,-51 10-142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2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9671 0 0,'0'0'875'0'0,"2"-1"-719"0"0,5 0 125 0 0,-6 1-144 0 0,0 0-1 0 0,-1 0 1 0 0,1 0-1 0 0,0 1 1 0 0,-1-1-1 0 0,1 0 1 0 0,0 0-1 0 0,-1 1 1 0 0,1-1-1 0 0,0 0 1 0 0,-1 1-1 0 0,1-1 1 0 0,0 0-1 0 0,-1 1 1 0 0,1-1 0 0 0,-1 1-1 0 0,1 0 1 0 0,-1-1-1 0 0,1 1 1 0 0,1 1 342 0 0,9 9 457 0 0,0 1 1 0 0,0 1 0 0 0,-1 0 0 0 0,-1 0 0 0 0,9 16-1 0 0,1 1-351 0 0,41 58 427 0 0,3-3-1 0 0,4-2 1 0 0,145 137-1 0 0,62 45-211 0 0,-195-173-787 0 0,-69-77-16 0 0,1 0 0 0 0,-2 0-1 0 0,0 1 1 0 0,11 27-1 0 0,-18-37-47 0 0,0 0 0 0 0,-1 0-1 0 0,1 0 1 0 0,-2 0 0 0 0,1 0-1 0 0,-1 0 1 0 0,1 0 0 0 0,-2 0-1 0 0,1 0 1 0 0,-1 0 0 0 0,0 0-1 0 0,0 0 1 0 0,-3 7 0 0 0,4-11-232 0 0,-6-11-2995 0 0,1-3 1804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2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35 2759 0 0,'1'-2'207'0'0,"7"-31"17048"0"0,-8 36-16518 0 0,0 3-595 0 0,0 0 1 0 0,0 0-1 0 0,0 1 0 0 0,-1-1 1 0 0,0 0-1 0 0,0 0 1 0 0,-1 0-1 0 0,-4 12 1 0 0,-24 49 345 0 0,24-56-406 0 0,-22 40 256 0 0,-54 77 1 0 0,-49 39-163 0 0,-35 10-46 0 0,-13-13-123 0 0,150-138-17 0 0,-26 23-116 0 0,-60 56-603 0 0,114-104 517 0 0,15 1-7290 0 0,2-4 944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2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1 322 5983 0 0,'0'0'6302'0'0,"2"-1"-5286"0"0,8-7-203 0 0,0-1 0 0 0,-1 0 0 0 0,0 0 0 0 0,0-1 0 0 0,12-18 0 0 0,-9 13-207 0 0,22-29 661 0 0,50-59 798 0 0,-72 90-1886 0 0,1 0 1 0 0,0 1-1 0 0,1 1 0 0 0,0 0 0 0 0,21-12 0 0 0,-34 23-167 0 0,0-1 0 0 0,0 1-1 0 0,0 0 1 0 0,0-1-1 0 0,-1 1 1 0 0,1 0-1 0 0,0 0 1 0 0,0 0-1 0 0,0-1 1 0 0,0 1-1 0 0,0 0 1 0 0,0 0-1 0 0,0 0 1 0 0,0 0-1 0 0,-1 1 1 0 0,1-1 0 0 0,0 0-1 0 0,0 0 1 0 0,0 1-1 0 0,0-1 1 0 0,0 0-1 0 0,1 1 1 0 0,0 1-4 0 0,0-1 0 0 0,-1 1-1 0 0,1-1 1 0 0,0 1 0 0 0,0 0 0 0 0,-1-1 0 0 0,1 1 0 0 0,1 3 0 0 0,2 4 2 0 0,0 0-1 0 0,-1 0 1 0 0,4 11-1 0 0,2 10-9 0 0,-8-21 0 0 0,1 0 0 0 0,0-1 0 0 0,0 1 0 0 0,1-1 0 0 0,0 0 0 0 0,0 0 0 0 0,1 0 0 0 0,0-1 0 0 0,0 0 0 0 0,10 11 0 0 0,-2-8 21 0 0,1 0 0 0 0,0-1 0 0 0,0 0-1 0 0,26 10 1 0 0,-20-9 155 0 0,35 22 0 0 0,-32-17 12 0 0,-16-11-52 0 0,1 1 1 0 0,-1 1-1 0 0,0-1 1 0 0,0 1-1 0 0,10 11 1 0 0,-1 1 27 0 0,-15-16-71 0 0,8 8 91 0 0,-7-8-157 0 0,0-1 0 0 0,0 0 0 0 0,1 1 0 0 0,-1-1 0 0 0,0 0-1 0 0,1 0 1 0 0,-1 0 0 0 0,1 0 0 0 0,-1-1 0 0 0,1 1 0 0 0,-1-1 0 0 0,1 1 0 0 0,-1-1 0 0 0,1 0 0 0 0,0 0-1 0 0,-1 0 1 0 0,1-1 0 0 0,-1 1 0 0 0,1 0 0 0 0,-1-1 0 0 0,1 0 0 0 0,3-1 0 0 0,6-2 80 0 0,-1 0 0 0 0,1-1 1 0 0,14-9-1 0 0,88-58 151 0 0,-24 14-124 0 0,61-36-263 0 0,-130 80-310 0 0,-20 12 207 0 0,-12 14-2981 0 0,0 0 1586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2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1610 94 8751 0 0,'79'-47'1876'0'0,"-33"21"6280"0"0,-48 25-7686 0 0,-2-2-353 0 0,0 1 0 0 0,0 0 0 0 0,0 0 0 0 0,0 0 0 0 0,0 0 0 0 0,-1 1 0 0 0,1-1 0 0 0,-1 1 0 0 0,1 0 0 0 0,-1 1 0 0 0,1-1 1 0 0,-1 1-1 0 0,1 0 0 0 0,-1 0 0 0 0,1 0 0 0 0,-1 1 0 0 0,-7 1 0 0 0,-7 2 72 0 0,-1 2 0 0 0,-30 12 0 0 0,49-18-187 0 0,-149 68 102 0 0,4-2-250 0 0,-143 37-432 0 0,202-78 322 0 0,-126 19 1 0 0,208-43 249 0 0,-26 3-24 0 0,-38 1 1 0 0,61-5 4 0 0,0 0 0 0 0,0 0-1 0 0,0-1 1 0 0,0 0 0 0 0,0-1 0 0 0,0 0-1 0 0,0 0 1 0 0,0 0 0 0 0,1-1-1 0 0,-9-5 1 0 0,14 7 14 0 0,1 0-1 0 0,-1 0 1 0 0,1 1 0 0 0,0-2-1 0 0,0 1 1 0 0,0 0 0 0 0,-1 0-1 0 0,1 0 1 0 0,0 0 0 0 0,0-1-1 0 0,1 1 1 0 0,-1-1 0 0 0,0 1-1 0 0,0 0 1 0 0,1-1 0 0 0,-1 1-1 0 0,1-1 1 0 0,-1 0 0 0 0,1 1-1 0 0,0-1 1 0 0,-1 1-1 0 0,1-1 1 0 0,0 0 0 0 0,0 1-1 0 0,0-1 1 0 0,0 1 0 0 0,0-1-1 0 0,1 0 1 0 0,-1 1 0 0 0,1-1-1 0 0,-1 1 1 0 0,1-1 0 0 0,-1 1-1 0 0,1-1 1 0 0,0 1 0 0 0,1-3-1 0 0,2-3-28 0 0,0 1 1 0 0,1-1-1 0 0,0 1 0 0 0,0 0 0 0 0,0 0 0 0 0,9-7 1 0 0,-1 3-47 0 0,0 0 0 0 0,1 1 0 0 0,0 1 0 0 0,0 0 0 0 0,0 1 0 0 0,1 0 0 0 0,0 1 0 0 0,28-6 0 0 0,-40 11 75 0 0,1 0 1 0 0,-1 1-1 0 0,1 0 0 0 0,0 0 1 0 0,-1 0-1 0 0,1 0 0 0 0,0 0 0 0 0,-1 1 1 0 0,1-1-1 0 0,5 3 0 0 0,-7-2 12 0 0,0 0 1 0 0,0 0-1 0 0,0 0 0 0 0,0 0 0 0 0,0 0 0 0 0,-1 1 0 0 0,1-1 1 0 0,0 1-1 0 0,-1-1 0 0 0,1 1 0 0 0,-1 0 0 0 0,0-1 0 0 0,1 1 1 0 0,-1 0-1 0 0,0 0 0 0 0,0 0 0 0 0,0 0 0 0 0,0 0 0 0 0,0 2 1 0 0,2 7 34 0 0,-1 0 1 0 0,0 0 0 0 0,0 0 0 0 0,-2 0-1 0 0,1 0 1 0 0,-1 0 0 0 0,-1 0 0 0 0,-3 19-1 0 0,-4 9 134 0 0,-13 40 0 0 0,-12 20 16 0 0,-5-1-1 0 0,-3-2 1 0 0,-5-3 0 0 0,-106 162-1 0 0,106-185-521 0 0,-3-2 0 0 0,-60 63 0 0 0,87-108 135 0 0,-10 10-141 0 0,-35 30 0 0 0,41-40 311 0 0,21-17 55 0 0,-1 0-1 0 0,0-1 1 0 0,-1 1-1 0 0,-13 8 1 0 0,18-14 968 0 0,4-2-464 0 0,4-3-329 0 0,0 0 0 0 0,0 1 1 0 0,1-1-1 0 0,-1 1 1 0 0,1 1-1 0 0,10-5 0 0 0,50-16 80 0 0,-39 15-120 0 0,654-197 1865 0 0,-629 189-2970 0 0,-51 16 77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2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85 6911 0 0,'-1'-1'528'0'0,"-13"-1"-2349"0"0,-10-3 14512 0 0,24 5-12616 0 0,12-1 1068 0 0,337-30 2232 0 0,-284 25-3151 0 0,114-15-275 0 0,-74 8-3162 0 0,-70 8 1422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2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6911 0 0,'0'0'623'0'0,"0"2"-514"0"0,4 14 989 0 0,0-1-1 0 0,1 1 0 0 0,0-1 0 0 0,1 0 0 0 0,1 0 1 0 0,1-1-1 0 0,18 27 0 0 0,-15-26 76 0 0,1-1 0 0 0,1 0 0 0 0,16 14 0 0 0,25 13-1416 0 0,-16-17 545 0 0,2-2 1 0 0,1-2-1 0 0,0-1 0 0 0,72 21 1 0 0,208 78-2082 0 0,-310-113-121 0 0</inkml:trace>
  <inkml:trace contextRef="#ctx0" brushRef="#br0" timeOffset="1">608 9 14655 0 0,'0'0'4734'0'0,"0"3"-4364"0"0,0-1-303 0 0,0 0-1 0 0,-1 1 1 0 0,1-1 0 0 0,-1 0-1 0 0,0 0 1 0 0,1 1-1 0 0,-1-1 1 0 0,0 0-1 0 0,-1 0 1 0 0,1 0 0 0 0,0 0-1 0 0,0 0 1 0 0,-3 2-1 0 0,-26 26 399 0 0,13-14-234 0 0,-60 61 461 0 0,-31 31-112 0 0,28-19-364 0 0,-46 51-69 0 0,14 7-294 0 0,107-140 22 0 0,-3 7 79 0 0,-14 24 0 0 0,21-35-102 0 0,-1 0-1 0 0,1 0 1 0 0,0 0 0 0 0,0 1 0 0 0,0-1 0 0 0,0 0 0 0 0,1 1-1 0 0,-1-1 1 0 0,1 1 0 0 0,0-1 0 0 0,0 1 0 0 0,0-1-1 0 0,2 7 1 0 0,7 7-1748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2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7831 0 0,'0'0'12299'0'0,"-1"3"-11838"0"0,-81 158 1530 0 0,54-91-1764 0 0,18-42-191 0 0,-1 0 1 0 0,-28 47 0 0 0,27-56-47 0 0,-43 73-503 0 0,54-90-394 0 0,0 0-285 0 0,-7 8-58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2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20791 0 0,'-1'1'472'0'0,"-60"78"-101"0"0,-44 61 556 0 0,84-109-757 0 0,1 2 0 0 0,-24 54 0 0 0,3 15-170 0 0,11-27 0 0 0,-69 127 0 0 0,90-187-16 0 0,-56 87-680 0 0,49-79 458 0 0,-1-1 1 0 0,-24 25-1 0 0,40-46-33 0 0,5-15-2101 0 0,2-4 1384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2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212 242 17047 0 0,'0'0'1543'0'0,"0"-2"-1268"0"0,4-7-245 0 0,-1 5 21 0 0,1 1 1 0 0,0-1-1 0 0,0 1 0 0 0,0-1 0 0 0,0 1 0 0 0,0 0 1 0 0,6-2-1 0 0,37-16 419 0 0,-22 10-306 0 0,-3 1-88 0 0,83-38 707 0 0,140-44 0 0 0,-228 87-651 0 0,0 1 0 0 0,1 0 0 0 0,-1 1 0 0 0,1 1 1 0 0,29 1-1 0 0,-41 1-79 0 0,0 1 1 0 0,0-1-1 0 0,0 2 1 0 0,0-1-1 0 0,0 1 1 0 0,-1-1-1 0 0,1 2 1 0 0,9 4-1 0 0,-11-5-19 0 0,-1 1-1 0 0,1-1 1 0 0,-1 1 0 0 0,0 0-1 0 0,0 0 1 0 0,-1 0-1 0 0,1 0 1 0 0,-1 0 0 0 0,1 0-1 0 0,-1 1 1 0 0,0-1-1 0 0,0 1 1 0 0,0 0 0 0 0,1 4-1 0 0,-1 2 27 0 0,1-1-1 0 0,-2 1 1 0 0,1-1-1 0 0,-2 1 1 0 0,1-1-1 0 0,-1 1 1 0 0,0 0-1 0 0,-1-1 1 0 0,0 1-1 0 0,-1-1 1 0 0,0 1-1 0 0,-1-1 1 0 0,-6 16-1 0 0,0-3 44 0 0,-1 0-1 0 0,-1-1 0 0 0,-1-1 0 0 0,-21 28 0 0 0,11-21-42 0 0,-1 0 0 0 0,-2-2 0 0 0,0-1 0 0 0,-2 0 0 0 0,0-2 0 0 0,-2-2 0 0 0,-47 28 0 0 0,24-22-147 0 0,0-2 0 0 0,-2-2-1 0 0,-101 28 1 0 0,151-49 66 0 0,-113 24-395 0 0,106-23 297 0 0,-1-1 0 0 0,1 0 0 0 0,0-1 0 0 0,-1-1 0 0 0,1 1 0 0 0,0-2 0 0 0,0 1 0 0 0,-16-6 0 0 0,6-3-1174 0 0,19 9 608 0 0,0-1 0 0 0,0 1 0 0 0,1-1-1 0 0,-1 1 1 0 0,0-1 0 0 0,1 0 0 0 0,-3-3-1 0 0,-3-13-6442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2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 18919 0 0,'0'0'863'0'0,"-2"0"-14"0"0,-1 0-816 0 0,0 0-1 0 0,-1 0 1 0 0,1 0 0 0 0,0 0-1 0 0,0 1 1 0 0,0 0-1 0 0,0-1 1 0 0,0 1-1 0 0,0 0 1 0 0,-3 2 0 0 0,-33 17 84 0 0,29-14 91 0 0,-47 29 614 0 0,2 3 1 0 0,-84 74-1 0 0,105-79-774 0 0,1 2 1 0 0,2 0 0 0 0,-45 70-1 0 0,47-62 66 0 0,2 2-1 0 0,-40 93 0 0 0,57-112-56 0 0,1 1 0 0 0,1 0 0 0 0,2 0 0 0 0,0 1-1 0 0,2 0 1 0 0,-1 50 0 0 0,4-58-23 0 0,2 0 1 0 0,1 1 0 0 0,0-1-1 0 0,2 0 1 0 0,0 0 0 0 0,1-1-1 0 0,1 1 1 0 0,1-1 0 0 0,1 0-1 0 0,11 20 1 0 0,-14-31-273 0 0,1 1 0 0 0,0-1 0 0 0,0-1 0 0 0,1 1 0 0 0,0-1 0 0 0,9 7 0 0 0,-9-8-284 0 0,0-1 0 0 0,0 0 1 0 0,0-1-1 0 0,1 1 0 0 0,0-1 1 0 0,0-1-1 0 0,0 0 0 0 0,0 0 1 0 0,0 0-1 0 0,1-1 1 0 0,-1-1-1 0 0,10 2 0 0 0,16-2-6654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2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31 10135 0 0,'-22'-7'1256'0'0,"-1"0"-1"0"0,0 2 1 0 0,-1 1-1 0 0,1 1 1 0 0,-26-1 0 0 0,31 3-115 0 0,22 2 310 0 0,31 4 384 0 0,-23-3-2234 0 0,220 47 1211 0 0,-160-32-583 0 0,-38-8 26 0 0,58 22 0 0 0,-79-26-170 0 0,-1 1 0 0 0,0 0-1 0 0,0 1 1 0 0,0 1 0 0 0,-1-1 0 0 0,-1 2 0 0 0,18 16 0 0 0,-24-21-62 0 0,0 1 0 0 0,-1 1 0 0 0,1-1 1 0 0,-1 0-1 0 0,0 1 0 0 0,-1-1 0 0 0,1 1 0 0 0,-1 0 0 0 0,0 0 0 0 0,-1 0 0 0 0,0 0 1 0 0,1 0-1 0 0,-2 1 0 0 0,1-1 0 0 0,-1 0 0 0 0,0 0 0 0 0,0 0 0 0 0,-1 1 0 0 0,0-1 0 0 0,0 0 1 0 0,-3 10-1 0 0,-2 4 24 0 0,-2 1 0 0 0,0-1 0 0 0,-1-1 0 0 0,-22 36 0 0 0,-5-2 67 0 0,-58 65 0 0 0,54-72-53 0 0,-57 90-1 0 0,88-122-50 0 0,1 1-1 0 0,1 0 0 0 0,0 1 0 0 0,-9 30 0 0 0,15-41-8 0 0,0 0 1 0 0,0 0-1 0 0,0 0 0 0 0,1 0 1 0 0,-1 0-1 0 0,1 1 1 0 0,0-1-1 0 0,1 0 0 0 0,-1 0 1 0 0,1 0-1 0 0,0 0 1 0 0,1 0-1 0 0,-1 0 0 0 0,1 0 1 0 0,0-1-1 0 0,0 1 1 0 0,0 0-1 0 0,1-1 0 0 0,-1 1 1 0 0,5 4-1 0 0,0-2-22 0 0,0-1 0 0 0,0 1 0 0 0,1-1 0 0 0,-1-1-1 0 0,1 1 1 0 0,1-1 0 0 0,-1-1 0 0 0,1 0 0 0 0,0 0 0 0 0,0 0 0 0 0,14 3-1 0 0,-1-2-73 0 0,-1-1 0 0 0,1-1 0 0 0,-1-1 0 0 0,24-1 0 0 0,-34-1-393 0 0,1 0 0 0 0,17-3 0 0 0,-4-6-2304 0 0,-23 8 2104 0 0,0 0 0 0 0,0 0 1 0 0,0 0-1 0 0,-1-1 0 0 0,1 1 1 0 0,0 0-1 0 0,-1-1 0 0 0,0 1 0 0 0,3-4 1 0 0,1-5-5051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2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0 4143 0 0,'0'0'17967'0'0,"1"3"-17742"0"0,-1-1-155 0 0,0 0-1 0 0,0 0 1 0 0,0 0-1 0 0,0 0 1 0 0,0 0 0 0 0,0 0-1 0 0,0 0 1 0 0,0 0-1 0 0,-1 0 1 0 0,1 0-1 0 0,-1 0 1 0 0,0 0 0 0 0,0 0-1 0 0,-1 2 1 0 0,0-1-37 0 0,0 0 0 0 0,0 0 0 0 0,-1-1 1 0 0,1 1-1 0 0,-1 0 0 0 0,1-1 0 0 0,-1 0 1 0 0,-3 3-1 0 0,-4 1 35 0 0,-1-1-1 0 0,1 1 1 0 0,-1-1 0 0 0,0-1 0 0 0,-22 6 0 0 0,-59 7 63 0 0,89-16-127 0 0,-131 26 34 0 0,-152 51-1 0 0,269-73-37 0 0,4-1-2 0 0,0 1 1 0 0,0 0-1 0 0,1 0 0 0 0,0 2 1 0 0,0-1-1 0 0,-12 10 0 0 0,24-15-1 0 0,-1 0 1 0 0,0 1-1 0 0,1-1 0 0 0,-1 0 0 0 0,0 1 1 0 0,1-1-1 0 0,0 0 0 0 0,-1 1 1 0 0,1-1-1 0 0,0 1 0 0 0,0-1 0 0 0,0 0 1 0 0,0 1-1 0 0,0-1 0 0 0,0 1 1 0 0,0-1-1 0 0,0 1 0 0 0,0-1 0 0 0,1 0 1 0 0,-1 1-1 0 0,1 1 0 0 0,1 2 3 0 0,0 0 0 0 0,0 0 0 0 0,1 0 0 0 0,0-1 0 0 0,0 1 0 0 0,0 0 0 0 0,0-1 0 0 0,1 0 0 0 0,-1 0 0 0 0,1 0 0 0 0,0 0 0 0 0,1-1 0 0 0,-1 1 0 0 0,6 3 0 0 0,9 3 0 0 0,0 1 0 0 0,26 9 0 0 0,-33-15 0 0 0,232 83 152 0 0,-220-79-3 0 0,34 18 1 0 0,-56-26-17 0 0,-3 2-69 0 0,-4 2-51 0 0,0 1-1 0 0,0-1 1 0 0,0-1 0 0 0,0 1-1 0 0,-1 0 1 0 0,0-1 0 0 0,0 0-1 0 0,0-1 1 0 0,-12 6 0 0 0,-9 2 48 0 0,-31 8 1 0 0,40-14-56 0 0,-156 43-197 0 0,-35 12-463 0 0,207-60-162 0 0,21-10-4211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2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 8287 0 0,'-3'0'42'0'0,"0"-1"-1"0"0,-1 1 0 0 0,1 0 0 0 0,0 0 0 0 0,0 0 0 0 0,0 0 0 0 0,-1 1 0 0 0,1-1 1 0 0,0 1-1 0 0,0 0 0 0 0,0 0 0 0 0,0 0 0 0 0,0 0 0 0 0,0 0 0 0 0,0 1 1 0 0,0 0-1 0 0,1-1 0 0 0,-1 1 0 0 0,1 0 0 0 0,-1 0 0 0 0,1 0 0 0 0,0 0 0 0 0,-1 1 1 0 0,1-1-1 0 0,0 1 0 0 0,-2 3 0 0 0,0 2 454 0 0,0 1 0 0 0,1 0 0 0 0,0 0 0 0 0,1 0 0 0 0,-1 0 1 0 0,2 0-1 0 0,-1 0 0 0 0,1 1 0 0 0,1-1 0 0 0,0 1 0 0 0,1 11 0 0 0,3 12 143 0 0,13 57 0 0 0,-4-38-284 0 0,3-2-1 0 0,2 0 1 0 0,2 0-1 0 0,2-2 0 0 0,2-1 1 0 0,2-1-1 0 0,3-1 1 0 0,1-1-1 0 0,2-2 1 0 0,65 66-1 0 0,-95-105-335 0 0,112 123 845 0 0,-102-111-753 0 0,-1 1-1 0 0,-1-1 0 0 0,-1 2 0 0 0,0-1 0 0 0,-1 1 0 0 0,12 36 0 0 0,-18-44-73 0 0,0 0 0 0 0,-1 0-1 0 0,0-1 1 0 0,0 1-1 0 0,-1 0 1 0 0,0 0 0 0 0,-1 0-1 0 0,0 0 1 0 0,0 0-1 0 0,-1 0 1 0 0,-3 11 0 0 0,1-8 5 0 0,-1 0 1 0 0,0 0-1 0 0,-1-1 1 0 0,-1 0 0 0 0,0 0-1 0 0,0 0 1 0 0,-10 10 0 0 0,-8 4 68 0 0,0 0 1 0 0,-2-1 0 0 0,-1-2 0 0 0,-53 32 0 0 0,-82 32 381 0 0,-1 0-2952 0 0,140-71-2860 0 0,4-3-1648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30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6447 0 0,'0'0'1015'0'0,"2"0"705"0"0,44 15 4756 0 0,26 13-4063 0 0,-51-19-2039 0 0,221 94 2806 0 0,-215-93-2898 0 0,-2 2 0 0 0,41 24 0 0 0,-59-32-249 0 0,-1 1 1 0 0,1 0 0 0 0,-1 0-1 0 0,0 1 1 0 0,0 0-1 0 0,0 0 1 0 0,-1 0-1 0 0,0 1 1 0 0,0 0-1 0 0,-1 0 1 0 0,0 0-1 0 0,0 0 1 0 0,5 14-1 0 0,-8-16-32 0 0,0-1-1 0 0,-1 1 0 0 0,1-1 0 0 0,-1 1 0 0 0,0-1 0 0 0,0 1 0 0 0,0-1 0 0 0,-1 1 0 0 0,1-1 0 0 0,-1 1 0 0 0,0-1 0 0 0,-1 0 0 0 0,1 1 0 0 0,-1-1 0 0 0,0 0 0 0 0,0 0 0 0 0,0 0 0 0 0,0 0 0 0 0,-1-1 0 0 0,1 1 0 0 0,-6 5 0 0 0,-1 1-41 0 0,-1 0 1 0 0,0-1-1 0 0,-1 0 0 0 0,0-1 0 0 0,-22 13 0 0 0,-11 3-10 0 0,-1-3-1 0 0,-58 20 1 0 0,-100 18-990 0 0,195-57 670 0 0,-1 0 1 0 0,-15 0 0 0 0,-4-4-5562 0 0,14-2-303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3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82 14279 0 0,'11'-51'1215'0'0,"-5"20"3573"0"0,-23 116-3802 0 0,-44 131 0 0 0,-49 81 5 0 0,80-221-788 0 0,-202 481 284 0 0,212-511-729 0 0,-3 0 1 0 0,-1-1-1 0 0,-45 62 0 0 0,63-100-259 0 0,0 0-1 0 0,0-1 1 0 0,-11 10-1 0 0,-2-1-661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3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9 121 14743 0 0,'0'0'1136'0'0,"-1"1"-598"0"0,-5 5 264 0 0,5-5 190 0 0,1 2 38 0 0,0 0-871 0 0,1-1 0 0 0,-1 1 0 0 0,1 0 0 0 0,0-1 0 0 0,0 1 0 0 0,0-1 0 0 0,0 1 0 0 0,1-1 0 0 0,-1 0 0 0 0,0 0 0 0 0,1 1 1 0 0,0-1-1 0 0,0 0 0 0 0,3 3 0 0 0,-1-2-40 0 0,-1-1-1 0 0,1 1 1 0 0,-1-1 0 0 0,1 0 0 0 0,0 0 0 0 0,0-1 0 0 0,0 1-1 0 0,0-1 1 0 0,6 1 0 0 0,20 3 352 0 0,-1-1-1 0 0,1-2 1 0 0,-1-1-1 0 0,39-4 1 0 0,119-21 526 0 0,-181 23-971 0 0,93-17 73 0 0,119-36-1 0 0,-150 31-2300 0 0,66-31-1 0 0,-79 28-5869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3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18 19319 0 0,'2'-1'439'0'0,"10"-13"596"0"0,-10 12-566 0 0,-3 5-309 0 0,0 3-98 0 0,-1 1-1 0 0,1 0 1 0 0,-1 0 0 0 0,-1-1 0 0 0,0 0-1 0 0,-4 9 1 0 0,-26 38 384 0 0,9-17-224 0 0,-119 217 866 0 0,39-66-732 0 0,-65 126-76 0 0,54-96-162 0 0,-47 63 34 0 0,161-278-82 0 0,3-3 7 0 0,9-6-59 0 0,0 0 1 0 0,-1 0-1 0 0,10-11 0 0 0,-7 7-26 0 0,6-6-158 0 0,32-40 0 0 0,4-3-119 0 0,-52 57 280 0 0,53-46-176 0 0,-50 44 165 0 0,1 1 0 0 0,0 0 1 0 0,0 0-1 0 0,0 0 0 0 0,0 1 0 0 0,0 0 1 0 0,11-3-1 0 0,-5 5 16 0 0,-11 2 25 0 0,0 0 0 0 0,0 0 0 0 0,0 0 0 0 0,0 0 0 0 0,0 0 0 0 0,0 0 0 0 0,0 0 0 0 0,0 1 0 0 0,-1-1 0 0 0,1 1 0 0 0,-1-1 0 0 0,1 1 0 0 0,-1 0 0 0 0,1 0 0 0 0,-1-1 0 0 0,0 1 0 0 0,0 0 0 0 0,0 0 0 0 0,0 0 0 0 0,0 0 0 0 0,0 0-1 0 0,0 3 1 0 0,1 2 80 0 0,0 0-1 0 0,-1 1 0 0 0,1-1 0 0 0,-1 1 0 0 0,0 8 0 0 0,-1 6-645 0 0,4 32 0 0 0,1-41-6564 0 0,1-2-139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2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9215 0 0,'2'-1'4434'0'0,"15"-7"-2643"0"0,1 1 0 0 0,0 0 0 0 0,32-6 0 0 0,60-5-271 0 0,-41 7-410 0 0,204-18 873 0 0,-110 15-1695 0 0,-81 3-239 0 0,-33 4-540 0 0,62-2-1 0 0,-109 9-66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3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42 13359 0 0,'2'0'1027'0'0,"17"-6"312"0"0,1 2 1 0 0,-1 0-1 0 0,1 2 0 0 0,0 0 1 0 0,26 1-1 0 0,4-1-431 0 0,-54-9-1183 0 0,3 11 264 0 0,0-1 0 0 0,0 0 0 0 0,1 0 0 0 0,-1 0 0 0 0,0 1 0 0 0,0-1 0 0 0,0 0 1 0 0,0 1-1 0 0,0-1 0 0 0,0 1 0 0 0,0-1 0 0 0,0 1 0 0 0,0-1 0 0 0,0 1 0 0 0,0 0 0 0 0,0 0 0 0 0,-1-1 0 0 0,1 1 0 0 0,0 0 0 0 0,0 0 0 0 0,0 0 0 0 0,0 0 0 0 0,0 0 0 0 0,-1 1 0 0 0,1-1 0 0 0,0 0 0 0 0,0 0 0 0 0,0 1 1 0 0,0-1-1 0 0,-2 1 0 0 0,-3 2 13 0 0,0-1 1 0 0,0 1 0 0 0,0 0 0 0 0,-6 5 0 0 0,-3 3 93 0 0,1 0 0 0 0,0 1 0 0 0,0 1 1 0 0,1 1-1 0 0,1 0 0 0 0,-12 16 0 0 0,4 1 214 0 0,0 0-1 0 0,-16 38 0 0 0,32-61-275 0 0,1 0-1 0 0,0 1 1 0 0,0-1 0 0 0,0 1-1 0 0,-1 10 1 0 0,4-16-32 0 0,0-1-1 0 0,-1 1 1 0 0,1-1-1 0 0,0 1 1 0 0,0 0 0 0 0,0 0-1 0 0,1-1 1 0 0,-1 1-1 0 0,1-1 1 0 0,-1 1 0 0 0,1 0-1 0 0,0-1 1 0 0,0 1 0 0 0,0-1-1 0 0,0 0 1 0 0,1 1-1 0 0,-1-1 1 0 0,0 0 0 0 0,1 0-1 0 0,0 0 1 0 0,3 3-1 0 0,-1-1-307 0 0,1 0-1 0 0,0-1 0 0 0,0 0 0 0 0,0 0 0 0 0,1 0 0 0 0,-1-1 0 0 0,1 0 0 0 0,0 0 0 0 0,-1 0 0 0 0,1-1 0 0 0,0 1 0 0 0,0-1 0 0 0,11 0 0 0 0,13-1-7149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3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1 289 5983 0 0,'0'0'17111'0'0,"2"-1"-16221"0"0,339-158 2957 0 0,-252 116-3847 0 0,16-6 0 0 0,-82 39 0 0 0,1 2 0 0 0,38-9 0 0 0,-62 17 0 0 0,1 0 0 0 0,-1-1 0 0 0,1 1 0 0 0,-1 0 0 0 0,1 0 0 0 0,-1 0 0 0 0,1 0 0 0 0,-1 0 0 0 0,1 0 0 0 0,-1 0 0 0 0,0 0 0 0 0,1 0 0 0 0,-1 0 0 0 0,1 0 0 0 0,-1 0 0 0 0,1 0 0 0 0,-1 0 0 0 0,1 1 0 0 0,-1-1 0 0 0,1 0 0 0 0,-1 0 0 0 0,0 0 0 0 0,1 1 0 0 0,0 2 0 0 0,-1-1 0 0 0,0 1 0 0 0,0 0 0 0 0,0-1 0 0 0,-1 1 0 0 0,1 0 0 0 0,0-1 0 0 0,-1 1 0 0 0,0 0 0 0 0,0-1 0 0 0,-2 5 0 0 0,1 0 0 0 0,-37 89 50 0 0,22-55 20 0 0,-16 50 1 0 0,30-78-61 0 0,0 0 1 0 0,0 0-1 0 0,1 0 1 0 0,1 0-1 0 0,0 1 1 0 0,1-1-1 0 0,1 0 1 0 0,2 19-1 0 0,-2-26-5 0 0,1 0 0 0 0,-1 0 1 0 0,1 0-1 0 0,1-1 0 0 0,-1 1 0 0 0,1-1 0 0 0,0 0 0 0 0,0 1 0 0 0,0-1 0 0 0,8 8 0 0 0,-5-7 10 0 0,1 1 0 0 0,0-2-1 0 0,0 1 1 0 0,0-1 0 0 0,1 0 0 0 0,12 6 0 0 0,2-1-1 0 0,1-2-1 0 0,-1-1 1 0 0,1 0 0 0 0,38 5-1 0 0,-40-9-995 0 0,-1-1 0 0 0,1-1-1 0 0,38-3 1 0 0,-33 0-7898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3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1982 78 1839 0 0,'138'-62'610'0'0,"-119"53"14677"0"0,-26 7-14262 0 0,-2 0-495 0 0,-1 1 1 0 0,0 0-1 0 0,1 1 1 0 0,-20 1-1 0 0,-40 8 271 0 0,54-6-592 0 0,-167 32 263 0 0,-246 80 0 0 0,251-61-550 0 0,-289 48 0 0 0,417-94 22 0 0,23-2 28 0 0,0-2 0 0 0,0-1 1 0 0,-1-1-1 0 0,-39-2 0 0 0,25-4-342 0 0,40 4 242 0 0,0-2-7 0 0,1-1 97 0 0,0 0-1 0 0,1-1 1 0 0,-1 1-1 0 0,0 0 0 0 0,1-1 1 0 0,0 1-1 0 0,0 0 1 0 0,0 0-1 0 0,0-1 1 0 0,1 1-1 0 0,-1 0 1 0 0,1 0-1 0 0,0 1 1 0 0,-1-1-1 0 0,1 0 0 0 0,1 0 1 0 0,-1 1-1 0 0,4-4 1 0 0,0 0-9 0 0,0 1 0 0 0,0 0 0 0 0,0 0 1 0 0,0 0-1 0 0,1 1 0 0 0,-1 0 0 0 0,11-4 1 0 0,-16 7 43 0 0,1 0 0 0 0,0 0 0 0 0,0 1 1 0 0,0-1-1 0 0,0 1 0 0 0,0-1 1 0 0,0 1-1 0 0,0 0 0 0 0,0 0 1 0 0,0 0-1 0 0,1 0 0 0 0,-1 0 0 0 0,0 0 1 0 0,0 0-1 0 0,0 1 0 0 0,0-1 1 0 0,0 1-1 0 0,0 0 0 0 0,0-1 0 0 0,-1 1 1 0 0,1 0-1 0 0,0 0 0 0 0,0 0 1 0 0,0 0-1 0 0,-1 1 0 0 0,1-1 1 0 0,-1 0-1 0 0,1 1 0 0 0,-1-1 0 0 0,1 1 1 0 0,-1-1-1 0 0,0 1 0 0 0,0 0 1 0 0,0 0-1 0 0,0-1 0 0 0,0 1 1 0 0,1 3-1 0 0,2 6-22 0 0,-1 0 0 0 0,0-1 0 0 0,0 1-1 0 0,-1 0 1 0 0,1 18 0 0 0,-1 14 57 0 0,-2 0-1 0 0,-2 0 0 0 0,-2-1 1 0 0,-2 1-1 0 0,-13 50 1 0 0,-3-11 181 0 0,-54 130 1 0 0,-4-33-80 0 0,53-125-100 0 0,-43 62 1 0 0,-40 33 71 0 0,-13 13-95 0 0,100-135-11 0 0,-47 61 0 0 0,65-79-25 0 0,35-39-1326 0 0,-9 7-3659 0 0,4-2-1684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33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87 6911 0 0,'-1'0'528'0'0,"-5"0"-231"0"0,1 1 0 0 0,0-1 0 0 0,0 1 0 0 0,-9 2 0 0 0,10-2 816 0 0,0 1 1 0 0,-1 0-1 0 0,1 0 1 0 0,0 0-1 0 0,0 0 0 0 0,0 0 1 0 0,1 1-1 0 0,-1 0 0 0 0,-6 5 1756 0 0,12-7-2683 0 0,2 1-130 0 0,0 0-1 0 0,0-1 0 0 0,0 1 1 0 0,0-1-1 0 0,0 0 1 0 0,0 0-1 0 0,0-1 1 0 0,1 1-1 0 0,-1-1 0 0 0,0 0 1 0 0,0 0-1 0 0,7-1 1 0 0,8-2 132 0 0,27-8 0 0 0,-32 8-93 0 0,125-36 443 0 0,29-6-127 0 0,-121 35-389 0 0,77-8-1 0 0,-116 18-148 0 0,1-1 0 0 0,-1 1 0 0 0,1 0 0 0 0,-1 1 0 0 0,13 2-1 0 0,-21-2 20 0 0,1-1-1 0 0,0 1 0 0 0,-1-1 0 0 0,1 1 0 0 0,-1-1 0 0 0,1 1 1 0 0,-1-1-1 0 0,1 1 0 0 0,-1-1 0 0 0,0 1 0 0 0,1 0 0 0 0,-1-1 0 0 0,0 1 1 0 0,1 0-1 0 0,-1-1 0 0 0,0 1 0 0 0,0 0 0 0 0,0-1 0 0 0,1 1 0 0 0,-1 0 1 0 0,0-1-1 0 0,0 2 0 0 0,0 0-263 0 0,3 14-1326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3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18287 0 0,'0'0'2451'0'0,"-1"1"-1956"0"0,-4 0-317 0 0,-1 2 0 0 0,1-1 1 0 0,0 0-1 0 0,0 1 1 0 0,0 0-1 0 0,1 0 1 0 0,-1 1-1 0 0,1-1 1 0 0,-5 5-1 0 0,-34 39 460 0 0,10-6-505 0 0,2 0-1 0 0,-35 64 1 0 0,49-74-78 0 0,2 1 0 0 0,1 0 0 0 0,2 1-1 0 0,-13 51 1 0 0,22-71-59 0 0,1 0-1 0 0,0 0 0 0 0,1 0 1 0 0,1 0-1 0 0,0 0 1 0 0,0 0-1 0 0,5 25 0 0 0,-3-31-10 0 0,-1-1-1 0 0,1 1 1 0 0,1-1-1 0 0,-1 0 0 0 0,1 0 1 0 0,0 0-1 0 0,0 0 1 0 0,1 0-1 0 0,0-1 1 0 0,0 1-1 0 0,0-1 0 0 0,0 0 1 0 0,1 0-1 0 0,0-1 1 0 0,0 1-1 0 0,1-1 0 0 0,6 4 1 0 0,-9-6-180 0 0,1 0 1 0 0,-1-1-1 0 0,1 1 1 0 0,-1-1-1 0 0,1 0 1 0 0,0 0-1 0 0,0 0 1 0 0,5 0-1 0 0,18-2-5531 0 0,-2-2-1392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3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13823 0 0,'-2'2'1062'0'0,"-2"4"-647"0"0,-1 1 0 0 0,1 0 0 0 0,0 0 0 0 0,0 1 0 0 0,1-1 1 0 0,0 1-1 0 0,0 0 0 0 0,1 0 0 0 0,0 0 0 0 0,0 0 0 0 0,1 0 0 0 0,-1 14 1 0 0,3-10-83 0 0,0-1 0 0 0,0 1 0 0 0,1-1 1 0 0,0 0-1 0 0,1 1 0 0 0,0-1 0 0 0,1-1 1 0 0,7 15-1 0 0,0-3-69 0 0,2-1 0 0 0,0 0 0 0 0,2-1 0 0 0,0-1 0 0 0,1-1 0 0 0,1 0 0 0 0,0 0 0 0 0,22 14-1 0 0,-2-4-91 0 0,2-1-1 0 0,48 23 0 0 0,89 35-71 0 0,-94-46-183 0 0,-12-11-650 0 0,-68-28 417 0 0,-1 0 191 0 0,0 0 1 0 0,0 0 0 0 0,0 0-1 0 0,0-1 1 0 0,0 1 0 0 0,0 0-1 0 0,0-1 1 0 0,0 1 0 0 0,0-1-1 0 0,-1 1 1 0 0,1-1 0 0 0,0 1-1 0 0,0-1 1 0 0,0 1 0 0 0,-1-1-1 0 0,1 0 1 0 0,0 0 0 0 0,-1 1-1 0 0,1-1 1 0 0,0 0 0 0 0,-1 0-1 0 0,1 0 1 0 0,-1 0 0 0 0,0 0-1 0 0,1 0 1 0 0,-1 0 0 0 0,0 0-1 0 0,1 0 1 0 0,-1 0 0 0 0,0 0-1 0 0,0 0 1 0 0,0 0 0 0 0,0 0-1 0 0,0 0 1 0 0,0-1 0 0 0,0-13-1715 0 0</inkml:trace>
  <inkml:trace contextRef="#ctx0" brushRef="#br0" timeOffset="1">787 7 18287 0 0,'0'0'414'0'0,"-2"0"56"0"0,-4 2-338 0 0,0-1-1 0 0,1 1 1 0 0,-1 1-1 0 0,0-1 0 0 0,1 1 1 0 0,-1 0-1 0 0,1 0 1 0 0,-6 5-1 0 0,-42 37-263 0 0,36-30 235 0 0,-149 145 744 0 0,-18 15-116 0 0,125-126-540 0 0,-53 48 106 0 0,83-69-203 0 0,-42 50-1 0 0,68-75-323 0 0,-23 33 504 0 0,25-33-1184 0 0,-1 0 0 0 0,1 1-1 0 0,0-1 1 0 0,0 0 0 0 0,0 0-1 0 0,-1 4 1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34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0,'0'0'639'0'0,"0"2"-415"0"0,19 72 4337 0 0,-8-31-2538 0 0,10 31-325 0 0,45 106 1 0 0,46 63 848 0 0,-100-217-2243 0 0,11 23 337 0 0,-2 1 1 0 0,18 63 0 0 0,-32-86-406 0 0,-1 1 1 0 0,-2 0 0 0 0,0 0 0 0 0,-2 1-1 0 0,-3 55 1 0 0,-3-44-70 0 0,-2-1 0 0 0,-1 1 0 0 0,-3-2 0 0 0,-1 1 0 0 0,-27 63 0 0 0,17-59-134 0 0,-1-1-1 0 0,-2-1 1 0 0,-2-1 0 0 0,-46 55-1 0 0,53-71-109 0 0,-20 22-506 0 0,37-45 253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3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9 108 9439 0 0,'0'0'4050'0'0,"-1"-1"-3021"0"0,-6-6 3604 0 0,8 5-4039 0 0,1-1-453 0 0,0 0 0 0 0,0 1 0 0 0,0-1-1 0 0,1 1 1 0 0,0-1 0 0 0,-1 1 0 0 0,1 0 0 0 0,0 0 0 0 0,0 0 0 0 0,0 0 0 0 0,0 1 0 0 0,0-1 0 0 0,0 1 0 0 0,4-1 0 0 0,8-2 394 0 0,30-5-1 0 0,-18 4-127 0 0,-4 0-152 0 0,26-6-24 0 0,1 2-1 0 0,86-3 1 0 0,-120 12-640 0 0,-2 0-524 0 0,0 0 1 0 0,-1-1-1 0 0,1 0 1 0 0,14-4-1 0 0,-17 2-854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3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11 121 6911 0 0,'-10'-2'12104'0'0,"12"2"-11919"0"0,1 0 0 0 0,-1 0 0 0 0,1-1 0 0 0,-1 1 0 0 0,1-1 0 0 0,-1 0 0 0 0,1 0-1 0 0,-1 0 1 0 0,4-1 0 0 0,3-2 108 0 0,273-62 2153 0 0,-207 50-2170 0 0,54 1-4662 0 0,-57 8 30 0 0,-44 4-2174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3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11055 0 0,'0'0'3122'0'0,"-1"3"-937"0"0,-35 113 3843 0 0,-64 158-4686 0 0,27-113-1329 0 0,28-66-15 0 0,-6 10-447 0 0,-21 48-551 0 0,69-148 905 0 0,1 0-260 0 0,1-1-2616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2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 9671 0 0,'0'0'748'0'0,"3"-2"242"0"0,-3 2-843 0 0,0 0-1 0 0,0-1 1 0 0,1 1 0 0 0,-1 0-1 0 0,0 0 1 0 0,0 0 0 0 0,0 0 0 0 0,1 0-1 0 0,-1 0 1 0 0,0 0 0 0 0,0 0-1 0 0,0 0 1 0 0,1 0 0 0 0,-1 0 0 0 0,0 0-1 0 0,0 0 1 0 0,1 0 0 0 0,-1 0-1 0 0,0 0 1 0 0,0 0 0 0 0,0 0 0 0 0,1 0-1 0 0,-1 0 1 0 0,0 0 0 0 0,0 0-1 0 0,0 0 1 0 0,1 0 0 0 0,-1 0 0 0 0,0 1-1 0 0,1-1 294 0 0,-1 0-293 0 0,0 6 3629 0 0,-1 0-5143 0 0,-1 2 1623 0 0,-1-1 1 0 0,1 0-1 0 0,-1 0 0 0 0,0 0 1 0 0,-8 11-1 0 0,-25 32 751 0 0,9-14-655 0 0,-54 82 128 0 0,80-118-478 0 0,1 0-1 0 0,0 1 1 0 0,-1-1-1 0 0,1 1 1 0 0,0-1-1 0 0,-1 1 0 0 0,1-1 1 0 0,0 1-1 0 0,0-1 1 0 0,0 1-1 0 0,0-1 1 0 0,-1 1-1 0 0,1-1 1 0 0,0 1-1 0 0,0-1 1 0 0,0 1-1 0 0,0-1 1 0 0,0 1-1 0 0,0-1 1 0 0,0 1-1 0 0,1-1 1 0 0,-1 1-1 0 0,0-1 1 0 0,0 1-1 0 0,0-1 1 0 0,0 1-1 0 0,1-1 1 0 0,-1 1-1 0 0,0-1 0 0 0,0 1 1 0 0,1 0-1 0 0,0-1 1 0 0,0 1 0 0 0,0 0 0 0 0,0 0 0 0 0,0-1 0 0 0,1 1 0 0 0,-1-1 0 0 0,0 1 0 0 0,0-1 0 0 0,1 1 0 0 0,-1-1 0 0 0,0 0 0 0 0,0 1 0 0 0,2-1 0 0 0,5 0 13 0 0,0 0 1 0 0,0-1-1 0 0,0 0 0 0 0,0 0 1 0 0,15-5-1 0 0,5 0 131 0 0,-18 4-86 0 0,18-3 280 0 0,0 0 0 0 0,0 2 0 0 0,0 1-1 0 0,44 3 1 0 0,-58 1-193 0 0,42 3-1503 0 0,-44-6-790 0 0,-9 1 1671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3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21 581 15119 0 0,'1'-2'694'0'0,"3"-32"262"0"0,-4 22-749 0 0,2 0 0 0 0,0-1 0 0 0,5-18 0 0 0,-1 16 221 0 0,1 1 1 0 0,0 0-1 0 0,1 1 1 0 0,0-1 0 0 0,1 1-1 0 0,0 1 1 0 0,1 0-1 0 0,1 0 1 0 0,19-16-1 0 0,11-5 337 0 0,65-42-1 0 0,-103 74-737 0 0,49-32 231 0 0,1 2 1 0 0,1 3-1 0 0,1 2 1 0 0,1 3-1 0 0,2 2 1 0 0,111-25-1 0 0,-142 41-143 0 0,0 1 1 0 0,45 0-1 0 0,-62 4-92 0 0,0 1 0 0 0,0 0 0 0 0,0 0 0 0 0,0 1 1 0 0,0 0-1 0 0,-1 0 0 0 0,1 1 0 0 0,-1 1 0 0 0,1 0 0 0 0,13 8 0 0 0,-20-10-23 0 0,0 0 0 0 0,0 1 0 0 0,0-1 1 0 0,0 1-1 0 0,0 0 0 0 0,-1-1 0 0 0,0 1 0 0 0,1 0 0 0 0,-1 1 0 0 0,0-1 0 0 0,0 0 0 0 0,-1 1 1 0 0,1-1-1 0 0,-1 1 0 0 0,0-1 0 0 0,0 1 0 0 0,0 0 0 0 0,0-1 0 0 0,0 1 0 0 0,-1 0 0 0 0,0 0 1 0 0,0 0-1 0 0,0-1 0 0 0,0 1 0 0 0,0 0 0 0 0,-2 6 0 0 0,-1 2-2 0 0,-1 0 0 0 0,0-1 0 0 0,0 1 1 0 0,-1-1-1 0 0,0 0 0 0 0,-1-1 0 0 0,-9 14 0 0 0,-12 13-14 0 0,-63 65-1 0 0,-43 24-7 0 0,82-79 21 0 0,40-37 3 0 0,-27 26 0 0 0,-62 45 0 0 0,40-41-44 0 0,-113 57 0 0 0,144-83 25 0 0,-1-2-1 0 0,0-1 1 0 0,0-2-1 0 0,-1 0 1 0 0,0-3 0 0 0,-46 6-1 0 0,72-12 7 0 0,-37 1-269 0 0,40-2 240 0 0,0 1-1 0 0,-1 0 1 0 0,1 0 0 0 0,0-1 0 0 0,0 0-1 0 0,0 1 1 0 0,0-1 0 0 0,-1 0-1 0 0,1 0 1 0 0,0 0 0 0 0,0 0 0 0 0,1 0-1 0 0,-1-1 1 0 0,-3-2 0 0 0,4 3-36 0 0,1 1 0 0 0,-1-1 0 0 0,1 0 0 0 0,-1 0 0 0 0,1 1 0 0 0,-1-1 0 0 0,1 0 0 0 0,0 0 0 0 0,-1 0 0 0 0,1 0 0 0 0,0 0 0 0 0,0 0 0 0 0,0 0 0 0 0,0 0 0 0 0,0 1 0 0 0,0-1 0 0 0,0 0 0 0 0,0 0 0 0 0,0 0 0 0 0,0 0 0 0 0,0 0 0 0 0,1 0 0 0 0,-1 0 0 0 0,0 0 0 0 0,1-1 0 0 0,9-14-1837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3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17647 0 0,'0'0'3239'0'0,"-2"0"-2826"0"0,-2 0-287 0 0,0 1 0 0 0,-1 0-1 0 0,1-1 1 0 0,0 1 0 0 0,1 1 0 0 0,-1-1-1 0 0,0 1 1 0 0,0-1 0 0 0,0 1-1 0 0,1 0 1 0 0,-6 4 0 0 0,-6 6 229 0 0,-17 16-1 0 0,15-13-72 0 0,-22 22 40 0 0,2 1 0 0 0,-40 54 1 0 0,-54 94-202 0 0,49-47-126 0 0,72-120 15 0 0,2 0 0 0 0,0 0-1 0 0,1 1 1 0 0,1 0 0 0 0,-6 35-1 0 0,11-42-15 0 0,1-1-1 0 0,0 1 0 0 0,1 0 0 0 0,0-1 1 0 0,1 1-1 0 0,0-1 0 0 0,1 1 1 0 0,1-1-1 0 0,0 0 0 0 0,0 0 0 0 0,1 0 1 0 0,1-1-1 0 0,0 0 0 0 0,0 0 0 0 0,1 0 1 0 0,1-1-1 0 0,9 11 0 0 0,-14-18-268 0 0,0-1 0 0 0,-1 1 0 0 0,1-1 0 0 0,0 0 0 0 0,0 0 0 0 0,0 0 0 0 0,0 0 0 0 0,5 2 0 0 0,8 1-1198 0 0</inkml:trace>
  <inkml:trace contextRef="#ctx0" brushRef="#br0" timeOffset="1">716 72 16871 0 0,'0'0'1528'0'0,"0"2"-1254"0"0,0 11-115 0 0,2 0 1 0 0,3 15-1 0 0,1 5 436 0 0,1 18 35 0 0,2-1 0 0 0,2 0 1 0 0,3 0-1 0 0,2-2 0 0 0,2 0 0 0 0,2-1 0 0 0,2 0 1 0 0,33 51-1 0 0,-31-62-551 0 0,1-1 0 0 0,2-1 0 0 0,1-1 0 0 0,1-1 0 0 0,2-2 0 0 0,1-1 1 0 0,1-1-1 0 0,40 23 0 0 0,-17-14-48 0 0,44 25 64 0 0,-79-50-77 0 0,1-1 1 0 0,42 14-1 0 0,-36-20-242 0 0,-27-6 183 0 0,0 1 1 0 0,0-1-1 0 0,0 1 0 0 0,0-1 1 0 0,0 0-1 0 0,0 0 0 0 0,0 1 1 0 0,0-1-1 0 0,0 0 0 0 0,0 0 0 0 0,0 0 1 0 0,-1 0-1 0 0,1 0 0 0 0,0 0 1 0 0,-1 0-1 0 0,1 0 0 0 0,-1 0 1 0 0,1 0-1 0 0,-1 0 0 0 0,1-2 0 0 0,0-3-487 0 0,0 1-1 0 0,0 0 1 0 0,-1 0-1 0 0,0-1 1 0 0,0 1-1 0 0,0 0 1 0 0,0-1-1 0 0,-2-5 1 0 0,1 8 118 0 0,-3-24-7049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3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22 15463 0 0,'-5'-22'4066'0'0,"-1"35"-3077"0"0,-17 40 293 0 0,-17 35-72 0 0,16-49-933 0 0,-1 0 1 0 0,-2-1 0 0 0,-33 35-1 0 0,-106 93 222 0 0,-118 61-204 0 0,99-84-167 0 0,181-139-120 0 0,-7 5 11 0 0,1-1 0 0 0,0 2 1 0 0,1 0-1 0 0,-13 17 0 0 0,22-26-33 0 0,0-1 0 0 0,0 1 1 0 0,1-1-1 0 0,-1 1 0 0 0,0-1 0 0 0,1 1 0 0 0,-1-1 1 0 0,0 1-1 0 0,1-1 0 0 0,-1 0 0 0 0,1 1 1 0 0,-1-1-1 0 0,1 0 0 0 0,-1 1 0 0 0,1-1 1 0 0,-1 0-1 0 0,1 0 0 0 0,-1 0 0 0 0,1 1 1 0 0,-1-1-1 0 0,2 0 0 0 0,15 2-1206 0 0,4-5-396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3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87 8287 0 0,'4'-12'276'0'0,"-2"0"0"0"0,2-24 0 0 0,-3 10 17360 0 0,-2 26-17602 0 0,0 1 0 0 0,-1 0 0 0 0,1-1-1 0 0,0 1 1 0 0,0 0 0 0 0,0 0 0 0 0,0 0 0 0 0,0 0 0 0 0,0 0-1 0 0,0 0 1 0 0,0 0 0 0 0,0 2 0 0 0,-3 1 26 0 0,-18 23-42 0 0,-26 40-1 0 0,-19 24-24 0 0,-3-17-39 0 0,-26 31-47 0 0,50-56 14 0 0,8-9 33 0 0,38-40 46 0 0,0 0 0 0 0,-1 0 0 0 0,1 1 0 0 0,0-1 0 0 0,0 0 0 0 0,-1 0 0 0 0,1 1 0 0 0,0-1 0 0 0,0 0 0 0 0,0 0 0 0 0,0 1 0 0 0,0-1 0 0 0,-1 0 0 0 0,1 1 0 0 0,0-1 0 0 0,0 0 0 0 0,0 0 0 0 0,0 1 0 0 0,0-1 0 0 0,0 0 0 0 0,0 1 0 0 0,0-1 0 0 0,0 0 0 0 0,0 1 0 0 0,0-1 0 0 0,0 0 0 0 0,0 1 0 0 0,0-1 0 0 0,0 0 0 0 0,1 0 0 0 0,-1 1 0 0 0,0-1 0 0 0,0 0 0 0 0,0 1 0 0 0,0-1 0 0 0,1 0 0 0 0,-1 0 0 0 0,0 1 0 0 0,0-1 0 0 0,0 0 0 0 0,1 0 0 0 0,-1 0 0 0 0,0 1 0 0 0,0-1 0 0 0,1 0 0 0 0,-1 0 0 0 0,0 0 0 0 0,0 0 0 0 0,1 0 0 0 0,-1 0 0 0 0,0 1 0 0 0,1-1 0 0 0,-1 0 0 0 0,0 0 0 0 0,1 0 0 0 0,-1 0 0 0 0,0 0 0 0 0,1 0 0 0 0,-1 0 0 0 0,0 0 0 0 0,0 0 0 0 0,1 0 0 0 0,-1-1 0 0 0,13 3 33 0 0,0-1 0 0 0,0-1 0 0 0,0 0 0 0 0,0-1 0 0 0,-1 0 0 0 0,1-1 0 0 0,12-3 0 0 0,24-3 71 0 0,152 1 79 0 0,-180 7-366 0 0,-19 0-69 0 0,1 13-6952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39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33 18167 0 0,'0'0'830'0'0,"-2"1"-14"0"0,-7 2 3647 0 0,12-2-3932 0 0,9 1-225 0 0,-1 0-1 0 0,1-1 0 0 0,0 0 1 0 0,20-2-1 0 0,51-8 389 0 0,-62 6-572 0 0,52-9 66 0 0,25-2-341 0 0,-32 10-6501 0 0,-55 4-1014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4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190 110 13359 0 0,'0'0'1027'0'0,"-1"1"-670"0"0,-3 2-78 0 0,0 0 0 0 0,1 0-1 0 0,-1 1 1 0 0,1 0-1 0 0,0-1 1 0 0,0 1 0 0 0,0 0-1 0 0,0 0 1 0 0,1 0-1 0 0,0 1 1 0 0,0-1 0 0 0,0 1-1 0 0,0-1 1 0 0,1 1 0 0 0,0 0-1 0 0,0-1 1 0 0,0 1-1 0 0,0 0 1 0 0,1 0 0 0 0,0 0-1 0 0,0 0 1 0 0,0-1-1 0 0,0 1 1 0 0,1 0 0 0 0,0 0-1 0 0,0 0 1 0 0,0-1 0 0 0,3 7-1 0 0,0-1-106 0 0,1-1 0 0 0,0 0-1 0 0,0-1 1 0 0,1 1 0 0 0,0-1 0 0 0,0 0-1 0 0,1-1 1 0 0,0 1 0 0 0,14 11 0 0 0,9 4 324 0 0,41 24 0 0 0,-55-37-370 0 0,463 247 1017 0 0,-457-246-1196 0 0,-7-4-62 0 0,0 0-1 0 0,1 0 1 0 0,26 6-1 0 0,-18-7-195 0 0,-22-6 277 0 0,-1 0-1 0 0,1 0 1 0 0,-1 0-1 0 0,0 0 1 0 0,1-1-1 0 0,-1 1 1 0 0,1 0-1 0 0,-1-1 1 0 0,1 1 0 0 0,-1-1-1 0 0,0 1 1 0 0,1-1-1 0 0,1-1 1 0 0,-1 1-61 0 0,-1 0 47 0 0,-1 1-1 0 0,1 0 1 0 0,-1-1-1 0 0,1 1 0 0 0,-1-1 1 0 0,1 1-1 0 0,-1-1 1 0 0,1 1-1 0 0,-1-1 1 0 0,0 1-1 0 0,1-1 1 0 0,-1 0-1 0 0,0 1 1 0 0,1-1-1 0 0,-1 1 1 0 0,0-1-1 0 0,0 0 1 0 0,0 1-1 0 0,1-2 1 0 0,-1 0-191 0 0,9-28-2761 0 0,-7 10-2440 0 0,-4-1-1367 0 0</inkml:trace>
  <inkml:trace contextRef="#ctx0" brushRef="#br0" timeOffset="1">829 2 15951 0 0,'0'0'730'0'0,"-2"-1"-14"0"0,1 1-705 0 0,0 0 0 0 0,0 0 0 0 0,0-1 0 0 0,0 1 0 0 0,-1 0 0 0 0,1 0 0 0 0,0 0 0 0 0,0 0 1 0 0,0 0-1 0 0,0 0 0 0 0,-1 1 0 0 0,1-1 0 0 0,0 0 0 0 0,0 1 0 0 0,0-1 0 0 0,0 1 0 0 0,0-1 1 0 0,0 1-1 0 0,0-1 0 0 0,0 1 0 0 0,0 0 0 0 0,0-1 0 0 0,0 1 0 0 0,0 0 0 0 0,1 0 1 0 0,-2 1-1 0 0,-2 2 105 0 0,-4 3 326 0 0,0 0 0 0 0,1 1 1 0 0,0 0-1 0 0,0 0 0 0 0,-10 17 1 0 0,-24 50 1260 0 0,26-45-1285 0 0,-17 32 303 0 0,-3-3 0 0 0,-51 67-1 0 0,55-88-665 0 0,-1-1-1 0 0,-2-2 0 0 0,-74 61 0 0 0,-30 3-206 0 0,117-86-9 0 0,-1-1-1 0 0,0-1 1 0 0,-1-1 0 0 0,-43 13-1 0 0,35-18-143 0 0,29-5 133 0 0,4-2-377 0 0,98-52-1551 0 0,-42 23-4237 0 0,-22 10 63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4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12895 0 0,'0'0'1467'0'0,"1"2"-774"0"0,2 10-68 0 0,0 0-1 0 0,2 0 0 0 0,-1 0 1 0 0,11 19-1 0 0,33 46-410 0 0,-21-34 120 0 0,44 71 398 0 0,106 192 1891 0 0,-153-259-2067 0 0,-3 2 0 0 0,-2 0 0 0 0,-1 1 0 0 0,16 85 0 0 0,-31-110-435 0 0,0 1 0 0 0,-2 0 0 0 0,0 0 0 0 0,-2 0 0 0 0,-1 0 0 0 0,-1 0 0 0 0,-2 0 0 0 0,0-1 0 0 0,-1 1 0 0 0,-2-1 0 0 0,-1-1-1 0 0,0 0 1 0 0,-2 0 0 0 0,-1-1 0 0 0,-24 37 0 0 0,7-18-76 0 0,-2-1 1 0 0,-1-2-1 0 0,-65 61 0 0 0,-29 15-1329 0 0,48-34-4243 0 0,68-69 3409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41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35 3223 0 0,'-18'6'21692'0'0,"23"-7"-24772"0"0,95-17 4719 0 0,-59 9-1253 0 0,49-3 0 0 0,-51 11-689 0 0,0 2-1 0 0,57 10 1 0 0,-59-7-1391 0 0,-2-4-5273 0 0,-18 0 619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4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82 17535 0 0,'-6'0'79'0'0,"1"1"156"0"0,-1 0 0 0 0,1 0-1 0 0,-1 0 1 0 0,1 0-1 0 0,-1 1 1 0 0,1 0 0 0 0,-8 3-1 0 0,11-4 706 0 0,13 3-201 0 0,-6-2-534 0 0,6 1 95 0 0,-1-1 0 0 0,1 0-1 0 0,0-1 1 0 0,-1 0 0 0 0,1 0-1 0 0,12-2 1 0 0,66-10 448 0 0,-45 5-437 0 0,380-76-1784 0 0,-392 76-881 0 0,-3-1-5248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4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2172 35 5983 0 0,'82'-35'16071'0'0,"-88"48"-15950"0"0,-5 6-121 0 0,0-1 0 0 0,-1-1 0 0 0,0 1 0 0 0,-16 14 0 0 0,-63 58 0 0 0,-122 102 0 0 0,130-116 0 0 0,14-14 0 0 0,-111 128 0 0 0,93-89 0 0 0,-24 33 0 0 0,46-48 15 0 0,28-39 27 0 0,2 2 0 0 0,-29 54 0 0 0,56-87 5 0 0,0 0-1 0 0,1 1 0 0 0,-9 30 0 0 0,14-41-13 0 0,1 0 0 0 0,0-1 0 0 0,0 1 0 0 0,1 0 0 0 0,0 0 1 0 0,0 0-1 0 0,0 0 0 0 0,1 0 0 0 0,0 0 0 0 0,0-1 0 0 0,0 1 1 0 0,1 0-1 0 0,-1-1 0 0 0,1 1 0 0 0,5 7 0 0 0,-3-5 32 0 0,1-1 0 0 0,0 0 0 0 0,0-1 0 0 0,1 1 0 0 0,0-1 0 0 0,0 0 0 0 0,0-1 0 0 0,1 1 0 0 0,0-1 0 0 0,0 0 0 0 0,0-1 0 0 0,0 0 0 0 0,1 0 0 0 0,0-1 0 0 0,14 5 0 0 0,10 2 86 0 0,-21-6-119 0 0,0 0-1 0 0,1-1 1 0 0,-1-1 0 0 0,1 0 0 0 0,18 1-1 0 0,-13-3 13 0 0,9 0 45 0 0,-1-1 1 0 0,0-2-1 0 0,28-6 1 0 0,-50 9 231 0 0,-18 19-117 0 0,6-10-196 0 0,-1-1 1 0 0,1 0-1 0 0,-1-1 1 0 0,0 0-1 0 0,-17 8 0 0 0,12-6 5 0 0,-23 17 0 0 0,-58 50-13 0 0,-4 16 0 0 0,96-88 0 0 0,-3 3 0 0 0,0 1 0 0 0,1-1 0 0 0,-6 10 0 0 0,6-6 0 0 0,5-2 11 0 0,1-7 42 0 0,13 2 75 0 0,-3-2-104 0 0,0-1 0 0 0,1 0 0 0 0,-1 0 0 0 0,0-1 0 0 0,0 0 0 0 0,15-3 0 0 0,-4 0 2 0 0,-1-2 0 0 0,23-8-1 0 0,-32 10-20 0 0,1 1-1 0 0,22-3 1 0 0,-21 4-7 0 0,22-6 1 0 0,-34 7 1 0 0,-1 0 0 0 0,1-1 0 0 0,0 1 0 0 0,-1 0 0 0 0,1 0 0 0 0,-1 0 0 0 0,1 0 0 0 0,-1 0 0 0 0,1 0 0 0 0,-1 0 0 0 0,1 0 0 0 0,-1 0 0 0 0,1 0 0 0 0,-1 0 0 0 0,1 0 0 0 0,-1 0 0 0 0,1 0 0 0 0,0 0 0 0 0,-1 1 0 0 0,1-1 0 0 0,-1 0 0 0 0,1 0 0 0 0,-1 1 0 0 0,1-1 0 0 0,1 7 0 0 0,-2-6 0 0 0,0 2 0 0 0,0 0 0 0 0,0 0 0 0 0,0 0 0 0 0,0-1 0 0 0,-1 1 0 0 0,1 0 0 0 0,-1 0 0 0 0,0 0 0 0 0,1-1 0 0 0,-1 1 0 0 0,-1 0 0 0 0,1-1 0 0 0,0 1 0 0 0,0-1 0 0 0,-1 1 0 0 0,0-1 0 0 0,1 0 0 0 0,-5 5 0 0 0,-5 4 0 0 0,0 0 0 0 0,-14 11 0 0 0,20-17 0 0 0,-22 17-2 0 0,-105 99-80 0 0,-339 435-618 0 0,345-403 698 0 0,-95 122 1 0 0,170-203 10 0 0,-84 155 1 0 0,102-160 48 0 0,3 1 0 0 0,3 2 0 0 0,4 0 0 0 0,-22 107-1 0 0,23-12 124 0 0,21-144-134 0 0,1 1 0 0 0,0-1 0 0 0,2 0 0 0 0,0 0 0 0 0,10 36 0 0 0,-10-51-15 0 0,0 1 0 0 0,1-1 0 0 0,-1 0 1 0 0,1 0-1 0 0,1 0 0 0 0,-1 0 0 0 0,1 0 0 0 0,0-1 0 0 0,0 1 0 0 0,1-1 0 0 0,-1 0 0 0 0,1-1 1 0 0,0 1-1 0 0,1-1 0 0 0,-1 0 0 0 0,1 0 0 0 0,9 4 0 0 0,-4-3 54 0 0,-1-1 1 0 0,1 0-1 0 0,0-1 0 0 0,1 0 0 0 0,-1-1 0 0 0,1 0 1 0 0,-1-1-1 0 0,1-1 0 0 0,17 0 0 0 0,54-8 824 0 0,125-28 1 0 0,-104 16-164 0 0,-67 14-440 0 0,-34 5-37 0 0,-5 4-224 0 0,-39 36-648 0 0,39-37 418 0 0,-1-1-230 0 0,1 0 206 0 0,-1 0-1 0 0,1 0 0 0 0,-1-1 1 0 0,0 1-1 0 0,1-1 0 0 0,-4 1 1 0 0,-4-3-248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2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10303 0 0,'0'0'935'0'0,"-2"2"-640"0"0,-75 161 8167 0 0,61-128-7778 0 0,1 1 0 0 0,-12 50 0 0 0,13-42-389 0 0,-18 44-1 0 0,-45 75-596 0 0,76-161 143 0 0,16 5-5449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4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17 7367 0 0,'1'-1'568'0'0,"21"-14"9516"0"0,-22 15-9917 0 0,0 17 1739 0 0,-11 24-2255 0 0,-4 9 621 0 0,-2-1 0 0 0,-35 67 0 0 0,-221 433 760 0 0,138-318-672 0 0,128-220-341 0 0,1-3-58 0 0,-4 6-2459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47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7 133 5527 0 0,'0'0'7172'0'0,"-1"2"-6437"0"0,0 1 241 0 0,0 1-1 0 0,0-1 1 0 0,0 0-1 0 0,1 1 1 0 0,-1 0 0 0 0,0 5-1 0 0,2-6-524 0 0,9-4-144 0 0,0 1 1 0 0,1-2-1 0 0,-1 1 1 0 0,0-1-1 0 0,0-1 0 0 0,16-6 1 0 0,157-51 939 0 0,78-30-2909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4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485 317 13415 0 0,'0'0'1216'0'0,"-2"0"-1000"0"0,-3 1 102 0 0,0 1 0 0 0,0-1 0 0 0,0 1 0 0 0,0 0 0 0 0,1 0-1 0 0,-1 0 1 0 0,0 1 0 0 0,1 0 0 0 0,0 0 0 0 0,0 0 0 0 0,0 0-1 0 0,0 0 1 0 0,-6 8 0 0 0,5-6 38 0 0,4-4-298 0 0,0-1 0 0 0,0 1 1 0 0,1 0-1 0 0,-1 0 1 0 0,1 0-1 0 0,-1-1 1 0 0,1 1-1 0 0,-1 0 1 0 0,1 0-1 0 0,-1 0 0 0 0,1 0 1 0 0,0 0-1 0 0,-1 0 1 0 0,1 0-1 0 0,0 0 1 0 0,0 0-1 0 0,0 0 1 0 0,0 0-1 0 0,0 0 1 0 0,0 0-1 0 0,0 0 0 0 0,0 0 1 0 0,0 0-1 0 0,0 0 1 0 0,0 0-1 0 0,1 0 1 0 0,-1-1-1 0 0,0 1 1 0 0,1 0-1 0 0,-1 0 1 0 0,1 0-1 0 0,-1 0 0 0 0,1 0 1 0 0,0 0-1 0 0,-1-1 1 0 0,1 1-1 0 0,1 1 1 0 0,0 0-21 0 0,1 1 0 0 0,0-1 0 0 0,0 0 0 0 0,0 0 0 0 0,0 0 1 0 0,0 0-1 0 0,0 0 0 0 0,0-1 0 0 0,4 2 0 0 0,14 2 113 0 0,0 0-1 0 0,0-1 0 0 0,0-2 1 0 0,1 0-1 0 0,27-1 1 0 0,-8-3-77 0 0,75-14 1 0 0,-85 10-51 0 0,0-2-1 0 0,31-12 0 0 0,-45 14-25 0 0,-1-1 0 0 0,0-1 1 0 0,-1-1-1 0 0,0 0 0 0 0,18-15 0 0 0,-21 14-112 0 0,1-1 1 0 0,-2 0 0 0 0,12-14-1 0 0,-19 20 6 0 0,0-1-1 0 0,-1 0 0 0 0,1 1 0 0 0,-1-1 1 0 0,0 0-1 0 0,0-1 0 0 0,-1 1 1 0 0,0 0-1 0 0,0-1 0 0 0,1-7 1 0 0,-1 2-117 0 0,-1 1 1 0 0,-1-1 0 0 0,0 1-1 0 0,0-1 1 0 0,-2 0 0 0 0,-2-12 0 0 0,3 17 163 0 0,-1 0 0 0 0,0 0 0 0 0,-1 0 0 0 0,1 1 0 0 0,-1-1 0 0 0,-1 1 0 0 0,1-1 0 0 0,-1 1 0 0 0,0 0 0 0 0,-1 0 0 0 0,-4-5 0 0 0,7 10 59 0 0,0-1 1 0 0,-1 1-1 0 0,1-1 0 0 0,0 1 0 0 0,0 0 1 0 0,-1-1-1 0 0,1 1 0 0 0,-1 0 0 0 0,1 1 0 0 0,-1-1 1 0 0,1 0-1 0 0,-1 1 0 0 0,1 0 0 0 0,-1-1 0 0 0,0 1 1 0 0,-4 0-1 0 0,-4 1-11 0 0,-1 1 0 0 0,-16 3-1 0 0,17-2 12 0 0,-16 2-16 0 0,1 2 0 0 0,1 1 0 0 0,-44 19 0 0 0,-36 24 18 0 0,-109 71 0 0 0,173-95 4 0 0,-199 142 78 0 0,223-154-19 0 0,0 0 0 0 0,1 1 0 0 0,1 0 0 0 0,1 1 0 0 0,0 1 0 0 0,-11 19 1 0 0,17-21 77 0 0,-1 0 1 0 0,2 0-1 0 0,0 1 1 0 0,1-1-1 0 0,1 2 1 0 0,0-1 0 0 0,-4 35-1 0 0,2 55 531 0 0,7-89-518 0 0,1-1 0 0 0,0 0 0 0 0,1 1 1 0 0,5 18-1 0 0,-6-32-94 0 0,0 0 1 0 0,1 0 0 0 0,-1-1-1 0 0,1 1 1 0 0,-1-1 0 0 0,1 1-1 0 0,0-1 1 0 0,1 0 0 0 0,-1 1-1 0 0,0-1 1 0 0,1 0 0 0 0,0-1-1 0 0,0 1 1 0 0,0 0 0 0 0,0-1-1 0 0,6 5 1 0 0,-2-4 30 0 0,1 0 0 0 0,-1 0 1 0 0,1-1-1 0 0,-1 1 0 0 0,1-2 1 0 0,0 1-1 0 0,11 0 0 0 0,7 0 124 0 0,1-2-1 0 0,43-3 1 0 0,53-15 102 0 0,-27 3-169 0 0,-57 11-135 0 0,-21 3-4 0 0,-1-1 0 0 0,0-1 0 0 0,0 0 0 0 0,0-1 0 0 0,27-11 0 0 0,-42 14-89 0 0,2-18-3824 0 0,-6 8 2296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4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74 1839 0 0,'-10'7'11152'0'0,"3"2"-5314"0"0,6-9-5763 0 0,1 1 1 0 0,0-1-1 0 0,0 1 1 0 0,0-1 0 0 0,-1 1-1 0 0,1-1 1 0 0,0 1 0 0 0,0-1-1 0 0,0 1 1 0 0,0-1-1 0 0,0 0 1 0 0,0 1 0 0 0,0-1-1 0 0,0 1 1 0 0,0-1 0 0 0,0 1-1 0 0,0-1 1 0 0,0 1 0 0 0,0-1-1 0 0,1 1 1 0 0,-1-1-1 0 0,0 1 1 0 0,0-1 0 0 0,0 1-1 0 0,1-1 1 0 0,-1 0 0 0 0,0 1-1 0 0,1-1 1 0 0,-1 0-1 0 0,0 1 1 0 0,1-1 0 0 0,-1 0-1 0 0,0 1 1 0 0,1-1 0 0 0,-1 0-1 0 0,1 1 1 0 0,-1-1 0 0 0,0 0-1 0 0,1 0 1 0 0,-1 0-1 0 0,1 1 1 0 0,-1-1 0 0 0,1 0-1 0 0,-1 0 1 0 0,1 0 0 0 0,0 0-1 0 0,9 3 129 0 0,1 0 1 0 0,0-1-1 0 0,0-1 0 0 0,0 0 1 0 0,-1 0-1 0 0,1-1 0 0 0,0 0 1 0 0,15-2-1 0 0,12-4-51 0 0,40-11 0 0 0,-41 7-285 0 0,50-19-1 0 0,-70 21-1497 0 0,-1 0 1 0 0,28-17-1 0 0,-27 12-5537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4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47 157 9871 0 0,'-1'-1'455'0'0,"-3"-3"-345"0"0,-1 0 0 0 0,2 0 0 0 0,-1 0 0 0 0,0 0 0 0 0,1 0 0 0 0,0-1 0 0 0,-5-7 0 0 0,6 8 150 0 0,1 1 0 0 0,-1 0-1 0 0,1 0 1 0 0,0 0 0 0 0,0-1 0 0 0,0 1 0 0 0,0-1-1 0 0,1 1 1 0 0,-1-1 0 0 0,1 1 0 0 0,0-1 0 0 0,0 1-1 0 0,1-4 1 0 0,-1 5-135 0 0,1 0-1 0 0,0 1 0 0 0,0-1 1 0 0,0 1-1 0 0,0 0 1 0 0,1-1-1 0 0,-1 1 0 0 0,0 0 1 0 0,1 0-1 0 0,-1 0 0 0 0,0 0 1 0 0,1 0-1 0 0,2-1 0 0 0,-1 0 106 0 0,8-5-90 0 0,1 1 0 0 0,0 1 0 0 0,0 0 0 0 0,1 1 1 0 0,0 0-1 0 0,-1 1 0 0 0,1 0 0 0 0,0 1 0 0 0,22 0 0 0 0,-8 1 62 0 0,1 1-1 0 0,-1 2 1 0 0,0 0-1 0 0,0 2 0 0 0,0 1 1 0 0,-1 1-1 0 0,0 1 1 0 0,0 2-1 0 0,0 0 1 0 0,41 23-1 0 0,-59-27-90 0 0,0 0 0 0 0,0 0-1 0 0,-1 1 1 0 0,0 0 0 0 0,11 11 0 0 0,-16-15-88 0 0,-1 0 1 0 0,1 0-1 0 0,0 0 1 0 0,-1 1 0 0 0,0-1-1 0 0,1 0 1 0 0,-1 1-1 0 0,0-1 1 0 0,0 1 0 0 0,0 0-1 0 0,-1-1 1 0 0,1 1-1 0 0,-1 0 1 0 0,1-1 0 0 0,-1 1-1 0 0,0 0 1 0 0,0 0-1 0 0,0-1 1 0 0,-1 1-1 0 0,1 0 1 0 0,-1-1 0 0 0,1 1-1 0 0,-2 3 1 0 0,-4 6 33 0 0,0 0 1 0 0,0-1 0 0 0,-1 1-1 0 0,-1-2 1 0 0,-14 18-1 0 0,2-3-34 0 0,-89 98 114 0 0,27-35-137 0 0,74-78 0 0 0,1 0 0 0 0,0 0 0 0 0,1 0 0 0 0,0 1 0 0 0,1 0 0 0 0,0 0 0 0 0,1 1 0 0 0,0-1 0 0 0,1 1 0 0 0,0 0 0 0 0,1 0 0 0 0,-1 19 0 0 0,2-11 0 0 0,1 0 0 0 0,1 0 0 0 0,1 0 0 0 0,0 0 0 0 0,2-1 0 0 0,12 38 0 0 0,-12-45-8 0 0,1-1 0 0 0,1-1 0 0 0,0 1 0 0 0,0-1 0 0 0,1 1-1 0 0,0-2 1 0 0,1 1 0 0 0,0-1 0 0 0,0 0 0 0 0,1-1 0 0 0,0 0 0 0 0,1-1 0 0 0,0 0-1 0 0,0 0 1 0 0,0-1 0 0 0,1 0 0 0 0,0-1 0 0 0,0 0 0 0 0,1 0 0 0 0,-1-2 0 0 0,20 5-1 0 0,-29-8-102 0 0,0 0-1 0 0,0 0 0 0 0,0 0 1 0 0,-1 0-1 0 0,1 0 0 0 0,0 0 0 0 0,0-1 1 0 0,0 1-1 0 0,-1-1 0 0 0,1 1 1 0 0,0-1-1 0 0,-1 0 0 0 0,1 1 0 0 0,0-1 1 0 0,-1 0-1 0 0,1 0 0 0 0,2-2 1 0 0,8-9-4900 0 0,-5 4-669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4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12 3223 0 0,'-2'-1'8886'0'0,"-9"-2"-8143"0"0,-1 1 1 0 0,1 0-1 0 0,-1 0 1 0 0,1 1-1 0 0,-1 1 1 0 0,0 0-1 0 0,-19 2 1 0 0,13 2 4766 0 0,16-3-5406 0 0,-26 14-85 0 0,0-1 0 0 0,-31 9 0 0 0,30-12-14 0 0,0 1 0 0 0,-35 20 0 0 0,60-29-5 0 0,-1 0 0 0 0,1-1 0 0 0,0 1 0 0 0,0 1 0 0 0,0-1 0 0 0,0 1 0 0 0,-4 4 0 0 0,-14 14 0 0 0,-17 23 0 0 0,25-34 0 0 0,-23 15 0 0 0,26-19 0 0 0,0 0 0 0 0,0 1 0 0 0,1 0 0 0 0,-14 14 0 0 0,23-21 0 0 0,0 0 0 0 0,0-1 0 0 0,0 1 0 0 0,0 0 0 0 0,1 0 0 0 0,-1 1 0 0 0,0-1 0 0 0,0 0 0 0 0,1 0 0 0 0,-1 0 0 0 0,0 0 0 0 0,1 1 0 0 0,0-1 0 0 0,-1 0 0 0 0,1 1 0 0 0,0-1 0 0 0,-1 0 0 0 0,1 1 0 0 0,0-1 0 0 0,0 0 0 0 0,0 1 0 0 0,1 1 0 0 0,-1 2 0 0 0,1 6 0 0 0,3 0 0 0 0,-1-7 0 0 0,0 0 0 0 0,1 0-1 0 0,-1 0 1 0 0,1 0 0 0 0,0-1 0 0 0,0 0 0 0 0,0 0-1 0 0,0 0 1 0 0,0 0 0 0 0,1 0 0 0 0,-1-1-1 0 0,1 0 1 0 0,7 3 0 0 0,9 1 3 0 0,41 8 0 0 0,-31-8 7 0 0,-11-2 57 0 0,1 2 0 0 0,38 14-1 0 0,-41-10-24 0 0,-15-5-25 0 0,-2-2-5 0 0,2 8 0 0 0,-3-9-5 0 0,0 1 0 0 0,0 0 0 0 0,0-1 0 0 0,-1 1 0 0 0,1-1-1 0 0,-1 1 1 0 0,0-1 0 0 0,0 0 0 0 0,0 1 0 0 0,0-1 0 0 0,0 0 0 0 0,0 1 0 0 0,0-1 0 0 0,-1 0-1 0 0,0 0 1 0 0,1 0 0 0 0,-1 0 0 0 0,0 0 0 0 0,0-1 0 0 0,0 1 0 0 0,-2 1 0 0 0,-4 3 36 0 0,1-1 0 0 0,-1-1 0 0 0,-1 1 0 0 0,-12 4 0 0 0,-43 14 65 0 0,-115 23 1 0 0,139-38-109 0 0,-68 3 0 0 0,104-10 5 0 0,-1-1-1 0 0,1 0 1 0 0,0 0-1 0 0,-1-1 1 0 0,1 1 0 0 0,0-1-1 0 0,0 0 1 0 0,0 0-1 0 0,0-1 1 0 0,0 1-1 0 0,0-1 1 0 0,0 0 0 0 0,-5-2-1 0 0,3-4-4 0 0,5 6-9 0 0,0-1 1 0 0,1 1-1 0 0,0-1 0 0 0,-1 1 0 0 0,1-1 0 0 0,0 0 1 0 0,0 1-1 0 0,0-1 0 0 0,1 0 0 0 0,-1 1 0 0 0,0-1 1 0 0,1 1-1 0 0,0-1 0 0 0,0 1 0 0 0,0-1 0 0 0,0 1 1 0 0,0-1-1 0 0,0 1 0 0 0,3-3 0 0 0,-3 3-79 0 0,7-4-118 0 0,3-4-92 0 0,-8 9 2 0 0,1 0-1 0 0,0 0 1 0 0,-1 1-1 0 0,1-1 1 0 0,0 1-1 0 0,0 0 1 0 0,-1 0-1 0 0,6 1 1 0 0,9 0-4075 0 0,-15 0 3112 0 0,16 1-5475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5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2303 0 0,'-1'2'6195'0'0,"-1"0"-5561"0"0,-1 1 0 0 0,1 0 0 0 0,0-1-1 0 0,0 1 1 0 0,1 0 0 0 0,-1 0 0 0 0,1 0 0 0 0,-1 0-1 0 0,1 1 1 0 0,0-1 0 0 0,-1 6 0 0 0,1-2-251 0 0,0-1 0 0 0,1 0 0 0 0,0 1 0 0 0,0-1 1 0 0,2 13-1 0 0,1-5-74 0 0,1 1 1 0 0,0-1 0 0 0,1 0 0 0 0,13 26-1 0 0,-4-16-21 0 0,1 0 0 0 0,1-1 0 0 0,2-1 0 0 0,0 0 0 0 0,38 35 0 0 0,117 83 909 0 0,-162-132-1086 0 0,153 109 1701 0 0,-151-108-1691 0 0,2-1 0 0 0,-1-1-1 0 0,29 11 1 0 0,-4-1-488 0 0,-19-8-1506 0 0,-18-8 310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5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0 7831 0 0,'0'0'10011'0'0,"-3"1"-8948"0"0,-10 7-689 0 0,1-1-1 0 0,0 2 1 0 0,0-1 0 0 0,0 2 0 0 0,-13 14 0 0 0,-50 62 605 0 0,40-44-547 0 0,4-6-151 0 0,-209 233 969 0 0,74-107-1069 0 0,165-161-389 0 0,3-1-869 0 0,22 3-1844 0 0,-11-4 1223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5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6447 0 0,'0'0'499'0'0,"-17"2"10074"0"0,20 1-10427 0 0,-1-1 0 0 0,0 1-1 0 0,1 0 1 0 0,-1-1 0 0 0,1 1-1 0 0,0-1 1 0 0,-1 0 0 0 0,1 0-1 0 0,0 0 1 0 0,1 0 0 0 0,4 2-1 0 0,7 2 323 0 0,22 6 0 0 0,-4-2 67 0 0,-16-3-320 0 0,1 1 0 0 0,-1 0 0 0 0,0 1 0 0 0,-1 1 0 0 0,0 1 0 0 0,16 14 0 0 0,-24-19-189 0 0,-1 1 1 0 0,0 0 0 0 0,-1 1 0 0 0,1-1 0 0 0,-2 1-1 0 0,1 1 1 0 0,-1-1 0 0 0,0 1 0 0 0,-1 0 0 0 0,0 0-1 0 0,0 0 1 0 0,-1 0 0 0 0,3 15 0 0 0,-4-13-34 0 0,0-1 1 0 0,-1 1 0 0 0,0-1-1 0 0,-1 1 1 0 0,-1 0 0 0 0,1-1-1 0 0,-2 1 1 0 0,-2 11-1 0 0,2-15 2 0 0,0 0-1 0 0,-1-1 1 0 0,1 1-1 0 0,-2-1 0 0 0,1 1 1 0 0,-1-1-1 0 0,0 0 0 0 0,0 0 1 0 0,-1 0-1 0 0,1-1 0 0 0,-1 1 1 0 0,-10 7-1 0 0,0-2 7 0 0,-1 0 0 0 0,0-1 1 0 0,0 0-1 0 0,-20 7 0 0 0,-73 25-12 0 0,61-25-9 0 0,36-12-142 0 0,-1-1 0 0 0,0 0 0 0 0,1-1-1 0 0,-1-1 1 0 0,0 0 0 0 0,-15 0 0 0 0,34-16-1886 0 0,5 0 80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5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46 5983 0 0,'0'0'464'0'0,"-1"-2"-305"0"0,-22-35 5930 0 0,16 30-337 0 0,69 116-3881 0 0,23 37-619 0 0,-58-106-847 0 0,46 56 0 0 0,0-16 326 0 0,106 88 0 0 0,-106-101-296 0 0,20 18 67 0 0,-72-68-398 0 0,0-1 1 0 0,39 21-1 0 0,-49-31-116 0 0,-9-5-321 0 0,-14-6-2932 0 0,-2-1 1430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2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 3679 0 0,'11'9'19343'0'0,"-14"-2"-22064"0"0,-3 1 2845 0 0,0 1 1 0 0,0-1 0 0 0,-1 0 0 0 0,-1 0 0 0 0,1-1 0 0 0,-1 0 0 0 0,0 0 0 0 0,-13 7 0 0 0,-18 16-25 0 0,-76 68 56 0 0,57-51-127 0 0,2 2-1 0 0,-50 59 1 0 0,93-93-15 0 0,0 2 0 0 0,2 0-1 0 0,0 0 1 0 0,0 1 0 0 0,2 0-1 0 0,0 1 1 0 0,1 0 0 0 0,-8 34-1 0 0,12-37 49 0 0,1 0 0 0 0,1 1 0 0 0,0-1-1 0 0,1 1 1 0 0,1-1 0 0 0,1 1 0 0 0,0-1-1 0 0,1 1 1 0 0,1-1 0 0 0,1 0-1 0 0,6 20 1 0 0,-5-21 37 0 0,1 0 0 0 0,0 0 1 0 0,1-1-1 0 0,1 1 0 0 0,14 19 0 0 0,-17-28-77 0 0,-1-1 0 0 0,1 1 0 0 0,0-1 1 0 0,1-1-1 0 0,-1 1 0 0 0,1-1 0 0 0,0 0 0 0 0,0 0 0 0 0,0-1 0 0 0,1 1 0 0 0,-1-1 0 0 0,1-1 1 0 0,0 1-1 0 0,13 2 0 0 0,-17-5-40 0 0,7 2-54 0 0,-1 0 1 0 0,1-1 0 0 0,0 0 0 0 0,-1-1 0 0 0,1 0-1 0 0,0 0 1 0 0,9-3 0 0 0,-16 3-771 0 0,9-5-8639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5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0 6447 0 0,'0'0'12043'0'0,"0"3"-11684"0"0,1 2-276 0 0,-1 0 0 0 0,-1-1 1 0 0,1 1-1 0 0,-1 0 1 0 0,0 0-1 0 0,0-1 0 0 0,0 1 1 0 0,-1-1-1 0 0,1 1 1 0 0,-1-1-1 0 0,0 1 1 0 0,-3 4-1 0 0,-7 10 285 0 0,-17 23 0 0 0,23-34-262 0 0,-76 99 953 0 0,-166 167-1 0 0,194-224-1054 0 0,-1-3 0 0 0,-3-2 0 0 0,-1-3-1 0 0,-80 43 1 0 0,128-79-5 0 0,-8 4-7 0 0,-32 23 0 0 0,49-32-87 0 0,26 0-611 0 0,-17 0 344 0 0,0-1-1 0 0,0 0 1 0 0,0 0 0 0 0,10-2 0 0 0,11-4-769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58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29 2759 0 0,'-2'-1'207'0'0,"-22"-9"4548"0"0,15 6-2971 0 0,1 0 1 0 0,-1 1-1 0 0,-10-3 0 0 0,16 6-1536 0 0,1 0-1 0 0,-1-1 0 0 0,0 1 0 0 0,0 0 0 0 0,0 0 0 0 0,0 1 0 0 0,0-1 0 0 0,1 0 0 0 0,-1 1 0 0 0,0 0 1 0 0,0 0-1 0 0,1 0 0 0 0,-5 2 0 0 0,4-2 197 0 0,0 1-1 0 0,0 0 1 0 0,1-1 0 0 0,-1 1 0 0 0,-4 5 0 0 0,6-6-146 0 0,6 10 288 0 0,-3-8-514 0 0,1 1 0 0 0,0-1 1 0 0,0 0-1 0 0,0 0 1 0 0,0-1-1 0 0,0 1 0 0 0,1-1 1 0 0,-1 1-1 0 0,1-1 1 0 0,-1 0-1 0 0,1-1 0 0 0,0 1 1 0 0,6 2-1 0 0,8 1 156 0 0,32 5-1 0 0,-43-8-185 0 0,130 15 400 0 0,-80-12-226 0 0,73 18-1 0 0,-108-18-199 0 0,-1 0 0 0 0,0 0 0 0 0,-1 2-1 0 0,24 10 1 0 0,-33-10-16 0 0,-3 2 0 0 0,-4 3 0 0 0,-2-7 0 0 0,-2-3 0 0 0,0 0 0 0 0,0 0 0 0 0,1 0 0 0 0,-1 0 0 0 0,0 0 0 0 0,0 0 0 0 0,-1 0 0 0 0,1 0 0 0 0,0 0 0 0 0,-1 0 0 0 0,1 0 0 0 0,-1 0 0 0 0,-1 2 0 0 0,-10 32 0 0 0,10-30 0 0 0,-1-1 0 0 0,1 0 0 0 0,-1 0 0 0 0,0 0 0 0 0,0 0 0 0 0,0-1 0 0 0,-1 1 0 0 0,0-1 0 0 0,-7 7 0 0 0,3-5 0 0 0,1-1 0 0 0,-1-1 0 0 0,-17 9 0 0 0,3-3 0 0 0,2 0 1 0 0,-129 74 33 0 0,125-69-27 0 0,0 2 1 0 0,1 1-1 0 0,-38 38 0 0 0,31-18 68 0 0,30-38-74 0 0,0 0 0 0 0,0 0 0 0 0,0 1 0 0 0,0-1 0 0 0,0 0 0 0 0,0 0 0 0 0,0 0-1 0 0,0 1 1 0 0,0-1 0 0 0,0 0 0 0 0,0 0 0 0 0,0 0 0 0 0,0 1 0 0 0,0-1 0 0 0,1 0 0 0 0,-1 0 0 0 0,0 0 0 0 0,0 1 0 0 0,0-1 0 0 0,0 0 0 0 0,0 0 0 0 0,0 0 0 0 0,1 0 0 0 0,-1 1 0 0 0,0-1 0 0 0,0 0 0 0 0,0 0 0 0 0,0 0 0 0 0,1 0 0 0 0,-1 0 0 0 0,0 0 0 0 0,0 0 0 0 0,0 0 0 0 0,1 1-1 0 0,-1-1 1 0 0,6 3 18 0 0,-3-3-17 0 0,-1 1 1 0 0,0-1-1 0 0,1 0 0 0 0,-1 0 0 0 0,0 0 0 0 0,1 0 1 0 0,-1 0-1 0 0,0 0 0 0 0,0-1 0 0 0,1 1 0 0 0,2-2 1 0 0,26-10-57 0 0,-20 8-34 0 0,0-1-286 0 0,5-1-1253 0 0,21-12-1 0 0,-17 6-5964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2:5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0 5983 0 0,'0'0'464'0'0,"-3"0"-305"0"0,-6 1 652 0 0,0 0 0 0 0,0 1 1 0 0,0-1-1 0 0,0 2 0 0 0,1-1 0 0 0,-1 1 0 0 0,0 1 0 0 0,1-1 1 0 0,-16 11-1 0 0,-2 3 261 0 0,-38 32 1 0 0,35-25-599 0 0,1 1 0 0 0,-27 34 0 0 0,43-45-315 0 0,1 1 0 0 0,1-1 0 0 0,0 2 1 0 0,1-1-1 0 0,1 1 0 0 0,-10 27 0 0 0,16-36-117 0 0,0 0-1 0 0,1-1 1 0 0,-1 1-1 0 0,1 0 1 0 0,1 0-1 0 0,-1 0 1 0 0,1 0-1 0 0,0 0 1 0 0,2 9-1 0 0,-1-12-4 0 0,0 0 0 0 0,0 0 0 0 0,0 0-1 0 0,1 0 1 0 0,-1 0 0 0 0,1 0 0 0 0,0 0-1 0 0,0-1 1 0 0,0 1 0 0 0,1-1 0 0 0,-1 0-1 0 0,1 1 1 0 0,0-1 0 0 0,0 0 0 0 0,0-1-1 0 0,6 6 1 0 0,6 0 113 0 0,0 1 0 0 0,1-2-1 0 0,-1 0 1 0 0,1-1 0 0 0,1-1 0 0 0,-1 0-1 0 0,1-1 1 0 0,23 2 0 0 0,-4-2 203 0 0,0-2 1 0 0,70-5-1 0 0,-53-3 251 0 0,75-17 0 0 0,-115 19-522 0 0,0-1-1 0 0,0 0 1 0 0,-1-1 0 0 0,0 0-1 0 0,0-1 1 0 0,0-1 0 0 0,-1 1-1 0 0,14-13 1 0 0,-20 15-81 0 0,0-1 0 0 0,0 1 0 0 0,-1-1 0 0 0,0 1 1 0 0,0-1-1 0 0,0 0 0 0 0,-1-1 0 0 0,1 1 0 0 0,-2-1 0 0 0,1 1 0 0 0,-1-1 1 0 0,0 0-1 0 0,0 0 0 0 0,-1 0 0 0 0,0 0 0 0 0,0 0 0 0 0,0 0 1 0 0,-1-1-1 0 0,0 1 0 0 0,-1 0 0 0 0,0 0 0 0 0,0 0 0 0 0,0 0 0 0 0,-1 0 1 0 0,0 0-1 0 0,0 0 0 0 0,-1 1 0 0 0,0-1 0 0 0,0 1 0 0 0,0 0 1 0 0,-1-1-1 0 0,0 1 0 0 0,0 1 0 0 0,-1-1 0 0 0,1 1 0 0 0,-11-9 0 0 0,-1 2-214 0 0,-1 1-1 0 0,-1 0 0 0 0,0 1 0 0 0,-32-12 1 0 0,-80-19-1011 0 0,114 37 924 0 0,-1 0-1 0 0,1 1 1 0 0,-1 1-1 0 0,0 1 0 0 0,0 0 1 0 0,1 1-1 0 0,-22 3 0 0 0,36-3-220 0 0,-5 9-2347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0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13 6911 0 0,'0'0'1008'0'0,"-1"0"436"0"0,-14 3 1794 0 0,-23 9-1 0 0,17-3-2573 0 0,2 0 1 0 0,-1 1-1 0 0,-34 24 0 0 0,41-24-375 0 0,-93 69 732 0 0,106-78-1020 0 0,-51 41 29 0 0,-71 79-1 0 0,109-106-4 0 0,0 1-1 0 0,1 0 1 0 0,1 1 0 0 0,1 0-1 0 0,1 0 1 0 0,0 1-1 0 0,1 0 1 0 0,1 0 0 0 0,-9 39-1 0 0,14-50 5 0 0,1 0 0 0 0,0 0 1 0 0,1 1-1 0 0,0-1 0 0 0,0 0 0 0 0,1 0 0 0 0,-1 1 0 0 0,2-1 0 0 0,-1 0 1 0 0,1 0-1 0 0,0 0 0 0 0,4 8 0 0 0,-4-10-4 0 0,1 0 0 0 0,0-1-1 0 0,0 1 1 0 0,0-1 0 0 0,0 0 0 0 0,0 0 0 0 0,1 0-1 0 0,0 0 1 0 0,0-1 0 0 0,0 1 0 0 0,0-1 0 0 0,1 0-1 0 0,-1 0 1 0 0,1-1 0 0 0,0 1 0 0 0,-1-1 0 0 0,9 2 0 0 0,-3-1 23 0 0,1-1 1 0 0,-1-1 0 0 0,1 1 0 0 0,-1-2 0 0 0,1 0 0 0 0,0 0 0 0 0,-1 0 0 0 0,1-2 0 0 0,-1 1 0 0 0,17-6 0 0 0,6-3 233 0 0,60-27 0 0 0,-51 17-230 0 0,0-3 0 0 0,-2-1 0 0 0,-1-1 0 0 0,-1-3 0 0 0,-2-1 0 0 0,0-2 0 0 0,42-47 0 0 0,-69 67-60 0 0,0 0 0 0 0,0 0 0 0 0,-1-1 0 0 0,0 0-1 0 0,-1-1 1 0 0,10-23 0 0 0,-15 29-22 0 0,0 0-1 0 0,0 0 1 0 0,-1 1-1 0 0,0-1 1 0 0,0 0-1 0 0,-1 0 1 0 0,1 0 0 0 0,-1 0-1 0 0,-1 0 1 0 0,0 0-1 0 0,0 0 1 0 0,0 0-1 0 0,-1 0 1 0 0,1 0 0 0 0,-7-11-1 0 0,4 9-21 0 0,0 1 0 0 0,-1 0 0 0 0,0 0 0 0 0,0 1 0 0 0,-1 0 0 0 0,0 0 0 0 0,0 0 1 0 0,-10-7-1 0 0,5 4 7 0 0,-2 1 0 0 0,1 1 0 0 0,-1 0 0 0 0,-21-9 0 0 0,1 4-133 0 0,0 2 0 0 0,-1 1-1 0 0,-52-9 1 0 0,72 17-343 0 0,0 1 1 0 0,-1 0-1 0 0,-25 3 0 0 0,41 11-605 0 0,0-11 705 0 0,0 0 1 0 0,0 0-1 0 0,0 0 1 0 0,0 0-1 0 0,0 0 1 0 0,1 0 0 0 0,-1 0-1 0 0,1 0 1 0 0,-1-1-1 0 0,1 1 1 0 0,3 2-1 0 0,10 8-4847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0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54 1375 0 0,'-1'-1'107'0'0,"-21"-13"-12"0"0,14 6 7171 0 0,8 8-7095 0 0,-1-1-1 0 0,1 1 0 0 0,-1-1 1 0 0,1 1-1 0 0,0-1 0 0 0,-1 1 1 0 0,1-1-1 0 0,0 1 1 0 0,0-1-1 0 0,-1 1 0 0 0,1-1 1 0 0,0 1-1 0 0,0-1 0 0 0,0 1 1 0 0,0-1-1 0 0,0 1 0 0 0,0-1 1 0 0,0 1-1 0 0,0-1 0 0 0,0 1 1 0 0,0-1-1 0 0,0 0 1 0 0,0 1-1 0 0,0-1 0 0 0,0 1 1 0 0,0-1-1 0 0,0 1 0 0 0,1-1 1 0 0,-1 1-1 0 0,0-1 0 0 0,0 1 1 0 0,1-1-1 0 0,-1 1 0 0 0,0-1 1 0 0,1 0-1 0 0,0 0-3 0 0,0 0-1 0 0,0 0 0 0 0,0 0 1 0 0,0 1-1 0 0,0-1 0 0 0,0 0 1 0 0,0 0-1 0 0,1 1 0 0 0,-1-1 1 0 0,0 0-1 0 0,2 0 1 0 0,1 1-4 0 0,0-1 0 0 0,1 1 0 0 0,-1 0 0 0 0,0 0 0 0 0,0 0 1 0 0,1 1-1 0 0,-1-1 0 0 0,0 1 0 0 0,0 0 0 0 0,0 0 0 0 0,0 1 0 0 0,0-1 1 0 0,0 1-1 0 0,0 0 0 0 0,0 0 0 0 0,-1 0 0 0 0,1 1 0 0 0,-1-1 1 0 0,1 1-1 0 0,3 4 0 0 0,7 7 61 0 0,-1-1-1 0 0,-1 2 1 0 0,13 17 0 0 0,-15-17-173 0 0,0-1 0 0 0,0 2 0 0 0,-2-1-1 0 0,0 1 1 0 0,10 27 0 0 0,-16-37-44 0 0,-1-1 0 0 0,0 0-1 0 0,0 0 1 0 0,0 0 0 0 0,0 1 0 0 0,-1-1-1 0 0,0 1 1 0 0,0-1 0 0 0,0 0-1 0 0,-1 1 1 0 0,0-1 0 0 0,0 0 0 0 0,0 0-1 0 0,-1 1 1 0 0,0-1 0 0 0,0 0 0 0 0,0 0-1 0 0,0-1 1 0 0,-1 1 0 0 0,0 0-1 0 0,0-1 1 0 0,-7 8 0 0 0,1-3 4 0 0,0 0 0 0 0,-1-1 0 0 0,0 0 0 0 0,-17 10 0 0 0,-47 21 46 0 0,50-27-52 0 0,6-4-279 0 0,-22 6-1 0 0,5-2-160 0 0,33-11 42 0 0,15-7-3598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0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31 9215 0 0,'-2'-1'707'0'0,"-8"-6"-749"0"0,-30-15 6981 0 0,39 23-6743 0 0,-1 0 0 0 0,1 0 0 0 0,-1 0-1 0 0,1 0 1 0 0,0 0 0 0 0,0 1 0 0 0,-1-1-1 0 0,1 1 1 0 0,0-1 0 0 0,-1 2 0 0 0,0 3-61 0 0,0-1 1 0 0,0 0-1 0 0,0 0 1 0 0,1 1-1 0 0,-1-1 1 0 0,1 1 0 0 0,1-1-1 0 0,-1 1 1 0 0,1-1-1 0 0,0 1 1 0 0,0 0 0 0 0,1-1-1 0 0,1 8 1 0 0,2 10 368 0 0,13 38 1 0 0,-17-59-473 0 0,8 19 173 0 0,0-1 0 0 0,2 0-1 0 0,0 0 1 0 0,1-1 0 0 0,1 0-1 0 0,1-1 1 0 0,0 0 0 0 0,20 19-1 0 0,-2-7-18 0 0,0-1-1 0 0,2-1 0 0 0,48 29 0 0 0,-3-11 70 0 0,152 65-1 0 0,-183-90-216 0 0,-25-11-2 0 0,66 26-35 0 0,-75-33-176 0 0,-11-3-65 0 0,0 0-630 0 0,12-6-896 0 0,-8-9-11511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 4143 0 0,'0'0'13554'0'0,"-1"2"-13010"0"0,-16 29-29 0 0,-2-1 0 0 0,-1 0 1 0 0,-1-1-1 0 0,-2-2 0 0 0,-34 34 1 0 0,-143 114 228 0 0,200-175-742 0 0,-143 110 229 0 0,-37 31-222 0 0,146-110-56 0 0,1 2-1 0 0,-50 63 0 0 0,82-94-41 0 0,1-2-261 0 0,-1 1 282 0 0,1-1 1 0 0,0 1-1 0 0,0-1 1 0 0,0 1-1 0 0,0-1 1 0 0,0 1-1 0 0,1-1 0 0 0,-1 1 1 0 0,0-1-1 0 0,0 1 1 0 0,0-1-1 0 0,0 0 1 0 0,0 1-1 0 0,1-1 1 0 0,-1 1-1 0 0,0-1 0 0 0,0 1 1 0 0,1-1-1 0 0,-1 1 1 0 0,12-1-1906 0 0,-11 0 1871 0 0,18-4-6554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06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29 8751 0 0,'11'-5'422'0'0,"-6"4"-108"0"0,0-1-1 0 0,0-1 1 0 0,0 1-1 0 0,0-1 0 0 0,0 0 1 0 0,8-6 8771 0 0,-14 9-9032 0 0,0 1 1 0 0,1 0-1 0 0,-1-1 0 0 0,1 1 0 0 0,-1 0 1 0 0,0 0-1 0 0,1-1 0 0 0,0 1 0 0 0,-1 0 1 0 0,1 0-1 0 0,-1 2 0 0 0,-1 1 72 0 0,-26 38 616 0 0,-2-2 1 0 0,-50 52-1 0 0,31-43-650 0 0,-2-3-1 0 0,-86 60 1 0 0,-14-4-268 0 0,140-94 117 0 0,11-8 60 0 0,0 0-1 0 0,1 0 1 0 0,-1 0 0 0 0,0 0 0 0 0,0 0 0 0 0,0 0 0 0 0,1 0-1 0 0,-1 0 1 0 0,0 0 0 0 0,0 0 0 0 0,0 0 0 0 0,0 0-1 0 0,1 0 1 0 0,-1 0 0 0 0,0 0 0 0 0,0 0 0 0 0,0 1 0 0 0,0-1-1 0 0,1 0 1 0 0,-1 0 0 0 0,0 0 0 0 0,0 0 0 0 0,0 0 0 0 0,0 0-1 0 0,0 1 1 0 0,0-1 0 0 0,1 0 0 0 0,-1 0 0 0 0,0 0-1 0 0,0 0 1 0 0,0 1 0 0 0,0-1 0 0 0,0 0 0 0 0,0 0 0 0 0,0 0-1 0 0,0 1 1 0 0,0-1 0 0 0,0 0 0 0 0,0 0 0 0 0,0 0-1 0 0,0 1 1 0 0,0-1 0 0 0,0 0 0 0 0,0 0 0 0 0,0 0 0 0 0,0 1-1 0 0,0-1 1 0 0,0 0 0 0 0,0 0 0 0 0,0 0 0 0 0,0 0-1 0 0,-1 1 1 0 0,1-1 0 0 0,0 0 0 0 0,0 0 0 0 0,0 0 0 0 0,0 0-1 0 0,0 0 1 0 0,0 1 0 0 0,-1-1 0 0 0,1 0 0 0 0,0 0-1 0 0,0 0 1 0 0,0 0 0 0 0,0 0 0 0 0,-1 0 0 0 0,1 0 0 0 0,17 2 10 0 0,-16-1-7 0 0,25-1 139 0 0,0-2 0 0 0,0 0 0 0 0,33-7 0 0 0,-19 2 23 0 0,380-59-545 0 0,-418 66-782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06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16439 0 0,'0'0'4098'0'0,"3"0"-3321"0"0,367-28 2162 0 0,-152 7-1793 0 0,-131 10-8070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0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 17103 0 0,'0'0'1868'0'0,"-2"2"-1622"0"0,-11 12 13 0 0,-1-1 0 0 0,-1 0 0 0 0,-23 16-1 0 0,12-9-175 0 0,-38 29 9 0 0,-75 60 96 0 0,101-75-188 0 0,0 2 0 0 0,3 2 0 0 0,0 2 0 0 0,-34 52 0 0 0,65-86 59 0 0,0 0 0 0 0,0 1 0 0 0,1-1 0 0 0,0 1 1 0 0,0 0-1 0 0,0 0 0 0 0,1 0 0 0 0,-2 13 0 0 0,3-17-36 0 0,1-1 1 0 0,0 1-1 0 0,0-1 0 0 0,1 0 1 0 0,-1 1-1 0 0,0-1 1 0 0,1 1-1 0 0,-1-1 0 0 0,1 1 1 0 0,0-1-1 0 0,0 0 1 0 0,0 1-1 0 0,0-1 0 0 0,0 0 1 0 0,1 0-1 0 0,-1 0 0 0 0,1 0 1 0 0,-1 0-1 0 0,1 0 1 0 0,0 0-1 0 0,-1-1 0 0 0,1 1 1 0 0,0-1-1 0 0,0 1 1 0 0,0-1-1 0 0,0 0 0 0 0,1 1 1 0 0,-1-1-1 0 0,4 1 1 0 0,7 3 166 0 0,1 0 1 0 0,0-1-1 0 0,1-1 1 0 0,-1 0-1 0 0,1-1 1 0 0,-1-1-1 0 0,16 0 1 0 0,14-2 218 0 0,45-7 0 0 0,-34 2 1 0 0,-1-3-1 0 0,0-2 1 0 0,102-36 0 0 0,-132 37-333 0 0,0-2 0 0 0,-1 0 0 0 0,0-1 0 0 0,32-25 0 0 0,-46 31-53 0 0,0-1-1 0 0,0 1 1 0 0,-1-2-1 0 0,0 1 0 0 0,-1-1 1 0 0,0 0-1 0 0,-1 0 0 0 0,1-1 1 0 0,-2 0-1 0 0,1 0 0 0 0,-1-1 1 0 0,6-19-1 0 0,-10 21-63 0 0,0 0 0 0 0,0 1-1 0 0,0-1 1 0 0,-1 0 0 0 0,-1 0 0 0 0,0 0 0 0 0,0 1-1 0 0,0-1 1 0 0,-1 0 0 0 0,0 1 0 0 0,-1-1-1 0 0,0 1 1 0 0,0 0 0 0 0,-1 0 0 0 0,0 0 0 0 0,-1 0-1 0 0,-6-8 1 0 0,1 1-68 0 0,-1 2-1 0 0,0 0 1 0 0,-1 0-1 0 0,-1 1 1 0 0,0 0-1 0 0,0 1 1 0 0,-28-17-1 0 0,2 8-1256 0 0,-58-23-1 0 0,92 42 1177 0 0,3 0-307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3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1 13359 0 0,'0'0'2135'0'0,"-1"2"-1363"0"0,-48 62 1641 0 0,6-8-1802 0 0,-164 277 580 0 0,-1 0-849 0 0,181-293-266 0 0,-186 244 195 0 0,136-189-175 0 0,68-83-111 0 0,1 1 0 0 0,0 1 0 0 0,1-1 0 0 0,0 1-1 0 0,-8 28 1 0 0,13-34-123 0 0,2-6-256 0 0,1-2-65 0 0,0 0 1 0 0,1 1-1 0 0,-1-1 0 0 0,1 0 0 0 0,-1 0 1 0 0,0 0-1 0 0,1 0 0 0 0,-1 0 0 0 0,1 0 1 0 0,-1 0-1 0 0,0-1 0 0 0,1 1 0 0 0,2-1 1 0 0,10-6-5668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3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5983 0 0,'0'0'15943'0'0,"-1"1"-15750"0"0,-17 11 190 0 0,16-11-302 0 0,-9 5 10 0 0,7-3-38 0 0,-11 9 10 0 0,12-13-57 0 0,3-4 64 0 0,0 3 207 0 0,-1 4-224 0 0,-6 7-42 0 0,-1 3-11 0 0,-1 2 0 0 0,0-4 0 0 0,0-3 11 0 0,7-6 42 0 0,5-1 0 0 0,9-3-42 0 0,2-1-11 0 0,-3 0-27 0 0,-9 3-102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4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69 2303 0 0,'0'0'102'0'0,"-2"0"-1"0"0,-24 2 159 0 0,-2 2 3405 0 0,-3 0 1797 0 0,20-3-4685 0 0,0 1 0 0 0,1 1 0 0 0,-1 0 0 0 0,0 0 0 0 0,1 1 0 0 0,-1 0 0 0 0,1 1 0 0 0,1 0 0 0 0,-1 1 0 0 0,0 0 0 0 0,-12 11 0 0 0,14-10-710 0 0,-1 1 1 0 0,1 0-1 0 0,1 0 1 0 0,0 1-1 0 0,0 0 1 0 0,0 0-1 0 0,1 1 1 0 0,1 0-1 0 0,-1 0 0 0 0,2 0 1 0 0,-1 1-1 0 0,2 0 1 0 0,-1-1-1 0 0,2 1 1 0 0,-1 1-1 0 0,1-1 1 0 0,0 22-1 0 0,2-28-72 0 0,0 0 0 0 0,0 0 0 0 0,1-1 0 0 0,0 1 1 0 0,0 0-1 0 0,0 0 0 0 0,0 0 0 0 0,1-1 0 0 0,0 1 0 0 0,0-1 0 0 0,0 1 0 0 0,1-1 0 0 0,-1 0 0 0 0,1 0 0 0 0,0 0 0 0 0,0 0 0 0 0,0 0 1 0 0,1-1-1 0 0,-1 0 0 0 0,1 1 0 0 0,0-1 0 0 0,7 4 0 0 0,-4-3 3 0 0,1-1-1 0 0,0 1 1 0 0,0-1-1 0 0,1 0 1 0 0,-1-1 0 0 0,0 0-1 0 0,1-1 1 0 0,-1 1 0 0 0,1-1-1 0 0,0-1 1 0 0,-1 0 0 0 0,11-1-1 0 0,-5 0 14 0 0,1-1 0 0 0,-1-1 0 0 0,0 0 0 0 0,0-1 0 0 0,0-1 0 0 0,0 0 0 0 0,-1 0 0 0 0,24-15 1 0 0,-32 17 8 0 0,1-1 0 0 0,-1 0 0 0 0,0 0 0 0 0,0 0 0 0 0,0-1 0 0 0,-1 1 1 0 0,0-1-1 0 0,1 0 0 0 0,-2-1 0 0 0,1 1 0 0 0,-1-1 0 0 0,1 0 0 0 0,-2 1 1 0 0,1-2-1 0 0,-1 1 0 0 0,0 0 0 0 0,0 0 0 0 0,0-1 0 0 0,-1 1 0 0 0,0-1 1 0 0,0-11-1 0 0,-1 5 9 0 0,0 1-1 0 0,-1-1 1 0 0,-1 1 0 0 0,0 0-1 0 0,0-1 1 0 0,-2 1 0 0 0,1 0-1 0 0,-2 0 1 0 0,1 1 0 0 0,-2-1 0 0 0,1 1-1 0 0,-1 0 1 0 0,-1 0 0 0 0,0 1-1 0 0,-1 0 1 0 0,-15-16 0 0 0,10 13-106 0 0,-16-13-120 0 0,28 26-3 0 0,-2-2-130 0 0,3 1 292 0 0,0 1 0 0 0,0 0 0 0 0,0 0-1 0 0,0 0 1 0 0,-1 0 0 0 0,1 0 0 0 0,0 0 0 0 0,0 0 0 0 0,0 0-1 0 0,0 0 1 0 0,0 0 0 0 0,-1-1 0 0 0,1 1 0 0 0,0 0 0 0 0,0 0-1 0 0,0 0 1 0 0,0 0 0 0 0,0 0 0 0 0,0-1 0 0 0,0 1 0 0 0,0 0-1 0 0,-1 0 1 0 0,1 0 0 0 0,0 0 0 0 0,0-1 0 0 0,0 1 0 0 0,0 0-1 0 0,0 0 1 0 0,0 0 0 0 0,0 0 0 0 0,0-1 0 0 0,0 1 0 0 0,0 0-1 0 0,0 0 1 0 0,0 0 0 0 0,0-1 0 0 0,0 1 0 0 0,0 0 0 0 0,1 0-1 0 0,-1 0 1 0 0,0-1 0 0 0,10-8-1320 0 0,4-4-60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1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18 7367 0 0,'0'0'11759'0'0,"-2"-1"-11356"0"0,-2 1-350 0 0,0 0 1 0 0,0-1-1 0 0,1 2 1 0 0,-1-1 0 0 0,0 0-1 0 0,0 1 1 0 0,0-1 0 0 0,1 1-1 0 0,-1 0 1 0 0,0 1 0 0 0,1-1-1 0 0,-1 1 1 0 0,1-1-1 0 0,-1 1 1 0 0,1 0 0 0 0,-4 3-1 0 0,-7 6-88 0 0,0 0 0 0 0,-16 18-1 0 0,11-11 93 0 0,4-2-57 0 0,0 0 0 0 0,1 1 0 0 0,1 1 0 0 0,-16 27 0 0 0,9-9 0 0 0,-22 55 0 0 0,40-85 17 0 0,0 0 0 0 0,1-1-1 0 0,-1 1 1 0 0,1 0 0 0 0,1 0 0 0 0,-1 0-1 0 0,1 0 1 0 0,0 0 0 0 0,0 0 0 0 0,1 0-1 0 0,-1 0 1 0 0,1 0 0 0 0,1 0 0 0 0,-1-1-1 0 0,1 1 1 0 0,4 8 0 0 0,-4-10 17 0 0,-1 0-1 0 0,1-1 1 0 0,1 1 0 0 0,-1-1-1 0 0,0 0 1 0 0,1 0 0 0 0,0 0 0 0 0,0 0-1 0 0,0 0 1 0 0,0 0 0 0 0,0-1 0 0 0,1 1-1 0 0,-1-1 1 0 0,1 0 0 0 0,-1 0 0 0 0,1-1-1 0 0,0 1 1 0 0,-1-1 0 0 0,1 1-1 0 0,0-1 1 0 0,0 0 0 0 0,0-1 0 0 0,0 1-1 0 0,7-1 1 0 0,5-1 69 0 0,-1 0 0 0 0,0-2 0 0 0,0 0 0 0 0,0-1 0 0 0,-1 0 0 0 0,1-1 0 0 0,-1 0 0 0 0,0-2 0 0 0,25-14-1 0 0,-31 15-78 0 0,0 1-1 0 0,0-1 1 0 0,-1 0-1 0 0,0-1 0 0 0,0 0 1 0 0,0 0-1 0 0,-1 0 1 0 0,0-1-1 0 0,-1 0 0 0 0,0 0 1 0 0,0 0-1 0 0,0-1 1 0 0,3-9-1 0 0,-6 11 21 0 0,0 0-1 0 0,0-1 0 0 0,0 0 1 0 0,-1 1-1 0 0,0-1 1 0 0,-1 0-1 0 0,0 0 1 0 0,0 1-1 0 0,0-1 1 0 0,-1 0-1 0 0,0 0 1 0 0,-1 1-1 0 0,1-1 1 0 0,-2 1-1 0 0,1-1 1 0 0,-6-9-1 0 0,5 10-37 0 0,0 1-1 0 0,-1 0 1 0 0,0 0-1 0 0,0 1 1 0 0,0-1-1 0 0,-1 1 1 0 0,0 0 0 0 0,0 0-1 0 0,0 0 1 0 0,0 1-1 0 0,-1 0 1 0 0,0 0-1 0 0,0 0 1 0 0,-10-4-1 0 0,-3 1-185 0 0,-1 0 0 0 0,-1 1 0 0 0,-29-5 0 0 0,50 11 180 0 0,-22-4-297 0 0,-23-5-615 0 0,42 9 696 0 0,-1-2 0 0 0,1 1 1 0 0,0 0-1 0 0,-1-1 1 0 0,1 1-1 0 0,0-1 0 0 0,0 0 1 0 0,0 0-1 0 0,-4-3 1 0 0,7 4 120 0 0,-1 0-1 0 0,1 1 1 0 0,-1-1 0 0 0,1 0 0 0 0,0 1 0 0 0,-1-1 0 0 0,1 0 0 0 0,0 0 0 0 0,0 0 0 0 0,0 1 0 0 0,0-1 0 0 0,-1 0 0 0 0,1 0 0 0 0,0 0 0 0 0,0 0 0 0 0,0 1 0 0 0,1-1 0 0 0,-1 0 0 0 0,0 0 0 0 0,0 0 0 0 0,0 1 0 0 0,1-1 0 0 0,-1 0 0 0 0,0 0 0 0 0,1 0 0 0 0,-1 1 0 0 0,0-1 0 0 0,2-1 0 0 0,14-19-1086 0 0,-16 21 1139 0 0,17-17-705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26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11951 0 0,'0'0'1083'0'0,"-2"1"-891"0"0,0-1-100 0 0,0 0 0 0 0,1 1-1 0 0,-1-1 1 0 0,0 1 0 0 0,0 0 0 0 0,0 0 0 0 0,0-1-1 0 0,1 1 1 0 0,-1 0 0 0 0,0 0 0 0 0,1 1 0 0 0,-1-1 0 0 0,1 0-1 0 0,-1 0 1 0 0,1 1 0 0 0,0-1 0 0 0,0 1 0 0 0,-2 1-1 0 0,1 1 172 0 0,-4 4 80 0 0,2 0 1 0 0,-1 1 0 0 0,1 0 0 0 0,0 0 0 0 0,1 0 0 0 0,-4 17-1 0 0,-2 3 33 0 0,-32 118 587 0 0,32-117-965 0 0,-41 125 89 0 0,34-114-17 0 0,-36 67 0 0 0,28-68-79 0 0,12-20-457 0 0,0 1 0 0 0,-11 27 1 0 0,16-35-1334 0 0,1-4-4072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2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11743 0 0,'0'0'1068'0'0,"3"0"-744"0"0,29-2 911 0 0,0-2-1 0 0,0-1 1 0 0,52-16-1 0 0,-25 6-428 0 0,56-16 668 0 0,-47 13-221 0 0,76-12 0 0 0,53 11 410 0 0,-163 19-1575 0 0,-1 1-1 0 0,0 1 0 0 0,65 14 0 0 0,-84-12-176 0 0,1 1-1 0 0,0 1 0 0 0,-1 0 1 0 0,23 14-1 0 0,-34-19-34 0 0,-1 0 0 0 0,0-1 1 0 0,1 1-1 0 0,-1-1 0 0 0,1 0 0 0 0,-1 0 0 0 0,0 0 1 0 0,1 0-1 0 0,-1 0 0 0 0,1 0 0 0 0,-1-1 0 0 0,1 1 0 0 0,-1-1 1 0 0,5-2-1 0 0,-4 2-123 0 0,-1 0 1 0 0,1-1-1 0 0,0 1 1 0 0,-1-1-1 0 0,1 0 0 0 0,-1 0 1 0 0,1 0-1 0 0,-1 0 1 0 0,0 0-1 0 0,0-1 1 0 0,0 1-1 0 0,0 0 0 0 0,1-4 1 0 0,6-10-1333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2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14599 0 0,'1'-1'664'0'0,"3"-2"-565"0"0,1 1-1 0 0,-1 0 1 0 0,0 0-1 0 0,1 0 1 0 0,-1 0-1 0 0,1 1 1 0 0,-1 0-1 0 0,1 0 1 0 0,5-1-1 0 0,47-2 84 0 0,-32 3 483 0 0,73-3 1542 0 0,118-9 1330 0 0,-82 4-2120 0 0,14-1-690 0 0,-31-4-426 0 0,64-7-102 0 0,88-20-3016 0 0,-225 30 1414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2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557 991 11055 0 0,'0'0'852'0'0,"-2"1"-560"0"0,-47 49 6187 0 0,48-49-6099 0 0,1-1-349 0 0,-1-1-1 0 0,1 1 1 0 0,-1 0 0 0 0,1 0 0 0 0,-1-1-1 0 0,1 1 1 0 0,0-1 0 0 0,-1 1 0 0 0,1 0-1 0 0,0-1 1 0 0,0 1 0 0 0,-1-1 0 0 0,1 1-1 0 0,0 0 1 0 0,0-1 0 0 0,-1 1 0 0 0,1-1-1 0 0,0 1 1 0 0,0-1 0 0 0,0 1 0 0 0,0-1-1 0 0,0 1 1 0 0,0-1 0 0 0,0 0 0 0 0,-2-13 229 0 0,3 6-136 0 0,1 0 1 0 0,-1-1-1 0 0,2 1 0 0 0,-1 0 1 0 0,6-13-1 0 0,23-40 223 0 0,-21 42-244 0 0,108-190 14 0 0,-51 95-495 0 0,66-153 1 0 0,-115 224 307 0 0,55-155-148 0 0,-72 195 198 0 0,0-1 1 0 0,-1 1 0 0 0,1 0 0 0 0,-1 0 0 0 0,0-1 0 0 0,1 1 0 0 0,-2 0 0 0 0,1 0 0 0 0,0-1-1 0 0,-1 1 1 0 0,0-4 0 0 0,0 6-69 0 0,-12 2-17 0 0,6 1 85 0 0,0 1 0 0 0,0 0 1 0 0,0 0-1 0 0,0 0 0 0 0,1 1 1 0 0,-1 0-1 0 0,1 0 0 0 0,0 1 0 0 0,0 0 1 0 0,1 0-1 0 0,-10 11 0 0 0,-2 4-2 0 0,2 0 0 0 0,-15 27 0 0 0,6-5-12 0 0,-33 80 0 0 0,-6 52 42 0 0,34-91-12 0 0,-137 361 156 0 0,79-256 252 0 0,8-19 264 0 0,26-36-192 0 0,-34 79-292 0 0,70-179-163 0 0,-1-1 0 0 0,-23 29 0 0 0,20-29-96 0 0,17-27-184 0 0,0 0-1 0 0,0 0 1 0 0,0 0 0 0 0,0 0-1 0 0,-1-1 1 0 0,0 1-1 0 0,0-1 1 0 0,0 0 0 0 0,0-1-1 0 0,-9 6 1 0 0,12-9-1016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2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21567 0 0,'0'0'2363'0'0,"2"2"-2001"0"0,3 0-229 0 0,-1 0-1 0 0,1 0 0 0 0,0 0 0 0 0,-1 0 0 0 0,1-1 0 0 0,0 0 0 0 0,0 0 0 0 0,0 0 0 0 0,10 0 0 0 0,49-4 534 0 0,-62 3-642 0 0,49-5 271 0 0,-1-3-1 0 0,0-3 1 0 0,64-21 0 0 0,143-64-1697 0 0,-63 21-3968 0 0,-136 55 3515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2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10567 0 0,'0'0'2924'0'0,"2"1"-1942"0"0,19 19 309 0 0,0 2 0 0 0,-2 0 0 0 0,0 0 0 0 0,20 34 0 0 0,-21-31-730 0 0,21 32 320 0 0,4-2 1 0 0,1-2-1 0 0,79 71 1 0 0,-120-121-863 0 0,309 281 869 0 0,-60-38-851 0 0,-243-238-72 0 0,9 9-419 0 0,31 23-1 0 0,-47-38 114 0 0,0-3-446 0 0,-1-1 454 0 0,0 0 0 0 0,1 0 0 0 0,-1 1 0 0 0,0-1 1 0 0,0 0-1 0 0,0 0 0 0 0,0-1 0 0 0,0 1 0 0 0,0 0 0 0 0,-1 0 0 0 0,1 0 0 0 0,-1 0 0 0 0,1-1 0 0 0,-1 1 0 0 0,0-4 1 0 0,0-14-6566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2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1128 1 9671 0 0,'0'0'2284'0'0,"-1"0"-881"0"0,-5 2-991 0 0,1 0 0 0 0,-1 0 0 0 0,1 0 0 0 0,0 1 0 0 0,0 0 0 0 0,0 0 0 0 0,0 0 0 0 0,1 0 0 0 0,-6 5 0 0 0,-38 40 77 0 0,43-42-281 0 0,-207 229 1953 0 0,-43 46-902 0 0,55-56-567 0 0,33-34-423 0 0,143-165-254 0 0,-2 0 0 0 0,0-2 0 0 0,-2-1 0 0 0,-36 25 0 0 0,51-42-42 0 0,10-5-115 0 0,3-5-435 0 0,1 0 1 0 0,0 0 0 0 0,0 0-1 0 0,0 0 1 0 0,0 1-1 0 0,0-1 1 0 0,1 0-1 0 0,-1 1 1 0 0,1-1-1 0 0,3-3 1 0 0,-5 6 393 0 0,19-31-6668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2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113 350 919 0 0,'-2'1'67'0'0,"-31"19"1462"0"0,-16 17 8438 0 0,21-16-4115 0 0,31-24-5502 0 0,0-1-1 0 0,-1 1 1 0 0,1-1 0 0 0,2-6-1 0 0,7-9 138 0 0,93-99 355 0 0,-48 57-766 0 0,-7 7-4 0 0,63-53 0 0 0,-80 83-71 0 0,-1 4-12 0 0,-32 20 10 0 0,0-1 0 0 0,0 1 0 0 0,0 0 0 0 0,0 0 0 0 0,1 0 0 0 0,-1 0 0 0 0,0 0 1 0 0,0 0-1 0 0,0 0 0 0 0,0 0 0 0 0,0 0 0 0 0,0 0 0 0 0,0 0 0 0 0,0 0 0 0 0,0 0 1 0 0,0 0-1 0 0,1 0 0 0 0,-1 0 0 0 0,0 0 0 0 0,0 0 0 0 0,0 0 0 0 0,0 0 0 0 0,0 0 1 0 0,0 0-1 0 0,0 0 0 0 0,0 0 0 0 0,0 0 0 0 0,1 0 0 0 0,-1 0 0 0 0,0 0 1 0 0,0 0-1 0 0,0 0 0 0 0,0 0 0 0 0,0 0 0 0 0,0 0 0 0 0,0 0 0 0 0,0 0 0 0 0,0 0 1 0 0,1 0-1 0 0,-1 0 0 0 0,0 0 0 0 0,0 0 0 0 0,0 0 0 0 0,0 1 0 0 0,0-1 0 0 0,0 0 1 0 0,0 0-1 0 0,0 0 0 0 0,3 3 1 0 0,-1 0 1 0 0,1 0-1 0 0,-1 1 1 0 0,0-1-1 0 0,0 1 0 0 0,-1-1 1 0 0,1 1-1 0 0,-1-1 1 0 0,1 1-1 0 0,-1 0 1 0 0,0 0-1 0 0,0 8 0 0 0,1 5 85 0 0,-2 31-1 0 0,-1-22 19 0 0,-4 40 18 0 0,-1 7-30 0 0,6-65-87 0 0,0-1 1 0 0,1 1-1 0 0,0 0 1 0 0,0-1-1 0 0,1 1 0 0 0,5 14 1 0 0,-5-17 26 0 0,1 0 1 0 0,0 1-1 0 0,1-1 0 0 0,-1-1 1 0 0,1 1-1 0 0,0 0 0 0 0,0-1 1 0 0,1 0-1 0 0,-1 0 1 0 0,1 0-1 0 0,0 0 0 0 0,0-1 1 0 0,0 0-1 0 0,0 0 0 0 0,1 0 1 0 0,-1-1-1 0 0,1 0 1 0 0,0 0-1 0 0,10 2 0 0 0,3 0 203 0 0,1 0 0 0 0,0-2-1 0 0,1-1 1 0 0,31-1 0 0 0,-28-1-142 0 0,-1-1 0 0 0,1-2 0 0 0,-1 0 0 0 0,0-1 0 0 0,0-2 0 0 0,0 0 0 0 0,-1-1 0 0 0,41-23 0 0 0,-49 23-58 0 0,-1-1 1 0 0,0 0 0 0 0,-1-1-1 0 0,0 0 1 0 0,-1-1 0 0 0,0-1-1 0 0,11-14 1 0 0,17-26-2521 0 0,34-59 0 0 0,-64 95-2606 0 0,-3-1-1364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3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4 4143 0 0,'0'0'319'0'0,"3"0"-210"0"0,1-1 121 0 0,10-1 609 0 0,-4 2 6856 0 0,-6 10-6452 0 0,-4-9-1189 0 0,1 1 0 0 0,-1-1 0 0 0,0 0 0 0 0,0 0 1 0 0,0 1-1 0 0,0-1 0 0 0,0 0 0 0 0,0 0 0 0 0,0 1 0 0 0,0-1 0 0 0,-1 0 1 0 0,1 0-1 0 0,0 0 0 0 0,-1 1 0 0 0,1-1 0 0 0,-1 0 0 0 0,1 0 0 0 0,-1 0 0 0 0,0 0 1 0 0,1 0-1 0 0,-1 0 0 0 0,-1 2 0 0 0,-19 17 494 0 0,-72 46 626 0 0,58-42-925 0 0,-63 53 0 0 0,82-62-225 0 0,-35 37 100 0 0,47-47-109 0 0,0 0-1 0 0,0 0 1 0 0,0 1-1 0 0,1-1 1 0 0,0 1-1 0 0,0 0 1 0 0,0 0-1 0 0,-2 10 1 0 0,4-1 44 0 0,1-13-46 0 0,1 0 1 0 0,0 1 0 0 0,0-1 0 0 0,0 0-1 0 0,0 0 1 0 0,0 1 0 0 0,0-1 0 0 0,0 0 0 0 0,1 0-1 0 0,-1 0 1 0 0,1-1 0 0 0,-1 1 0 0 0,1 0-1 0 0,0 0 1 0 0,0-1 0 0 0,0 1 0 0 0,0-1 0 0 0,0 0-1 0 0,0 0 1 0 0,0 1 0 0 0,0-1 0 0 0,0-1 0 0 0,1 1-1 0 0,2 1 1 0 0,7 1 120 0 0,0 0 1 0 0,1 0-1 0 0,16 0 0 0 0,-28-3-126 0 0,26 2 246 0 0,-1-1-1 0 0,1-1 1 0 0,0-1 0 0 0,0-1 0 0 0,-1-2-1 0 0,1-1 1 0 0,-1-1 0 0 0,0-1-1 0 0,37-16 1 0 0,-60 22-213 0 0,0 0 0 0 0,0-1 0 0 0,0 1 0 0 0,0-1 0 0 0,0 0 0 0 0,-1 0 0 0 0,1 0 0 0 0,-1 0 0 0 0,1 0 0 0 0,-1-1 0 0 0,0 1 0 0 0,0-1 0 0 0,0 1 0 0 0,0-1 0 0 0,0 0 0 0 0,-1 0 0 0 0,1 0 0 0 0,-1 0 0 0 0,0 0 0 0 0,0 0 0 0 0,0 0 0 0 0,0 0 0 0 0,-1 0 0 0 0,1-1 0 0 0,-1 1 0 0 0,0 0 0 0 0,1 0 0 0 0,-2-1 0 0 0,1 1 0 0 0,0 0 0 0 0,-2-7 0 0 0,-2-9 114 0 0,1 9-113 0 0,1 1 0 0 0,1-1 0 0 0,-1-13 0 0 0,1-2-112 0 0,-1-1-1 0 0,-6-29 1 0 0,8 52 36 0 0,-1 1 1 0 0,0-1-1 0 0,0 1 0 0 0,0-1 1 0 0,-1 1-1 0 0,1 0 0 0 0,0 0 1 0 0,-1-1-1 0 0,1 1 0 0 0,-1 0 1 0 0,-2-1-1 0 0,3 2 15 0 0,-1 0 1 0 0,1 1-1 0 0,-1-1 0 0 0,1 1 0 0 0,-1-1 0 0 0,1 1 1 0 0,-1 0-1 0 0,1 0 0 0 0,-1 0 0 0 0,1 0 1 0 0,-1 0-1 0 0,1 0 0 0 0,-1 0 0 0 0,-2 1 0 0 0,1-1-23 0 0,-14 2-205 0 0,-1 2 1 0 0,2 0-1 0 0,-1 0 0 0 0,0 2 0 0 0,-24 11 0 0 0,-5 1-480 0 0,-2 3-321 0 0,45-20 696 0 0,7-2-784 0 0,122-51-1685 0 0,-80 33-2630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3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1372 9 16615 0 0,'0'0'1506'0'0,"2"-1"-1241"0"0,5-2 1526 0 0,-9 3-1191 0 0,-64 15 459 0 0,2 2 1 0 0,-85 36 0 0 0,123-44-988 0 0,-182 58-411 0 0,166-57-112 0 0,-1-1 0 0 0,1-3 1 0 0,-47 1-1 0 0,70-6 116 0 0,0-2-1 0 0,-24-3 1 0 0,36 3 221 0 0,0 0 0 0 0,0-1-1 0 0,-1 0 1 0 0,1 0 0 0 0,1-1-1 0 0,-1 0 1 0 0,0 0 0 0 0,-11-8-1 0 0,16 10 88 0 0,1 0 0 0 0,0 0 0 0 0,-1 0 0 0 0,1 0 0 0 0,0-1 0 0 0,0 1 0 0 0,-1 0 0 0 0,1-1 0 0 0,0 1 0 0 0,0-1 0 0 0,1 1 0 0 0,-1-1 0 0 0,0 1 0 0 0,0-1 0 0 0,1 0 0 0 0,-1 1 0 0 0,1-1 0 0 0,0 0 0 0 0,-1 0 0 0 0,1-1 0 0 0,0 0-10 0 0,1 0 0 0 0,-1 1 1 0 0,1-1-1 0 0,-1 1 1 0 0,1-1-1 0 0,0 1 0 0 0,0 0 1 0 0,0-1-1 0 0,0 1 1 0 0,0 0-1 0 0,1-1 0 0 0,1-1 1 0 0,4-4-61 0 0,-1 1 0 0 0,1 0 1 0 0,1 0-1 0 0,-1 0 0 0 0,17-9 0 0 0,-8 6 12 0 0,30-14 0 0 0,-40 22 122 0 0,1-1 0 0 0,0 1 1 0 0,1 0-1 0 0,-1 0 0 0 0,0 1 1 0 0,0 0-1 0 0,9 0 0 0 0,-15 1-15 0 0,0 1 0 0 0,0-1-1 0 0,0 0 1 0 0,0 0 0 0 0,0 1 0 0 0,0-1-1 0 0,0 0 1 0 0,0 1 0 0 0,0-1 0 0 0,0 1-1 0 0,0-1 1 0 0,0 1 0 0 0,0 0-1 0 0,0-1 1 0 0,-1 1 0 0 0,1 0 0 0 0,0 0-1 0 0,0-1 1 0 0,-1 1 0 0 0,2 2 0 0 0,-1-1 6 0 0,0-1 0 0 0,0 1 0 0 0,0 0 0 0 0,-1 0 0 0 0,1 0 0 0 0,0 0 0 0 0,-1 0 0 0 0,1 3 1 0 0,-1 1 42 0 0,0-1 0 0 0,-1 1 0 0 0,1-1 0 0 0,-1 1 1 0 0,-1-1-1 0 0,1 1 0 0 0,-1-1 0 0 0,-4 9 1 0 0,-24 42 328 0 0,16-32-317 0 0,-13 25 42 0 0,-54 92 83 0 0,-88 132-135 0 0,28-42-29 0 0,-38 25 84 0 0,138-207-74 0 0,35-39-33 0 0,5-8 510 0 0,3-1-275 0 0,6 1-124 0 0,1 0 0 0 0,-1-1 1 0 0,0 0-1 0 0,1 0 1 0 0,-1-1-1 0 0,1 0 1 0 0,-1-1-1 0 0,0 0 1 0 0,12-2-1 0 0,77-24 381 0 0,-86 23-404 0 0,37-11 193 0 0,5-3 260 0 0,57-11-1 0 0,-77 22-528 0 0,22-4-339 0 0,0 2 0 0 0,85-3 0 0 0,-134 12-769 0 0,0-1 0 0 0,1 0 0 0 0,11-3 0 0 0,-16 4-645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3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76 130 9671 0 0,'0'0'748'0'0,"-3"0"-492"0"0,-21 7 25 0 0,21-6 130 0 0,0 0 0 0 0,0 0-1 0 0,0 1 1 0 0,1 0 0 0 0,-1-1 0 0 0,0 1-1 0 0,1 0 1 0 0,0 1 0 0 0,-1-1 0 0 0,1 0 0 0 0,0 0-1 0 0,0 1 1 0 0,0 0 0 0 0,1-1 0 0 0,-1 1-1 0 0,-2 5 1 0 0,3-6-210 0 0,0 0-1 0 0,0 0 0 0 0,0 0 1 0 0,1 1-1 0 0,-1-1 1 0 0,1 0-1 0 0,-1 1 0 0 0,1-1 1 0 0,0 0-1 0 0,0 0 1 0 0,0 1-1 0 0,0-1 0 0 0,0 0 1 0 0,1 3-1 0 0,-1-3-141 0 0,1-1 1 0 0,0 1-1 0 0,0-1 0 0 0,-1 1 0 0 0,1-1 0 0 0,0 0 0 0 0,0 0 1 0 0,0 1-1 0 0,0-1 0 0 0,0 0 0 0 0,1 0 0 0 0,-1 0 1 0 0,0 0-1 0 0,0 0 0 0 0,1 0 0 0 0,-1 0 0 0 0,1-1 0 0 0,-1 1 1 0 0,0 0-1 0 0,1-1 0 0 0,2 1 0 0 0,6 2 92 0 0,0-1 1 0 0,0-1-1 0 0,0 0 0 0 0,0 0 1 0 0,0-1-1 0 0,0 0 0 0 0,0-1 0 0 0,0 0 1 0 0,0 0-1 0 0,16-5 0 0 0,10-5 82 0 0,51-24 1 0 0,-65 26-117 0 0,52-22-66 0 0,141-58-614 0 0,-69 37-3333 0 0,-117 43 1792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3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76 1375 0 0,'1'3'7414'0'0,"8"34"1269"0"0,-5-20-7681 0 0,1 0-1 0 0,0 0 0 0 0,13 27 1 0 0,-6-22-473 0 0,2-1 1 0 0,0 0-1 0 0,1-1 0 0 0,2-1 1 0 0,21 21-1 0 0,-5-9-27 0 0,1-2 0 0 0,41 26-1 0 0,-46-37-388 0 0,1-2-1 0 0,0 0 0 0 0,1-2 1 0 0,1-1-1 0 0,51 13 1 0 0,-75-24-164 0 0,-1-1 1 0 0,1 0 0 0 0,0 0-1 0 0,0-1 1 0 0,0 0 0 0 0,0 0-1 0 0,0-1 1 0 0,0 0 0 0 0,-1 0-1 0 0,1-1 1 0 0,0 0 0 0 0,-1-1-1 0 0,1 1 1 0 0,13-8-1 0 0,-13 6-355 0 0,-1-1 0 0 0,1 0 0 0 0,-1 0 0 0 0,0 0 0 0 0,-1-1 0 0 0,1 0 0 0 0,-1 0 0 0 0,0 0 0 0 0,-1-1 0 0 0,0 0 0 0 0,0 0 0 0 0,0-1 0 0 0,4-10 0 0 0,1-7-1301 0 0</inkml:trace>
  <inkml:trace contextRef="#ctx0" brushRef="#br0" timeOffset="1">529 1 16327 0 0,'0'0'1476'0'0,"-1"1"-1213"0"0,-3 2-72 0 0,1 0 0 0 0,-1 0 0 0 0,1 0 0 0 0,0 0 0 0 0,0 0 0 0 0,0 1 0 0 0,1 0 0 0 0,-1-1 1 0 0,-2 6-1 0 0,-18 42 1590 0 0,20-43-1718 0 0,-5 10 211 0 0,-21 50 409 0 0,-40 70 1 0 0,28-73-556 0 0,-52 63 1 0 0,-59 51-405 0 0,133-157-1142 0 0,-31 47 0 0 0,43-56-582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3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 7367 0 0,'0'0'667'0'0,"-1"3"-547"0"0,-1 8 1466 0 0,0 1 0 0 0,-1 0 0 0 0,-1-1 0 0 0,0 0 0 0 0,-7 15 0 0 0,-34 54 4818 0 0,26-47-6618 0 0,-36 61 1008 0 0,-4 4-365 0 0,-64 150-1 0 0,91-167-440 0 0,5-10-606 0 0,-55 103 0 0 0,34-99-4167 0 0,47-73 3196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3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145 350 7367 0 0,'-3'-7'148'0'0,"1"-1"-1"0"0,0 1 1 0 0,0-1-1 0 0,0-9 1 0 0,1 9 247 0 0,0 0 0 0 0,-1 0 0 0 0,-4-13 0 0 0,3 15 231 0 0,1 1 1 0 0,0-1-1 0 0,1 0 1 0 0,-1 1-1 0 0,1-1 1 0 0,0 0-1 0 0,1 0 1 0 0,-1 0-1 0 0,2-9 1 0 0,-1 11-437 0 0,1 0 0 0 0,0 0 0 0 0,0 1 0 0 0,0-1 0 0 0,0 1 0 0 0,1-1 0 0 0,-1 1 0 0 0,1-1 0 0 0,0 1 0 0 0,0 0 0 0 0,0 0 0 0 0,1 0 0 0 0,-1 0 0 0 0,1 0 0 0 0,-1 1 1 0 0,6-4-1 0 0,12-8 91 0 0,0 1 0 0 0,1 1 0 0 0,0 1 0 0 0,1 1 0 0 0,0 1 0 0 0,34-10 1 0 0,-10 7-73 0 0,1 1 0 0 0,-1 3 0 0 0,71-4-1 0 0,-104 12-96 0 0,0 0 0 0 0,0 1 0 0 0,-1 0-1 0 0,1 1 1 0 0,21 5 0 0 0,-30-6-77 0 0,0 1 0 0 0,-1-1 1 0 0,1 1-1 0 0,0-1 1 0 0,-1 1-1 0 0,1 0 0 0 0,-1 1 1 0 0,1-1-1 0 0,-1 1 0 0 0,0-1 1 0 0,0 1-1 0 0,0 0 0 0 0,-1 0 1 0 0,1 0-1 0 0,-1 0 0 0 0,1 1 1 0 0,-1-1-1 0 0,0 1 0 0 0,0-1 1 0 0,-1 1-1 0 0,3 7 0 0 0,-2-3 28 0 0,-1 0-1 0 0,0 0 0 0 0,-1 0 0 0 0,0 1 0 0 0,0-1 0 0 0,-1 0 0 0 0,0 1 0 0 0,0-1 1 0 0,-1 0-1 0 0,0 0 0 0 0,0 0 0 0 0,-1 0 0 0 0,0-1 0 0 0,-1 1 0 0 0,-6 10 0 0 0,-4 5 72 0 0,-1 0-1 0 0,-2-1 0 0 0,-26 27 0 0 0,-97 91 243 0 0,122-124-544 0 0,-1-2 0 0 0,0 0 0 0 0,-1-1 0 0 0,-1-1 0 0 0,0-1 0 0 0,-29 11 0 0 0,44-20 59 0 0,-136 43-2879 0 0,126-41 2469 0 0,0-1 0 0 0,-1-1 0 0 0,1 0 0 0 0,-1-1 0 0 0,1-1 0 0 0,-33-4 0 0 0,32 0 11 0 0,3-2 10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3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40 18367 0 0,'14'-9'446'0'0,"-8"6"-48"0"0,0-1 0 0 0,-1 0 0 0 0,1-1 0 0 0,-1 1 0 0 0,5-6 0 0 0,-11 26 451 0 0,0-9-785 0 0,-1 1 1 0 0,0 0 0 0 0,0 0-1 0 0,-1-1 1 0 0,0 0 0 0 0,0 1-1 0 0,-7 9 1 0 0,-37 48 192 0 0,26-36-146 0 0,-33 36-5 0 0,-97 94 1 0 0,37-43-48 0 0,-77 100-30 0 0,149-163-13 0 0,3 1-1 0 0,-42 75 0 0 0,70-108 74 0 0,0 0 1 0 0,2 1-1 0 0,0 0 0 0 0,2 0 1 0 0,0 1-1 0 0,-6 39 0 0 0,12-53-15 0 0,0 1 0 0 0,1 1 0 0 0,0-1 0 0 0,0 0 0 0 0,1 0 0 0 0,0 0 0 0 0,1-1-1 0 0,0 1 1 0 0,1 0 0 0 0,0-1 0 0 0,0 1 0 0 0,1-1 0 0 0,1 0 0 0 0,-1 0 0 0 0,1 0-1 0 0,1-1 1 0 0,-1 1 0 0 0,9 7 0 0 0,-2-4 89 0 0,0 0 0 0 0,1-1-1 0 0,0 0 1 0 0,1-2 0 0 0,0 1-1 0 0,1-1 1 0 0,0-1 0 0 0,25 9 0 0 0,3-2 250 0 0,86 18 0 0 0,-110-29-516 0 0,-12-2-88 0 0,0 0 0 0 0,0 0 0 0 0,0-1 0 0 0,0 0 0 0 0,0-1 0 0 0,0 1 0 0 0,0-1 0 0 0,0-1-1 0 0,9 0 1 0 0,-5-3-1462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3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85 209 919 0 0,'-3'0'67'0'0,"-15"0"-237"0"0,-29-4 12504 0 0,45 4-11399 0 0,-5-8 2685 0 0,6 7-3548 0 0,0 0 1 0 0,0-1 0 0 0,1 1 0 0 0,-1 0-1 0 0,0 0 1 0 0,1-1 0 0 0,-1 1 0 0 0,1-1-1 0 0,-1 1 1 0 0,1 0 0 0 0,0-1 0 0 0,-1 1-1 0 0,1-1 1 0 0,0 1 0 0 0,0-1 0 0 0,0 1-1 0 0,0-1 1 0 0,0 1 0 0 0,1-3 0 0 0,0 2-1 0 0,0-1 1 0 0,0 1-1 0 0,0 0 1 0 0,0-1-1 0 0,1 1 1 0 0,-1 0-1 0 0,1 0 1 0 0,-1 0-1 0 0,1 0 1 0 0,3-2-1 0 0,2-3 45 0 0,1 2 0 0 0,0-1 0 0 0,0 1 0 0 0,0 0 0 0 0,11-4 0 0 0,36-13 64 0 0,1 3-1 0 0,79-17 1 0 0,-111 31-144 0 0,4-2 96 0 0,1 1 0 0 0,-1 2-1 0 0,1 1 1 0 0,49 1 0 0 0,-65 3-41 0 0,0 1 0 0 0,0 0 1 0 0,0 0-1 0 0,0 2 0 0 0,16 5 0 0 0,-21-6-50 0 0,-1 1 0 0 0,1 0 0 0 0,0 0 0 0 0,-1 1 0 0 0,0 0 1 0 0,0 0-1 0 0,-1 0 0 0 0,12 13 0 0 0,-14-14-37 0 0,-2 0 1 0 0,1-1-1 0 0,0 1 1 0 0,-1 0-1 0 0,0 1 1 0 0,1-1-1 0 0,-2 0 1 0 0,1 1 0 0 0,0-1-1 0 0,-1 1 1 0 0,0-1-1 0 0,0 1 1 0 0,0 5-1 0 0,-1-3 11 0 0,0 0 0 0 0,0 0 1 0 0,-1 0-1 0 0,0 0 0 0 0,0-1 0 0 0,-1 1 0 0 0,0 0 1 0 0,-3 6-1 0 0,-5 9 37 0 0,-1 0 1 0 0,-1-1-1 0 0,-30 39 1 0 0,39-57-54 0 0,-117 176 32 0 0,95-136-21 0 0,1 1-1 0 0,-21 61 1 0 0,38-87-18 0 0,1 0 0 0 0,1 1 0 0 0,1 0-1 0 0,-3 37 1 0 0,6-44 4 0 0,1 0-1 0 0,1-1 0 0 0,0 1 1 0 0,1 0-1 0 0,0 0 1 0 0,0-1-1 0 0,2 1 0 0 0,-1-1 1 0 0,7 13-1 0 0,-3-8 24 0 0,1-1-1 0 0,1 0 0 0 0,0-1 1 0 0,1 0-1 0 0,1 0 1 0 0,0-1-1 0 0,0 0 1 0 0,1-1-1 0 0,1 0 0 0 0,0-1 1 0 0,1-1-1 0 0,0 0 1 0 0,27 13-1 0 0,-30-17-20 0 0,0 0 0 0 0,1-1 0 0 0,0 0 1 0 0,0-1-1 0 0,1 0 0 0 0,-1-1 0 0 0,1 0 0 0 0,14 0 0 0 0,-25-3-452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3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98 5527 0 0,'0'0'423'0'0,"3"0"-278"0"0,1-2 210 0 0,0 1 0 0 0,1-1-1 0 0,-1 1 1 0 0,0-2 0 0 0,0 1 0 0 0,0 0-1 0 0,0-1 1 0 0,0 1 0 0 0,0-1-1 0 0,-1 0 1 0 0,4-4 0 0 0,5-6 2606 0 0,16-21 1 0 0,-27 32-2194 0 0,0 2-719 0 0,-1 0 1 0 0,0 0-1 0 0,0 0 0 0 0,0 0 0 0 0,1 0 0 0 0,-1 0 1 0 0,0 0-1 0 0,0 0 0 0 0,0 0 0 0 0,0 0 0 0 0,1 0 1 0 0,-1 0-1 0 0,0 0 0 0 0,0-1 0 0 0,0 1 0 0 0,0 0 1 0 0,1 0-1 0 0,-1 0 0 0 0,0 0 0 0 0,0 0 0 0 0,0-1 0 0 0,0 1 1 0 0,0 0-1 0 0,0 0 0 0 0,1 0 0 0 0,-1 0 0 0 0,0-1 1 0 0,0 1-1 0 0,0 0 0 0 0,0 0 0 0 0,0 0 0 0 0,0-1 1 0 0,0 1-1 0 0,0 0 0 0 0,0 0 0 0 0,0 0 0 0 0,0-1 1 0 0,0 1-1 0 0,0 0 0 0 0,0 0 0 0 0,0 0 0 0 0,0-1 1 0 0,0 1 98 0 0,0-1 1 0 0,-1 1 0 0 0,1-1 0 0 0,0 1 0 0 0,0-1 0 0 0,0 1 0 0 0,0-1 0 0 0,-1 1 0 0 0,1-1 0 0 0,0 1 0 0 0,-1 0 0 0 0,1-1 0 0 0,0 1-1 0 0,-1-1 1 0 0,1 1 0 0 0,0 0 0 0 0,-1-1 0 0 0,-2 0-83 0 0,1 0-1 0 0,-1 1 1 0 0,1-1-1 0 0,0 1 1 0 0,-1 0-1 0 0,1-1 1 0 0,-1 1-1 0 0,1 0 1 0 0,-1 0 0 0 0,1 1-1 0 0,-1-1 1 0 0,1 0-1 0 0,-5 2 1 0 0,-32 13-4 0 0,31-12-17 0 0,-62 27-27 0 0,-43 17-21 0 0,-4-2-10 0 0,117-44 6 0 0,0 0 0 0 0,1 0-1 0 0,-1 0 1 0 0,1 0 0 0 0,-1 0 0 0 0,1 0 0 0 0,-1-1 0 0 0,1 1-1 0 0,0 0 1 0 0,0 1 0 0 0,13 18-21 0 0,-1 1 0 0 0,-1 1 0 0 0,-1 0 0 0 0,-1 0 0 0 0,-1 1 0 0 0,11 41 0 0 0,-18-59 28 0 0,-1-3 0 0 0,0 0 0 0 0,0 0 0 0 0,-1 0 0 0 0,1 0 0 0 0,-1 0 0 0 0,0 0 0 0 0,0 0 0 0 0,1 0 0 0 0,-1 1 0 0 0,-1 2 0 0 0,1-2 0 0 0,0 1 0 0 0,0 0 0 0 0,0-1 0 0 0,0 1 0 0 0,-2 5 0 0 0,-3 2 0 0 0,1-6-3 0 0,0-1-1 0 0,0 1 1 0 0,0-1-1 0 0,-1-1 1 0 0,1 1-1 0 0,-1-1 1 0 0,-9 5-1 0 0,0 0-22 0 0,-24 9-1 0 0,10-8-147 0 0,0-1 0 0 0,0-1 0 0 0,0-1 0 0 0,-30 2 0 0 0,8-5 16 0 0,-74-4-1 0 0,120 1 152 0 0,1 0-1 0 0,0 0 1 0 0,-1-1-1 0 0,1 0 1 0 0,0 0-1 0 0,0 0 1 0 0,0 0-1 0 0,0 0 1 0 0,-6-4 0 0 0,8 5-4 0 0,1-1 1 0 0,-1 1-1 0 0,0-1 1 0 0,1 1-1 0 0,-1-1 1 0 0,1 0-1 0 0,-1 1 1 0 0,1-1 0 0 0,-1 0-1 0 0,1 0 1 0 0,-1 1-1 0 0,1-1 1 0 0,0 0-1 0 0,-1 0 1 0 0,1 0-1 0 0,0 1 1 0 0,0-1-1 0 0,0 0 1 0 0,-1 0 0 0 0,1 0-1 0 0,0 0 1 0 0,0 1-1 0 0,0-1 1 0 0,0 0-1 0 0,0 0 1 0 0,1 0-1 0 0,-1 0 1 0 0,0 0-1 0 0,0 1 1 0 0,1-1 0 0 0,-1 0-1 0 0,0 0 1 0 0,1 1-1 0 0,-1-1 1 0 0,1 0-1 0 0,-1 0 1 0 0,1 1-1 0 0,-1-1 1 0 0,1 0 0 0 0,-1 1-1 0 0,1-1 1 0 0,0 0-1 0 0,4-4-123 0 0,0 0-1 0 0,1 0 1 0 0,-1 0-1 0 0,1 1 1 0 0,0-1-1 0 0,8-3 1 0 0,42-19-1576 0 0,-24 14 321 0 0,7-6-251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3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14423 0 0,'0'0'1684'0'0,"2"3"-1084"0"0,48 83 1924 0 0,-28-57-2520 0 0,1-1-1 0 0,50 48 0 0 0,63 40 713 0 0,-103-89-559 0 0,125 98 597 0 0,142 124 233 0 0,-279-229-951 0 0,-1 1 1 0 0,0 1-1 0 0,-2 1 0 0 0,0 0 0 0 0,16 32 1 0 0,-27-44-15 0 0,-1 2 0 0 0,-1-1 0 0 0,0 0 0 0 0,0 1 1 0 0,-1 0-1 0 0,-1 0 0 0 0,0 1 0 0 0,-1-1 0 0 0,-1 0 0 0 0,0 1 1 0 0,-1-1-1 0 0,0 1 0 0 0,-3 19 0 0 0,-1-16 30 0 0,0 0 0 0 0,-2 0 0 0 0,0-1-1 0 0,-1 0 1 0 0,0 0 0 0 0,-1 0 0 0 0,-1-1 0 0 0,0-1 0 0 0,-1 1-1 0 0,-19 19 1 0 0,-13 11 276 0 0,-79 63-1 0 0,102-92-256 0 0,-272 206 76 0 0,252-200-339 0 0,30-17-1 0 0,0-1-1 0 0,1 2 0 0 0,-1-1 1 0 0,-13 13-1 0 0,20-17-178 0 0,30 3-9092 0 0,-12-3 3913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3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4143 0 0,'0'0'12440'0'0,"2"2"-11784"0"0,9 7-289 0 0,-1 0 0 0 0,1 0 0 0 0,-2 1 0 0 0,0 1 1 0 0,0-1-1 0 0,14 25 0 0 0,12 13-23 0 0,72 79-50 0 0,-23-28-147 0 0,-76-90-229 0 0,-1 0 1 0 0,0 0 0 0 0,-1 0-1 0 0,0 1 1 0 0,7 15-1 0 0,-12-22 59 0 0,0 0 0 0 0,0 0 0 0 0,0 0 1 0 0,-1 1-1 0 0,1-1 0 0 0,-1 0 0 0 0,0 0 0 0 0,1 0 0 0 0,-2 0 0 0 0,1 0 0 0 0,0 1 0 0 0,-1-1 0 0 0,1 0 1 0 0,-1 0-1 0 0,0 0 0 0 0,0 0 0 0 0,0 0 0 0 0,0 0 0 0 0,-1 0 0 0 0,1-1 0 0 0,-1 1 0 0 0,0 0 0 0 0,1-1 0 0 0,-5 5 1 0 0,-2 1-47 0 0,0 0 1 0 0,-1-1 0 0 0,0 0 0 0 0,-1 0 0 0 0,-11 6-1 0 0,-54 24-288 0 0,32-20 88 0 0,-1-2 1 0 0,-58 12 0 0 0,96-26-6 0 0,-26 6 249 0 0,-33 4 0 0 0,24-11-4909 0 0,30-2-522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33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51 2303 0 0,'1'-1'167'0'0,"26"-27"7617"0"0,-15 16-4744 0 0,-11 11-2532 0 0,0 0 0 0 0,0 0 0 0 0,0 1 0 0 0,0-1 0 0 0,0 0 0 0 0,1 0 0 0 0,-1 1 0 0 0,0-1 0 0 0,0 1 0 0 0,1-1 0 0 0,-1 1 0 0 0,2-1 0 0 0,-4 4-204 0 0,-34 69 612 0 0,3-10-355 0 0,8-2-321 0 0,-22 87 0 0 0,34-104-224 0 0,5-13-157 0 0,-6 49-1 0 0,6-26-744 0 0,6-51 569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37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77 10591 0 0,'0'-2'488'0'0,"1"-3"-392"0"0,0-1-1 0 0,-1 0 1 0 0,0 0 0 0 0,0 1-1 0 0,0-1 1 0 0,-1 0-1 0 0,0 0 1 0 0,-2-8-1 0 0,2 13 80 0 0,0 0-1 0 0,0 0 0 0 0,0 0 0 0 0,0 0 1 0 0,0 0-1 0 0,0 0 0 0 0,0 0 0 0 0,0 0 1 0 0,0 0-1 0 0,0 1 0 0 0,-1-1 0 0 0,1 0 1 0 0,0 1-1 0 0,-1-1 0 0 0,1 1 0 0 0,0-1 1 0 0,-1 1-1 0 0,1 0 0 0 0,-1 0 0 0 0,1-1 1 0 0,-1 1-1 0 0,1 0 0 0 0,0 0 0 0 0,-1 0 1 0 0,1 1-1 0 0,-1-1 0 0 0,1 0 0 0 0,-3 1 1 0 0,0 0 51 0 0,-1 1 1 0 0,1-1 0 0 0,-1 1-1 0 0,1 0 1 0 0,0 0 0 0 0,-1 1-1 0 0,-5 4 1 0 0,0 1-101 0 0,1 1 1 0 0,0 1-1 0 0,0 0 1 0 0,0 0-1 0 0,2 1 1 0 0,-1 0-1 0 0,1 0 1 0 0,-7 16-1 0 0,-4 14-82 0 0,-13 48 1 0 0,27-77-31 0 0,-60 202 79 0 0,9-26-47 0 0,-96 219 89 0 0,104-304-76 0 0,-110 176 0 0 0,146-262-186 0 0,-20 22-1 0 0,27-34 56 0 0,-1 0-1 0 0,1-1 1 0 0,-1 0 0 0 0,0 0-1 0 0,0 0 1 0 0,0-1 0 0 0,0 0-1 0 0,-1 0 1 0 0,-5 3 0 0 0,9-6-80 0 0,1 1 1 0 0,0-1 0 0 0,0 0 0 0 0,-1 1-1 0 0,1-1 1 0 0,0 0 0 0 0,-1 0 0 0 0,1 0 0 0 0,0 0-1 0 0,-1 0 1 0 0,1 0 0 0 0,0 0 0 0 0,-1-1 0 0 0,1 1-1 0 0,-2-1 1 0 0,-9-8-4344 0 0,3-3-924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38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48 175 6447 0 0,'-7'-1'46'0'0,"4"0"39"0"0,0 0 1 0 0,0 1 0 0 0,-1 0 0 0 0,1 0 0 0 0,0 0 0 0 0,0 0-1 0 0,0 0 1 0 0,-1 0 0 0 0,-7 3 7772 0 0,12-1-6743 0 0,3 0-913 0 0,0 1-1 0 0,0 0 1 0 0,0-1-1 0 0,0 0 1 0 0,0 0 0 0 0,1 0-1 0 0,-1-1 1 0 0,1 1-1 0 0,-1-1 1 0 0,1 0 0 0 0,0 0-1 0 0,4 0 1 0 0,15 1 526 0 0,23-1 0 0 0,-46-1-692 0 0,85 0 1321 0 0,241 4 1642 0 0,-268-1-2849 0 0,70-6 0 0 0,-105 0-298 0 0,0 0-1 0 0,0-2 1 0 0,0 0-1 0 0,-1-2 1 0 0,39-16-1 0 0,-32 8-687 0 0,-2 0 0 0 0,0-3 0 0 0,-1 0-1 0 0,41-36 1 0 0,-24 13-1300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3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38 9671 0 0,'0'0'748'0'0,"2"0"-492"0"0,9 1 289 0 0,-1-1 0 0 0,1 0 0 0 0,0-1 0 0 0,-1 0-1 0 0,1 0 1 0 0,11-4 0 0 0,-10 3-8 0 0,33-11 1114 0 0,-38 10-1294 0 0,1 0 0 0 0,-1 1 0 0 0,1-1 0 0 0,0 2 0 0 0,0-1 1 0 0,-1 1-1 0 0,1 1 0 0 0,15 0 0 0 0,-22 0-318 0 0,-1 0-1 0 0,1 1 1 0 0,0-1-1 0 0,-1 0 1 0 0,1 1 0 0 0,-1-1-1 0 0,1 1 1 0 0,-1-1-1 0 0,1 1 1 0 0,-1-1-1 0 0,1 1 1 0 0,-1-1 0 0 0,1 1-1 0 0,-1 0 1 0 0,0-1-1 0 0,1 1 1 0 0,-1 0-1 0 0,0-1 1 0 0,1 2 0 0 0,0 1 87 0 0,2 2-61 0 0,0 0 0 0 0,-1 1 1 0 0,0 0-1 0 0,0-1 0 0 0,0 1 1 0 0,-1 0-1 0 0,0 0 0 0 0,0 0 1 0 0,-1 0-1 0 0,1 0 0 0 0,-1 0 1 0 0,0 0-1 0 0,-1 0 1 0 0,0 0-1 0 0,0 0 0 0 0,0 0 1 0 0,-3 7-1 0 0,-3 9 9 0 0,-1 0-1 0 0,-1-1 1 0 0,-13 24-1 0 0,-105 167 323 0 0,-13-8-241 0 0,102-149-150 0 0,-316 402 123 0 0,289-369-42 0 0,28-36-32 0 0,36-51-38 0 0,8-14-677 0 0,6-6 518 0 0,2 1 0 0 0,0 0 1 0 0,29-25-1 0 0,-9 7 43 0 0,9-9-96 0 0,2 2 0 0 0,58-42-1 0 0,-83 70 171 0 0,1 1 0 0 0,0 1-1 0 0,1 0 1 0 0,0 2-1 0 0,1 1 1 0 0,0 1-1 0 0,1 1 1 0 0,26-6 0 0 0,-39 12 128 0 0,0 1 1 0 0,1 0 0 0 0,-1 0-1 0 0,0 2 1 0 0,1-1 0 0 0,-1 1-1 0 0,0 1 1 0 0,0 0 0 0 0,23 8-1 0 0,-30-8-20 0 0,0 0-1 0 0,0 0 1 0 0,0 1 0 0 0,0 0-1 0 0,-1 0 1 0 0,1 0-1 0 0,-1 0 1 0 0,0 1-1 0 0,0 0 1 0 0,6 7 0 0 0,-8-8-37 0 0,1 1 1 0 0,-1 0 0 0 0,0 0 0 0 0,0 0 0 0 0,0 0 0 0 0,-1 0 0 0 0,0 1-1 0 0,1-1 1 0 0,-1 0 0 0 0,-1 1 0 0 0,1-1 0 0 0,-1 1 0 0 0,0-1 0 0 0,0 8-1 0 0,-1 0 18 0 0,0 1-1 0 0,-1-1 1 0 0,-1 0-1 0 0,0 0 1 0 0,0 0-1 0 0,-1 0 0 0 0,-1-1 1 0 0,0 1-1 0 0,-1-1 1 0 0,-10 16-1 0 0,2-7-47 0 0,-18 27 78 0 0,30-43-183 0 0,0 0 0 0 0,0 0 0 0 0,0 0-1 0 0,1 0 1 0 0,-1 0 0 0 0,1 1 0 0 0,0-1 0 0 0,0 0 0 0 0,0 7 0 0 0,1-9-333 0 0,11 6-1399 0 0,-9-7 1508 0 0,0 0 0 0 0,0-1 0 0 0,0 1 0 0 0,0-1 0 0 0,0 1 0 0 0,0-1 1 0 0,-1 1-1 0 0,1-1 0 0 0,0 0 0 0 0,0 0 0 0 0,0 0 0 0 0,4-1 1 0 0,13-2-6113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3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61 10135 0 0,'0'0'1286'0'0,"2"0"-34"0"0,70 6 5101 0 0,5 1-4449 0 0,-49-8-1380 0 0,-1-1 1 0 0,41-8-1 0 0,-60 8-469 0 0,-2 1-24 0 0,1 0-1 0 0,-1 0 1 0 0,0-1-1 0 0,0 1 1 0 0,0-1 0 0 0,0-1-1 0 0,-1 1 1 0 0,9-6 0 0 0,-14 8-32 0 0,0-1 1 0 0,1 1-1 0 0,-1-1 1 0 0,0 1-1 0 0,0 0 1 0 0,0-1-1 0 0,0 1 0 0 0,0-1 1 0 0,0 1-1 0 0,0 0 1 0 0,0-1-1 0 0,0 1 1 0 0,0-1-1 0 0,0 1 1 0 0,0-1-1 0 0,0 1 0 0 0,0-1 1 0 0,0 1-1 0 0,0 0 1 0 0,0-1-1 0 0,0 1 1 0 0,-1-1-1 0 0,1 1 1 0 0,0-1-1 0 0,-5-8-124 0 0,4 7 106 0 0,0 1 0 0 0,0 0 0 0 0,0 0-1 0 0,0-1 1 0 0,0 1 0 0 0,0 0 0 0 0,0 0 0 0 0,-1 0 0 0 0,1 0-1 0 0,0 1 1 0 0,-1-1 0 0 0,1 0 0 0 0,0 0 0 0 0,-1 1-1 0 0,1-1 1 0 0,-1 1 0 0 0,1 0 0 0 0,-1-1 0 0 0,1 1 0 0 0,-1 0-1 0 0,1 0 1 0 0,-1 0 0 0 0,0 0 0 0 0,1 0 0 0 0,-1 0 0 0 0,1 0-1 0 0,-1 0 1 0 0,1 1 0 0 0,-1-1 0 0 0,1 0 0 0 0,-1 1-1 0 0,-1 1 1 0 0,-6 1-31 0 0,1 2-1 0 0,0-1 0 0 0,0 1 1 0 0,-9 7-1 0 0,10-7 52 0 0,-40 28 9 0 0,-71 66 0 0 0,104-85 79 0 0,1 0 0 0 0,0 1 1 0 0,1 1-1 0 0,0 0 0 0 0,2 0 0 0 0,0 1 0 0 0,0 1 0 0 0,-10 29 0 0 0,18-42-70 0 0,0 0 0 0 0,1 1-1 0 0,0-1 1 0 0,0 0-1 0 0,0 0 1 0 0,1 1-1 0 0,0-1 1 0 0,0 0-1 0 0,1 8 1 0 0,-1-10-40 0 0,1-1-1 0 0,-1 0 1 0 0,1 1-1 0 0,0-1 1 0 0,0 0 0 0 0,0 1-1 0 0,0-1 1 0 0,0 0-1 0 0,1 0 1 0 0,-1 0 0 0 0,1 0-1 0 0,-1 0 1 0 0,1 0-1 0 0,-1-1 1 0 0,1 1 0 0 0,0 0-1 0 0,0-1 1 0 0,0 1-1 0 0,0-1 1 0 0,0 0 0 0 0,1 0-1 0 0,1 1 1 0 0,6 2-275 0 0,0-1-1 0 0,-1-1 1 0 0,1 0 0 0 0,1 0 0 0 0,-1-1-1 0 0,20 0 1 0 0,64-7-3076 0 0,-85 4 3087 0 0,52-5-2244 0 0,98-26 0 0 0,-157 32 2894 0 0,11-4 6642 0 0,2-2-6117 0 0,0-2 0 0 0,0 0 1 0 0,-1 0-1 0 0,22-20 0 0 0,21-15-324 0 0,227-124 560 0 0,-252 152-1052 0 0,91-43 130 0 0,-108 53-179 0 0,-1 1 1 0 0,1 1-1 0 0,1 0 1 0 0,-1 1-1 0 0,0 0 1 0 0,24 0-1 0 0,-36 3-15 0 0,0 0 0 0 0,0 0 0 0 0,0 1 0 0 0,0-1 0 0 0,0 1 0 0 0,0-1 0 0 0,-1 1 0 0 0,1 0 0 0 0,0 0 0 0 0,0 1 0 0 0,-1-1 0 0 0,1 0 0 0 0,0 1 0 0 0,-1-1 0 0 0,1 1 0 0 0,-1 0 0 0 0,0 0 0 0 0,0 0 0 0 0,0 0-1 0 0,0 1 1 0 0,0-1 0 0 0,2 3 0 0 0,-2-1 0 0 0,0 0 1 0 0,0 0-1 0 0,0 1 0 0 0,-1-1 0 0 0,0 1 0 0 0,1-1 0 0 0,-2 1 0 0 0,1-1 0 0 0,0 1 1 0 0,-1-1-1 0 0,0 1 0 0 0,0 0 0 0 0,-1 7 0 0 0,-19 87 155 0 0,0-1-90 0 0,19-93-70 0 0,0 1 0 0 0,1-1 0 0 0,0 1-1 0 0,1-1 1 0 0,-1 0 0 0 0,1 1 0 0 0,0-1 0 0 0,0 0 0 0 0,0 1-1 0 0,1-1 1 0 0,0 0 0 0 0,4 9 0 0 0,1-3-5 0 0,0-1 0 0 0,0-1 1 0 0,1 1-1 0 0,14 13 0 0 0,-9-11-376 0 0,1 0-1 0 0,0-1 1 0 0,1 0-1 0 0,0-1 1 0 0,28 13-1 0 0,-25-14-1324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4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1304 257 2759 0 0,'78'-48'1'0'0,"35"-29"5672"0"0,15-10 220 0 0,-107 75-4538 0 0,1 1 1 0 0,26-10 0 0 0,-46 21 36 0 0,-7 13-866 0 0,1-5-442 0 0,0-1 0 0 0,-1 1-1 0 0,0-1 1 0 0,-1 0 0 0 0,0-1 0 0 0,0 1-1 0 0,0-1 1 0 0,-14 10 0 0 0,-6 3-30 0 0,-31 15 0 0 0,43-25-25 0 0,-67 36 0 0 0,-1-3 1 0 0,-2-3-1 0 0,-126 39 0 0 0,-273 24-182 0 0,436-94 154 0 0,16-3-1 0 0,0-1 0 0 0,0-2 0 0 0,0-1 0 0 0,0-1 0 0 0,-51-7 0 0 0,76 6-11 0 0,1-1 1 0 0,0 1-1 0 0,-1-1 0 0 0,1 0 0 0 0,0 0 0 0 0,0 0 0 0 0,0-1 1 0 0,-9-5-1 0 0,14 7 0 0 0,0 1-1 0 0,0-1 1 0 0,0 0 0 0 0,0 1 0 0 0,0-1 0 0 0,0 0-1 0 0,0 1 1 0 0,0-1 0 0 0,0 0 0 0 0,0 1 0 0 0,1-1-1 0 0,-1 0 1 0 0,0 1 0 0 0,0-1 0 0 0,1 1-1 0 0,-1-1 1 0 0,0 1 0 0 0,1-1 0 0 0,-1 0 0 0 0,1 0-1 0 0,-1 1-9 0 0,3-5-31 0 0,1 1 0 0 0,-1 0 1 0 0,1 0-1 0 0,0 0 1 0 0,0 1-1 0 0,0-1 1 0 0,0 1-1 0 0,1 0 1 0 0,-1 0-1 0 0,7-3 1 0 0,5-2-39 0 0,-1 2-1 0 0,18-6 1 0 0,-25 10 88 0 0,1 0 0 0 0,-1 0 0 0 0,1 1 1 0 0,-1 0-1 0 0,1 1 0 0 0,0-1 0 0 0,-1 2 0 0 0,1-1 0 0 0,0 1 0 0 0,-1 1 0 0 0,1-1 0 0 0,-1 1 0 0 0,0 1 0 0 0,0 0 1 0 0,0 0-1 0 0,0 0 0 0 0,0 1 0 0 0,-1 0 0 0 0,1 1 0 0 0,-1 0 0 0 0,0 0 0 0 0,0 0 0 0 0,-1 1 0 0 0,0 0 0 0 0,0 0 1 0 0,0 1-1 0 0,-1 0 0 0 0,0 0 0 0 0,8 13 0 0 0,-8-9 57 0 0,-1 1 0 0 0,0-1 0 0 0,-1 1 0 0 0,0-1-1 0 0,0 1 1 0 0,-2 0 0 0 0,1 0 0 0 0,-1 0 0 0 0,-1 0 0 0 0,0 0 0 0 0,-1 0 0 0 0,-3 15 0 0 0,-2 6-1 0 0,-2 0 0 0 0,-1 0-1 0 0,-15 34 1 0 0,10-32-121 0 0,-2 0 0 0 0,-1-1 0 0 0,-2-1 0 0 0,-1-1 0 0 0,-2 0 0 0 0,-1-2 0 0 0,-38 39 0 0 0,4-10-13 0 0,-3-2 0 0 0,-83 59 0 0 0,137-111 85 0 0,-26 17-27 0 0,1 2 0 0 0,-45 45 0 0 0,76-68 30 0 0,0-1-1 0 0,0 1 1 0 0,1-1 0 0 0,-1 1-1 0 0,0-1 1 0 0,1 1 0 0 0,-1-1-1 0 0,0 0 1 0 0,1 1 0 0 0,-1-1-1 0 0,1 1 1 0 0,-1-1 0 0 0,1 0-1 0 0,-1 1 1 0 0,0-1 0 0 0,1 0-1 0 0,-1 0 1 0 0,1 1 0 0 0,-1-1-1 0 0,1 0 1 0 0,0 0 0 0 0,-1 0 6 0 0,4 2 20 0 0,0-1 0 0 0,0 0 0 0 0,-1 0 1 0 0,1 0-1 0 0,0 0 0 0 0,0 0 1 0 0,0-1-1 0 0,0 0 0 0 0,7 0 0 0 0,38-8 281 0 0,-37 6-236 0 0,82-20 523 0 0,106-39 1 0 0,-11 2 422 0 0,-123 40-719 0 0,101-22 468 0 0,-146 37-774 0 0,-8 1-60 0 0,27-1 0 0 0,-38 4-156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4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85 195 919 0 0,'-18'0'419'0'0,"-22"0"-535"0"0,14 4 16031 0 0,61-1-13324 0 0,-25-2-2240 0 0,-1 0 1 0 0,17 0-1 0 0,28-7 680 0 0,76-17 0 0 0,51-24-285 0 0,-25 5-385 0 0,-94 28-705 0 0,74-19-609 0 0,-47 7-5936 0 0,-47 13 91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4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0 17015 0 0,'0'0'3984'0'0,"-2"2"-3293"0"0,-30 22-311 0 0,0 2 0 0 0,2 1 1 0 0,2 1-1 0 0,-29 36 0 0 0,20-18-344 0 0,-31 52 0 0 0,55-77-32 0 0,1 1 0 0 0,1 0 0 0 0,1 1 0 0 0,1 0 0 0 0,-7 28 0 0 0,13-40-8 0 0,1 0 0 0 0,0 0 0 0 0,1 0 0 0 0,0 1 0 0 0,1-1 0 0 0,1 0 0 0 0,-1 0 0 0 0,2 1 0 0 0,-1-1 0 0 0,5 12-1 0 0,-3-14 1 0 0,0-1-1 0 0,0 0 1 0 0,1 0-1 0 0,0 0 0 0 0,1 0 1 0 0,0 0-1 0 0,0-1 1 0 0,0 0-1 0 0,1 0 0 0 0,0-1 1 0 0,1 0-1 0 0,-1 0 0 0 0,10 7 1 0 0,-2-3-244 0 0,1-1 1 0 0,0 0-1 0 0,18 7 1 0 0,-21-11-2217 0 0,1 0-1 0 0,19 3 1 0 0,-6-3-4092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4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14 9671 0 0,'0'0'1287'0'0,"-2"2"204"0"0,-1 2-888 0 0,-1 1 0 0 0,1 0 1 0 0,0 0-1 0 0,0 1 0 0 0,1-1 1 0 0,-1 0-1 0 0,1 1 0 0 0,1 0 1 0 0,-1-1-1 0 0,1 1 0 0 0,-2 10 1 0 0,3-8-264 0 0,0 1 0 0 0,0 0 1 0 0,1 0-1 0 0,0 0 1 0 0,1 0-1 0 0,0-1 0 0 0,3 10 1 0 0,3 2-35 0 0,0 0-1 0 0,1-1 1 0 0,2 0 0 0 0,0-1 0 0 0,23 31 0 0 0,-12-23-134 0 0,2-1-1 0 0,0-1 1 0 0,1 0 0 0 0,1-2-1 0 0,46 29 1 0 0,156 74 179 0 0,-78-53-268 0 0,-106-43-166 0 0,-42-28-343 0 0,0-1-1168 0 0,-1 0 1378 0 0,0 0 0 0 0,0 0 1 0 0,0-1-1 0 0,0 1 0 0 0,0 0 1 0 0,0 0-1 0 0,0-1 1 0 0,0 1-1 0 0,0-1 0 0 0,0 1 1 0 0,-1-1-1 0 0,1 1 0 0 0,0-1 1 0 0,0 1-1 0 0,0-1 0 0 0,-1 0 1 0 0,1 1-1 0 0,0-1 0 0 0,-1 0 1 0 0,1 0-1 0 0,0-1 0 0 0,8-12-1384 0 0</inkml:trace>
  <inkml:trace contextRef="#ctx0" brushRef="#br0" timeOffset="1">837 5 14799 0 0,'-8'-1'155'0'0,"1"-1"1"0"0,-1 1-1 0 0,0 1 0 0 0,0 0 0 0 0,0 0 1 0 0,0 0-1 0 0,0 1 0 0 0,0 0 0 0 0,0 1 0 0 0,0-1 1 0 0,1 2-1 0 0,-1-1 0 0 0,0 1 0 0 0,1 0 0 0 0,0 1 1 0 0,0-1-1 0 0,-11 9 0 0 0,-6 6 390 0 0,0 2 0 0 0,2 0 0 0 0,-28 32-1 0 0,23-24-226 0 0,-182 184 515 0 0,-14-15-821 0 0,191-173-18 0 0,18-14-32 0 0,0 0 0 0 0,0 2 0 0 0,-19 21 0 0 0,31-31-150 0 0,5-2-18 0 0,6-2-185 0 0,-1 1 0 0 0,0-2-1 0 0,10-3 1 0 0,12-6-1116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4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58 10591 0 0,'1'-1'819'0'0,"5"-47"4322"0"0,-4 44-2944 0 0,-2 4-2168 0 0,0 0 1 0 0,1 0-1 0 0,-1-1 1 0 0,0 1-1 0 0,0 0 1 0 0,0 0 0 0 0,0 0-1 0 0,0-1 1 0 0,0 1-1 0 0,0 0 1 0 0,0 0-1 0 0,0 0 1 0 0,0-1-1 0 0,1 1 1 0 0,-1 0 0 0 0,0 0-1 0 0,0 0 1 0 0,0 0-1 0 0,0-1 1 0 0,0 1-1 0 0,1 0 1 0 0,-1 0-1 0 0,0 0 1 0 0,0 0 0 0 0,0 0-1 0 0,1 0 1 0 0,-1 0-1 0 0,0 0 1 0 0,0-1-1 0 0,0 1 1 0 0,1 0-1 0 0,-1 0 1 0 0,0 0 0 0 0,0 0-1 0 0,1 0 1 0 0,-1 0-1 0 0,0 0 1 0 0,0 0-1 0 0,1 0 1 0 0,2 1 115 0 0,1 0 0 0 0,0 1 0 0 0,-1-1 0 0 0,1 1 0 0 0,-1-1-1 0 0,1 1 1 0 0,-1 0 0 0 0,0 0 0 0 0,0 0 0 0 0,0 1 0 0 0,0-1 0 0 0,0 1 0 0 0,4 5 0 0 0,4 6 91 0 0,17 26 0 0 0,-20-28-73 0 0,36 59 208 0 0,-4 1 0 0 0,-2 2 0 0 0,37 109 0 0 0,-60-140-187 0 0,-2 1 1 0 0,-2 0-1 0 0,5 46 0 0 0,-13-65-78 0 0,-1-1 0 0 0,-2 0 0 0 0,0 0 0 0 0,-2 1-1 0 0,0-1 1 0 0,-2 0 0 0 0,-9 32 0 0 0,-5 1 61 0 0,-39 79 1 0 0,-37 49 226 0 0,57-115-346 0 0,28-54-193 0 0,0 0-1 0 0,-1-1 1 0 0,-1 0-1 0 0,0 0 1 0 0,-1-2-1 0 0,-1 1 1 0 0,0-2-1 0 0,-1 1 1 0 0,0-2 0 0 0,-21 14-1 0 0,-21 17-2026 0 0,25-16-2057 0 0,38-27-1148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4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41 5063 0 0,'0'0'390'0'0,"-2"1"-252"0"0,-24 13 14414 0 0,28-14-14402 0 0,1 1-1 0 0,0-1 0 0 0,0 0 1 0 0,0 0-1 0 0,0 0 1 0 0,-1 0-1 0 0,6-2 1 0 0,-5 2-19 0 0,122-25 1500 0 0,-12 2-1089 0 0,-91 20-534 0 0,-1 1 0 0 0,1 1-1 0 0,29 2 1 0 0,33 5-775 0 0,-15-1-2090 0 0,-24-1-3316 0 0,-23-2 175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3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15 13447 0 0,'7'-3'205'0'0,"21"-5"1022"0"0,-12 4 5227 0 0,-17 6-6396 0 0,1 1 1 0 0,-1-1-1 0 0,1 0 1 0 0,-1 0-1 0 0,0 0 1 0 0,1 0 0 0 0,-1 0-1 0 0,0 0 1 0 0,0 0-1 0 0,-1 0 1 0 0,1-1-1 0 0,-3 4 1 0 0,-21 20 252 0 0,22-21-221 0 0,-14 10 14 0 0,-1 0 0 0 0,0-1 0 0 0,-1-1 0 0 0,-31 15 0 0 0,27-18-117 0 0,0-1 0 0 0,-1-1 0 0 0,0-2 0 0 0,0 0 0 0 0,-39 2-1 0 0,46-5-250 0 0,-1-2-1 0 0,1 0 1 0 0,0 0-1 0 0,0-2 1 0 0,-1 0-1 0 0,2-2 0 0 0,-1 1 1 0 0,-31-13-1 0 0,45 15 217 0 0,0-1-1 0 0,0 1 1 0 0,0-1 0 0 0,1 0-1 0 0,-1 0 1 0 0,1 0-1 0 0,-1-1 1 0 0,1 1 0 0 0,-3-4-1 0 0,3 4-92 0 0,2 2-60 0 0,0-1 165 0 0,0 0-1 0 0,0 0 0 0 0,0 0 1 0 0,0 0-1 0 0,0 0 0 0 0,0 0 1 0 0,0 0-1 0 0,0 0 0 0 0,0 0 1 0 0,1 0-1 0 0,-1 1 0 0 0,0-1 1 0 0,1 0-1 0 0,-1 0 0 0 0,0 0 1 0 0,1 0-1 0 0,-1 1 0 0 0,1-1 1 0 0,0 0-1 0 0,0-1 0 0 0,1 1-99 0 0,0 0 12 0 0,10-1 59 0 0,0 1 65 0 0,-10 1 69 0 0,-1 1-50 0 0,0-1 0 0 0,0 0 0 0 0,-1 1-1 0 0,1-1 1 0 0,0 1 0 0 0,-1-1 0 0 0,1 1-1 0 0,0 0 1 0 0,-1-1 0 0 0,1 1 0 0 0,-1-1 0 0 0,1 1-1 0 0,-1 0 1 0 0,1 0 0 0 0,-1-1 0 0 0,0 1-1 0 0,1 0 1 0 0,-1 0 0 0 0,0-1 0 0 0,1 1 0 0 0,-1 0-1 0 0,0 0 1 0 0,0 0 0 0 0,0 0 0 0 0,0 1 0 0 0,1 0 20 0 0,-1 1 1 0 0,0 0 0 0 0,0-1 0 0 0,-1 1 0 0 0,1 0 0 0 0,-1 4 0 0 0,-3 3 36 0 0,0-1 1 0 0,0 1-1 0 0,-1-1 0 0 0,-1 1 0 0 0,-8 10 0 0 0,-36 41 230 0 0,38-47-226 0 0,-1 0-40 0 0,7-9-11 0 0,1 1 1 0 0,0 0 0 0 0,0 0-1 0 0,1 0 1 0 0,-6 11-1 0 0,5-7 19 0 0,2 1-36 0 0,5 1-12 0 0,7-1-16 0 0,-6-9-9 0 0,0 0 0 0 0,0-1 0 0 0,0 1 0 0 0,1-1 0 0 0,-1 1 0 0 0,1-1 0 0 0,-1 0 0 0 0,1 0-1 0 0,0-1 1 0 0,-1 1 0 0 0,1-1 0 0 0,0 0 0 0 0,5 0 0 0 0,7-1-154 0 0,29-6-1 0 0,-25 3 70 0 0,3 0 90 0 0,-1 2 0 0 0,1 0-1 0 0,0 1 1 0 0,29 3 0 0 0,-44-1 16 0 0,0 0 1 0 0,1 0-1 0 0,-1 1 0 0 0,0 1 1 0 0,0-1-1 0 0,-1 1 0 0 0,1 1 1 0 0,-1-1-1 0 0,1 1 0 0 0,-1 1 1 0 0,0-1-1 0 0,-1 1 0 0 0,1 0 1 0 0,-1 1-1 0 0,7 6 0 0 0,-6-5 50 0 0,-1 1-1 0 0,0 0 1 0 0,0 0 0 0 0,0 1-1 0 0,-1-1 1 0 0,0 1-1 0 0,-1 0 1 0 0,0 1-1 0 0,0-1 1 0 0,3 15 0 0 0,-7-22 19 0 0,1-1 1 0 0,-1 1-1 0 0,0 0 1 0 0,0-1-1 0 0,0 1 1 0 0,0-1-1 0 0,0 1 1 0 0,-1 0-1 0 0,1-1 1 0 0,0 1-1 0 0,-1 0 1 0 0,1-1-1 0 0,-1 1 1 0 0,0-1-1 0 0,1 1 1 0 0,-1-1-1 0 0,0 0 1 0 0,0 1-1 0 0,0-1 1 0 0,0 0-1 0 0,0 1 1 0 0,0-1-1 0 0,-3 2 1 0 0,-1 1 59 0 0,-1 1 0 0 0,0-1 1 0 0,-13 6-1 0 0,12-6-48 0 0,-18 10 40 0 0,-52 29-773 0 0,-128 53 1 0 0,198-94 419 0 0,0 1 1 0 0,-1-1 0 0 0,0 0 0 0 0,1-1 0 0 0,-10 1 0 0 0,15-2-72 0 0,2-1-282 0 0,0-1 550 0 0,-1 1 0 0 0,1 0 0 0 0,0-1 0 0 0,0 1 0 0 0,0 0 0 0 0,0 0 1 0 0,0-1-1 0 0,0 1 0 0 0,0 0 0 0 0,0-1 0 0 0,1 1 0 0 0,-1 0 0 0 0,0-1 0 0 0,1 1 0 0 0,-1 0 0 0 0,1 0 1 0 0,0 0-1 0 0,0-2 0 0 0,20-20-4806 0 0,-1 3-814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4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17711 0 0,'0'0'1772'0'0,"2"-1"-1552"0"0,17-6 366 0 0,0 1 0 0 0,1 0 0 0 0,0 1 0 0 0,0 1 0 0 0,22-1 0 0 0,-6 3-447 0 0,1 2-1 0 0,-1 1 1 0 0,65 11-1 0 0,-26-2-1876 0 0,-45-7-130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46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501 182 5063 0 0,'3'-2'390'0'0,"65"-51"2718"0"0,-66 51-2781 0 0,0 0 1 0 0,0 0-1 0 0,0 0 1 0 0,0 0 0 0 0,0 0-1 0 0,0-1 1 0 0,-1 1-1 0 0,1-1 1 0 0,-1 0 0 0 0,0 1-1 0 0,1-1 1 0 0,0-5-1 0 0,2-3 521 0 0,9-13 820 0 0,-10 21-1377 0 0,-1-1 1 0 0,0 1-1 0 0,0-1 1 0 0,0 0-1 0 0,0 0 1 0 0,2-7-1 0 0,-4 10-208 0 0,0 1-1 0 0,0-1 0 0 0,0 0 0 0 0,0 1 1 0 0,0-1-1 0 0,0 0 0 0 0,0 1 1 0 0,0-1-1 0 0,0 1 0 0 0,0-1 0 0 0,0 0 1 0 0,-1 1-1 0 0,1-1 0 0 0,0 1 0 0 0,0-1 1 0 0,-1 1-1 0 0,1-1 0 0 0,0 0 1 0 0,0 1-1 0 0,-1-1 0 0 0,1 1 0 0 0,-1 0 1 0 0,1-1-1 0 0,-1 1 0 0 0,1-1 1 0 0,0 1-1 0 0,-2-1 0 0 0,1 0-10 0 0,-1 0-1 0 0,0 0 1 0 0,0 1-1 0 0,0-1 1 0 0,0 0-1 0 0,0 1 1 0 0,0 0-1 0 0,-3-1 1 0 0,-2 1-51 0 0,0-1 1 0 0,0 2-1 0 0,0-1 0 0 0,-10 3 1 0 0,2 1-14 0 0,0 1 1 0 0,0 1-1 0 0,0 0 1 0 0,1 1-1 0 0,0 1 1 0 0,1 0-1 0 0,0 1 1 0 0,-23 19-1 0 0,-5 10-48 0 0,-40 48 0 0 0,77-82 41 0 0,-49 55-45 0 0,-62 90 0 0 0,99-125 33 0 0,0 1 0 0 0,2 1-1 0 0,1 0 1 0 0,1 1 0 0 0,2 0 0 0 0,0 1 0 0 0,-6 33 0 0 0,14-47 9 0 0,0 0 0 0 0,1 0 0 0 0,1 1 0 0 0,0-1 0 0 0,0 0 0 0 0,2 1 0 0 0,4 21 0 0 0,0-16-22 0 0,0 0 1 0 0,1-1 0 0 0,1 0-1 0 0,16 30 1 0 0,6-4-58 0 0,1 0-1 0 0,2-2 1 0 0,43 43-1 0 0,51 46-113 0 0,34 38-17 0 0,-119-120 56 0 0,58 87-1 0 0,-85-114 73 0 0,-1 1-1 0 0,-2 1 1 0 0,0 0 0 0 0,-1 1-1 0 0,7 27 1 0 0,-14-38 58 0 0,-1 1 0 0 0,-1-1 0 0 0,0 1 0 0 0,-1-1 0 0 0,0 1 0 0 0,-1 0 0 0 0,-1-1 0 0 0,-1 1 0 0 0,0 0 0 0 0,-6 21 0 0 0,0-13 30 0 0,-1-1 0 0 0,-1 0-1 0 0,-1 0 1 0 0,-14 23 0 0 0,-63 83 144 0 0,44-65-75 0 0,8-14 11 0 0,-2-2 0 0 0,-2-1 0 0 0,-62 56 0 0 0,100-101-85 0 0,-1 1 0 0 0,0 0 0 0 0,1-1 0 0 0,0 1 0 0 0,-1 0 0 0 0,1 0 0 0 0,-2 6 0 0 0,-4 4-28 0 0,7-11-174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4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631 598 3679 0 0,'0'0'284'0'0,"-1"1"-186"0"0,-3 7 285 0 0,-6 15 10042 0 0,12-22-9655 0 0,-1 0-616 0 0,0 0 0 0 0,1 0 0 0 0,-1 0 0 0 0,1 0 0 0 0,-1 0 0 0 0,1-1 0 0 0,-1 1-1 0 0,1-1 1 0 0,-1 1 0 0 0,1-1 0 0 0,0 1 0 0 0,-1-1 0 0 0,1 0 0 0 0,0 0 0 0 0,-1 0 0 0 0,1 0 0 0 0,0 0 0 0 0,-1 0-1 0 0,1 0 1 0 0,0-1 0 0 0,-1 1 0 0 0,1-1 0 0 0,2 0 0 0 0,-1 0-48 0 0,0-1-1 0 0,-1 1 1 0 0,1 0-1 0 0,-1-1 1 0 0,1 1-1 0 0,-1-1 1 0 0,0 0 0 0 0,1 1-1 0 0,-1-1 1 0 0,0 0-1 0 0,0-1 1 0 0,0 1-1 0 0,0 0 1 0 0,1-3 0 0 0,5-14 88 0 0,0 0 0 0 0,-2 0 1 0 0,0 0-1 0 0,-1-1 0 0 0,3-29 1 0 0,0 3-15 0 0,62-191-22 0 0,-55 193-302 0 0,-6 18-52 0 0,-2-1 1 0 0,9-50 0 0 0,-16 77 189 0 0,0 0 0 0 0,0 0 0 0 0,0 0-1 0 0,0 0 1 0 0,0 0 0 0 0,0 0 0 0 0,0-1 0 0 0,0 1-1 0 0,0 0 1 0 0,0 0 0 0 0,0 0 0 0 0,1 0 0 0 0,-1-1-1 0 0,0 1 1 0 0,0 0 0 0 0,0 0 0 0 0,0 0 0 0 0,0 0-1 0 0,0 0 1 0 0,0-1 0 0 0,-1 1 0 0 0,1 0 0 0 0,0 0-1 0 0,0 0 1 0 0,0 0 0 0 0,0-1 0 0 0,0 1 0 0 0,0 0-1 0 0,0 0 1 0 0,0 0 0 0 0,0 0 0 0 0,0 0 0 0 0,0 0-1 0 0,0-1 1 0 0,-1 1 0 0 0,1 0 0 0 0,0 0 0 0 0,0 0-1 0 0,0 0 1 0 0,0 0 0 0 0,0 0 0 0 0,0 0 0 0 0,-1 0-1 0 0,1 0 1 0 0,0 0 0 0 0,0 0 0 0 0,0 0 0 0 0,0-1-1 0 0,-1 1 1 0 0,1 0 0 0 0,0 0 0 0 0,0 0 0 0 0,0 0-1 0 0,-1 0 1 0 0,-8 9-80 0 0,-10 17 35 0 0,10-8 23 0 0,0 0 0 0 0,1 1 1 0 0,-8 31-1 0 0,10-29 13 0 0,-1 0-1 0 0,-18 36 0 0 0,4-19 16 0 0,-40 69 0 0 0,45-83 0 0 0,0-1 0 0 0,-28 30 0 0 0,5-16 13 0 0,-1-2 0 0 0,-2-1 0 0 0,-1-2-1 0 0,-50 27 1 0 0,77-50 3 0 0,0-1-1 0 0,0 0 1 0 0,-1-1-1 0 0,0-1 1 0 0,-33 8 0 0 0,44-13 13 0 0,0 0 1 0 0,0-1 0 0 0,-1 0 0 0 0,1 0 0 0 0,0 0 0 0 0,0-1 0 0 0,0 0 0 0 0,-1 0 0 0 0,1-1 0 0 0,0 0 0 0 0,-8-3 0 0 0,1-1 55 0 0,0-1 0 0 0,0 0-1 0 0,-20-17 1 0 0,29 22-81 0 0,0-1-1 0 0,1 0 0 0 0,-1-1 1 0 0,1 1-1 0 0,0 0 1 0 0,0-1-1 0 0,0 0 1 0 0,0 0-1 0 0,1 0 0 0 0,0 0 1 0 0,-1 0-1 0 0,2 0 1 0 0,-1-1-1 0 0,0 1 0 0 0,1-1 1 0 0,0 1-1 0 0,0-1 1 0 0,-1-8-1 0 0,2 1 12 0 0,1-1 0 0 0,0 1-1 0 0,1-1 1 0 0,0 1 0 0 0,5-14-1 0 0,-1 2-7 0 0,18-58 44 0 0,-7 26-22 0 0,-12 38-29 0 0,1 0 0 0 0,1 0 0 0 0,1 0 0 0 0,0 1 0 0 0,1 0 0 0 0,17-23 0 0 0,-16 26 2 0 0,-9 14 1 0 0,18-19-61 0 0,-12 12 35 0 0,-7 7 20 0 0,1-1 0 0 0,-1 1 0 0 0,1 0 0 0 0,-1-1 0 0 0,1 1 0 0 0,-1 0 0 0 0,1-1-1 0 0,-1 1 1 0 0,1 0 0 0 0,-1 0 0 0 0,1 0 0 0 0,-1-1 0 0 0,1 1 0 0 0,0 0 0 0 0,-1 0 0 0 0,1 0 0 0 0,-1 0 0 0 0,1 0 0 0 0,-1 0-1 0 0,1 0 1 0 0,0 0 0 0 0,4 0-42 0 0,5 1 34 0 0,3 1 11 0 0,0 4-11 0 0,-4 3-31 0 0,-2 2 40 0 0,0 0 0 0 0,-1 0 1 0 0,-1 1-1 0 0,0 0 0 0 0,0 0 0 0 0,5 24 1 0 0,-5-18 5 0 0,1 0 1 0 0,9 20-1 0 0,-8-27 57 0 0,0 0 0 0 0,1-1 0 0 0,0 0 0 0 0,1 0 0 0 0,0 0 0 0 0,18 14 0 0 0,-18-17 8 0 0,0 1-1 0 0,0 1 0 0 0,-1 0 0 0 0,0 0 1 0 0,0 0-1 0 0,-1 1 0 0 0,0 0 0 0 0,6 14 0 0 0,-10-17-39 0 0,0 0-1 0 0,1 0 0 0 0,-1 0 0 0 0,1 0 0 0 0,1-1 0 0 0,-1 1 1 0 0,1-1-1 0 0,10 10 0 0 0,-12-15-19 0 0,-1 0 0 0 0,1 1 0 0 0,0-1 0 0 0,-1 0 0 0 0,1-1 0 0 0,0 1 0 0 0,0 0 1 0 0,0-1-1 0 0,0 0 0 0 0,0 0 0 0 0,0 0 0 0 0,6 0 0 0 0,-3 0 1 0 0,5-1 12 0 0,-1 0-1 0 0,1 0 1 0 0,-1-1 0 0 0,1 0-1 0 0,11-4 1 0 0,48-22 60 0 0,-31 11-38 0 0,-37 16-252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0,'0'0'1616'0'0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51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44 5959 0 0,'0'0'443'0'0,"-1"-1"-299"0"0,-1-1 7 0 0,0 0-1 0 0,1 0 1 0 0,-1 0 0 0 0,0 0-1 0 0,1 0 1 0 0,0-1 0 0 0,-1 1 0 0 0,1 0-1 0 0,0-1 1 0 0,-1-3 0 0 0,-7-9 9684 0 0,45 77-8108 0 0,-8-12-488 0 0,56 74-1 0 0,69 82-282 0 0,-97-128-771 0 0,61 80 174 0 0,-91-126-398 0 0,18 24-117 0 0,-44-54 137 0 0,1-1 0 0 0,0 0 0 0 0,0 0-1 0 0,1 0 1 0 0,-1 0 0 0 0,0 0-1 0 0,0 0 1 0 0,0 0 0 0 0,1 0-1 0 0,-1 0 1 0 0,1-1 0 0 0,0 2-1 0 0,1-1-42 0 0,-2 0-137 0 0,2-2-127 0 0,-2 2 283 0 0,-1-1 1 0 0,0 0-1 0 0,1 0 0 0 0,-1 0 0 0 0,1 0 1 0 0,-1 0-1 0 0,1 0 0 0 0,-1 0 0 0 0,1 0 1 0 0,-1 0-1 0 0,0 0 0 0 0,1 0 0 0 0,-1 0 1 0 0,1-1-1 0 0,-1 1 0 0 0,0 0 0 0 0,1 0 1 0 0,-1 0-1 0 0,1-1 0 0 0,0 0-311 0 0,0 0 156 0 0,0 0 1 0 0,0 0-1 0 0,0 0 0 0 0,-1 0 0 0 0,1 0 1 0 0,0 1-1 0 0,-1-1 0 0 0,1-1 1 0 0,-1 1-1 0 0,0 0 0 0 0,1 0 0 0 0,-1 0 1 0 0,0 0-1 0 0,1-2 0 0 0,-1-8-1746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5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11887 0 0,'0'0'3658'0'0,"-1"-1"-2861"0"0,-2 1-664 0 0,0 0 0 0 0,1 0-1 0 0,-1 1 1 0 0,0-1 0 0 0,1 0 0 0 0,-1 1 0 0 0,0 0-1 0 0,1 0 1 0 0,-1 0 0 0 0,1 0 0 0 0,-1 0 0 0 0,1 0-1 0 0,0 0 1 0 0,0 1 0 0 0,-1-1 0 0 0,1 1 0 0 0,0 0-1 0 0,-2 2 1 0 0,-7 6 328 0 0,-18 23 0 0 0,26-30-371 0 0,-68 95 649 0 0,9-11-404 0 0,13-27-256 0 0,-3-2-1 0 0,-2-2 0 0 0,-2-3 1 0 0,-78 56-1 0 0,112-92-76 0 0,10-7 4 0 0,-1-1 1 0 0,0-1 0 0 0,-22 12-1 0 0,87-50-1940 0 0,-35 20 312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5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109 128 2759 0 0,'-55'-4'1707'0'0,"2"1"10382"0"0,53 2-12003 0 0,0-1 0 0 0,1 0-1 0 0,-1 1 1 0 0,1-1 0 0 0,-1 0-1 0 0,1 1 1 0 0,0-1 0 0 0,0 1-1 0 0,-1-1 1 0 0,1 1 0 0 0,0 0 0 0 0,0-1-1 0 0,0 1 1 0 0,2-2 0 0 0,20-18 406 0 0,-17 17-322 0 0,6-5-106 0 0,1 1 0 0 0,-1 0 0 0 0,1 1 0 0 0,0 0 0 0 0,1 1 0 0 0,-1 1 0 0 0,1 0 0 0 0,0 1 0 0 0,1 0 0 0 0,-1 2 1 0 0,1-1-1 0 0,18 0 0 0 0,20 2 126 0 0,0 2 1 0 0,54 8 0 0 0,-95-8-132 0 0,28 4 157 0 0,44 10 0 0 0,-69-11-114 0 0,0 0 0 0 0,-1 1 1 0 0,1 0-1 0 0,-1 1 0 0 0,0 1 0 0 0,14 9 0 0 0,-25-14-97 0 0,0 1 0 0 0,0-1-1 0 0,0 0 1 0 0,0 1 0 0 0,-1-1 0 0 0,1 1 0 0 0,-1 0 0 0 0,0 0 0 0 0,0 0-1 0 0,0 0 1 0 0,0 0 0 0 0,0 0 0 0 0,0 1 0 0 0,-1-1 0 0 0,0 1 0 0 0,0-1 0 0 0,0 1-1 0 0,0-1 1 0 0,0 1 0 0 0,-1 0 0 0 0,1-1 0 0 0,-1 1 0 0 0,0 0 0 0 0,0-1-1 0 0,-1 1 1 0 0,1 0 0 0 0,-1-1 0 0 0,1 1 0 0 0,-1 0 0 0 0,0-1 0 0 0,-1 1-1 0 0,1-1 1 0 0,-3 5 0 0 0,-11 18-5 0 0,-1-1 0 0 0,-1-1 0 0 0,-1 0 0 0 0,-28 27 0 0 0,34-37 0 0 0,-75 78-198 0 0,-25 30-80 0 0,86-91 237 0 0,1 2-1 0 0,-20 35 1 0 0,40-59 42 0 0,0 0 0 0 0,1 0-1 0 0,0 0 1 0 0,0 0 0 0 0,1 1 0 0 0,1 0-1 0 0,0-1 1 0 0,0 1 0 0 0,0 0-1 0 0,1 0 1 0 0,1 0 0 0 0,0 0 0 0 0,0 0-1 0 0,1 0 1 0 0,0 0 0 0 0,1 0-1 0 0,0-1 1 0 0,1 1 0 0 0,0 0 0 0 0,0-1-1 0 0,1 0 1 0 0,0 0 0 0 0,7 11 0 0 0,5 5 162 0 0,2-1 1 0 0,1-1 0 0 0,0 0 0 0 0,2-2-1 0 0,32 27 1 0 0,-42-39-69 0 0,-5-4-67 0 0,0 0-1 0 0,-1 1 0 0 0,1-1 1 0 0,-1 1-1 0 0,-1 0 1 0 0,1 0-1 0 0,5 11 1 0 0,-7-14-19 0 0,4 14-96 0 0,-6-16-591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5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79 1839 0 0,'0'0'9606'0'0,"2"-1"-9082"0"0,-2 1-386 0 0,1 0 1 0 0,-1 0-1 0 0,0 0 1 0 0,1 0 0 0 0,-1-1-1 0 0,0 1 1 0 0,1 0-1 0 0,-1 0 1 0 0,0-1 0 0 0,1 1-1 0 0,-1 0 1 0 0,0 0-1 0 0,0-1 1 0 0,1 1 0 0 0,-1 0-1 0 0,0-1 1 0 0,0 1-1 0 0,0 0 1 0 0,1-1 0 0 0,-1 1-1 0 0,0 0 1 0 0,0-1-1 0 0,0 1 1 0 0,0 0 0 0 0,0-1-1 0 0,0 1 1 0 0,0-1-1 0 0,0 1 1 0 0,0 0 0 0 0,0-1-1 0 0,0 1 1 0 0,0 0-1 0 0,0-1 1 0 0,0 1 0 0 0,0-1-1 0 0,0 1 1 0 0,-5-10 2866 0 0,1 3-3861 0 0,3 6 1033 0 0,1-1-138 0 0,0-1-1 0 0,-1 1 1 0 0,1 0 0 0 0,-1 0-1 0 0,0 0 1 0 0,1 0 0 0 0,-1 0-1 0 0,0 0 1 0 0,0 0 0 0 0,0 0-1 0 0,0 1 1 0 0,-1-1-1 0 0,1 0 1 0 0,0 0 0 0 0,-1 1-1 0 0,1-1 1 0 0,-1 1 0 0 0,-2-3-1 0 0,1 3-24 0 0,-1-1-1 0 0,1 1 1 0 0,0-1-1 0 0,0 1 1 0 0,-1 0-1 0 0,1 0 1 0 0,0 1-1 0 0,-1-1 1 0 0,1 1-1 0 0,-6-1 1 0 0,-6 2-24 0 0,0 0 0 0 0,1 1-1 0 0,0 1 1 0 0,-18 5 0 0 0,-30 9 69 0 0,1 4 1 0 0,1 2-1 0 0,2 2 0 0 0,-61 37 0 0 0,108-55-59 0 0,3 2 0 0 0,6 4 0 0 0,3-11 10 0 0,-1 0 0 0 0,1 0 0 0 0,0 0-1 0 0,-1 0 1 0 0,1-1 0 0 0,0 1 0 0 0,0 0 0 0 0,0 0-1 0 0,0 0 1 0 0,1-1 0 0 0,-1 1 0 0 0,0 0 0 0 0,1-1-1 0 0,-1 1 1 0 0,1-1 0 0 0,-1 0 0 0 0,4 2 0 0 0,2 1 67 0 0,0 0 1 0 0,0 0 0 0 0,11 3-1 0 0,8 4 44 0 0,-26-11-119 0 0,30 16 117 0 0,40 28 0 0 0,-61-38-104 0 0,-1 1 0 0 0,0 0 0 0 0,0 0 0 0 0,-1 1 1 0 0,0 0-1 0 0,0 0 0 0 0,-1 1 0 0 0,10 17 0 0 0,-12-20 47 0 0,-1 1 1 0 0,-1-1-1 0 0,1 0 0 0 0,-1 1 0 0 0,-1 0 0 0 0,3 10 0 0 0,-4-14-24 0 0,0 0-1 0 0,0 0 0 0 0,0 0 0 0 0,0 0 0 0 0,-1 0 0 0 0,1 0 1 0 0,-1 0-1 0 0,0 0 0 0 0,0 0 0 0 0,0 0 0 0 0,0 0 0 0 0,-1-1 0 0 0,1 1 1 0 0,0 0-1 0 0,-1-1 0 0 0,0 0 0 0 0,-3 4 0 0 0,-3 2 65 0 0,0 0 0 0 0,0-1 0 0 0,-1 0 0 0 0,0-1 0 0 0,-15 8-1 0 0,-53 23 67 0 0,48-24-131 0 0,-101 36 27 0 0,120-45-72 0 0,0-1-1 0 0,-20 4 1 0 0,-13 4-279 0 0,41-10 199 0 0,4-3-737 0 0,7-6 485 0 0,1 1-1 0 0,0 0 1 0 0,0 0 0 0 0,21-10 0 0 0,3 1-3597 0 0,-25 11 1812 0 0,19-8-4135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5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277 253 4607 0 0,'0'0'354'0'0,"-2"1"-233"0"0,-1-1 393 0 0,0 0 0 0 0,0 1 0 0 0,0 0 0 0 0,0 0-1 0 0,0 0 1 0 0,0 0 0 0 0,0 0 0 0 0,0 0 0 0 0,0 1 0 0 0,0-1 0 0 0,1 1-1 0 0,-1 0 1 0 0,1 0 0 0 0,-1 0 0 0 0,1 0 0 0 0,0 0 0 0 0,-1 1 0 0 0,1-1-1 0 0,-2 5 1 0 0,2-4-330 0 0,1 0-1 0 0,0 0 1 0 0,0 0 0 0 0,0 0-1 0 0,0 0 1 0 0,1 0-1 0 0,-1 0 1 0 0,1 1-1 0 0,0-1 1 0 0,0 0 0 0 0,0 0-1 0 0,0 0 1 0 0,1 0-1 0 0,-1 0 1 0 0,1 1-1 0 0,-1-1 1 0 0,1 0 0 0 0,3 6-1 0 0,-3-7 161 0 0,1-1-34 0 0,2 3-204 0 0,1-1 0 0 0,0-1 0 0 0,0 1 0 0 0,0-1 1 0 0,0 0-1 0 0,0 0 0 0 0,0 0 0 0 0,0-1 1 0 0,1 0-1 0 0,-1 0 0 0 0,1 0 0 0 0,-1-1 0 0 0,1 0 1 0 0,7 0-1 0 0,12-2 353 0 0,46-10 1 0 0,-58 9-419 0 0,18-3 61 0 0,-1-2 0 0 0,0-1 0 0 0,41-19 0 0 0,-53 20-209 0 0,-2-1-1 0 0,1-1 1 0 0,-1 0-1 0 0,0-1 1 0 0,-1-1-1 0 0,25-25 1 0 0,-31 27-106 0 0,0-1 1 0 0,0 1-1 0 0,-1-2 0 0 0,0 1 1 0 0,-1-1-1 0 0,-1 0 0 0 0,0-1 1 0 0,0 1-1 0 0,3-15 0 0 0,-8 24 145 0 0,0-1-1 0 0,0 0 0 0 0,-1 1 1 0 0,1-1-1 0 0,-1 0 1 0 0,0 0-1 0 0,0 0 0 0 0,-1 1 1 0 0,1-1-1 0 0,-1 0 1 0 0,0 1-1 0 0,0-1 0 0 0,0 0 1 0 0,0 1-1 0 0,0-1 1 0 0,-1 1-1 0 0,0-1 0 0 0,0 1 1 0 0,-2-3-1 0 0,2 5 64 0 0,1 0-1 0 0,-1-1 1 0 0,0 2-1 0 0,0-1 1 0 0,0 0-1 0 0,0 0 1 0 0,0 1-1 0 0,0-1 1 0 0,-1 1-1 0 0,1-1 1 0 0,0 1-1 0 0,0 0 1 0 0,0 0-1 0 0,0 0 1 0 0,-1 0-1 0 0,1 0 1 0 0,-4 1-1 0 0,-2 1-14 0 0,0-1 0 0 0,0 2-1 0 0,-11 3 1 0 0,-68 37-49 0 0,1 0-22 0 0,-144 46-427 0 0,211-82 519 0 0,0 2 0 0 0,1 0 1 0 0,-25 16-1 0 0,34-18 72 0 0,0 0-1 0 0,1 0 1 0 0,-1 0-1 0 0,1 1 1 0 0,1 1-1 0 0,-1-1 0 0 0,-10 18 1 0 0,4 0 217 0 0,1 1 1 0 0,-15 40-1 0 0,-12 59 286 0 0,36-112-498 0 0,3-10-40 0 0,-3 10 59 0 0,0 1 0 0 0,1 0 0 0 0,-2 18 0 0 0,5-29-33 0 0,0 0 0 0 0,0 0 1 0 0,0 0-1 0 0,0 0 1 0 0,1 0-1 0 0,-1-1 0 0 0,1 1 1 0 0,0 0-1 0 0,0 0 0 0 0,1-1 1 0 0,-1 1-1 0 0,1 0 0 0 0,-1-1 1 0 0,1 0-1 0 0,0 1 0 0 0,1-1 1 0 0,4 5-1 0 0,4 3 178 0 0,1 0 0 0 0,1-1-1 0 0,0-1 1 0 0,0 0 0 0 0,1-1-1 0 0,0 0 1 0 0,0-2 0 0 0,1 1-1 0 0,0-2 1 0 0,19 6 0 0 0,-15-7-165 0 0,1 0 1 0 0,0-1 0 0 0,0-1-1 0 0,0-1 1 0 0,0-1 0 0 0,0-1-1 0 0,35-6 1 0 0,-29 2-56 0 0,-1-1 0 0 0,0-2-1 0 0,-1 0 1 0 0,0-2 0 0 0,0-1-1 0 0,37-23 1 0 0,-56 32-151 0 0,0-1 1 0 0,-1 1-1 0 0,1-1 0 0 0,0 1 0 0 0,1 1 1 0 0,6-2-1 0 0,-11 2-291 0 0,9 1-886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55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89 10567 0 0,'0'0'956'0'0,"-1"1"-786"0"0,-2 7-5 0 0,3-7 594 0 0,1 12 1313 0 0,0-4 580 0 0,1-8-1898 0 0,0 1-558 0 0,1-1 0 0 0,0 0 1 0 0,0 1-1 0 0,0-1 0 0 0,0 0 0 0 0,0-1 0 0 0,0 1 0 0 0,0-1 0 0 0,0 1 0 0 0,0-1 0 0 0,1 0 0 0 0,3 0 1 0 0,4-1 234 0 0,-1-1 0 0 0,16-5 0 0 0,-20 6-354 0 0,48-17 768 0 0,62-27 0 0 0,-29 9-796 0 0,-80 33-445 0 0,38-12 394 0 0,-29 12-2603 0 0,1 2-3353 0 0,-6 1-428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3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11519 0 0,'0'0'887'0'0,"-2"0"-583"0"0,-32 0 764 0 0,33 1-967 0 0,1-1 0 0 0,-1 0 0 0 0,0 0 0 0 0,1 0 0 0 0,-1 1 0 0 0,0-1-1 0 0,1 0 1 0 0,-1 1 0 0 0,0-1 0 0 0,1 1 0 0 0,-1-1 0 0 0,0 1 0 0 0,1-1 0 0 0,-1 1 0 0 0,1-1 0 0 0,-1 1 0 0 0,1-1 0 0 0,-1 1 0 0 0,1 1 0 0 0,-2-1 223 0 0,-1 4-148 0 0,0-1 1 0 0,0 0 0 0 0,1 1 0 0 0,-1-1 0 0 0,1 1 0 0 0,0 0 0 0 0,0 0 0 0 0,1 0 0 0 0,-1 0-1 0 0,1 0 1 0 0,0 0 0 0 0,0 0 0 0 0,1 7 0 0 0,-1 5 21 0 0,2 0-1 0 0,3 30 1 0 0,-1-29-149 0 0,1 0 1 0 0,1 0-1 0 0,1 0 1 0 0,0 0-1 0 0,1-1 0 0 0,1 0 1 0 0,0-1-1 0 0,1 1 1 0 0,1-2-1 0 0,1 1 1 0 0,0-2-1 0 0,1 1 0 0 0,1-1 1 0 0,25 22-1 0 0,-14-17-28 0 0,0-1 0 0 0,40 23 0 0 0,57 22-60 0 0,-76-42 33 0 0,-1 2 0 0 0,78 56 1 0 0,-117-76 24 0 0,-1 1 0 0 0,1 1 0 0 0,-1-1 0 0 0,0 0 0 0 0,0 1 0 0 0,0 0 0 0 0,0 0 0 0 0,-1 0 0 0 0,0 1 0 0 0,0-1 0 0 0,2 7 0 0 0,-3-7 4 0 0,-1 0 1 0 0,0 1-1 0 0,0-1 1 0 0,-1 0-1 0 0,1 1 0 0 0,-1-1 1 0 0,0 0-1 0 0,-1 0 1 0 0,1 1-1 0 0,-1-1 1 0 0,0 0-1 0 0,0 0 0 0 0,-2 6 1 0 0,-2 1 22 0 0,0 0 0 0 0,-1 0 0 0 0,0-1 0 0 0,-1 1 1 0 0,-1-2-1 0 0,1 1 0 0 0,-19 18 0 0 0,6-9 55 0 0,0-1 1 0 0,-40 27-1 0 0,-325 184-123 0 0,349-209-70 0 0,13-9-504 0 0,-31 11 0 0 0,53-23 535 0 0,1 1 0 0 0,-1-1 1 0 0,1 0-1 0 0,-1 1 0 0 0,1-1 1 0 0,-1 0-1 0 0,1 0 0 0 0,-1 0 1 0 0,0 0-1 0 0,1 1 0 0 0,-1-1 1 0 0,1 0-1 0 0,-1 0 0 0 0,0 0 1 0 0,1 0-1 0 0,-1 0 0 0 0,1 0 1 0 0,-1-1-1 0 0,1 1 0 0 0,-1 0 1 0 0,0 0-1 0 0,1 0 0 0 0,-1 0 1 0 0,1-1-1 0 0,-1 1 1 0 0,1 0-1 0 0,-1 0 0 0 0,1-1 1 0 0,-1 1-1 0 0,1-1 0 0 0,-1 1 1 0 0,1 0-1 0 0,0-1 0 0 0,-1 1 1 0 0,1-1-1 0 0,0 1 0 0 0,-1-1 1 0 0,1 1-1 0 0,0-1 0 0 0,-1 1 1 0 0,1-1-1 0 0,0 1 0 0 0,0-1 1 0 0,0 1-1 0 0,-1-1 0 0 0,1 0 1 0 0,0 1-1 0 0,0-1 0 0 0,0 1 1 0 0,0-2-1 0 0,0-1-273 0 0,0-1-1 0 0,0 1 1 0 0,1-1-1 0 0,-1 0 1 0 0,2-5 0 0 0,4-7-1136 0 0,1-2-38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5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69 6911 0 0,'-3'-10'732'0'0,"2"8"-717"0"0,0-1-34 0 0,0-12 277 0 0,1 14 92 0 0,0 0 1 0 0,0 0 0 0 0,1 0-1 0 0,-1 0 1 0 0,0 0-1 0 0,0 0 1 0 0,1 0 0 0 0,-1 0-1 0 0,0 0 1 0 0,1 1 0 0 0,-1-1-1 0 0,1 0 1 0 0,-1 0-1 0 0,1 0 1 0 0,0 0 0 0 0,-1 1-1 0 0,1-1 1 0 0,1-1-1 0 0,0 1-83 0 0,-1-1 0 0 0,2 1-1 0 0,-1 0 1 0 0,0 0-1 0 0,0 0 1 0 0,0 0-1 0 0,4-1 1 0 0,4-1-339 0 0,0 1 0 0 0,19-1 1 0 0,-21 3 634 0 0,27-2-287 0 0,-1 2-1 0 0,1 1 1 0 0,-1 2-1 0 0,1 1 0 0 0,-1 2 1 0 0,63 19-1 0 0,-82-21-124 0 0,0 2-1 0 0,-1 0 0 0 0,1 0 1 0 0,-1 2-1 0 0,-1-1 0 0 0,17 14 0 0 0,-25-18-112 0 0,0 1-1 0 0,-1 0 1 0 0,1 0-1 0 0,-1 1 0 0 0,0-1 1 0 0,0 1-1 0 0,-1 0 1 0 0,0 0-1 0 0,0 1 0 0 0,0-1 1 0 0,0 0-1 0 0,-1 1 0 0 0,0 0 1 0 0,0-1-1 0 0,0 1 1 0 0,-1 0-1 0 0,0 0 0 0 0,0 0 1 0 0,0 8-1 0 0,-1 0 8 0 0,-2 0-1 0 0,1 0 1 0 0,-2 0-1 0 0,0 0 1 0 0,0 0-1 0 0,-9 20 1 0 0,-42 76 150 0 0,14-32-106 0 0,33-61-62 0 0,0 0-1 0 0,1 0 1 0 0,-7 33-1 0 0,12-42-23 0 0,0 1-1 0 0,0-1 1 0 0,1 1 0 0 0,-1 0-1 0 0,2-1 1 0 0,0 1-1 0 0,0 0 1 0 0,0-1 0 0 0,1 1-1 0 0,3 9 1 0 0,0-8 2 0 0,0 1 1 0 0,0-1-1 0 0,1 0 0 0 0,0-1 1 0 0,1 1-1 0 0,0-1 0 0 0,0 0 1 0 0,1-1-1 0 0,0 0 1 0 0,1 0-1 0 0,0-1 0 0 0,11 7 1 0 0,12 6-40 0 0,2-1 1 0 0,45 18 0 0 0,-39-19-70 0 0,-37-17-74 0 0,-1 1-185 0 0,1-1 1 0 0,-1 0 0 0 0,1 0-1 0 0,0 0 1 0 0,-1 0-1 0 0,6 0 1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5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42 5983 0 0,'2'-2'464'0'0,"29"-13"247"0"0,19-6 5438 0 0,-42 18-667 0 0,-9 5-5427 0 0,0 1 0 0 0,-1-1 0 0 0,1 0 0 0 0,-1 1 1 0 0,1-1-1 0 0,-1 0 0 0 0,1 0 0 0 0,-3 2 0 0 0,1-1 27 0 0,-1 1-5 0 0,0 1 0 0 0,-1-2 1 0 0,1 1-1 0 0,-1 0 0 0 0,0-1 0 0 0,0 0 0 0 0,0 0 0 0 0,0 0 0 0 0,-6 2 1 0 0,-11 3 115 0 0,-23 5 0 0 0,12-4-159 0 0,-84 24 93 0 0,-13 4-56 0 0,122-35-45 0 0,0 1 1 0 0,1 0 0 0 0,-1 1 0 0 0,1 0 0 0 0,0 0 0 0 0,1 0 0 0 0,-1 1 0 0 0,1 0 0 0 0,-1 0 0 0 0,-4 7 0 0 0,-1 4 29 0 0,11-13-42 0 0,-1-1-8 0 0,1 0 0 0 0,0 0-1 0 0,1-1 1 0 0,-1 1 0 0 0,0 0 0 0 0,0 0-1 0 0,1 0 1 0 0,-1 0 0 0 0,1 0 0 0 0,0 1-1 0 0,-1-1 1 0 0,1 0 0 0 0,0 0 0 0 0,0 0-1 0 0,1 0 1 0 0,-1 0 0 0 0,0 0 0 0 0,1 0-1 0 0,-1 0 1 0 0,1 0 0 0 0,1 3 0 0 0,-1 0 69 0 0,1 1-29 0 0,0-1 1 0 0,1 0 0 0 0,-1 1 0 0 0,1-1 0 0 0,0 0 0 0 0,0-1-1 0 0,1 1 1 0 0,-1-1 0 0 0,7 7 0 0 0,3 1 73 0 0,25 17-1 0 0,-23-18-73 0 0,20 19-1 0 0,-31-26-41 0 0,0 0-1 0 0,0 0 0 0 0,-1 1 0 0 0,1-1 0 0 0,-1 1 0 0 0,0 0 0 0 0,0 0 0 0 0,3 11 0 0 0,-4-9 8 0 0,-2-6-9 0 0,0 0 1 0 0,0-1-1 0 0,0 1 1 0 0,0-1-1 0 0,0 1 1 0 0,0 0-1 0 0,0-1 1 0 0,-1 1-1 0 0,1-1 1 0 0,0 1-1 0 0,0 0 1 0 0,-1-1-1 0 0,1 1 1 0 0,0-1-1 0 0,-1 1 1 0 0,1-1-1 0 0,-1 1 1 0 0,1-1-1 0 0,-1 0 1 0 0,1 1-1 0 0,-1-1 1 0 0,0 1-1 0 0,-11 7 6 0 0,12-8-7 0 0,-15 7 40 0 0,-1-1-1 0 0,0-1 1 0 0,0 0-1 0 0,-23 3 0 0 0,14-2-20 0 0,-156 35 97 0 0,147-33-115 0 0,-67 16-19 0 0,101-25 3 0 0,0 1 0 0 0,0 0 0 0 0,0 0 0 0 0,0 0 0 0 0,0 0-1 0 0,0 0 1 0 0,0 0 0 0 0,0 0 0 0 0,0-1 0 0 0,0 1 0 0 0,0 0-1 0 0,0 0 1 0 0,0 0 0 0 0,0 0 0 0 0,0 0 0 0 0,0 0-1 0 0,0-1 1 0 0,0 1 0 0 0,0 0 0 0 0,0 0 0 0 0,0 0 0 0 0,0 0-1 0 0,0 0 1 0 0,0 0 0 0 0,0-1 0 0 0,0 1 0 0 0,-1 0 0 0 0,1 0-1 0 0,0 0 1 0 0,0 0 0 0 0,0 0 0 0 0,0 0 0 0 0,0 0-1 0 0,0 0 1 0 0,0 0 0 0 0,0-1 0 0 0,0 1 0 0 0,-1 0 0 0 0,1 0-1 0 0,0 0 1 0 0,0 0 0 0 0,0 0 0 0 0,0 0 0 0 0,0 0 0 0 0,0 0-1 0 0,-1 0 1 0 0,1 0 0 0 0,0 0 0 0 0,0 0 0 0 0,0 0-1 0 0,0 0 1 0 0,0 0 0 0 0,0 0 0 0 0,0 0 0 0 0,-1 0 0 0 0,1 0-1 0 0,0 0 1 0 0,0 0 0 0 0,0 0 0 0 0,0 0 0 0 0,0 0-1 0 0,0 1 1 0 0,-1-1 0 0 0,1 0 0 0 0,0 0 0 0 0,0 0 0 0 0,0 0-1 0 0,12-11-475 0 0,19-12-138 0 0,53-19-2785 0 0,-54 29 1811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5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9215 0 0,'0'0'2243'0'0,"0"1"-830"0"0,4 16 785 0 0,9 24 0 0 0,4-1-688 0 0,30 53 0 0 0,-35-72-980 0 0,2-1 1 0 0,25 31-1 0 0,40 33 622 0 0,-60-64-882 0 0,14 12 50 0 0,2-1 0 0 0,1-1 0 0 0,1-3 0 0 0,1 0-1 0 0,63 31 1 0 0,-72-43-260 0 0,75 37 88 0 0,-87-44-467 0 0,6 3 670 0 0,-6-9-9912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5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9 15575 0 0,'0'0'712'0'0,"1"-1"-14"0"0,2-5-352 0 0,-2 5 174 0 0,-2 1-435 0 0,0 0-1 0 0,0 0 0 0 0,0 1 1 0 0,1-1-1 0 0,-1 1 1 0 0,0-1-1 0 0,0 1 1 0 0,1-1-1 0 0,-1 1 0 0 0,0-1 1 0 0,1 1-1 0 0,-2 0 1 0 0,-1 2 125 0 0,-31 28 588 0 0,1 0-1 0 0,-47 61 1 0 0,47-52-552 0 0,-19 21-10 0 0,4 3-1 0 0,2 1 1 0 0,-41 82-1 0 0,67-109-157 0 0,-29 80 0 0 0,43-98-1397 0 0,-5 29 0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57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237 620 3679 0 0,'0'0'10974'0'0,"1"-1"-9980"0"0,4-2 2930 0 0,-9 8-3240 0 0,-14 8-876 0 0,12-11 242 0 0,0 0-1 0 0,0 0 0 0 0,-1-1 1 0 0,1 0-1 0 0,-1 0 1 0 0,1 0-1 0 0,-1-1 1 0 0,-9-1-1 0 0,5 0 20 0 0,1-1 1 0 0,-1 1-1 0 0,1-2 1 0 0,-15-5-1 0 0,20 6-38 0 0,0-1 0 0 0,0 1 0 0 0,0-1 0 0 0,0-1 0 0 0,1 1 0 0 0,-1-1 0 0 0,1 1-1 0 0,0-1 1 0 0,0-1 0 0 0,0 1 0 0 0,1 0 0 0 0,0-1 0 0 0,0 0 0 0 0,0 0 0 0 0,0 0 0 0 0,1 0 0 0 0,-1 0 0 0 0,1 0-1 0 0,1-1 1 0 0,-2-5 0 0 0,-1-5 68 0 0,1 0 0 0 0,1 0-1 0 0,1-1 1 0 0,0 1 0 0 0,3-28-1 0 0,3-9 163 0 0,11-53 0 0 0,-10 79-446 0 0,1 1 1 0 0,1 0-1 0 0,22-47 0 0 0,-26 65 5 0 0,0 1-1 0 0,0 0 1 0 0,1 0 0 0 0,-1 1-1 0 0,2-1 1 0 0,-1 1 0 0 0,1 0-1 0 0,0 0 1 0 0,0 1 0 0 0,14-9-1 0 0,-15 11 116 0 0,0 0-1 0 0,0 1 1 0 0,0 0 0 0 0,0 0-1 0 0,1 0 1 0 0,-1 1-1 0 0,1-1 1 0 0,-1 1 0 0 0,1 1-1 0 0,-1-1 1 0 0,1 1-1 0 0,0 0 1 0 0,-1 0-1 0 0,1 1 1 0 0,0-1 0 0 0,9 4-1 0 0,11 4 109 0 0,-2 1 0 0 0,1 1 0 0 0,-1 2 0 0 0,43 27 0 0 0,81 69 1188 0 0,-137-99-1071 0 0,7 5 413 0 0,27 27 0 0 0,-41-36-451 0 0,0-1 0 0 0,0 0 0 0 0,-1 1 0 0 0,1 0 0 0 0,-1 0-1 0 0,0 0 1 0 0,-1 0 0 0 0,1 1 0 0 0,-1-1 0 0 0,0 1 0 0 0,2 10 0 0 0,-4-12-87 0 0,0-1-1 0 0,0 1 1 0 0,0 0 0 0 0,-1 0-1 0 0,1 0 1 0 0,-1 0 0 0 0,0 0 0 0 0,0 0-1 0 0,0-1 1 0 0,-1 1 0 0 0,0 0-1 0 0,1-1 1 0 0,-1 1 0 0 0,-3 3 0 0 0,-3 5 50 0 0,-1-1 1 0 0,-15 16-1 0 0,6-10-30 0 0,-1 0-1 0 0,0-2 1 0 0,0 0 0 0 0,-36 18-1 0 0,-93 38-59 0 0,80-43-465 0 0,-73 19 0 0 0,140-47 432 0 0,-5 2-138 0 0,0 0 0 0 0,0-1 1 0 0,0 0-1 0 0,-12 0 0 0 0,17-1 107 0 0,0 0 1 0 0,0 0-1 0 0,0 0 1 0 0,1 0-1 0 0,-1 0 1 0 0,0-1-1 0 0,0 1 1 0 0,0 0-1 0 0,0 0 1 0 0,0-1-1 0 0,1 1 1 0 0,-1 0-1 0 0,0-1 1 0 0,0 1-1 0 0,1-1 1 0 0,-1 1-1 0 0,0-1 1 0 0,1 0-1 0 0,-1 1 1 0 0,0-1-1 0 0,1 1 1 0 0,-1-1-1 0 0,1 0 1 0 0,-1 0-1 0 0,1 1 1 0 0,-1-1-1 0 0,1 0 1 0 0,0 0-1 0 0,-1 0 0 0 0,1 1 1 0 0,0-1-1 0 0,-1 0 1 0 0,1 0-1 0 0,0 0 1 0 0,0 0-1 0 0,0 0 1 0 0,0 0-1 0 0,0 1 1 0 0,0-1-1 0 0,0 0 1 0 0,0 0-1 0 0,1 0 1 0 0,-1-1-1 0 0,4-15-4717 0 0,4-4-1424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5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48 8287 0 0,'12'-10'796'0'0,"1"-1"0"0"0,29-15 3447 0 0,-39 38-1891 0 0,-3-9-2279 0 0,1 0 0 0 0,-1 1 0 0 0,-1-1 0 0 0,1 1-1 0 0,0-1 1 0 0,-1 0 0 0 0,0 0 0 0 0,0 1 0 0 0,0-1 0 0 0,-2 5 0 0 0,-19 33 303 0 0,13-26-273 0 0,-151 247 850 0 0,-49 90 1 0 0,68-124-452 0 0,103-170-379 0 0,-30 34 10 0 0,46-64-87 0 0,1 1-1 0 0,1 1 0 0 0,-21 41 1 0 0,39-66-25 0 0,1-3-15 0 0,0 0 0 0 0,0-1 0 0 0,1 1 0 0 0,-1 0 0 0 0,1 0 0 0 0,-1 0 0 0 0,1 0 0 0 0,0 0 0 0 0,0 0 0 0 0,0 0 0 0 0,0 4 0 0 0,0-5-70 0 0,9 1-1536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5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3679 0 0,'0'0'167'0'0,"-2"3"-7"0"0,-5 9-73 0 0,1 1 1 0 0,-8 24-1 0 0,10-25 1345 0 0,1 0-1 0 0,0 1 0 0 0,1-1 0 0 0,1 0 1 0 0,0 0-1 0 0,1 16 0 0 0,1-18-326 0 0,0 0-1 0 0,0-1 1 0 0,1 1 0 0 0,1 0-1 0 0,-1 0 1 0 0,2-1-1 0 0,-1 0 1 0 0,6 11-1 0 0,-4-12-1083 0 0,0 0-1 0 0,1 1 1 0 0,0-2-1 0 0,0 1 1 0 0,10 8-1 0 0,7 4 448 0 0,1-1 0 0 0,2-2 0 0 0,52 28 0 0 0,-6-4-85 0 0,23 15-32 0 0,71 48-122 0 0,-138-83-361 0 0,1-2 0 0 0,0-1 1 0 0,51 23-1 0 0,-78-40-259 0 0,0-2-97 0 0,0 1 230 0 0,0-1 0 0 0,0 0-1 0 0,0 1 1 0 0,0-1-1 0 0,0 0 1 0 0,-1 0 0 0 0,1 0-1 0 0,0-1 1 0 0,0 1-1 0 0,-1 0 1 0 0,1-1 0 0 0,-1 1-1 0 0,1-1 1 0 0,1-3 0 0 0,6-9-1280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3:5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2 1839 0 0,'-2'-1'134'0'0,"-1"1"289"0"0,-1 0 1 0 0,0 0-1 0 0,0 0 1 0 0,0 0-1 0 0,0 1 1 0 0,1-1-1 0 0,-1 1 1 0 0,0 0-1 0 0,1 0 1 0 0,-1 0-1 0 0,0 1 1 0 0,1-1-1 0 0,0 1 1 0 0,-1 0-1 0 0,1 0 1 0 0,-5 4-1 0 0,-6 5 2462 0 0,1 0 0 0 0,-15 18 0 0 0,23-25-2606 0 0,-158 190 2573 0 0,16 16-1333 0 0,13-20-702 0 0,104-149-801 0 0,-1 4-360 0 0,-3-2 1 0 0,-52 52-1 0 0,51-66-1714 0 0,10-15-4453 0 0,14-11 576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0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9 121 2759 0 0,'-9'-6'9910'0'0,"9"5"-9667"0"0,1 0 0 0 0,-1 0 0 0 0,0 0-1 0 0,1 0 1 0 0,-1 0 0 0 0,0 0 0 0 0,1 0 0 0 0,-1 0 0 0 0,1 0 0 0 0,0 0 0 0 0,-1 0 0 0 0,1 1 0 0 0,0-1 0 0 0,-1 0 0 0 0,1 0 0 0 0,0 1 0 0 0,0-1 0 0 0,0 0 0 0 0,-1 1 0 0 0,1-1 0 0 0,0 1 0 0 0,0-1 0 0 0,0 1 0 0 0,2-1 0 0 0,23-7 289 0 0,-24 8-392 0 0,126-21 1137 0 0,-10 3-1130 0 0,-79 11-114 0 0,89-23-2251 0 0,-104 24-2410 0 0,-4 1-1415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0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14943 0 0,'0'0'1358'0'0,"3"-1"-1118"0"0,33-10 746 0 0,164-42 3204 0 0,-151 42-3792 0 0,1 3 0 0 0,56-3 0 0 0,-62 10-927 0 0,4 0-1778 0 0,-17-2-3257 0 0,-7 1-708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3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43 4143 0 0,'0'0'12566'0'0,"1"-2"-11916"0"0,10-3-184 0 0,0 1 0 0 0,0 0-1 0 0,0 0 1 0 0,0 1 0 0 0,22-3 0 0 0,-16 3-129 0 0,1-1-15 0 0,1 1-1 0 0,0 1 0 0 0,0 0 1 0 0,-1 2-1 0 0,39 2 0 0 0,-43 2-228 0 0,-4 2-17 0 0,-9-2-20 0 0,-2 1-49 0 0,-1 1 0 0 0,1-1 0 0 0,-1 0 0 0 0,-1 0 0 0 0,1 1 0 0 0,-1-1 0 0 0,0-1 0 0 0,0 1 0 0 0,0 0 0 0 0,0-1-1 0 0,-1 1 1 0 0,-8 6 0 0 0,-2 3-9 0 0,-2-1 0 0 0,-23 15-1 0 0,-96 51 3 0 0,75-45 0 0 0,59-34 0 0 0,-47 31 0 0 0,36-23 0 0 0,3 1 23 0 0,9-8-12 0 0,-1-1 1 0 0,1 1 0 0 0,0-1-1 0 0,0 1 1 0 0,0 0 0 0 0,0-1-1 0 0,0 1 1 0 0,0-1-1 0 0,0 1 1 0 0,0-1 0 0 0,0 1-1 0 0,0 0 1 0 0,0-1-1 0 0,0 1 1 0 0,0-1 0 0 0,0 1-1 0 0,1-1 1 0 0,-1 1 0 0 0,0 0-1 0 0,0-1 1 0 0,1 1-1 0 0,-1-1 1 0 0,0 1 0 0 0,1-1-1 0 0,0 1 1 0 0,0 1 17 0 0,1-1 1 0 0,-1 0-1 0 0,1 1 0 0 0,0-1 1 0 0,0 0-1 0 0,0 0 1 0 0,3 1-1 0 0,1 0 75 0 0,0 1 0 0 0,1-2 0 0 0,-1 1 0 0 0,8 0 0 0 0,224 10 1390 0 0,-220-11-1428 0 0,67-1-62 0 0,97-14 0 0 0,-116 9-682 0 0,-40 3-1608 0 0,-2 0-3811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0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60 1839 0 0,'0'0'83'0'0,"-2"-1"-6"0"0,-49-5 786 0 0,33 6 2501 0 0,1 0 3727 0 0,15 0-6452 0 0,1 0 1 0 0,-1-1 0 0 0,0 1 0 0 0,1 0-1 0 0,-1-1 1 0 0,1 0 0 0 0,0 1 0 0 0,-1-1-1 0 0,1 0 1 0 0,-1 1 0 0 0,-1-3-1 0 0,-2-1-395 0 0,4 3 372 0 0,1 0-554 0 0,-1 1-59 0 0,1-1 1 0 0,0 1 0 0 0,0 0 0 0 0,0-1 0 0 0,0 1 0 0 0,-1-1 0 0 0,1 1-1 0 0,0 0 1 0 0,0-1 0 0 0,0 1 0 0 0,0-1 0 0 0,0 1 0 0 0,0 0-1 0 0,0-1 1 0 0,0 1 0 0 0,0-1 0 0 0,0 1 0 0 0,1 0 0 0 0,-1-1-1 0 0,0 1 1 0 0,0-1 0 0 0,4-2-2 0 0,-1 0-1 0 0,1 1 0 0 0,-1-1 1 0 0,1 1-1 0 0,0 0 0 0 0,0 0 1 0 0,0 0-1 0 0,0 0 0 0 0,1 1 1 0 0,-1 0-1 0 0,0 0 0 0 0,8-1 1 0 0,6 0-4 0 0,34 1 1 0 0,-20 1 2 0 0,26 1-1 0 0,-1 2 0 0 0,81 15 0 0 0,-123-15-4 0 0,-1 0 0 0 0,0 1 0 0 0,0 0 0 0 0,0 2 0 0 0,-1-1 0 0 0,0 2 0 0 0,17 10 0 0 0,-25-14 3 0 0,1 0-1 0 0,-1 1 0 0 0,0 0 1 0 0,-1 0-1 0 0,1 0 1 0 0,-1 1-1 0 0,0 0 0 0 0,0 0 1 0 0,0 0-1 0 0,0 0 1 0 0,-1 0-1 0 0,0 1 0 0 0,0-1 1 0 0,-1 1-1 0 0,1 0 1 0 0,-1 0-1 0 0,-1 0 0 0 0,1 0 1 0 0,0 9-1 0 0,-2-6 2 0 0,-1 0 0 0 0,0 1 0 0 0,-1-2 0 0 0,0 1 0 0 0,-1 0 0 0 0,0 0 0 0 0,-5 11 0 0 0,-1 3 0 0 0,-4 12 11 0 0,-3-1 0 0 0,0-1-1 0 0,-3 0 1 0 0,0-1 0 0 0,-34 41-1 0 0,3-13-115 0 0,-32 44-93 0 0,69-86 180 0 0,1 2 0 0 0,1-1-1 0 0,-16 38 1 0 0,23-46 18 0 0,1 0 0 0 0,0 0-1 0 0,0 0 1 0 0,2 0 0 0 0,-1 1 0 0 0,1-1 0 0 0,1 14-1 0 0,1-16 3 0 0,-1-1 1 0 0,1 1-1 0 0,1 0 0 0 0,0-1 0 0 0,0 0 0 0 0,1 1 0 0 0,0-1 0 0 0,0 0 0 0 0,1-1 0 0 0,4 10 1 0 0,-2-9 59 0 0,-1 0 1 0 0,1 0 0 0 0,0 0 0 0 0,0-1 0 0 0,1 1-1 0 0,0-1 1 0 0,1-1 0 0 0,14 11 0 0 0,25 8 591 0 0,92 36 1 0 0,-128-57-626 0 0,-9-3-2 0 0,-1-1-1 0 0,1 1 0 0 0,0-1 0 0 0,0 1 1 0 0,-1-1-1 0 0,1 0 0 0 0,0 0 0 0 0,0 0 0 0 0,3 0 1 0 0,2 0 245 0 0,3 0-204 0 0,0-2-29 0 0,-9 2-98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0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38 1375 0 0,'2'-1'344'0'0,"28"-9"6932"0"0,-28 9-6501 0 0,12-9 11666 0 0,-8 7-12033 0 0,1 0-324 0 0,-5 3 300 0 0,-14-4-309 0 0,5 2-69 0 0,-1 1-1 0 0,1 0 1 0 0,-1 0 0 0 0,0 0-1 0 0,0 1 1 0 0,1 1 0 0 0,-1-1 0 0 0,0 1-1 0 0,-14 4 1 0 0,-2 2 25 0 0,-40 19-1 0 0,32-13-23 0 0,1 2-10 0 0,0 1 0 0 0,1 2 0 0 0,-51 40 0 0 0,80-57-56 0 0,1 0 51 0 0,0 1 0 0 0,0-1-1 0 0,1 1 1 0 0,-1-1 0 0 0,1 1-1 0 0,0-1 1 0 0,-1 1-1 0 0,1-1 1 0 0,0 0 0 0 0,0 1-1 0 0,-1-1 1 0 0,1 0 0 0 0,0 1-1 0 0,1-1 1 0 0,-1 0 0 0 0,0 0-1 0 0,0 0 1 0 0,0 0-1 0 0,3 1 1 0 0,29 16-39 0 0,-24-14 15 0 0,12 7 19 0 0,1-1 1 0 0,-1 1-1 0 0,0 1 0 0 0,23 18 0 0 0,-41-27 11 0 0,1-1 1 0 0,-1 1 0 0 0,-1 0-1 0 0,1 1 1 0 0,0-1 0 0 0,-1 0-1 0 0,4 7 1 0 0,1 6 1 0 0,-7-11 0 0 0,0-1 0 0 0,0 4 21 0 0,-1 0-1 0 0,1-1 1 0 0,-1 1-1 0 0,0 0 1 0 0,-1-1 0 0 0,0 1-1 0 0,0-1 1 0 0,0 1-1 0 0,-1-1 1 0 0,0 0-1 0 0,-1 0 1 0 0,0 0 0 0 0,-7 10-1 0 0,-3 2 52 0 0,-1-1 0 0 0,-1-1 0 0 0,-22 19 0 0 0,30-28-59 0 0,-1-1 0 0 0,1-1 0 0 0,-1 0-1 0 0,-15 8 1 0 0,24-14-13 0 0,-5 2 0 0 0,0 0 0 0 0,0 0 0 0 0,0 0 0 0 0,0-1 0 0 0,0 0 0 0 0,0 0 0 0 0,-7 1 0 0 0,-19 4 0 0 0,18-4 9 0 0,1 0 0 0 0,-1 0 0 0 0,0-1 0 0 0,0-1 0 0 0,0 0-1 0 0,-14-2 1 0 0,-18 0 4 0 0,27 2 46 0 0,7 0 102 0 0,-1 0 1 0 0,-18 2 0 0 0,59-9-75 0 0,-15 4-190 0 0,0 0 0 0 0,0 0 0 0 0,17 0-1 0 0,-12 2-645 0 0,-1 0-2013 0 0,-2 4-3469 0 0,-5 3 128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1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601 126 5983 0 0,'7'-17'1011'0'0,"17"-27"-1"0"0,14-12 8823 0 0,-39 55-9109 0 0,0 0-670 0 0,-1 0 1 0 0,1 0-1 0 0,0 1 1 0 0,0-1-1 0 0,-1 0 1 0 0,1 1-1 0 0,0-1 1 0 0,-1 1-1 0 0,1-1 1 0 0,0 1 0 0 0,-1 0-1 0 0,1-1 1 0 0,-1 1-1 0 0,1 0 1 0 0,-1 0-1 0 0,1 0 1 0 0,-1 0-1 0 0,1 0 1 0 0,0 1-1 0 0,-1-1 1 0 0,1 0 0 0 0,-1 1-1 0 0,-1 0 1 0 0,-5 1 66 0 0,0 2 0 0 0,-14 7 0 0 0,14-6-76 0 0,-32 17-22 0 0,2 2 0 0 0,1 1 0 0 0,1 2 0 0 0,-35 35-1 0 0,-117 137-31 0 0,164-171 9 0 0,2 1 0 0 0,1 0 0 0 0,1 2 0 0 0,1 0 0 0 0,-18 44 0 0 0,30-58 0 0 0,1 0 0 0 0,1 0 0 0 0,0 1 0 0 0,1 0 0 0 0,1 0 0 0 0,1 0 0 0 0,0 0 0 0 0,2 1 0 0 0,0-1 0 0 0,1 0 0 0 0,0 1 0 0 0,7 24 0 0 0,-2-20 0 0 0,1-1 0 0 0,1 0 0 0 0,1 0 0 0 0,1-1 0 0 0,17 26 0 0 0,73 94 0 0 0,-65-95 0 0 0,100 127-89 0 0,26 36-29 0 0,-115-144 109 0 0,49 94 1 0 0,-83-136 8 0 0,-1 1 0 0 0,-2 0 0 0 0,0 1 0 0 0,-1 0 0 0 0,7 44 0 0 0,-12-52 0 0 0,-2 0 0 0 0,0-1 0 0 0,-1 1 0 0 0,-1 0 0 0 0,0 0 0 0 0,-2-1 0 0 0,0 1 0 0 0,0-1 0 0 0,-12 32 0 0 0,5-26 0 0 0,0 0 0 0 0,-2-1 0 0 0,-1-1 0 0 0,0 0 0 0 0,-1 0 0 0 0,-25 25 0 0 0,2-7 0 0 0,-77 60 0 0 0,-57 25 0 0 0,147-105-5 0 0,10-8 22 0 0,-1 1 0 0 0,2 1 1 0 0,-13 13-1 0 0,20-16-17 0 0,5-7-50 0 0,1 0-1 0 0,0 0 1 0 0,0 0-1 0 0,0 0 1 0 0,0 0-1 0 0,0 0 1 0 0,0 0 0 0 0,0 0-1 0 0,1-1 1 0 0,-1 1-1 0 0,1 0 1 0 0,-1 0-1 0 0,1 0 1 0 0,0 0-1 0 0,0-1 1 0 0,0 1-1 0 0,0 0 1 0 0,0-1 0 0 0,2 3-1 0 0,10 8-5346 0 0,-3-5-549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1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751 833 7367 0 0,'0'0'3432'0'0,"1"2"-1968"0"0,0-1-1291 0 0,-1-1 0 0 0,1 1 0 0 0,-1 0 0 0 0,0-1 0 0 0,1 1 0 0 0,0-1 0 0 0,-1 1 0 0 0,1 0 0 0 0,-1-1 0 0 0,1 1-1 0 0,0-1 1 0 0,-1 1 0 0 0,1-1 0 0 0,0 0 0 0 0,0 1 0 0 0,-1-1 0 0 0,1 0 0 0 0,0 0 0 0 0,0 1 0 0 0,0-1 0 0 0,-1 0 0 0 0,1 0 0 0 0,0 0 0 0 0,0 0-1 0 0,0 0 1 0 0,1 0 0 0 0,0-1-11 0 0,1 1-1 0 0,-1-1 1 0 0,0 0-1 0 0,0 0 1 0 0,1 0-1 0 0,-1 0 0 0 0,0 0 1 0 0,0 0-1 0 0,2-3 1 0 0,4-2 63 0 0,0-1-1 0 0,-1 0 1 0 0,11-14 0 0 0,-10 10-94 0 0,-2 0 0 0 0,1 0 1 0 0,-1 0-1 0 0,-1-1 0 0 0,7-22 0 0 0,11-64 123 0 0,2-111-113 0 0,6-35 6 0 0,-3 114-392 0 0,-29 122 176 0 0,0 6 58 0 0,-4-6-58 0 0,-3 6-25 0 0,6 2 85 0 0,-1 0-1 0 0,1 1 1 0 0,0-1-1 0 0,0 1 0 0 0,0 0 1 0 0,-1 0-1 0 0,1-1 1 0 0,0 1-1 0 0,0 0 1 0 0,0 1-1 0 0,0-1 1 0 0,0 0-1 0 0,1 1 1 0 0,-1-1-1 0 0,0 1 1 0 0,0-1-1 0 0,1 1 0 0 0,-3 3 1 0 0,-2 3-9 0 0,0 1 1 0 0,-8 17-1 0 0,9-17 12 0 0,-14 27 6 0 0,-57 101 0 0 0,59-111 0 0 0,0-2 0 0 0,-2 0 0 0 0,-25 26 0 0 0,6-13 0 0 0,-46 35-1 0 0,60-54 4 0 0,0-2 0 0 0,-2-1 0 0 0,-41 19 0 0 0,24-15 55 0 0,-82 22 0 0 0,104-36-39 0 0,1-1-1 0 0,-1-1 1 0 0,0 0-1 0 0,1-2 0 0 0,-1 0 1 0 0,-32-4-1 0 0,47 2-9 0 0,-1-1 0 0 0,1 1 0 0 0,-1-1 0 0 0,1 0 0 0 0,0-1 0 0 0,0 1 0 0 0,0-1 0 0 0,-9-6 0 0 0,12 7-3 0 0,0 0-1 0 0,0 0 0 0 0,1 0 1 0 0,-1-1-1 0 0,1 1 0 0 0,0-1 0 0 0,0 1 1 0 0,0-1-1 0 0,0 0 0 0 0,0 0 0 0 0,0 0 1 0 0,1 0-1 0 0,-1 0 0 0 0,1 0 0 0 0,0 0 1 0 0,0 0-1 0 0,0-1 0 0 0,0-5 1 0 0,0 0-8 0 0,1 0 0 0 0,1 0 1 0 0,0 0-1 0 0,0 0 1 0 0,1 0-1 0 0,0 0 0 0 0,0 0 1 0 0,1 1-1 0 0,0-1 1 0 0,0 1-1 0 0,1 0 1 0 0,0 0-1 0 0,1 0 0 0 0,0 0 1 0 0,0 1-1 0 0,1 0 1 0 0,0 0-1 0 0,0 0 0 0 0,0 1 1 0 0,1-1-1 0 0,0 2 1 0 0,0-1-1 0 0,1 1 1 0 0,-1 0-1 0 0,1 1 0 0 0,11-5 1 0 0,-6 4 18 0 0,0 2 1 0 0,0 0-1 0 0,1 0 1 0 0,-1 1-1 0 0,1 1 1 0 0,-1 0-1 0 0,1 1 1 0 0,-1 0-1 0 0,1 2 1 0 0,-1-1-1 0 0,15 4 1 0 0,-13-1 15 0 0,0 0 1 0 0,0 1 0 0 0,0 0-1 0 0,0 2 1 0 0,-1-1 0 0 0,0 2-1 0 0,0 0 1 0 0,-1 0 0 0 0,16 14 0 0 0,-21-14-13 0 0,-1-1 1 0 0,0 1-1 0 0,0 1 1 0 0,-1-1-1 0 0,0 1 1 0 0,0 0-1 0 0,5 13 1 0 0,26 72 140 0 0,-28-68-162 0 0,-7-21 26 0 0,5 17 135 0 0,13 24 0 0 0,-17-39-127 0 0,1 0 1 0 0,1-1-1 0 0,-1 1 1 0 0,1-1 0 0 0,1 1-1 0 0,-1-1 1 0 0,7 5-1 0 0,-7-6-24 0 0,1 0-1 0 0,0 0 1 0 0,0-1 0 0 0,0 1-1 0 0,1-1 1 0 0,-1-1-1 0 0,1 1 1 0 0,0-1 0 0 0,0 0-1 0 0,0-1 1 0 0,0 0-1 0 0,1 0 1 0 0,-1 0 0 0 0,13 0-1 0 0,172-6-1787 0 0,-166 2 304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1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3679 0 0,'0'0'627'0'0,"1"-1"658"0"0,1-19 7198 0 0,0 20-8071 0 0,1 0-330 0 0,-1 0 1 0 0,1 1 0 0 0,0-1-1 0 0,-1 1 1 0 0,1 0-1 0 0,-1 0 1 0 0,1 0-1 0 0,-1 0 1 0 0,0 0-1 0 0,1 0 1 0 0,1 2 0 0 0,27 21 861 0 0,-14-9-438 0 0,24 19 745 0 0,46 51 0 0 0,30 45 129 0 0,-89-97-1067 0 0,-4-6-131 0 0,146 162 719 0 0,-121-140-762 0 0,90 72 0 0 0,-124-111-128 0 0,-1 1 0 0 0,1-2 0 0 0,1 0 1 0 0,0 0-1 0 0,0-2 0 0 0,0 0 0 0 0,1-1 0 0 0,35 8 0 0 0,-44-12-80 0 0,1-1-1 0 0,0 0 0 0 0,-1 0 1 0 0,1-1-1 0 0,17-2 1 0 0,-24 1-216 0 0,-17-12-9123 0 0,7 5 4030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1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0 8751 0 0,'-1'2'6675'0'0,"-55"73"-4412"0"0,-124 129-1 0 0,28-54-1808 0 0,39-37-366 0 0,50-51-42 0 0,2 4 0 0 0,-76 107 0 0 0,91-114 8 0 0,45-58-60 0 0,0 1 1 0 0,0-1 0 0 0,0 0 0 0 0,0 1 0 0 0,0-1 0 0 0,0 0-1 0 0,-1 0 1 0 0,1 0 0 0 0,-1 0 0 0 0,1 0 0 0 0,-1 0 0 0 0,1 0-1 0 0,-1 0 1 0 0,1-1 0 0 0,-1 1 0 0 0,0-1 0 0 0,1 1 0 0 0,-1-1 0 0 0,-3 1-1 0 0,2-1-32 0 0,2 0-20 0 0,0 1 0 0 0,1-1-1 0 0,-1 0 1 0 0,0 0 0 0 0,1 0-1 0 0,-1 0 1 0 0,0 0 0 0 0,0 0-1 0 0,1 0 1 0 0,-1 0 0 0 0,0 0 0 0 0,1 0-1 0 0,-1 0 1 0 0,0 0 0 0 0,1 0-1 0 0,-1-1 1 0 0,0 1 0 0 0,1 0-1 0 0,-1 0 1 0 0,1-1 0 0 0,-1 1 0 0 0,0-1-1 0 0,1 1 1 0 0,-1 0 0 0 0,1-1-1 0 0,-1 1 1 0 0,1-1 0 0 0,-1 1-1 0 0,1-1 1 0 0,0 1 0 0 0,-1-1 0 0 0,1 0-1 0 0,0 1 1 0 0,-1-1 0 0 0,1 1-1 0 0,0-1 1 0 0,0 0 0 0 0,-1 1-1 0 0,1-1 1 0 0,0 0 0 0 0,0 0 0 0 0,0-1-185 0 0,0-1 0 0 0,0 1 0 0 0,0 0 1 0 0,0 0-1 0 0,0 0 0 0 0,1 0 1 0 0,-1 0-1 0 0,1 0 0 0 0,-1-1 0 0 0,1 1 1 0 0,1-2-1 0 0,6-11-1156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1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315 334 7367 0 0,'0'0'9794'0'0,"1"2"-9278"0"0,0 0-398 0 0,0 1 0 0 0,0-1 0 0 0,0 0 1 0 0,1 1-1 0 0,-1-1 0 0 0,1 0 0 0 0,0 0 0 0 0,-1 0 1 0 0,1 0-1 0 0,0 0 0 0 0,0 0 0 0 0,0-1 1 0 0,0 1-1 0 0,1-1 0 0 0,-1 1 0 0 0,0-1 1 0 0,1 0-1 0 0,-1 0 0 0 0,5 2 0 0 0,5 0 109 0 0,-1 0-1 0 0,1-1 0 0 0,16 1 1 0 0,7 2 217 0 0,11 1-128 0 0,57 2 0 0 0,-86-7-364 0 0,-1-2 0 0 0,1 0 0 0 0,-1 0 0 0 0,0-2 0 0 0,1 0 0 0 0,-1-1 0 0 0,0 0 0 0 0,-1-2 0 0 0,1 0 0 0 0,-1 0 0 0 0,0-1 0 0 0,-1-1 0 0 0,0-1 0 0 0,0 0 0 0 0,-1-1 0 0 0,0 0 0 0 0,0-1 0 0 0,-2 0 0 0 0,13-15 0 0 0,-18 18-61 0 0,-1 0 1 0 0,-1-1-1 0 0,1 1 0 0 0,-1-1 0 0 0,-1 0 1 0 0,0 0-1 0 0,0 0 0 0 0,-1 0 0 0 0,0 0 1 0 0,-1-1-1 0 0,1 1 0 0 0,-2-1 0 0 0,0 1 0 0 0,-1-16 1 0 0,0 18 66 0 0,0 1-1 0 0,0 0 1 0 0,0-1 0 0 0,-1 1 0 0 0,0 0 0 0 0,-1 0 0 0 0,1 0 0 0 0,-1 0-1 0 0,-7-10 1 0 0,7 12 23 0 0,1 1-1 0 0,-1-1 0 0 0,-1 1 0 0 0,1 0 1 0 0,-1 0-1 0 0,1 0 0 0 0,-1 1 1 0 0,0-1-1 0 0,0 1 0 0 0,0 0 1 0 0,0 0-1 0 0,0 0 0 0 0,0 1 1 0 0,-1-1-1 0 0,-4 0 0 0 0,-5 0-16 0 0,-1 0 0 0 0,1 1 0 0 0,0 1 0 0 0,-1 0 0 0 0,-28 5 0 0 0,17 1 7 0 0,-1 1 1 0 0,-49 19-1 0 0,-47 32-13 0 0,-75 56 230 0 0,157-86-125 0 0,0 3 0 0 0,-53 52-1 0 0,79-68 19 0 0,2 0-1 0 0,-1 0 0 0 0,2 1 0 0 0,0 1 1 0 0,2 0-1 0 0,-14 26 0 0 0,21-35-44 0 0,-1 0 0 0 0,2 0 1 0 0,-1 0-1 0 0,1 0 0 0 0,0 0 0 0 0,1 0 0 0 0,0 1 0 0 0,0-1 0 0 0,1 0 0 0 0,0 1 0 0 0,0-1 0 0 0,1 1 1 0 0,0-1-1 0 0,1 0 0 0 0,0 0 0 0 0,0 1 0 0 0,0-1 0 0 0,5 9 0 0 0,-1-8 121 0 0,-1 1-1 0 0,1-1 0 0 0,1 0 1 0 0,0 0-1 0 0,0-1 0 0 0,1 0 1 0 0,0 0-1 0 0,0-1 0 0 0,0 0 1 0 0,1-1-1 0 0,0 1 1 0 0,1-2-1 0 0,18 9 0 0 0,0-2 258 0 0,1-1 0 0 0,0-2 0 0 0,54 10 0 0 0,-47-13-133 0 0,-1-2-1 0 0,1-2 1 0 0,38-2-1 0 0,107-18 281 0 0,-176 18-561 0 0,16-4 35 0 0,-19 3-446 0 0,5-2 786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1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 6911 0 0,'0'0'623'0'0,"-2"0"-514"0"0,-31 4 479 0 0,-1 7 8695 0 0,35-9-8642 0 0,-1-1-537 0 0,0 0-1 0 0,1 1 1 0 0,-1-1 0 0 0,1 0-1 0 0,-1 0 1 0 0,1 0-1 0 0,0 0 1 0 0,-1 0-1 0 0,1 0 1 0 0,0 0 0 0 0,0 0-1 0 0,0 0 1 0 0,0 0-1 0 0,0 0 1 0 0,0 0-1 0 0,2 1 1 0 0,0 0 52 0 0,1-1-1 0 0,-1 1 1 0 0,1 0 0 0 0,-1-1 0 0 0,7 2-1 0 0,3-1 213 0 0,0 0-1 0 0,19 0 0 0 0,21-2 181 0 0,73-10 0 0 0,-36 1-245 0 0,-75 8-1018 0 0,0-1 0 0 0,0 0 0 0 0,0-2 0 0 0,-1 1 0 0 0,0-2 0 0 0,1 0 0 0 0,14-7 0 0 0,-10 1-5797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1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32 156 8751 0 0,'0'0'674'0'0,"0"-1"-438"0"0,-12-19 1049 0 0,9 18-762 0 0,1-1 0 0 0,0 0-1 0 0,0 0 1 0 0,0 0 0 0 0,1 0 0 0 0,-1 0 0 0 0,1-1 0 0 0,0 1 0 0 0,0 0 0 0 0,0-1 0 0 0,-1-4 0 0 0,3 6-420 0 0,-1 0-1 0 0,1 1 1 0 0,-1-1 0 0 0,1 0 0 0 0,0 0 0 0 0,0 1 0 0 0,0-1 0 0 0,0 0 0 0 0,0 1 0 0 0,1-1 0 0 0,-1 1 0 0 0,2-2 0 0 0,-1 1 25 0 0,2-2-28 0 0,0 0-1 0 0,0 1 0 0 0,1-1 1 0 0,0 1-1 0 0,-1 0 1 0 0,1 0-1 0 0,1 0 0 0 0,-1 1 1 0 0,0 0-1 0 0,9-3 1 0 0,6 0 74 0 0,33-4 1 0 0,-20 4-54 0 0,-2 0-9 0 0,0 1-1 0 0,-1 2 1 0 0,1 1 0 0 0,33 3-1 0 0,-46 0-31 0 0,1 0 0 0 0,-1 2 0 0 0,0 0-1 0 0,-1 1 1 0 0,1 0 0 0 0,-1 2 0 0 0,0 0-1 0 0,18 11 1 0 0,-31-16-69 0 0,0 0-1 0 0,-1 1 0 0 0,0-1 1 0 0,1 1-1 0 0,-1-1 1 0 0,0 1-1 0 0,0 0 0 0 0,-1 1 1 0 0,1-1-1 0 0,0 0 1 0 0,-1 1-1 0 0,0-1 0 0 0,0 1 1 0 0,0 0-1 0 0,-1 0 1 0 0,3 5-1 0 0,-3-5-4 0 0,-1 0 0 0 0,1 0 0 0 0,-1 0 0 0 0,0 0 1 0 0,0 0-1 0 0,-1-1 0 0 0,1 1 0 0 0,-1 0 0 0 0,0 0 0 0 0,0 0 0 0 0,0-1 1 0 0,0 1-1 0 0,-1 0 0 0 0,1-1 0 0 0,-1 1 0 0 0,0-1 0 0 0,0 0 0 0 0,-3 4 0 0 0,-96 112 124 0 0,76-91-110 0 0,-69 71 43 0 0,-49 57-433 0 0,136-147 350 0 0,-10 11-79 0 0,-24 36-1 0 0,37-50 93 0 0,1 1 0 0 0,-1 0 0 0 0,1-1 0 0 0,0 1 0 0 0,1 0 0 0 0,0 0 0 0 0,0 1 0 0 0,0-1 0 0 0,1 0 0 0 0,0 12 0 0 0,1-14 7 0 0,1 0 0 0 0,-1 0-1 0 0,1 0 1 0 0,1 0 0 0 0,-1 0-1 0 0,1 0 1 0 0,-1 0 0 0 0,2-1-1 0 0,-1 1 1 0 0,0-1 0 0 0,1 1-1 0 0,0-1 1 0 0,4 5 0 0 0,6 6 10 0 0,0-1 1 0 0,18 14 0 0 0,-14-12 43 0 0,48 48 114 0 0,50 43 142 0 0,-109-101-466 0 0,4 1-1850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1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54 9007 0 0,'0'0'816'0'0,"2"-1"-672"0"0,10-9 272 0 0,9-6 2762 0 0,-20 16-3112 0 0,-1 0 1 0 0,1-1-1 0 0,0 1 1 0 0,0 0-1 0 0,-1 0 1 0 0,1 0 0 0 0,0-1-1 0 0,-1 1 1 0 0,1 0-1 0 0,0-1 1 0 0,-1 1-1 0 0,1 0 1 0 0,-1-1 0 0 0,1 1-1 0 0,0-1 1 0 0,-1 1-1 0 0,1-1 1 0 0,-1 1-1 0 0,1-1 1 0 0,-1 0 0 0 0,0 1-1 0 0,1-1 1 0 0,0 0-1 0 0,-2 0 45 0 0,1 1-1 0 0,0-1 1 0 0,-1 1-1 0 0,1-1 1 0 0,0 1 0 0 0,-1-1-1 0 0,1 1 1 0 0,-1-1-1 0 0,1 1 1 0 0,-1-1-1 0 0,1 1 1 0 0,-1 0-1 0 0,1-1 1 0 0,-1 1-1 0 0,1 0 1 0 0,-1 0-1 0 0,1-1 1 0 0,-1 1 0 0 0,1 0-1 0 0,-2 0 1 0 0,-5-3 230 0 0,0 1 1 0 0,0 1-1 0 0,-9-1 1 0 0,10 1-245 0 0,-1 2 0 0 0,0-1 0 0 0,1 1 0 0 0,-1 0 0 0 0,1 0 0 0 0,-1 1 0 0 0,1 0 0 0 0,-7 2 0 0 0,12-3 18 0 0,-1 0-23 0 0,-68 24 293 0 0,-46 25 51 0 0,69-30-128 0 0,21-10-181 0 0,-34 20 0 0 0,51-23-117 0 0,1 2 1 0 0,5 3 32 0 0,2-10-41 0 0,1 0 1 0 0,-1-1 0 0 0,1 1-1 0 0,-1 0 1 0 0,1 0 0 0 0,0 0 0 0 0,0 0-1 0 0,0-1 1 0 0,0 1 0 0 0,0 0 0 0 0,1 0-1 0 0,-1 0 1 0 0,0 0 0 0 0,1-1-1 0 0,0 3 1 0 0,1 1 18 0 0,2 8-17 0 0,0-1 1 0 0,1 0 0 0 0,7 12-1 0 0,-10-19 1 0 0,1-1 1 0 0,-1 1-1 0 0,0 0 0 0 0,0 1 0 0 0,0-1 0 0 0,-1 0 0 0 0,1 0 0 0 0,-1 1 0 0 0,-1-1 0 0 0,1 7 0 0 0,0-9-5 0 0,-3 16 0 0 0,-3 8 0 0 0,3-11 0 0 0,0-11 0 0 0,-6 9 0 0 0,5-8 3 0 0,-1 1 0 0 0,0-1 0 0 0,0 0-1 0 0,-1 0 1 0 0,0 0 0 0 0,0 0 0 0 0,0-1 0 0 0,-1 0-1 0 0,0 0 1 0 0,0-1 0 0 0,0 1 0 0 0,0-1 0 0 0,-1-1-1 0 0,1 1 1 0 0,-1-1 0 0 0,0 0 0 0 0,0-1 0 0 0,-8 2 0 0 0,-265 65 131 0 0,278-69-226 0 0,47-4-3289 0 0,-16 0 1882 0 0,-6 2 59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3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12895 0 0,'0'0'4892'0'0,"2"1"-4240"0"0,6 2-323 0 0,-1 0 0 0 0,1 0 0 0 0,-1-1 1 0 0,1-1-1 0 0,0 1 0 0 0,14 0 0 0 0,54-2 785 0 0,-41-1-812 0 0,-11 1-242 0 0,158-2 634 0 0,-61-8-3169 0 0,-101 6 556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1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0,'0'0'4392'0'0,"2"0"-3158"0"0,2 0-1030 0 0,0 1 0 0 0,0-1 1 0 0,0 1-1 0 0,0 0 1 0 0,-1 0-1 0 0,1 0 1 0 0,0 1-1 0 0,0 0 0 0 0,-1-1 1 0 0,1 1-1 0 0,-1 0 1 0 0,1 1-1 0 0,4 3 1 0 0,4 5 487 0 0,1 1 0 0 0,10 13 0 0 0,-4-4 138 0 0,-16-18-759 0 0,44 47 1211 0 0,1-2 1 0 0,88 65-1 0 0,54 10 21 0 0,-142-96-1128 0 0,0-3 0 0 0,61 22 0 0 0,-83-38-374 0 0,-24-7 50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1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901 0 12959 0 0,'0'0'1990'0'0,"-1"0"-1345"0"0,-8 1-411 0 0,1 0 0 0 0,-1 0-1 0 0,1 1 1 0 0,-1 0 0 0 0,1 0 0 0 0,0 1 0 0 0,0 0 0 0 0,0 1 0 0 0,1 0-1 0 0,-1 0 1 0 0,1 1 0 0 0,0-1 0 0 0,-11 11 0 0 0,-9 9 71 0 0,2 1-1 0 0,-23 29 1 0 0,14-16 63 0 0,-7 4-233 0 0,-76 60 0 0 0,-57 23 60 0 0,43-52-136 0 0,92-54-33 0 0,1 2-1 0 0,-40 29 1 0 0,64-38-15 0 0,5-1 18 0 0,9-10-37 0 0,-1 0 0 0 0,1-1 0 0 0,0 1 0 0 0,0-1 0 0 0,-1 1 0 0 0,1 0 0 0 0,0-1 0 0 0,0 1 0 0 0,0 0 0 0 0,0-1 0 0 0,0 1 0 0 0,0 0 0 0 0,0-1 0 0 0,0 1 0 0 0,0 0-1 0 0,0-1 1 0 0,1 1 0 0 0,-1-1 0 0 0,0 1 0 0 0,0 0 0 0 0,0-1 0 0 0,1 1 0 0 0,-1-1 0 0 0,0 1 0 0 0,1 0 0 0 0,-1-1 0 0 0,1 1 0 0 0,-1-1 0 0 0,1 1 0 0 0,-1-1 0 0 0,0 0 0 0 0,1 1 0 0 0,0-1 0 0 0,0 1 0 0 0,1 0-704 0 0,1 1-1 0 0,-1-1 1 0 0,1 0 0 0 0,-1 0 0 0 0,1 0 0 0 0,0 0 0 0 0,3 0 0 0 0,12 2-5654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2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292 450 7831 0 0,'0'0'603'0'0,"-2"0"-396"0"0,-7 0 298 0 0,0 1 0 0 0,0 1 1 0 0,-11 3-1 0 0,-11 2 2263 0 0,-13 3-784 0 0,31-6-1391 0 0,0-1-1 0 0,-25 3 0 0 0,31-5-408 0 0,0-1-1 0 0,-1 0 1 0 0,1 0-1 0 0,-1-1 1 0 0,-12-2-1 0 0,18 2-123 0 0,-1 0 1 0 0,1 0-1 0 0,0 0 0 0 0,-1 0 0 0 0,1 0 0 0 0,0 0 1 0 0,0-1-1 0 0,0 1 0 0 0,0-1 0 0 0,0 1 0 0 0,0-1 1 0 0,1 0-1 0 0,-1 0 0 0 0,0 0 0 0 0,1 0 1 0 0,0 0-1 0 0,-1 0 0 0 0,1 0 0 0 0,0 0 0 0 0,-2-5 1 0 0,1 1 73 0 0,1 0 1 0 0,0 0 0 0 0,0 0 0 0 0,0-1 0 0 0,1 1 0 0 0,-1 0-1 0 0,2-9 1 0 0,8-44 553 0 0,-7 47-588 0 0,0-1-10 0 0,2-1 0 0 0,-1 1 0 0 0,2-1 0 0 0,0 1 0 0 0,9-17 1 0 0,-3 11-312 0 0,2-1 1 0 0,21-25 0 0 0,-23 31-188 0 0,2 0 0 0 0,0 1 0 0 0,0 0-1 0 0,1 1 1 0 0,1 0 0 0 0,28-16 0 0 0,-35 23 258 0 0,1 1 0 0 0,-1 0 0 0 0,1 0-1 0 0,0 1 1 0 0,0 1 0 0 0,1-1 0 0 0,-1 1 0 0 0,0 1 0 0 0,1 0 0 0 0,-1 0-1 0 0,1 1 1 0 0,-1 0 0 0 0,1 0 0 0 0,17 4 0 0 0,77 21 827 0 0,116 23 2451 0 0,-205-45-2834 0 0,68 16 985 0 0,-74-16-1116 0 0,1 0 0 0 0,0 1 0 0 0,-1 0 0 0 0,0 1 0 0 0,0 0 0 0 0,9 6-1 0 0,-16-10-158 0 0,0 0 0 0 0,-1 1 0 0 0,1-1 0 0 0,0 0 0 0 0,-1 1 0 0 0,1-1 0 0 0,-1 1 0 0 0,0 0 0 0 0,1 0 0 0 0,-1-1 0 0 0,0 1 0 0 0,0 0 0 0 0,0 0 0 0 0,0 0 0 0 0,-1 0 0 0 0,1 0 0 0 0,0 0 0 0 0,-1 0 0 0 0,1 0 0 0 0,-1 1 0 0 0,0-1-1 0 0,0 0 1 0 0,0 0 0 0 0,0 0 0 0 0,0 0 0 0 0,0 1 0 0 0,-1-1 0 0 0,1 0 0 0 0,-1 0 0 0 0,1 0 0 0 0,-1 0 0 0 0,0 0 0 0 0,0 0 0 0 0,0 0 0 0 0,0 0 0 0 0,-1 2 0 0 0,-3 3 7 0 0,-1 1 1 0 0,0-1-1 0 0,-1 0 1 0 0,1-1 0 0 0,-1 1-1 0 0,0-1 1 0 0,-10 5-1 0 0,-20 12-52 0 0,-1-1 0 0 0,-1-3 0 0 0,-1-1 0 0 0,-55 16 0 0 0,-170 42-675 0 0,241-70 477 0 0,13-3-72 0 0,0-1 0 0 0,0 0 0 0 0,-1 0 0 0 0,1-1 0 0 0,-1 0 0 0 0,1-1 0 0 0,-1-1 0 0 0,-19-3 1 0 0,29 4 122 0 0,1 0 1 0 0,0-1 0 0 0,-1 1 0 0 0,1-1-1 0 0,-1 0 1 0 0,1 0 0 0 0,0 1 0 0 0,0-1-1 0 0,-1 0 1 0 0,1 0 0 0 0,0 0 0 0 0,0 0-1 0 0,0 0 1 0 0,0 0 0 0 0,0 0 0 0 0,0-1-1 0 0,1 1 1 0 0,-1 0 0 0 0,0 0 0 0 0,0-1-1 0 0,1 1 1 0 0,-1-1 0 0 0,1 1 0 0 0,-1-3-1 0 0,0-9-5196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2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966 0 12495 0 0,'0'0'1134'0'0,"-3"3"-893"0"0,-11 12 82 0 0,-2-1 0 0 0,-19 15 0 0 0,-12 10-104 0 0,4 5-45 0 0,-66 83 0 0 0,-26 60 813 0 0,107-146-733 0 0,-61 90 599 0 0,-191 253 646 0 0,187-264-856 0 0,79-100-548 0 0,2 0 1 0 0,0 1-1 0 0,1 1 1 0 0,-10 29-1 0 0,17-35-135 0 0,6-12-47 0 0,-1-2-39 0 0,3 10-889 0 0,3 0-325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2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13359 0 0,'0'0'1027'0'0,"-2"2"-670"0"0,-3 6 39 0 0,1 0-1 0 0,0 0 1 0 0,0 0-1 0 0,0 0 1 0 0,1 1-1 0 0,0-1 1 0 0,1 1-1 0 0,0 0 1 0 0,0 0-1 0 0,1 0 1 0 0,0 0-1 0 0,1 0 1 0 0,1 16 0 0 0,2-10-69 0 0,0 0 1 0 0,1 0 0 0 0,1-1 0 0 0,1 1 0 0 0,0-1 0 0 0,1 0 0 0 0,0-1 0 0 0,1 0-1 0 0,15 20 1 0 0,11 8 443 0 0,55 52-1 0 0,-69-73-599 0 0,3 1-26 0 0,1 0 0 0 0,32 21 0 0 0,56 29 571 0 0,-57-38-396 0 0,54 42 1 0 0,-47-16-836 0 0,-43-40 302 0 0,-18-17-140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21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917 0 14279 0 0,'0'0'1103'0'0,"-1"1"-720"0"0,-8 2 184 0 0,0 1 0 0 0,0 0 1 0 0,0 1-1 0 0,1 0 1 0 0,0 0-1 0 0,0 1 0 0 0,0 0 1 0 0,-9 10-1 0 0,-76 91 1508 0 0,-89 135 1 0 0,180-238-2060 0 0,-12 14 44 0 0,-2 0 1 0 0,0-1-1 0 0,0-1 1 0 0,-1 0-1 0 0,-25 16 1 0 0,-101 59-560 0 0,134-86 412 0 0,-239 126-4651 0 0,216-115 3356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3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254 363 8607 0 0,'38'-50'631'0'0,"15"-23"7633"0"0,-66 82-7060 0 0,2 2-1049 0 0,1 1 0 0 0,0-1 0 0 0,1 2 0 0 0,0-1 0 0 0,1 1 1 0 0,-8 18-1 0 0,3-7-101 0 0,-21 40 37 0 0,-32 84-1 0 0,-13 73-294 0 0,63-169-15 0 0,2 0-1 0 0,2 0 1 0 0,3 1-1 0 0,1 1 0 0 0,1 79 1 0 0,7-125 186 0 0,1 0 1 0 0,-1-1 0 0 0,2 1-1 0 0,-1 0 1 0 0,1 0-1 0 0,0 0 1 0 0,1-1-1 0 0,0 1 1 0 0,0-1-1 0 0,1 0 1 0 0,5 10 0 0 0,-6-14 92 0 0,0 1 0 0 0,0-1 0 0 0,0 1 0 0 0,0-1 0 0 0,1 0 0 0 0,-1 0 0 0 0,1 0 0 0 0,0-1 0 0 0,0 1 0 0 0,0-1 0 0 0,0 0 0 0 0,0 0 0 0 0,0-1 0 0 0,1 1 1 0 0,-1-1-1 0 0,1 0 0 0 0,-1 0 0 0 0,1 0 0 0 0,-1 0 0 0 0,8-1 0 0 0,-6 0 74 0 0,0-1 0 0 0,1 0 1 0 0,-1 0-1 0 0,0 0 0 0 0,-1 0 0 0 0,1-1 1 0 0,0 0-1 0 0,0-1 0 0 0,-1 1 0 0 0,1-1 1 0 0,-1 0-1 0 0,0 0 0 0 0,0-1 0 0 0,0 0 1 0 0,0 1-1 0 0,4-6 0 0 0,6-7 141 0 0,-1-1-1 0 0,0 0 0 0 0,12-22 0 0 0,-20 30-195 0 0,75-114 683 0 0,230-323 870 0 0,-205 309-1672 0 0,98-167 0 0 0,-188 275-137 0 0,76-134-1397 0 0,-87 155-1232 0 0,-4 14-1224 0 0,0-1 4488 0 0,1 10-2048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3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85 7831 0 0,'26'-22'987'0'0,"1"1"0"0"0,34-20 8026 0 0,-66 54-8425 0 0,0-6-445 0 0,1 0 1 0 0,-1 0-1 0 0,0 0 0 0 0,-1-1 1 0 0,-8 8-1 0 0,-37 28 625 0 0,8-7-436 0 0,-21 24-19 0 0,-64 56-401 0 0,89-81-1261 0 0,37-33 1114 0 0,2 1-309 0 0,2 6 549 0 0,0 0-1 0 0,1 0 0 0 0,0 0 0 0 0,0-1 1 0 0,1 0-1 0 0,-1 1 0 0 0,9 10 1 0 0,2 1 387 0 0,25 26 0 0 0,-4-9 393 0 0,-19-22-191 0 0,25 31 0 0 0,-38-41-526 0 0,1 1 0 0 0,-1-1 0 0 0,0 1 0 0 0,0 0 0 0 0,-1 0 0 0 0,0 0 0 0 0,1 0 0 0 0,0 6 0 0 0,-2-8-53 0 0,-1-1 1 0 0,0 1-1 0 0,0-1 1 0 0,0 0-1 0 0,-1 1 1 0 0,1-1-1 0 0,0 1 1 0 0,-1-1-1 0 0,1 0 1 0 0,-1 1-1 0 0,0-1 1 0 0,0 0-1 0 0,0 1 1 0 0,0-1-1 0 0,0 0 1 0 0,-1 0-1 0 0,1 0 1 0 0,-1 0-1 0 0,1 0 1 0 0,-4 2-1 0 0,-9 10 81 0 0,-2 0-1 0 0,1-2 0 0 0,-2 0 0 0 0,-20 11 0 0 0,-118 55 12 0 0,134-69-94 0 0,-2 0 0 0 0,1-2 0 0 0,-1-1-1 0 0,-27 4 1 0 0,33-7-4 0 0,0-2 0 0 0,-1 0 1 0 0,1 0-1 0 0,-1-2 0 0 0,1 0 0 0 0,-22-5 0 0 0,38 6-12 0 0,0 0-1 0 0,0 0 1 0 0,0-1 0 0 0,0 1-1 0 0,0 0 1 0 0,-1 0 0 0 0,1-1-1 0 0,0 1 1 0 0,0-1-1 0 0,0 1 1 0 0,0-1 0 0 0,0 1-1 0 0,1-1 1 0 0,-1 0 0 0 0,0 1-1 0 0,0-1 1 0 0,0 0 0 0 0,0 0-1 0 0,1 0 1 0 0,-1 0-1 0 0,0 1 1 0 0,1-1 0 0 0,-1 0-1 0 0,1 0 1 0 0,-1 0 0 0 0,1 0-1 0 0,-1-1 1 0 0,1 1-1 0 0,0 0 1 0 0,-1 0 0 0 0,1 0-1 0 0,0 0 1 0 0,0 0 0 0 0,0 0-1 0 0,0 0 1 0 0,0 0-1 0 0,0-1 1 0 0,0 1 0 0 0,1 0-1 0 0,-1 0 1 0 0,0 0 0 0 0,0 0-1 0 0,1 0 1 0 0,-1 0 0 0 0,1-2-1 0 0,2-2-43 0 0,0 0 0 0 0,0-1 0 0 0,0 1 0 0 0,1 0 0 0 0,-1 0-1 0 0,1 1 1 0 0,6-6 0 0 0,49-40-1855 0 0,-18 20-2372 0 0,-30 22 2105 0 0,22-16-4314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3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19 10135 0 0,'1'-2'464'0'0,"1"0"-294"0"0,24-12 12019 0 0,-25 14-11854 0 0,0 2-113 0 0,0-1 0 0 0,0 0 0 0 0,-1 0 0 0 0,1 1 0 0 0,0-1 0 0 0,0 0 0 0 0,-1 1 0 0 0,1-1 0 0 0,0 3 0 0 0,0 1-298 0 0,0 1 1 0 0,0 0-1 0 0,0 0 1 0 0,0 9-1 0 0,-3-4 116 0 0,1-1 0 0 0,-1 0 0 0 0,0 0 0 0 0,-1 0 0 0 0,-1 0 0 0 0,1 0 0 0 0,-8 11-1 0 0,-40 62 246 0 0,32-54-257 0 0,-13 15-803 0 0,-50 53 1 0 0,74-88-672 0 0,-1 0-383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3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128 353 12439 0 0,'-2'1'958'0'0,"-56"18"1402"0"0,15-6 2860 0 0,39-12-4757 0 0,2 0-308 0 0,1 0-1 0 0,-1-1 0 0 0,0 1 0 0 0,1-1 0 0 0,-1 1 0 0 0,0-1 0 0 0,1 1 1 0 0,-1-1-1 0 0,-3 0 0 0 0,10-13-36 0 0,2 1-115 0 0,1 0 0 0 0,0 1 0 0 0,1 0 0 0 0,15-15 0 0 0,45-36-49 0 0,-54 49 15 0 0,43-35-25 0 0,127-78 1 0 0,-179 123 56 0 0,16-10 41 0 0,35-15 1 0 0,-51 25-32 0 0,0 1 1 0 0,0 0-1 0 0,0 0 1 0 0,0 1-1 0 0,1-1 1 0 0,-1 2-1 0 0,0-1 1 0 0,1 0-1 0 0,-1 1 1 0 0,0 0 0 0 0,11 2-1 0 0,-14-1 18 0 0,0 0-1 0 0,-1-1 1 0 0,1 1-1 0 0,0 0 1 0 0,-1 0-1 0 0,1 1 1 0 0,-1-1-1 0 0,1 0 1 0 0,-1 1-1 0 0,0 0 1 0 0,0-1 0 0 0,0 1-1 0 0,0 0 1 0 0,0 0-1 0 0,0 0 1 0 0,0 1-1 0 0,2 4 1 0 0,-2-3 17 0 0,0 0 1 0 0,-1 0-1 0 0,1 0 0 0 0,-1 0 1 0 0,0 0-1 0 0,0 1 1 0 0,-1-1-1 0 0,0 0 1 0 0,1 1-1 0 0,-2 6 0 0 0,-1 7 75 0 0,-1 0 0 0 0,-1 0-1 0 0,0 0 1 0 0,-10 22-1 0 0,14-39-118 0 0,-12 33 1 0 0,-48 126-619 0 0,44-127-849 0 0,3-5-6419 0 0,8-15 1473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1:3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4607 0 0,'0'0'208'0'0,"3"1"-9"0"0,18 7 2905 0 0,1-2-1 0 0,1 0 0 0 0,27 3 1 0 0,-17-6-996 0 0,54-1 0 0 0,155-28-9 0 0,-108-1-1432 0 0,-33 6-2732 0 0,-71 16 927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3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954 84 9671 0 0,'0'0'440'0'0,"1"-2"-5"0"0,5-5-279 0 0,4-10 6256 0 0,-5 7-3581 0 0,-3-5-1120 0 0,-2 9-259 0 0,0 4-440 0 0,-1 1-766 0 0,1-2-188 0 0,-1 2-29 0 0,1-1 0 0 0,0 1 0 0 0,-1-1 0 0 0,1 1 0 0 0,-1 0 0 0 0,0-1 0 0 0,1 1 1 0 0,-1 0-1 0 0,0 0 0 0 0,0 0 0 0 0,0-1 0 0 0,0 1 0 0 0,0 0 0 0 0,-2-1 0 0 0,2 1-33 0 0,-1 1 0 0 0,1 0 0 0 0,-1 0 0 0 0,1 0 0 0 0,0 1 0 0 0,-1-1 0 0 0,1 0 0 0 0,0 0 0 0 0,-1 1-1 0 0,1-1 1 0 0,0 1 0 0 0,-1-1 0 0 0,1 1 0 0 0,0 0 0 0 0,-2 1 0 0 0,3-2 1 0 0,-10 7-20 0 0,0 0 0 0 0,1 0-1 0 0,0 2 1 0 0,0-1-1 0 0,-12 17 1 0 0,5-7 26 0 0,-8 8-8 0 0,-64 74-70 0 0,69-76 56 0 0,1 0 1 0 0,-20 37-1 0 0,27-38 19 0 0,11-22 0 0 0,0-1 0 0 0,0 0 0 0 0,-1 0 0 0 0,1 1 0 0 0,0-1 0 0 0,0 0 0 0 0,0 0 0 0 0,0 0 0 0 0,0 1 0 0 0,0-1 0 0 0,0 0 0 0 0,0 0 0 0 0,0 1 0 0 0,0-1 0 0 0,0 0 0 0 0,0 0 0 0 0,0 1 0 0 0,0-1 0 0 0,0 0 0 0 0,0 0 0 0 0,0 1 0 0 0,0-1 0 0 0,0 0 0 0 0,0 0 0 0 0,1 1 0 0 0,-1-1 0 0 0,0 0 0 0 0,0 0 0 0 0,0 1 0 0 0,2-1 0 0 0,-1 0 0 0 0,1 0 0 0 0,-1 0 0 0 0,0 1 0 0 0,1-1 0 0 0,-1-1 0 0 0,1 1 0 0 0,-1 0 0 0 0,1 0 0 0 0,-1 0 0 0 0,0-1 0 0 0,1 1 0 0 0,-1-1 0 0 0,0 1 0 0 0,1-1 0 0 0,1-1 0 0 0,23-14 0 0 0,41-35-92 0 0,81-80 0 0 0,-93 84-268 0 0,-54 46 256 0 0,-10 15-312 0 0,-143 213-287 0 0,119-170 546 0 0,4 1 1 0 0,-28 74-1 0 0,29-52-436 0 0,3 1 0 0 0,-26 160 0 0 0,43-178 399 0 0,-17 105 84 0 0,17-131 346 0 0,-1-2-1 0 0,-23 57 1 0 0,20-63 92 0 0,-1-2 0 0 0,-2 1 0 0 0,0-2 0 0 0,-2 0 1 0 0,-32 37-1 0 0,40-52-123 0 0,-1-1-1 0 0,-1 0 1 0 0,0 0 0 0 0,0-1 0 0 0,-1 0 0 0 0,0-1 0 0 0,-1-1 0 0 0,1 0 0 0 0,-1 0 0 0 0,-1-1-1 0 0,1-1 1 0 0,-1 0 0 0 0,-27 5 0 0 0,33-9-100 0 0,0 0-1 0 0,0-1 1 0 0,0 1 0 0 0,0-2 0 0 0,0 1-1 0 0,0-1 1 0 0,0 0 0 0 0,1-1-1 0 0,-1 0 1 0 0,0 0 0 0 0,1-1-1 0 0,-14-6 1 0 0,15 6-85 0 0,1 0 0 0 0,0-1 1 0 0,-1 0-1 0 0,1 0 0 0 0,1 0 0 0 0,-1-1 0 0 0,1 1 0 0 0,0-1 1 0 0,0 0-1 0 0,0-1 0 0 0,1 1 0 0 0,-1-1 0 0 0,1 1 1 0 0,1-1-1 0 0,-1 0 0 0 0,-2-9 0 0 0,2 1-74 0 0,0 0-1 0 0,0 0 1 0 0,2 0-1 0 0,0 0 1 0 0,0-1-1 0 0,2 1 1 0 0,1-16-1 0 0,22-99-1902 0 0,-8 56-1175 0 0,-13 57 1793 0 0,-3 1-5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3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9215 0 0,'-2'0'4956'0'0,"-1"1"-4498"0"0,-1 1-1 0 0,1-1 1 0 0,-1 1-1 0 0,1 0 1 0 0,-1 0 0 0 0,1 0-1 0 0,0 0 1 0 0,0 1-1 0 0,0-1 1 0 0,0 1-1 0 0,0 0 1 0 0,1 0-1 0 0,-1 0 1 0 0,-3 6 0 0 0,-4 7 143 0 0,-14 29-1 0 0,-5 27-428 0 0,3 0 0 0 0,-21 92-1 0 0,24-80-2785 0 0,16-57-2432 0 0,1-1-1470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3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34 11519 0 0,'-5'0'216'0'0,"0"1"-1"0"0,0-1 0 0 0,0 1 0 0 0,0 1 0 0 0,0-1 1 0 0,-8 4 8931 0 0,26-3-8289 0 0,-6 0-688 0 0,22 1 343 0 0,0-1 1 0 0,42-2-1 0 0,59-13 231 0 0,-42 4-327 0 0,29-4 72 0 0,41-2 154 0 0,-113 13-384 0 0,69 5 1 0 0,-86-1-231 0 0,0 1 0 0 0,0 2 1 0 0,0 1-1 0 0,0 1 0 0 0,-1 1 1 0 0,48 23-1 0 0,3 9-686 0 0,-75-39 548 0 0,-1 0 1 0 0,1-1-1 0 0,-1 1 0 0 0,1 0 1 0 0,-1-1-1 0 0,1 0 0 0 0,0 0 1 0 0,-1 1-1 0 0,1-1 0 0 0,-1-1 1 0 0,1 1-1 0 0,0 0 1 0 0,4-2-1 0 0,-2 1-349 0 0,0-1-1 0 0,0 0 1 0 0,0 0 0 0 0,0 0-1 0 0,5-4 1 0 0,7-7-2334 0 0,0-3-4616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3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16327 0 0,'0'0'1832'0'0,"2"0"-1322"0"0,17-2 121 0 0,0 1 1 0 0,0 1-1 0 0,22 2 1 0 0,16 1 116 0 0,739-26 4116 0 0,-352-21-4007 0 0,-54 4-1663 0 0,-322 37-1334 0 0,-39 4-4441 0 0,-11 1-1237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3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283 220 16871 0 0,'-13'1'344'0'0,"0"0"1"0"0,0 1-1 0 0,0 0 0 0 0,1 1 0 0 0,-17 5 0 0 0,-61 29 1098 0 0,49-20-21 0 0,28-12-1270 0 0,-30 15 343 0 0,41-19-162 0 0,3-1-321 0 0,0-1-1 0 0,-1 0 0 0 0,1 1 0 0 0,0-1 0 0 0,0 0 0 0 0,-1 0 0 0 0,1 1 0 0 0,-1-1 0 0 0,1 0 0 0 0,-1 0 0 0 0,1-1 0 0 0,2-3 12 0 0,21-21 13 0 0,1 2-1 0 0,1 0 1 0 0,35-25-1 0 0,-14 17-33 0 0,61-32-1 0 0,-75 46 114 0 0,65-23 0 0 0,-82 36 16 0 0,1 0-1 0 0,0 1 1 0 0,0 0 0 0 0,0 2-1 0 0,0 0 1 0 0,22 1 0 0 0,-33 1-47 0 0,0 0 0 0 0,0 1 0 0 0,0 0 0 0 0,0 0-1 0 0,0 0 1 0 0,0 1 0 0 0,0 0 0 0 0,0 0 0 0 0,0 1 0 0 0,6 3 0 0 0,-10-4-61 0 0,1 0 0 0 0,0 0 0 0 0,-1 0 0 0 0,0 0 0 0 0,1 1-1 0 0,-1-1 1 0 0,0 1 0 0 0,0 0 0 0 0,0-1 0 0 0,-1 1 0 0 0,1 0 0 0 0,-1 0 0 0 0,1 0 0 0 0,-1 0-1 0 0,0 0 1 0 0,0 0 0 0 0,-1 1 0 0 0,1-1 0 0 0,-1 0 0 0 0,1 6 0 0 0,-1-2-8 0 0,-1 1 0 0 0,1 0 1 0 0,-2-1-1 0 0,1 1 0 0 0,-1 0 1 0 0,0-1-1 0 0,-1 0 0 0 0,1 1 1 0 0,-1-1-1 0 0,-1 0 0 0 0,0 0 1 0 0,0-1-1 0 0,-7 11 0 0 0,-9 7-206 0 0,0-1-1 0 0,-26 23 1 0 0,23-24-317 0 0,6-5-396 0 0,16-16 253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3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53 19727 0 0,'13'-12'430'0'0,"-6"6"15"0"0,-1-1 1 0 0,1 1 0 0 0,10-15 1896 0 0,-20 23-1960 0 0,-47 63 382 0 0,-68 115 0 0 0,-67 134-370 0 0,7-4-282 0 0,-32 55 11 0 0,188-329-207 0 0,-7 14-803 0 0,-52 66-1 0 0,65-99-3134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3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44 18487 0 0,'-1'0'846'0'0,"-2"2"-319"0"0,1-1-355 0 0,0-1 1 0 0,0 1-1 0 0,0 0 1 0 0,1-1 0 0 0,-1 1-1 0 0,0-1 1 0 0,0 0 0 0 0,0 1-1 0 0,0-1 1 0 0,0 0 0 0 0,-3-1-1 0 0,12 12 1369 0 0,-5-9-1439 0 0,1 0 0 0 0,-1 0 0 0 0,0-1 0 0 0,1 1 0 0 0,-1-1 0 0 0,1 1-1 0 0,-1-1 1 0 0,1 0 0 0 0,0 0 0 0 0,0 0 0 0 0,3 1 0 0 0,37 5 526 0 0,-27-5-376 0 0,31 3 341 0 0,77-1 1 0 0,48-15-86 0 0,343-57-1417 0 0,-464 60-46 0 0,29-1-3386 0 0,-64 9 2451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3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70 7367 0 0,'0'2'4787'0'0,"2"9"-2331"0"0,1 0-1 0 0,7 19 1 0 0,-7-21-1703 0 0,1-1 1 0 0,1 1-1 0 0,9 14 0 0 0,-11-19-643 0 0,1 1 0 0 0,-1-1 0 0 0,1 0-1 0 0,-1-1 1 0 0,1 1 0 0 0,0-1-1 0 0,0 1 1 0 0,1-1 0 0 0,-1 0 0 0 0,1-1-1 0 0,-1 1 1 0 0,1-1 0 0 0,0 0-1 0 0,0 0 1 0 0,0 0 0 0 0,0-1 0 0 0,0 0-1 0 0,9 1 1 0 0,2-2-44 0 0,0 0-1 0 0,0-2 1 0 0,0 0 0 0 0,0 0-1 0 0,0-2 1 0 0,0 0 0 0 0,-1-1-1 0 0,18-8 1 0 0,-7 2 55 0 0,-1-2 1 0 0,-1 0-1 0 0,44-34 0 0 0,-64 44-125 0 0,1-1 0 0 0,-1 0 0 0 0,0 0 0 0 0,0 0 0 0 0,0 0 0 0 0,-1-1 0 0 0,6-7 0 0 0,-9 10 2 0 0,1 1-1 0 0,0-1 1 0 0,-1 1-1 0 0,1-1 0 0 0,-1 1 1 0 0,1-1-1 0 0,-1 1 0 0 0,0-1 1 0 0,1 0-1 0 0,-1 1 0 0 0,0-1 1 0 0,0 1-1 0 0,0-1 1 0 0,0 0-1 0 0,-1 1 0 0 0,1-1 1 0 0,0 1-1 0 0,-1-1 0 0 0,1 1 1 0 0,-1-1-1 0 0,1 1 0 0 0,-1-1 1 0 0,0 1-1 0 0,0-1 1 0 0,0 1-1 0 0,0 0 0 0 0,0-1 1 0 0,0 1-1 0 0,0 0 0 0 0,-2-2 1 0 0,-1 0-17 0 0,1 1 1 0 0,-1 0-1 0 0,1-1 1 0 0,-1 1-1 0 0,0 1 0 0 0,0-1 1 0 0,0 0-1 0 0,-1 1 1 0 0,1 0-1 0 0,0 0 1 0 0,0 0-1 0 0,-1 1 1 0 0,-3-1-1 0 0,-10 1-96 0 0,-31 2 1 0 0,43-1 92 0 0,-32 4-34 0 0,1 2-1 0 0,0 1 0 0 0,0 2 1 0 0,1 1-1 0 0,0 3 1 0 0,-38 19-1 0 0,52-22 51 0 0,0 1 0 0 0,1 0 0 0 0,1 2 0 0 0,0 1 0 0 0,1 0 0 0 0,1 1 0 0 0,0 1 0 0 0,1 1 0 0 0,-26 35 0 0 0,41-50 8 0 0,0 1-1 0 0,-1 0 1 0 0,1 0-1 0 0,1-1 1 0 0,-1 1 0 0 0,0 1-1 0 0,1-1 1 0 0,0 0-1 0 0,0 0 1 0 0,0 0 0 0 0,1 1-1 0 0,-1-1 1 0 0,1 0-1 0 0,0 1 1 0 0,1 5-1 0 0,0-6-6 0 0,0-1-1 0 0,0 0 0 0 0,0-1 0 0 0,0 1 1 0 0,1 0-1 0 0,-1 0 0 0 0,1 0 0 0 0,-1-1 1 0 0,1 1-1 0 0,0-1 0 0 0,0 1 0 0 0,1-1 1 0 0,-1 0-1 0 0,0 0 0 0 0,1 0 0 0 0,-1 0 1 0 0,1 0-1 0 0,0-1 0 0 0,0 1 0 0 0,-1-1 1 0 0,6 2-1 0 0,4 1-518 0 0,1-1 1 0 0,-1 0 0 0 0,1-1-1 0 0,-1 0 1 0 0,19 0-1 0 0,-29-2 342 0 0,36 0-7530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36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1070 124 12439 0 0,'10'-9'469'0'0,"0"0"-1"0"0,20-13 1 0 0,56-24 6263 0 0,-17 9-1497 0 0,-71 36-5214 0 0,-1 1 0 0 0,1 0 0 0 0,-1 0-1 0 0,1 0 1 0 0,-1 0 0 0 0,1 1 0 0 0,0-1-1 0 0,-1 0 1 0 0,1 1 0 0 0,-1 0 0 0 0,-2 1-1 0 0,2-1-10 0 0,-30 10-69 0 0,0 1 0 0 0,-45 25 0 0 0,-56 42-161 0 0,91-53 190 0 0,-5 5-19 0 0,-50 27 5 0 0,69-40 29 0 0,43-18-155 0 0,-7-1 155 0 0,-1-1-1 0 0,1 1 1 0 0,0-2 0 0 0,-1 1 0 0 0,1-1-1 0 0,6-4 1 0 0,38-25-42 0 0,-37 23 33 0 0,102-72-196 0 0,-88 60 197 0 0,-19 15 8 0 0,-11 21-111 0 0,-11 31 120 0 0,-30 74 1 0 0,-30 42 2 0 0,47-107-7 0 0,-36 80-73 0 0,-58 120 20 0 0,72-164-5 0 0,-3-3-1 0 0,-64 84 0 0 0,96-148 150 0 0,-2-2 0 0 0,0 0 0 0 0,-2-1 0 0 0,-28 21 0 0 0,42-36-9 0 0,0 0-1 0 0,-1 0 1 0 0,0-1 0 0 0,1-1-1 0 0,-1 0 1 0 0,-1 0-1 0 0,1-1 1 0 0,-1 0-1 0 0,1 0 1 0 0,-1-2 0 0 0,0 1-1 0 0,0-1 1 0 0,0-1-1 0 0,-16-1 1 0 0,19 1-21 0 0,0-1 0 0 0,-1-1 0 0 0,1 0 0 0 0,0 0 0 0 0,0 0 0 0 0,0-1 0 0 0,0 0 0 0 0,1-1 0 0 0,-1 0 0 0 0,1 0 0 0 0,0 0 0 0 0,0-1 0 0 0,1 0 1 0 0,-1 0-1 0 0,1-1 0 0 0,0 0 0 0 0,0 0 0 0 0,1 0 0 0 0,-7-11 0 0 0,8 10-56 0 0,1 1 1 0 0,0-1 0 0 0,1 0-1 0 0,-1 0 1 0 0,1 0-1 0 0,1 0 1 0 0,-1 0 0 0 0,1 0-1 0 0,1-1 1 0 0,-1 1 0 0 0,1 0-1 0 0,0-1 1 0 0,1 1-1 0 0,0 0 1 0 0,2-10 0 0 0,3-10-690 0 0,2 1 1 0 0,19-44-1 0 0,-1 13-1179 0 0,3-4-86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3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86 590 12439 0 0,'-2'2'958'0'0,"-10"9"411"0"0,-26 18 1 0 0,8-8 3656 0 0,28-19-3845 0 0,0-1-292 0 0,27-27 3722 0 0,27-39-4485 0 0,-14 17 35 0 0,196-221-108 0 0,-189 222-193 0 0,1 3 0 0 0,3 1 0 0 0,59-39 0 0 0,-101 77 23 0 0,0 1-1 0 0,1-1 1 0 0,0 1 0 0 0,0 1 0 0 0,13-5-1 0 0,-18 7-108 0 0,-1 0 0 0 0,1 1 0 0 0,-1-1 0 0 0,1 1 0 0 0,0 0 0 0 0,-1 0 0 0 0,1 0 0 0 0,0 0 0 0 0,-1 1 0 0 0,1-1 0 0 0,0 1 0 0 0,-1-1 0 0 0,1 1 0 0 0,-1 0 0 0 0,1 0 0 0 0,-1 0 0 0 0,1 0 0 0 0,-1 1 0 0 0,0-1 0 0 0,1 1 0 0 0,-1-1 0 0 0,2 3 0 0 0,8 8-5321 0 0,0 1-1452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0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2303 0 0,'0'0'13852'0'0,"-1"1"-13261"0"0,-6 1-42 0 0,5-1-5 0 0,0 0-32 0 0,-5 2-136 0 0,5-2 232 0 0,0 2-24 0 0,-1 0 0 0 0,0 0 0 0 0,1 0 0 0 0,-1-1 0 0 0,-4 4 0 0 0,-1 1 424 0 0,-27 32-1008 0 0,29-31 11 0 0,5-6 282 0 0,3-4-213 0 0,19-13 57 0 0,-13 10-24 0 0,1-1-1 0 0,-1 0 0 0 0,14-15 1 0 0,-20 20 4 0 0,-4 2-64 0 0,-7 2-42 0 0,0 0-11 0 0,2 2-24 0 0,5-4-91 0 0,5 0-66 0 0,1 0 115 0 0,-1 1 0 0 0,1-1 0 0 0,0-1 0 0 0,-1 1 0 0 0,1 0 1 0 0,-1-1-1 0 0,1 0 0 0 0,0 0 0 0 0,5 0 0 0 0,-6 0-52 0 0,2 0-294 0 0,0 0 1 0 0,0-1-1 0 0,1 0 0 0 0,9-2 1 0 0,0-2-3675 0 0,-3 0-2569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3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296 142 1839 0 0,'0'0'83'0'0,"2"-1"-6"0"0,41-18 3609 0 0,-19 7 1297 0 0,0-2-1 0 0,25-18 1 0 0,-33 20-4400 0 0,19-20 0 0 0,-33 31 214 0 0,-10-7-130 0 0,6 6-631 0 0,0 1-1 0 0,0 0 0 0 0,0 0 1 0 0,0 0-1 0 0,-1 0 1 0 0,1 0-1 0 0,-1 1 0 0 0,1-1 1 0 0,0 1-1 0 0,-1-1 1 0 0,1 1-1 0 0,-1 0 0 0 0,1 0 1 0 0,-1 0-1 0 0,1 0 1 0 0,-1 1-1 0 0,-3 0 0 0 0,-7 2 21 0 0,1 0 0 0 0,-12 5 0 0 0,22-8-48 0 0,-25 11-1 0 0,0 1 0 0 0,-50 31 0 0 0,-43 42-9 0 0,101-70 32 0 0,0 0 0 0 0,0 2 1 0 0,2 0-1 0 0,-29 37 0 0 0,44-52-19 0 0,0 0-1 0 0,1 1 1 0 0,0-1 0 0 0,-1 0 0 0 0,1 1-1 0 0,0-1 1 0 0,0 0 0 0 0,0 1 0 0 0,1-1-1 0 0,-1 1 1 0 0,1 0 0 0 0,-1-1 0 0 0,1 1 0 0 0,0 3-1 0 0,0-4-1 0 0,0 0 1 0 0,1-1-1 0 0,-1 1 0 0 0,1-1 0 0 0,0 0 1 0 0,-1 1-1 0 0,1-1 0 0 0,0 1 0 0 0,0-1 1 0 0,0 0-1 0 0,0 0 0 0 0,0 0 0 0 0,0 1 0 0 0,0-1 1 0 0,0 0-1 0 0,1 0 0 0 0,-1 0 0 0 0,0-1 1 0 0,1 1-1 0 0,-1 0 0 0 0,0 0 0 0 0,1-1 0 0 0,-1 1 1 0 0,1-1-1 0 0,1 1 0 0 0,6 1 24 0 0,0 0-1 0 0,0 0 1 0 0,1-1 0 0 0,-1 0-1 0 0,0-1 1 0 0,0 0 0 0 0,13-1-1 0 0,65-15 76 0 0,-74 13-209 0 0,-1-1 0 0 0,1 0 0 0 0,-1 0 0 0 0,1-2 0 0 0,-1 1 0 0 0,-1-2 0 0 0,1 1 0 0 0,-1-2 0 0 0,0 1 0 0 0,14-14-1 0 0,-24 19 13 0 0,-2 4-116 0 0,-11 17 194 0 0,7-13 25 0 0,0 1-1 0 0,1-1 1 0 0,0 1-1 0 0,1 0 1 0 0,-3 8-1 0 0,4-9 32 0 0,-1 1-11 0 0,1 0 1 0 0,1 1 0 0 0,-1-1-1 0 0,1 0 1 0 0,0 11 0 0 0,1-16-35 0 0,0 0-1 0 0,0 0 1 0 0,0 0 0 0 0,1 0-1 0 0,-1 0 1 0 0,1 0 0 0 0,0 0-1 0 0,-1-1 1 0 0,1 1 0 0 0,0 0-1 0 0,0 0 1 0 0,0-1 0 0 0,0 1-1 0 0,1 0 1 0 0,-1-1 0 0 0,0 1-1 0 0,1-1 1 0 0,-1 0 0 0 0,1 1-1 0 0,-1-1 1 0 0,1 0 0 0 0,-1 0-1 0 0,1 0 1 0 0,0 0 0 0 0,2 1-1 0 0,4 1-295 0 0,1 0-1 0 0,-1-1 1 0 0,1 0-1 0 0,0 0 0 0 0,0-1 1 0 0,0 0-1 0 0,-1-1 1 0 0,1 1-1 0 0,0-2 0 0 0,12-1 1 0 0,9-2-1359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3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921 46 15663 0 0,'7'-15'114'0'0,"-1"2"1323"0"0,3-4 3199 0 0,-23 23-2564 0 0,7-1-1969 0 0,0 0 1 0 0,1 1-1 0 0,0 0 1 0 0,0 0-1 0 0,-7 10 1 0 0,-26 38 181 0 0,-8 27-85 0 0,-54 124 0 0 0,16-30-53 0 0,79-163-147 0 0,-326 594-13 0 0,301-556-906 0 0,-2 0 0 0 0,-2-3 0 0 0,-64 67 0 0 0,71-87-1732 0 0,17-18 943 0 0</inkml:trace>
  <inkml:trace contextRef="#ctx0" brushRef="#br0" timeOffset="1">65 805 11975 0 0,'-2'-1'923'0'0,"-1"-1"-809"0"0,0 0 1 0 0,-1 1 0 0 0,1-1-1 0 0,0 1 1 0 0,-1 0-1 0 0,1-1 1 0 0,-1 2-1 0 0,-5-2 1 0 0,7 2 434 0 0,0 0 1 0 0,0 0 0 0 0,0 0 0 0 0,0 0 0 0 0,0 1-1 0 0,0-1 1 0 0,0 0 0 0 0,0 1 0 0 0,0 0 0 0 0,-3 1 0 0 0,3-1 523 0 0,3 7 491 0 0,0-6-1474 0 0,0-1-1 0 0,0 1 1 0 0,0-1 0 0 0,0 1 0 0 0,0-1-1 0 0,0 1 1 0 0,0-1 0 0 0,1 0 0 0 0,-1 0 0 0 0,1 0-1 0 0,-1 0 1 0 0,0 0 0 0 0,1 0 0 0 0,0 0-1 0 0,-1 0 1 0 0,1 0 0 0 0,2 0 0 0 0,31 7 719 0 0,-1-3-386 0 0,1-3 0 0 0,1-1 0 0 0,61-6 0 0 0,107-25-109 0 0,-150 21-259 0 0,286-38-1328 0 0,-315 45 440 0 0,25 1-1 0 0,-42 2 10 0 0,0-1 0 0 0,-1 1 0 0 0,1 1-1 0 0,8 2 1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161 244 16351 0 0,'0'0'752'0'0,"-1"3"-20"0"0,-28 83 3823 0 0,-52 107-1 0 0,54-134-4099 0 0,22-48-326 0 0,1 0 0 0 0,0 0 0 0 0,-4 22 0 0 0,7-29-173 0 0,1-1 0 0 0,-1 1 0 0 0,1-1 0 0 0,0 1 0 0 0,0 0 1 0 0,0-1-1 0 0,1 1 0 0 0,-1 0 0 0 0,1-1 0 0 0,0 1 1 0 0,0-1-1 0 0,0 1 0 0 0,0-1 0 0 0,1 1 0 0 0,-1-1 1 0 0,3 4-1 0 0,0-5-1416 0 0,6 0-451 0 0</inkml:trace>
  <inkml:trace contextRef="#ctx0" brushRef="#br0" timeOffset="1">556 11 19407 0 0,'0'0'1896'0'0,"-2"-11"104"0"0,10 20-1808 0 0,1 2-1176 0 0,0 2-232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3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11519 0 0,'0'0'1303'0'0,"-2"2"-695"0"0,-5 9 195 0 0,0-1 0 0 0,-1-1 0 0 0,0 1 0 0 0,-1-1 0 0 0,-11 9 1 0 0,-55 39 1831 0 0,72-55-2568 0 0,-31 22 675 0 0,14-11-374 0 0,1 0 1 0 0,0 2-1 0 0,0 0 0 0 0,2 1 1 0 0,-22 26-1 0 0,36-38-303 0 0,0 0 0 0 0,1 0 0 0 0,-1 0 0 0 0,1 0 0 0 0,0 1 0 0 0,0-1 0 0 0,0 1 0 0 0,1-1 0 0 0,0 1 0 0 0,-1 0 0 0 0,2-1 0 0 0,-1 1 0 0 0,0 10 0 0 0,2-12-33 0 0,-1 0 0 0 0,1 1-1 0 0,-1-1 1 0 0,1 0 0 0 0,0 0 0 0 0,0 1-1 0 0,1-1 1 0 0,-1 0 0 0 0,1 0 0 0 0,-1 0 0 0 0,1-1-1 0 0,0 1 1 0 0,0 0 0 0 0,0-1 0 0 0,1 1 0 0 0,-1-1-1 0 0,0 0 1 0 0,1 0 0 0 0,0 1 0 0 0,5 2-1 0 0,2 0 57 0 0,0 1-1 0 0,1-1 0 0 0,0-1 0 0 0,0 0 0 0 0,0 0 0 0 0,0-1 0 0 0,1-1 0 0 0,-1 0 0 0 0,22 1 0 0 0,-23-3-23 0 0,-1 0-1 0 0,0-1 0 0 0,1 0 1 0 0,-1 0-1 0 0,0-1 0 0 0,0 0 1 0 0,0 0-1 0 0,0-1 1 0 0,0-1-1 0 0,0 0 0 0 0,-1 0 1 0 0,15-9-1 0 0,-19 9-24 0 0,1 0 1 0 0,-1-1-1 0 0,1 1 1 0 0,-1-1-1 0 0,0 0 1 0 0,-1 0-1 0 0,1 0 0 0 0,-1-1 1 0 0,0 1-1 0 0,0-1 1 0 0,-1 0-1 0 0,0 0 0 0 0,3-11 1 0 0,0-7 73 0 0,-1 0 0 0 0,1-30 0 0 0,-4 37-57 0 0,1-5-291 0 0,-2 0 1 0 0,0 0-1 0 0,-2-1 1 0 0,0 1 0 0 0,-6-25-1 0 0,7 45-348 0 0,1-4 512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3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2 384 16095 0 0,'0'0'1460'0'0,"0"2"-1204"0"0,-1 1-234 0 0,0 20 122 0 0,1-22 39 0 0,0-1 1 0 0,0 1 0 0 0,0 0-1 0 0,0 0 1 0 0,0 0 0 0 0,1-1-1 0 0,-1 1 1 0 0,0 0 0 0 0,0 0-1 0 0,0-1 1 0 0,1 1-1 0 0,-1 0 1 0 0,0 0 0 0 0,1-1-1 0 0,-1 1 1 0 0,1 0 0 0 0,-1-1-1 0 0,1 1 1 0 0,-1-1 0 0 0,1 1-1 0 0,0 0 1 0 0,-1-1 0 0 0,1 1-1 0 0,-1-1 1 0 0,2 1 0 0 0,0 0-42 0 0,-1-1-1 0 0,1 1 1 0 0,0-1 0 0 0,0 0 0 0 0,0 1 0 0 0,-1-1-1 0 0,1 0 1 0 0,0 0 0 0 0,0 0 0 0 0,0 0 0 0 0,1-1 0 0 0,7-1 32 0 0,0 0 1 0 0,0-1 0 0 0,11-5 0 0 0,-18 7 39 0 0,29-14 118 0 0,0-2 0 0 0,-1-1 1 0 0,44-33-1 0 0,-5 3-166 0 0,-59 40-148 0 0,276-164 373 0 0,-267 161-362 0 0,76-36 9 0 0,-81 41-38 0 0,0 0-1 0 0,1 1 0 0 0,0 1 1 0 0,22-4-1 0 0,-23 8 1 0 0,-2 5 16 0 0,-12-3-3 0 0,0 0 0 0 0,1-1 1 0 0,-1 1-1 0 0,0 0 0 0 0,0-1 0 0 0,0 1 0 0 0,0 0 0 0 0,-1 0 0 0 0,1 0 0 0 0,0 0 1 0 0,-1 0-1 0 0,0 0 0 0 0,1 0 0 0 0,-1 0 0 0 0,0 0 0 0 0,0 0 0 0 0,0 4 1 0 0,-1 4 58 0 0,0 1 0 0 0,-4 12 0 0 0,3-10-5 0 0,-14 59 216 0 0,-8 53-14 0 0,22-109-262 0 0,1 0 0 0 0,1 0 0 0 0,0 1 0 0 0,1-1 1 0 0,6 30-1 0 0,-5-37 4 0 0,1 1 0 0 0,0-1 0 0 0,0 0 0 0 0,1 0 0 0 0,0 0 0 0 0,1 0 0 0 0,0-1 0 0 0,7 10 0 0 0,-8-13-4 0 0,0 0 0 0 0,1 0 0 0 0,0-1 0 0 0,0 0 0 0 0,0 1 0 0 0,1-2 0 0 0,-1 1-1 0 0,1-1 1 0 0,0 1 0 0 0,0-2 0 0 0,0 1 0 0 0,12 3 0 0 0,-5-3-78 0 0,1 0-1 0 0,0-1 1 0 0,19 1 0 0 0,18-4-7608 0 0,-15 0-1213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3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0 14799 0 0,'0'0'1876'0'0,"2"2"-1590"0"0,0 2-216 0 0,0-1 0 0 0,0 1 0 0 0,0 0 0 0 0,-1 0 0 0 0,1 0 0 0 0,-1 0 0 0 0,0 1 1 0 0,0-1-1 0 0,-1 0 0 0 0,1 0 0 0 0,-1 7 0 0 0,-3 52 303 0 0,0-30-164 0 0,-3-1-1 0 0,-10 38 0 0 0,-26 62 221 0 0,24-78-365 0 0,-83 231-19 0 0,-24-11-16 0 0,80-190 3 0 0,-106 147 0 0 0,104-169 79 0 0,-51 62 364 0 0,64-80 355 0 0,33-42-670 0 0,-2 4 1233 0 0,77-130-734 0 0,7-10-63 0 0,0 23-596 0 0,-65 92 0 0 0,1 2 0 0 0,1 0 0 0 0,30-24 0 0 0,-36 32-2 0 0,1 0-13 0 0,0 0-1 0 0,27-14 0 0 0,-35 21 13 0 0,0 0 0 0 0,0 0 0 0 0,1 0 0 0 0,-1 1 0 0 0,0 0 0 0 0,1 0 0 0 0,-1 0 0 0 0,1 1 0 0 0,0 0 0 0 0,-1 0 0 0 0,1 0 0 0 0,5 2 0 0 0,-2 0 14 0 0,1 1 0 0 0,-1 0 0 0 0,0 0 1 0 0,0 1-1 0 0,-1 0 0 0 0,1 1 0 0 0,-1 0 0 0 0,0 0 0 0 0,0 1 0 0 0,0 0 0 0 0,-1 0 0 0 0,0 1 0 0 0,0 0 1 0 0,9 13-1 0 0,-2-1 88 0 0,0 1 1 0 0,-2 1-1 0 0,0 0 1 0 0,15 40-1 0 0,-20-43 8 0 0,-1 1 0 0 0,0 0-1 0 0,-1 1 1 0 0,3 31 0 0 0,-7-45-83 0 0,0 1 1 0 0,-1 0-1 0 0,0 0 1 0 0,-1-1-1 0 0,1 1 1 0 0,-1 0 0 0 0,-1-1-1 0 0,1 1 1 0 0,-1-1-1 0 0,0 1 1 0 0,0-1 0 0 0,-1 0-1 0 0,0 0 1 0 0,0 0-1 0 0,-1 0 1 0 0,1 0 0 0 0,-7 6-1 0 0,-2 0 7 0 0,-1 0-1 0 0,0-1 1 0 0,-27 17-1 0 0,-50 20 24 0 0,69-38-109 0 0,-1-2 0 0 0,0-1 0 0 0,0-1 0 0 0,-1 0 0 0 0,0-2 0 0 0,1-1 0 0 0,-2 0 0 0 0,1-2 0 0 0,0-1 0 0 0,0-1 0 0 0,0 0 0 0 0,0-2 0 0 0,0-1 0 0 0,-30-8 0 0 0,49 10 4 0 0,0 0 0 0 0,-1 1 1 0 0,1-1-1 0 0,0-1 0 0 0,0 1 0 0 0,0-1 0 0 0,-5-4 1 0 0,8 6-12 0 0,0 1-1 0 0,0-1 1 0 0,0 0 0 0 0,1 0 0 0 0,-1 0 0 0 0,0 0-1 0 0,0 0 1 0 0,1 0 0 0 0,-1 0 0 0 0,1 0 0 0 0,-1 0-1 0 0,1 0 1 0 0,-1 0 0 0 0,1 0 0 0 0,-1-1 0 0 0,1 1 0 0 0,0 0-1 0 0,0 0 1 0 0,0 0 0 0 0,0-1 0 0 0,0 1 0 0 0,0 0-1 0 0,0 0 1 0 0,0 0 0 0 0,0-1 0 0 0,0 1 0 0 0,1 0-1 0 0,-1 0 1 0 0,1 0 0 0 0,-1 0 0 0 0,0 0 0 0 0,1 0 0 0 0,0-1-1 0 0,0 0 1 0 0,14-13-1650 0 0,9-4-72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4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233 298 11519 0 0,'0'0'1376'0'0,"-1"3"-386"0"0,-3 11 343 0 0,0 0 1 0 0,0 1 0 0 0,1 0 0 0 0,0 18 0 0 0,2-24-1056 0 0,1 1 1 0 0,1-1-1 0 0,0 1 1 0 0,0-1-1 0 0,1 0 1 0 0,0 1-1 0 0,0-1 1 0 0,5 10-1 0 0,-6-18-272 0 0,43 98 714 0 0,-37-87-638 0 0,0 0 1 0 0,1-1-1 0 0,0 0 0 0 0,1-1 0 0 0,19 19 0 0 0,-19-21-151 0 0,0-1-1 0 0,0 0 1 0 0,0 0-1 0 0,15 7 1 0 0,-18-12 12 0 0,0 1 0 0 0,0-1 1 0 0,0 0-1 0 0,0-1 0 0 0,1 0 0 0 0,-1 0 1 0 0,0 0-1 0 0,1-1 0 0 0,9 0 0 0 0,-7-1-249 0 0,0 0-1 0 0,0-1 0 0 0,0 0 0 0 0,0-1 0 0 0,0 0 0 0 0,0 0 0 0 0,-1-1 0 0 0,0 0 0 0 0,1 0 0 0 0,-2-1 0 0 0,1-1 0 0 0,10-7 0 0 0,-4 0-717 0 0,0 1 0 0 0,-2-1 1 0 0,1-1-1 0 0,-1-1 0 0 0,13-20 0 0 0,-11 10-355 0 0,-1 0 0 0 0,-2 0 0 0 0,0-1-1 0 0,14-52 1 0 0,13-113 13 0 0,-25 90 4816 0 0,-9-1 9320 0 0,-5 104-12560 0 0,-119 323 2099 0 0,-5 10-1130 0 0,-178 292-836 0 0,265-560-446 0 0,-66 122 65 0 0,15 6-187 0 0,80-169-1179 0 0,-12 52-1 0 0,18-63-59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4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20 12463 0 0,'0'0'572'0'0,"1"-2"-10"0"0,7-15-189 0 0,-12 29 7642 0 0,-20 59-7578 0 0,13-46-413 0 0,-155 341 665 0 0,128-293-1004 0 0,-2-2 1 0 0,-70 89-1 0 0,94-141-44 0 0,-37 31 0 0 0,12-12-639 0 0,39-37 384 0 0,17-16-4152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4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309 521 7367 0 0,'-2'2'568'0'0,"-36"25"2693"0"0,-58 52 0 0 0,78-63-2801 0 0,0-1 1 0 0,-1-1-1 0 0,-1 0 1 0 0,-28 14-1 0 0,30-22 92 0 0,17-6-24 0 0,-12-3 464 0 0,12 1-911 0 0,-1 1 0 0 0,1-1 0 0 0,-1 1 0 0 0,1-1 0 0 0,-1 0-1 0 0,1 0 1 0 0,0 0 0 0 0,0 1 0 0 0,0-1 0 0 0,0 0 0 0 0,0-1 0 0 0,1 1 0 0 0,-1 0 0 0 0,0 0-1 0 0,1 0 1 0 0,0 0 0 0 0,-1 0 0 0 0,1-1 0 0 0,0 1 0 0 0,0 0 0 0 0,0 0 0 0 0,1-3-1 0 0,1-6 139 0 0,0 0-1 0 0,0 0 1 0 0,6-13-1 0 0,-3 9-168 0 0,5-13 23 0 0,1 0-1 0 0,1 1 1 0 0,2 0-1 0 0,0 1 1 0 0,2 1-1 0 0,1 0 1 0 0,1 1-1 0 0,21-21 1 0 0,-10 14-58 0 0,2 1 0 0 0,1 2 0 0 0,2 1 0 0 0,71-44 0 0 0,-60 46-5 0 0,2 1 1 0 0,1 2-1 0 0,0 3 0 0 0,2 1 1 0 0,53-11-1 0 0,-73 23 80 0 0,0 0-1 0 0,1 2 1 0 0,-1 2 0 0 0,1 0-1 0 0,0 2 1 0 0,-1 2 0 0 0,1 0-1 0 0,-1 2 1 0 0,59 16 0 0 0,-82-18-57 0 0,0 1 1 0 0,0 0-1 0 0,0 0 1 0 0,0 0 0 0 0,-1 1-1 0 0,1 0 1 0 0,-1 0-1 0 0,0 1 1 0 0,6 6-1 0 0,-9-8-22 0 0,0 1 0 0 0,0-1 0 0 0,0 1 0 0 0,0 0 0 0 0,-1 0-1 0 0,0 0 1 0 0,1 1 0 0 0,-2-1 0 0 0,1 0 0 0 0,0 1 0 0 0,-1-1 0 0 0,0 1 0 0 0,0 0-1 0 0,0-1 1 0 0,0 8 0 0 0,-2 0-3 0 0,0-1 1 0 0,0 1-1 0 0,-1-1 0 0 0,0 1 0 0 0,-1-1 1 0 0,0 0-1 0 0,-1 0 0 0 0,0 0 0 0 0,-1-1 0 0 0,0 1 1 0 0,-1-1-1 0 0,-12 17 0 0 0,-5 3 16 0 0,-2-1-1 0 0,-45 41 0 0 0,22-26-12 0 0,-1-3 0 0 0,-3-1-1 0 0,-1-3 1 0 0,-2-2 0 0 0,-1-3-1 0 0,-87 37 1 0 0,-204 49-371 0 0,168-77-592 0 0,176-41 559 0 0,16-2-3470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300 322 11831 0 0,'0'0'1075'0'0,"2"-1"-883"0"0,18-6 290 0 0,0 0 1 0 0,-1-2-1 0 0,0 0 1 0 0,0-1-1 0 0,-1-1 1 0 0,-1-1-1 0 0,0 0 1 0 0,0-1-1 0 0,-2-1 1 0 0,1-1-1 0 0,-2 0 0 0 0,16-21 1 0 0,-25 30-403 0 0,-1 0 0 0 0,0-1 1 0 0,0 0-1 0 0,-1 0 0 0 0,0 0 0 0 0,0 0 1 0 0,0 0-1 0 0,-1-1 0 0 0,2-10 1 0 0,-4 15-51 0 0,0 1 1 0 0,0 0 0 0 0,0-1 0 0 0,0 1 0 0 0,0-1 0 0 0,0 1 0 0 0,-1-1 0 0 0,1 1 0 0 0,-1 0 0 0 0,0-1-1 0 0,0 1 1 0 0,0 0 0 0 0,0-1 0 0 0,0 1 0 0 0,0 0 0 0 0,0 0 0 0 0,-1 0 0 0 0,1 0 0 0 0,-1 0 0 0 0,0 0-1 0 0,1 1 1 0 0,-1-1 0 0 0,0 0 0 0 0,0 1 0 0 0,0 0 0 0 0,0-1 0 0 0,0 1 0 0 0,0 0 0 0 0,-1 0 0 0 0,1 0-1 0 0,0 0 1 0 0,-1 0 0 0 0,-2 0 0 0 0,-3-1 28 0 0,0 1 0 0 0,0-1 0 0 0,0 1 1 0 0,-1 1-1 0 0,1 0 0 0 0,0 0 0 0 0,-14 2 0 0 0,-57 16-40 0 0,58-13 22 0 0,-5 3-19 0 0,0 0-1 0 0,1 2 1 0 0,0 1-1 0 0,0 1 0 0 0,-29 19 1 0 0,35-19 8 0 0,1 2 1 0 0,1-1 0 0 0,0 2-1 0 0,1 1 1 0 0,0 0 0 0 0,-24 34-1 0 0,36-45-12 0 0,1 0 1 0 0,-1 0-1 0 0,1 1 0 0 0,1-1 0 0 0,-1 1 1 0 0,1 0-1 0 0,0 0 0 0 0,0 0 1 0 0,-1 11-1 0 0,3-14 1 0 0,0 0 0 0 0,0 0 0 0 0,0 0 0 0 0,0 0 0 0 0,1 0 0 0 0,-1-1 0 0 0,1 1 0 0 0,0 0 0 0 0,0 0 0 0 0,0-1 0 0 0,0 1 0 0 0,0 0 0 0 0,0-1 0 0 0,1 1 0 0 0,0-1 0 0 0,-1 1 0 0 0,1-1 0 0 0,0 0 0 0 0,0 0 0 0 0,0 0 0 0 0,0 0 0 0 0,4 3 0 0 0,3 0 58 0 0,-1 1-1 0 0,1-2 1 0 0,0 1-1 0 0,0-1 1 0 0,0-1 0 0 0,16 5-1 0 0,59 7 380 0 0,-80-15-445 0 0,0 1-1 0 0,1-1 1 0 0,-1 0 0 0 0,9-1-1 0 0,9-4 3 0 0,-15-1-14 0 0,-4 1 0 0 0,6-4-81 0 0,-1 0-1 0 0,0-1 1 0 0,-1 0-1 0 0,0 0 1 0 0,-1-1 0 0 0,0 0-1 0 0,7-21 1 0 0,-5 15-53 0 0,0 1 0 0 0,14-23 0 0 0,-13 26 50 0 0,-4 5 46 0 0,0 1 0 0 0,1 0 0 0 0,-1 0 0 0 0,2 0 0 0 0,-1 1 0 0 0,14-11-1 0 0,-19 17 37 0 0,-1 0 0 0 0,1 0-1 0 0,-1 1 1 0 0,1-1-1 0 0,0 0 1 0 0,-1 0-1 0 0,1 1 1 0 0,-1-1-1 0 0,1 0 1 0 0,-1 1-1 0 0,0-1 1 0 0,1 1-1 0 0,-1-1 1 0 0,1 0-1 0 0,-1 1 1 0 0,0-1-1 0 0,1 1 1 0 0,-1-1 0 0 0,1 2-1 0 0,-1-2 0 0 0,2 3 4 0 0,0 0 0 0 0,-1 0 0 0 0,1 0 0 0 0,-1 1 0 0 0,1-1 0 0 0,-1 0 0 0 0,0 1 0 0 0,0 0 0 0 0,-1-1 0 0 0,1 1 0 0 0,-1-1 0 0 0,0 1 0 0 0,0 6 0 0 0,-1 6 0 0 0,-7 29 0 0 0,3-16 0 0 0,-7 33-2985 0 0,11-59 1193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0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58 3223 0 0,'36'-17'165'0'0,"5"-4"2284"0"0,-14 7 12823 0 0,-28 17-14870 0 0,-1 4-273 0 0,-2 0-1 0 0,1 0 1 0 0,-1 0-1 0 0,0 0 1 0 0,0-1-1 0 0,-1 0 1 0 0,0 0-1 0 0,0 0 1 0 0,-1 0-1 0 0,-8 6 1 0 0,-12 10 131 0 0,-32 19 0 0 0,36-26-234 0 0,-16 11 35 0 0,-52 38-38 0 0,78-54-24 0 0,1 0 1 0 0,0 1-1 0 0,1 0 0 0 0,0 1 1 0 0,-10 16-1 0 0,17-24 1 0 0,0 1 0 0 0,1 0 0 0 0,0-1 0 0 0,0 1 0 0 0,1 0 0 0 0,-1 0 0 0 0,1 0 0 0 0,-1 9 0 0 0,3 3-16 0 0,0-13 9 0 0,1 0-1 0 0,0 0 0 0 0,0 0 1 0 0,0 0-1 0 0,0 0 0 0 0,1-1 1 0 0,-1 1-1 0 0,1-1 0 0 0,0 1 1 0 0,0-1-1 0 0,1 0 1 0 0,-1 0-1 0 0,1-1 0 0 0,-1 1 1 0 0,1-1-1 0 0,0 1 0 0 0,0-1 1 0 0,0 0-1 0 0,0-1 1 0 0,6 3-1 0 0,6 1 8 0 0,-1-1 0 0 0,1 0 0 0 0,1-2 0 0 0,19 2 0 0 0,-16-3 39 0 0,0-1 0 0 0,0-1 0 0 0,1-1 0 0 0,-1-1 1 0 0,-1 0-1 0 0,1-2 0 0 0,31-10 0 0 0,-21 3 102 0 0,0-1-1 0 0,0-2 1 0 0,52-35 0 0 0,-69 42-81 0 0,-1-1-1 0 0,-1-1 1 0 0,0 0-1 0 0,0 0 1 0 0,-1-1 0 0 0,0 0-1 0 0,16-26 1 0 0,-22 31-31 0 0,-1 0 1 0 0,0 0-1 0 0,0-1 1 0 0,-1 0-1 0 0,0 1 0 0 0,0-1 1 0 0,0 0-1 0 0,-1 0 1 0 0,0 0-1 0 0,0 0 1 0 0,-1 0-1 0 0,0 0 0 0 0,0 0 1 0 0,-1 0-1 0 0,0 0 1 0 0,0 0-1 0 0,0 0 1 0 0,-5-13-1 0 0,3 12-44 0 0,-1 0-1 0 0,0 0 1 0 0,0 1-1 0 0,0-1 1 0 0,-1 1-1 0 0,0 0 1 0 0,0 0-1 0 0,0 1 1 0 0,-1-1-1 0 0,0 1 1 0 0,-1 0 0 0 0,1 1-1 0 0,-1 0 1 0 0,-8-5-1 0 0,9 7-63 0 0,0 0 0 0 0,-1 1 0 0 0,1-1 0 0 0,0 1 0 0 0,-1 1 0 0 0,1-1 0 0 0,-1 1 0 0 0,0 0 0 0 0,1 1 0 0 0,-13 0 0 0 0,13 1-118 0 0,1 0 1 0 0,-1 1-1 0 0,1-1 1 0 0,-9 5-1 0 0,12-5-79 0 0,6 3-2720 0 0,-2-2 2718 0 0,-1 0 1 0 0,1-1-1 0 0,0 1 1 0 0,0-1-1 0 0,0 1 0 0 0,0-1 1 0 0,1 0-1 0 0,3 2 1 0 0,11 1-1293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43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20 719 15263 0 0,'0'0'1751'0'0,"7"-1"3721"0"0,-7 1-5340 0 0,0 0 1 0 0,0 0 0 0 0,1 0 0 0 0,-1 0-1 0 0,0-1 1 0 0,0 1 0 0 0,0 0 0 0 0,0 0-1 0 0,0 0 1 0 0,0 0 0 0 0,0-1 0 0 0,-1-14 1924 0 0,-9-26-2824 0 0,7 29 1497 0 0,-2-4-607 0 0,2-1-1 0 0,-3-31 0 0 0,6 39-90 0 0,0 0-1 0 0,1 1 0 0 0,0-1 0 0 0,0 1 1 0 0,1-1-1 0 0,0 1 0 0 0,5-13 0 0 0,4-3-3 0 0,0 0-1 0 0,2 1 1 0 0,0 1-1 0 0,2 0 1 0 0,1 1-1 0 0,0 1 1 0 0,1 0-1 0 0,21-17 1 0 0,-4 6-125 0 0,2 2-1 0 0,1 1 1 0 0,68-38 0 0 0,-72 49-114 0 0,-1 1 0 0 0,2 2 0 0 0,0 1 0 0 0,1 2 0 0 0,47-10-1 0 0,-70 19-91 0 0,111-19-4023 0 0,-83 18-3306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4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67 18079 0 0,'7'-11'366'0'0,"17"-37"1359"0"0,-20 40-805 0 0,-5 18 848 0 0,-8 22 725 0 0,-13 33-2493 0 0,-35 69 0 0 0,22-56 0 0 0,-81 158 0 0 0,47-102 0 0 0,-129 312-112 0 0,135-296 19 0 0,27-71-778 0 0,9-32-4986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4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9 211 12439 0 0,'0'0'566'0'0,"-2"0"-6"0"0,-5-4 1456 0 0,21-4 2125 0 0,-6 5-3594 0 0,0 0 0 0 0,0 1 0 0 0,1 0 0 0 0,-1 0 1 0 0,1 1-1 0 0,8-1 0 0 0,13-1 139 0 0,537-79 2891 0 0,-180 18-5306 0 0,-277 38-2011 0 0,-81 17 2089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44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1 12895 0 0,'0'0'998'0'0,"-1"2"-416"0"0,-3 3 199 0 0,0 1-1 0 0,-1-1 1 0 0,0 0-1 0 0,0 0 1 0 0,0 0 0 0 0,-10 7-1 0 0,-41 24 1420 0 0,43-29-2026 0 0,-212 118 1410 0 0,9-6-386 0 0,179-99-1220 0 0,17-9-30 0 0,0 1 0 0 0,-33 26-1 0 0,51-37-91 0 0,14 4-373 0 0,-1-1 395 0 0,1-1-1 0 0,0 0 1 0 0,1 0-1 0 0,17 1 0 0 0,14 2 16 0 0,-20 1 174 0 0,1 0-1 0 0,-2 2 1 0 0,1 0-1 0 0,-1 1 1 0 0,0 2-1 0 0,-1 0 1 0 0,0 2-1 0 0,-2 0 1 0 0,1 1-1 0 0,-2 1 1 0 0,0 1-1 0 0,0 1 1 0 0,-2 1-1 0 0,-1 0 1 0 0,24 35-1 0 0,-37-49-7 0 0,0 0-1 0 0,-1-1 1 0 0,0 1 0 0 0,0 1-1 0 0,0-1 1 0 0,0 0-1 0 0,-1 0 1 0 0,0 1 0 0 0,0-1-1 0 0,0 0 1 0 0,-1 8 0 0 0,0-10-6 0 0,0 0 0 0 0,0 0 1 0 0,-1 0-1 0 0,1 0 1 0 0,-1-1-1 0 0,0 1 0 0 0,0 0 1 0 0,0-1-1 0 0,0 1 1 0 0,0 0-1 0 0,0-1 0 0 0,-1 0 1 0 0,0 1-1 0 0,1-1 1 0 0,-1 0-1 0 0,0 0 1 0 0,0 1-1 0 0,0-1 0 0 0,0-1 1 0 0,0 1-1 0 0,-1 0 1 0 0,1-1-1 0 0,-3 2 0 0 0,-7 3 142 0 0,0-1-1 0 0,0-1 1 0 0,0 0-1 0 0,0-1 1 0 0,-26 3-1 0 0,-64 1 417 0 0,100-7-603 0 0,-62 1-376 0 0,-124-15 1 0 0,155 6-1283 0 0,12-1-5568 0 0,10 1-870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2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0,'0'2'9499'0'0,"0"19"-5073"0"0,4 12-1944 0 0,-4-31-1978 0 0,1 0-7 0 0,9 14 1311 0 0,-8-15-1050 0 0,9 2-2122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2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4143 0 0,'0'0'20664'0'0,"2"-2"-20413"0"0,28-29 231 0 0,-28 29-620 0 0,1 3-644 0 0,14 6-1997 0 0,-4 0 1145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2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91 8751 0 0,'-6'-11'12700'0'0,"7"9"-11376"0"0,3-3-1133 0 0,0 1 1 0 0,0-1-1 0 0,0 1 0 0 0,1 0 1 0 0,-1 1-1 0 0,1-1 0 0 0,6-3 1 0 0,40-19 380 0 0,-41 22-507 0 0,6-3 59 0 0,-2 3-84 0 0,-12 3-165 0 0,-2 4-77 0 0,-5 7-1263 0 0,1 0-1 0 0,-11 14 0 0 0,14-21 58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4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33 6911 0 0,'0'0'528'0'0,"1"-2"-341"0"0,13-29 11838 0 0,-17 31-11932 0 0,1 0-1 0 0,-1 0 0 0 0,0 0 1 0 0,0 1-1 0 0,0-1 0 0 0,0 1 1 0 0,1-1-1 0 0,-1 1 0 0 0,0 0 1 0 0,1 0-1 0 0,-1 0 1 0 0,0 1-1 0 0,1-1 0 0 0,-1 0 1 0 0,1 1-1 0 0,0 0 0 0 0,0 0 1 0 0,-3 1-1 0 0,-4 6-17 0 0,-1 0 0 0 0,-12 18 0 0 0,-4 8-30 0 0,1 2 0 0 0,-35 72 0 0 0,-24 86-28 0 0,72-164-19 0 0,-11 46 0 0 0,20-65 10 0 0,1 0 1 0 0,0 1-1 0 0,1-1 0 0 0,0 1 0 0 0,1-1 0 0 0,3 23 1 0 0,-3-31-8 0 0,1-1 0 0 0,0 0 0 0 0,0 1 0 0 0,0-1 1 0 0,0 0-1 0 0,1 1 0 0 0,-1-1 0 0 0,1 0 1 0 0,0 0-1 0 0,-1 0 0 0 0,1-1 0 0 0,1 1 1 0 0,-1 0-1 0 0,0-1 0 0 0,4 4 0 0 0,-2-4-4 0 0,-1 1-1 0 0,1-1 1 0 0,0 0-1 0 0,0 0 1 0 0,0-1-1 0 0,0 1 0 0 0,0-1 1 0 0,1 1-1 0 0,-1-1 1 0 0,8 0-1 0 0,2 0 1 0 0,0-1-1 0 0,0-1 1 0 0,0 0 0 0 0,-1-1-1 0 0,1 0 1 0 0,22-7 0 0 0,24-10 118 0 0,-1-3 1 0 0,-2-2 0 0 0,0-3-1 0 0,-2-2 1 0 0,-1-3 0 0 0,93-71-1 0 0,-2-30 5 0 0,-117 102-14 0 0,-1 0-1 0 0,37-58 1 0 0,-53 71 59 0 0,-1 0 0 0 0,-1-1 0 0 0,0 0 0 0 0,-1 0 0 0 0,10-40 0 0 0,-18 57-52 0 0,0 2-104 0 0,0 0 0 0 0,0 0-1 0 0,0-1 1 0 0,0 1 0 0 0,0 0-1 0 0,0 0 1 0 0,0 0 0 0 0,0 0 0 0 0,0-1-1 0 0,0 1 1 0 0,0 0 0 0 0,0 0-1 0 0,0 0 1 0 0,0-1 0 0 0,0 1 0 0 0,0 0-1 0 0,0 0 1 0 0,0 0 0 0 0,0 0-1 0 0,0-1 1 0 0,0 1 0 0 0,0 0 0 0 0,0 0-1 0 0,-1 0 1 0 0,1 0 0 0 0,0 0-1 0 0,0 0 1 0 0,0-1 0 0 0,0 1 0 0 0,0 0-1 0 0,0 0 1 0 0,-1 0 0 0 0,1 0-1 0 0,0 0 1 0 0,0 0 0 0 0,0 0 0 0 0,0 0-1 0 0,-1 0 1 0 0,1 0 0 0 0,0 0-1 0 0,0-1 1 0 0,0 1 0 0 0,-1 0 0 0 0,1 0-1 0 0,0 0 1 0 0,-10 6 83 0 0,-9 14-41 0 0,1 6-60 0 0,1 1-1 0 0,-22 47 0 0 0,6-10-9 0 0,20-40 18 0 0,-51 97-34 0 0,52-96 28 0 0,2 0 0 0 0,1 0 0 0 0,-6 29 0 0 0,12-43-1 0 0,1 1 0 0 0,1-1 0 0 0,0 1 0 0 0,0-1 0 0 0,1 1 0 0 0,0-1 0 0 0,3 14 0 0 0,-2-21 5 0 0,0 1 0 0 0,0-1 0 0 0,0 1-1 0 0,1-1 1 0 0,0 1 0 0 0,0-1 0 0 0,0 0 0 0 0,0 0-1 0 0,1 0 1 0 0,0 0 0 0 0,-1 0 0 0 0,1 0 0 0 0,1-1-1 0 0,-1 1 1 0 0,0-1 0 0 0,1 0 0 0 0,0 0 0 0 0,0 0-1 0 0,8 4 1 0 0,-6-4-44 0 0,1 0 0 0 0,0-1 0 0 0,0 0 0 0 0,0 0 1 0 0,0 0-1 0 0,0-1 0 0 0,0 0 0 0 0,0 0 0 0 0,0-1 0 0 0,12 0 0 0 0,-9-2-144 0 0,0 1-1 0 0,0-1 1 0 0,0-1-1 0 0,0 0 1 0 0,0 0 0 0 0,17-9-1 0 0,-4-1-1552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4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78 5983 0 0,'-9'-2'15302'0'0,"12"2"-14580"0"0,39-1 80 0 0,0-2 1 0 0,53-10-1 0 0,128-24-190 0 0,-141 24-1468 0 0,-39 7-2585 0 0,-27 4-4185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4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9671 0 0,'3'0'9691'0'0,"27"-1"-5868"0"0,21-10-2970 0 0,-20 4-395 0 0,26-7 237 0 0,-32 8-368 0 0,1 0 1 0 0,0 1 0 0 0,42-1 0 0 0,-55 6-249 0 0,-9-1-106 0 0,0 1 1 0 0,1 0-1 0 0,-1 0 1 0 0,0 1 0 0 0,1-1-1 0 0,-1 1 1 0 0,0 0-1 0 0,8 2 1 0 0,-10-2-163 0 0,0 1-986 0 0,1 0 896 0 0,13 12-6898 0 0,-7-6-371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3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99 8751 0 0,'-55'22'1678'0'0,"33"-12"5551"0"0,26-7-6883 0 0,1-1-1 0 0,0 0 1 0 0,1 0 0 0 0,-1 0 0 0 0,0 0 0 0 0,1-1-1 0 0,-1 0 1 0 0,0 0 0 0 0,1-1 0 0 0,-1 0-1 0 0,7 0 1 0 0,239-9 3014 0 0,-187 5-2894 0 0,89-17-1 0 0,62-26-22 0 0,-87 17-380 0 0,-72 17-52 0 0,54-9-570 0 0,-108 21 269 0 0,-2 3-1489 0 0,-4 23-2071 0 0,1-10-3608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08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489 124 6911 0 0,'16'-23'10828'0'0,"-24"22"-10007"0"0,1 1-1 0 0,-1 0 1 0 0,1 0 0 0 0,-1 1-1 0 0,-12 3 1 0 0,6-1-362 0 0,1 2 1 0 0,-20 8-1 0 0,-3 5-483 0 0,-38 27 0 0 0,67-41 170 0 0,-18 12-138 0 0,-19 11 27 0 0,-51 43 0 0 0,83-61-30 0 0,1 1-1 0 0,1 0 1 0 0,0 1 0 0 0,1 0-1 0 0,0 1 1 0 0,0 0-1 0 0,1 0 1 0 0,1 1 0 0 0,-8 17-1 0 0,13-26-11 0 0,1 1 0 0 0,0-1-1 0 0,1 0 1 0 0,-1 0 0 0 0,1 0-1 0 0,0 1 1 0 0,0-1 0 0 0,0 0 0 0 0,1 0-1 0 0,-1 1 1 0 0,1-1 0 0 0,0 0 0 0 0,0 0-1 0 0,0 0 1 0 0,1 0 0 0 0,0 0-1 0 0,-1 0 1 0 0,1 0 0 0 0,1-1 0 0 0,-1 1-1 0 0,0-1 1 0 0,1 1 0 0 0,3 2-1 0 0,1 2-9 0 0,0-1-1 0 0,1 0 1 0 0,0 0-1 0 0,0-1 0 0 0,0 0 1 0 0,1 0-1 0 0,0-1 0 0 0,15 7 1 0 0,-10-7 13 0 0,1 0 1 0 0,-1-1-1 0 0,1 0 0 0 0,0-1 1 0 0,0-1-1 0 0,1-1 1 0 0,-1 0-1 0 0,0-1 1 0 0,24-2-1 0 0,-13-2 3 0 0,0-1 0 0 0,0-2 0 0 0,0 0 1 0 0,39-17-1 0 0,-36 12 55 0 0,0-2-1 0 0,-2 0 1 0 0,1-2 0 0 0,-2 0 0 0 0,48-40-1 0 0,-68 51-25 0 0,-1-1 0 0 0,0 0 0 0 0,0 0 0 0 0,-1 0 0 0 0,1 0 0 0 0,-1-1 0 0 0,-1 1 0 0 0,1-1 0 0 0,-1 0 0 0 0,0 0 0 0 0,-1-1 0 0 0,1 1 0 0 0,-2 0 0 0 0,1-1 0 0 0,-1 1 0 0 0,0-1 0 0 0,0 0 0 0 0,-1 1 0 0 0,0-1 0 0 0,-1 0 0 0 0,1 1 0 0 0,-2-1 0 0 0,1 1 0 0 0,-1-1 0 0 0,0 1 0 0 0,-5-11 0 0 0,0 3 37 0 0,0 1-1 0 0,-1 1 1 0 0,-1-1-1 0 0,-1 1 1 0 0,1 1-1 0 0,-15-14 0 0 0,-72-58-150 0 0,55 52-16 0 0,15 10-171 0 0,25 20 154 0 0,3 28-982 0 0,-1-18 719 0 0,-1 0 1 0 0,1 1-1 0 0,1-1 1 0 0,-1 0-1 0 0,5 10 1 0 0,3 4-1125 0 0,1 1-286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4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 6447 0 0,'-3'-9'9566'0'0,"3"13"-9217"0"0,-1 1 1 0 0,1 0 0 0 0,-1-1-1 0 0,2 1 1 0 0,-1-1 0 0 0,0 1 0 0 0,1 0-1 0 0,1 6 1 0 0,14 37 453 0 0,-14-40-536 0 0,13 28 501 0 0,0-1 1 0 0,38 61 0 0 0,54 57 557 0 0,-24-53-662 0 0,-14-18-336 0 0,178 203 21 0 0,-226-262-345 0 0,-7-8-4 0 0,0-1 1 0 0,20 16-1 0 0,-30-27-6 0 0,1 1 0 0 0,-1-1 0 0 0,1 0 1 0 0,0-1-1 0 0,0 1 0 0 0,0-1 0 0 0,0 0 0 0 0,1 0 1 0 0,-1 0-1 0 0,0-1 0 0 0,1 0 0 0 0,9 1 0 0 0,-14-2-36 0 0,0 0-1 0 0,0-1 1 0 0,0 1-1 0 0,1 0 1 0 0,-1-1-1 0 0,0 1 1 0 0,0-1-1 0 0,0 0 1 0 0,0 1-1 0 0,0-1 1 0 0,0 0-1 0 0,0 1 1 0 0,0-1-1 0 0,0 0 1 0 0,0 0-1 0 0,0 0 1 0 0,-1 0-1 0 0,1 0 1 0 0,0 0-1 0 0,0-1 0 0 0,1-1-223 0 0,-1 0 0 0 0,1 1-1 0 0,-1-1 1 0 0,0 0 0 0 0,0 0-1 0 0,1-4 1 0 0,-2-6-1471 0 0,-4-4-78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4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43 9215 0 0,'0'-1'707'0'0,"0"-41"9672"0"0,-2 44-10099 0 0,-30 26 343 0 0,-58 63 1 0 0,-21 45-282 0 0,51-60-177 0 0,-266 294-58 0 0,303-347-173 0 0,-2 0 0 0 0,0-1 1 0 0,-2-2-1 0 0,0-1 0 0 0,-1-1 1 0 0,-58 28-1 0 0,81-44 170 0 0,-15 7-762 0 0,20-9 641 0 0,1 0-1 0 0,-1 0 0 0 0,0 0 1 0 0,0 0-1 0 0,0 0 1 0 0,0 0-1 0 0,0 0 1 0 0,0 0-1 0 0,0 0 0 0 0,0 0 1 0 0,0 0-1 0 0,0 0 1 0 0,0 0-1 0 0,0 0 1 0 0,0 0-1 0 0,0 0 0 0 0,0 0 1 0 0,0 0-1 0 0,0 0 1 0 0,0 0-1 0 0,0 0 1 0 0,0 0-1 0 0,0 0 0 0 0,0 0 1 0 0,0 0-1 0 0,0 1 1 0 0,0-1-1 0 0,0 0 1 0 0,0 0-1 0 0,0 0 0 0 0,0 0 1 0 0,0 0-1 0 0,0 0 1 0 0,0 0-1 0 0,0 0 1 0 0,0 0-1 0 0,0 0 0 0 0,0 0 1 0 0,0 0-1 0 0,0 0 1 0 0,0 0-1 0 0,0 0 1 0 0,0 0-1 0 0,0 0 0 0 0,0 0 1 0 0,0 0-1 0 0,0 0 1 0 0,0 0-1 0 0,0 0 1 0 0,0 0-1 0 0,0 1 0 0 0,14-3-1173 0 0,11-3-3594 0 0,5-3-1482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49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15319 0 0,'0'0'1386'0'0,"-1"0"-1142"0"0,-1 1-110 0 0,0 1 0 0 0,0-1 0 0 0,0 1 0 0 0,1-1 0 0 0,-1 1 1 0 0,0-1-1 0 0,1 1 0 0 0,-1 0 0 0 0,1 0 0 0 0,0 0 0 0 0,0 0 0 0 0,0 0 1 0 0,0 0-1 0 0,0 0 0 0 0,0 0 0 0 0,0 0 0 0 0,0 1 0 0 0,1-1 1 0 0,-1 0-1 0 0,1 0 0 0 0,0 1 0 0 0,0-1 0 0 0,0 0 0 0 0,0 1 1 0 0,0-1-1 0 0,0 0 0 0 0,1 0 0 0 0,0 5 0 0 0,0-1-23 0 0,1-1 0 0 0,0 0 1 0 0,0 1-1 0 0,0-1 0 0 0,0 0 0 0 0,1 0 0 0 0,0 0 0 0 0,0 0 0 0 0,0-1 1 0 0,1 1-1 0 0,3 3 0 0 0,6 6 218 0 0,28 22 0 0 0,2-3-230 0 0,-16-13 59 0 0,42 41-1 0 0,-62-54-141 0 0,0 1 1 0 0,-1 0-1 0 0,0 0 0 0 0,0 1 0 0 0,-1-1 0 0 0,0 1 0 0 0,-1 0 1 0 0,0 1-1 0 0,0-1 0 0 0,3 13 0 0 0,-6-18-22 0 0,-1 0 0 0 0,1 0-1 0 0,-1-1 1 0 0,0 1 0 0 0,0 0-1 0 0,0 0 1 0 0,0 0 0 0 0,-1 0-1 0 0,1 0 1 0 0,-1 0 0 0 0,0 0 0 0 0,0 0-1 0 0,-2 4 1 0 0,0-3-17 0 0,0 0 1 0 0,0 0-1 0 0,0 0 1 0 0,-1 0-1 0 0,1-1 1 0 0,-1 1-1 0 0,0-1 0 0 0,-6 4 1 0 0,0 1-33 0 0,-2-1 0 0 0,1-1 1 0 0,-1 0-1 0 0,0-1 0 0 0,0 0 0 0 0,-26 8 1 0 0,5-6-394 0 0,0-1 1 0 0,-1-1 0 0 0,-62 2-1 0 0,90-8 292 0 0,1 1 1 0 0,-1-1-1 0 0,1-1 0 0 0,0 1 0 0 0,-1-1 1 0 0,1 0-1 0 0,0 0 0 0 0,-1-1 0 0 0,-4-2 1 0 0,8 3 16 0 0,1 1 0 0 0,0-1 0 0 0,-1 0 1 0 0,1 0-1 0 0,-1 0 0 0 0,1-1 0 0 0,0 1 1 0 0,0 0-1 0 0,0 0 0 0 0,0-1 1 0 0,0 1-1 0 0,0-1 0 0 0,0 1 0 0 0,0-1 1 0 0,0 1-1 0 0,1-1 0 0 0,-1 1 0 0 0,1-1 1 0 0,-1 0-1 0 0,1 1 0 0 0,0-1 0 0 0,-1 0 1 0 0,1 0-1 0 0,0 1 0 0 0,0-1 0 0 0,0 0 1 0 0,0 1-1 0 0,1-1 0 0 0,-1 0 0 0 0,0 0 1 0 0,1 1-1 0 0,0-4 0 0 0,1-2-319 0 0,1 0 0 0 0,-1 0-1 0 0,5-7 1 0 0,16-20-1389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4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495 337 4607 0 0,'0'0'354'0'0,"-1"3"-233"0"0,-9 31 5618 0 0,-7 44 1 0 0,16-72-5499 0 0,0-1 0 0 0,-1 1 0 0 0,1 0 0 0 0,-1-1 1 0 0,0 1-1 0 0,-1-1 0 0 0,1 0 0 0 0,-1 0 0 0 0,0 0 0 0 0,-1 0 1 0 0,1 0-1 0 0,-1 0 0 0 0,-7 6 0 0 0,5-6-61 0 0,0 0 0 0 0,-1-1 0 0 0,1 0 1 0 0,-1 0-1 0 0,1-1 0 0 0,-1 0 0 0 0,0 0 0 0 0,-1 0 0 0 0,-10 2 0 0 0,0-2-19 0 0,-1-1-1 0 0,1 0 1 0 0,0-2 0 0 0,-1 0-1 0 0,1-1 1 0 0,0 0 0 0 0,-34-9-1 0 0,38 7-148 0 0,0-1 1 0 0,0 0-1 0 0,1-1 0 0 0,0 0 0 0 0,0-2 1 0 0,0 1-1 0 0,-16-12 0 0 0,25 15-9 0 0,0 0 1 0 0,1-1-1 0 0,-1 1 0 0 0,1-1 0 0 0,0 1 0 0 0,0-1 1 0 0,0 0-1 0 0,0 0 0 0 0,1-1 0 0 0,-5-7 0 0 0,6 8-3 0 0,0 0 0 0 0,0 0 0 0 0,1 0 0 0 0,-1 0 0 0 0,1 0-1 0 0,0 0 1 0 0,0 0 0 0 0,0 0 0 0 0,0 0 0 0 0,1 0 0 0 0,-1 0-1 0 0,1 0 1 0 0,0 1 0 0 0,0-1 0 0 0,3-5 0 0 0,2-5-58 0 0,1 0 1 0 0,1 1-1 0 0,0-1 0 0 0,16-17 1 0 0,44-46-254 0 0,-43 53 167 0 0,0 0 0 0 0,1 2 0 0 0,1 1 1 0 0,49-28-1 0 0,-51 36 108 0 0,1 0-1 0 0,0 2 1 0 0,1 1 0 0 0,0 1 0 0 0,0 1 0 0 0,29-4 0 0 0,-8 5 256 0 0,87-3-1 0 0,-116 10-83 0 0,0 1 0 0 0,0 0 0 0 0,0 2 1 0 0,0 0-1 0 0,0 1 0 0 0,-1 1 0 0 0,28 11 0 0 0,-40-14-110 0 0,-1 1-1 0 0,1 0 0 0 0,-1 1 1 0 0,0-1-1 0 0,0 1 1 0 0,0 0-1 0 0,-1 0 0 0 0,1 1 1 0 0,-1-1-1 0 0,0 1 1 0 0,0 0-1 0 0,-1 0 1 0 0,1 0-1 0 0,-1 1 0 0 0,0-1 1 0 0,-1 1-1 0 0,1-1 1 0 0,-1 1-1 0 0,0 0 0 0 0,-1 0 1 0 0,1 0-1 0 0,-1 1 1 0 0,0-1-1 0 0,-1 0 0 0 0,0 0 1 0 0,0 0-1 0 0,0 1 1 0 0,0-1-1 0 0,-1 0 0 0 0,0 0 1 0 0,-1 0-1 0 0,1 0 1 0 0,-3 7-1 0 0,-1-2-21 0 0,-1 1-1 0 0,0-1 1 0 0,0 0 0 0 0,-1 0-1 0 0,0-1 1 0 0,-1 0-1 0 0,0 0 1 0 0,-1-1 0 0 0,-13 12-1 0 0,-6 3 15 0 0,-62 38 0 0 0,22-21-63 0 0,-93 41-1 0 0,121-65-161 0 0,0-1 0 0 0,-1-3 0 0 0,0-1 1 0 0,-45 6-1 0 0,70-16-142 0 0,-1 0 1 0 0,-28-1-1 0 0,40-1 105 0 0,0-1-1 0 0,0 1 0 0 0,0-1 1 0 0,0 0-1 0 0,0 0 0 0 0,0 0 1 0 0,0-1-1 0 0,1 0 0 0 0,-1 0 1 0 0,1 0-1 0 0,-1 0 1 0 0,1-1-1 0 0,-6-4 0 0 0,-1-6-2047 0 0,6-2-3748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4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52 11055 0 0,'13'-10'218'0'0,"-8"6"-48"0"0,0 0 1 0 0,1 0 0 0 0,-2 0-1 0 0,1-1 1 0 0,0 0 0 0 0,5-7-1 0 0,-11 11 2 0 0,0 1-1 0 0,1 0 0 0 0,-1-1 1 0 0,1 1-1 0 0,-1 0 1 0 0,0 0-1 0 0,1-1 0 0 0,-1 1 1 0 0,0 0-1 0 0,1 0 0 0 0,-1 0 1 0 0,0 0-1 0 0,1 0 1 0 0,-2 0-1 0 0,-3 0 115 0 0,0 1 1 0 0,0 0-1 0 0,0 1 0 0 0,0-1 0 0 0,0 1 1 0 0,0 0-1 0 0,1 0 0 0 0,-1 0 1 0 0,1 0-1 0 0,-1 1 0 0 0,1 0 0 0 0,0 0 1 0 0,-6 5-1 0 0,-3 4-163 0 0,1 1 0 0 0,-18 22 0 0 0,-104 157 327 0 0,13 11 117 0 0,56-91-448 0 0,-132 171-463 0 0,122-184 64 0 0,-68 122 0 0 0,131-200-7 0 0,-11 30 0 0 0,20-42 10 0 0,0 0 1 0 0,0 1 0 0 0,1-1 0 0 0,0 0 0 0 0,1 1-1 0 0,-1 10 1 0 0,2-18-730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5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4543 0 0,'0'0'448'0'0,"4"13"-448"0"0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5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214 100 2303 0 0,'10'-11'555'0'0,"0"-1"0"0"0,15-23 0 0 0,-1-7 15055 0 0,-25 44-15185 0 0,-13 13-44 0 0,2 1-1 0 0,-17 27 1 0 0,11-16-239 0 0,-125 219 473 0 0,128-216-551 0 0,-18 52-1 0 0,29-69-58 0 0,0-1 0 0 0,1 1 0 0 0,1-1 0 0 0,0 1 0 0 0,0 0 0 0 0,2 0 0 0 0,0 17-1 0 0,0-27 6 0 0,1 0 0 0 0,-1 0 0 0 0,1 0-1 0 0,0 0 1 0 0,0-1 0 0 0,0 1-1 0 0,0 0 1 0 0,0 0 0 0 0,1-1 0 0 0,-1 1-1 0 0,1-1 1 0 0,-1 1 0 0 0,1-1-1 0 0,0 0 1 0 0,0 1 0 0 0,0-1-1 0 0,0 0 1 0 0,1 0 0 0 0,-1-1 0 0 0,1 1-1 0 0,-1 0 1 0 0,1-1 0 0 0,-1 1-1 0 0,1-1 1 0 0,0 0 0 0 0,0 0-1 0 0,-1 0 1 0 0,1 0 0 0 0,0-1 0 0 0,4 1-1 0 0,7 1 58 0 0,0-1-1 0 0,0-1 1 0 0,-1 0-1 0 0,1-1 1 0 0,17-3-1 0 0,-6 0-25 0 0,0 0-1 0 0,0-2 1 0 0,-1 0-1 0 0,1-2 0 0 0,-1-1 1 0 0,-1-1-1 0 0,0-1 1 0 0,0-1-1 0 0,35-24 0 0 0,-25 11 29 0 0,0-2-1 0 0,41-45 0 0 0,-59 56 2 0 0,-2-1 1 0 0,1 0 0 0 0,-2-1-1 0 0,-1-1 1 0 0,0 0-1 0 0,12-31 1 0 0,-18 37-11 0 0,-5 6-48 0 0,-4 7-9 0 0,-3 6-6 0 0,7-6 3 0 0,-7 7 0 0 0,1 0 0 0 0,-1 1 0 0 0,1 0 0 0 0,-8 15 0 0 0,-18 40 0 0 0,27-53 0 0 0,-8 18 0 0 0,-11 36 0 0 0,20-52 0 0 0,1 0 0 0 0,0 0 0 0 0,1 0 0 0 0,1 0 0 0 0,0 0 0 0 0,0 14 0 0 0,1-22 2 0 0,1 0 0 0 0,-1 0 1 0 0,1 0-1 0 0,0 0 0 0 0,0 0 0 0 0,0 0 0 0 0,1-1 0 0 0,-1 1 0 0 0,1 0 0 0 0,0-1 1 0 0,0 1-1 0 0,0-1 0 0 0,0 1 0 0 0,4 2 0 0 0,-1-1 2 0 0,0-1 0 0 0,0 1 0 0 0,0-1 0 0 0,1-1 0 0 0,0 1 0 0 0,-1-1 0 0 0,12 4 0 0 0,-17-6-4 0 0,15 6-104 0 0,1-1 0 0 0,-1 0 0 0 0,25 5 0 0 0,-38-11-575 0 0,11 0-1131 0 0,-10-1 1459 0 0,0 1-1 0 0,0-1 1 0 0,0 1 0 0 0,0-1 0 0 0,0 0-1 0 0,3-2 1 0 0,7-3-1253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5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89 10135 0 0,'0'0'778'0'0,"-2"-1"-506"0"0,-6 0-666 0 0,-14 3 10194 0 0,24-2-9253 0 0,9 3-316 0 0,-1-1-1 0 0,1-1 1 0 0,0 0 0 0 0,0 0 0 0 0,0-1-1 0 0,20-3 1 0 0,69-15 360 0 0,-72 11-428 0 0,71-16 67 0 0,114-20-4624 0 0,-193 40 2322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5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13159 0 0,'0'0'6810'0'0,"2"1"-5930"0"0,7 2-595 0 0,-1-1 1 0 0,1 1-1 0 0,0-2 1 0 0,0 1-1 0 0,0-1 1 0 0,0-1-1 0 0,11 0 1 0 0,69-7 445 0 0,-76 5-599 0 0,226-29 675 0 0,-161 17-1660 0 0,78-25 1 0 0,-123 28-95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5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407 681 9215 0 0,'0'0'422'0'0,"-2"1"-13"0"0,0-1-289 0 0,0 1 1 0 0,0 0-1 0 0,0 0 1 0 0,0 0-1 0 0,0 0 1 0 0,0 0-1 0 0,0 1 1 0 0,0-1-1 0 0,1 1 1 0 0,-3 1-1 0 0,3-2 356 0 0,0 0-1 0 0,0 0 0 0 0,0 0 1 0 0,0 0-1 0 0,0 0 1 0 0,0-1-1 0 0,0 1 0 0 0,0 0 1 0 0,0-1-1 0 0,-2 1 1 0 0,-5 2 65 0 0,1-1 0 0 0,0-1 0 0 0,-1 1 0 0 0,0-1 1 0 0,1 0-1 0 0,-1-1 0 0 0,1 0 0 0 0,-1 0 0 0 0,-10-2 1 0 0,3-1-216 0 0,0 0 1 0 0,0-1 0 0 0,-27-10-1 0 0,29 8-207 0 0,0 0 0 0 0,0-1 0 0 0,1-1-1 0 0,0 1 1 0 0,1-2 0 0 0,0 0 0 0 0,0 0 0 0 0,1-1-1 0 0,0 0 1 0 0,1-1 0 0 0,0 0 0 0 0,0-1 0 0 0,1 0-1 0 0,-6-13 1 0 0,9 15-110 0 0,0-1-1 0 0,1 1 1 0 0,0-1 0 0 0,1 0-1 0 0,0 0 1 0 0,1 0 0 0 0,0-1-1 0 0,1 1 1 0 0,0-1-1 0 0,1 1 1 0 0,0 0 0 0 0,1-1-1 0 0,0 1 1 0 0,1-1 0 0 0,0 1-1 0 0,0 0 1 0 0,9-21-1 0 0,-3 16-145 0 0,0 0-1 0 0,1 0 1 0 0,1 0-1 0 0,0 1 1 0 0,1 1-1 0 0,1 0 1 0 0,0 0-1 0 0,1 1 0 0 0,1 1 1 0 0,23-18-1 0 0,-5 9-154 0 0,1 1-1 0 0,0 1 0 0 0,2 2 0 0 0,36-14 0 0 0,-52 24 293 0 0,1 1 0 0 0,-1 1 0 0 0,1 1 0 0 0,0 0 0 0 0,0 1 0 0 0,1 2 0 0 0,-1 0 0 0 0,0 1 0 0 0,33 4-1 0 0,-42-2 84 0 0,1 0 0 0 0,-1 1 0 0 0,1 0-1 0 0,-1 1 1 0 0,0 1 0 0 0,-1-1 0 0 0,19 12-1 0 0,-22-11 42 0 0,0 1 0 0 0,0-1 0 0 0,0 1 0 0 0,-1 1 0 0 0,0-1 0 0 0,0 1 0 0 0,0 0 0 0 0,-1 0-1 0 0,-1 1 1 0 0,1-1 0 0 0,4 11 0 0 0,-6-10-69 0 0,-1-1-1 0 0,0 1 0 0 0,0 0 1 0 0,-1 0-1 0 0,0 0 1 0 0,0 0-1 0 0,-1 0 0 0 0,0 1 1 0 0,0-1-1 0 0,-1 0 1 0 0,0 0-1 0 0,-1 0 0 0 0,0 0 1 0 0,0-1-1 0 0,0 1 1 0 0,-8 14-1 0 0,3-5-45 0 0,-2-1 0 0 0,0 0 0 0 0,-1-1 0 0 0,-1 0 0 0 0,0 0 0 0 0,-19 18 0 0 0,6-10-40 0 0,-1-2 0 0 0,-1 0 0 0 0,-1-2 0 0 0,-1-1-1 0 0,0-1 1 0 0,-2-2 0 0 0,-30 13 0 0 0,9-9-531 0 0,-2-2 0 0 0,1-2 0 0 0,-80 11 0 0 0,121-24 267 0 0,0-1 1 0 0,0 0-1 0 0,0 0 0 0 0,-14-2 1 0 0,23 1 93 0 0,0 0 0 0 0,0-1 0 0 0,-1 1 0 0 0,1 0 0 0 0,0-1 0 0 0,0 1 0 0 0,0-1 0 0 0,0 0 0 0 0,0 0 1 0 0,0 0-1 0 0,0 0 0 0 0,0 0 0 0 0,0 0 0 0 0,1 0 0 0 0,-1-1 0 0 0,0 1 0 0 0,1-1 0 0 0,-1 1 0 0 0,1-1 0 0 0,-1 1 0 0 0,1-1 0 0 0,0 0 1 0 0,-1 0-1 0 0,1 0 0 0 0,0 0 0 0 0,1 0 0 0 0,-1 0 0 0 0,-1-4 0 0 0,1-12-5682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0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81 16783 0 0,'14'-14'678'0'0,"1"0"0"0"0,1 1 0 0 0,30-20 0 0 0,-38 26 442 0 0,-13 9 734 0 0,-14 7 652 0 0,-4 7-2513 0 0,-137 103-194 0 0,113-80 70 0 0,-43 39-118 0 0,73-60 169 0 0,0 0-1 0 0,-27 37 1 0 0,42-51 51 0 0,-1 0 0 0 0,1 0 0 0 0,0 0-1 0 0,0 1 1 0 0,0-1 0 0 0,0 1 0 0 0,1-1 0 0 0,0 1 0 0 0,0 0 0 0 0,0-1 0 0 0,1 1 0 0 0,-1 0 0 0 0,1 0-1 0 0,0-1 1 0 0,0 1 0 0 0,1 0 0 0 0,0 0 0 0 0,0-1 0 0 0,0 1 0 0 0,0 0 0 0 0,1-1 0 0 0,-1 1 0 0 0,1-1 0 0 0,0 0-1 0 0,1 1 1 0 0,-1-1 0 0 0,1 0 0 0 0,-1-1 0 0 0,1 1 0 0 0,1 0 0 0 0,-1-1 0 0 0,0 1 0 0 0,1-1 0 0 0,0 0 0 0 0,0 0-1 0 0,-1-1 1 0 0,2 1 0 0 0,3 1 0 0 0,3 0 17 0 0,-1 0 0 0 0,1-1 0 0 0,0-1 0 0 0,0 0 0 0 0,0 0 0 0 0,20 0-1 0 0,-6-2 11 0 0,49-8 0 0 0,-52 5 62 0 0,0-2 0 0 0,-1-1 0 0 0,0 0 0 0 0,0-2 0 0 0,-1 0 1 0 0,0-1-1 0 0,0-1 0 0 0,-1-1 0 0 0,-1-1 0 0 0,21-17 0 0 0,-31 23-1 0 0,-1-1 1 0 0,-1-1-1 0 0,0 1 0 0 0,0-1 1 0 0,0-1-1 0 0,-1 1 0 0 0,0-1 1 0 0,0 0-1 0 0,-1 0 0 0 0,-1 0 1 0 0,1 0-1 0 0,-2-1 0 0 0,1 1 1 0 0,-1-1-1 0 0,0 0 0 0 0,0-16 1 0 0,-2 17-3 0 0,0 0 1 0 0,-1-1-1 0 0,0 1 1 0 0,0 0 0 0 0,-1-1-1 0 0,0 1 1 0 0,-1 0-1 0 0,0 0 1 0 0,0 0 0 0 0,-1 1-1 0 0,0-1 1 0 0,-1 1-1 0 0,1 0 1 0 0,-2 0 0 0 0,1 1-1 0 0,-1-1 1 0 0,-10-9-1 0 0,7 9-81 0 0,0 1 0 0 0,-1-1 0 0 0,0 2 0 0 0,0-1 0 0 0,-1 2 0 0 0,-13-7 0 0 0,-68-18-941 0 0,90 29 933 0 0,0 1-192 0 0,-4-3 339 0 0,4 2-1172 0 0,16 2-8479 0 0,7 0 3598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52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42 17303 0 0,'3'-6'237'0'0,"13"-17"1098"0"0,-9 16-1057 0 0,1 2 1490 0 0,-14 11-1494 0 0,1 1 0 0 0,0 0 0 0 0,-8 13 1 0 0,-2 4-119 0 0,-40 53 145 0 0,-90 131 79 0 0,-24 34-20 0 0,-45 68-184 0 0,185-265-176 0 0,-130 218 0 0 0,140-227-4 0 0,-27 56-109 0 0,41-83-537 0 0,0 1-1 0 0,-11 16 1 0 0,7-14-1298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52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7831 0 0,'-1'1'603'0'0,"-18"32"-157"0"0,2-4 1613 0 0,7-10-458 0 0,2 1-1 0 0,0 0 0 0 0,1 0 0 0 0,1 1 0 0 0,-4 24 0 0 0,9-32-1292 0 0,-1 0 0 0 0,2-1-1 0 0,-1 1 1 0 0,2-1 0 0 0,0 1-1 0 0,0 0 1 0 0,1-1 0 0 0,1 1-1 0 0,0-1 1 0 0,5 14-1 0 0,-1-10-77 0 0,1 0 0 0 0,0 0-1 0 0,1-1 1 0 0,1 0-1 0 0,0-1 1 0 0,1 0-1 0 0,16 16 1 0 0,-10-14 4 0 0,1 0 0 0 0,1-1 1 0 0,0-1-1 0 0,38 21 0 0 0,-13-14 39 0 0,0-2 1 0 0,2-2-1 0 0,0-2 0 0 0,86 17 0 0 0,-39-16-344 0 0,0-3 0 0 0,128-1 1 0 0,-213-11-208 0 0,0-1 0 0 0,0-1 0 0 0,0 0 0 0 0,0 0 0 0 0,9-2 0 0 0,-15 2-820 0 0</inkml:trace>
  <inkml:trace contextRef="#ctx0" brushRef="#br0" timeOffset="1">682 39 17103 0 0,'0'0'786'0'0,"-2"2"-21"0"0,-1 0-750 0 0,-184 160 3060 0 0,133-111-2114 0 0,-65 78 0 0 0,107-114-912 0 0,-165 189 316 0 0,162-190-938 0 0,-1-1 0 0 0,0 0 0 0 0,-1-2 0 0 0,-27 16 0 0 0,24-16-843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5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7 7367 0 0,'0'0'667'0'0,"-2"0"-547"0"0,1-1 688 0 0,-1 0 0 0 0,1 0-1 0 0,-1 0 1 0 0,0 0 0 0 0,1 1 0 0 0,-1-1-1 0 0,0 1 1 0 0,0-1 0 0 0,-7 4 5294 0 0,7 2-5918 0 0,0-3-1373 0 0,2 0 1245 0 0,-1-1 0 0 0,1 1 0 0 0,0-1 0 0 0,-1 1 0 0 0,1-1 1 0 0,0 1-1 0 0,0 0 0 0 0,0-1 0 0 0,0 1 0 0 0,0-1 1 0 0,0 1-1 0 0,1-1 0 0 0,-1 1 0 0 0,0 0 0 0 0,1-1 1 0 0,-1 1-1 0 0,1-1 0 0 0,0 0 0 0 0,1 3 0 0 0,1 1 21 0 0,-1-1 0 0 0,1 0 0 0 0,1 0 0 0 0,4 6-1 0 0,16 12 241 0 0,45 31-1 0 0,-51-41-273 0 0,0 1 0 0 0,0 1 0 0 0,-2 1 0 0 0,0 0 0 0 0,26 32 0 0 0,-36-38-58 0 0,-1-1-1 0 0,0 1 1 0 0,0 0-1 0 0,-1 0 1 0 0,0 0 0 0 0,3 11-1 0 0,-6-17 11 0 0,0 0 0 0 0,0 1 0 0 0,-1 0 0 0 0,0-1-1 0 0,1 1 1 0 0,-1-1 0 0 0,-1 1 0 0 0,1-1 0 0 0,0 1 0 0 0,-1-1 0 0 0,0 1-1 0 0,0-1 1 0 0,0 1 0 0 0,0-1 0 0 0,0 0 0 0 0,-1 1 0 0 0,1-1 0 0 0,-1 0-1 0 0,0 0 1 0 0,-3 3 0 0 0,0 0 5 0 0,-1 1 0 0 0,0-2 0 0 0,-1 1 0 0 0,1-1 0 0 0,-1 0 0 0 0,0 0 0 0 0,-1-1 0 0 0,1 0 0 0 0,-13 5 0 0 0,-8 1 0 0 0,-40 9 0 0 0,37-11 0 0 0,-99 20-886 0 0,85-19 580 0 0,43-9-124 0 0,6-12-2452 0 0,-3 9 1960 0 0,7-12-5444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5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383 607 13015 0 0,'0'0'596'0'0,"2"1"-13"0"0,21 10 5748 0 0,-38-11-5157 0 0,-21-4-1322 0 0,9-3 301 0 0,-43-15 0 0 0,29 8-95 0 0,-54-20 7 0 0,82 28-61 0 0,0 0 0 0 0,0-1 0 0 0,1-1-1 0 0,-23-17 1 0 0,32 22-2 0 0,0 0-1 0 0,-1 0 1 0 0,1 0-1 0 0,1-1 1 0 0,-1 1-1 0 0,0-1 0 0 0,1 0 1 0 0,0 0-1 0 0,0 0 1 0 0,0 0-1 0 0,0 0 1 0 0,0 0-1 0 0,1 0 1 0 0,0-1-1 0 0,0 1 1 0 0,0 0-1 0 0,0-7 1 0 0,1 6-7 0 0,1-1 1 0 0,-1 0-1 0 0,1 1 1 0 0,0-1-1 0 0,1 0 1 0 0,-1 1-1 0 0,1-1 1 0 0,0 1-1 0 0,1 0 1 0 0,-1 0 0 0 0,1 0-1 0 0,0 0 1 0 0,5-6-1 0 0,5-6-54 0 0,2 1 1 0 0,0 0-1 0 0,1 1 0 0 0,26-21 1 0 0,78-45-246 0 0,-110 75 283 0 0,119-70-141 0 0,-105 64 145 0 0,1 0 0 0 0,0 2-1 0 0,39-10 1 0 0,-46 15 52 0 0,1 2 0 0 0,-1 1 0 0 0,1 0 0 0 0,0 1 1 0 0,-1 1-1 0 0,1 1 0 0 0,0 1 0 0 0,-1 0 0 0 0,1 1 0 0 0,24 8 1 0 0,-33-7-17 0 0,0-1 1 0 0,0 2 0 0 0,0 0 0 0 0,-1 0 0 0 0,0 0 0 0 0,0 2 0 0 0,0-1-1 0 0,10 10 1 0 0,-13-10-9 0 0,0 1 0 0 0,0 0 1 0 0,-1 0-1 0 0,0 0 0 0 0,-1 0 0 0 0,1 1 0 0 0,-1-1 0 0 0,-1 1 0 0 0,0 0 0 0 0,0 1 0 0 0,3 10 1 0 0,-4-8-6 0 0,-1-1 0 0 0,0 0 0 0 0,-1 0 1 0 0,0 1-1 0 0,0-1 0 0 0,-1 0 1 0 0,0 0-1 0 0,-1 0 0 0 0,0 0 0 0 0,-1 0 1 0 0,0 0-1 0 0,-1 0 0 0 0,1-1 1 0 0,-2 1-1 0 0,0-1 0 0 0,0 0 0 0 0,0-1 1 0 0,-1 1-1 0 0,0-1 0 0 0,-1 0 1 0 0,0-1-1 0 0,0 1 0 0 0,-1-2 1 0 0,-9 8-1 0 0,-26 16 24 0 0,-67 35 1 0 0,-52 13-76 0 0,22-22-644 0 0,119-50 454 0 0,0 0-1 0 0,0-1 0 0 0,-1-2 1 0 0,-41 3-1 0 0,58-6 131 0 0,-1 0 0 0 0,0-1-1 0 0,1 1 1 0 0,-1-1 0 0 0,1 0 0 0 0,-8-3-1 0 0,12 4 72 0 0,0-1-1 0 0,0 1 1 0 0,0-1-1 0 0,0 1 0 0 0,0-1 1 0 0,0 1-1 0 0,0-1 0 0 0,0 0 1 0 0,0 1-1 0 0,1-1 1 0 0,-1 0-1 0 0,0 0 0 0 0,0 1 1 0 0,1-1-1 0 0,-1 0 1 0 0,1 0-1 0 0,-1 0 0 0 0,1 0 1 0 0,-1 0-1 0 0,1 0 1 0 0,-1 0-1 0 0,1 0 0 0 0,0 0 1 0 0,0 0-1 0 0,-1 0 0 0 0,1 0 1 0 0,0 0-1 0 0,0 0 1 0 0,0 0-1 0 0,0 0 0 0 0,0-1 1 0 0,1 1-1 0 0,-1 0 1 0 0,0 0-1 0 0,0 0 0 0 0,1 0 1 0 0,-1 0-1 0 0,1 0 0 0 0,-1 0 1 0 0,1-1-1 0 0,5-9-600 0 0,0 0 0 0 0,1 0 0 0 0,0 1 0 0 0,1 0 0 0 0,13-15 0 0 0,-9 12 112 0 0,26-31-1068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5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 10591 0 0,'0'0'1326'0'0,"-2"1"-149"0"0,-6 4-213 0 0,1 0 0 0 0,-1 1 0 0 0,1 0 0 0 0,-9 10 0 0 0,6-4-542 0 0,0 0 0 0 0,-8 14 0 0 0,-3 10-196 0 0,-17 41-1 0 0,-80 228 746 0 0,31-71-904 0 0,62-174-335 0 0,-61 102 1 0 0,-64 68-1392 0 0,146-225 1641 0 0,1 1-1 0 0,-1-1 0 0 0,1 1 1 0 0,0 0-1 0 0,1 1 0 0 0,-1-1 1 0 0,1 0-1 0 0,0 1 0 0 0,1-1 1 0 0,-2 10-1 0 0,4-15-224 0 0,-1 0 0 0 0,1 0 0 0 0,-1 0 1 0 0,1 0-1 0 0,0 0 0 0 0,0 0 0 0 0,-1 0 0 0 0,1 0 0 0 0,0 0 0 0 0,0 0 1 0 0,0 0-1 0 0,0 0 0 0 0,0 0 0 0 0,0-1 0 0 0,0 1 0 0 0,0-1 1 0 0,1 1-1 0 0,-1 0 0 0 0,0-1 0 0 0,0 0 0 0 0,2 1 0 0 0,12 2-5317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5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74 128 11775 0 0,'0'0'1068'0'0,"-1"2"-877"0"0,-7 6 142 0 0,1 0 1 0 0,0 1 0 0 0,1 0-1 0 0,0 0 1 0 0,1 1-1 0 0,0-1 1 0 0,0 1-1 0 0,1 0 1 0 0,0 1-1 0 0,1-1 1 0 0,0 1-1 0 0,-2 17 1 0 0,3-8-16 0 0,0-1 1 0 0,2 1-1 0 0,0 0 1 0 0,1 0-1 0 0,1 0 1 0 0,6 23-1 0 0,8 19 454 0 0,25 64 0 0 0,-25-81-228 0 0,-1 0 351 0 0,9 48-1 0 0,-24-91 317 0 0,-4-16-792 0 0,0 4-286 0 0,2 0-60 0 0,1 0-1 0 0,1 0 1 0 0,-1 1 0 0 0,2-1-1 0 0,-1 0 1 0 0,1 0-1 0 0,4-13 1 0 0,-1 4 24 0 0,2 0 0 0 0,13-32 0 0 0,1 13-58 0 0,2 2-1 0 0,1 0 0 0 0,1 2 1 0 0,38-42-1 0 0,-24 33-38 0 0,58-52 0 0 0,-70 73 0 0 0,2 0 0 0 0,0 2 0 0 0,48-25 0 0 0,105-36-461 0 0,-141 67-296 0 0,0 2-1 0 0,73-13 1 0 0,-86 23-5078 0 0,-4 1-1805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5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9215 0 0,'0'0'1806'0'0,"2"0"-888"0"0,32-6 1156 0 0,-1 1 0 0 0,51 1 0 0 0,136-2 3388 0 0,-184 4-5911 0 0,1-2-1 0 0,53-12 1 0 0,-71 12-1023 0 0,2 0-6108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5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14799 0 0,'0'0'2396'0'0,"2"1"-1524"0"0,0 1-688 0 0,0-1-1 0 0,1 1 0 0 0,-1-1 1 0 0,1 0-1 0 0,-1 1 0 0 0,1-1 1 0 0,-1 0-1 0 0,1-1 0 0 0,0 1 1 0 0,-1 0-1 0 0,1-1 0 0 0,0 0 1 0 0,0 1-1 0 0,5-2 1 0 0,8 1 381 0 0,22-4 0 0 0,-23 2-183 0 0,98-12 614 0 0,120-10-132 0 0,-209 25-1119 0 0,-13 0-1954 0 0,-2-1-4331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5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218 237 1839 0 0,'0'0'13827'0'0,"1"2"-13254"0"0,2 2-272 0 0,-1 1-1 0 0,1-1 1 0 0,-1 1 0 0 0,0-1-1 0 0,0 1 1 0 0,-1 0-1 0 0,1-1 1 0 0,0 7 0 0 0,-1-5-102 0 0,1 0 1 0 0,-1-1 0 0 0,1 1 0 0 0,0 0 0 0 0,1-1-1 0 0,5 9 1 0 0,-3-7-65 0 0,1 0-1 0 0,0-1 1 0 0,1 0-1 0 0,-1 0 1 0 0,1-1 0 0 0,0 0-1 0 0,1 0 1 0 0,-1-1-1 0 0,1 0 1 0 0,0 0-1 0 0,0 0 1 0 0,0-1-1 0 0,0-1 1 0 0,1 1 0 0 0,16 1-1 0 0,2 0 124 0 0,-1-1-1 0 0,1-2 0 0 0,51-4 1 0 0,-38-2-176 0 0,0-1 0 0 0,-1-2-1 0 0,0-2 1 0 0,59-24 0 0 0,-86 29-144 0 0,0-1 0 0 0,0 0 0 0 0,0-1 0 0 0,-1 0 0 0 0,0-1 0 0 0,0 0 0 0 0,-1-1 0 0 0,0 0 0 0 0,-1 0 0 0 0,0-1 0 0 0,10-15 0 0 0,-13 18 16 0 0,-1-1 1 0 0,0-1-1 0 0,-1 1 1 0 0,0-1-1 0 0,0 0 0 0 0,-1 0 1 0 0,0 0-1 0 0,-1 0 0 0 0,0 0 1 0 0,0-1-1 0 0,-1 1 0 0 0,0-1 1 0 0,-1 1-1 0 0,0-1 0 0 0,0 1 1 0 0,-3-16-1 0 0,2 21 28 0 0,0 1-1 0 0,0-1 1 0 0,0 1-1 0 0,0 0 0 0 0,0-1 1 0 0,-1 1-1 0 0,0 0 1 0 0,1 0-1 0 0,-1 0 1 0 0,0 0-1 0 0,-1 0 1 0 0,1 0-1 0 0,0 1 1 0 0,-6-5-1 0 0,4 4-12 0 0,0 0 1 0 0,-1 1-1 0 0,1 0 0 0 0,-1 0 1 0 0,1 0-1 0 0,-1 0 0 0 0,0 1 0 0 0,1-1 1 0 0,-10 0-1 0 0,-5 1-84 0 0,-1 1 0 0 0,1 0 1 0 0,-1 1-1 0 0,-27 6 0 0 0,36-5 65 0 0,-52 9-194 0 0,0 3 1 0 0,1 3-1 0 0,-105 44 0 0 0,147-51 253 0 0,1 0 0 0 0,0 1 0 0 0,1 1 0 0 0,1 1 0 0 0,0 0 0 0 0,0 2 0 0 0,1 0 0 0 0,1 0 0 0 0,1 2 0 0 0,-13 17 0 0 0,-13 25 299 0 0,-54 106 0 0 0,92-162-295 0 0,-10 20 69 0 0,1-1-1 0 0,0 1 1 0 0,2 1-1 0 0,1 0 1 0 0,-8 39-1 0 0,15-55-29 0 0,0 0 0 0 0,0 0 0 0 0,0 1 0 0 0,1-1 0 0 0,1 0 0 0 0,-1 0 0 0 0,2 0 0 0 0,-1 0 0 0 0,1 0 0 0 0,0 0 0 0 0,0 0 0 0 0,1 0 0 0 0,0-1 0 0 0,1 1 0 0 0,-1-1 0 0 0,1 0 0 0 0,1 0 0 0 0,-1 0 0 0 0,1 0 0 0 0,1-1 0 0 0,6 7 0 0 0,-1-4 82 0 0,0 0-1 0 0,0 0 0 0 0,1-1 0 0 0,0 0 1 0 0,0-1-1 0 0,1-1 0 0 0,23 9 0 0 0,-17-9 37 0 0,1 0-1 0 0,-1-2 1 0 0,1-1-1 0 0,37 2 1 0 0,-7-6 259 0 0,1-2 0 0 0,-1-2 1 0 0,75-18-1 0 0,24-10 459 0 0,-103 27-697 0 0,-44 5 302 0 0,-7 14-1301 0 0,2-8-1052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5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5695 0 0,'0'0'630'0'0,"1"2"-540"0"0,2 7 8 0 0,-2-7 155 0 0,0 0 92 0 0,0 1 436 0 0,0 0-1 0 0,0 1 0 0 0,0-1 0 0 0,-1 0 0 0 0,1 0 1 0 0,-1 1-1 0 0,0-1 0 0 0,1 0 0 0 0,-2 1 1 0 0,1-1-1 0 0,0 0 0 0 0,-1 1 0 0 0,1-1 0 0 0,-1 0 1 0 0,-2 6-1 0 0,0 5 411 0 0,2-12 235 0 0,2-1-1342 0 0,-1 0-1 0 0,0 0 0 0 0,0 0 0 0 0,0 0 1 0 0,1 0-1 0 0,-1 0 0 0 0,0 0 0 0 0,1 0 0 0 0,-1 0 1 0 0,1 0-1 0 0,-1-1 0 0 0,1 1 0 0 0,0 0 0 0 0,-1 0 1 0 0,1 0-1 0 0,0-1 0 0 0,-1 1 0 0 0,1 0 0 0 0,0-1 1 0 0,0 1-1 0 0,0 0 0 0 0,0-1 0 0 0,0 1 0 0 0,0-1 1 0 0,0 0-1 0 0,-1 1 0 0 0,1-1 0 0 0,0 0 0 0 0,0 1 1 0 0,0-1-1 0 0,1 0 0 0 0,-1 0 0 0 0,1 0 0 0 0,6 0-3 0 0,-1 1-1 0 0,1-1 0 0 0,10-2 0 0 0,29-5 320 0 0,71-19 1 0 0,41-23-171 0 0,-8 2-483 0 0,-122 41-144 0 0,-27 5 42 0 0,-8 12-5759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1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308 150 2759 0 0,'-2'1'207'0'0,"-22"9"256"0"0,-36 9 7517 0 0,33-15-5495 0 0,25-4-1609 0 0,0 0 27 0 0,2 1-818 0 0,0-1 1 0 0,0 0 0 0 0,-1 0-1 0 0,1 0 1 0 0,0 0 0 0 0,0 0-1 0 0,0 0 1 0 0,0 0 0 0 0,-1 0-1 0 0,1 0 1 0 0,0 0 0 0 0,0 0-1 0 0,0 0 1 0 0,0 0 0 0 0,-1 0-1 0 0,1 0 1 0 0,0-1 0 0 0,0 1-1 0 0,0 0 1 0 0,0 0 0 0 0,-1 0-1 0 0,1 0 1 0 0,0 0 0 0 0,0 0-1 0 0,0 0 1 0 0,0 0 0 0 0,0-1-1 0 0,0 1 1 0 0,-1 0 0 0 0,1 0-1 0 0,0 0 1 0 0,0 0 0 0 0,0 0-1 0 0,0 0 1 0 0,0-1 0 0 0,0 1-1 0 0,0 0 1 0 0,0 0 0 0 0,0 0-1 0 0,0 0 1 0 0,0-1 0 0 0,0 1-1 0 0,0 0 1 0 0,0 0 0 0 0,0 0-1 0 0,0 0 1 0 0,0-1 0 0 0,0 1-1 0 0,0 0 1 0 0,0 0 0 0 0,0 0-1 0 0,0 0 1 0 0,0-1 0 0 0,0 1-1 0 0,0 0 1 0 0,0 0 0 0 0,11-14 1069 0 0,20-13-779 0 0,-12 12-117 0 0,0 2 0 0 0,2 0-1 0 0,-1 1 1 0 0,2 2 0 0 0,-1 0-1 0 0,1 1 1 0 0,25-7 0 0 0,-3 5 68 0 0,-1 2 1 0 0,84-8-1 0 0,-123 17-312 0 0,12-2 66 0 0,0 1 1 0 0,0 1-1 0 0,0 0 0 0 0,28 5 0 0 0,-27 1-6 0 0,-16-6-70 0 0,-1 1 0 0 0,1-1 0 0 0,0 1 0 0 0,0-1 0 0 0,0 1 0 0 0,-1-1 0 0 0,1 1 0 0 0,0 0 0 0 0,0-1 0 0 0,-1 1 0 0 0,1 0 0 0 0,-1 0-1 0 0,2 1 1 0 0,-2 0-6 0 0,1 0 0 0 0,-1 0 0 0 0,1 0 0 0 0,-1 0 0 0 0,0 1 0 0 0,0-1 0 0 0,0 0 0 0 0,0 0-1 0 0,0 0 1 0 0,0 1 0 0 0,-1-1 0 0 0,1 0 0 0 0,-1 0 0 0 0,1 0 0 0 0,-1 0 0 0 0,0 0 0 0 0,0 0 0 0 0,0 0-1 0 0,0 0 1 0 0,0 0 0 0 0,0 0 0 0 0,-1-1 0 0 0,1 1 0 0 0,-1 0 0 0 0,-2 2 0 0 0,-4 3-30 0 0,0 0-1 0 0,0 0 1 0 0,-17 11 0 0 0,-183 99-358 0 0,11-7-378 0 0,136-71-484 0 0,-109 89 1 0 0,160-119 1165 0 0,1-1 1 0 0,0 1-1 0 0,1 0 1 0 0,0 1-1 0 0,0 0 0 0 0,-10 19 1 0 0,17-26 11 0 0,2-1-165 0 0,2 11 182 0 0,6 0 100 0 0,-4-9 88 0 0,0-1 0 0 0,0 1 0 0 0,0-1 0 0 0,0 0 0 0 0,1 0 0 0 0,-1-1-1 0 0,1 0 1 0 0,-1 0 0 0 0,1 0 0 0 0,0-1 0 0 0,0 1 0 0 0,0-1 0 0 0,6 0 0 0 0,11 0 346 0 0,-1 0 1 0 0,25-3 0 0 0,244-27 1025 0 0,-279 27-1468 0 0,-9 2-115 0 0,-16 4-4374 0 0,0 0 1133 0 0,-1-3 1625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58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62 8751 0 0,'-18'-2'596'0'0,"-25"1"1"0"0,29 1 593 0 0,0 0 1 0 0,-25-4 3487 0 0,49-4-3572 0 0,2 1-941 0 0,-1 1 1 0 0,1 1 0 0 0,1 0 0 0 0,-1 0 0 0 0,1 1-1 0 0,0 1 1 0 0,23-3 0 0 0,-4 3-142 0 0,0 1-1 0 0,36 3 1 0 0,-20 3 202 0 0,-1 3 1 0 0,-1 1-1 0 0,62 20 0 0 0,-83-20 22 0 0,0 0 0 0 0,-1 2 1 0 0,28 15-1 0 0,-44-21-193 0 0,0 0 0 0 0,-1 1 0 0 0,0 0 0 0 0,0 1 0 0 0,0 0 0 0 0,-1 0 0 0 0,0 0 1 0 0,0 1-1 0 0,-1-1 0 0 0,1 2 0 0 0,-1-1 0 0 0,-1 0 0 0 0,6 11 0 0 0,-9-14-34 0 0,1 1-1 0 0,-1-1 1 0 0,0 0-1 0 0,0 0 0 0 0,0 1 1 0 0,-1-1-1 0 0,0 0 1 0 0,0 1-1 0 0,0-1 1 0 0,0 0-1 0 0,0 1 1 0 0,-1-1-1 0 0,0 0 0 0 0,0 1 1 0 0,0-1-1 0 0,0 0 1 0 0,-1 0-1 0 0,0 0 1 0 0,0 0-1 0 0,-3 5 1 0 0,-4 4 62 0 0,-1 0 0 0 0,0 0 0 0 0,-1-1 1 0 0,-15 12-1 0 0,0 2 63 0 0,-27 29-50 0 0,2 3 0 0 0,-62 92 0 0 0,105-136-96 0 0,0 0-1 0 0,1 1 1 0 0,1 0 0 0 0,0 1-1 0 0,1-1 1 0 0,1 1 0 0 0,0 0-1 0 0,1 0 1 0 0,1 1 0 0 0,0-1-1 0 0,2 1 1 0 0,0-1 0 0 0,0 0-1 0 0,5 25 1 0 0,-3-28 1 0 0,1 0 0 0 0,1 0 0 0 0,0 0 0 0 0,1 0 0 0 0,0-1 0 0 0,1 0 1 0 0,13 22-1 0 0,-13-25 4 0 0,1 0 0 0 0,0-1 0 0 0,1 0 0 0 0,-1 0 0 0 0,1-1 0 0 0,1 0 1 0 0,-1-1-1 0 0,1 1 0 0 0,1-2 0 0 0,13 8 0 0 0,7-1 65 0 0,-16-11-2202 0 0,-8-1-412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5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40 3223 0 0,'0'0'1684'0'0,"2"-1"-136"0"0,35-14 2898 0 0,-25 10-3094 0 0,0 0 0 0 0,0 1 0 0 0,21-5 0 0 0,-24 9 1150 0 0,-22 6 1307 0 0,-2 1-3758 0 0,-67 40 701 0 0,63-38-734 0 0,-1-2 0 0 0,0 0 0 0 0,0-1 0 0 0,0-1 0 0 0,-32 4 1 0 0,2 0 0 0 0,-38 7-19 0 0,42-9 0 0 0,-74 22 0 0 0,94-18 0 0 0,25-11 0 0 0,1-1 0 0 0,0 2 0 0 0,-1-1 0 0 0,1 0 0 0 0,0 0 0 0 0,0 0 0 0 0,-1 0 0 0 0,1 0 0 0 0,0 0 0 0 0,-1 0 0 0 0,1 0 0 0 0,0 0 0 0 0,0 0 0 0 0,-1 1 0 0 0,1-1 0 0 0,0 0 0 0 0,0 0 0 0 0,-1 0 0 0 0,1 0 0 0 0,0 1 0 0 0,0-1 0 0 0,0 0 0 0 0,-1 0-1 0 0,1 1 1 0 0,0-1 0 0 0,0 0 0 0 0,0 0 0 0 0,0 1 0 0 0,0-1 0 0 0,0 0 0 0 0,-1 0 0 0 0,1 1 0 0 0,0-1 0 0 0,0 0 0 0 0,0 1 0 0 0,0-1 0 0 0,0 0 0 0 0,0 1 0 0 0,0-1 0 0 0,0 0 0 0 0,0 0 0 0 0,0 1 0 0 0,6 3-8 0 0,-6-4 6 0 0,8 6-5 0 0,0-2 0 0 0,1 1 0 0 0,0-1 0 0 0,-1-1-1 0 0,1 0 1 0 0,13 3 0 0 0,4 3 4 0 0,30 9 3 0 0,-18-7 0 0 0,45 22 0 0 0,-71-27 0 0 0,-1-1 0 0 0,0 2 0 0 0,0 0 0 0 0,-1 0 0 0 0,0 1 0 0 0,0 0 0 0 0,-1 1 0 0 0,10 11 0 0 0,-5 2 70 0 0,-13-12-7 0 0,-2-5-36 0 0,1-3-12 0 0,0-1 1 0 0,-1 1-1 0 0,1 0 0 0 0,-1-1 1 0 0,1 1-1 0 0,-1 0 0 0 0,0-1 1 0 0,0 1-1 0 0,0-1 0 0 0,0 1 1 0 0,0-1-1 0 0,0 1 0 0 0,0-1 1 0 0,-1 0-1 0 0,1 0 0 0 0,-3 2 1 0 0,-25 18 216 0 0,26-19-210 0 0,-18 10 24 0 0,-1-1-1 0 0,-1 0 1 0 0,1-2 0 0 0,-34 9 0 0 0,-100 17 247 0 0,60-15-218 0 0,-122 23-1467 0 0,211-42 1690 0 0,5 0-1341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5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0,'0'0'10943'0'0,"3"1"-9623"0"0,8 6-926 0 0,-1 1 0 0 0,1-1 1 0 0,-1 2-1 0 0,-1 0 0 0 0,0 0 1 0 0,0 1-1 0 0,-1 0 0 0 0,0 0 0 0 0,-1 1 1 0 0,9 14-1 0 0,5 18 582 0 0,25 67 1 0 0,-14-30-363 0 0,-20-52-560 0 0,1 5 123 0 0,3-1 0 0 0,26 43-1 0 0,-37-67-150 0 0,1 0 0 0 0,0 0 0 0 0,0 0-1 0 0,1-1 1 0 0,0 0 0 0 0,0-1 0 0 0,1 1-1 0 0,0-1 1 0 0,0-1 0 0 0,0 1 0 0 0,1-2 0 0 0,-1 1-1 0 0,16 5 1 0 0,-19-9-245 0 0,-1 0 1 0 0,0 0-1 0 0,1 0 1 0 0,-1-1-1 0 0,0 0 0 0 0,1 0 1 0 0,6 0-1 0 0,-3-2-946 0 0,1 1 0 0 0,-1-2 0 0 0,0 1 0 0 0,0-1 1 0 0,10-5-1 0 0,-4 2-6121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4:5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4 9671 0 0,'0'0'875'0'0,"-2"-1"-719"0"0,-1 0 156 0 0,0 1-1 0 0,0-1 1 0 0,0 1-1 0 0,1-1 1 0 0,-1 1 0 0 0,0 0-1 0 0,0 0 1 0 0,0 0-1 0 0,0 1 1 0 0,0-1 0 0 0,0 1-1 0 0,0 0 1 0 0,0-1-1 0 0,0 1 1 0 0,0 1 0 0 0,0-1-1 0 0,1 0 1 0 0,-1 1-1 0 0,-2 1 1 0 0,-8 5 1003 0 0,1 1 0 0 0,-18 17 1 0 0,19-17-1390 0 0,-62 61 1116 0 0,-94 116 1 0 0,39-40-916 0 0,11-20-74 0 0,108-118-925 0 0,0 1 1 0 0,0-2-1 0 0,-1 1 1 0 0,0-1-1 0 0,-1-1 0 0 0,0 1 1 0 0,-15 5-1 0 0,1-3-6051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0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598 389 2759 0 0,'-1'2'207'0'0,"-2"5"173"0"0,-3 19 6687 0 0,6-2-3822 0 0,0-17-2558 0 0,0-1-1 0 0,-1 1 1 0 0,-1 12 0 0 0,0-15-499 0 0,1 1 1 0 0,-1 0 0 0 0,0-1-1 0 0,-1 1 1 0 0,1-1 0 0 0,-1 1-1 0 0,0-1 1 0 0,0 0 0 0 0,0 0-1 0 0,-1 0 1 0 0,1-1 0 0 0,-1 1-1 0 0,0-1 1 0 0,0 0-1 0 0,0 0 1 0 0,0 0 0 0 0,0 0-1 0 0,-8 2 1 0 0,4-1-41 0 0,0-1 0 0 0,0 0-1 0 0,-1-1 1 0 0,1 0 0 0 0,0-1-1 0 0,-1 1 1 0 0,1-1 0 0 0,-1-1-1 0 0,1 0 1 0 0,-13-1 0 0 0,-14-4-36 0 0,1-1 1 0 0,-1-1-1 0 0,2-2 1 0 0,-1-2-1 0 0,2-1 1 0 0,-1-1-1 0 0,-30-18 1 0 0,57 27-102 0 0,-8-3 5 0 0,0-1 0 0 0,-21-17-1 0 0,31 21-17 0 0,0 0 0 0 0,0 0 0 0 0,0 0 0 0 0,1 0 0 0 0,0 0 0 0 0,0-1 0 0 0,0 1 0 0 0,0-1 0 0 0,1 0 0 0 0,0 0 0 0 0,0 0 0 0 0,-2-5 0 0 0,3 4-34 0 0,0 0 0 0 0,0 0 1 0 0,0 0-1 0 0,0-1 0 0 0,1 1 0 0 0,0 0 0 0 0,1 0 1 0 0,-1 0-1 0 0,1-1 0 0 0,0 1 0 0 0,3-9 1 0 0,-1 7-48 0 0,1-1 0 0 0,0 1 0 0 0,0 0 1 0 0,1 0-1 0 0,-1 1 0 0 0,2 0 0 0 0,6-9 0 0 0,5 0-92 0 0,0 0-1 0 0,0 1 0 0 0,1 1 0 0 0,1 0 0 0 0,29-15 0 0 0,-11 9 67 0 0,1 2 0 0 0,0 1-1 0 0,2 2 1 0 0,0 1 0 0 0,74-14-1 0 0,-97 25 207 0 0,1 1 0 0 0,0 1 0 0 0,0 0 0 0 0,0 1 0 0 0,-1 1 0 0 0,1 1 0 0 0,0 0 0 0 0,18 6 1 0 0,-29-7-48 0 0,0 1 1 0 0,-1 1 0 0 0,1-1 0 0 0,-1 1 0 0 0,0 1 0 0 0,1-1 0 0 0,-2 1 0 0 0,1 0 0 0 0,0 0-1 0 0,-1 0 1 0 0,0 1 0 0 0,0 0 0 0 0,0 0 0 0 0,0 1 0 0 0,-1-1 0 0 0,0 1 0 0 0,0 0 0 0 0,-1 0-1 0 0,1 0 1 0 0,-1 0 0 0 0,-1 1 0 0 0,1-1 0 0 0,1 10 0 0 0,-1-4-17 0 0,-2 0 0 0 0,1 0 0 0 0,-2 1 0 0 0,0-1 1 0 0,0 0-1 0 0,-1 1 0 0 0,0-1 0 0 0,-1 0 0 0 0,-1 0 0 0 0,0 0 0 0 0,-6 14 1 0 0,3-11 10 0 0,0 0 1 0 0,-1 0 0 0 0,-1 0 0 0 0,-1-1 0 0 0,0-1 0 0 0,-1 1 0 0 0,-21 22 0 0 0,18-24-53 0 0,0-1-1 0 0,0 0 0 0 0,-2-1 1 0 0,1-1-1 0 0,-1 0 1 0 0,0-1-1 0 0,-32 12 1 0 0,24-12-119 0 0,1-1 0 0 0,-2-2 0 0 0,1 0 0 0 0,0-2 0 0 0,-31 1 0 0 0,38-3-65 0 0,0-2 0 0 0,0 0 0 0 0,-29-6-1 0 0,38 5 44 0 0,0 0-1 0 0,0 0 0 0 0,0 0 1 0 0,0-1-1 0 0,0 0 0 0 0,1 0 1 0 0,-1-1-1 0 0,1 0 0 0 0,0 0 1 0 0,-9-8-1 0 0,13 10-573 0 0,-1-1 0 0 0,0 0 0 0 0,1-1 0 0 0,0 1 0 0 0,0 0 0 0 0,0-1 0 0 0,-3-6 0 0 0,0-7-5150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0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1 3223 0 0,'0'0'143'0'0,"1"2"477"0"0,0 1 126 0 0,0 0 0 0 0,0 0 0 0 0,0 0 0 0 0,-1 1 0 0 0,1-1 0 0 0,-1 0 0 0 0,1 0 0 0 0,-1 0 0 0 0,0 1 0 0 0,-1 3 0 0 0,0 0 92 0 0,-1-1-1 0 0,1 0 1 0 0,-1 0-1 0 0,-5 11 1 0 0,-4 2-305 0 0,0 0-1 0 0,-17 21 1 0 0,13-19-580 0 0,-116 163 356 0 0,-104 157 664 0 0,218-314-908 0 0,-139 226 291 0 0,126-203-881 0 0,-2-2 1 0 0,-58 67 0 0 0,39-68-2858 0 0,49-45 2422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0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0,'0'0'707'0'0,"1"2"-464"0"0,21 88 7406 0 0,0 2-4617 0 0,-8-51-2537 0 0,2 0 0 0 0,1-2 0 0 0,2 0 0 0 0,2 0 0 0 0,2-2 0 0 0,1-1 0 0 0,35 40 0 0 0,-29-44-200 0 0,2-1 1 0 0,1-2-1 0 0,57 39 0 0 0,121 55 725 0 0,-193-113-1190 0 0,0-1 0 0 0,1-1 0 0 0,34 11 0 0 0,-51-19-3 0 0,0 0 0 0 0,0 0 1 0 0,0 0-1 0 0,0 0 0 0 0,-1 0 0 0 0,1 0 0 0 0,0-1 1 0 0,0 1-1 0 0,0-1 0 0 0,-1 1 0 0 0,1-1 0 0 0,0 0 1 0 0,-1 1-1 0 0,1-1 0 0 0,0 0 0 0 0,-1 0 0 0 0,1 0 0 0 0,-1 0 1 0 0,1-1-1 0 0,-1 1 0 0 0,0 0 0 0 0,0 0 0 0 0,1-1 1 0 0,-1 1-1 0 0,0-1 0 0 0,0 1 0 0 0,0-1 0 0 0,-1 0 0 0 0,1 1 1 0 0,1-5-1 0 0,3-6-1422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0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1002 2 11519 0 0,'-2'0'887'0'0,"-4"-1"-623"0"0,0 0 1 0 0,1 1-1 0 0,-1 0 0 0 0,0 1 0 0 0,0-1 1 0 0,1 1-1 0 0,-1 0 0 0 0,0 0 1 0 0,1 1-1 0 0,-1 0 0 0 0,1 0 1 0 0,0 0-1 0 0,-1 0 0 0 0,-4 4 0 0 0,-11 7 1171 0 0,1 0 0 0 0,-19 18 0 0 0,19-15-1816 0 0,-175 150 1245 0 0,111-91-151 0 0,-141 97-1 0 0,-33-27-1528 0 0,220-128-841 0 0,28-12 186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2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79 9095 0 0,'-2'-1'415'0'0,"-12"-3"22"0"0,8 3-392 0 0,1-1 0 0 0,-1 0 0 0 0,0 0 1 0 0,-9-6-1 0 0,14 8 82 0 0,1 0 1 0 0,0 0-1 0 0,-1 0 1 0 0,1 0 0 0 0,0 0-1 0 0,-1 0 1 0 0,1 0-1 0 0,0 0 1 0 0,-1-1-1 0 0,1 1 1 0 0,0 0 0 0 0,-1 0-1 0 0,1 0 1 0 0,0-1-1 0 0,-1 1 1 0 0,1 0-1 0 0,0 0 1 0 0,0-1 0 0 0,-1 1-1 0 0,1 0 1 0 0,0 0-1 0 0,0-1 1 0 0,0 1-1 0 0,-1 0 1 0 0,1-1 0 0 0,0 1-1 0 0,0 0 1 0 0,0-1-1 0 0,0 1 1 0 0,0 0-1 0 0,0-1 1 0 0,0 1 0 0 0,0-1-1 0 0,0 1 1 0 0,0-1-1 0 0,6-3 2768 0 0,1 1-3908 0 0,13-3 1522 0 0,34-7 1 0 0,-25 6-249 0 0,3 1 54 0 0,0 1 0 0 0,64-1 0 0 0,65 12 676 0 0,-155-6-933 0 0,19 2 231 0 0,0 0 1 0 0,0 2 0 0 0,-1 0 0 0 0,47 16 0 0 0,-61-16-240 0 0,0 0 0 0 0,-1 0 0 0 0,0 1 1 0 0,0 0-1 0 0,0 1 0 0 0,0 0 0 0 0,-1 1 1 0 0,0-1-1 0 0,0 2 0 0 0,-1-1 0 0 0,0 1 0 0 0,0 0 1 0 0,-1 0-1 0 0,8 15 0 0 0,-8-13-38 0 0,-1 0-1 0 0,-1 0 1 0 0,0 0-1 0 0,0 1 1 0 0,3 17-1 0 0,-6-21 1 0 0,0-1 0 0 0,-1 1 0 0 0,0 0 0 0 0,0 0 0 0 0,0-1 0 0 0,-1 1 0 0 0,0 0 0 0 0,-1-1 0 0 0,1 1 0 0 0,-5 10 0 0 0,-7 12 33 0 0,-1 0-1 0 0,-33 50 1 0 0,-45 47 94 0 0,80-111-137 0 0,-98 119 39 0 0,42-54-7 0 0,61-72-29 0 0,1 1 0 0 0,0 0 0 0 0,1 0 1 0 0,-1 0-1 0 0,2 1 0 0 0,-1 0 0 0 0,2 0 0 0 0,-1 0 1 0 0,1 0-1 0 0,1 1 0 0 0,-2 12 0 0 0,3-15 5 0 0,1-1 0 0 0,-1 0-1 0 0,2 1 1 0 0,-1-1 0 0 0,1 0-1 0 0,0 0 1 0 0,1 1 0 0 0,0-1 0 0 0,0 0-1 0 0,0 0 1 0 0,1 0 0 0 0,0-1 0 0 0,0 1-1 0 0,1-1 1 0 0,0 0 0 0 0,0 0-1 0 0,6 7 1 0 0,15 12 151 0 0,2 0 0 0 0,0-2-1 0 0,2 0 1 0 0,32 18 0 0 0,33 25 381 0 0,-77-52-480 0 0,0 1-1 0 0,-1 0 1 0 0,16 20-1 0 0,-24-24-162 0 0,0 0-1 0 0,11 19 1 0 0,-18-27-30 0 0,-11 3-1629 0 0,6-2 1492 0 0,2-2-116 0 0,1-2 236 0 0,1 1 1 0 0,-1-1-1 0 0,1 1 0 0 0,-1-1 1 0 0,0 0-1 0 0,0 1 0 0 0,1-1 1 0 0,-1 0-1 0 0,0 1 1 0 0,1-1-1 0 0,-1 0 0 0 0,0 0 1 0 0,0 0-1 0 0,1 1 0 0 0,-1-1 1 0 0,0 0-1 0 0,0 0 0 0 0,0 0 1 0 0,-1-1-1 0 0,-14 0-1796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2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12 2303 0 0,'3'-1'167'0'0,"29"-9"16828"0"0,-35 10-16573 0 0,-7-1-150 0 0,0 1-1 0 0,0 0 1 0 0,0 1-1 0 0,-15 3 1 0 0,8-2 261 0 0,-24 1 0 0 0,23-2-390 0 0,1 1 0 0 0,-1 0 0 0 0,1 1 0 0 0,-32 11 0 0 0,-66 31-125 0 0,108-42-25 0 0,0 0 0 0 0,1 0 0 0 0,-1 1 0 0 0,1 0 0 0 0,0 1 0 0 0,0-1 0 0 0,1 1 0 0 0,-1 0 0 0 0,1 0 0 0 0,-7 10 0 0 0,3-2 7 0 0,3 3 0 0 0,6 2-11 0 0,2 0-31 0 0,0-13 40 0 0,1 0 0 0 0,-1 0-1 0 0,0 0 1 0 0,6 7 0 0 0,3 1 2 0 0,-1-5 21 0 0,0 0 0 0 0,0 0 0 0 0,1-1-1 0 0,14 7 1 0 0,-11-6 10 0 0,0 0 0 0 0,14 12 0 0 0,-23-17-18 0 0,0-1-13 0 0,11 12-2 0 0,-14-12 11 0 0,0 1 0 0 0,0-1 0 0 0,-1 0 0 0 0,1 0-1 0 0,-1 1 1 0 0,1-1 0 0 0,-1 1 0 0 0,0-1 0 0 0,0 1 0 0 0,0 0-1 0 0,0 0 1 0 0,0-1 0 0 0,-1 1 0 0 0,1 4 0 0 0,-1-2 28 0 0,0 0 0 0 0,0 0 0 0 0,0 0 1 0 0,-1 0-1 0 0,0 0 0 0 0,0 0 0 0 0,-4 8 0 0 0,1-1 32 0 0,-2-2 0 0 0,1 1 0 0 0,-1 0 0 0 0,-1-1-1 0 0,0 0 1 0 0,-10 10 0 0 0,-14 14 8 0 0,-2-2 1 0 0,-54 42-1 0 0,82-70-70 0 0,-1-1 0 0 0,0 1 0 0 0,-1-1 1 0 0,1-1-1 0 0,0 1 0 0 0,-1-1 0 0 0,1 0 0 0 0,-13 1 0 0 0,1-2 4 0 0,11-3-5 0 0,0 0 0 0 0,0 0 0 0 0,0-1-1 0 0,0 0 1 0 0,1 0 0 0 0,-11-7 0 0 0,16 9-10 0 0,0 1 0 0 0,1-1-1 0 0,-1 1 1 0 0,1-1 0 0 0,-1 1 0 0 0,0-1 0 0 0,1 1-1 0 0,-1-1 1 0 0,1 1 0 0 0,0-1 0 0 0,-1 0 0 0 0,1 1-1 0 0,-1-1 1 0 0,1 0 0 0 0,0 0 0 0 0,0 1-1 0 0,-1-2 1 0 0,0 0-23 0 0,1 1 6 0 0,0 0-1 0 0,-1 0 1 0 0,1 1-1 0 0,0-1 0 0 0,-1 0 1 0 0,1 0-1 0 0,0 0 1 0 0,0 1-1 0 0,0-1 0 0 0,0 0 1 0 0,-1 0-1 0 0,1 0 1 0 0,1 0-1 0 0,-1 1 0 0 0,0-1 1 0 0,0 0-1 0 0,0-1 1 0 0,1-2-60 0 0,-1-1-147 0 0,1 0-1 0 0,0 0 1 0 0,0 0 0 0 0,0 0-1 0 0,0 1 1 0 0,1-1-1 0 0,0 0 1 0 0,0 1 0 0 0,0-1-1 0 0,1 1 1 0 0,-1 0-1 0 0,1 0 1 0 0,0 0 0 0 0,0 0-1 0 0,0 0 1 0 0,5-3 0 0 0,1-3-7034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10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7831 0 0,'-1'2'3143'0'0,"-16"23"1945"0"0,-21 31 320 0 0,-46 80-3476 0 0,48-76-1725 0 0,-3-1 0 0 0,-51 60 0 0 0,-52 52-143 0 0,118-139-70 0 0,13-15-41 0 0,10-15-508 0 0,21-2-9925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2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 2303 0 0,'0'0'551'0'0,"-2"0"1473"0"0,-3 0-904 0 0,0 0 0 0 0,-1 1 0 0 0,1 0 1 0 0,0 0-1 0 0,-8 3 0 0 0,-27 15 1149 0 0,16-5-2139 0 0,-24 21-1 0 0,10-5 204 0 0,-106 77 1160 0 0,94-72-1014 0 0,1 1 0 0 0,-51 52 1 0 0,85-73-438 0 0,0 0 0 0 0,1 1 0 0 0,1 1 0 0 0,1 1 0 0 0,0 0 0 0 0,1 0 0 0 0,1 1 0 0 0,1 0 0 0 0,-13 37 0 0 0,20-47-34 0 0,1-1-1 0 0,0 0 0 0 0,0 1 0 0 0,0-1 1 0 0,1 1-1 0 0,1-1 0 0 0,-1 0 1 0 0,1 1-1 0 0,1-1 0 0 0,4 15 0 0 0,0-5 14 0 0,1 0 0 0 0,1 0 0 0 0,14 24 0 0 0,-1-9 34 0 0,1-1 0 0 0,45 50-1 0 0,61 49-9 0 0,-7-8-38 0 0,-54-52-7 0 0,53 62 0 0 0,-101-110 0 0 0,-1 1 0 0 0,-2 1 0 0 0,26 52 0 0 0,-36-63 7 0 0,0 0-1 0 0,-1 1 1 0 0,-1 0-1 0 0,-1 0 1 0 0,0 1-1 0 0,-1-1 1 0 0,0 0-1 0 0,-1 1 1 0 0,-1-1-1 0 0,-2 18 1 0 0,-1-11 100 0 0,-1-1 1 0 0,-1 0-1 0 0,0 0 1 0 0,-2-1-1 0 0,0 0 1 0 0,-19 35-1 0 0,10-26 117 0 0,-1-1-1 0 0,-1-2 0 0 0,-2 1 0 0 0,0-2 1 0 0,-2-1-1 0 0,-30 28 0 0 0,34-36-107 0 0,-2-1 0 0 0,1-1 1 0 0,-2-1-1 0 0,0 0 0 0 0,0-1 0 0 0,-1-2 0 0 0,0 0 0 0 0,-45 12 0 0 0,66-22-180 0 0,0 0-1 0 0,1 0 0 0 0,-1 0 1 0 0,1 0-1 0 0,-1 0 1 0 0,0 1-1 0 0,1-1 1 0 0,-1 0-1 0 0,1 0 0 0 0,-1 0 1 0 0,0 1-1 0 0,1-1 1 0 0,-1 0-1 0 0,1 0 1 0 0,-1 1-1 0 0,1-1 0 0 0,-1 1 1 0 0,1-1-1 0 0,-1 0 1 0 0,1 1-1 0 0,-1-1 1 0 0,1 1-1 0 0,-1 0 0 0 0,11 6-2302 0 0,-7-6 2536 0 0,14 6-1787 0 0,1-2-56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29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5527 0 0,'-3'1'8034'0'0,"-3"0"-7612"0"0,-1 1 1 0 0,1 0 0 0 0,0 0-1 0 0,0 1 1 0 0,-1-1-1 0 0,2 1 1 0 0,-1 1 0 0 0,0-1-1 0 0,-8 8 1 0 0,-50 47-446 0 0,45-39 378 0 0,12-13-317 0 0,-20 19 315 0 0,2 0-1 0 0,1 1 1 0 0,-35 49-1 0 0,57-71-276 0 0,-1 0 0 0 0,1 1-1 0 0,0-1 1 0 0,1 1 0 0 0,-1 0 0 0 0,1-1-1 0 0,0 1 1 0 0,0 0 0 0 0,0 0 0 0 0,1 0-1 0 0,0 0 1 0 0,0 0 0 0 0,0 0-1 0 0,2 9 1 0 0,-2-13-49 0 0,0 1 0 0 0,0-1 0 0 0,1 1 0 0 0,-1-1 0 0 0,1 0-1 0 0,-1 1 1 0 0,1-1 0 0 0,-1 0 0 0 0,1 0 0 0 0,0 1 0 0 0,0-1 0 0 0,0 0-1 0 0,-1 0 1 0 0,3 1 0 0 0,1 3 50 0 0,3 5 34 0 0,0-1-1 0 0,1-1 1 0 0,-1 1 0 0 0,2-1-1 0 0,-1-1 1 0 0,1 1 0 0 0,0-1-1 0 0,1-1 1 0 0,0 0 0 0 0,12 6-1 0 0,-15-10-64 0 0,-1 0 0 0 0,1 0-1 0 0,-1 0 1 0 0,1-1-1 0 0,10 1 1 0 0,-8-1 20 0 0,-7-1-31 0 0,1 0 0 0 0,0-1 0 0 0,0 1-1 0 0,0 0 1 0 0,-1-1 0 0 0,1 1-1 0 0,0-1 1 0 0,-1 0 0 0 0,1 0-1 0 0,3-2 1 0 0,2 0 50 0 0,-2 1-18 0 0,-1-1 0 0 0,1 0-1 0 0,-1 0 1 0 0,1 0 0 0 0,-1 0 0 0 0,0-1-1 0 0,-1 0 1 0 0,1 0 0 0 0,-1 0 0 0 0,1-1-1 0 0,-1 0 1 0 0,-1 0 0 0 0,1 0 0 0 0,-1 0-1 0 0,0 0 1 0 0,0-1 0 0 0,4-10 0 0 0,1-5 16 0 0,-2-1-1 0 0,0 0 1 0 0,3-33 0 0 0,-8 49-74 0 0,-1-1 0 0 0,0 1 0 0 0,0-1-1 0 0,0 1 1 0 0,-1-1 0 0 0,0 1-1 0 0,-1-1 1 0 0,1 1 0 0 0,-1-1 0 0 0,0 1-1 0 0,-1 0 1 0 0,1 0 0 0 0,-1 0-1 0 0,-4-6 1 0 0,5 10-18 0 0,0-1 0 0 0,0 1 0 0 0,0 0 0 0 0,-1 0 0 0 0,1 0 0 0 0,0 0 0 0 0,-1 0 0 0 0,1 0 0 0 0,-1 1 0 0 0,0 0 0 0 0,0-1-1 0 0,1 1 1 0 0,-1 0 0 0 0,0 0 0 0 0,-3-1 0 0 0,-7 0-127 0 0,0 0 0 0 0,-16-1-1 0 0,10 1-12 0 0,-5-2-201 0 0,15 2-288 0 0,1 1-1 0 0,-15-1 1 0 0,25-1 244 0 0,8-7-351 0 0,-1 1 1 0 0,2 0 0 0 0,-1 1 0 0 0,1 0 0 0 0,0 0 0 0 0,14-6 0 0 0,-13 7-1431 0 0,20-14-3919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3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472 656 9151 0 0,'0'0'5816'0'0,"0"-2"-5048"0"0,4-9-285 0 0,0 0 0 0 0,0 0-1 0 0,1 0 1 0 0,1 1 0 0 0,10-17-1 0 0,3-4-148 0 0,13-30 104 0 0,30-79 1 0 0,-49 105-246 0 0,-2 0 1 0 0,-2-1-1 0 0,10-73 0 0 0,-18 94-209 0 0,0 1-1 0 0,-1-1 1 0 0,-1 1-1 0 0,0-1 1 0 0,-4-17 0 0 0,4 31-9 0 0,1 1 0 0 0,0-1 0 0 0,-1 0 0 0 0,1 0 0 0 0,-1 0 0 0 0,1 1 0 0 0,-1-1 0 0 0,1 0 0 0 0,-1 1 0 0 0,0-1 0 0 0,1 0 0 0 0,-1 1 0 0 0,0-1 0 0 0,1 1 0 0 0,-1-1 0 0 0,0 1 1 0 0,-1-1-1 0 0,2 1 2 0 0,-1-1 1 0 0,1 1-1 0 0,-1 0 1 0 0,0-1 0 0 0,1 1-1 0 0,-1-1 1 0 0,1 1 0 0 0,-1-1-1 0 0,1 1 1 0 0,-1-1-1 0 0,1 1 1 0 0,0-1 0 0 0,-1 1-1 0 0,1-1 1 0 0,0 1 0 0 0,-1-2-1 0 0,-18 15-158 0 0,15-10 164 0 0,-10 12-45 0 0,7-5 56 0 0,0 1 1 0 0,1-1-1 0 0,1 1 0 0 0,-1 0 1 0 0,-5 18-1 0 0,-15 64-18 0 0,19-67 22 0 0,-5 22 138 0 0,-31 77 0 0 0,35-109-98 0 0,0 0-1 0 0,0 0 0 0 0,-2 0 1 0 0,0-1-1 0 0,0-1 0 0 0,-2 0 1 0 0,0 0-1 0 0,-14 12 0 0 0,16-17 37 0 0,0-1-1 0 0,0-1 1 0 0,-1 0-1 0 0,0 0 1 0 0,0-1-1 0 0,0-1 1 0 0,-1 1-1 0 0,0-2 1 0 0,0 0 0 0 0,0 0-1 0 0,-17 2 1 0 0,22-5-66 0 0,0-1 0 0 0,0 1 0 0 0,0-1 1 0 0,0-1-1 0 0,0 1 0 0 0,0-1 0 0 0,1 0 1 0 0,-1-1-1 0 0,0 1 0 0 0,0-2 0 0 0,1 1 1 0 0,-1-1-1 0 0,1 0 0 0 0,0 0 0 0 0,0 0 1 0 0,0-1-1 0 0,0 0 0 0 0,1 0 0 0 0,-1-1 0 0 0,1 1 1 0 0,0-1-1 0 0,-4-6 0 0 0,0 0 1 0 0,1 1 0 0 0,1-2-1 0 0,0 1 1 0 0,1-1 0 0 0,0 0-1 0 0,1-1 1 0 0,-7-21 0 0 0,7 13-39 0 0,1 1 1 0 0,1-1 0 0 0,1 1 0 0 0,0-28 0 0 0,0 23 17 0 0,1 19 12 0 0,1 0 0 0 0,-1 0 0 0 0,1-1 0 0 0,1 1 0 0 0,-1 0 0 0 0,3-12 0 0 0,0 11-13 0 0,1 6-40 0 0,3 3 53 0 0,1 1 0 0 0,0-1 0 0 0,-1 2 0 0 0,1-1 0 0 0,-1 1 1 0 0,12 8-1 0 0,43 37 243 0 0,42 31 202 0 0,-80-64-282 0 0,0-1 0 0 0,42 19 0 0 0,-37-21-67 0 0,-5-2-15 0 0,29 9 1 0 0,-45-18-64 0 0,-1-1 0 0 0,1 0 1 0 0,0 0-1 0 0,0 0 0 0 0,0-1 1 0 0,0 0-1 0 0,10-2 0 0 0,12-6-6511 0 0,-21 4-379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3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74 7543 0 0,'0'0'342'0'0,"0"-2"-2"0"0,0-20-206 0 0,-1 12 1424 0 0,0 0-1 0 0,-6-19 4866 0 0,8 31-6073 0 0,65 192 2649 0 0,-51-158-2667 0 0,2-2 0 0 0,1 0 0 0 0,32 43 0 0 0,-6-20-171 0 0,3-2 0 0 0,2-1 0 0 0,84 69 0 0 0,-112-106-147 0 0,0-1 0 0 0,2-1 0 0 0,24 12 0 0 0,-36-21-82 0 0,0-1-1 0 0,1 0 1 0 0,-1-1 0 0 0,1 0 0 0 0,0-1 0 0 0,0 0 0 0 0,0-1 0 0 0,20 1-1 0 0,-31-2 11 0 0,0-1 0 0 0,0 0-1 0 0,1 0 1 0 0,-1 0 0 0 0,0 0-1 0 0,0 0 1 0 0,1-1 0 0 0,-1 1-1 0 0,0 0 1 0 0,0-1 0 0 0,1 1-1 0 0,-1 0 1 0 0,0-1 0 0 0,0 1-1 0 0,1-2 1 0 0,0 0-244 0 0,0 1 1 0 0,-1-1-1 0 0,1 0 0 0 0,-1 0 1 0 0,0 0-1 0 0,0 0 0 0 0,1 0 0 0 0,-1-1 1 0 0,-1 1-1 0 0,1 0 0 0 0,0 0 1 0 0,0-1-1 0 0,-1 1 0 0 0,1-1 0 0 0,-1 1 1 0 0,0-5-1 0 0,-2-6-5897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3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35 6447 0 0,'9'-34'8176'0'0,"-11"35"-7477"0"0,-90 113 1601 0 0,-179 185-800 0 0,155-178-1295 0 0,45-40-126 0 0,-16 17-86 0 0,68-79-530 0 0,-27 21 0 0 0,42-38-2363 0 0,-7 1 1202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3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335 279 2303 0 0,'-2'2'167'0'0,"-17"17"72"0"0,-5 3 7827 0 0,22-20-7306 0 0,-7 7 2744 0 0,10-6-2813 0 0,0 1-480 0 0,0-1 0 0 0,0 1-1 0 0,1-1 1 0 0,0 1 0 0 0,-1-1 0 0 0,1 1-1 0 0,0-1 1 0 0,1 0 0 0 0,-1 0 0 0 0,1 0 0 0 0,-1 0-1 0 0,6 4 1 0 0,-2-3 10 0 0,-1 0-1 0 0,1 0 1 0 0,0-1 0 0 0,0 0-1 0 0,1 0 1 0 0,11 4 0 0 0,-6-4-25 0 0,1 0 0 0 0,0-1 0 0 0,0 0 0 0 0,1-1 0 0 0,-1 0 0 0 0,0-1 0 0 0,18-2 0 0 0,-11 0-33 0 0,-1-2 0 0 0,0 0 0 0 0,0-1 1 0 0,0-1-1 0 0,30-14 0 0 0,-35 14-149 0 0,19-10 42 0 0,0-1 0 0 0,36-25 0 0 0,-59 35-81 0 0,-1 0-1 0 0,-1 0 1 0 0,1-1 0 0 0,-1 0-1 0 0,-1-1 1 0 0,1 1-1 0 0,-2-2 1 0 0,1 1-1 0 0,-1-1 1 0 0,0 0 0 0 0,6-16-1 0 0,-10 21-25 0 0,0-1 0 0 0,-1 1 0 0 0,0-1 0 0 0,0 0 0 0 0,0 0 0 0 0,0 0 0 0 0,-1 1 0 0 0,0-1 0 0 0,0 0 0 0 0,-1 0 0 0 0,0 0 0 0 0,0 0 0 0 0,-2-7 0 0 0,1 9-11 0 0,1-1 0 0 0,-1 1 0 0 0,0 0 0 0 0,0 0 0 0 0,-1 0 0 0 0,1 0 0 0 0,-1 0 0 0 0,0 0 0 0 0,0 1 0 0 0,0-1 0 0 0,-1 1 0 0 0,1 0 0 0 0,-1 0 0 0 0,1 0 0 0 0,-1 1 0 0 0,0-1 0 0 0,-5-1 0 0 0,-4-2-40 0 0,0 2 0 0 0,-1-1 0 0 0,1 2 0 0 0,-1 0 0 0 0,0 0 1 0 0,0 2-1 0 0,0 0 0 0 0,0 0 0 0 0,0 1 0 0 0,0 1 1 0 0,0 0-1 0 0,-27 6 0 0 0,-5 5 43 0 0,2 2 0 0 0,-67 30 1 0 0,71-27 29 0 0,-75 46 0 0 0,95-50 29 0 0,0 2 1 0 0,0 0 0 0 0,2 2 0 0 0,0 0-1 0 0,-16 19 1 0 0,19-16 70 0 0,0 1 0 0 0,1 0-1 0 0,2 0 1 0 0,0 2-1 0 0,1-1 1 0 0,1 2 0 0 0,1-1-1 0 0,2 1 1 0 0,0 0 0 0 0,-6 41-1 0 0,11-46 10 0 0,0 1 1 0 0,1 0-1 0 0,1-1 0 0 0,1 1 0 0 0,1 0 0 0 0,0-1 0 0 0,2 1 0 0 0,0-1 0 0 0,1 0 0 0 0,1 0 1 0 0,1 0-1 0 0,0-1 0 0 0,20 34 0 0 0,-23-47-61 0 0,-1-1 0 0 0,1 1 0 0 0,0-1-1 0 0,0 0 1 0 0,0 0 0 0 0,0-1 0 0 0,1 1 0 0 0,-1-1 0 0 0,1 0 0 0 0,0 0 0 0 0,0-1 0 0 0,0 1-1 0 0,0-1 1 0 0,1 0 0 0 0,-1-1 0 0 0,0 1 0 0 0,1-1 0 0 0,0 0 0 0 0,10 0 0 0 0,7 0 118 0 0,-1-2 1 0 0,1 0-1 0 0,34-7 1 0 0,215-53 1129 0 0,-110 21-764 0 0,-134 32-529 0 0,-24 7-362 0 0,-1 1 176 0 0,-2 0 173 0 0,0 0 0 0 0,0-1 0 0 0,0 1 1 0 0,-1 0-1 0 0,1-1 0 0 0,0 1 0 0 0,-1-1 0 0 0,1 1 1 0 0,0-1-1 0 0,-1 1 0 0 0,1-1 0 0 0,1 0 0 0 0,-2 0-35 0 0,2 0-362 0 0,0-2-588 0 0,4-5-257 0 0,-5 6-50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3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53 4143 0 0,'-75'19'12079'0'0,"79"-17"-11647"0"0,9 3-189 0 0,1-1 0 0 0,-1 0 1 0 0,1-1-1 0 0,0 0 0 0 0,0-1 0 0 0,1-1 0 0 0,-1 0 1 0 0,0-1-1 0 0,24-3 0 0 0,17-4 454 0 0,61-17-1 0 0,-97 20-612 0 0,66-18 252 0 0,6-1-3062 0 0,-71 18-1826 0 0,-4-3-1326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3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63 5527 0 0,'0'0'498'0'0,"-2"-2"-406"0"0,-12-13 8704 0 0,15 13-8332 0 0,0-1-372 0 0,1 1 0 0 0,-1-1 1 0 0,1 1-1 0 0,0 0 0 0 0,0 0 1 0 0,0 0-1 0 0,0 0 0 0 0,0 0 1 0 0,0 0-1 0 0,0 0 0 0 0,0 0 1 0 0,1 1-1 0 0,-1 0 0 0 0,1-1 1 0 0,-1 1-1 0 0,1 0 0 0 0,0 0 1 0 0,-1 0-1 0 0,6-1 0 0 0,6 0 15 0 0,0 0 1 0 0,25-1-1 0 0,-33 3-54 0 0,13-1 15 0 0,1 1-1 0 0,0 1 1 0 0,-1 1 0 0 0,1 1 0 0 0,-1 1 0 0 0,0 0-1 0 0,0 2 1 0 0,0 0 0 0 0,-1 1 0 0 0,0 1 0 0 0,0 0-1 0 0,24 17 1 0 0,-37-22-45 0 0,-1 0 0 0 0,0 1-1 0 0,0-1 1 0 0,0 1 0 0 0,0 0-1 0 0,-1 1 1 0 0,0-1 0 0 0,1 1 0 0 0,-2-1-1 0 0,1 1 1 0 0,0 0 0 0 0,-1 0-1 0 0,0 0 1 0 0,0 0 0 0 0,-1 0 0 0 0,1 1-1 0 0,-1-1 1 0 0,0 0 0 0 0,-1 1-1 0 0,1-1 1 0 0,-1 1 0 0 0,0-1-1 0 0,0 1 1 0 0,-1-1 0 0 0,0 0 0 0 0,0 1-1 0 0,0-1 1 0 0,0 0 0 0 0,-1 1-1 0 0,0-1 1 0 0,0 0 0 0 0,-1 0 0 0 0,-3 5-1 0 0,-23 33 195 0 0,-17 27-74 0 0,33-48-104 0 0,-20 23 0 0 0,24-34-31 0 0,0 1-1 0 0,1 0 1 0 0,0 0 0 0 0,1 1 0 0 0,0 0 0 0 0,1 0-1 0 0,-6 19 1 0 0,6-8-13 0 0,0 1 0 0 0,2-1 0 0 0,1 1 0 0 0,0 32 0 0 0,3-45 44 0 0,1 1 0 0 0,1 0-1 0 0,0 0 1 0 0,0-1-1 0 0,1 1 1 0 0,1-1 0 0 0,0 0-1 0 0,1 0 1 0 0,0 0 0 0 0,8 13-1 0 0,-4-10 44 0 0,1-1 0 0 0,0 0 0 0 0,1 0-1 0 0,0-1 1 0 0,1-1 0 0 0,1 0 0 0 0,0-1-1 0 0,28 19 1 0 0,-37-27-67 0 0,1-1-1 0 0,0 0 1 0 0,0 0-1 0 0,-1 0 1 0 0,1-1-1 0 0,1 0 1 0 0,-1 0-1 0 0,7 1 1 0 0,-8-2-286 0 0,-1 0 0 0 0,1 0 0 0 0,0 0 0 0 0,7-2 0 0 0,-8 1-438 0 0,0 0 0 0 0,-1 0 1 0 0,1 0-1 0 0,-1 0 0 0 0,1 0 0 0 0,-1 0 0 0 0,4-3 1 0 0,3-5-5318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3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15 9871 0 0,'0'0'6722'0'0,"-2"2"-6470"0"0,-4 3-74 0 0,0-1 0 0 0,-1 1 0 0 0,1-1 0 0 0,-1-1 0 0 0,-13 6 4814 0 0,19-10-4939 0 0,-1-2-48 0 0,1 0 0 0 0,-1 0-1 0 0,0 1 1 0 0,0-1-1 0 0,0 1 1 0 0,0-1-1 0 0,0 1 1 0 0,-1 0-1 0 0,1 0 1 0 0,-1 0-1 0 0,1 0 1 0 0,-1 1-1 0 0,0-1 1 0 0,0 0-1 0 0,-4-1 1 0 0,1 1-3 0 0,2 0-2 0 0,0 1 0 0 0,0 0 0 0 0,0 0 0 0 0,-1 1 0 0 0,1-1 0 0 0,0 1 0 0 0,0 0 0 0 0,-1 0 0 0 0,1 0 0 0 0,0 0 0 0 0,0 1 0 0 0,-7 1 0 0 0,-7 3 0 0 0,-26 11 0 0 0,31-11 0 0 0,-98 42-28 0 0,-17 5-8 0 0,118-48 36 0 0,-8 2 0 0 0,1 1 0 0 0,-19 11 0 0 0,26-11-12 0 0,10-6 9 0 0,0 0 0 0 0,0-1 0 0 0,0 1 0 0 0,0 0 0 0 0,0-1 0 0 0,0 1 0 0 0,0 0 0 0 0,0 0 0 0 0,0-1 0 0 0,0 1 0 0 0,0 0 0 0 0,0-1 0 0 0,0 1 0 0 0,1 0 0 0 0,-1 0 0 0 0,1 2 1 0 0,0-1 0 0 0,0 0 1 0 0,0 0-1 0 0,1 0 0 0 0,-1 0 0 0 0,0 0 0 0 0,2 2 0 0 0,26 20 5 0 0,65 41 8 0 0,-55-38 50 0 0,-27-19-39 0 0,1 0 1 0 0,21 20-1 0 0,-33-27-20 0 0,1 0 1 0 0,-1 1-1 0 0,0-1 1 0 0,0 0-1 0 0,0 1 0 0 0,0-1 1 0 0,0 0-1 0 0,-1 1 1 0 0,1-1-1 0 0,0 1 1 0 0,-1 0-1 0 0,1-1 0 0 0,-1 1 1 0 0,1-1-1 0 0,-1 1 1 0 0,0 0-1 0 0,0-1 1 0 0,1 1-1 0 0,-1 0 0 0 0,0 0 1 0 0,-1-1-1 0 0,1 1 1 0 0,0 0-1 0 0,0-1 1 0 0,-1 1-1 0 0,1-1 0 0 0,-1 1 1 0 0,1 0-1 0 0,-2 1 1 0 0,0 1 5 0 0,0-1 0 0 0,-1 0 0 0 0,1 1 1 0 0,-1-1-1 0 0,1 0 0 0 0,-1 0 0 0 0,0-1 0 0 0,-6 5 0 0 0,-8 4 27 0 0,-1-1 0 0 0,1 0-1 0 0,-2-2 1 0 0,1 0 0 0 0,-31 8-1 0 0,-101 17 80 0 0,111-25-85 0 0,-120 19 47 0 0,147-25-116 0 0,1-1-1 0 0,-12-1 1 0 0,16 0-63 0 0,5 0-17 0 0,6-3-826 0 0,0 0 625 0 0,0 1 1 0 0,1-1-1 0 0,-1 1 0 0 0,0 0 0 0 0,8-2 1 0 0,-5 1-359 0 0,10-3-1640 0 0,2-1-4085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3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11055 0 0,'0'0'1002'0'0,"-2"1"-824"0"0,-3-1-184 0 0,3 0 98 0 0,1 1 0 0 0,-1-1 0 0 0,1 0 0 0 0,-1 0 0 0 0,1 1 0 0 0,-1-1 0 0 0,1 0 0 0 0,-1 1 0 0 0,1 0 0 0 0,0-1 0 0 0,-1 1 0 0 0,1 0 0 0 0,0 0 0 0 0,-1-1 0 0 0,1 1 0 0 0,0 0 0 0 0,0 0 0 0 0,0 1 0 0 0,0-1 0 0 0,0 0 0 0 0,0 0 0 0 0,0 0 0 0 0,0 1 0 0 0,-1 1 0 0 0,0 5 135 0 0,-1-1 0 0 0,1 1 0 0 0,0 0 0 0 0,1-1 0 0 0,0 1 0 0 0,0 0 0 0 0,1 0 0 0 0,0 0 0 0 0,0-1 0 0 0,1 1 0 0 0,0 0 0 0 0,0 0 0 0 0,1-1 0 0 0,0 1 0 0 0,0 0 0 0 0,1-1 0 0 0,6 12 0 0 0,0-2 64 0 0,1-1 0 0 0,0 0 0 0 0,2-1 0 0 0,0 0 0 0 0,0-1 0 0 0,23 19 0 0 0,-14-16-78 0 0,1 0-1 0 0,1-2 1 0 0,45 24 0 0 0,32 14 393 0 0,102 72-1 0 0,-200-124-642 0 0,0 0 1 0 0,0 0-1 0 0,-1-1 1 0 0,1 1-1 0 0,0-1 1 0 0,0 1-1 0 0,0-1 1 0 0,0 1-1 0 0,0-1 1 0 0,1 0-1 0 0,-1 0 1 0 0,0 0-1 0 0,0 0 1 0 0,2-1 0 0 0,26-7-780 0 0,-28 7 516 0 0,0 0-1 0 0,0 0 0 0 0,-1 0 1 0 0,1 0-1 0 0,0-1 1 0 0,0 1-1 0 0,-1-1 1 0 0,1 1-1 0 0,-1-1 0 0 0,1 1 1 0 0,-1-1-1 0 0,0 0 1 0 0,1 1-1 0 0,-1-1 0 0 0,1-3 1 0 0,3-8-5891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1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84 15407 0 0,'0'0'704'0'0,"-3"0"-14"0"0,-26 8 590 0 0,-56 23 2850 0 0,87-31-4095 0 0,0-1 1 0 0,0 1-1 0 0,0-1 0 0 0,0 0 1 0 0,0 0-1 0 0,0 1 0 0 0,0-1 0 0 0,2-2 1 0 0,3-1 42 0 0,150-65 571 0 0,-130 59-412 0 0,0 2-1 0 0,0 0 1 0 0,56-7 0 0 0,-74 15-135 0 0,1-1-1 0 0,-1 1 1 0 0,0 0 0 0 0,0 1-1 0 0,1 0 1 0 0,-1 1 0 0 0,13 4-1 0 0,-20-6-79 0 0,1 1 0 0 0,-1 0 0 0 0,0 0 0 0 0,1 0 0 0 0,-1 0 0 0 0,0 0 0 0 0,0 0 0 0 0,0 1 0 0 0,0-1 0 0 0,0 1 0 0 0,0 0 0 0 0,0-1 0 0 0,0 1 0 0 0,-1 0 0 0 0,1 0 0 0 0,-1 0 0 0 0,1 0 0 0 0,-1 1 0 0 0,0-1-1 0 0,0 0 1 0 0,0 0 0 0 0,0 1 0 0 0,0-1 0 0 0,0 1 0 0 0,-1-1 0 0 0,1 1 0 0 0,-1-1 0 0 0,0 1 0 0 0,0-1 0 0 0,0 1 0 0 0,0 3 0 0 0,-1 1-29 0 0,-1 0 0 0 0,0-1 0 0 0,0 1 0 0 0,0-1 0 0 0,-1 1 0 0 0,0-1 0 0 0,0 0-1 0 0,-1 0 1 0 0,0 0 0 0 0,0-1 0 0 0,0 1 0 0 0,-1-1 0 0 0,1 0 0 0 0,-11 8 0 0 0,-7 4-30 0 0,0 0 1 0 0,-32 17-1 0 0,52-33 37 0 0,-161 85-460 0 0,97-54-14 0 0,-85 57 0 0 0,-103 76-451 0 0,251-164 794 0 0,15 4-438 0 0,-6-2 546 0 0,1-1 16 0 0,-1 0 0 0 0,1-1 0 0 0,0 0 0 0 0,0-1 0 0 0,-1 0 0 0 0,1 0 0 0 0,10-1 0 0 0,49-11 153 0 0,-53 9-97 0 0,108-23 1057 0 0,150-12 1 0 0,-203 32-742 0 0,-24 1-65 0 0,61 2 0 0 0,-90 4-236 0 0,-12-1-20 0 0,-6 11-531 0 0,2-6 413 0 0,-1-1-253 0 0,0-1-1 0 0,0 1 1 0 0,0 0 0 0 0,-1-1-1 0 0,1 1 1 0 0,-1-1 0 0 0,0 0-1 0 0,-6 5 1 0 0,3-2-512 0 0,5-4-360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3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 2303 0 0,'1'2'11890'0'0,"0"5"-11584"0"0,0-1 0 0 0,0 1 0 0 0,-1 0 0 0 0,0-1 1 0 0,0 1-1 0 0,-1-1 0 0 0,0 1 0 0 0,0-1 0 0 0,0 1 0 0 0,-1-1 1 0 0,0 1-1 0 0,0-1 0 0 0,-5 9 0 0 0,-1 2 6 0 0,-2 1-1 0 0,0-2 0 0 0,-17 23 1 0 0,3-10-61 0 0,-1 0 1 0 0,-2-2 0 0 0,-1 0 0 0 0,-61 43 0 0 0,46-42-208 0 0,0-2-1 0 0,-2-2 1 0 0,-58 24 0 0 0,44-29-1076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4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146 486 7367 0 0,'0'0'667'0'0,"2"2"-547"0"0,14 21 3007 0 0,-6-7 5967 0 0,-25-16-8990 0 0,8 0-123 0 0,-1-1 0 0 0,1 0 0 0 0,0 0 0 0 0,0 0 0 0 0,0-1 0 0 0,0 0 0 0 0,0 0 0 0 0,0-1 0 0 0,1 0 0 0 0,-1 0 0 0 0,1-1 0 0 0,0 1 0 0 0,0-1 0 0 0,0-1 0 0 0,0 1 0 0 0,-4-6 0 0 0,5 6 9 0 0,1-1 1 0 0,1 0 0 0 0,-1 0 0 0 0,1 0 0 0 0,-1 0 0 0 0,1 0-1 0 0,1 0 1 0 0,-1-1 0 0 0,1 0 0 0 0,0 1 0 0 0,0-1 0 0 0,1 0 0 0 0,0 0-1 0 0,0 0 1 0 0,0 0 0 0 0,1 0 0 0 0,-1 0 0 0 0,2 0 0 0 0,0-10 0 0 0,2 0-32 0 0,1 0 1 0 0,1 1 0 0 0,1 0 0 0 0,0 0 0 0 0,0 0 0 0 0,2 1 0 0 0,0-1 0 0 0,0 2 0 0 0,1-1-1 0 0,1 1 1 0 0,15-15 0 0 0,-6 8 10 0 0,1 1 0 0 0,1 1 0 0 0,1 1 0 0 0,0 1 0 0 0,47-25 0 0 0,-57 34 39 0 0,0 2 0 0 0,1 0-1 0 0,-1 0 1 0 0,1 1 0 0 0,0 0 0 0 0,24-2-1 0 0,-27 5 39 0 0,-1 1 0 0 0,0 0 0 0 0,1 1 0 0 0,-1-1 0 0 0,0 2 0 0 0,0 0 0 0 0,0 0 0 0 0,0 0 0 0 0,0 1 0 0 0,14 7 0 0 0,155 91 511 0 0,-88-46-462 0 0,-74-45-85 0 0,-13-9 122 0 0,-4 2-46 0 0,-2 0-64 0 0,1 0 0 0 0,0 0 1 0 0,-1 0-1 0 0,1 0 0 0 0,-1 0 0 0 0,0-1 1 0 0,0 1-1 0 0,0-1 0 0 0,0 0 0 0 0,-1 0 0 0 0,1 0 1 0 0,-5 2-1 0 0,-11 5 29 0 0,-23 6 0 0 0,7-3-6 0 0,-45 25-166 0 0,2 3 1 0 0,1 3-1 0 0,-114 87 0 0 0,173-115-315 0 0,-27 30-1 0 0,25-25-194 0 0,18-18 239 0 0,6-3-1546 0 0,14-5 1538 0 0,24-12 1 0 0,-2-3-4013 0 0,-12 2-628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4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941 76 9671 0 0,'116'-76'6031'0'0,"-118"78"-5747"0"0,-27 16-71 0 0,0 1 0 0 0,1 1 0 0 0,2 2 0 0 0,0 1 0 0 0,-39 44 1 0 0,-252 332 976 0 0,157-189-1190 0 0,115-158 0 0 0,-94 82 0 0 0,46-51 48 0 0,73-63-25 0 0,0 0 0 0 0,-21 32 1 0 0,31-35-14 0 0,4-1-10 0 0,5-2-18 0 0,1-11-84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4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8031 0 0,'0'0'727'0'0,"-1"2"-596"0"0,-1 3 148 0 0,1-1 0 0 0,0 1 1 0 0,0 0-1 0 0,0-1 0 0 0,1 1 0 0 0,-1 0 1 0 0,1-1-1 0 0,0 1 0 0 0,1 0 1 0 0,-1 0-1 0 0,2 6 0 0 0,0-1-57 0 0,0-2 88 0 0,1-1 0 0 0,-1 0 0 0 0,1 1 0 0 0,0-1 1 0 0,1-1-1 0 0,0 1 0 0 0,0 0 0 0 0,0-1 0 0 0,1 0 0 0 0,0 0 0 0 0,7 7 0 0 0,4 2 437 0 0,1-1 0 0 0,32 22-1 0 0,1-6 365 0 0,1-3 0 0 0,80 30-1 0 0,24 13 38 0 0,-46-9-1039 0 0,-48-26-74 0 0,-46-25-35 0 0,-3-2-25 0 0,1 3-297 0 0,-11-9 117 0 0,6-17-12019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4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13503 0 0,'0'0'1224'0'0,"-1"4"-929"0"0,-16 39 787 0 0,-20 48 476 0 0,30-76-1302 0 0,-1 0-1 0 0,-1 0 1 0 0,-19 25 0 0 0,6-15-3 0 0,-2-1 0 0 0,-45 37 1 0 0,-63 31 20 0 0,-56 10-144 0 0,150-84-100 0 0,-11 4-30 0 0,36-19-248 0 0,13-3 244 0 0,-1 0 0 0 0,1 0 0 0 0,0 0 0 0 0,0 0 0 0 0,0 0 0 0 0,0 0 0 0 0,0 0 0 0 0,0 0 0 0 0,0 0 0 0 0,0 0 0 0 0,0 0 0 0 0,-1 0 0 0 0,1 0 0 0 0,0 0 0 0 0,0 0 0 0 0,0 0 0 0 0,0 0 0 0 0,0 0 1 0 0,0 0-1 0 0,0-1 0 0 0,0 1 0 0 0,0 0 0 0 0,0 0 0 0 0,0 0 0 0 0,0 0 0 0 0,0 0 0 0 0,0 0 0 0 0,-1 0 0 0 0,1 0 0 0 0,0-1 0 0 0,0 1 0 0 0,0 0 0 0 0,0 0 0 0 0,0 0 0 0 0,0 0 0 0 0,0 0 0 0 0,0 0 0 0 0,0 0 0 0 0,0 0 1 0 0,0-1-1 0 0,1 1 0 0 0,-1 0 0 0 0,0 0 0 0 0,0 0 0 0 0,0 0 0 0 0,5-8-382 0 0,12-10-496 0 0,5-3-28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41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31 162 12495 0 0,'-3'0'572'0'0,"-4"0"-216"0"0,-13 0 3552 0 0,64 5-2272 0 0,-5-8-833 0 0,0-1-1 0 0,0-2 1 0 0,63-18-1 0 0,-50 11-389 0 0,251-77 1132 0 0,-246 65-1953 0 0,-55 24-1204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4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4607 0 0,'3'0'6467'0'0,"85"-6"1672"0"0,48-18-5996 0 0,-40 7-564 0 0,-26 5-587 0 0,121-15 1892 0 0,-92 22-4264 0 0,-85 5 74 0 0,-1 1 0 0 0,22 4 0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51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85 3223 0 0,'0'0'143'0'0,"-3"0"-3"0"0,-9 0 4732 0 0,10 0-3864 0 0,-1 0 1 0 0,1-1-1 0 0,0 1 1 0 0,-1-1-1 0 0,1 0 1 0 0,0 1-1 0 0,0-1 0 0 0,-4-2 1 0 0,4 1 32 0 0,0 1-882 0 0,-7-5-66 0 0,7 5-6 0 0,5-2-18 0 0,1-2-60 0 0,1 1 1 0 0,0-1-1 0 0,1 1 0 0 0,-1 0 1 0 0,1 1-1 0 0,-1-1 0 0 0,1 1 1 0 0,0 1-1 0 0,0-1 0 0 0,1 1 0 0 0,8-3 1 0 0,10 0 27 0 0,43-5 0 0 0,-46 7-23 0 0,7 1 23 0 0,-1 1-1 0 0,40 4 0 0 0,-14 0 2 0 0,-41-2 16 0 0,0 1 0 0 0,0 0-1 0 0,0 1 1 0 0,21 7 0 0 0,48 23 272 0 0,-64-23-262 0 0,-14-7-53 0 0,0 1 0 0 0,0 0 0 0 0,-1 0 0 0 0,1 0 0 0 0,4 8 0 0 0,1 4-11 0 0,-8-13 4 0 0,-1 0 0 0 0,1 1 0 0 0,-1-1 0 0 0,1 0-1 0 0,-1 0 1 0 0,0 1 0 0 0,0-1 0 0 0,0 0 0 0 0,-1 1 0 0 0,1-1 0 0 0,-1 0-1 0 0,0 1 1 0 0,0-1 0 0 0,0 0 0 0 0,0 0 0 0 0,-1 0 0 0 0,1 0-1 0 0,-1 0 1 0 0,-2 3 0 0 0,-6 8 37 0 0,0-1-1 0 0,-20 21 0 0 0,12-16-16 0 0,-141 184 41 0 0,157-199-64 0 0,-17 24-1 0 0,2 0 0 0 0,0 2 0 0 0,2 0 0 0 0,1 0 0 0 0,2 2 0 0 0,-12 43 0 0 0,21-63 10 0 0,0 1 1 0 0,1 0-1 0 0,1 0 0 0 0,0 0 0 0 0,0 0 1 0 0,2 0-1 0 0,-1 0 0 0 0,1 0 0 0 0,1 0 0 0 0,0 0 1 0 0,1 0-1 0 0,0-1 0 0 0,1 1 0 0 0,0-1 1 0 0,1 0-1 0 0,0 0 0 0 0,1 0 0 0 0,0-1 0 0 0,1 0 1 0 0,0 0-1 0 0,0-1 0 0 0,1 0 0 0 0,0 0 1 0 0,1 0-1 0 0,0-1 0 0 0,17 12 0 0 0,-6-7 128 0 0,0-1-1 0 0,1-1 0 0 0,1-1 1 0 0,0 0-1 0 0,0-2 0 0 0,1 0 1 0 0,0-2-1 0 0,38 6 0 0 0,-45-10-81 0 0,-1 0 7 0 0,28 7 1 0 0,-29-5-24 0 0,-11-3-136 0 0,-5 1-815 0 0,-2 1 530 0 0,-1 0 1 0 0,0 0-1 0 0,0 0 0 0 0,0 0 0 0 0,0-1 1 0 0,-1 0-1 0 0,1 0 0 0 0,-1 0 0 0 0,1-1 1 0 0,-1 0-1 0 0,1 0 0 0 0,-1 0 0 0 0,-7-1 1 0 0,-20 1-1402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5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45 4607 0 0,'0'0'4955'0'0,"3"0"-4726"0"0,10-3 30 0 0,-10 2 145 0 0,0 0 63 0 0,37-24 6267 0 0,-51 28-4958 0 0,33-19-1632 0 0,-20 14 1554 0 0,-4 3-1621 0 0,-39 19-33 0 0,0-3 0 0 0,-54 16 0 0 0,89-31-39 0 0,-169 56 59 0 0,160-53-64 0 0,0-1 0 0 0,2 0 0 0 0,2-2-10 0 0,9-1-12 0 0,5 1 1 0 0,30 24 10 0 0,17 12 11 0 0,-46-35 0 0 0,-1 0 0 0 0,0 0 0 0 0,1-1 0 0 0,0 0 0 0 0,-1 1 0 0 0,9 2 0 0 0,-4-2 0 0 0,100 57 0 0 0,-68-41 0 0 0,-22-9 0 0 0,-3 1 0 0 0,-5 4 0 0 0,-3 2 0 0 0,-4 2 0 0 0,-3-15 5 0 0,0-1 0 0 0,0 0 0 0 0,-1 0 0 0 0,1 0 0 0 0,-1 0 0 0 0,0 0 0 0 0,0 0 0 0 0,0 0 0 0 0,-1 0 0 0 0,1 0 0 0 0,-1 0 0 0 0,1 0 0 0 0,-4 3 0 0 0,2-2 28 0 0,-1 1 1 0 0,-1-1-1 0 0,1 0 1 0 0,-1 0-1 0 0,0-1 0 0 0,-7 6 1 0 0,-5-1 57 0 0,1 0 0 0 0,-1-1 0 0 0,-28 8 0 0 0,-115 21 107 0 0,70-18-80 0 0,-37 3-118 0 0,119-21 3 0 0,0 0-1 0 0,0-1 1 0 0,-14-2 0 0 0,22 3-2 0 0,0 0 0 0 0,0 0-1 0 0,0 0 1 0 0,0 0 0 0 0,-1 0 0 0 0,1 0 0 0 0,0 0 0 0 0,0 0 0 0 0,0 0 0 0 0,0 0 0 0 0,0 0-1 0 0,0 0 1 0 0,0 0 0 0 0,0 0 0 0 0,0 0 0 0 0,0 0 0 0 0,0 0 0 0 0,0 0 0 0 0,-1 0 0 0 0,1 0-1 0 0,0 0 1 0 0,0 0 0 0 0,0 0 0 0 0,0 0 0 0 0,0 0 0 0 0,0 0 0 0 0,0 0 0 0 0,0-1 0 0 0,0 1-1 0 0,0 0 1 0 0,0 0 0 0 0,0 0 0 0 0,0 0 0 0 0,0 0 0 0 0,0 0 0 0 0,0 0 0 0 0,0 0 0 0 0,0 0-1 0 0,0 0 1 0 0,0 0 0 0 0,0-1 0 0 0,0 1 0 0 0,0 0 0 0 0,0 0 0 0 0,0 0 0 0 0,0 0 0 0 0,0 0-1 0 0,0 0 1 0 0,0 0 0 0 0,0 0 0 0 0,0 0 0 0 0,0 0 0 0 0,0 0 0 0 0,0 0 0 0 0,0-1 0 0 0,0 1-1 0 0,0 0 1 0 0,0 0 0 0 0,1 0 0 0 0,0-5-8 0 0,2 0 0 0 0,-1 0 0 0 0,0 1-1 0 0,1-1 1 0 0,0 0 0 0 0,0 1 0 0 0,1 0 0 0 0,-1 0-1 0 0,1 0 1 0 0,0 0 0 0 0,0 1 0 0 0,0-1 0 0 0,0 1 0 0 0,1 0-1 0 0,4-3 1 0 0,9-4-1080 0 0,0 1-1 0 0,34-13 1 0 0,-31 16-3721 0 0,1 1-1383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5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2184 11 10367 0 0,'15'-11'2194'0'0,"-14"14"-1610"0"0,-1-1-517 0 0,0 1 1 0 0,0-1-1 0 0,-1 0 1 0 0,1 0-1 0 0,0 0 1 0 0,-1 1-1 0 0,1-1 1 0 0,-1 0-1 0 0,0 0 1 0 0,0 0-1 0 0,1 0 1 0 0,-2 0-1 0 0,1 0 1 0 0,0 0-1 0 0,0 0 1 0 0,0 0-1 0 0,-1-1 1 0 0,1 1-1 0 0,-1 0 1 0 0,-3 2-1 0 0,-4 3 160 0 0,0 0 0 0 0,-21 10 1 0 0,21-11-102 0 0,-28 13 223 0 0,0-2-1 0 0,-1-1 1 0 0,-71 19-1 0 0,-127 17 681 0 0,214-48-943 0 0,5 0-29 0 0,-210 42 644 0 0,192-39-657 0 0,0-1 0 0 0,0-2 0 0 0,-1-1 0 0 0,0-2 0 0 0,1-1 0 0 0,-1-2 1 0 0,0-2-1 0 0,-53-12 0 0 0,86 15 9 0 0,4-1 1 0 0,4-10-56 0 0,0 7-33 0 0,0 0-1 0 0,1 0 1 0 0,-1 1-1 0 0,1 0 1 0 0,9-5-1 0 0,4-3-68 0 0,1 0-124 0 0,28-13 1 0 0,-28 16-85 0 0,33-23 0 0 0,-28 14 50 0 0,-11 12 171 0 0,-11 6 82 0 0,-2-1 6 0 0,-1 1 0 0 0,1 0 1 0 0,0 0-1 0 0,0 0 0 0 0,-1-1 1 0 0,1 1-1 0 0,0 0 0 0 0,0 0 0 0 0,-1 0 1 0 0,1 0-1 0 0,0 1 0 0 0,-1-1 1 0 0,1 0-1 0 0,0 0 0 0 0,0 0 1 0 0,-1 0-1 0 0,1 1 0 0 0,0-1 1 0 0,-1 0-1 0 0,2 1 0 0 0,-1 0-6 0 0,4 3-39 0 0,-1 4 48 0 0,0 0-1 0 0,-1 0 1 0 0,-1 0-1 0 0,1 0 1 0 0,-1 0-1 0 0,-1 0 1 0 0,1 0-1 0 0,-1 1 1 0 0,-1-1-1 0 0,0 1 1 0 0,-1 14-1 0 0,-3 12 69 0 0,-13 52-1 0 0,14-74-40 0 0,-55 190 188 0 0,32-121-150 0 0,-186 476 71 0 0,49-128-364 0 0,77-194 104 0 0,63-180 64 0 0,-2 0 1 0 0,-3-2-1 0 0,-2-1 0 0 0,-54 71 0 0 0,33-60-107 0 0,-2-2-1 0 0,-111 98 1 0 0,-46 19-28 0 0,195-165 349 0 0,1 0-1 0 0,0 1 0 0 0,-15 21 1 0 0,28-36-122 0 0,1 1 1 0 0,-1 0-1 0 0,1-1 1 0 0,-1 1-1 0 0,1 0 1 0 0,-1 0-1 0 0,1-1 1 0 0,0 1-1 0 0,-1 0 1 0 0,1 0-1 0 0,0 0 1 0 0,-1 0-1 0 0,1-1 1 0 0,0 1-1 0 0,0 0 1 0 0,0 0-1 0 0,0 1 1 0 0,0-1-20 0 0,1 0 0 0 0,-1 0 1 0 0,1 0-1 0 0,0-1 0 0 0,-1 1 1 0 0,1 0-1 0 0,0 0 0 0 0,-1 0 1 0 0,1-1-1 0 0,0 1 0 0 0,0 0 0 0 0,1 0 1 0 0,-1 0 10 0 0,2 1-2 0 0,0 0 0 0 0,0 0-1 0 0,0 0 1 0 0,1-1 0 0 0,-1 1 0 0 0,0-1-1 0 0,1 0 1 0 0,-1 0 0 0 0,0 0 0 0 0,1-1-1 0 0,-1 1 1 0 0,1-1 0 0 0,-1 1 0 0 0,1-1-1 0 0,5-1 1 0 0,6-1 65 0 0,-1 0-1 0 0,21-7 1 0 0,-24 6-36 0 0,234-57 1632 0 0,-170 45-1011 0 0,100-6 1 0 0,11 6 113 0 0,-109 5-663 0 0,14-3-39 0 0,-76 11-107 0 0,-12 1-85 0 0,-14-9-2653 0 0,-2-2 1829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11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17 6911 0 0,'15'-4'279'0'0,"0"-1"0"0"0,0 2 0 0 0,18-2 0 0 0,8 10 16054 0 0,-58-1-14528 0 0,-28 2-2304 0 0,-317 55 1072 0 0,-34 41-978 0 0,359-94-1654 0 0,38-9 1995 0 0,0 1 0 0 0,0-1 0 0 0,0 1 0 0 0,0-1 0 0 0,-1 0 0 0 0,1 1 0 0 0,0-1-1 0 0,-1 0 1 0 0,1 0 0 0 0,0 0 0 0 0,0-1 0 0 0,2-2-98 0 0,10-9-217 0 0,1 1 0 0 0,0 1 0 0 0,0 0-1 0 0,1 1 1 0 0,1 1 0 0 0,0 0 0 0 0,0 1-1 0 0,25-9 1 0 0,-38 16 726 0 0,-5 2-297 0 0,0-1 1 0 0,0 1-1 0 0,0 0 1 0 0,0 0-1 0 0,0 0 1 0 0,0 0-1 0 0,1 0 1 0 0,-1 1-1 0 0,-2 2 1 0 0,-1 0 51 0 0,-110 91 856 0 0,101-82-869 0 0,1 1-1 0 0,1 0 0 0 0,0 1 1 0 0,-15 26-1 0 0,-32 68 9 0 0,50-91-97 0 0,7-14 10 0 0,1 2 21 0 0,0 11-19 0 0,1-15-3 0 0,0 1 0 0 0,0-1 0 0 0,0 0-1 0 0,0 0 1 0 0,1 1 0 0 0,-1-1 0 0 0,1 0 0 0 0,-1 0-1 0 0,2 3 1 0 0,6 5 78 0 0,-5-8-61 0 0,0 0 0 0 0,0 0 0 0 0,0-1 0 0 0,0 1 0 0 0,0-1 0 0 0,0 0 0 0 0,1 1 0 0 0,-1-2 0 0 0,1 1 0 0 0,-1 0-1 0 0,1-1 1 0 0,3 1 0 0 0,8-1 58 0 0,23-2 0 0 0,-15 1-61 0 0,72-8 18 0 0,-57 5-25 0 0,50 0 0 0 0,-58 4-41 0 0,0 2 0 0 0,-1 1 0 0 0,30 8 0 0 0,-48-9 17 0 0,0 2-1 0 0,0-1 1 0 0,-1 1 0 0 0,1 1-1 0 0,-1 0 1 0 0,0 0 0 0 0,-1 1-1 0 0,1 1 1 0 0,-1-1 0 0 0,-1 1-1 0 0,10 10 1 0 0,-1 4 98 0 0,-1 0 0 0 0,-1 1 0 0 0,0 0 0 0 0,18 42 0 0 0,2 3 84 0 0,-30-58-99 0 0,0-3-14 0 0,-2 1 0 0 0,1 0 0 0 0,-1 0 0 0 0,0 1 0 0 0,0-1 0 0 0,-1 1 0 0 0,0-1 0 0 0,0 1 0 0 0,1 11 0 0 0,-3-14-33 0 0,1 0 0 0 0,-1 1 0 0 0,0-1-1 0 0,-1 0 1 0 0,1 0 0 0 0,-1 0-1 0 0,0 0 1 0 0,0 0 0 0 0,0 0-1 0 0,-1 0 1 0 0,0 0 0 0 0,0 0-1 0 0,0-1 1 0 0,0 1 0 0 0,-1 0 0 0 0,0-1-1 0 0,0 0 1 0 0,0 0 0 0 0,-6 6-1 0 0,3-5-11 0 0,0 0 0 0 0,0 0 1 0 0,-1 0-1 0 0,0-1 0 0 0,0 0 0 0 0,0 0 0 0 0,0-1 0 0 0,0 0 0 0 0,-1 0 0 0 0,0-1 0 0 0,-11 3 0 0 0,-13 0 115 0 0,-1-2-1 0 0,1 0 0 0 0,-40-4 1 0 0,-97-13 853 0 0,169 14-983 0 0,-41-4 605 0 0,-56-15 1 0 0,87 16-510 0 0,7 1-37 0 0,-2-4-62 0 0,5 5-21 0 0,-1 1 0 0 0,1-1 1 0 0,0 1-1 0 0,-1-1 0 0 0,1 1 1 0 0,0-1-1 0 0,-1 1 1 0 0,1-1-1 0 0,0 1 0 0 0,0-1 1 0 0,-1 0-1 0 0,1 1 0 0 0,0-1 1 0 0,0 1-1 0 0,0-1 0 0 0,0 0 1 0 0,0 1-1 0 0,0-1 0 0 0,0 0 1 0 0,0 1-1 0 0,0-1 0 0 0,0 1 1 0 0,0-1-1 0 0,0 0 0 0 0,1 1 1 0 0,-1-1-1 0 0,0 1 0 0 0,0-1 1 0 0,1 0-1 0 0,-1 1 0 0 0,0-1 1 0 0,1 1-1 0 0,-1-1 1 0 0,0 1-1 0 0,1-1 0 0 0,-1 1 1 0 0,1-1-1 0 0,-1 1 0 0 0,1 0 1 0 0,-1-1-1 0 0,1 1 0 0 0,-1 0 1 0 0,1-1-1 0 0,0 1 0 0 0,0 0 1 0 0,2-2-32 0 0,0 1 1 0 0,0 0-1 0 0,0-1 1 0 0,1 2 0 0 0,4-2-1 0 0,7 1-781 0 0,30 1 0 0 0,-35 1 348 0 0,13-1-540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56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6911 0 0,'0'0'10984'0'0,"2"-1"-10576"0"0,208-41 3000 0 0,52-6-2048 0 0,-155 38-1307 0 0,-103 9-265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5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10735 0 0,'0'0'979'0'0,"2"3"-808"0"0,5 5-14 0 0,-1 1 1 0 0,0 0 0 0 0,0 1-1 0 0,7 17 1 0 0,14 47 2827 0 0,1 2-1092 0 0,-17-52-1438 0 0,1-1 0 0 0,1-1-1 0 0,1 0 1 0 0,1-1 0 0 0,21 23-1 0 0,-4-8-50 0 0,81 83 563 0 0,31 14-418 0 0,-80-71-390 0 0,11 11-46 0 0,-61-61-102 0 0,10 8 21 0 0,-21-18-151 0 0,7-7-1213 0 0,-8 4 1058 0 0,1 0-824 0 0,-2-2-1107 0 0,4-11-4266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5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885 1 6447 0 0,'0'0'11335'0'0,"-2"1"-11006"0"0,-6 6-124 0 0,0 1 0 0 0,1 0-1 0 0,0 0 1 0 0,-9 13 0 0 0,-4 6-6 0 0,-47 47 422 0 0,-85 72 1 0 0,110-108-512 0 0,-85 75 42 0 0,22-21-54 0 0,-139 115 268 0 0,221-190-304 0 0,-31 17 0 0 0,51-33-3 0 0,6-4-4 0 0,16-11-390 0 0,35-23 1 0 0,0 5-5087 0 0,-7 6-1223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5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342 261 2303 0 0,'0'0'12155'0'0,"1"3"-11586"0"0,5 7 37 0 0,-4-8 8 0 0,-2 1-23 0 0,2 3-379 0 0,-1-1-1 0 0,1 1 1 0 0,0-1 0 0 0,0 1 0 0 0,1-1-1 0 0,0 0 1 0 0,0 0 0 0 0,0 0 0 0 0,0 0-1 0 0,1 0 1 0 0,0-1 0 0 0,0 0 0 0 0,0 0-1 0 0,0 0 1 0 0,8 5 0 0 0,-5-4-136 0 0,0-1-1 0 0,-1-1 1 0 0,2 1 0 0 0,-1-1 0 0 0,0-1-1 0 0,1 1 1 0 0,-1-1 0 0 0,1-1 0 0 0,11 2-1 0 0,-4-2-26 0 0,-1-1-1 0 0,0-1 1 0 0,0 0-1 0 0,20-4 1 0 0,-4 0-42 0 0,-1-2-1 0 0,1-1 1 0 0,-1-1 0 0 0,-1-2-1 0 0,1-1 1 0 0,-2 0 0 0 0,44-29-1 0 0,-60 33-87 0 0,-1 2-138 0 0,17-15-1 0 0,-26 19 167 0 0,1 0-1 0 0,-1 1 1 0 0,0-1-1 0 0,0 0 1 0 0,0 0-1 0 0,0 0 1 0 0,0 0-1 0 0,-1 0 1 0 0,1 0 0 0 0,-1-1-1 0 0,1-2 1 0 0,0 0-115 0 0,0 2 62 0 0,-1 0-1 0 0,1 0 1 0 0,-1 0 0 0 0,0-1-1 0 0,0 1 1 0 0,-1 0 0 0 0,1 0 0 0 0,0 0-1 0 0,-1 0 1 0 0,-1-3 0 0 0,-10-26-451 0 0,11 30 560 0 0,-3-6-55 0 0,0 0 0 0 0,-1 1 0 0 0,0-1 0 0 0,-1 1-1 0 0,1 0 1 0 0,-1 0 0 0 0,-1 1 0 0 0,1 0 0 0 0,-1 0 0 0 0,-14-9 0 0 0,6 6-65 0 0,-1 0 1 0 0,1 1-1 0 0,-2 0 1 0 0,-24-7-1 0 0,30 12 101 0 0,1 1 1 0 0,-1 0-1 0 0,1 1 0 0 0,-1 0 0 0 0,0 1 0 0 0,1 0 0 0 0,-1 1 0 0 0,0 0 1 0 0,1 0-1 0 0,-21 7 0 0 0,11-2 51 0 0,0 1 0 0 0,0 1 0 0 0,1 1-1 0 0,-28 17 1 0 0,28-13 79 0 0,0 1 0 0 0,-29 28 0 0 0,-29 38 39 0 0,69-71-148 0 0,-24 27 46 0 0,-39 40 150 0 0,41-47-21 0 0,-40 48 0 0 0,58-62-55 0 0,1 0 1 0 0,1 1-1 0 0,0 0 1 0 0,1 1-1 0 0,-11 28 0 0 0,17-37-23 0 0,1 0 0 0 0,0 0 0 0 0,1 1 0 0 0,0-1 0 0 0,0 0 0 0 0,1 0 0 0 0,0 1 0 0 0,0-1 1 0 0,1 0-1 0 0,0 1 0 0 0,0-1 0 0 0,1 0 0 0 0,0 0 0 0 0,1 0 0 0 0,-1 0 0 0 0,8 13 0 0 0,-2-7 58 0 0,0-1 0 0 0,1-1 0 0 0,0 0 0 0 0,1 0 1 0 0,0 0-1 0 0,1-2 0 0 0,0 1 0 0 0,17 11 0 0 0,-21-17-109 0 0,14 12 166 0 0,1-1 0 0 0,40 20 0 0 0,-54-32-163 0 0,0-1 0 0 0,0 0 0 0 0,0 0-1 0 0,1-1 1 0 0,-1 0 0 0 0,1 0 0 0 0,0-1 0 0 0,-1 0-1 0 0,1-1 1 0 0,0 0 0 0 0,0 0 0 0 0,12-2-1 0 0,41-8 141 0 0,-21 4 29 0 0,-1-1 1 0 0,0-2-1 0 0,57-22 0 0 0,-83 26-239 0 0,-11 4-76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5:5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5983 0 0,'0'0'11940'0'0,"2"2"-11449"0"0,1 0-273 0 0,1 1 0 0 0,-1 0 0 0 0,1-1-1 0 0,-1 0 1 0 0,1 0 0 0 0,0 0 0 0 0,0-1 0 0 0,-1 1 0 0 0,9 1 0 0 0,-1 0 36 0 0,1-1 1 0 0,17 1 0 0 0,-13-3-56 0 0,0-1 0 0 0,1 0 1 0 0,-1 0-1 0 0,20-6 1 0 0,60-20 105 0 0,-70 19-269 0 0,-9 1-20 0 0,-7 3-21 0 0,0 1-1 0 0,15-4 1 0 0,-22 6-115 0 0,4 0-3376 0 0,7-4 656 0 0,6-4 1112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0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56 7599 0 0,'0'0'348'0'0,"-2"-1"-6"0"0,-31-9-203 0 0,24 8 164 0 0,1-1 0 0 0,-1 1 0 0 0,1-2 0 0 0,-12-5 0 0 0,8 4-89 0 0,7 2 3438 0 0,16 1-1870 0 0,178-10-1351 0 0,-154 11-414 0 0,-20 0-6 0 0,110 0 615 0 0,-101 2-443 0 0,0 1 0 0 0,-1 1-1 0 0,29 8 1 0 0,-46-10-64 0 0,0 1-1 0 0,0 0 0 0 0,0 1 0 0 0,0-1 1 0 0,-1 1-1 0 0,1 0 0 0 0,-1 1 0 0 0,10 6 1 0 0,-13-7-87 0 0,1 0 0 0 0,-1 0 0 0 0,1-1 0 0 0,-1 1 0 0 0,0 0 0 0 0,0 1-1 0 0,0-1 1 0 0,-1 0 0 0 0,1 1 0 0 0,-1-1 0 0 0,0 1 0 0 0,0-1 0 0 0,0 1 0 0 0,0-1 0 0 0,0 1 0 0 0,-1 5 0 0 0,0 4-8 0 0,0-1-1 0 0,-1 1 1 0 0,0 0 0 0 0,-2 0-1 0 0,-3 16 1 0 0,-25 61 90 0 0,30-88-114 0 0,-13 29 14 0 0,-1-1 0 0 0,-1 0-1 0 0,-38 49 1 0 0,18-27-5 0 0,15-22-3 0 0,12-18 9 0 0,-1 1 1 0 0,2 1-1 0 0,-1-1 0 0 0,2 1 0 0 0,0 1 1 0 0,1 0-1 0 0,-5 17 0 0 0,7-14 37 0 0,1 1-1 0 0,2 0 1 0 0,0-1-1 0 0,0 1 1 0 0,2 0 0 0 0,0 0-1 0 0,2 0 1 0 0,8 34-1 0 0,-9-45 52 0 0,1 0 1 0 0,0 0-1 0 0,1 0 0 0 0,0 0 1 0 0,0-1-1 0 0,1 0 0 0 0,0 0 1 0 0,8 9-1 0 0,2 1 324 0 0,32 26 0 0 0,-21-20-343 0 0,9 4-8 0 0,14 1-134 0 0,-46-26-44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0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0 6911 0 0,'2'0'528'0'0,"50"4"9216"0"0,-65-4-8256 0 0,-93 0 296 0 0,88 2-1456 0 0,1-1-1 0 0,0 2 1 0 0,-31 8-1 0 0,29-6-273 0 0,4-1-26 0 0,-1 1 0 0 0,1 0 0 0 0,0 1 0 0 0,-21 11 0 0 0,33-16-20 0 0,-13 11 37 0 0,8-3-34 0 0,4 1-11 0 0,6 3 0 0 0,-1-10 0 0 0,0-1 0 0 0,0 1 0 0 0,1-1 0 0 0,-1 1 0 0 0,1-1 0 0 0,-1 0 0 0 0,1 0 0 0 0,0 0 0 0 0,0 0 0 0 0,0 0 0 0 0,0 0 0 0 0,1 0 0 0 0,-1 0 0 0 0,0-1 0 0 0,1 1 0 0 0,-1-1 0 0 0,4 2 0 0 0,3 2 0 0 0,0 0 0 0 0,-1 0 0 0 0,12 11 0 0 0,-16-13 0 0 0,11 16 0 0 0,-12-16-2 0 0,-1 0 1 0 0,0 1-1 0 0,0-1 0 0 0,0 1 1 0 0,-1 0-1 0 0,1-1 0 0 0,-1 1 1 0 0,0 0-1 0 0,0 0 0 0 0,0 0 1 0 0,-1 0-1 0 0,1 0 0 0 0,-1 0 1 0 0,0 0-1 0 0,0 0 0 0 0,0 0 1 0 0,-1 0-1 0 0,-1 5 0 0 0,1-3-1 0 0,-2 0 0 0 0,1 1 0 0 0,-1-2 1 0 0,0 1-1 0 0,0 0 0 0 0,-1 0 0 0 0,1-1 0 0 0,-1 0 0 0 0,0 0 0 0 0,-8 7 0 0 0,-2 1 7 0 0,0-1-1 0 0,-1 0 1 0 0,-1-1 0 0 0,0 0-1 0 0,0-2 1 0 0,-1 0 0 0 0,-35 13-1 0 0,30-14 5 0 0,-1-1 0 0 0,-1-2-1 0 0,1 0 1 0 0,-1-2-1 0 0,-46 2 1 0 0,40-5 30 0 0,27 0-159 0 0,18-7-5015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0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0,'0'3'7596'0'0,"0"4"-6877"0"0,1 0 0 0 0,0 0 0 0 0,1 0 0 0 0,0 0-1 0 0,5 14 1 0 0,19 37-179 0 0,-20-45 5 0 0,15 31 1182 0 0,33 48 1 0 0,-43-74-1236 0 0,2-1 0 0 0,0-1 0 0 0,1 0 0 0 0,0-1-1 0 0,23 18 1 0 0,-1-7 58 0 0,1-3 1 0 0,49 24-1 0 0,41 26 407 0 0,-110-60-957 0 0,-6 1 0 0 0,-9-9-334 0 0,-1 1 0 0 0,0 0 0 0 0,0-1 1 0 0,-1 1-1 0 0,1-1 0 0 0,-1 1 0 0 0,0 0 0 0 0,-1-1 0 0 0,0 8 0 0 0,1-13 305 0 0,-1 3-816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0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6 7831 0 0,'-3'-5'8983'0'0,"2"5"-8861"0"0,-11 8 2104 0 0,-18 19-3166 0 0,25-22 1779 0 0,4-4-806 0 0,-232 203 2444 0 0,5-21-1846 0 0,154-121-550 0 0,38-31-14 0 0,24-19-67 0 0,0-1 1 0 0,-1-1-1 0 0,0 0 0 0 0,-1-1 0 0 0,-26 14 0 0 0,3-11-1080 0 0,35-11 638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1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37 4143 0 0,'0'0'319'0'0,"1"-2"-210"0"0,4-6 205 0 0,4-7 261 0 0,-2 4 9484 0 0,-7 23-9823 0 0,0-6-192 0 0,-23 309 1603 0 0,-113 506-1198 0 0,89-651-417 0 0,-134 322 0 0 0,23-165-417 0 0,-21 47 118 0 0,152-306 350 0 0,3 0 0 0 0,3 1 0 0 0,-20 123 0 0 0,37-162-42 0 0,2 1-1 0 0,2 0 1 0 0,0 0 0 0 0,2 0-1 0 0,1-1 1 0 0,14 57-1 0 0,-17-85 0 0 0,1 0 0 0 0,0 0 0 0 0,-1-1 1 0 0,1 1-1 0 0,0 0 0 0 0,0-1 0 0 0,0 1 0 0 0,0 0 0 0 0,0-1 0 0 0,0 1 0 0 0,0-1 0 0 0,0 0 0 0 0,1 1 0 0 0,2 1 0 0 0,-3-2-29 0 0,1 1 628 0 0,7-17-11846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05:0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5151 0 0,'0'0'816'0'0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1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91 4607 0 0,'0'0'9328'0'0,"-2"2"-8168"0"0,-1 0-1056 0 0,-5 3 629 0 0,0 1 1 0 0,-11 12-1 0 0,7-5-404 0 0,2 1 0 0 0,-13 21-1 0 0,-21 53-250 0 0,34-65 72 0 0,1-1-1 0 0,2 2 0 0 0,0-1 1 0 0,1 1-1 0 0,-2 28 0 0 0,8-49-113 0 0,0-1 0 0 0,0 1-1 0 0,0 0 1 0 0,1 0 0 0 0,0 0-1 0 0,-1 0 1 0 0,1-1 0 0 0,0 1 0 0 0,0 0-1 0 0,0-1 1 0 0,3 4 0 0 0,-3-3-1 0 0,-1-2-23 0 0,1 0 1 0 0,-1-1-1 0 0,1 1 0 0 0,-1 0 0 0 0,1 0 0 0 0,-1 0 0 0 0,1-1 0 0 0,-1 1 1 0 0,1 0-1 0 0,0-1 0 0 0,-1 1 0 0 0,1 0 0 0 0,0-1 0 0 0,0 1 1 0 0,-1-1-1 0 0,2 1 0 0 0,1 1 31 0 0,-2-2-25 0 0,0 1 1 0 0,0 0-1 0 0,0 0 1 0 0,0-1 0 0 0,0 1-1 0 0,0-1 1 0 0,0 1 0 0 0,0-1-1 0 0,0 1 1 0 0,0-1 0 0 0,0 0-1 0 0,0 1 1 0 0,1-1 0 0 0,-1 0-1 0 0,1 0 1 0 0,4 1 41 0 0,2 0 18 0 0,1 0-1 0 0,-1 0 1 0 0,1 0-1 0 0,0-1 0 0 0,-1-1 1 0 0,1 1-1 0 0,-1-2 1 0 0,1 1-1 0 0,8-3 1 0 0,13-5 181 0 0,31-14 0 0 0,-54 20-232 0 0,6-2 65 0 0,-1-1 1 0 0,0-1-1 0 0,0 0 0 0 0,0 0 1 0 0,-1-1-1 0 0,0-1 0 0 0,0 0 1 0 0,-1-1-1 0 0,0 0 0 0 0,-1 0 0 0 0,10-14 1 0 0,-15 18-51 0 0,0 0 1 0 0,0 0 0 0 0,-1-1-1 0 0,0 1 1 0 0,0-1 0 0 0,0 1-1 0 0,-1-1 1 0 0,0 0-1 0 0,0 0 1 0 0,-1 0 0 0 0,0 0-1 0 0,0 0 1 0 0,-1 0 0 0 0,0 0-1 0 0,0 0 1 0 0,-1-1-1 0 0,0 1 1 0 0,0 0 0 0 0,0 0-1 0 0,-1 0 1 0 0,0 1 0 0 0,0-1-1 0 0,-4-7 1 0 0,1 6-38 0 0,-1 1 0 0 0,1 0 1 0 0,-1 1-1 0 0,0-1 0 0 0,0 1 1 0 0,-1 1-1 0 0,0-1 0 0 0,0 1 1 0 0,-12-7-1 0 0,14 9-42 0 0,0 1 0 0 0,1 0 0 0 0,-1 0 0 0 0,0 0 0 0 0,0 1 0 0 0,0-1 0 0 0,0 1 0 0 0,-11-1 0 0 0,-2 2-257 0 0,-23 1 1 0 0,10 0 85 0 0,20-2-224 0 0,0 0 0 0 0,-12-3 0 0 0,20 3 182 0 0,2-1-108 0 0,1-1 353 0 0,-1 1 0 0 0,1 0 0 0 0,0 0 0 0 0,0 0 0 0 0,0-1 0 0 0,0 1 0 0 0,0 0 0 0 0,0 0-1 0 0,0 0 1 0 0,1-1 0 0 0,-1 1 0 0 0,1 0 0 0 0,-1 0 0 0 0,1 0 0 0 0,0 0 0 0 0,0 0 0 0 0,0 0 0 0 0,3-4 0 0 0,12-12-1098 0 0,6 3-3955 0 0,-1 5-1237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2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562 611 1375 0 0,'2'0'107'0'0,"0"0"291"0"0,0 0 0 0 0,-1 0 1 0 0,1 0-1 0 0,0 1 0 0 0,-1-1 0 0 0,1 0 0 0 0,0 1 0 0 0,-1 0 1 0 0,1-1-1 0 0,0 1 0 0 0,-1 0 0 0 0,1 0 0 0 0,-1 0 0 0 0,0 0 1 0 0,1 0-1 0 0,-1 0 0 0 0,0 0 0 0 0,2 2 0 0 0,0 1 156 0 0,0 0 0 0 0,-1 0 0 0 0,1 0 0 0 0,-1 0 0 0 0,0 1 0 0 0,2 8 0 0 0,4 8 4222 0 0,0-19-3894 0 0,-4-1 1246 0 0,2-8-1129 0 0,4-13-819 0 0,0 0 0 0 0,9-29 0 0 0,7-16-68 0 0,69-148-24 0 0,-68 149-91 0 0,23-40 67 0 0,-36 79-64 0 0,-11 20 0 0 0,0 0 0 0 0,0 0 0 0 0,0 0 0 0 0,-1 0 0 0 0,0-1 0 0 0,2-9 0 0 0,-3 11-30 0 0,-1 1 0 0 0,0-1 0 0 0,0 0 0 0 0,0 0 0 0 0,0 0 0 0 0,-1 1 0 0 0,1-1-1 0 0,-1 0 1 0 0,0 1 0 0 0,0-1 0 0 0,-1 1 0 0 0,1-1 0 0 0,-1 1 0 0 0,1-1 0 0 0,-4-2 0 0 0,4 4-73 0 0,0 1-87 0 0,0 0 187 0 0,1 1-7 0 0,-1-1 0 0 0,0 0 0 0 0,0 0 0 0 0,0 0 0 0 0,0 1 0 0 0,0-1 0 0 0,0 0 0 0 0,-1 1 0 0 0,1-1 0 0 0,0 1 0 0 0,0-1 0 0 0,0 1 0 0 0,-3-1 0 0 0,2 1 4 0 0,-1 0 1 0 0,1 0-1 0 0,0 0 1 0 0,-1 1 0 0 0,1-1-1 0 0,-1 1 1 0 0,1-1-1 0 0,0 1 1 0 0,-1 0-1 0 0,1 0 1 0 0,0 0-1 0 0,0 0 1 0 0,0 0-1 0 0,-2 2 1 0 0,-1 0 4 0 0,-5 4-10 0 0,0 0 1 0 0,0 1-1 0 0,1 0 0 0 0,0 0 1 0 0,-10 12-1 0 0,-36 53-42 0 0,24-30 34 0 0,-7 6 19 0 0,-47 46 0 0 0,72-83 0 0 0,-1-1 0 0 0,-21 14 0 0 0,-2 1 0 0 0,-11 13 0 0 0,36-31 0 0 0,-14 5 0 0 0,-3 0 0 0 0,0 1 0 0 0,0-1 0 0 0,-1-1 0 0 0,-1-1 0 0 0,-33 6 0 0 0,58-16 0 0 0,-22 0 0 0 0,24 0 1 0 0,0 0-1 0 0,-12-5 53 0 0,15 3-48 0 0,-1 1 0 0 0,0-1 0 0 0,0 0 0 0 0,1 1 0 0 0,-1-1 1 0 0,1 0-1 0 0,-1 0 0 0 0,1 0 0 0 0,-1 0 0 0 0,1-1 0 0 0,-1 1 1 0 0,1 0-1 0 0,0-1 0 0 0,0 1 0 0 0,0 0 0 0 0,-2-3 1 0 0,-1-8 60 0 0,3 6-32 0 0,1 0 0 0 0,0-1 0 0 0,0 1-1 0 0,1 0 1 0 0,1-12 0 0 0,2-15 81 0 0,-4 30-115 0 0,0-1 0 0 0,0 1 0 0 0,0 0 0 0 0,-1 0 1 0 0,1-1-1 0 0,-1 1 0 0 0,0 0 0 0 0,0 0 1 0 0,0 0-1 0 0,0 0 0 0 0,-1 0 0 0 0,1 0 1 0 0,-1 1-1 0 0,0-1 0 0 0,1 0 0 0 0,-1 1 0 0 0,0-1 1 0 0,-1 1-1 0 0,1 0 0 0 0,-3-3 0 0 0,0 0-6 0 0,-16-11-296 0 0,9 5 287 0 0,10 6 17 0 0,1 2-3 0 0,0 0 1 0 0,-1 0 0 0 0,1 0 0 0 0,-1 1 0 0 0,1-1 0 0 0,0 0 0 0 0,0 0 0 0 0,1 0 0 0 0,-1 0 0 0 0,0-1 0 0 0,1 1 0 0 0,0 0 0 0 0,0 0 0 0 0,0-5 0 0 0,0 4 0 0 0,4-20 0 0 0,2 16 0 0 0,-3 4 0 0 0,2-2 0 0 0,1-3 0 0 0,0 1 0 0 0,0 1 0 0 0,12-11 0 0 0,-8 8 0 0 0,-3 1 0 0 0,13-21 0 0 0,-20 29 0 0 0,1 0 0 0 0,-1 0 1 0 0,1 0-1 0 0,-1 0 0 0 0,1 0 0 0 0,0 0 0 0 0,-1 0 0 0 0,1 0 0 0 0,0 0 0 0 0,0 0 1 0 0,0 0-1 0 0,0 1 0 0 0,0-1 0 0 0,0 0 0 0 0,1 0 0 0 0,6-6-55 0 0,-6 5 53 0 0,0-1 1 0 0,0 1-1 0 0,1-1 0 0 0,-1 1 1 0 0,1 0-1 0 0,5-3 1 0 0,7 1 1 0 0,-6 3-10 0 0,79-17-44 0 0,-60 15 146 0 0,-26 3-33 0 0,9 9 17 0 0,1 2-33 0 0,-9-8-37 0 0,0 2-2 0 0,3 15-4 0 0,1 10 54 0 0,-2-15 10 0 0,1-1-43 0 0,6-1 35 0 0,-6-9-18 0 0,3 0-20 0 0,28 7 154 0 0,-34-8-107 0 0,-1-2-60 0 0,-1 0 1 0 0,0 1-1 0 0,0-1 0 0 0,0 0 0 0 0,0 1 0 0 0,0-1 1 0 0,0 1-1 0 0,0-1 0 0 0,0 1 0 0 0,-1-1 0 0 0,2 3 1 0 0,-1 1-5 0 0,9 13-1 0 0,-9-14 0 0 0,1 17 53 0 0,-2-16-45 0 0,0 0-5 0 0,7 13-3 0 0,-5-12 0 0 0,-1-3 0 0 0,0-1 0 0 0,0 1 0 0 0,0-1 0 0 0,1 0 0 0 0,-1 0 0 0 0,1 0 0 0 0,0 1 0 0 0,-1-2 0 0 0,1 1 0 0 0,0 0 0 0 0,3 2 0 0 0,18 16 64 0 0,-15-14-64 0 0,13 14 0 0 0,-13-9 0 0 0,2 6 26 0 0,-9-12-11 0 0,-1-1-3 0 0,3 12 9 0 0,-5-13 4 0 0,1 0-4 0 0,6 11-13 0 0,-4-10 5 0 0,0-1 19 0 0,14 10-13 0 0,-4-5-19 0 0,-1 1 0 0 0,2-3 11 0 0,0-3 46 0 0,-7-2-4 0 0,-1 0 1 0 0,1 0-1 0 0,-1-1 0 0 0,1 1 0 0 0,0-1 0 0 0,-1 0 1 0 0,1 0-1 0 0,6-2 0 0 0,-7 2-15 0 0,19-4 105 0 0,-13 4-78 0 0,-9 0 5 0 0,1-2-16 0 0,8-3-44 0 0,4-4-10 0 0,0-2 44 0 0,-13 10-107 0 0,1-1-509 0 0,4-2 336 0 0,-5 3-117 0 0,1 0-51 0 0,8-13 85 0 0,-3 2-1658 0 0,0 5-3844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2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1016 0 13935 0 0,'0'0'1262'0'0,"-3"0"-1037"0"0,-5 1-124 0 0,1-1 0 0 0,-1 1 1 0 0,1 1-1 0 0,-1 0 0 0 0,1 0 0 0 0,-12 5 0 0 0,-46 24 586 0 0,28-12-403 0 0,-52 28 252 0 0,2 4 0 0 0,-101 78 1 0 0,137-93-415 0 0,-102 78 104 0 0,116-83-138 0 0,2 0-1 0 0,-32 39 1 0 0,46-46 19 0 0,1 0 1 0 0,2 2 0 0 0,-23 39-1 0 0,35-52-43 0 0,0 0 0 0 0,0 1 0 0 0,1 0-1 0 0,1 0 1 0 0,0 0 0 0 0,1 0-1 0 0,1 0 1 0 0,0 1 0 0 0,0 25 0 0 0,4-20-27 0 0,0-1-1 0 0,1 1 1 0 0,1-1 0 0 0,1 0 0 0 0,0 0 0 0 0,1 0 0 0 0,2-1 0 0 0,0 0 0 0 0,0 0 0 0 0,2-1 0 0 0,22 31 0 0 0,9 3-42 0 0,2-1-1 0 0,61 53 1 0 0,-40-41 20 0 0,1 4-15 0 0,-3 2 0 0 0,62 91 0 0 0,-112-141 0 0 0,0 1-1 0 0,-2 0 1 0 0,0 0-1 0 0,-1 1 1 0 0,-1 0 0 0 0,-1 1-1 0 0,0-1 1 0 0,5 40-1 0 0,-10-49 18 0 0,-1 1 0 0 0,-1-1 0 0 0,0 0 0 0 0,0 0 1 0 0,-1 0-1 0 0,-1 0 0 0 0,0 0 0 0 0,0 0 0 0 0,-1 0 0 0 0,-1 0 0 0 0,1-1 0 0 0,-2 0 0 0 0,1 1 0 0 0,-2-1 0 0 0,1-1 0 0 0,-1 1 0 0 0,-1-1 0 0 0,-13 15 0 0 0,-71 57 361 0 0,66-60-268 0 0,-14 8 113 0 0,-75 43 1 0 0,66-44-120 0 0,1 0-102 0 0,-71 46-428 0 0,115-72 179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2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172 164 10591 0 0,'0'0'8711'0'0,"-3"2"-8400"0"0,-13 8-145 0 0,0 1 1 0 0,1 0 0 0 0,0 1-1 0 0,1 1 1 0 0,0 0 0 0 0,1 1-1 0 0,0 1 1 0 0,1 0 0 0 0,-16 27-1 0 0,21-27-166 0 0,6-10 28 0 0,-1 0 0 0 0,1 0 0 0 0,1 0 0 0 0,-1-1 0 0 0,1 1 0 0 0,-1 0 0 0 0,2 8 0 0 0,-1-12-17 0 0,0 0 0 0 0,1 1 0 0 0,-1-1 0 0 0,0 0 0 0 0,1 0 0 0 0,-1 0 0 0 0,1 0 0 0 0,-1 0 0 0 0,1 0 0 0 0,0 0 0 0 0,-1 0 0 0 0,1 0 0 0 0,0 0 0 0 0,1 1 0 0 0,2 2 26 0 0,1 3 27 0 0,1 0 0 0 0,0-1 1 0 0,0 0-1 0 0,1 0 1 0 0,0-1-1 0 0,0 1 0 0 0,0-2 1 0 0,0 1-1 0 0,1-1 1 0 0,14 6-1 0 0,8 2 108 0 0,48 10 0 0 0,-63-18-150 0 0,-8-1-4 0 0,-6-3-15 0 0,0 1 0 0 0,0-1 1 0 0,0 0-1 0 0,0 1 0 0 0,0-1 0 0 0,0 0 0 0 0,0 0 1 0 0,0 0-1 0 0,0 0 0 0 0,0 0 0 0 0,2 0 1 0 0,3-1 0 0 0,0 0 1 0 0,0-1 0 0 0,10-3 0 0 0,-13 3 0 0 0,0 1 0 0 0,0-1 0 0 0,0 0 0 0 0,0 0 0 0 0,-1 0 0 0 0,1 0 0 0 0,0 0-1 0 0,-1-1 1 0 0,0 1 0 0 0,1-1 0 0 0,-1 0 0 0 0,0 1 0 0 0,0-1 0 0 0,-1 0 0 0 0,3-4 0 0 0,2-6 40 0 0,-1 0 0 0 0,5-20 1 0 0,-2 6-5 0 0,-3 15-28 0 0,0-2 42 0 0,0-1 1 0 0,-1 1-1 0 0,0-1 1 0 0,-1 0 0 0 0,1-15-1 0 0,-4 26-45 0 0,0 0 0 0 0,0 0 0 0 0,0 0 0 0 0,-1 1 0 0 0,1-1 1 0 0,-1 0-1 0 0,0 0 0 0 0,0 1 0 0 0,0-1 0 0 0,-1 0 0 0 0,1 1 0 0 0,-1 0 0 0 0,0-1 0 0 0,0 1 0 0 0,0 0 0 0 0,-1 0 0 0 0,1 0 0 0 0,-1 0 1 0 0,1 0-1 0 0,-1 1 0 0 0,0-1 0 0 0,0 1 0 0 0,0 0 0 0 0,0 0 0 0 0,-5-3 0 0 0,-19-7 7 0 0,0 1 0 0 0,-54-15 0 0 0,25 9-4 0 0,39 10-29 0 0,4-2-61 0 0,13 9 70 0 0,-1-1 1 0 0,1 1 0 0 0,0-1-1 0 0,-1 1 1 0 0,1-1-1 0 0,-1 1 1 0 0,1-1 0 0 0,0 1-1 0 0,0-1 1 0 0,-1 1 0 0 0,1-1-1 0 0,0 1 1 0 0,0-1-1 0 0,0 0 1 0 0,-1 1 0 0 0,1-1-1 0 0,0 0 1 0 0,0 0-1 0 0,1-1-32 0 0,-1-1-1 0 0,1 1 0 0 0,0 0 1 0 0,0-1-1 0 0,0 1 0 0 0,0 0 1 0 0,0 0-1 0 0,0 0 0 0 0,1 0 1 0 0,-1 0-1 0 0,1 0 0 0 0,-1 1 1 0 0,1-1-1 0 0,0 0 0 0 0,2-1 0 0 0,2-2-163 0 0,1 0-1 0 0,0 1 1 0 0,10-6-1 0 0,9-3-1162 0 0,3 0-356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2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517 620 7831 0 0,'-10'18'915'0'0,"1"1"-1"0"0,1 0 0 0 0,-11 39 2934 0 0,20-58-3771 0 0,-1 1 0 0 0,1-1 0 0 0,-1 0 0 0 0,1 1 0 0 0,-1-1 0 0 0,1 0 0 0 0,-1 0 0 0 0,1 0 0 0 0,-1 0 0 0 0,1 0 0 0 0,-1 0 0 0 0,1 1 0 0 0,0-1 0 0 0,-1 0 0 0 0,1 0 0 0 0,-1-1 0 0 0,1 1 0 0 0,-1 0 0 0 0,1 0 0 0 0,0 0 0 0 0,0-1 0 0 0,12-2 609 0 0,-7 0-516 0 0,-1 0-1 0 0,0-1 1 0 0,0 1 0 0 0,0-1-1 0 0,0 0 1 0 0,-1 0 0 0 0,0 0 0 0 0,1-1-1 0 0,-2 0 1 0 0,1 1 0 0 0,3-7-1 0 0,3-4 106 0 0,-1-1 0 0 0,9-24 0 0 0,-9 19-111 0 0,-1-1-1 0 0,-1 0 1 0 0,-2 0-1 0 0,5-26 1 0 0,3-35-57 0 0,7-50 46 0 0,-17 111-123 0 0,2 0 0 0 0,0 0 0 0 0,16-39 0 0 0,-10 32-27 0 0,-1-1 1 0 0,8-40-1 0 0,-20 77-2 0 0,-1-1-1 0 0,1 1 1 0 0,-1-1-1 0 0,0 0 1 0 0,-1 0-1 0 0,-7 10 1 0 0,-36 46 57 0 0,20-28-48 0 0,-104 127-15 0 0,98-125 28 0 0,-1-2 0 0 0,-51 39 0 0 0,45-45-10 0 0,-1-2 0 0 0,-1-2 0 0 0,-1-1-1 0 0,-68 24 1 0 0,98-44-2 0 0,2-5 42 0 0,7 0-47 0 0,1 0 0 0 0,0 0 0 0 0,0 0 0 0 0,0 0-1 0 0,0 0 1 0 0,0 0 0 0 0,0-1 0 0 0,0 1 0 0 0,1-1 0 0 0,0 0 0 0 0,-1 0-1 0 0,1 0 1 0 0,0 0 0 0 0,0 0 0 0 0,1-1 0 0 0,-1 1 0 0 0,1 0-1 0 0,-1-1 1 0 0,1 1 0 0 0,0-1 0 0 0,1 0 0 0 0,-1 1 0 0 0,1-1 0 0 0,-1 0-1 0 0,1 1 1 0 0,0-1 0 0 0,0 0 0 0 0,1 1 0 0 0,-1-1 0 0 0,2-7 0 0 0,2-1-14 0 0,-1 1 1 0 0,1-1 0 0 0,1 1-1 0 0,0 0 1 0 0,1 0 0 0 0,0 0-1 0 0,0 1 1 0 0,1 0 0 0 0,0 0-1 0 0,1 1 1 0 0,0 0 0 0 0,1 0-1 0 0,0 1 1 0 0,0 0 0 0 0,20-13-1 0 0,-23 17 34 0 0,0 0-1 0 0,1 1 1 0 0,-1 0-1 0 0,1 0 0 0 0,0 0 1 0 0,0 1-1 0 0,0 0 1 0 0,0 0-1 0 0,0 1 1 0 0,0 0-1 0 0,8-1 1 0 0,-13 2 60 0 0,0 2 2 0 0,11 11 29 0 0,-10-6-107 0 0,-2-2 4 0 0,3 6 13 0 0,-1 1-1 0 0,0 0 0 0 0,-1 0 0 0 0,2 19 0 0 0,-3-20-14 0 0,0 0 0 0 0,1 0 0 0 0,0 0 0 0 0,1 0 0 0 0,7 19 0 0 0,-6-22-9 0 0,1 0 0 0 0,0 0 0 0 0,0 0 0 0 0,1 0 0 0 0,-1-1 0 0 0,2 0 0 0 0,-1 0 0 0 0,1-1-1 0 0,0 0 1 0 0,0 0 0 0 0,1-1 0 0 0,0 1 0 0 0,0-2 0 0 0,0 1 0 0 0,16 5 0 0 0,-8-4-3 0 0,-1-2 0 0 0,1 0 0 0 0,0-1 0 0 0,0 0 1 0 0,1-2-1 0 0,-1 0 0 0 0,0 0 0 0 0,20-3 0 0 0,72-9-1862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2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405 315 2759 0 0,'-1'2'5970'0'0,"-15"18"-3241"0"0,14-19-1822 0 0,0 2-484 0 0,-1 0 0 0 0,1 0 1 0 0,-1-1-1 0 0,1 1 0 0 0,-6 3 1 0 0,-23 31 2861 0 0,30-35-2148 0 0,1 0-893 0 0,0 11 808 0 0,3-12-700 0 0,7 3-180 0 0,0 0-1 0 0,0-1 1 0 0,0 0 0 0 0,0-1-1 0 0,1 0 1 0 0,-1-1 0 0 0,1 0-1 0 0,13 0 1 0 0,92-10 395 0 0,-88 6-462 0 0,21-2-44 0 0,0-2 0 0 0,0-2-1 0 0,-1-3 1 0 0,53-19-1 0 0,-85 24-33 0 0,27-17-1 0 0,-28 14-15 0 0,-4-4-11 0 0,0-2 0 0 0,-3 0-15 0 0,-6 8-9 0 0,-1 0-1 0 0,0 0 0 0 0,-1 0 0 0 0,0 0 0 0 0,0-1 0 0 0,0 1 0 0 0,-1 0 0 0 0,-4-15 0 0 0,1-5-96 0 0,3 16 70 0 0,-1-1 0 0 0,0 1 0 0 0,-1 0 0 0 0,0 0 1 0 0,-8-17-1 0 0,9 25 22 0 0,0 0 1 0 0,0 0-1 0 0,0 0 1 0 0,-1 0 0 0 0,1 1-1 0 0,-1-1 1 0 0,0 1-1 0 0,0 0 1 0 0,0 0 0 0 0,-1 0-1 0 0,1 0 1 0 0,-1 1-1 0 0,1-1 1 0 0,-1 1-1 0 0,0 0 1 0 0,0 0 0 0 0,0 0-1 0 0,-8-2 1 0 0,3 2-34 0 0,-1 1 0 0 0,0-1 0 0 0,1 2 0 0 0,-1-1 1 0 0,0 1-1 0 0,0 1 0 0 0,0 0 0 0 0,1 0 0 0 0,-1 1 0 0 0,0 0 0 0 0,1 1 1 0 0,-11 4-1 0 0,-12 6-37 0 0,1 2 0 0 0,-34 21 0 0 0,34-18-25 0 0,-13 7-54 0 0,-138 84-518 0 0,144-85 605 0 0,-52 38 78 0 0,-37 24 13 0 0,48-34 0 0 0,62-39 0 0 0,6 1 0 0 0,9-10 9 0 0,1 0-1 0 0,0 0 0 0 0,-1 0 1 0 0,1 0-1 0 0,1 0 0 0 0,-1 0 1 0 0,1 0-1 0 0,-1 0 1 0 0,1 0-1 0 0,0 0 0 0 0,1 1 1 0 0,-1-1-1 0 0,1 0 0 0 0,0 0 1 0 0,0 0-1 0 0,0 0 0 0 0,0 0 1 0 0,1-1-1 0 0,-1 1 1 0 0,1 0-1 0 0,0 0 0 0 0,0-1 1 0 0,5 7-1 0 0,5 5 142 0 0,1 0 0 0 0,1-1 0 0 0,26 22 0 0 0,-33-30-101 0 0,15 11 99 0 0,0-1 0 0 0,1-1 0 0 0,0-1 0 0 0,1-1 1 0 0,1-2-1 0 0,0 0 0 0 0,0-1 0 0 0,1-2 0 0 0,1 0 1 0 0,-1-2-1 0 0,1-1 0 0 0,44 3 0 0 0,-5 0 156 0 0,-63-7-213 0 0,0-1-33 0 0,9 0-35 0 0,-9 0 184 0 0,-2-2-130 0 0,3-7-106 0 0,-3 7-211 0 0,-1 0 30 0 0,0 1 1 0 0,0 0 0 0 0,0-1-1 0 0,0 1 1 0 0,0 0 0 0 0,0-1-1 0 0,0 1 1 0 0,-1 0 0 0 0,1 0-1 0 0,-1-1 1 0 0,1 1 0 0 0,-1 0-1 0 0,0-2 1 0 0,-2-5-3064 0 0,-1-3 1450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2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63 9327 0 0,'0'0'846'0'0,"-2"2"-700"0"0,-1-1-1261 0 0,-15 11 6970 0 0,18-12-5761 0 0,0 0 1 0 0,0 0-1 0 0,0 1 0 0 0,0-1 0 0 0,0 0 0 0 0,0 0 1 0 0,0 0-1 0 0,0 0 0 0 0,0 0 0 0 0,0 1 0 0 0,0-1 1 0 0,0 0-1 0 0,0 0 0 0 0,0 0 0 0 0,0 0 0 0 0,0 0 1 0 0,0 0-1 0 0,0 1 0 0 0,0-1 0 0 0,0 0 0 0 0,0 0 1 0 0,0 0-1 0 0,0 0 0 0 0,0 0 0 0 0,0 1 0 0 0,0-1 1 0 0,1 1 658 0 0,-1-1-659 0 0,15 2 1319 0 0,11-2-621 0 0,0-2 0 0 0,1 0 0 0 0,44-11 0 0 0,112-37-80 0 0,-125 37-712 0 0,-45 10-32 0 0,-11 2-135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2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20 8431 0 0,'0'0'766'0'0,"-2"-1"-628"0"0,-24-9-15 0 0,15 7 304 0 0,-1 1 0 0 0,1 0 1 0 0,-1 1-1 0 0,0 0 0 0 0,1 1 0 0 0,-1 0 1 0 0,0 1-1 0 0,1 0 0 0 0,-1 1 0 0 0,1 0 1 0 0,0 1-1 0 0,-1 0 0 0 0,-16 8 0 0 0,25-10 1021 0 0,2 2-1140 0 0,-2 9-117 0 0,5-7-51 0 0,1-1-103 0 0,0-1 0 0 0,0 0-1 0 0,0 0 1 0 0,1 0 0 0 0,0 0 0 0 0,-1-1 0 0 0,1 1-1 0 0,0-1 1 0 0,0 0 0 0 0,0 0 0 0 0,1 0 0 0 0,-1-1 0 0 0,7 2-1 0 0,10 2 169 0 0,36 3-1 0 0,-34-6-128 0 0,36 6 127 0 0,110 15 125 0 0,-133-16 95 0 0,1 1 1 0 0,51 20-1 0 0,-80-25-323 0 0,-1 0-1 0 0,0 1 0 0 0,1 0 0 0 0,-2 0 1 0 0,1 0-1 0 0,0 1 0 0 0,-1 0 1 0 0,0 0-1 0 0,0 1 0 0 0,5 6 1 0 0,-8-8-64 0 0,-1-1 1 0 0,0 1-1 0 0,1-1 1 0 0,-2 1-1 0 0,1 0 1 0 0,0 0-1 0 0,-1-1 1 0 0,0 1-1 0 0,1 0 1 0 0,-2 1-1 0 0,1-1 1 0 0,0 0 0 0 0,-1 0-1 0 0,0 0 1 0 0,0 0-1 0 0,0 0 1 0 0,0 1-1 0 0,-1-1 1 0 0,0 0-1 0 0,0 0 1 0 0,-1 5-1 0 0,-1-1 19 0 0,-1 0 0 0 0,0 0 0 0 0,0 0 0 0 0,-1 0 0 0 0,0 0 0 0 0,-10 12 1 0 0,-43 40 247 0 0,25-28-195 0 0,9-8-59 0 0,1 1 0 0 0,1 1 0 0 0,1 2 0 0 0,1 0 0 0 0,-22 43 0 0 0,32-51-46 0 0,1 2 1 0 0,1-1-1 0 0,1 1 1 0 0,0 1 0 0 0,2-1-1 0 0,1 1 1 0 0,1 0-1 0 0,0 0 1 0 0,2 0-1 0 0,1 0 1 0 0,1 0-1 0 0,0 0 1 0 0,2 0 0 0 0,12 45-1 0 0,-14-61-3 0 0,1 1 0 0 0,0 0 0 0 0,1 0 0 0 0,0 1 0 0 0,0-2 0 0 0,1 1 0 0 0,0 0 0 0 0,6 8 0 0 0,2-3 11 0 0,-8-10-1 0 0,0 0 1 0 0,1 0 0 0 0,-1 0-1 0 0,1-1 1 0 0,6 3 0 0 0,7 0 31 0 0,38-5-1660 0 0,-46-4-3505 0 0,-8 3 3506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3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60 8143 0 0,'2'-1'374'0'0,"11"-6"-166"0"0,1 0 0 0 0,0 1 0 0 0,0 1 0 0 0,21-6 0 0 0,8-2 2548 0 0,-26 9-883 0 0,-10 2 3323 0 0,-4 2-4637 0 0,9-4 2835 0 0,-12 5-3386 0 0,0 0 0 0 0,-1 0-1 0 0,0 0 1 0 0,1 0 0 0 0,-1 0 0 0 0,0-1 0 0 0,1 1-1 0 0,-1 0 1 0 0,0 0 0 0 0,0-1 0 0 0,-1 2-1 0 0,-1 2 47 0 0,-6 5-25 0 0,0-1 0 0 0,-14 11 0 0 0,14-12-39 0 0,-7 4 21 0 0,-1-1 0 0 0,0 0 0 0 0,-23 9 0 0 0,-15 7 9 0 0,35-17-8 0 0,0 0-1 0 0,0-2 1 0 0,-27 7 0 0 0,-9 3 5 0 0,-43 10-6 0 0,94-25 31 0 0,-4 4-47 0 0,7-4-70 0 0,5-1-2 0 0,2 2 39 0 0,-3-2 24 0 0,0 0 1 0 0,0 0 0 0 0,1 0-1 0 0,-1 0 1 0 0,0-1 0 0 0,0 1-1 0 0,3 0 1 0 0,43 1-135 0 0,-41-3 136 0 0,-1 0 11 0 0,19 5 3 0 0,-10-1-15 0 0,-15-3 12 0 0,0 0 0 0 0,0 0-1 0 0,0 0 1 0 0,0 0 0 0 0,0 0 0 0 0,1 0 0 0 0,-1 0 0 0 0,0 0 0 0 0,0 0-1 0 0,0 0 1 0 0,0 0 0 0 0,0 0 0 0 0,0 1 0 0 0,0-1 0 0 0,1 0 0 0 0,-1 0 0 0 0,0 0-1 0 0,0 0 1 0 0,0 0 0 0 0,0 0 0 0 0,0 0 0 0 0,0 0 0 0 0,0 0 0 0 0,0 0-1 0 0,0 0 1 0 0,0 0 0 0 0,1 1 0 0 0,-1-1 0 0 0,0 0 0 0 0,0 0 0 0 0,0 0 0 0 0,0 0-1 0 0,0 0 1 0 0,0 0 0 0 0,0 0 0 0 0,0 1 0 0 0,0-1 0 0 0,0 0 0 0 0,0 0-1 0 0,0 0 1 0 0,0 0 0 0 0,0 0 0 0 0,0 0 0 0 0,0 0 0 0 0,0 1 0 0 0,0-1-1 0 0,0 5 0 0 0,-1 1 1 0 0,1-1-1 0 0,-1 1 0 0 0,0-1 0 0 0,0 0 0 0 0,-1 1 0 0 0,-2 5 0 0 0,-2 3 2 0 0,-13 20 0 0 0,-7 11 2 0 0,18-31-2 0 0,1 0 0 0 0,-1-2 0 0 0,-6 4 0 0 0,9-13 0 0 0,0-2 0 0 0,3 1 0 0 0,-1 0 0 0 0,1-1 0 0 0,-1 1 0 0 0,1-1 0 0 0,-1 1 0 0 0,0-1 0 0 0,0 0 0 0 0,0 0 0 0 0,1 0 0 0 0,-1-1 0 0 0,-3 2 0 0 0,-5-1 0 0 0,10 0 0 0 0,-8 2 0 0 0,0-1 0 0 0,0 1 0 0 0,-1-2 0 0 0,1 1 0 0 0,-1-1 0 0 0,1 0 0 0 0,-18-2 0 0 0,-73-13 136 0 0,86 14-136 0 0,4 4-12 0 0,7-2-60 0 0,6 0-179 0 0,20 16 2 0 0,-21-17 13 0 0,1 0-41 0 0,28 8-1512 0 0,-5-3-5986 0 0,-8-2 2284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3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5063 0 0,'0'0'390'0'0,"-3"0"-252"0"0,-11 3 166 0 0,11-1 26 0 0,1-1 0 0 0,-1 1-1 0 0,1-1 1 0 0,0 1 0 0 0,0 0 0 0 0,-1-1-1 0 0,1 1 1 0 0,0 0 0 0 0,0 1-1 0 0,1-1 1 0 0,-1 0 0 0 0,0 0-1 0 0,1 1 1 0 0,-2 2 0 0 0,1 0 73 0 0,1-1 0 0 0,-1 1 0 0 0,1 0 1 0 0,0-1-1 0 0,0 1 0 0 0,0 0 0 0 0,0 8 1 0 0,1-1 29 0 0,1 1 0 0 0,1-1 0 0 0,-1 1 0 0 0,2-1 0 0 0,6 20 0 0 0,-4-18-210 0 0,1 0 1 0 0,0-1 0 0 0,1 0-1 0 0,0 0 1 0 0,1-1 0 0 0,1 0-1 0 0,12 15 1 0 0,-6-12 28 0 0,1 0 1 0 0,0 0-1 0 0,1-2 1 0 0,27 18-1 0 0,-13-13 2 0 0,1-1 0 0 0,0-2 0 0 0,2-2 0 0 0,-1 0 0 0 0,65 13 1 0 0,-18-9 79 0 0,111 25 386 0 0,-169-35-653 0 0,-17-5-74 0 0,8 6-168 0 0,-13-4 2 0 0,-2-1 53 0 0,1 0-1 0 0,0 1 0 0 0,-1-1 1 0 0,0 0-1 0 0,0 0 1 0 0,0 0-1 0 0,0 0 0 0 0,0-1 1 0 0,0 1-1 0 0,-1 0 0 0 0,0-1 1 0 0,1 0-1 0 0,-1 1 1 0 0,0-1-1 0 0,0 0 0 0 0,-4 2 1 0 0,-9 4-1430 0 0,-34 14 1 0 0,40-18 969 0 0,-21 5-1283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05:0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127 234 2759 0 0,'0'0'9854'0'0,"2"-2"-9774"0"0,9-9-70 0 0,-7 7 17 0 0,0 0 1 0 0,0 1-1 0 0,1-1 0 0 0,-1 1 0 0 0,11-6 0 0 0,-6 4 26 0 0,3-4 112 0 0,1 1-1 0 0,0 1 1 0 0,0 0 0 0 0,1 0-1 0 0,0 2 1 0 0,17-6-1 0 0,18-2 21 0 0,-38 10-162 0 0,-1 0 1 0 0,1 1-1 0 0,0 0 1 0 0,0 0-1 0 0,16 1 1 0 0,10 0-45 0 0,1-1 0 0 0,63-13 0 0 0,16-13-58 0 0,-26 3 79 0 0,-1 1 0 0 0,-53 15 0 0 0,-20 5 0 0 0,-2 4-17 0 0,-12 0-63 0 0,-85 6-391 0 0,26-6 750 0 0,12-1-172 0 0,0 1 0 0 0,-59 10 0 0 0,61-2-316 0 0,0 1-1 0 0,0 3 1 0 0,1 1-1 0 0,1 2 1 0 0,-63 33-1 0 0,-7 17-714 0 0,79-48 905 0 0,19-11 39 0 0,10-5 640 0 0,4-3-553 0 0,6-5-63 0 0,2 1 1 0 0,-1 0-1 0 0,0 1 1 0 0,1-1-1 0 0,0 2 1 0 0,12-5-1 0 0,0 2 102 0 0,0 1-1 0 0,24-3 1 0 0,107-13 170 0 0,-130 18-285 0 0,-1-2-1 0 0,43-16 1 0 0,-15 5 6 0 0,-31 10 88 0 0,0-1-1 0 0,33-19 1 0 0,-49 26 409 0 0,-6 0-495 0 0,-2 0-76 0 0,0 0 1 0 0,0 1-1 0 0,0-1 0 0 0,0 1 1 0 0,0 0-1 0 0,-1 0 0 0 0,1 1 1 0 0,-6 1-1 0 0,-46 12-371 0 0,22-3 155 0 0,-140 27 149 0 0,163-36 173 0 0,0 0-1 0 0,-1-1 1 0 0,1-1-1 0 0,-18 0 0 0 0,-16-1 232 0 0,-40 3 250 0 0,70-2-482 0 0,11-1-60 0 0,0 1-1 0 0,0 0 1 0 0,0 0-1 0 0,0 1 1 0 0,0-1-1 0 0,0 1 1 0 0,-5 1-1 0 0,-8 2-42 0 0,1 0-1 0 0,0 0 1 0 0,0 2 0 0 0,0 0-1 0 0,1 1 1 0 0,-18 10-1 0 0,21-6-485 0 0,11-10 218 0 0,0 1-18 0 0,2-2-119 0 0,-6 5 853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3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55 8287 0 0,'0'0'382'0'0,"2"-2"-8"0"0,1-3-28 0 0,0 1-1 0 0,0 0 1 0 0,1 0 0 0 0,0 1-1 0 0,-1-1 1 0 0,1 1-1 0 0,1 0 1 0 0,-1 0-1 0 0,0 0 1 0 0,1 0-1 0 0,-1 1 1 0 0,7-3 0 0 0,-3 2 727 0 0,-7 3-877 0 0,0-1 0 0 0,-1 1 0 0 0,1-1 1 0 0,0 1-1 0 0,0 0 0 0 0,0-1 0 0 0,0 1 0 0 0,0 0 1 0 0,0 0-1 0 0,0 0 0 0 0,0 0 0 0 0,2 0 1 0 0,0 0 130 0 0,0 0 1873 0 0,-2 3-1654 0 0,0-2-484 0 0,0 1 1 0 0,0 0 0 0 0,0 0 0 0 0,0 0 0 0 0,0 0 0 0 0,-1 0 0 0 0,1 0 0 0 0,-1 0 0 0 0,1 0 0 0 0,-1 0-1 0 0,0 0 1 0 0,0 0 0 0 0,0 1 0 0 0,0-1 0 0 0,0 0 0 0 0,0 0 0 0 0,-2 4 0 0 0,1-2-7 0 0,-1 0 1 0 0,0 0 0 0 0,0 0-1 0 0,0-1 1 0 0,0 1 0 0 0,-1 0-1 0 0,1-1 1 0 0,-5 5 0 0 0,-5 4 13 0 0,-1-1 1 0 0,0-1 0 0 0,-25 16 0 0 0,-151 84 82 0 0,51-33-106 0 0,71-42-19 0 0,19-9 7 0 0,-128 75-140 0 0,148-77-101 0 0,26-22 29 0 0,4 1-570 0 0,1 0 711 0 0,1-1-1 0 0,0 1 1 0 0,0-1 0 0 0,0 1 0 0 0,0-1 0 0 0,1 0 0 0 0,-1 0-1 0 0,0-1 1 0 0,1 1 0 0 0,-1-1 0 0 0,1 0 0 0 0,8 0-1 0 0,7 1-720 0 0,33-2-1 0 0,-53 0 753 0 0,41-2-943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3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190 570 3679 0 0,'0'0'284'0'0,"-2"0"23"0"0,-44 4 8504 0 0,41-4-8246 0 0,0 0 0 0 0,0 0 1 0 0,0-1-1 0 0,0 0 1 0 0,0 0-1 0 0,-6-2 0 0 0,8 2-421 0 0,1 0 0 0 0,-1 0 1 0 0,1 0-1 0 0,0-1 0 0 0,-1 1 0 0 0,1-1 0 0 0,0 0 0 0 0,0 1 0 0 0,0-1 0 0 0,0 0 0 0 0,0 0 0 0 0,0-1 0 0 0,1 1 0 0 0,-2-3 0 0 0,-1-1 34 0 0,1 0 0 0 0,1 0-1 0 0,-1 0 1 0 0,1-1 0 0 0,0 1 0 0 0,1-1-1 0 0,0 1 1 0 0,0-1 0 0 0,0 1 0 0 0,1-1-1 0 0,-1 0 1 0 0,2 1 0 0 0,-1-1 0 0 0,1 0-1 0 0,0 1 1 0 0,0-1 0 0 0,1 1 0 0 0,4-12-1 0 0,4-5-203 0 0,1 0 0 0 0,1 1-1 0 0,24-34 1 0 0,-12 20 165 0 0,46-67-357 0 0,-54 82 87 0 0,1 1 0 0 0,32-30 0 0 0,-42 44 102 0 0,0 0-1 0 0,0 1 1 0 0,0 0 0 0 0,1 0-1 0 0,0 1 1 0 0,0 0-1 0 0,0 0 1 0 0,0 1 0 0 0,11-3-1 0 0,-13 5 24 0 0,-1 0 0 0 0,1 0-1 0 0,-1 1 1 0 0,1 0 0 0 0,-1 0-1 0 0,1 0 1 0 0,0 0 0 0 0,-1 1 0 0 0,1 0-1 0 0,-1 0 1 0 0,0 1 0 0 0,1-1-1 0 0,-1 1 1 0 0,0 0 0 0 0,8 5 0 0 0,-4-1-11 0 0,0 0 1 0 0,0 0 0 0 0,-1 1 0 0 0,0 1 0 0 0,0-1-1 0 0,-1 1 1 0 0,10 13 0 0 0,37 67 326 0 0,-25-39 8 0 0,-27-44-265 0 0,2-1-1 0 0,-1 1 0 0 0,0-1 1 0 0,8 7-1 0 0,-7-7 78 0 0,-3-1-58 0 0,-1 0-58 0 0,0-1-1 0 0,-1 0 1 0 0,1 1 0 0 0,0-1-1 0 0,-1 0 1 0 0,1 1 0 0 0,-1-1-1 0 0,0 0 1 0 0,1 0 0 0 0,-1 1-1 0 0,0-1 1 0 0,-1 0 0 0 0,1 0-1 0 0,0 0 1 0 0,-1 0-1 0 0,1-1 1 0 0,-1 1 0 0 0,1 0-1 0 0,-1 0 1 0 0,0-1 0 0 0,1 1-1 0 0,-3 0 1 0 0,-8 6 56 0 0,1-1-1 0 0,-24 11 1 0 0,17-9-1 0 0,-27 11 6 0 0,-1-1 1 0 0,-51 12-1 0 0,42-14-52 0 0,-57 25 0 0 0,51-13-311 0 0,-91 28 0 0 0,149-56 56 0 0,6-2-977 0 0,-2 1 1145 0 0,0 0 0 0 0,0-1 0 0 0,0 1 1 0 0,0-1-1 0 0,0 1 0 0 0,0-1 0 0 0,0 1 0 0 0,0-1 0 0 0,1-1 0 0 0,4-2-145 0 0,9-3-406 0 0,56-32-2738 0 0,-39 18-2790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3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699 136 13359 0 0,'5'-10'299'0'0,"0"-1"0"0"0,0 1 0 0 0,1-1 0 0 0,1 2 0 0 0,0-1 0 0 0,13-14 0 0 0,-14 18 38 0 0,0 1-1 0 0,0 0 1 0 0,0 0-1 0 0,0 1 1 0 0,1-1-1 0 0,-1 1 1 0 0,1 1-1 0 0,0 0 1 0 0,1 0-1 0 0,11-4 1 0 0,-16 6 780 0 0,0 8-882 0 0,-2-7-230 0 0,-1 0 1 0 0,0 1-1 0 0,1-1 1 0 0,-1 0 0 0 0,0 1-1 0 0,1-1 1 0 0,-1 0 0 0 0,0 1-1 0 0,0-1 1 0 0,0 1 0 0 0,1-1-1 0 0,-1 1 1 0 0,0-1-1 0 0,0 0 1 0 0,0 1 0 0 0,0-1-1 0 0,0 1 1 0 0,0-1 0 0 0,0 1-1 0 0,0-1 1 0 0,0 1-1 0 0,0-1 1 0 0,0 1 0 0 0,0-1-1 0 0,0 0 1 0 0,0 1 0 0 0,0-1-1 0 0,-1 1 1 0 0,1-1 0 0 0,0 1-1 0 0,-1 0 1 0 0,-4 15 61 0 0,-1-1 0 0 0,-16 30 0 0 0,-25 34 13 0 0,27-47-45 0 0,-216 313 156 0 0,165-256-102 0 0,-137 132-1 0 0,154-172-47 0 0,16-16 2 0 0,2 1 0 0 0,-33 42 1 0 0,65-71-39 0 0,1 0 0 0 0,-1-1 0 0 0,1 2 0 0 0,0-1 0 0 0,0 0 1 0 0,1 1-1 0 0,-1-1 0 0 0,1 1 0 0 0,1 0 0 0 0,-1 0 0 0 0,1 0 1 0 0,0 0-1 0 0,0 0 0 0 0,1 0 0 0 0,0 7 0 0 0,4 5-30 0 0,-2-15-28 0 0,-1-1-1 0 0,1 0 1 0 0,0 1 0 0 0,0-1 0 0 0,0 0 0 0 0,0 0-1 0 0,0 0 1 0 0,0 0 0 0 0,0-1 0 0 0,3 3 0 0 0,-2-2-1127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3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7367 0 0,'0'0'667'0'0,"-2"0"-547"0"0,-11 4-107 0 0,10-2 243 0 0,0-1 0 0 0,0 1 0 0 0,1 0 0 0 0,-1 0 0 0 0,1 1 0 0 0,-1-1 0 0 0,1 0 1 0 0,0 1-1 0 0,0 0 0 0 0,0-1 0 0 0,0 1 0 0 0,0 0 0 0 0,1 0 0 0 0,-1 0 0 0 0,1 0 0 0 0,0 0 0 0 0,0 0 0 0 0,0 0 0 0 0,0 1 0 0 0,0 4 0 0 0,0 0 395 0 0,0-1 1 0 0,1 1-1 0 0,0 0 0 0 0,0 0 1 0 0,1-1-1 0 0,0 1 1 0 0,3 14-1 0 0,2-5-309 0 0,0 0-1 0 0,1-1 1 0 0,18 30-1 0 0,35 41 809 0 0,-48-72-948 0 0,1-2-1 0 0,0 1 0 0 0,1-2 1 0 0,0 0-1 0 0,1 0 0 0 0,1-2 1 0 0,-1 0-1 0 0,33 15 0 0 0,-5-6 175 0 0,2-2 0 0 0,60 14 0 0 0,-66-21-270 0 0,1-2 1 0 0,0-1-1 0 0,75 1 0 0 0,-112-8-252 0 0,0-1-84 0 0,7-2-24 0 0,-8 2-126 0 0,-4 0-1587 0 0,-28-17-4946 0 0,11 9 534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3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0 17015 0 0,'0'0'1866'0'0,"-4"1"-1590"0"0,-9 3-110 0 0,0 0 0 0 0,1 1 0 0 0,-1 0 0 0 0,1 1 0 0 0,0 1 1 0 0,0 0-1 0 0,-12 10 0 0 0,-75 66 365 0 0,71-54-322 0 0,0 1 1 0 0,2 1 0 0 0,-29 47-1 0 0,-55 109 247 0 0,76-118-1385 0 0,33-67 593 0 0,-1-1 0 0 0,1 1 1 0 0,0 0-1 0 0,-1-1 0 0 0,0 1 0 0 0,1-1 1 0 0,-1 0-1 0 0,0 0 0 0 0,1 1 0 0 0,-1-1 0 0 0,0 0 1 0 0,0 0-1 0 0,0-1 0 0 0,0 1 0 0 0,0 0 1 0 0,0-1-1 0 0,0 1 0 0 0,0-1 0 0 0,0 0 1 0 0,-1 1-1 0 0,1-1 0 0 0,-3-1 0 0 0,-8 0-3125 0 0,-2-1-946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3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725 328 8751 0 0,'-2'-2'674'0'0,"0"0"-549"0"0,0-1-61 0 0,-14-11 132 0 0,-12 3 8944 0 0,32 12-8475 0 0,14 3-309 0 0,0-1 0 0 0,0 0 0 0 0,1-2 0 0 0,-1 0 0 0 0,1 0 0 0 0,-1-2 0 0 0,34-5 0 0 0,130-35 233 0 0,-178 40-578 0 0,244-78 208 0 0,-162 48-190 0 0,30-12-5 0 0,-47 15-11 0 0,97-43 38 0 0,-152 65-51 0 0,-2 3-15 0 0,-12 3 14 0 0,0 0 0 0 0,0 0 0 0 0,0 0 0 0 0,0 0-1 0 0,0 0 1 0 0,1 0 0 0 0,-1 0 0 0 0,0 0 0 0 0,0 0 0 0 0,0 0-1 0 0,0 0 1 0 0,0 0 0 0 0,0 0 0 0 0,0 0 0 0 0,1 0-1 0 0,-1 0 1 0 0,0 0 0 0 0,0 0 0 0 0,0 0 0 0 0,0 0-1 0 0,0 0 1 0 0,0 1 0 0 0,0-1 0 0 0,0 0 0 0 0,0 0-1 0 0,1 0 1 0 0,-1 0 0 0 0,0 0 0 0 0,0 0 0 0 0,0 0-1 0 0,0 0 1 0 0,0 0 0 0 0,0 0 0 0 0,0 1 0 0 0,0-1-1 0 0,0 0 1 0 0,0 0 0 0 0,0 0 0 0 0,0 0 0 0 0,0 0-1 0 0,0 0 1 0 0,0 0 0 0 0,0 0 0 0 0,0 1 0 0 0,0-1-1 0 0,0 0 1 0 0,0 0 0 0 0,0 0 0 0 0,5 13-26 0 0,-5-6-21 0 0,-7 7 28 0 0,0 1 1 0 0,0-1-1 0 0,-16 22 0 0 0,12-19 15 0 0,2-2 5 0 0,1 2 0 0 0,3 2 0 0 0,4 0 0 0 0,7-1 0 0 0,-4-13 0 0 0,0 0 0 0 0,0-1 0 0 0,-1 1 0 0 0,1 0 0 0 0,-1 0 0 0 0,0 0 0 0 0,-1 0 0 0 0,1 0 0 0 0,-1 0 0 0 0,0 0 0 0 0,0 0 0 0 0,0 0 0 0 0,-1-1 0 0 0,1 1 0 0 0,-2 0 0 0 0,1 0 0 0 0,0 0 0 0 0,-3 5 0 0 0,-29 57-21 0 0,-66 100 0 0 0,10-19-1 0 0,-166 369 22 0 0,185-360-21 0 0,7 4-1 0 0,-82 332 1 0 0,135-435 21 0 0,2 1 0 0 0,3 0 0 0 0,2 76 0 0 0,25 177 0 0 0,-17-261 0 0 0,-3 47 352 0 0,-3-50-161 0 0,0-43 56 0 0,1-1-1 0 0,-1 1 1 0 0,0 0 0 0 0,0 0 0 0 0,-4 7 0 0 0,-2 10-4 0 0,4-9-230 0 0,-1 0-13 0 0,-2-2 11 0 0,6-11-10 0 0,0 0 0 0 0,0-1 0 0 0,0 1 0 0 0,0 0 0 0 0,0 0 0 0 0,0 0 0 0 0,0 0 0 0 0,0 0 0 0 0,0 0 0 0 0,0 0 0 0 0,0 0 0 0 0,0 0 0 0 0,0 0 0 0 0,0 0 0 0 0,0 0 0 0 0,-1 0 0 0 0,1 0 1 0 0,0 0-1 0 0,0 0 0 0 0,0 0 0 0 0,0 0 0 0 0,0 0 0 0 0,0 0 0 0 0,0 0 0 0 0,0 0 0 0 0,0 0 0 0 0,0 0 0 0 0,0 0 0 0 0,0 0 0 0 0,0 0 0 0 0,0 0 0 0 0,0 0 0 0 0,0 0 0 0 0,0 0 0 0 0,0 0 0 0 0,-1 0 0 0 0,1 0 0 0 0,0 0 0 0 0,0 0 0 0 0,0 0 0 0 0,-2-14 21 0 0,-1-1 31 0 0,2 5 13 0 0,0 5-70 0 0,-7-15 6 0 0,6 18-2 0 0,0-1 0 0 0,0 1 0 0 0,0-1 0 0 0,0 1 0 0 0,0 0 0 0 0,0 0 0 0 0,-1 0 0 0 0,1 0 0 0 0,-1 1 0 0 0,1-1 0 0 0,-1 0 0 0 0,0 1 0 0 0,0 0 0 0 0,1 0 0 0 0,-1 0 0 0 0,0 0 0 0 0,0 0 0 0 0,0 0 0 0 0,0 1 0 0 0,-5-1 0 0 0,-7 0 0 0 0,0 0 0 0 0,-27 2 0 0 0,-401 5-64 0 0,254-10 117 0 0,148 6 42 0 0,20 2 8 0 0,17-1-84 0 0,-2-2 87 0 0,3 1-37 0 0,-7 5 6 0 0,-11 12-56 0 0,17-15-22 0 0,-11 12 3 0 0,13-11 0 0 0,1 0 0 0 0,-5 6-12 0 0,5-8-48 0 0,5-3-169 0 0,4 1 154 0 0,1 0-1 0 0,0-1 1 0 0,0 0 0 0 0,0 0 0 0 0,14-3-1 0 0,-1-1-1940 0 0,27-9 0 0 0,-31 7 137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7:4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2759 0 0,'0'0'19448'0'0,"2"1"-19345"0"0,89 15 842 0 0,-89-15-918 0 0,0 0 1 0 0,0 1-1 0 0,0-1 0 0 0,0 0 0 0 0,0 1 0 0 0,0-1 1 0 0,-1 1-1 0 0,1 0 0 0 0,0 0 0 0 0,-1-1 0 0 0,1 1 1 0 0,-1 0-1 0 0,0 0 0 0 0,2 5 0 0 0,-1-5-21 0 0,-1 0 0 0 0,1 0 0 0 0,-1 1 0 0 0,0-1 0 0 0,0 0 0 0 0,0 1 0 0 0,0-1 0 0 0,0 1 0 0 0,0-1 0 0 0,-1 1 0 0 0,1-1 0 0 0,-1 1 0 0 0,0 3-1 0 0,0 2 0 0 0,1 12 28 0 0,0 1-1 0 0,-2-1 1 0 0,-1 0-1 0 0,0 0 1 0 0,-1 1 0 0 0,-7 22-1 0 0,6-30-11 0 0,-1-1 0 0 0,1 0-1 0 0,-2 0 1 0 0,0-1 0 0 0,0 0 0 0 0,-1 0-1 0 0,-1 0 1 0 0,1-1 0 0 0,-2 0-1 0 0,-16 16 1 0 0,-4-3-19 0 0,-1-1 0 0 0,-1-2 1 0 0,0-1-1 0 0,-46 20 0 0 0,9-12-225 0 0,66-26 46 0 0,1 0-266 0 0,-3 2-296 0 0,-4 6-404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7:46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102 201 1839 0 0,'0'0'83'0'0,"1"-2"-6"0"0,5-16 1207 0 0,-6 17-967 0 0,0 0 0 0 0,0 1 0 0 0,0-1-1 0 0,0 0 1 0 0,0 0 0 0 0,0 1 0 0 0,0-1 0 0 0,0 0 0 0 0,-1 1-1 0 0,1-1 1 0 0,0 0 0 0 0,0 1 0 0 0,-1-1 0 0 0,1 0 0 0 0,-1 1 0 0 0,1-1-1 0 0,0 1 1 0 0,-1-1 0 0 0,1 0 0 0 0,-1 1 0 0 0,1-1 0 0 0,-1 1-1 0 0,-2-2 1136 0 0,-17 0 809 0 0,19 2-2098 0 0,-1 0 0 0 0,1 0 0 0 0,-1 0 0 0 0,1 1 0 0 0,-1-1 0 0 0,1 0 0 0 0,-1 1 0 0 0,1 0 0 0 0,-1-1 0 0 0,1 1 0 0 0,-1 0 0 0 0,1-1 0 0 0,0 1 0 0 0,-1 0 0 0 0,1 0 0 0 0,0 0 0 0 0,0 0 1 0 0,0 1-1 0 0,0-1 0 0 0,0 0 0 0 0,0 0 0 0 0,-2 3 0 0 0,0 2-10 0 0,1 0 0 0 0,-1 0 0 0 0,1 0 0 0 0,-2 8 1 0 0,1-4 294 0 0,-4 18-5 0 0,2 1 0 0 0,1-1-1 0 0,-2 52 1 0 0,2-14 42 0 0,0 91 404 0 0,4-140-819 0 0,2 45-17 0 0,3 0 0 0 0,25 114-1 0 0,0-51 98 0 0,-24-94-60 0 0,-4-17-33 0 0,7 25 1 0 0,-5-30-42 0 0,-4-7 59 0 0,1-1-21 0 0,-1-1 0 0 0,0 1 0 0 0,0 0 0 0 0,1-1 0 0 0,-1 1 0 0 0,1-1 0 0 0,-1 1-1 0 0,0-1 1 0 0,1 1 0 0 0,-1-1 0 0 0,1 1 0 0 0,-1-1 0 0 0,1 0 0 0 0,-1 1 0 0 0,1-1 0 0 0,0 1 0 0 0,4-13 30 0 0,-1-1 1 0 0,0 1-1 0 0,-1-1 1 0 0,0 0-1 0 0,1-13 0 0 0,-2 11-32 0 0,1-1 1 0 0,0 0-1 0 0,8-21 0 0 0,-1 16-40 0 0,0 0 1 0 0,1 1-1 0 0,26-35 1 0 0,53-48 78 0 0,204-217 277 0 0,-30-26-32 0 0,-256 334-336 0 0,0-1 0 0 0,-1 1 0 0 0,11-28 0 0 0,-15 25-21 0 0,-4 12-40 0 0,0 2 8 0 0,0 0-76 0 0,-2-2-38 0 0,2 3 143 0 0,1 0 1 0 0,0-1 0 0 0,0 1-1 0 0,0 0 1 0 0,0 0-1 0 0,0-1 1 0 0,0 1 0 0 0,-1 0-1 0 0,1 0 1 0 0,0 0 0 0 0,0 0-1 0 0,0-1 1 0 0,0 1-1 0 0,-1 0 1 0 0,1 0 0 0 0,0 0-1 0 0,0 0 1 0 0,0 0-1 0 0,-1 0 1 0 0,1 0 0 0 0,0-1-1 0 0,0 1 1 0 0,-1 0-1 0 0,1 0 1 0 0,0 0 0 0 0,0 0-1 0 0,0 0 1 0 0,-1 0-1 0 0,1 0 1 0 0,0 0 0 0 0,0 0-1 0 0,-1 0 1 0 0,1 0-1 0 0,-5 1-469 0 0,0 0 0 0 0,1 0 0 0 0,-1 1 0 0 0,1-1-1 0 0,-1 1 1 0 0,1 0 0 0 0,0 0 0 0 0,0 0 0 0 0,-1 1-1 0 0,-4 4 1 0 0,0 1-1087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7:46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6911 0 0,'0'0'8802'0'0,"2"0"-7977"0"0,11-1-165 0 0,0-1 1 0 0,0-1 0 0 0,0 0-1 0 0,0-1 1 0 0,-1 0-1 0 0,15-7 1 0 0,6-2 80 0 0,25-9 186 0 0,-15 6-494 0 0,1 1 0 0 0,75-16 1 0 0,-114 30-720 0 0,-1 1 0 0 0,1-1 0 0 0,0 1 0 0 0,0 0 0 0 0,-1 0 0 0 0,1 0 0 0 0,8 2 0 0 0,-9 11-9309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7:4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10135 0 0,'0'0'10204'0'0,"6"10"-7921"0"0,-2-6-2227 0 0,1-1 0 0 0,-1 0 1 0 0,1 0-1 0 0,0 0 0 0 0,0 0 1 0 0,0-1-1 0 0,0 0 0 0 0,0 0 1 0 0,0 0-1 0 0,1-1 0 0 0,-1 0 1 0 0,0 0-1 0 0,1 0 0 0 0,0 0 1 0 0,-1-1-1 0 0,1 0 0 0 0,10-1 1 0 0,9-3-260 0 0,0 0 1 0 0,40-13-1 0 0,-53 14 93 0 0,126-41-1212 0 0,-81 22-5057 0 0,-37 13-175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05:07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689 212 4143 0 0,'0'0'600'0'0,"-2"-1"304"0"0,-12-13 2526 0 0,9 10-3484 0 0,0 0 1 0 0,0 0 0 0 0,1-1-1 0 0,-1 1 1 0 0,1-1 0 0 0,1 0-1 0 0,-1-1 1 0 0,1 1 0 0 0,-1-1-1 0 0,1 1 1 0 0,-2-7 0 0 0,4 8-136 0 0,0-1 1 0 0,-1 1-1 0 0,1 0 0 0 0,-1 0 1 0 0,0 0-1 0 0,0 0 0 0 0,-1 0 1 0 0,1 0-1 0 0,-1 0 1 0 0,-3-3-1 0 0,4 6 1660 0 0,0 0-468 0 0,-5-1-1557 0 0,21 7 5439 0 0,6 2-4847 0 0,0-2 0 0 0,0 0 0 0 0,31 3 0 0 0,79 8-38 0 0,-101-13 5 0 0,1 0 0 0 0,-1-1-1 0 0,53-5 1 0 0,86-20 30 0 0,89-22 345 0 0,-97 22-454 0 0,-138 20 87 0 0,-15 2-10 0 0,0 0 1 0 0,0 0-1 0 0,0 1 1 0 0,1 0-1 0 0,-1 0 1 0 0,0 1 0 0 0,0 0-1 0 0,0 0 1 0 0,8 3-1 0 0,-12-3-77 0 0,-6 0-300 0 0,-14 5 377 0 0,0 0-1 0 0,0-2 0 0 0,-32 5 0 0 0,43-8 5 0 0,-23 2 172 0 0,0-1 0 0 0,-42-3 0 0 0,-5 0 132 0 0,-245 29-79 0 0,235-14-398 0 0,-143 43-1 0 0,-49 29-788 0 0,216-68 854 0 0,0-3 0 0 0,-77 9-1 0 0,115-22 130 0 0,0 0 0 0 0,0-1 0 0 0,0-1-1 0 0,0-1 1 0 0,-37-7 0 0 0,35 0 863 0 0,24 7 70 0 0,3-2-828 0 0,2 0-127 0 0,-1 0 0 0 0,1 0-1 0 0,0 0 1 0 0,0 0 0 0 0,0 0-1 0 0,0 1 1 0 0,1-1 0 0 0,-1 1 0 0 0,1 0-1 0 0,-1 0 1 0 0,1 0 0 0 0,0 0-1 0 0,0 1 1 0 0,0 0 0 0 0,0 0-1 0 0,5-1 1 0 0,11-2-267 0 0,41-3 0 0 0,-55 7 238 0 0,95-8-361 0 0,-1-4 0 0 0,150-38 0 0 0,-172 30 416 0 0,1 2 0 0 0,1 4 0 0 0,114-5 0 0 0,-18 17-376 0 0,-158 0 316 0 0,-3-1 14 0 0,-13 2 1083 0 0,-10-11-408 0 0,5 9-613 0 0,1 0 1 0 0,-1 1-1 0 0,0 0 0 0 0,0-1 0 0 0,0 1 1 0 0,0 0-1 0 0,-1 1 0 0 0,1-1 0 0 0,0 0 0 0 0,-1 1 1 0 0,1 0-1 0 0,-1 0 0 0 0,-4-1 0 0 0,-7-1 35 0 0,-29-1-1 0 0,26 3-10 0 0,-132-24 215 0 0,108 16-73 0 0,-1 1 0 0 0,-71-2-1 0 0,80 10-177 0 0,-53 7 0 0 0,73-5-32 0 0,0 1-1 0 0,0 1 1 0 0,0 0-1 0 0,1 1 0 0 0,-1 0 1 0 0,-17 10-1 0 0,25-13-3 0 0,-18 12 0 0 0,16-8-70 0 0,1 0-1 0 0,0 1 1 0 0,0 0-1 0 0,0 0 1 0 0,1 1-1 0 0,0-1 0 0 0,1 1 1 0 0,0 1-1 0 0,0-1 1 0 0,-4 11-1 0 0,7-17-81 0 0,2-1 143 0 0,0-1-1 0 0,0 0 1 0 0,0 1-1 0 0,0-1 1 0 0,0 1-1 0 0,0-1 1 0 0,0 0-1 0 0,0 1 0 0 0,0-1 1 0 0,0 1-1 0 0,-1-1 1 0 0,1 0-1 0 0,0 1 1 0 0,0-1-1 0 0,-1 0 1 0 0,1 1-1 0 0,0-1 1 0 0,0 0-1 0 0,-1 1 1 0 0,1-1-1 0 0,-1 1 1 0 0,1-1-12 0 0,-1 0 0 0 0,1 0 1 0 0,0 1-1 0 0,0-1 0 0 0,-1 0 1 0 0,1 1-1 0 0,0-1 0 0 0,-1 0 1 0 0,1 1-1 0 0,0-1 0 0 0,0 1 1 0 0,0-1-1 0 0,-1 0 0 0 0,1 1 1 0 0,0-1-1 0 0,0 1 1 0 0,0-1-1 0 0,0 0 0 0 0,0 1 1 0 0,0-1-1 0 0,0 1 0 0 0,0 0 17 0 0,1 0-1 0 0,0 0 0 0 0,0 0 1 0 0,-1 0-1 0 0,1 0 0 0 0,0 0 1 0 0,0 0-1 0 0,0-1 1 0 0,0 1-1 0 0,0 0 0 0 0,0-1 1 0 0,2 2-1 0 0,-3-2 1 0 0,3 1 10 0 0,1 0 0 0 0,-1 0-1 0 0,0 0 1 0 0,0 0-1 0 0,0 0 1 0 0,0-1 0 0 0,1 1-1 0 0,-1-1 1 0 0,0 0 0 0 0,0 0-1 0 0,1 0 1 0 0,3-1-1 0 0,42-10 302 0 0,-40 8-237 0 0,78-21 459 0 0,190-44 1055 0 0,77 28-1024 0 0,-260 32-591 0 0,-91 8 24 0 0,148-9-375 0 0,-129 10 84 0 0,-1 0 1 0 0,1 1 0 0 0,-1 1 0 0 0,41 11-1 0 0,-41-6-703 0 0,-5 3-230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7:4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12263 0 0,'0'0'11216'0'0,"3"0"-10916"0"0,33-3 212 0 0,0 0 1 0 0,46-12-1 0 0,11-1-169 0 0,70-10-87 0 0,-162 26-347 0 0,12-5-1911 0 0,-8 1 1696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7:4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31 3679 0 0,'1'-2'284'0'0,"20"-27"17024"0"0,-30 38-16725 0 0,-8 10-353 0 0,1 0 0 0 0,1 0 1 0 0,0 2-1 0 0,-15 28 0 0 0,-39 95-198 0 0,31-61 7 0 0,7-18 36 0 0,-33 64 34 0 0,43-92-112 0 0,-16 26-203 0 0,-32 76-1 0 0,53-94-2011 0 0,12-33 391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7:4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36 149 7831 0 0,'0'0'603'0'0,"-1"1"-396"0"0,-17 9 2233 0 0,6-6 5717 0 0,11-4-8041 0 0,1 0-1 0 0,0 0 1 0 0,-1 1 0 0 0,1-1 0 0 0,0 0 0 0 0,-1 1 0 0 0,1-1-1 0 0,0 0 1 0 0,0 1 0 0 0,-1-1 0 0 0,1 1 0 0 0,0-1-1 0 0,0 0 1 0 0,0 1 0 0 0,0-1 0 0 0,-1 1 0 0 0,1-1-1 0 0,0 0 1 0 0,0 1 0 0 0,0-1 0 0 0,0 1 0 0 0,0-1-1 0 0,0 1 1 0 0,0-1 0 0 0,0 1 0 0 0,0-1 0 0 0,0 0-1 0 0,1 1 1 0 0,-1-1 0 0 0,0 1 0 0 0,0-1 0 0 0,1 1-1 0 0,-1 0-20 0 0,1 0 0 0 0,0 0 1 0 0,1 0-1 0 0,-1 0 0 0 0,0 0 0 0 0,0 0 0 0 0,0-1 0 0 0,0 1 0 0 0,1 0 0 0 0,1 0 0 0 0,4 1-6 0 0,0 0 1 0 0,0 0 0 0 0,12 1-1 0 0,4-3 126 0 0,-1-1 0 0 0,1 0 0 0 0,-1-2 0 0 0,43-11 0 0 0,-27 5-66 0 0,527-104 1283 0 0,-480 95-1218 0 0,85-14-319 0 0,-160 30 157 0 0,0 0-843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7:4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88 1375 0 0,'-8'-6'12468'0'0,"8"3"-12288"0"0,1 1 1 0 0,-1-1-1 0 0,1 0 0 0 0,0 0 0 0 0,0 1 1 0 0,0-1-1 0 0,0 0 0 0 0,1 1 0 0 0,-1 0 0 0 0,1-1 1 0 0,-1 1-1 0 0,1 0 0 0 0,0-1 0 0 0,0 1 0 0 0,0 0 1 0 0,0 0-1 0 0,0 1 0 0 0,0-1 0 0 0,1 0 0 0 0,-1 1 1 0 0,4-2-1 0 0,2-2 143 0 0,0 2 1 0 0,-1-1-1 0 0,1 1 0 0 0,1 0 1 0 0,-1 1-1 0 0,11-2 0 0 0,3 1-43 0 0,1 0 0 0 0,-1 2 0 0 0,1 1 0 0 0,-1 1 0 0 0,1 1 0 0 0,-1 1 0 0 0,43 10 0 0 0,-56-10-248 0 0,119 37 247 0 0,-114-35-207 0 0,-1 1 0 0 0,0 0 0 0 0,-1 1 0 0 0,0 1 1 0 0,0 0-1 0 0,0 0 0 0 0,12 13 0 0 0,-22-18-66 0 0,0-1 1 0 0,0 0-1 0 0,0 1 0 0 0,0-1 1 0 0,0 1-1 0 0,-1-1 0 0 0,1 1 1 0 0,-1 0-1 0 0,0 0 0 0 0,0 0 1 0 0,0 0-1 0 0,0-1 0 0 0,0 1 1 0 0,-1 1-1 0 0,0-1 0 0 0,1 0 1 0 0,-1 0-1 0 0,0 0 0 0 0,0 0 1 0 0,-1 0-1 0 0,1 0 0 0 0,0 0 1 0 0,-2 3-1 0 0,-2 6-2 0 0,0-1 0 0 0,-1 0 0 0 0,0 0 0 0 0,-10 16 0 0 0,4-8-8 0 0,-3 2-1 0 0,0 0-1 0 0,-2-2 1 0 0,0 0-1 0 0,-21 20 1 0 0,-25 29-20 0 0,53-57 23 0 0,1 0-1 0 0,1 0 1 0 0,0 1-1 0 0,-9 22 1 0 0,13-28-2 0 0,1 1 1 0 0,0-1-1 0 0,0 1 0 0 0,0 0 0 0 0,1 0 0 0 0,1 0 1 0 0,-1 0-1 0 0,1 0 0 0 0,0 0 0 0 0,0 0 1 0 0,1 0-1 0 0,0 0 0 0 0,0 0 0 0 0,1 0 0 0 0,0 0 1 0 0,0-1-1 0 0,4 9 0 0 0,0-5-3 0 0,0 1 1 0 0,0-1-1 0 0,1 0 0 0 0,0-1 0 0 0,1 0 0 0 0,0 0 1 0 0,1-1-1 0 0,0 1 0 0 0,12 8 0 0 0,6 3 26 0 0,17 14 85 0 0,-39-31-73 0 0,1 1 16 0 0,0 0 0 0 0,0 0 0 0 0,-1 1 1 0 0,1 0-1 0 0,-1 0 0 0 0,6 8 0 0 0,-4-3 33 0 0,-7-9-74 0 0,1 0 0 0 0,0 0 1 0 0,-1 0-1 0 0,1 0 0 0 0,0 0 0 0 0,0 0 0 0 0,-1 0 0 0 0,1 0 0 0 0,0 0 0 0 0,0 0 0 0 0,0-1 1 0 0,2 2-1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7:5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1 7367 0 0,'0'0'16077'0'0,"1"2"-16102"0"0,4 5 28 0 0,-6-7 1 0 0,1 1-1 0 0,0-1 1 0 0,0 1 0 0 0,-1-1-1 0 0,1 1 1 0 0,-1-1 0 0 0,1 1 0 0 0,-1-1-1 0 0,1 1 1 0 0,0-1 0 0 0,-1 0 0 0 0,1 1-1 0 0,-1-1 1 0 0,0 0 0 0 0,1 1 0 0 0,-1-1-1 0 0,1 0 1 0 0,-2 1 0 0 0,2-1-2 0 0,-6 2-2 0 0,0 1 0 0 0,0-1 0 0 0,-1 0 0 0 0,-10 2 0 0 0,-32 9 0 0 0,-7 5 7 0 0,-2 1 35 0 0,-110 50 0 0 0,148-60 16 0 0,13-5-54 0 0,-1-1 1 0 0,1 1-1 0 0,0 0 0 0 0,-10 9 1 0 0,8-3 37 0 0,7 2-31 0 0,2-10-11 0 0,1 1 0 0 0,-1-1 0 0 0,1 1 0 0 0,0-1 0 0 0,0 0 0 0 0,0 1 0 0 0,0-1 0 0 0,0 0 0 0 0,0 1 0 0 0,1-1 0 0 0,-1 0 0 0 0,1 0 0 0 0,-1 0 0 0 0,1 0 0 0 0,0-1 0 0 0,0 1 0 0 0,0 0 0 0 0,0-1 0 0 0,0 1 0 0 0,3 1 0 0 0,7 4 0 0 0,0-1 0 0 0,18 8 0 0 0,-29-14 0 0 0,19 9 0 0 0,-1 0 0 0 0,31 20 0 0 0,-43-24 0 0 0,0 0 0 0 0,0 0 0 0 0,0 1 0 0 0,-1 0 0 0 0,0 1 0 0 0,-1-1 0 0 0,1 1 0 0 0,-1 0 0 0 0,7 13 0 0 0,-6-5-4 0 0,-7-10 7 0 0,0-2 18 0 0,1 0 14 0 0,0 0-1 0 0,-1-1 1 0 0,1 1 0 0 0,-1-1-1 0 0,1 1 1 0 0,-1-1 0 0 0,0 1-1 0 0,0-1 1 0 0,0 0 0 0 0,-1 1-1 0 0,1-1 1 0 0,0 0-1 0 0,-1 0 1 0 0,0 0 0 0 0,1 0-1 0 0,-1 0 1 0 0,0 0 0 0 0,0-1-1 0 0,0 1 1 0 0,0 0 0 0 0,-4 1-1 0 0,-3 2 46 0 0,0 0 0 0 0,0-1 0 0 0,-1 0 0 0 0,-11 2-1 0 0,-5 0-61 0 0,0-1 0 0 0,0-1 0 0 0,-1-2 0 0 0,-32 0 0 0 0,30-2-17 0 0,-98 4-68 0 0,107-3 52 0 0,-39-5 0 0 0,45 3-32 0 0,-3 1-480 0 0,27 1-4016 0 0,1-1 2845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7:5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482 291 1839 0 0,'0'0'16058'0'0,"-1"2"-15544"0"0,-9 43 1553 0 0,10-43-1459 0 0,2 11-192 0 0,-1-11-366 0 0,0 1 0 0 0,0-1 0 0 0,0 1 0 0 0,0-1 1 0 0,1 1-1 0 0,-1-1 0 0 0,1 0 0 0 0,0 0 0 0 0,-1 0 0 0 0,1 0 1 0 0,0 0-1 0 0,0 0 0 0 0,0 0 0 0 0,0 0 0 0 0,1-1 0 0 0,-1 1 0 0 0,0-1 1 0 0,1 0-1 0 0,2 2 0 0 0,8 2 65 0 0,-1 0 0 0 0,20 4 0 0 0,-30-8-93 0 0,8 1 3 0 0,-1 1 0 0 0,1-1-1 0 0,0-1 1 0 0,1 0-1 0 0,-1 0 1 0 0,0-1-1 0 0,0 0 1 0 0,0-1-1 0 0,0 0 1 0 0,0 0-1 0 0,0-1 1 0 0,0-1-1 0 0,0 0 1 0 0,0 0-1 0 0,-1 0 1 0 0,0-2-1 0 0,15-7 1 0 0,-6 1-54 0 0,-1 0 1 0 0,0-1 0 0 0,21-18-1 0 0,-32 23-87 0 0,0 1 0 0 0,0-1-1 0 0,0 0 1 0 0,-1 0-1 0 0,0-1 1 0 0,-1 1-1 0 0,1-1 1 0 0,-2 0-1 0 0,1 0 1 0 0,3-13-1 0 0,-6 17 53 0 0,7-23-346 0 0,5-35 0 0 0,-12 54 376 0 0,0 1-1 0 0,0-1 1 0 0,-1 1-1 0 0,0-1 1 0 0,-1 1-1 0 0,0-1 0 0 0,0 1 1 0 0,0-1-1 0 0,-1 1 1 0 0,-2-7-1 0 0,2 11 14 0 0,1 0 0 0 0,0 0 1 0 0,-1 0-1 0 0,1 0 0 0 0,-1 1 0 0 0,0-1 0 0 0,0 0 0 0 0,0 1 0 0 0,0 0 0 0 0,-1-1 1 0 0,1 1-1 0 0,-1 0 0 0 0,1 0 0 0 0,-1 1 0 0 0,0-1 0 0 0,1 0 0 0 0,-1 1 0 0 0,0 0 1 0 0,0-1-1 0 0,0 1 0 0 0,0 0 0 0 0,0 1 0 0 0,-1-1 0 0 0,1 0 0 0 0,0 1 0 0 0,0 0 1 0 0,0 0-1 0 0,-1 0 0 0 0,1 0 0 0 0,0 0 0 0 0,-5 2 0 0 0,-4 0-70 0 0,-1 2 0 0 0,0 0 1 0 0,1 0-1 0 0,0 1 0 0 0,0 1 0 0 0,-15 9 0 0 0,-205 132 155 0 0,175-104-20 0 0,-96 90 0 0 0,92-70 58 0 0,3 3 1 0 0,-73 105-1 0 0,125-162-81 0 0,-1 1 1 0 0,2 0-1 0 0,-1 0 0 0 0,1 1 1 0 0,-7 22-1 0 0,12-30 28 0 0,-1 0 0 0 0,0 0 0 0 0,1 0 0 0 0,0 1 0 0 0,-1-1 0 0 0,1 0 0 0 0,1 0 0 0 0,-1 0 0 0 0,0 1 0 0 0,1-1 0 0 0,0 0 0 0 0,-1 0 0 0 0,1 0 0 0 0,0 0 0 0 0,1 0 0 0 0,-1 0 0 0 0,1 0 0 0 0,-1 0 0 0 0,1-1 0 0 0,0 1 0 0 0,0-1 0 0 0,0 1 0 0 0,0-1 0 0 0,0 0 0 0 0,1 1 0 0 0,3 2 0 0 0,3 1 115 0 0,0-1 0 0 0,0 0 0 0 0,1 0 0 0 0,0 0 0 0 0,0-2 1 0 0,15 5-1 0 0,65 11 533 0 0,-36-12-516 0 0,-1-3-1 0 0,1-1 1 0 0,0-3 0 0 0,0-3-1 0 0,77-12 1 0 0,-114 12-119 0 0,0-1 0 0 0,-1 0-1 0 0,1-1 1 0 0,-1-1 0 0 0,29-14 0 0 0,-42 17-9 0 0,2-3 16 0 0,-4 5 17 0 0,-2-1-28 0 0,0 0-59 0 0,0 0-1 0 0,0 1 1 0 0,0-1-1 0 0,0 0 1 0 0,0 0-1 0 0,0 1 1 0 0,0-1-1 0 0,-1 1 1 0 0,1-1-1 0 0,-1 1 0 0 0,1 0 1 0 0,-1-1-1 0 0,0 1 1 0 0,1 0-1 0 0,-1 0 1 0 0,0 0-1 0 0,0 0 1 0 0,0 0-1 0 0,1 1 1 0 0,-4-2-1 0 0,-2 1-784 0 0,-1 0 0 0 0,1 0 0 0 0,-1 0 0 0 0,-9 1 0 0 0,15 0 361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7:5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11575 0 0,'-8'2'247'0'0,"-1"0"0"0"0,1 1 0 0 0,0 0 0 0 0,0 0 0 0 0,0 1 0 0 0,0 0 0 0 0,0 0 0 0 0,1 1 0 0 0,0 0 0 0 0,-11 8 0 0 0,18-12-169 0 0,-2 0 769 0 0,1 0-25 0 0,1-1-732 0 0,-1 0 0 0 0,1 0 1 0 0,0 0-1 0 0,0 0 0 0 0,0 0 0 0 0,0 0 0 0 0,0 1 0 0 0,-1-1 0 0 0,1 0 0 0 0,0 0 0 0 0,0 0 1 0 0,0 0-1 0 0,0 0 0 0 0,0 0 0 0 0,0 0 0 0 0,0 0 0 0 0,-1 1 0 0 0,1-1 0 0 0,0 0 0 0 0,0 0 0 0 0,0 0 1 0 0,0 0-1 0 0,0 0 0 0 0,0 1 0 0 0,0-1 0 0 0,0 0 0 0 0,0 0 0 0 0,0 0 0 0 0,0 0 0 0 0,0 1 1 0 0,0-1-1 0 0,0 0 0 0 0,0 0 0 0 0,0 0 0 0 0,0 0 0 0 0,0 1 0 0 0,0-1 0 0 0,0 0 0 0 0,0 0 1 0 0,0 0-1 0 0,0 0 0 0 0,0 0 0 0 0,0 1 0 0 0,0-1 0 0 0,0 0 0 0 0,1 0 0 0 0,-1 0 0 0 0,0 0 0 0 0,0 0 1 0 0,0 0-1 0 0,0 1 0 0 0,0-1 0 0 0,0 0 0 0 0,0 0 0 0 0,1 0 0 0 0,-1 0 0 0 0,0 0 0 0 0,0 0 1 0 0,16 4 1385 0 0,22-3-981 0 0,120-19 1561 0 0,-22 3-1670 0 0,-39 2-1179 0 0,-93 12 739 0 0,-1 1-824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7:5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93 5527 0 0,'0'0'7840'0'0,"0"-2"-7113"0"0,-3-5-102 0 0,0-2 645 0 0,-1 1 0 0 0,0-1 0 0 0,-9-13 0 0 0,12 21-342 0 0,3-1-672 0 0,2-1-239 0 0,0-1 0 0 0,1 1 0 0 0,-1 0 0 0 0,1 0 1 0 0,0 1-1 0 0,0 0 0 0 0,0-1 0 0 0,0 1 0 0 0,1 1 0 0 0,-1-1 0 0 0,0 1 0 0 0,1 0 0 0 0,6 0 0 0 0,12-1 60 0 0,41 3 0 0 0,-46 0-70 0 0,2 0-23 0 0,0 1 1 0 0,-1 1-1 0 0,1 1 0 0 0,24 7 1 0 0,-36-8 10 0 0,-1 0 0 0 0,1 0 0 0 0,-1 1 0 0 0,1 0 0 0 0,-1 1 1 0 0,0 0-1 0 0,-1 0 0 0 0,1 1 0 0 0,-1-1 0 0 0,0 2 0 0 0,-1-1 1 0 0,7 8-1 0 0,-11-11 40 0 0,0 0 0 0 0,0 0 0 0 0,0 0 0 0 0,-1 0 0 0 0,1 1 0 0 0,-1-1 0 0 0,1 0 0 0 0,-1 1 0 0 0,0-1 1 0 0,-1 1-1 0 0,1-1 0 0 0,0 1 0 0 0,-1 0 0 0 0,0-1 0 0 0,0 1 0 0 0,0 0 0 0 0,0-1 0 0 0,-1 1 0 0 0,1-1 0 0 0,-1 1 0 0 0,0 0 0 0 0,0-1 0 0 0,0 0 1 0 0,-3 5-1 0 0,-3 5 78 0 0,0-1 1 0 0,-1 0 0 0 0,0-1 0 0 0,-20 20-1 0 0,12-13-105 0 0,-52 56 33 0 0,34-39-30 0 0,-34 47 1 0 0,44-49-12 0 0,-31 61 0 0 0,44-73 0 0 0,1 2 0 0 0,2-1 0 0 0,0 1 0 0 0,-5 28 0 0 0,12-47 12 0 0,0-1 0 0 0,1 0 1 0 0,0 1-1 0 0,0-1 0 0 0,0 0 0 0 0,0 1 0 0 0,0-1 0 0 0,1 1 0 0 0,0-1 1 0 0,-1 0-1 0 0,1 0 0 0 0,0 1 0 0 0,1-1 0 0 0,1 4 0 0 0,0-3 34 0 0,-1 0-1 0 0,1 0 0 0 0,1 0 1 0 0,-1 0-1 0 0,0 0 1 0 0,1-1-1 0 0,0 1 0 0 0,7 4 1 0 0,4 1 88 0 0,2 0 0 0 0,0-1 0 0 0,0 0 0 0 0,19 5 0 0 0,-34-13-131 0 0,55 21 277 0 0,-56-20-263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7:5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18 8551 0 0,'0'0'772'0'0,"10"-6"299"0"0,-2-1 3084 0 0,-7 6-3202 0 0,1-2 684 0 0,-8 3 2090 0 0,-3 1-717 0 0,6 0-4286 0 0,-21 4 1416 0 0,-9 4 18 0 0,31-8-142 0 0,0-1 1 0 0,0 1 0 0 0,0-1-1 0 0,0 1 1 0 0,0-1-1 0 0,0 0 1 0 0,0 0-1 0 0,-1 0 1 0 0,-2-1 0 0 0,-20 2 191 0 0,-4 5-6 0 0,28-6-133 0 0,-2 1-16 0 0,-38 17 35 0 0,39-17-62 0 0,2-1-25 0 0,0 0 1 0 0,0 0-1 0 0,-1 0 1 0 0,1 0 0 0 0,0 1-1 0 0,-1-1 1 0 0,1 0-1 0 0,0 0 1 0 0,0 0-1 0 0,-1 1 1 0 0,1-1 0 0 0,0 0-1 0 0,0 0 1 0 0,-1 1-1 0 0,1-1 1 0 0,0 0 0 0 0,0 1-1 0 0,0-1 1 0 0,0 0-1 0 0,-1 0 1 0 0,1 1-1 0 0,0-1 1 0 0,0 0 0 0 0,0 1-1 0 0,0 0 1 0 0,-5 12 73 0 0,5-12-72 0 0,0 0 1 0 0,0 0 0 0 0,-1 0-1 0 0,1 1 1 0 0,0-1 0 0 0,0 0-1 0 0,0 0 1 0 0,1 0 0 0 0,-1 1-1 0 0,0-1 1 0 0,0 0-1 0 0,1 0 1 0 0,-1 0 0 0 0,0 0-1 0 0,1 1 1 0 0,0 0 0 0 0,10 16 30 0 0,-10-16-24 0 0,17 23 5 0 0,-8-12-5 0 0,0 1 0 0 0,0 1 0 0 0,-2-1 0 0 0,0 2 0 0 0,11 28 0 0 0,-17-30-10 0 0,-4 0 0 0 0,-3 5 0 0 0,1-14 0 0 0,0-2 0 0 0,0 2 23 0 0,-1 0-1 0 0,0 0 1 0 0,0-1-1 0 0,-1 1 1 0 0,0-1-1 0 0,1 0 1 0 0,-1 0-1 0 0,-1-1 1 0 0,-9 4-1 0 0,-10 3 136 0 0,-28 7-1 0 0,42-13-134 0 0,-61 15 141 0 0,-2-4 1 0 0,-87 7-1 0 0,106-20-175 0 0,53-2 9 0 0,1 0-69 0 0,13-6-369 0 0,0 2 204 0 0,-1 0 0 0 0,0 1 0 0 0,1 0 0 0 0,-1 1 0 0 0,1 0 0 0 0,0 1 0 0 0,0 0 0 0 0,11 1 0 0 0,3-2-1066 0 0,5 0-156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7:5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6447 0 0,'0'0'858'0'0,"-1"0"135"0"0,-8 0 2972 0 0,7 1-3047 0 0,-2 3-617 0 0,0 0 1 0 0,0 0 0 0 0,1 1 0 0 0,0-1-1 0 0,-1 1 1 0 0,1 0 0 0 0,1 0 0 0 0,-1 0-1 0 0,1 0 1 0 0,0 0 0 0 0,0 1 0 0 0,0-1 0 0 0,1 0-1 0 0,0 1 1 0 0,-1 9 0 0 0,0 2 182 0 0,1 0 1 0 0,1 0-1 0 0,1 0 1 0 0,2 19-1 0 0,2-12-284 0 0,0 1-1 0 0,2-1 1 0 0,0 0-1 0 0,2 0 1 0 0,0-1 0 0 0,2 0-1 0 0,1 0 1 0 0,0-2-1 0 0,2 1 1 0 0,0-2-1 0 0,2 0 1 0 0,0 0-1 0 0,1-2 1 0 0,1 0-1 0 0,0-1 1 0 0,2-1 0 0 0,33 22-1 0 0,-8-11 63 0 0,1-3 1 0 0,68 26-1 0 0,-112-49-236 0 0,-9 9-167 0 0,3-5-222 0 0,-1-1 1 0 0,0 1-1 0 0,0-1 0 0 0,0 0 0 0 0,0-1 1 0 0,-7 5-1 0 0,-2 1-5511 0 0,5-3-1145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04:4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60 252 1375 0 0,'0'0'926'0'0,"-2"1"-46"0"0,0 0-880 0 0,0 0 0 0 0,0-1 0 0 0,0 1 0 0 0,0-1 1 0 0,0 0-1 0 0,0 1 0 0 0,0-1 0 0 0,0 0 0 0 0,-1 0 0 0 0,1 0 0 0 0,0-1 1 0 0,0 1-1 0 0,0-1 0 0 0,0 1 0 0 0,0-1 0 0 0,0 1 0 0 0,-3-3 0 0 0,2 2 434 0 0,2-1 38 0 0,-9-16 7270 0 0,6 10-5964 0 0,13 1-1298 0 0,4-2 50 0 0,-11 8-244 0 0,0-1 8 0 0,76-37 1030 0 0,-54 28-1260 0 0,-13 11-40 0 0,6-1 55 0 0,-12-1-68 0 0,-1 1 20 0 0,0 0-1 0 0,0 0 0 0 0,0 1 1 0 0,0-1-1 0 0,0 1 0 0 0,0 0 0 0 0,0 0 1 0 0,6 0-1 0 0,27 3 262 0 0,-34-3-260 0 0,0 1 0 0 0,0-1 0 0 0,-1 0 0 0 0,1 0-1 0 0,0 0 1 0 0,0 0 0 0 0,-1-1 0 0 0,5 0 0 0 0,18-5 301 0 0,-1-1 1 0 0,1 0 0 0 0,29-15-1 0 0,-40 15-67 0 0,1 2-1 0 0,24-7 0 0 0,-17 6-77 0 0,19-4-67 0 0,-25 7-82 0 0,9-4-39 0 0,-19 6 0 0 0,2 1 0 0 0,12-3 0 0 0,-1 3 0 0 0,-12 1 0 0 0,15 1 0 0 0,4-1 0 0 0,88 12-144 0 0,-88-11 136 0 0,-8-1-6 0 0,0 2 0 0 0,0-1 0 0 0,17 7 0 0 0,-29-7 14 0 0,23 2 0 0 0,15 3 0 0 0,-22-4 0 0 0,37 3 0 0 0,124-10 64 0 0,-161 6-64 0 0,0 0-1 0 0,-1 1 1 0 0,35 11-1 0 0,-13-3-57 0 0,-21-7-108 0 0,31 4 1 0 0,-45-7 139 0 0,0-1 1 0 0,0 0-1 0 0,0-1 0 0 0,0 0 1 0 0,0 0-1 0 0,0-1 1 0 0,10-3-1 0 0,85-27-57 0 0,77-31 314 0 0,-156 54-194 0 0,1 1 0 0 0,50-9 0 0 0,-57 14-20 0 0,-1 0-42 0 0,1 1 0 0 0,0 1 0 0 0,-1 0 1 0 0,1 1-1 0 0,29 5 0 0 0,84 23-731 0 0,-128-28 725 0 0,13 6-224 0 0,-13-5 160 0 0,0 0 1 0 0,0 0-1 0 0,0 0 1 0 0,0 0-1 0 0,1-1 1 0 0,-1 1-1 0 0,0-1 1 0 0,0 0-1 0 0,0 0 1 0 0,0 0-1 0 0,7-1 1 0 0,-10 1 86 0 0,2 0-141 0 0,1-1-1 0 0,-1 1 0 0 0,0-1 1 0 0,0 0-1 0 0,1 0 0 0 0,-1 0 1 0 0,0 0-1 0 0,0 0 0 0 0,0 0 1 0 0,0-1-1 0 0,0 1 0 0 0,0-1 1 0 0,0 0-1 0 0,0 1 1 0 0,-1-1-1 0 0,1 0 0 0 0,2-4 1 0 0,0-5-641 0 0,-3 8-2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7:5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12751 0 0,'0'0'6343'0'0,"0"2"-5568"0"0,-4 9-364 0 0,0-1 1 0 0,-1 1 0 0 0,0-1 0 0 0,0 1 0 0 0,-1-1 0 0 0,0-1 0 0 0,-15 18-1 0 0,-4 7-8 0 0,-11 18-117 0 0,-2-2 1 0 0,-2-1 0 0 0,-3-2-1 0 0,-72 62 1 0 0,-38 27-170 0 0,145-130-115 0 0,1 0-1 0 0,0 1 1 0 0,0 1 0 0 0,1-1-1 0 0,0 1 1 0 0,-10 16-1 0 0,13-15-1 0 0,3-8-4 0 0,0-1 1 0 0,0 1-1 0 0,0-1 0 0 0,0 0 0 0 0,0 1 1 0 0,1-1-1 0 0,-1 0 0 0 0,0 1 0 0 0,0-1 1 0 0,0 1-1 0 0,0-1 0 0 0,1 0 0 0 0,-1 0 1 0 0,0 1-1 0 0,0-1 0 0 0,0 0 0 0 0,1 1 0 0 0,-1-1 1 0 0,0 0-1 0 0,1 0 0 0 0,-1 1 0 0 0,2 0-72 0 0,0-1 0 0 0,0 1 0 0 0,0-1 0 0 0,0 1 0 0 0,0-1 0 0 0,0 0 0 0 0,0 0 0 0 0,0 0 0 0 0,0 0 0 0 0,1 0 0 0 0,-1 0-1 0 0,0 0 1 0 0,0-1 0 0 0,0 1 0 0 0,0-1 0 0 0,2-1 0 0 0,33-13-6511 0 0,-37 14 6428 0 0,24-11-7167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7:5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2303 0 0,'0'0'11050'0'0,"-2"2"-10516"0"0,-25 31 2141 0 0,26-31-2134 0 0,-1-1-290 0 0,2 0 41 0 0,0 1 0 0 0,-1-1 0 0 0,1 0 0 0 0,0 0 0 0 0,-1 0 0 0 0,1 1 0 0 0,0-1 0 0 0,0 0 0 0 0,0 0 0 0 0,0 1 0 0 0,0-1 0 0 0,0 0 0 0 0,1 0 0 0 0,-1 1 0 0 0,0-1 0 0 0,1 2 0 0 0,0 1-1003 0 0,0-2 871 0 0,0 0-80 0 0,2 2-14 0 0,1-1 0 0 0,-1 1 0 0 0,1-1 0 0 0,0 0 0 0 0,0 0 0 0 0,0 0 0 0 0,8 3 0 0 0,12 14 178 0 0,-21-17-229 0 0,0-1 0 0 0,1 1 0 0 0,-1-1 0 0 0,0 1 0 0 0,1-1-1 0 0,5 3 1 0 0,2-2 13 0 0,0 0-1 0 0,0 0 0 0 0,1-1 1 0 0,-1 0-1 0 0,0-1 0 0 0,24-1 1 0 0,-19 0 23 0 0,28 3 1 0 0,-42-2-35 0 0,-12 8-2845 0 0,4-4 2508 0 0,5-4-2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8:2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40 113 6535 0 0,'0'0'592'0'0,"-2"2"-490"0"0,-1 0 103 0 0,1 0 1 0 0,0 0 0 0 0,-1 0-1 0 0,1 0 1 0 0,-1-1-1 0 0,1 1 1 0 0,-1-1 0 0 0,0 1-1 0 0,-11 3 7235 0 0,17-5-6914 0 0,38-4 851 0 0,0-2 1 0 0,-1-2 0 0 0,42-14-1 0 0,-46 12-1261 0 0,-1 1 0 0 0,67-6 0 0 0,-19 3 59 0 0,-60 9-119 0 0,34-2 1 0 0,-54 5-142 0 0,1-1-3296 0 0,-3 1 3287 0 0,0 0 0 0 0,1-1 0 0 0,-1 1 1 0 0,0 0-1 0 0,0-1 0 0 0,0 1 0 0 0,0-1 0 0 0,1 0 0 0 0,2-1-220 0 0,38-18-3035 0 0,-17 6 1467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8:27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4143 0 0,'-23'17'184'0'0,"8"-4"40"0"0,-3-2-224 0 0,-1 0 0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8:2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5983 0 0,'0'0'7336'0'0,"3"0"-6577"0"0,-1 0-476 0 0,1 1 1 0 0,-1-1-1 0 0,0 0 1 0 0,1 1-1 0 0,-1-1 1 0 0,0 1-1 0 0,0 0 1 0 0,0 0-1 0 0,3 1 1 0 0,-3 0 434 0 0,-1 1-388 0 0,0 0-248 0 0,-1 1 0 0 0,0-1 1 0 0,0 1-1 0 0,0-1 0 0 0,0 1 1 0 0,0-1-1 0 0,0 1 0 0 0,-1-1 1 0 0,-1 5-1 0 0,-14 35 624 0 0,5-14-287 0 0,7-13-230 0 0,0 0 0 0 0,0 0 0 0 0,2 0 0 0 0,-2 17 0 0 0,5 65 190 0 0,-1 7-98 0 0,-1-101-241 0 0,0 1 0 0 0,0 0 0 0 0,0 0 1 0 0,-1-1-1 0 0,0 1 0 0 0,1 0 0 0 0,-2-1 0 0 0,1 0 1 0 0,-3 5-1 0 0,-1 0 57 0 0,-1 0-1 0 0,0-1 1 0 0,-8 8 0 0 0,-18 21 175 0 0,31-34-87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8:2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 7367 0 0,'0'0'5560'0'0,"-2"1"-4738"0"0,-1 1-667 0 0,1 0 1 0 0,-1-1 0 0 0,1 1 0 0 0,0 0-1 0 0,0 0 1 0 0,0 1 0 0 0,0-1 0 0 0,0 0-1 0 0,1 1 1 0 0,-1-1 0 0 0,1 1 0 0 0,-1-1-1 0 0,-1 5 1 0 0,0 3 278 0 0,0 0 0 0 0,-3 18 0 0 0,2 2 351 0 0,-1 38-1 0 0,5-46-589 0 0,-1 1 0 0 0,-2-1 0 0 0,0 0 0 0 0,-7 24 0 0 0,-10 15 94 0 0,-30 61 1 0 0,32-85-26 0 0,-1-2 0 0 0,-44 61 0 0 0,-22 2 365 0 0,0 1-301 0 0,71-75-241 0 0,9-13-14 0 0,-2 5-62 0 0,8-12 9 0 0,-3 4-237 0 0,11 4-3471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8:2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72 10855 0 0,'-3'1'496'0'0,"-12"1"-13"0"0,8-1-401 0 0,1 1-1 0 0,-1-1 0 0 0,1 1 1 0 0,-1 0-1 0 0,1 1 0 0 0,0-1 0 0 0,0 1 1 0 0,0 1-1 0 0,-6 3 0 0 0,9-5 227 0 0,1-1-1 0 0,1 1 1 0 0,-1 0-1 0 0,0-1 1 0 0,0 1-1 0 0,1 0 0 0 0,-1 0 1 0 0,1 0-1 0 0,-2 3 1 0 0,2-5-337 0 0,0 3 463 0 0,0 0 10 0 0,-2 8 50 0 0,3-8 18 0 0,2 0 6 0 0,-1 0-391 0 0,1-1 0 0 0,0 1-1 0 0,0-1 1 0 0,0 0 0 0 0,1 0-1 0 0,-1 0 1 0 0,1 0 0 0 0,-1 0-1 0 0,1 0 1 0 0,-1-1 0 0 0,5 2-1 0 0,0 0 29 0 0,1-1 0 0 0,-1 0 0 0 0,1-1 0 0 0,-1 0 1 0 0,1 0-1 0 0,0 0 0 0 0,-1-1 0 0 0,16-2 0 0 0,5-1 332 0 0,29-9 1 0 0,-41 8-331 0 0,420-86 2655 0 0,-334 71-2592 0 0,131-22 621 0 0,-178 35-674 0 0,0 1 1 0 0,69 4 0 0 0,-124 1-196 0 0,1 0-1 0 0,-1 0 1 0 0,1 0 0 0 0,-1 0-1 0 0,1 0 1 0 0,-1 0 0 0 0,1 0-1 0 0,-1 0 1 0 0,1 0 0 0 0,-1 0-1 0 0,1 1 1 0 0,-1-1 0 0 0,1 0-1 0 0,-1 0 1 0 0,1 0 0 0 0,-1 1-1 0 0,1-1 1 0 0,-1 0 0 0 0,1 0-1 0 0,-1 1 1 0 0,0-1 0 0 0,1 0-1 0 0,-1 1 1 0 0,0-1 0 0 0,1 1-1 0 0,0 0 1 0 0,-2-1-79 0 0,1 1-1 0 0,0-1 1 0 0,0 1 0 0 0,0 0-1 0 0,0-1 1 0 0,-1 1 0 0 0,1-1-1 0 0,0 1 1 0 0,-1-1 0 0 0,1 1 0 0 0,0 0-1 0 0,-1-1 1 0 0,1 0 0 0 0,-1 1-1 0 0,1-1 1 0 0,-1 1 0 0 0,1-1-1 0 0,-1 1 1 0 0,-5 4-2011 0 0,-1-1-1 0 0,-12 7 0 0 0,-10 1-5369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8:2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91 4607 0 0,'0'0'354'0'0,"-2"0"-233"0"0,-108 26 6773 0 0,74-16-6064 0 0,24-8-114 0 0,15-4 1213 0 0,19-8 1447 0 0,-12 5-4036 0 0,42-16 1120 0 0,0 1-1 0 0,1 4 0 0 0,1 1 1 0 0,1 3-1 0 0,67-7 0 0 0,-119 19-446 0 0,31-4 401 0 0,58 0 0 0 0,-84 4-363 0 0,1 0 0 0 0,0 1-1 0 0,-1 0 1 0 0,1 1 0 0 0,-1 0-1 0 0,0 0 1 0 0,1 1 0 0 0,-1 0-1 0 0,-1 0 1 0 0,1 1 0 0 0,0 0-1 0 0,9 7 1 0 0,-4 3 16 0 0,-11-12-67 0 0,0 1 0 0 0,-1-1 0 0 0,0 1 0 0 0,1 0 1 0 0,-1 0-1 0 0,0 0 0 0 0,-1 0 0 0 0,1 0 0 0 0,0-1 1 0 0,-1 1-1 0 0,0 1 0 0 0,1-1 0 0 0,-1 0 0 0 0,-1 4 0 0 0,0-2-15 0 0,0 0 0 0 0,0-1-1 0 0,0 1 1 0 0,-1 0 0 0 0,0 0-1 0 0,0-1 1 0 0,-5 9 0 0 0,-3 1-8 0 0,0 0 0 0 0,-1-1 0 0 0,-1 0 0 0 0,-13 11 0 0 0,-37 32 18 0 0,27-26 9 0 0,2 1-1 0 0,-38 46 1 0 0,62-67-9 0 0,1 1-1 0 0,1 0 1 0 0,0 0 0 0 0,0 1-1 0 0,1 0 1 0 0,1 0-1 0 0,0 1 1 0 0,1-1 0 0 0,0 1-1 0 0,1 0 1 0 0,0 0 0 0 0,-1 19-1 0 0,4-20 6 0 0,1-1 0 0 0,0 1 0 0 0,0-1 0 0 0,1 1 0 0 0,1-1 0 0 0,0 0 0 0 0,0 0 0 0 0,1 0 0 0 0,1-1 0 0 0,0 1 0 0 0,0-1 0 0 0,8 10 0 0 0,-11-16 7 0 0,1 0 0 0 0,-1 0-1 0 0,1 0 1 0 0,0-1 0 0 0,7 7 0 0 0,-4-5 5 0 0,-1 1-3 0 0,25 17 58 0 0,-11-11 5 0 0,-3-2 4 0 0,-10-7-9 0 0,4 4-28 0 0,-7-5-98 0 0,-8-13-5513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8:3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76 6447 0 0,'0'0'1446'0'0,"3"-1"-598"0"0,42-12 2067 0 0,-4 1 6516 0 0,-40 12-9419 0 0,-1 0 0 0 0,1 0 1 0 0,0 0-1 0 0,0 0 0 0 0,0 0 0 0 0,0 0 0 0 0,0 0 0 0 0,0-1 0 0 0,-1 1 1 0 0,1 0-1 0 0,0-1 0 0 0,1 0 0 0 0,0 0 14 0 0,1 1 62 0 0,0-1 7 0 0,6-2 61 0 0,1-1 0 0 0,-1 0 0 0 0,17-11 0 0 0,7-2 165 0 0,-30 15 375 0 0,-6 2-617 0 0,-12 2-42 0 0,0 0-1 0 0,0 0 1 0 0,-27 9 0 0 0,21-5-6 0 0,-26 3 0 0 0,-136 16-31 0 0,101-10 53 0 0,81-15-52 0 0,0 0 0 0 0,0 1 0 0 0,0-1 0 0 0,0 0 0 0 0,0 0-1 0 0,0 1 1 0 0,0-1 0 0 0,0 1 0 0 0,0-1 0 0 0,0 1 0 0 0,1-1-1 0 0,-2 2 1 0 0,1 0-1 0 0,0-1 0 0 0,1 1 0 0 0,-1 0 0 0 0,0 0 0 0 0,1 0 0 0 0,0 0 0 0 0,-1 0 0 0 0,1 0 0 0 0,0 0 0 0 0,0 0 0 0 0,0 0 0 0 0,1 4 0 0 0,-1-5 0 0 0,2 25 0 0 0,1-19 0 0 0,1-1 0 0 0,5 14 0 0 0,24 35 0 0 0,18 28 0 0 0,-48-78 0 0 0,0 1 0 0 0,0 0 0 0 0,-1 0 0 0 0,3 11 0 0 0,-3 3 0 0 0,-5-3 0 0 0,-5 0 0 0 0,2-11 5 0 0,1 0-1 0 0,-1 0 1 0 0,0-1-1 0 0,0 0 1 0 0,-1 0-1 0 0,0 0 1 0 0,1-1 0 0 0,-2 0-1 0 0,1-1 1 0 0,0 1-1 0 0,-1-1 1 0 0,1-1-1 0 0,-1 1 1 0 0,-13 1-1 0 0,-6 1 27 0 0,-1-2-1 0 0,-52 0 0 0 0,58-3 266 0 0,-35-4 1 0 0,54 4 463 0 0,6 2-821 0 0,21 14-1066 0 0,-3-9-5038 0 0,-4-6-1402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2:17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370 115 2759 0 0,'0'0'4736'0'0,"-3"1"-3368"0"0,-1 0-1403 0 0,0 0 0 0 0,-1 0 0 0 0,1 0 0 0 0,-1 0 0 0 0,0-1 0 0 0,1 0 0 0 0,-8 0 0 0 0,-17-4-3347 0 0,28 4 3148 0 0,-42-12-2135 0 0,41 11 2525 0 0,-1 2 95 0 0,-9 2 416 0 0,-4 1 1064 0 0,-25 8 0 0 0,34-8-1432 0 0,0 0 0 0 0,0 0-1 0 0,-9 8 1 0 0,6-5-22 0 0,-45 26 846 0 0,11-7 171 0 0,41-25-1186 0 0,0 1 0 0 0,0-1 0 0 0,0 1 0 0 0,0 0 0 0 0,-4 3-1 0 0,-1 2 2329 0 0,8-7-2406 0 0,1 0 1 0 0,0 0 0 0 0,-1 0-1 0 0,1 0 1 0 0,-1-1-1 0 0,1 1 1 0 0,0 0-1 0 0,-1 0 1 0 0,1 0-1 0 0,-1 0 1 0 0,1-1-1 0 0,-1 1 1 0 0,1 0-1 0 0,-1-1 1 0 0,1 1-1 0 0,0-1 1 0 0,6-3 411 0 0,-1 2-286 0 0,0-1 0 0 0,0 1 0 0 0,0 1 0 0 0,0-1 0 0 0,0 1 0 0 0,12-1-1 0 0,43 2 163 0 0,-40 1-316 0 0,23-3-1 0 0,-17-1 1 0 0,0-2-1 0 0,39-12 1 0 0,49-24 55 0 0,-112 40-55 0 0,10-5 73 0 0,23-12 1 0 0,-15 6 58 0 0,32-12 1 0 0,-48 22-133 0 0,0-1 0 0 0,0 1 0 0 0,1 0 0 0 0,-1 1 0 0 0,10-2 0 0 0,-5 2-2 0 0,7-2 0 0 0,12 1 30 0 0,-23 1-14 0 0,14-4 2 0 0,-3 0-18 0 0,0-1 0 0 0,0 2 0 0 0,8-4-4 0 0,-22 6-5 0 0,-1 1-58 0 0,15-1-2579 0 0,-25-10 3052 0 0,5 10-365 0 0,-1-1-1 0 0,1 1 0 0 0,-1 0 1 0 0,1 0-1 0 0,-1 1 0 0 0,1-1 1 0 0,-1 1-1 0 0,0 0 0 0 0,0 0 1 0 0,0 0-1 0 0,-7 0 0 0 0,-11 0 20 0 0,16 3-68 0 0,2 1-1 0 0,-2-2-33 0 0,1 1 1 0 0,-1 1 0 0 0,1-1-1 0 0,0 1 1 0 0,0-1-1 0 0,0 2 1 0 0,-9 6-1 0 0,3 0-156 0 0,1 2 1 0 0,-10 12-1 0 0,-3 4-85 0 0,19-24 223 0 0,-3 3 60 0 0,6-6 81 0 0,0 0 0 0 0,-1 0 0 0 0,1-1 0 0 0,-1 1 1 0 0,1 0-1 0 0,0-1 0 0 0,-1 1 0 0 0,1-1 0 0 0,-1 0 0 0 0,1 1 0 0 0,-1-1 0 0 0,1 0 1 0 0,-1 0-1 0 0,1 0 0 0 0,-1 0 0 0 0,-2-1 0 0 0,0 1 759 0 0,-7-6-1080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18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4 8751 0 0,'0'0'794'0'0,"2"-1"-652"0"0,5-2 5668 0 0,-5 16-4984 0 0,-2-12-780 0 0,0 1-1 0 0,1-1 1 0 0,-1 1 0 0 0,0-1 0 0 0,0 1 0 0 0,0-1-1 0 0,0 0 1 0 0,0 1 0 0 0,-1-1 0 0 0,1 1 0 0 0,0-1 0 0 0,-1 0-1 0 0,1 1 1 0 0,0-1 0 0 0,-1 0 0 0 0,0 1 0 0 0,1-1 0 0 0,-1 0-1 0 0,-1 2 1 0 0,-7 9 140 0 0,-2-1-1 0 0,1 0 1 0 0,-1 0-1 0 0,-1-1 1 0 0,-18 12-1 0 0,-68 39 18 0 0,12-15-30 0 0,-39 23-75 0 0,102-54-98 0 0,1 0-1 0 0,0 2 0 0 0,-24 23 0 0 0,42-35 3 0 0,0-1 1 0 0,1 1-1 0 0,-1-1 0 0 0,1 1 1 0 0,0 0-1 0 0,-4 9 0 0 0,6-14 3 0 0,1 1 0 0 0,0 0 0 0 0,0-1 0 0 0,0 1 0 0 0,0 0 0 0 0,0 0 0 0 0,0-1 0 0 0,0 1-1 0 0,0 0 1 0 0,0-1 0 0 0,0 1 0 0 0,0 0 0 0 0,0-1 0 0 0,1 1 0 0 0,-1 0 0 0 0,0-1 0 0 0,0 1 0 0 0,1 0 0 0 0,-1-1 0 0 0,1 1-1 0 0,-1-1 1 0 0,0 1 0 0 0,1 0 0 0 0,-1-1 0 0 0,1 1 0 0 0,-1-1 0 0 0,1 0 0 0 0,1 2 0 0 0,-1-1 18 0 0,1 0 1 0 0,0 0-1 0 0,0 1 0 0 0,0-1 1 0 0,0-1-1 0 0,0 1 0 0 0,3 1 1 0 0,10 0 80 0 0,0-1 1 0 0,0-1 0 0 0,0 0 0 0 0,0-1 0 0 0,0-1 0 0 0,21-4 0 0 0,-12 2 7 0 0,222-48 530 0 0,-166 33-686 0 0,-64 15-275 0 0,31-1-1 0 0,-20 4-5397 0 0,-16 1-421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33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36 6911 0 0,'6'-7'257'0'0,"0"1"-1"0"0,0 0 0 0 0,14-11 9893 0 0,-28 27-9500 0 0,-36 51 472 0 0,-43 82-1 0 0,-46 88-840 0 0,112-196-295 0 0,-1-2-1 0 0,-1 0 1 0 0,-3-1-1 0 0,0-1 0 0 0,-40 35 1 0 0,61-61 45 0 0,-1-1 1 0 0,0 0-1 0 0,-8 6 1 0 0,-5-5-1311 0 0,18-4 952 0 0,0-1-1 0 0,0 0 1 0 0,0-1-1 0 0,0 1 1 0 0,0 0-1 0 0,0 0 1 0 0,0 0-1 0 0,0-1 1 0 0,1 1-1 0 0,-1 0 0 0 0,0-1 1 0 0,0 1-1 0 0,0-1 1 0 0,0 1-1 0 0,0-1 1 0 0,-1 0-1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04:5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412 570 1375 0 0,'-2'1'394'0'0,"-9"3"8186"0"0,9-5-8348 0 0,0-1-243 0 0,-1 0 0 0 0,1 0 0 0 0,0 0 0 0 0,0 0 1 0 0,0 0-1 0 0,1 0 0 0 0,-1-1 0 0 0,0 1 0 0 0,1-1 1 0 0,0 1-1 0 0,-1-1 0 0 0,1 0 0 0 0,0 1 0 0 0,0-1 1 0 0,1 0-1 0 0,-1 0 0 0 0,0 1 0 0 0,1-1 0 0 0,-1-5 1 0 0,0-8-228 0 0,1 1 0 0 0,1-22 0 0 0,0 26 399 0 0,1 0 0 0 0,0-1 0 0 0,7-19 0 0 0,-8 29 134 0 0,0-1-72 0 0,16-33 323 0 0,-16 34-446 0 0,0 0-86 0 0,-1 1-1 0 0,1 0 1 0 0,0-1-1 0 0,-1 1 0 0 0,1-1 1 0 0,0 1-1 0 0,0 0 1 0 0,0 0-1 0 0,0 0 1 0 0,2-2-1 0 0,3-6 25 0 0,27-41-107 0 0,2 1 1 0 0,44-49-1 0 0,-54 66 84 0 0,-17 20-3 0 0,0 2 0 0 0,1-1 0 0 0,0 1 0 0 0,19-15 0 0 0,-24 22 31 0 0,5-3-17 0 0,-7 5 53 0 0,0-1 9 0 0,7-5-7 0 0,-7 5 198 0 0,-4 4-906 0 0,-10 14 813 0 0,-1 0 0 0 0,-1-1 0 0 0,-28 25 0 0 0,-9 9 202 0 0,18-14-267 0 0,-85 83 68 0 0,29-35 333 0 0,66-64-389 0 0,-5 5 77 0 0,-1-1 1 0 0,-61 35-1 0 0,46-31-161 0 0,6-2-38 0 0,24-16-11 0 0,2 0 0 0 0,0 1-13 0 0,1 1-40 0 0,5 2 39 0 0,6 4 14 0 0,4-2 16 0 0,-1-7 25 0 0,1-2 0 0 0,0 1-1 0 0,0 0 1 0 0,1-1 0 0 0,0 0-1 0 0,0 0 1 0 0,0 0 0 0 0,1 0-1 0 0,-1-1 1 0 0,2 0 0 0 0,-1 0 0 0 0,13 7-1 0 0,7 1 164 0 0,0 0-1 0 0,31 10 0 0 0,-52-21-174 0 0,38 12 290 0 0,2-2-1 0 0,50 7 1 0 0,-57-13-228 0 0,-1 2 0 0 0,-1 1 0 0 0,1 2 0 0 0,34 16 0 0 0,-56-20-107 0 0,0 0 1 0 0,0-1-1 0 0,1 0 1 0 0,-1-2-1 0 0,1 0 1 0 0,0 0 0 0 0,1-2-1 0 0,-1 0 1 0 0,0 0-1 0 0,1-2 1 0 0,-1 0-1 0 0,26-4 1 0 0,26-7-104 0 0,139-16-1846 0 0,-172 25-3281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2:1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87 2303 0 0,'0'0'102'0'0,"-1"3"-1"0"0,-1 1-84 0 0,-12 16 175 0 0,-18 5 13971 0 0,68-38-13902 0 0,0-1 0 0 0,56-34 0 0 0,-70 36-251 0 0,-17 9-9 0 0,21-5-2 0 0,-20 5 1 0 0,23-7 0 0 0,8 0 0 0 0,-32 7 0 0 0,21-5 64 0 0,-1 3-156 0 0,-20 5 25 0 0,-1 1-8 0 0,-1-1-171 0 0,0 0-2 0 0,7 2-96 0 0,-10-2 330 0 0,1 0 1 0 0,-1 1-1 0 0,0-1 1 0 0,0 0 0 0 0,0 0-1 0 0,0 0 1 0 0,0 0 0 0 0,0 0-1 0 0,0 0 1 0 0,0 0 0 0 0,0 0-1 0 0,0 0 1 0 0,0 1 0 0 0,0-1-1 0 0,0 0 1 0 0,0 0 0 0 0,0 0-1 0 0,0 0 1 0 0,0 0 0 0 0,0 0-1 0 0,0 0 1 0 0,0 0 0 0 0,0 0-1 0 0,0 1 1 0 0,0-1 0 0 0,-1 0-1 0 0,1 0 1 0 0,0 0 0 0 0,0 0-1 0 0,0 0 1 0 0,0 0 0 0 0,0 0-1 0 0,0 0 1 0 0,0 0 0 0 0,0 0-1 0 0,0 0 1 0 0,0 0-1 0 0,0 0 1 0 0,0 0 0 0 0,0 0-1 0 0,-1 0 1 0 0,1 1 0 0 0,0-1-1 0 0,0 0 1 0 0,0 0 0 0 0,0 0-1 0 0,0 0 1 0 0,0 0 0 0 0,-23 7-1004 0 0,7-1 1531 0 0,-13 2-173 0 0,-1 0 1 0 0,1-2-1 0 0,-40 3 1 0 0,56-7-311 0 0,12-2-28 0 0,-8 1 12 0 0,0 0 1 0 0,0-1 0 0 0,0 0 0 0 0,0 0-1 0 0,0-1 1 0 0,0 0 0 0 0,0 0-1 0 0,-10-4 1 0 0,-11-3-16 0 0,21 6 1 0 0,-26-11 9 0 0,23 8 33 0 0,3-1-51 0 0,7 4-84 0 0,5 3-1120 0 0,28 5 1555 0 0,59 3 1 0 0,3 0 459 0 0,-56-3-437 0 0,-34-5-196 0 0,0 0-2 0 0,46 14 608 0 0,-46-14 551 0 0,-6 1-1259 0 0,-2 2-92 0 0,0-1 1 0 0,0 1-1 0 0,-1-1 0 0 0,1 0 1 0 0,-1-1-1 0 0,0 1 0 0 0,0-1 1 0 0,0 0-1 0 0,0-1 1 0 0,-7 2-1 0 0,-10 0-26 0 0,19-2 47 0 0,-1 0 1 0 0,0 0-1 0 0,0-1 1 0 0,0 1-1 0 0,0-1 0 0 0,1 0 1 0 0,-7-1-1 0 0,1 0 3 0 0,-33-5 0 0 0,35 5 0 0 0,-1-1 0 0 0,0-1 0 0 0,1 0 0 0 0,0 0 0 0 0,-10-5 0 0 0,7 2 0 0 0,3 1-2 0 0,-8-10 15 0 0,12 11 0 0 0,-15-11 27 0 0,-19-7-544 0 0,36 21 315 0 0,-1 0-156 0 0,-1 0-36 0 0,0 0 1 0 0,1 0 0 0 0,-1 1 0 0 0,0-1 0 0 0,0 1-1 0 0,0 0 1 0 0,0 0 0 0 0,0 1 0 0 0,0-1 0 0 0,0 1 0 0 0,0 0-1 0 0,1 0 1 0 0,-7 2 0 0 0,-4 5-1051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2:4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81 5351 0 0,'0'0'890'0'0,"-3"0"-548"0"0,0 1-220 0 0,-17 0 651 0 0,18-1 30 0 0,0 0-571 0 0,-8-2 1372 0 0,7 3-1254 0 0,-7 2 2014 0 0,7-2-1977 0 0,-7 2-90 0 0,8-3 883 0 0,0 0-972 0 0,-7 0 20 0 0,7 0 792 0 0,0 0-677 0 0,-8 0-72 0 0,7 0 525 0 0,1 1-718 0 0,-8 3-62 0 0,-2 5-16 0 0,6 1-12 0 0,5-8 343 0 0,2 0-242 0 0,-1-1-48 0 0,0 0-25 0 0,0 0 0 0 0,0-1 0 0 0,0 1 0 0 0,0-1 0 0 0,0 1 0 0 0,1 0 0 0 0,-1-1 0 0 0,0 1 0 0 0,0 0 0 0 0,1-1 0 0 0,-1 1 0 0 0,0-1-1 0 0,1 1 1 0 0,-1-1 0 0 0,0 1 0 0 0,1-1 0 0 0,-1 1 0 0 0,1-1 0 0 0,-1 1 0 0 0,1-1 0 0 0,0 1 0 0 0,9 5 83 0 0,-4-4-23 0 0,8 3-21 0 0,4 2-45 0 0,-2-1-10 0 0,1-2 0 0 0,7 5 26 0 0,-16-8 9 0 0,11 0-21 0 0,-15-1 3 0 0,1 1-1 0 0,-1-1 1 0 0,0 1-1 0 0,1-1 1 0 0,-1-1 0 0 0,1 1-1 0 0,4-2 1 0 0,21-3 90 0 0,47-8 37 0 0,-28 9 38 0 0,-25 3-12 0 0,36-7 1 0 0,-54 6-163 0 0,26-2 90 0 0,-25 3-64 0 0,111-17 628 0 0,-90 9-325 0 0,-24 8-268 0 0,1-1 0 0 0,-1 1 1 0 0,1 0-1 0 0,-1 0 0 0 0,1 0 0 0 0,8 0 1 0 0,-10 1-45 0 0,0 0 0 0 0,0-1 0 0 0,0 1 0 0 0,0-1 0 0 0,0 0 1 0 0,4-1-1 0 0,10-2 95 0 0,11-4-9 0 0,-12 3 94 0 0,21-3 1 0 0,-16 4-59 0 0,-17 3-124 0 0,1 0 0 0 0,0 0 0 0 0,-1 0 1 0 0,1 1-1 0 0,0 0 0 0 0,4 0 1 0 0,6 2-14 0 0,2 2-10 0 0,0 0 0 0 0,-1 1 0 0 0,-1 0 0 0 0,0-1 0 0 0,1-5 0 0 0,10-3 0 0 0,-21 2 0 0 0,1-1 0 0 0,23-11 64 0 0,-15 6-35 0 0,-1 1 60 0 0,0 0 0 0 0,0 2-1 0 0,24-8 1 0 0,-32 11-86 0 0,13-1 47 0 0,-3 2-39 0 0,2 5-11 0 0,-13-3-18 0 0,0 1 0 0 0,0 0-1 0 0,-1 0 1 0 0,1 1 0 0 0,-1-1 0 0 0,0 1 0 0 0,1 0-1 0 0,-1-1 1 0 0,0 1 0 0 0,-1 1 0 0 0,4 2-1 0 0,4 9-73 0 0,0-4 31 0 0,-9-10 60 0 0,1 0-1 0 0,-1 0 1 0 0,1 0 0 0 0,-1-1-1 0 0,1 1 1 0 0,-1-1 0 0 0,1 1-1 0 0,2 0 1 0 0,15 0 1 0 0,-14-1 14 0 0,1 1 0 0 0,0-2 1 0 0,0 1-1 0 0,-1-1 0 0 0,1 1 0 0 0,0-1 0 0 0,9-4 0 0 0,-7 2 12 0 0,1-1 25 0 0,-6 2-48 0 0,20-3 113 0 0,-17 3-107 0 0,-1 1-7 0 0,20 2 70 0 0,-8 1-83 0 0,0 3-42 0 0,-3 1-11 0 0,1 3-34 0 0,-10-6 65 0 0,1 1-1 0 0,0-1 1 0 0,12 4-1 0 0,-3-2 34 0 0,1-5 0 0 0,1-5 11 0 0,0-2 42 0 0,0-2 11 0 0,0 3-11 0 0,5-2-45 0 0,-16 8 7 0 0,4 1-275 0 0,-4-1 117 0 0,1-1-1 0 0,0 0 1 0 0,-1 0 0 0 0,1-1-1 0 0,-1 0 1 0 0,1 0 0 0 0,-1 0 0 0 0,0-1-1 0 0,0 0 1 0 0,0 0 0 0 0,0-1-1 0 0,-1 1 1 0 0,1-1 0 0 0,-1 0-1 0 0,7-8 1 0 0,-1 0-1829 0 0,0-1-4715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2:4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55 3223 0 0,'0'0'8048'0'0,"-1"2"-7698"0"0,0 0-442 0 0,-3 4 4457 0 0,12-6 639 0 0,1-2-6497 0 0,8 0 1517 0 0,0 1 1 0 0,19 1-1 0 0,-2 0 31 0 0,4-3 13 0 0,-1-1 0 0 0,0-1 0 0 0,42-13 0 0 0,-46 8 65 0 0,56-8 0 0 0,-71 17-133 0 0,-2 3 0 0 0,-1 2 0 0 0,-2 6 0 0 0,-2 1 0 0 0,2 9 0 0 0,-11-14 0 0 0,0-1 0 0 0,4 10 0 0 0,0-2 14 0 0,1-1 56 0 0,-4-9-58 0 0,-2-1 74 0 0,0 1 31 0 0,4 6-17 0 0,-4-6-11 0 0,0-1-15 0 0,3 8-49 0 0,-2-4 18 0 0,4 17-32 0 0,-6-20-12 0 0,-1 21 1 0 0,1 12 0 0 0,-3 69 0 0 0,-6 86 0 0 0,8-181 0 0 0,0 35 0 0 0,1-43 0 0 0,0 38 0 0 0,0-21 14 0 0,2 11 109 0 0,0-19-5 0 0,1 8 1 0 0,1-5-98 0 0,3 1 22 0 0,6-1-19 0 0,2-3 42 0 0,0-2 17 0 0,0 0 10 0 0,-6-4-50 0 0,-1 0 1 0 0,0 1-1 0 0,14 13 0 0 0,-12-10-3 0 0,-6-7-32 0 0,0 2-5 0 0,7 14-3 0 0,5 15 0 0 0,-7-15-2 0 0,-3-10-45 0 0,-2 1 1 0 0,7 13 0 0 0,-10-19 99 0 0,3 1 31 0 0,-4-3-77 0 0,1-1 0 0 0,-1 1 1 0 0,1-1-1 0 0,0 1 0 0 0,-1 0 0 0 0,1-1 1 0 0,0 1-1 0 0,0-1 0 0 0,0 1 0 0 0,-1-1 0 0 0,1 0 1 0 0,0 1-1 0 0,0-1 0 0 0,1 1 0 0 0,19 5 99 0 0,-16-6-83 0 0,-1-1 3 0 0,2 1 25 0 0,1-1 6 0 0,16-6-56 0 0,-20 6-118 0 0,-8 13-4896 0 0,0-3 3980 0 0,-11 14-1 0 0,4-9-273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2:5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26 7799 0 0,'0'0'8512'0'0,"3"0"-8425"0"0,8 0-59 0 0,-8 0 1243 0 0,-2-2-1227 0 0,21-15 4142 0 0,-24 16-4086 0 0,-7-2-93 0 0,3 1-74 0 0,3 1 68 0 0,-15 2-76 0 0,13-1 32 0 0,-7 2 32 0 0,-1 0 11 0 0,-2 2 0 0 0,0 0-10 0 0,3-4-44 0 0,7 1 1 0 0,-7 2 42 0 0,-1 0 11 0 0,-2 4 0 0 0,3 3-10 0 0,1 4-33 0 0,2 0 32 0 0,1 0 11 0 0,-1 1 0 0 0,-1-1 0 0 0,1-3-10 0 0,5-7-33 0 0,-5 3 43 0 0,8-6 24 0 0,0 0 0 0 0,0 0 0 0 0,-1-1 0 0 0,1 1 0 0 0,0-1 0 0 0,-1 1 0 0 0,1-1 0 0 0,0 0 0 0 0,-1 1 1 0 0,1-1-1 0 0,-1 0 0 0 0,1 0 0 0 0,-3 0 0 0 0,3 0-33 0 0,0 0 1 0 0,0 0-1 0 0,0 0 0 0 0,0 0 1 0 0,0 0-1 0 0,0 0 0 0 0,0 0 1 0 0,0 0-1 0 0,0 1 1 0 0,-1-1-1 0 0,1 0 0 0 0,0 1 1 0 0,0-1-1 0 0,0 1 1 0 0,1-1-1 0 0,-1 1 0 0 0,0 0 1 0 0,-1 0-1 0 0,1 0 9 0 0,1-1-1 0 0,-1 0 1 0 0,1 1-1 0 0,0-1 1 0 0,-1 0-1 0 0,1 1 1 0 0,-1-1 0 0 0,1 1-1 0 0,0-1 1 0 0,-1 0-1 0 0,1 1 1 0 0,0-1-1 0 0,0 1 1 0 0,0-1-1 0 0,-1 1 1 0 0,1-1 0 0 0,0 1-1 0 0,0-1 1 0 0,0 1-1 0 0,0-1 1 0 0,0 1-1 0 0,0-1 1 0 0,0 2 0 0 0,4 8 21 0 0,-2-5 22 0 0,3 22-47 0 0,-5-25-66 0 0,0 1 2 0 0,1 0 45 0 0,-3 20-231 0 0,1-20 1291 0 0,1-1-984 0 0,0 8-57 0 0,0-7-68 0 0,0-3 69 0 0,1 0 1 0 0,-1 1-1 0 0,0-1 0 0 0,0 0 0 0 0,0 0 0 0 0,0 1 0 0 0,0-1 0 0 0,0 0 0 0 0,0 1 0 0 0,0-1 0 0 0,0 0 0 0 0,1 1 0 0 0,-1-1 0 0 0,0 0 0 0 0,0 0 0 0 0,-1 1 0 0 0,1-1 0 0 0,0 0 0 0 0,0 1 0 0 0,0-1 0 0 0,0 0 0 0 0,0 1 0 0 0,0-1 0 0 0,0 0 0 0 0,0 0 0 0 0,-1 1 0 0 0,1-1-1 0 0,0 1 1 0 0,0-1-1 0 0,0 0 1 0 0,-1 1-1 0 0,1-1 1 0 0,0 0-1 0 0,0 0 1 0 0,0 1-1 0 0,0-1 1 0 0,0 0-1 0 0,0 1 1 0 0,0-1-1 0 0,0 0 1 0 0,0 1 0 0 0,0-1-1 0 0,0 0 1 0 0,0 1-1 0 0,0-1 1 0 0,0 0-1 0 0,0 1 1 0 0,0-1-1 0 0,0 0 1 0 0,0 0-1 0 0,1 1 1 0 0,-1-1-1 0 0,0 1 1 0 0,0 2-67 0 0,-1 0 61 0 0,1-1 11 0 0,4 24-125 0 0,-3-23 105 0 0,1 7 12 0 0,-2-7-36 0 0,0 0 0 0 0,-1 0-1 0 0,1-1 1 0 0,-1 1 0 0 0,0 0-1 0 0,-2 5 1 0 0,-3 4 31 0 0,-1 0 11 0 0,0-2 14 0 0,7-10-12 0 0,0 0 0 0 0,0 1 1 0 0,-1-1-1 0 0,1 0 0 0 0,0 0 1 0 0,0 1-1 0 0,0-1 0 0 0,0 0 1 0 0,-1 1-1 0 0,1-1 0 0 0,0 0 1 0 0,0 0-1 0 0,0 1 0 0 0,0-1 1 0 0,0 0-1 0 0,0 1 0 0 0,0-1 1 0 0,0 0-1 0 0,0 1 0 0 0,0-1 1 0 0,0 0-1 0 0,0 1 0 0 0,0-1 1 0 0,0 1-1 0 0,-1 3 4 0 0,-10 6 308 0 0,9-9-81 0 0,0 0-145 0 0,-7 2 2 0 0,5-2-32 0 0,-7 1-47 0 0,-1-1 0 0 0,10 0 42 0 0,0-1 0 0 0,-7 1-31 0 0,5 0 20 0 0,-3 1-18 0 0,-18 2 491 0 0,23-4-451 0 0,-1 1-11 0 0,-1-2-43 0 0,-19 8 138 0 0,9-3-135 0 0,1 0-25 0 0,-1 2-36 0 0,0-3 36 0 0,-8-1 16 0 0,19-2 3 0 0,0 0 47 0 0,1-1 5 0 0,-10 0-47 0 0,-2 1-12 0 0,2 3-12 0 0,7-2-36 0 0,-7 3 36 0 0,-3 2 12 0 0,0-2 0 0 0,0-4 11 0 0,1-5 42 0 0,-1 0 0 0 0,2-1-42 0 0,-2 3-11 0 0,0 0 0 0 0,0 0-13 0 0,3 1-51 0 0,10 2-4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38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5527 0 0,'0'0'13747'0'0,"3"-1"-13040"0"0,14-3-178 0 0,403-86 3252 0 0,-220 71-3833 0 0,-190 18-440 0 0,1 1 0 0 0,-1 1 0 0 0,0 0 0 0 0,0 0 0 0 0,15 4 0 0 0,-22-2-957 0 0,1 6-14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3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15119 0 0,'0'0'1763'0'0,"2"-1"-924"0"0,14-8 883 0 0,0 1 0 0 0,28-11 1 0 0,-27 14-1293 0 0,-1 0 1 0 0,1 1-1 0 0,0 1 1 0 0,0 0 0 0 0,28 0-1 0 0,18 3-428 0 0,-1-3 0 0 0,0-2 0 0 0,120-26 0 0 0,88-30-5071 0 0,-227 55 3242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2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91 3223 0 0,'-2'0'454'0'0,"-24"6"5690"0"0,13-3-4781 0 0,0 1 1 0 0,-21 10-1 0 0,22-8-285 0 0,0 0 1726 0 0,13-3-1967 0 0,9 0-1052 0 0,0-1 261 0 0,0-1-1 0 0,0 0 0 0 0,1 0 1 0 0,-1-1-1 0 0,0 0 0 0 0,0-1 1 0 0,15-3-1 0 0,72-21 130 0 0,-86 22-161 0 0,239-77 158 0 0,-226 73-421 0 0,36-9 461 0 0,-53 14-670 0 0,0 1 0 0 0,0 0 0 0 0,1 1 0 0 0,-1 0 1 0 0,0 0-1 0 0,9 1 0 0 0,-14-1-1082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2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33 12871 0 0,'-2'1'588'0'0,"-21"2"186"0"0,18-2-768 0 0,0-1 0 0 0,0 1 0 0 0,0 0 0 0 0,-7 2 0 0 0,5 0 192 0 0,0-2 1 0 0,0 1-1 0 0,-9 1 0 0 0,-2 0 3993 0 0,21-3-3775 0 0,11 1-305 0 0,0 0 0 0 0,1-1 0 0 0,-1-1-1 0 0,24-4 1 0 0,59-17 780 0 0,-70 14-656 0 0,0 2 0 0 0,1 0-1 0 0,53-2 1 0 0,-27 10-1393 0 0,61 10-1 0 0,-105-11 90 0 0,1 0 1 0 0,20-2 0 0 0,-2-1-586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4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98 6879 0 0,'0'0'623'0'0,"-1"0"-384"0"0,-13 3 1193 0 0,-1-1 0 0 0,-14 0 0 0 0,-13 1 566 0 0,-58 14 1960 0 0,99-16-3588 0 0,-8 3 1444 0 0,29-9-1761 0 0,0 0 1 0 0,0-1 0 0 0,19-9 0 0 0,9-4-12 0 0,20-3 77 0 0,132-26-1 0 0,-176 44-49 0 0,-1 1 0 0 0,1 1 0 0 0,0 2-1 0 0,-1 0 1 0 0,1 1 0 0 0,0 2 0 0 0,-1 0 0 0 0,1 2-1 0 0,35 11 1 0 0,-51-13-39 0 0,-1 0-1 0 0,0 0 1 0 0,0 1-1 0 0,0 0 1 0 0,-1 0-1 0 0,1 1 1 0 0,-1 0-1 0 0,0 0 1 0 0,0 0-1 0 0,-1 1 1 0 0,0 0-1 0 0,0 0 1 0 0,0 0-1 0 0,0 1 1 0 0,4 8-1 0 0,-5-6-19 0 0,0 0-1 0 0,-1 0 0 0 0,0 1 0 0 0,-1-1 0 0 0,1 1 0 0 0,-2 0 0 0 0,0 0 0 0 0,0-1 0 0 0,0 1 0 0 0,-1 0 0 0 0,-3 18 0 0 0,-1-1-1 0 0,-2 0-1 0 0,-13 40 1 0 0,-26 51 41 0 0,16-45-46 0 0,-17 55-255 0 0,-26 66-688 0 0,37-104 404 0 0,-40 162 0 0 0,72-234 559 0 0,0 0 0 0 0,1-1 0 0 0,0 1 0 0 0,2 0 0 0 0,0 0 0 0 0,1 0 0 0 0,1-1 0 0 0,5 21 0 0 0,-4-26 65 0 0,0 0 1 0 0,1 0 0 0 0,1 0 0 0 0,0-1 0 0 0,0 1 0 0 0,1-1-1 0 0,1 0 1 0 0,0-1 0 0 0,0 0 0 0 0,1 0 0 0 0,0 0 0 0 0,12 10 0 0 0,-6-8 70 0 0,1-1 0 0 0,0 0 1 0 0,1-1-1 0 0,0-1 1 0 0,0 0-1 0 0,1-1 1 0 0,22 7-1 0 0,-24-10-333 0 0,0-1 1 0 0,0-1-1 0 0,0 0 0 0 0,0-1 1 0 0,0-1-1 0 0,0 0 0 0 0,1-1 1 0 0,-1-1-1 0 0,16-2 0 0 0,-27 1-1927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4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940 14 7167 0 0,'0'0'3602'0'0,"2"-1"-3172"0"0,31-11 6576 0 0,-44 14-6292 0 0,-26 13-82 0 0,23-9-291 0 0,-28 9 0 0 0,39-14-323 0 0,1 0 0 0 0,-1-1 0 0 0,0 1 0 0 0,0-1 0 0 0,0 0 0 0 0,0 0 0 0 0,0 0 1 0 0,1 0-1 0 0,-1 0 0 0 0,0 0 0 0 0,0-1 0 0 0,-4-1 0 0 0,-13-2 12 0 0,4 1-24 0 0,-3 0 10 0 0,-33-3 0 0 0,44 6-14 0 0,0 0-1 0 0,-1 1 1 0 0,1 0 0 0 0,0 0 0 0 0,0 1 0 0 0,0 0 0 0 0,-9 4 0 0 0,-17 6 9 0 0,6-2 16 0 0,-42 22-1 0 0,23-7-26 0 0,-78 45 0 0 0,102-54 0 0 0,0 0 0 0 0,1 1 0 0 0,-22 22 0 0 0,35-29 11 0 0,2 4 88 0 0,10-9-73 0 0,-3-4-7 0 0,2 1 2 0 0,-1 0 0 0 0,0 0 1 0 0,0 0-1 0 0,1 0 0 0 0,0 0 1 0 0,-1 0-1 0 0,1 0 0 0 0,0 0 1 0 0,0 0-1 0 0,0-1 0 0 0,0 1 1 0 0,3 1-1 0 0,30 14 236 0 0,-19-10-164 0 0,176 74 612 0 0,-53-25-291 0 0,-136-54-409 0 0,15 6 66 0 0,34 20 1 0 0,-47-26-66 0 0,-1 1 1 0 0,0 0 0 0 0,0 0 0 0 0,0 1 0 0 0,-1-1 0 0 0,1 1-1 0 0,-1 0 1 0 0,0 0 0 0 0,0 0 0 0 0,0 0 0 0 0,-1 1 0 0 0,1-1-1 0 0,1 6 1 0 0,-3-8-4 0 0,-1 1-1 0 0,0-1 0 0 0,1 1 1 0 0,-1-1-1 0 0,0 1 0 0 0,0-1 1 0 0,-1 0-1 0 0,1 1 1 0 0,-1-1-1 0 0,1 1 0 0 0,-1-1 1 0 0,0 0-1 0 0,1 0 1 0 0,-1 1-1 0 0,0-1 0 0 0,-1 0 1 0 0,1 0-1 0 0,0 0 0 0 0,-1 0 1 0 0,1 0-1 0 0,-1 0 1 0 0,1 0-1 0 0,-1-1 0 0 0,-3 3 1 0 0,-5 5 14 0 0,-1-1 0 0 0,0 0-1 0 0,-13 7 1 0 0,20-12-16 0 0,-35 18 10 0 0,-1-1-1 0 0,-48 17 1 0 0,-90 21 21 0 0,57-29-77 0 0,1 0 2 0 0,115-27 16 0 0,0-1 0 0 0,0 0 0 0 0,-1 1 0 0 0,1-2 0 0 0,0 1 0 0 0,0-1 0 0 0,-1 1 0 0 0,1-1 0 0 0,0-1 0 0 0,-1 1 0 0 0,-5-2 0 0 0,8 1-66 0 0,3 1 17 0 0,-1 0 0 0 0,1 0 0 0 0,-1 0 1 0 0,1-1-1 0 0,-1 1 0 0 0,1 0 0 0 0,-1 0 0 0 0,1-1 1 0 0,-1 1-1 0 0,1 0 0 0 0,-1-1 0 0 0,1 1 0 0 0,0 0 1 0 0,-1-1-1 0 0,1 1 0 0 0,-1 0 0 0 0,1-1 0 0 0,0 1 0 0 0,-1-1 1 0 0,1 0-1 0 0,11-1-741 0 0,1 0 1 0 0,18 0 0 0 0,-11 2-1038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05:2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30 1839 0 0,'0'0'4939'0'0,"-3"1"-4620"0"0,-9 0 7 0 0,10-1-20 0 0,-1 2-96 0 0,-20 7 122 0 0,21-9-177 0 0,-1 1-24 0 0,-35 18 6989 0 0,40-18-7048 0 0,10 7 33 0 0,-9-7 66 0 0,0-1 21 0 0,15 0 292 0 0,-1-1 1 0 0,33-8 0 0 0,-48 9-349 0 0,32-2 296 0 0,-28 1-341 0 0,7-3-18 0 0,8-1 25 0 0,-16 6-76 0 0,-3-1-19 0 0,-1 1-1 0 0,1-1 1 0 0,-1 1 0 0 0,1-1-1 0 0,-1 1 1 0 0,1-1 0 0 0,-1 0-1 0 0,1 0 1 0 0,0 0 0 0 0,-1 0 0 0 0,1 0-1 0 0,-1 0 1 0 0,1-1 0 0 0,1 1-1 0 0,25-1 61 0 0,-24 2-54 0 0,-1-1 50 0 0,0 0-4 0 0,21 2 314 0 0,43-3 0 0 0,-60 0-290 0 0,1-1-1 0 0,-1 0 1 0 0,0 0-1 0 0,0-1 1 0 0,0 0 0 0 0,-1 0-1 0 0,9-6 1 0 0,7-3 156 0 0,-9 5-165 0 0,-11 5-60 0 0,-1 1 0 0 0,1 0-1 0 0,-1 0 1 0 0,1 0-1 0 0,-1 0 1 0 0,1 1-1 0 0,-1-1 1 0 0,1 0-1 0 0,0 1 1 0 0,0-1-1 0 0,-1 1 1 0 0,1 0-1 0 0,0-1 1 0 0,2 1 0 0 0,25 1 2 0 0,-22 0-14 0 0,11 2 2 0 0,40 14 0 0 0,-55-16 0 0 0,-1 0 0 0 0,1-1 0 0 0,0 1 0 0 0,0 0 0 0 0,-1-1 0 0 0,1 0 0 0 0,0 1 0 0 0,5-2 0 0 0,20 8 0 0 0,9 4 0 0 0,-29-10 0 0 0,-1 1 0 0 0,1-1 0 0 0,0 0 0 0 0,-1 0 0 0 0,1-1 0 0 0,0 0 0 0 0,9-2 0 0 0,0 2 0 0 0,-10 2 0 0 0,-2 0 0 0 0,20-1 0 0 0,-18-2-2 0 0,-4 1 4 0 0,0-1-1 0 0,0 1 1 0 0,0 0 0 0 0,0 0 0 0 0,0 0 0 0 0,0 0-1 0 0,5 1 1 0 0,18 1 99 0 0,-12-2-59 0 0,20 0 67 0 0,-9 1-107 0 0,-20 1-6 0 0,7-1 60 0 0,4 0-46 0 0,1 2-10 0 0,1 4 0 0 0,29 15 0 0 0,-37-18 0 0 0,12 5 0 0 0,5 0 0 0 0,-19-7 3 0 0,0 0-1 0 0,0-1 1 0 0,-1 0-1 0 0,1 0 1 0 0,0 0-1 0 0,0-1 1 0 0,11-1-1 0 0,58-12 212 0 0,-57 8-118 0 0,1 1 0 0 0,34-1 1 0 0,-39 5-63 0 0,16-1-6 0 0,0 2-1 0 0,44 8 1 0 0,-11-1-28 0 0,-45-7 0 0 0,-1 2 0 0 0,38 9 0 0 0,-31-4 0 0 0,1-2 0 0 0,0 0 0 0 0,53 4 0 0 0,-40-7 41 0 0,-26-1 6 0 0,0-1 0 0 0,0 0 0 0 0,21-2 0 0 0,-26 0-6 0 0,7 0 45 0 0,0-2-1 0 0,0 1 1 0 0,0-2 0 0 0,0 0-1 0 0,22-9 1 0 0,-20 4-42 0 0,0 1-1 0 0,1 1 1 0 0,0 1-1 0 0,0 1 1 0 0,0 0-1 0 0,0 1 1 0 0,1 2 0 0 0,23-2-1 0 0,-17 5-43 0 0,-20 0 0 0 0,0 2 0 0 0,13 1 0 0 0,0 3 0 0 0,-3 3 0 0 0,18 14 0 0 0,2-7 0 0 0,-21-10 0 0 0,6 1 2 0 0,-17-9-3 0 0,-1 0-11 0 0,-1 0-80 0 0,1 1-1 0 0,0-1 0 0 0,0 0 0 0 0,-1 0 1 0 0,1 0-1 0 0,-1-1 0 0 0,1 1 0 0 0,-1-1 1 0 0,1 1-1 0 0,-1-1 0 0 0,0 0 0 0 0,0 0 1 0 0,0 0-1 0 0,0 0 0 0 0,0 0 0 0 0,0 0 1 0 0,1-3-1 0 0,-3 5 13 0 0,12-18-5050 0 0,-2-5-1684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5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1135 149 4143 0 0,'127'-47'371'0'0,"-80"30"-158"0"0,110-37 137 0 0,-51 29 5542 0 0,-69 20-2816 0 0,-36 5-3046 0 0,-1 0 0 0 0,0 0 0 0 0,1 0 1 0 0,-1 0-1 0 0,1 0 0 0 0,-1 0 1 0 0,1 0-1 0 0,-1 0 0 0 0,0 1 0 0 0,1-1 1 0 0,-1 0-1 0 0,1 0 0 0 0,-1 0 0 0 0,0 0 1 0 0,1 1-1 0 0,-1-1 0 0 0,0 0 0 0 0,1 0 1 0 0,-1 1-1 0 0,0-1 0 0 0,0 0 1 0 0,1 1-1 0 0,-1-1 0 0 0,0 0 0 0 0,0 1 1 0 0,1-1-1 0 0,-1 0 0 0 0,0 1 0 0 0,0-1 1 0 0,0 1-1 0 0,0-1 0 0 0,0 0 0 0 0,1 1 1 0 0,-1-1-1 0 0,0 1 0 0 0,0 0 1 0 0,0 12 310 0 0,-2-8-256 0 0,1 0 0 0 0,-1-1 0 0 0,0 0 1 0 0,0 1-1 0 0,-1-1 0 0 0,1 0 0 0 0,-1 0 0 0 0,0 0 0 0 0,0 0 0 0 0,-6 5 1 0 0,-5 4 213 0 0,-20 14 1 0 0,30-23-237 0 0,-23 15 293 0 0,0-1 0 0 0,-1-1 1 0 0,-53 24-1 0 0,-14 0 56 0 0,-171 68 181 0 0,175-78-544 0 0,-104 19 0 0 0,160-43-107 0 0,-1-2-1 0 0,1-1 1 0 0,-1-2-1 0 0,1-1 0 0 0,-1-2 1 0 0,-46-8-1 0 0,77 9 38 0 0,1-1 1 0 0,-1 0-1 0 0,1-1 0 0 0,-1 1 0 0 0,1-1 0 0 0,-1 0 0 0 0,1 0 1 0 0,0 0-1 0 0,-5-4 0 0 0,7 4 10 0 0,1 1 0 0 0,-1 0 0 0 0,1-1 0 0 0,0 1 1 0 0,-1-1-1 0 0,1 1 0 0 0,0-1 0 0 0,0 0 0 0 0,0 1 0 0 0,0-1 0 0 0,1 0 1 0 0,-1 0-1 0 0,0 1 0 0 0,1-1 0 0 0,-1 0 0 0 0,1 0 0 0 0,0 0 0 0 0,-1 0 0 0 0,1 0 1 0 0,0 0-1 0 0,0 0 0 0 0,1 0 0 0 0,-1 0 0 0 0,1-3 0 0 0,1-3-12 0 0,0 1 0 0 0,1 1 0 0 0,0-1 0 0 0,0 0 1 0 0,0 1-1 0 0,1-1 0 0 0,0 1 0 0 0,0 0 0 0 0,1 0 0 0 0,0 1 0 0 0,0 0 0 0 0,0-1 0 0 0,1 2 0 0 0,-1-1 0 0 0,1 0 0 0 0,7-3 0 0 0,0 0 4 0 0,0 1 0 0 0,1 0 0 0 0,0 1 0 0 0,0 1 0 0 0,1 0-1 0 0,26-6 1 0 0,-38 11 18 0 0,1-1 1 0 0,-1 1-1 0 0,1-1 0 0 0,0 1 1 0 0,-1 0-1 0 0,1 1 0 0 0,0-1 0 0 0,-1 1 1 0 0,1-1-1 0 0,-1 1 0 0 0,1 0 1 0 0,-1 0-1 0 0,1 1 0 0 0,-1-1 0 0 0,0 1 1 0 0,1-1-1 0 0,3 4 0 0 0,-4-2 1 0 0,1 0 0 0 0,0 1 0 0 0,-1-1 0 0 0,0 1 1 0 0,0 0-1 0 0,0 0 0 0 0,-1 0 0 0 0,1 0 0 0 0,-1 0 0 0 0,0 0 0 0 0,0 1 0 0 0,2 7 0 0 0,2 9 21 0 0,-2-1 0 0 0,0 1 0 0 0,-1 1 0 0 0,0 35-1 0 0,-5-14-4 0 0,-7 57 0 0 0,-5-23-304 0 0,-4 0-1 0 0,-2 0 1 0 0,-4-2-1 0 0,-60 127 1 0 0,50-136-682 0 0,-2-2 1 0 0,-48 63 0 0 0,-99 109-2919 0 0,172-221 3660 0 0,-133 162 1016 0 0,140-172-500 0 0,0 0 0 0 0,0 0 1 0 0,1 0-1 0 0,0 1 0 0 0,0-1 1 0 0,0 1-1 0 0,-2 8 0 0 0,5-11 283 0 0,1-1-82 0 0,1 1-319 0 0,1 0 0 0 0,0 1 0 0 0,-1-1 0 0 0,1-1 0 0 0,0 1 0 0 0,1 0 0 0 0,-1-1 0 0 0,0 1 0 0 0,1-1 0 0 0,-1 0 0 0 0,1 0 0 0 0,0-1 0 0 0,0 1 0 0 0,0-1 0 0 0,0 0 0 0 0,0 0 0 0 0,7 1 0 0 0,29 4 962 0 0,0-2-1 0 0,0-2 1 0 0,63-5-1 0 0,118-27 1042 0 0,-95 1-1508 0 0,35-6 23 0 0,-151 34-788 0 0,0 0-1 0 0,15 2 1 0 0,-7-1-63 0 0,-16 0-97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5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2759 0 0,'0'-1'207'0'0,"2"-11"595"0"0,12-63 4185 0 0,-13 64-4136 0 0,0 1-1 0 0,-1-1 1 0 0,0 1-1 0 0,-3-22 0 0 0,3 30-175 0 0,1-10 5514 0 0,6 19-715 0 0,-2-1-7097 0 0,32 47 1989 0 0,54 100 0 0 0,1 3 16 0 0,-53-99-276 0 0,90 101 0 0 0,-108-137-84 0 0,0 0 1 0 0,2-2-1 0 0,1 0 1 0 0,0-1 0 0 0,1-2-1 0 0,1-1 1 0 0,30 14-1 0 0,-22-16 4 0 0,-11-4-395 0 0,22 11-1 0 0,-43-19-471 0 0,-1 3-391 0 0,-1-4 1118 0 0,0 1 0 0 0,1-1 1 0 0,-1 0-1 0 0,0 0 0 0 0,0 1 1 0 0,0-1-1 0 0,1 0 0 0 0,-1 0 1 0 0,0 1-1 0 0,0-1 0 0 0,0 0 1 0 0,0 1-1 0 0,0-1 0 0 0,0 0 1 0 0,1 1-1 0 0,-1-1 0 0 0,0 0 1 0 0,0 1-1 0 0,0-1 0 0 0,0 0 1 0 0,0 1-1 0 0,0-1 0 0 0,0 0 1 0 0,-1 1-1 0 0,1-1 1 0 0,0 0-1 0 0,0 1 0 0 0,-12 20-6328 0 0,3-12 888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5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961 1 8287 0 0,'0'0'11431'0'0,"-2"2"-10966"0"0,-9 16 98 0 0,5-9-424 0 0,0 1 0 0 0,-1-1 0 0 0,0 0 0 0 0,0 0 0 0 0,-9 7 0 0 0,-97 91 217 0 0,12-11-189 0 0,-201 145-23 0 0,138-112-78 0 0,35-25 205 0 0,99-81-23 0 0,-28 28-1 0 0,57-49-151 0 0,3-3-187 0 0,18-3-484 0 0,0 0 0 0 0,0-2-1 0 0,-1-1 1 0 0,30-14-1 0 0,-9 1-6736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5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326 293 2303 0 0,'0'0'17187'0'0,"0"3"-16804"0"0,3 6-130 0 0,1 0 1 0 0,0-1-1 0 0,0 1 1 0 0,0-1 0 0 0,1 1-1 0 0,0-1 1 0 0,1-1-1 0 0,0 1 1 0 0,0-1 0 0 0,1 0-1 0 0,0 0 1 0 0,0-1 0 0 0,11 9-1 0 0,-13-13-201 0 0,0 1 0 0 0,0-1 0 0 0,0 1 1 0 0,0-1-1 0 0,0-1 0 0 0,1 1 0 0 0,-1-1 0 0 0,0 0 0 0 0,1 0 0 0 0,-1 0 0 0 0,1-1 0 0 0,-1 0 0 0 0,1 0 0 0 0,-1 0 1 0 0,1-1-1 0 0,8-2 0 0 0,8-2 28 0 0,0-2 0 0 0,37-16 0 0 0,-26 10-35 0 0,-9 4-36 0 0,0-2 1 0 0,-1 0-1 0 0,27-18 0 0 0,-42 24-42 0 0,0-1-1 0 0,0-1 1 0 0,0 1 0 0 0,-1-1-1 0 0,0 0 1 0 0,0-1-1 0 0,-1 0 1 0 0,0 0-1 0 0,-1 0 1 0 0,1-1-1 0 0,4-11 1 0 0,-6 10-33 0 0,0-1 0 0 0,-1 1 0 0 0,-1 0 0 0 0,0-1 1 0 0,0 0-1 0 0,-1 1 0 0 0,0-1 0 0 0,-2-21 0 0 0,1 27 15 0 0,0 0-1 0 0,-1 0 0 0 0,0 0 0 0 0,0 0 1 0 0,-1 0-1 0 0,1 0 0 0 0,-1 0 1 0 0,0 1-1 0 0,0-1 0 0 0,-1 1 0 0 0,0-1 1 0 0,1 1-1 0 0,-1 0 0 0 0,-1 0 0 0 0,1 0 1 0 0,0 0-1 0 0,-1 1 0 0 0,0-1 1 0 0,0 1-1 0 0,-7-5 0 0 0,8 7 4 0 0,-1-1 0 0 0,1 1 0 0 0,0 0 0 0 0,-1 0 0 0 0,1 0 0 0 0,-1 1 0 0 0,1-1 0 0 0,0 1 0 0 0,-1 0 0 0 0,0 0 0 0 0,1 0 0 0 0,0 0 0 0 0,-1 1 0 0 0,1-1 0 0 0,-7 3 0 0 0,-3 1-24 0 0,-1 1 0 0 0,-19 10 1 0 0,21-9 65 0 0,-185 104-69 0 0,143-72 79 0 0,-86 80-1 0 0,126-106 1 0 0,-109 119 49 0 0,64-64-53 0 0,44-50 11 0 0,1 0 0 0 0,0 0-1 0 0,-10 21 1 0 0,20-32 22 0 0,0 1 1 0 0,0 0-1 0 0,1 0 0 0 0,0 0 1 0 0,1 0-1 0 0,0 1 0 0 0,0-1 1 0 0,0 1-1 0 0,1 0 0 0 0,0-1 1 0 0,1 1-1 0 0,0 8 0 0 0,0-12 13 0 0,1 0 0 0 0,0 0 1 0 0,-1-1-1 0 0,2 1 0 0 0,-1 0 0 0 0,0 0 0 0 0,1 0 0 0 0,0-1 1 0 0,0 1-1 0 0,0-1 0 0 0,0 0 0 0 0,5 6 0 0 0,-2-4 40 0 0,-1-1 0 0 0,1 0 0 0 0,0 0 0 0 0,0-1 0 0 0,0 1 0 0 0,0-1-1 0 0,10 4 1 0 0,2-1 154 0 0,0 0-1 0 0,0-2 0 0 0,1 0 1 0 0,30 3-1 0 0,-12-4 177 0 0,1-1-1 0 0,54-6 1 0 0,-36 2-210 0 0,-29 2-52 0 0,42-7-1 0 0,121-41-59 0 0,-94 21-60 0 0,-45 18-137 0 0,-48 9 6 0 0,2 0-21 0 0,3 0-88 0 0,-4 8-3913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5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63 112 10567 0 0,'0'0'482'0'0,"-2"1"-8"0"0,-37 2-142 0 0,37-2 415 0 0,-8 3 2306 0 0,1-2 4180 0 0,11-1-6862 0 0,16-1-50 0 0,0 1 0 0 0,-1-2 0 0 0,1 0-1 0 0,30-7 1 0 0,23-1-21 0 0,-39 6-282 0 0,35-9-1 0 0,-38 5-366 0 0,101-27-912 0 0,-45 1-6712 0 0,-51 16 1229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5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157 154 4607 0 0,'-14'1'-255'0'0,"2"1"1008"0"0,0-1-1 0 0,0-1 1 0 0,-19-2 0 0 0,27 2-318 0 0,-1-1 1 0 0,1 0-1 0 0,1 0 1 0 0,-1-1-1 0 0,0 1 1 0 0,0-1-1 0 0,0 0 1 0 0,1 0-1 0 0,-1 0 1 0 0,1 0-1 0 0,0-1 1 0 0,-1 1-1 0 0,1-1 1 0 0,-4-5-1 0 0,5 6-120 0 0,0-1 0 0 0,0 0 0 0 0,1 0-1 0 0,-1 0 1 0 0,1 0 0 0 0,0 0 0 0 0,0 0-1 0 0,0 0 1 0 0,0 0 0 0 0,0 0-1 0 0,1 0 1 0 0,-1-1 0 0 0,1 1 0 0 0,0 0-1 0 0,0-4 1 0 0,0 5 127 0 0,7-10 364 0 0,-4 8-730 0 0,0-1 0 0 0,0 1 0 0 0,0 0-1 0 0,1 0 1 0 0,-1 1 0 0 0,1-1 0 0 0,0 1 0 0 0,1 0-1 0 0,-1 0 1 0 0,0 0 0 0 0,1 0 0 0 0,0 1 0 0 0,-1 0-1 0 0,1 0 1 0 0,0 0 0 0 0,0 1 0 0 0,0-1 0 0 0,0 1-1 0 0,0 0 1 0 0,6 0 0 0 0,10 0 133 0 0,-1 1 0 0 0,0 1 0 0 0,37 7 0 0 0,-33-5-92 0 0,4 1-41 0 0,0 1-1 0 0,0 1 0 0 0,0 2 1 0 0,-1 0-1 0 0,0 2 0 0 0,-1 1 1 0 0,34 19-1 0 0,-56-28-60 0 0,0 1 1 0 0,-1-1-1 0 0,1 1 0 0 0,-1 0 0 0 0,0 0 0 0 0,0 0 1 0 0,0 0-1 0 0,0 0 0 0 0,0 1 0 0 0,2 3 0 0 0,-4-5-9 0 0,0 1 0 0 0,0-1 1 0 0,0 1-1 0 0,0-1 0 0 0,0 1 0 0 0,-1 0 0 0 0,1-1 0 0 0,-1 1 0 0 0,0-1 0 0 0,0 1 0 0 0,0 0 0 0 0,0-1 0 0 0,0 1 0 0 0,-1 0 0 0 0,1-1 0 0 0,-1 1 0 0 0,-1 4 0 0 0,-4 8 4 0 0,0-1 0 0 0,-1 1 0 0 0,-16 24 1 0 0,-33 38 41 0 0,-7 11-21 0 0,38-49-31 0 0,4-7 0 0 0,-28 58 0 0 0,46-82 1 0 0,0 0 0 0 0,1-1 1 0 0,0 1-1 0 0,0 0 0 0 0,1 0 0 0 0,-1 0 0 0 0,2 0 0 0 0,-1 0 0 0 0,1 1 1 0 0,2 9-1 0 0,-2-12 3 0 0,1-1 0 0 0,1 1 0 0 0,-1-1 0 0 0,1 1 0 0 0,0-1 0 0 0,0 0 0 0 0,0 0 0 0 0,1 0 0 0 0,0 0 0 0 0,0 0 0 0 0,0-1 0 0 0,0 1 0 0 0,1-1 0 0 0,0 0 0 0 0,7 6 0 0 0,2 1 116 0 0,1-2-1 0 0,-1 0 0 0 0,2-1 1 0 0,-1 0-1 0 0,1-1 0 0 0,0 0 1 0 0,22 5-1 0 0,-28-9-82 0 0,1 1 0 0 0,11 6 0 0 0,-12-5-43 0 0,-1-1 0 0 0,1-1 1 0 0,9 3-1 0 0,64 15-1978 0 0,-80-20 1347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58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63 3223 0 0,'1'-1'240'0'0,"8"-4"1719"0"0,-2 0-1 0 0,1 0 0 0 0,-1 0 0 0 0,1-1 0 0 0,-2 0 0 0 0,12-13 3931 0 0,-18 18-5813 0 0,-1 0 1 0 0,0 0-1 0 0,0 1 1 0 0,1-1-1 0 0,-1 0 1 0 0,0 0-1 0 0,0 1 1 0 0,0-1-1 0 0,0 1 1 0 0,0-1-1 0 0,0 1 1 0 0,0-1-1 0 0,0 1 1 0 0,0 0-1 0 0,0-1 1 0 0,-1 1-1 0 0,0 0 1 0 0,-3-1-41 0 0,0 1 0 0 0,0 0 0 0 0,1 0 0 0 0,-1 1 0 0 0,0-1 0 0 0,0 1 0 0 0,-6 2 0 0 0,-34 13 271 0 0,19-7-237 0 0,-139 62-16 0 0,109-45-44 0 0,48-22-7 0 0,5-3 3 0 0,0 0 0 0 0,0 1 0 0 0,0-1 1 0 0,1 1-1 0 0,-1 0 0 0 0,0 0 1 0 0,0 0-1 0 0,1 1 0 0 0,-3 2 0 0 0,4-4 298 0 0,2 1-225 0 0,12 15-76 0 0,1 0 1 0 0,0-1-1 0 0,1-1 0 0 0,26 22 0 0 0,-25-24 24 0 0,19 21-1 0 0,-18-16-4 0 0,-10-9 36 0 0,-4 1 44 0 0,-3-8-82 0 0,0 0 1 0 0,0 0 0 0 0,-1 0 0 0 0,1 0-1 0 0,0 0 1 0 0,-1 0 0 0 0,0 0-1 0 0,1 0 1 0 0,-1 0 0 0 0,0 0-1 0 0,0-1 1 0 0,0 1 0 0 0,0 0-1 0 0,0-1 1 0 0,-1 1 0 0 0,1-1-1 0 0,0 1 1 0 0,-1-1 0 0 0,1 0 0 0 0,-1 1-1 0 0,0-1 1 0 0,1 0 0 0 0,-1 0-1 0 0,0 0 1 0 0,0 0 0 0 0,-2 1-1 0 0,-7 2 89 0 0,0 1 0 0 0,-1-1 0 0 0,-13 2 1 0 0,18-4-52 0 0,-40 11 202 0 0,24-6-173 0 0,-1-1-1 0 0,-35 4 1 0 0,-41 6-70 0 0,10-1-218 0 0,84-15 144 0 0,1 1 1 0 0,-1 0-1 0 0,0 0 0 0 0,0 1 0 0 0,0 0 0 0 0,1 0 1 0 0,-1 0-1 0 0,1 1 0 0 0,-9 5 0 0 0,13-7-82 0 0,2 0-474 0 0,11 3 97 0 0,1 0 0 0 0,-1-1 0 0 0,1 0 0 0 0,-1-1 0 0 0,1-1 0 0 0,21 1 0 0 0,-6-2-1232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5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11743 0 0,'0'0'3014'0'0,"2"-1"-2058"0"0,0-1-766 0 0,1 0 1 0 0,0 1-1 0 0,-1-1 1 0 0,1 1-1 0 0,0 0 0 0 0,0 0 1 0 0,0 0-1 0 0,0 0 1 0 0,0 1-1 0 0,0-1 1 0 0,0 1-1 0 0,4-1 1 0 0,-1 2 48 0 0,0-1 0 0 0,0 1 1 0 0,0 0-1 0 0,0 0 1 0 0,11 4-1 0 0,-6-1 29 0 0,0 0 1 0 0,0 2-1 0 0,-1-1 0 0 0,0 1 1 0 0,0 1-1 0 0,10 8 0 0 0,40 39 1277 0 0,83 94 1 0 0,-114-115-1405 0 0,42 38 0 0 0,-54-57-100 0 0,-1 0 0 0 0,2-2-1 0 0,0 0 1 0 0,32 16-1 0 0,-19-14-181 0 0,56 17 0 0 0,-72-27 82 0 0,0-1 0 0 0,0 0-1 0 0,0-1 1 0 0,0-1 0 0 0,1 0-1 0 0,17-2 1 0 0,-23 0-126 0 0,4 0-194 0 0,0 0 0 0 0,23-7 0 0 0,-33 7 110 0 0,-1 0 0 0 0,0 0-1 0 0,0 0 1 0 0,1-1 0 0 0,-1 1-1 0 0,0-1 1 0 0,0 0 0 0 0,0 0-1 0 0,-1 0 1 0 0,1 0 0 0 0,0-1-1 0 0,-1 1 1 0 0,0-1 0 0 0,1 1 0 0 0,-1-1-1 0 0,2-4 1 0 0,3-8-1342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6:5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 14479 0 0,'0'0'2955'0'0,"0"2"-2204"0"0,1 4-501 0 0,-1 0-1 0 0,-1 0 1 0 0,1 0 0 0 0,-1 0 0 0 0,0 0 0 0 0,0 0 0 0 0,0 0 0 0 0,-1 0 0 0 0,0 0 0 0 0,0-1 0 0 0,-1 1 0 0 0,-5 9 0 0 0,-6 8 316 0 0,-25 32-1 0 0,35-51-507 0 0,-51 61 405 0 0,-114 102-1 0 0,85-96-426 0 0,-18 16-748 0 0,98-82 731 0 0,-1-2-933 0 0,1 1 0 0 0,0 0 1 0 0,1 1-1 0 0,-1-1 0 0 0,1 1 0 0 0,-6 9 0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8:5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122 126 1375 0 0,'-2'-1'5650'0'0,"-1"-1"-5472"0"0,-1 1 1 0 0,0-1 0 0 0,1 1-1 0 0,-1 0 1 0 0,0 1 0 0 0,1-1-1 0 0,-1 1 1 0 0,0-1 0 0 0,0 1-1 0 0,0 0 1 0 0,-4 1 0 0 0,0-1 73 0 0,3 1 35 0 0,1 0 1 0 0,-1 0 0 0 0,1 1-1 0 0,-1 0 1 0 0,-7 4 0 0 0,7-4 134 0 0,-4 2-428 0 0,-5 6 8193 0 0,24-9-6944 0 0,6-3-765 0 0,-1-1 0 0 0,21-6 1 0 0,2-1 25 0 0,10-1-6 0 0,-21 4-234 0 0,38-4 0 0 0,27-3-149 0 0,103-28 0 0 0,-156 33-51 0 0,-12 2-400 0 0,50-10 27 0 0,-63 15-2438 0 0,23 0 0 0 0,-34 2 1001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05:2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1 605 6303 0 0,'0'0'290'0'0,"1"-3"-9"0"0,4-3-258 0 0,-1-1-1 0 0,0 0 1 0 0,-1 0 0 0 0,0 0 0 0 0,5-16-1 0 0,6-12 1130 0 0,-13 33-505 0 0,2-4 115 0 0,4-2 400 0 0,-2-4 1344 0 0,-2 12-2439 0 0,11 2-54 0 0,8 4 767 0 0,-18-3 769 0 0,3-1-339 0 0,-5-3-1179 0 0,0 1 1 0 0,0-1-1 0 0,0 1 0 0 0,0-1 0 0 0,0 0 1 0 0,0 0-1 0 0,3-1 0 0 0,8-4 42 0 0,-2 3-14 0 0,-1 0 0 0 0,1-2 0 0 0,-1 1 0 0 0,0-1 0 0 0,0-1 0 0 0,16-11 1 0 0,51-49 269 0 0,-22 17-38 0 0,-25 22-147 0 0,0-2 0 0 0,31-41-1 0 0,-55 63-147 0 0,14-20 57 0 0,-14 18-7 0 0,1 1 0 0 0,0-1-1 0 0,0 1 1 0 0,1 1 0 0 0,0-1-1 0 0,18-12 1 0 0,-13 11-23 0 0,-3 3-13 0 0,0-1-1 0 0,1 1 1 0 0,0 1 0 0 0,17-7 0 0 0,-12 6-10 0 0,1 4 0 0 0,-4 0 11 0 0,-11 1 42 0 0,-1 1-50 0 0,-1 0 0 0 0,0-1 0 0 0,1 1 0 0 0,-1 0 0 0 0,1 0 0 0 0,-1-1 0 0 0,0 1 0 0 0,1 0 0 0 0,-1 0 0 0 0,1 0-1 0 0,-1-1 1 0 0,1 1 0 0 0,-1 0 0 0 0,1 0 0 0 0,-1 0 0 0 0,1 0 0 0 0,-1 0 0 0 0,1 0 0 0 0,10-2 143 0 0,12-8 95 0 0,-20 8-146 0 0,-2 0 7 0 0,16-16 437 0 0,-16 17-235 0 0,-13 15-545 0 0,9-9 198 0 0,0 0 0 0 0,-1-1 0 0 0,0 1-1 0 0,0-1 1 0 0,0 0 0 0 0,-1 0-1 0 0,-6 4 1 0 0,-4 1 43 0 0,-8 1-1 0 0,14-8 62 0 0,-22 8 107 0 0,25-8-173 0 0,1-1-1 0 0,-1 1 1 0 0,1 0-1 0 0,0 0 0 0 0,0 1 1 0 0,-1-1-1 0 0,2 1 1 0 0,-1 0-1 0 0,0 1 1 0 0,0-1-1 0 0,1 1 1 0 0,0 0-1 0 0,0 0 0 0 0,0 0 1 0 0,0 0-1 0 0,1 1 1 0 0,0 0-1 0 0,-4 5 1 0 0,-11 15-268 0 0,-46 67-801 0 0,31-54 514 0 0,33-38 559 0 0,-1 1 1 0 0,1 0-1 0 0,-1-1 0 0 0,1 1 0 0 0,0-1 1 0 0,-1 1-1 0 0,1-1 0 0 0,-1 0 0 0 0,0 1 1 0 0,1-1-1 0 0,-1 1 0 0 0,1-1 0 0 0,-1 0 1 0 0,1 1-1 0 0,-1-1 0 0 0,0 0 0 0 0,1 0 1 0 0,-1 0-1 0 0,0 0 0 0 0,-1 1 0 0 0,-4 0 151 0 0,-4 2-60 0 0,5-1-10 0 0,-8 1-64 0 0,-1 4-16 0 0,0 1 0 0 0,2-4 11 0 0,7-2 32 0 0,4 0-37 0 0,0-1 1 0 0,1 0-1 0 0,-2 0 1 0 0,1 0-1 0 0,0 0 1 0 0,0 0 0 0 0,0 0-1 0 0,0 0 1 0 0,-1 0-1 0 0,1-1 1 0 0,0 1-1 0 0,-3 0 1 0 0,-2 6 197 0 0,-13 19 349 0 0,11-14-455 0 0,-9 8-25 0 0,15-18-78 0 0,-10 16 18 0 0,9-14 30 0 0,-4 3-22 0 0,3-3 22 0 0,-5 5-21 0 0,-14 15 38 0 0,14-10-60 0 0,3 0 0 0 0,2 0 0 0 0,3 1 3691 0 0,1-12-3633 0 0,-5 9-47 0 0,-4 7-11 0 0,5-15 0 0 0,1-1 0 0 0,-6 10 0 0 0,-1-1 0 0 0,2-2 11 0 0,7-8 414 0 0,3-1-458 0 0,1-1 1 0 0,0 1-1 0 0,0 0 0 0 0,-1 0 0 0 0,1 0 1 0 0,-1 0-1 0 0,1 0 0 0 0,4 4 0 0 0,-5-4-116 0 0,0 1-3 0 0,8 6-158 0 0,16 19 0 0 0,-24-26 308 0 0,-1 1 0 0 0,1-1 0 0 0,-1 1 0 0 0,1-1 0 0 0,-1 1 1 0 0,0-1-1 0 0,0 1 0 0 0,0 0 0 0 0,0 0 0 0 0,0 0 0 0 0,1 3 0 0 0,0 1 5 0 0,4 9-3 0 0,1 1 0 0 0,-1 1 0 0 0,4 6-3 0 0,-7-19 5 0 0,0-3 15 0 0,-1 2 58 0 0,0-2-6 0 0,6 3 7 0 0,51 25 351 0 0,-39-18-357 0 0,1 2-58 0 0,-17-8-13 0 0,0 0 1 0 0,7 9 0 0 0,0-1 0 0 0,0 3 0 0 0,0 0 0 0 0,1-3 0 0 0,-1-4 12 0 0,-6-6 36 0 0,7 1-25 0 0,-9-3 95 0 0,-1 2-59 0 0,8 9-47 0 0,1 3-12 0 0,-2 1 0 0 0,-2-2-13 0 0,-3-9-41 0 0,7 7 30 0 0,-10-11 20 0 0,0 0 0 0 0,0 0 0 0 0,1 0-1 0 0,-1 0 1 0 0,0 0 0 0 0,1 0 0 0 0,-1-1-1 0 0,1 1 1 0 0,1 0 0 0 0,1 0 3 0 0,1 0 0 0 0,-1-1 0 0 0,0 0 0 0 0,0 0 0 0 0,0 0-1 0 0,0-1 1 0 0,0 1 0 0 0,0-1 0 0 0,0 0 0 0 0,0 0 0 0 0,8-3 0 0 0,-2-1 6 0 0,1 0-1 0 0,16-12 1 0 0,-22 14 43 0 0,5-4-36 0 0,4-1-12 0 0,0 4-15 0 0,-1 3-54 0 0,-10 1 1 0 0,-1 1 4 0 0,3 0 16 0 0,0 0-1 0 0,0 0 1 0 0,0 0-1 0 0,-1 1 1 0 0,1 0-1 0 0,-1 0 1 0 0,1 0 0 0 0,-1 0-1 0 0,0 1 1 0 0,0 0-1 0 0,0 0 1 0 0,0 0-1 0 0,0 0 1 0 0,-1 0-1 0 0,1 1 1 0 0,-1 0 0 0 0,4 6-1 0 0,-2-3-299 0 0,0 1-1 0 0,-1 0 1 0 0,-1 0 0 0 0,1 0-1 0 0,-1 1 1 0 0,0-1-1 0 0,-1 1 1 0 0,0 0 0 0 0,-1 0-1 0 0,1 0 1 0 0,-2 0-1 0 0,1 10 1 0 0,-3 4-827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8:59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63 12095 0 0,'1'-3'83'0'0,"0"-1"0"0"0,0 1-1 0 0,0 0 1 0 0,0-1 0 0 0,1 1-1 0 0,0 0 1 0 0,-1 0 0 0 0,1 0-1 0 0,0 0 1 0 0,0 0 0 0 0,1 0-1 0 0,-1 0 1 0 0,1 1 0 0 0,-1-1-1 0 0,1 1 1 0 0,5-4 0 0 0,3-2 2204 0 0,-14 15 636 0 0,-6 8-3219 0 0,-6 15 554 0 0,-38 84 484 0 0,-41 111-326 0 0,-19 54-290 0 0,14 4 8 0 0,88-257-98 0 0,-24 44 0 0 0,5-12-402 0 0,20-30-1670 0 0,9-26 818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8:5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28 235 11055 0 0,'-2'0'852'0'0,"-10"-2"-1882"0"0,-1 0 7674 0 0,23 0-2622 0 0,87-2-2394 0 0,51-3-555 0 0,312-58-203 0 0,-260 27-782 0 0,-148 31-60 0 0,53-2 1 0 0,21-2-48 0 0,232-68-2334 0 0,-351 77 1660 0 0,1 0 1 0 0,-1 0-1 0 0,1 1 0 0 0,0 0 0 0 0,-1 1 0 0 0,1-1 0 0 0,15 3 1 0 0,-22-2 587 0 0,-1 0 0 0 0,1 0 0 0 0,-1 0 0 0 0,1 1 0 0 0,-1-1 0 0 0,1 0 0 0 0,-1 0 0 0 0,0 1 1 0 0,1-1-1 0 0,-1 0 0 0 0,1 1 0 0 0,-1-1 0 0 0,1 0 0 0 0,-1 1 0 0 0,0-1 0 0 0,1 1 1 0 0,-1-1-1 0 0,0 1 0 0 0,0-1 0 0 0,1 1 0 0 0,-1-1 0 0 0,0 1 0 0 0,1 1-250 0 0,4 10-1007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0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82 5983 0 0,'0'0'274'0'0,"-1"0"-6"0"0,-4 1-184 0 0,3-1-47 0 0,-1 0 1 0 0,0 0-1 0 0,1 0 0 0 0,-14-3 12431 0 0,16 2-12414 0 0,1 0 0 0 0,-1 0 0 0 0,0 0 0 0 0,1 0 0 0 0,-1 0 0 0 0,1 0 0 0 0,-1 0 0 0 0,1 0 0 0 0,-1 0 1 0 0,1 0-1 0 0,0 1 0 0 0,-1-1 0 0 0,1 0 0 0 0,0 0 0 0 0,0 1 0 0 0,0-1 0 0 0,-1 0 0 0 0,1 1 0 0 0,1-1 0 0 0,23-13 81 0 0,-17 10 30 0 0,6-2-64 0 0,1-1 0 0 0,0 2 0 0 0,0 0 0 0 0,0 1 0 0 0,21-3 0 0 0,1 2 144 0 0,42 0 0 0 0,-44 5-145 0 0,-1 1 0 0 0,0 2 0 0 0,0 2 0 0 0,0 1 0 0 0,47 15 0 0 0,-67-16-100 0 0,1 0 0 0 0,24 13 0 0 0,-36-17 0 0 0,1 1 0 0 0,0 1 0 0 0,-1-1 0 0 0,1 0 0 0 0,-1 1 0 0 0,0 0 0 0 0,0 0 0 0 0,0 0 0 0 0,0 0 0 0 0,-1 0 0 0 0,1 0 0 0 0,-1 1 0 0 0,0 0 0 0 0,4 7 0 0 0,-5-8 0 0 0,-1 1 0 0 0,1-1 0 0 0,-1 1 0 0 0,0-1 0 0 0,0 1 0 0 0,0-1 0 0 0,-1 1 1 0 0,1-1-1 0 0,-1 0 0 0 0,0 1 0 0 0,0-1 0 0 0,0 0 0 0 0,0 1 0 0 0,-1-1 0 0 0,1 0 0 0 0,-1 0 0 0 0,0 0 0 0 0,-4 5 0 0 0,-4 5-3 0 0,-1 0 0 0 0,-20 18 0 0 0,26-26 0 0 0,-149 155-103 0 0,125-126 83 0 0,2 1 0 0 0,1 1 1 0 0,-21 41-1 0 0,42-67 19 0 0,0 0 0 0 0,1 1 1 0 0,0 0-1 0 0,0-1 0 0 0,1 1 0 0 0,1 0 0 0 0,0 1 0 0 0,-1 14 0 0 0,3-17 3 0 0,0 0-1 0 0,1 0 1 0 0,0 0-1 0 0,0 0 1 0 0,1-1-1 0 0,0 1 1 0 0,0 0-1 0 0,1-1 1 0 0,0 1-1 0 0,1-1 0 0 0,5 9 1 0 0,3 2 69 0 0,1 1 0 0 0,1-2-1 0 0,0 0 1 0 0,1 0 0 0 0,2-2 0 0 0,-1 0 0 0 0,2 0 0 0 0,26 17-1 0 0,-28-23-75 0 0,1-1-1 0 0,1-1 0 0 0,-1 0 0 0 0,30 8 0 0 0,-38-12-197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0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46 1375 0 0,'2'-1'66'0'0,"0"1"-29"0"0,15-8-4 0 0,2-7 7022 0 0,-18 15-6952 0 0,-1 0 0 0 0,0 0 0 0 0,0 0 0 0 0,0 0-1 0 0,1 0 1 0 0,-1 0 0 0 0,0 0 0 0 0,0 0 0 0 0,0-1 0 0 0,1 1 0 0 0,-1 0 0 0 0,0 0 0 0 0,0 0 0 0 0,0 0-1 0 0,1 0 1 0 0,-1 0 0 0 0,0 0 0 0 0,0-1 0 0 0,0 1 0 0 0,0 0 0 0 0,0 0 0 0 0,1 0 0 0 0,-1 0-1 0 0,0-1 1 0 0,0 1 0 0 0,0 0 0 0 0,0 0 0 0 0,0 0 0 0 0,0 0 0 0 0,0-1 0 0 0,0 1 0 0 0,0 0-1 0 0,0 0 1 0 0,0 0 0 0 0,0-1 0 0 0,0 1 0 0 0,0 0 0 0 0,0 0 0 0 0,0 0 0 0 0,0-1 0 0 0,0 1-1 0 0,0 0 1 0 0,0 0 0 0 0,0 0 0 0 0,0-1 0 0 0,0 1 0 0 0,-13-7 1978 0 0,3 4-1773 0 0,-1 2-1 0 0,1-1 0 0 0,0 1 1 0 0,-19 1-1 0 0,27 0-264 0 0,-40 6 571 0 0,-23 1-60 0 0,24-1-476 0 0,1 2-1 0 0,0 2 0 0 0,-51 20 1 0 0,-97 53 722 0 0,187-82-454 0 0,3 1-250 0 0,8 10 33 0 0,2-1 0 0 0,13 11 1 0 0,-14-14-88 0 0,-1 1 0 0 0,0 0 0 0 0,-1 0 0 0 0,16 21 0 0 0,-13-10-20 0 0,0 1 1 0 0,14 34-1 0 0,-22-46 18 0 0,0 1 0 0 0,-1 0 0 0 0,-1 0 0 0 0,0 1 0 0 0,0-1 0 0 0,-1 0-1 0 0,0 1 1 0 0,-1 12 0 0 0,-1-18 4 0 0,0 0-1 0 0,0-1 1 0 0,-1 1-1 0 0,1-1 1 0 0,-1 0-1 0 0,0 1 1 0 0,0-1 0 0 0,-1 0-1 0 0,1 0 1 0 0,-1 0-1 0 0,0 0 1 0 0,0-1-1 0 0,0 1 1 0 0,0-1-1 0 0,-1 0 1 0 0,-6 5-1 0 0,-2 1 10 0 0,0-1 0 0 0,0-1 0 0 0,-1 0-1 0 0,-15 6 1 0 0,4-4 8 0 0,1-1 0 0 0,-1-1-1 0 0,-1-2 1 0 0,1 0 0 0 0,-39 2-1 0 0,42-8-236 0 0,0 0 0 0 0,0-1-1 0 0,0-2 1 0 0,-27-7 0 0 0,46 11-103 0 0,9-20-3269 0 0,1 10 1856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0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176 155 9439 0 0,'0'0'1923'0'0,"2"-1"-1430"0"0,20-13 568 0 0,-14 8-613 0 0,1 0 0 0 0,0 1 0 0 0,13-6 1 0 0,38-19 1036 0 0,5-2 30 0 0,-38 21-922 0 0,46-16 906 0 0,-62 24-1309 0 0,0 0 0 0 0,0 1 0 0 0,0 0 0 0 0,20 0 0 0 0,-30 2-103 0 0,1 2-6 0 0,-2-2-78 0 0,1 0 0 0 0,-1 1 0 0 0,1-1-1 0 0,-1 1 1 0 0,1-1 0 0 0,-1 1 0 0 0,0 0-1 0 0,1-1 1 0 0,-1 1 0 0 0,0-1 0 0 0,1 1-1 0 0,-1 0 1 0 0,0-1 0 0 0,0 1 0 0 0,1 0 0 0 0,-1-1-1 0 0,0 1 1 0 0,0 0 0 0 0,0-1 0 0 0,0 1-1 0 0,0 0 1 0 0,0-1 0 0 0,0 1 0 0 0,0 0 0 0 0,0 0-1 0 0,-1 0 1 0 0,1 2 2 0 0,-1 2 1 0 0,0 0 0 0 0,0 0-1 0 0,0 0 1 0 0,-1 0 0 0 0,0-1 0 0 0,0 1-1 0 0,0 0 1 0 0,0-1 0 0 0,-1 1 0 0 0,1-1-1 0 0,-7 7 1 0 0,-3 3-1 0 0,0-1 0 0 0,-16 11 0 0 0,-2 4 39 0 0,-3 1-44 0 0,-1-1-1 0 0,-55 34 0 0 0,29-21-57 0 0,-32 19-205 0 0,-14 11-67 0 0,95-62 319 0 0,3 0 11 0 0,1-1 0 0 0,1 5-2 0 0,7-9 5 0 0,-1-3 7 0 0,0 1 59 0 0,7 8 267 0 0,-4-7-281 0 0,-1-1 1 0 0,0 1-1 0 0,1-1 0 0 0,0 0 0 0 0,-1 0 1 0 0,1 0-1 0 0,0-1 0 0 0,0 1 0 0 0,0-1 0 0 0,0 1 1 0 0,0-1-1 0 0,0 0 0 0 0,1 0 0 0 0,-1 0 1 0 0,0-1-1 0 0,6 1 0 0 0,8 1 202 0 0,0-2 1 0 0,17 0-1 0 0,-23-1-153 0 0,219-25 1276 0 0,-178 18-1194 0 0,26-5-127 0 0,-77 13-88 0 0,0 1 1 0 0,0-1-1 0 0,0 0 0 0 0,-1 0 0 0 0,1 0 1 0 0,0 1-1 0 0,0-1 0 0 0,0 0 0 0 0,0 1 1 0 0,-1-1-1 0 0,1 1 0 0 0,0-1 0 0 0,0 1 1 0 0,-1-1-1 0 0,1 1 0 0 0,0 0 0 0 0,-1-1 1 0 0,1 1-1 0 0,-1 0 0 0 0,1-1 0 0 0,-1 1 1 0 0,1 0-1 0 0,0 1 0 0 0,10 20-1568 0 0,-10-19 1276 0 0,3 6-2309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0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372 361 7367 0 0,'0'0'9192'0'0,"2"2"-8806"0"0,2 3-247 0 0,0 1 0 0 0,1-1 0 0 0,0 0 0 0 0,0-1 0 0 0,1 1 0 0 0,-1-1 0 0 0,1 0 0 0 0,0 0 0 0 0,0-1 0 0 0,0 0 0 0 0,0 0 0 0 0,1 0 0 0 0,-1-1 0 0 0,1 0 0 0 0,0 0 1 0 0,11 2-1 0 0,12-1 247 0 0,0 0 0 0 0,50-3 0 0 0,-40-1-87 0 0,148-12 249 0 0,-170 11-541 0 0,0-1 1 0 0,0 0 0 0 0,0-1-1 0 0,0-1 1 0 0,-1 0 0 0 0,29-14-1 0 0,-40 15-37 0 0,-1 0 0 0 0,0 0-1 0 0,0 0 1 0 0,0-1 0 0 0,0 1-1 0 0,-1-1 1 0 0,1 0 0 0 0,-1-1-1 0 0,-1 1 1 0 0,6-11 0 0 0,-3 5-87 0 0,0-1 0 0 0,-1 0 0 0 0,-1 0 1 0 0,5-20-1 0 0,-3-4-224 0 0,1-58 0 0 0,-7 94 340 0 0,1-6-47 0 0,-1 0 0 0 0,0 0 0 0 0,-1 0 0 0 0,1 0 0 0 0,-1 0 0 0 0,-1 0 0 0 0,1 0 0 0 0,-1 1 1 0 0,-2-9-1 0 0,2 12 18 0 0,1-1 1 0 0,-1 1-1 0 0,1-1 1 0 0,-1 1-1 0 0,0 0 1 0 0,0 0 0 0 0,0 0-1 0 0,0 0 1 0 0,0 0-1 0 0,-1 0 1 0 0,1 0 0 0 0,-1 1-1 0 0,1-1 1 0 0,-1 1-1 0 0,1-1 1 0 0,-1 1 0 0 0,0 0-1 0 0,0 0 1 0 0,1 1-1 0 0,-7-2 1 0 0,-3 1-68 0 0,0 0 0 0 0,0 0 0 0 0,0 1 1 0 0,0 1-1 0 0,-1 0 0 0 0,-18 5 0 0 0,-73 25-236 0 0,50-13 273 0 0,-1-2 52 0 0,2 3-1 0 0,0 3 1 0 0,2 2-1 0 0,-58 35 1 0 0,88-44 113 0 0,0 0 1 0 0,2 2-1 0 0,0 0 1 0 0,1 1-1 0 0,0 1 1 0 0,2 0 0 0 0,-17 26-1 0 0,-85 160 782 0 0,53-84-770 0 0,42-80-94 0 0,1 1 0 0 0,2 0 1 0 0,-16 51-1 0 0,34-87 11 0 0,1-1 0 0 0,0 1 0 0 0,0 0-1 0 0,0 0 1 0 0,0 0 0 0 0,1 0 0 0 0,0 0 0 0 0,0 0 0 0 0,1 0 0 0 0,-1 0 0 0 0,4 10-1 0 0,-3-13 25 0 0,0 1 0 0 0,1-1-1 0 0,-1 0 1 0 0,1 1-1 0 0,0-1 1 0 0,0 0-1 0 0,0 0 1 0 0,1 0-1 0 0,-1 0 1 0 0,1-1-1 0 0,-1 1 1 0 0,1-1-1 0 0,0 1 1 0 0,0-1 0 0 0,0 0-1 0 0,0 0 1 0 0,1 0-1 0 0,-1 0 1 0 0,6 1-1 0 0,4 1 147 0 0,1 0-1 0 0,-1-1 1 0 0,1 0 0 0 0,-1-1-1 0 0,24 0 1 0 0,72-7 542 0 0,-51 1-563 0 0,-3 0-76 0 0,-1-3 0 0 0,0-2-1 0 0,-1-3 1 0 0,0-2 0 0 0,70-28 0 0 0,-117 40-359 0 0,-4 1-98 0 0,0 1 0 0 0,0-1-1 0 0,0 0 1 0 0,0 0 0 0 0,0 0 0 0 0,0 0 0 0 0,0 0 0 0 0,0 0 0 0 0,0 0 0 0 0,-1-1-1 0 0,1 1 1 0 0,1-3 0 0 0,0-4-870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03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17 100 3679 0 0,'-17'2'15191'0'0,"19"-3"-14032"0"0,20-7-2984 0 0,-16 6 3234 0 0,33-11-494 0 0,64-13 1 0 0,-57 16-521 0 0,-9 1-173 0 0,1 2-1 0 0,-1 1 1 0 0,52 0 0 0 0,-3 2-2143 0 0,-50-1-4466 0 0,-18 1 168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0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38 112 13039 0 0,'-9'-3'1186'0'0,"-19"-14"356"0"0,36 5-746 0 0,-4 7-706 0 0,1 0-1 0 0,0 0 1 0 0,1 1-1 0 0,-1 0 1 0 0,1 0 0 0 0,0 1-1 0 0,0-1 1 0 0,0 1-1 0 0,0 0 1 0 0,7-2-1 0 0,9-1-43 0 0,38-8-1 0 0,-29 8 67 0 0,-1 2 1 0 0,2 1-1 0 0,-1 1 0 0 0,0 2 0 0 0,0 1 0 0 0,0 2 0 0 0,0 1 0 0 0,39 9 1 0 0,-65-11-81 0 0,0-1-1 0 0,0 1 1 0 0,0 0 0 0 0,0 0 0 0 0,-1 0 0 0 0,1 1 0 0 0,-1-1 0 0 0,0 1 0 0 0,0 0 0 0 0,0 1 0 0 0,0-1 0 0 0,0 1 0 0 0,-1-1 0 0 0,1 1 0 0 0,-1 0 0 0 0,0 1 0 0 0,0-1 0 0 0,-1 0 0 0 0,1 1 0 0 0,-1 0 0 0 0,0-1 0 0 0,0 1 0 0 0,0 0 0 0 0,-1 0 0 0 0,0 0 0 0 0,0 0 0 0 0,0 0 0 0 0,-1 0 0 0 0,1 0-1 0 0,-1 1 1 0 0,-1-1 0 0 0,1 0 0 0 0,-1 0 0 0 0,1 0 0 0 0,-1 0 0 0 0,-3 9 0 0 0,-16 31 14 0 0,-35 63 1 0 0,33-70-72 0 0,3 1 0 0 0,-23 60 1 0 0,3 39-229 0 0,34-114 208 0 0,1-1 1 0 0,1 1 0 0 0,1-1-1 0 0,2 26 1 0 0,0-41 68 0 0,1 0 0 0 0,0 0 0 0 0,0 0 0 0 0,1 0 0 0 0,0 0 0 0 0,1-1 0 0 0,-1 1 0 0 0,2 0 0 0 0,-1-1 0 0 0,1 0 0 0 0,0 0 0 0 0,0 0 0 0 0,1 0 0 0 0,0-1 0 0 0,0 1 0 0 0,1-1 0 0 0,-1-1 0 0 0,1 1 0 0 0,1-1 0 0 0,-1 0 0 0 0,1 0 0 0 0,0-1 0 0 0,0 0 0 0 0,0 0 0 0 0,0-1 0 0 0,15 5 0 0 0,8 3 101 0 0,-23-8-132 0 0,0-1 0 0 0,0 1 0 0 0,0-1-1 0 0,0 0 1 0 0,0-1 0 0 0,1 0-1 0 0,-1 0 1 0 0,1 0 0 0 0,9-1-1 0 0,-5-2-685 0 0,-2 0-4544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0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0 9383 0 0,'0'0'12032'0'0,"-2"1"-11912"0"0,-34 17-65 0 0,0-1 0 0 0,-1-2 0 0 0,-51 13 0 0 0,6-1-43 0 0,-4 6-15 0 0,-36 11 91 0 0,112-41-58 0 0,1 0 8 0 0,0 0-1 0 0,-16 9 1 0 0,23-11 91 0 0,4 0-43 0 0,1 1-59 0 0,0-1 1 0 0,1 1 0 0 0,-1-1-1 0 0,0 0 1 0 0,5 1 0 0 0,-1 0 9 0 0,-1 0 0 0 0,1 1 0 0 0,0 0 1 0 0,-1 0-1 0 0,11 6 0 0 0,-12-6-28 0 0,-2-3-4 0 0,-1 1-1 0 0,0 1 1 0 0,0-1-1 0 0,0 0 0 0 0,0 0 1 0 0,0 1-1 0 0,0-1 1 0 0,-1 1-1 0 0,3 2 0 0 0,0-1-2 0 0,0 1 0 0 0,0-1-1 0 0,0 1 1 0 0,-1-1 0 0 0,0 1-1 0 0,0 1 1 0 0,3 3 0 0 0,2 10-4 0 0,8 21 1 0 0,-14-35 1 0 0,1 6 0 0 0,1 1 0 0 0,-1-1 0 0 0,-1 1 0 0 0,0 0 0 0 0,-1 0 0 0 0,0 0 0 0 0,0 14 0 0 0,-2-21 3 0 0,0-1-1 0 0,0 0 1 0 0,0 0 0 0 0,0 0-1 0 0,0 1 1 0 0,-1-1 0 0 0,1 0-1 0 0,-1-1 1 0 0,0 1 0 0 0,0 0-1 0 0,0 0 1 0 0,0-1 0 0 0,-1 1 0 0 0,1-1-1 0 0,-1 0 1 0 0,1 0 0 0 0,-1 0-1 0 0,-5 3 1 0 0,0 0 8 0 0,-1 0 0 0 0,1-1 0 0 0,-1 0 0 0 0,0 0 0 0 0,-12 2 1 0 0,-43 7 158 0 0,-130 10 1 0 0,170-21-171 0 0,1-1 36 0 0,-39-4-1 0 0,4-1-781 0 0,56 4 485 0 0,44-2-8459 0 0,-17-2 2917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0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14223 0 0,'-1'2'654'0'0,"-5"3"-223"0"0,0 1-352 0 0,0 0-1 0 0,0 1 1 0 0,0-1-1 0 0,1 1 1 0 0,0 0-1 0 0,-7 14 1 0 0,10-16 61 0 0,0 0 0 0 0,0 0 0 0 0,1 0 0 0 0,0 0 0 0 0,0 0 0 0 0,0 0 0 0 0,0 0 0 0 0,1 1 0 0 0,0-1 0 0 0,0 0 0 0 0,1 0 0 0 0,-1 1 0 0 0,1-1 0 0 0,0 0 0 0 0,0 0 0 0 0,1 0 0 0 0,4 9 0 0 0,-3-6 5 0 0,2-1-1 0 0,-1 1 1 0 0,1-1-1 0 0,0 0 1 0 0,1-1-1 0 0,-1 1 0 0 0,1-1 1 0 0,1 0-1 0 0,-1 0 1 0 0,10 5-1 0 0,2 1 89 0 0,1-1-1 0 0,0-1 0 0 0,1-1 1 0 0,37 12-1 0 0,88 15 549 0 0,-70-19-406 0 0,-4-1-210 0 0,50 14 246 0 0,-93-22-336 0 0,0 2 1 0 0,32 15-1 0 0,-50-20-119 0 0,-8-5-179 0 0,4 11-4551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05:5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67 169 1839 0 0,'0'0'7640'0'0,"2"-2"-7564"0"0,-1 0 489 0 0,1 0 0 0 0,-1 1 0 0 0,1-1 0 0 0,0 0-1 0 0,0 1 1 0 0,0-1 0 0 0,2 0 0 0 0,4-3-1040 0 0,8-2 486 0 0,7-4 34 0 0,-20 10-27 0 0,17-3 135 0 0,-14 3-65 0 0,5-1-13 0 0,6-2 153 0 0,-14 4-86 0 0,0 0 2 0 0,24-2 248 0 0,-24 1-158 0 0,0 1-149 0 0,30-4 212 0 0,-15 2-230 0 0,-1 0-54 0 0,2 2-2 0 0,-2 0 42 0 0,-14 0 14 0 0,0 0 13 0 0,8 0 13 0 0,-8 0 227 0 0,13-2-213 0 0,-13 2 240 0 0,1 0-234 0 0,9 3-8 0 0,-10-2 487 0 0,0 0-525 0 0,10 5 10 0 0,-10-4 387 0 0,0-1-400 0 0,9 5 6 0 0,-9-5 20 0 0,-3-1-88 0 0,1 0 0 0 0,-1 0-1 0 0,1 0 1 0 0,-1 0 0 0 0,1 0 0 0 0,-1 0-1 0 0,1 1 1 0 0,-1-1 0 0 0,1 0 0 0 0,-1 0-1 0 0,1 0 1 0 0,-1 1 0 0 0,1-1-1 0 0,-1 0 1 0 0,1 1 0 0 0,-1-1 0 0 0,1 0-1 0 0,0 1 1 0 0,11 7 785 0 0,24 7-647 0 0,-11-4-141 0 0,-18-8 0 0 0,22 1 15 0 0,-21-4 34 0 0,24 1-35 0 0,-27-1-9 0 0,7-4 45 0 0,9-1-39 0 0,2-2-10 0 0,-2 1 0 0 0,-1 0 0 0 0,1 6 0 0 0,-14 1-1 0 0,0 2 1 0 0,20 7 12 0 0,-7-3 31 0 0,1-3-33 0 0,-2-4-10 0 0,-1-4 0 0 0,6-5 0 0 0,-19 7 0 0 0,0-2 0 0 0,9-5 0 0 0,0-2 0 0 0,-2 1 0 0 0,0 1 0 0 0,10-2 0 0 0,-18 10 0 0 0,9-2 0 0 0,46-4 0 0 0,-54 7 0 0 0,19-4 0 0 0,-20 3-13 0 0,0 0-1 0 0,0 0 1 0 0,0 0-1 0 0,-1 0 1 0 0,1-1 0 0 0,6-3-1 0 0,-4 3-20 0 0,3-2-55 0 0,18-3-110 0 0,-12 4 119 0 0,1 3 64 0 0,-1 3 16 0 0,1 1 0 0 0,0 0 0 0 0,0 0 0 0 0,-2 1 11 0 0,-2 0 42 0 0,-10-4 1315 0 0,-5-2-1314 0 0,-21-8-44 0 0,19 9-10 0 0,-11-3 11 0 0,-7 2 42 0 0,19 3-50 0 0,1-1 6 0 0,1-1 54 0 0,-1 0 18 0 0,-22-4 119 0 0,23 4-116 0 0,-1 0 4 0 0,0 0-58 0 0,-22-7 128 0 0,10 1-110 0 0,-6-1-35 0 0,16 7-11 0 0,0 1 6 0 0,2-2-3 0 0,0 1 0 0 0,-1 0 1 0 0,1 0-1 0 0,0 0 0 0 0,0 0 0 0 0,0 0 1 0 0,0 0-1 0 0,0 1 0 0 0,-4 1 0 0 0,0-1 7 0 0,-26 8 140 0 0,6 0-59 0 0,23-9-71 0 0,1-1-7 0 0,-25 8 66 0 0,13-2-45 0 0,11-5-23 0 0,-12 0 12 0 0,9 0-25 0 0,4 1 0 0 0,0-1 0 0 0,0 0 0 0 0,1 0 0 0 0,-1-1 0 0 0,0 1 0 0 0,0 0 0 0 0,-4-2 0 0 0,0-1 0 0 0,1 2 0 0 0,-24 0 0 0 0,6 3 0 0 0,-13 11 0 0 0,18-6 0 0 0,0 2 0 0 0,-16 6 0 0 0,33-14 37 0 0,-1 0-1 0 0,1 0 1 0 0,-1 0 0 0 0,0 0-1 0 0,1-1 1 0 0,-1 1-1 0 0,0-1 1 0 0,0 1 0 0 0,1-1-1 0 0,-1 0 1 0 0,-5 0 0 0 0,2-1-65 0 0,4 1 87 0 0,0 0-5 0 0,-53-4 232 0 0,39 4-285 0 0,15 2-22 0 0,-2-1-15 0 0,-31 0 17 0 0,24-1 22 0 0,7 0 11 0 0,0 0 0 0 0,1 0 0 0 0,-1 0 0 0 0,0 0 0 0 0,0 0 0 0 0,-5 2-1 0 0,-19 4 31 0 0,4-2-47 0 0,19-5 5 0 0,1-1 15 0 0,1 2 58 0 0,-1-1-17 0 0,-8 0-31 0 0,8 1 49 0 0,0-1-1 0 0,-9 0-10 0 0,9 0 127 0 0,1 1-139 0 0,-45-2 438 0 0,45 2-363 0 0,-2 0-75 0 0,-9-1-26 0 0,10 0 53 0 0,0 0 0 0 0,-10-7-64 0 0,-1-3-16 0 0,4-2 0 0 0,-6-18 64 0 0,7 16-64 0 0,1 1 0 0 0,-1 2 0 0 0,-2 1 17 0 0,1 5 66 0 0,7 5 0 0 0,1 1-22 0 0,-16-2-49 0 0,12 3-14 0 0,-2 3-69 0 0,-2-1 72 0 0,7-2 158 0 0,0-1-98 0 0,-8 3-64 0 0,8-2-45 0 0,0 0 76 0 0,-7 2-28 0 0,5-2-42 0 0,-9 3 31 0 0,-2 0 11 0 0,2-2 0 0 0,0 1 0 0 0,-25 3 0 0 0,25-2 0 0 0,3 0-11 0 0,8-4-42 0 0,6 0-1851 0 0,-2 0 1731 0 0,1-1-1 0 0,-1 1 1 0 0,0-1 0 0 0,1 1-1 0 0,-1-1 1 0 0,0 1 0 0 0,0-1-1 0 0,1 0 1 0 0,1-1-1 0 0,1-1-773 0 0,18-13-6356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0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0 11055 0 0,'0'0'3702'0'0,"-1"2"-3134"0"0,-9 8 61 0 0,1 2 0 0 0,1-1 0 0 0,-13 24 0 0 0,-8 12 688 0 0,-40 39 151 0 0,-117 114 1 0 0,109-122-969 0 0,-35 33-124 0 0,92-91-855 0 0,-41 31 0 0 0,60-49-724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0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162 189 8375 0 0,'0'0'758'0'0,"0"-2"-620"0"0,2-5-39 0 0,-2 5 894 0 0,0 0-397 0 0,0-20 824 0 0,2 16 2668 0 0,16 7-3810 0 0,1 1-1 0 0,32 8 0 0 0,17 2 73 0 0,-18-9-251 0 0,0-2 1 0 0,-1-2 0 0 0,89-13 0 0 0,145-46 7 0 0,-144 28 140 0 0,-42 10-197 0 0,130-25-137 0 0,-225 47-19 0 0,-3 1-655 0 0,-5 5 761 0 0,4-4 321 0 0,5 2-91 0 0,10 7 86 0 0,-11-9-311 0 0,-1 0 1 0 0,0 0-1 0 0,0 0 0 0 0,0-1 1 0 0,0 1-1 0 0,0 0 1 0 0,0 0-1 0 0,0 1 1 0 0,-1-1-1 0 0,1 0 1 0 0,-1 0-1 0 0,0 0 1 0 0,1 0-1 0 0,-1 0 1 0 0,0 1-1 0 0,0-1 1 0 0,-1 3-1 0 0,0 4-7 0 0,0-1-1 0 0,-5 16 0 0 0,-4 3-24 0 0,-1 1-1 0 0,-27 47 1 0 0,7-15-16 0 0,-174 408-96 0 0,168-369 154 0 0,-77 236-46 0 0,101-283 68 0 0,2 0 0 0 0,2 1-1 0 0,2 0 1 0 0,0 86 0 0 0,15 12 365 0 0,0 77-10 0 0,-10-192-308 0 0,0 0 1 0 0,-3 0-1 0 0,0-1 1 0 0,-14 45-1 0 0,12-56 2412 0 0,10-25-2464 0 0,-1 0 0 0 0,1 0 1 0 0,-1 0-1 0 0,0-1 0 0 0,1 1 0 0 0,-1-1 0 0 0,0 0 0 0 0,0 1 1 0 0,3-5-1 0 0,-1 2 25 0 0,-2 3-57 0 0,-1 0 1 0 0,1 0-1 0 0,0 0 0 0 0,-1-1 1 0 0,0 1-1 0 0,1-1 0 0 0,-1 1 1 0 0,0-1-1 0 0,0 1 0 0 0,0-1 1 0 0,0 0-1 0 0,0 1 0 0 0,0-1 1 0 0,-1 0-1 0 0,1 0 0 0 0,0 0 1 0 0,-1 0-1 0 0,1 1 1 0 0,-1-1-1 0 0,0 0 0 0 0,0-3 1 0 0,0 0-8 0 0,1 2-20 0 0,-1 0 0 0 0,0 0 0 0 0,0-1 0 0 0,-1 1 0 0 0,1 0 0 0 0,-1 0 0 0 0,1 0 0 0 0,-1 0 0 0 0,0 0 0 0 0,0-1 0 0 0,-1 2-1 0 0,1-1 1 0 0,0 0 0 0 0,-4-5 0 0 0,2 4-34 0 0,-1 1-1 0 0,1-1 1 0 0,0 1-1 0 0,-1 0 1 0 0,0 0 0 0 0,0 0-1 0 0,0 1 1 0 0,-9-5-1 0 0,-3 0-42 0 0,-1 1 0 0 0,-1 1-1 0 0,1 0 1 0 0,-22-2 0 0 0,36 7 120 0 0,-39-6 30 0 0,1 1 0 0 0,-1 3-1 0 0,0 1 1 0 0,0 2 0 0 0,-60 10 0 0 0,42-1 35 0 0,0 4 0 0 0,1 2 0 0 0,-61 25 0 0 0,84-29-37 0 0,21-7-48 0 0,0 1-1 0 0,0 0 0 0 0,0 0 1 0 0,-13 10-1 0 0,26-15-152 0 0,16-1-190 0 0,-5-2-190 0 0,1 1 0 0 0,0-2 0 0 0,-1 1 0 0 0,1-1 0 0 0,-1 0 0 0 0,0-1 0 0 0,15-9 0 0 0,8-4-5687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0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1352 1 8751 0 0,'0'0'674'0'0,"-2"2"-280"0"0,-8 7 252 0 0,1 1 0 0 0,0 0 0 0 0,0 1 0 0 0,1 0 0 0 0,0 0 0 0 0,-8 17-1 0 0,-34 79 305 0 0,-389 898 3442 0 0,415-956-4324 0 0,-328 731 421 0 0,282-613-356 0 0,-78 202 1324 0 0,114-272-628 0 0,-69 138 0 0 0,98-226-805 0 0,-9 16 26 0 0,1 1 1 0 0,-13 41-1 0 0,24-54 24 0 0,2-11-65 0 0,1 0-1 0 0,0-1 0 0 0,-1 1 0 0 0,1 0 0 0 0,0-1 0 0 0,0 1 0 0 0,0-1 0 0 0,0 1 0 0 0,0-1 0 0 0,0 1 0 0 0,0-1 1 0 0,0 0-1 0 0,1 0 0 0 0,-1 0 0 0 0,0 1 0 0 0,1-1 0 0 0,-1 0 0 0 0,1-1 0 0 0,0 1 0 0 0,-1 0 0 0 0,1 0 0 0 0,0-1 1 0 0,-1 1-1 0 0,1-1 0 0 0,0 1 0 0 0,-1-1 0 0 0,4 1 0 0 0,0-1-236 0 0,0 1-1 0 0,0 0 1 0 0,0-1 0 0 0,0 0 0 0 0,0 0-1 0 0,0 0 1 0 0,0-1 0 0 0,8-2 0 0 0,3-3-1818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1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9215 0 0,'-2'1'422'0'0,"-35"16"1062"0"0,1 1-1 0 0,0 1 1 0 0,1 2 0 0 0,1 2 0 0 0,-48 42 0 0 0,51-37-1351 0 0,-31 37 0 0 0,54-56-111 0 0,1 1 0 0 0,0-1 1 0 0,0 1-1 0 0,1 1 0 0 0,1-1 0 0 0,0 1 0 0 0,0 0 1 0 0,1 0-1 0 0,0 1 0 0 0,-2 13 0 0 0,5-19-21 0 0,0 0-1 0 0,1-1 0 0 0,-1 1 0 0 0,1 0 0 0 0,1 0 1 0 0,-1 0-1 0 0,1 0 0 0 0,0 0 0 0 0,0-1 0 0 0,0 1 1 0 0,1 0-1 0 0,0-1 0 0 0,0 1 0 0 0,1-1 1 0 0,-1 0-1 0 0,1 0 0 0 0,0 0 0 0 0,1 0 0 0 0,-1 0 1 0 0,1-1-1 0 0,0 1 0 0 0,6 5 0 0 0,-2-4 58 0 0,1 0-1 0 0,0 0 0 0 0,0-1 1 0 0,0 0-1 0 0,0 0 0 0 0,1-1 1 0 0,-1 0-1 0 0,1-1 1 0 0,0 0-1 0 0,0-1 0 0 0,1 0 1 0 0,-1-1-1 0 0,0 1 0 0 0,1-2 1 0 0,14 0-1 0 0,-19-1 22 0 0,-1 1 0 0 0,1-1 0 0 0,0 0 0 0 0,-1 0 0 0 0,1 0 0 0 0,-1-1 0 0 0,1 0 0 0 0,-1 0 0 0 0,0-1 0 0 0,0 1 0 0 0,0-1 0 0 0,0 0 0 0 0,0-1 0 0 0,-1 1-1 0 0,1-1 1 0 0,-1 0 0 0 0,0 0 0 0 0,0 0 0 0 0,0 0 0 0 0,-1-1 0 0 0,0 1 0 0 0,0-1 0 0 0,0 0 0 0 0,0 0 0 0 0,-1 0 0 0 0,1-1 0 0 0,-1 1 0 0 0,-1-1 0 0 0,2-5 0 0 0,0-8 58 0 0,0 0 0 0 0,-2 0 0 0 0,0 0 0 0 0,-1-1-1 0 0,-3-22 1 0 0,-1 12-63 0 0,-1 0-1 0 0,-15-45 0 0 0,19 70-119 0 0,0 1 1 0 0,-1 0-1 0 0,0-1 0 0 0,0 1 0 0 0,0 0 1 0 0,-1 0-1 0 0,1 0 0 0 0,-1 0 0 0 0,0 1 1 0 0,0-1-1 0 0,-1 1 0 0 0,1 0 0 0 0,0-1 1 0 0,-1 1-1 0 0,0 1 0 0 0,0-1 0 0 0,0 1 1 0 0,0-1-1 0 0,0 1 0 0 0,0 0 0 0 0,-1 1 1 0 0,1-1-1 0 0,-1 1 0 0 0,1 0 0 0 0,-1 0 1 0 0,0 0-1 0 0,1 1 0 0 0,-1-1 0 0 0,0 1 1 0 0,1 0-1 0 0,-8 2 0 0 0,3-1-719 0 0,-12 1 705 0 0,8-3-9185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1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757 618 5983 0 0,'-1'2'464'0'0,"-23"31"291"0"0,17-24 642 0 0,0 1 1 0 0,-9 13-1 0 0,15-20-562 0 0,1-3-646 0 0,0 1 1 0 0,-1-1 0 0 0,1 1 0 0 0,0-1-1 0 0,0 1 1 0 0,0-1 0 0 0,-1 1-1 0 0,1-1 1 0 0,0 1 0 0 0,0-1 0 0 0,0 1-1 0 0,0-1 1 0 0,0 1 0 0 0,0-1 0 0 0,0 1-1 0 0,0 0 1 0 0,0-1 0 0 0,0 1 0 0 0,0 0-1 0 0,4-1-16 0 0,1 0 0 0 0,-1 0 0 0 0,0 0 0 0 0,0-1 0 0 0,1 1 0 0 0,-1-1 0 0 0,0 0 0 0 0,0 0 0 0 0,0-1 1 0 0,0 1-1 0 0,0-1 0 0 0,0 0 0 0 0,-1 0 0 0 0,1 0 0 0 0,-1-1 0 0 0,1 1 0 0 0,4-5 0 0 0,2-2 3 0 0,0-1 1 0 0,0 0-1 0 0,-1-1 1 0 0,10-14 0 0 0,66-114 422 0 0,-73 119-549 0 0,5-10-23 0 0,-2-1 0 0 0,-1-1 0 0 0,-2 0-1 0 0,-1-1 1 0 0,12-59 0 0 0,-18 65-40 0 0,1-41 1 0 0,-5 59-25 0 0,-1-1 1 0 0,-1 1-1 0 0,0-1 1 0 0,0 1-1 0 0,-1-1 1 0 0,0 1-1 0 0,-6-17 1 0 0,7 24 27 0 0,1 1 0 0 0,-1 0 0 0 0,1 0 1 0 0,-1 0-1 0 0,1 0 0 0 0,-1 0 0 0 0,0 0 0 0 0,1 0 0 0 0,-1 0 1 0 0,0 0-1 0 0,0 0 0 0 0,0 0 0 0 0,0 1 0 0 0,1-1 0 0 0,-1 0 1 0 0,0 1-1 0 0,-1-1 0 0 0,1 0 0 0 0,0 1 0 0 0,0-1 0 0 0,0 1 1 0 0,0 0-1 0 0,0-1 0 0 0,0 1 0 0 0,-1 0 0 0 0,1 0 0 0 0,0-1 1 0 0,0 1-1 0 0,0 0 0 0 0,-1 0 0 0 0,-1 1 0 0 0,0-1-31 0 0,-4 0 20 0 0,0 0 0 0 0,0 1-1 0 0,0 0 1 0 0,1 0 0 0 0,-1 1-1 0 0,1 0 1 0 0,-1 0 0 0 0,1 0-1 0 0,-1 1 1 0 0,1 0 0 0 0,0 0-1 0 0,0 1 1 0 0,1-1 0 0 0,-1 1-1 0 0,1 1 1 0 0,0-1 0 0 0,0 1-1 0 0,0 0 1 0 0,0 0 0 0 0,-6 9 0 0 0,-6 13-56 0 0,1 0 1 0 0,-17 41 0 0 0,21-41 92 0 0,-1-1 0 0 0,-1-1 0 0 0,-23 32 0 0 0,10-27 10 0 0,-1 0 0 0 0,-1-2 0 0 0,-1-1 0 0 0,-1-1 0 0 0,-2-2 0 0 0,-37 22 1 0 0,46-32 24 0 0,-1-2 0 0 0,0 0 0 0 0,0-1 0 0 0,-2-2 1 0 0,1 0-1 0 0,-1-2 0 0 0,0-1 0 0 0,0-1 1 0 0,-1-1-1 0 0,1-2 0 0 0,-36-1 0 0 0,56-1-39 0 0,0 0 0 0 0,1-1-1 0 0,-1 0 1 0 0,1-1 0 0 0,-1 1 0 0 0,1-1-1 0 0,0 0 1 0 0,0-1 0 0 0,0 0 0 0 0,-10-6-1 0 0,13 8 3 0 0,1-1-1 0 0,0 0 0 0 0,-1 0 1 0 0,1-1-1 0 0,0 1 0 0 0,0 0 1 0 0,1-1-1 0 0,-1 1 0 0 0,0-1 1 0 0,1 1-1 0 0,0-1 1 0 0,-1 0-1 0 0,1 0 0 0 0,0 1 1 0 0,0-1-1 0 0,1 0 0 0 0,-1 0 1 0 0,1 0-1 0 0,-1 0 0 0 0,1 0 1 0 0,0 0-1 0 0,0 0 0 0 0,0 0 1 0 0,0 0-1 0 0,2-5 1 0 0,0-1 21 0 0,0-1 1 0 0,1 1-1 0 0,1-1 1 0 0,0 1-1 0 0,0 0 1 0 0,10-14-1 0 0,39-50 142 0 0,-4 6-133 0 0,-46 62-45 0 0,16-16 0 0 0,-11 11 0 0 0,-6 7-6 0 0,-1 1-1 0 0,1 1 0 0 0,-1-1 1 0 0,1 0-1 0 0,0 0 0 0 0,-1 1 1 0 0,1-1-1 0 0,4-2 0 0 0,-5 3 3 0 0,1 1 0 0 0,-1-1 0 0 0,0 0 1 0 0,1 1-1 0 0,-1-1 0 0 0,1 1 0 0 0,-1 0 0 0 0,0-1 0 0 0,1 1 0 0 0,-1 0 0 0 0,1 0 0 0 0,-1 0 1 0 0,1 0-1 0 0,-1 0 0 0 0,1 0 0 0 0,-1 0 0 0 0,1 1 0 0 0,2 0 0 0 0,2 1 2 0 0,58 7 2 0 0,-58-9 1 0 0,-1 1 0 0 0,1 0 1 0 0,0 0-1 0 0,-1 0 0 0 0,1 1 0 0 0,-1 0 0 0 0,0 0 0 0 0,1 0 0 0 0,-1 1 1 0 0,0 0-1 0 0,0 0 0 0 0,-1 0 0 0 0,1 0 0 0 0,0 1 0 0 0,-1 0 0 0 0,0 0 1 0 0,0 0-1 0 0,0 1 0 0 0,-1-1 0 0 0,1 1 0 0 0,-1 0 0 0 0,0-1 0 0 0,-1 2 1 0 0,4 7-1 0 0,3 11 37 0 0,-2-1 1 0 0,-1 1 0 0 0,0 0-1 0 0,2 36 1 0 0,-2-21 43 0 0,-2-16-20 0 0,1 0-1 0 0,13 37 0 0 0,-15-50 19 0 0,1-1-1 0 0,1 0 0 0 0,0 1 0 0 0,0-1 1 0 0,0-1-1 0 0,1 1 0 0 0,1-1 0 0 0,10 11 0 0 0,-13-15-5 0 0,1-1 0 0 0,0 1 1 0 0,1 0-1 0 0,-1-1 0 0 0,0 0 0 0 0,1-1 0 0 0,0 1 0 0 0,-1-1 0 0 0,1 0 0 0 0,8 1 0 0 0,-4-1-28 0 0,0 0 0 0 0,0-1 1 0 0,1-1-1 0 0,-1 0 0 0 0,16-2 0 0 0,2-3-149 0 0,0-1 0 0 0,-1-1-1 0 0,39-16 1 0 0,8-7-600 0 0,-44 16-5835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3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273 165 5063 0 0,'-31'-11'533'0'0,"13"4"-135"0"0,0 1 0 0 0,0 1 0 0 0,-24-4-1 0 0,26 7 805 0 0,0 0-1 0 0,0-2 0 0 0,0 0 1 0 0,1-1-1 0 0,0 0 0 0 0,-29-16 1 0 0,37 15 288 0 0,7 4-1048 0 0,1 0-397 0 0,0-1 0 0 0,0 1 0 0 0,1-1 0 0 0,-1 1 0 0 0,0 0 0 0 0,1 0 0 0 0,-1-1 0 0 0,1 1 0 0 0,0 0 0 0 0,0 0 0 0 0,0 1 0 0 0,0-1 0 0 0,0 0 0 0 0,0 0 0 0 0,0 1 0 0 0,1 0 0 0 0,-1-1 0 0 0,6-1 0 0 0,5-3 0 0 0,1 1 0 0 0,18-4 0 0 0,-28 8-29 0 0,25-5 38 0 0,-1 2 0 0 0,1 1 0 0 0,0 1-1 0 0,1 2 1 0 0,45 4 0 0 0,-46-1 55 0 0,-1 2-1 0 0,1 0 1 0 0,-1 2 0 0 0,0 1 0 0 0,47 20 0 0 0,-51-17-13 0 0,-2 1 0 0 0,1 1 0 0 0,-2 0 1 0 0,1 2-1 0 0,-2 1 0 0 0,33 32 1 0 0,-46-41-86 0 0,0 1 1 0 0,-1 0 0 0 0,0 0 0 0 0,0 1 0 0 0,-1 0 0 0 0,0 0 0 0 0,-1 0 0 0 0,0 1 0 0 0,0-1 0 0 0,-1 1 0 0 0,3 17 0 0 0,-4-13-5 0 0,0 1 0 0 0,-2-1 1 0 0,0 1-1 0 0,0-1 0 0 0,-1 0 0 0 0,-1 1 0 0 0,-6 21 1 0 0,-2-3-8 0 0,-1 0 1 0 0,-3-1 0 0 0,0 0 0 0 0,-2-1 0 0 0,-1-1-1 0 0,-23 31 1 0 0,-98 109-1 0 0,23-33 0 0 0,95-109 0 0 0,1 0 0 0 0,1 0 0 0 0,-17 41 0 0 0,32-63 2 0 0,1 1 0 0 0,-1 0 0 0 0,1 0 0 0 0,1 0 0 0 0,-1 0 0 0 0,1 0 1 0 0,0 0-1 0 0,1 0 0 0 0,0 1 0 0 0,0-1 0 0 0,0 0 0 0 0,1 0 0 0 0,0 0 0 0 0,1 0 0 0 0,-1 0 0 0 0,1 0 0 0 0,1 0 0 0 0,-1 0 0 0 0,1-1 0 0 0,0 1 0 0 0,1-1 0 0 0,0 0 0 0 0,0 0 0 0 0,0 0 0 0 0,6 5 1 0 0,7 9 18 0 0,2-1 0 0 0,0-2 0 0 0,1 0 0 0 0,1-1 0 0 0,1-1 0 0 0,36 20 0 0 0,-8-10 14 0 0,1-2 1 0 0,55 16 0 0 0,-104-38-105 0 0,0-1-813 0 0,-2 0 783 0 0,1 0 1 0 0,-1 0-1 0 0,1 0 0 0 0,-1 0 1 0 0,1 0-1 0 0,-1 0 0 0 0,1 0 1 0 0,-1 0-1 0 0,1 0 1 0 0,-1-1-1 0 0,1 1 0 0 0,-1 0 1 0 0,1 0-1 0 0,-1 0 0 0 0,1-1 1 0 0,-1 1-1 0 0,1 0 0 0 0,-1-1 1 0 0,1 0-1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3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43 7799 0 0,'0'0'7679'0'0,"-1"-1"-7215"0"0,1-1-398 0 0,-1 0 0 0 0,1 1 0 0 0,-1-1 0 0 0,0 1 0 0 0,0-1 0 0 0,0 1-1 0 0,0-1 1 0 0,0 1 0 0 0,0 0 0 0 0,0-1 0 0 0,-1 1 0 0 0,1 0 0 0 0,0 0 0 0 0,-1 0 0 0 0,1 0 0 0 0,-1 0 0 0 0,1 0 0 0 0,-1 0 0 0 0,1 1 0 0 0,-1-1 0 0 0,1 0 0 0 0,-1 1-1 0 0,0-1 1 0 0,-2 1 0 0 0,-7-2 99 0 0,-1 0 0 0 0,-19 0 0 0 0,13 0 229 0 0,-88-3 912 0 0,91 5-1170 0 0,0 1 1 0 0,-1 1 0 0 0,1 1 0 0 0,0 0 0 0 0,0 0 0 0 0,-17 8 0 0 0,30-11-121 0 0,-18 7 106 0 0,1 1 0 0 0,0 1 0 0 0,-23 14 0 0 0,-49 38 34 0 0,81-52-144 0 0,9-8-12 0 0,0 0 0 0 0,1 0 0 0 0,-1 1 0 0 0,1-1 0 0 0,-1 0 0 0 0,1 0 0 0 0,0 0 0 0 0,-1 1 0 0 0,1-1 0 0 0,0 0 0 0 0,0 1 0 0 0,0-1 0 0 0,0 0 0 0 0,0 1 0 0 0,0-1 0 0 0,0 0 0 0 0,0 0 0 0 0,1 1 0 0 0,-1-1 0 0 0,0 0 0 0 0,1 0 0 0 0,-1 1 0 0 0,1-1 0 0 0,0 0 0 0 0,-1 0 0 0 0,1 0 0 0 0,0 0 0 0 0,-1 0 0 0 0,1 0 0 0 0,1 2 0 0 0,4 2 0 0 0,-1 0 0 0 0,1 0 0 0 0,-1-1 0 0 0,9 5 0 0 0,-6-3 0 0 0,35 20 0 0 0,-30-19 0 0 0,-1 0 0 0 0,19 15 0 0 0,-22-14 1 0 0,-1-1 0 0 0,0 1 0 0 0,0 0 0 0 0,-1 1 0 0 0,0 0 0 0 0,9 15-1 0 0,-14-20 5 0 0,-1-1-1 0 0,1 0 1 0 0,-1 1-1 0 0,0-1 1 0 0,0 0-1 0 0,0 1 1 0 0,0 0-1 0 0,-1-1 0 0 0,1 1 1 0 0,-1-1-1 0 0,0 1 1 0 0,0 0-1 0 0,0-1 1 0 0,-1 1-1 0 0,1-1 1 0 0,-1 1-1 0 0,0 0 0 0 0,0-1 1 0 0,0 1-1 0 0,0-1 1 0 0,-1 0-1 0 0,1 0 1 0 0,-1 1-1 0 0,-3 3 0 0 0,-1 1 22 0 0,0-1-1 0 0,-1 0 0 0 0,0 0 0 0 0,0-1 0 0 0,0 0 0 0 0,-1 0 0 0 0,0 0 0 0 0,0-1 0 0 0,0 0 1 0 0,-12 4-1 0 0,-6 2 84 0 0,-1-2-1 0 0,-32 8 1 0 0,16-6-55 0 0,16-3-4 0 0,0-2 0 0 0,-1 0 0 0 0,0-2 0 0 0,-28 1 0 0 0,-44-7-322 0 0,106 2 44 0 0,0-1 0 0 0,0 0 0 0 0,0 0 0 0 0,6-3 0 0 0,11-2-1240 0 0,3 2-3385 0 0,1 0-1486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3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1147 80 7855 0 0,'161'-39'1000'0'0,"-110"23"603"0"0,17-3 1097 0 0,-59 17-977 0 0,1 0-1 0 0,17 0 1 0 0,-29 3-1665 0 0,0-1 1 0 0,0 1-1 0 0,1 0 1 0 0,-1 0-1 0 0,0-1 1 0 0,1 1-1 0 0,-1 0 0 0 0,-2 2 1 0 0,-5 4 83 0 0,-64 20 667 0 0,48-19-570 0 0,-28 13 1 0 0,-72 38-79 0 0,-82 41 67 0 0,153-72-282 0 0,-2-3 1 0 0,-1-3-1 0 0,-1-2 0 0 0,-1-2 0 0 0,-70 11 1 0 0,113-27 23 0 0,1 0 1 0 0,-1-1 0 0 0,-19-1 0 0 0,29 0 20 0 0,0-1 1 0 0,0 0 0 0 0,0 0 0 0 0,-1 0 0 0 0,1-1 0 0 0,1 0 0 0 0,-1 0 0 0 0,0 0 0 0 0,0-1 0 0 0,-10-6 0 0 0,15 8 4 0 0,0 0 1 0 0,0 0-1 0 0,0 0 0 0 0,0 0 0 0 0,0 0 1 0 0,0 0-1 0 0,0 0 0 0 0,0-1 0 0 0,1 1 1 0 0,-1 0-1 0 0,0-3 0 0 0,0 4-4 0 0,1-1 5 0 0,0 1 1 0 0,-1-1-1 0 0,1 1 1 0 0,0 0-1 0 0,0-1 0 0 0,-1 1 1 0 0,1-1-1 0 0,0 1 1 0 0,0-1-1 0 0,0 1 0 0 0,0-1 1 0 0,0 1-1 0 0,0-1 1 0 0,0 1-1 0 0,0-1 0 0 0,0 1 1 0 0,0-1-1 0 0,0 1 1 0 0,0-1-1 0 0,0 1 0 0 0,0-1 1 0 0,0 1-1 0 0,0-1 1 0 0,0 1-1 0 0,1-1 1 0 0,-1 1-1 0 0,0 0 0 0 0,0-1 1 0 0,1 1-1 0 0,-1-1 1 0 0,0 1-1 0 0,1 0 0 0 0,-1-1 1 0 0,0 1-1 0 0,1-1 1 0 0,0 1-1 0 0,-1-1-13 0 0,4-2-11 0 0,-1 0 1 0 0,0 0 0 0 0,1 0-1 0 0,-1 0 1 0 0,1 1 0 0 0,0 0-1 0 0,0-1 1 0 0,0 1 0 0 0,0 1-1 0 0,0-1 1 0 0,0 0-1 0 0,1 1 1 0 0,-1 0 0 0 0,0 0-1 0 0,1 1 1 0 0,5-1 0 0 0,-2 0 4 0 0,-1 1 0 0 0,0 0 1 0 0,1 0-1 0 0,-1 1 1 0 0,0 0-1 0 0,0 1 1 0 0,0-1-1 0 0,1 1 0 0 0,8 4 1 0 0,-12-4 15 0 0,-1 0 1 0 0,1 0 0 0 0,-1 0-1 0 0,1 1 1 0 0,-1-1-1 0 0,0 1 1 0 0,0 0-1 0 0,0-1 1 0 0,0 1-1 0 0,0 1 1 0 0,-1-1-1 0 0,0 0 1 0 0,1 1 0 0 0,-1-1-1 0 0,-1 1 1 0 0,1 0-1 0 0,0 0 1 0 0,-1-1-1 0 0,0 1 1 0 0,0 0-1 0 0,0 0 1 0 0,0 0 0 0 0,0 0-1 0 0,-1 1 1 0 0,0-1-1 0 0,0 0 1 0 0,-1 8-1 0 0,-2 7-15 0 0,0 0 0 0 0,-2 0 0 0 0,0 0 0 0 0,-13 28-1 0 0,14-36 10 0 0,-98 224-66 0 0,8-24 72 0 0,-67 195-76 0 0,139-353-98 0 0,-31 59 1 0 0,36-82 159 0 0,-2-1 1 0 0,0 0-1 0 0,-28 30 0 0 0,38-52-283 0 0,-2 4 1798 0 0,11-11-1473 0 0,0 0 1 0 0,0 1-1 0 0,0-1 1 0 0,0 0-1 0 0,0 0 1 0 0,0 1-1 0 0,0-1 1 0 0,0 0-1 0 0,0 1 1 0 0,0-1-1 0 0,0 0 1 0 0,0 0-1 0 0,0 1 1 0 0,0-1-1 0 0,0 0 1 0 0,1 0-1 0 0,-1 1 1 0 0,0-1-1 0 0,0 0 1 0 0,0 0-1 0 0,0 1 1 0 0,0-1-1 0 0,1 0 1 0 0,-1 0-1 0 0,0 0 1 0 0,0 1-1 0 0,0-1 1 0 0,1 0-1 0 0,-1 0 1 0 0,0 0 0 0 0,0 0-1 0 0,1 0 1 0 0,-1 0-1 0 0,0 1 1 0 0,0-1-1 0 0,1 0 1 0 0,-1 0-1 0 0,0 0 1 0 0,0 0-1 0 0,1 0 1 0 0,-1 0-1 0 0,0 0 1 0 0,0 0-1 0 0,1 0 1 0 0,-1 0-1 0 0,0 0 1 0 0,1 0-1 0 0,9 1 96 0 0,-1 0 0 0 0,1-1 0 0 0,0 0 0 0 0,-1-1 0 0 0,1 0 0 0 0,16-4 0 0 0,10 0 132 0 0,246-20 551 0 0,-55 0-1095 0 0,-225 25 102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34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5 2303 0 0,'0'0'354'0'0,"3"0"644"0"0,-3 0-840 0 0,0 0 0 0 0,1-1 1 0 0,-1 1-1 0 0,0 0 0 0 0,0 0 0 0 0,1 0 0 0 0,-1 0 0 0 0,0 0 0 0 0,0 0 0 0 0,1 0 0 0 0,-1 0 0 0 0,0 0 0 0 0,0 0 0 0 0,1 0 0 0 0,-1 0 0 0 0,0 0 0 0 0,1 0 0 0 0,-1 0 0 0 0,0 0 0 0 0,0 0 0 0 0,1 0 0 0 0,-1 0 0 0 0,0 0 0 0 0,0 0 0 0 0,1 0 0 0 0,-1 0 0 0 0,0 0 0 0 0,0 1 0 0 0,1-1 0 0 0,-1 0 0 0 0,0 0 0 0 0,0 0 0 0 0,0 1 0 0 0,1-1 0 0 0,-1 0 0 0 0,-8 8 1215 0 0,-22 9-1209 0 0,29-17-127 0 0,-83 40 1104 0 0,-12 7-57 0 0,-108 76-272 0 0,161-93-567 0 0,2 2-1 0 0,-59 59 1 0 0,85-75-67 0 0,1 0 1 0 0,0 2-1 0 0,1-1 1 0 0,-11 22 0 0 0,18-28-48 0 0,1 0-1 0 0,0 1 1 0 0,0-1 0 0 0,1 1 0 0 0,1 0 0 0 0,0 1 0 0 0,0-1-1 0 0,-1 21 1 0 0,4-27-92 0 0,0 0 0 0 0,0 1-1 0 0,1-1 1 0 0,0 1 0 0 0,0-1 0 0 0,0 0-1 0 0,1 1 1 0 0,0-1 0 0 0,0 0 0 0 0,0 0-1 0 0,1 0 1 0 0,0-1 0 0 0,0 1 0 0 0,1-1-1 0 0,-1 1 1 0 0,1-1 0 0 0,0 0 0 0 0,1 0-1 0 0,-1-1 1 0 0,1 1 0 0 0,0-1 0 0 0,0 0-1 0 0,0-1 1 0 0,1 1 0 0 0,-1-1 0 0 0,1 0-1 0 0,0 0 1 0 0,0-1 0 0 0,0 1 0 0 0,0-1-1 0 0,0-1 1 0 0,9 2 0 0 0,3-1 211 0 0,0-1 0 0 0,1-1 1 0 0,-1-1-1 0 0,0-1 0 0 0,35-7 1 0 0,85-31 592 0 0,-90 22-697 0 0,0-3 0 0 0,-2-1 0 0 0,0-2 0 0 0,-2-2 0 0 0,-1-3 0 0 0,-1-1 0 0 0,61-56 0 0 0,-90 74-132 0 0,-2 0-1 0 0,1-1 1 0 0,-1 0-1 0 0,-1-1 1 0 0,-1 0-1 0 0,0-1 1 0 0,11-23-1 0 0,-17 32-26 0 0,-1 0 0 0 0,0 0 0 0 0,0 0-1 0 0,0-1 1 0 0,-1 1 0 0 0,0-1 0 0 0,0 1 0 0 0,0-1 0 0 0,-1 1-1 0 0,0-1 1 0 0,-1 0 0 0 0,1 1 0 0 0,-1-1 0 0 0,0 1 0 0 0,-1-1 0 0 0,0 1-1 0 0,0 0 1 0 0,0 0 0 0 0,0 0 0 0 0,-1 0 0 0 0,0 0 0 0 0,-5-7 0 0 0,0 4-80 0 0,1 0 1 0 0,-2 1-1 0 0,1 0 1 0 0,-1 0-1 0 0,0 1 1 0 0,0 0-1 0 0,-1 0 1 0 0,0 1-1 0 0,-12-6 1 0 0,-15-4-331 0 0,-51-15 0 0 0,27 10 275 0 0,26 8-52 0 0,-56-19-743 0 0,90 32 770 0 0,1 2-1462 0 0,4 9-4285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4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71 6879 0 0,'0'0'623'0'0,"-11"3"886"0"0,2-1 4455 0 0,11-1-5468 0 0,7 3-281 0 0,1-1-1 0 0,-1 1 0 0 0,0-1 1 0 0,1-1-1 0 0,-1 0 1 0 0,1 0-1 0 0,0-1 0 0 0,0 0 1 0 0,10-1-1 0 0,32-1 324 0 0,80-13 0 0 0,48-23-262 0 0,-161 33-271 0 0,45-11 285 0 0,104-10-1 0 0,-163 24-289 0 0,18 3 0 0 0,-14-1-128 0 0,8-2-6564 0 0,-4-3 1208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06:0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147 115 1839 0 0,'0'0'8259'0'0,"-2"0"-9708"0"0,-44 0-137 0 0,43 1 1765 0 0,1-1 0 0 0,-1 1 0 0 0,0 0-1 0 0,0 0 1 0 0,0 1 0 0 0,0-1-1 0 0,1 1 1 0 0,-1-1 0 0 0,-3 4 0 0 0,-3 0 337 0 0,-20 11 1636 0 0,28-15-1472 0 0,-9-5-352 0 0,3-6-301 0 0,3-4 16 0 0,-2-19 122 0 0,5 22 1828 0 0,3 9-1885 0 0,41-29 154 0 0,-36 25-241 0 0,-5 4 36 0 0,0 2 29 0 0,13 2-8 0 0,2 4-50 0 0,-3-1 32 0 0,-11-5 460 0 0,0 1-456 0 0,1 0-42 0 0,27 0 210 0 0,-20-1-210 0 0,-8 0 42 0 0,0-1 12 0 0,8 0-42 0 0,-8 0 188 0 0,0 2-168 0 0,12 3-33 0 0,-1-1 35 0 0,3 2 35 0 0,-14-5-26 0 0,0 0 8 0 0,8 0 22 0 0,0-1 0 0 0,0-1 1 0 0,0 0-1 0 0,-1 0 0 0 0,1-1 0 0 0,-1-1 0 0 0,0 1 0 0 0,19-11 0 0 0,5 0 97 0 0,-19 7-128 0 0,-13 5 3 0 0,2 1-3 0 0,9-3-37 0 0,-10 3 127 0 0,0 1-66 0 0,8-2 0 0 0,-8 2-69 0 0,1-1-1119 0 0,10 0 803 0 0,-10 1 1621 0 0,0 0-831 0 0,11 0-302 0 0,-7 0-127 0 0,5 3-43 0 0,-10-2 118 0 0,3 0 145 0 0,1-1 0 0 0,-1 2 1 0 0,10 2-1 0 0,-12-3-387 0 0,0 0 271 0 0,0 0-101 0 0,10 3-43 0 0,-11-3 29 0 0,1 0-29 0 0,-1 0-1 0 0,0 1 0 0 0,0-1 1 0 0,0 1-1 0 0,0-1 1 0 0,-1 1-1 0 0,1 0 1 0 0,0 0-1 0 0,2 3 0 0 0,-5-5-22 0 0,3 3 52 0 0,0-1 1 0 0,7 8-33 0 0,3 0 34 0 0,-10-8-46 0 0,0 0 124 0 0,1-1-66 0 0,10 5-43 0 0,-10-5 29 0 0,-3-1-48 0 0,0 1 0 0 0,0-1 0 0 0,0 0 0 0 0,0 1 0 0 0,0-1 0 0 0,0 1 0 0 0,0-1 0 0 0,0 1 0 0 0,0-1 0 0 0,0 1 0 0 0,0 0 0 0 0,1 1 0 0 0,0-1 5 0 0,1 1 49 0 0,1-1 15 0 0,18 5 33 0 0,-4-1-38 0 0,3-2-16 0 0,-2-3-42 0 0,1-2-11 0 0,-1-1 0 0 0,1 0 0 0 0,-1 1 0 0 0,-2 4 0 0 0,-2 1 11 0 0,-9-2 42 0 0,13 4 46 0 0,-14-6-80 0 0,5-1 87 0 0,-6 2-95 0 0,-1 1-1 0 0,0-1 1 0 0,1 0 0 0 0,-1-1-1 0 0,1 1 1 0 0,-1 0-1 0 0,1-1 1 0 0,3-1 0 0 0,21-6 21 0 0,17 1-32 0 0,-31 3 0 0 0,1 0 0 0 0,-1 1 0 0 0,0 0 0 0 0,0-2 0 0 0,2 1 0 0 0,-1-1 0 0 0,-1 0 0 0 0,0 3 0 0 0,0-3 0 0 0,1-2 0 0 0,-2-1 0 0 0,2 4 0 0 0,0 1 0 0 0,-2 1 12 0 0,-11 2 49 0 0,1 0 21 0 0,8-2 7 0 0,-8 2-14 0 0,0-1-10 0 0,29-3 2783 0 0,-35 6-2732 0 0,-7 2-16 0 0,8-3-4 0 0,-1 0 0 0 0,-40 14 208 0 0,31-9-288 0 0,-1 3-16 0 0,-6 7 2 0 0,17-12-3 0 0,1-1-11 0 0,-8 10-60 0 0,7-11-16 0 0,0 0-270 0 0,-5 7 286 0 0,5-7-14 0 0,2 1-211 0 0,-3 8 210 0 0,2-8 6 0 0,1 0 1 0 0,-4 32-140 0 0,4-22 219 0 0,0-11 16 0 0,-1-1 1 0 0,1 1-1 0 0,0 0 0 0 0,-1 0 1 0 0,1-1-1 0 0,-1 1 0 0 0,0 0 1 0 0,1-1-1 0 0,-1 1 0 0 0,0-1 1 0 0,0 1-1 0 0,0-1 1 0 0,0 1-1 0 0,0-1 0 0 0,0 0 1 0 0,-3 3-1 0 0,3-4-4 0 0,0 2 58 0 0,-2 0-16 0 0,-20 14 131 0 0,21-14-117 0 0,-1-2 0 0 0,-5 1-43 0 0,6 0 29 0 0,-9-3 27 0 0,-5-10-35 0 0,6 4-31 0 0,-1 0 28 0 0,-9-5-29 0 0,15 11-15 0 0,-7-2 2 0 0,8 3-4 0 0,-1 0 0 0 0,1 1 0 0 0,0 0 0 0 0,0 0 0 0 0,0 0 0 0 0,-1 0 0 0 0,1 1 0 0 0,-4 1 0 0 0,-1 0-3 0 0,1 1 0 0 0,0 1 0 0 0,0 0-1 0 0,-11 7 1 0 0,7-4 7 0 0,0 1-12 0 0,3-3-48 0 0,7-3-11 0 0,0-3-850 0 0,-4-1 882 0 0,-1 1 1 0 0,0 0-1 0 0,0 0 0 0 0,1 0 0 0 0,-1 1 0 0 0,0 0 1 0 0,0 0-1 0 0,0 1 0 0 0,0 0 0 0 0,1 0 1 0 0,-13 4-1 0 0,-3 8-921 0 0,20-12 261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4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14 6911 0 0,'0'0'5266'0'0,"-2"1"-4860"0"0,-30 22 683 0 0,13-10-816 0 0,1 0 0 0 0,-19 19 0 0 0,-101 88-30 0 0,25-24 68 0 0,90-75-44 0 0,2 1 1 0 0,-33 44-1 0 0,49-60-198 0 0,1 1 0 0 0,0 0-1 0 0,0 0 1 0 0,1 0 0 0 0,0 0 0 0 0,0 1-1 0 0,1 0 1 0 0,0-1 0 0 0,0 1 0 0 0,0 0-1 0 0,1 0 1 0 0,1 0 0 0 0,-1 0-1 0 0,2 11 1 0 0,0-11 11 0 0,0-1 0 0 0,0 0 0 0 0,1-1 0 0 0,0 1-1 0 0,1 0 1 0 0,-1 0 0 0 0,1-1 0 0 0,1 0 0 0 0,-1 1-1 0 0,1-1 1 0 0,0-1 0 0 0,0 1 0 0 0,1 0 0 0 0,0-1 0 0 0,0 0-1 0 0,7 6 1 0 0,5 1 22 0 0,1-1 0 0 0,0 0 0 0 0,0-1-1 0 0,1-1 1 0 0,0-1 0 0 0,1 0 0 0 0,-1-2-1 0 0,26 6 1 0 0,-19-7-16 0 0,0-1 0 0 0,1-1-1 0 0,-1-2 1 0 0,1 0 0 0 0,-1-2 0 0 0,1-1-1 0 0,-1-1 1 0 0,33-7 0 0 0,-21 0 97 0 0,1-1-1 0 0,-2-2 1 0 0,0-1 0 0 0,65-36 0 0 0,-85 40-161 0 0,0-1 1 0 0,0-1 0 0 0,-1 0-1 0 0,-1-2 1 0 0,0 1 0 0 0,0-2 0 0 0,-2 0-1 0 0,18-25 1 0 0,-23 29-14 0 0,-1-1 0 0 0,0 0 0 0 0,-1 0 0 0 0,-1-1 0 0 0,0 0 0 0 0,0 0 0 0 0,-2 0 0 0 0,1 0 0 0 0,-2-1 0 0 0,0 1 0 0 0,0-1 0 0 0,-1 1 0 0 0,-1-21 0 0 0,-1 21-36 0 0,-1 0-1 0 0,1 1 0 0 0,-2-1 1 0 0,0 1-1 0 0,0 0 1 0 0,-1 0-1 0 0,-1 0 0 0 0,0 0 1 0 0,0 1-1 0 0,-1 0 1 0 0,-1 0-1 0 0,0 0 0 0 0,0 1 1 0 0,-1 0-1 0 0,0 0 1 0 0,-1 1-1 0 0,0 0 0 0 0,-1 1 1 0 0,-10-8-1 0 0,7 7-49 0 0,1 0 1 0 0,-2 1-1 0 0,1 1 0 0 0,-1 0 0 0 0,0 1 0 0 0,0 0 0 0 0,-1 1 1 0 0,0 1-1 0 0,0 0 0 0 0,0 1 0 0 0,0 1 0 0 0,-27-1 1 0 0,14 4 34 0 0,1 1 1 0 0,0 1-1 0 0,0 2 1 0 0,-41 11-1 0 0,26-2 15 0 0,-80 39 0 0 0,120-52-74 0 0,4-1-239 0 0,7 2 25 0 0,0-1 0 0 0,0-1 1 0 0,0 0-1 0 0,-1 0 0 0 0,1-1 1 0 0,0 0-1 0 0,11-2 0 0 0,-14 2 189 0 0,48-9-865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3:1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62 4375 0 0,'0'0'5614'0'0,"-2"3"-5380"0"0,2-2 397 0 0,-4 13 5888 0 0,8 9-6429 0 0,-3-22-85 0 0,15 33 1 0 0,-12-29 37 0 0,6 3-33 0 0,3 1-10 0 0,3-4 0 0 0,-12-3 0 0 0,2-1 0 0 0,19-5 0 0 0,30-9 84 0 0,-48 12-74 0 0,2-1 14 0 0,-1 0-1 0 0,1 1 1 0 0,0 0 0 0 0,0 1-1 0 0,0 0 1 0 0,-1 0-1 0 0,18 3 1 0 0,-8 0 19 0 0,8 3-38 0 0,-21-6 3 0 0,21 0 128 0 0,2-1-35 0 0,0-1 0 0 0,0-2 0 0 0,36-8 0 0 0,-52 10-58 0 0,26-6 65 0 0,-3-2-30 0 0,-29 10-51 0 0,24-8 6 0 0,-13 3-33 0 0,0 4 0 0 0,2 2 0 0 0,-14-1 0 0 0,13 7 0 0 0,-7-3 0 0 0,4 3 0 0 0,1 3 0 0 0,0 0 12 0 0,1-3 36 0 0,-12-5-30 0 0,1 0 0 0 0,0-1 0 0 0,0 0 0 0 0,0 0 0 0 0,0 0-1 0 0,0-1 1 0 0,0 0 0 0 0,0 0 0 0 0,0 0 0 0 0,10-3 0 0 0,-8 1 37 0 0,0 0-1 0 0,0-1 1 0 0,0 0 0 0 0,-1 0 0 0 0,1-1-1 0 0,-1 0 1 0 0,10-7 0 0 0,-7 4 11 0 0,0 0 0 0 0,0 1 0 0 0,1 0 0 0 0,-1 1 0 0 0,1 0 0 0 0,1 1 0 0 0,-1 0 0 0 0,1 1 0 0 0,19-3 0 0 0,-30 6-62 0 0,1 0 0 0 0,-1-1 0 0 0,0 1 0 0 0,0 0 0 0 0,0 0 0 0 0,0 1 0 0 0,0-1 0 0 0,1 0 0 0 0,-1 0 0 0 0,0 0 0 0 0,0 1 0 0 0,2 0 0 0 0,2 1-3 0 0,25 4-1 0 0,-14 0 0 0 0,9 3 0 0 0,3 3-20 0 0,-21-8 8 0 0,1 0 0 0 0,-1-1 0 0 0,1 0 0 0 0,0-1 0 0 0,0 1 0 0 0,0-2 0 0 0,0 1 0 0 0,1-1 0 0 0,-1 0 0 0 0,12-1 0 0 0,-3-1 12 0 0,-1-2 0 0 0,1 0 0 0 0,-1 0 0 0 0,31-12 0 0 0,-17 4 0 0 0,-21 8 0 0 0,0 0 0 0 0,-1 0 0 0 0,1-1 0 0 0,9-6 0 0 0,64-39 0 0 0,-67 41 0 0 0,2 2 0 0 0,2 4 0 0 0,0 6 0 0 0,-8 0-33 0 0,-1 1 1 0 0,0 0-1 0 0,0 1 0 0 0,-1 0 0 0 0,0 0 0 0 0,11 10 1 0 0,-2-1-25 0 0,-12-12-25 0 0,-1 0 56 0 0,-1 0 0 0 0,1-1 1 0 0,1 0-1 0 0,-1 0 0 0 0,6 2 0 0 0,-4-3 8 0 0,-6 0 13 0 0,0-1 0 0 0,0 0 0 0 0,0 1 0 0 0,1-1 1 0 0,-1 0-1 0 0,0 0 0 0 0,0 0 0 0 0,0 0 0 0 0,0 0 0 0 0,0 0 0 0 0,2-1 1 0 0,1 1-5 0 0,12-3 9 0 0,-10 1 4 0 0,-1 0 0 0 0,1 0 0 0 0,-1-1 0 0 0,0 0 0 0 0,1 0 0 0 0,7-6 0 0 0,32-34 43 0 0,-32 30-39 0 0,-9 10 35 0 0,3-3-50 0 0,-6 5-73 0 0,3 24-501 0 0,0 3 82 0 0,-8 6-1153 0 0,-2 3-4407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3:1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3223 0 0,'0'0'10168'0'0,"1"-2"-10465"0"0,3-9 2754 0 0,-2 10-2201 0 0,8-2-16 0 0,-7 3-68 0 0,-1-1-32 0 0,16-6 55 0 0,0 2-1 0 0,20-4 1 0 0,11-3-11 0 0,-44 10-163 0 0,24-3 34 0 0,-26 5-49 0 0,26-2 46 0 0,-23 3-50 0 0,11 3-2 0 0,-17-4 0 0 0,31 10 0 0 0,-21-3 0 0 0,-4-3 0 0 0,6 10 0 0 0,-3-1-16 0 0,0 1-1 0 0,-2 1 0 0 0,0-1 1 0 0,7 22-1 0 0,11 23-356 0 0,-22-54 300 0 0,8 5 58 0 0,6-2 15 0 0,3-3 11 0 0,17 3 133 0 0,-34-8-75 0 0,0 2-15 0 0,10 4-44 0 0,-11-5-10 0 0,-1 1 0 0 0,0-1 0 0 0,1 0 0 0 0,-1 0 0 0 0,0 1 0 0 0,0-1 0 0 0,0 1 0 0 0,1 2 0 0 0,0 0 0 0 0,0 1 0 0 0,0-1 0 0 0,-1 1 0 0 0,0 0 0 0 0,0-1 0 0 0,0 1 0 0 0,0 0 0 0 0,-1 0 0 0 0,0 0 0 0 0,0-1 0 0 0,0 1 0 0 0,-1 5 0 0 0,-3 9 0 0 0,-9 33 0 0 0,2-17 0 0 0,5-10 3 0 0,-12 60-6 0 0,16-72 18 0 0,0 0 0 0 0,1 0 0 0 0,1 0 0 0 0,1 18 0 0 0,0-21 38 0 0,6 13 35 0 0,11 19 358 0 0,-18-40-314 0 0,1 1 10 0 0,2 0-52 0 0,-1 1 0 0 0,1 0 0 0 0,0-1 0 0 0,0 1-1 0 0,0-1 1 0 0,1 0 0 0 0,-1 0 0 0 0,1 0 0 0 0,-1-1 0 0 0,7 4-1 0 0,-2-1-30 0 0,1-1-1 0 0,0 0 0 0 0,-1-1 1 0 0,14 4-1 0 0,28 6 99 0 0,65 12-74 0 0,-56-10-83 0 0,-22-6-16 0 0,-6-2-304 0 0,-28-6 124 0 0,-3 0-326 0 0,0-1 513 0 0,0 0-1 0 0,0 0 1 0 0,1 1-1 0 0,-1-1 1 0 0,0 0-1 0 0,0 0 1 0 0,0 0-1 0 0,0 0 0 0 0,0 0 1 0 0,0 1-1 0 0,0-1 1 0 0,0 0-1 0 0,1 0 1 0 0,-1 0-1 0 0,0 0 1 0 0,0 0-1 0 0,0 0 1 0 0,0 0-1 0 0,1 1 1 0 0,-1-1-1 0 0,0 0 1 0 0,0 0-1 0 0,0 0 1 0 0,0 0-1 0 0,1 0 1 0 0,-1 0-1 0 0,0 0 1 0 0,0 0-1 0 0,0 0 1 0 0,1 0-1 0 0,5 2-1342 0 0,0 18-9291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3:1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8375 0 0,'0'0'1488'0'0,"4"-12"744"0"0,-4-1-2232 0 0,-4 0-672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3:1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68 8143 0 0,'0'0'3618'0'0,"2"-1"-2685"0"0,17-12 915 0 0,-13 10-1637 0 0,0-1 0 0 0,-1 0 0 0 0,1-1 0 0 0,-1 1 1 0 0,1-1-1 0 0,-1 0 0 0 0,5-8 0 0 0,-6 9-210 0 0,0-2-300 0 0,-18 9 25 0 0,-1 2 342 0 0,0-1-68 0 0,-9 4 79 0 0,21-8-39 0 0,0 0 595 0 0,-11 2 12 0 0,3-2-464 0 0,6 1-103 0 0,-7 1-64 0 0,9-2-38 0 0,0 0 0 0 0,0 1 0 0 0,0-1 0 0 0,0 1-1 0 0,0 0 1 0 0,0 0 0 0 0,0 0 0 0 0,0 1 0 0 0,0-1-1 0 0,0 1 1 0 0,1-1 0 0 0,-1 1 0 0 0,1 0 0 0 0,-1 0 0 0 0,1 0-1 0 0,-3 3 1 0 0,0 0-33 0 0,-17 17-105 0 0,-4-2 96 0 0,14-11 54 0 0,-13 12 108 0 0,-14 2 1009 0 0,25-14-1094 0 0,9-4-13 0 0,-8 14 0 0 0,9-16 0 0 0,1 1 0 0 0,-8 17 0 0 0,7-14 0 0 0,2-2 0 0 0,0 0 0 0 0,0 0 0 0 0,0 0 0 0 0,1 1 0 0 0,0-1 0 0 0,-1 9 0 0 0,-1 3 0 0 0,1-4 11 0 0,1-11 52 0 0,4-3 49 0 0,10-8 212 0 0,-1 0-1 0 0,13-12 1 0 0,-10 8-31 0 0,-2 4 160 0 0,-11 8-236 0 0,1-1-15 0 0,6-4-64 0 0,-6 5 74 0 0,0 0-125 0 0,8-1-83 0 0,-8 1-88 0 0,-1 3-491 0 0,0 1 496 0 0,0-1 1 0 0,-1 1-1 0 0,1 0 0 0 0,-1 0 0 0 0,1 0 0 0 0,-1 0 1 0 0,0 1-1 0 0,0-1 0 0 0,0 0 0 0 0,0 0 0 0 0,-1 1 1 0 0,0-1-1 0 0,1 0 0 0 0,-1 1 0 0 0,0-1 1 0 0,-1 0-1 0 0,0 6 0 0 0,-1 5-214 0 0,-2 0 0 0 0,-9 25 0 0 0,5-17 286 0 0,-4 9 43 0 0,8-24 6 0 0,3-5 39 0 0,0 0 59 0 0,-3 8 27 0 0,3-7 647 0 0,-5 10-200 0 0,-1-3-380 0 0,-10 22-68 0 0,14-27-161 0 0,-2 4-105 0 0,0 1-1 0 0,0-1 0 0 0,-4 13 0 0 0,8-17-19 0 0,-4 3 4 0 0,4-6 16 0 0,0 0 20 0 0,-7 5 75 0 0,7-5 522 0 0,-2-2-401 0 0,-7 3-16 0 0,8-2 92 0 0,-1-1-101 0 0,-56 5 192 0 0,44-6-273 0 0,7-1-10 0 0,-3 0 0 0 0,-18 7 0 0 0,-12 6 0 0 0,25-7 0 0 0,2-6 0 0 0,10 1 18 0 0,0-1-1 0 0,0 0 1 0 0,0 0-1 0 0,1 0 1 0 0,-1-1-1 0 0,0 1 1 0 0,1-1-1 0 0,0 0 1 0 0,0 0-1 0 0,0 0 1 0 0,0 0-1 0 0,0-1 1 0 0,0 1-1 0 0,-3-7 1 0 0,-2-5 174 0 0,0-1 0 0 0,-7-22-1 0 0,14 35-165 0 0,-1-12 90 0 0,1 13-111 0 0,1-1 0 0 0,0 1 0 0 0,-1-1 1 0 0,1 1-1 0 0,-1-1 0 0 0,0 1 0 0 0,1 0 0 0 0,-1-1 0 0 0,0 1 1 0 0,-1 0-1 0 0,1-1 0 0 0,0 1 0 0 0,-1 0 0 0 0,-2-3 1 0 0,2 3-64 0 0,3 5-2126 0 0,8 47-2161 0 0,-8-46 2746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4:2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24 353 4863 0 0,'0'0'1642'0'0,"-1"-1"-1544"0"0,0 1-100 0 0,0 0-1 0 0,0 0 1 0 0,0 0 0 0 0,0 0-1 0 0,1-1 1 0 0,-1 1-1 0 0,0 0 1 0 0,0 0-1 0 0,0-1 1 0 0,1 1-1 0 0,-1-1 1 0 0,0 1-1 0 0,1-1 1 0 0,-1 1-1 0 0,0-1 1 0 0,1 1-1 0 0,-1-1 1 0 0,0 0 0 0 0,1 1-1 0 0,-1-1 1 0 0,1 0-1 0 0,0 1 1 0 0,-1-1-1 0 0,1 0 1 0 0,-1 0-1 0 0,1 0 1 0 0,0 1-1 0 0,0-1 1 0 0,-1 0-1 0 0,1-1 1 0 0,0 0-4 0 0,-1-2-64 0 0,-1-4 29 0 0,1 1 538 0 0,2 0 5642 0 0,2 0-6722 0 0,-2 5 660 0 0,0 1 0 0 0,0-1-1 0 0,0 1 1 0 0,1 0-1 0 0,-1-1 1 0 0,0 1 0 0 0,1 0-1 0 0,-1 0 1 0 0,1 0-1 0 0,-1 0 1 0 0,1 0 0 0 0,0 0-1 0 0,-1 0 1 0 0,1 1 0 0 0,0-1-1 0 0,0 1 1 0 0,2-1-1 0 0,40-8 212 0 0,-29 7-215 0 0,3-2-49 0 0,35 2 90 0 0,-35 0-105 0 0,-10 1-9 0 0,0 0 1 0 0,0 0-1 0 0,0 0 0 0 0,0-1 0 0 0,0 0 0 0 0,12-6 0 0 0,6-6 15 0 0,-1-1 0 0 0,-1-1 0 0 0,-1-1 0 0 0,27-24 0 0 0,-35 28-4 0 0,0 1 1 0 0,1 0 0 0 0,1 1-1 0 0,0 1 1 0 0,20-9-1 0 0,-23 13 18 0 0,0 1 1 0 0,0 0-1 0 0,0 1 1 0 0,1 0-1 0 0,-1 1 0 0 0,1 1 1 0 0,21-1-1 0 0,-16 4-2 0 0,-1 3 26 0 0,0 5-54 0 0,-12-5-20 0 0,-1 0 0 0 0,1 1 0 0 0,-1 0 0 0 0,0 0 0 0 0,0 1 1 0 0,-1-1-1 0 0,8 11 0 0 0,-12-14-43 0 0,1 1-3 0 0,18 22-61 0 0,-16-23 75 0 0,11-1 42 0 0,-12-2 11 0 0,0 1 0 0 0,0-1 0 0 0,-1 1 0 0 0,1-1 0 0 0,0 0 0 0 0,0 0 0 0 0,-1 0 0 0 0,1-1 0 0 0,-1 1 0 0 0,1 0 0 0 0,-1-1 0 0 0,4-3 0 0 0,3-3 0 0 0,-1-1 0 0 0,-1 0 0 0 0,9-13 0 0 0,4-6 0 0 0,-3 5 132 0 0,-16 21 556 0 0,0 1-622 0 0,-1 1-1 0 0,0-1 1 0 0,1 0-1 0 0,-1 1 1 0 0,0-1-1 0 0,1 0 1 0 0,-1 1-1 0 0,1-1 0 0 0,-1 1 1 0 0,1-1-1 0 0,-1 1 1 0 0,1-1-1 0 0,0 1 1 0 0,-1-1-1 0 0,1 1 1 0 0,-1-1-1 0 0,1 1 1 0 0,0 0-1 0 0,1-1 1 0 0,20-1-42 0 0,-16 5-27 0 0,-1-1 4 0 0,28 10-1 0 0,1 2 0 0 0,36 20 0 0 0,-39-18 0 0 0,-18-9 21 0 0,0-1-1 0 0,1-1 0 0 0,18 6 1 0 0,-27-10-48 0 0,1 0 0 0 0,0 0 1 0 0,-1 0-1 0 0,1-1 0 0 0,0 0 1 0 0,0 0-1 0 0,0-1 0 0 0,-1 0 1 0 0,1 0-1 0 0,0 0 0 0 0,7-3 1 0 0,20-8 381 0 0,53-27 0 0 0,-84 38-306 0 0,0 0 1 0 0,0 0-1 0 0,0 0 0 0 0,0 1 0 0 0,1-1 0 0 0,-1 1 0 0 0,0 0 1 0 0,0-1-1 0 0,0 1 0 0 0,1 0 0 0 0,-1 0 0 0 0,0 0 1 0 0,4 1-1 0 0,0 0-10 0 0,12-1 101 0 0,-1 1-112 0 0,2 5-28 0 0,38 15 0 0 0,-28-11 0 0 0,-15-3 0 0 0,-2 0 0 0 0,19 16 0 0 0,-26-19-6 0 0,-1-1 22 0 0,1 0-1 0 0,-1 0 1 0 0,1 0-1 0 0,-1-1 1 0 0,1 1-1 0 0,0-1 1 0 0,0 0 0 0 0,0-1-1 0 0,8 3 1 0 0,-1-2 66 0 0,-5 0-32 0 0,-1-1 0 0 0,0 0 0 0 0,0 0 0 0 0,0 0 0 0 0,1-1 0 0 0,-1 0 0 0 0,0 0 0 0 0,0-1 0 0 0,1 1 0 0 0,-1-2 0 0 0,11-2 0 0 0,10-6 282 0 0,0 1 0 0 0,0 2 0 0 0,30-5 0 0 0,-51 12-309 0 0,-4 0-18 0 0,1 0 0 0 0,-1 0 0 0 0,0-1 0 0 0,1 1 0 0 0,-1-1 0 0 0,1 1-1 0 0,-1-1 1 0 0,0 0 0 0 0,3-2 0 0 0,27-7-5 0 0,-9 3-3 0 0,0 2 68 0 0,-22 5-63 0 0,33-5-2 0 0,2-1 0 0 0,-28 5 0 0 0,35 0 0 0 0,-26 0 0 0 0,-1 0 0 0 0,-3 2-12 0 0,-11 0-54 0 0,-1-1 46 0 0,0 1 1 0 0,0 0 0 0 0,0 0 0 0 0,0-1 0 0 0,0 1 0 0 0,0 0 0 0 0,0 0 0 0 0,0 0 0 0 0,-1 0 0 0 0,2 1 0 0 0,-1 0-10 0 0,0-1-1 0 0,0 0 0 0 0,0 1 1 0 0,0 0-1 0 0,0-1 0 0 0,0 1 1 0 0,0-1-1 0 0,-1 1 1 0 0,1 0-1 0 0,0-1 0 0 0,-1 1 1 0 0,0 0-1 0 0,1 0 0 0 0,-1-1 1 0 0,0 5-1 0 0,0 0-330 0 0,-1 0 0 0 0,1 1 0 0 0,-4 11 0 0 0,2-12 8 0 0,-3 8 276 0 0,4-5-4719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4:28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43 610 6991 0 0,'6'-19'282'0'0,"-1"1"0"0"0,-1-1 0 0 0,0 0 0 0 0,1-35 0 0 0,5-19 2708 0 0,-8 64-2782 0 0,0 5-219 0 0,-3-13 78 0 0,-1 7 15 0 0,1 7 72 0 0,-7 3 149 0 0,7 0-285 0 0,0-1-1 0 0,0 1 1 0 0,0 0-1 0 0,0 0 1 0 0,0 0-1 0 0,0 0 1 0 0,0 0-1 0 0,0 0 1 0 0,0 0-1 0 0,0 0 1 0 0,0 1-1 0 0,0-1 1 0 0,0 0-1 0 0,0 1 1 0 0,1-1-1 0 0,-1 0 0 0 0,0 1 1 0 0,0-1-1 0 0,0 1 1 0 0,0 0-1 0 0,0-1 1 0 0,1 1-1 0 0,-1-1 1 0 0,-1 2-1 0 0,-3 6 72 0 0,-1-1 1 0 0,2 1-1 0 0,-1 0 0 0 0,1 1 0 0 0,0-1 0 0 0,0 1 0 0 0,-2 12 1 0 0,1-7 103 0 0,4-11 236 0 0,1 0-206 0 0,2 8 29 0 0,-2-8 289 0 0,3-1-270 0 0,1 0-183 0 0,0-1 1 0 0,1 1 0 0 0,-1-1-1 0 0,0 0 1 0 0,1 0-1 0 0,-1 0 1 0 0,1-1-1 0 0,0 0 1 0 0,-1 1-1 0 0,1-2 1 0 0,-1 1 0 0 0,1 0-1 0 0,7-3 1 0 0,5-1 42 0 0,0-2 1 0 0,22-9 0 0 0,-21 7-101 0 0,26-7 0 0 0,15 1-31 0 0,115-32 0 0 0,-44-2 56 0 0,-80 28-12 0 0,72-20 0 0 0,-79 28 175 0 0,72-30 0 0 0,36-29 572 0 0,-94 43-598 0 0,105-45 312 0 0,-154 70-498 0 0,0 0 0 0 0,0 0 1 0 0,1 0-1 0 0,-1 1 0 0 0,1 1 1 0 0,-1-1-1 0 0,1 1 0 0 0,-1 1 1 0 0,1 0-1 0 0,0 0 0 0 0,-1 1 1 0 0,1-1-1 0 0,0 2 0 0 0,-1 0 0 0 0,1 0 1 0 0,-1 0-1 0 0,0 1 0 0 0,0 0 1 0 0,0 1-1 0 0,14 8 0 0 0,184 135-7 0 0,-200-143 0 0 0,12 9 0 0 0,1-1 0 0 0,1-1 0 0 0,0 0 0 0 0,0-2 0 0 0,28 9 0 0 0,-37-15 45 0 0,0-1-1 0 0,0 0 0 0 0,1-1 0 0 0,-1 0 1 0 0,0-1-1 0 0,18-1 0 0 0,-12 0 22 0 0,35-4 482 0 0,81-17 1 0 0,-126 21-508 0 0,94-19 446 0 0,153-27 240 0 0,-92 21-638 0 0,109-14-2 0 0,-167 26-83 0 0,98-11-28 0 0,122-19-868 0 0,-289 37-78 0 0,0-2 1 0 0,41-16-1 0 0,-52 15-5649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4:2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121 122 4607 0 0,'0'0'710'0'0,"-2"-1"519"0"0,-36-14 3706 0 0,36 14-3949 0 0,-1 0-260 0 0,-35 3 1070 0 0,18-1-1402 0 0,17-1-166 0 0,1 0-113 0 0,-8 0-31 0 0,7 0 80 0 0,4 0-156 0 0,1 0 1 0 0,-1 0-1 0 0,0-1 0 0 0,0 1 1 0 0,0 0-1 0 0,1-1 0 0 0,-1 1 1 0 0,0-1-1 0 0,0 1 0 0 0,0-1 1 0 0,0 1-1 0 0,1-2 0 0 0,3-1 13 0 0,26-7 98 0 0,0 1-1 0 0,0 1 0 0 0,61-6 0 0 0,-47 7 9 0 0,294-36 1173 0 0,-238 36-1063 0 0,138 8 0 0 0,-139 7-316 0 0,-37-2-1587 0 0,75-2 0 0 0,-91-7-3889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4:3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10303 0 0,'0'0'6732'0'0,"2"-2"-6184"0"0,2-1-421 0 0,1 0 0 0 0,0 0 1 0 0,0 0-1 0 0,0 1 0 0 0,1-1 0 0 0,-1 1 0 0 0,1 0 0 0 0,-1 1 0 0 0,1 0 0 0 0,10-2 0 0 0,9 1 80 0 0,31 2-1 0 0,-9 0-26 0 0,14-4-488 0 0,127 1 1817 0 0,-160 5-2128 0 0,37 7 0 0 0,-45-4-1056 0 0,0 0 0 0 0,30 13 1 0 0,-16-3-4568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4:3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1839 0 0,'0'0'5383'0'0,"1"-3"-5008"0"0,0-3-431 0 0,0 3-182 0 0,0-1 0 0 0,0 1-1 0 0,0 0 1 0 0,0 0 0 0 0,1 0-1 0 0,2-5 1 0 0,-3 7 240 0 0,0 0 0 0 0,1-1 0 0 0,-1 1 1 0 0,0 0-1 0 0,1 0 0 0 0,-1 0 0 0 0,1 0 0 0 0,-1 0 0 0 0,1 0 0 0 0,-1 0 1 0 0,1 1-1 0 0,0-1 0 0 0,-1 0 0 0 0,1 1 0 0 0,0-1 0 0 0,0 1 0 0 0,2 0 0 0 0,7-2 197 0 0,-8 2 348 0 0,1 1-253 0 0,6 1-28 0 0,0 2-1 0 0,-1-1 0 0 0,1 1 0 0 0,-1 1 0 0 0,0-1 0 0 0,0 2 1 0 0,10 7-1 0 0,-14-11-82 0 0,-1 1-1 0 0,1-1 1 0 0,0 0 0 0 0,0 0 0 0 0,0 0 0 0 0,1-1 0 0 0,-1 0-1 0 0,0 0 1 0 0,0 0 0 0 0,1 0 0 0 0,-1-1 0 0 0,1 0 0 0 0,-1 0-1 0 0,0-1 1 0 0,1 1 0 0 0,6-3 0 0 0,9-2 540 0 0,-1-1-1 0 0,36-17 1 0 0,-43 18-437 0 0,23-9 376 0 0,76-16 0 0 0,-108 29-662 0 0,36-9 29 0 0,-25 5-23 0 0,-1 1 0 0 0,1 1 0 0 0,0 0-1 0 0,1 1 1 0 0,28 0 0 0 0,37 4-220 0 0,-67-2 122 0 0,0 2 0 0 0,-1-1 0 0 0,1 1 0 0 0,14 5 1 0 0,-15-4 4 0 0,2 1-43 0 0,0 1-1 0 0,17 8 1 0 0,-22-8 82 0 0,0-1 1 0 0,1 0-1 0 0,0 0 0 0 0,0-2 0 0 0,0 1 1 0 0,16 1-1 0 0,-5-4 37 0 0,-2-2 11 0 0,-6-3 134 0 0,-1 0 0 0 0,0 0-1 0 0,0-1 1 0 0,0-1 0 0 0,-1 0-1 0 0,0-1 1 0 0,21-17 0 0 0,-31 23 36 0 0,1 2-230 0 0,-1-1-94 0 0,-1 1 87 0 0,-1 0 1 0 0,1-1-1 0 0,0 1 0 0 0,0 0 1 0 0,-1 0-1 0 0,1-1 0 0 0,0 1 1 0 0,0 0-1 0 0,0 0 1 0 0,-1 0-1 0 0,1 0 0 0 0,0 0 1 0 0,0 0-1 0 0,0 1 1 0 0,-1-1-1 0 0,1 0 0 0 0,0 0 1 0 0,0 0-1 0 0,0 1 1 0 0,0-1-1 0 0,13 8-888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3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1002 0 9151 0 0,'0'0'1815'0'0,"-1"1"-1688"0"0,-12 2 44 0 0,1 0 0 0 0,1 1 1 0 0,-1 1-1 0 0,-20 11 0 0 0,-44 31 815 0 0,37-21-520 0 0,-166 83 321 0 0,127-70-245 0 0,-86 56-1 0 0,153-87-437 0 0,4-4-70 0 0,0 1 1 0 0,0 0-1 0 0,1 0 0 0 0,-1 0 1 0 0,1 0-1 0 0,1 1 1 0 0,-10 11-1 0 0,15-13 9 0 0,-1-3-40 0 0,1 0 0 0 0,0 0 0 0 0,1 1 0 0 0,-1-1 1 0 0,0 0-1 0 0,0 1 0 0 0,0-1 0 0 0,1 0 0 0 0,-1 0 0 0 0,1 0 1 0 0,-1 1-1 0 0,1-1 0 0 0,0 1 0 0 0,8 3 37 0 0,-6-4-50 0 0,2 1 11 0 0,0 0 0 0 0,1 0 0 0 0,-1-1 0 0 0,0 0-1 0 0,1 0 1 0 0,-1 0 0 0 0,1-1 0 0 0,6 0 0 0 0,47-6 48 0 0,-45 4-42 0 0,103-20-7 0 0,19-3 0 0 0,-118 23 0 0 0,1 0 0 0 0,-1 2 0 0 0,1 0 0 0 0,0 1 0 0 0,23 5 0 0 0,-34-4-2 0 0,0 0-1 0 0,-1 1 1 0 0,0 0-1 0 0,0 0 0 0 0,0 0 1 0 0,0 1-1 0 0,0 0 1 0 0,-1 1-1 0 0,0-1 1 0 0,0 1-1 0 0,0 0 0 0 0,0 1 1 0 0,-1-1-1 0 0,0 1 1 0 0,0 0-1 0 0,0 1 1 0 0,-1-1-1 0 0,0 1 0 0 0,5 11 1 0 0,-6-11 1 0 0,0 0 0 0 0,0 1 0 0 0,-1 0 0 0 0,0 0-1 0 0,0 0 1 0 0,-1 0 0 0 0,0 0 0 0 0,0 0 0 0 0,-1 0 0 0 0,0 0 0 0 0,-1 0 0 0 0,0 0 0 0 0,0 0 0 0 0,0 0 0 0 0,-1 0 0 0 0,-1 0-1 0 0,1-1 1 0 0,-7 15 0 0 0,1-10 29 0 0,0 0 0 0 0,0-1-1 0 0,-1 0 1 0 0,0-1 0 0 0,-1 0-1 0 0,0 0 1 0 0,0-1 0 0 0,-16 11-1 0 0,3-5 20 0 0,0 0 1 0 0,-1-2-1 0 0,-29 12 0 0 0,22-13 33 0 0,-1-1 0 0 0,-43 8 0 0 0,-65 5 306 0 0,101-19-127 0 0,0-1 1 0 0,0-2-1 0 0,0-2 0 0 0,-70-8 0 0 0,95 6-198 0 0,1-1 0 0 0,0 0 0 0 0,0-1-1 0 0,0-1 1 0 0,1 0 0 0 0,0-1 0 0 0,0 0 0 0 0,0 0-1 0 0,-17-14 1 0 0,26 18-53 0 0,1 0-1 0 0,-1-1 1 0 0,1 1-1 0 0,0-1 1 0 0,0 1-1 0 0,0-1 1 0 0,0 0-1 0 0,1 1 1 0 0,-4-7-1 0 0,2-1-18 0 0,0 0 0 0 0,-2-15 0 0 0,4 23-183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0:1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25 9215 0 0,'0'0'707'0'0,"0"-2"-464"0"0,-3-7-1295 0 0,-4-5 8632 0 0,5 23-7000 0 0,0 0-538 0 0,1 1 1 0 0,1 0-1 0 0,-1 0 1 0 0,2 0 0 0 0,-1 0-1 0 0,5 19 1 0 0,18 58 361 0 0,-22-84-389 0 0,1 6 47 0 0,44 162 961 0 0,-42-145-867 0 0,0 0-1 0 0,-1 0 1 0 0,-2 0-1 0 0,-2 46 1 0 0,-5-31 8 0 0,-20 80 0 0 0,-26 36-2 0 0,22-84-26 0 0,-45 79 0 0 0,32-68-153 0 0,32-58-1500 0 0,6-16 579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0:1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59 296 13647 0 0,'-5'0'148'0'0,"1"0"-1"0"0,-1 1 0 0 0,1-1 1 0 0,-1 1-1 0 0,1 0 0 0 0,0 0 1 0 0,-1 0-1 0 0,1 1 0 0 0,0 0 1 0 0,-4 2-1 0 0,2-2 3744 0 0,8-1-3311 0 0,13 3-147 0 0,1-1-1 0 0,-1-1 1 0 0,1 0-1 0 0,0-1 1 0 0,17-1 0 0 0,81-11 642 0 0,-45 3-519 0 0,343-48 1119 0 0,-216 27-1349 0 0,173-44 42 0 0,-290 56-308 0 0,138-40 10 0 0,55-10-384 0 0,-260 65-38 0 0,0 0-1 0 0,19 1 1 0 0,-34 3-231 0 0,-11 9-808 0 0,-8 6-346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0:1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11687 0 0,'0'0'2020'0'0,"3"-10"494"0"0,2 2-2223 0 0,-1 0 0 0 0,1 1 1 0 0,1 0-1 0 0,0 0 0 0 0,0 0 0 0 0,0 0 1 0 0,0 1-1 0 0,1 0 0 0 0,0 1 1 0 0,1 0-1 0 0,8-6 0 0 0,-3 4-114 0 0,0 1-1 0 0,0 0 1 0 0,0 1-1 0 0,1 0 0 0 0,0 1 1 0 0,20-3-1 0 0,17-1 32 0 0,1 3 0 0 0,-1 1 0 0 0,1 3 0 0 0,53 6 0 0 0,-86-3-147 0 0,17 2 149 0 0,36 7 0 0 0,-62-9-164 0 0,-1 1 0 0 0,1-1 0 0 0,-1 2 0 0 0,0-1 1 0 0,0 1-1 0 0,-1 1 0 0 0,1 0 0 0 0,14 11 0 0 0,-20-14-38 0 0,-1 0-1 0 0,1 0 1 0 0,-1 1-1 0 0,1-1 1 0 0,-1 1 0 0 0,0 0-1 0 0,0 0 1 0 0,-1-1-1 0 0,1 1 1 0 0,0 1-1 0 0,-1-1 1 0 0,0 0 0 0 0,0 0-1 0 0,0 0 1 0 0,0 1-1 0 0,0-1 1 0 0,-1 0-1 0 0,1 1 1 0 0,-1-1 0 0 0,0 5-1 0 0,-1-3 3 0 0,0 0 0 0 0,0 0-1 0 0,0 1 1 0 0,-1-1 0 0 0,0 0-1 0 0,0 0 1 0 0,0 0 0 0 0,-1-1 0 0 0,0 1-1 0 0,1 0 1 0 0,-2-1 0 0 0,-2 4-1 0 0,-112 117-61 0 0,10-10-13 0 0,94-97 54 0 0,0 0 1 0 0,2 1-1 0 0,0 1 0 0 0,1 0 1 0 0,-16 41-1 0 0,21-43 3 0 0,0 0 0 0 0,2 0 0 0 0,0 0 0 0 0,1 0 0 0 0,1 1 0 0 0,0-1 0 0 0,3 33 0 0 0,0-44 28 0 0,0 1 0 0 0,0-1 0 0 0,1 1 0 0 0,0-1 0 0 0,1 0 0 0 0,0 0 0 0 0,0 0 0 0 0,0 0 0 0 0,1 0 0 0 0,0-1 0 0 0,0 1 0 0 0,1-1 0 0 0,0 0 0 0 0,0-1 0 0 0,0 1 0 0 0,1-1 0 0 0,-1 0 0 0 0,1 0 0 0 0,13 7 0 0 0,7 3 100 0 0,0-2-1 0 0,1-1 1 0 0,51 15-1 0 0,-65-22-109 0 0,17 3 74 0 0,12 4 20 0 0,-41-11-104 0 0,0-1 0 0 0,0 0 0 0 0,0 0 1 0 0,0 1-1 0 0,0-1 0 0 0,0 1 0 0 0,1-1 0 0 0,-1 1 0 0 0,0 0 0 0 0,0-1 0 0 0,-1 1 0 0 0,1 0 1 0 0,0-1-1 0 0,1 2 0 0 0,0 0-17 0 0,-1 0-111 0 0,0-2-206 0 0,0 1 283 0 0,-1-1 0 0 0,1 1 0 0 0,0-1 0 0 0,-1 1 1 0 0,1-1-1 0 0,0 1 0 0 0,0-1 0 0 0,0 0 1 0 0,-1 1-1 0 0,1-1 0 0 0,0 0 0 0 0,1 1 0 0 0,8 3-1094 0 0,-5-4 526 0 0,1 1-750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0:1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48 7543 0 0,'0'0'682'0'0,"2"-1"-449"0"0,31-15 2605 0 0,-25 12-2364 0 0,0 0 0 0 0,1 0-1 0 0,-1 0 1 0 0,1 1 0 0 0,0 1-1 0 0,0-1 1 0 0,0 1 0 0 0,14-1-1 0 0,-14 3-360 0 0,4-1 1468 0 0,-12 2-901 0 0,-7 3-532 0 0,-1-2-13 0 0,0 1 1 0 0,0-1 0 0 0,-9 1-1 0 0,-14 4 217 0 0,27-6-309 0 0,0 0 1 0 0,0 0-1 0 0,0-1 0 0 0,0 0 0 0 0,-5 1 1 0 0,-5 0-5 0 0,-9 2 14 0 0,-7-1 3 0 0,9-1 60 0 0,-24 6 0 0 0,1 0 171 0 0,26-4-173 0 0,1 0 0 0 0,-1 1 1 0 0,-19 7-1 0 0,8 0 74 0 0,0 2 0 0 0,1 1 0 0 0,-45 30 0 0 0,69-42-150 0 0,1 0-8 0 0,-1 0-1 0 0,1 0 0 0 0,0-1 0 0 0,0 2 1 0 0,0-1-1 0 0,0 0 0 0 0,1 0 1 0 0,-1 0-1 0 0,0 1 0 0 0,1-1 0 0 0,0 1 1 0 0,-1-1-1 0 0,1 1 0 0 0,-1 3 0 0 0,1-4 52 0 0,1 0-25 0 0,0 0-47 0 0,0-1-6 0 0,0 0 1 0 0,-1 0-1 0 0,1 0 1 0 0,0 0-1 0 0,0 0 0 0 0,1 0 1 0 0,-1 0-1 0 0,0 0 1 0 0,0 0-1 0 0,0 0 1 0 0,0-1-1 0 0,1 1 1 0 0,-1 0-1 0 0,1 0 0 0 0,-1 0 1 0 0,0 0-1 0 0,1-1 1 0 0,0 2-1 0 0,1 2 51 0 0,0-1-49 0 0,-1 0 1 0 0,1 0-1 0 0,1 0 1 0 0,-1 0 0 0 0,0 0-1 0 0,1-1 1 0 0,-1 1 0 0 0,1-1-1 0 0,0 0 1 0 0,0 1 0 0 0,6 2-1 0 0,0 1 2 0 0,7 4 15 0 0,30 14 0 0 0,-35-20-12 0 0,0 1 1 0 0,0 1-1 0 0,-1 0 1 0 0,0 1 0 0 0,0-1-1 0 0,-1 2 1 0 0,10 9-1 0 0,-4 3-10 0 0,-12-10 0 0 0,-2-4 0 0 0,3 13 0 0 0,-6-13 0 0 0,0-3 0 0 0,0 4 5 0 0,-1-1 0 0 0,0 0 0 0 0,0 0 0 0 0,-1-1 0 0 0,1 1 0 0 0,-1-1 0 0 0,0 0 0 0 0,-1 0-1 0 0,1 0 1 0 0,-1 0 0 0 0,0-1 0 0 0,-6 4 0 0 0,-3 3 11 0 0,0-2 0 0 0,-1 0 0 0 0,-23 10 0 0 0,-53 17-16 0 0,83-33 0 0 0,0-1 0 0 0,-1 1 0 0 0,-15 0 0 0 0,15-3 12 0 0,2-3 47 0 0,-11-8 87 0 0,17 11-58 0 0,-1-1-9 0 0,-6-6-247 0 0,3 4 312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4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29 266 5983 0 0,'-2'1'464'0'0,"-25"19"5007"0"0,39-12-4516 0 0,-7-5-809 0 0,0-1 1 0 0,1 0 0 0 0,-1-1-1 0 0,0 1 1 0 0,1-1 0 0 0,-1 0 0 0 0,1 0-1 0 0,0-1 1 0 0,6 0 0 0 0,6 0 242 0 0,28-5 0 0 0,191-47 1704 0 0,-103 19-1089 0 0,-52 15-358 0 0,805-160 2036 0 0,-843 171-2835 0 0,-20 2-253 0 0,1 1 0 0 0,-1 1 0 0 0,1 1 0 0 0,0 1 0 0 0,25 3 0 0 0,-48-2-734 0 0,-2 13-3043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4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28 3679 0 0,'2'-1'284'0'0,"0"-1"-226"0"0,14-23 11887 0 0,-17 27-11669 0 0,-81 214 1128 0 0,18-52-1237 0 0,44-114 23 0 0,-2-1 0 0 0,-52 85 0 0 0,64-119-92 0 0,1 1 0 0 0,0 1-1 0 0,-9 26 1 0 0,17-38-109 0 0,-1-1 0 0 0,1 1 0 0 0,0 0 1 0 0,0 0-1 0 0,0 0 0 0 0,1 0 0 0 0,-1 0 0 0 0,1 0 1 0 0,1 0-1 0 0,-1 0 0 0 0,1-1 0 0 0,-1 1 0 0 0,1 0 0 0 0,1 0 1 0 0,-1 0-1 0 0,1-1 0 0 0,3 9 0 0 0,5-1-5257 0 0,-1-3-460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4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4 7167 0 0,'-2'1'331'0'0,"-114"91"478"0"0,51-43 939 0 0,-107 107-1 0 0,151-133-1251 0 0,2 2-1 0 0,1 0 1 0 0,0 2-1 0 0,2-1 1 0 0,-12 31-1 0 0,25-51-384 0 0,0 1-1 0 0,1-1 0 0 0,0 1 1 0 0,0 0-1 0 0,1 0 0 0 0,0 0 1 0 0,0 0-1 0 0,0 0 0 0 0,1 0 0 0 0,0 0 1 0 0,2 9-1 0 0,-1-11-33 0 0,0 0-1 0 0,0 0 1 0 0,0-1-1 0 0,1 1 0 0 0,0-1 1 0 0,0 1-1 0 0,0-1 1 0 0,0 0-1 0 0,1 1 1 0 0,0-1-1 0 0,0 0 1 0 0,0-1-1 0 0,0 1 1 0 0,1-1-1 0 0,-1 1 1 0 0,8 5-1 0 0,3-1 90 0 0,-1-1 0 0 0,1 0-1 0 0,0-1 1 0 0,0 0 0 0 0,1-2 0 0 0,0 1-1 0 0,-1-2 1 0 0,2 0 0 0 0,-1 0 0 0 0,19 0-1 0 0,17-2 329 0 0,87-10 0 0 0,-81 3 25 0 0,75-17 0 0 0,-105 16-418 0 0,-1-1 0 0 0,0-1 0 0 0,0-1 1 0 0,46-26-1 0 0,-63 30-90 0 0,1-1 0 0 0,-1 1 1 0 0,0-2-1 0 0,-1 1 0 0 0,0-1 0 0 0,0 0 1 0 0,-1-1-1 0 0,0 0 0 0 0,11-18 0 0 0,-11 15 0 0 0,-2 0-1 0 0,0-1 0 0 0,0 1 1 0 0,-1-1-1 0 0,-1 1 0 0 0,0-1 1 0 0,-1 0-1 0 0,1-16 0 0 0,-2 10-37 0 0,0 1 1 0 0,-2-1-1 0 0,0 1 1 0 0,-1-1-1 0 0,-1 1 0 0 0,-1 0 1 0 0,0 0-1 0 0,-1 0 0 0 0,-1 0 1 0 0,-1 1-1 0 0,-1 0 0 0 0,0 0 1 0 0,-1 1-1 0 0,-1 0 0 0 0,-15-19 1 0 0,19 28-15 0 0,0 0 0 0 0,-1 1 1 0 0,0 0-1 0 0,0 0 1 0 0,0 1-1 0 0,-1 0 1 0 0,1 0-1 0 0,-1 1 1 0 0,0 0-1 0 0,-1 0 1 0 0,1 1-1 0 0,-1 0 1 0 0,0 1-1 0 0,1 0 1 0 0,-1 0-1 0 0,-14-1 1 0 0,9 2 13 0 0,1 1 1 0 0,-1 0 0 0 0,1 1-1 0 0,0 0 1 0 0,-1 1 0 0 0,1 1-1 0 0,0 0 1 0 0,0 1 0 0 0,0 0-1 0 0,-18 9 1 0 0,-43 31-1209 0 0,72-43 303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5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56 268 6447 0 0,'-1'1'41'0'0,"-1"0"0"0"0,1 0 0 0 0,-1 0 0 0 0,0 0-1 0 0,1-1 1 0 0,-1 1 0 0 0,0 0 0 0 0,1-1-1 0 0,-1 0 1 0 0,0 1 0 0 0,0-1 0 0 0,1 0 0 0 0,-1 0-1 0 0,0 0 1 0 0,0 0 0 0 0,-3 0 0 0 0,-19 1 10251 0 0,73 2-8710 0 0,-34-1-1217 0 0,0-1 1 0 0,25-1-1 0 0,33-9 157 0 0,-1-4 0 0 0,0-3 0 0 0,87-30 0 0 0,12-8-203 0 0,135-45 239 0 0,-298 97-557 0 0,99-32 173 0 0,-94 31-222 0 0,-1 1 0 0 0,1 0-1 0 0,0 1 1 0 0,0 0 0 0 0,0 1 0 0 0,18 1 0 0 0,-29 0-276 0 0,-1-1 234 0 0,0 0 1 0 0,0 0 0 0 0,-1 1-1 0 0,1-1 1 0 0,0 0-1 0 0,0 1 1 0 0,-1-1-1 0 0,1 0 1 0 0,0 1 0 0 0,-1-1-1 0 0,1 1 1 0 0,-1-1-1 0 0,1 1 1 0 0,-1-1 0 0 0,1 1-1 0 0,-1 0 1 0 0,1-1-1 0 0,-1 1 1 0 0,1 0-1 0 0,-1-1 1 0 0,0 1 0 0 0,1 1-1 0 0,4 14-1550 0 0,-4-14 533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5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11519 0 0,'0'0'3415'0'0,"0"2"-3360"0"0,-4 12 194 0 0,0 1 1 0 0,1 0 0 0 0,1-1 0 0 0,1 1 0 0 0,0 0 0 0 0,1 22 0 0 0,0 5 114 0 0,-2-11-254 0 0,-2 0 1 0 0,0 0-1 0 0,-2 0 0 0 0,-12 35 0 0 0,2-21-56 0 0,-2 0-1 0 0,-24 43 1 0 0,32-68 226 0 0,0 1 0 0 0,-11 35 1 0 0,19-50-189 0 0,0 1 0 0 0,1-1 1 0 0,-1 1-1 0 0,1 0 0 0 0,1-1 1 0 0,-1 1-1 0 0,1 0 0 0 0,1 0 1 0 0,-1 0-1 0 0,1-1 0 0 0,0 1 1 0 0,1 0-1 0 0,1 6 0 0 0,-2-11-9 0 0,4 7-14 0 0,-3-6-57 0 0,7 13 35 0 0,-5-13-122 0 0,2-1-803 0 0,1 3-141 0 0,-5-4-48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5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372 108 8551 0 0,'9'-20'478'0'0,"15"-26"0"0"0,-2 7 1560 0 0,-21 37-458 0 0,-2 4-655 0 0,-6 14-403 0 0,-14 24-336 0 0,-6 15 568 0 0,-28 82 1 0 0,21-50-375 0 0,-71 188 112 0 0,3-8-405 0 0,40-115-34 0 0,58-144-163 0 0,1 0 1 0 0,-3 14-1 0 0,5-20-258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3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17 5527 0 0,'5'-16'7283'0'0,"-6"16"-7024"0"0,-18 10 237 0 0,1 0 1 0 0,0 1 0 0 0,-23 18-1 0 0,0 1-307 0 0,-68 55 462 0 0,93-71-380 0 0,0 1 1 0 0,2 0-1 0 0,0 1 1 0 0,-17 24 0 0 0,29-36-201 0 0,0 0 0 0 0,0-1 0 0 0,0 1 0 0 0,0 0 0 0 0,1 0 1 0 0,0 0-1 0 0,-2 6 0 0 0,3-9-54 0 0,1 1 1 0 0,-1-1-1 0 0,0 0 0 0 0,1 0 0 0 0,-1 1 1 0 0,1-1-1 0 0,-1 0 0 0 0,1 0 1 0 0,0 0-1 0 0,-1 0 0 0 0,1 0 1 0 0,0 0-1 0 0,0 0 0 0 0,0 0 0 0 0,0 0 1 0 0,0 0-1 0 0,0 0 0 0 0,0-1 1 0 0,1 2-1 0 0,1 0 30 0 0,2 2 23 0 0,1-1 1 0 0,0 1-1 0 0,0-1 0 0 0,0-1 1 0 0,0 1-1 0 0,0-1 0 0 0,0 0 0 0 0,1 0 1 0 0,-1-1-1 0 0,0 0 0 0 0,1 0 0 0 0,0 0 1 0 0,-1-1-1 0 0,1 0 0 0 0,-1 0 1 0 0,8-2-1 0 0,10-1 164 0 0,1-1-1 0 0,44-15 1 0 0,152-64-58 0 0,-207 76-172 0 0,1 0-1 0 0,-2-1 0 0 0,16-11 1 0 0,-25 15-18 0 0,1 1 1 0 0,-1-1 0 0 0,0 0-1 0 0,0 0 1 0 0,0 0 0 0 0,0-1-1 0 0,-1 1 1 0 0,0-1 0 0 0,0 0-1 0 0,0 0 1 0 0,0 0 0 0 0,2-7-1 0 0,-5 10-13 0 0,1-1 0 0 0,-1 1 0 0 0,0-1 0 0 0,0 1 0 0 0,1 0 0 0 0,-2-1 0 0 0,1 1 0 0 0,0-1-1 0 0,0 1 1 0 0,-1 0 0 0 0,0-1 0 0 0,1 1 0 0 0,-1 0 0 0 0,0 0 0 0 0,0-1 0 0 0,0 1 0 0 0,0 0 0 0 0,0 0 0 0 0,-1 0 0 0 0,1 0-1 0 0,-1 0 1 0 0,1 1 0 0 0,-1-1 0 0 0,0 0 0 0 0,0 1 0 0 0,1-1 0 0 0,-1 1 0 0 0,0-1 0 0 0,-3 0 0 0 0,-6-4-199 0 0,0 0 0 0 0,-1 0 1 0 0,0 1-1 0 0,-13-3 1 0 0,21 6 173 0 0,-48-12-676 0 0,0 2-1 0 0,-58-5 1 0 0,70 11-157 0 0,-10 2-2665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5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118 139 11055 0 0,'-7'0'366'0'0,"-1"0"-1"0"0,0 1 1 0 0,1 0-1 0 0,-1 1 1 0 0,1 0-1 0 0,-1 0 1 0 0,1 1-1 0 0,0 0 1 0 0,0 0 0 0 0,0 0-1 0 0,0 1 1 0 0,0 0-1 0 0,-8 7 1 0 0,14-9-292 0 0,0-1 0 0 0,0 0 0 0 0,1 0 0 0 0,-1 0 0 0 0,0 0 0 0 0,1 1 0 0 0,-1-1 0 0 0,1 0 0 0 0,-1 1 0 0 0,1-1 0 0 0,0 0 0 0 0,0 1 0 0 0,-1-1 0 0 0,1 3 0 0 0,0-3 58 0 0,0 0-102 0 0,0 0 0 0 0,1-1 0 0 0,-1 1 0 0 0,0 0 0 0 0,0 0 0 0 0,1-1 0 0 0,-1 1 0 0 0,0 0 0 0 0,1 0 0 0 0,-1-1 0 0 0,1 1 0 0 0,-1-1 0 0 0,1 1 0 0 0,-1 0 0 0 0,1-1 0 0 0,-1 1 0 0 0,1-1 0 0 0,0 1 0 0 0,0 0 0 0 0,1 0 68 0 0,4 4 37 0 0,1 0 0 0 0,-1 0 1 0 0,1-1-1 0 0,0 1 1 0 0,0-2-1 0 0,0 1 0 0 0,1-1 1 0 0,-1 0-1 0 0,1-1 1 0 0,12 3-1 0 0,11 1 283 0 0,41 2 1 0 0,-71-8-403 0 0,46 2 307 0 0,-1-2 0 0 0,61-7 0 0 0,93-23 204 0 0,-114 15-311 0 0,89-19 231 0 0,183-62 1 0 0,-49 12-287 0 0,-307 83-169 0 0,8-1-476 0 0,-1 0 1 0 0,1 0-1 0 0,0 1 0 0 0,0 0 0 0 0,13 0 1 0 0,-30 15-2623 0 0,-1 1-1327 0 0,-3 2-1094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5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22 4607 0 0,'-13'-5'523'0'0,"0"1"-1"0"0,-1 0 0 0 0,1 1 0 0 0,-1 1 1 0 0,-21-1-1 0 0,3 2 1640 0 0,-41 5 0 0 0,59-2 425 0 0,25 0-563 0 0,4-1-2158 0 0,132 7 1162 0 0,-17-2-456 0 0,-102-3-353 0 0,0 1 1 0 0,43 12 0 0 0,-53-11-97 0 0,0 1 1 0 0,0 1 0 0 0,-1 0 0 0 0,0 2-1 0 0,28 17 1 0 0,-40-22-109 0 0,0 0 0 0 0,0 0-1 0 0,-1 0 1 0 0,0 1 0 0 0,0-1 0 0 0,0 1-1 0 0,0 0 1 0 0,-1 0 0 0 0,4 8 0 0 0,-5-9-8 0 0,0 1-1 0 0,-1-1 1 0 0,0 1 0 0 0,0-1 0 0 0,0 1 0 0 0,0-1 0 0 0,-1 1 0 0 0,0-1 0 0 0,0 1-1 0 0,0 0 1 0 0,0-1 0 0 0,-1 1 0 0 0,0-1 0 0 0,-1 5 0 0 0,-3 7 26 0 0,0-1 1 0 0,-1 0-1 0 0,-1-1 1 0 0,-1 1-1 0 0,-12 17 0 0 0,-51 63 64 0 0,-24 7-227 0 0,50-57 96 0 0,41-42 34 0 0,-23 26-28 0 0,-35 46 0 0 0,56-66 22 0 0,0 0-1 0 0,0 0 1 0 0,1 0 0 0 0,0 1 0 0 0,1 0-1 0 0,0 0 1 0 0,1 0 0 0 0,0 0-1 0 0,0 0 1 0 0,-1 18 0 0 0,4-20 30 0 0,0 0 0 0 0,0 0 0 0 0,1 0 0 0 0,1-1 0 0 0,-1 1 0 0 0,1 0 0 0 0,1 0 0 0 0,-1-1 0 0 0,1 0 0 0 0,1 1 0 0 0,-1-1 0 0 0,1 0 0 0 0,0-1 0 0 0,6 8 0 0 0,9 8 142 0 0,0 0 0 0 0,34 29 1 0 0,-28-29-133 0 0,-17-14-137 0 0,1-1-1 0 0,0 1 1 0 0,1-2 0 0 0,14 9-1 0 0,-17-12 0 0 0,-1 0 0 0 0,0 0 1 0 0,1-1-1 0 0,0 0 0 0 0,-1-1 0 0 0,1 1 0 0 0,0-1 0 0 0,13 0 0 0 0,-15 0-207 0 0,-5-1 131 0 0,1 0 0 0 0,0 0 0 0 0,0 0 1 0 0,0 0-1 0 0,0 0 0 0 0,-1 0 0 0 0,1 0 1 0 0,0 0-1 0 0,0 0 0 0 0,0 0 0 0 0,0-1 1 0 0,-1 1-1 0 0,2-1 0 0 0,7-2-5868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5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80 4143 0 0,'0'0'1784'0'0,"2"-17"5615"0"0,-2 15-7254 0 0,0-1-1 0 0,1 1 1 0 0,-1 0 0 0 0,1 0-1 0 0,0-1 1 0 0,0 1-1 0 0,-1 0 1 0 0,1 0 0 0 0,1 0-1 0 0,-1 0 1 0 0,0 0 0 0 0,0 0-1 0 0,1 0 1 0 0,-1 1 0 0 0,1-1-1 0 0,0 0 1 0 0,-1 1 0 0 0,1-1-1 0 0,0 1 1 0 0,4-3 0 0 0,8-8 316 0 0,-13 11-221 0 0,10-4 278 0 0,-9 4 1026 0 0,-18 1-1379 0 0,0 1 0 0 0,0 1 0 0 0,0 1-1 0 0,-27 8 1 0 0,-58 26-133 0 0,30-9 46 0 0,-105 26-67 0 0,-28 10-12 0 0,197-61 43 0 0,0 0 0 0 0,1 0 0 0 0,0 0 0 0 0,-1 1 0 0 0,1 0 0 0 0,0 0 0 0 0,-5 5 0 0 0,10-7 56 0 0,-3 4-26 0 0,4-6-66 0 0,-1 1-1 0 0,1-1 1 0 0,0 1-1 0 0,-1-1 1 0 0,1 0 0 0 0,0 1-1 0 0,-1-1 1 0 0,1 1-1 0 0,0-1 1 0 0,0 1-1 0 0,0-1 1 0 0,-1 1 0 0 0,1-1-1 0 0,0 1 1 0 0,0-1-1 0 0,0 1 1 0 0,0 0 0 0 0,0 2-1 0 0,0-1 0 0 0,1 0 0 0 0,-1 0-1 0 0,1 0 1 0 0,0 0 0 0 0,0 0 0 0 0,-1 0 0 0 0,1 0 0 0 0,2 3 0 0 0,8 11 11 0 0,1 0 0 0 0,0-1 0 0 0,1-1 0 0 0,1 0 0 0 0,0-1 0 0 0,0 0 0 0 0,27 17 0 0 0,-25-21-16 0 0,-1-1 0 0 0,1 0 0 0 0,18 6 0 0 0,25 12 0 0 0,-40-15 1 0 0,-16-6 2 0 0,-1-2 4 0 0,-1-1-5 0 0,1 0 1 0 0,-1 0-1 0 0,1 0 1 0 0,-1 1-1 0 0,0-1 1 0 0,1 0-1 0 0,-1 0 1 0 0,0 1-1 0 0,-1-1 1 0 0,1 1-1 0 0,0-1 1 0 0,-1 1-1 0 0,1-1 1 0 0,-1 1-1 0 0,0-1 1 0 0,0 1-1 0 0,0 0 1 0 0,0-1-1 0 0,-1 3 1 0 0,0-1-2 0 0,0-1-1 0 0,0 1 1 0 0,-1-1 0 0 0,0 1-1 0 0,1-1 1 0 0,-1 0 0 0 0,0 0-1 0 0,-1 0 1 0 0,1 0 0 0 0,0 0-1 0 0,-6 4 1 0 0,-4 3-2 0 0,-1 0 0 0 0,0-1 0 0 0,0-1 0 0 0,-29 13 0 0 0,-14 1 128 0 0,-90 25 0 0 0,107-36-109 0 0,28-8-15 0 0,-14 5 37 0 0,0-1 1 0 0,-1-1-1 0 0,1-2 1 0 0,-36 3 0 0 0,73-16-241 0 0,9-7-865 0 0,1 1 1 0 0,27-13-1 0 0,-26 16 109 0 0,14-8-420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5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159 100 8143 0 0,'0'0'8119'0'0,"2"-1"-7710"0"0,6-7-122 0 0,0 1-1 0 0,1 0 0 0 0,0 1 0 0 0,0 0 1 0 0,0 0-1 0 0,1 1 0 0 0,0 0 0 0 0,0 1 1 0 0,19-6-1 0 0,-5 3-63 0 0,-5 0 13 0 0,1 2 0 0 0,0 0-1 0 0,1 1 1 0 0,27-2-1 0 0,-43 6-160 0 0,-5 0-73 0 0,1 0 0 0 0,-1 0 1 0 0,0 0-1 0 0,1 0 0 0 0,-1 1 1 0 0,0-1-1 0 0,1 0 0 0 0,-1 0 1 0 0,1 0-1 0 0,-1 0 0 0 0,0 0 1 0 0,1 1-1 0 0,-1-1 0 0 0,0 0 1 0 0,0 0-1 0 0,1 1 0 0 0,-1-1 1 0 0,0 0-1 0 0,0 1 0 0 0,1-1 0 0 0,-1 0 1 0 0,0 0-1 0 0,0 1 0 0 0,1-1 1 0 0,-1 0-1 0 0,0 1 0 0 0,0-1 1 0 0,0 1-1 0 0,0-1 0 0 0,0 0 1 0 0,0 1-1 0 0,0-1 0 0 0,0 0 1 0 0,0 1-1 0 0,0-1 0 0 0,0 1 0 0 0,0-1 1 0 0,0 0-1 0 0,0 1 0 0 0,0-1 1 0 0,0 1-1 0 0,0-1 0 0 0,0 0 1 0 0,0 1-1 0 0,0-1 0 0 0,-1 0 1 0 0,1 1-1 0 0,0-1 0 0 0,-1 1 1 0 0,1-1 4 0 0,-2 6 0 0 0,0 0 0 0 0,0 0 0 0 0,-1-1 1 0 0,0 1-1 0 0,0-1 0 0 0,0 0 1 0 0,-1 1-1 0 0,-6 6 0 0 0,-6 5 32 0 0,-18 15 0 0 0,13-13-28 0 0,-139 117-53 0 0,33-30 12 0 0,120-99 41 0 0,6-6 44 0 0,0 3 10 0 0,1-1 0 0 0,0 0 1 0 0,-1 0-1 0 0,1 0 1 0 0,-1 0-1 0 0,0 1 1 0 0,0-1-1 0 0,0 0 0 0 0,-3 5 1 0 0,-10 25 25 0 0,4-8 15 0 0,10-25-101 0 0,0 1-1 0 0,-1 0 0 0 0,1-1 1 0 0,0 1-1 0 0,0-1 0 0 0,-1 1 1 0 0,1 0-1 0 0,0-1 0 0 0,0 1 1 0 0,0-1-1 0 0,0 1 0 0 0,0 0 1 0 0,0-1-1 0 0,0 1 0 0 0,0 0 0 0 0,0-1 1 0 0,0 1-1 0 0,0 0 0 0 0,0-1 1 0 0,1 1-1 0 0,-1-1 0 0 0,0 1 1 0 0,0 0-1 0 0,1-1 0 0 0,-1 1 1 0 0,0-1-1 0 0,1 1 0 0 0,-1-1 0 0 0,0 1 1 0 0,1-1-1 0 0,-1 1 0 0 0,1-1 1 0 0,-1 1-1 0 0,1-1 0 0 0,-1 0 1 0 0,1 1-1 0 0,-1-1 0 0 0,1 0 1 0 0,0 1-1 0 0,-1-1 0 0 0,1 0 1 0 0,-1 0-1 0 0,1 1 0 0 0,0-1 0 0 0,-1 0 1 0 0,1 0-1 0 0,0 0 0 0 0,0 0 1 0 0,0 0-7 0 0,10 2 53 0 0,0 0 0 0 0,0-1 1 0 0,-1-1-1 0 0,1 1 0 0 0,0-2 0 0 0,0 0 1 0 0,13-2-1 0 0,-5 0 28 0 0,77-9 189 0 0,-32 3 170 0 0,79-2 0 0 0,-138 11-403 0 0,-3-1-31 0 0,-1 1 0 0 0,1 0 0 0 0,0 0-1 0 0,-1 0 1 0 0,1 0 0 0 0,-1 0 0 0 0,1 0-1 0 0,0 0 1 0 0,-1 1 0 0 0,1-1-1 0 0,2 1 1 0 0,8 3-4 0 0,5 2-847 0 0,0 0 1 0 0,0-1-1 0 0,0-1 1 0 0,1 0-1 0 0,33 1 0 0 0,-36-3-1233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09:5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46 9271 0 0,'0'0'9195'0'0,"2"-1"-9111"0"0,10-14 216 0 0,-11 14 704 0 0,-10 2-934 0 0,7 1-69 0 0,-1-1-1 0 0,1 1 1 0 0,-1-1 0 0 0,0 0 0 0 0,0 0 0 0 0,1 0-1 0 0,-1-1 1 0 0,0 1 0 0 0,0 0 0 0 0,-4-1 0 0 0,5 1 221 0 0,7-14-135 0 0,1 4-32 0 0,1 0 15 0 0,-5 7 80 0 0,-1 1-94 0 0,3-5-35 0 0,-3 5 1183 0 0,4 13-987 0 0,-4-1-146 0 0,0 2-6 0 0,-1-4-1 0 0,-1-3 231 0 0,-1-2-965 0 0,0 10-3505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0:0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45 11487 0 0,'0'0'1040'0'0,"1"-1"-853"0"0,20-24 918 0 0,-19 23-509 0 0,-2 1-529 0 0,0 0 0 0 0,1 0 0 0 0,-1 1 0 0 0,1-1 0 0 0,0 0 0 0 0,-1 0 0 0 0,1 0 0 0 0,0 0 0 0 0,-1 1 0 0 0,1-1 0 0 0,0 0 0 0 0,0 1-1 0 0,-1-1 1 0 0,3 0 0 0 0,2-4 3267 0 0,-32 78-2574 0 0,13-37-397 0 0,-17 63 0 0 0,10 8 105 0 0,-8 33-25 0 0,10-58 18 0 0,-10 108-1 0 0,27-164-351 0 0,-1-8-55 0 0,2 0-1 0 0,1 21 0 0 0,0-26-221 0 0,2 13 549 0 0,-2 7-3023 0 0,2-35 1726 0 0,5-7-32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0:01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67 268 10159 0 0,'-4'-5'156'0'0,"-13"-12"860"0"0,-3-8 2692 0 0,35 6-2036 0 0,-12 16-1560 0 0,-1 1 0 0 0,1 0 0 0 0,0-1 0 0 0,0 1 0 0 0,0 1 0 0 0,0-1 0 0 0,0 0 0 0 0,0 1 0 0 0,0-1 0 0 0,1 1 0 0 0,3-1 0 0 0,42-6 608 0 0,-30 6-568 0 0,189-36 1240 0 0,-46 7-729 0 0,29-5-152 0 0,39-6-389 0 0,-94 21-148 0 0,-133 21-44 0 0,-5 2-935 0 0,-14 12 866 0 0,-25 17 1 0 0,-17 15 140 0 0,27-15-20 0 0,1 2 0 0 0,1 1 0 0 0,2 1 0 0 0,1 1 0 0 0,2 2 0 0 0,2 0 0 0 0,-32 77 0 0 0,28-44 3 0 0,3 2 0 0 0,4 0 0 0 0,2 2 0 0 0,4 0 0 0 0,3 0 0 0 0,4 1 0 0 0,5 133 0 0 0,47 166 2391 0 0,-37-338-1870 0 0,8 19 97 0 0,-11-38-590 0 0,-6-14-18 0 0,2 10-8 0 0,-2-4-67 0 0,0-10 79 0 0,0 0-1 0 0,0 1 0 0 0,0-1 1 0 0,0 0-1 0 0,0 1 1 0 0,0-1-1 0 0,0 1 1 0 0,0-1-1 0 0,-1 0 1 0 0,1 1-1 0 0,0-1 0 0 0,0 0 1 0 0,0 1-1 0 0,-1-1 1 0 0,1 0-1 0 0,0 1 1 0 0,0-1-1 0 0,-1 0 0 0 0,1 0 1 0 0,0 1-1 0 0,0-1 1 0 0,-1 0-1 0 0,1 0 1 0 0,0 1-1 0 0,-1-1 1 0 0,1 0-1 0 0,0 0 0 0 0,-1 0 1 0 0,1 0-1 0 0,0 0 1 0 0,-1 1-1 0 0,1-1 1 0 0,-1 0-1 0 0,1 0 1 0 0,0 0-1 0 0,-1 0 0 0 0,1 0 1 0 0,0 0-1 0 0,-1 0 1 0 0,1 0-1 0 0,-1 0 1 0 0,0-1-1 0 0,-23-5 138 0 0,6 1-84 0 0,-59-1-28 0 0,-1 4 0 0 0,1 3-1 0 0,-79 11 1 0 0,128-9-24 0 0,0 2 0 0 0,-28 7 0 0 0,44-8 0 0 0,1-1 0 0 0,0 2 0 0 0,0-1 0 0 0,0 1 0 0 0,1 1 0 0 0,0 0 0 0 0,-15 12 0 0 0,23-17 1 0 0,-10 12-83 0 0,2 1 91 0 0,6-7-37 0 0,28-24-408 0 0,128-98-3992 0 0,-126 95 2736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0:0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19 8783 0 0,'0'0'794'0'0,"-2"1"-652"0"0,-18 11 8895 0 0,20-12-8894 0 0,16 2 1485 0 0,25-2-1461 0 0,97-17 1071 0 0,-3 0-1437 0 0,-110 17-719 0 0,-7 2-3036 0 0,-9 0 2340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0:02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 6911 0 0,'-1'1'528'0'0,"-19"17"9707"0"0,27-18-9770 0 0,115-5 3218 0 0,-85 1-3172 0 0,4-2-300 0 0,1 2 0 0 0,-1 2 0 0 0,46 4-1 0 0,-74-1-896 0 0,22 7 0 0 0,-3 2-6737 0 0,-19-6 1209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0:0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381 102 4175 0 0,'0'0'191'0'0,"-2"0"-11"0"0,-9 0 268 0 0,0-2-1 0 0,-15-3 1 0 0,-5-1 774 0 0,-19-2 982 0 0,16 2-645 0 0,-1 2 0 0 0,-63-1-1 0 0,41 7-182 0 0,32-2 2040 0 0,34-9-2528 0 0,-4 6-794 0 0,-1 0 0 0 0,1 0 0 0 0,0 1 0 0 0,0 0 0 0 0,0 0 0 0 0,0 0 1 0 0,7-2-1 0 0,41-6 94 0 0,-31 7-79 0 0,53-8 95 0 0,114-2 1 0 0,-147 13-122 0 0,59 5 0 0 0,-85-3-46 0 0,0 1-1 0 0,0 0 0 0 0,-1 1 1 0 0,1 1-1 0 0,-1 0 1 0 0,26 14-1 0 0,-36-16-21 0 0,1 0-1 0 0,-1 1 1 0 0,0-1-1 0 0,0 1 1 0 0,-1 1-1 0 0,1-1 1 0 0,-1 0-1 0 0,0 1 0 0 0,0 0 1 0 0,-1 0-1 0 0,1 0 1 0 0,3 8-1 0 0,-4-6-8 0 0,0 0 0 0 0,-1 0-1 0 0,0 1 1 0 0,0-1 0 0 0,-1 1-1 0 0,0 0 1 0 0,0-1 0 0 0,0 14-1 0 0,-4 6-23 0 0,-1 0-1 0 0,0-1 1 0 0,-2 0 0 0 0,-14 38-1 0 0,16-52 11 0 0,-3 9-34 0 0,0-1 0 0 0,-1 0 1 0 0,-2 0-1 0 0,0-1 0 0 0,-15 23 0 0 0,-17 17 48 0 0,-57 85-76 0 0,67-94 70 0 0,16-26 0 0 0,0 1 0 0 0,1 0 0 0 0,-21 54 0 0 0,33-71 0 0 0,1 0 0 0 0,0 0 0 0 0,0 1 0 0 0,1-1 0 0 0,0 0 0 0 0,0 1 0 0 0,1-1 0 0 0,0 1 0 0 0,0-1 0 0 0,1 0 0 0 0,0 1 0 0 0,1-1 0 0 0,0 0 0 0 0,0 0 0 0 0,1 0 0 0 0,0 0 0 0 0,0 0 0 0 0,6 10 0 0 0,-3-10 26 0 0,0 1-1 0 0,1-1 0 0 0,0 0 1 0 0,0-1-1 0 0,0 1 0 0 0,1-1 1 0 0,0-1-1 0 0,1 0 0 0 0,-1 0 1 0 0,1 0-1 0 0,0-1 1 0 0,1-1-1 0 0,11 5 0 0 0,4 0 62 0 0,0-1-1 0 0,1-1 1 0 0,51 6-1 0 0,-50-11-63 0 0,-25-2 5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3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434 216 3679 0 0,'2'0'7963'0'0,"8"-4"-7225"0"0,0 0 0 0 0,0-1 0 0 0,0 0-1 0 0,-1 0 1 0 0,15-12 0 0 0,40-42 1112 0 0,-50 46-1455 0 0,25-16 1 0 0,-1 0-31 0 0,-31 24-321 0 0,7-6 98 0 0,-14 11-145 0 0,0-1 1 0 0,1 1 0 0 0,-1-1 0 0 0,0 1-1 0 0,0-1 1 0 0,0 0 0 0 0,0 1-1 0 0,1-1 1 0 0,-1 1 0 0 0,0-1 0 0 0,0 1-1 0 0,0-1 1 0 0,0 1 0 0 0,0-1 0 0 0,0 0-1 0 0,0 1 1 0 0,0-1 0 0 0,-1 1 0 0 0,1-1-1 0 0,0 1 1 0 0,0-1 0 0 0,0 1 0 0 0,-1-1-1 0 0,1 1 1 0 0,0-1 0 0 0,0 1-1 0 0,-1-1 1 0 0,1 1 0 0 0,-1-1 0 0 0,1 1-1 0 0,0 0 1 0 0,-1-1 0 0 0,1 1 0 0 0,-1 0-1 0 0,1-1 1 0 0,-1 1 0 0 0,1 0 0 0 0,-1-1-1 0 0,1 1 1 0 0,-1 0 0 0 0,1 0 0 0 0,-1 0-1 0 0,1-1 1 0 0,-2 1 0 0 0,2 0-16 0 0,-6-2-26 0 0,0 0 0 0 0,1 1 1 0 0,-1-1-1 0 0,0 1 0 0 0,1 0 1 0 0,-1 1-1 0 0,0 0 1 0 0,0 0-1 0 0,0 0 0 0 0,0 0 1 0 0,1 1-1 0 0,-1 0 1 0 0,0 0-1 0 0,0 1 0 0 0,-5 2 1 0 0,-11 4-42 0 0,1 1 0 0 0,-29 17-1 0 0,41-21 77 0 0,-46 29-20 0 0,0 3-1 0 0,3 2 1 0 0,1 2 0 0 0,-64 67-1 0 0,96-88 30 0 0,1 1 0 0 0,1 1 0 0 0,1 0 0 0 0,1 1 0 0 0,0 1 0 0 0,-14 35 0 0 0,26-51 44 0 0,0 0 0 0 0,0 0 0 0 0,0 0 0 0 0,1 1-1 0 0,1-1 1 0 0,0 1 0 0 0,0-1 0 0 0,0 1 0 0 0,1 0 0 0 0,0-1 0 0 0,1 1-1 0 0,2 10 1 0 0,-2-14-13 0 0,0 0 1 0 0,1 0-1 0 0,0 0 0 0 0,0 0 0 0 0,0-1 0 0 0,0 1 0 0 0,1-1 1 0 0,0 1-1 0 0,0-1 0 0 0,0 0 0 0 0,0 0 0 0 0,1 0 1 0 0,-1-1-1 0 0,1 1 0 0 0,0-1 0 0 0,0 0 0 0 0,0 0 1 0 0,1 0-1 0 0,-1-1 0 0 0,1 1 0 0 0,5 1 0 0 0,5 1 141 0 0,1 0-1 0 0,0-1 1 0 0,1-1 0 0 0,-1-1-1 0 0,1 0 1 0 0,-1-1-1 0 0,26-1 1 0 0,1-4 333 0 0,70-14 0 0 0,-74 10-227 0 0,19-5 459 0 0,98-7 0 0 0,-148 20-718 0 0,-6 0-19 0 0,1 0-1 0 0,-1 0 0 0 0,1-1 0 0 0,-1 1 0 0 0,1-1 0 0 0,-1 1 0 0 0,1-1 0 0 0,-1 0 0 0 0,5-2 0 0 0,-6 3-71 0 0,-6 0-431 0 0,0 1 138 0 0,-1 0 0 0 0,1 0 0 0 0,-10 4 0 0 0,0-1-1283 0 0,5-2-78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0:0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31 4143 0 0,'0'0'7114'0'0,"4"-8"-2600"0"0,5 6-3972 0 0,-3 0-117 0 0,1 0 0 0 0,-1-1 0 0 0,0 1 0 0 0,0-1 0 0 0,8-6 2127 0 0,-25 11-2375 0 0,-6 0-123 0 0,-20 1 58 0 0,-42-1 0 0 0,6 0-34 0 0,19 0-15 0 0,-7 1-34 0 0,0 2 1 0 0,0 2-1 0 0,-106 29 0 0 0,138-29-29 0 0,1 2 0 0 0,-1 2 0 0 0,-46 23 0 0 0,67-27 0 0 0,8-6 1 0 0,0 1 0 0 0,0 0 0 0 0,0-1 1 0 0,0 1-1 0 0,0 0 0 0 0,1 0 0 0 0,-1-1 0 0 0,0 1 0 0 0,1 0 0 0 0,-1-1 0 0 0,1 1 0 0 0,0 0 0 0 0,-1-1 1 0 0,1 1-1 0 0,0-1 0 0 0,0 0 0 0 0,0 1 0 0 0,0-1 0 0 0,0 1 0 0 0,1-1 0 0 0,-1 0 0 0 0,1 1 1 0 0,3 2 8 0 0,-1 0 1 0 0,1 0 0 0 0,-1 0 0 0 0,1-1 0 0 0,8 4 0 0 0,80 31 231 0 0,10 5-71 0 0,-88-35-150 0 0,-1 0 0 0 0,0 0 0 0 0,0 1-1 0 0,21 20 1 0 0,-32-27-21 0 0,-1 1 0 0 0,1-1 0 0 0,0 1 0 0 0,-1 0 0 0 0,0 0 0 0 0,1 0 0 0 0,-1 1 0 0 0,-1-1 0 0 0,1 0 0 0 0,0 1 0 0 0,-1-1 0 0 0,1 1 0 0 0,-1-1 0 0 0,0 1 0 0 0,-1 0 0 0 0,1 0 0 0 0,-1-1 0 0 0,1 1 0 0 0,-1 0 0 0 0,0 0 0 0 0,0 0 0 0 0,-1-1 0 0 0,1 1 0 0 0,-1 0 0 0 0,0 0 0 0 0,0-1 0 0 0,0 1 0 0 0,0 0 0 0 0,-1-1 0 0 0,1 0 0 0 0,-1 1 0 0 0,0-1 0 0 0,0 0 0 0 0,0 0 0 0 0,-1 0 0 0 0,1 0 0 0 0,-1 0 0 0 0,0 0 0 0 0,-5 4 0 0 0,-3 1 6 0 0,-1-1 0 0 0,0 0 0 0 0,0-1 0 0 0,-23 9 0 0 0,-56 13 85 0 0,66-21-73 0 0,-94 28 53 0 0,-38 11-36 0 0,153-45-48 0 0,-1 1-1 0 0,1-1 0 0 0,0 1 0 0 0,0 0 0 0 0,-4 2 0 0 0,-3 1-60 0 0,10-4-126 0 0,12 5-565 0 0,-4-4 161 0 0,0 0-1 0 0,0-1 1 0 0,0 1 0 0 0,0-1 0 0 0,12 0 0 0 0,6-1-5942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0:0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189 200 14047 0 0,'-188'-6'4970'0'0,"200"6"-3708"0"0,52-2-75 0 0,67-11-1 0 0,63-19-456 0 0,-33 5-272 0 0,112-15 189 0 0,124-19 497 0 0,-250 46-655 0 0,-119 13-429 0 0,0 2 0 0 0,1 2 0 0 0,31 4 0 0 0,-54-5-131 0 0,0 0-1 0 0,0 1 0 0 0,0-1 1 0 0,-1 1-1 0 0,1 0 0 0 0,0 1 1 0 0,6 3-1 0 0,-10-4-925 0 0,-1 0-305 0 0,2 8-59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0:0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3 102 9815 0 0,'0'0'890'0'0,"-1"-2"-733"0"0,1 0-13 0 0,-1 0 1 0 0,1 0-1 0 0,0 0 1 0 0,-1 0-1 0 0,1 0 1 0 0,0 0-1 0 0,0 0 1 0 0,0 0-1 0 0,1 0 0 0 0,-1 0 1 0 0,0 0-1 0 0,1 1 1 0 0,-1-1-1 0 0,1 0 1 0 0,0 0-1 0 0,0 0 1 0 0,0 0-1 0 0,0 0 1 0 0,0 1-1 0 0,0-1 0 0 0,0 0 1 0 0,0 1-1 0 0,1-1 1 0 0,-1 1-1 0 0,0 0 1 0 0,3-3-1 0 0,2 0 247 0 0,0 1 0 0 0,0-1-1 0 0,1 1 1 0 0,-1 0 0 0 0,12-3-1 0 0,-12 4-358 0 0,14-4 250 0 0,-1 1 0 0 0,1 0 0 0 0,0 2 0 0 0,0 0 0 0 0,0 2 1 0 0,30 0-1 0 0,-21 3-153 0 0,-1 1 0 0 0,0 1 0 0 0,0 1 0 0 0,28 10 0 0 0,-34-8-81 0 0,0 1 0 0 0,-1 1 0 0 0,-1 1 0 0 0,1 1 0 0 0,26 19 0 0 0,-34-20-44 0 0,1 1 1 0 0,-1 0 0 0 0,-1 1-1 0 0,0 0 1 0 0,-1 1 0 0 0,0 1-1 0 0,17 28 1 0 0,-25-37 13 0 0,0 1-1 0 0,-1-1 0 0 0,1 1 1 0 0,-1-1-1 0 0,-1 1 0 0 0,1 0 1 0 0,-1 0-1 0 0,0 0 0 0 0,0 0 1 0 0,-1 0-1 0 0,0 0 1 0 0,0 8-1 0 0,-1-8 18 0 0,0-1-1 0 0,0 0 1 0 0,-1 0-1 0 0,1 0 1 0 0,-1-1 0 0 0,0 1-1 0 0,-1 0 1 0 0,1-1 0 0 0,-1 1-1 0 0,0-1 1 0 0,0 0 0 0 0,0 0-1 0 0,0 0 1 0 0,-7 5 0 0 0,-3 3 72 0 0,-78 78 231 0 0,82-79-321 0 0,-1 1 0 0 0,2 0-1 0 0,0 0 1 0 0,0 0 0 0 0,1 1-1 0 0,-9 23 1 0 0,14-30-16 0 0,0 1 0 0 0,1-1 0 0 0,-1 1 1 0 0,1-1-1 0 0,0 1 0 0 0,1 0 0 0 0,0-1 0 0 0,0 1 0 0 0,0 0 0 0 0,1-1 0 0 0,0 1 0 0 0,0 0 0 0 0,1-1 0 0 0,3 11 0 0 0,-1-7 25 0 0,1-1 0 0 0,0 0-1 0 0,1 0 1 0 0,0-1-1 0 0,0 1 1 0 0,0-1 0 0 0,1 0-1 0 0,14 12 1 0 0,-4-7 67 0 0,0 0 0 0 0,0-1 0 0 0,1 0 0 0 0,36 15 0 0 0,81 26 398 0 0,-122-49-486 0 0,-5-1 11 0 0,1 0-1 0 0,-1-1 1 0 0,0-1 0 0 0,1 1-1 0 0,-1-1 1 0 0,1-1 0 0 0,11 0-1 0 0,-18 0-68 0 0,-4-5-4298 0 0,2 4 4178 0 0,0 1 0 0 0,-1-1 0 0 0,1 1 0 0 0,0-1-1 0 0,-1 1 1 0 0,1-1 0 0 0,-1 1 0 0 0,1-1 0 0 0,-1 1-1 0 0,1 0 1 0 0,0-1 0 0 0,-1 1 0 0 0,0 0 0 0 0,1-1-1 0 0,-1 1 1 0 0,0-1 0 0 0,-16-3-2720 0 0,5 2 1113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0:0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834 8 5063 0 0,'0'0'390'0'0,"2"-1"-252"0"0,7-2-433 0 0,2-1 8165 0 0,-20 7-4399 0 0,-2 1-2990 0 0,1-2 0 0 0,-1 0 0 0 0,-21 2 1 0 0,18-3-220 0 0,-25 6 0 0 0,-83 28 167 0 0,-169 75-1 0 0,287-109-404 0 0,1 1-1 0 0,-1-1 0 0 0,1 1 1 0 0,0 0-1 0 0,-1 0 1 0 0,1 0-1 0 0,0 1 0 0 0,0-1 1 0 0,1 1-1 0 0,-5 4 1 0 0,6-6-22 0 0,1-1 1 0 0,-1 1 0 0 0,0 0-1 0 0,1 0 1 0 0,-1 0 0 0 0,0 0-1 0 0,1 0 1 0 0,0 0 0 0 0,-1 0-1 0 0,1 0 1 0 0,-1 0 0 0 0,1 0-1 0 0,0 0 1 0 0,0 0 0 0 0,0 1-1 0 0,-1-1 1 0 0,1 0 0 0 0,0 0 0 0 0,1 0-1 0 0,-1 0 1 0 0,0 0 0 0 0,0 0-1 0 0,0 1 1 0 0,1-1 0 0 0,-1 0-1 0 0,0 0 1 0 0,1 0 0 0 0,-1 0-1 0 0,1 0 1 0 0,-1 0 0 0 0,1 0-1 0 0,0 0 1 0 0,-1 0 0 0 0,1-1 0 0 0,0 1-1 0 0,0 0 1 0 0,-1 0 0 0 0,1-1-1 0 0,2 2 1 0 0,0 2 6 0 0,57 51 124 0 0,-42-40-92 0 0,-1 1 0 0 0,26 29 0 0 0,-34-33-7 0 0,0 1 0 0 0,-1-1 1 0 0,0 1-1 0 0,-1 1 0 0 0,-1-1 1 0 0,0 1-1 0 0,5 17 1 0 0,-9-23 55 0 0,0 0 0 0 0,-1 0 0 0 0,0 0 0 0 0,0 1 0 0 0,-1-1 0 0 0,0 0 0 0 0,0 0 0 0 0,-1 0 0 0 0,0 0 0 0 0,-1 0 0 0 0,0 0 0 0 0,0 0 0 0 0,0 0 0 0 0,-7 14 0 0 0,5-15-83 0 0,0 0 0 0 0,-1 0 0 0 0,1-1-1 0 0,-1 1 1 0 0,0-1 0 0 0,-1 0 0 0 0,1-1 0 0 0,-1 1 0 0 0,-1-1 0 0 0,-7 5 0 0 0,4-4 8 0 0,0 0 1 0 0,-1-1-1 0 0,0 0 0 0 0,0-1 1 0 0,0 0-1 0 0,-15 2 0 0 0,2-1 8 0 0,-1-2 0 0 0,0-1 0 0 0,1-1 0 0 0,-1-1 0 0 0,-49-7 0 0 0,35-1-23 0 0,-10-2 0 0 0,43 10-41 0 0,1-2 0 0 0,0 1 0 0 0,0 0 0 0 0,-6-4 0 0 0,10 5 30 0 0,-1-1-108 0 0,5 0-1698 0 0,87-37-2968 0 0,-54 23-1022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0:0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83 6911 0 0,'0'0'3391'0'0,"2"-1"-1923"0"0,97-48 3497 0 0,-36 22-3398 0 0,-61 26-1350 0 0,0 1-1 0 0,1-1-189 0 0,0 0 76 0 0,-1 1 0 0 0,1-1-1 0 0,-1 0 1 0 0,1 1 0 0 0,-1 0 0 0 0,1 0 0 0 0,-1 0 0 0 0,1 0 0 0 0,-1 0 0 0 0,1 0 0 0 0,2 1 0 0 0,-2 0-46 0 0,-1 0 0 0 0,0 0 1 0 0,1 1-1 0 0,-1-1 1 0 0,0 1-1 0 0,0-1 0 0 0,0 1 1 0 0,0 0-1 0 0,0 0 1 0 0,0 0-1 0 0,-1 0 0 0 0,1 0 1 0 0,-1 0-1 0 0,1 0 1 0 0,-1 1-1 0 0,0-1 0 0 0,1 0 1 0 0,-1 1-1 0 0,1 4 1 0 0,-2-5-51 0 0,0 0 1 0 0,0-1-1 0 0,-1 1 1 0 0,1 0 0 0 0,0 0-1 0 0,-1-1 1 0 0,1 1-1 0 0,-1 0 1 0 0,1-1 0 0 0,-1 1-1 0 0,0 0 1 0 0,0-1-1 0 0,0 1 1 0 0,-1 1 0 0 0,-2 3 22 0 0,-4 8 5 0 0,-1 0 1 0 0,0-1 0 0 0,-1 0 0 0 0,-24 24 0 0 0,-52 37-35 0 0,9-9 1 0 0,0 6 1402 0 0,78-70-1344 0 0,0 0-1 0 0,0 0 1 0 0,0 0-1 0 0,1 0 0 0 0,-1 0 1 0 0,0-1-1 0 0,1 1 1 0 0,-1-1-1 0 0,0 1 1 0 0,1-1-1 0 0,-1 1 1 0 0,1-1-1 0 0,-1 0 1 0 0,3 1-1 0 0,21 2 325 0 0,28 0-58 0 0,1-2 0 0 0,83-11-1 0 0,-109 7-285 0 0,119-9 59 0 0,-113 11-1472 0 0,-8 0-7111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0:0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56 7367 0 0,'0'0'568'0'0,"-2"0"-178"0"0,29 0 9253 0 0,8-1-4723 0 0,155-13-3418 0 0,43-22-1805 0 0,-226 34-147 0 0,5-1 181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0:0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 7831 0 0,'-1'1'603'0'0,"-19"5"10965"0"0,38-3-9082 0 0,27 0-2063 0 0,131-15 1637 0 0,1 0-1121 0 0,-147 12-950 0 0,1 1 0 0 0,-1 2 0 0 0,45 9 0 0 0,-18-2-1253 0 0,-19-6-3000 0 0,-23-3-3251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4:5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25 852 1375 0 0,'-1'1'107'0'0,"-23"11"8014"0"0,38-19-4953 0 0,63-27-1270 0 0,212-76 3576 0 0,-130 61-4231 0 0,-56 19-819 0 0,52-12-74 0 0,10-3-79 0 0,45-39 53 0 0,-5-15-30 0 0,87-39 12 0 0,37 12-192 0 0,-231 94-380 0 0,145-28 1 0 0,-220 56-165 0 0,-1 1 0 0 0,1 2 1 0 0,0 0-1 0 0,0 1 0 0 0,30 5 0 0 0,-49-4 136 0 0,2-1 135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4:5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0 917 10135 0 0,'3'-1'778'0'0,"177"-73"5419"0"0,296-149-5063 0 0,-282 127-939 0 0,-69 34 77 0 0,188-84 1274 0 0,-37 50-32 0 0,-122 45-961 0 0,45-28-84 0 0,-53 20-299 0 0,-124 50-343 0 0,22-7 444 0 0,-40 14-861 0 0,1 1 0 0 0,0 1-1 0 0,0-1 1 0 0,5 0 0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4:5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1113 3223 0 0,'3'0'240'0'0,"0"0"-236"0"0,-1 0-1 0 0,1 0 0 0 0,-1 0 1 0 0,1 0-1 0 0,-1-1 0 0 0,1 1 0 0 0,-1-1 1 0 0,1 0-1 0 0,-1 0 0 0 0,0 0 0 0 0,3-1 1 0 0,29-19 1223 0 0,-14 8 968 0 0,142-79 7973 0 0,4 8-6043 0 0,173-72-4495 0 0,-97 47 1651 0 0,304-103-973 0 0,-515 201-314 0 0,206-76 5 0 0,31-11 5 0 0,5 16-71 0 0,-128 44-183 0 0,87-21 342 0 0,-77 24-6467 0 0,-110 26-428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3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60 411 5063 0 0,'-18'4'486'0'0,"-6"2"434"0"0,7 0 6204 0 0,18-7-6548 0 0,16-9 125 0 0,-1-1 0 0 0,-1 0 0 0 0,0-1 0 0 0,-1-1 0 0 0,16-17 0 0 0,43-56-348 0 0,67-72-194 0 0,-80 105-159 0 0,-52 47 0 0 0,1 0 0 0 0,0 0 0 0 0,0 1 0 0 0,1 0 0 0 0,14-5 0 0 0,-22 9 0 0 0,1 0 0 0 0,-1 1 0 0 0,0-1 0 0 0,1 1 0 0 0,-1-1 0 0 0,1 1 0 0 0,-1 0 0 0 0,1 0 0 0 0,2 0 0 0 0,6 5 0 0 0,-9-3 0 0 0,0 0 0 0 0,-1 0 0 0 0,1 1 0 0 0,0-1 0 0 0,-1 1 0 0 0,1-1 0 0 0,-1 1 0 0 0,0 0 0 0 0,0 0 0 0 0,0-1 0 0 0,0 1 0 0 0,0 0 0 0 0,-1 0 0 0 0,1 0 0 0 0,-1 0 0 0 0,0 0 0 0 0,0 5 0 0 0,0 7 0 0 0,-2-1 0 0 0,-2 18 0 0 0,-3 4 0 0 0,2-14 0 0 0,1 0 0 0 0,1 0 0 0 0,0 37 0 0 0,3-56 4 0 0,1 0 0 0 0,-1 0 0 0 0,0 0 0 0 0,1 0 0 0 0,0 0-1 0 0,0 0 1 0 0,0 0 0 0 0,0 0 0 0 0,0 0 0 0 0,0 0 0 0 0,1 0 0 0 0,-1-1-1 0 0,1 1 1 0 0,0 0 0 0 0,0-1 0 0 0,3 3 0 0 0,-3-3 26 0 0,1 1 0 0 0,0-2 0 0 0,0 1 0 0 0,1 0 0 0 0,-1-1 0 0 0,0 1 0 0 0,1-1 0 0 0,-1 0 0 0 0,0 0 0 0 0,1 0 0 0 0,-1 0 0 0 0,1-1 0 0 0,6 1 0 0 0,2-1 94 0 0,1-1 0 0 0,-1 0 0 0 0,0 0 0 0 0,0-1 1 0 0,-1-1-1 0 0,18-6 0 0 0,68-31 178 0 0,-60 23-249 0 0,-1 0 43 0 0,-2-3 0 0 0,35-24 0 0 0,-9 5 306 0 0,-2-3-99 0 0,-12 9-230 0 0,-22 14-106 0 0,-22 18-132 0 0,-2 1-310 0 0,1 0 378 0 0,0 0 0 0 0,0 0 0 0 0,0 0 0 0 0,0 0 0 0 0,-1 0 0 0 0,1 0 0 0 0,0 0 0 0 0,0 1 0 0 0,0-1 0 0 0,-1 0 0 0 0,1 0 0 0 0,0 1 0 0 0,0-1 0 0 0,0 1-1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858 506 5063 0 0,'-13'14'13887'0'0,"15"-21"-10853"0"0,3-7-2853 0 0,0 1-1 0 0,-2-1 0 0 0,3-14 0 0 0,-2 11 51 0 0,8-25 0 0 0,48-137-543 0 0,-58 170 286 0 0,0 0 0 0 0,0 0 0 0 0,-1 0-1 0 0,0 0 1 0 0,-1-1 0 0 0,1 1 0 0 0,-2 0 0 0 0,1 0 0 0 0,-2 0-1 0 0,-2-14 1 0 0,2 18 26 0 0,1 3 0 0 0,0-1 0 0 0,0 1 0 0 0,-1-1 0 0 0,1 1 0 0 0,-1-1 0 0 0,1 1 0 0 0,-1 0 0 0 0,0 0 0 0 0,-2-2 0 0 0,3 3 0 0 0,-5-4-22 0 0,-8-5-9 0 0,9 7 20 0 0,-3-4 3 0 0,6 3-44 0 0,-1-3 40 0 0,1-2 12 0 0,2 9 0 0 0,0-1 0 0 0,0 1 0 0 0,0-1 0 0 0,0 1 0 0 0,0-1 0 0 0,0 1 0 0 0,-1-1 0 0 0,1 1 0 0 0,0-1 0 0 0,0 1 0 0 0,0-1 0 0 0,0 1 0 0 0,-1-1 0 0 0,1 1 0 0 0,0 0 0 0 0,0-1 0 0 0,-1 1 0 0 0,1-1 0 0 0,0 1 0 0 0,-1 0 0 0 0,1-1 0 0 0,-1 1 0 0 0,1 0 0 0 0,0-1 0 0 0,-1 1 0 0 0,1 0 0 0 0,-1 0 0 0 0,1-1 0 0 0,-1 1 0 0 0,1 0 0 0 0,0 0 0 0 0,-1 0 0 0 0,1 0 0 0 0,-1 0 0 0 0,1 0 0 0 0,-2 0 0 0 0,1 0 0 0 0,-3-2 0 0 0,3 1 0 0 0,-1 1 0 0 0,1 0 0 0 0,-1 0 0 0 0,1-1 0 0 0,0 1 0 0 0,-1 0 0 0 0,1 0 0 0 0,-1 0 0 0 0,1 0 0 0 0,0 0 0 0 0,-1 1 0 0 0,1-1 0 0 0,-1 0 0 0 0,1 1 0 0 0,-3 0 0 0 0,-6 1 0 0 0,6-1 0 0 0,0 0 0 0 0,-1 0 0 0 0,1 1 0 0 0,0-1 0 0 0,0 1 0 0 0,0 0 0 0 0,0 0 0 0 0,0 1 0 0 0,-6 4 0 0 0,6-6-1 0 0,-9 11-51 0 0,6-3 41 0 0,0 1 11 0 0,1 1 0 0 0,1 0 0 0 0,-1 0 0 0 0,0-1 0 0 0,0 0 0 0 0,-1 0 0 0 0,0 0 0 0 0,-1-1 0 0 0,0 0 0 0 0,-17 13 0 0 0,21-18 0 0 0,-11 9 0 0 0,1 2 0 0 0,0 0 0 0 0,-21 30 0 0 0,9-1 28 0 0,16-26-6 0 0,-17 23 0 0 0,2-14-22 0 0,-1-3 53 0 0,19-16-42 0 0,4-4 4 0 0,0 0 0 0 0,0 0 0 0 0,-1 0 0 0 0,1 0 0 0 0,-7 4 0 0 0,-2 5 66 0 0,10-10-70 0 0,1-1-1 0 0,0 0 1 0 0,-1 0 0 0 0,1 0-1 0 0,-1 0 1 0 0,0 0 0 0 0,0 0-1 0 0,1-1 1 0 0,-1 1 0 0 0,-4 2-1 0 0,-3 2-10 0 0,8-3 1 0 0,-13 7 51 0 0,10-7-46 0 0,-3 1-5 0 0,1 0 0 0 0,0-1-1 0 0,-1 0 1 0 0,0 0 0 0 0,-10 3 0 0 0,13-4 14 0 0,-23 6 46 0 0,22-6-31 0 0,-13 1 0 0 0,15-4-30 0 0,-13 3 0 0 0,-5 2 0 0 0,-14 3 0 0 0,-4 3 0 0 0,9-4 0 0 0,-1-2 0 0 0,28-2 0 0 0,-21 3 0 0 0,16-5 11 0 0,7 0-4 0 0,1-1 0 0 0,-1 1 0 0 0,0 0 0 0 0,0-1 1 0 0,0 1-1 0 0,0-1 0 0 0,1 1 0 0 0,-1-1 0 0 0,0 1 0 0 0,1-1 0 0 0,-1 1 1 0 0,0-1-1 0 0,1 0 0 0 0,-1 0 0 0 0,0 1 0 0 0,1-1 0 0 0,-1 0 1 0 0,1 0-1 0 0,0 1 0 0 0,-1-1 0 0 0,1 0 0 0 0,-1-1 0 0 0,-6-19 134 0 0,7 20-137 0 0,-5-16 82 0 0,4 9 0 0 0,-2-1 0 0 0,-6-15 0 0 0,-10-30-22 0 0,15 45-64 0 0,3-1-11 0 0,1 4-10 0 0,0 0-1 0 0,0 0 1 0 0,0 0-1 0 0,1 0 0 0 0,0 0 1 0 0,0 1-1 0 0,2-7 0 0 0,-2 9 2 0 0,0-2 19 0 0,1 1-1 0 0,-1 0 1 0 0,1 0-1 0 0,-1 0 0 0 0,1 0 1 0 0,3-4-1 0 0,-2 5-7 0 0,-1-1 0 0 0,0 0-1 0 0,0 0 1 0 0,-1 0 0 0 0,1 0-1 0 0,0-5 1 0 0,1 1 9 0 0,2-19 0 0 0,-5 12 1 0 0,4-7-13 0 0,-3 20 5 0 0,0 0 0 0 0,0-1-1 0 0,0 1 1 0 0,0 0 0 0 0,0 0-1 0 0,0 0 1 0 0,0 0 0 0 0,0 0-1 0 0,1 0 1 0 0,-1 1 0 0 0,3-3-1 0 0,13-17-21 0 0,-15 19 29 0 0,-1-1 0 0 0,1 1 0 0 0,0 0 0 0 0,0-1 0 0 0,0 1 0 0 0,0 0 0 0 0,0 0 0 0 0,1 0 0 0 0,-1 0 0 0 0,1 1 0 0 0,2-2 0 0 0,2-1 0 0 0,-1 0 1 0 0,-5 3 2 0 0,1 0 0 0 0,0 0 0 0 0,0-1 1 0 0,0 1-1 0 0,0 0 0 0 0,0 1 0 0 0,0-1 1 0 0,4-1-1 0 0,14-3 20 0 0,-5 2-8 0 0,-11 4-27 0 0,1-2 159 0 0,8 8-17 0 0,0-1-119 0 0,-1 1-11 0 0,0-1 12 0 0,-2 1 36 0 0,1-1-36 0 0,14 12 37 0 0,-18-12-23 0 0,4 3 27 0 0,-2 1-6 0 0,1 3-32 0 0,2 7 40 0 0,8 11-33 0 0,-17-27-15 0 0,1-1 1 0 0,-1 1 0 0 0,1-1-1 0 0,0 1 1 0 0,0-1-1 0 0,5 3 1 0 0,-8-6-8 0 0,0 2 2 0 0,1-1-1 0 0,0 1 1 0 0,0-1 0 0 0,0 0-1 0 0,0 0 1 0 0,0 0 0 0 0,0 0-1 0 0,1 0 1 0 0,3 1 0 0 0,15 4 57 0 0,-18-4-11 0 0,13 6-22 0 0,-14-6-17 0 0,0-1-1 0 0,1 0 0 0 0,-1 1 1 0 0,0 0-1 0 0,0-1 0 0 0,0 1 1 0 0,0 0-1 0 0,-1 0 0 0 0,3 3 1 0 0,7 6 29 0 0,1 3 46 0 0,-3-6-8 0 0,-1 1 0 0 0,12 19 0 0 0,-6-7-65 0 0,-13-19 45 0 0,0 0 8 0 0,7 7-51 0 0,1 1-13 0 0,-8-9 0 0 0,0 0-1 0 0,0 0 1 0 0,0 0 0 0 0,0 0-1 0 0,0 0 1 0 0,0 0 0 0 0,0 0-1 0 0,0-1 1 0 0,1 1 0 0 0,-1 0-1 0 0,0-1 1 0 0,0 1 0 0 0,2 0-1 0 0,12 8 95 0 0,-14-8-79 0 0,0 0-1 0 0,1-1 1 0 0,-1 1-1 0 0,0-1 1 0 0,1 1-1 0 0,-1-1 1 0 0,1 1-1 0 0,-1-1 0 0 0,0 0 1 0 0,1 0-1 0 0,-1 0 1 0 0,3 0-1 0 0,4 1 29 0 0,14 9 34 0 0,-21-9 69 0 0,1-1-74 0 0,8 0-6 0 0,24 4 250 0 0,-32-4-214 0 0,10-5 228 0 0,-9 2-286 0 0,-1 1 0 0 0,1-1 0 0 0,-1 0 0 0 0,0 1 0 0 0,3-7 0 0 0,-4 8 62 0 0,26 4-1437 0 0,-22-2 979 0 0,0-1 1 0 0,-1 1-1 0 0,1-1 1 0 0,0 0-1 0 0,-1 0 0 0 0,10-1 1 0 0,1-3-1512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0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1385 5527 0 0,'0'0'6975'0'0,"1"-1"-6004"0"0,9-15-64 0 0,1 1 1 0 0,0 0-1 0 0,1 1 1 0 0,21-18-1 0 0,62-46 228 0 0,-28 24-577 0 0,142-144 607 0 0,-11-14-271 0 0,-93 97-433 0 0,224-226 127 0 0,-184 193-808 0 0,-123 127 162 0 0,84-86-153 0 0,-82 89 64 0 0,-26 31 23 0 0,2-8 108 0 0,-13 50-25 0 0,-1 0-1 0 0,-38 87 1 0 0,16-47 17 0 0,12-27 24 0 0,-27 79 0 0 0,23-54 0 0 0,-12 43 0 0 0,15-27 0 0 0,-18 176 0 0 0,38-243-24 0 0,3-32-11 0 0,0 1 1 0 0,1 0-1 0 0,0 0 0 0 0,1 0 0 0 0,0 1 0 0 0,1-1 0 0 0,3 14 0 0 0,-4-23-327 0 0,2-4-901 0 0,-1 1 901 0 0,1 0 1 0 0,0-1-1 0 0,-1 0 1 0 0,0 1-1 0 0,1-1 1 0 0,-1 0-1 0 0,0 0 1 0 0,0 0-1 0 0,1-2 1 0 0,-1 3-225 0 0,8-16-5309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04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91 3223 0 0,'0'0'143'0'0,"-1"0"-3"0"0,-17 6 12708 0 0,27-4-12455 0 0,1-1-1 0 0,-1 0 1 0 0,1 0 0 0 0,0-1-1 0 0,-1 0 1 0 0,1-1 0 0 0,10-1 0 0 0,66-19 574 0 0,-67 16-752 0 0,51-16 145 0 0,-35 10-373 0 0,0 1 1 0 0,38-5 0 0 0,32 5-1087 0 0,-35 6-5973 0 0,-44 2 1529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04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403 130 12871 0 0,'19'-20'279'0'0,"1"2"-1"0"0,0 0 0 0 0,1 1 1 0 0,28-16-1 0 0,-9 10 1054 0 0,-39 22-600 0 0,-1 8-495 0 0,-1 0-1 0 0,0 0 0 0 0,-1 0 0 0 0,1-1 1 0 0,-1 1-1 0 0,-5 9 0 0 0,1 0-10 0 0,-103 228 1666 0 0,41-103-1328 0 0,-50 111-90 0 0,52-112-390 0 0,12-16-17 0 0,-22 47-88 0 0,39-113-410 0 0,13-20-3366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0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366 125 9215 0 0,'67'-52'969'0'0,"3"-3"3288"0"0,-49 37 1188 0 0,-24 20-4940 0 0,-52 41 220 0 0,-54 56 1 0 0,14-12-629 0 0,49-50-32 0 0,-25 24-167 0 0,70-60-1 0 0,10 9-473 0 0,-4-6 556 0 0,0-1 1 0 0,0 0-1 0 0,1-1 0 0 0,-1 1 1 0 0,1-1-1 0 0,0-1 0 0 0,0 1 0 0 0,-1-1 1 0 0,12 2-1 0 0,11 3 9 0 0,-6 0 31 0 0,-2 2-1 0 0,1 0 0 0 0,-1 2 1 0 0,0 0-1 0 0,-1 1 0 0 0,0 1 1 0 0,-1 1-1 0 0,0 0 0 0 0,25 26 1 0 0,-26-18 261 0 0,-16-20-165 0 0,-1 0-89 0 0,1 0 1 0 0,-1-1 0 0 0,0 1-1 0 0,1 0 1 0 0,-1-1-1 0 0,0 1 1 0 0,0 0 0 0 0,1 0-1 0 0,-1-1 1 0 0,0 1-1 0 0,0 0 1 0 0,0 0-1 0 0,0 0 1 0 0,0-1 0 0 0,0 2-1 0 0,-3 3 13 0 0,0 0 0 0 0,-1-1 0 0 0,1 0 0 0 0,-1 0 0 0 0,0 0 0 0 0,0 0 0 0 0,-1 0 0 0 0,1-1 0 0 0,-1 0 0 0 0,1 0 0 0 0,-1 0 0 0 0,0-1 0 0 0,0 1 0 0 0,-7 1 0 0 0,-12 5 33 0 0,-44 8 1 0 0,62-16-77 0 0,-38 9-388 0 0,-1-3 1 0 0,1-2-1 0 0,-2-2 1 0 0,-45-2-1 0 0,62-6-689 0 0,28 5 907 0 0,0 0 1 0 0,-1-1 0 0 0,1 1 0 0 0,0 0 0 0 0,0-1 0 0 0,0 1-1 0 0,0-1 1 0 0,0 0 0 0 0,0 1 0 0 0,0-1 0 0 0,0 0 0 0 0,1 1-1 0 0,-1-1 1 0 0,0 0 0 0 0,0 0 0 0 0,0 0 0 0 0,1 0 0 0 0,-1 0-1 0 0,1 0 1 0 0,-1 0 0 0 0,0-2 0 0 0,1-7-5775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0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50 4607 0 0,'8'-8'131'0'0,"0"0"0"0"0,1 1 0 0 0,0 0 0 0 0,1 1 0 0 0,14-8 7868 0 0,-30 20-3846 0 0,-54 51-2925 0 0,-1 7-1035 0 0,36-39-96 0 0,0 1 0 0 0,2 1 0 0 0,1 1-1 0 0,-20 35 1 0 0,30-41 31 0 0,-15 36 0 0 0,24-52-97 0 0,1 1 1 0 0,0 0-1 0 0,0 0 1 0 0,1 0-1 0 0,0 0 1 0 0,0 0 0 0 0,1 0-1 0 0,0 0 1 0 0,0 0-1 0 0,1 10 1 0 0,0-14 16 0 0,0 0 0 0 0,0 0 0 0 0,0 0 0 0 0,0 0 0 0 0,0 0 0 0 0,0 0 0 0 0,1 0 0 0 0,0-1 1 0 0,-1 1-1 0 0,1 0 0 0 0,0-1 0 0 0,0 1 0 0 0,1-1 0 0 0,3 3 0 0 0,-3-2 28 0 0,1 0 1 0 0,0-1-1 0 0,0 0 1 0 0,1 0-1 0 0,-1 0 1 0 0,0 0-1 0 0,1-1 1 0 0,-1 0-1 0 0,6 1 1 0 0,2 0 81 0 0,1-1-1 0 0,-1-1 1 0 0,0 0 0 0 0,1 0 0 0 0,-1-2 0 0 0,19-3-1 0 0,-11 0-83 0 0,0-2 0 0 0,-1 0 0 0 0,0-2 0 0 0,0 0 0 0 0,-1 0 0 0 0,0-2 0 0 0,-1 0-1 0 0,0-2 1 0 0,21-18 0 0 0,-29 22-53 0 0,0 0-1 0 0,-1-1 1 0 0,1 0 0 0 0,-2-1-1 0 0,0 0 1 0 0,0 0 0 0 0,-1 0-1 0 0,0-1 1 0 0,-1 0 0 0 0,0 0-1 0 0,-1 0 1 0 0,0-1 0 0 0,2-17-1 0 0,-5 15 11 0 0,-1-1-1 0 0,-1 0 0 0 0,-1 0 0 0 0,0 0 0 0 0,-1 0 0 0 0,0 1 0 0 0,-1 0 0 0 0,-1-1 0 0 0,0 2 0 0 0,-14-26 0 0 0,18 38-52 0 0,0 0-1 0 0,0 0 0 0 0,0 0 1 0 0,0 1-1 0 0,0-1 0 0 0,-1 0 1 0 0,1 1-1 0 0,-1-1 1 0 0,1 1-1 0 0,-1-1 0 0 0,0 1 1 0 0,0 0-1 0 0,1 0 1 0 0,-1 0-1 0 0,0 0 0 0 0,0 0 1 0 0,0 0-1 0 0,0 0 0 0 0,0 1 1 0 0,0-1-1 0 0,0 1 1 0 0,0-1-1 0 0,0 1 0 0 0,-1 0 1 0 0,1 0-1 0 0,0 0 0 0 0,0 0 1 0 0,0 0-1 0 0,0 0 1 0 0,0 1-1 0 0,0-1 0 0 0,0 1 1 0 0,0-1-1 0 0,0 1 1 0 0,0 0-1 0 0,-3 1 0 0 0,-7 5-225 0 0,0-1-1 0 0,1 1 0 0 0,0 1 1 0 0,-16 15-1 0 0,16-15 127 0 0,-11 11-1293 0 0,0 0-3604 0 0,4-3-1545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06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 11631 0 0,'-3'-1'54'0'0,"-2"1"93"0"0,1-1 0 0 0,-1 1 0 0 0,1 0 0 0 0,-1 1 0 0 0,1-1 0 0 0,-1 1 0 0 0,1 0-1 0 0,-9 2 5117 0 0,18-3-5143 0 0,-1 1-1 0 0,0-1 1 0 0,1 1 0 0 0,-1 0-1 0 0,1 1 1 0 0,-1-1 0 0 0,0 1-1 0 0,0 0 1 0 0,0 0 0 0 0,0 0-1 0 0,0 0 1 0 0,0 1-1 0 0,5 4 1 0 0,4 5 80 0 0,-1 0-1 0 0,14 16 0 0 0,-14-13-60 0 0,9 8-19 0 0,-2 1 0 0 0,21 36 1 0 0,-31-46-115 0 0,-1 1 1 0 0,-1 0-1 0 0,-1 1 1 0 0,0 0 0 0 0,7 32-1 0 0,-12-42-5 0 0,0 1 0 0 0,-1-1 0 0 0,0 1 1 0 0,0-1-1 0 0,0 1 0 0 0,-1-1 0 0 0,0 1 0 0 0,-1-1 0 0 0,1 0 0 0 0,-1 1 0 0 0,-1-1 0 0 0,1 0 1 0 0,-1 0-1 0 0,0 0 0 0 0,0-1 0 0 0,-1 1 0 0 0,1-1 0 0 0,-1 0 0 0 0,0 0 0 0 0,-1 0 0 0 0,-4 4 0 0 0,-3 2-45 0 0,0-1 0 0 0,-1 0-1 0 0,0-1 1 0 0,-1 0 0 0 0,0-1-1 0 0,0-1 1 0 0,-24 9 0 0 0,29-13 12 0 0,1 0 1 0 0,-1-1 0 0 0,0 0-1 0 0,0-1 1 0 0,-17 1 0 0 0,22-2 9 0 0,-1 0 0 0 0,0 0 0 0 0,1-1 1 0 0,-1 1-1 0 0,1-1 0 0 0,-1 0 0 0 0,1 0 1 0 0,-1-1-1 0 0,1 0 0 0 0,0 1 0 0 0,-1-1 1 0 0,-6-5-1 0 0,10 6-89 0 0,0-1-1 0 0,0 0 47 0 0,1 0-1 0 0,-1 0 1 0 0,1 0 0 0 0,0-1-1 0 0,-1 1 1 0 0,1 0-1 0 0,0 0 1 0 0,0 0-1 0 0,0-1 1 0 0,1 1 0 0 0,-1 0-1 0 0,0 0 1 0 0,1 0-1 0 0,0 0 1 0 0,-1 0 0 0 0,1 0-1 0 0,0 0 1 0 0,0 0-1 0 0,0 0 1 0 0,0 0 0 0 0,1 0-1 0 0,-1 0 1 0 0,0 0-1 0 0,1 1 1 0 0,2-3-1 0 0,5-4-536 0 0,0 0-1 0 0,0 1 0 0 0,17-10 0 0 0,-21 14 210 0 0,22-14-5246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2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1465 45 7831 0 0,'15'-3'709'0'0,"-1"-1"0"0"0,0-1 1 0 0,22-9-1 0 0,-14-2 11058 0 0,-39 13-10172 0 0,-1 5-1575 0 0,0 0 0 0 0,0 1 0 0 0,1 1 0 0 0,0 1 0 0 0,0 1 0 0 0,-18 8 1 0 0,-3-1-81 0 0,-234 78-548 0 0,95-34 65 0 0,126-40 355 0 0,-1-2 0 0 0,-1-3-1 0 0,-84 9 1 0 0,136-20 164 0 0,0-1-1 0 0,-1 0 1 0 0,1 0 0 0 0,0 0-1 0 0,0 0 1 0 0,0 0-1 0 0,0 0 1 0 0,0 0 0 0 0,-1 0-1 0 0,1-1 1 0 0,0 1-1 0 0,0 0 1 0 0,0-1 0 0 0,0 1-1 0 0,0-1 1 0 0,0 1-1 0 0,0-1 1 0 0,0 1 0 0 0,-1-2-1 0 0,1 1-14 0 0,0 0 0 0 0,1-1 0 0 0,0 1 0 0 0,-1 0 1 0 0,1 0-1 0 0,0-1 0 0 0,0 1 0 0 0,-1 0 0 0 0,1-1 0 0 0,0 1 0 0 0,0 0 0 0 0,0 0 0 0 0,1-1 0 0 0,-1 1 0 0 0,0 0 0 0 0,0 0 0 0 0,1-1 0 0 0,0 0 0 0 0,3-11-76 0 0,1 1 0 0 0,1 0 1 0 0,0 0-1 0 0,1 1 0 0 0,16-22 0 0 0,-21 30 110 0 0,34-39-62 0 0,-35 40 122 0 0,1 16 31 0 0,-2 11-20 0 0,-1 1 1 0 0,-1 0-1 0 0,-1 0 0 0 0,-1-1 0 0 0,-13 43 1 0 0,-6 5-59 0 0,-3-1 1 0 0,-56 106 0 0 0,51-125-75 0 0,-2-1-1 0 0,-73 89 0 0 0,57-86-58 0 0,-2-2 1 0 0,-3-2-1 0 0,-2-3 0 0 0,-79 53 0 0 0,113-86 140 0 0,20-14 289 0 0,5-2-256 0 0,0 1 1 0 0,-1-1 0 0 0,1 0-1 0 0,-1 0 1 0 0,1 0 0 0 0,-1 0-1 0 0,5-3 1 0 0,3-1 51 0 0,21-7 236 0 0,58-12 0 0 0,-23 8 60 0 0,-12 1 405 0 0,74-10 0 0 0,-95 21-411 0 0,1 2 0 0 0,-1 1 0 0 0,53 5-1 0 0,-71-3-404 0 0,0 1-1 0 0,-1-2 0 0 0,1 0 1 0 0,0-1-1 0 0,0 0 0 0 0,-1-1 1 0 0,19-5-1 0 0,-30 6-262 0 0,0-1-1 0 0,0 1 1 0 0,-1 0 0 0 0,1-1-1 0 0,0 1 1 0 0,-1-1 0 0 0,1 0-1 0 0,-1 0 1 0 0,0 0 0 0 0,1 0-1 0 0,-1-1 1 0 0,0 1 0 0 0,-1 0 0 0 0,1-1-1 0 0,3-5 1 0 0,-1-2-7221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2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14 173 2303 0 0,'-14'2'16688'0'0,"35"-1"-15863"0"0,-1-1 0 0 0,0-1 0 0 0,1-1 0 0 0,26-6 0 0 0,-18 3-334 0 0,74-17 623 0 0,154-52-1 0 0,-86 21-5097 0 0,-129 42-4003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2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16527 0 0,'0'0'1499'0'0,"-2"0"-1235"0"0,-5 0-35 0 0,0 1 1 0 0,1-1-1 0 0,-1 2 0 0 0,0-1 1 0 0,1 1-1 0 0,-1 0 0 0 0,1 0 1 0 0,-1 0-1 0 0,-9 6 0 0 0,6-2 52 0 0,1 1 0 0 0,-1-1 1 0 0,1 2-1 0 0,0-1 0 0 0,-8 10 0 0 0,-5 9 69 0 0,1 1-1 0 0,-31 54 1 0 0,29-44-338 0 0,3 0-1 0 0,0 2 0 0 0,3 0 1 0 0,1 1-1 0 0,2 0 1 0 0,-10 51-1 0 0,23-83-11 0 0,-1 0 0 0 0,2 1 0 0 0,-1-1 0 0 0,1 0 0 0 0,0 0 0 0 0,1 1 0 0 0,0-1 0 0 0,2 12 0 0 0,-1-14 0 0 0,0-1 0 0 0,0 0 0 0 0,1 0 0 0 0,-1 0 0 0 0,1 0 0 0 0,0 0 0 0 0,0 0 0 0 0,1-1 0 0 0,-1 1 0 0 0,1-1 0 0 0,0 0 0 0 0,0 0 0 0 0,6 3 0 0 0,9 7-333 0 0,0-2-1 0 0,2-1 1 0 0,-1 0-1 0 0,1-2 1 0 0,1 0-1 0 0,28 7 1 0 0,-22-9-917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3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26 848 3223 0 0,'-1'2'143'0'0,"-2"4"34"0"0,0-1 1 0 0,0 1-1 0 0,1 1 0 0 0,-1-1 0 0 0,-1 9 0 0 0,3-8 1161 0 0,0 1 0 0 0,0-1 0 0 0,0 0 0 0 0,1 0 0 0 0,1 9 0 0 0,-3 1 130 0 0,1-16-783 0 0,3 0 8 0 0,2-1-474 0 0,-1 1 0 0 0,1-1-1 0 0,0 0 1 0 0,0 0 0 0 0,0 0-1 0 0,-1 0 1 0 0,1-1-1 0 0,0 1 1 0 0,0-1 0 0 0,-1 0-1 0 0,1 0 1 0 0,0-1 0 0 0,-1 1-1 0 0,1-1 1 0 0,-1 0 0 0 0,0 0-1 0 0,4-2 1 0 0,10-7 353 0 0,29-26 0 0 0,-43 35-485 0 0,23-23 288 0 0,0-1 1 0 0,-2 0 0 0 0,22-33-1 0 0,57-93 313 0 0,-60 83-586 0 0,-24 38-73 0 0,25-61 0 0 0,-30 60-31 0 0,1 1 1 0 0,24-37-1 0 0,-19 43-21 0 0,-19 24-86 0 0,18 7-471 0 0,-17-4 561 0 0,0-1 0 0 0,-1 0-1 0 0,1 1 1 0 0,-1-1 0 0 0,0 1-1 0 0,1 0 1 0 0,-1-1 0 0 0,0 1 0 0 0,0 0-1 0 0,0 0 1 0 0,0 0 0 0 0,0 2 0 0 0,2 1-1 0 0,2 6-5 0 0,-1-1 1 0 0,0 1-1 0 0,0 0 1 0 0,-1 1-1 0 0,3 20 1 0 0,1 62 19 0 0,-6-59 3 0 0,1 16 2 0 0,6 74 0 0 0,-5-98 0 0 0,2-1 0 0 0,12 43 0 0 0,-13-57-1 0 0,0 0 0 0 0,2-1 0 0 0,-1 1 0 0 0,1-1 0 0 0,1 0 1 0 0,0-1-1 0 0,16 18 0 0 0,-17-21 8 0 0,0-1 1 0 0,1 0 0 0 0,0 0 0 0 0,0 0-1 0 0,1-1 1 0 0,-1-1 0 0 0,1 1 0 0 0,0-1-1 0 0,1 0 1 0 0,-1-1 0 0 0,16 5 0 0 0,-21-7 26 0 0,0-1 0 0 0,0 1 0 0 0,1-1 0 0 0,-1 0 0 0 0,0 0 0 0 0,1 0 1 0 0,-1 0-1 0 0,1 0 0 0 0,-1-1 0 0 0,0 0 0 0 0,0 1 0 0 0,1-1 1 0 0,-1 0-1 0 0,0-1 0 0 0,0 1 0 0 0,0-1 0 0 0,0 1 0 0 0,3-3 1 0 0,-1 0 33 0 0,-1 0 0 0 0,0 0 1 0 0,0 0-1 0 0,0 0 1 0 0,0-1-1 0 0,-1 0 1 0 0,0 0-1 0 0,0 0 0 0 0,4-8 1 0 0,13-31 453 0 0,25-81 1 0 0,62-199-152 0 0,-87 275-375 0 0,2 1 1 0 0,1 1 0 0 0,3 1 0 0 0,47-61 0 0 0,-65 96-51 0 0,1 2 0 0 0,0-1 0 0 0,1 1 1 0 0,0 1-1 0 0,0 0 0 0 0,18-10 0 0 0,-9 7-200 0 0,1 1 0 0 0,0 1 0 0 0,22-6-1 0 0,-37 12 90 0 0,11-3-2588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2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7831 0 0,'-1'1'4723'0'0,"-1"1"-4421"0"0,1 1 1 0 0,-1-1-1 0 0,1 0 1 0 0,0 1-1 0 0,-1-1 1 0 0,1 1-1 0 0,0-1 0 0 0,1 1 1 0 0,-1-1-1 0 0,0 1 1 0 0,1 0-1 0 0,-1-1 1 0 0,1 1-1 0 0,0 0 0 0 0,0-1 1 0 0,0 1-1 0 0,0 0 1 0 0,0-1-1 0 0,1 1 1 0 0,1 4-1 0 0,1 7 111 0 0,1 0 0 0 0,10 22 0 0 0,-11-31-154 0 0,8 19 165 0 0,2 0-1 0 0,0-1 0 0 0,2-1 1 0 0,1 0-1 0 0,0-1 1 0 0,33 32-1 0 0,-1-6 332 0 0,70 52 0 0 0,62 31-126 0 0,-138-101-585 0 0,-36-25-32 0 0,127 96 101 0 0,-131-99-198 0 0,3 7-491 0 0,2-14-4415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2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5 7831 0 0,'0'0'603'0'0,"-10"-4"1200"0"0,7 3-1381 0 0,-1 1 0 0 0,1 0 0 0 0,0 0 0 0 0,0 0 0 0 0,0 1 0 0 0,-1-1 1 0 0,1 1-1 0 0,0 0 0 0 0,0-1 0 0 0,0 1 0 0 0,0 1 0 0 0,0-1 0 0 0,0 0 1 0 0,0 1-1 0 0,1 0 0 0 0,-1-1 0 0 0,0 1 0 0 0,-2 2 0 0 0,-6 6 169 0 0,0 1 0 0 0,-16 19 0 0 0,18-20-232 0 0,-140 182 1502 0 0,32-40-1345 0 0,81-108-417 0 0,-58 52-1 0 0,32-38-66 0 0,-57 50 12 0 0,105-96-76 0 0,-2 0 0 0 0,1-2 0 0 0,-1 0 0 0 0,-22 11 0 0 0,37-21-261 0 0,-14 6 688 0 0,7-5-6542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2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9 121 8551 0 0,'0'0'772'0'0,"-9"6"6248"0"0,11-7-6816 0 0,0 0 1 0 0,-1 0-1 0 0,1 0 0 0 0,0 0 0 0 0,-1 0 0 0 0,0 0 1 0 0,1-1-1 0 0,-1 1 0 0 0,3-3 0 0 0,0-1 160 0 0,16-11 192 0 0,1 2 0 0 0,0 0 1 0 0,1 1-1 0 0,1 1 1 0 0,38-14-1 0 0,-53 23-450 0 0,1 0 0 0 0,0 1 0 0 0,12-3 0 0 0,-20 5-96 0 0,0 0-1 0 0,-1 0 0 0 0,1 0 1 0 0,0 0-1 0 0,-1 0 0 0 0,1 0 1 0 0,0 0-1 0 0,-1 0 1 0 0,1 0-1 0 0,0 1 0 0 0,-1-1 1 0 0,1 0-1 0 0,-1 0 0 0 0,1 0 1 0 0,0 1-1 0 0,-1-1 1 0 0,2 1-1 0 0,0 1 13 0 0,8 5-5 0 0,-9-5-17 0 0,0 0 0 0 0,0 0 0 0 0,0 0 0 0 0,0 0 0 0 0,-1 0 0 0 0,1 0 0 0 0,-1 0 0 0 0,1 0 0 0 0,-1 0 0 0 0,0 0 0 0 0,0 0 0 0 0,0 0 0 0 0,0 0 0 0 0,0 0 0 0 0,0 1 0 0 0,-1-1 0 0 0,1 0 0 0 0,-1 0 0 0 0,1 0 0 0 0,-3 3 0 0 0,0 3 0 0 0,0-1 0 0 0,-1 1 0 0 0,-8 12 0 0 0,-6 4 0 0 0,-1-2 0 0 0,-43 39 0 0 0,21-22 0 0 0,37-35 0 0 0,-2 3 2 0 0,-1-1-1 0 0,1 0 1 0 0,-1-1-1 0 0,0 0 1 0 0,0 0-1 0 0,-15 7 1 0 0,22-12 1 0 0,-1 1 1 0 0,0-1-1 0 0,1 0 0 0 0,-1 1 1 0 0,1-1-1 0 0,-1 1 1 0 0,0-1-1 0 0,1 1 1 0 0,-1-1-1 0 0,1 1 0 0 0,0-1 1 0 0,-1 1-1 0 0,1 0 1 0 0,-1 0-1 0 0,-5 17 74 0 0,6-17-68 0 0,0 1 251 0 0,1 0-226 0 0,0 0 0 0 0,0 0 1 0 0,0 0-1 0 0,1 0 0 0 0,-1 0 0 0 0,1-1 0 0 0,-1 1 1 0 0,1 0-1 0 0,-1-1 0 0 0,4 3 0 0 0,-4-3 6 0 0,3 2 20 0 0,0 0 1 0 0,0-1-1 0 0,0 1 0 0 0,1-1 0 0 0,-1 0 0 0 0,0 0 1 0 0,1 0-1 0 0,0-1 0 0 0,-1 0 0 0 0,9 2 0 0 0,2-1 207 0 0,31 0 0 0 0,-3-5-59 0 0,1-1 0 0 0,64-15 1 0 0,-58 9-1966 0 0,64-5 0 0 0,-96 15 24 0 0,-3 0-313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26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6911 0 0,'0'0'623'0'0,"-1"2"-514"0"0,-4 7 423 0 0,1 1 0 0 0,0 0-1 0 0,0 0 1 0 0,1 0 0 0 0,0 0-1 0 0,0 1 1 0 0,1-1 0 0 0,1 1-1 0 0,0-1 1 0 0,0 1-1 0 0,1 0 1 0 0,1-1 0 0 0,-1 1-1 0 0,2 0 1 0 0,-1-1 0 0 0,6 17-1 0 0,-1-8-97 0 0,1 0-1 0 0,0-1 1 0 0,1 0-1 0 0,1 0 1 0 0,1-1 0 0 0,1 0-1 0 0,0 0 1 0 0,16 16-1 0 0,52 47 790 0 0,1 1-184 0 0,-70-69-912 0 0,0 1 0 0 0,-1-1 0 0 0,-1 1 0 0 0,0 1 0 0 0,8 19 0 0 0,-11-21-73 0 0,-1 1-1 0 0,0 0 0 0 0,-1 0 1 0 0,0 0-1 0 0,-1 1 1 0 0,-1-1-1 0 0,0 1 1 0 0,-1-1-1 0 0,-3 26 0 0 0,0-20-8 0 0,-1 0 0 0 0,0 0 0 0 0,-2-1 0 0 0,0 0 0 0 0,-1 1-1 0 0,-13 21 1 0 0,-40 64-70 0 0,-103 134 1 0 0,158-231-278 0 0,0 0 1 0 0,1 0-1 0 0,0 1 1 0 0,0-1-1 0 0,1 1 1 0 0,0 0-1 0 0,-4 14 1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2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7367 0 0,'0'0'1027'0'0,"-2"1"362"0"0,-6 1-78 0 0,-1 0-1 0 0,1 1 1 0 0,0 0-1 0 0,-14 7 1 0 0,11-3-619 0 0,0 0 1 0 0,-17 14 0 0 0,11-6-600 0 0,0 2 0 0 0,1 0 0 0 0,-17 23 0 0 0,26-29-60 0 0,0 0 0 0 0,0 0 0 0 0,1 1 1 0 0,0 0-1 0 0,-7 23 0 0 0,10-26 50 0 0,1 0 0 0 0,0 0 0 0 0,0 0 0 0 0,1 0 0 0 0,1 0 0 0 0,-1 0 0 0 0,1 0 0 0 0,1 1 0 0 0,1 10 0 0 0,-1-16-23 0 0,1 1 0 0 0,-1-1 0 0 0,1 0 0 0 0,0 0-1 0 0,0 0 1 0 0,0 0 0 0 0,0 0 0 0 0,1 0 0 0 0,-1 0 0 0 0,1-1 0 0 0,0 1-1 0 0,0-1 1 0 0,0 0 0 0 0,1 0 0 0 0,-1 0 0 0 0,1 0 0 0 0,0-1 0 0 0,0 1-1 0 0,-1-1 1 0 0,2 0 0 0 0,4 2 0 0 0,-2-1-18 0 0,1-1 0 0 0,-1 0 1 0 0,1 0-1 0 0,0-1 0 0 0,-1 0 1 0 0,1 0-1 0 0,0-1 0 0 0,0 0 0 0 0,0 0 1 0 0,-1-1-1 0 0,12-2 0 0 0,-10 1-1 0 0,0 0 1 0 0,0-1-1 0 0,0 0 0 0 0,-1-1 0 0 0,1 0 1 0 0,-1 0-1 0 0,0-1 0 0 0,0 0 0 0 0,-1 0 1 0 0,13-12-1 0 0,-15 12 20 0 0,-1 0 0 0 0,1 0 1 0 0,-1-1-1 0 0,0 0 0 0 0,-1 1 0 0 0,1-1 0 0 0,-1 0 1 0 0,0-1-1 0 0,-1 1 0 0 0,0 0 0 0 0,0-1 1 0 0,0 0-1 0 0,0 1 0 0 0,-1-1 0 0 0,0-9 0 0 0,-1 1 107 0 0,0 0-1 0 0,-1 0 0 0 0,-1 0 0 0 0,-1 0 0 0 0,0 0 0 0 0,-1 0 1 0 0,0 1-1 0 0,-1-1 0 0 0,-1 1 0 0 0,-13-24 0 0 0,17 34-420 0 0,-1 1 0 0 0,1 0 0 0 0,-1 0 0 0 0,1 0 0 0 0,-1 0 0 0 0,0 0 0 0 0,0 0 0 0 0,0 1 0 0 0,0 0 0 0 0,-1-1 0 0 0,1 1 0 0 0,-5-2 0 0 0,2 2-548 0 0,0 1 0 0 0,1-1 0 0 0,-1 1 0 0 0,0 0 0 0 0,0 0 0 0 0,0 1 0 0 0,-8 0 0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5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10591 0 0,'0'0'964'0'0,"-2"0"-794"0"0,-3 0 339 0 0,0 0 0 0 0,-1 0 1 0 0,1 1-1 0 0,0 0 1 0 0,0 0-1 0 0,-1 0 1 0 0,1 1-1 0 0,0-1 0 0 0,0 1 1 0 0,0 0-1 0 0,1 1 1 0 0,-1-1-1 0 0,-7 6 1 0 0,2 1-408 0 0,-1 0 1 0 0,1 1 0 0 0,1 0 0 0 0,0 1 0 0 0,0 0 0 0 0,1 0 0 0 0,-11 21 0 0 0,7-7-69 0 0,0 0 1 0 0,-14 50-1 0 0,24-68-28 0 0,0-1 0 0 0,1 1 0 0 0,0-1 0 0 0,0 1 0 0 0,1 0 0 0 0,-1 0-1 0 0,2-1 1 0 0,-1 1 0 0 0,1 0 0 0 0,0 0 0 0 0,0-1 0 0 0,3 10 0 0 0,-2-11 36 0 0,0-1 1 0 0,0 0-1 0 0,0 1 1 0 0,1-1 0 0 0,-1-1-1 0 0,1 1 1 0 0,0 0-1 0 0,0-1 1 0 0,0 1-1 0 0,1-1 1 0 0,-1 0 0 0 0,1 0-1 0 0,0 0 1 0 0,0 0-1 0 0,0-1 1 0 0,0 0-1 0 0,0 0 1 0 0,7 3 0 0 0,-1-2 97 0 0,0 0 0 0 0,1-1 0 0 0,-1 0 0 0 0,0-1 1 0 0,1 0-1 0 0,14-1 0 0 0,-4-1 76 0 0,-1-1-1 0 0,28-6 0 0 0,-38 6-156 0 0,1-2-1 0 0,-1 1 0 0 0,0-1 0 0 0,15-8 0 0 0,-19 9-35 0 0,-1 0 0 0 0,0-1 0 0 0,0 1 1 0 0,0-1-1 0 0,-1 0 0 0 0,1 0 0 0 0,-1-1 0 0 0,0 1 0 0 0,6-9 0 0 0,-8 9-4 0 0,-1 0 0 0 0,1-1 0 0 0,-1 1 1 0 0,0 0-1 0 0,0-1 0 0 0,0 1 0 0 0,0-1 0 0 0,-1 1 0 0 0,0-1 1 0 0,0 1-1 0 0,0-1 0 0 0,0 1 0 0 0,-1-1 0 0 0,0 1 1 0 0,0-1-1 0 0,0 1 0 0 0,-2-6 0 0 0,-4-8 96 0 0,-1 0 0 0 0,-16-28 1 0 0,21 40-82 0 0,-1 0-49 0 0,-3-7-56 0 0,0 1 0 0 0,1-1-1 0 0,0-1 1 0 0,1 1 0 0 0,-4-17-1 0 0,8 18-1049 0 0,3 0-4349 0 0,0-1-1632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0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134 162 4607 0 0,'0'0'4774'0'0,"-1"3"-4389"0"0,-32 116 1961 0 0,20-66-1676 0 0,-24 156 1088 0 0,29-149-1531 0 0,-15 299 767 0 0,22-324-901 0 0,1 69 182 0 0,2-43 204 0 0,-11 83 0 0 0,4-119-175 0 0,4-24 0 0 0,1 2-138 0 0,-2 5 56 0 0,2-6 1374 0 0,-1-3-1321 0 0,0-7-159 0 0,1-1 0 0 0,-1 1 0 0 0,1 0 1 0 0,1 0-1 0 0,-1 0 0 0 0,1 0 0 0 0,1 0 0 0 0,0 0 0 0 0,3-10 1 0 0,6-12 118 0 0,15-31 0 0 0,-14 37-95 0 0,24-51 30 0 0,3 3 1 0 0,3 1 0 0 0,86-107-1 0 0,-31 62-169 0 0,123-111 0 0 0,-154 162 14 0 0,171-155 23 0 0,-124 121-38 0 0,-109 95-57 0 0,-3 3-5 0 0,1 0-1 0 0,-1-1 1 0 0,1 1-1 0 0,0 0 1 0 0,-1 0 0 0 0,1-1-1 0 0,0 1 1 0 0,-1 1 0 0 0,1-1-1 0 0,0 0 1 0 0,0 0 0 0 0,2 0-1 0 0,-3 4-407 0 0,1 4 12 0 0,0 0 1 0 0,0 0 0 0 0,-1 0 0 0 0,0 0 0 0 0,-1 0 0 0 0,0 0 0 0 0,0 1 0 0 0,0-1 0 0 0,-2 8 0 0 0,0 0-1050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0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14 3679 0 0,'1'-1'284'0'0,"11"-11"9824"0"0,-91 73-7625 0 0,-37 30-1169 0 0,88-67-961 0 0,-48 55 0 0 0,30-21-106 0 0,2 1 0 0 0,3 2 0 0 0,-40 80 0 0 0,68-113-222 0 0,1-1-1 0 0,1 2 1 0 0,2 0 0 0 0,-9 41 0 0 0,15-55-20 0 0,1-1 1 0 0,1 1-1 0 0,0 0 1 0 0,0 0-1 0 0,2 0 1 0 0,0-1-1 0 0,0 1 0 0 0,2 0 1 0 0,0-1-1 0 0,0 1 1 0 0,6 13-1 0 0,-7-24-41 0 0,0 0 0 0 0,0 0 1 0 0,0-1-1 0 0,0 1 0 0 0,0-1 0 0 0,1 1 0 0 0,-1-1 0 0 0,1 0 0 0 0,0 0 0 0 0,0 0 0 0 0,0 0 1 0 0,1 0-1 0 0,-1-1 0 0 0,1 0 0 0 0,-1 1 0 0 0,1-1 0 0 0,6 2 0 0 0,-6-3-678 0 0,0 0-1 0 0,0 0 1 0 0,-1 0 0 0 0,1-1-1 0 0,0 1 1 0 0,0-1-1 0 0,5 0 1 0 0,10-3-5053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0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6447 0 0,'2'-8'190'0'0,"13"-19"9654"0"0,-15 28-9666 0 0,5 8 2691 0 0,5 22-4176 0 0,-8-22 2380 0 0,3 6-859 0 0,2 11 406 0 0,1 0 1 0 0,1 0-1 0 0,23 43 1 0 0,-15-40-427 0 0,2-1 0 0 0,0-1 0 0 0,2-1 0 0 0,1-1 0 0 0,1 0 0 0 0,1-2 1 0 0,1-1-1 0 0,1-1 0 0 0,1-1 0 0 0,0-1 0 0 0,35 17 0 0 0,303 120 193 0 0,-362-155-486 0 0,0 0 0 0 0,0 0 1 0 0,1 0-1 0 0,-1 0 0 0 0,0-1 0 0 0,1 1 1 0 0,-1-1-1 0 0,0 0 0 0 0,1 0 1 0 0,-1 0-1 0 0,1 0 0 0 0,4-2 0 0 0,-5 1-89 0 0,-1 0-1 0 0,1 0 1 0 0,-1-1-1 0 0,1 1 1 0 0,-1 0-1 0 0,0-1 1 0 0,0 0-1 0 0,0 0 1 0 0,0 1-1 0 0,0-1 1 0 0,0 0-1 0 0,0-1 0 0 0,-1 1 1 0 0,1 0-1 0 0,2-5 1 0 0,13-30-2555 0 0,-8 16 1031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0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0 5527 0 0,'-2'1'250'0'0,"-6"2"-111"0"0,1 0 0 0 0,-1 0 0 0 0,1 1 0 0 0,0 0 0 0 0,0 1 1 0 0,-10 7-1 0 0,9-5 1539 0 0,0 1 0 0 0,-10 12 0 0 0,-42 52 5491 0 0,-109 123-5228 0 0,151-176-1890 0 0,-173 169 200 0 0,138-140-240 0 0,-51 44-12 0 0,-83 65-196 0 0,181-151-58 0 0,7-5-534 0 0,11-6-739 0 0,-9 3 1456 0 0,20-10-1663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3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293 352 9559 0 0,'0'0'735'0'0,"-1"0"-482"0"0,0 0-266 0 0,0 1 172 0 0,0 0 1 0 0,0-1-1 0 0,0 1 0 0 0,-1-1 0 0 0,1 1 1 0 0,0-1-1 0 0,-1 0 0 0 0,1 0 0 0 0,0 1 1 0 0,0-1-1 0 0,-1 0 0 0 0,1 0 0 0 0,0 0 1 0 0,-1 0-1 0 0,1-1 0 0 0,0 1 0 0 0,-1 0 0 0 0,1 0 1 0 0,0-1-1 0 0,0 1 0 0 0,-1-1 0 0 0,-1 0 1 0 0,2 0 662 0 0,0-1-632 0 0,1 1 0 0 0,-1-1 0 0 0,1 1 0 0 0,-1-1 0 0 0,1 0 0 0 0,0 1 0 0 0,0-1 0 0 0,-1 1 0 0 0,1-1 0 0 0,0 0 0 0 0,1-2 0 0 0,1-4 38 0 0,0 0 0 0 0,1 1-1 0 0,0 0 1 0 0,1-1 0 0 0,-1 1-1 0 0,1 1 1 0 0,1-1 0 0 0,-1 0-1 0 0,1 1 1 0 0,6-6 0 0 0,11-17 254 0 0,-13 16-323 0 0,2-1 1 0 0,-1 2-1 0 0,2-1 1 0 0,-1 1-1 0 0,2 1 0 0 0,14-11 1 0 0,-6 7-63 0 0,0 0 0 0 0,1 2 0 0 0,1 0 0 0 0,28-11 0 0 0,-28 15-90 0 0,0 1-1 0 0,0 1 0 0 0,43-7 1 0 0,-57 12-4 0 0,0 2 1 0 0,0-1-1 0 0,0 1 0 0 0,-1 1 1 0 0,1 0-1 0 0,0 0 1 0 0,0 1-1 0 0,0 0 0 0 0,0 0 1 0 0,-1 1-1 0 0,1 0 1 0 0,-1 0-1 0 0,12 8 1 0 0,-12-6-3 0 0,0 1 1 0 0,0-1 0 0 0,0 2-1 0 0,-1-1 1 0 0,0 1 0 0 0,0 0-1 0 0,-1 1 1 0 0,7 10 0 0 0,-10-14-2 0 0,0 0 1 0 0,-1 1-1 0 0,0-1 1 0 0,0 1-1 0 0,0-1 1 0 0,0 1-1 0 0,-1 0 1 0 0,0 0-1 0 0,0 0 1 0 0,0 0-1 0 0,0 0 1 0 0,-1 0 0 0 0,0 0-1 0 0,0 0 1 0 0,0 0-1 0 0,-1 0 1 0 0,1 0-1 0 0,-2 5 1 0 0,-1-4 8 0 0,0 1 1 0 0,0-1 0 0 0,-1 1-1 0 0,0-1 1 0 0,0 0-1 0 0,0-1 1 0 0,0 1-1 0 0,-1-1 1 0 0,0 0-1 0 0,0 0 1 0 0,-1 0-1 0 0,-6 4 1 0 0,-12 8 56 0 0,-41 20-1 0 0,64-36-64 0 0,-60 30 49 0 0,-83 28 0 0 0,-70 13-102 0 0,89-32-392 0 0,-56 13-43 0 0,177-52 487 0 0,0 0 0 0 0,0-1 0 0 0,1 1 0 0 0,-1-1 0 0 0,-6 0 0 0 0,10 0 1 0 0,0 0-1 0 0,-1 0 0 0 0,1 0 1 0 0,0 0-1 0 0,-1 0 1 0 0,1 0-1 0 0,0 0 1 0 0,0 0-1 0 0,-1 0 1 0 0,1 0-1 0 0,0 0 0 0 0,0 0 1 0 0,-1 0-1 0 0,1 0 1 0 0,0 0-1 0 0,0 0 1 0 0,-1-1-1 0 0,1 1 0 0 0,0 0 1 0 0,0 0-1 0 0,-1 0 1 0 0,1 0-1 0 0,0 0 1 0 0,0-1-1 0 0,-1 1 1 0 0,1 0-1 0 0,0 0 0 0 0,0 0 1 0 0,0-1-1 0 0,0 1 1 0 0,-1 0-1 0 0,1-1 1 0 0,7-8 44 0 0,-4 6-31 0 0,-2 2-1 0 0,0-1 1 0 0,0 1 0 0 0,0 0 0 0 0,1 0-1 0 0,-1 0 1 0 0,1-1 0 0 0,-1 2 0 0 0,1-1 0 0 0,-1 0-1 0 0,1 0 1 0 0,-1 0 0 0 0,1 1 0 0 0,0-1 0 0 0,-1 1-1 0 0,1-1 1 0 0,0 1 0 0 0,0 0 0 0 0,-1 0-1 0 0,4 0 1 0 0,-2 0 11 0 0,0 0 0 0 0,0 1 0 0 0,0 0 0 0 0,0 0-1 0 0,0 0 1 0 0,0 0 0 0 0,0 0 0 0 0,0 1 0 0 0,0-1 0 0 0,2 3-1 0 0,6 4 66 0 0,0 1-1 0 0,-1 0 0 0 0,17 21 0 0 0,-25-28-84 0 0,34 35 159 0 0,80 65 1 0 0,-65-60-51 0 0,42 23 355 0 0,-47-35-148 0 0,-7-7 53 0 0,-28-18-310 0 0,0 2 0 0 0,-1-1 1 0 0,15 13-1 0 0,-19-14-62 0 0,1 3 23 0 0,-1 7-9 0 0,1-2-419 0 0,-7-10-557 0 0,1 1-380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3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17 5983 0 0,'58'-16'10102'0'0,"-58"17"-9146"0"0,5 30-67 0 0,-5-29-601 0 0,-1 0 21 0 0,-17 20 135 0 0,-1 0 0 0 0,0-1 1 0 0,-35 29-1 0 0,-2 2-429 0 0,-243 283-15 0 0,297-333 0 0 0,-52 65 0 0 0,-54 85 0 0 0,100-140 28 0 0,1 1 0 0 0,0 0 0 0 0,0 1 0 0 0,1 0 0 0 0,-6 23 0 0 0,10-31 16 0 0,1-1 0 0 0,1 1-1 0 0,-1-1 1 0 0,1 1 0 0 0,0-1 0 0 0,0 1 0 0 0,0-1-1 0 0,1 1 1 0 0,0-1 0 0 0,0 1 0 0 0,0-1 0 0 0,1 0-1 0 0,0 0 1 0 0,0 1 0 0 0,0-1 0 0 0,0 0 0 0 0,1-1-1 0 0,4 7 1 0 0,0-3 72 0 0,-1-1-1 0 0,2 1 0 0 0,-1-2 1 0 0,1 1-1 0 0,0-1 1 0 0,0 0-1 0 0,0-1 1 0 0,1 1-1 0 0,0-2 1 0 0,12 5-1 0 0,13 4 292 0 0,51 12 0 0 0,-83-24-396 0 0,54 15 246 0 0,-47-14-178 0 0,-7-2-31 0 0,8-5-8753 0 0,-2 0 2187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0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0 14047 0 0,'-3'1'646'0'0,"0"-1"-594"0"0,-1 1-1 0 0,0 0 1 0 0,1 0 0 0 0,-1 0 0 0 0,1 1 0 0 0,-1-1 0 0 0,1 1 0 0 0,-1 0 0 0 0,1 0 0 0 0,0 0 0 0 0,0 0 0 0 0,0 1 0 0 0,0-1 0 0 0,0 1-1 0 0,1 0 1 0 0,-3 3 0 0 0,-6 7 78 0 0,2 1-1 0 0,0 0 0 0 0,0 0 0 0 0,2 1 1 0 0,0 0-1 0 0,0 1 0 0 0,1 0 0 0 0,1 0 1 0 0,1 0-1 0 0,0 0 0 0 0,-2 28 1 0 0,5-19 12 0 0,0-1 0 0 0,1 1 0 0 0,2-1 0 0 0,0 1 0 0 0,2-1 0 0 0,1 0 0 0 0,10 32 0 0 0,1-16 198 0 0,2 0 0 0 0,23 41 0 0 0,-12-27 16 0 0,-8-15 51 0 0,-3 1 0 0 0,18 53 0 0 0,-32-78-280 0 0,0 0-1 0 0,-1 1 1 0 0,-1 0-1 0 0,0-1 0 0 0,-1 1 1 0 0,0 0-1 0 0,-1 0 1 0 0,-1-1-1 0 0,-6 29 0 0 0,1-22-34 0 0,-1 0-1 0 0,-1 0 0 0 0,-1-1 1 0 0,-1-1-1 0 0,0 0 0 0 0,-2 0 1 0 0,0-1-1 0 0,-1 0 0 0 0,-1-1 1 0 0,-1-1-1 0 0,-19 18 0 0 0,19-20-178 0 0,-10 9-883 0 0,-25 33 1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0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82 16415 0 0,'0'0'802'0'0,"-4"11"180"0"0,4-10-959 0 0,0 0-1 0 0,0 0 0 0 0,0 0 0 0 0,0 1 1 0 0,0-1-1 0 0,0 0 0 0 0,1 0 1 0 0,-1 0-1 0 0,0 1 0 0 0,1-1 0 0 0,-1 0 1 0 0,1 0-1 0 0,-1 0 0 0 0,1 0 1 0 0,0 0-1 0 0,0 0 0 0 0,-1 0 0 0 0,1 0 1 0 0,0 0-1 0 0,0-1 0 0 0,0 1 1 0 0,1 1-1 0 0,0-1 56 0 0,1 0 0 0 0,-1 0 0 0 0,0 0 1 0 0,1 0-1 0 0,-1-1 0 0 0,0 1 0 0 0,1-1 0 0 0,-1 0 1 0 0,1 1-1 0 0,3-1 0 0 0,6-1 283 0 0,0-1-1 0 0,0 0 1 0 0,19-5 0 0 0,-29 6-335 0 0,92-25 419 0 0,105-28 1133 0 0,-146 43-1110 0 0,95-9-1 0 0,-141 20-732 0 0,0-1 0 0 0,0 2 0 0 0,0-1 0 0 0,0 1 0 0 0,0 0 0 0 0,0 1 0 0 0,7 2 0 0 0,-13-4 202 0 0,1 0 0 0 0,-1 1-1 0 0,0-1 1 0 0,0 1 0 0 0,0-1-1 0 0,1 1 1 0 0,-1 0 0 0 0,0-1 0 0 0,0 1-1 0 0,0 0 1 0 0,0 0 0 0 0,0 0-1 0 0,0 0 1 0 0,-1 0 0 0 0,1 0 0 0 0,0 0-1 0 0,0 0 1 0 0,-1 0 0 0 0,1 0-1 0 0,0 0 1 0 0,-1 1 0 0 0,1-1 0 0 0,-1 0-1 0 0,0 0 1 0 0,1 1 0 0 0,-1-1-1 0 0,0 0 1 0 0,0 0 0 0 0,0 1 0 0 0,0-1-1 0 0,0 0 1 0 0,0 1 0 0 0,0-1-1 0 0,0 0 1 0 0,0 0 0 0 0,-1 1-1 0 0,1-1 1 0 0,-1 0 0 0 0,1 0 0 0 0,-1 1-1 0 0,1-1 1 0 0,-1 0 0 0 0,1 0-1 0 0,-3 2 1 0 0,-12 18-1429 0 0,-7 3-32 0 0</inkml:trace>
  <inkml:trace contextRef="#ctx0" brushRef="#br0" timeOffset="1">87 529 9215 0 0,'2'1'2996'0'0,"10"3"-891"0"0,1 0-1 0 0,0 0 1 0 0,16 1-1 0 0,-10-2-179 0 0,32 0-1 0 0,91-15-390 0 0,-86 6-550 0 0,129-19-165 0 0,-106 12-8715 0 0,-50 8-664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1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1515 144 12495 0 0,'119'-65'1352'0'0,"-96"54"-113"0"0,40-14 0 0 0,-31 13 67 0 0,-8-2-262 0 0,-15 8-537 0 0,-7 5-43 0 0,0-2 171 0 0,-2 3-583 0 0,0 0-1 0 0,0 0 0 0 0,0 0 0 0 0,1 0 0 0 0,-1 0 0 0 0,0 0 0 0 0,0 0 1 0 0,0-1-1 0 0,0 1 0 0 0,0 0 0 0 0,1 0 0 0 0,-1 0 0 0 0,0 0 0 0 0,0-1 1 0 0,0 1-1 0 0,0 0 0 0 0,0 0 0 0 0,0 0 0 0 0,0 0 0 0 0,0-1 0 0 0,0 1 1 0 0,0 0-1 0 0,0 0 0 0 0,0 0 0 0 0,0-1 0 0 0,0 1 0 0 0,0 0 1 0 0,0 0-1 0 0,0 0 0 0 0,0-1 0 0 0,0 1 0 0 0,0 0 0 0 0,0 0 0 0 0,0 0 1 0 0,0-1-1 0 0,0 1 0 0 0,-8-1 6 0 0,0 1 0 0 0,0 0 0 0 0,0 1 1 0 0,0-1-1 0 0,1 1 0 0 0,-1 1 0 0 0,-15 4 0 0 0,-57 26-96 0 0,38-14 51 0 0,-655 234-1289 0 0,664-241 1197 0 0,-149 48-214 0 0,137-47 162 0 0,0-1-1 0 0,-52 3 0 0 0,92-13 105 0 0,-37 1-237 0 0,40-2 240 0 0,0 0 0 0 0,-1-1 1 0 0,1 1-1 0 0,0 0 0 0 0,0-1 0 0 0,0 1 0 0 0,0-1 0 0 0,-1 0 0 0 0,1 0 1 0 0,0 0-1 0 0,0 0 0 0 0,0 0 0 0 0,1 0 0 0 0,-1 0 0 0 0,-3-3 1 0 0,5 3 12 0 0,-1 0 0 0 0,1 0 0 0 0,-1 0 0 0 0,1 0 0 0 0,0 0 0 0 0,-1 0 0 0 0,1 0 1 0 0,0 0-1 0 0,0 0 0 0 0,0 0 0 0 0,0-1 0 0 0,0 1 0 0 0,0 0 0 0 0,0 0 1 0 0,0 0-1 0 0,0 0 0 0 0,0 0 0 0 0,1 0 0 0 0,-1-1 0 0 0,0 1 0 0 0,1 0 1 0 0,-1 0-1 0 0,1 0 0 0 0,-1 0 0 0 0,1 0 0 0 0,0 0 0 0 0,-1 1 0 0 0,2-2 1 0 0,3-5-50 0 0,0 0 0 0 0,10-8 0 0 0,-13 13 50 0 0,27-24-145 0 0,1 1 0 0 0,48-29-1 0 0,-42 30 98 0 0,-18 12 23 0 0,11-9-34 0 0,1 2 1 0 0,52-26-1 0 0,-81 45 69 0 0,-1 0 0 0 0,0 0 0 0 0,1-1 1 0 0,-1 1-1 0 0,0 0 0 0 0,1 0 0 0 0,-1 0 0 0 0,0 0 0 0 0,1 0 0 0 0,-1 0 1 0 0,0-1-1 0 0,1 1 0 0 0,-1 0 0 0 0,1 0 0 0 0,-1 0 0 0 0,0 0 1 0 0,1 0-1 0 0,-1 0 0 0 0,0 1 0 0 0,1-1 0 0 0,-1 0 0 0 0,1 0 1 0 0,-1 0-1 0 0,0 0 0 0 0,1 0 0 0 0,-1 1 0 0 0,1 1-4 0 0,0 0-1 0 0,0 0 0 0 0,0 0 1 0 0,-1 0-1 0 0,1 1 1 0 0,-1-1-1 0 0,0 0 1 0 0,1 0-1 0 0,-1 1 0 0 0,0-1 1 0 0,-1 5-1 0 0,-3 29-53 0 0,-3-1 70 0 0,-2 0 1 0 0,-14 37 0 0 0,9-31 19 0 0,-16 44 105 0 0,-77 156 1 0 0,75-183-299 0 0,-3-1 0 0 0,-2-1 0 0 0,-57 64 1 0 0,-187 184-433 0 0,278-301 595 0 0,-19 19 42 0 0,0 0 0 0 0,1 2 0 0 0,-23 35-1 0 0,43-57 413 0 0,3-2-247 0 0,4 1-102 0 0,0-1 0 0 0,0 0 1 0 0,0 0-1 0 0,0-1 0 0 0,0 0 0 0 0,8-2 0 0 0,38-13 535 0 0,-20 5-244 0 0,376-91 2754 0 0,-401 100-3117 0 0,26-4 141 0 0,0 1 0 0 0,0 1 0 0 0,56 1 0 0 0,-78 5-244 0 0,-8-2-76 0 0,-1 1-198 0 0,5 1-210 0 0,1-1-1 0 0,-1 1 1 0 0,16 0 0 0 0,9-4-3879 0 0,-19 0-1859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1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16127 0 0,'0'0'787'0'0,"3"0"-342"0"0,6-2-224 0 0,16-1-29 0 0,-1-1-1 0 0,1-1 1 0 0,23-9 0 0 0,-12 0 775 0 0,0 2 0 0 0,54-11 1 0 0,-47 16-209 0 0,1 1 0 0 0,44 1 0 0 0,5 6-863 0 0,127-4-2887 0 0,-184-1 1495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1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10591 0 0,'0'0'964'0'0,"-2"1"-521"0"0,-59 14 6990 0 0,43-9-6980 0 0,1 0 0 0 0,-1 2 0 0 0,-18 11 0 0 0,14-6-346 0 0,1 2-1 0 0,0 1 0 0 0,1 1 1 0 0,1 0-1 0 0,0 1 1 0 0,-27 35-1 0 0,26-26-24 0 0,1 1 0 0 0,2 0 1 0 0,0 2-1 0 0,-21 55 0 0 0,32-71-68 0 0,2 1 0 0 0,-1 0-1 0 0,2 1 1 0 0,0-1 0 0 0,1 1-1 0 0,1-1 1 0 0,0 1 0 0 0,1 0-1 0 0,1 0 1 0 0,2 15 0 0 0,-2-23-44 0 0,1-1 1 0 0,-1 0 0 0 0,1 0-1 0 0,1 0 1 0 0,-1 0 0 0 0,1-1-1 0 0,0 1 1 0 0,1-1 0 0 0,0 1-1 0 0,0-1 1 0 0,0 0 0 0 0,1-1-1 0 0,-1 1 1 0 0,1-1 0 0 0,1 0-1 0 0,-1 0 1 0 0,1-1 0 0 0,0 1-1 0 0,0-1 1 0 0,0 0 0 0 0,0-1 0 0 0,1 0-1 0 0,12 5 1 0 0,-13-6-368 0 0,1 0 1 0 0,-1-1-1 0 0,1 0 0 0 0,0 0 1 0 0,9 0-1 0 0,10-2-1006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1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11055 0 0,'0'0'1307'0'0,"-1"1"-436"0"0,-1 3-569 0 0,1-1 1 0 0,-1 1-1 0 0,1-1 0 0 0,-1 1 1 0 0,1 0-1 0 0,1 0 1 0 0,-1 0-1 0 0,0 0 1 0 0,1 0-1 0 0,0-1 1 0 0,0 1-1 0 0,0 7 1 0 0,2 7 305 0 0,5 24 1 0 0,-1-17-278 0 0,1 1-1 0 0,1-1 1 0 0,2-1 0 0 0,0 0 0 0 0,1 0 0 0 0,2-1-1 0 0,0-1 1 0 0,2 0 0 0 0,0-1 0 0 0,1 0-1 0 0,21 19 1 0 0,-11-12-51 0 0,1-2-1 0 0,1-1 1 0 0,2-1-1 0 0,0-1 1 0 0,47 25-1 0 0,88 51 270 0 0,-72-40-423 0 0,-88-55-126 0 0,-4-3 0 0 0,1 0 0 0 0,-1 0 0 0 0,1 0 0 0 0,-1 0 0 0 0,1 0 0 0 0,0 0 0 0 0,0 0 0 0 0,-1-1 0 0 0,1 1 0 0 0,0 0 0 0 0,4 0 0 0 0,4 1-43 0 0,-7-2-116 0 0,0 1-1 0 0,-1-1 1 0 0,1 0-1 0 0,0-1 1 0 0,0 1-1 0 0,-1 0 1 0 0,1-1-1 0 0,0 1 1 0 0,-1-1-1 0 0,1 0 1 0 0,-1 0-1 0 0,1 0 0 0 0,-1 0 1 0 0,1 0-1 0 0,-1-1 1 0 0,0 1-1 0 0,0-1 1 0 0,1 0-1 0 0,-1 1 1 0 0,0-1-1 0 0,0 0 1 0 0,-1 0-1 0 0,1 0 1 0 0,0 0-1 0 0,1-3 1 0 0,8-12-1539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1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1 13359 0 0,'0'0'1027'0'0,"-2"0"-670"0"0,-10 3-32 0 0,1 1 0 0 0,0 0 0 0 0,-1 0 0 0 0,1 1 0 0 0,1 0 0 0 0,-1 1 0 0 0,1 1 0 0 0,0-1-1 0 0,0 2 1 0 0,-10 9 0 0 0,-11 13 174 0 0,-41 53-1 0 0,17-20 178 0 0,-375 360 701 0 0,404-400-1318 0 0,-1 0-47 0 0,1 1 1 0 0,-23 28-1 0 0,47-50-265 0 0,17-9-12526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1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70 9215 0 0,'0'0'707'0'0,"-2"1"-464"0"0,1-1-193 0 0,1 1 0 0 0,-1-1 0 0 0,0 0 0 0 0,0 0 0 0 0,1 1 0 0 0,-1-1 0 0 0,0 0 0 0 0,0 0 0 0 0,0 0 0 0 0,1 0-1 0 0,-1 0 1 0 0,0 0 0 0 0,0 0 0 0 0,0 0 0 0 0,-7-3 6551 0 0,9 2-5878 0 0,0-1-564 0 0,0 0 1 0 0,1 0-1 0 0,-1 0 1 0 0,1 0-1 0 0,-1 0 1 0 0,1 0-1 0 0,0 1 1 0 0,-1-1 0 0 0,1 1-1 0 0,0-1 1 0 0,4-1-1 0 0,29-14 447 0 0,-24 12-286 0 0,-1 1-85 0 0,-1 1 1 0 0,2 0-1 0 0,-1 1 1 0 0,16-2-1 0 0,2-1 285 0 0,-26 5-490 0 0,-1-1-1 0 0,1 1 0 0 0,0-1 1 0 0,0 1-1 0 0,0 0 0 0 0,-1 0 1 0 0,1 0-1 0 0,0 0 0 0 0,0 0 1 0 0,0 0-1 0 0,-1 1 1 0 0,1-1-1 0 0,0 0 0 0 0,0 1 1 0 0,-1 0-1 0 0,1-1 0 0 0,0 1 1 0 0,-1 0-1 0 0,1 0 1 0 0,-1 0-1 0 0,1 0 0 0 0,-1 0 1 0 0,1 0-1 0 0,-1 0 0 0 0,0 1 1 0 0,1-1-1 0 0,-1 0 1 0 0,0 1-1 0 0,0-1 0 0 0,0 1 1 0 0,0-1-1 0 0,0 1 0 0 0,0-1 1 0 0,-1 1-1 0 0,2 3 0 0 0,-1 0-27 0 0,0 0-1 0 0,0 0 0 0 0,0 0 0 0 0,0 0 0 0 0,-1 0 0 0 0,0 0 0 0 0,0 0 0 0 0,-1 0 0 0 0,1 0 0 0 0,-1 1 0 0 0,0-1 0 0 0,0-1 0 0 0,-1 1 1 0 0,1 0-1 0 0,-1 0 0 0 0,-4 6 0 0 0,-1 3-2 0 0,-1 0 0 0 0,-1 0 0 0 0,-20 23 0 0 0,-30 25 1 0 0,3-3 0 0 0,47-49 4 0 0,6-6 6 0 0,-1 1 0 0 0,0-1 0 0 0,0 0 0 0 0,0 0 0 0 0,-8 5 0 0 0,12-9-9 0 0,0 0 0 0 0,-1 0 0 0 0,1 0 0 0 0,0 0 0 0 0,0 0 0 0 0,0 0 0 0 0,0 0 0 0 0,0 0 0 0 0,0 0 0 0 0,0 0 0 0 0,0 0 0 0 0,0 0 0 0 0,0 0 0 0 0,0 0 0 0 0,0 0 0 0 0,0 0 0 0 0,0 1 0 0 0,0-1 0 0 0,0 0 0 0 0,0 0 0 0 0,0 0 0 0 0,0 0 0 0 0,0 0 1 0 0,0 0-1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1 0 0 0,0-1 0 0 0,0 0 0 0 0,1 0 0 0 0,-1 0 0 0 0,0 0 0 0 0,0 0 0 0 0,0 0 0 0 0,0 0 0 0 0,0 0 0 0 0,3 2 26 0 0,0 1 0 0 0,0-1 0 0 0,1 1-1 0 0,-1-1 1 0 0,1 0 0 0 0,-1 0 0 0 0,1-1 0 0 0,0 1-1 0 0,-1-1 1 0 0,1 0 0 0 0,0 0 0 0 0,0 0 0 0 0,0 0-1 0 0,4 0 1 0 0,8-1 146 0 0,0 0-1 0 0,22-3 0 0 0,7 0 96 0 0,-26 2-562 0 0,0-2 0 0 0,0 0 1 0 0,-1-1-1 0 0,1-1 1 0 0,-1 0-1 0 0,19-10 0 0 0,7 0-6034 0 0,-11 4-907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12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11055 0 0,'-3'1'852'0'0,"-2"1"-656"0"0,0 1 0 0 0,0 1 0 0 0,0-1 1 0 0,0 1-1 0 0,1-1 0 0 0,-1 2 0 0 0,1-1 0 0 0,0 0 0 0 0,0 1 0 0 0,1-1 0 0 0,-1 1 0 0 0,1 0 0 0 0,0 1 0 0 0,1-1 0 0 0,-1 0 0 0 0,-3 10 0 0 0,4-7-18 0 0,1-1 0 0 0,-1 1 0 0 0,1-1-1 0 0,1 1 1 0 0,-1 0 0 0 0,1-1 0 0 0,0 1-1 0 0,1 0 1 0 0,0-1 0 0 0,0 1 0 0 0,1-1-1 0 0,5 15 1 0 0,0-5-90 0 0,1 0 0 0 0,0 0 0 0 0,2-1 0 0 0,21 30 0 0 0,56 54 141 0 0,2 2 25 0 0,-77-86-5 0 0,0 1-1 0 0,-2 1 1 0 0,0 0 0 0 0,-1 0-1 0 0,0 1 1 0 0,-2 0 0 0 0,0 0-1 0 0,-1 1 1 0 0,-1 0 0 0 0,-1 0 0 0 0,-1 0-1 0 0,0 0 1 0 0,-2 1 0 0 0,0-1-1 0 0,-2 1 1 0 0,0-1 0 0 0,-1 0-1 0 0,-8 33 1 0 0,2-21-120 0 0,-2-1 1 0 0,-1 0-1 0 0,-2 0 0 0 0,-1-2 0 0 0,-1 1 0 0 0,-1-2 1 0 0,-31 40-1 0 0,10-22-112 0 0,-1-2 0 0 0,-3-2 1 0 0,-61 50-1 0 0,-70 57-1145 0 0,138-111-1436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1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5983 0 0,'0'0'9914'0'0,"2"0"-9082"0"0,15-4 28 0 0,0 0 0 0 0,0 1 1 0 0,19 0-1 0 0,18-3 311 0 0,115-27 888 0 0,-22 3-1061 0 0,-58 13-532 0 0,91-14-902 0 0,-145 29-2614 0 0,-22 2-4753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4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55 1375 0 0,'0'0'1720'0'0,"5"-7"-1098"0"0,6-10 10068 0 0,-15 11-8428 0 0,-21-11 1020 0 0,23 17-3122 0 0,1 0-154 0 0,-12-5 1659 0 0,2 22-1528 0 0,9-13-131 0 0,1-3-2 0 0,1 0-1 0 0,-1 0 1 0 0,0-1 0 0 0,0 1-1 0 0,0 0 1 0 0,0 0 0 0 0,0 0-1 0 0,0-1 1 0 0,0 1-1 0 0,0 0 1 0 0,0-1 0 0 0,0 1-1 0 0,0-1 1 0 0,0 1-1 0 0,-1-1 1 0 0,1 1 0 0 0,0-1-1 0 0,-2 0 1 0 0,0 1 49 0 0,-8 2 12 0 0,4-4-45 0 0,1 0 23 0 0,-5-4-32 0 0,10 4 46 0 0,2-5 24 0 0,8-18 519 0 0,-9 23 99 0 0,0 2-635 0 0,-3 5 5 0 0,3-4 214 0 0,1-3-230 0 0,4-3-42 0 0,-5 4-11 0 0,0 0 0 0 0,1 0 0 0 0,-1 0 0 0 0,0 0 0 0 0,1 0 0 0 0,-1 0 0 0 0,0 0 0 0 0,1 0 0 0 0,-1 0 0 0 0,0 0 0 0 0,0 1 0 0 0,1-1 0 0 0,-1 0 0 0 0,0 0 0 0 0,0 0 0 0 0,1 0 0 0 0,-1 1 0 0 0,0-1 0 0 0,0 0 0 0 0,0 0 0 0 0,1 1 0 0 0,-1-1 0 0 0,0 0 0 0 0,0 0 0 0 0,0 1 0 0 0,1 0 0 0 0,0 7 0 0 0,-10 11 0 0 0,5-12-11 0 0,0 2-95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1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1433 18 8287 0 0,'2'-1'639'0'0,"2"-1"-567"0"0,-1 1 1 0 0,0-1-1 0 0,1 0 1 0 0,-1 0-1 0 0,6-6 5685 0 0,-10 8-5072 0 0,-5 1-472 0 0,-1-1-1 0 0,1 1 1 0 0,0 0 0 0 0,0 1-1 0 0,1-1 1 0 0,-1 1 0 0 0,0 1 0 0 0,-7 2-1 0 0,-44 29-9 0 0,34-19-63 0 0,-64 38-218 0 0,-119 53 0 0 0,171-91-35 0 0,-1-2 0 0 0,0-1 0 0 0,0-2 0 0 0,-1-1-1 0 0,-1-2 1 0 0,-65 4 0 0 0,83-10 51 0 0,-24-3 0 0 0,39 1 37 0 0,-1 0 1 0 0,0 0 0 0 0,1 0 0 0 0,-1-1 0 0 0,1 1 0 0 0,-1-1 0 0 0,1 0 0 0 0,0-1 0 0 0,-5-3 0 0 0,9 6 6 0 0,0-1 0 0 0,-1 0 0 0 0,1 0 0 0 0,0-1-1 0 0,0 1 1 0 0,0 0 0 0 0,0 0 0 0 0,1 0 0 0 0,-1-1 0 0 0,0 1 0 0 0,0 0 0 0 0,1-1 0 0 0,-1 1 0 0 0,1-1 0 0 0,-1 1 0 0 0,1-1-1 0 0,0 1 1 0 0,0-1 0 0 0,-1 1 0 0 0,1-1 0 0 0,0 1 0 0 0,0-1 0 0 0,1 1 0 0 0,-1-1 0 0 0,0 1 0 0 0,0-1 0 0 0,1 1-1 0 0,-1-1 1 0 0,1 1 0 0 0,-1 0 0 0 0,1-1 0 0 0,1-1 0 0 0,1-3-13 0 0,0 0 1 0 0,0 1-1 0 0,1 0 0 0 0,0 0 0 0 0,0 0 1 0 0,7-7-1 0 0,22-21-57 0 0,13-13-39 0 0,-45 46 97 0 0,-1 0-1 0 0,0-1 1 0 0,0 1-1 0 0,1 0 1 0 0,-1 0 0 0 0,0-1-1 0 0,1 1 1 0 0,-1 0-1 0 0,0 0 1 0 0,1 0-1 0 0,-1-1 1 0 0,1 1-1 0 0,-1 0 1 0 0,0 0-1 0 0,1 0 1 0 0,-1 0 0 0 0,0 0-1 0 0,1 0 1 0 0,-1 0-1 0 0,1-1 1 0 0,-1 1-1 0 0,1 0 1 0 0,-1 1-1 0 0,0-1 1 0 0,1 0-1 0 0,-1 0 1 0 0,1 0 0 0 0,-1 0-1 0 0,0 0 1 0 0,1 1-1 0 0,0-1 19 0 0,-1 1 0 0 0,1-1 0 0 0,-1 1-1 0 0,1 0 1 0 0,-1 0 0 0 0,0-1 0 0 0,1 1 0 0 0,-1 0-1 0 0,0 0 1 0 0,0-1 0 0 0,0 1 0 0 0,1 0 0 0 0,-1 0 0 0 0,0 1-1 0 0,0 2 43 0 0,0 0 0 0 0,-1 1 0 0 0,1-1 0 0 0,-1 0-1 0 0,-1 8 1 0 0,-3 1 29 0 0,1-4-7 0 0,1 0-1 0 0,0 0 0 0 0,1 0 1 0 0,-2 12-1 0 0,-3 21 121 0 0,-2 0 0 0 0,-2 0 0 0 0,-1-1 0 0 0,-35 77 0 0 0,-93 147 624 0 0,101-199-783 0 0,-2-2 0 0 0,-2-2 0 0 0,-4-2-1 0 0,-61 62 1 0 0,57-75 323 0 0,-68 50 0 0 0,118-96 784 0 0,15-4-382 0 0,92-18 1308 0 0,117-8 1 0 0,-3 4-737 0 0,34-11-1300 0 0,-238 33-238 0 0,-12 3 107 0 0,0-1-1 0 0,-1 1 0 0 0,1-1 1 0 0,-1 0-1 0 0,0 0 1 0 0,1 0-1 0 0,-1-1 1 0 0,0 1-1 0 0,0-1 1 0 0,1 1-1 0 0,-1-1 0 0 0,5-4 1 0 0,-5 3-64 0 0,4-5-1655 0 0,-2-1 130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1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89 4143 0 0,'-2'1'319'0'0,"0"0"-253"0"0,-17 5 5461 0 0,17-5-4022 0 0,2 0-1254 0 0,0-1 0 0 0,0 0 0 0 0,0 1 0 0 0,-1-1-1 0 0,1 0 1 0 0,0 1 0 0 0,0-1 0 0 0,0 0 0 0 0,0 1-1 0 0,-1-1 1 0 0,1 1 0 0 0,0-1 0 0 0,0 0 0 0 0,0 1 0 0 0,0-1-1 0 0,0 0 1 0 0,0 2 0 0 0,8 7 1699 0 0,-2-5-1783 0 0,-1-1 0 0 0,1 0 0 0 0,0 0 0 0 0,0 0 1 0 0,0-1-1 0 0,0 0 0 0 0,0 0 0 0 0,0 0 0 0 0,1-1 1 0 0,-1 0-1 0 0,0 0 0 0 0,1-1 0 0 0,-1 1 1 0 0,1-1-1 0 0,7-2 0 0 0,13 0 254 0 0,0-3 0 0 0,31-8 0 0 0,254-71 1042 0 0,-266 70-2367 0 0,-8 3-1499 0 0,-12 4-2550 0 0,-2 3-1598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1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24 14367 0 0,'0'0'1306'0'0,"-3"1"-1000"0"0,-26 15 170 0 0,1 2 0 0 0,0 0 0 0 0,1 2 0 0 0,1 1 0 0 0,1 1 0 0 0,-40 46 0 0 0,49-47-364 0 0,0 1-1 0 0,1 0 1 0 0,2 2 0 0 0,0-1-1 0 0,1 1 1 0 0,-15 49 0 0 0,25-66-89 0 0,0 1 0 0 0,0-1 1 0 0,1 1-1 0 0,0 0 1 0 0,0-1-1 0 0,1 1 0 0 0,0 0 1 0 0,0 0-1 0 0,1-1 1 0 0,0 1-1 0 0,3 10 0 0 0,-2-12 14 0 0,1 1 0 0 0,-1-1-1 0 0,1 0 1 0 0,0 0 0 0 0,1-1 0 0 0,-1 1-1 0 0,1-1 1 0 0,0 0 0 0 0,1 0-1 0 0,-1 0 1 0 0,1 0 0 0 0,0-1-1 0 0,10 7 1 0 0,-1-2-145 0 0,1 0-1 0 0,0-2 1 0 0,0 0-1 0 0,1-1 1 0 0,-1 0 0 0 0,2-1-1 0 0,-1-1 1 0 0,0 0-1 0 0,1-2 1 0 0,-1 0-1 0 0,33 0 1 0 0,-19-4-871 0 0</inkml:trace>
  <inkml:trace contextRef="#ctx0" brushRef="#br0" timeOffset="1">715 0 14599 0 0,'0'0'1320'0'0,"0"3"-1082"0"0,-2 18 86 0 0,1-1 1 0 0,1 1-1 0 0,0 0 1 0 0,2-1-1 0 0,0 1 1 0 0,2-1 0 0 0,0 0-1 0 0,8 22 1 0 0,-6-26-66 0 0,1 0 0 0 0,0-1 0 0 0,1 0 0 0 0,0 0 1 0 0,1-1-1 0 0,1 0 0 0 0,0 0 0 0 0,1-1 0 0 0,1-1 0 0 0,18 17 1 0 0,-11-15-97 0 0,0 0 1 0 0,1-2-1 0 0,0 0 1 0 0,0-1-1 0 0,2-2 1 0 0,-1 0-1 0 0,1-1 1 0 0,0-1-1 0 0,1-1 1 0 0,42 6-1 0 0,-29-7-89 0 0,9 3-231 0 0,70 1 0 0 0,-112-9-107 0 0,-2 0-437 0 0,7-2-194 0 0,-7 2-38 0 0,10-7-4930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1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 14135 0 0,'-2'0'647'0'0,"-14"7"-479"0"0,1 0-1 0 0,0 1 1 0 0,0 1-1 0 0,-21 17 1 0 0,12-9-45 0 0,-14 8 265 0 0,-223 165 2280 0 0,193-130-1875 0 0,-65 76 0 0 0,129-132-787 0 0,-13 14-182 0 0,-1 2-746 0 0,-34 29 0 0 0,43-42 166 0 0,7-6-37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1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5527 0 0,'0'0'423'0'0,"-2"1"-278"0"0,-2 3 288 0 0,0 1-1 0 0,1-1 1 0 0,-1 1-1 0 0,1-1 1 0 0,0 1-1 0 0,0 0 0 0 0,0 0 1 0 0,1 0-1 0 0,0 1 1 0 0,0-1-1 0 0,0 0 0 0 0,0 1 1 0 0,1-1-1 0 0,0 1 1 0 0,0 7-1 0 0,-1 2 460 0 0,2 0 0 0 0,0-1-1 0 0,0 1 1 0 0,1-1 0 0 0,4 16 0 0 0,-1-15-754 0 0,0-1 1 0 0,1 1 0 0 0,0-1-1 0 0,1-1 1 0 0,1 1 0 0 0,0-1-1 0 0,1 0 1 0 0,0 0 0 0 0,12 13-1 0 0,12 9 452 0 0,55 50-1 0 0,-21-23 616 0 0,-59-56-1072 0 0,-2 1-1 0 0,1 0 1 0 0,-1 0-1 0 0,0 0 1 0 0,0 1 0 0 0,0-1-1 0 0,-1 1 1 0 0,5 15-1 0 0,-7-17-101 0 0,-1 0 0 0 0,1-1-1 0 0,-1 1 1 0 0,-1 0 0 0 0,1 0-1 0 0,-1 0 1 0 0,0 0 0 0 0,0 0-1 0 0,-1-1 1 0 0,1 1 0 0 0,-1 0-1 0 0,-1 0 1 0 0,1-1 0 0 0,-3 7-1 0 0,-3 4-31 0 0,-1 0-1 0 0,0-1 1 0 0,-1 0-1 0 0,0-1 1 0 0,-1 1-1 0 0,-1-2 1 0 0,0 0-1 0 0,-1 0 1 0 0,-1-1-1 0 0,0 0 1 0 0,0-1-1 0 0,-1-1 1 0 0,-1 0-1 0 0,-26 14 1 0 0,-46 22-3151 0 0,85-44 1748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1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9 8287 0 0,'-2'0'639'0'0,"-31"-8"-183"0"0,33 8-344 0 0,-1 0-1 0 0,0 0 1 0 0,1 0 0 0 0,-1 0-1 0 0,1 0 1 0 0,-1 1 0 0 0,1-1-1 0 0,-1 0 1 0 0,1 0 0 0 0,-1 0-1 0 0,1 1 1 0 0,0-1 0 0 0,-1 0-1 0 0,1 1 1 0 0,-1-1 0 0 0,1 0-1 0 0,0 1 1 0 0,-1-1 0 0 0,1 0-1 0 0,-1 1 1 0 0,1-1 0 0 0,0 1-1 0 0,-1 0 1 0 0,-4 9 1201 0 0,4-8-1122 0 0,0 0 1 0 0,1 1-1 0 0,-1-1 0 0 0,1 0 0 0 0,0 1 0 0 0,0-1 1 0 0,0 1-1 0 0,0-1 0 0 0,0 0 0 0 0,0 1 0 0 0,1-1 0 0 0,0 4 1 0 0,13 29 151 0 0,-6-17 14 0 0,111 266 2161 0 0,-93-237-1876 0 0,2 0 1 0 0,64 79-1 0 0,6 9 631 0 0,-89-121-1162 0 0,-1 0 1 0 0,0 0-1 0 0,-1 1 0 0 0,-1-1 0 0 0,-1 2 1 0 0,0-1-1 0 0,0 0 0 0 0,2 21 0 0 0,-6-26-79 0 0,-1 1-1 0 0,1-1 0 0 0,-2 1 1 0 0,1 0-1 0 0,-2-1 0 0 0,1 1 1 0 0,-1-1-1 0 0,-1 0 0 0 0,0 1 1 0 0,0-1-1 0 0,-1-1 0 0 0,-1 1 1 0 0,-7 12-1 0 0,-4 4 22 0 0,-2-1 0 0 0,-1-1 0 0 0,0 0 0 0 0,-39 34 0 0 0,-101 72 20 0 0,118-98-80 0 0,-11 8 29 0 0,-56 45 9 0 0,104-80-356 0 0,-1-1 1 0 0,1 1-1 0 0,-6 8 0 0 0,5-6-93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1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0 12263 0 0,'0'0'4250'0'0,"-5"5"-2676"0"0,-52 45-12 0 0,-44 52-869 0 0,74-73-676 0 0,-13 17 11 0 0,1 1 0 0 0,-38 64 0 0 0,-47 114 32 0 0,62-102-6 0 0,-41 86 165 0 0,75-147-151 0 0,-26 93-1 0 0,49-138-60 0 0,1-1 0 0 0,1 1 0 0 0,1-1 0 0 0,0 1 0 0 0,1 0 0 0 0,1 20 0 0 0,1-29 40 0 0,0 1 1 0 0,1-1-1 0 0,-1 1 1 0 0,2-1-1 0 0,-1 0 0 0 0,1 0 1 0 0,0 0-1 0 0,1 0 1 0 0,0-1-1 0 0,0 1 0 0 0,1-1 1 0 0,0 0-1 0 0,0 0 1 0 0,6 6-1 0 0,-2-4 81 0 0,1-1 0 0 0,1 0-1 0 0,-1 0 1 0 0,1-1 0 0 0,0 0 0 0 0,21 9-1 0 0,79 23 824 0 0,-50-18-560 0 0,79 25 378 0 0,69 27-506 0 0,-207-73-566 0 0,6 4 704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1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76 158 7367 0 0,'0'0'568'0'0,"-1"0"-373"0"0,-17-6 6378 0 0,20 5-6039 0 0,129-43 2252 0 0,-35 13-1818 0 0,-56 17-552 0 0,142-46 1971 0 0,-180 59-2054 0 0,-3 3-200 0 0,-1 5-128 0 0,0-1 0 0 0,-1 1 0 0 0,0-1 0 0 0,-1 0-1 0 0,-7 11 1 0 0,-27 29-8 0 0,11-16 4 0 0,-102 119 0 0 0,102-122-4 0 0,-1-2 0 0 0,-1-1 0 0 0,-40 25 0 0 0,-20 5-50 0 0,89-54 53 0 0,-1 0 0 0 0,1 1 0 0 0,-1-1 0 0 0,1 0 0 0 0,-1 0 0 0 0,1 1 0 0 0,-1-1 0 0 0,1 0 0 0 0,-1 1 0 0 0,1-1 0 0 0,-1 1 0 0 0,1-1 0 0 0,0 0 0 0 0,-1 1 0 0 0,1-1 0 0 0,0 1 0 0 0,-1-1 0 0 0,1 1 0 0 0,0-1 0 0 0,-1 1 0 0 0,1 0 0 0 0,7 10 0 0 0,-9-9 5 0 0,0 0-1 0 0,0 0 1 0 0,0-1 0 0 0,-1 1-1 0 0,1 0 1 0 0,0-1 0 0 0,-1 1-1 0 0,-4 1 1 0 0,-11 8 97 0 0,16-9 339 0 0,3 0-375 0 0,0 1-1 0 0,0 0 0 0 0,1-1 0 0 0,-1 1 0 0 0,1-1 0 0 0,-1 0 0 0 0,1 1 1 0 0,0-1-1 0 0,0 0 0 0 0,0 0 0 0 0,0 0 0 0 0,0 0 0 0 0,4 2 0 0 0,-2-2 10 0 0,0 0 0 0 0,0 0 0 0 0,0 0 0 0 0,1-1-1 0 0,-1 0 1 0 0,1 1 0 0 0,-1-2 0 0 0,9 2-1 0 0,40-1 327 0 0,-39-1-308 0 0,202-10 774 0 0,0-1-102 0 0,-203 12-798 0 0,-1-1 1 0 0,1 1-1 0 0,-1 1 0 0 0,0 0 1 0 0,19 6-1 0 0,-23-5-884 0 0,4 2-7058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2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2 137 9215 0 0,'-2'2'12104'0'0,"18"-6"-9809"0"0,24-6-2278 0 0,128-39 971 0 0,-75 22-948 0 0,-53 15-472 0 0,0 1 1 0 0,0 1-1 0 0,59-5 0 0 0,-97 15 271 0 0,0 0 0 0 0,-1-1 0 0 0,1 1-1 0 0,0 0 1 0 0,0 0 0 0 0,-1 0 0 0 0,1 1-1 0 0,0-1 1 0 0,-1 0 0 0 0,1 1-1 0 0,0-1 1 0 0,-1 1 0 0 0,1-1 0 0 0,0 1-1 0 0,-1 0 1 0 0,1 0 0 0 0,-1 0 0 0 0,1 0-1 0 0,-1 0 1 0 0,0 0 0 0 0,1 0-1 0 0,1 2 1 0 0,2 8-1687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2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4143 0 0,'0'0'319'0'0,"-2"1"-210"0"0,-21 14 1401 0 0,-11 12 14318 0 0,34-26-15735 0 0,0 0 0 0 0,1 0 0 0 0,-1 0 0 0 0,0 0 0 0 0,0 0 0 0 0,0 0 0 0 0,1 0 0 0 0,-1-1 0 0 0,0 1 0 0 0,1 0 0 0 0,-1 0 0 0 0,1 0 1 0 0,-1 0-1 0 0,1-1 0 0 0,-1 1 0 0 0,1 0 0 0 0,0-1 0 0 0,-1 1 0 0 0,1 0 0 0 0,1 0 0 0 0,0 1-2 0 0,1-1-1 0 0,-1 0 0 0 0,1 0 1 0 0,-1 0-1 0 0,1 0 0 0 0,-1 0 1 0 0,5 0-1 0 0,2 1 58 0 0,1-1-1 0 0,0-1 1 0 0,10 0-1 0 0,193-23 817 0 0,-46 3-3222 0 0,-140 18 1119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4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8287 0 0,'0'0'4538'0'0,"1"1"-3334"0"0,-1 2-1064 0 0,1 0 1 0 0,-1 0 0 0 0,1 0-1 0 0,-1 0 1 0 0,0-1-1 0 0,0 1 1 0 0,0 0 0 0 0,0 0-1 0 0,-1 0 1 0 0,1 0 0 0 0,-1-1-1 0 0,0 1 1 0 0,0 0 0 0 0,0-1-1 0 0,0 1 1 0 0,0 0-1 0 0,0-1 1 0 0,-1 1 0 0 0,0-1-1 0 0,1 0 1 0 0,-1 1 0 0 0,-2 2-1 0 0,-5 3 100 0 0,1 0 0 0 0,-1 0 0 0 0,0-1 0 0 0,-11 7 0 0 0,13-8-134 0 0,0 0 0 0 0,0 1-1 0 0,1-1 1 0 0,-7 10-1 0 0,-9 8 43 0 0,-25 22-104 0 0,-61 66 68 0 0,101-103-80 0 0,0 1 0 0 0,1 0 0 0 0,1 0 0 0 0,0 0 0 0 0,0 1 0 0 0,-3 11 0 0 0,-7 16 107 0 0,14-37-113 0 0,1 0 0 0 0,0 0 1 0 0,-1 0-1 0 0,1 0 0 0 0,0 0 1 0 0,-1 0-1 0 0,1 0 0 0 0,0 0 1 0 0,0 0-1 0 0,0 0 0 0 0,0 0 1 0 0,0 0-1 0 0,0 0 0 0 0,1 0 0 0 0,-1 1 1 0 0,0-1-1 0 0,0 0 0 0 0,1 0 1 0 0,-1 0-1 0 0,1 0 0 0 0,0 1 1 0 0,1 0 17 0 0,-1 0 1 0 0,1 0 0 0 0,0 0 0 0 0,0 0 0 0 0,0 0 0 0 0,0 0 0 0 0,0-1 0 0 0,4 3 0 0 0,4 1 112 0 0,0-1 0 0 0,0 0 1 0 0,15 4-1 0 0,-3-3-10 0 0,1-1-1 0 0,-1-1 1 0 0,1-2 0 0 0,0 0 0 0 0,-1-1 0 0 0,1-1 0 0 0,0-1-1 0 0,31-7 1 0 0,-44 7-143 0 0,0-1-1 0 0,0 0 1 0 0,0 0 0 0 0,-1-1-1 0 0,1 0 1 0 0,-1-1 0 0 0,0 0-1 0 0,0 0 1 0 0,0-1 0 0 0,-1 0-1 0 0,0 0 1 0 0,0-1 0 0 0,-1-1-1 0 0,0 1 1 0 0,0-1 0 0 0,0 0-1 0 0,-1 0 1 0 0,0-1 0 0 0,-1 0-1 0 0,0 0 1 0 0,0 0 0 0 0,-1-1-1 0 0,-1 1 1 0 0,1-1 0 0 0,-1 0-1 0 0,3-20 1 0 0,-4 3-179 0 0,-1 0-1 0 0,-1-1 1 0 0,-1 1 0 0 0,-2-1 0 0 0,0 1-1 0 0,-13-45 1 0 0,15 68 157 0 0,0 0 0 0 0,0 0 0 0 0,0 1 0 0 0,-1-1 0 0 0,0 1 1 0 0,1-1-1 0 0,-1 1 0 0 0,-1-1 0 0 0,-3-4 0 0 0,5 8 9 0 0,1-1 0 0 0,-1 0 0 0 0,0 0 1 0 0,-1 1-1 0 0,1-1 0 0 0,0 1 0 0 0,0-1 1 0 0,0 1-1 0 0,0-1 0 0 0,0 1 0 0 0,-1 0 1 0 0,1-1-1 0 0,0 1 0 0 0,0 0 0 0 0,0 0 1 0 0,-1 0-1 0 0,1 0 0 0 0,0 0 0 0 0,0 0 1 0 0,-1 0-1 0 0,1 0 0 0 0,0 1 0 0 0,0-1 0 0 0,0 0 1 0 0,0 1-1 0 0,-1-1 0 0 0,1 1 0 0 0,0-1 1 0 0,0 1-1 0 0,0 0 0 0 0,0-1 0 0 0,0 1 1 0 0,-1 1-1 0 0,-5 3-68 0 0,1 0 0 0 0,0 0 0 0 0,1 0 1 0 0,-1 1-1 0 0,-5 7 0 0 0,8-8-573 0 0,-1 0 1 0 0,1 0 0 0 0,1 0-1 0 0,-4 7 1 0 0,2 0-5694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2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659 106 919 0 0,'4'-5'70'0'0,"2"-3"19"0"0,0-1 1 0 0,-1 0-1 0 0,6-10 0 0 0,-10 16 416 0 0,0 0 0 0 0,0 0-1 0 0,0 0 1 0 0,0-1-1 0 0,0-5 1 0 0,-1 7 166 0 0,0 0 0 0 0,0 0 0 0 0,0 0 0 0 0,0-1 1 0 0,0 1-1 0 0,-1 0 0 0 0,1 0 0 0 0,-1 0 0 0 0,0 0 0 0 0,-1-2 1 0 0,2 4-562 0 0,0-1 0 0 0,-1 1 0 0 0,1 0 0 0 0,-1-1 0 0 0,1 1 0 0 0,-1 0 0 0 0,1 0 0 0 0,0-1 0 0 0,-1 1 0 0 0,1 0 0 0 0,-1 0 1 0 0,1 0-1 0 0,-1 0 0 0 0,1 0 0 0 0,-1 0 0 0 0,1-1 0 0 0,-1 1 0 0 0,0 0 0 0 0,0 1 0 0 0,-1-2 201 0 0,-4 1-25 0 0,0-1 0 0 0,0 1 0 0 0,-1 0 0 0 0,1 0 0 0 0,0 0 0 0 0,0 1 1 0 0,0 0-1 0 0,0 0 0 0 0,0 1 0 0 0,-7 2 0 0 0,-1 2 75 0 0,1 0-1 0 0,0 1 0 0 0,-15 11 1 0 0,-21 17 392 0 0,-61 58 0 0 0,38-30-550 0 0,-45 42-34 0 0,92-79-161 0 0,1 0-1 0 0,-28 43 1 0 0,37-47-7 0 0,1 1-1 0 0,-20 46 1 0 0,29-56-4 0 0,0 1 1 0 0,1-1 0 0 0,1 1 0 0 0,0 0 0 0 0,1 1 0 0 0,0-1-1 0 0,1 18 1 0 0,2-15-23 0 0,0 0 1 0 0,1 0-1 0 0,1 0 0 0 0,1-1 1 0 0,0 1-1 0 0,1-1 0 0 0,1 0 0 0 0,1 0 1 0 0,0-1-1 0 0,1 0 0 0 0,0 0 1 0 0,11 14-1 0 0,1-4-75 0 0,1-2 0 0 0,25 23 1 0 0,51 38-139 0 0,-19-18 104 0 0,70 60-127 0 0,57 52-176 0 0,-182-156 460 0 0,-1 1 0 0 0,-1 1 0 0 0,-2 1 0 0 0,0 0 0 0 0,-2 1 0 0 0,0 1 0 0 0,12 31 0 0 0,-22-43 28 0 0,-1 0 0 0 0,-1 1 0 0 0,0-1 0 0 0,-2 1 0 0 0,1 0 1 0 0,-2 1-1 0 0,0-1 0 0 0,-1 0 0 0 0,-1 1 0 0 0,0-1 0 0 0,-1 1 1 0 0,-1-1-1 0 0,-1 0 0 0 0,0 0 0 0 0,-7 20 0 0 0,0-9 26 0 0,-2-2-1 0 0,0 1 1 0 0,-2-2 0 0 0,-1 0-1 0 0,0 0 1 0 0,-23 24 0 0 0,-121 119 208 0 0,27-48-214 0 0,42-39-85 0 0,86-75-69 0 0,-1 0 1 0 0,1 0 0 0 0,-6 9-1 0 0,8-11-34 0 0,1 0-212 0 0,7 5-3126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4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2303 0 0,'0'-1'167'0'0,"2"-50"2892"0"0,0 34-1568 0 0,0-34-1 0 0,-4 25 8047 0 0,9 61-9104 0 0,1 1 0 0 0,2-1 0 0 0,1-1 0 0 0,1 0 0 0 0,3 0 0 0 0,0-1-1 0 0,37 55 1 0 0,-26-49-153 0 0,2-2 0 0 0,1-1 0 0 0,3-1 0 0 0,0-1 0 0 0,62 48 0 0 0,-38-43 17 0 0,1-3 1 0 0,66 31-1 0 0,31 18 172 0 0,-138-76-423 0 0,-9-5-33 0 0,0 0 0 0 0,-1 0 0 0 0,1 1 0 0 0,-1 0 0 0 0,7 7 0 0 0,-7-2-1 0 0,-5-9-66 0 0,-1 1 0 0 0,1 0 1 0 0,-1 0-1 0 0,0-1 0 0 0,0 1 0 0 0,0 0 0 0 0,0 0 0 0 0,0 0 1 0 0,0-1-1 0 0,0 1 0 0 0,-1 0 0 0 0,1 0 0 0 0,-1-1 0 0 0,1 1 1 0 0,-1 0-1 0 0,0-1 0 0 0,1 1 0 0 0,-1 0 0 0 0,0-1 0 0 0,0 1 1 0 0,0-1-1 0 0,0 0 0 0 0,0 1 0 0 0,-1-1 0 0 0,1 0 0 0 0,-3 2 0 0 0,-1 2-273 0 0,-1-1 0 0 0,0-1 0 0 0,-1 1-1 0 0,1-1 1 0 0,-8 2 0 0 0,13-4 214 0 0,1-1-1 0 0,-1 0 1 0 0,0 0 0 0 0,1 0 0 0 0,-1 0 0 0 0,0 0-1 0 0,1 0 1 0 0,-1 0 0 0 0,1 0 0 0 0,-1 0 0 0 0,0 0-1 0 0,1 0 1 0 0,-1 0 0 0 0,1 0 0 0 0,-1 0 0 0 0,0-1-1 0 0,1 1 1 0 0,-2-1 0 0 0,0 0-304 0 0,-11-4-1198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4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1 12207 0 0,'0'0'2059'0'0,"-1"2"-1240"0"0,-25 30 1303 0 0,3-1-730 0 0,-2-1-1 0 0,-43 39 1 0 0,8-15-750 0 0,-67 53-152 0 0,-87 76-424 0 0,18 18-15 0 0,168-173-795 0 0,-63 47 0 0 0,89-74 432 0 0,14-12-3304 0 0,19-21-1741 0 0,-13 13 234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4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20 114 5983 0 0,'0'0'274'0'0,"-2"0"-6"0"0,-15-3 9512 0 0,27-5-8186 0 0,21-6-1758 0 0,73-20 1368 0 0,-62 20-343 0 0,64-14 1 0 0,-84 23-594 0 0,-16 3-140 0 0,1 0 0 0 0,-1 1-1 0 0,1 0 1 0 0,0 0-1 0 0,0 0 1 0 0,-1 1 0 0 0,1 0-1 0 0,0 0 1 0 0,0 1 0 0 0,-1 0-1 0 0,11 3 1 0 0,-15-4-31 0 0,0 16 78 0 0,-3-10-153 0 0,0 0-1 0 0,0 0 1 0 0,0 0 0 0 0,0 0 0 0 0,-1 0 0 0 0,0 0-1 0 0,0-1 1 0 0,-1 1 0 0 0,0-1 0 0 0,-4 8-1 0 0,-2 0 30 0 0,0-1-1 0 0,0-1 1 0 0,-13 13-1 0 0,-131 106-271 0 0,46-44 66 0 0,90-71 91 0 0,-14 17 0 0 0,27-23 64 0 0,4-8 0 0 0,1 0 0 0 0,-1 0 0 0 0,1 0-1 0 0,-1 0 1 0 0,1 0 0 0 0,0 0 0 0 0,0 0 0 0 0,-1 0 0 0 0,1 0-1 0 0,0 0 1 0 0,0-1 0 0 0,0 1 0 0 0,0 0 0 0 0,0-1 0 0 0,0 1-1 0 0,2 0 1 0 0,18 9 15 0 0,-11-6 30 0 0,1-1 0 0 0,-1 0 0 0 0,1-1-1 0 0,0 0 1 0 0,-1-1 0 0 0,22 1 0 0 0,69-10 302 0 0,-45 2-188 0 0,-1-2-59 0 0,-39 5-112 0 0,-1 1 1 0 0,1 1-1 0 0,20 0 0 0 0,-6 1-205 0 0,-17 0-915 0 0,0 1 0 0 0,17 3 0 0 0,-14 0-596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4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78 10191 0 0,'-7'-8'164'0'0,"0"1"-1"0"0,-1 1 1 0 0,0 0-1 0 0,0 0 1 0 0,0 0-1 0 0,-1 1 0 0 0,0 0 1 0 0,0 1-1 0 0,0 0 1 0 0,-1 0-1 0 0,1 1 1 0 0,-1 0-1 0 0,0 1 1 0 0,-13-2-1 0 0,-4 1 475 0 0,1 2 1 0 0,-1 0-1 0 0,1 2 1 0 0,-34 4-1 0 0,34 2 577 0 0,36 0-1095 0 0,-7-3-99 0 0,6 0-4 0 0,0 1 0 0 0,0-1 0 0 0,0-1 0 0 0,0 0 0 0 0,0 0 0 0 0,1 0 0 0 0,0-2 0 0 0,-1 1 0 0 0,12 0 0 0 0,11 2 45 0 0,390 93 2565 0 0,-407-93-2337 0 0,-1 1 1 0 0,0 0-1 0 0,1 1 1 0 0,-2 0-1 0 0,24 15 0 0 0,-34-20-257 0 0,0 2-1 0 0,0-1 0 0 0,-1 0 1 0 0,1 1-1 0 0,0-1 0 0 0,-1 1 1 0 0,0 0-1 0 0,0-1 0 0 0,1 1 1 0 0,-1 0-1 0 0,-1 1 0 0 0,1-1 1 0 0,-1 0-1 0 0,1 0 0 0 0,-1 1 0 0 0,0-1 1 0 0,0 1-1 0 0,0-1 0 0 0,-1 1 1 0 0,1-1-1 0 0,-1 1 0 0 0,0 0 1 0 0,0-1-1 0 0,0 1 0 0 0,0 0 1 0 0,-1-1-1 0 0,1 1 0 0 0,-1-1 1 0 0,-2 7-1 0 0,-3 4 21 0 0,-1-1 1 0 0,0 0-1 0 0,-1 0 1 0 0,0-1-1 0 0,-1 0 1 0 0,0 0-1 0 0,-15 13 1 0 0,1 2-24 0 0,-107 135-16 0 0,105-125-15 0 0,1 1 0 0 0,-31 66 0 0 0,50-94-1 0 0,2 0 0 0 0,-1 1-1 0 0,1-1 1 0 0,1 1 0 0 0,0 0-1 0 0,0-1 1 0 0,1 1 0 0 0,0 0 0 0 0,1 0-1 0 0,0 0 1 0 0,1 0 0 0 0,1 0-1 0 0,3 17 1 0 0,0-13-1 0 0,0 0-1 0 0,1 0 0 0 0,1 0 1 0 0,0-1-1 0 0,1 0 1 0 0,0 0-1 0 0,2-1 1 0 0,15 19-1 0 0,-1-3 4 0 0,21 24 0 0 0,-42-49 8 0 0,3 0-16 0 0,16 9-32 0 0,-21-12-163 0 0,0-2-192 0 0,0 1 254 0 0,-1 0 0 0 0,1 0 0 0 0,-1-1 0 0 0,1 1 1 0 0,0 0-1 0 0,-1-1 0 0 0,1 1 0 0 0,-1-1 0 0 0,1 1 0 0 0,-1-1 0 0 0,0 1 0 0 0,1-1 0 0 0,-1 1 1 0 0,1-1-1 0 0,-1 1 0 0 0,1-2 0 0 0,2-7-2098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4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954 43 9439 0 0,'0'0'859'0'0,"2"0"-710"0"0,1 0-133 0 0,0 0-27 0 0,13-7 166 0 0,-14 6-1193 0 0,4-2 1640 0 0,2-3 4694 0 0,-6 0-576 0 0,-9 0-3326 0 0,2 4-1301 0 0,0 0 0 0 0,0 0 0 0 0,0 0 0 0 0,0 1 0 0 0,0 0 0 0 0,0 0 0 0 0,0 0 1 0 0,-1 0-1 0 0,1 1 0 0 0,0 0 0 0 0,-1 0 0 0 0,-4 1 0 0 0,-58 14-93 0 0,-84 32 0 0 0,14-4 0 0 0,129-40 0 0 0,-83 25 0 0 0,79-23 0 0 0,0 1 0 0 0,1 0 0 0 0,-1 0 0 0 0,-20 17 0 0 0,25-15 13 0 0,3 1 54 0 0,5-8-47 0 0,0 1 1 0 0,-1-1-1 0 0,1 1 0 0 0,0 0 0 0 0,0-1 1 0 0,0 1-1 0 0,0-1 0 0 0,0 1 1 0 0,0-1-1 0 0,0 1 0 0 0,1 0 0 0 0,-1-1 1 0 0,1 1-1 0 0,-1-1 0 0 0,1 1 0 0 0,-1-1 1 0 0,2 3-1 0 0,16 19 108 0 0,22 17 16 0 0,-30-32-136 0 0,-1 1-1 0 0,0 0 0 0 0,0 0 0 0 0,-1 0 1 0 0,0 1-1 0 0,10 19 0 0 0,-1 6-7 0 0,16 46 0 0 0,-26-65 0 0 0,-7-12 0 0 0,1 12 0 0 0,-1-14 4 0 0,1 1 0 0 0,-2 0 0 0 0,1 0 0 0 0,0 0 0 0 0,0 0 0 0 0,-1-1 0 0 0,0 1 0 0 0,1 0 0 0 0,-1-1 0 0 0,0 1 0 0 0,0 0 0 0 0,-1-1 0 0 0,1 1 0 0 0,-2 2 0 0 0,-1-1 4 0 0,1 0 0 0 0,-1 0 0 0 0,1 0-1 0 0,-1 0 1 0 0,0-1 0 0 0,0 0 0 0 0,-6 3 0 0 0,-5 3 22 0 0,-1-1 1 0 0,-1-1 0 0 0,-23 8-1 0 0,-4-3 13 0 0,-60 9 0 0 0,62-13-43 0 0,-9 0 26 0 0,-57 3 1 0 0,40-13-130 0 0,72-9-170 0 0,-1 7 128 0 0,0 0-1 0 0,0 0 1 0 0,0 1-1 0 0,1-1 1 0 0,0 1-1 0 0,-1 0 1 0 0,8-4-1 0 0,32-19-1992 0 0,-34 22 1299 0 0,29-16-6292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4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531 264 10623 0 0,'0'0'7272'0'0,"1"2"-6441"0"0,16 31 698 0 0,-15-31-1078 0 0,-2 0-340 0 0,1 0 0 0 0,0 0 0 0 0,0 0 0 0 0,0-1-1 0 0,0 1 1 0 0,1 0 0 0 0,-1 0 0 0 0,2 1 0 0 0,1 2 152 0 0,-1 0-222 0 0,0-1 0 0 0,1 0-1 0 0,-1-1 1 0 0,1 1 0 0 0,0-1 0 0 0,-1 1-1 0 0,2-1 1 0 0,-1 0 0 0 0,0 0-1 0 0,1-1 1 0 0,-1 0 0 0 0,9 4 0 0 0,-6-4 58 0 0,0 0 0 0 0,1-1 1 0 0,-1 0-1 0 0,0 0 1 0 0,0-1-1 0 0,1 1 0 0 0,-1-1 1 0 0,8-2-1 0 0,6-2 104 0 0,-1 0-1 0 0,0-1 1 0 0,0-2 0 0 0,0 0-1 0 0,25-14 1 0 0,-15 7-228 0 0,0-2-1 0 0,-1-1 1 0 0,-2-1 0 0 0,35-29-1 0 0,-53 39-64 0 0,-2 0-1 0 0,1-1 0 0 0,-1 0 1 0 0,0 0-1 0 0,-1 0 0 0 0,6-12 1 0 0,-9 16-33 0 0,0 0 1 0 0,-1-1-1 0 0,0 1 1 0 0,0-1-1 0 0,-1 1 1 0 0,1-1-1 0 0,-1 0 1 0 0,-1 1-1 0 0,1-1 1 0 0,-1 0 0 0 0,0 0-1 0 0,0 0 1 0 0,-2-9-1 0 0,2 13 47 0 0,-1 0 0 0 0,0-1 1 0 0,1 1-1 0 0,-1 0 0 0 0,0-1 0 0 0,-1 1 0 0 0,1 0 0 0 0,0 0 0 0 0,-1 0 1 0 0,1 0-1 0 0,-1 0 0 0 0,1 0 0 0 0,-1 1 0 0 0,-3-3 0 0 0,1 1-49 0 0,0 1 0 0 0,0 0 1 0 0,1 0-1 0 0,-1 0 0 0 0,0 0 0 0 0,-1 1 0 0 0,-6-2 0 0 0,-4 1-198 0 0,0 0 1 0 0,1 1-1 0 0,-28 2 0 0 0,23 1 282 0 0,-1 0 1 0 0,0 2-1 0 0,1 0 0 0 0,0 1 0 0 0,-36 14 0 0 0,31-8 119 0 0,2 0-1 0 0,-1 1 0 0 0,1 2 0 0 0,-24 19 1 0 0,-95 100 325 0 0,77-68-189 0 0,-113 98 358 0 0,6-6-363 0 0,158-144-110 0 0,0 0 0 0 0,0 0-1 0 0,2 1 1 0 0,-1 1 0 0 0,2 0-1 0 0,-17 32 1 0 0,26-45-56 0 0,0 0 0 0 0,0 0 1 0 0,1 0-1 0 0,-1 0 0 0 0,1 0 1 0 0,-1 0-1 0 0,1 0 0 0 0,0 0 0 0 0,0 0 1 0 0,0 0-1 0 0,0 0 0 0 0,0 0 1 0 0,0 0-1 0 0,1 0 0 0 0,-1 0 0 0 0,0 0 1 0 0,1 0-1 0 0,0 0 0 0 0,-1 0 1 0 0,1 0-1 0 0,0-1 0 0 0,0 1 1 0 0,0 0-1 0 0,0 0 0 0 0,1-1 0 0 0,-1 1 1 0 0,0-1-1 0 0,1 1 0 0 0,-1-1 1 0 0,1 1-1 0 0,-1-1 0 0 0,1 0 0 0 0,0 0 1 0 0,3 2-1 0 0,3 1 85 0 0,1 0 0 0 0,0-1 0 0 0,-1 0 0 0 0,1 0 0 0 0,0-1 0 0 0,14 1-1 0 0,21 2 125 0 0,0-3-1 0 0,79-5 0 0 0,87-21 195 0 0,-206 23-436 0 0,199-41 795 0 0,-147 28-653 0 0,-44 10 23 0 0,-2 1-580 0 0,-3 2-3105 0 0,-14-8 2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4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65 12007 0 0,'-2'1'547'0'0,"-5"1"-145"0"0,-32 14 593 0 0,38-13 67 0 0,-2 5 3572 0 0,10-5-4388 0 0,0 0-1 0 0,0-1 1 0 0,0 0-1 0 0,0 0 1 0 0,0 0-1 0 0,1-1 0 0 0,-1 0 1 0 0,0 0-1 0 0,1-1 1 0 0,-1 0-1 0 0,11-1 1 0 0,13-3 235 0 0,43-10 1 0 0,-45 7-222 0 0,140-31 805 0 0,-49 10-1872 0 0,-38 10-3492 0 0,-73 16 2547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4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20 177 8087 0 0,'0'-3'367'0'0,"-1"-27"651"0"0,-9-46 0 0 0,2 25 2859 0 0,8 51-3692 0 0,0-1-1 0 0,0 1 0 0 0,0-1 1 0 0,0 1-1 0 0,0-1 1 0 0,0 1-1 0 0,0 0 0 0 0,0-1 1 0 0,0 1-1 0 0,1-1 0 0 0,-1 1 1 0 0,0-1-1 0 0,0 1 0 0 0,0 0 1 0 0,1-1-1 0 0,-1 1 1 0 0,0 0-1 0 0,0-1 0 0 0,1 1 1 0 0,-1 0-1 0 0,0-1 0 0 0,0 1 1 0 0,1 0-1 0 0,0-1 1 0 0,12-4 1000 0 0,20 3-1519 0 0,-30 2 688 0 0,5 1-268 0 0,0-1 0 0 0,0 2 0 0 0,-1-1 0 0 0,1 1-1 0 0,0 0 1 0 0,12 5 0 0 0,44 25 338 0 0,-21-10-216 0 0,-16-10-46 0 0,-3-2 230 0 0,40 24 0 0 0,-58-30-318 0 0,0 0 1 0 0,0 0-1 0 0,-1 1 1 0 0,1 0-1 0 0,-1 0 1 0 0,0 0 0 0 0,-1 1-1 0 0,1-1 1 0 0,-1 1-1 0 0,0 0 1 0 0,4 9-1 0 0,-7-11-55 0 0,0 0 0 0 0,1 0 0 0 0,-2 1 0 0 0,1-1 0 0 0,0 1 0 0 0,-1-1 0 0 0,0 0 0 0 0,0 1 0 0 0,0-1 0 0 0,-1 1 0 0 0,1-1 0 0 0,-1 1 0 0 0,0-1 0 0 0,0 0-1 0 0,-1 0 1 0 0,1 1 0 0 0,-4 5 0 0 0,-3 5-1 0 0,0 0 0 0 0,-2-1 0 0 0,-12 16 0 0 0,-27 33 3 0 0,-58 79 58 0 0,83-107-63 0 0,2 1-1 0 0,-21 46 1 0 0,38-70-7 0 0,0 1-1 0 0,0-1 0 0 0,2 1 1 0 0,-1 0-1 0 0,-1 20 1 0 0,4-28-5 0 0,1 0 0 0 0,0 0 0 0 0,0 1-1 0 0,0-1 1 0 0,0 0 0 0 0,1 1 0 0 0,0-1 0 0 0,0 0 0 0 0,1 0 0 0 0,-1 0 0 0 0,1 0 0 0 0,0 0 0 0 0,1-1 0 0 0,-1 1 0 0 0,1 0 0 0 0,5 6-1 0 0,2-1 31 0 0,0 0-1 0 0,1 0 1 0 0,0-2-1 0 0,0 1 1 0 0,1-1-1 0 0,0-1 1 0 0,0 0-1 0 0,15 5 1 0 0,12 4 108 0 0,58 14 1 0 0,-86-27-238 0 0,0-2-1 0 0,0 1 1 0 0,1-1-1 0 0,-1-1 1 0 0,0 0 0 0 0,0-1-1 0 0,1 0 1 0 0,12-3-1 0 0,-22 4-237 0 0,0-11-4867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4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31 5063 0 0,'0'0'232'0'0,"2"-1"-13"0"0,1-1 221 0 0,0-1 1 0 0,1 1-1 0 0,0 0 1 0 0,-1 0-1 0 0,1 0 0 0 0,0 0 1 0 0,0 1-1 0 0,0 0 0 0 0,0 0 1 0 0,4-1-1 0 0,1 0 1084 0 0,-4 1-252 0 0,29-6 1879 0 0,-21 8 1510 0 0,-20 11-4141 0 0,2-7-424 0 0,0 0 0 0 0,0 0-1 0 0,0 0 1 0 0,-1-1 0 0 0,0 0 0 0 0,0 0 0 0 0,0-1 0 0 0,0 0 0 0 0,-13 5-1 0 0,-6 1 321 0 0,-33 5-1 0 0,46-11-292 0 0,-116 26 326 0 0,52-10-449 0 0,72-19 0 0 0,-13 10 0 0 0,14-8 9 0 0,1-1-1 0 0,0 0 1 0 0,0 1 0 0 0,1-1-1 0 0,-1 1 1 0 0,0 0-1 0 0,0-1 1 0 0,1 1 0 0 0,-1 0-1 0 0,1 0 1 0 0,-1 0-1 0 0,1 0 1 0 0,0 0 0 0 0,0 0-1 0 0,0 1 1 0 0,0-1-1 0 0,-1 4 1 0 0,-3 9 41 0 0,1-10-40 0 0,3-2-10 0 0,-1-1 0 0 0,1 1 0 0 0,-1-1 0 0 0,1 1 1 0 0,0 0-1 0 0,0-1 0 0 0,0 1 0 0 0,0 0 0 0 0,0 5 0 0 0,0-3 0 0 0,-3 8 0 0 0,0 0 0 0 0,-7 14 0 0 0,9-24 0 0 0,0 1 0 0 0,0 11 0 0 0,5-4 0 0 0,-2-8 0 0 0,0 1 0 0 0,1-1 0 0 0,0 1 0 0 0,0-1 0 0 0,0 0 0 0 0,0 0 0 0 0,0 0 0 0 0,5 5 0 0 0,33 24 0 0 0,-21-19 0 0 0,5 6 53 0 0,-14-8-44 0 0,-9-6 29 0 0,-1-3 17 0 0,0 0-27 0 0,-1 1 0 0 0,0-1 0 0 0,0 0 0 0 0,0 1 1 0 0,0-1-1 0 0,0 0 0 0 0,-2 3 0 0 0,-1 2 40 0 0,0-1-46 0 0,0 0 0 0 0,0 0-1 0 0,0 0 1 0 0,-1-1 0 0 0,0 1 0 0 0,0-1-1 0 0,0 0 1 0 0,-1-1 0 0 0,0 1 0 0 0,0-1-1 0 0,-9 5 1 0 0,-10 3 114 0 0,-42 16 0 0 0,43-19-117 0 0,-13 5-199 0 0,-1-2 0 0 0,-68 12 0 0 0,82-18-57 0 0,17-4-243 0 0,-1 0-1 0 0,0-1 1 0 0,-12 1-1 0 0,22-3-721 0 0,7-4-49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4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13015 0 0,'0'0'6463'0'0,"-1"2"-6262"0"0,-3 7-154 0 0,0-1 0 0 0,-1 0 0 0 0,-1 0 1 0 0,1-1-1 0 0,-1 0 0 0 0,0 0 0 0 0,0 0 0 0 0,-15 11 0 0 0,-6 2 202 0 0,-34 20 0 0 0,24-17-179 0 0,-138 86-70 0 0,153-95-3 0 0,-7 4-17 0 0,0 2 0 0 0,-47 43-1 0 0,73-59 30 0 0,-1 0 0 0 0,1-1-1 0 0,1 1 1 0 0,-1 1 0 0 0,0-1 0 0 0,1 0 0 0 0,0 1-1 0 0,0-1 1 0 0,0 1 0 0 0,1-1 0 0 0,0 1-1 0 0,0 0 1 0 0,0 0 0 0 0,0 0 0 0 0,1-1-1 0 0,-1 1 1 0 0,1 0 0 0 0,0 0 0 0 0,1 0-1 0 0,0 5 1 0 0,0-6-1 0 0,0-1-1 0 0,0 1 0 0 0,0-1 1 0 0,0 1-1 0 0,1-1 1 0 0,-1 0-1 0 0,1 0 1 0 0,0 0-1 0 0,0 0 0 0 0,0 0 1 0 0,0 0-1 0 0,0 0 1 0 0,1 0-1 0 0,-1-1 1 0 0,1 0-1 0 0,0 1 0 0 0,0-1 1 0 0,0 0-1 0 0,0 0 1 0 0,0 0-1 0 0,0-1 1 0 0,0 1-1 0 0,1-1 0 0 0,-1 0 1 0 0,1 0-1 0 0,-1 0 1 0 0,7 1-1 0 0,32 1 443 0 0,0-2-1 0 0,70-6 0 0 0,-44 1-89 0 0,258-30 332 0 0,-289 29-660 0 0,1-2 0 0 0,-1-2 0 0 0,56-21 0 0 0,23-17-47 0 0,-110 44-15 0 0,0 0-1 0 0,0-1 0 0 0,0 1 0 0 0,0-2 0 0 0,0 1 0 0 0,-1-1 0 0 0,0 0 0 0 0,0 0 0 0 0,0 0 0 0 0,-1 0 0 0 0,7-10 0 0 0,2-8-101 0 0,20-40 1 0 0,-27 50 68 0 0,-3 6-6 0 0,0-1 0 0 0,0 1 0 0 0,-1-1 0 0 0,0 0 1 0 0,-1 0-1 0 0,1 0 0 0 0,-1 0 0 0 0,-1 0 0 0 0,0 0 0 0 0,0 0 0 0 0,0 0 0 0 0,-3-11 0 0 0,3 18 54 0 0,0 0 1 0 0,0-1-1 0 0,-1 1 0 0 0,1 0 0 0 0,0 0 1 0 0,-1 0-1 0 0,1 0 0 0 0,-1 0 0 0 0,0 0 1 0 0,1 0-1 0 0,-1 0 0 0 0,0 1 1 0 0,1-1-1 0 0,-1 0 0 0 0,0 0 0 0 0,0 0 1 0 0,0 1-1 0 0,0-1 0 0 0,1 0 0 0 0,-1 1 1 0 0,0-1-1 0 0,0 1 0 0 0,0-1 0 0 0,0 1 1 0 0,-1 0-1 0 0,1-1 0 0 0,0 1 0 0 0,0 0 1 0 0,0 0-1 0 0,0-1 0 0 0,0 1 0 0 0,-2 0 1 0 0,-3 1-33 0 0,0-1 1 0 0,0 1-1 0 0,0 0 0 0 0,-10 2 1 0 0,7-1-4 0 0,-9 3 10 0 0,1 0 1 0 0,-1 1-1 0 0,1 1 0 0 0,-30 16 1 0 0,-60 45 457 0 0,55-33-54 0 0,32-23-272 0 0,10-6-52 0 0,0 1 0 0 0,0-1 1 0 0,-11 12-1 0 0,15-10-28 0 0,5 2-1 0 0,3-1 31 0 0,0-4-30 0 0,1-1-1 0 0,0 1 0 0 0,0-1 1 0 0,1 0-1 0 0,-1 0 0 0 0,8 7 0 0 0,28 20-69 0 0,-36-29 45 0 0,51 35-3604 0 0,-42-29-3139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4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 8751 0 0,'0'0'674'0'0,"-2"0"-438"0"0,-29-6 1672 0 0,30 6-1510 0 0,0 1 0 0 0,-1-1 0 0 0,1 1-1 0 0,0-1 1 0 0,0 1 0 0 0,0 0 0 0 0,0-1 0 0 0,-1 1 0 0 0,1 0 0 0 0,0 0 0 0 0,0 0 0 0 0,0-1 0 0 0,-1 3 0 0 0,0-1 380 0 0,1-1-656 0 0,0 1 1 0 0,0-1 0 0 0,0 1-1 0 0,0 0 1 0 0,0-1-1 0 0,0 1 1 0 0,0 0-1 0 0,0 0 1 0 0,0 0 0 0 0,1 0-1 0 0,-1 0 1 0 0,1 0-1 0 0,0 0 1 0 0,0 0 0 0 0,-1 0-1 0 0,1 0 1 0 0,0 0-1 0 0,0 0 1 0 0,1 0-1 0 0,-1 2 1 0 0,2 6 247 0 0,0 0-1 0 0,6 15 1 0 0,-8-24-338 0 0,10 26 363 0 0,1 0 1 0 0,2 0 0 0 0,0-2-1 0 0,2 0 1 0 0,1 0 0 0 0,1-1-1 0 0,1-1 1 0 0,1-1 0 0 0,28 26-1 0 0,0-6 40 0 0,1-3-1 0 0,3-1 1 0 0,69 39-1 0 0,-101-66-434 0 0,0-1-1 0 0,1-2 1 0 0,0 0-1 0 0,0-1 1 0 0,32 7-1 0 0,-50-13-176 0 0,0-3-758 0 0,-1 0 593 0 0,1 0-1 0 0,0 0 1 0 0,-1-1 0 0 0,1 1 0 0 0,-1 0 0 0 0,0 0 0 0 0,0-1 0 0 0,0 1 0 0 0,0-1 0 0 0,0 1-1 0 0,0-1 1 0 0,-1 0 0 0 0,1 1 0 0 0,-1-1 0 0 0,1-5 0 0 0,-3-5-1461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4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27 7367 0 0,'0'0'568'0'0,"-1"-2"-373"0"0,0-5 186 0 0,0 6-46 0 0,0 0 1 0 0,1 0-1 0 0,-1 0 0 0 0,0 0 0 0 0,0 0 0 0 0,0 1 0 0 0,1-1 0 0 0,-1 0 0 0 0,0 1 0 0 0,0-1 0 0 0,0 0 1 0 0,0 1-1 0 0,-1-1 0 0 0,1 1 0 0 0,0 0 0 0 0,0-1 0 0 0,0 1 0 0 0,-2 0 0 0 0,1-1 308 0 0,-3 0 238 0 0,0 0 0 0 0,-1 0 1 0 0,1 0-1 0 0,-7 0 0 0 0,7 2-721 0 0,1-1-1 0 0,-1 1 1 0 0,0-1 0 0 0,1 1-1 0 0,-1 1 1 0 0,1-1-1 0 0,-1 1 1 0 0,-5 3-1 0 0,-4 2 85 0 0,0 1 0 0 0,1 1 0 0 0,1 0 0 0 0,-1 1-1 0 0,2 0 1 0 0,-1 1 0 0 0,-13 16 0 0 0,-64 94 605 0 0,72-95-712 0 0,-66 103-275 0 0,-73 151-1 0 0,139-243-1802 0 0,10-19 98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4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414 215 6447 0 0,'0'0'499'0'0,"-1"2"-99"0"0,0 12 1395 0 0,-1 1-1 0 0,2-1 1 0 0,0 1 0 0 0,3 20-1 0 0,-1-15-1022 0 0,-2 31-1 0 0,0-47-692 0 0,0 0 0 0 0,-1 0-1 0 0,0 0 1 0 0,0 0 0 0 0,0 0 0 0 0,-1 0 0 0 0,1 0 0 0 0,-1 0 0 0 0,0-1 0 0 0,0 1-1 0 0,0-1 1 0 0,0 1 0 0 0,-1-1 0 0 0,0 0 0 0 0,1 0 0 0 0,-1 0 0 0 0,0 0-1 0 0,0 0 1 0 0,-1-1 0 0 0,1 1 0 0 0,-1-1 0 0 0,1 0 0 0 0,-1 0 0 0 0,0 0-1 0 0,1-1 1 0 0,-9 3 0 0 0,7-2 44 0 0,-1-1 0 0 0,0 0 0 0 0,0 0 0 0 0,0-1 0 0 0,0 0 0 0 0,0 0 0 0 0,0 0-1 0 0,0-1 1 0 0,0 1 0 0 0,0-2 0 0 0,-7-1 0 0 0,-8-4 472 0 0,-34-15 1 0 0,50 20-510 0 0,-12-6 79 0 0,1-1 1 0 0,0-1-1 0 0,1 0 0 0 0,0-1 0 0 0,1-1 0 0 0,0 0 1 0 0,1-1-1 0 0,0 0 0 0 0,-13-18 0 0 0,23 27-156 0 0,0 0 1 0 0,1 0-1 0 0,-1 0 1 0 0,1 0-1 0 0,0 0 0 0 0,0 0 1 0 0,0-1-1 0 0,1 1 0 0 0,0-1 1 0 0,-1 1-1 0 0,2-1 1 0 0,-1 1-1 0 0,0-1 0 0 0,1 0 1 0 0,0 0-1 0 0,0 1 0 0 0,1-7 1 0 0,0 5-60 0 0,1 0-1 0 0,0 1 1 0 0,0-1 0 0 0,0 1 0 0 0,0 0 0 0 0,1-1 0 0 0,0 1 0 0 0,0 0-1 0 0,0 1 1 0 0,1-1 0 0 0,0 1 0 0 0,0-1 0 0 0,6-5 0 0 0,3-1-241 0 0,1 1 0 0 0,0 0 1 0 0,1 1-1 0 0,0 1 0 0 0,0 0 1 0 0,23-8-1 0 0,7 1-156 0 0,51-10 0 0 0,-56 15 534 0 0,1 2 0 0 0,0 2 0 0 0,1 1 0 0 0,62 2 1 0 0,-89 4 116 0 0,0 1 0 0 0,0 1 1 0 0,0 0-1 0 0,17 7 0 0 0,-24-7-60 0 0,0 0-1 0 0,-1 0 1 0 0,0 1-1 0 0,0-1 0 0 0,0 2 1 0 0,0-1-1 0 0,-1 1 1 0 0,1 0-1 0 0,8 10 0 0 0,-12-13-81 0 0,-1 1-1 0 0,0 0 0 0 0,0 0 0 0 0,-1 0 0 0 0,1 1 0 0 0,0-1 0 0 0,-1 0 0 0 0,0 0 0 0 0,0 1 0 0 0,0-1 0 0 0,0 1 0 0 0,-1-1 0 0 0,1 6 0 0 0,-1-3 8 0 0,0 0 0 0 0,-1 0-1 0 0,1-1 1 0 0,-2 1 0 0 0,1 0 0 0 0,0-1-1 0 0,-5 10 1 0 0,-2 3 59 0 0,-2-1 0 0 0,0 0 0 0 0,-22 27 0 0 0,30-41-118 0 0,-19 23-43 0 0,-1 0 0 0 0,-2-2 1 0 0,0-1-1 0 0,-2-1 0 0 0,0-1 0 0 0,-1-1 0 0 0,-1-2 0 0 0,-1 0 0 0 0,-1-2 1 0 0,-47 18-1 0 0,60-27-206 0 0,-2-1 1 0 0,-29 6 0 0 0,44-11 63 0 0,0 0 1 0 0,-1-1 0 0 0,1 1 0 0 0,0-1 0 0 0,-1 0-1 0 0,1 0 1 0 0,-1-1 0 0 0,1 1 0 0 0,0-1 0 0 0,-1 0 0 0 0,1 0-1 0 0,0 0 1 0 0,0-1 0 0 0,0 1 0 0 0,0-1 0 0 0,0 0-1 0 0,-5-4 1 0 0,7 5-453 0 0,0-2-1 0 0,0 1 1 0 0,0 0-1 0 0,0 0 1 0 0,0 0-1 0 0,1-1 1 0 0,-1 1-1 0 0,1-1 1 0 0,0 0-1 0 0,-2-4 1 0 0,-2-14-5699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4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5 18111 0 0,'0'0'1639'0'0,"-1"-1"-1350"0"0,-2 1-259 0 0,1-1 0 0 0,0 0 0 0 0,-1 1 0 0 0,1-1 0 0 0,0 1 1 0 0,-1 0-1 0 0,1 0 0 0 0,-1 0 0 0 0,1 0 0 0 0,-1 0 0 0 0,1 0 0 0 0,0 1 0 0 0,-1-1 0 0 0,1 1 0 0 0,0-1 0 0 0,-1 1 0 0 0,1 0 0 0 0,0 0 0 0 0,0 0 0 0 0,0 1 0 0 0,0-1 1 0 0,0 0-1 0 0,0 1 0 0 0,0-1 0 0 0,-2 3 0 0 0,-4 4 198 0 0,0 1 0 0 0,1 0 0 0 0,0 0 0 0 0,-6 11 0 0 0,4-6-182 0 0,-178 252 912 0 0,3-5-919 0 0,107-136 281 0 0,-66 146 0 0 0,126-237-309 0 0,-6 17-204 0 0,22-49 74 0 0,28 1-7398 0 0,-9-6 698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4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16207 0 0,'0'0'1470'0'0,"-2"2"-1209"0"0,-1 5-36 0 0,0 0-1 0 0,0 0 1 0 0,0 0 0 0 0,1 0 0 0 0,0 1 0 0 0,0-1-1 0 0,1 1 1 0 0,0-1 0 0 0,1 1 0 0 0,-1 0 0 0 0,2 14-1 0 0,1-5 363 0 0,1 1-1 0 0,0-1 0 0 0,1 0 1 0 0,8 21-1 0 0,-3-18-282 0 0,0-1 0 0 0,1 0 0 0 0,1 0 1 0 0,1-1-1 0 0,0 0 0 0 0,2-1 0 0 0,0-1 0 0 0,0 0 0 0 0,2-1 0 0 0,18 15 0 0 0,25 15 399 0 0,103 59 0 0 0,-103-68-330 0 0,-54-33-363 0 0,73 45 375 0 0,76 62 0 0 0,-142-100-387 0 0,46 34-61 0 0,-56-43-5 0 0,0 0 0 0 0,-1 0-1 0 0,1 0 1 0 0,0 0 0 0 0,0-1 0 0 0,-1 1 0 0 0,1-1 0 0 0,0 0 0 0 0,0 1 0 0 0,0-1 0 0 0,0 0-1 0 0,0 0 1 0 0,0 0 0 0 0,0 0 0 0 0,-1 0 0 0 0,1-1 0 0 0,0 1 0 0 0,0-1 0 0 0,0 1 0 0 0,0-1 0 0 0,-1 1-1 0 0,1-1 1 0 0,0 0 0 0 0,0 0 0 0 0,-1 0 0 0 0,1 0 0 0 0,-1 0 0 0 0,1 0 0 0 0,-1-1 0 0 0,1 1 0 0 0,0-2-1 0 0,1 0-286 0 0,0-1 0 0 0,0 1-1 0 0,0-1 1 0 0,-1 0 0 0 0,1 0-1 0 0,-1 0 1 0 0,0 0 0 0 0,0 0-1 0 0,-1 0 1 0 0,1 0 0 0 0,-1-1-1 0 0,1-6 1 0 0,0-12-4027 0 0,-2-31-1 0 0,-2 22-1620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47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28 6911 0 0,'-5'-3'512'0'0,"-1"-1"-1"0"0,1 1 0 0 0,-1 0 1 0 0,0 0-1 0 0,0 1 0 0 0,0 0 1 0 0,0 0-1 0 0,0 0 0 0 0,0 1 1 0 0,0 0-1 0 0,-1 0 0 0 0,1 0 1 0 0,0 1-1 0 0,-1 0 0 0 0,1 0 1 0 0,-1 1-1 0 0,1 0 0 0 0,0 0 1 0 0,0 0-1 0 0,-1 1 0 0 0,-6 3 1 0 0,3-1 332 0 0,-1 0-1 0 0,2 1 1 0 0,-1 0 0 0 0,-17 13 0 0 0,18-11-769 0 0,-1 1-1 0 0,1 1 0 0 0,-16 18 1 0 0,3 5 500 0 0,1 1 0 0 0,1 1 1 0 0,-26 63-1 0 0,17-33-192 0 0,10-28-381 0 0,-38 50 0 0 0,42-63-178 0 0,8-13-75 0 0,-1-1-1 0 0,0 0 1 0 0,0-1 0 0 0,-1 1 0 0 0,-17 12 0 0 0,-27 14-7826 0 0,30-22 1334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4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6911 0 0,'0'0'12007'0'0,"2"0"-11592"0"0,214-3 2067 0 0,-70-3-5368 0 0,-122 4 1332 0 0,0-2-286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48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2303 0 0,'0'0'488'0'0,"2"0"1210"0"0,8-1-112 0 0,0 0 0 0 0,0 0 1 0 0,0-1-1 0 0,13-3 0 0 0,39-16 2330 0 0,7-3-1571 0 0,-60 22-1815 0 0,0 0 0 0 0,1 0 0 0 0,-1 1 1 0 0,1 0-1 0 0,14 1 0 0 0,-18 2-390 0 0,1-1 0 0 0,-1 1 0 0 0,0 0 0 0 0,0 0 1 0 0,1 1-1 0 0,-2-1 0 0 0,1 1 0 0 0,0 1 0 0 0,0-1 0 0 0,-1 1 0 0 0,10 8 0 0 0,-9-6-189 0 0,1-1-1 0 0,0 0 0 0 0,0 0 0 0 0,0-1 1 0 0,1 0-1 0 0,12 4 0 0 0,-13-6-328 0 0,1 0-1 0 0,-1-1 1 0 0,14 1 0 0 0,7-3-4929 0 0,2-4-1733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4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26 1839 0 0,'-34'-10'182'0'0,"12"4"1605"0"0,-2 0 11100 0 0,27 6-12312 0 0,45-3 180 0 0,-1 2 0 0 0,77 9-1 0 0,-95-5-569 0 0,167 18 628 0 0,-154-15-489 0 0,1 3 0 0 0,63 22 1 0 0,-97-28-254 0 0,1 1 0 0 0,0 1 0 0 0,-1-1 0 0 0,0 2 0 0 0,0-1 0 0 0,-1 1 0 0 0,1 0 0 0 0,-1 1 0 0 0,9 10 0 0 0,-13-13-55 0 0,0 1 0 0 0,-1 0 0 0 0,0 0-1 0 0,0 0 1 0 0,0 0 0 0 0,0 0 0 0 0,-1 1 0 0 0,0-1 0 0 0,0 1 0 0 0,-1-1 0 0 0,1 1-1 0 0,-1 0 1 0 0,0 0 0 0 0,-1-1 0 0 0,1 1 0 0 0,-1 0 0 0 0,-1 0 0 0 0,0 6-1 0 0,-1-2 5 0 0,0-1-1 0 0,0 0 1 0 0,-1 0-1 0 0,-1 0 1 0 0,0 0-1 0 0,-7 12 0 0 0,-34 48 168 0 0,-114 121 61 0 0,142-172-243 0 0,1 2-1 0 0,1 1 1 0 0,0 0 0 0 0,2 0-1 0 0,0 1 1 0 0,2 1-1 0 0,0 0 1 0 0,2 1 0 0 0,0 0-1 0 0,-7 36 1 0 0,13-44 0 0 0,1 1 0 0 0,0-1 0 0 0,2 0-1 0 0,0 0 1 0 0,0 1 0 0 0,2-1 0 0 0,4 24 0 0 0,-3-27-2 0 0,1 0 0 0 0,1 0-1 0 0,0-1 1 0 0,0 1 0 0 0,1-1 0 0 0,1-1-1 0 0,0 1 1 0 0,0-1 0 0 0,17 19-1 0 0,-5-11 56 0 0,0-1 0 0 0,1-1-1 0 0,1 0 1 0 0,0-2-1 0 0,1 0 1 0 0,37 18-1 0 0,-49-29-65 0 0,0 1 1 0 0,1-1-1 0 0,0-1 0 0 0,-1 0 0 0 0,1 0 1 0 0,1-1-1 0 0,-1 0 0 0 0,0-1 1 0 0,15-1-1 0 0,-20-1-699 0 0,1-1-1 0 0,0 0 1 0 0,-1 0 0 0 0,10-4 0 0 0,-6 1-4277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49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557 100 8287 0 0,'2'-1'639'0'0,"11"-11"-385"0"0,-9 8 464 0 0,0 0-1 0 0,1 1 1 0 0,-1-1 0 0 0,6-2 0 0 0,35-16 4362 0 0,24-6-1951 0 0,-31 13 460 0 0,-40 15-3445 0 0,-34 5-50 0 0,6-2 53 0 0,1 2 1 0 0,-57 17-1 0 0,-47 36-163 0 0,40-15-16 0 0,80-39-48 0 0,4 1 0 0 0,7-5 79 0 0,0 1-1 0 0,0 1 1 0 0,0-1-1 0 0,0 0 1 0 0,0 0 0 0 0,0 1-1 0 0,0-1 1 0 0,0 1-1 0 0,1 0 1 0 0,-1-1-1 0 0,1 1 1 0 0,-3 3-1 0 0,-2 4 5 0 0,2-6-5 0 0,0 1 1 0 0,1 0-1 0 0,-1 0 0 0 0,1 1 0 0 0,0-1 0 0 0,1 1 1 0 0,-1-1-1 0 0,1 1 0 0 0,0 0 0 0 0,0 0 0 0 0,0 0 1 0 0,-1 9-1 0 0,2-10-1 0 0,1 1 0 0 0,0-1 0 0 0,0 1 0 0 0,0-1 0 0 0,1 1 0 0 0,-1-1 1 0 0,1 1-1 0 0,0-1 0 0 0,1 1 0 0 0,-1-1 0 0 0,1 0 0 0 0,0 0 0 0 0,0 1 0 0 0,5 6 0 0 0,4 5-8 0 0,1-1 0 0 0,1-1 0 0 0,0 0 0 0 0,1 0 0 0 0,1-2 0 0 0,29 21 0 0 0,-31-23 11 0 0,-11-6 0 0 0,-2-2 0 0 0,1 10 0 0 0,-2-10 0 0 0,1 0 0 0 0,-1 0 0 0 0,0-1 0 0 0,0 1 0 0 0,0 0 0 0 0,0-1 0 0 0,0 1 0 0 0,0-1 0 0 0,-1 1 0 0 0,1-1 0 0 0,0 0 0 0 0,-1 1 0 0 0,1-1 0 0 0,-1 0 0 0 0,-2 1 0 0 0,-26 15 0 0 0,-14 0 12 0 0,-1-1 0 0 0,0-2 0 0 0,-1-2 0 0 0,0-3 0 0 0,-74 7 0 0 0,110-14-28 0 0,11-4-104 0 0,-1 1 86 0 0,0 1 1 0 0,0 0-1 0 0,0-1 1 0 0,0 1-1 0 0,1 0 1 0 0,-1-1-1 0 0,0 1 1 0 0,0 0-1 0 0,0-1 1 0 0,0 1-1 0 0,0 0 1 0 0,1 0-1 0 0,-1-1 1 0 0,0 1-1 0 0,0 0 1 0 0,0-1-1 0 0,1 1 1 0 0,-1 0-1 0 0,0 0 1 0 0,1 0-1 0 0,-1-1 1 0 0,0 1-1 0 0,0 0 1 0 0,1 0-1 0 0,-1 0 1 0 0,0 0-1 0 0,1 0 1 0 0,-1-1-1 0 0,1 1 1 0 0,31-10-3475 0 0,-13 4-3971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4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2759 0 0,'-9'0'616'0'0,"6"0"60"0"0,1 0-1 0 0,-1 1 0 0 0,1-1 0 0 0,-1 1 0 0 0,1 0 1 0 0,0 0-1 0 0,-1 0 0 0 0,1 0 0 0 0,0 0 1 0 0,0 0-1 0 0,-1 1 0 0 0,1-1 0 0 0,0 1 0 0 0,0-1 1 0 0,1 1-1 0 0,-3 2 0 0 0,4-3-656 0 0,-1-1 0 0 0,1 0 0 0 0,0 1 0 0 0,0-1 0 0 0,0 0 0 0 0,0 1 0 0 0,0-1 0 0 0,0 0 0 0 0,0 0 0 0 0,0 1 0 0 0,0-1 0 0 0,1 0 0 0 0,-1 1 0 0 0,0-1 0 0 0,0 0 0 0 0,0 1 0 0 0,0-1 0 0 0,0 0 0 0 0,0 1 0 0 0,1-1 0 0 0,-1 0 0 0 0,0 0 0 0 0,0 1 0 0 0,0-1 0 0 0,1 0 0 0 0,-1 0 0 0 0,0 1-1 0 0,0-1 1 0 0,1 0 0 0 0,2 5 509 0 0,-4-3-454 0 0,1 0 0 0 0,0 0 0 0 0,-1-1 0 0 0,1 1-1 0 0,0 0 1 0 0,0 0 0 0 0,0 0 0 0 0,0 0 0 0 0,1 0 0 0 0,-1 0-1 0 0,1 0 1 0 0,-1-1 0 0 0,2 4 0 0 0,-2-5-70 0 0,2 7 144 0 0,1 1 0 0 0,0-1 0 0 0,1 0 1 0 0,0 0-1 0 0,0-1 0 0 0,6 9 1 0 0,35 36 471 0 0,-9-12-116 0 0,-25-26-300 0 0,-1 1 0 0 0,0 0 0 0 0,-1 0-1 0 0,0 1 1 0 0,-1 0 0 0 0,10 29 0 0 0,-16-37-152 0 0,0-1 1 0 0,-1 1 0 0 0,1 0-1 0 0,-1-1 1 0 0,-1 1 0 0 0,0 0-1 0 0,0 0 1 0 0,0-1 0 0 0,0 1-1 0 0,-1 0 1 0 0,-1 0 0 0 0,1-1-1 0 0,-1 1 1 0 0,0-1 0 0 0,0 1-1 0 0,-1-1 1 0 0,0 0 0 0 0,0 0 0 0 0,-8 11-1 0 0,2-4 54 0 0,-2-1-1 0 0,1-1 1 0 0,-2 0 0 0 0,1 0-1 0 0,-21 13 1 0 0,-70 39-16 0 0,68-43-234 0 0,13-9-168 0 0,7-2-1373 0 0,-21 13 0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51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87 6911 0 0,'2'-8'315'0'0,"1"0"-1"0"0,0 0 0 0 0,0 1 1 0 0,8-12-1 0 0,-8 15 245 0 0,-1 0-1 0 0,1 1 1 0 0,0 0 0 0 0,0-1-1 0 0,0 1 1 0 0,1 0 0 0 0,-1 0 0 0 0,1 1-1 0 0,8-6 1697 0 0,-30 11-647 0 0,6 2-1448 0 0,-1 0 1 0 0,1 1 0 0 0,0 1-1 0 0,-17 12 1 0 0,-43 37-260 0 0,51-37 160 0 0,-9 8-24 0 0,2 1 0 0 0,-42 57 0 0 0,46-55-16 0 0,-99 129 95 0 0,87-109-58 0 0,-36 69 0 0 0,61-97-58 0 0,1 1 0 0 0,1 1 0 0 0,-12 48 0 0 0,13-30 0 0 0,-5 66 0 0 0,11-70 0 0 0,3 0 0 0 0,1 0 0 0 0,1 0 0 0 0,2-1 0 0 0,2 1 0 0 0,19 58 0 0 0,-2-28 0 0 0,3-2 0 0 0,56 100 0 0 0,74 98-157 0 0,-75-129 88 0 0,-65-107 24 0 0,-2 2 0 0 0,-1-1 0 0 0,-1 2 1 0 0,-1 0-1 0 0,10 45 0 0 0,-18-57-23 0 0,-1 0 1 0 0,0 0-1 0 0,-2 0 1 0 0,0 0-1 0 0,-1 0 0 0 0,-1 0 1 0 0,-1 0-1 0 0,-1 0 1 0 0,-1 0-1 0 0,-9 31 1 0 0,3-24 16 0 0,-1-1 0 0 0,-2-1 0 0 0,0 0 0 0 0,-1-1 1 0 0,-25 32-1 0 0,9-19 270 0 0,-2 0 0 0 0,-47 39 0 0 0,51-52 126 0 0,-56 35 0 0 0,-38 10 211 0 0,67-38-350 0 0,55-30-221 0 0,0 0-1 0 0,0 0 1 0 0,-1 0 0 0 0,1 0 0 0 0,0 1 0 0 0,0-1 0 0 0,0 0 0 0 0,0 0 0 0 0,0 0 0 0 0,-1 0 0 0 0,1 0 0 0 0,0 0 0 0 0,0 0 0 0 0,0 0 0 0 0,0 0 0 0 0,0 0 0 0 0,0 0 0 0 0,0 0 0 0 0,-1 1 0 0 0,1-1 0 0 0,0 0 0 0 0,0 0 0 0 0,0 0 0 0 0,0 0 0 0 0,0 0 0 0 0,0 0 0 0 0,0 1 0 0 0,0-1 0 0 0,0 0 0 0 0,0 0 0 0 0,0 0 0 0 0,0 0 0 0 0,0 0 0 0 0,0 1 0 0 0,0-1 0 0 0,0 0 0 0 0,0 0 0 0 0,0 0 0 0 0,0 0 0 0 0,0 1 0 0 0,0-1 0 0 0,0 0 0 0 0,0 0 0 0 0,0 0 0 0 0,0 0 0 0 0,0 0 0 0 0,0 1 0 0 0,0-1 0 0 0,0 0 0 0 0,0 0 0 0 0,0 0 0 0 0,0 0 0 0 0,0 0 0 0 0,1 0-1 0 0,-1 0 1 0 0,0 1 0 0 0,0-1 0 0 0,0 0 0 0 0,0 0 0 0 0,0 0 0 0 0,0 0 0 0 0,1 0 0 0 0,-1 0 0 0 0,0 0 0 0 0,17 5-294 0 0,23-1 69 0 0,-28-2-35 0 0,0 0-1 0 0,19 5 1 0 0,0 1-4696 0 0,-16-6-88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5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826 514 2303 0 0,'2'2'167'0'0,"21"31"1140"0"0,-22-31 107 0 0,27 47 6378 0 0,-20-39 295 0 0,-6-12-7975 0 0,0 0 0 0 0,0 0 0 0 0,0 0 1 0 0,0-1-1 0 0,0 1 0 0 0,-1-1 0 0 0,1 1 0 0 0,-1-1 0 0 0,1 0 1 0 0,-1 1-1 0 0,0-1 0 0 0,0 0 0 0 0,-1 0 0 0 0,2-5 1 0 0,0-7 69 0 0,0-27 1 0 0,-2 19-115 0 0,1 0-66 0 0,2 1 0 0 0,0-1 0 0 0,1 0-1 0 0,1 1 1 0 0,1-1 0 0 0,12-28 0 0 0,-4 13-154 0 0,-2 0 0 0 0,12-63 0 0 0,-7 20 16 0 0,-8 41 59 0 0,-9 39 11 0 0,-10 9-19 0 0,-6 5 41 0 0,1 0 0 0 0,-22 24 0 0 0,-38 49 44 0 0,48-54 0 0 0,-1-1 0 0 0,-35 28 0 0 0,-13 13 0 0 0,59-55 0 0 0,-1-1 0 0 0,0-1 0 0 0,-1-1 0 0 0,-1-1-1 0 0,-30 16 1 0 0,-112 41 12 0 0,120-54 14 0 0,-80 18 0 0 0,105-30-18 0 0,0-1 0 0 0,0-1 1 0 0,-1-1-1 0 0,1 0 0 0 0,0-2 0 0 0,-1 0 0 0 0,-29-5 0 0 0,44 5-5 0 0,1 1 0 0 0,0-1 0 0 0,-1 0 0 0 0,1 0 0 0 0,0 0 0 0 0,-1 0 0 0 0,1 0 0 0 0,0 0 0 0 0,0 0 0 0 0,0-1 0 0 0,0 1 0 0 0,0-1 0 0 0,0 0 0 0 0,0 0 0 0 0,1 1 0 0 0,-1-1 0 0 0,0 0 0 0 0,1-1 0 0 0,-3-3 0 0 0,3 3 4 0 0,1 0 0 0 0,-1 0 1 0 0,0 0-1 0 0,1 0 0 0 0,-1 0 0 0 0,1 0 0 0 0,0-1 0 0 0,0 1 0 0 0,0 0 1 0 0,1 0-1 0 0,-1 0 0 0 0,1 0 0 0 0,-1 0 0 0 0,1 0 0 0 0,0 0 0 0 0,2-3 0 0 0,1-5 2 0 0,1 1-1 0 0,1 0 0 0 0,0 0 0 0 0,12-14 1 0 0,33-35 28 0 0,-32 39-33 0 0,3-5-4 0 0,-4 4 0 0 0,0 1 0 0 0,1 1 0 0 0,1 1 0 0 0,27-19 0 0 0,-36 30 0 0 0,-10 7 0 0 0,-1-1 0 0 0,1 1 0 0 0,-1 0 0 0 0,1-1 0 0 0,0 1 0 0 0,-1 0 0 0 0,1 0 0 0 0,0-1 0 0 0,-1 1 0 0 0,1 0 0 0 0,0 0 0 0 0,-1 0 0 0 0,1 0 0 0 0,1 0 0 0 0,-1 0-1 0 0,0 1-1 0 0,0-1 1 0 0,0 1-1 0 0,0 0 1 0 0,0 0-1 0 0,0 0 1 0 0,0-1 0 0 0,0 1-1 0 0,0 0 1 0 0,0 0-1 0 0,0 0 1 0 0,0 0-1 0 0,-1 1 1 0 0,1-1-1 0 0,-1 0 1 0 0,1 0-1 0 0,0 0 1 0 0,-1 0 0 0 0,0 1-1 0 0,1-1 1 0 0,-1 2-1 0 0,6 30-30 0 0,-3 40 32 0 0,-3-48 0 0 0,4 36 0 0 0,-3-54 6 0 0,1 0 0 0 0,0-1 1 0 0,0 1-1 0 0,0 0 0 0 0,0-1 0 0 0,1 1 0 0 0,0-1 0 0 0,1 0 1 0 0,0 0-1 0 0,-1 0 0 0 0,2 0 0 0 0,4 4 0 0 0,-2-3 16 0 0,0 0 0 0 0,1-1 0 0 0,-1 0 0 0 0,1 0 0 0 0,1-1 0 0 0,-1 0 0 0 0,17 6 0 0 0,-1-3 21 0 0,1 0-1 0 0,0-2 1 0 0,0-1 0 0 0,0-1-1 0 0,45 1 1 0 0,-65-5-45 0 0,132 2-679 0 0,-76-6-1916 0 0,-40 2 557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5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5527 0 0,'0'0'498'0'0,"-2"1"-93"0"0,0 2 477 0 0,-1 0-1 0 0,1-1 1 0 0,-1 1 0 0 0,1 0-1 0 0,0 0 1 0 0,0 1 0 0 0,0-1-1 0 0,1 0 1 0 0,-1 1 0 0 0,-1 6-1 0 0,1 13-163 0 0,7-1-168 0 0,0 0 1 0 0,1 0-1 0 0,1 0 0 0 0,0-1 1 0 0,2 0-1 0 0,1 0 0 0 0,17 26 1 0 0,-6-15-234 0 0,1 0 0 0 0,2-2 1 0 0,1 0-1 0 0,1-2 0 0 0,1-1 1 0 0,42 32-1 0 0,-11-16 59 0 0,3-3 1 0 0,92 47-1 0 0,-47-27-210 0 0,-91-50-155 0 0,-2 0 0 0 0,1 1 0 0 0,-1 0 0 0 0,-1 1 0 0 0,11 14 0 0 0,-16-15 0 0 0,0 4 43 0 0,-8-10-57 0 0,0-1 5 0 0,1-2-76 0 0,0 1-1 0 0,0 0 1 0 0,0 0-1 0 0,-1 0 1 0 0,1 0-1 0 0,-1 0 0 0 0,0 0 1 0 0,1 0-1 0 0,-1-1 1 0 0,-1 1-1 0 0,1 0 1 0 0,0-1-1 0 0,-1 1 1 0 0,1-1-1 0 0,-1 1 1 0 0,0-1-1 0 0,0 0 1 0 0,-3 4-1 0 0,3-4-537 0 0,0-3-856 0 0,-9-3-372 0 0,-4-2-72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5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4 9671 0 0,'2'-3'5887'0'0,"-2"6"-3176"0"0,-7 12-1290 0 0,-13 22-1657 0 0,-6-2 550 0 0,-1-1 0 0 0,-44 41 0 0 0,6-8-15 0 0,44-44-280 0 0,-316 331 330 0 0,296-319-308 0 0,-2-1-1 0 0,-58 35 1 0 0,57-40-47 0 0,42-27-88 0 0,14-10-193 0 0,37-18-3260 0 0,-30 14-2793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70 116 7367 0 0,'0'0'568'0'0,"-16"-10"3146"0"0,16 9-3531 0 0,0 1 0 0 0,-1-1 0 0 0,1 1 0 0 0,0-1 0 0 0,0 1 0 0 0,-1-1-1 0 0,1 1 1 0 0,0-1 0 0 0,0 0 0 0 0,0 1 0 0 0,0-1 0 0 0,0 1 0 0 0,0-1 0 0 0,0 0 0 0 0,0 1 0 0 0,0-1 0 0 0,0 1 0 0 0,0-1 0 0 0,0 0 0 0 0,0 1 0 0 0,0-1 0 0 0,1 1 0 0 0,-1-2 0 0 0,1 1 6 0 0,0 0 0 0 0,0-1 0 0 0,0 1 1 0 0,0 0-1 0 0,0-1 0 0 0,0 1 0 0 0,1 0 0 0 0,2-2 0 0 0,3-1-96 0 0,1-1 0 0 0,14-5 0 0 0,-13 6 356 0 0,14-6-72 0 0,1 0 0 0 0,0 2 0 0 0,50-11 0 0 0,-58 16-161 0 0,1 1 0 0 0,-1 0-1 0 0,1 1 1 0 0,-1 1-1 0 0,1 1 1 0 0,0 0 0 0 0,18 5-1 0 0,-32-5-184 0 0,0-1 0 0 0,1 1-1 0 0,-1 0 1 0 0,0 0 0 0 0,0 1-1 0 0,0-1 1 0 0,-1 1 0 0 0,1-1-1 0 0,0 1 1 0 0,0 0 0 0 0,-1 0-1 0 0,0 0 1 0 0,1 0-1 0 0,3 5 1 0 0,-5-5-20 0 0,0 0 0 0 0,0-1 0 0 0,-1 1 1 0 0,1 0-1 0 0,0 0 0 0 0,-1-1 0 0 0,1 1 0 0 0,-1 0 0 0 0,0 0 0 0 0,0 0 0 0 0,1 0 0 0 0,-1 0 1 0 0,0 0-1 0 0,-1 0 0 0 0,1-1 0 0 0,0 1 0 0 0,0 0 0 0 0,-1 0 0 0 0,0 0 0 0 0,1 0 0 0 0,-1-1 1 0 0,0 1-1 0 0,1 0 0 0 0,-1 0 0 0 0,0-1 0 0 0,-2 2 0 0 0,-7 11-11 0 0,0-1 0 0 0,-1-1 0 0 0,-1 0 0 0 0,-14 12 0 0 0,1-2 0 0 0,-14 12 15 0 0,-73 48 1 0 0,73-56-5 0 0,0 3 0 0 0,-42 40 0 0 0,76-63 18 0 0,0 0 0 0 0,1-1-1 0 0,-1 2 1 0 0,1-1 0 0 0,1 0-1 0 0,-1 1 1 0 0,1 0-1 0 0,1 0 1 0 0,-1 0 0 0 0,1 0-1 0 0,0 0 1 0 0,0 0 0 0 0,1 1-1 0 0,0 9 1 0 0,0-13-11 0 0,1 0-1 0 0,0-1 1 0 0,0 1 0 0 0,1 0-1 0 0,-1 0 1 0 0,1-1 0 0 0,0 1-1 0 0,0 0 1 0 0,0-1 0 0 0,0 1-1 0 0,1-1 1 0 0,-1 1 0 0 0,1-1-1 0 0,0 0 1 0 0,0 1 0 0 0,0-1-1 0 0,0 0 1 0 0,1 0 0 0 0,-1-1-1 0 0,1 1 1 0 0,0 0 0 0 0,0-1-1 0 0,0 0 1 0 0,0 0 0 0 0,0 0-1 0 0,0 0 1 0 0,1 0 0 0 0,-1 0 0 0 0,7 1-1 0 0,8 2 140 0 0,0-1 0 0 0,0-1 0 0 0,0-1-1 0 0,0 0 1 0 0,1-2 0 0 0,-1 0 0 0 0,19-2 0 0 0,56-8-21 0 0,28-1-1467 0 0,-40 10-6679 0 0,-55 3 1296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1:5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241 355 11519 0 0,'0'0'1040'0'0,"-1"2"-853"0"0,1-2-21 0 0,0 1 0 0 0,-1-1 0 0 0,1 1 1 0 0,0-1-1 0 0,0 1 0 0 0,0-1 0 0 0,-1 1 0 0 0,1-1 0 0 0,0 1 1 0 0,0-1-1 0 0,0 1 0 0 0,0-1 0 0 0,0 1 0 0 0,0-1 0 0 0,0 1 0 0 0,0-1 1 0 0,0 1-1 0 0,0-1 0 0 0,1 1 0 0 0,-1-1 0 0 0,0 1 0 0 0,0-1 1 0 0,0 0-1 0 0,1 1 0 0 0,-1-1 0 0 0,0 1 0 0 0,1 0 0 0 0,14 14 1300 0 0,-7-9-1136 0 0,1 0 1 0 0,11 5-1 0 0,-9-6-202 0 0,0-1 0 0 0,1 0 1 0 0,-1 0-1 0 0,1-1 0 0 0,0-1 0 0 0,0 0 0 0 0,0 0 0 0 0,0-1 0 0 0,0-1 0 0 0,0 0 1 0 0,0-1-1 0 0,0 0 0 0 0,0-1 0 0 0,19-5 0 0 0,-3-1-47 0 0,-1-2 1 0 0,0-1-1 0 0,-1-1 0 0 0,49-30 0 0 0,-54 27-66 0 0,-1-1-1 0 0,0 0 0 0 0,-2-2 1 0 0,24-27-1 0 0,-35 37-151 0 0,0-1 0 0 0,-1 0 0 0 0,0-1 0 0 0,0 1-1 0 0,-1-1 1 0 0,-1 0 0 0 0,1 0 0 0 0,-2 0 0 0 0,1-1 0 0 0,-1 0 0 0 0,-1 1-1 0 0,0-1 1 0 0,1-18 0 0 0,-3 26 97 0 0,0 1-1 0 0,0-1 1 0 0,-1 0 0 0 0,1 0-1 0 0,0 0 1 0 0,-1 0 0 0 0,0 1-1 0 0,1-1 1 0 0,-1 0 0 0 0,0 1-1 0 0,-1-1 1 0 0,1 0-1 0 0,0 1 1 0 0,-1-1 0 0 0,1 1-1 0 0,-1 0 1 0 0,0 0 0 0 0,0-1-1 0 0,0 1 1 0 0,0 0 0 0 0,-4-3-1 0 0,3 3-1 0 0,-1 0 0 0 0,1 1 1 0 0,0-1-1 0 0,-1 0 0 0 0,1 1 0 0 0,-1 0 0 0 0,1 0 0 0 0,-1 0 0 0 0,0 0 0 0 0,1 0 1 0 0,-1 1-1 0 0,0 0 0 0 0,0 0 0 0 0,0 0 0 0 0,1 0 0 0 0,-5 1 0 0 0,-25 7 7 0 0,0 2 0 0 0,0 1-1 0 0,-51 26 1 0 0,68-29 32 0 0,-37 19 3 0 0,-88 63 0 0 0,98-61 0 0 0,25-18 2 0 0,-138 101 77 0 0,137-96 38 0 0,1 1 0 0 0,1 0 1 0 0,0 1-1 0 0,1 1 0 0 0,-24 36 0 0 0,37-49-27 0 0,-1 1-1 0 0,1 0 1 0 0,0 1 0 0 0,0-1-1 0 0,0 0 1 0 0,1 1 0 0 0,1-1-1 0 0,-1 1 1 0 0,1 0 0 0 0,0 0-1 0 0,1-1 1 0 0,0 1 0 0 0,0 0-1 0 0,1 0 1 0 0,0-1 0 0 0,0 1-1 0 0,1 0 1 0 0,0-1 0 0 0,0 1-1 0 0,4 8 1 0 0,-1-7 33 0 0,-1-1 0 0 0,1 0 1 0 0,0 1-1 0 0,1-2 0 0 0,0 1 1 0 0,0-1-1 0 0,0 1 0 0 0,1-2 1 0 0,0 1-1 0 0,1-1 0 0 0,0 0 1 0 0,-1-1-1 0 0,2 0 0 0 0,-1 0 1 0 0,18 7-1 0 0,-14-8 15 0 0,0 0 1 0 0,0-1-1 0 0,0-1 0 0 0,0 0 1 0 0,1 0-1 0 0,-1-2 0 0 0,21 0 1 0 0,7-4 331 0 0,41-8 1 0 0,-17 1-143 0 0,145-26 204 0 0,-170 29-528 0 0,-27 6-20 0 0,-10 1-76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00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 1839 0 0,'0'0'83'0'0,"-2"1"-6"0"0,-1 1-36 0 0,1 0-5 0 0,-1-1 0 0 0,1 0 1 0 0,-1 0-1 0 0,0 0 1 0 0,1-1-1 0 0,-1 1 1 0 0,0-1-1 0 0,-3 1 0 0 0,-5 2 2090 0 0,1 0 0 0 0,0 1 0 0 0,0 0 0 0 0,0 1-1 0 0,-10 5 1 0 0,-2 2 3095 0 0,27-4-4373 0 0,-3-6-748 0 0,0 0 0 0 0,0 0 0 0 0,1-1-1 0 0,-1 1 1 0 0,0-1 0 0 0,1 0 0 0 0,-1 0-1 0 0,1 0 1 0 0,-1 0 0 0 0,1 0 0 0 0,4 1 0 0 0,31 3 649 0 0,20-5-43 0 0,111-15 0 0 0,-129 10-625 0 0,43-9-1980 0 0,39-21-5119 0 0,-79 20 231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0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 8287 0 0,'-2'0'639'0'0,"-39"-8"10290"0"0,43 7-10413 0 0,32-3 301 0 0,0 1 0 0 0,62 3-1 0 0,71 16-7 0 0,-123-11-561 0 0,-24-4-135 0 0,-1 2 0 0 0,1 0 1 0 0,-1 1-1 0 0,0 1 0 0 0,-1 1 1 0 0,24 10-1 0 0,-39-14-105 0 0,0 0-1 0 0,0-1 1 0 0,0 1 0 0 0,-1 0-1 0 0,1 0 1 0 0,-1 0-1 0 0,1 1 1 0 0,-1-1 0 0 0,0 1-1 0 0,0-1 1 0 0,0 1-1 0 0,0 0 1 0 0,0 0 0 0 0,0 0-1 0 0,-1 0 1 0 0,0 0 0 0 0,1 0-1 0 0,-1 0 1 0 0,0 0-1 0 0,-1 0 1 0 0,1 1 0 0 0,0-1-1 0 0,-1 0 1 0 0,0 1-1 0 0,0-1 1 0 0,0 0 0 0 0,0 1-1 0 0,-1-1 1 0 0,1 0 0 0 0,-1 1-1 0 0,-1 4 1 0 0,-2 5-12 0 0,-1 1 1 0 0,-1-1 0 0 0,0 0 0 0 0,-1 0-1 0 0,-16 23 1 0 0,-11 9 4 0 0,-2-3 1 0 0,-80 76-1 0 0,66-71-90 0 0,-59 72 1 0 0,100-108 79 0 0,1 0 0 0 0,1 1 0 0 0,0 0 0 0 0,0 0-1 0 0,2 1 1 0 0,-1-1 0 0 0,-6 27 0 0 0,10-32 10 0 0,1 0-1 0 0,0 0 0 0 0,0 0 1 0 0,1 0-1 0 0,-1 0 0 0 0,2 0 1 0 0,-1 0-1 0 0,1 0 0 0 0,0 0 1 0 0,1 0-1 0 0,-1-1 0 0 0,1 1 0 0 0,1 0 1 0 0,-1-1-1 0 0,1 1 0 0 0,0-1 1 0 0,6 8-1 0 0,5 3 67 0 0,1 0-1 0 0,0 0 1 0 0,2-2-1 0 0,22 18 1 0 0,-36-31-59 0 0,15 12 43 0 0,1-1-1 0 0,0-1 1 0 0,1-1 0 0 0,0-1-1 0 0,1 0 1 0 0,0-2-1 0 0,0 0 1 0 0,29 5-1 0 0,-29-9-44 0 0,-18-5-16 0 0,-1 1-70 0 0,6-7-2763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0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2 11687 0 0,'0'0'2780'0'0,"-10"-2"-642"0"0,-4 2-2459 0 0,3 1 2135 0 0,0 0 0 0 0,0 1 0 0 0,-16 4 0 0 0,-12 6-1760 0 0,-51 7-1 0 0,64-13-53 0 0,1 0 0 0 0,-39 17 0 0 0,41-15 0 0 0,12-4 0 0 0,3 2 0 0 0,2 2 0 0 0,5-6 11 0 0,0 0-1 0 0,1 0 1 0 0,0 0 0 0 0,-1 0-1 0 0,1 0 1 0 0,0 0 0 0 0,0 0-1 0 0,0 0 1 0 0,0 0 0 0 0,0 0-1 0 0,1 0 1 0 0,-1 0-1 0 0,0 0 1 0 0,1 0 0 0 0,0 0-1 0 0,-1 0 1 0 0,1-1 0 0 0,0 1-1 0 0,0 0 1 0 0,0 0 0 0 0,0 0-1 0 0,2 1 1 0 0,4 6 82 0 0,0-1 0 0 0,1 0 0 0 0,8 7 0 0 0,-3-2-30 0 0,-9-10-59 0 0,2 3 14 0 0,0 0 0 0 0,0 0 0 0 0,0 0-1 0 0,0 1 1 0 0,-1 0 0 0 0,-1 0 0 0 0,1 0 0 0 0,-1 1 0 0 0,0 0-1 0 0,5 13 1 0 0,-7-17-18 0 0,-1-3 0 0 0,0 1 0 0 0,-1-1 0 0 0,1 1 0 0 0,0-1 0 0 0,-1 0 0 0 0,1 1 0 0 0,-1-1 0 0 0,0 1 0 0 0,1 0 0 0 0,-1-1 0 0 0,0 4 0 0 0,0 7 11 0 0,-3 0 31 0 0,2-9-40 0 0,-1-1 0 0 0,0 0 0 0 0,0 0 0 0 0,0 0 0 0 0,0 0 0 0 0,0 0 0 0 0,0 0 0 0 0,-1 0 0 0 0,1-1 0 0 0,-1 1 1 0 0,1-1-1 0 0,-4 2 0 0 0,-33 11 57 0 0,-42 0 37 0 0,-1 1-75 0 0,69-12-12 0 0,-1 0 0 0 0,1-1 0 0 0,-1-1 0 0 0,1 0 0 0 0,-16-1-1 0 0,27 0-82 0 0,29-1-10105 0 0,-13 2 3867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0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12671 0 0,'0'0'2771'0'0,"0"2"-2004"0"0,-1 6-404 0 0,1 0 0 0 0,0-1 0 0 0,1 1 1 0 0,0-1-1 0 0,0 1 0 0 0,0-1 0 0 0,1 1 0 0 0,0-1 1 0 0,0 0-1 0 0,1 0 0 0 0,0 0 0 0 0,0 0 1 0 0,5 7-1 0 0,5 2 41 0 0,1 0 1 0 0,0-1 0 0 0,1 0-1 0 0,1-2 1 0 0,0 1-1 0 0,35 20 1 0 0,116 50 569 0 0,-68-39-446 0 0,-68-28-399 0 0,0 0 0 0 0,49 40 0 0 0,-69-48-138 0 0,-1 1 1 0 0,0 1-1 0 0,10 13 0 0 0,-18-22-175 0 0,1 3 260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70 1375 0 0,'0'0'12583'0'0,"10"-4"-7680"0"0,-7 0-4779 0 0,-1 1 1 0 0,1 0 0 0 0,0 0 0 0 0,0 1 0 0 0,6-5 0 0 0,-6 5 2312 0 0,-3 2-2427 0 0,0 1-1 0 0,0 0 1 0 0,-1-1 0 0 0,1 1-1 0 0,0 0 1 0 0,-1-1-1 0 0,1 1 1 0 0,0-1 0 0 0,-1 1-1 0 0,1-1 1 0 0,-1 1-1 0 0,1-1 1 0 0,0 1 0 0 0,-1-1-1 0 0,0 1 1 0 0,1-1 0 0 0,-1 1-1 0 0,0 0 1 0 0,-13 11-83 0 0,9-6 70 0 0,3-5 148 0 0,9-19-16 0 0,-1 2 1135 0 0,-6 0-1026 0 0,5 1-153 0 0,-5 14-10 0 0,1-5 1197 0 0,-28 66-1510 0 0,23-53 404 0 0,3-4-74 0 0,8-5-73 0 0,-6 2-20 0 0,48-15-2712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02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11 5983 0 0,'0'0'464'0'0,"-2"-1"-305"0"0,1 0-4 0 0,1 0 1 0 0,-1 0-1 0 0,0 1 0 0 0,0-1 1 0 0,0 0-1 0 0,-1 1 0 0 0,1-1 1 0 0,0 1-1 0 0,0-1 0 0 0,0 1 1 0 0,0 0-1 0 0,0-1 0 0 0,0 1 1 0 0,-1 0-1 0 0,1 0 0 0 0,0 0 1 0 0,0 0-1 0 0,0 0 0 0 0,-2 0 1 0 0,-1 0 918 0 0,1 0-427 0 0,-1-1 1 0 0,1 1-1 0 0,-1 0 0 0 0,1 0 0 0 0,0 0 0 0 0,-1 0 0 0 0,1 1 0 0 0,-7 1 0 0 0,4 0-210 0 0,1 0 0 0 0,-1 0 0 0 0,1 1 0 0 0,-9 5 0 0 0,0 2-136 0 0,1 0-1 0 0,-20 20 1 0 0,26-23 143 0 0,-9 9-256 0 0,-138 125 719 0 0,-31 30-814 0 0,131-118-90 0 0,44-44 7 0 0,-44 46 118 0 0,48-48-140 0 0,0 1 1 0 0,0 0 0 0 0,1 0 0 0 0,0 1-1 0 0,-6 13 1 0 0,10-20-333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02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528 592 12295 0 0,'-2'0'563'0'0,"-21"2"214"0"0,17-2-753 0 0,-1 0 1 0 0,1 1-1 0 0,-9 2 1 0 0,-56 8 3261 0 0,50-6-3030 0 0,0-2-1 0 0,-1 0 1 0 0,1-1-1 0 0,0-2 1 0 0,-1 0-1 0 0,1-1 0 0 0,-41-7 1 0 0,49 5-143 0 0,1-1-1 0 0,-1 0 1 0 0,1 0-1 0 0,0-1 1 0 0,0-1-1 0 0,-12-7 1 0 0,17 8 49 0 0,-1-1 1 0 0,1 0-1 0 0,-1 0 1 0 0,2 0-1 0 0,-1-1 1 0 0,1 0-1 0 0,0 0 0 0 0,0-1 1 0 0,-5-9-1 0 0,8 12-88 0 0,1 1 1 0 0,0-1-1 0 0,0 1 0 0 0,0-1 0 0 0,1 1 0 0 0,0-1 0 0 0,0 0 1 0 0,0 0-1 0 0,0 0 0 0 0,1 0 0 0 0,-1 0 0 0 0,1 0 1 0 0,1 0-1 0 0,-1 1 0 0 0,1-1 0 0 0,-1 0 0 0 0,3-6 0 0 0,1 1-1 0 0,0 0 0 0 0,1 0-1 0 0,0 1 1 0 0,0-1-1 0 0,1 1 1 0 0,0 1 0 0 0,8-9-1 0 0,3-3-56 0 0,2 0-1 0 0,1 2 0 0 0,0 0 1 0 0,40-26-1 0 0,-13 15-373 0 0,67-31-1 0 0,-57 34 3 0 0,74-23-1 0 0,-95 38 340 0 0,1 2 0 0 0,0 2 0 0 0,50-5 0 0 0,-74 12 79 0 0,0 0-1 0 0,-1 0 1 0 0,26 4 0 0 0,-34-3-25 0 0,0 0 0 0 0,0 0 0 0 0,-1 0 0 0 0,1 0 0 0 0,0 0 0 0 0,0 1 0 0 0,-1 0 0 0 0,1-1 0 0 0,-1 1 0 0 0,0 1 0 0 0,1-1 0 0 0,-1 0 0 0 0,0 1 0 0 0,0 0 0 0 0,-1 0 0 0 0,5 5 0 0 0,-6-6-26 0 0,0 0 0 0 0,0 1 0 0 0,0-1 0 0 0,0 1 0 0 0,-1-1 0 0 0,1 1 0 0 0,-1-1 1 0 0,1 1-1 0 0,-1 0 0 0 0,0-1 0 0 0,0 1 0 0 0,-1 3 0 0 0,-7 34 76 0 0,4-26-64 0 0,3-6-20 0 0,-7 29 68 0 0,-22 60 0 0 0,26-87-61 0 0,0 0-1 0 0,0-1 1 0 0,-1 0-1 0 0,0 0 1 0 0,-1 0-1 0 0,0 0 1 0 0,-1-1-1 0 0,1 0 1 0 0,-2-1-1 0 0,1 1 1 0 0,-11 7-1 0 0,-10 2 23 0 0,-1-1 0 0 0,-1-2 0 0 0,-53 19 0 0 0,53-21-24 0 0,0-1-277 0 0,-1-1 0 0 0,0-2 0 0 0,0 0 0 0 0,-1-3-1 0 0,0 0 1 0 0,-33-1 0 0 0,62-3-138 0 0,-1-2 0 0 0,1 1-1 0 0,-1 0 1 0 0,1-1 0 0 0,-1 0-1 0 0,1 1 1 0 0,-7-4 0 0 0,-4-4-1483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03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894 0 6447 0 0,'-1'1'3099'0'0,"-23"28"4229"0"0,-5 21-5243 0 0,-87 226-643 0 0,79-176-908 0 0,-55 99 210 0 0,70-159-625 0 0,-2-2 0 0 0,-54 66 0 0 0,28-49-263 0 0,-2-3 0 0 0,-3-1-1 0 0,-1-3 1 0 0,-3-3-1 0 0,-99 60 1 0 0,153-102 126 0 0,-1 0 1 0 0,1 0-1 0 0,1 1 1 0 0,-1 0-1 0 0,1 0 1 0 0,-6 6-1 0 0,9-9-142 0 0,4 0-500 0 0,31 0-932 0 0,-13-3 668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0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12439 0 0,'0'0'1126'0'0,"-1"2"-929"0"0,-3 5-28 0 0,-1 0 0 0 0,1 0 0 0 0,1 0 0 0 0,-5 12 0 0 0,2-3 1682 0 0,2 1-1 0 0,-6 31 1 0 0,9-38-1552 0 0,1 0 0 0 0,-1 0-1 0 0,1 0 1 0 0,1-1 0 0 0,0 1-1 0 0,1 0 1 0 0,0 0 0 0 0,0 0 0 0 0,5 11-1 0 0,-2-8-81 0 0,1 0-1 0 0,0-1 1 0 0,1 0-1 0 0,0 0 1 0 0,1-1-1 0 0,11 12 1 0 0,-3-5-18 0 0,2-1-1 0 0,1 0 1 0 0,0-1 0 0 0,1-1 0 0 0,0-1 0 0 0,1-1 0 0 0,26 11-1 0 0,97 39 620 0 0,-45-21-536 0 0,-35-12-380 0 0,52 21 295 0 0,-97-44-664 0 0,0 0 0 0 0,1-2 1 0 0,0-1-1 0 0,24 3 1 0 0,-43-7 243 0 0,1 0-1 0 0,-1 0 1 0 0,1 0 0 0 0,-1 0-1 0 0,1 0 1 0 0,-1-1 0 0 0,1 1 0 0 0,-1 0-1 0 0,1-1 1 0 0,1 0 0 0 0,6-5-4837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03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0 15463 0 0,'0'0'706'0'0,"-2"1"-12"0"0,-6 3-639 0 0,-1 0 0 0 0,1 1 0 0 0,0 0 0 0 0,0 0 0 0 0,1 1 0 0 0,-11 10 0 0 0,-8 6 487 0 0,-59 43 1230 0 0,-137 111 1237 0 0,189-149-2897 0 0,-78 66 654 0 0,-105 111 0 0 0,195-181-973 0 0,13-16-22 0 0,0 0-1 0 0,1 1 1 0 0,1 0-1 0 0,-1 0 1 0 0,1 0-1 0 0,-6 13 1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2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412 108 6911 0 0,'0'0'11734'0'0,"-1"4"-11670"0"0,-2 3-43 0 0,-129 334 403 0 0,23-83-395 0 0,28-74-12 0 0,15 6-10 0 0,61-173-5 0 0,0 0-1 0 0,2 0 1 0 0,0 1-1 0 0,1-1 1 0 0,0 1-1 0 0,2 24 1 0 0,0-41 3 0 0,1 1 1 0 0,-1-1-1 0 0,1 1 1 0 0,-1-1-1 0 0,1 1 1 0 0,-1-1-1 0 0,1 0 1 0 0,0 1-1 0 0,0-1 1 0 0,0 0-1 0 0,0 0 1 0 0,0 0-1 0 0,0 1 1 0 0,0-1-1 0 0,0 0 1 0 0,0 0-1 0 0,0 0 1 0 0,1-1-1 0 0,-1 1 1 0 0,0 0-1 0 0,1 0 1 0 0,2 0 0 0 0,-1 0 8 0 0,0 0 0 0 0,-1 0 0 0 0,1 0 0 0 0,0-1 0 0 0,0 1 0 0 0,0-1 0 0 0,0 0 0 0 0,0 0 0 0 0,5 0 0 0 0,7-4 168 0 0,-1-1 1 0 0,0 0-1 0 0,-1-1 1 0 0,1 0 0 0 0,17-12-1 0 0,-21 12-100 0 0,13-8 68 0 0,-1-2 0 0 0,0 0 1 0 0,-1-1-1 0 0,33-36 0 0 0,65-89 85 0 0,-95 112-180 0 0,167-248 596 0 0,-128 180-412 0 0,65-91 149 0 0,63-99-626 0 0,-149 211-778 0 0,-41 75 688 0 0,-1 4-619 0 0,-1-1 882 0 0,1 0-1 0 0,-1 0 1 0 0,1-1 0 0 0,-1 1 0 0 0,0 0 0 0 0,1 0 0 0 0,-1-1 0 0 0,0 1 0 0 0,-1 1 0 0 0,-1 0-162 0 0,-22 31-2410 0 0,14-14 1131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2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5 5983 0 0,'9'-4'10751'0'0,"-11"6"-10178"0"0,-27 28-54 0 0,0-1-1 0 0,-59 42 1 0 0,25-20-183 0 0,-84 58-291 0 0,63-48-26 0 0,66-45-32 0 0,18-15 7 0 0,0 0 1 0 0,0-1-1 0 0,0 1 1 0 0,0-1-1 0 0,0 1 1 0 0,0-1-1 0 0,0 1 1 0 0,0-1-1 0 0,0 1 0 0 0,1 0 1 0 0,-1-1-1 0 0,0 1 1 0 0,0-1-1 0 0,1 1 1 0 0,-1-1-1 0 0,0 1 1 0 0,1-1-1 0 0,-1 0 1 0 0,0 1-1 0 0,1-1 0 0 0,0 1 1 0 0,-1 0-8 0 0,11 10-48 0 0,0 0 1 0 0,1-1-1 0 0,0 0 0 0 0,1-1 0 0 0,20 13 0 0 0,-12-9-26 0 0,23 19-1 0 0,34 29 104 0 0,-76-59 231 0 0,-2-2-230 0 0,1 0-1 0 0,-1 0 1 0 0,0 0 0 0 0,1 1 0 0 0,-1-1 0 0 0,0 0-1 0 0,1 0 1 0 0,-1 1 0 0 0,0-1 0 0 0,0 0-1 0 0,1 1 1 0 0,-1-1 0 0 0,0 0 0 0 0,0 0 0 0 0,1 1-1 0 0,-1-1 1 0 0,0 1 0 0 0,0-1 0 0 0,0 0 0 0 0,0 1-1 0 0,0-1 1 0 0,0 0 0 0 0,1 1 0 0 0,-1-1-1 0 0,0 1 1 0 0,0-1 0 0 0,0 0 0 0 0,0 1 0 0 0,0-1-1 0 0,0 1 1 0 0,-1-1 0 0 0,1 0 0 0 0,0 1-1 0 0,0-1 1 0 0,0 0 0 0 0,0 1 0 0 0,0-1 0 0 0,-1 1-1 0 0,-3 14 277 0 0,-1-6-223 0 0,-1 1 1 0 0,1-1 0 0 0,-2 0 0 0 0,1 0-1 0 0,-1-1 1 0 0,0 0 0 0 0,-11 9 0 0 0,6-7 17 0 0,0 1 0 0 0,-1-2 0 0 0,-1 0 0 0 0,-16 9 0 0 0,12-10-79 0 0,1-1 0 0 0,-1 0 0 0 0,0-1 0 0 0,-1-1 0 0 0,1-1 0 0 0,-1 0 0 0 0,0-2 0 0 0,0 0 0 0 0,0-1 0 0 0,0-1 0 0 0,0-1 0 0 0,0 0 0 0 0,0-2 0 0 0,0 0 0 0 0,-24-7 0 0 0,41 9-31 0 0,0 1 1 0 0,1-1-1 0 0,-1 0 0 0 0,0 0 1 0 0,0 0-1 0 0,0 0 0 0 0,0 0 1 0 0,1 0-1 0 0,-1 0 0 0 0,0-1 1 0 0,1 1-1 0 0,-1 0 0 0 0,1-1 1 0 0,0 0-1 0 0,-1 1 0 0 0,1-1 1 0 0,-1-2-1 0 0,1 3-44 0 0,1-1 0 0 0,0 1 1 0 0,0 0-1 0 0,-1 0 0 0 0,1-1 0 0 0,0 1 1 0 0,0 0-1 0 0,0 0 0 0 0,0-1 0 0 0,0 1 1 0 0,1 0-1 0 0,-1 0 0 0 0,0-1 0 0 0,0 1 1 0 0,1 0-1 0 0,-1 0 0 0 0,1 0 0 0 0,-1-1 1 0 0,1 1-1 0 0,0 0 0 0 0,-1 0 1 0 0,1 0-1 0 0,0 0 0 0 0,0 0 0 0 0,0 0 1 0 0,0 0-1 0 0,0 1 0 0 0,0-1 0 0 0,1-1 1 0 0,6-4-1101 0 0,0 0 0 0 0,14-7 0 0 0,3 0-4486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28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20 13823 0 0,'0'0'1062'0'0,"0"-2"-693"0"0,0-5-129 0 0,0 5 785 0 0,-1 1-772 0 0,0 0 1 0 0,0 1-1 0 0,0-1 0 0 0,0 0 0 0 0,0 1 0 0 0,1-1 0 0 0,-1 1 1 0 0,0-1-1 0 0,0 1 0 0 0,-1-1 0 0 0,1 1 0 0 0,0 0 0 0 0,0-1 1 0 0,0 1-1 0 0,-2 0 0 0 0,0 0-145 0 0,0 1-1 0 0,0-1 1 0 0,0 1 0 0 0,0 0 0 0 0,0 0 0 0 0,0 0 0 0 0,1 0-1 0 0,-1 0 1 0 0,0 1 0 0 0,-4 3 0 0 0,-26 21 239 0 0,24-19-206 0 0,-12 12-59 0 0,1 0-1 0 0,0 1 0 0 0,1 1 1 0 0,1 1-1 0 0,1 0 0 0 0,2 1 1 0 0,0 1-1 0 0,1 0 0 0 0,-14 36 1 0 0,25-52-185 0 0,-1 1 0 0 0,2-1-1 0 0,-1 1 1 0 0,1 0 0 0 0,-1 17 0 0 0,3-24-942 0 0,5 9-2790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2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63 469 8287 0 0,'-13'22'579'0'0,"-13"19"1545"0"0,23-37-1203 0 0,-1 0-1 0 0,1 0 0 0 0,-1-1 0 0 0,-5 5 4076 0 0,9-8-4951 0 0,-1-5 222 0 0,1 0 1 0 0,0 0-1 0 0,1 0 0 0 0,-1 0 0 0 0,1 0 0 0 0,0 0 0 0 0,0 0 0 0 0,0 0 0 0 0,1 0 0 0 0,3-8 0 0 0,10-12-56 0 0,0 0 1 0 0,1 1 0 0 0,1 0-1 0 0,38-39 1 0 0,94-73-192 0 0,-132 121-18 0 0,13-10-116 0 0,1 1 1 0 0,1 2-1 0 0,1 1 1 0 0,1 1-1 0 0,0 2 1 0 0,47-17-1 0 0,-73 32 85 0 0,0 0 1 0 0,0 1-1 0 0,0 0 0 0 0,0 0 0 0 0,0 1 1 0 0,0 0-1 0 0,9 1 0 0 0,-15 0 24 0 0,1 0 1 0 0,-1 0-1 0 0,1 1 0 0 0,-1-1 0 0 0,0 1 1 0 0,0-1-1 0 0,1 1 0 0 0,-1 0 0 0 0,0 0 1 0 0,0 0-1 0 0,0 0 0 0 0,0 0 0 0 0,0 1 1 0 0,0-1-1 0 0,0 1 0 0 0,0-1 0 0 0,-1 1 0 0 0,1 0 1 0 0,0-1-1 0 0,-1 1 0 0 0,0 0 0 0 0,1 0 1 0 0,-1 0-1 0 0,0 0 0 0 0,0 0 0 0 0,0 1 1 0 0,0-1-1 0 0,1 4 0 0 0,0 6 47 0 0,1 0-1 0 0,-2 0 1 0 0,0 0 0 0 0,0 1-1 0 0,-1-1 1 0 0,-1 0-1 0 0,-3 23 1 0 0,-25 86 406 0 0,21-94-416 0 0,-32 92 141 0 0,16-52-1155 0 0,23-65-459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2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1170 113 15231 0 0,'91'-98'4314'0'0,"-90"98"-4241"0"0,-1 0 1 0 0,0 0-1 0 0,1-1 1 0 0,-1 1 0 0 0,0 0-1 0 0,0 0 1 0 0,1-1 0 0 0,-1 1-1 0 0,0 0 1 0 0,0 0 0 0 0,1-1-1 0 0,-1 1 1 0 0,0 0 0 0 0,0-1-1 0 0,0 1 1 0 0,0 0 0 0 0,1-1-1 0 0,-1 1 1 0 0,0-1 0 0 0,0 1-1 0 0,0 0 1 0 0,0-1 0 0 0,0 1-1 0 0,0 0 1 0 0,0-1-1 0 0,0 1 1 0 0,0-1 0 0 0,0 1-1 0 0,0 0 1 0 0,0-1 0 0 0,-1 0-1 0 0,1 1-38 0 0,-1-1 0 0 0,1 1-1 0 0,-1 0 1 0 0,0-1-1 0 0,1 1 1 0 0,-1 0 0 0 0,0-1-1 0 0,1 1 1 0 0,-1 0-1 0 0,0 0 1 0 0,0-1 0 0 0,1 1-1 0 0,-1 0 1 0 0,-1 0-1 0 0,-26 2 1 0 0,12 2-25 0 0,0 1 0 0 0,0 1 0 0 0,1 1 0 0 0,0 0 0 0 0,-25 17 0 0 0,5 0-12 0 0,-34 32 0 0 0,28-18 2 0 0,-47 57 0 0 0,79-84 0 0 0,0-1 2 0 0,1 0-1 0 0,0 0 1 0 0,0 1 0 0 0,1 0 0 0 0,-6 15 0 0 0,14-26 3 0 0,0 1 0 0 0,0-1 1 0 0,0 0-1 0 0,0 0 0 0 0,0 1 0 0 0,0-1 0 0 0,0 0 1 0 0,0 0-1 0 0,0 0 0 0 0,0 0 0 0 0,0 0 1 0 0,1-1-1 0 0,5 0 17 0 0,-1-1 0 0 0,0 0 0 0 0,0 0 0 0 0,0 0 0 0 0,0-1 0 0 0,-1 0 1 0 0,1 0-1 0 0,8-6 0 0 0,38-35 97 0 0,68-63-571 0 0,-101 89 50 0 0,-17 16 46 0 0,-5 5-1203 0 0,-25 33 1287 0 0,1 1 0 0 0,-29 52 1 0 0,-34 90 424 0 0,-64 250-198 0 0,106-281-76 0 0,12-51 92 0 0,-92 180 0 0 0,100-231 321 0 0,-3 0 0 0 0,-59 68 0 0 0,82-104-86 0 0,-2 0 0 0 0,1-1 0 0 0,-1 0 1 0 0,0 0-1 0 0,-1-1 0 0 0,-19 12 1 0 0,27-19-131 0 0,-1 1 1 0 0,1 0-1 0 0,0-1 1 0 0,-1 0-1 0 0,1 0 1 0 0,-1 0-1 0 0,1 0 0 0 0,-1 0 1 0 0,1-1-1 0 0,-1 1 1 0 0,0-1-1 0 0,1 0 1 0 0,-1 0-1 0 0,1-1 1 0 0,-1 1-1 0 0,1-1 1 0 0,-1 0-1 0 0,1 1 1 0 0,-1-2-1 0 0,1 1 1 0 0,-1 0-1 0 0,1-1 1 0 0,0 1-1 0 0,0-1 1 0 0,0 0-1 0 0,0 0 1 0 0,0 0-1 0 0,0-1 1 0 0,-3-2-1 0 0,-2-5 25 0 0,0 1 1 0 0,0-1-1 0 0,1-1 0 0 0,0 0 0 0 0,1 0 1 0 0,0 0-1 0 0,-6-18 0 0 0,-23-87-21 0 0,26 82-142 0 0,-23-115-1485 0 0,16 50-2897 0 0,10 61 1049 0 0,-4-21-3219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5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0 2303 0 0,'0'0'12886'0'0,"-1"1"-12046"0"0,-6 0-616 0 0,0 1 1 0 0,0 1 0 0 0,0-1 0 0 0,1 1-1 0 0,0 0 1 0 0,-1 1 0 0 0,-5 3-1 0 0,-40 35 1684 0 0,38-30-1771 0 0,1 0-79 0 0,0 1-1 0 0,1 0 1 0 0,-19 28-1 0 0,-24 50 225 0 0,46-73-189 0 0,-1-1-1 0 0,2 0 0 0 0,0 0 0 0 0,1 1 0 0 0,-9 33 1 0 0,15-29 160 0 0,1-20-20 0 0,30 6 570 0 0,-15-7-599 0 0,1-1 1 0 0,0-1 0 0 0,0 0-1 0 0,-1-1 1 0 0,1-1-1 0 0,21-7 1 0 0,-7 3-80 0 0,86-24 173 0 0,-103 26-265 0 0,1 0 0 0 0,-1-1 1 0 0,0 0-1 0 0,-1-2 0 0 0,0 1 0 0 0,15-12 1 0 0,-23 15-25 0 0,0 0 0 0 0,0 0 0 0 0,0-1 0 0 0,-1 1 0 0 0,0-1 0 0 0,0 0 0 0 0,0 0 0 0 0,0 0 0 0 0,-1 0 0 0 0,0 0 0 0 0,0-1 0 0 0,0 1 1 0 0,-1 0-1 0 0,1-1 0 0 0,-1 0 0 0 0,-1 1 0 0 0,1-1 0 0 0,-1 0 0 0 0,0 1 0 0 0,-1-9 0 0 0,-1 2-71 0 0,0 0-1 0 0,0 0 1 0 0,-1 0-1 0 0,-1 0 1 0 0,0 1-1 0 0,-1 0 1 0 0,0 0-1 0 0,-10-16 1 0 0,11 20-55 0 0,-1 0 0 0 0,0 0 0 0 0,0 1 0 0 0,0 0 1 0 0,-1 0-1 0 0,1 0 0 0 0,-12-7 0 0 0,15 12 73 0 0,1 0 1 0 0,-1 0-1 0 0,1 0 0 0 0,-1 0 1 0 0,1 1-1 0 0,-1-1 0 0 0,0 1 1 0 0,0-1-1 0 0,1 1 0 0 0,-1 0 1 0 0,0-1-1 0 0,0 1 0 0 0,1 0 1 0 0,-1 0-1 0 0,-3 1 0 0 0,-23 7-427 0 0,26-8 289 0 0,-5 9-2188 0 0,5 0-2380 0 0,-1 2-1506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3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17 1839 0 0,'-3'-17'12082'0'0,"0"18"-11886"0"0,1 0 1 0 0,0 0-1 0 0,0 1 1 0 0,0-1-1 0 0,0 0 1 0 0,0 1-1 0 0,0-1 1 0 0,0 1-1 0 0,0 0 1 0 0,0-1-1 0 0,-1 3 1 0 0,-18 25 384 0 0,19-27-508 0 0,-53 75 908 0 0,26-39-548 0 0,2 2 1 0 0,-29 55-1 0 0,27-35-862 0 0,-3-1 0 0 0,-52 74 0 0 0,75-122-1379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3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60 1839 0 0,'-40'11'153'0'0,"-29"9"1405"0"0,60-16 1169 0 0,0 0 1 0 0,-15 10 7459 0 0,25-14-10070 0 0,10 1 1906 0 0,22-5-2649 0 0,-29 3 1319 0 0,194-40 1333 0 0,-42 7-1313 0 0,-73 20-387 0 0,-1 4 1 0 0,140 0-1 0 0,-171 12-512 0 0,-1 2-1 0 0,0 3 1 0 0,0 1 0 0 0,0 3-1 0 0,80 27 1 0 0,-122-34 208 0 0,8 4-1412 0 0,-15-7 1253 0 0,0-1 0 0 0,-1 0-1 0 0,1 0 1 0 0,-1 1 0 0 0,1-1 0 0 0,0 0 0 0 0,-1 0-1 0 0,1 0 1 0 0,0 0 0 0 0,-1 0 0 0 0,1 0 0 0 0,0 0-1 0 0,-1 0 1 0 0,1 0 0 0 0,0 0 0 0 0,-1-1 0 0 0,1 1-1 0 0,0 0 1 0 0,-1 0 0 0 0,2-1 0 0 0,15-18-2699 0 0,-8 5 865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3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33 6447 0 0,'-102'-2'7560'0'0,"106"2"-6454"0"0,275 12 3713 0 0,4-20-3292 0 0,-237 6-1244 0 0,521-30 1623 0 0,-197 38-1644 0 0,-213 7-3935 0 0,-114-9-1477 0 0,-5 3-1370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3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88 372 8751 0 0,'-2'0'399'0'0,"-14"0"369"0"0,0-2 0 0 0,-17-2 0 0 0,32 4-520 0 0,0-1-1 0 0,0 1 1 0 0,0-1 0 0 0,0 1-1 0 0,0-1 1 0 0,0 1 0 0 0,0-1-1 0 0,0 0 1 0 0,0 1 0 0 0,0-1-1 0 0,0 0 1 0 0,0 0 0 0 0,0 1 0 0 0,1-1-1 0 0,-1 0 1 0 0,0 0 0 0 0,1 0-1 0 0,-1 0 1 0 0,1 0 0 0 0,-1 0-1 0 0,1 0 1 0 0,-1 0 0 0 0,1-1-1 0 0,0 1 1 0 0,-1 0 0 0 0,1 0-1 0 0,0-2 1 0 0,0-1-102 0 0,-1 0 0 0 0,1 0 1 0 0,0 0-1 0 0,1 1 0 0 0,-1-1 0 0 0,2-5 1 0 0,1-1 53 0 0,0 1 1 0 0,1-1-1 0 0,0 1 1 0 0,0 0-1 0 0,1 0 1 0 0,9-13-1 0 0,0 4 140 0 0,30-30-1 0 0,-25 30-288 0 0,1 1-1 0 0,1 1 1 0 0,0 1-1 0 0,1 1 0 0 0,1 1 1 0 0,0 0-1 0 0,1 2 1 0 0,0 1-1 0 0,1 1 1 0 0,0 1-1 0 0,1 1 1 0 0,27-3-1 0 0,-47 9 13 0 0,0 0 0 0 0,0 0 0 0 0,0 1 0 0 0,0 0 0 0 0,0 0 0 0 0,0 0 0 0 0,0 1 0 0 0,0 0 0 0 0,0 0 0 0 0,0 0 0 0 0,0 1 0 0 0,-1 0 0 0 0,1 0 0 0 0,-1 1-1 0 0,1-1 1 0 0,-1 1 0 0 0,0 0 0 0 0,0 1 0 0 0,0-1 0 0 0,0 1 0 0 0,-1 0 0 0 0,5 5 0 0 0,-2-1 0 0 0,-1-1-1 0 0,-1 1 0 0 0,1 0 1 0 0,-1 1-1 0 0,-1-1 1 0 0,0 1-1 0 0,0 0 1 0 0,4 15-1 0 0,-6-18-30 0 0,-1 1 0 0 0,0 0 0 0 0,-1 0 0 0 0,1 0-1 0 0,-1-1 1 0 0,0 1 0 0 0,-1 0 0 0 0,0 0 0 0 0,0-1 0 0 0,0 1 0 0 0,-1 0-1 0 0,0-1 1 0 0,-3 7 0 0 0,-5 11-324 0 0,-2-2 0 0 0,-26 38 0 0 0,-35 36-944 0 0,72-95 1230 0 0,-1 1-965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3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55 9671 0 0,'2'-2'292'0'0,"13"-12"224"0"0,18-12 0 0 0,-10 14 8214 0 0,-23 14-8304 0 0,0 7-283 0 0,-1 0-1 0 0,-1-1 0 0 0,1 1 1 0 0,-1 0-1 0 0,-1-1 0 0 0,-6 16 1 0 0,-29 50 122 0 0,29-57-186 0 0,-181 383 560 0 0,156-325-457 0 0,-17 31-75 0 0,-6-3 1 0 0,-3-2-1 0 0,-76 94 1 0 0,124-179-1520 0 0,-19 20 0 0 0,18-25-84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3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11975 0 0,'0'0'2582'0'0,"3"1"-1140"0"0,13 0-360 0 0,0-1 1 0 0,0 0-1 0 0,31-5 0 0 0,50-13-305 0 0,-94 17-709 0 0,322-94 1519 0 0,6 0-1435 0 0,-319 92-828 0 0,1 1-1 0 0,22 0 0 0 0,-12 3-1518 0 0</inkml:trace>
  <inkml:trace contextRef="#ctx0" brushRef="#br0" timeOffset="1">868 337 9215 0 0,'0'0'831'0'0,"1"2"-686"0"0,3 6 606 0 0,0-1-1 0 0,1 1 1 0 0,0-1-1 0 0,0 0 1 0 0,1 0-1 0 0,0 0 1 0 0,0-1-1 0 0,1 0 1 0 0,0 0-1 0 0,0-1 1 0 0,0 1-1 0 0,0-2 1 0 0,10 6-1 0 0,-9-7-515 0 0,0 0-1 0 0,-1 0 0 0 0,1-1 0 0 0,0 0 0 0 0,0 0 0 0 0,1-1 0 0 0,-1 0 0 0 0,0 0 0 0 0,12-1 0 0 0,-4-2-187 0 0,0 1 0 0 0,0-2 0 0 0,0 0 0 0 0,0-1 0 0 0,-1-1 0 0 0,0 0 0 0 0,0-1 0 0 0,0-1 0 0 0,0 0-1 0 0,-1-1 1 0 0,0-1 0 0 0,-1 0 0 0 0,0 0 0 0 0,14-14 0 0 0,-25 20-47 0 0,1 0 0 0 0,-1 0 0 0 0,0 1 0 0 0,0-1 0 0 0,0 0 0 0 0,0-1 0 0 0,3-5 0 0 0,0-9 7 0 0,-7 13-16 0 0,0 4-20 0 0,1-1 9 0 0,0 0 0 0 0,0 1-1 0 0,0-1 1 0 0,0 1 0 0 0,0-1-1 0 0,0 1 1 0 0,-1 0 0 0 0,1-1-1 0 0,-1 1 1 0 0,1 0-1 0 0,-1 0 1 0 0,1 0 0 0 0,-1 0-1 0 0,0 0 1 0 0,1 0 0 0 0,-1 1-1 0 0,0-1 1 0 0,0 0 0 0 0,0 1-1 0 0,1 0 1 0 0,-1-1-1 0 0,0 1 1 0 0,-4 0 0 0 0,-3-1-52 0 0,-1 2 1 0 0,0-1-1 0 0,-12 3 1 0 0,21-3 61 0 0,-30 5-91 0 0,1 2 0 0 0,0 1 0 0 0,0 1 0 0 0,-44 21 0 0 0,-105 67 29 0 0,158-85 72 0 0,1 1 0 0 0,1 1 0 0 0,0 0 0 0 0,-25 26 0 0 0,43-39 0 0 0,0 0 1 0 0,0 0-1 0 0,1 0 0 0 0,-1 1 1 0 0,0-1-1 0 0,0 0 0 0 0,1 0 1 0 0,-1 0-1 0 0,0 1 0 0 0,1-1 0 0 0,0 0 1 0 0,-1 1-1 0 0,1-1 0 0 0,0 0 1 0 0,-1 1-1 0 0,1-1 0 0 0,0 1 0 0 0,0-1 1 0 0,0 0-1 0 0,0 1 0 0 0,0-1 1 0 0,1 0-1 0 0,-1 1 0 0 0,0-1 1 0 0,1 0-1 0 0,0 3 0 0 0,0-3-5 0 0,0 1 1 0 0,0-1-1 0 0,0 0 0 0 0,0 1 1 0 0,1-1-1 0 0,-1 0 0 0 0,0 0 1 0 0,1 0-1 0 0,-1 0 0 0 0,1 0 0 0 0,-1 0 1 0 0,1 0-1 0 0,-1 0 0 0 0,1-1 1 0 0,0 1-1 0 0,-1-1 0 0 0,1 1 1 0 0,0-1-1 0 0,0 0 0 0 0,2 1 0 0 0,7-1-299 0 0,-1 0-1 0 0,1 0 0 0 0,0-1 0 0 0,0-1 0 0 0,15-4 0 0 0,27-9-5385 0 0,-15 1-668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3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876 200 6447 0 0,'19'-5'387'0'0,"-1"-2"-1"0"0,1 0 0 0 0,31-17 1 0 0,49-38 8261 0 0,-74 46-5146 0 0,-9 5-2352 0 0,17-17-1 0 0,-10 8-321 0 0,-21 19-114 0 0,-9-9-590 0 0,6 9-123 0 0,0 0 0 0 0,0 0-1 0 0,0 1 1 0 0,0-1 0 0 0,0 0-1 0 0,0 1 1 0 0,0-1-1 0 0,0 1 1 0 0,0-1 0 0 0,0 1-1 0 0,0-1 1 0 0,-1 1 0 0 0,1 0-1 0 0,0 0 1 0 0,0-1-1 0 0,-1 1 1 0 0,1 0 0 0 0,0 0-1 0 0,-2 1 1 0 0,-26 5-10 0 0,21-4 0 0 0,-42 13-138 0 0,1 1 1 0 0,-51 27-1 0 0,-90 55-269 0 0,179-92 416 0 0,0 0 0 0 0,0 1 0 0 0,0 0 0 0 0,1 1 0 0 0,0 0 0 0 0,1 0 0 0 0,-13 15 0 0 0,22-22 0 0 0,-1-1 0 0 0,1 0 0 0 0,0 1 0 0 0,-1-1 0 0 0,1 1 0 0 0,0-1 0 0 0,-1 1 0 0 0,1-1 0 0 0,0 1 0 0 0,0-1 0 0 0,0 1 0 0 0,0-1 0 0 0,0 1 0 0 0,-1-1 0 0 0,1 1 0 0 0,0-1 0 0 0,0 1 0 0 0,0 0 0 0 0,1 0 0 0 0,0 0 0 0 0,0 0 0 0 0,-1-1 0 0 0,1 1 0 0 0,0 0 0 0 0,0 0 0 0 0,0-1 0 0 0,0 1 0 0 0,0-1 0 0 0,0 1 0 0 0,0-1 0 0 0,0 1 0 0 0,0-1 0 0 0,0 0 0 0 0,0 1 0 0 0,0-1 0 0 0,0 0 0 0 0,0 0 0 0 0,2 0 0 0 0,23 1 0 0 0,-10-3-134 0 0,1-1 1 0 0,-1 0-1 0 0,0-1 0 0 0,0-1 1 0 0,-1-1-1 0 0,1 0 0 0 0,-1-1 0 0 0,-1 0 1 0 0,1-1-1 0 0,-1-1 0 0 0,0 0 1 0 0,-1-1-1 0 0,13-12 0 0 0,-23 19 48 0 0,2-1 58 0 0,-18 23-26 0 0,8-9 41 0 0,-161 299-179 0 0,-65 140 125 0 0,154-320 672 0 0,-126 161 0 0 0,41-86 1300 0 0,119-149-1760 0 0,41-53-121 0 0,2-6 0 0 0,24-371 324 0 0,-18 243-3550 0 0,-6 85 1452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3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97 308 1375 0 0,'0'0'14776'0'0,"0"2"-14090"0"0,0 8-511 0 0,0 1-1 0 0,-1-1 1 0 0,0 0 0 0 0,-1 0 0 0 0,0 0 0 0 0,-1 0 0 0 0,0 0 0 0 0,0-1 0 0 0,-1 1 0 0 0,-1-1 0 0 0,1 0 0 0 0,-2 0 0 0 0,1 0 0 0 0,-1-1 0 0 0,0 0-1 0 0,-1 0 1 0 0,0-1 0 0 0,0 1 0 0 0,-12 8 0 0 0,18-15 241 0 0,0-3-362 0 0,0-1 0 0 0,0 0-1 0 0,1 1 1 0 0,-1-1 0 0 0,1 0 0 0 0,0 1-1 0 0,0-1 1 0 0,0 0 0 0 0,0 1 0 0 0,0-1-1 0 0,1-4 1 0 0,8-28 336 0 0,2 7-147 0 0,2 1 0 0 0,0 1 1 0 0,28-42-1 0 0,-25 45-221 0 0,1 0 1 0 0,0 1-1 0 0,2 0 0 0 0,0 2 1 0 0,2 0-1 0 0,0 2 0 0 0,1 0 1 0 0,1 1-1 0 0,1 1 0 0 0,31-15 0 0 0,-36 21 7 0 0,1 1-1 0 0,-1 2 0 0 0,1 0 0 0 0,37-8 0 0 0,-49 14-62 0 0,0 0 0 0 0,0 0-1 0 0,0 1 1 0 0,0 0 0 0 0,-1 1 0 0 0,17 2-1 0 0,-19-2-76 0 0,-1 1-1 0 0,1-1 1 0 0,0 1-1 0 0,-1 0 1 0 0,1 1-1 0 0,-1-1 0 0 0,0 1 1 0 0,1 0-1 0 0,-1 0 1 0 0,-1 0-1 0 0,1 0 1 0 0,3 4-1 0 0,-4-4-396 0 0,-1 0 0 0 0,0 0 0 0 0,0 0-1 0 0,0 0 1 0 0,2 6 0 0 0,1 4-1267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3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79 7367 0 0,'0'0'667'0'0,"0"-2"-547"0"0,8-17 155 0 0,5-22 9290 0 0,-14 39-9526 0 0,0 1 0 0 0,0 0 0 0 0,0 0 0 0 0,0-1 0 0 0,-1 1 0 0 0,1 0 0 0 0,0 0 1 0 0,-1 1-1 0 0,1-1 0 0 0,0 0 0 0 0,-1 0 0 0 0,1 1 0 0 0,-1-1 0 0 0,0 0 0 0 0,1 1 0 0 0,-1 0 0 0 0,1-1 0 0 0,-1 1 0 0 0,0 0 1 0 0,1 0-1 0 0,-4 0 0 0 0,-34 3-34 0 0,15 1 8 0 0,0 2 0 0 0,1 1 0 0 0,-1 0 0 0 0,-29 15 0 0 0,-83 52-18 0 0,109-58 66 0 0,2 0 0 0 0,0 2 0 0 0,1 1-1 0 0,-24 25 1 0 0,29-19 87 0 0,18-22-56 0 0,6 9 100 0 0,-3-10-174 0 0,0 0-1 0 0,-1-1 1 0 0,1 1 0 0 0,0-1-1 0 0,0 1 1 0 0,0-1-1 0 0,1 0 1 0 0,-1 0 0 0 0,0 0-1 0 0,0 0 1 0 0,0 0-1 0 0,1 0 1 0 0,-1 0 0 0 0,1-1-1 0 0,-1 1 1 0 0,0-1-1 0 0,1 0 1 0 0,-1 0 0 0 0,5 0-1 0 0,7 0 63 0 0,0-1 0 0 0,15-3-1 0 0,-26 3-68 0 0,49-10-239 0 0,0-2 0 0 0,82-32 1 0 0,-21-8-936 0 0,-92 43 734 0 0,-19 9 308 0 0,6-6 1531 0 0,-14 14-1334 0 0,2 1 0 0 0,-1 0 0 0 0,1-1 0 0 0,0 2 0 0 0,1-1 0 0 0,0 0 0 0 0,0 1 0 0 0,-2 13 0 0 0,3-11-83 0 0,0 0 1 0 0,1 1-1 0 0,0-1 0 0 0,1 1 1 0 0,0-1-1 0 0,3 14 1 0 0,-3-22-804 0 0,2-2-304 0 0,5 8-64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3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11055 0 0,'0'0'1363'0'0,"0"3"-200"0"0,-12 35 1783 0 0,-24 53 0 0 0,19-53-2541 0 0,-331 728 2105 0 0,304-672-2487 0 0,28-57-282 0 0,-1-1-1 0 0,-2 0 1 0 0,-36 50 0 0 0,44-74-951 0 0,0-2-3908 0 0,2-3-1361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5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13791 0 0,'0'0'5478'0'0,"-2"1"-5266"0"0,-3 2-133 0 0,-11 6 186 0 0,1 0 1 0 0,-1 2-1 0 0,2 0 1 0 0,-22 21-1 0 0,-108 111 109 0 0,129-127-366 0 0,1 0 1 0 0,1 1-1 0 0,-18 30 1 0 0,26-39 14 0 0,1-1 0 0 0,1 1-1 0 0,0-1 1 0 0,0 1 0 0 0,0 0 0 0 0,1 0-1 0 0,0 1 1 0 0,0-1 0 0 0,1 0 0 0 0,0 1 0 0 0,1-1-1 0 0,0 11 1 0 0,1-16-5 0 0,-1 0-1 0 0,0-1 1 0 0,1 1-1 0 0,0-1 1 0 0,0 1-1 0 0,0-1 1 0 0,0 1-1 0 0,0-1 1 0 0,0 0-1 0 0,0 1 1 0 0,1-1-1 0 0,-1 0 1 0 0,1 0-1 0 0,0 0 1 0 0,0 0-1 0 0,-1 0 1 0 0,1 0-1 0 0,0-1 1 0 0,1 1-1 0 0,-1-1 1 0 0,0 1-1 0 0,0-1 1 0 0,1 0-1 0 0,-1 0 1 0 0,1 0-1 0 0,-1 0 1 0 0,1 0-1 0 0,-1-1 1 0 0,1 1-1 0 0,3 0 1 0 0,8 0 123 0 0,0 0-1 0 0,0-1 1 0 0,0-1 0 0 0,22-3-1 0 0,-12 2 67 0 0,3-1-14 0 0,0-1-1 0 0,-1-1 0 0 0,0-1 1 0 0,0-1-1 0 0,0-2 0 0 0,-1 0 1 0 0,-1-2-1 0 0,41-23 0 0 0,-60 31-178 0 0,-1-1-1 0 0,0 0 0 0 0,0 0 1 0 0,0 0-1 0 0,0 0 1 0 0,0-1-1 0 0,-1 1 1 0 0,0-1-1 0 0,0 0 0 0 0,0 0 1 0 0,-1-1-1 0 0,1 1 1 0 0,-1 0-1 0 0,-1-1 1 0 0,3-7-1 0 0,-2 2 0 0 0,0 0-1 0 0,-1-1 1 0 0,0 1 0 0 0,-1-1 0 0 0,0 1-1 0 0,-3-21 1 0 0,1 22-155 0 0,0-1 1 0 0,-1 1-1 0 0,-1 0 0 0 0,0 0 0 0 0,0 0 0 0 0,-1 0 0 0 0,0 0 1 0 0,-10-12-1 0 0,6 9-172 0 0,-2 0 0 0 0,1 2 0 0 0,-2-1 0 0 0,1 1 0 0 0,-15-10 0 0 0,22 18 266 0 0,0 1 0 0 0,1-1-1 0 0,-1 1 1 0 0,0 0 0 0 0,0 0 0 0 0,0 0 0 0 0,-1 1-1 0 0,1-1 1 0 0,0 1 0 0 0,-1 0 0 0 0,1 0-1 0 0,-9 0 1 0 0,10 1 35 0 0,-1 0 0 0 0,1 1 0 0 0,0-1 0 0 0,0 1-1 0 0,0 0 1 0 0,-1 0 0 0 0,1 0 0 0 0,0 0 0 0 0,0 1-1 0 0,0-1 1 0 0,1 1 0 0 0,-1 0 0 0 0,0 0 0 0 0,1 0 0 0 0,-1 0-1 0 0,1 0 1 0 0,-1 0 0 0 0,-2 5 0 0 0,2-4-120 0 0,0 1-1 0 0,1-1 1 0 0,-1 1 0 0 0,1-1-1 0 0,0 1 1 0 0,0 0 0 0 0,1 0-1 0 0,-1-1 1 0 0,1 1 0 0 0,0 0-1 0 0,0 1 1 0 0,0-1 0 0 0,0 0-1 0 0,1 0 1 0 0,0 7 0 0 0,1 2-1273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3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12439 0 0,'0'0'3510'0'0,"3"1"-2314"0"0,14 3-366 0 0,1-1 0 0 0,1-1 0 0 0,19 0 1 0 0,59-5 731 0 0,-17 1-351 0 0,239-11 913 0 0,-106-4-4425 0 0,-170 15-470 0 0,-27 2 671 0 0</inkml:trace>
  <inkml:trace contextRef="#ctx0" brushRef="#br0" timeOffset="1">980 104 1839 0 0,'0'2'711'0'0,"-9"47"11809"0"0,-2 2-6786 0 0,0-6-4100 0 0,-22 58 0 0 0,28-88-1363 0 0,0-1 0 0 0,-3 17 0 0 0,4-11-2931 0 0,-3 6-3571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3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1839 0 0,'-2'0'587'0'0,"-1"0"101"0"0,-1 0 0 0 0,1 0 0 0 0,0 0 0 0 0,-1 1 0 0 0,1-1 0 0 0,0 1 0 0 0,0 0 0 0 0,0 0 0 0 0,0 0 0 0 0,0 1 0 0 0,0-1-1 0 0,0 1 1 0 0,0-1 0 0 0,0 1 0 0 0,1 0 0 0 0,-1 0 0 0 0,-2 3 0 0 0,2-3-546 0 0,0 1 0 0 0,0 0 1 0 0,0 1-1 0 0,0-1 0 0 0,1 0 0 0 0,-1 1 0 0 0,1-1 0 0 0,0 1 1 0 0,0 0-1 0 0,0 0 0 0 0,1 0 0 0 0,0 0 0 0 0,-2 7 0 0 0,2-3-247 0 0,0-1 0 0 0,0 1 0 0 0,1-1 0 0 0,1 1 0 0 0,-1 0 0 0 0,1-1 0 0 0,0 1 0 0 0,1-1-1 0 0,0 0 1 0 0,3 8 0 0 0,3 3-5515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3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8751 0 0,'0'0'9256'0'0,"-1"3"-8357"0"0,-5 10-646 0 0,-1-1 0 0 0,0 0 0 0 0,-1 0 0 0 0,-12 14 0 0 0,-44 44 171 0 0,56-62-348 0 0,-51 50 102 0 0,-27 29-30 0 0,74-73-126 0 0,0 1 0 0 0,1 0-1 0 0,1 1 1 0 0,-12 22 0 0 0,20-33-7 0 0,0-1 0 0 0,0 1 0 0 0,0-1 0 0 0,1 1 0 0 0,0 0 0 0 0,0-1 0 0 0,0 1 0 0 0,1 0 0 0 0,-1 0 0 0 0,1 5 0 0 0,1-8 8 0 0,-1 0 1 0 0,0 0-1 0 0,1 0 0 0 0,-1 0 0 0 0,1-1 1 0 0,-1 1-1 0 0,1 0 0 0 0,0 0 0 0 0,0-1 1 0 0,0 1-1 0 0,0 0 0 0 0,0-1 0 0 0,0 1 1 0 0,1-1-1 0 0,-1 1 0 0 0,0-1 0 0 0,1 0 0 0 0,-1 0 1 0 0,1 1-1 0 0,-1-1 0 0 0,1 0 0 0 0,0 0 1 0 0,-1-1-1 0 0,1 1 0 0 0,0 0 0 0 0,0 0 1 0 0,3 0-1 0 0,1 0 64 0 0,-1 0 0 0 0,1-1 1 0 0,0 0-1 0 0,-1 0 0 0 0,1 0 1 0 0,0 0-1 0 0,-1-1 0 0 0,1 0 1 0 0,-1 0-1 0 0,1-1 0 0 0,7-2 1 0 0,3-3 76 0 0,0 0 0 0 0,21-13 0 0 0,-23 12-105 0 0,-1-1 0 0 0,0 0 1 0 0,0-1-1 0 0,-1-1 0 0 0,0 0 1 0 0,-1 0-1 0 0,-1-1 0 0 0,1-1 1 0 0,-2 1-1 0 0,0-2 0 0 0,9-16 1 0 0,-11 15-12 0 0,-1 0 0 0 0,0 0 0 0 0,-1 0 0 0 0,3-17 0 0 0,-6 24-99 0 0,-1 1 0 0 0,-1 0 0 0 0,1 0 0 0 0,-1-1 0 0 0,-1 1 1 0 0,1 0-1 0 0,-1 0 0 0 0,0-1 0 0 0,-1 1 0 0 0,0 0 0 0 0,-3-7 0 0 0,5 12-345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3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9 250 5063 0 0,'0'0'390'0'0,"0"2"-252"0"0,-8 91 15061 0 0,14-93-15018 0 0,1 0 0 0 0,0-1 0 0 0,-1 1 1 0 0,1-2-1 0 0,-1 1 0 0 0,1 0 0 0 0,-1-1 1 0 0,0 0-1 0 0,0-1 0 0 0,8-3 0 0 0,68-42 155 0 0,116-90 1 0 0,-48 32-146 0 0,-140 99-218 0 0,1 0-1 0 0,0 1 1 0 0,16-7 0 0 0,-27 13 23 0 0,1 0 0 0 0,-1-1 1 0 0,1 1-1 0 0,0 0 0 0 0,-1 0 0 0 0,1-1 0 0 0,0 1 1 0 0,-1 0-1 0 0,1 0 0 0 0,0 0 0 0 0,-1 0 1 0 0,1 0-1 0 0,0 0 0 0 0,-1 0 0 0 0,1 0 1 0 0,1 1-1 0 0,-1 0 0 0 0,0 0-1 0 0,0 0 1 0 0,0 0 0 0 0,0 0 0 0 0,-1 0-1 0 0,1 1 1 0 0,0-1 0 0 0,0 0 0 0 0,-1 1 0 0 0,1-1-1 0 0,-1 0 1 0 0,1 1 0 0 0,-1-1 0 0 0,0 1 0 0 0,1 1-1 0 0,2 26 19 0 0,-3-3 86 0 0,-7 49 0 0 0,5-55-59 0 0,0-1 0 0 0,0 1 1 0 0,2 0-1 0 0,4 37 0 0 0,0-37-20 0 0,2 14 14 0 0,1-1 0 0 0,2 0 0 0 0,16 43 0 0 0,-24-74-136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3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2 2759 0 0,'0'0'126'0'0,"-2"0"-5"0"0,-1-1-230 0 0,-1 1 0 0 0,1-1 0 0 0,0 1 0 0 0,-1 0 0 0 0,1 0 0 0 0,-6 1-1 0 0,6 0 536 0 0,0 0 0 0 0,0 0 0 0 0,0 0 0 0 0,0 0 0 0 0,1 0 0 0 0,-1 0 0 0 0,0 1 0 0 0,1-1 0 0 0,-1 1 0 0 0,-4 4 0 0 0,4-3 128 0 0,-1 1-1 0 0,1 0 1 0 0,0 0-1 0 0,0 0 0 0 0,0 0 1 0 0,1 1-1 0 0,-1-1 1 0 0,1 1-1 0 0,0 0 1 0 0,1-1-1 0 0,-1 1 1 0 0,0 6-1 0 0,-15 111 1246 0 0,13-80-1274 0 0,-11 49-1 0 0,-23 52-121 0 0,-7-2 0 0 0,-123 262-1 0 0,125-321-324 0 0,-3-1 1 0 0,-92 118-1 0 0,136-196-61 0 0,-3 4 66 0 0,0 0 0 0 0,0-1 0 0 0,-1 1 0 0 0,0-1 0 0 0,0 0 0 0 0,-1-1 0 0 0,-10 8 0 0 0,16-13 5 0 0,0 0-80 0 0,1 0 1 0 0,-1 0-1 0 0,1 0 0 0 0,-1-1 0 0 0,1 1 1 0 0,-1 0-1 0 0,1-1 0 0 0,-1 1 0 0 0,1 0 0 0 0,0-1 1 0 0,-1 1-1 0 0,1 0 0 0 0,0-1 0 0 0,-1 1 1 0 0,1-1-1 0 0,0 1 0 0 0,-1-1 0 0 0,1 1 0 0 0,0-1 1 0 0,0 1-1 0 0,-1-1 0 0 0,1 1 0 0 0,0-1 1 0 0,0 1-1 0 0,0-1 0 0 0,0 1 0 0 0,0-2 0 0 0,-2-14 90 0 0,4 2-64 0 0,1 0-1 0 0,0 1 1 0 0,1-1 0 0 0,0 1-1 0 0,1 0 1 0 0,0 0 0 0 0,1 0-1 0 0,1 1 1 0 0,0 0 0 0 0,0 0-1 0 0,1 0 1 0 0,13-12 0 0 0,-3 4-26 0 0,1 0 0 0 0,1 2 0 0 0,1 0 0 0 0,0 2 0 0 0,33-20 0 0 0,-33 23-62 0 0,1 1 1 0 0,0 1 0 0 0,1 1 0 0 0,36-11 0 0 0,-50 19 48 0 0,0 0 0 0 0,1 0 0 0 0,-1 1 0 0 0,0 0 0 0 0,1 0 0 0 0,-1 1 0 0 0,1 1 0 0 0,-1-1 0 0 0,1 1-1 0 0,-1 1 1 0 0,0 0 0 0 0,1 0 0 0 0,-1 1 0 0 0,15 7 0 0 0,-9-3 57 0 0,-1 0-1 0 0,-1 1 1 0 0,1 0-1 0 0,-1 1 1 0 0,0 1 0 0 0,-1 0-1 0 0,-1 1 1 0 0,15 16-1 0 0,-23-24-19 0 0,-1 0 0 0 0,0-1 0 0 0,-1 1 0 0 0,1 0 0 0 0,0 1 0 0 0,-1-1 0 0 0,0 0 0 0 0,0 0 1 0 0,0 1-1 0 0,0-1 0 0 0,0 0 0 0 0,-1 1 0 0 0,1-1 0 0 0,-1 7 0 0 0,-1-5 9 0 0,1 0 1 0 0,-1-1-1 0 0,0 1 1 0 0,-1 0-1 0 0,1 0 1 0 0,-1-1-1 0 0,0 1 1 0 0,0-1 0 0 0,-4 6-1 0 0,-3 3 44 0 0,0 0 0 0 0,-1-2 0 0 0,-1 1 1 0 0,0-1-1 0 0,-19 15 0 0 0,18-18-33 0 0,0 1-1 0 0,-1-2 1 0 0,0 0 0 0 0,-25 10 0 0 0,-57 15 146 0 0,40-18-200 0 0,0-2 0 0 0,0-2 0 0 0,-1-3 0 0 0,-89-1 0 0 0,83-14-2066 0 0,66-3-467 0 0,3-2 1092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3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10135 0 0,'0'0'778'0'0,"0"2"-506"0"0,-5 65 3741 0 0,3-53-3395 0 0,1 1-1 0 0,0-1 1 0 0,0 0 0 0 0,2 0-1 0 0,0 1 1 0 0,0-1 0 0 0,6 24-1 0 0,-2-25-399 0 0,0-1 1 0 0,1 1-1 0 0,0-2 0 0 0,1 1 0 0 0,0-1 0 0 0,1 1 0 0 0,0-2 1 0 0,0 1-1 0 0,1-2 0 0 0,1 1 0 0 0,0-1 0 0 0,0 0 0 0 0,1-1 0 0 0,0 0 1 0 0,13 6-1 0 0,-17-10-297 0 0,1-1 1 0 0,-1 0 0 0 0,1 0-1 0 0,0 0 1 0 0,0-1 0 0 0,1-1-1 0 0,-1 1 1 0 0,0-1 0 0 0,14-1-1 0 0,-14 0-2137 0 0,1 0 0 0 0,14-4 0 0 0,1-2-4767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3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41 10135 0 0,'0'-2'616'0'0,"3"-28"-903"0"0,-4 21 1923 0 0,-3 20 5554 0 0,-23 73-5683 0 0,-3-2-1 0 0,-78 149 1 0 0,-111 159-1472 0 0,87-160-57 0 0,-28 44 37 0 0,151-259-101 0 0,-77 126-83 0 0,65-111-573 0 0,-1 0 0 0 0,-37 36 0 0 0,58-65-328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3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7831 0 0,'0'0'706'0'0,"-1"3"-578"0"0,-10 29 1505 0 0,-1-1 0 0 0,-2 0 0 0 0,-26 44 1 0 0,31-60-1463 0 0,-73 140 1763 0 0,-62 105-487 0 0,111-208-1308 0 0,-87 149 225 0 0,107-174-352 0 0,-12 22 73 0 0,-34 50 0 0 0,46-83-287 0 0,13-16 188 0 0,0 0 0 0 0,0 0 1 0 0,0 0-1 0 0,0 0 1 0 0,0 0-1 0 0,0 0 1 0 0,0 0-1 0 0,-1 0 1 0 0,1 0-1 0 0,0 0 1 0 0,0 1-1 0 0,0-1 0 0 0,0 0 1 0 0,0 0-1 0 0,0 0 1 0 0,0 0-1 0 0,0-1 1 0 0,0 1-1 0 0,0 0 1 0 0,0 0-1 0 0,-1 0 1 0 0,1 0-1 0 0,0 0 1 0 0,0 0-1 0 0,0 0 0 0 0,0 0 1 0 0,0 0-1 0 0,0 0 1 0 0,0 0-1 0 0,0 0 1 0 0,0 0-1 0 0,0 0 1 0 0,0 0-1 0 0,0 0 1 0 0,0 0-1 0 0,0 0 0 0 0,0 0 1 0 0,0 0-1 0 0,-1 0 1 0 0,1-1-1 0 0,0 1 1 0 0,0 0-1 0 0,0 0 1 0 0,0 0-1 0 0,0 0 1 0 0,0 0-1 0 0,0 0 0 0 0,0 0 1 0 0,0 0-1 0 0,0 0 1 0 0,0 0-1 0 0,0 0 1 0 0,0-1-1 0 0,0 1 1 0 0,2-12-982 0 0,3-12-627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3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238 462 5527 0 0,'-2'1'250'0'0,"-14"10"267"0"0,0 1 0 0 0,2 1 0 0 0,-21 22 0 0 0,16-16 1896 0 0,-52 60 5903 0 0,65-91-7483 0 0,4 6-695 0 0,0-1 1 0 0,0 0-1 0 0,0 0 0 0 0,1-1 0 0 0,-1-12 0 0 0,3-40 135 0 0,0 40-195 0 0,0 4-61 0 0,0 0 0 0 0,1 0-1 0 0,1 0 1 0 0,0 1 0 0 0,2-1-1 0 0,-1 1 1 0 0,2 0 0 0 0,0 0-1 0 0,0 0 1 0 0,2 1 0 0 0,0 0-1 0 0,0 0 1 0 0,1 1 0 0 0,1 0-1 0 0,0 1 1 0 0,1 0 0 0 0,20-17-1 0 0,-4 8-63 0 0,0 1 0 0 0,2 1 0 0 0,0 2 0 0 0,0 1 0 0 0,2 1 0 0 0,0 1 0 0 0,47-13 0 0 0,-16 11 91 0 0,0 1-1 0 0,1 4 1 0 0,0 2-1 0 0,126 0 1 0 0,-105 15 384 0 0,-75-4-364 0 0,0-1 0 0 0,1 2 1 0 0,-1-1-1 0 0,-1 1 0 0 0,1 0 1 0 0,16 10-1 0 0,-23-12-50 0 0,0 0 1 0 0,0 0-1 0 0,0 1 0 0 0,0-1 1 0 0,0 1-1 0 0,-1-1 0 0 0,1 1 1 0 0,0 0-1 0 0,-1 0 0 0 0,0 0 1 0 0,1 0-1 0 0,-1 0 0 0 0,0 0 0 0 0,0 0 1 0 0,0 0-1 0 0,1 4 0 0 0,-2-2 2 0 0,1-1 0 0 0,-1 0 0 0 0,0 0-1 0 0,0 1 1 0 0,0-1 0 0 0,-1 0-1 0 0,1 0 1 0 0,-1 0 0 0 0,1 1 0 0 0,-3 4-1 0 0,-3 4 27 0 0,0 0-1 0 0,0 0 1 0 0,-1-1 0 0 0,-14 19-1 0 0,0-5 27 0 0,0-1-1 0 0,-2-1 1 0 0,-1-1 0 0 0,-33 25-1 0 0,-114 67 160 0 0,152-102-216 0 0,-257 160 176 0 0,187-120-169 0 0,-1-4-1 0 0,-108 40 1 0 0,148-67-162 0 0,47-20-55 0 0,17-4-8134 0 0,5-1 2121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39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409 159 4607 0 0,'0'0'8495'0'0,"1"-1"-7736"0"0,4-4-300 0 0,12-12 1066 0 0,18-22 0 0 0,-31 33-1395 0 0,0 0 0 0 0,0-1 0 0 0,0 1 0 0 0,-1-1 0 0 0,0 1 0 0 0,0-1 1 0 0,0 0-1 0 0,2-10 0 0 0,-4 14-121 0 0,-1-5 83 0 0,0 7-90 0 0,0 1 0 0 0,0-1-1 0 0,0 0 1 0 0,0 1 0 0 0,-1-1 0 0 0,1 0 0 0 0,0 1 0 0 0,0-1-1 0 0,-1 0 1 0 0,1 1 0 0 0,0-1 0 0 0,-1 0 0 0 0,1 1 0 0 0,-1-1-1 0 0,1 1 1 0 0,-1-1 0 0 0,1 1 0 0 0,-1-1 0 0 0,1 1 0 0 0,-1-1-1 0 0,0 1 1 0 0,1 0 0 0 0,-1-1 0 0 0,0 1 0 0 0,1 0 0 0 0,-1 0-1 0 0,0-1 1 0 0,1 1 0 0 0,-1 0 0 0 0,0 0 0 0 0,1 0 0 0 0,-1 0-1 0 0,0 0 1 0 0,0 0 0 0 0,1 0 0 0 0,-2 0 0 0 0,-1 0-1 0 0,-3-1 16 0 0,0 1 1 0 0,0 0-1 0 0,-1 0 0 0 0,1 1 0 0 0,0 0 0 0 0,0 0 0 0 0,-1 0 0 0 0,1 1 1 0 0,0 0-1 0 0,-6 2 0 0 0,-11 7 124 0 0,-25 14 1 0 0,38-20-118 0 0,-127 79 728 0 0,104-64-466 0 0,-32 26 1 0 0,54-37-191 0 0,0 1 1 0 0,1-1-1 0 0,0 2 1 0 0,1 0-1 0 0,0 0 1 0 0,-9 14-1 0 0,16-22-72 0 0,1-1 0 0 0,0 0-1 0 0,-1 1 1 0 0,1-1 0 0 0,0 1 0 0 0,1-1 0 0 0,-1 1-1 0 0,0-1 1 0 0,1 1 0 0 0,0-1 0 0 0,-1 1-1 0 0,1 0 1 0 0,0-1 0 0 0,0 1 0 0 0,1 2-1 0 0,-1-3-9 0 0,1 0-1 0 0,0-1 0 0 0,-1 1 0 0 0,1-1 1 0 0,0 1-1 0 0,0-1 0 0 0,0 1 0 0 0,0-1 0 0 0,0 0 1 0 0,0 1-1 0 0,0-1 0 0 0,0 0 0 0 0,1 0 0 0 0,-1 0 1 0 0,0 0-1 0 0,1 0 0 0 0,-1 0 0 0 0,1 0 1 0 0,-1 0-1 0 0,1-1 0 0 0,-1 1 0 0 0,1-1 0 0 0,0 1 1 0 0,1 0-1 0 0,8 1 27 0 0,0 0 0 0 0,0-1 0 0 0,0-1 0 0 0,0 1 0 0 0,0-1 0 0 0,0-1 0 0 0,15-3 0 0 0,7-2-13 0 0,35-13-1 0 0,-46 12-120 0 0,0 0 0 0 0,-1-2 0 0 0,0-1 0 0 0,0 0 0 0 0,-1-1 0 0 0,-1-1 0 0 0,33-27 0 0 0,-44 31 37 0 0,-1-1-1 0 0,9-11 1 0 0,-11 13 39 0 0,-4 5-36 0 0,-1 3-326 0 0,-1 1 287 0 0,0-1-1 0 0,0 0 1 0 0,0 1-1 0 0,1-1 1 0 0,-1 0-1 0 0,0 1 1 0 0,1-1-1 0 0,-1 1 1 0 0,1-1-1 0 0,0 1 1 0 0,-1-1-1 0 0,1 1 1 0 0,0-1-1 0 0,0 1 1 0 0,0-1-1 0 0,0 1 1 0 0,0-1-1 0 0,1 1 1 0 0,-1-1-1 0 0,0 1 1 0 0,1-1-1 0 0,0 3 1 0 0,5 6-1369 0 0,2 1-66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5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42 919 0 0,'2'-1'67'0'0,"13"-7"-1254"0"0,-4 2 4003 0 0,1 0 1 0 0,-1 1 0 0 0,1 1 0 0 0,24-7 0 0 0,-30 10-2198 0 0,0 1 1 0 0,1 0-1 0 0,9 1 0 0 0,-1 0 2212 0 0,-15 1-2495 0 0,-2 1-240 0 0,1 1-1 0 0,-1-1 1 0 0,0 0-1 0 0,1-1 0 0 0,-1 1 1 0 0,-1 0-1 0 0,1 0 1 0 0,0-1-1 0 0,-1 0 1 0 0,1 1-1 0 0,-4 1 0 0 0,-37 24 537 0 0,24-17-486 0 0,19-11-146 0 0,-53 33 93 0 0,-69 56-1 0 0,108-77-88 0 0,0 0 0 0 0,1 1-1 0 0,1 1 1 0 0,0 0-1 0 0,0 1 1 0 0,2 0-1 0 0,0 0 1 0 0,1 1 0 0 0,-12 27-1 0 0,19-38 35 0 0,1 0-1 0 0,-1 0 0 0 0,1 0 1 0 0,0 1-1 0 0,0-1 0 0 0,1 0 1 0 0,0 1-1 0 0,0-1 1 0 0,0 0-1 0 0,0 1 0 0 0,1-1 1 0 0,0 0-1 0 0,0 1 0 0 0,1-1 1 0 0,-1 0-1 0 0,1 0 1 0 0,0 0-1 0 0,1 0 0 0 0,-1 0 1 0 0,1-1-1 0 0,0 1 0 0 0,0-1 1 0 0,0 0-1 0 0,0 1 0 0 0,1-1 1 0 0,0-1-1 0 0,0 1 1 0 0,0-1-1 0 0,0 1 0 0 0,1-1 1 0 0,-1 0-1 0 0,1-1 0 0 0,5 3 1 0 0,2-1 65 0 0,1 0 0 0 0,-1-2 0 0 0,1 1 0 0 0,0-1 0 0 0,0-1 0 0 0,0-1 0 0 0,0 0 1 0 0,0 0-1 0 0,0-1 0 0 0,15-3 0 0 0,15-6 362 0 0,67-22 0 0 0,-104 30-424 0 0,3-1-22 0 0,-1-1 0 0 0,1 0 0 0 0,-1 0-1 0 0,0 0 1 0 0,0-1 0 0 0,0 0 0 0 0,0-1 0 0 0,-1 1-1 0 0,0-1 1 0 0,0-1 0 0 0,-1 0 0 0 0,0 0 0 0 0,0 0-1 0 0,-1 0 1 0 0,1-1 0 0 0,-2 0 0 0 0,1 0 0 0 0,-1 0-1 0 0,0-1 1 0 0,-1 0 0 0 0,0 1 0 0 0,0-1 0 0 0,-1 0-1 0 0,0 0 1 0 0,-1-1 0 0 0,0 1 0 0 0,0 0 0 0 0,-1 0-1 0 0,-1-15 1 0 0,-6-59-411 0 0,6 51 87 0 0,-10-51 1 0 0,11 81 290 0 0,0 0 0 0 0,-1 0 0 0 0,1 0 0 0 0,-1 0 0 0 0,0 0 0 0 0,0 1 1 0 0,1-1-1 0 0,-1 0 0 0 0,0 0 0 0 0,-1 1 0 0 0,1-1 0 0 0,0 1 0 0 0,0-1 0 0 0,-1 1 0 0 0,1 0 0 0 0,-1-1 1 0 0,1 1-1 0 0,-1 0 0 0 0,1 0 0 0 0,-1 0 0 0 0,0 0 0 0 0,0 0 0 0 0,1 0 0 0 0,-1 1 0 0 0,0-1 0 0 0,0 1 1 0 0,0-1-1 0 0,0 1 0 0 0,0-1 0 0 0,0 1 0 0 0,0 0 0 0 0,0 0 0 0 0,0 0 0 0 0,-2 1 0 0 0,-8 0-126 0 0,1 1 0 0 0,0 1 1 0 0,0 0-1 0 0,-19 7 0 0 0,20-6-17 0 0,-107 46-5587 0 0,70-23-1114 0 0,35-20 2224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3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0 620 8751 0 0,'3'9'10692'0'0,"-2"-9"-10447"0"0,12-2 1908 0 0,-9 0-2068 0 0,0 0 0 0 0,0 0 0 0 0,0 0 0 0 0,0-1 0 0 0,4-3 0 0 0,6-8 348 0 0,-2-1 0 0 0,1-1-1 0 0,-2 0 1 0 0,0-1 0 0 0,10-20-1 0 0,12-20-28 0 0,72-91-162 0 0,-85 124-469 0 0,1 1 0 0 0,0 0 1 0 0,47-35-1 0 0,111-74-6024 0 0,-140 103 4431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4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20 8751 0 0,'1'-1'674'0'0,"1"0"-551"0"0,10-16 5755 0 0,-14 17-4007 0 0,-2 0-1688 0 0,0 1 0 0 0,0-1 0 0 0,1 1 0 0 0,-1 0 0 0 0,1 0 0 0 0,-1 1 0 0 0,1-1 0 0 0,-1 1 0 0 0,1 0 0 0 0,0-1 0 0 0,0 1 0 0 0,-4 3 0 0 0,-6 6 222 0 0,-17 17 0 0 0,20-18-150 0 0,-19 21 299 0 0,2 1 0 0 0,-28 43 1 0 0,28-36-317 0 0,-46 67 177 0 0,5 3 0 0 0,-65 142 0 0 0,-65 170-210 0 0,106-194-258 0 0,59-141-460 0 0,9-17-2335 0 0,24-67 1227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4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23 219 8287 0 0,'-2'0'639'0'0,"-4"0"-533"0"0,-8 0 5008 0 0,16-1-4713 0 0,1 1 0 0 0,-1-1 0 0 0,0 0 0 0 0,0 0 0 0 0,1 0 0 0 0,-1 0 0 0 0,3-1 0 0 0,5-4 167 0 0,47-14 1756 0 0,74-16 0 0 0,64-3-623 0 0,-65 14-1126 0 0,168-32-37 0 0,-170 35-2924 0 0,-97 17 1059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4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13823 0 0,'0'0'2480'0'0,"-2"0"-1370"0"0,-11 3 671 0 0,-24 9 0 0 0,5-1-684 0 0,-18 7-534 0 0,1 2-1 0 0,-78 44 1 0 0,75-36-412 0 0,36-19-151 0 0,1 1 0 0 0,0 0 0 0 0,0 1 0 0 0,1 1 0 0 0,0 1 0 0 0,-14 15 0 0 0,28-27 0 0 0,-5 8 0 0 0,5-8-1 0 0,1 0-1 0 0,-1 0 1 0 0,1 0-1 0 0,0 0 1 0 0,-1 0-1 0 0,1 0 1 0 0,0 0-1 0 0,0 0 1 0 0,-1-1-1 0 0,1 1 1 0 0,0 0-1 0 0,0 0 1 0 0,0-1-1 0 0,0 1 0 0 0,0 0 1 0 0,0-1-1 0 0,0 1 1 0 0,2 0-1 0 0,22 8-46 0 0,10-2-217 0 0,-1-2 0 0 0,59 2 0 0 0,-37-4-103 0 0,-35-2 215 0 0,0 1 0 0 0,0 1 0 0 0,29 9 0 0 0,-43-10 149 0 0,-1 0-1 0 0,1 1 0 0 0,-1 0 1 0 0,0 0-1 0 0,0 1 0 0 0,0-1 1 0 0,0 1-1 0 0,-1 1 1 0 0,1-1-1 0 0,-1 1 0 0 0,0 0 1 0 0,0 0-1 0 0,-1 0 0 0 0,5 8 1 0 0,-2-2 142 0 0,-1 0-1 0 0,-1 0 1 0 0,0 0 0 0 0,-1 1 0 0 0,0-1-1 0 0,0 1 1 0 0,-1 0 0 0 0,-1 1 0 0 0,0-1-1 0 0,-1 0 1 0 0,0 0 0 0 0,-1 1 0 0 0,0-1-1 0 0,-1 1 1 0 0,-1-1 0 0 0,0 0 0 0 0,0 0-1 0 0,-6 17 1 0 0,5-24-64 0 0,1 0-1 0 0,-1 0 1 0 0,0-1-1 0 0,0 1 1 0 0,-1-1 0 0 0,1 0-1 0 0,-1 0 1 0 0,0 0-1 0 0,0-1 1 0 0,0 1 0 0 0,-1-1-1 0 0,1 0 1 0 0,-1 0-1 0 0,0 0 1 0 0,1-1 0 0 0,-1 0-1 0 0,-7 3 1 0 0,-7 1 79 0 0,0-1-1 0 0,-1 0 1 0 0,-24 2 0 0 0,-105 7 267 0 0,123-14-422 0 0,0 0-1 0 0,0-2 1 0 0,-45-10 0 0 0,69 12-55 0 0,-1-1 1 0 0,0 0 0 0 0,0 0 0 0 0,0 0-1 0 0,0 0 1 0 0,1-1 0 0 0,-1 1-1 0 0,1-1 1 0 0,-1 1 0 0 0,1-1-1 0 0,-1 0 1 0 0,1 0 0 0 0,0 0 0 0 0,0-1-1 0 0,0 1 1 0 0,0 0 0 0 0,0-1-1 0 0,1 1 1 0 0,-1-1 0 0 0,1 1-1 0 0,0-1 1 0 0,-1 0 0 0 0,1 0-1 0 0,0 0 1 0 0,1 0 0 0 0,-1 1 0 0 0,0-1-1 0 0,1 0 1 0 0,0 0 0 0 0,0 0-1 0 0,0 0 1 0 0,0 0 0 0 0,0 0-1 0 0,2-6 1 0 0,-2 6-363 0 0,2 0 0 0 0,-1 1 0 0 0,0-1 0 0 0,0 1-1 0 0,1 0 1 0 0,-1-1 0 0 0,1 1 0 0 0,0 0 0 0 0,0 0 0 0 0,3-3 0 0 0,3-3-7099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4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50 919 0 0,'2'-1'67'0'0,"40"-48"19184"0"0,-203 288-18963 0 0,78-108-198 0 0,-39 72-90 0 0,106-176 0 0 0,8-12 3 0 0,0-1 0 0 0,-6 19 0 0 0,12-28-4 0 0,0 1 0 0 0,1-1-1 0 0,0 1 1 0 0,0 0 0 0 0,0-1 0 0 0,0 1 0 0 0,1 0 0 0 0,0 0 0 0 0,1 10 0 0 0,-1-15 5 0 0,1 1 0 0 0,-1 0 0 0 0,0-1 1 0 0,1 1-1 0 0,0-1 0 0 0,-1 1 1 0 0,1-1-1 0 0,0 1 0 0 0,0-1 0 0 0,0 0 1 0 0,0 1-1 0 0,0-1 0 0 0,0 0 1 0 0,0 0-1 0 0,0 0 0 0 0,0 0 0 0 0,1 0 1 0 0,0 1-1 0 0,1 0 15 0 0,0-1 0 0 0,-1 0-1 0 0,1 0 1 0 0,0 0 0 0 0,0 0 0 0 0,-1 0 0 0 0,1-1-1 0 0,0 1 1 0 0,4-1 0 0 0,3 0 53 0 0,0-1-1 0 0,0 0 1 0 0,0 0 0 0 0,15-5 0 0 0,-1-1 69 0 0,-1-2 1 0 0,0-1 0 0 0,38-22 0 0 0,-18 8-119 0 0,47-26 83 0 0,130-98 0 0 0,-90 46-50 0 0,-107 82-46 0 0,-1-1-1 0 0,-1-1 1 0 0,25-35 0 0 0,-40 49 20 0 0,0-1-1 0 0,0 0 1 0 0,-1 0 0 0 0,0-1 0 0 0,-1 1 0 0 0,0-1-1 0 0,0 0 1 0 0,-1 0 0 0 0,0 0 0 0 0,-1-1 0 0 0,-1 1 0 0 0,1-1-1 0 0,-1-14 1 0 0,-10 34 110 0 0,-5 9-141 0 0,1 1 0 0 0,-16 26 0 0 0,-7 13-20 0 0,-3-4 21 0 0,-4 3 0 0 0,-52 93 0 0 0,92-144 1 0 0,0 0-1 0 0,1 0 0 0 0,-1 0 1 0 0,1 1-1 0 0,0 0 1 0 0,1-1-1 0 0,-2 11 0 0 0,3-13-1 0 0,0 0 0 0 0,0-1 0 0 0,0 1 0 0 0,1-1 0 0 0,-1 1 0 0 0,1 0 0 0 0,0-1 0 0 0,0 1 0 0 0,0-1 0 0 0,1 0 0 0 0,-1 1 0 0 0,1-1 0 0 0,0 0 0 0 0,-1 0 0 0 0,5 5 0 0 0,0-2-3 0 0,-1 0 0 0 0,2-1 0 0 0,-1 1 0 0 0,0-1 0 0 0,1-1 0 0 0,0 1 0 0 0,0-1 0 0 0,1 0 0 0 0,-1-1 0 0 0,1 0 0 0 0,-1 0 0 0 0,1 0 0 0 0,0-1 0 0 0,11 1 0 0 0,1 0 29 0 0,0-1 0 0 0,0-1 0 0 0,0-1 0 0 0,37-4 0 0 0,-49 3-186 0 0,0 0 0 0 0,0 0 0 0 0,-1-1 0 0 0,1 0-1 0 0,-1 0 1 0 0,1-1 0 0 0,-1 0 0 0 0,0 0 0 0 0,0-1 0 0 0,0 0-1 0 0,0 0 1 0 0,-1 0 0 0 0,0-1 0 0 0,6-6 0 0 0,1-3-2066 0 0,-2-1-4453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4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50 7367 0 0,'-56'14'820'0'0,"14"-3"1751"0"0,31-8-327 0 0,1 0 0 0 0,-11 7 0 0 0,20-10-2142 0 0,1 0 0 0 0,0 0-1 0 0,-1 0 1 0 0,1 0 0 0 0,-1 0 0 0 0,1 0 0 0 0,0 0 0 0 0,-1 1 0 0 0,1-1-1 0 0,0 0 1 0 0,-1 0 0 0 0,1 0 0 0 0,0 1 0 0 0,-1-1 0 0 0,1 0-1 0 0,0 0 1 0 0,0 1 0 0 0,-1-1 0 0 0,1 0 0 0 0,0 0 0 0 0,0 1 0 0 0,0-1-1 0 0,-1 0 1 0 0,1 1 0 0 0,0-1 0 0 0,0 0 0 0 0,0 1 0 0 0,-1 0-1 0 0,15 2 854 0 0,-4-2-830 0 0,1-1-1 0 0,0 0 1 0 0,0-1 0 0 0,-1 0 0 0 0,1-1 0 0 0,11-3-1 0 0,64-23 364 0 0,-17 5-297 0 0,-37 13-115 0 0,0 0-160 0 0,1 2 1 0 0,37-5-1 0 0,-35 12-2498 0 0,-34 15-4116 0 0,-6 2 850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4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93 7831 0 0,'0'0'356'0'0,"-1"2"-6"0"0,-7 3-222 0 0,-11 10 14022 0 0,21-14-14017 0 0,1 0 0 0 0,-1 0 0 0 0,0 0-1 0 0,1-1 1 0 0,-1 1 0 0 0,0-1 0 0 0,1 1 0 0 0,-1-1-1 0 0,0 0 1 0 0,1 0 0 0 0,3 0 0 0 0,-5 0-44 0 0,18-1 231 0 0,0 0 0 0 0,-1-2 0 0 0,27-6 1 0 0,54-20 212 0 0,-69 19-465 0 0,26-9-212 0 0,61-17 723 0 0,-101 32-1359 0 0,1 1 1 0 0,0 1-1 0 0,0 0 0 0 0,-1 1 0 0 0,19 1 0 0 0,-22 2-4830 0 0,-2 2-1525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4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14367 0 0,'0'0'1306'0'0,"0"2"-970"0"0,-1 3-98 0 0,1 0 1 0 0,0 1-1 0 0,0-1 1 0 0,1 0-1 0 0,-1 1 1 0 0,1-1 0 0 0,0 0-1 0 0,1 0 1 0 0,-1 0-1 0 0,1 1 1 0 0,4 6 0 0 0,5 11 391 0 0,16 23 0 0 0,-19-34-451 0 0,67 103 2030 0 0,156 184-1 0 0,-103-170-1759 0 0,-7-8-319 0 0,-102-100-135 0 0,-1 2 0 0 0,-1 0 0 0 0,-2 0 0 0 0,14 28 0 0 0,-28-50-439 0 0,6 15 878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4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970 1 7831 0 0,'0'0'9515'0'0,"-1"2"-8664"0"0,-5 9-649 0 0,-1 0 0 0 0,-1 0 0 0 0,1 0 0 0 0,-2-1 1 0 0,1 0-1 0 0,-15 12 0 0 0,7-5 49 0 0,-11 10-19 0 0,-278 271 952 0 0,177-189-953 0 0,-150 126 5 0 0,258-219-211 0 0,0 0-3 0 0,0-1-1 0 0,-1-1 1 0 0,-44 24 0 0 0,71-49-874 0 0,30-23-899 0 0,-9 11 855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4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150 115 10135 0 0,'-2'1'778'0'0,"-76"24"7420"0"0,89-34-7608 0 0,-8 7-514 0 0,101-64 978 0 0,-86 55-878 0 0,-2 3 75 0 0,0 0 0 0 0,1 0 0 0 0,0 2 0 0 0,0 0 0 0 0,1 1 0 0 0,33-5 0 0 0,-22 9 232 0 0,-28 1-469 0 0,-1 0 0 0 0,1 0 0 0 0,-1 1-1 0 0,1-1 1 0 0,-1 0 0 0 0,1 0 0 0 0,-1 0 0 0 0,1 1 0 0 0,-1-1 0 0 0,1 0-1 0 0,-1 1 1 0 0,1-1 0 0 0,-1 0 0 0 0,0 1 0 0 0,1-1 0 0 0,-1 1-1 0 0,0-1 1 0 0,1 1 0 0 0,-1-1 0 0 0,0 1 0 0 0,0-1 0 0 0,1 1-1 0 0,-1-1 1 0 0,0 1 0 0 0,0-1 0 0 0,0 1 0 0 0,3 13 67 0 0,-4-9-72 0 0,1 1 0 0 0,-1-1 1 0 0,0 0-1 0 0,-1 0 0 0 0,1 0 0 0 0,-1 0 1 0 0,0 0-1 0 0,0 0 0 0 0,-1-1 0 0 0,1 1 1 0 0,-6 7-1 0 0,-5 4 24 0 0,-22 23 0 0 0,35-38-33 0 0,-85 77 53 0 0,0 1 18 0 0,42-37-59 0 0,-17 18-12 0 0,52-51 0 0 0,0 1 0 0 0,1 0 0 0 0,0 0 0 0 0,-9 19 0 0 0,15-27 9 0 0,0 0-1 0 0,0-1 1 0 0,0 1 0 0 0,1 0-1 0 0,-1 0 1 0 0,0 0 0 0 0,1 0-1 0 0,-1-1 1 0 0,1 1 0 0 0,0 0-1 0 0,0 0 1 0 0,-1 0 0 0 0,2 4-1 0 0,-1-1 39 0 0,1-2-10 0 0,-1 0 0 0 0,1-1 1 0 0,0 1-1 0 0,0 0 0 0 0,0-1 0 0 0,1 1 0 0 0,-1 0 0 0 0,0-1 0 0 0,1 0 1 0 0,0 1-1 0 0,0-1 0 0 0,-1 0 0 0 0,5 4 0 0 0,-2-3 12 0 0,-1 0-1 0 0,1-1 1 0 0,0 1 0 0 0,0-1-1 0 0,0 0 1 0 0,0 1 0 0 0,1-2-1 0 0,-1 1 1 0 0,0 0 0 0 0,1-1-1 0 0,-1 0 1 0 0,1 0 0 0 0,0 0-1 0 0,8-1 1 0 0,5 0 113 0 0,-1 0 0 0 0,28-5 0 0 0,103-27 94 0 0,-129 28-227 0 0,22-5-394 0 0,-14 3 449 0 0,34-11 0 0 0,-51 13-2195 0 0,-1 0 0 0 0,1-1 0 0 0,15-10 0 0 0,-12 5-5461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5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315 158 1839 0 0,'0'0'83'0'0,"-2"0"-6"0"0,-9 3 1664 0 0,1 0-1 0 0,-1-1 0 0 0,0 0 1 0 0,-21 0-1 0 0,17-1 839 0 0,-26 5-1 0 0,21-2 3851 0 0,25-12-5758 0 0,-3 6-633 0 0,1-1 0 0 0,-1 0 1 0 0,1 1-1 0 0,0-1 0 0 0,0 1 0 0 0,0 0 1 0 0,0 0-1 0 0,0 0 0 0 0,0 0 1 0 0,1 0-1 0 0,-1 1 0 0 0,0 0 0 0 0,1 0 1 0 0,6-2-1 0 0,8-3 76 0 0,80-36 487 0 0,115-41-286 0 0,-204 80-305 0 0,0 1 1 0 0,0 0 0 0 0,1 1 0 0 0,-1-1-1 0 0,15 1 1 0 0,-22 1-12 0 0,0 1-1 0 0,0-1 1 0 0,0 0 0 0 0,0 1-1 0 0,0-1 1 0 0,0 1 0 0 0,0-1 0 0 0,0 1-1 0 0,0 0 1 0 0,0 0 0 0 0,0 0-1 0 0,-1 0 1 0 0,3 2 0 0 0,-2-2-2 0 0,-2 0 0 0 0,1 0-1 0 0,0 1 1 0 0,0-1 0 0 0,0 0 0 0 0,0 1 0 0 0,-1-1 0 0 0,1 0 0 0 0,-1 1-1 0 0,1-1 1 0 0,-1 1 0 0 0,0-1 0 0 0,1 1 0 0 0,-1-1 0 0 0,0 1 0 0 0,0-1-1 0 0,0 1 1 0 0,0-1 0 0 0,0 1 0 0 0,-1 2 0 0 0,0 0-12 0 0,0 1 0 0 0,0 0 0 0 0,-1 0 0 0 0,0-1 0 0 0,0 1 0 0 0,0-1 0 0 0,-6 9 0 0 0,-23 28-49 0 0,29-39 62 0 0,-19 22-70 0 0,-1-1 0 0 0,-1-1 0 0 0,0-1 0 0 0,-50 33 0 0 0,-117 55-233 0 0,32-25 106 0 0,97-48-34 0 0,59-34 217 0 0,-1-1 13 0 0,1 1 1 0 0,-1-1-1 0 0,1 1 1 0 0,0 0 0 0 0,0 0-1 0 0,0-1 1 0 0,0 2 0 0 0,0-1-1 0 0,0 0 1 0 0,1 0 0 0 0,-1 0-1 0 0,1 1 1 0 0,-3 4 0 0 0,4-6 18 0 0,0 0-1 0 0,-1 0 1 0 0,1 0 0 0 0,0 0 0 0 0,0-1 0 0 0,0 1-1 0 0,0 0 1 0 0,0 0 0 0 0,0 0 0 0 0,0 0 0 0 0,1 0-1 0 0,-1-1 1 0 0,0 1 0 0 0,0 0 0 0 0,1 0 0 0 0,-1 0-1 0 0,1-1 1 0 0,-1 1 0 0 0,0 0 0 0 0,1-1-1 0 0,-1 1 1 0 0,1 0 0 0 0,0-1 0 0 0,-1 1 0 0 0,1 0-1 0 0,-1-1 1 0 0,1 1 0 0 0,0-1 0 0 0,-1 1 0 0 0,1-1-1 0 0,0 0 1 0 0,0 1 0 0 0,0-1 0 0 0,-1 0 0 0 0,2 1-1 0 0,2 1 31 0 0,1-1-1 0 0,-1 1 0 0 0,0-1 0 0 0,1 0 1 0 0,4 1-1 0 0,8-2 39 0 0,0 0 0 0 0,0-1 0 0 0,0-1 0 0 0,23-6 0 0 0,-19 5-43 0 0,112-25 132 0 0,45-6 276 0 0,-144 29-313 0 0,-1 2 0 0 0,1 2 0 0 0,45 3-1 0 0,-69-2-122 0 0,-7-1-14 0 0,-1 1 1 0 0,1 0 0 0 0,-1 0 0 0 0,1 0 0 0 0,-1 0 0 0 0,1 1 0 0 0,-1-1 0 0 0,1 1-1 0 0,-1 0 1 0 0,0-1 0 0 0,4 3 0 0 0,7 3-16 0 0,-12-2-31 0 0,-1-3 14 0 0,1 0-63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49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9439 0 0,'0'0'1086'0'0,"0"2"-672"0"0,2 11 131 0 0,1 0-1 0 0,0 0 0 0 0,0 0 1 0 0,1-1-1 0 0,1 0 1 0 0,7 16-1 0 0,8 2 473 0 0,1 0 0 0 0,25 28 0 0 0,11 14 557 0 0,-52-67-1500 0 0,-1 1-1 0 0,0 1 1 0 0,-1-1-1 0 0,0 0 1 0 0,0 1-1 0 0,0 0 1 0 0,0 0 0 0 0,-1-1-1 0 0,-1 1 1 0 0,1 1-1 0 0,-1-1 1 0 0,0 0-1 0 0,-1 0 1 0 0,1 0-1 0 0,-2 1 1 0 0,1-1-1 0 0,-1 0 1 0 0,0 0-1 0 0,0 0 1 0 0,-1 0-1 0 0,0 0 1 0 0,0 0 0 0 0,-1 0-1 0 0,1 0 1 0 0,-6 7-1 0 0,1-1-55 0 0,-1-1 1 0 0,0 0-1 0 0,-1-1 0 0 0,0 0 1 0 0,0 0-1 0 0,-1-1 0 0 0,-1 0 1 0 0,0-1-1 0 0,0 0 0 0 0,-1 0 1 0 0,-18 9-1 0 0,2-4 4 0 0,0-1 0 0 0,0-1 0 0 0,-1-1 1 0 0,-39 8-1 0 0,18-9-131 0 0,46-9 24 0 0,1-1 0 0 0,-1 0 0 0 0,1 1-1 0 0,-1-2 1 0 0,1 1 0 0 0,-1 0 0 0 0,0-1 0 0 0,1 1 0 0 0,-1-1 0 0 0,1 0-1 0 0,-6-3 1 0 0,8 4 26 0 0,0 0 1 0 0,1-1-1 0 0,-1 1 0 0 0,1-1 0 0 0,-1 0 0 0 0,0 1 0 0 0,1-1 1 0 0,-1 1-1 0 0,1-1 0 0 0,-1 0 0 0 0,1 1 0 0 0,0-1 0 0 0,-1 0 1 0 0,1 1-1 0 0,-1-2 0 0 0,0-15-928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4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295 547 5063 0 0,'-2'0'232'0'0,"-3"0"-164"0"0,-12 0 5819 0 0,6 3-39 0 0,-6 6-4145 0 0,0 1-1225 0 0,-5-2 67 0 0,-44 9 0 0 0,56-16-522 0 0,0 1 0 0 0,-1-1 0 0 0,1-1 1 0 0,0 0-1 0 0,-1 0 0 0 0,-17-4 0 0 0,25 4-18 0 0,1-1 0 0 0,0 1 1 0 0,0-1-1 0 0,-1 0 0 0 0,1 0 0 0 0,0 0 0 0 0,0 0 0 0 0,0 0 0 0 0,0 0 0 0 0,0-1 0 0 0,1 1 1 0 0,-1-1-1 0 0,0 1 0 0 0,0-1 0 0 0,1 0 0 0 0,-1 1 0 0 0,1-1 0 0 0,-2-3 0 0 0,1 1 6 0 0,1 1 0 0 0,0-1 0 0 0,-1 0-1 0 0,1 1 1 0 0,1-1 0 0 0,-1 0-1 0 0,0 0 1 0 0,1 0 0 0 0,0 0 0 0 0,0-4-1 0 0,1-6 8 0 0,1 1-1 0 0,1-1 1 0 0,0 1-1 0 0,1 0 1 0 0,6-16-1 0 0,1 3-4 0 0,0 1 0 0 0,2 0 0 0 0,1 0 1 0 0,1 2-1 0 0,1 0 0 0 0,1 0 0 0 0,1 2 0 0 0,1 0 0 0 0,1 1 0 0 0,0 1 0 0 0,1 1 0 0 0,2 1 0 0 0,0 1 0 0 0,0 1 0 0 0,40-19 1 0 0,-31 20-29 0 0,0 1 1 0 0,1 2-1 0 0,0 1 1 0 0,61-10-1 0 0,-68 17 41 0 0,0 0 0 0 0,0 2 0 0 0,0 1 0 0 0,1 1 0 0 0,-1 2 0 0 0,50 10 0 0 0,-64-10 22 0 0,0 1 1 0 0,-1 0-1 0 0,1 0 0 0 0,-1 1 1 0 0,0 1-1 0 0,0 0 1 0 0,-1 0-1 0 0,0 1 0 0 0,17 15 1 0 0,-23-18-18 0 0,0 0 0 0 0,0 1 0 0 0,-1-1 0 0 0,1 1 1 0 0,-1 0-1 0 0,0 0 0 0 0,0 0 0 0 0,-1 0 0 0 0,1 1 1 0 0,-1-1-1 0 0,0 1 0 0 0,-1 0 0 0 0,1-1 0 0 0,-1 1 1 0 0,0 0-1 0 0,-1 0 0 0 0,1 0 0 0 0,-1 0 0 0 0,0 0 1 0 0,-1 0-1 0 0,0-1 0 0 0,-1 9 0 0 0,-1-3 26 0 0,-1 0 0 0 0,0 0 0 0 0,0-1 0 0 0,-1 0 0 0 0,-1 0 0 0 0,0 0 0 0 0,0 0 0 0 0,-1-1 0 0 0,0 0 0 0 0,0 0 0 0 0,-1-1 0 0 0,-15 13 0 0 0,-7 2 11 0 0,0-1-1 0 0,-51 27 0 0 0,40-27-43 0 0,-1-2 0 0 0,-87 28-1 0 0,-94 10-248 0 0,156-42 9 0 0,-5-3-294 0 0,41-11-6463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5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1398 5 12751 0 0,'0'0'1158'0'0,"-2"-1"-954"0"0,-1 1-161 0 0,0-1-1 0 0,-1 0 1 0 0,1 0 0 0 0,0 1 0 0 0,-1 0 0 0 0,1 0 0 0 0,-1 0 0 0 0,1 0 0 0 0,0 0 0 0 0,-1 1 0 0 0,1 0-1 0 0,0-1 1 0 0,-1 1 0 0 0,1 0 0 0 0,0 1 0 0 0,0-1 0 0 0,0 0 0 0 0,0 1 0 0 0,-4 3 0 0 0,-7 4 448 0 0,1 1 1 0 0,-22 21 0 0 0,25-22-440 0 0,-95 86 968 0 0,-68 63-110 0 0,11 14-479 0 0,1 26-342 0 0,-46 54 16 0 0,-20-19-79 0 0,168-183-23 0 0,31-27-19 0 0,0 1 0 0 0,1 2 0 0 0,-37 45 0 0 0,62-69 20 0 0,0 1 0 0 0,1-1 0 0 0,-1 1 0 0 0,1 0 0 0 0,0 0 0 0 0,-1 0 0 0 0,1 0 0 0 0,0 3 0 0 0,2-2-103 0 0,1-2 16 0 0,0-1 1 0 0,0 0-1 0 0,0 1 0 0 0,1-1 1 0 0,-1 0-1 0 0,0 0 0 0 0,0-1 0 0 0,1 1 1 0 0,4 1-1 0 0,-1-1-1085 0 0,0-1 0 0 0,0 0-1 0 0,9 0 1 0 0,20-4-4616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5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10135 0 0,'0'0'778'0'0,"-2"2"-506"0"0,-33 31 3491 0 0,-40 46 0 0 0,32-30-3111 0 0,22-25 338 0 0,-31 51 1 0 0,49-71-944 0 0,-6 11 145 0 0,1 0-1 0 0,0 1 0 0 0,-8 22 1 0 0,13-28-124 0 0,0 0 0 0 0,0 0 0 0 0,1 0 0 0 0,0 0 0 0 0,1 0 1 0 0,0 0-1 0 0,1 12 0 0 0,0-18-54 0 0,0 1-13 0 0,7 12 88 0 0,-7-15-77 0 0,1-1 0 0 0,0 0 1 0 0,0 0-1 0 0,-1 0 0 0 0,1 0 1 0 0,0 1-1 0 0,0-1 0 0 0,0 0 1 0 0,0 0-1 0 0,0-1 0 0 0,1 1 1 0 0,-1 0-1 0 0,0 0 1 0 0,0 0-1 0 0,0-1 0 0 0,1 1 1 0 0,2 0-1 0 0,-1 0 5 0 0,0 0 1 0 0,0-1-1 0 0,1 1 1 0 0,-1-1-1 0 0,0 0 1 0 0,1 0 0 0 0,4-1-1 0 0,3-1 47 0 0,1 0 0 0 0,-1-1-1 0 0,15-6 1 0 0,-8 2-19 0 0,0-2 1 0 0,-1 0-1 0 0,23-16 1 0 0,47-39 155 0 0,-41 28-160 0 0,173-145-150 0 0,-203 167-348 0 0,-24 21 308 0 0,0 4 135 0 0,0 0-1 0 0,1 1 0 0 0,0 0 0 0 0,1 0 0 0 0,1 0 1 0 0,0 1-1 0 0,1-1 0 0 0,-5 21 0 0 0,2 9 184 0 0,-3 58-1 0 0,6-53 214 0 0,2-36-317 0 0,1 0 0 0 0,1 0 0 0 0,0 0 0 0 0,0 0 0 0 0,1 0 0 0 0,0 0 0 0 0,6 18 0 0 0,-7-27-62 0 0,1-1 0 0 0,0 0 0 0 0,0 1 1 0 0,-1-1-1 0 0,1 0 0 0 0,0 0 0 0 0,0 0 0 0 0,1 0 1 0 0,-1 0-1 0 0,0 0 0 0 0,0 0 0 0 0,0 0 0 0 0,1-1 0 0 0,-1 1 1 0 0,0 0-1 0 0,1-1 0 0 0,-1 1 0 0 0,0-1 0 0 0,1 1 1 0 0,-1-1-1 0 0,1 0 0 0 0,-1 1 0 0 0,1-1 0 0 0,-1 0 1 0 0,1 0-1 0 0,-1 0 0 0 0,3-1 0 0 0,3 1-47 0 0,0-1-1 0 0,0-1 1 0 0,0 1-1 0 0,8-4 0 0 0,6-3-894 0 0,0-1 0 0 0,-1-1 0 0 0,19-13-1 0 0,6-4-6512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51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10591 0 0,'-2'2'819'0'0,"-30"33"155"0"0,23-27 185 0 0,1 1-1 0 0,0 0 1 0 0,1 0 0 0 0,-1 1 0 0 0,-6 13 0 0 0,13-22-618 0 0,2 1-17 0 0,0 0-445 0 0,0-1 1 0 0,0 1-1 0 0,0 0 1 0 0,0-1-1 0 0,1 1 0 0 0,-1-1 1 0 0,1 1-1 0 0,-1-1 1 0 0,1 1-1 0 0,-1-1 0 0 0,1 0 1 0 0,0 0-1 0 0,-1 0 1 0 0,1 0-1 0 0,0 0 1 0 0,0 0-1 0 0,0-1 0 0 0,0 1 1 0 0,0 0-1 0 0,0-1 1 0 0,0 0-1 0 0,0 1 0 0 0,2-1 1 0 0,8 1 192 0 0,0-1 0 0 0,22-2 1 0 0,-12 1-31 0 0,11-2 81 0 0,60-13 0 0 0,-5 0-225 0 0,-40 9-168 0 0,-29 3-1082 0 0,37-2-1 0 0,-53 6-780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5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14479 0 0,'-2'1'663'0'0,"0"1"-427"0"0,-11 13 415 0 0,0 8-483 0 0,13-21 562 0 0,1 2 695 0 0,-2-4-1322 0 0,1 1 0 0 0,0 0-1 0 0,1-1 1 0 0,-1 1 0 0 0,0 0-1 0 0,0 0 1 0 0,0-1 0 0 0,0 1-1 0 0,0 0 1 0 0,1-1 0 0 0,-1 1-1 0 0,0-1 1 0 0,1 1 0 0 0,0 1 0 0 0,2 0 69 0 0,0 1 1 0 0,0-1 0 0 0,1 0-1 0 0,-1 0 1 0 0,1 0 0 0 0,0 0-1 0 0,-1-1 1 0 0,1 1 0 0 0,0-1-1 0 0,0 0 1 0 0,0 0 0 0 0,0-1-1 0 0,0 1 1 0 0,0-1-1 0 0,0 0 1 0 0,0 0 0 0 0,6-1-1 0 0,10-1 313 0 0,0-1 0 0 0,26-7 0 0 0,-21 4-84 0 0,130-22 1345 0 0,-90 18-3443 0 0,1-2-5991 0 0,-57 10 270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5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793 165 1375 0 0,'0'0'2936'0'0,"0"2"-1376"0"0,0 1-1216 0 0,0 0 0 0 0,0 0 0 0 0,0 0 0 0 0,-1 0 0 0 0,1 1 0 0 0,-1-1 0 0 0,0 0 0 0 0,0 0 0 0 0,0 0 0 0 0,0-1 0 0 0,0 1 0 0 0,-1 0 0 0 0,1 0 0 0 0,-1-1 0 0 0,0 1 0 0 0,0-1 0 0 0,0 1 0 0 0,-4 3 0 0 0,-2 2 598 0 0,1-1 1 0 0,-1 0 0 0 0,-1-1 0 0 0,-13 9 0 0 0,20-14-1113 0 0,-21 12 3009 0 0,18-13-578 0 0,12-9-1521 0 0,12-9-550 0 0,0 2-1 0 0,1 1 1 0 0,1 0 0 0 0,34-17-1 0 0,96-38 119 0 0,-88 43-193 0 0,1 3-1 0 0,123-28 1 0 0,-179 51-115 0 0,-1 0 0 0 0,1 0 0 0 0,-1 1 0 0 0,1 0 0 0 0,0 0 0 0 0,12 3 0 0 0,-19-3 0 0 0,0 0 0 0 0,1 0 0 0 0,-1 1 0 0 0,0-1 0 0 0,1 0 0 0 0,-1 1 0 0 0,0-1 0 0 0,0 1 0 0 0,0-1 0 0 0,0 1 0 0 0,1 0 0 0 0,-1-1 0 0 0,0 1 0 0 0,0 0 0 0 0,0 0 0 0 0,0 0 0 0 0,-1 0 0 0 0,1 0 0 0 0,0 0 0 0 0,0 0 0 0 0,-1 0 0 0 0,1 0 0 0 0,0 0 0 0 0,-1 0 0 0 0,1 1 0 0 0,-1-1 0 0 0,1 0 0 0 0,-1 0 0 0 0,0 1 0 0 0,1-1 0 0 0,-1 0 0 0 0,0 0 0 0 0,0 1 0 0 0,0-1 0 0 0,0 0 0 0 0,0 1 0 0 0,0-1 0 0 0,-1 0 0 0 0,1 0 0 0 0,0 1 0 0 0,-1-1 0 0 0,1 0 0 0 0,-1 0 0 0 0,1 0 0 0 0,-2 3 0 0 0,-2 5-3 0 0,-2 1-1 0 0,1 0 0 0 0,-1-1 1 0 0,0 0-1 0 0,-1-1 1 0 0,-12 13-1 0 0,-52 42-31 0 0,47-43 31 0 0,-274 194-119 0 0,215-160 97 0 0,-4 1-151 0 0,-111 52 1 0 0,-100 27-266 0 0,258-116 353 0 0,39-18 88 0 0,-43 19-67 0 0,0 1-1 0 0,-72 46 0 0 0,114-64 87 0 0,0-1 25 0 0,0 1 0 0 0,0-1-1 0 0,0 0 1 0 0,0 1-1 0 0,0 0 1 0 0,0-1-1 0 0,0 1 1 0 0,-2 4-1 0 0,4-5-27 0 0,1-1 0 0 0,0 1 0 0 0,-1 0 0 0 0,1 0 0 0 0,0 0 0 0 0,-1-1 0 0 0,1 1 0 0 0,0 0 0 0 0,0-1 0 0 0,0 1 0 0 0,1 0 0 0 0,-1 0 12 0 0,4 2 10 0 0,-1 0-1 0 0,1-1 1 0 0,0 0-1 0 0,0 0 1 0 0,-1 0-1 0 0,1 0 1 0 0,0-1-1 0 0,1 0 1 0 0,-1 0-1 0 0,7 0 1 0 0,8 0 173 0 0,27-2 1 0 0,-40 1-178 0 0,141-13 515 0 0,211-45 0 0 0,-323 50-532 0 0,40-7 56 0 0,79-7 0 0 0,-143 21 429 0 0,14-3-9552 0 0,-13 0 2529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5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 1839 0 0,'-3'-19'15603'0'0,"8"26"-11391"0"0,12 22-6562 0 0,-14-24 3957 0 0,11 18-1131 0 0,1 0 0 0 0,1-1-1 0 0,1-1 1 0 0,0 0 0 0 0,37 31-1 0 0,113 78 512 0 0,-56-48-679 0 0,49 42-93 0 0,-158-122-211 0 0,-12-1-2748 0 0,1-5 1032 0 0,-2-4-72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5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0 11055 0 0,'-2'1'852'0'0,"-21"0"-556"0"0,19-2-59 0 0,0 1 0 0 0,1 0-1 0 0,-1 0 1 0 0,0 1-1 0 0,0-1 1 0 0,1 1 0 0 0,-1 0-1 0 0,0 0 1 0 0,1 0-1 0 0,-6 3 1 0 0,-1 2 277 0 0,0 0-1 0 0,1 1 1 0 0,0 0-1 0 0,0 1 1 0 0,1 0 0 0 0,0 0-1 0 0,-12 16 1 0 0,2 4-169 0 0,-21 40 1 0 0,23-38 327 0 0,3-10-432 0 0,0 1-1 0 0,-2-2 1 0 0,0 0-1 0 0,-1-1 1 0 0,-1 0-1 0 0,-21 16 1 0 0,-9 4-35 0 0,-65 40 0 0 0,40-34 70 0 0,0-2-1 0 0,-93 37 1 0 0,163-78-368 0 0,5-2-279 0 0,43-12-1847 0 0,-11-1 896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5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539 121 10479 0 0,'-1'1'480'0'0,"-10"18"-132"0"0,-2 0 0 0 0,0-1-1 0 0,-1 0 1 0 0,-17 16 0 0 0,2-1 733 0 0,-103 126 6761 0 0,127-154-7697 0 0,0 0 1 0 0,-1 0 0 0 0,0-1-1 0 0,0 1 1 0 0,0-2 0 0 0,0 1 0 0 0,-1-1-1 0 0,1 0 1 0 0,-1 0 0 0 0,0 0 0 0 0,0-1-1 0 0,0 0 1 0 0,0-1 0 0 0,0 0 0 0 0,0 0-1 0 0,-10 0 1 0 0,8-1-122 0 0,0 0 0 0 0,0 0 1 0 0,0-1-1 0 0,0 0 0 0 0,1-1 0 0 0,-1 0 0 0 0,0-1 1 0 0,1 1-1 0 0,-1-2 0 0 0,1 1 0 0 0,0-1 0 0 0,-15-10 0 0 0,19 12-10 0 0,1-2-1 0 0,-1 1 0 0 0,0 0 0 0 0,1-1 0 0 0,-1 0 0 0 0,1 1 1 0 0,0-1-1 0 0,1-1 0 0 0,-1 1 0 0 0,1 0 0 0 0,-1-1 0 0 0,1 1 0 0 0,0-1 1 0 0,-1-5-1 0 0,2 3 0 0 0,0 1 1 0 0,0-1-1 0 0,1 1 1 0 0,0-1 0 0 0,0 1-1 0 0,0-1 1 0 0,1 1-1 0 0,0-1 1 0 0,3-10-1 0 0,1 2-15 0 0,0 2-1 0 0,1-1 0 0 0,0 0 1 0 0,2 1-1 0 0,-1 0 1 0 0,2 1-1 0 0,-1 0 0 0 0,20-20 1 0 0,-11 15-65 0 0,1 1 0 0 0,0 1 1 0 0,1 1-1 0 0,1 0 0 0 0,0 1 0 0 0,24-10 0 0 0,-26 15 20 0 0,-1 0-1 0 0,1 1 0 0 0,1 2 0 0 0,-1 0 0 0 0,1 0 0 0 0,0 2 0 0 0,0 0 0 0 0,22 1 0 0 0,-28 2 54 0 0,1 2 0 0 0,-1-1 0 0 0,0 2 0 0 0,0 0 0 0 0,16 6 0 0 0,61 28 53 0 0,-84-34-39 0 0,1 0 0 0 0,-1 0 1 0 0,0 1-1 0 0,-1 0 0 0 0,1 0 1 0 0,-1 1-1 0 0,9 9 0 0 0,-11-12-11 0 0,-1 1 0 0 0,0 0 0 0 0,0 0 0 0 0,0 0-1 0 0,0 1 1 0 0,0-1 0 0 0,-1 0 0 0 0,1 1 0 0 0,-1-1-1 0 0,0 1 1 0 0,0-1 0 0 0,0 1 0 0 0,-1 0-1 0 0,1-1 1 0 0,-1 1 0 0 0,0 4 0 0 0,-1-1 12 0 0,0 0 0 0 0,0 0-1 0 0,0 0 1 0 0,-1 0 0 0 0,0 0 0 0 0,-1-1 0 0 0,0 1 0 0 0,0-1 0 0 0,0 0-1 0 0,-5 7 1 0 0,0-2 16 0 0,-1 0-1 0 0,0-1 1 0 0,0 0-1 0 0,-14 11 1 0 0,1-2 21 0 0,0-1 0 0 0,-1-1 0 0 0,-1-2-1 0 0,-1 0 1 0 0,0-1 0 0 0,-50 19 0 0 0,-61 8 104 0 0,114-37-451 0 0,-1 0 0 0 0,1-1-1 0 0,0-1 1 0 0,-31-2 0 0 0,51 0 121 0 0,0 0 0 0 0,0 0-1 0 0,0 0 1 0 0,0 0 0 0 0,0-1-1 0 0,0 1 1 0 0,0 0 0 0 0,0-1-1 0 0,0 0 1 0 0,0 1 0 0 0,0-1-1 0 0,0 0 1 0 0,0 0 0 0 0,0 0 0 0 0,1 0-1 0 0,-1-1 1 0 0,0 1 0 0 0,1 0-1 0 0,-1-1 1 0 0,1 1 0 0 0,-1-1-1 0 0,1 0 1 0 0,0 1 0 0 0,0-1-1 0 0,-2-2 1 0 0,0-9-1420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3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63 7831 0 0,'0'0'706'0'0,"0"2"-578"0"0,8 17-133 0 0,-6-17 497 0 0,0 1 0 0 0,-1-1 0 0 0,1 0 0 0 0,0 0 1 0 0,0-1-1 0 0,0 1 0 0 0,0 0 0 0 0,1-1 0 0 0,-1 1 0 0 0,0-1 0 0 0,1 0 0 0 0,-1 1 0 0 0,1-1 1 0 0,-1 0-1 0 0,1-1 0 0 0,3 2 0 0 0,8 0-54 0 0,0 0 0 0 0,0-1 0 0 0,0-1 0 0 0,0 0 0 0 0,0-1 1 0 0,28-4-1 0 0,7-1 243 0 0,-10 3-52 0 0,65-13-1 0 0,-77 12-606 0 0,-22 4-40 0 0,0 0-1 0 0,0-1 1 0 0,-1 0-1 0 0,8-2 0 0 0,-10 2-95 0 0,0 0-97 0 0,0 0 128 0 0,1 0-1 0 0,-1 0 0 0 0,0 0 0 0 0,0-1 1 0 0,0 1-1 0 0,0-1 0 0 0,0 0 0 0 0,-1 1 1 0 0,1-1-1 0 0,0 0 0 0 0,-1 0 0 0 0,1 0 0 0 0,-1 0 1 0 0,0 0-1 0 0,2-4 0 0 0,-3 5 60 0 0,1 0 1 0 0,-1 0-1 0 0,1 0 0 0 0,-1-1 0 0 0,0 1 1 0 0,0 0-1 0 0,0 0 0 0 0,0-1 0 0 0,0 1 1 0 0,0 0-1 0 0,0 0 0 0 0,0-1 0 0 0,0 1 1 0 0,0 0-1 0 0,-1 0 0 0 0,1 0 0 0 0,0-1 1 0 0,-1 1-1 0 0,1 0 0 0 0,-1 0 0 0 0,0 0 1 0 0,1 0-1 0 0,-1 0 0 0 0,0 0 0 0 0,1 0 1 0 0,-1 0-1 0 0,0 0 0 0 0,0 0 0 0 0,0 0 1 0 0,0 0-1 0 0,0 1 0 0 0,0-1 0 0 0,0 0 1 0 0,0 1-1 0 0,0-1 0 0 0,-1 1 0 0 0,1-1 1 0 0,0 1-1 0 0,0 0 0 0 0,0-1 0 0 0,-1 1 1 0 0,0 0-1 0 0,-6-2-58 0 0,1 1 0 0 0,-1 1 0 0 0,0-1 1 0 0,1 1-1 0 0,-12 2 0 0 0,-1 1 48 0 0,1 2 0 0 0,0 0 0 0 0,0 1 1 0 0,1 2-1 0 0,-33 16 0 0 0,23-11 21 0 0,-13 8 96 0 0,0 1 0 0 0,-58 44 0 0 0,71-45 144 0 0,1 2 0 0 0,0 1-1 0 0,-43 52 1 0 0,58-62-188 0 0,1 0-1 0 0,1 1 0 0 0,0 1 1 0 0,-15 31-1 0 0,25-45-27 0 0,0-1 0 0 0,0 1-1 0 0,1-1 1 0 0,-1 0 0 0 0,0 1-1 0 0,1-1 1 0 0,-1 0 0 0 0,1 1-1 0 0,0-1 1 0 0,0 0 0 0 0,-1 0-1 0 0,1 1 1 0 0,0-1 0 0 0,0 0-1 0 0,0 0 1 0 0,0 0 0 0 0,2 2 0 0 0,-2-3 0 0 0,2 3 25 0 0,0 0 0 0 0,1-1 0 0 0,-1 0 0 0 0,0 0 0 0 0,1 0 0 0 0,0 0 0 0 0,-1 0-1 0 0,1-1 1 0 0,0 0 0 0 0,6 2 0 0 0,7 0 320 0 0,21 1 0 0 0,-14-1-80 0 0,314 59 1237 0 0,-334-61-1784 0 0,-1 0 0 0 0,1 0 0 0 0,0 0 1 0 0,-1-1-1 0 0,1 1 0 0 0,0-1 0 0 0,-1 0 0 0 0,1 0 0 0 0,0-1 0 0 0,-1 1 0 0 0,1-1 1 0 0,-1 1-1 0 0,1-1 0 0 0,-1 0 0 0 0,1-1 0 0 0,-1 1 0 0 0,7-4 0 0 0,0-2-6421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5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13359 0 0,'0'0'8744'0'0,"-1"2"-8332"0"0,-12 17 83 0 0,0 1 1 0 0,2 1-1 0 0,-12 26 0 0 0,8-15-360 0 0,-98 233 149 0 0,69-154-224 0 0,20-62-166 0 0,16-35 29 0 0,1 0 0 0 0,1 1 1 0 0,-6 20-1 0 0,11-34-157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5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906 22 10135 0 0,'2'-1'778'0'0,"0"0"-642"0"0,0-2-65 0 0,7-13 6427 0 0,-9 19-6077 0 0,0 8-143 0 0,-1 0 0 0 0,-1 0 0 0 0,0 0 0 0 0,-1 0 0 0 0,0 0 0 0 0,-6 12 0 0 0,-32 66 745 0 0,37-81-953 0 0,-57 110 858 0 0,-93 135 0 0 0,108-190-813 0 0,-2-1 0 0 0,-2-3 0 0 0,-87 78 0 0 0,106-109-106 0 0,-139 129 108 0 0,137-122-33 0 0,1 1-1 0 0,-48 71 1 0 0,76-103-76 0 0,-5 14-40 0 0,10-17 7 0 0,-1-1 0 0 0,1 1 0 0 0,-1-1 0 0 0,1 1 0 0 0,0-1-1 0 0,-1 1 1 0 0,1-1 0 0 0,0 0 0 0 0,-1 1 0 0 0,1-1 0 0 0,0 0 0 0 0,-1 0 0 0 0,1 1 0 0 0,0-1-1 0 0,0 0 1 0 0,0 0 0 0 0,0 0-3 0 0,2 1-135 0 0,1-1 0 0 0,0 1-1 0 0,-1-1 1 0 0,1 0 0 0 0,0 0-1 0 0,0 0 1 0 0,0-1-1 0 0,-1 1 1 0 0,1-1 0 0 0,0 0-1 0 0,-1 0 1 0 0,1 0 0 0 0,-1-1-1 0 0,4-1 1 0 0,20-8-1928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5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13823 0 0,'0'0'1644'0'0,"0"2"-500"0"0,-2 10 103 0 0,1 0-1 0 0,1-1 1 0 0,1 19-1 0 0,1-19-1027 0 0,0 1-1 0 0,0-1 1 0 0,1 0-1 0 0,0 0 1 0 0,1 0-1 0 0,1 0 1 0 0,-1-1-1 0 0,2 0 1 0 0,-1 1-1 0 0,1-2 1 0 0,11 13-1 0 0,60 65 1465 0 0,122 106-1 0 0,-189-184-1595 0 0,34 35 240 0 0,-27-27-250 0 0,0 0 1 0 0,1-1 0 0 0,26 17-1 0 0,-27-22-72 0 0,0-1 0 0 0,1 0-1 0 0,0-2 1 0 0,0 0 0 0 0,1-1-1 0 0,0-1 1 0 0,34 7 0 0 0,-50-13-110 0 0,0 1 1 0 0,0-1-1 0 0,0 0 1 0 0,0 0-1 0 0,0-1 1 0 0,0 1 0 0 0,0-1-1 0 0,0 1 1 0 0,-1-1-1 0 0,1 0 1 0 0,0 0-1 0 0,0 0 1 0 0,0 0-1 0 0,-1-1 1 0 0,1 1-1 0 0,-1-1 1 0 0,1 1-1 0 0,-1-1 1 0 0,0 0 0 0 0,0 0-1 0 0,1 0 1 0 0,-1 0-1 0 0,0-1 1 0 0,2-3-1 0 0,0 0-758 0 0,0 0 0 0 0,-1 0-1 0 0,5-11 1 0 0,4-20-6084 0 0,-7 16 316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2:54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1 10591 0 0,'0'0'819'0'0,"-2"0"-534"0"0,-1 0-23 0 0,0-1-1 0 0,0 1 1 0 0,0 0-1 0 0,0 1 1 0 0,1-1 0 0 0,-1 0-1 0 0,0 1 1 0 0,0 0-1 0 0,0-1 1 0 0,0 1-1 0 0,1 0 1 0 0,-1 1-1 0 0,0-1 1 0 0,1 0-1 0 0,-1 1 1 0 0,1-1 0 0 0,-1 1-1 0 0,-2 2 1 0 0,-6 6 548 0 0,1 0 1 0 0,-15 18-1 0 0,7-6-548 0 0,-73 63 1755 0 0,16-15-1081 0 0,1 2-285 0 0,-3-3 0 0 0,-3-4 0 0 0,-170 106 0 0 0,124-92-679 0 0,125-78-109 0 0,11-5-3230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1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11951 0 0,'0'0'5464'0'0,"0"2"-5140"0"0,1 5-276 0 0,1-1-1 0 0,0 0 0 0 0,0 1 1 0 0,0-1-1 0 0,1 0 0 0 0,0 0 1 0 0,0 0-1 0 0,0-1 1 0 0,1 1-1 0 0,0-1 0 0 0,0 0 1 0 0,6 6-1 0 0,6 4 339 0 0,1-1 0 0 0,26 17 0 0 0,-26-19 16 0 0,0 0-1 0 0,28 28 0 0 0,-40-35-362 0 0,-1 0 0 0 0,0 0 0 0 0,0 1 0 0 0,0-1 0 0 0,-1 1 0 0 0,1 0 0 0 0,-2 0 0 0 0,1 0 0 0 0,-1 0 0 0 0,0 1 0 0 0,0-1 0 0 0,0 1 0 0 0,0 7 0 0 0,-1-5-45 0 0,-1 1 0 0 0,0-1-1 0 0,-1 0 1 0 0,0 0 0 0 0,-1 0-1 0 0,1 0 1 0 0,-2 0 0 0 0,1 0-1 0 0,-1 0 1 0 0,-1-1 0 0 0,1 1-1 0 0,-2-1 1 0 0,1 0 0 0 0,-1 0-1 0 0,0 0 1 0 0,-6 6 0 0 0,1-3-11 0 0,1-1 0 0 0,-1 0 1 0 0,-1 0-1 0 0,0-1 1 0 0,0-1-1 0 0,-1 0 1 0 0,1 0-1 0 0,-2-1 0 0 0,-23 10 1 0 0,27-14 30 0 0,-1 0 1 0 0,1 0 0 0 0,-13 1-1 0 0,-5-4-1282 0 0,25 0 637 0 0,0 0 0 0 0,-1-1 0 0 0,1 1 0 0 0,0-1 0 0 0,0 1 0 0 0,-1-1 0 0 0,1 0 0 0 0,-2-2 0 0 0,-5-3-5447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1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340 444 1375 0 0,'0'2'107'0'0,"0"2"243"0"0,0 7 1536 0 0,0 1 0 0 0,-1 0-1 0 0,0 0 1 0 0,-4 16 0 0 0,4-25-1634 0 0,0 0 0 0 0,0 0 0 0 0,0 0 0 0 0,0 0 0 0 0,-1-1 0 0 0,1 1 0 0 0,-1 0 0 0 0,1-1 0 0 0,-1 1 0 0 0,0-1 1 0 0,0 0-1 0 0,0 1 0 0 0,0-1 0 0 0,-1 0 0 0 0,1 0 0 0 0,-1-1 0 0 0,1 1 0 0 0,-1 0 0 0 0,0-1 0 0 0,1 0 0 0 0,-1 1 0 0 0,0-1 0 0 0,-4 1 0 0 0,-4 0-29 0 0,1 1 1 0 0,-1-2-1 0 0,0 0 0 0 0,-1 0 1 0 0,1-1-1 0 0,0 0 1 0 0,0-1-1 0 0,0 0 0 0 0,0-1 1 0 0,0 0-1 0 0,-15-5 0 0 0,19 4-174 0 0,0 0 0 0 0,0 0 0 0 0,0-1 0 0 0,1 1 0 0 0,0-2 0 0 0,-1 1 0 0 0,1-1 0 0 0,1 0 1 0 0,-1 0-1 0 0,1 0 0 0 0,0-1 0 0 0,0 0 0 0 0,0 0 0 0 0,1 0 0 0 0,0 0 0 0 0,0-1 0 0 0,-4-12 0 0 0,0 0-13 0 0,-8-33 1 0 0,14 44-58 0 0,1 1 1 0 0,0-1-1 0 0,0 0 1 0 0,1 0-1 0 0,0 1 1 0 0,0-1-1 0 0,3-14 1 0 0,1 7-77 0 0,0 0 0 0 0,2 0-1 0 0,-1 1 1 0 0,2-1 0 0 0,0 1 0 0 0,1 1 0 0 0,0-1 0 0 0,1 1-1 0 0,0 1 1 0 0,1 0 0 0 0,12-12 0 0 0,-4 7-49 0 0,1 0 0 0 0,0 1 0 0 0,1 1 0 0 0,1 1 0 0 0,0 1 0 0 0,29-13 0 0 0,-35 20 171 0 0,0 0 0 0 0,1 1 0 0 0,-1 1 1 0 0,1 1-1 0 0,0 0 0 0 0,0 1 0 0 0,0 1 0 0 0,0 1 1 0 0,0 0-1 0 0,0 0 0 0 0,0 2 0 0 0,0 0 0 0 0,-1 1 1 0 0,24 7-1 0 0,-15-2 229 0 0,-1 1 0 0 0,0 0 0 0 0,0 2 0 0 0,-1 1 0 0 0,0 0 0 0 0,-1 2 0 0 0,0 1 0 0 0,28 26 0 0 0,-46-39-228 0 0,0 1 0 0 0,0 0 0 0 0,-1 0 0 0 0,0 0 1 0 0,1 0-1 0 0,-1 0 0 0 0,0 0 0 0 0,0 1 0 0 0,-1-1 0 0 0,1 1 1 0 0,-1-1-1 0 0,0 1 0 0 0,0-1 0 0 0,1 8 0 0 0,-1-8-7 0 0,-1 1-1 0 0,-1-1 1 0 0,1 1 0 0 0,0-1-1 0 0,-1 0 1 0 0,0 1 0 0 0,0-1-1 0 0,0 0 1 0 0,0 1 0 0 0,0-1-1 0 0,-1 0 1 0 0,1 0 0 0 0,-1 0-1 0 0,0 0 1 0 0,0 0 0 0 0,-4 4-1 0 0,-17 17 75 0 0,-1-1 1 0 0,-1-1-1 0 0,-1-2 0 0 0,-1 0 1 0 0,-38 20-1 0 0,32-20-230 0 0,-2-2 1 0 0,0-1-1 0 0,-1-2 0 0 0,-57 16 0 0 0,85-29-32 0 0,0 0 0 0 0,0-1 0 0 0,0 0 0 0 0,-1-1 0 0 0,1 0 0 0 0,0 0 0 0 0,-11-2-1 0 0,15 1-98 0 0,0 1-1 0 0,0-2 0 0 0,0 1 0 0 0,0 0 0 0 0,1-1 1 0 0,-8-4-1 0 0,8 4-284 0 0,1 0 0 0 0,-1 0 0 0 0,0 0 1 0 0,1 0-1 0 0,0-1 0 0 0,-1 1 0 0 0,1-1 0 0 0,0 0 0 0 0,-2-3 1 0 0,-3-9-5090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1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1044 1 10159 0 0,'-27'17'450'0'0,"0"2"-1"0"0,1 1 0 0 0,2 1 1 0 0,0 1-1 0 0,-31 37 0 0 0,-337 432 2810 0 0,346-423-3205 0 0,-43 84 0 0 0,-21 34-45 0 0,98-170-93 0 0,0 0 0 0 0,-2-1 0 0 0,0 0 0 0 0,-17 14-1 0 0,-67 45-1852 0 0,94-71 1831 0 0,-33 22-507 0 0,35-24 538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1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2303 0 0,'6'-15'129'0'0,"0"1"0"0"0,1 0-1 0 0,13-18 10870 0 0,-20 35-10443 0 0,2 6-274 0 0,-1 0 0 0 0,0 0 1 0 0,0 0-1 0 0,-1 0 0 0 0,-1 13 0 0 0,-9 50 1085 0 0,3-29-588 0 0,6-35-695 0 0,-7 45 445 0 0,2 1 1 0 0,3 105 0 0 0,12 20 568 0 0,-9-177 551 0 0,2-2-1588 0 0,0-1-1 0 0,-1-1 1 0 0,1 1-1 0 0,-1 0 1 0 0,1 0-1 0 0,-1 0 1 0 0,1-1-1 0 0,-1 1 1 0 0,0-1-1 0 0,0 1 1 0 0,2-3-1 0 0,0-1 59 0 0,63-82 683 0 0,-6 7-701 0 0,28-22-97 0 0,5 5 0 0 0,5 4-1 0 0,111-83 1 0 0,-186 158-104 0 0,0 2 1 0 0,1 0-1 0 0,0 1 0 0 0,46-19 0 0 0,-68 33-99 0 0,7-1-2278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1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 2759 0 0,'0'0'8340'0'0,"-1"2"-6976"0"0,1 0-1121 0 0,0-1 0 0 0,-1 1-1 0 0,1-1 1 0 0,0 1 0 0 0,0-1-1 0 0,1 1 1 0 0,-1 0 0 0 0,0-1-1 0 0,0 1 1 0 0,1-1-1 0 0,-1 0 1 0 0,1 1 0 0 0,-1-1-1 0 0,1 1 1 0 0,-1-1 0 0 0,1 0-1 0 0,0 1 1 0 0,2 1 0 0 0,-2-1-1 0 0,1 0 0 0 0,0 0 0 0 0,0-1 0 0 0,0 1 0 0 0,0-1 0 0 0,1 0 0 0 0,-1 1 0 0 0,0-1 0 0 0,1 0 0 0 0,3 1 0 0 0,3 0 180 0 0,0 0 0 0 0,0-1 0 0 0,0 0 0 0 0,0 0 0 0 0,15-1 0 0 0,44-5 508 0 0,97-18-1 0 0,7-27-2398 0 0,-156 45 332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15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0,'0'0'9547'0'0,"0"2"-8811"0"0,0 0-625 0 0,0-1 1 0 0,0 0-1 0 0,0 1 1 0 0,0-1-1 0 0,1 0 1 0 0,-1 1-1 0 0,0-1 0 0 0,1 0 1 0 0,-1 1-1 0 0,1-1 1 0 0,-1 0-1 0 0,1 0 1 0 0,0 0-1 0 0,0 0 1 0 0,0 1-1 0 0,-1-1 1 0 0,3 1-1 0 0,-1 0 16 0 0,1 0 1 0 0,-1-1-1 0 0,0 1 0 0 0,1-1 0 0 0,-1 0 1 0 0,1 0-1 0 0,-1 0 0 0 0,5 1 0 0 0,4 1 110 0 0,-1-2 1 0 0,1 0-1 0 0,18 0 0 0 0,21-3 54 0 0,90-17 0 0 0,-76 8-865 0 0,-48 10-858 0 0,22 0 0 0 0,-32 1 811 0 0,12 0-1141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2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177 348 1375 0 0,'-1'2'66'0'0,"-41"18"8727"0"0,42-13-5106 0 0,0-6-3616 0 0,0-1 1 0 0,0 1-1 0 0,0-1 0 0 0,0 1 1 0 0,0-1-1 0 0,0 1 1 0 0,0-1-1 0 0,0 1 1 0 0,0-1-1 0 0,0 1 0 0 0,0-1 1 0 0,0 1-1 0 0,0-1 1 0 0,1 1-1 0 0,-1-1 0 0 0,0 1 1 0 0,0-1-1 0 0,1 1 1 0 0,-1-1-1 0 0,0 1 1 0 0,1-1-1 0 0,-1 0 0 0 0,0 1 1 0 0,1-1-1 0 0,-1 0 1 0 0,1 1-1 0 0,-1-1 0 0 0,0 0 1 0 0,2 1-1 0 0,3 3 61 0 0,1-1 1 0 0,-1 0-1 0 0,1 0 0 0 0,0 0 0 0 0,0 0 0 0 0,0-1 0 0 0,0 0 0 0 0,1-1 1 0 0,-1 1-1 0 0,0-1 0 0 0,8 0 0 0 0,12 1 681 0 0,39-4 1 0 0,-19 0-108 0 0,106-2 863 0 0,-131 2-1531 0 0,-1 0 1 0 0,1-2-1 0 0,-1 0 0 0 0,0-1 0 0 0,0-1 1 0 0,0-1-1 0 0,-1-1 0 0 0,30-16 0 0 0,-39 17-86 0 0,-1 1 0 0 0,0-1-1 0 0,-1 0 1 0 0,1-1 0 0 0,-1 0-1 0 0,-1-1 1 0 0,1 1 0 0 0,-1-2-1 0 0,-1 1 1 0 0,0-1 0 0 0,0 1-1 0 0,5-15 1 0 0,-3 6-51 0 0,-2-1 1 0 0,0 0-1 0 0,-1 1 0 0 0,0-2 1 0 0,-2 1-1 0 0,2-27 1 0 0,-5 44 73 0 0,0-1 0 0 0,1 1 0 0 0,-2-1-1 0 0,1 0 1 0 0,0 1 0 0 0,0-1 0 0 0,-1 1 0 0 0,1-1 0 0 0,-1 1 0 0 0,0-1 0 0 0,0 1 0 0 0,0 0 0 0 0,0-1 0 0 0,0 1 0 0 0,0 0 0 0 0,-1 0 0 0 0,1 0 0 0 0,-1 0 0 0 0,0 0 0 0 0,1 0 0 0 0,-1 0 0 0 0,0 1 0 0 0,0-1 0 0 0,0 0 0 0 0,0 1 0 0 0,0 0 0 0 0,-1-1 0 0 0,1 1 0 0 0,0 0 0 0 0,-1 0 0 0 0,1 0 0 0 0,-5 0 0 0 0,-2-1-8 0 0,0 1 0 0 0,0 0 0 0 0,-1 0 0 0 0,1 1 0 0 0,0 0 0 0 0,0 1 0 0 0,-18 3 0 0 0,-6 4 15 0 0,-1 1 0 0 0,2 1 0 0 0,-1 2-1 0 0,1 1 1 0 0,1 2 0 0 0,1 1 0 0 0,0 1-1 0 0,1 2 1 0 0,1 1 0 0 0,0 1 0 0 0,-43 44 0 0 0,17-11-35 0 0,-11 12-28 0 0,-84 109 1 0 0,144-167 98 0 0,-1 0 0 0 0,1 0 0 0 0,1 1 0 0 0,-1 0 0 0 0,1 0-1 0 0,1 0 1 0 0,0 0 0 0 0,0 1 0 0 0,-2 13 0 0 0,5-17 38 0 0,-1-1 1 0 0,1 1-1 0 0,0 0 1 0 0,1-1-1 0 0,-1 1 1 0 0,1-1-1 0 0,0 1 0 0 0,1-1 1 0 0,-1 0-1 0 0,1 1 1 0 0,0-1-1 0 0,0 0 1 0 0,1 0-1 0 0,-1 0 1 0 0,1 0-1 0 0,0-1 0 0 0,7 9 1 0 0,-1-3 75 0 0,1-1 0 0 0,0 0 0 0 0,0 0 1 0 0,1-1-1 0 0,0-1 0 0 0,1 1 0 0 0,-1-2 0 0 0,1 0 0 0 0,1 0 1 0 0,-1-1-1 0 0,1-1 0 0 0,0 0 0 0 0,15 3 0 0 0,-6-4 43 0 0,0 0-1 0 0,0-2 0 0 0,1 0 1 0 0,-1-2-1 0 0,0 0 0 0 0,0-1 1 0 0,25-7-1 0 0,-15 4 34 0 0,-19 3-164 0 0,1 0 0 0 0,-2-1 0 0 0,1 0 0 0 0,16-7 0 0 0,-27 9-137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5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288 186 12895 0 0,'-2'1'595'0'0,"-25"2"232"0"0,-23 5-102 0 0,48-7 962 0 0,-11-4 108 0 0,12 3-1749 0 0,1 0 1 0 0,0 0-1 0 0,0 0 0 0 0,0 0 1 0 0,0-1-1 0 0,-1 1 1 0 0,1 0-1 0 0,0 0 0 0 0,0 0 1 0 0,0 0-1 0 0,0-1 0 0 0,0 1 1 0 0,0 0-1 0 0,0 0 1 0 0,0-1-1 0 0,0 1 0 0 0,-1 0 1 0 0,1 0-1 0 0,0 0 0 0 0,0-1 1 0 0,0 1-1 0 0,0 0 1 0 0,0 0-1 0 0,0-1 0 0 0,0 1 1 0 0,1 0-1 0 0,-1 0 0 0 0,0-1 1 0 0,0 1-1 0 0,0 0 1 0 0,0 0-1 0 0,2-3 168 0 0,0 0-1 0 0,0 0 1 0 0,0 1-1 0 0,0-1 1 0 0,4-3 0 0 0,-4 5-233 0 0,9-9 185 0 0,1 1 0 0 0,0 0 0 0 0,1 1 0 0 0,21-11 0 0 0,0 0-63 0 0,-11 7-40 0 0,0 0 0 0 0,1 2-1 0 0,29-9 1 0 0,77-14 329 0 0,-130 33-395 0 0,9-3 139 0 0,1 1 1 0 0,0 1 0 0 0,-1 0 0 0 0,1 0 0 0 0,13 1-1 0 0,-22 0-105 0 0,1 0 0 0 0,0 0-1 0 0,-1 1 1 0 0,1-1-1 0 0,-1 0 1 0 0,1 1-1 0 0,0-1 1 0 0,-1 1 0 0 0,1 0-1 0 0,-1-1 1 0 0,1 1-1 0 0,-1 0 1 0 0,0 0-1 0 0,1 0 1 0 0,-1 0-1 0 0,0 0 1 0 0,0 0 0 0 0,0 0-1 0 0,1 1 1 0 0,-1-1-1 0 0,0 0 1 0 0,-1 1-1 0 0,1-1 1 0 0,0 1 0 0 0,0-1-1 0 0,0 1 1 0 0,-1-1-1 0 0,1 1 1 0 0,-1-1-1 0 0,0 1 1 0 0,1 0 0 0 0,-1-1-1 0 0,0 1 1 0 0,0-1-1 0 0,0 1 1 0 0,0 0-1 0 0,0-1 1 0 0,0 1 0 0 0,-1 3-1 0 0,-1 5-20 0 0,0 0-1 0 0,-1 1 1 0 0,0-1 0 0 0,-1-1-1 0 0,0 1 1 0 0,0 0-1 0 0,-1-1 1 0 0,0 0 0 0 0,-12 15-1 0 0,0-2 2 0 0,-1-1-1 0 0,-32 28 1 0 0,20-23-137 0 0,-56 36 0 0 0,-40 14-306 0 0,47-30 284 0 0,-33 15-106 0 0,39-22 148 0 0,62-33 104 0 0,7-4 4 0 0,0 0 1 0 0,0 0-1 0 0,1 1 0 0 0,-1-1 0 0 0,0 1 0 0 0,1 0 0 0 0,-4 4 0 0 0,6-6 263 0 0,1 0-258 0 0,0-1 0 0 0,1 1 0 0 0,-1-1-1 0 0,0 1 1 0 0,1-1 0 0 0,-1 1 0 0 0,0-1 0 0 0,1 1-1 0 0,-1-1 1 0 0,1 1 0 0 0,-1-1 0 0 0,1 0 0 0 0,-1 1 0 0 0,1-1-1 0 0,-1 0 1 0 0,1 1 0 0 0,-1-1 0 0 0,1 0 0 0 0,-1 0-1 0 0,1 0 1 0 0,0 1 0 0 0,-1-1 0 0 0,1 0 0 0 0,15 4 37 0 0,11-1 114 0 0,0-1 1 0 0,40-2-1 0 0,55-10 467 0 0,-66 4-179 0 0,65 1 0 0 0,-22 1 86 0 0,-52 1-313 0 0,-33 2-852 0 0,10 0 1504 0 0,-13 1-4252 0 0,4-1-3744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22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72 5063 0 0,'0'0'390'0'0,"-2"1"-252"0"0,-5 2-338 0 0,-3 0 1259 0 0,1 1-1 0 0,0 0 1 0 0,0 0 0 0 0,0 1-1 0 0,1 0 1 0 0,-1 1 0 0 0,-12 11 0 0 0,21-17-885 0 0,-1 1 0 0 0,0 0 0 0 0,1-1 0 0 0,-1 1-1 0 0,1-1 1 0 0,-1 1 0 0 0,1 0 0 0 0,-1-1 0 0 0,1 1 0 0 0,0 0 0 0 0,-1 0 0 0 0,1-1 0 0 0,0 1 0 0 0,0 0 0 0 0,-1 0 0 0 0,1 0 0 0 0,0-1 0 0 0,0 1 0 0 0,0 0 0 0 0,0 0 0 0 0,0 0 0 0 0,0-1 0 0 0,0 1 0 0 0,0 1 0 0 0,1 1 318 0 0,1-2-20 0 0,3 2-313 0 0,0 0 0 0 0,1-1 1 0 0,-1 0-1 0 0,1 0 0 0 0,-1 0 0 0 0,1 0 1 0 0,0-1-1 0 0,-1 0 0 0 0,1 0 0 0 0,0-1 1 0 0,0 1-1 0 0,0-1 0 0 0,0 0 0 0 0,10-3 1 0 0,7-1 46 0 0,0-1 1 0 0,32-13-1 0 0,-35 11-213 0 0,122-52-753 0 0,-33 13-3753 0 0,-79 35 161 0 0,2-2-1087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2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57 2759 0 0,'-1'-1'207'0'0,"-29"-15"404"0"0,-1-1 12858 0 0,50 12-12654 0 0,-7 1-718 0 0,18-1 59 0 0,0 1 0 0 0,1 1 0 0 0,-1 2 0 0 0,1 1 1 0 0,-1 1-1 0 0,1 2 0 0 0,-1 1 0 0 0,51 14 0 0 0,-70-15-20 0 0,0 1 0 0 0,-1 0 0 0 0,1 0 0 0 0,-1 1 0 0 0,0 1 0 0 0,0 0 0 0 0,-1 0 0 0 0,11 10-1 0 0,-17-13-101 0 0,1 0 0 0 0,-1 0 0 0 0,0 1 0 0 0,0 0 0 0 0,0-1 0 0 0,0 1 0 0 0,0 0 0 0 0,-1 0 0 0 0,0 1 0 0 0,0-1 0 0 0,0 1-1 0 0,0-1 1 0 0,-1 1 0 0 0,0-1 0 0 0,0 1 0 0 0,0 0 0 0 0,-1-1 0 0 0,1 1 0 0 0,-1 0 0 0 0,0 0 0 0 0,-1 8 0 0 0,-2 0-11 0 0,0 0 1 0 0,-1 0 0 0 0,0-1 0 0 0,-1 1 0 0 0,-1-1 0 0 0,0 0 0 0 0,0-1 0 0 0,-9 12 0 0 0,-10 11 15 0 0,-36 36 0 0 0,-3 4-41 0 0,31-32-59 0 0,-32 56 0 0 0,56-83 59 0 0,1 0 0 0 0,1 0 0 0 0,0 1 0 0 0,1 0 1 0 0,1 1-1 0 0,1-1 0 0 0,-5 34 0 0 0,8-42 8 0 0,1 0-1 0 0,1 1 0 0 0,-1-1 1 0 0,1 0-1 0 0,1 0 1 0 0,-1 1-1 0 0,1-1 0 0 0,1 0 1 0 0,0 0-1 0 0,0-1 1 0 0,0 1-1 0 0,1-1 0 0 0,0 1 1 0 0,0-1-1 0 0,1 0 0 0 0,0-1 1 0 0,0 1-1 0 0,1-1 1 0 0,6 6-1 0 0,-1-3-2 0 0,-1 0 1 0 0,1-1-1 0 0,1 0 1 0 0,-1-1-1 0 0,1-1 0 0 0,1 1 1 0 0,-1-2-1 0 0,1 0 1 0 0,0 0-1 0 0,25 4 1 0 0,-27-6-286 0 0,1-1 0 0 0,-1-1 0 0 0,1 0 0 0 0,-1 0 0 0 0,16-2 0 0 0,-25 1-292 0 0,11-20-5024 0 0,-10 9 388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2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7 1375 0 0,'2'0'5683'0'0,"31"0"-1375"0"0,-32 0-3668 0 0,1 1 57 0 0,-1-1-442 0 0,0 1 0 0 0,0-1 1 0 0,0 0-1 0 0,0 0 0 0 0,0 1 0 0 0,0-1 0 0 0,1 0 0 0 0,-1 0 0 0 0,0 0 0 0 0,0 0 0 0 0,0-1 0 0 0,0 1 0 0 0,0 0 0 0 0,0 0 0 0 0,1-1 1 0 0,0 0 717 0 0,0 1-493 0 0,26-5 1287 0 0,-26 4-1699 0 0,-1 1 1 0 0,1 0-1 0 0,-1-1 1 0 0,0 1-1 0 0,1 0 1 0 0,-1 0-1 0 0,1 0 1 0 0,-1 0-1 0 0,1 1 1 0 0,2 0 0 0 0,5 0 165 0 0,0-3-60 0 0,0 1 1027 0 0,-17 8-757 0 0,-11 4-416 0 0,0-2-1 0 0,-1 0 0 0 0,0-1 1 0 0,-33 9-1 0 0,2-1-22 0 0,-167 62 37 0 0,218-78-42 0 0,0 0-1 0 0,-1 0 0 0 0,1 0 1 0 0,0 0-1 0 0,0 0 0 0 0,0 0 1 0 0,0 0-1 0 0,0 0 0 0 0,0 0 0 0 0,0 0 1 0 0,0 0-1 0 0,0 0 0 0 0,0 0 1 0 0,0 0-1 0 0,0 0 0 0 0,0 0 0 0 0,0 1 1 0 0,-1-1-1 0 0,1 0 0 0 0,0 0 1 0 0,0 0-1 0 0,0 0 0 0 0,0 0 0 0 0,0 0 1 0 0,0 0-1 0 0,0 0 0 0 0,0 0 1 0 0,0 0-1 0 0,0 0 0 0 0,0 0 0 0 0,0 0 1 0 0,0 0-1 0 0,0 0 0 0 0,0 0 1 0 0,0 0-1 0 0,0 0 0 0 0,0 1 0 0 0,0-1 1 0 0,0 0-1 0 0,0 0 0 0 0,0 0 1 0 0,0 0-1 0 0,0 0 0 0 0,0 0 0 0 0,0 0 1 0 0,0 0-1 0 0,0 0 0 0 0,0 0 1 0 0,0 0-1 0 0,0 0 0 0 0,0 0 1 0 0,0 0-1 0 0,0 1 0 0 0,0-1 0 0 0,0 0 1 0 0,0 0-1 0 0,0 0 0 0 0,0 0 1 0 0,0 0-1 0 0,3 7-21 0 0,7 12-34 0 0,-8-16 48 0 0,0 1 0 0 0,0 0 0 0 0,-1 0 0 0 0,1 0 0 0 0,-1 0 0 0 0,0 0 0 0 0,0 1 0 0 0,1 6 0 0 0,-2 2-37 0 0,0-11 26 0 0,-1-1 0 0 0,1 1 1 0 0,0 0-1 0 0,0-1 0 0 0,0 1 0 0 0,1 0 0 0 0,-1-1 0 0 0,0 1 0 0 0,1 0 0 0 0,-1-1 1 0 0,1 1-1 0 0,-1 0 0 0 0,1-1 0 0 0,0 1 0 0 0,-1-1 0 0 0,1 1 0 0 0,0-1 0 0 0,0 0 0 0 0,0 1 1 0 0,0-1-1 0 0,0 0 0 0 0,1 0 0 0 0,-1 0 0 0 0,2 2 0 0 0,3 3 50 0 0,-1-1 1 0 0,2 1-1 0 0,-1-1 0 0 0,0 0 1 0 0,13 7-1 0 0,-10-7 80 0 0,-7-4-77 0 0,-1 0 0 0 0,1 0 0 0 0,-1 1 0 0 0,0-1 0 0 0,1 0 0 0 0,-1 0 0 0 0,0 1 0 0 0,0-1 0 0 0,0 0 0 0 0,0 1 0 0 0,0 0 0 0 0,0-1 0 0 0,-1 1 0 0 0,1-1 0 0 0,0 1 0 0 0,-1 0 0 0 0,1-1 0 0 0,-1 1 0 0 0,0 0 0 0 0,1 0 0 0 0,-1-1 0 0 0,0 1 0 0 0,0 0 0 0 0,0 0 0 0 0,0 0-1 0 0,-1 2 1 0 0,0-1-2 0 0,1 1-1 0 0,-1-1 0 0 0,0 1 0 0 0,-1-1 0 0 0,1 0 0 0 0,-1 0 0 0 0,1 1 0 0 0,-1-1 0 0 0,0 0 0 0 0,0 0 0 0 0,-5 4 0 0 0,2-2-4 0 0,-1 0-1 0 0,-1-1 1 0 0,1 1-1 0 0,-1-2 1 0 0,0 1-1 0 0,1-1 0 0 0,-1 0 1 0 0,-1 0-1 0 0,1-1 1 0 0,-10 3-1 0 0,-7 0 6 0 0,-46 3 0 0 0,14-7-153 0 0,-107-11 0 0 0,66 2-222 0 0,88 8 385 0 0,-4-1-272 0 0,13-1 83 0 0,7-2 42 0 0,9-1-384 0 0,0 1 0 0 0,-1 0 0 0 0,1 1 1 0 0,28-1-1 0 0,-8 0-1031 0 0,0 0 141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13015 0 0,'0'0'1511'0'0,"-1"1"-842"0"0,-2 1-491 0 0,1-1-1 0 0,0 1 0 0 0,-1 0 0 0 0,1 0 1 0 0,0 1-1 0 0,0-1 0 0 0,0 0 1 0 0,1 1-1 0 0,-1-1 0 0 0,1 1 0 0 0,-1-1 1 0 0,1 1-1 0 0,0 0 0 0 0,0 0 1 0 0,0-1-1 0 0,0 1 0 0 0,0 0 0 0 0,1 0 1 0 0,-1 0-1 0 0,1 0 0 0 0,0 0 1 0 0,0 3-1 0 0,0 5 120 0 0,0 0 0 0 0,1 0 1 0 0,0 0-1 0 0,6 21 0 0 0,-3-18-144 0 0,1 0-1 0 0,1 0 1 0 0,0-1-1 0 0,1 0 1 0 0,0 0-1 0 0,1-1 1 0 0,0 0-1 0 0,1 0 1 0 0,0-1-1 0 0,1 0 1 0 0,1 0 0 0 0,-1-1-1 0 0,2-1 1 0 0,16 12-1 0 0,6 0 49 0 0,63 29 1 0 0,41 7-31 0 0,-129-54-158 0 0,84 40-229 0 0,-91-42 33 0 0,8 0-738 0 0,-9-1 655 0 0,0 1 0 0 0,0-1 0 0 0,0 0 0 0 0,0 0 1 0 0,0 0-1 0 0,0 0 0 0 0,0 0 0 0 0,0 0 0 0 0,0 0 1 0 0,0 0-1 0 0,0 0 0 0 0,0 0 0 0 0,0-1 0 0 0,0 1 1 0 0,0 0-1 0 0,-1-1 0 0 0,1 1 0 0 0,0 0 0 0 0,0-1 1 0 0,0 1-1 0 0,1-2 0 0 0,7-6-1681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2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 11743 0 0,'0'0'2070'0'0,"-2"0"-1192"0"0,-2 0-624 0 0,-1 1 0 0 0,1-1 0 0 0,0 1-1 0 0,0 0 1 0 0,0 0 0 0 0,-1 1 0 0 0,1 0-1 0 0,1-1 1 0 0,-9 6 0 0 0,-34 25 348 0 0,28-17-224 0 0,-161 129 1583 0 0,16-10-998 0 0,8-7-350 0 0,134-110-732 0 0,9-7-694 0 0,0-1 1 0 0,-24 14 0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2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544 376 5983 0 0,'0'0'464'0'0,"-2"2"-157"0"0,-40 25 3568 0 0,40-26-3183 0 0,-13 17 2690 0 0,14-16-2802 0 0,0 4-357 0 0,-1 0 0 0 0,0 0 0 0 0,0 0 0 0 0,-1 0-1 0 0,0 0 1 0 0,0-1 0 0 0,-1 1 0 0 0,1-1 0 0 0,-1 0-1 0 0,0 0 1 0 0,0 0 0 0 0,-1-1 0 0 0,1 1 0 0 0,-1-1-1 0 0,0 0 1 0 0,0-1 0 0 0,-7 4 0 0 0,1-1-102 0 0,0-1 0 0 0,0-1 1 0 0,-1 0-1 0 0,0 0 0 0 0,0-1 1 0 0,-23 2-1 0 0,14-3-24 0 0,0-1 1 0 0,0-1-1 0 0,-26-3 1 0 0,34 1-68 0 0,0 0 0 0 0,0-1 0 0 0,1 0 1 0 0,-1-1-1 0 0,1 0 0 0 0,0-1 0 0 0,0 0 1 0 0,1-1-1 0 0,-15-10 0 0 0,21 13-18 0 0,0-1-1 0 0,1 0 1 0 0,0 0-1 0 0,-1 0 1 0 0,1 0-1 0 0,1-1 0 0 0,-1 1 1 0 0,1-1-1 0 0,0 0 1 0 0,0 0-1 0 0,0 0 1 0 0,0-1-1 0 0,1 1 1 0 0,0-1-1 0 0,0 1 1 0 0,1-1-1 0 0,0 0 1 0 0,0 1-1 0 0,0-1 1 0 0,0 0-1 0 0,1 0 1 0 0,1-10-1 0 0,0 4-53 0 0,2 1-1 0 0,0 0 1 0 0,0-1-1 0 0,1 1 1 0 0,0 1-1 0 0,1-1 1 0 0,0 0-1 0 0,1 1 1 0 0,0 0-1 0 0,0 1 1 0 0,1-1-1 0 0,0 1 1 0 0,12-11-1 0 0,0 2-233 0 0,0 1-1 0 0,1 0 1 0 0,1 2-1 0 0,45-26 1 0 0,-28 21 58 0 0,1 2 0 0 0,0 2 0 0 0,64-18 0 0 0,-75 27 300 0 0,-1 2 0 0 0,1 0 0 0 0,0 2 0 0 0,0 1 0 0 0,1 1-1 0 0,39 4 1 0 0,-60-2 14 0 0,0 0 0 0 0,0 1 0 0 0,0 0-1 0 0,1 0 1 0 0,-2 1 0 0 0,1 0 0 0 0,0 0 0 0 0,-1 1-1 0 0,12 7 1 0 0,-16-9-56 0 0,0 1 0 0 0,0-1-1 0 0,0 1 1 0 0,0 0 0 0 0,-1 0 0 0 0,1 0-1 0 0,-1 0 1 0 0,0 0 0 0 0,0 1 0 0 0,0-1-1 0 0,0 1 1 0 0,0-1 0 0 0,-1 1-1 0 0,1 0 1 0 0,-1 0 0 0 0,0 0 0 0 0,-1-1-1 0 0,1 1 1 0 0,0 0 0 0 0,-1 0 0 0 0,0 0-1 0 0,0 4 1 0 0,-2 4 24 0 0,0 0-1 0 0,0 0 1 0 0,-1-1 0 0 0,-1 1-1 0 0,1-1 1 0 0,-2 0 0 0 0,0 0-1 0 0,0 0 1 0 0,-1-1-1 0 0,-12 16 1 0 0,-2 1 137 0 0,-1-1 1 0 0,-38 34-1 0 0,37-42-131 0 0,0-1 0 0 0,-1-1-1 0 0,0-1 1 0 0,-31 13 0 0 0,49-25-67 0 0,-23 11 40 0 0,-30 9 0 0 0,19-8 4 0 0,24-9-54 0 0,0-1 0 0 0,0 0 0 0 0,-18 2 0 0 0,26-6-88 0 0,1 0 0 0 0,0 0 0 0 0,-1-1 0 0 0,1 0 1 0 0,-1 0-1 0 0,1-1 0 0 0,-1 0 0 0 0,1 0 0 0 0,0 0 0 0 0,-9-4 1 0 0,13 5-43 0 0,0-1 1 0 0,0 0 0 0 0,0 0-1 0 0,1 0 1 0 0,-1-1 0 0 0,0 1-1 0 0,1 0 1 0 0,-1-1 0 0 0,1 1-1 0 0,0-1 1 0 0,-1 1 0 0 0,1-1-1 0 0,0 0 1 0 0,0 0 0 0 0,0 1 0 0 0,-1-4-1 0 0,-3-9-1415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2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935 0 9215 0 0,'0'0'422'0'0,"-3"0"-13"0"0,-4 2-335 0 0,0 0 0 0 0,1 0-1 0 0,-1 1 1 0 0,0 0 0 0 0,1 0 0 0 0,-1 0 0 0 0,1 1-1 0 0,-9 6 1 0 0,-46 44 2084 0 0,43-38-1464 0 0,18-15-689 0 0,-229 214 1691 0 0,19 19-770 0 0,162-169-462 0 0,3 2 0 0 0,-41 81 1 0 0,-37 79 200 0 0,80-133-758 0 0,42-93-760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0,'0'0'748'0'0,"1"2"-492"0"0,2 28 1429 0 0,-2 36 0 0 0,-2-47-864 0 0,1 0 0 0 0,1 1 0 0 0,1-1-1 0 0,1 0 1 0 0,0 0 0 0 0,9 26 0 0 0,-3-23-546 0 0,1-2 0 0 0,1 1 0 0 0,1-2-1 0 0,0 1 1 0 0,2-2 0 0 0,0 0 0 0 0,1 0-1 0 0,1-2 1 0 0,0 0 0 0 0,1 0 0 0 0,1-2-1 0 0,22 14 1 0 0,211 157 214 0 0,-250-184-618 0 0,0 0-244 0 0,-1-1 338 0 0,1 0 0 0 0,-1 0 1 0 0,0 1-1 0 0,1-1 0 0 0,-1 0 1 0 0,0 0-1 0 0,1 0 0 0 0,-1 0 1 0 0,1 0-1 0 0,-1 1 0 0 0,0-1 1 0 0,1 0-1 0 0,-1 0 0 0 0,0 0 1 0 0,1 0-1 0 0,-1 0 0 0 0,1 0 1 0 0,-1 0-1 0 0,0-1 0 0 0,1 1 1 0 0,-1 0-1 0 0,1 0 0 0 0,-1 0 1 0 0,0 0-1 0 0,1 0 0 0 0,0-1 1 0 0,11-3-537 0 0,-12 4 546 0 0,3-2-411 0 0,1 0 1 0 0,-1-1 0 0 0,0 0-1 0 0,0 0 1 0 0,0 0 0 0 0,0 0-1 0 0,0 0 1 0 0,-1-1-1 0 0,1 1 1 0 0,2-6 0 0 0,8-12-5923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2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1 7831 0 0,'0'0'356'0'0,"-1"0"-6"0"0,-6 2-87 0 0,0 1 0 0 0,1 0 0 0 0,-1 0 0 0 0,1 0 0 0 0,0 0 1 0 0,0 1-1 0 0,0 0 0 0 0,-6 5 0 0 0,-42 44 5492 0 0,25-23-5036 0 0,12-14-444 0 0,-216 194 1934 0 0,99-110-1407 0 0,-24 19-85 0 0,70-50-701 0 0,87-68-363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2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6447 0 0,'0'0'6934'0'0,"0"2"-6377"0"0,-2 5-49 0 0,2-5 435 0 0,1 0-509 0 0,78 148 3444 0 0,-37-76-2845 0 0,-36-63-922 0 0,0 1 0 0 0,-1-1 0 0 0,-1 1-1 0 0,0 0 1 0 0,0 0 0 0 0,-2 0 0 0 0,1 1 0 0 0,-1-1 0 0 0,0 20 0 0 0,-3-23-89 0 0,1 0 0 0 0,-1 0 1 0 0,-1 0-1 0 0,0 0 0 0 0,0 0 1 0 0,0 0-1 0 0,-1 0 0 0 0,-1-1 1 0 0,1 1-1 0 0,-2-1 0 0 0,1 0 1 0 0,-1 0-1 0 0,-9 12 0 0 0,-2-2 26 0 0,-1-1-1 0 0,-1-1 1 0 0,0 0 0 0 0,-1-1-1 0 0,0-1 1 0 0,-32 17-1 0 0,-134 55-1521 0 0,168-79 213 0 0,4-2-61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57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0 11231 0 0,'0'0'11008'0'0,"-2"1"-10704"0"0,1-1-275 0 0,1 0 0 0 0,0 0 0 0 0,-1 0 1 0 0,1 0-1 0 0,-1 0 0 0 0,1 0 0 0 0,0 1 0 0 0,-1-1 0 0 0,1 0 0 0 0,0 0 0 0 0,-1 0 0 0 0,1 1 0 0 0,0-1 1 0 0,-1 0-1 0 0,1 1 0 0 0,0-1 0 0 0,-1 0 0 0 0,1 0 0 0 0,0 1 0 0 0,0-1 0 0 0,-1 1 0 0 0,1-1 0 0 0,0 0 1 0 0,0 1-1 0 0,0-1 0 0 0,0 0 0 0 0,-1 1 0 0 0,1-1 0 0 0,0 1 0 0 0,0-1 0 0 0,0 0 0 0 0,0 1 0 0 0,0-1 1 0 0,0 1-1 0 0,0-1 0 0 0,0 1 0 0 0,0-1 0 0 0,0 0 0 0 0,0 1 0 0 0,1-1 0 0 0,-1 1 0 0 0,-1 18 362 0 0,-1-16-360 0 0,1 1 1 0 0,-1-1-1 0 0,0 0 0 0 0,0 1 0 0 0,0-1 0 0 0,-1 0 0 0 0,1 0 0 0 0,-1-1 0 0 0,1 1 0 0 0,-1 0 0 0 0,0-1 0 0 0,0 0 0 0 0,0 1 0 0 0,0-1 0 0 0,-1 0 0 0 0,1-1 0 0 0,-5 3 0 0 0,-9 3 7 0 0,0-1 0 0 0,-22 6 1 0 0,29-10-30 0 0,-47 12-40 0 0,-2-3-1 0 0,0-2 1 0 0,-84 2 0 0 0,93-10-381 0 0,1-3 0 0 0,-87-12 0 0 0,119 11 54 0 0,0-1 0 0 0,1 0-1 0 0,-1-1 1 0 0,-16-8 0 0 0,32 12 89 0 0,8 0-187 0 0,-2 0 535 0 0,0 1 1 0 0,-1-1 0 0 0,1 1-1 0 0,0 0 1 0 0,8 1 0 0 0,-12-1-39 0 0,1 1 0 0 0,-1-1 0 0 0,1 1 0 0 0,-1-1 0 0 0,0 1 0 0 0,1 0 0 0 0,-1-1 0 0 0,0 1 0 0 0,0 0 0 0 0,0 0-1 0 0,1 0 1 0 0,-1 0 0 0 0,0 0 0 0 0,0 0 0 0 0,0 0 0 0 0,0 0 0 0 0,-1 1 0 0 0,1-1 0 0 0,0 0 0 0 0,0 0 0 0 0,-1 1 0 0 0,1-1 0 0 0,0 2 0 0 0,0 1-2 0 0,0 1-1 0 0,0-1 1 0 0,0 1-1 0 0,0-1 1 0 0,-1 1 0 0 0,1 0-1 0 0,-1-1 1 0 0,-1 1-1 0 0,1-1 1 0 0,0 1-1 0 0,-1 0 1 0 0,0-1 0 0 0,0 1-1 0 0,-1-1 1 0 0,1 0-1 0 0,-1 1 1 0 0,0-1 0 0 0,-3 5-1 0 0,-4 5 87 0 0,-1 0-1 0 0,0 0 1 0 0,-20 19-1 0 0,6-6 69 0 0,16-18-137 0 0,4-4-10 0 0,-1 0-1 0 0,0 0 1 0 0,0-1 0 0 0,0 1 0 0 0,-11 6 0 0 0,15-11 7 0 0,12 6 11 0 0,-2-3-61 0 0,1 0 1 0 0,0 0-1 0 0,-1-1 1 0 0,1 0-1 0 0,0-1 0 0 0,17 1 1 0 0,61-8 31 0 0,-51 3-30 0 0,-7 1-14 0 0,114-6-214 0 0,-107 7 135 0 0,72 10 0 0 0,-91-6 105 0 0,1 1 0 0 0,26 8 0 0 0,-39-10-11 0 0,0 1 0 0 0,0 0 0 0 0,0 0 0 0 0,0 0 0 0 0,0 0 0 0 0,-1 1 0 0 0,1 0 0 0 0,-1 0 0 0 0,0 1 0 0 0,6 7 0 0 0,-8-9 24 0 0,0 1-1 0 0,0 0 1 0 0,0 0-1 0 0,-1 1 1 0 0,1-1-1 0 0,-1 0 1 0 0,0 1-1 0 0,2 8 0 0 0,-3-10 26 0 0,-1 0-1 0 0,0 0 1 0 0,1 0-1 0 0,-1 0 1 0 0,-1 1-1 0 0,1-1 1 0 0,0 0 0 0 0,-1 0-1 0 0,0 0 1 0 0,1 0-1 0 0,-1 0 1 0 0,0 0-1 0 0,-1 0 1 0 0,-2 5-1 0 0,-1 1 36 0 0,-1-1 0 0 0,0 0 0 0 0,0 0 0 0 0,-1 0 0 0 0,0-1 0 0 0,-8 7 0 0 0,1-3-7 0 0,1-1 0 0 0,-28 16 0 0 0,25-18-49 0 0,-1 0 1 0 0,-1-1 0 0 0,1 0-1 0 0,-31 6 1 0 0,36-10-23 0 0,0-2 0 0 0,-1 1 0 0 0,1-1 1 0 0,0-1-1 0 0,-1 0 0 0 0,1-1 0 0 0,-24-4 0 0 0,8 0 6 0 0,20 4-7 0 0,1 0 1 0 0,0-1-1 0 0,0 0 0 0 0,0 0 0 0 0,-14-6 1 0 0,14 3 30 0 0,2 1-50 0 0,5 3-81 0 0,-1 1-77 0 0,1-1 91 0 0,0 1 0 0 0,0 0 0 0 0,0 0-1 0 0,0-1 1 0 0,-1 1 0 0 0,1 0 0 0 0,0 0-1 0 0,0 0 1 0 0,-1 0 0 0 0,1-1 0 0 0,0 1 0 0 0,0 0-1 0 0,-1 0 1 0 0,1 0 0 0 0,0 0 0 0 0,0 0-1 0 0,-1 0 1 0 0,1-1 0 0 0,0 1 0 0 0,0 0 0 0 0,-1 0-1 0 0,1 0 1 0 0,-2 5-366 0 0,1 0-1 0 0,0-1 0 0 0,1 1 1 0 0,-1 0-1 0 0,1 0 1 0 0,0 0-1 0 0,0-1 1 0 0,1 1-1 0 0,-1 0 1 0 0,1 0-1 0 0,2 7 1 0 0,3 2-1329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2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36 189 1839 0 0,'-2'0'134'0'0,"-2"-2"141"0"0,-1 1 1 0 0,1-1 0 0 0,0 0-1 0 0,0 0 1 0 0,1-1-1 0 0,-7-3 1 0 0,20-3 6151 0 0,-13 7-6434 0 0,-3-5 2925 0 0,6 7-2849 0 0,0 0 0 0 0,0 0 1 0 0,0-1-1 0 0,0 1 0 0 0,0 0 0 0 0,0-1 0 0 0,0 1 1 0 0,0 0-1 0 0,0 0 0 0 0,0-1 0 0 0,0 1 1 0 0,1 0-1 0 0,-1 0 0 0 0,0-1 0 0 0,0 1 0 0 0,0 0 1 0 0,0 0-1 0 0,1 0 0 0 0,-1-1 0 0 0,0 1 1 0 0,0 0-1 0 0,1 0 0 0 0,-1 0 0 0 0,0 0 0 0 0,0-1 1 0 0,1 1-1 0 0,-1 0 0 0 0,0 0 0 0 0,1 0 1 0 0,0-1 394 0 0,2 1 42 0 0,0 1-324 0 0,1 0-1 0 0,0 0 1 0 0,-1 0-1 0 0,1 0 1 0 0,-1 1-1 0 0,0-1 1 0 0,1 1-1 0 0,-1 0 1 0 0,0 0-1 0 0,0 0 1 0 0,0 0-1 0 0,0 1 1 0 0,4 3-1 0 0,-3-1 0 0 0,-1 0 0 0 0,1 0-1 0 0,-1 0 1 0 0,1 1-1 0 0,-1 0 1 0 0,-1-1 0 0 0,4 9-1 0 0,0 8 132 0 0,-1 0-1 0 0,-1 0 0 0 0,2 33 1 0 0,-5-45-216 0 0,23 322 596 0 0,-22-306-599 0 0,11 47-1 0 0,-7-53 16 0 0,-2-14-86 0 0,-3-4-10 0 0,1 0 1 0 0,0 0-1 0 0,-1 0 0 0 0,1 0 1 0 0,-1 0-1 0 0,0 1 0 0 0,2 2 0 0 0,-2-3 170 0 0,1-2-108 0 0,0 1-63 0 0,0-1 0 0 0,0 0 0 0 0,0 0 0 0 0,0 0 0 0 0,0 0 0 0 0,0 0-1 0 0,0-1 1 0 0,0 1 0 0 0,0 0 0 0 0,-1-1 0 0 0,1 0 0 0 0,0 1-1 0 0,0-1 1 0 0,0 0 0 0 0,2-2 0 0 0,-1 1 10 0 0,0 0 0 0 0,0-1 0 0 0,0 1-1 0 0,-1-1 1 0 0,1 0 0 0 0,-1 0 0 0 0,4-6 0 0 0,1-4 48 0 0,0 0-1 0 0,-1-1 1 0 0,5-18 0 0 0,-10 27-54 0 0,12-35 127 0 0,0 0 19 0 0,1 0-1 0 0,2 0 1 0 0,22-36-1 0 0,1 13-115 0 0,3 3 0 0 0,3 1 0 0 0,3 2-1 0 0,74-69 1 0 0,-9 10-81 0 0,-112 115-123 0 0,-1 1 0 0 0,1-1 0 0 0,-1 1-1 0 0,1 0 1 0 0,-1-1 0 0 0,1 1 0 0 0,-1-1 0 0 0,1 1-1 0 0,-1 0 1 0 0,1 0 0 0 0,0-1 0 0 0,-1 1 0 0 0,1 0-1 0 0,-1 0 1 0 0,1-1 0 0 0,0 1 0 0 0,-1 0 0 0 0,1 0 0 0 0,0 0-1 0 0,-1 0 1 0 0,1 0 0 0 0,0 0 0 0 0,-1 0 0 0 0,1 0-1 0 0,-1 1 1 0 0,1-1 0 0 0,0 0 0 0 0,-1 0 0 0 0,1 0-1 0 0,0 1 1 0 0,-1-1 0 0 0,1 0 0 0 0,-1 0 0 0 0,1 1-1 0 0,-1-1 1 0 0,1 1 0 0 0,0 0 0 0 0,6 6-1444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2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12407 0 0,'0'0'4531'0'0,"1"2"-3836"0"0,-1 0-564 0 0,1 0 1 0 0,0 0 0 0 0,0 0-1 0 0,0 0 1 0 0,0 0 0 0 0,0 0 0 0 0,1-1-1 0 0,-1 1 1 0 0,0 0 0 0 0,1-1-1 0 0,-1 1 1 0 0,1-1 0 0 0,0 0-1 0 0,-1 0 1 0 0,1 1 0 0 0,0-1 0 0 0,2 1-1 0 0,0-1 29 0 0,0 1 0 0 0,0-1 0 0 0,1 0 0 0 0,-1 0 0 0 0,0 0 0 0 0,1 0 0 0 0,7-1 0 0 0,5-1 102 0 0,1-1 0 0 0,-1 0-1 0 0,21-6 1 0 0,-35 7-218 0 0,3 0 17 0 0,100-27 303 0 0,-92 23-853 0 0,28-4 1 0 0,-18 7-6720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28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16007 0 0,'0'0'1820'0'0,"3"0"-1214"0"0,112-7 4538 0 0,-89 4-4777 0 0,0-2 1 0 0,38-13-1 0 0,-28 8-564 0 0,39-5 1 0 0,-23 4-327 0 0,15 0-2217 0 0,-37 7 1124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2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50 5527 0 0,'0'0'498'0'0,"-1"1"-406"0"0,-15 13 9886 0 0,25-4-8372 0 0,-7-8-1437 0 0,0 1 0 0 0,1-2 0 0 0,-1 1-1 0 0,1 0 1 0 0,0 0 0 0 0,-1-1 0 0 0,1 1 0 0 0,0-1 0 0 0,0 0 0 0 0,0 0 0 0 0,0 0 0 0 0,0 0 0 0 0,0-1 0 0 0,0 1 0 0 0,0-1 0 0 0,0 0 0 0 0,1 0 0 0 0,-1 0 0 0 0,4 0 0 0 0,7-2 398 0 0,1-1-1 0 0,26-7 1 0 0,-21 5-205 0 0,69-21 460 0 0,-26 12-1023 0 0,-39 10-2284 0 0,46-15 0 0 0,-53 13-59 0 0,2-1-3586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2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14 2303 0 0,'-1'-1'167'0'0,"-6"-8"2925"0"0,6 9-2596 0 0,1-1-1 0 0,-1 1 1 0 0,0 0-1 0 0,1-1 1 0 0,-1 1-1 0 0,0-1 1 0 0,1 1-1 0 0,-1 0 1 0 0,0 0-1 0 0,0 0 1 0 0,1-1-1 0 0,-2 1 1 0 0,-14 2 4764 0 0,14-1-4934 0 0,-1 0 1 0 0,1 0-1 0 0,-1 1 0 0 0,1-1 1 0 0,-1 1-1 0 0,1-1 1 0 0,0 1-1 0 0,-3 2 1 0 0,-1 3-199 0 0,0 1 1 0 0,1 0 0 0 0,0 0-1 0 0,0 0 1 0 0,-5 14-1 0 0,-14 48 9 0 0,11-31-16 0 0,-19 43 177 0 0,-49 90-1 0 0,-56 71-24 0 0,66-133-201 0 0,-19 37-20 0 0,68-102-845 0 0,9-16-6232 0 0,8-20 811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3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12439 0 0,'0'0'7458'0'0,"3"0"-6502"0"0,455-40 4729 0 0,-225 11-4892 0 0,-6 24-741 0 0,-151 6-1012 0 0,-74-1 607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3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49 8751 0 0,'-3'-9'13609'0'0,"23"3"-13347"0"0,0 1 0 0 0,-1 1-1 0 0,2 1 1 0 0,-1 1-1 0 0,29 0 1 0 0,7-2-54 0 0,-55 4-207 0 0,196-13 346 0 0,-156 13-256 0 0,1 1 0 0 0,72 12 0 0 0,-93-8-91 0 0,-8 2 16 0 0,-12-6-11 0 0,-1 0 0 0 0,1 1 0 0 0,0-1 0 0 0,-1 0 0 0 0,1 1 1 0 0,-1-1-1 0 0,1 1 0 0 0,-1-1 0 0 0,1 0 0 0 0,-1 1 0 0 0,0-1 0 0 0,0 1 0 0 0,0-1 0 0 0,0 1 0 0 0,0-1 0 0 0,0 1 0 0 0,0-1 0 0 0,-1 1 0 0 0,1-1 1 0 0,0 1-1 0 0,-1-1 0 0 0,1 0 0 0 0,-1 1 0 0 0,1-1 0 0 0,-1 0 0 0 0,0 1 0 0 0,0-1 0 0 0,-1 3 0 0 0,-3 3 39 0 0,-1 0 1 0 0,1-1-1 0 0,-11 10 0 0 0,-86 74 220 0 0,-25 25 12 0 0,117-105-276 0 0,1 0 0 0 0,1 0 0 0 0,0 1 0 0 0,0 0 0 0 0,-10 21 0 0 0,15-24 0 0 0,-1-1 0 0 0,1 1 0 0 0,1 0 0 0 0,0-1 0 0 0,0 1 0 0 0,0 0 0 0 0,1 1 0 0 0,0-1 0 0 0,1 0 0 0 0,1 14 0 0 0,0-16-3 0 0,0 0 1 0 0,1 0-1 0 0,-1-1 0 0 0,1 1 1 0 0,1-1-1 0 0,-1 1 0 0 0,1-1 1 0 0,6 9-1 0 0,32 39-32 0 0,-25-35 30 0 0,103 116 193 0 0,-78-90-152 0 0,-38-39-87 0 0,1-1 0 0 0,1 0 0 0 0,-1 0 0 0 0,0 0 1 0 0,1-1-1 0 0,0 1 0 0 0,0-1 0 0 0,0 0 0 0 0,0-1 0 0 0,0 1 0 0 0,1-1 0 0 0,-1 0 0 0 0,1-1 0 0 0,0 1 0 0 0,-1-1 1 0 0,1 0-1 0 0,0 0 0 0 0,0-1 0 0 0,0 1 0 0 0,0-2 0 0 0,-1 1 0 0 0,1 0 0 0 0,0-1 0 0 0,0 0 0 0 0,0-1 0 0 0,7-2 0 0 0,-9 2-624 0 0,1 1 0 0 0,-1-2-1 0 0,0 1 1 0 0,-1 0 0 0 0,1-1 0 0 0,0 0-1 0 0,5-5 1 0 0,2-4-6436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3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840 38 1375 0 0,'0'0'5311'0'0,"1"-1"-4221"0"0,-1-1 1 0 0,1 1-1 0 0,0-1 0 0 0,-1 1 0 0 0,1-1 1 0 0,-1 1-1 0 0,0-1 0 0 0,1 1 1 0 0,-1-1-1 0 0,0-2 0 0 0,-3 2-952 0 0,1 0 0 0 0,-1 0 0 0 0,0 0 0 0 0,1 1 0 0 0,-1-1 0 0 0,0 1 0 0 0,0 0 0 0 0,0-1-1 0 0,0 1 1 0 0,-1 1 0 0 0,1-1 0 0 0,0 0 0 0 0,0 1 0 0 0,0-1 0 0 0,-1 1 0 0 0,1 0 0 0 0,0 0 0 0 0,-4 1 0 0 0,-8 1 28 0 0,1 1 0 0 0,-26 7 0 0 0,31-7-154 0 0,-39 15 177 0 0,46-17 86 0 0,-1 0-247 0 0,-1 0 1 0 0,1 0 0 0 0,-1 1-1 0 0,1-1 1 0 0,0 1-1 0 0,-5 2 1 0 0,0 1 0 0 0,-15 6 9 0 0,4-2 93 0 0,-17 11 0 0 0,31-17-107 0 0,1 0-1 0 0,-1 0 1 0 0,1 1-1 0 0,0 0 1 0 0,0 0-1 0 0,0 0 1 0 0,0 0 0 0 0,-4 7-1 0 0,7-9 137 0 0,10 11-67 0 0,-6-10-71 0 0,0 0-1 0 0,0 0 0 0 0,0 0 1 0 0,1 0-1 0 0,-1-1 0 0 0,1 1 1 0 0,0-1-1 0 0,0 0 0 0 0,6 3 1 0 0,3 1 44 0 0,-1 0-55 0 0,1-1-11 0 0,-2 1 0 0 0,0 3 0 0 0,0 0 0 0 0,-9-8 0 0 0,1 1 0 0 0,-1 0 0 0 0,1 1 0 0 0,-1-1 0 0 0,0 0 0 0 0,0 1 0 0 0,0-1 0 0 0,0 1 0 0 0,0 0 0 0 0,-1-1 0 0 0,1 1 0 0 0,1 5 0 0 0,1 3 0 0 0,-1-7-4 0 0,2 6 49 0 0,-3 15 77 0 0,-2-21-93 0 0,0 0-1 0 0,-1-1 1 0 0,0 1 0 0 0,1 0 0 0 0,-2 0-1 0 0,1-1 1 0 0,0 1 0 0 0,-1 0-1 0 0,1-1 1 0 0,-1 1 0 0 0,0-1 0 0 0,0 0-1 0 0,0 0 1 0 0,-1 0 0 0 0,1 0 0 0 0,-1 0-1 0 0,0 0 1 0 0,0-1 0 0 0,0 1 0 0 0,0-1-1 0 0,0 0 1 0 0,-5 3 0 0 0,-2 0 34 0 0,0 0-1 0 0,-1 0 1 0 0,1-1 0 0 0,-1 0-1 0 0,0-1 1 0 0,-16 2 0 0 0,4-1 9 0 0,-1-2 1 0 0,-1-1 0 0 0,-44-3-1 0 0,-71-18 428 0 0,-20-1-185 0 0,79 21-343 0 0,80 0-108 0 0,3 0-148 0 0,56 11-1287 0 0,-17-9-5852 0 0,-19 0 305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3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538 216 2759 0 0,'0'0'3634'0'0,"-2"0"-2509"0"0,-22 0 559 0 0,10-1-441 0 0,-1 1 1 0 0,1 0-1 0 0,-26 5 0 0 0,39-5-838 0 0,-1 1 1 0 0,1-1-1 0 0,-1 1 0 0 0,1 0 0 0 0,0-1 0 0 0,-1 1 0 0 0,1 0 0 0 0,0 0 0 0 0,-1 0 0 0 0,1 0 1 0 0,0 0-1 0 0,0 0 0 0 0,0 0 0 0 0,0 0 0 0 0,0 0 0 0 0,0 1 0 0 0,-1 1 0 0 0,1-1-233 0 0,0 1-1 0 0,0 0 1 0 0,0-1-1 0 0,0 1 1 0 0,0 0-1 0 0,1 0 1 0 0,0 0-1 0 0,-1-1 1 0 0,1 4-1 0 0,0 0-123 0 0,0 0-1 0 0,1-1 0 0 0,0 1 1 0 0,0 0-1 0 0,0-1 0 0 0,1 1 1 0 0,0 0-1 0 0,4 8 0 0 0,-4-10-8 0 0,1 1-1 0 0,-1-1 0 0 0,1 0 0 0 0,0 0 0 0 0,1-1 0 0 0,-1 1 0 0 0,1 0 0 0 0,-1-1 0 0 0,1 0 0 0 0,0 0 0 0 0,0 0 0 0 0,1-1 0 0 0,8 5 0 0 0,-7-5-16 0 0,1 0 0 0 0,-1 0-1 0 0,1 0 1 0 0,0-1 0 0 0,0 0 0 0 0,0-1-1 0 0,-1 0 1 0 0,1 0 0 0 0,7-1 0 0 0,10-3-6 0 0,-1 0 0 0 0,-1-2 0 0 0,1-1 0 0 0,37-17 0 0 0,-32 12-114 0 0,-1-1 0 0 0,0-1-1 0 0,28-20 1 0 0,-46 27 17 0 0,0 0 1 0 0,0 0-1 0 0,-1 0 0 0 0,0-1 1 0 0,0 0-1 0 0,-1-1 0 0 0,0 1 1 0 0,-1-2-1 0 0,0 1 0 0 0,0-1 0 0 0,8-18 1 0 0,-13 24 34 0 0,0 1-1 0 0,0-1 1 0 0,0 1 0 0 0,0-1 0 0 0,-1 0-1 0 0,1 0 1 0 0,-1 1 0 0 0,0-1 0 0 0,0 0-1 0 0,-1 0 1 0 0,1 1 0 0 0,-1-1 0 0 0,0 0-1 0 0,0 1 1 0 0,0-1 0 0 0,-2-4 0 0 0,1 3 7 0 0,-1 1 0 0 0,0 0 1 0 0,0-1-1 0 0,0 1 1 0 0,0 0-1 0 0,-1 0 0 0 0,0 1 1 0 0,0-1-1 0 0,0 1 1 0 0,-7-5-1 0 0,1 2 19 0 0,1 1 0 0 0,-1 0-1 0 0,-1 1 1 0 0,1 0 0 0 0,-1 0 0 0 0,1 1-1 0 0,-1 1 1 0 0,0 0 0 0 0,0 0 0 0 0,-15 0 0 0 0,15 4 7 0 0,0-1 1 0 0,1 2 0 0 0,-1-1 0 0 0,0 2 0 0 0,1-1 0 0 0,0 1 0 0 0,0 1 0 0 0,-12 7 0 0 0,-8 2-21 0 0,-155 83 33 0 0,119-60 0 0 0,52-29 1 0 0,-38 20 8 0 0,1 2 0 0 0,-51 41 0 0 0,88-61 54 0 0,1 1-1 0 0,1 1 1 0 0,0 0-1 0 0,1 0 0 0 0,0 1 1 0 0,1 1-1 0 0,0 0 1 0 0,1 0-1 0 0,1 1 1 0 0,0 0-1 0 0,1 0 1 0 0,-6 20-1 0 0,11-27-17 0 0,0 0 1 0 0,0-1-1 0 0,0 1 0 0 0,1 0 0 0 0,1 0 0 0 0,-1 0 1 0 0,1 1-1 0 0,1-1 0 0 0,-1 0 0 0 0,1 0 0 0 0,1 0 1 0 0,0-1-1 0 0,0 1 0 0 0,0 0 0 0 0,1-1 0 0 0,0 1 1 0 0,0-1-1 0 0,1 0 0 0 0,0 0 0 0 0,0 0 0 0 0,1 0 1 0 0,0-1-1 0 0,0 0 0 0 0,1 0 0 0 0,-1 0 0 0 0,1-1 1 0 0,0 1-1 0 0,1-1 0 0 0,11 7 0 0 0,-2-4 91 0 0,1 0 1 0 0,-1-1-1 0 0,1-1 0 0 0,1-1 0 0 0,-1 0 0 0 0,1-1 0 0 0,0-1 1 0 0,0 0-1 0 0,0-2 0 0 0,23 0 0 0 0,20-3 395 0 0,100-19 0 0 0,-160 21-528 0 0,94-19 267 0 0,-92 18 150 0 0,-20 7-2185 0 0,12-5-1581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3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15 2303 0 0,'-2'2'102'0'0,"-2"1"-80"0"0,0 0 1 0 0,0 0 0 0 0,-1 0-1 0 0,0-1 1 0 0,1 0 0 0 0,-1 1-1 0 0,-8 1 1 0 0,-19 10 7874 0 0,32-14-7756 0 0,0 0 1 0 0,-1 0-1 0 0,1 0 0 0 0,0 0 0 0 0,0 0 0 0 0,-1 0 0 0 0,1 0 0 0 0,0 0 0 0 0,0 0 1 0 0,-1 0-1 0 0,1 0 0 0 0,0 0 0 0 0,0 0 0 0 0,-1 0 0 0 0,1 0 0 0 0,0 0 0 0 0,0 0 0 0 0,-1 1 1 0 0,1-1-1 0 0,0 0 0 0 0,0 0 0 0 0,-1 0 0 0 0,1 0 0 0 0,0 1 0 0 0,0-1 0 0 0,0 0 1 0 0,0 0-1 0 0,-1 0 0 0 0,1 1 0 0 0,0-1 0 0 0,0 0 0 0 0,0 0 0 0 0,0 0 0 0 0,0 1 0 0 0,0-1 1 0 0,-1 0-1 0 0,1 1 0 0 0,0-1 0 0 0,0 0 0 0 0,0 0 0 0 0,0 1 0 0 0,0-1 0 0 0,0 0 1 0 0,0 0-1 0 0,0 1 0 0 0,0-1 0 0 0,0 0 0 0 0,0 0 0 0 0,1 1 0 0 0,-1-1 0 0 0,0 0 1 0 0,0 0-1 0 0,0 1 0 0 0,0-1 0 0 0,0 0 0 0 0,0 0 0 0 0,1 1 0 0 0,-1-1 0 0 0,0 0 0 0 0,0 0 1 0 0,0 0-1 0 0,1 1 0 0 0,11 12 2100 0 0,-7-11-2101 0 0,1 0-1 0 0,0 1 0 0 0,0-2 1 0 0,-1 1-1 0 0,1-1 1 0 0,0 0-1 0 0,0 0 1 0 0,0-1-1 0 0,0 1 1 0 0,0-1-1 0 0,0-1 0 0 0,9-1 1 0 0,8-2 292 0 0,42-13 1 0 0,-40 9-266 0 0,165-51-1788 0 0,-188 58 978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2:5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7367 0 0,'-8'-6'763'0'0,"-5"-4"365"0"0,12 9-677 0 0,0 0 0 0 0,-1-1 1 0 0,1 1-1 0 0,0 0 0 0 0,-1 0 0 0 0,1 0 0 0 0,-1 1 0 0 0,1-1 0 0 0,-1 0 1 0 0,1 0-1 0 0,-1 1 0 0 0,1-1 0 0 0,-1 1 0 0 0,0 0 0 0 0,1-1 0 0 0,-1 1 1 0 0,0 0-1 0 0,-3 0 0 0 0,4 0 330 0 0,0 1-687 0 0,0-1 1 0 0,0 1-1 0 0,1 0 0 0 0,-1 0 0 0 0,0-1 1 0 0,1 1-1 0 0,-1 0 0 0 0,1 0 0 0 0,-1 0 1 0 0,1 0-1 0 0,-1 0 0 0 0,1 0 0 0 0,-1 0 1 0 0,1 0-1 0 0,0 0 0 0 0,0 0 0 0 0,0 0 1 0 0,0 0-1 0 0,-1 0 0 0 0,1 0 0 0 0,1 2 1 0 0,1 22 643 0 0,1-15-615 0 0,0 0 0 0 0,1 0-1 0 0,0 0 1 0 0,0-1 0 0 0,1 1-1 0 0,1-1 1 0 0,-1 0 0 0 0,1-1 0 0 0,13 14-1 0 0,6 4-50 0 0,43 34 0 0 0,-48-44-8 0 0,-2-1-44 0 0,17 14 56 0 0,-1 1 0 0 0,45 53 0 0 0,-59-58 105 0 0,30 46 0 0 0,-44-60-104 0 0,0 1 0 0 0,-1-1 0 0 0,0 1 0 0 0,-1 0 0 0 0,0 0 0 0 0,0 0 0 0 0,2 22 0 0 0,-5-15-22 0 0,-1 0 0 0 0,-1 0 0 0 0,0 0-1 0 0,-1 0 1 0 0,-1 0 0 0 0,-1 0 0 0 0,-1 0-1 0 0,-1-1 1 0 0,-8 21 0 0 0,-5 1 105 0 0,-1 0-1 0 0,-45 67 1 0 0,51-88-173 0 0,-1 0-1 0 0,-1-1 0 0 0,0-1 1 0 0,-1 0-1 0 0,-24 17 1 0 0,-4-1-36 0 0,-54 28 0 0 0,87-54 16 0 0,7-3-25 0 0,0-1 0 0 0,-1 0 0 0 0,1 0 0 0 0,-1-1 0 0 0,-11 4 0 0 0,12-5-10 0 0,5-1 47 0 0,-2 3 25 0 0,-19 9-124 0 0,13-8 61 0 0,7-4-182 0 0,10 0-5566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3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84 2759 0 0,'-2'-1'207'0'0,"-22"-9"666"0"0,-39-7 7146 0 0,61 17-7214 0 0,-7-5 4375 0 0,22 1-4948 0 0,-1 0 0 0 0,23-2 1 0 0,7-3 74 0 0,25-3 303 0 0,-30 7-284 0 0,-8 0 113 0 0,0 2-1 0 0,1 1 1 0 0,47 2-1 0 0,-63 1-296 0 0,0 1-1 0 0,0 0 0 0 0,0 1 1 0 0,0 0-1 0 0,-1 1 1 0 0,1 1-1 0 0,-1 0 0 0 0,0 1 1 0 0,19 11-1 0 0,-29-15-139 0 0,0 0 1 0 0,-1 0-1 0 0,1 0 0 0 0,-1 0 1 0 0,0 0-1 0 0,0 1 0 0 0,0-1 1 0 0,0 1-1 0 0,0 0 0 0 0,0-1 1 0 0,-1 1-1 0 0,1 0 0 0 0,-1 0 1 0 0,0 0-1 0 0,1 0 0 0 0,-2 0 1 0 0,1 0-1 0 0,0 1 0 0 0,-1-1 1 0 0,1 0-1 0 0,-1 0 0 0 0,0 0 1 0 0,0 1-1 0 0,0-1 0 0 0,0 0 1 0 0,-2 5-1 0 0,-1 6 8 0 0,-1 0-1 0 0,-1-1 1 0 0,0 0-1 0 0,-13 22 1 0 0,12-23-9 0 0,-14 24 19 0 0,-2-1 1 0 0,-43 50-1 0 0,47-62-17 0 0,-22 26-114 0 0,-21 27-289 0 0,51-61 330 0 0,1 0 0 0 0,0 0-1 0 0,-10 25 1 0 0,17-34 49 0 0,0 1 0 0 0,0 0-1 0 0,0 0 1 0 0,1 0 0 0 0,0 0 0 0 0,1 0-1 0 0,-1 0 1 0 0,1 0 0 0 0,1 0 0 0 0,0 0-1 0 0,-1 0 1 0 0,2 0 0 0 0,-1 0 0 0 0,5 10-1 0 0,3 6 21 0 0,1-1-1 0 0,24 40 1 0 0,1 1 42 0 0,-21-35 42 0 0,18 29 0 0 0,-31-56-78 0 0,0 1 0 0 0,0-1 0 0 0,1 0 0 0 0,-1 1 0 0 0,0-1 0 0 0,1 0 0 0 0,-1 0 0 0 0,1 0 0 0 0,0 0 0 0 0,-1 0 0 0 0,4 1 0 0 0,-2 0 7 0 0,8 1 36 0 0,-1-2-36 0 0,-1-1-168 0 0,-7 0-661 0 0,6-9-2603 0 0,-3-1-3235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3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0 7687 0 0,'0'0'12847'0'0,"1"0"-12439"0"0,7 0-141 0 0,-7 0 131 0 0,1 0-211 0 0,-101 18 895 0 0,-75 12-1007 0 0,154-26-75 0 0,-27 5 0 0 0,0 2 0 0 0,-46 19 0 0 0,89-28 0 0 0,-1-1 0 0 0,1 2 0 0 0,1-1 0 0 0,-7 5 0 0 0,2 0 0 0 0,8-6 1 0 0,0 0 0 0 0,0 0 0 0 0,0-1 0 0 0,-1 1 0 0 0,1 0 1 0 0,0-1-1 0 0,0 1 0 0 0,0 0 0 0 0,0 0 0 0 0,0-1 0 0 0,0 1 0 0 0,1 0 0 0 0,-1 0 0 0 0,0 0 0 0 0,2 4 27 0 0,0-1 0 0 0,1 0 0 0 0,-1 0 0 0 0,1-1 0 0 0,-1 1 0 0 0,1 0 0 0 0,0-1 0 0 0,0 0 0 0 0,6 5 0 0 0,2 1 22 0 0,20 13 0 0 0,-19-14-34 0 0,-1 0 1 0 0,0 0-1 0 0,14 15 0 0 0,-21-19-16 0 0,0 0 0 0 0,-1 1-1 0 0,1-1 1 0 0,-1 1-1 0 0,0-1 1 0 0,-1 1-1 0 0,1 0 1 0 0,-1 0-1 0 0,0 0 1 0 0,0 1 0 0 0,2 8-1 0 0,-4-1 1 0 0,0-10 11 0 0,-1 1 0 0 0,0-1 0 0 0,0 1 0 0 0,0-1-1 0 0,0 1 1 0 0,0-1 0 0 0,-1 0 0 0 0,1 0 0 0 0,-1 1 0 0 0,0-1 0 0 0,0-1-1 0 0,0 1 1 0 0,-1 0 0 0 0,1 0 0 0 0,-1-1 0 0 0,1 1 0 0 0,-1-1-1 0 0,0 0 1 0 0,0 0 0 0 0,0 0 0 0 0,0 0 0 0 0,0 0 0 0 0,0-1 0 0 0,0 1-1 0 0,-6 1 1 0 0,-8 2 107 0 0,0-1-1 0 0,-1 0 1 0 0,-34 2-1 0 0,26-3-109 0 0,7-1-13 0 0,-154 13-1359 0 0,171-15 1082 0 0,4-2-763 0 0,28-20-1232 0 0,-6 7 962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3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11519 0 0,'0'0'5547'0'0,"2"2"-4131"0"0,11 22-471 0 0,106 171 3439 0 0,-98-165-4104 0 0,1-1 1 0 0,2 0 0 0 0,1-2-1 0 0,34 29 1 0 0,-11-19-40 0 0,1-1 0 0 0,67 35 1 0 0,-7-11-264 0 0,-107-59-131 0 0,0 0-1 0 0,0-1 1 0 0,0 1-1 0 0,0 0 0 0 0,0-1 1 0 0,0 0-1 0 0,4 1 1 0 0,-1-1-452 0 0,-3 1-224 0 0,0-3 509 0 0,1 1 0 0 0,-1 0 0 0 0,0 0 0 0 0,0 1 0 0 0,0-1 0 0 0,1 0 0 0 0,2 0 1 0 0,7-2-5650 0 0,-4-2-374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35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16783 0 0,'0'0'1522'0'0,"-1"2"-1250"0"0,-4 26 296 0 0,4-16-158 0 0,-1 0-1 0 0,-1 0 1 0 0,-7 22-1 0 0,-2-10-110 0 0,-1-1-1 0 0,0 0 1 0 0,-2-1-1 0 0,0-1 0 0 0,-2 0 1 0 0,-30 30-1 0 0,-128 100 73 0 0,146-128-298 0 0,-86 67-346 0 0,113-89-1455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3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4143 0 0,'0'0'6999'0'0,"2"0"-5855"0"0,2 1-19 0 0,0-1 0 0 0,1 1-1 0 0,-1 0 1 0 0,0 0 0 0 0,0 0 0 0 0,5 2 0 0 0,6 2 578 0 0,-13-4-1664 0 0,3 0 32 0 0,-1 0 1 0 0,0 0 0 0 0,0 0-1 0 0,1-1 1 0 0,4 1-1 0 0,-7-2-59 0 0,1 1 1 0 0,-1-1-1 0 0,0 0 0 0 0,1 1 0 0 0,-1-1 1 0 0,0 0-1 0 0,1-1 0 0 0,-1 1 0 0 0,0 0 1 0 0,2-2-1 0 0,-1 1-85 0 0,-1 0 0 0 0,0 0 0 0 0,0 0 0 0 0,-1 0 0 0 0,1 0 0 0 0,0 0 0 0 0,-1-1 0 0 0,1 1 0 0 0,0-4 1 0 0,-1 5-763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3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1839 0 0,'0'0'13987'0'0,"1"0"-13276"0"0,47-2 6588 0 0,-35-1-12098 0 0,-2 0-2247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3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0,'0'0'16884'0'0,"2"1"-16707"0"0,0 0-124 0 0,14 3 304 0 0,-15-3-233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3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2759 0 0,'-3'0'207'0'0,"-34"3"-19"0"0,-23-3 4819 0 0,20-1-1753 0 0,19 0-2006 0 0,15 1-849 0 0,1-1 0 0 0,-1 1 0 0 0,1 0 0 0 0,-1 1-1 0 0,1-1 1 0 0,0 1 0 0 0,-12 3 2393 0 0,24 7-2317 0 0,-2-6-429 0 0,0-1 1 0 0,0 0-1 0 0,1 0 1 0 0,-1 0-1 0 0,1-1 1 0 0,0 1 0 0 0,0-1-1 0 0,8 2 1 0 0,2 3 10 0 0,5 1 18 0 0,1-1 0 0 0,36 10 0 0 0,51 4 34 0 0,-44-9-66 0 0,-38-8-9 0 0,131 31 9 0 0,-133-29-30 0 0,-1 1-1 0 0,-1 1 1 0 0,0 2 0 0 0,32 18-1 0 0,-50-27-6 0 0,-1 2 0 0 0,1-1 0 0 0,-1 0 0 0 0,0 1 0 0 0,0 0 0 0 0,0 0 0 0 0,-1 0 0 0 0,5 6 0 0 0,-6-7 1 0 0,0 1 0 0 0,-1-1 0 0 0,0 0 0 0 0,1 1 0 0 0,-1-1 0 0 0,0 1 0 0 0,0-1 0 0 0,-1 1 0 0 0,1 0 0 0 0,-1-1 0 0 0,0 1 0 0 0,0 0 0 0 0,-1 6 0 0 0,0-1 13 0 0,-1 1 1 0 0,-1-1-1 0 0,1 0 0 0 0,-2 1 0 0 0,1-1 1 0 0,-1-1-1 0 0,-6 11 0 0 0,-42 57 458 0 0,35-51-306 0 0,-6 6-77 0 0,-54 83 594 0 0,63-91-537 0 0,1 2 0 0 0,-19 49 0 0 0,26-56-180 0 0,2 1 0 0 0,0-1 0 0 0,1 0 0 0 0,-2 38 0 0 0,6-14-66 0 0,5 49 0 0 0,-5-81 68 0 0,1-1-1 0 0,0 0 1 0 0,0 0-1 0 0,1 0 0 0 0,0 0 1 0 0,1 0-1 0 0,0-1 1 0 0,6 12-1 0 0,-6-15 20 0 0,-1 0 0 0 0,1-1-1 0 0,0 1 1 0 0,0 0 0 0 0,0-1 0 0 0,1 0-1 0 0,0 0 1 0 0,-1 0 0 0 0,1-1-1 0 0,0 1 1 0 0,1-1 0 0 0,-1-1 0 0 0,1 1-1 0 0,6 2 1 0 0,13 2-53 0 0,-19-7 55 0 0,0-1-11 0 0,4 2 702 0 0,-6-1-4330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4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61 9383 0 0,'0'0'852'0'0,"3"-1"-704"0"0,8-3 670 0 0,0-1 0 0 0,-1-1-1 0 0,1 0 1 0 0,-1 0 0 0 0,12-10 0 0 0,1-1 5988 0 0,-35 21-6407 0 0,-63 26-185 0 0,5-1-217 0 0,-32 12 57 0 0,-18 6 9 0 0,67-34 1 0 0,23-8-48 0 0,12-1 15 0 0,-12 13-14 0 0,27-15-19 0 0,0 0 1 0 0,1 0-1 0 0,-1 1 0 0 0,0-1 0 0 0,1 1 1 0 0,0-1-1 0 0,-1 1 0 0 0,1 0 0 0 0,0 0 1 0 0,1 0-1 0 0,-1 0 0 0 0,0 0 0 0 0,1 1 1 0 0,-2 5-1 0 0,0 2-10 0 0,1 0 1 0 0,0 0-1 0 0,1 14 1 0 0,-1-7 0 0 0,1-15 0 0 0,0 1-4 0 0,6 11-12 0 0,2 1 27 0 0,-3-13 0 0 0,0-1 0 0 0,-1 1 0 0 0,1 0 0 0 0,1 0 0 0 0,-1 0 0 0 0,0 0 0 0 0,1-1 0 0 0,-1 0 0 0 0,1 0 0 0 0,0 0 0 0 0,5 1 0 0 0,15 6 0 0 0,-15-4 11 0 0,-7-3 31 0 0,5 1-19 0 0,-8-3-20 0 0,1 1-1 0 0,-1-1 0 0 0,1 1 1 0 0,0-1-1 0 0,-1 1 0 0 0,1-1 1 0 0,-1 1-1 0 0,1-1 1 0 0,-1 1-1 0 0,1-1 0 0 0,-1 1 1 0 0,1 0-1 0 0,-1-1 1 0 0,0 1-1 0 0,1 0 0 0 0,-1-1 1 0 0,0 1-1 0 0,0 0 1 0 0,1 0-1 0 0,-1-1 0 0 0,0 1 1 0 0,0 0-1 0 0,0 0 0 0 0,0-1 1 0 0,0 1-1 0 0,0 1 1 0 0,-4 17 3 0 0,2-15 18 0 0,-1 0 0 0 0,0 0 0 0 0,0 0 0 0 0,0 0 0 0 0,0-1 0 0 0,0 1 0 0 0,-1-1 0 0 0,1 0 0 0 0,-1 0 0 0 0,-6 4 0 0 0,-6 2 88 0 0,-22 11-1 0 0,30-16-80 0 0,-180 69 258 0 0,52-23-147 0 0,131-48-138 0 0,2-1-7 0 0,1 0 0 0 0,0 0 0 0 0,-1 0 0 0 0,1 0 0 0 0,-1-1 0 0 0,0 1 0 0 0,1-1 0 0 0,-5 0 0 0 0,5 1-114 0 0,6-4-213 0 0,0 0 157 0 0,0 0-1 0 0,0 1 0 0 0,0 0 0 0 0,1 0 0 0 0,-1 0 0 0 0,5-1 1 0 0,3-2-287 0 0,14-5-1647 0 0,4-1-5080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4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579 137 12407 0 0,'9'-19'833'0'0,"-4"11"-484"0"0,0-1 1 0 0,-1 0-1 0 0,0 1 1 0 0,-1-1-1 0 0,1 0 0 0 0,-2-1 1 0 0,0 1-1 0 0,3-18 1 0 0,-5 26-288 0 0,0 1 0 0 0,-1-1 0 0 0,1 0 0 0 0,0 1 1 0 0,0-1-1 0 0,0 1 0 0 0,-1-1 0 0 0,1 0 0 0 0,0 1 1 0 0,-1-1-1 0 0,1 1 0 0 0,0-1 0 0 0,-1 1 0 0 0,1-1 1 0 0,-1 1-1 0 0,1-1 0 0 0,-1 1 0 0 0,1 0 0 0 0,-1-1 0 0 0,1 1 1 0 0,-1 0-1 0 0,1-1 0 0 0,-1 1 0 0 0,1 0 0 0 0,-1 0 1 0 0,-1-1-1 0 0,-16-3 269 0 0,17 4-216 0 0,-16-2 13 0 0,0 2 1 0 0,1-1-1 0 0,-1 2 0 0 0,0 0 1 0 0,-20 5-1 0 0,-83 24 332 0 0,120-30-457 0 0,-19 5 41 0 0,0 2 0 0 0,1 0 0 0 0,0 1 0 0 0,1 0 0 0 0,-1 2-1 0 0,2 0 1 0 0,-1 1 0 0 0,2 1 0 0 0,-1 0 0 0 0,2 1 0 0 0,-1 0 0 0 0,2 2-1 0 0,0-1 1 0 0,1 2 0 0 0,0-1 0 0 0,1 2 0 0 0,1 0 0 0 0,0 0 0 0 0,-10 27 0 0 0,10-16-41 0 0,1 1 0 0 0,1 1 1 0 0,1-1-1 0 0,-3 42 0 0 0,8-50-11 0 0,2-1 0 0 0,0 1 0 0 0,1 0-1 0 0,1 0 1 0 0,1-1 0 0 0,1 1-1 0 0,10 29 1 0 0,-1-16-22 0 0,1 0-1 0 0,2-1 0 0 0,1-1 1 0 0,38 52-1 0 0,100 105-131 0 0,-60-79 145 0 0,-60-67 17 0 0,-2 1 0 0 0,39 71 0 0 0,-59-91 0 0 0,-1 2 0 0 0,-1-1 0 0 0,-1 2 0 0 0,-2-1 0 0 0,0 1 0 0 0,6 49 0 0 0,-11-37-4 0 0,-1-1 0 0 0,-1 0 0 0 0,-3 1 0 0 0,-1-1 0 0 0,-12 59 0 0 0,7-66 52 0 0,-1 1-1 0 0,-1-1 0 0 0,-1-1 0 0 0,-2 0 0 0 0,-1 0 1 0 0,-35 51-1 0 0,29-53 161 0 0,-2-1 0 0 0,-1-2 1 0 0,-40 36-1 0 0,-86 58 288 0 0,58-50-536 0 0,89-67-86 0 0,0 1-2156 0 0,1-3 2284 0 0,1 0-1 0 0,0 0 1 0 0,0 0 0 0 0,0 0-1 0 0,-1 0 1 0 0,1 0 0 0 0,0 0 0 0 0,0 0-1 0 0,-1 0 1 0 0,1 0 0 0 0,-4 1-1445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3:17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588 255 2759 0 0,'0'0'4554'0'0,"1"0"-3652"0"0,1 1-628 0 0,0 0-1 0 0,0-1 0 0 0,0 1 1 0 0,0 0-1 0 0,0 0 0 0 0,0 0 1 0 0,0 0-1 0 0,0 1 0 0 0,-1-1 1 0 0,1 0-1 0 0,0 1 0 0 0,-1-1 1 0 0,0 1-1 0 0,1-1 0 0 0,-1 1 1 0 0,0 0-1 0 0,1 0 0 0 0,-1 0 1 0 0,0-1-1 0 0,-1 1 0 0 0,1 0 1 0 0,0 0-1 0 0,0 3 0 0 0,3 28 3735 0 0,0-53-3010 0 0,3-6-481 0 0,14-31 0 0 0,6-22-394 0 0,-25 70-124 0 0,0 0-1 0 0,-1 0 1 0 0,0 0-1 0 0,0 0 0 0 0,-1-1 1 0 0,-1-17-1 0 0,0 25-12 0 0,1-1 1 0 0,-1 0-1 0 0,0 0 0 0 0,0 0 0 0 0,0 1 0 0 0,0-1 1 0 0,0 1-1 0 0,-1-1 0 0 0,1 1 0 0 0,-1-1 0 0 0,0 1 1 0 0,1 0-1 0 0,-1-1 0 0 0,0 1 0 0 0,0 0 0 0 0,-1 0 1 0 0,1 1-1 0 0,0-1 0 0 0,-1 0 0 0 0,1 1 0 0 0,-1-1 1 0 0,1 1-1 0 0,-1 0 0 0 0,0 0 0 0 0,-5-1 0 0 0,1 0-54 0 0,0 1 0 0 0,0 0-1 0 0,0 0 1 0 0,0 1 0 0 0,0-1-1 0 0,-1 2 1 0 0,1-1-1 0 0,0 1 1 0 0,-9 2 0 0 0,-5 3 68 0 0,-1 2 1 0 0,1 0 0 0 0,1 1 0 0 0,0 0-1 0 0,0 2 1 0 0,1 1 0 0 0,0 0 0 0 0,1 1 0 0 0,-27 26-1 0 0,-8 13 22 0 0,-70 91-1 0 0,113-131-21 0 0,0 0 1 0 0,-69 92 33 0 0,68-88-25 0 0,2 0 0 0 0,0 0 0 0 0,1 0 0 0 0,1 1-1 0 0,-6 19 1 0 0,12-32 4 0 0,0-1 0 0 0,0 0 0 0 0,0 1-1 0 0,1-1 1 0 0,0 1 0 0 0,-1-1 0 0 0,1 1 0 0 0,0-1 0 0 0,1 1-1 0 0,-1-1 1 0 0,1 1 0 0 0,0-1 0 0 0,0 1 0 0 0,1 3 0 0 0,-1-5 14 0 0,0 0 0 0 0,1 0 0 0 0,-1 0 0 0 0,0 0 0 0 0,1 0 0 0 0,-1-1 0 0 0,1 1 0 0 0,0-1 0 0 0,0 1 1 0 0,-1-1-1 0 0,1 0 0 0 0,0 1 0 0 0,0-1 0 0 0,0 0 0 0 0,0 0 0 0 0,0-1 0 0 0,1 1 0 0 0,-1 0 0 0 0,0-1 0 0 0,0 1 1 0 0,0-1-1 0 0,1 0 0 0 0,2 1 0 0 0,9-1 117 0 0,-1 0 0 0 0,0-1 1 0 0,1-1-1 0 0,-1 0 0 0 0,0-1 0 0 0,0 0 0 0 0,0-1 1 0 0,14-5-1 0 0,8-7-53 0 0,52-30 0 0 0,-69 34-70 0 0,1-1 0 0 0,-1-1 0 0 0,-1 0 0 0 0,0-1 1 0 0,-1-1-1 0 0,-1 0 0 0 0,-1-2 0 0 0,0 1 0 0 0,-1-2 0 0 0,-1 0 1 0 0,-1 0-1 0 0,0-1 0 0 0,-2 0 0 0 0,12-35 0 0 0,-19 52-31 0 0,0-1-19 0 0,-2-16-16 0 0,1 21-76 0 0,2 7 110 0 0,-1-6 11 0 0,-1 1 0 0 0,0 0 0 0 0,0 0 0 0 0,0 0 0 0 0,0 0 0 0 0,-1 0 0 0 0,1 0 0 0 0,-1 0 0 0 0,0 0 0 0 0,0 0 0 0 0,0 0 0 0 0,0 0 0 0 0,0 0 0 0 0,-1 0 0 0 0,1 0 0 0 0,-1 0 0 0 0,0 0 0 0 0,0 0 0 0 0,0 0 0 0 0,-2 4 0 0 0,-1 2 0 0 0,-37 100 259 0 0,36-94-231 0 0,-1 0 1 0 0,0 0 0 0 0,-1-1-1 0 0,-1 0 1 0 0,0-1-1 0 0,-16 21 1 0 0,23-33 24 0 0,12 2 11 0 0,-7-2-106 0 0,0-1 0 0 0,0 1 0 0 0,0-1 0 0 0,0 0 0 0 0,-1 0-1 0 0,1 0 1 0 0,0-1 0 0 0,0 0 0 0 0,6-1 0 0 0,32-15-751 0 0,-19 6 437 0 0,-22 11-210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4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54 9671 0 0,'0'0'2472'0'0,"-2"2"-862"0"0,-67 42 3426 0 0,60-37-4898 0 0,0 0-1 0 0,0 1 1 0 0,1 0 0 0 0,0 0 0 0 0,-9 14-1 0 0,5-3 20 0 0,0 1-1 0 0,2 0 1 0 0,0 1-1 0 0,1 0 1 0 0,1 1 0 0 0,-7 32-1 0 0,14-51-141 0 0,1 0 0 0 0,-1 0 0 0 0,0-1 0 0 0,1 1-1 0 0,0 0 1 0 0,0 0 0 0 0,0 0 0 0 0,0 0 0 0 0,0 0 0 0 0,0 0 0 0 0,1 0-1 0 0,0 0 1 0 0,-1 0 0 0 0,1-1 0 0 0,0 1 0 0 0,0 0 0 0 0,1-1 0 0 0,-1 1-1 0 0,1 0 1 0 0,-1-1 0 0 0,1 0 0 0 0,0 1 0 0 0,0-1 0 0 0,0 0 0 0 0,0 0-1 0 0,0 0 1 0 0,4 3 0 0 0,-1-2 28 0 0,0 0-1 0 0,0 0 0 0 0,0-1 1 0 0,0 0-1 0 0,1 0 0 0 0,-1 0 1 0 0,1-1-1 0 0,-1 0 0 0 0,1 0 1 0 0,-1 0-1 0 0,1-1 0 0 0,0 0 1 0 0,-1 0-1 0 0,10-1 0 0 0,5-2 71 0 0,0-1 0 0 0,32-12 1 0 0,-36 11-75 0 0,0-1-29 0 0,-12 3-4 0 0,7-6-18 0 0,10-19 82 0 0,-17 22-47 0 0,-1 0 0 0 0,0-1 0 0 0,0 0 0 0 0,0 0 0 0 0,-1 0 1 0 0,0 0-1 0 0,0 0 0 0 0,-1 0 0 0 0,0 0 0 0 0,0-1 0 0 0,-1 1 0 0 0,0-13 0 0 0,-1 5 77 0 0,-1 0 0 0 0,-1 0 1 0 0,0 0-1 0 0,-1 0 0 0 0,-6-16 0 0 0,7 24-93 0 0,0-1-1 0 0,-1 1 0 0 0,0 0 0 0 0,-1 0 0 0 0,0 0 0 0 0,0 1 1 0 0,0-1-1 0 0,-12-9 0 0 0,2 3-559 0 0,-1 1 1 0 0,-25-15-1 0 0,39 26 310 0 0,-1-12-1113 0 0,4 3 396 0 0,-1 7-36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4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697 617 8287 0 0,'0'0'639'0'0,"0"2"-415"0"0,0 5-11 0 0,0-5 761 0 0,0 0 327 0 0,1 8-236 0 0,-1-1 2847 0 0,1-18-2096 0 0,16-119-908 0 0,-8 76-278 0 0,2-83 0 0 0,-13-34-703 0 0,1 127 14 0 0,2 22 4 0 0,-6-39 0 0 0,3 50 24 0 0,1 7 4 0 0,0-1 0 0 0,0 0 0 0 0,1 0 0 0 0,-1 0 0 0 0,1 0 0 0 0,0 0 0 0 0,0-3 0 0 0,-1 8-44 0 0,-1 0 67 0 0,1 0 0 0 0,0-1-1 0 0,0 1 1 0 0,0 0 0 0 0,1 0 0 0 0,-1 0-1 0 0,0-1 1 0 0,1 1 0 0 0,-1 0 0 0 0,1 0 0 0 0,-1 0-1 0 0,1 0 1 0 0,0 0 0 0 0,0 0 0 0 0,0 2-1 0 0,0 3 1 0 0,-1 33 57 0 0,1-29-18 0 0,0 0-1 0 0,-1 0 1 0 0,0 0 0 0 0,-1 0 0 0 0,0 0-1 0 0,-4 13 1 0 0,-3-4 48 0 0,0 0 1 0 0,-1-1-1 0 0,-1-1 0 0 0,-1 0 0 0 0,-1 0 0 0 0,0-1 0 0 0,-1-1 1 0 0,-23 21-1 0 0,1-5 48 0 0,-2-1 0 0 0,-69 42 0 0 0,62-46-95 0 0,0-1 1 0 0,-2-3 0 0 0,-69 26-1 0 0,107-46-27 0 0,0 0 1 0 0,0-1-1 0 0,0 0 0 0 0,0-1 0 0 0,0 0 1 0 0,-18 0-1 0 0,24-1 11 0 0,1-1 0 0 0,-1 1 0 0 0,1 0 0 0 0,0-1 0 0 0,-1 0 0 0 0,1 1 0 0 0,0-1 0 0 0,0 0 0 0 0,-1 0 0 0 0,1 0 0 0 0,0 0 0 0 0,0-1 0 0 0,0 1 0 0 0,0-1 0 0 0,1 1 0 0 0,-1-1 0 0 0,0 1-1 0 0,1-1 1 0 0,-1 0 0 0 0,1 0 0 0 0,-1 0 0 0 0,1 0 0 0 0,0 0 0 0 0,0 0 0 0 0,0 0 0 0 0,0-1 0 0 0,0 1 0 0 0,0 0 0 0 0,1 0 0 0 0,-1-1 0 0 0,0-2 0 0 0,0-5 20 0 0,1-1 1 0 0,-1 1-1 0 0,2 0 0 0 0,-1-1 0 0 0,1 1 0 0 0,1 0 1 0 0,3-13-1 0 0,27-72 337 0 0,-15 47-300 0 0,-3 8-77 0 0,-3 9 0 0 0,-1 0 0 0 0,11-59 0 0 0,-21 65-15 0 0,-8 54-138 0 0,7-20 145 0 0,0 0 1 0 0,1 0-1 0 0,0 1 0 0 0,1-1 1 0 0,0 0-1 0 0,0 0 0 0 0,1 0 1 0 0,0-1-1 0 0,0 1 0 0 0,1 0 1 0 0,0-1-1 0 0,9 16 0 0 0,-5-11-1 0 0,1-1-1 0 0,0 0 1 0 0,0-1-1 0 0,1 0 1 0 0,1 0-1 0 0,0-1 1 0 0,17 14-1 0 0,-5-9 54 0 0,0-1 0 0 0,1-1 0 0 0,1-1-1 0 0,0-2 1 0 0,0 0 0 0 0,50 13 0 0 0,-68-21-24 0 0,0 0 6 0 0,1 0 0 0 0,-1 0 0 0 0,0 1-1 0 0,7 4 1 0 0,-11-6 42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4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10047 0 0,'0'0'4276'0'0,"0"2"-3745"0"0,16 59 1183 0 0,-4-16-517 0 0,18 48 0 0 0,-7-39-557 0 0,2-1 0 0 0,33 50 0 0 0,-37-70-485 0 0,2-1 0 0 0,1-1 1 0 0,56 55-1 0 0,-59-66-88 0 0,1 0 0 0 0,1-2-1 0 0,1-1 1 0 0,35 20 0 0 0,-39-26 24 0 0,1-1 1 0 0,0 0 0 0 0,0-2-1 0 0,36 9 1 0 0,-44-13-45 0 0,-6-3-34 0 0,0 1 1 0 0,0-1 0 0 0,0 0 0 0 0,-1-1 0 0 0,10 0-1 0 0,-14 0-197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45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63 9095 0 0,'0'0'415'0'0,"0"-2"-7"0"0,-1-1-337 0 0,1 0-23 0 0,4-14-6 0 0,2 3 477 0 0,0-1 1394 0 0,-4 7 2943 0 0,4 17-3986 0 0,-5-6-809 0 0,-1-1 0 0 0,0 1 0 0 0,1 0 1 0 0,-1-1-1 0 0,0 1 0 0 0,0-1 0 0 0,-1 1 1 0 0,1 0-1 0 0,0-1 0 0 0,-1 1 0 0 0,0-1 1 0 0,0 1-1 0 0,1-1 0 0 0,-1 1 0 0 0,-2 1 1 0 0,-22 40 425 0 0,17-32-369 0 0,-19 27 73 0 0,-1-2 1 0 0,-41 41-1 0 0,28-33-132 0 0,-158 157 18 0 0,-27 33-10 0 0,215-221-481 0 0,-36 41-3397 0 0,49-57 3474 0 0,0 0 1 0 0,0 1-1 0 0,1-1 1 0 0,-1 1-1 0 0,1 0 1 0 0,3-2-1 0 0,2 0-764 0 0,9-6-3697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4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89 5063 0 0,'0'0'4128'0'0,"-2"-1"-3626"0"0,2 1-292 0 0,0 0 1 0 0,-1 0 0 0 0,1 0 0 0 0,0 0-1 0 0,0 0 1 0 0,-1 0 0 0 0,1 0-1 0 0,0 0 1 0 0,-1 0 0 0 0,1 0 0 0 0,-2-2 1685 0 0,2 2-1685 0 0,0-1-1 0 0,-1 1 1 0 0,1 0 0 0 0,0 0-1 0 0,0-1 1 0 0,0 1 0 0 0,0 0 0 0 0,0-1-1 0 0,-1 1 1 0 0,1 0 0 0 0,0 0-1 0 0,0-1 1 0 0,0 0 0 0 0,6-11 1543 0 0,-3 8-1615 0 0,1-1 0 0 0,0 1 0 0 0,8-6 0 0 0,-4 4 90 0 0,0 0 0 0 0,0 1 1 0 0,1 0-1 0 0,0 0 0 0 0,0 1 0 0 0,10-3 0 0 0,-14 5-177 0 0,0 1 1 0 0,0-1-1 0 0,0 1 0 0 0,1 0 0 0 0,-1 1 0 0 0,0-1 1 0 0,1 1-1 0 0,-1 0 0 0 0,0 0 0 0 0,1 1 0 0 0,-1 0 1 0 0,10 2-1 0 0,-4 3-9 0 0,-9-5-36 0 0,0 0 1 0 0,0 0 0 0 0,0 0 0 0 0,0 0 0 0 0,-1 0 0 0 0,1 0 0 0 0,0 1 0 0 0,-1-1 0 0 0,1 1 0 0 0,-1-1-1 0 0,1 1 1 0 0,-1 0 0 0 0,0 0 0 0 0,0-1 0 0 0,2 4 0 0 0,-3-4 2 0 0,1 1 1 0 0,-1 0-1 0 0,0-1 1 0 0,0 1-1 0 0,0 0 1 0 0,1-1-1 0 0,-1 1 0 0 0,-1 0 1 0 0,1-1-1 0 0,0 1 1 0 0,0-1-1 0 0,-1 1 1 0 0,1 0-1 0 0,0-1 0 0 0,-2 3 1 0 0,-1 2 35 0 0,0-1 0 0 0,-1 1 0 0 0,0-1-1 0 0,0 1 1 0 0,0-1 0 0 0,-8 7 0 0 0,10-10-34 0 0,-117 104 88 0 0,-7 7-104 0 0,108-95 4 0 0,1 2 0 0 0,0 0 0 0 0,2 0 0 0 0,-19 34 0 0 0,25-34 16 0 0,9-20-10 0 0,0 1 0 0 0,1-1 0 0 0,-1 1 0 0 0,0-1 0 0 0,0 1 0 0 0,0-1 0 0 0,1 1 0 0 0,-1-1 0 0 0,0 1 0 0 0,1-1 0 0 0,-1 1-1 0 0,0-1 1 0 0,1 1 0 0 0,-1-1 0 0 0,0 0 0 0 0,1 1 0 0 0,-1-1 0 0 0,1 0 0 0 0,-1 1 0 0 0,1-1 0 0 0,0 1 0 0 0,0-1 7 0 0,2 2 41 0 0,0 0-1 0 0,1 0 0 0 0,-1 0 1 0 0,1-1-1 0 0,0 1 1 0 0,-1-1-1 0 0,1 0 0 0 0,0 0 1 0 0,0 0-1 0 0,0-1 1 0 0,7 1-1 0 0,5-1 266 0 0,26-3-1 0 0,-22 1-108 0 0,21-3 341 0 0,52-14 0 0 0,-52 10-258 0 0,50-5 0 0 0,-56 9-207 0 0,-19 2-109 0 0,-1 1-1 0 0,24 1 1 0 0,-37 1-49 0 0,1 5-585 0 0,-3-5 558 0 0,0 0-1 0 0,1 0 1 0 0,-1 0-1 0 0,0 0 1 0 0,0 1 0 0 0,0-1-1 0 0,1 0 1 0 0,-1 0-1 0 0,0 0 1 0 0,0 1-1 0 0,0-1 1 0 0,0 0 0 0 0,1 0-1 0 0,-1 1 1 0 0,0-1-1 0 0,0 0 1 0 0,0 0-1 0 0,0 1 1 0 0,0-1 0 0 0,0 0-1 0 0,0 0 1 0 0,0 1-1 0 0,0-1 1 0 0,0 0-1 0 0,0 1 1 0 0,0-1 0 0 0,0 0-1 0 0,0 0 1 0 0,0 1-1 0 0,0-1 1 0 0,0 1 0 0 0,-2 9-1287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4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473 253 2303 0 0,'0'0'4064'0'0,"-2"0"-2774"0"0,-16 6 394 0 0,16-6-247 0 0,0 1-788 0 0,-1 1-399 0 0,1-1-1 0 0,0 1 1 0 0,0 0-1 0 0,0-1 0 0 0,0 1 1 0 0,0 0-1 0 0,0 0 1 0 0,0 1-1 0 0,0-1 0 0 0,1 0 1 0 0,-1 1-1 0 0,1-1 1 0 0,0 1-1 0 0,0-1 1 0 0,0 1-1 0 0,0-1 0 0 0,0 1 1 0 0,0 0-1 0 0,1-1 1 0 0,-1 1-1 0 0,1 0 0 0 0,0 5 1 0 0,0 0-66 0 0,0 0 1 0 0,1 0-1 0 0,0 0 1 0 0,0-1-1 0 0,1 1 0 0 0,0 0 1 0 0,4 10-1 0 0,-1-9-82 0 0,-1-1-1 0 0,1 1 0 0 0,1-1 1 0 0,0 0-1 0 0,0 0 0 0 0,0-1 1 0 0,1 0-1 0 0,0 0 0 0 0,1 0 1 0 0,0-1-1 0 0,0 0 0 0 0,0-1 1 0 0,0 0-1 0 0,14 6 0 0 0,-17-9-59 0 0,1 0 1 0 0,0 0-1 0 0,0 0 0 0 0,0-1 1 0 0,0 0-1 0 0,0-1 0 0 0,0 1 1 0 0,0-1-1 0 0,1 0 0 0 0,-1 0 1 0 0,11-3-1 0 0,0-1 104 0 0,-1-1 0 0 0,29-13 0 0 0,-14 6-4 0 0,-1-2-68 0 0,-1-1 0 0 0,-1-1 0 0 0,0-2 0 0 0,28-23 0 0 0,-46 34-62 0 0,9-7 13 0 0,0-2 0 0 0,30-32 1 0 0,-40 38-65 0 0,0-1-1 0 0,-1 0 1 0 0,0 0 0 0 0,-1-1 0 0 0,-1 0 0 0 0,8-19 0 0 0,-12 26-18 0 0,-1 1 0 0 0,0-1 0 0 0,0 0 0 0 0,0 0 0 0 0,-1 0 0 0 0,1 0 0 0 0,-1 1 0 0 0,0-1 0 0 0,-1 0 0 0 0,1 0 0 0 0,-1 0 0 0 0,0 0 0 0 0,0 1 0 0 0,-1-1 0 0 0,1 0 0 0 0,-1 1 0 0 0,0-1 0 0 0,0 1 0 0 0,-1 0-1 0 0,1-1 1 0 0,-1 1 0 0 0,0 0 0 0 0,0 1 0 0 0,-7-7 0 0 0,4 4-3 0 0,-1 0 0 0 0,0 0 0 0 0,0 0 0 0 0,-1 1 1 0 0,0 1-1 0 0,1-1 0 0 0,-2 1 0 0 0,1 1 0 0 0,0-1 0 0 0,-1 1 0 0 0,1 1 0 0 0,-16-3 0 0 0,8 3 19 0 0,1 0 0 0 0,-1 2-1 0 0,0 0 1 0 0,1 1 0 0 0,-1 0 0 0 0,1 1 0 0 0,-1 1-1 0 0,-21 7 1 0 0,-8 4-259 0 0,-57 26 0 0 0,82-30 257 0 0,0 1 1 0 0,0 0-1 0 0,1 2 1 0 0,-34 28-1 0 0,-97 118 4 0 0,10 13-217 0 0,92-110-4 0 0,23-30 53 0 0,-32 54-1 0 0,47-67 257 0 0,1-1 0 0 0,0 1 0 0 0,2 1 1 0 0,-11 37-1 0 0,17-52 12 0 0,0 0 0 0 0,0 0 1 0 0,0-1-1 0 0,1 1 0 0 0,-1 0 1 0 0,1 0-1 0 0,0 0 0 0 0,0 0 0 0 0,1 0 1 0 0,0 0-1 0 0,0 0 0 0 0,0 0 0 0 0,0 0 1 0 0,1-1-1 0 0,-1 1 0 0 0,1-1 0 0 0,1 1 1 0 0,-1-1-1 0 0,4 6 0 0 0,0-3 60 0 0,0-1-1 0 0,0 0 1 0 0,0 0 0 0 0,1 0-1 0 0,0-1 1 0 0,0 0 0 0 0,0 0-1 0 0,1-1 1 0 0,10 5 0 0 0,-5-4 20 0 0,0-1 0 0 0,0 0 0 0 0,1 0 0 0 0,0-1 1 0 0,17 1-1 0 0,-2-3 31 0 0,-1-1 1 0 0,0-1-1 0 0,0-1 0 0 0,0-2 1 0 0,34-8-1 0 0,-22 3-20 0 0,167-43 753 0 0,-151 35-755 0 0,89-40 0 0 0,-140 54-1038 0 0,13-5 2043 0 0,-14 5-4824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50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5 208 9503 0 0,'0'0'2476'0'0,"0"3"-1678"0"0,-2 10-28 0 0,2-10 402 0 0,0 0-629 0 0,0 7-3 0 0,0-7 11 0 0,-1-1 7 0 0,0 13 1064 0 0,3-13-1132 0 0,2 0-374 0 0,-1 1-1 0 0,1-1 0 0 0,0 0 1 0 0,0-1-1 0 0,0 1 0 0 0,0-1 0 0 0,0 1 1 0 0,0-1-1 0 0,0 0 0 0 0,0-1 1 0 0,1 1-1 0 0,-1-1 0 0 0,0 0 1 0 0,1 0-1 0 0,-1 0 0 0 0,0-1 1 0 0,8-1-1 0 0,9-2 100 0 0,-1-2-1 0 0,27-10 1 0 0,-46 16-200 0 0,163-72 399 0 0,-116 49-508 0 0,8-6-1348 0 0,74-52-1 0 0,-79 47-1708 0 0,-34 23 1516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5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47 1839 0 0,'0'0'83'0'0,"-2"-1"-6"0"0,1-1-59 0 0,-14-10-20 0 0,-4-1 14317 0 0,21 12-14150 0 0,9-2-47 0 0,0 0-1 0 0,0 0 1 0 0,0 2-1 0 0,19-2 1 0 0,-4 0 6 0 0,-13 2-32 0 0,0 1-1 0 0,1 0 1 0 0,-1 1-1 0 0,1 0 1 0 0,20 5-1 0 0,-1 3 187 0 0,33 12 1 0 0,-38-8-14 0 0,0 0 1 0 0,42 28 0 0 0,-66-39-252 0 0,0 0 1 0 0,-1 0-1 0 0,1 1 0 0 0,-1 0 1 0 0,1-1-1 0 0,-1 1 1 0 0,0 1-1 0 0,0-1 0 0 0,0 0 1 0 0,-1 1-1 0 0,1-1 1 0 0,-1 1-1 0 0,0 0 0 0 0,0-1 1 0 0,0 1-1 0 0,0 0 0 0 0,-1 1 1 0 0,0-1-1 0 0,0 0 1 0 0,0 0-1 0 0,0 0 0 0 0,0 1 1 0 0,-1 4-1 0 0,0-4-14 0 0,1 5 0 0 0,-1-1 0 0 0,-1 0 0 0 0,1 1 0 0 0,-2-1 0 0 0,1 0 0 0 0,-1 0 0 0 0,-5 16 0 0 0,-7 10 100 0 0,-1-1 0 0 0,-2-1 0 0 0,-31 48 0 0 0,-20 23-12 0 0,59-88-75 0 0,1 1 0 0 0,0 0 0 0 0,2 0-1 0 0,-9 32 1 0 0,10-27-13 0 0,1 0 0 0 0,-1 37 0 0 0,5-52 0 0 0,0 0 0 0 0,0 1 0 0 0,1-1 0 0 0,0 0 0 0 0,1 0 0 0 0,0 0 0 0 0,0 0 0 0 0,0 0 0 0 0,1 0 0 0 0,0-1 0 0 0,0 1 0 0 0,5 7 0 0 0,0-4 16 0 0,1 1-1 0 0,0-2 0 0 0,0 1 1 0 0,1-1-1 0 0,0-1 0 0 0,1 0 1 0 0,0 0-1 0 0,0-1 0 0 0,15 7 1 0 0,-6-5-23 0 0,0 0 1 0 0,0-2-1 0 0,0 0 1 0 0,41 7 0 0 0,-59-14-381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5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9 7367 0 0,'0'0'928'0'0,"2"-1"-53"0"0,11-2 4543 0 0,1 0-515 0 0,-8 1-5919 0 0,-4 2 1956 0 0,12 3 252 0 0,1 8-449 0 0,-14-10-614 0 0,-6 11 7 0 0,4-9-115 0 0,-1 0 1 0 0,0-1-1 0 0,0 0 0 0 0,-1 1 1 0 0,1-1-1 0 0,0 0 0 0 0,-1 0 1 0 0,1 0-1 0 0,-1 0 0 0 0,0-1 0 0 0,-3 3 1 0 0,-34 12 151 0 0,-26 3-102 0 0,-96 36-59 0 0,111-32 20 0 0,-70 46 0 0 0,118-67-32 0 0,0-1 0 0 0,1 1 0 0 0,-1 0 0 0 0,1 0 0 0 0,0 0 0 0 0,-3 3 0 0 0,5-5-1 0 0,-1 1 1 0 0,1 0-1 0 0,-1-1 0 0 0,1 1 0 0 0,-1 0 1 0 0,1-1-1 0 0,0 1 0 0 0,-1 0 0 0 0,1 0 1 0 0,0 0-1 0 0,0-1 0 0 0,0 1 0 0 0,-1 1 0 0 0,2 1-3 0 0,0 0-1 0 0,-1 1 0 0 0,1-1 0 0 0,0 0 0 0 0,0 0 1 0 0,1 0-1 0 0,-1 0 0 0 0,1 0 0 0 0,-1-1 0 0 0,1 1 1 0 0,4 5-1 0 0,26 27 10 0 0,-31-34-6 0 0,6 5 1 0 0,23 29 0 0 0,-21-25 0 0 0,-4-5 0 0 0,1 0 0 0 0,-1 1 0 0 0,0-1 0 0 0,-1 1 0 0 0,1 0 0 0 0,-1 0 0 0 0,4 9 0 0 0,-8-13 0 0 0,1 1 0 0 0,0-1 0 0 0,-1 1 0 0 0,0 0 0 0 0,0-1 0 0 0,0 1 0 0 0,0-1 0 0 0,0 1 0 0 0,0-1 0 0 0,-1 1 0 0 0,1-1 0 0 0,-1 1 0 0 0,0-1 0 0 0,1 1 0 0 0,-1-1 0 0 0,0 0 0 0 0,-1 1 0 0 0,-1 3 0 0 0,-1-1 0 0 0,0 1 0 0 0,0-1 0 0 0,0 0 0 0 0,-1 0 0 0 0,1 0 0 0 0,-1 0 0 0 0,0-1 0 0 0,-1 0 0 0 0,-7 5 0 0 0,-8 4 0 0 0,-27 11 0 0 0,27-16 65 0 0,1-2-1 0 0,-1 0 1 0 0,0-1 0 0 0,0-1-1 0 0,-33 2 1 0 0,-18 4 51 0 0,52-9-983 0 0,14-5-625 0 0,3 1 1065 0 0,3 2 171 0 0,0-1 0 0 0,0 1 0 0 0,0 0 0 0 0,0 0 0 0 0,0-1 0 0 0,0 1 0 0 0,0 0 0 0 0,1 0 0 0 0,-1 0 0 0 0,0 0 0 0 0,1-1 0 0 0,0-1 0 0 0,5-5-1694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5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8895 0 0,'0'0'5152'0'0,"0"2"-4384"0"0,5 19 456 0 0,1 0 0 0 0,1-1 0 0 0,17 36 0 0 0,40 55 736 0 0,-46-85-1631 0 0,1 0-1 0 0,2-2 0 0 0,0 0 1 0 0,2-1-1 0 0,29 23 1 0 0,-17-18-66 0 0,3-2 1 0 0,0-2 0 0 0,44 22-1 0 0,-24-20-188 0 0,-45-22-63 0 0,-2-2-28 0 0,-9-1-72 0 0,0 0-51 0 0,0-1-281 0 0,3 2 763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3:1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21 1375 0 0,'0'-2'107'0'0,"-8"-17"13422"0"0,8 20-13378 0 0,-1-1 1 0 0,1 0-1 0 0,-1 1 0 0 0,1-1 0 0 0,0 1 0 0 0,-1-1 0 0 0,1 0 0 0 0,-1 1 0 0 0,1-1 1 0 0,0 1-1 0 0,-1-1 0 0 0,1 1 0 0 0,0-1 0 0 0,-1 1 0 0 0,1 0 0 0 0,0-1 1 0 0,0 2-1 0 0,-9 31-268 0 0,9-26 250 0 0,1 0 0 0 0,0 0 0 0 0,0 0 0 0 0,0 1 1 0 0,1-1-1 0 0,-1 0 0 0 0,2 0 0 0 0,-1-1 0 0 0,1 1 0 0 0,5 9 0 0 0,6 7 261 0 0,23 30 0 0 0,-35-50-378 0 0,87 101 509 0 0,-1-1-181 0 0,-76-86-315 0 0,-1 0-1 0 0,0 1 1 0 0,-1 0 0 0 0,12 29-1 0 0,-19-40-23 0 0,-1 1-1 0 0,0-1 1 0 0,-1 0 0 0 0,0 0-1 0 0,0 1 1 0 0,0-1 0 0 0,-1 0-1 0 0,0 1 1 0 0,0-1 0 0 0,-1 0-1 0 0,0 1 1 0 0,0-1 0 0 0,-1 0-1 0 0,0 0 1 0 0,-3 8 0 0 0,0-5 21 0 0,1 0 0 0 0,-2-1 1 0 0,1 1-1 0 0,-1-1 1 0 0,-1 0-1 0 0,0-1 1 0 0,0 0-1 0 0,-1 0 0 0 0,-13 12 1 0 0,-158 116 722 0 0,85-61-982 0 0,93-74 41 0 0,12-3-6496 0 0,-1-2 5105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5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 8751 0 0,'0'0'794'0'0,"-1"2"-652"0"0,-15 27 3003 0 0,-1-2-1 0 0,-20 27 0 0 0,2-11-2354 0 0,5-11-457 0 0,-2-2-1 0 0,-54 41 1 0 0,-24 21 166 0 0,44-27-499 0 0,-47 44 0 0 0,55-50-17 0 0,57-57-67 0 0,14-1-1588 0 0,6 0-425 0 0,-1-5-4345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5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124 423 5063 0 0,'0'0'232'0'0,"0"2"296"0"0,-3 13 3146 0 0,-8 25 0 0 0,8-32-3228 0 0,0 0 0 0 0,0-1 0 0 0,0 1-1 0 0,-1-1 1 0 0,-1 0 0 0 0,1 0 0 0 0,-1 0-1 0 0,-7 7 1 0 0,10-12-84 0 0,0-1 38 0 0,2-1-335 0 0,-1 1 1 0 0,1-1 0 0 0,-1 1 0 0 0,1-1 0 0 0,-1 1 0 0 0,0-1 0 0 0,1 1 0 0 0,-1-1 0 0 0,1 0 0 0 0,-1 0 0 0 0,0 1-1 0 0,0-1 1 0 0,1 0 0 0 0,-1 0 0 0 0,0 0 0 0 0,1 1 0 0 0,-1-1 0 0 0,0 0 0 0 0,0 0 0 0 0,1 0 0 0 0,-1 0 0 0 0,0-1-1 0 0,0 1 1 0 0,1 0 0 0 0,-1 0 0 0 0,0 0 0 0 0,1-1 0 0 0,-1 1 0 0 0,0 0 0 0 0,-1-1 0 0 0,0-1 42 0 0,0 0 0 0 0,1-1 0 0 0,-1 1-1 0 0,0 0 1 0 0,1-1 0 0 0,0 1 0 0 0,-1-1 0 0 0,0-2 0 0 0,-3-8-42 0 0,0 0-1 0 0,1-1 1 0 0,0 1-1 0 0,1-1 1 0 0,1 0 0 0 0,0 1-1 0 0,1-17 1 0 0,1 10-64 0 0,0-1-1 0 0,2 1 1 0 0,1-1 0 0 0,5-23 0 0 0,-3 28-77 0 0,0 0 1 0 0,1 1 0 0 0,1-1 0 0 0,0 1-1 0 0,1 1 1 0 0,1-1 0 0 0,0 1 0 0 0,1 1-1 0 0,0 0 1 0 0,1 0 0 0 0,21-18 0 0 0,-20 21 51 0 0,0 0 0 0 0,1 1 0 0 0,0 0 0 0 0,1 1 0 0 0,-1 1 0 0 0,2 0 0 0 0,-1 1 0 0 0,1 0 0 0 0,0 1 0 0 0,0 1 0 0 0,0 0 0 0 0,24-2 0 0 0,-11 4 95 0 0,-1 1 1 0 0,1 1-1 0 0,0 2 0 0 0,37 7 1 0 0,-49-6 32 0 0,0 1 0 0 0,0 0 1 0 0,-1 2-1 0 0,0 0 0 0 0,0 0 1 0 0,0 2-1 0 0,0 0 0 0 0,22 16 1 0 0,-32-20-42 0 0,0 0 0 0 0,0 1 0 0 0,0 0 0 0 0,-1-1 0 0 0,0 2 0 0 0,1-1 0 0 0,-2 0 0 0 0,7 10 0 0 0,-9-12-45 0 0,0 0 0 0 0,0-1 0 0 0,0 1 0 0 0,-1 0 0 0 0,1-1 0 0 0,-1 1 0 0 0,1 0 0 0 0,-1 0 0 0 0,0 0 0 0 0,0-1 0 0 0,0 1 0 0 0,0 0 0 0 0,0 0 1 0 0,-1 0-1 0 0,0-1 0 0 0,1 1 0 0 0,-1 0 0 0 0,0 0 0 0 0,0-1 0 0 0,0 1 0 0 0,-1-1 0 0 0,-1 4 0 0 0,-5 5 18 0 0,0-1-1 0 0,-1 0 0 0 0,0 0 1 0 0,0-1-1 0 0,-1 0 1 0 0,-18 12-1 0 0,-71 39-33 0 0,91-55-1 0 0,-358 177-1156 0 0,362-180 981 0 0,1 0 1 0 0,-1 0 0 0 0,0-1 0 0 0,0 0 0 0 0,0 0 0 0 0,0 0-1 0 0,-6 1 1 0 0,8-2-360 0 0,2-4-1092 0 0,0 1 1203 0 0,0 0 1 0 0,0 0-1 0 0,1 0 1 0 0,0 0-1 0 0,-1 0 1 0 0,1 0-1 0 0,0 0 0 0 0,2-4 1 0 0,7-8-1107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54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721 119 8287 0 0,'6'-13'343'0'0,"1"0"0"0"0,0 1 0 0 0,0-1 0 0 0,2 2-1 0 0,-1-1 1 0 0,1 1 0 0 0,1 0 0 0 0,13-11 0 0 0,-31 36 4300 0 0,-29 41-4577 0 0,26-39 435 0 0,-61 92 414 0 0,-50 73 262 0 0,23-36-648 0 0,-23 32-191 0 0,116-170-327 0 0,-255 363 123 0 0,252-356-164 0 0,0 0 0 0 0,1 0-1 0 0,1 1 1 0 0,0 0 0 0 0,1 0-1 0 0,1 1 1 0 0,0-1 0 0 0,2 1-1 0 0,-1 0 1 0 0,2 1 0 0 0,-1 19-1 0 0,3-33-198 0 0,1-2-310 0 0,20 18-2362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5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0,'0'0'2506'0'0,"0"2"-860"0"0,2 53 2757 0 0,7 31-3227 0 0,-7-70-916 0 0,1 1 1 0 0,0-1 0 0 0,1 0-1 0 0,1 0 1 0 0,1 0-1 0 0,0 0 1 0 0,1-1 0 0 0,0 0-1 0 0,2 0 1 0 0,-1-1-1 0 0,2 0 1 0 0,0-1-1 0 0,1 0 1 0 0,0 0 0 0 0,25 21-1 0 0,-12-16-204 0 0,1 0-1 0 0,0-2 1 0 0,2-1 0 0 0,-1-1-1 0 0,2-1 1 0 0,0-1 0 0 0,0-2-1 0 0,1 0 1 0 0,0-2-1 0 0,46 6 1 0 0,-52-11-136 0 0,-1-2-1 0 0,22 0 1 0 0,-37-2-373 0 0,-1 1 1 0 0,0-1 0 0 0,1 0-1 0 0,-1-1 1 0 0,0 0-1 0 0,0 0 1 0 0,0 0-1 0 0,0 0 1 0 0,0-1-1 0 0,0 0 1 0 0,7-5 0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 10135 0 0,'0'0'2322'0'0,"-1"0"-940"0"0,-4 1-952 0 0,1 1-1 0 0,-1 0 1 0 0,1-1-1 0 0,0 2 1 0 0,0-1-1 0 0,0 0 1 0 0,0 1-1 0 0,-6 5 1 0 0,-30 29-57 0 0,32-29-93 0 0,-122 142 831 0 0,-9 8-361 0 0,-91 47-754 0 0,210-193 76 0 0,2-2-3400 0 0,27-17 2400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5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10135 0 0,'0'0'9676'0'0,"2"2"-9414"0"0,1 2-187 0 0,1-1 0 0 0,0 0 0 0 0,0 0 1 0 0,0 0-1 0 0,0 0 0 0 0,0-1 0 0 0,0 1 0 0 0,1-1 1 0 0,-1 0-1 0 0,1 0 0 0 0,0-1 0 0 0,0 1 1 0 0,-1-1-1 0 0,1 0 0 0 0,0-1 0 0 0,9 1 1 0 0,10 0-42 0 0,0-2 1 0 0,30-4-1 0 0,-27 2-168 0 0,18 0-1595 0 0,-17 2-4597 0 0</inkml:trace>
  <inkml:trace contextRef="#ctx0" brushRef="#br0" timeOffset="1">24 363 10679 0 0,'-2'2'490'0'0,"-13"24"180"0"0,9-14-511 0 0,6-12-144 0 0,0 0 0 0 0,0 1 0 0 0,0-1 0 0 0,0 0 0 0 0,0 0 0 0 0,-1 0 0 0 0,1 0-1 0 0,0 0 1 0 0,0 0 0 0 0,0 0 0 0 0,0 0 0 0 0,0 0 0 0 0,0 1 0 0 0,0-1 0 0 0,0 0 0 0 0,0 0 0 0 0,0 0 0 0 0,0 0 0 0 0,0 0 0 0 0,0 0 0 0 0,0 0 0 0 0,0 0-1 0 0,0 1 1 0 0,0-1 0 0 0,0 0 0 0 0,0 0 0 0 0,0 0 0 0 0,0 0 0 0 0,0 0 0 0 0,1 0 0 0 0,-1 0 0 0 0,0 0 0 0 0,0 0 0 0 0,0 0 0 0 0,0 1 0 0 0,0-1 0 0 0,0 0-1 0 0,0 0 1 0 0,0 0 0 0 0,0 0 0 0 0,0 0 0 0 0,0 0 0 0 0,1 0 0 0 0,-1 0 0 0 0,0 0 0 0 0,0 0 0 0 0,0 0 0 0 0,0 0 0 0 0,0 0 0 0 0,0 0 0 0 0,0 0 0 0 0,0 0-1 0 0,0 0 1 0 0,1 0 0 0 0,4 2 346 0 0,1 0-1 0 0,0 0 0 0 0,0-1 0 0 0,0 0 0 0 0,0 0 1 0 0,0 0-1 0 0,0-1 0 0 0,0 0 0 0 0,0 0 1 0 0,0 0-1 0 0,0-1 0 0 0,0 0 0 0 0,0 0 1 0 0,7-3-1 0 0,13-4 856 0 0,46-21 1 0 0,-64 25-1083 0 0,-5 2-86 0 0,65-28 785 0 0,91-28-1 0 0,-148 54-820 0 0,-8 3-275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5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52 5527 0 0,'-13'8'150'0'0,"0"0"0"0"0,-1-1 0 0 0,-24 9 0 0 0,20-10 472 0 0,-33 15 0 0 0,40-15 2225 0 0,-21 15 3010 0 0,48-26-5021 0 0,68-25 254 0 0,-15 5-379 0 0,79-17 0 0 0,72 6 22 0 0,-179 32-530 0 0,1 2 0 0 0,-1 2-1 0 0,56 6 1 0 0,-87-4-172 0 0,0 0 0 0 0,-1 0 0 0 0,1 1 0 0 0,-1 0 0 0 0,0 1 0 0 0,0 0 0 0 0,0 1 0 0 0,-1-1 0 0 0,1 2 0 0 0,-1-1 0 0 0,0 1 0 0 0,-1 0 0 0 0,12 13 0 0 0,-14-15-30 0 0,-1 2 1 0 0,0-1 0 0 0,0 0 0 0 0,0 1 0 0 0,-1 0 0 0 0,0 0-1 0 0,0 0 1 0 0,-1 0 0 0 0,1 0 0 0 0,-1 0 0 0 0,-1 1 0 0 0,1-1-1 0 0,-1 1 1 0 0,0-1 0 0 0,0 1 0 0 0,-1 0 0 0 0,0-1 0 0 0,0 1 0 0 0,-1 0-1 0 0,-2 11 1 0 0,-2 2 8 0 0,-2-1 0 0 0,0 0 0 0 0,-1 0 0 0 0,-1-1 0 0 0,-13 20 0 0 0,-63 83 24 0 0,52-79 19 0 0,-41 72 0 0 0,61-90-53 0 0,1 0 0 0 0,1 1 0 0 0,1 0 0 0 0,-8 34 0 0 0,16-50 0 0 0,0 1 0 0 0,1-1 0 0 0,0 1 0 0 0,0 0 0 0 0,1-1 0 0 0,0 1 0 0 0,1 0 0 0 0,0-1 0 0 0,1 1 0 0 0,0-1 0 0 0,0 1 0 0 0,1-1 0 0 0,0 0 0 0 0,1 0 0 0 0,7 15 0 0 0,-1-11 26 0 0,0 0 1 0 0,0 0-1 0 0,1-1 0 0 0,1 0 0 0 0,0-1 0 0 0,0 0 0 0 0,21 12 1 0 0,9 10 167 0 0,32 29-182 0 0,-61-51-95 0 0,-11-9 39 0 0,0 0 0 0 0,0-1 0 0 0,0 1 0 0 0,0 0 0 0 0,1-1 0 0 0,-1 1 0 0 0,1-1 0 0 0,-1 0 0 0 0,1 0-1 0 0,0 0 1 0 0,-1 0 0 0 0,1 0 0 0 0,0 0 0 0 0,2-1 0 0 0,2 1-314 0 0,0 0 0 0 0,0 0 0 0 0,1-1 0 0 0,-1-1 0 0 0,0 1 0 0 0,0-1 0 0 0,12-3 0 0 0,-16 3-911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5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84 7343 0 0,'0'0'332'0'0,"3"0"-4"0"0,12-2 372 0 0,-1-1 0 0 0,1 0 0 0 0,-1-1 0 0 0,0-1 0 0 0,0 0-1 0 0,21-11 1 0 0,-19 9-99 0 0,0-1 1395 0 0,27-16 4264 0 0,-47 22-6210 0 0,1 1 0 0 0,0 0-1 0 0,-1 0 1 0 0,1 0 0 0 0,-1 1-1 0 0,1-1 1 0 0,-1 1 0 0 0,1 0 0 0 0,-1 0-1 0 0,-4 1 1 0 0,-37 7 618 0 0,26-4-547 0 0,-129 15-68 0 0,92-12-53 0 0,9-3-120 0 0,21-2 28 0 0,-32 6 0 0 0,50-6 89 0 0,0 0 0 0 0,0 0 0 0 0,0 1 0 0 0,1 0 0 0 0,-1 1 0 0 0,0 0 0 0 0,-12 9 0 0 0,13-8-5 0 0,1 1 0 0 0,0 0 0 0 0,0 0 0 0 0,1 1-1 0 0,0-1 1 0 0,0 1 0 0 0,0 0 0 0 0,1 1-1 0 0,0-1 1 0 0,1 1 0 0 0,-4 9 0 0 0,0 5-20 0 0,1 0 1 0 0,-5 41-1 0 0,9-49 28 0 0,2 1 0 0 0,4 1 0 0 0,3-3 0 0 0,0-6 0 0 0,1-1 0 0 0,-1 1 0 0 0,1-1 0 0 0,1 0 0 0 0,-1-1 0 0 0,1 0 0 0 0,0 0 0 0 0,15 5 0 0 0,-6-2 0 0 0,-12-5 0 0 0,5 3 0 0 0,13 17 0 0 0,-14-10 0 0 0,-8-8 8 0 0,1 0-1 0 0,-1 0 1 0 0,0 0 0 0 0,0 1-1 0 0,-1-1 1 0 0,1 1 0 0 0,-1 0-1 0 0,-1-1 1 0 0,1 10-1 0 0,-1 0 34 0 0,0-1 0 0 0,-4 23 0 0 0,2-26 19 0 0,0-1 1 0 0,-1 0 0 0 0,0 0-1 0 0,0 0 1 0 0,-6 10-1 0 0,6-15-24 0 0,0 1-1 0 0,0-1 1 0 0,-1 0-1 0 0,1-1 1 0 0,-1 1 0 0 0,-1 0-1 0 0,1-1 1 0 0,0 0-1 0 0,-1 0 1 0 0,-7 4-1 0 0,1-1-11 0 0,-1 0 0 0 0,1-1 0 0 0,-2-1-1 0 0,1 0 1 0 0,-1 0 0 0 0,1-1 0 0 0,-1-1-1 0 0,0 0 1 0 0,-1-1 0 0 0,1 0 0 0 0,0-1-1 0 0,-1 0 1 0 0,1-1 0 0 0,0-1 0 0 0,-15-2-1 0 0,20 2-249 0 0,0 0-1 0 0,0-1 0 0 0,0 0 1 0 0,-12-4-1 0 0,19 5-94 0 0,2-2-1786 0 0,-1 2 1956 0 0,1 1 1 0 0,0-1-1 0 0,-1 0 0 0 0,1 0 1 0 0,-1 0-1 0 0,1 1 0 0 0,0-1 1 0 0,1-1-1 0 0,0 0-298 0 0,9-9-1350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3:58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2305 44 5527 0 0,'11'-4'483'0'0,"57"-17"-657"0"0,-24 3 10015 0 0,-75 26-9119 0 0,-353 85 1397 0 0,279-65-1887 0 0,-410 118 264 0 0,463-130-409 0 0,0-2-1 0 0,-107 13 1 0 0,153-26-72 0 0,0-2 0 0 0,0 1 0 0 0,0-1 0 0 0,0 1 0 0 0,1-2-1 0 0,-1 1 1 0 0,0-1 0 0 0,1 0 0 0 0,-6-2 0 0 0,8 3 60 0 0,3-3-6 0 0,0-1-59 0 0,0 1 0 0 0,0-1 0 0 0,0 0-1 0 0,1 0 1 0 0,0 0 0 0 0,0 1 0 0 0,0-1 0 0 0,1 1-1 0 0,0-1 1 0 0,0 1 0 0 0,0-1 0 0 0,0 1-1 0 0,0 0 1 0 0,1 0 0 0 0,0 0 0 0 0,0 0 0 0 0,0 1-1 0 0,0-1 1 0 0,1 1 0 0 0,5-5 0 0 0,8-5 8 0 0,2 0 1 0 0,0 0-1 0 0,23-10 1 0 0,-24 13-3 0 0,84-42 38 0 0,-84 42-44 0 0,-17 10-10 0 0,0 0 0 0 0,0-1 0 0 0,-1 1 0 0 0,1 0 0 0 0,0 0 0 0 0,0-1 0 0 0,-1 1 0 0 0,1 0 0 0 0,0 0 0 0 0,0 0 0 0 0,-1 0 0 0 0,1 0 0 0 0,0 0 0 0 0,0 0 0 0 0,-1 1 0 0 0,2-1 0 0 0,0 1-3 0 0,0 0-1 0 0,-1 0 1 0 0,1 1 0 0 0,-1-1-1 0 0,1 0 1 0 0,-1 1-1 0 0,0-1 1 0 0,1 1-1 0 0,-1-1 1 0 0,0 1 0 0 0,0 0-1 0 0,0-1 1 0 0,0 1-1 0 0,0 0 1 0 0,-1 0 0 0 0,1 0-1 0 0,0 0 1 0 0,-1 0-1 0 0,0 0 1 0 0,1-1-1 0 0,-1 1 1 0 0,0 3 0 0 0,1 4-12 0 0,-1 1 1 0 0,0 0 0 0 0,-2 12-1 0 0,-5 35-22 0 0,-30 205-1 0 0,23-192 33 0 0,-37 117 0 0 0,8-75-228 0 0,-5-2 0 0 0,-76 128 0 0 0,-70 65-1398 0 0,87-140 310 0 0,-165 299 1387 0 0,177-287 946 0 0,73-139-903 0 0,-2-1 0 0 0,-47 54 1 0 0,-116 84-1093 0 0,121-115 1594 0 0,52-45-291 0 0,11-11 1512 0 0,6 0-1470 0 0,3 0-282 0 0,-1 1 0 0 0,1-1 0 0 0,0 0 0 0 0,0-1 1 0 0,-1 1-1 0 0,1-1 0 0 0,0 0 0 0 0,0-1 0 0 0,0 1 0 0 0,0-1 0 0 0,0-1 0 0 0,0 1 0 0 0,6-2 0 0 0,17-2 184 0 0,38-13 1 0 0,-50 13-167 0 0,205-57 1118 0 0,-84 23-485 0 0,100-22 610 0 0,-99 34-946 0 0,-123 24-342 0 0,-12 2-18 0 0,6 9-405 0 0,0 3-596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4:0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5983 0 0,'0'0'10362'0'0,"4"0"-9654"0"0,73-6 1392 0 0,9-1-766 0 0,110-4 919 0 0,-2 1-1210 0 0,-179 9-1180 0 0,0 0 0 0 0,0-1-1 0 0,1-1 1 0 0,-2 0 0 0 0,20-7-1 0 0,8-6-8982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3:2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10103 0 0,'0'0'9088'0'0,"8"-8"-8744"0"0,7-8 389 0 0,-15 16-713 0 0,0 0 0 0 0,0 0 0 0 0,0 0-1 0 0,1 0 1 0 0,-1-1 0 0 0,0 1 0 0 0,0 0 0 0 0,0 0-1 0 0,0 0 1 0 0,1 0 0 0 0,-1 0 0 0 0,0 0-1 0 0,0 0 1 0 0,0 0 0 0 0,0 0 0 0 0,1 0 0 0 0,-1 0-1 0 0,0 0 1 0 0,0 0 0 0 0,0 0 0 0 0,0 0-1 0 0,1 0 1 0 0,-1 0 0 0 0,0 1 0 0 0,0-1 0 0 0,0 0-1 0 0,0 0 1 0 0,0 0 0 0 0,1 0 0 0 0,-1 0 0 0 0,0 0-1 0 0,0 0 1 0 0,0 0 0 0 0,0 1 0 0 0,0-1-1 0 0,3 12 160 0 0,-4-7-157 0 0,1 0-1 0 0,-1 1 0 0 0,-3 8 1 0 0,3-9 156 0 0,0 0 1 0 0,0 1 0 0 0,-1 9-1 0 0,16-31 286 0 0,24-36-240 0 0,-33 43-213 0 0,-2 2 17 0 0,-2 5-90 0 0,-2 4-6 0 0,-1 5 55 0 0,0 2 13 0 0,2 0 0 0 0,2 1 0 0 0,0-8-92 0 0,-1-1 1 0 0,0 0-1 0 0,1 1 0 0 0,-1-1 0 0 0,0 0 0 0 0,1 0 0 0 0,-1 0 1 0 0,1 0-1 0 0,0 0 0 0 0,-1 0 0 0 0,1 0 0 0 0,0-1 0 0 0,0 1 1 0 0,-1-1-1 0 0,1 1 0 0 0,3-1 0 0 0,0 1-875 0 0,0 0 0 0 0,0-1 0 0 0,1 1 0 0 0,6-2 0 0 0,5-2-5973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4:0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13591 0 0,'0'0'4526'0'0,"1"3"-4198"0"0,21 41 1232 0 0,53 79 0 0 0,-35-62-850 0 0,-18-27-321 0 0,3-1 1 0 0,50 53-1 0 0,68 49 372 0 0,-20-20-465 0 0,-23-17-298 0 0,-99-96-62 0 0,-4-13-6151 0 0,-2 0-573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4:0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 9671 0 0,'0'0'6671'0'0,"0"1"-5858"0"0,1 5-607 0 0,-1-1-1 0 0,0 0 0 0 0,0 0 1 0 0,-1 0-1 0 0,1 1 1 0 0,-1-1-1 0 0,0 0 0 0 0,-1 0 1 0 0,1 0-1 0 0,-1 0 1 0 0,-2 5-1 0 0,-3 3 122 0 0,0 1 1 0 0,-14 20-1 0 0,-64 73 421 0 0,37-48-528 0 0,3-7-119 0 0,-1-3 0 0 0,-2-1 0 0 0,-3-3 0 0 0,-1-2 0 0 0,-70 44 0 0 0,-37 11-179 0 0,122-75 75 0 0,29-18-20 0 0,6-4-89 0 0,19-1-719 0 0,0-1-1 0 0,0 0 0 0 0,0-1 0 0 0,26-8 0 0 0,-13 0-5714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4:0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135 128 3679 0 0,'0'0'2992'0'0,"-11"3"1380"0"0,-4 1 7248 0 0,19-9-12656 0 0,15-11 1087 0 0,1 0 0 0 0,0 2 0 0 0,1 1 0 0 0,26-14-1 0 0,-42 25-49 0 0,5-4 61 0 0,0 0 1 0 0,1 1-1 0 0,0 0 0 0 0,0 1 1 0 0,1 0-1 0 0,-1 1 1 0 0,1 0-1 0 0,0 1 0 0 0,17-1 1 0 0,-27 4 14 0 0,4 9 6 0 0,-1 2 10 0 0,-3 1-13 0 0,-1-9-76 0 0,0 0 0 0 0,-1 1 0 0 0,0-1 0 0 0,0 0 0 0 0,0 0 0 0 0,0 0 0 0 0,-1 0 0 0 0,1 1-1 0 0,-1-1 1 0 0,0 0 0 0 0,0 0 0 0 0,-1 0 0 0 0,1-1 0 0 0,-1 1 0 0 0,0 0 0 0 0,-3 4 0 0 0,0-1 7 0 0,-1 0 0 0 0,1-1 1 0 0,-2 0-1 0 0,1-1 0 0 0,-12 9 1 0 0,-3 2-3 0 0,-14 15-12 0 0,-105 85-26 0 0,28-22 29 0 0,94-82 11 0 0,17-10 705 0 0,3-1-627 0 0,1 1-44 0 0,1-1 0 0 0,0 1 1 0 0,-1 0-1 0 0,1-1 0 0 0,0 0 0 0 0,8 1 0 0 0,34 11 135 0 0,-39-10-118 0 0,0-1-1 0 0,1 0 1 0 0,-1 0-1 0 0,0-1 1 0 0,1 0-1 0 0,-1 0 1 0 0,1-1-1 0 0,-1 0 1 0 0,1 0-1 0 0,-1-1 1 0 0,1 0-1 0 0,-1 0 1 0 0,13-4-1 0 0,-5 1 63 0 0,52-12 412 0 0,56-10 151 0 0,-118 25-623 0 0,3 1-64 0 0,-6 0-80 0 0,-5 4 245 0 0,1 1-1284 0 0,-12 3-6704 0 0,3-3 1192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4:0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376 176 1839 0 0,'0'0'1479'0'0,"-3"1"-15"0"0,-4 1 149 0 0,2-2-750 0 0,0 1 1 0 0,1 0-1 0 0,-1 0 1 0 0,0 1-1 0 0,1 0 1 0 0,-8 3-1 0 0,-18 23 5309 0 0,29-25-5748 0 0,1 3-282 0 0,0 1-1 0 0,0 0 0 0 0,0 0 1 0 0,1 0-1 0 0,0-1 1 0 0,0 1-1 0 0,1 0 0 0 0,0-1 1 0 0,0 1-1 0 0,0-1 0 0 0,1 0 1 0 0,0 0-1 0 0,0 0 1 0 0,1 0-1 0 0,0 0 0 0 0,5 6 1 0 0,-1-2-56 0 0,0 0 0 0 0,1-1 1 0 0,0 0-1 0 0,1-1 0 0 0,0 0 0 0 0,0 0 1 0 0,0-1-1 0 0,13 7 0 0 0,-17-12-54 0 0,0 0 1 0 0,0 0-1 0 0,1 0 0 0 0,-1 0 1 0 0,0-1-1 0 0,0 0 0 0 0,1-1 0 0 0,-1 1 1 0 0,1-1-1 0 0,-1-1 0 0 0,0 1 1 0 0,1-1-1 0 0,-1 0 0 0 0,0 0 0 0 0,10-4 1 0 0,7-3 69 0 0,-1-1 0 0 0,37-21 1 0 0,-55 27-100 0 0,14-6 30 0 0,-2-2 0 0 0,1 0 0 0 0,-1-1 0 0 0,17-17 1 0 0,-26 22-81 0 0,0 0 0 0 0,-1 0 0 0 0,0 0 1 0 0,0 0-1 0 0,-1-1 0 0 0,0 0 1 0 0,-1 0-1 0 0,0-1 0 0 0,0 1 1 0 0,0-1-1 0 0,2-11 0 0 0,-5 12-78 0 0,1 0-1 0 0,-2 0 0 0 0,1 0 1 0 0,-1 0-1 0 0,-1 0 0 0 0,-1-10 1 0 0,-13-46-658 0 0,12 53 695 0 0,3 7 68 0 0,-1 0 0 0 0,-1 1 1 0 0,1-1-1 0 0,0 1 1 0 0,-1-1-1 0 0,0 1 1 0 0,0 0-1 0 0,-2-4 1 0 0,2 5 10 0 0,0 0 1 0 0,0 1-1 0 0,0-1 0 0 0,0 1 1 0 0,0 0-1 0 0,0-1 0 0 0,0 1 1 0 0,0 0-1 0 0,-1 0 0 0 0,1 0 1 0 0,0 1-1 0 0,0-1 0 0 0,-1 1 1 0 0,-2-1-1 0 0,-3-1 9 0 0,0 1 0 0 0,0 1 0 0 0,0-1 0 0 0,-1 2 0 0 0,1-1 0 0 0,0 1 0 0 0,0 0 0 0 0,0 0 0 0 0,-11 4 0 0 0,-31 7-25 0 0,-17 5-14 0 0,-36 24-75 0 0,45-17 36 0 0,28-12 22 0 0,0 2 0 0 0,1 1 0 0 0,-37 25 0 0 0,50-29 29 0 0,1 1-1 0 0,0 1 1 0 0,1 0-1 0 0,0 1 1 0 0,1 1 0 0 0,-22 32-1 0 0,20-24 105 0 0,1 1-1 0 0,1 0 1 0 0,1 1-1 0 0,1 1 0 0 0,-10 36 1 0 0,18-52-46 0 0,1 1 0 0 0,0-1 1 0 0,0 1-1 0 0,1-1 0 0 0,1 1 0 0 0,0-1 1 0 0,0 1-1 0 0,1-1 0 0 0,1 1 0 0 0,-1-1 1 0 0,2 1-1 0 0,-1-1 0 0 0,1 0 0 0 0,1 0 1 0 0,0 0-1 0 0,1-1 0 0 0,7 13 1 0 0,-6-12 80 0 0,0-1 1 0 0,1-1 0 0 0,0 1 0 0 0,0-1 0 0 0,1-1-1 0 0,0 1 1 0 0,0-1 0 0 0,1-1 0 0 0,0 1 0 0 0,0-1 0 0 0,0-1-1 0 0,13 6 1 0 0,-6-5 31 0 0,0-1 0 0 0,1 0 0 0 0,0-1 0 0 0,0-1 0 0 0,0-1-1 0 0,0 0 1 0 0,25-1 0 0 0,120-16 481 0 0,-124 8-482 0 0,41-13 0 0 0,-77 19-145 0 0,16-5 31 0 0,-14 2-5 0 0,-2 1-17 0 0,5-4 4 0 0,-6 6-11 0 0,-1 1 0 0 0,0-1 1 0 0,1 0-1 0 0,-1 1 0 0 0,0-1 1 0 0,1 0-1 0 0,-1 0 0 0 0,0 1 1 0 0,0-1-1 0 0,0 0 0 0 0,0 0 1 0 0,0 1-1 0 0,0-1 0 0 0,0 0 1 0 0,0 0-1 0 0,0 1 0 0 0,0-1 1 0 0,0 0-1 0 0,-1 0 0 0 0,1 1 1 0 0,-1-2-1 0 0,-5-13-137 0 0,5 14 99 0 0,0-1-1 0 0,-1 0 1 0 0,1 1-1 0 0,0 0 0 0 0,-1-1 1 0 0,1 1-1 0 0,-1 0 1 0 0,0-1-1 0 0,1 1 0 0 0,-1 0 1 0 0,0 0-1 0 0,0 1 1 0 0,1-1-1 0 0,-4-1 0 0 0,-18-10-4164 0 0,16 7 2544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4:0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95 128 7599 0 0,'-25'10'829'0'0,"-45"27"9710"0"0,87-38-10070 0 0,-1-1 0 0 0,0-1-1 0 0,1 0 1 0 0,-1-2 0 0 0,16-6-1 0 0,-7 4-130 0 0,121-49 720 0 0,-66 23-743 0 0,-25 9-248 0 0,13-5-964 0 0,-66 29 595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4:0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48 8431 0 0,'-9'0'766'0'0,"-23"0"-494"0"0,32 0 14 0 0,-1 1 0 0 0,1-1 0 0 0,-1 0 0 0 0,1 0 0 0 0,0 0 0 0 0,-1 0 0 0 0,1 0 0 0 0,-1 0 0 0 0,1 0 0 0 0,0 0 0 0 0,-1-1 1 0 0,1 1-1 0 0,0 0 0 0 0,-1 0 0 0 0,-2-2 2288 0 0,3 1-2288 0 0,4-5 1083 0 0,16-6-1607 0 0,2 6 448 0 0,-1 1-1 0 0,1 0 1 0 0,-1 2-1 0 0,1 0 1 0 0,33 1-1 0 0,-12 1 30 0 0,-6 0 97 0 0,0 1 0 0 0,0 2-1 0 0,-1 2 1 0 0,50 12 0 0 0,-76-14-244 0 0,0 1 0 0 0,-1 0 0 0 0,0 1 0 0 0,0 0 1 0 0,0 0-1 0 0,0 1 0 0 0,9 7 0 0 0,-13-8-83 0 0,0 0 1 0 0,-1 0-1 0 0,1 0 0 0 0,-1 1 0 0 0,1 0 1 0 0,-1 0-1 0 0,-1 0 0 0 0,1 0 0 0 0,-1 0 0 0 0,0 1 1 0 0,0 0-1 0 0,2 6 0 0 0,-4-7-5 0 0,0 0 1 0 0,0 0-1 0 0,0-1 0 0 0,-1 1 1 0 0,0 0-1 0 0,0 0 0 0 0,-1 0 1 0 0,1 0-1 0 0,-1-1 0 0 0,0 1 0 0 0,0 0 1 0 0,-1-1-1 0 0,1 1 0 0 0,-3 4 1 0 0,-1 1 19 0 0,1 0 0 0 0,-2-1 0 0 0,1 0 0 0 0,-1-1 0 0 0,-10 13 0 0 0,-77 73 139 0 0,25-27-151 0 0,60-57-12 0 0,0-1 0 0 0,0 1 0 0 0,1 1 0 0 0,1-1 0 0 0,0 1 0 0 0,-7 17 0 0 0,-20 73 0 0 0,25-76 0 0 0,6-19 0 0 0,-1 1 0 0 0,1-1 0 0 0,1 1 0 0 0,-1-1 0 0 0,1 1 0 0 0,0 0 0 0 0,1 0 0 0 0,0-1 0 0 0,0 9 0 0 0,2 17 0 0 0,-2-26 0 0 0,0-1 0 0 0,0 1 0 0 0,1-1 0 0 0,0 1 0 0 0,0-1 0 0 0,0 1 0 0 0,0-1 0 0 0,4 8 0 0 0,4 2 16 0 0,0 0 1 0 0,1-1-1 0 0,0 0 0 0 0,25 24 1 0 0,-20-22 34 0 0,-11-12-38 0 0,0 0-1 0 0,0 0 0 0 0,0 0 0 0 0,1-1 0 0 0,-1 0 0 0 0,1 0 0 0 0,8 4 0 0 0,23 14 1 0 0,-18-14-395 0 0,-16-6 0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4:0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10 6991 0 0,'0'0'638'0'0,"3"0"-434"0"0,38-4 1656 0 0,-33 2-1180 0 0,1 0 0 0 0,-1 1-1 0 0,1 1 1 0 0,-1 0 0 0 0,11 0-1 0 0,-16 1 97 0 0,-1-1-37 0 0,6 0-10 0 0,-6 0 1103 0 0,-3 0-1502 0 0,-47 23 1884 0 0,-28 12-656 0 0,59-29-1509 0 0,0-1 0 0 0,-24 4 0 0 0,-22 6-42 0 0,-53 31-7 0 0,69-26 0 0 0,33-14 0 0 0,0 0 0 0 0,1 1 0 0 0,0 0 0 0 0,0 1 0 0 0,-15 12 0 0 0,19-14 0 0 0,-10 9 11 0 0,20-15-1 0 0,-1 1 0 0 0,1-1 1 0 0,-1 1-1 0 0,0-1 0 0 0,1 0 0 0 0,-1 1 1 0 0,1-1-1 0 0,-1 0 0 0 0,1 1 0 0 0,-1-1 1 0 0,1 0-1 0 0,-1 0 0 0 0,1 0 0 0 0,0 1 1 0 0,0-1-1 0 0,8 2 60 0 0,0-1-1 0 0,0 0 1 0 0,0 0 0 0 0,14-2 0 0 0,5 1-27 0 0,-7 1 6 0 0,-7-1-40 0 0,-1 1 1 0 0,24 4-1 0 0,-33-5-9 0 0,-1 1 0 0 0,0 0-1 0 0,1 0 1 0 0,-1 1 0 0 0,0-1 0 0 0,0 1-1 0 0,0-1 1 0 0,0 1 0 0 0,0 0 0 0 0,0 0-1 0 0,0 1 1 0 0,0-1 0 0 0,-1 0 0 0 0,0 1-1 0 0,4 4 1 0 0,-3-4 14 0 0,-1 1 0 0 0,1-1 0 0 0,-1 0 0 0 0,0 1 0 0 0,-1 0 0 0 0,1 0 0 0 0,-1-1 0 0 0,1 1 0 0 0,-1 0 0 0 0,0 0 0 0 0,0 0-1 0 0,-1 0 1 0 0,1 0 0 0 0,-1 0 0 0 0,0 1 0 0 0,0-1 0 0 0,0 0 0 0 0,-1 0 0 0 0,0 0 0 0 0,1 0 0 0 0,-1 0 0 0 0,-1 0 0 0 0,-2 7 0 0 0,2-5 29 0 0,1-3-29 0 0,0 0 1 0 0,0 0 0 0 0,0 0 0 0 0,-1 0-1 0 0,1 0 1 0 0,0 0 0 0 0,-1-1-1 0 0,0 1 1 0 0,0-1 0 0 0,0 1 0 0 0,0-1-1 0 0,0 0 1 0 0,0 0 0 0 0,-1 0 0 0 0,1 0-1 0 0,-1 0 1 0 0,1 0 0 0 0,-1 0-1 0 0,-3 1 1 0 0,-29 11 63 0 0,0-1-1 0 0,-63 14 1 0 0,-77 6-304 0 0,128-26 68 0 0,33-5-38 0 0,-1-1-1 0 0,-19-1 0 0 0,16 0-294 0 0,17 0 141 0 0,3-1-668 0 0,61-18-1464 0 0,-31 9 988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4:0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1375 0 0,'-1'1'6411'0'0,"-1"0"-5951"0"0,1 0 1 0 0,0 0-1 0 0,0 0 0 0 0,0 0 1 0 0,0 0-1 0 0,0 0 0 0 0,0 0 0 0 0,0 1 1 0 0,0-1-1 0 0,0 0 0 0 0,0 1 1 0 0,1-1-1 0 0,-1 0 0 0 0,1 1 1 0 0,-1-1-1 0 0,1 1 0 0 0,-1 1 1 0 0,0 1-146 0 0,1 0 0 0 0,-1 0 1 0 0,1 0-1 0 0,0 0 1 0 0,1 1-1 0 0,0 4 0 0 0,1 2-119 0 0,0-1-1 0 0,1 1 0 0 0,1-1 0 0 0,6 14 0 0 0,15 23 1539 0 0,59 81 0 0 0,-64-102-1388 0 0,1-2 1 0 0,1-1-1 0 0,1 0 0 0 0,40 30 1 0 0,113 64 425 0 0,-60-50-616 0 0,-80-51-105 0 0,-35-15-169 0 0,-7 9-1654 0 0,-8 4-1205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4:0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 7831 0 0,'0'0'1022'0'0,"-1"0"98"0"0,-3 0-761 0 0,0 0 1 0 0,0 0 0 0 0,1 0-1 0 0,-1 1 1 0 0,1-1 0 0 0,-1 1-1 0 0,0 0 1 0 0,1 0-1 0 0,-1 1 1 0 0,1-1 0 0 0,0 1-1 0 0,-1-1 1 0 0,1 1 0 0 0,0 0-1 0 0,0 0 1 0 0,0 1 0 0 0,1-1-1 0 0,-5 4 1 0 0,-1 2 5 0 0,1-1 1 0 0,0 2 0 0 0,0-1-1 0 0,0 1 1 0 0,-6 12-1 0 0,11-18-293 0 0,-74 131 2051 0 0,55-103-1846 0 0,0-1 0 0 0,-30 33-1 0 0,-16 3-51 0 0,-78 60-1 0 0,40-37-158 0 0,71-62 7 0 0,23-19-214 0 0,0 1 0 0 0,1 0-1 0 0,-12 12 1 0 0,17-14-2013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4:0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8839 0 0,'0'0'1602'0'0,"4"0"-1252"0"0,16 0 289 0 0,-13-1-223 0 0,1 1 0 0 0,-1 0 0 0 0,1 1 0 0 0,-1-1 0 0 0,1 1 0 0 0,11 4 0 0 0,-1 0 132 0 0,1-1 0 0 0,0-1 1 0 0,1-1-1 0 0,-1 0 0 0 0,27-2 0 0 0,70-5 500 0 0,-95 3-887 0 0,21-4 1 0 0,21-2 30 0 0,105-5-125 0 0,-132 10-7 0 0,131-1 157 0 0,-28 17-99 0 0,-86-7-119 0 0,-31-5 5 0 0,0 0 0 0 0,0-2 0 0 0,0-1-1 0 0,0-1 1 0 0,0 0 0 0 0,22-8 0 0 0,-4 2 15 0 0,76-7-1 0 0,-99 15-18 0 0,-10 0 0 0 0,38-5 0 0 0,41-5 20 0 0,4-1 2 0 0,119 0 0 0 0,-191 12-22 0 0,0 1 0 0 0,55-2 0 0 0,-37 2 0 0 0,0-2 0 0 0,55-9 207 0 0,-48 5-20 0 0,0 1 0 0 0,68 4 0 0 0,-34 2 203 0 0,89-8-1 0 0,-152 5-381 0 0,5-1 16 0 0,9-2 28 0 0,-25 4-47 0 0,22 0 63 0 0,-7 1-68 0 0,-1 2 0 0 0,-3 1 11 0 0,-8-3 32 0 0,6 0-53 0 0,-10 0-86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3:2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5983 0 0,'0'0'836'0'0,"11"0"6572"0"0,-2 0-3620 0 0,-10 9-2924 0 0,0-6-687 0 0,0 1 0 0 0,-1 0 0 0 0,1-1 0 0 0,-1 1 1 0 0,0-1-1 0 0,0 1 0 0 0,-1-1 0 0 0,1 0 0 0 0,-6 5 0 0 0,-27 25 372 0 0,3-5-399 0 0,1 2 0 0 0,2 1 0 0 0,0 1 0 0 0,-34 53-1 0 0,55-73-99 0 0,1 1-1 0 0,-8 16 1 0 0,14-26-23 0 0,-1 1-1 0 0,1-1 1 0 0,0 1 0 0 0,0-1 0 0 0,0 1 0 0 0,1-1 0 0 0,-1 1-1 0 0,1 0 1 0 0,0-1 0 0 0,0 1 0 0 0,0 0 0 0 0,0-1 0 0 0,1 1-1 0 0,0 5 1 0 0,0-7-14 0 0,0-1-1 0 0,0 1 1 0 0,1 0-1 0 0,-1-1 1 0 0,0 1-1 0 0,0-1 0 0 0,1 0 1 0 0,-1 1-1 0 0,1-1 1 0 0,-1 0-1 0 0,1 0 1 0 0,0 0-1 0 0,-1 0 1 0 0,1 0-1 0 0,0 0 1 0 0,0 0-1 0 0,0 0 1 0 0,0-1-1 0 0,-1 1 1 0 0,1-1-1 0 0,0 0 1 0 0,3 1-1 0 0,5 0 203 0 0,0 0 0 0 0,19-1-1 0 0,-29 0-202 0 0,31-3 467 0 0,-1-2 0 0 0,52-13 0 0 0,-47 10-255 0 0,-21 4-155 0 0,136-38 281 0 0,-134 37-348 0 0,0-2-1 0 0,-1 0 1 0 0,0-1 0 0 0,-1 0-1 0 0,1-1 1 0 0,-2-1-1 0 0,16-13 1 0 0,-23 18-4 0 0,-1-1 0 0 0,-1 0 0 0 0,1 0 0 0 0,-1 0 0 0 0,0 0 0 0 0,0-1 0 0 0,-1 0 0 0 0,1 0 0 0 0,-2 0 0 0 0,1 0 0 0 0,-1 0 0 0 0,0 0 0 0 0,-1-1 0 0 0,1 1 0 0 0,-1-1 0 0 0,-1 1 1 0 0,0-10-1 0 0,0 11-28 0 0,0 1 0 0 0,-1 0 0 0 0,0-1 0 0 0,0 1 0 0 0,0 0 0 0 0,-1 0 0 0 0,1-1 0 0 0,-1 1 0 0 0,-1 0 0 0 0,1 1 0 0 0,-1-1 0 0 0,1 0 0 0 0,-1 1 0 0 0,-1 0 0 0 0,1-1 1 0 0,-1 1-1 0 0,1 0 0 0 0,-1 1 0 0 0,0-1 0 0 0,-1 1 0 0 0,1 0 0 0 0,0 0 0 0 0,-1 0 0 0 0,-8-4 0 0 0,-1 2-22 0 0,0 1-1 0 0,0 0 1 0 0,0 1 0 0 0,-1 0-1 0 0,1 1 1 0 0,-20 0-1 0 0,-91 7-493 0 0,71-1 123 0 0,49-4 373 0 0,-26 5-296 0 0,31-5 337 0 0,0 0-1 0 0,-1 1 1 0 0,1-1-1 0 0,0 0 1 0 0,0 1-1 0 0,0-1 1 0 0,0 0-1 0 0,0 1 1 0 0,0-1-1 0 0,-1 0 1 0 0,1 1-1 0 0,0-1 1 0 0,0 1-1 0 0,0-1 1 0 0,0 0-1 0 0,0 1 1 0 0,1-1-1 0 0,-1 0 1 0 0,0 1-1 0 0,0-1 1 0 0,0 0-1 0 0,0 1 1 0 0,0-1-1 0 0,1 1 1 0 0,-1-1 5 0 0,1 2-123 0 0,0 0 0 0 0,0 0 0 0 0,0 0 0 0 0,0 0 0 0 0,1 0 0 0 0,-1 0 0 0 0,1 0 0 0 0,0-1 0 0 0,2 3 0 0 0,11 7-5112 0 0,3 0-1751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4:1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1839 0 0,'0'0'16003'0'0,"3"-2"-15823"0"0,12-4-38 0 0,-1-1-38 0 0,0 0 1 0 0,1 2 0 0 0,0 0 0 0 0,21-4-1 0 0,27-1 266 0 0,121-1 0 0 0,-158 12-56 0 0,35 6-1 0 0,-51-5-224 0 0,0 0 1 0 0,0 1-1 0 0,0 0 0 0 0,0 0 1 0 0,-1 1-1 0 0,13 8 0 0 0,-19-10-70 0 0,0 0 0 0 0,0 0-1 0 0,0 0 1 0 0,-1 1 0 0 0,1-1-1 0 0,-1 1 1 0 0,0 0 0 0 0,4 5-1 0 0,2 10-18 0 0,-6-15 0 0 0,-1 0 0 0 0,1 0 0 0 0,-1 1 0 0 0,0-1 0 0 0,-1 1 0 0 0,1-1 0 0 0,0 0 0 0 0,-1 1 0 0 0,0 0 0 0 0,0-1 0 0 0,0 1 0 0 0,0-1 0 0 0,-2 7 0 0 0,-1 1 0 0 0,-2-1 0 0 0,0 0 0 0 0,0 0 0 0 0,-9 13 0 0 0,-28 43 67 0 0,-42 72-80 0 0,61-97-73 0 0,11-20 6 0 0,-12 28 0 0 0,8-13 75 0 0,4-10-13 0 0,-12 40 1 0 0,22-59 15 0 0,0 1-1 0 0,1-1 1 0 0,0 0 0 0 0,0 1 0 0 0,1-1 0 0 0,-1 1 0 0 0,2-1 0 0 0,-1 1-1 0 0,1-1 1 0 0,3 13 0 0 0,3-2 2 0 0,-3-12 4 0 0,1 0 1 0 0,0 0-1 0 0,0 0 0 0 0,0 0 0 0 0,0-1 1 0 0,1 0-1 0 0,0 0 0 0 0,0 0 0 0 0,0-1 1 0 0,1 0-1 0 0,-1 0 0 0 0,1-1 0 0 0,0 0 1 0 0,0 0-1 0 0,1 0 0 0 0,-1-1 0 0 0,13 2 1 0 0,10 1 26 0 0,0-2 0 0 0,-1-2 0 0 0,38-2 0 0 0,-23 1-8 0 0,-24 0 31 0 0,-1 0-33 0 0,0 0 22 0 0,-1 2-33 0 0,-4 2-30 0 0,-11-4-76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4:1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37 7279 0 0,'0'0'1526'0'0,"3"-1"-704"0"0,9 0 40 0 0,-9 1-14 0 0,-1-1-94 0 0,10-2-39 0 0,-9 2 689 0 0,0 1-729 0 0,8-3-17 0 0,-8 2 612 0 0,0 0-836 0 0,-3 1-340 0 0,0 0-1 0 0,1 0 1 0 0,-1-1 0 0 0,0 1-1 0 0,1 0 1 0 0,-1 0-1 0 0,0 0 1 0 0,1-1 0 0 0,-1 1-1 0 0,0 0 1 0 0,1 0-1 0 0,-1-1 1 0 0,0 1-1 0 0,0 0 1 0 0,1 0 0 0 0,-1-1-1 0 0,0 1 1 0 0,0 0-1 0 0,0-1 1 0 0,1 1 0 0 0,-1-1-1 0 0,0 1 1 0 0,0 0-1 0 0,0-1 1 0 0,0 1 0 0 0,0 0-1 0 0,0-1 1 0 0,0 1-1 0 0,0-1 1 0 0,0 1-1 0 0,0 0 1 0 0,0-1 0 0 0,0 1-1 0 0,0-1 1 0 0,-1 0-29 0 0,1 0 0 0 0,-1 1 0 0 0,0-1 0 0 0,1 0 0 0 0,-1 0 0 0 0,0 1 0 0 0,0-1 0 0 0,0 1 0 0 0,0-1 0 0 0,1 1-1 0 0,-1-1 1 0 0,0 1 0 0 0,0-1 0 0 0,0 1 0 0 0,0 0 0 0 0,0 0 0 0 0,0-1 0 0 0,0 1 0 0 0,0 0 0 0 0,-2 0 0 0 0,-2-1-24 0 0,-33-1 174 0 0,23 4-215 0 0,2 2 0 0 0,-2 0 0 0 0,-65 15 64 0 0,44-10-64 0 0,17-4 0 0 0,-21 7 0 0 0,-6 4 0 0 0,20-8 0 0 0,1 2 0 0 0,-30 15 0 0 0,54-25 0 0 0,0 0 0 0 0,0 1 0 0 0,0-1 0 0 0,1 1 0 0 0,-1-1 0 0 0,0 1 0 0 0,0 0 0 0 0,1-1 0 0 0,-1 1 0 0 0,0 0 0 0 0,1-1 0 0 0,-1 1 0 0 0,1 0 0 0 0,-1 0 0 0 0,0 0 0 0 0,1 0 0 0 0,0 0 0 0 0,0 0 0 0 0,0-1 0 0 0,0 1 0 0 0,0 0 0 0 0,0 0 0 0 0,0 0 0 0 0,0-1 0 0 0,0 1 0 0 0,0 0 0 0 0,0 0 0 0 0,0 0 0 0 0,1-1 0 0 0,-1 1 0 0 0,0 0 0 0 0,1 1 0 0 0,2 1-5 0 0,-1 0 1 0 0,0 1-1 0 0,1-2 0 0 0,0 1 1 0 0,0 0-1 0 0,0 0 0 0 0,0-1 1 0 0,0 1-1 0 0,5 1 0 0 0,36 20-18 0 0,-30-18 29 0 0,25 14-6 0 0,-25-13 0 0 0,-8-4 0 0 0,0 0 0 0 0,-1 0 0 0 0,9 6 0 0 0,-5 0 0 0 0,0-1 0 0 0,14 19 0 0 0,-3-2 0 0 0,-18-22 0 0 0,12 21 0 0 0,-6-6 12 0 0,-7-14 27 0 0,0 0 0 0 0,0 1 0 0 0,-1-1 0 0 0,0 1 0 0 0,0-1-1 0 0,0 1 1 0 0,-1 0 0 0 0,1-1 0 0 0,-1 0 0 0 0,0 1 0 0 0,-3 7 0 0 0,2-7 2 0 0,0 0 0 0 0,0 0 1 0 0,0-1-1 0 0,-1 1 0 0 0,1 0 1 0 0,-8 8-1 0 0,-6 3 15 0 0,10-13-24 0 0,0-1-24 0 0,-13 7-8 0 0,-1 0 0 0 0,-1-1 0 0 0,1-1 0 0 0,-1-1 0 0 0,-33 5 0 0 0,9-6 0 0 0,-74 1 0 0 0,95-6 0 0 0,-1 2 0 0 0,-36 7 0 0 0,46-4 0 0 0,2 3 0 0 0,3 3 0 0 0,6-1-32 0 0,3-8-127 0 0,4 0-202 0 0,2 1 60 0 0,1 0-1 0 0,0-1 1 0 0,0 1 0 0 0,0-1-1 0 0,7 1 1 0 0,-8-2-1221 0 0,0 0 1 0 0,0 0-1 0 0,10-1 1 0 0,9-1-4761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4:5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52 4607 0 0,'1'-2'208'0'0,"1"-26"141"0"0,3 7 11144 0 0,-4 21-11233 0 0,5 6 1258 0 0,1 18-1506 0 0,-6-7 345 0 0,0 1 0 0 0,-1 0 0 0 0,-1 0 0 0 0,-5 32 0 0 0,2-24-247 0 0,-11 74 86 0 0,-5-1 1 0 0,-46 140-1 0 0,-152 307-117 0 0,52-150-18 0 0,-8 147-75 0 0,80-232 224 0 0,70-242-55 0 0,-3-1 0 0 0,-38 67 1 0 0,44-87-23 0 0,20-46-53 0 0,4-1 20 0 0,-1 0-80 0 0,1-1 0 0 0,0 1 0 0 0,0 0 0 0 0,0-1 0 0 0,0 0 0 0 0,1 0 0 0 0,-1 0 0 0 0,0 0 0 0 0,0 0 0 0 0,0-1 0 0 0,0 1 0 0 0,0-1 0 0 0,0 0 0 0 0,0 0 0 0 0,-1 0 0 0 0,1 0 0 0 0,0 0 0 0 0,4-3 0 0 0,8-5-161 0 0,27-20 0 0 0,-41 28 124 0 0,5-3-350 0 0,-1 0 0 0 0,0 0 0 0 0,0-1 0 0 0,6-8 1 0 0,0-4-1528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4:5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10135 0 0,'0'0'4802'0'0,"-2"1"-3626"0"0,-5 2-1062 0 0,-1 0 0 0 0,2 0-1 0 0,-1 0 1 0 0,0 1 0 0 0,0 0 0 0 0,1 1 0 0 0,0-1 0 0 0,-8 8 0 0 0,-22 18-31 0 0,29-24-52 0 0,0 0 0 0 0,1 1 0 0 0,0 0 0 0 0,0 0 0 0 0,-9 15 0 0 0,-21 45 44 0 0,15-28-10 0 0,7-14-43 0 0,-3 7 16 0 0,-17 37 0 0 0,31-60 5 0 0,-1 0 0 0 0,2 0 0 0 0,-1 1 0 0 0,1-1 0 0 0,0 1-1 0 0,1-1 1 0 0,0 1 0 0 0,1-1 0 0 0,0 13 0 0 0,1-19 10 0 0,-1 0 0 0 0,1 0 0 0 0,-1 0 0 0 0,1 0 0 0 0,0 0 0 0 0,0 0-1 0 0,0 0 1 0 0,1-1 0 0 0,-1 1 0 0 0,1 0 0 0 0,-1-1 0 0 0,1 1 0 0 0,0-1 0 0 0,0 0 0 0 0,0 1 0 0 0,0-1 0 0 0,0 0 0 0 0,1 0 0 0 0,-1-1 0 0 0,1 1 0 0 0,-1 0 0 0 0,1-1 0 0 0,0 1-1 0 0,-1-1 1 0 0,1 0 0 0 0,0 0 0 0 0,5 1 0 0 0,1 0 66 0 0,0-1-1 0 0,1 0 0 0 0,-1 0 1 0 0,1-1-1 0 0,-1 0 0 0 0,1-1 1 0 0,12-2-1 0 0,-11 1-28 0 0,0 0 1 0 0,1-1-1 0 0,-2 0 0 0 0,1-1 1 0 0,0 0-1 0 0,9-6 0 0 0,35-16 264 0 0,-36 17-135 0 0,-1 0 0 0 0,1-1 0 0 0,-2-1-1 0 0,23-17 1 0 0,-30 20-60 0 0,0-1 0 0 0,-1 0-1 0 0,0-1 1 0 0,0 0 0 0 0,-1-1-1 0 0,6-10 1 0 0,-11 17-103 0 0,-1-1-1 0 0,0 1 1 0 0,0 0-1 0 0,-1-1 1 0 0,1 1 0 0 0,-1-1-1 0 0,0 0 1 0 0,0 1-1 0 0,0-1 1 0 0,-1 0 0 0 0,0 1-1 0 0,0-1 1 0 0,0 0-1 0 0,0 0 1 0 0,-1 1 0 0 0,0-1-1 0 0,0 0 1 0 0,0 1 0 0 0,-1-1-1 0 0,-1-4 1 0 0,-1 1-14 0 0,0 1 0 0 0,-1 0 0 0 0,0 0 1 0 0,0 1-1 0 0,-1-1 0 0 0,1 1 0 0 0,-2 0 1 0 0,1 1-1 0 0,0-1 0 0 0,-1 1 0 0 0,0 0 0 0 0,0 1 1 0 0,-1 0-1 0 0,-13-6 0 0 0,11 5-186 0 0,1 0 0 0 0,0-1 0 0 0,0 0 0 0 0,0-1 0 0 0,1 0 0 0 0,-1 0 0 0 0,-11-15 0 0 0,19 20-19 0 0,0 0 1 0 0,0 0-1 0 0,1 0 1 0 0,-1 0-1 0 0,1 0 0 0 0,-1 0 1 0 0,1 0-1 0 0,0 0 0 0 0,-1 0 1 0 0,1 0-1 0 0,1-2 0 0 0,-1 3 123 0 0,-1-2-682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4:5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704 578 5063 0 0,'0'0'11816'0'0,"2"1"-11294"0"0,1 0-283 0 0,-1 0 1 0 0,1 0 0 0 0,-1-1 0 0 0,1 1-1 0 0,0-1 1 0 0,0 1 0 0 0,-1-1 0 0 0,1 0-1 0 0,5 0 1 0 0,-7-1-177 0 0,1 1 1 0 0,-1-1-1 0 0,0 0 0 0 0,1 1 0 0 0,-1-1 0 0 0,1 0 0 0 0,-1 0 1 0 0,0 0-1 0 0,0 0 0 0 0,1 0 0 0 0,-1 0 0 0 0,0 0 1 0 0,0 0-1 0 0,0-1 0 0 0,0 1 0 0 0,0 0 0 0 0,-1-1 0 0 0,1 1 1 0 0,1-3-1 0 0,4-11 203 0 0,9-29 0 0 0,3-7-186 0 0,63-107-17 0 0,10-25-137 0 0,-84 167 84 0 0,1 0-35 0 0,-2-1 1 0 0,6-20-1 0 0,-11 28 25 0 0,-4 0-10 0 0,2 7-33 0 0,-4-1 20 0 0,2 3-37 0 0,0 1 54 0 0,-1 1 0 0 0,1-1 0 0 0,-1 1 0 0 0,1 0 0 0 0,0 0 0 0 0,0 0 0 0 0,0 0 0 0 0,0 1-1 0 0,0 0 1 0 0,-5 5 0 0 0,1 0 1 0 0,-60 69-29 0 0,41-47-8 0 0,-28 29 1 0 0,-25 8-31 0 0,-116 76 1 0 0,106-81 67 0 0,74-52 18 0 0,0 0-1 0 0,-1-1 0 0 0,-24 11 1 0 0,18-12-32 0 0,0 0 1 0 0,-1-1 0 0 0,1-2 0 0 0,-27 4 0 0 0,-5-12 28 0 0,-13 4 42 0 0,35-3-53 0 0,23 1 0 0 0,9 1 3 0 0,-1 0-1 0 0,0 1 0 0 0,1-1 1 0 0,-1-1-1 0 0,0 1 0 0 0,1 0 1 0 0,-1 0-1 0 0,0 0 1 0 0,1 0-1 0 0,-1 0 0 0 0,1 0 1 0 0,-1-1-1 0 0,0 1 0 0 0,1 0 1 0 0,-1-1-1 0 0,1 1 1 0 0,-1 0-1 0 0,1-1 0 0 0,-1 1 1 0 0,1 0-1 0 0,-1-1 0 0 0,1 1 1 0 0,-1-1-1 0 0,1 1 1 0 0,-1-1-1 0 0,1 1 0 0 0,-1-2 1 0 0,0 0 14 0 0,-4-4 57 0 0,2 4 0 0 0,0-3-68 0 0,-2-2-45 0 0,-2-8-8 0 0,4 11 47 0 0,2 2 0 0 0,0 0 0 0 0,0 0 0 0 0,1 0 0 0 0,-1 0 0 0 0,0 0 0 0 0,1 0 0 0 0,0-1 0 0 0,-1 1 0 0 0,1 0 0 0 0,0 0 0 0 0,0-3 0 0 0,-1-7 0 0 0,0-1 0 0 0,0 1 0 0 0,2-1 0 0 0,-1 1 0 0 0,2 0 0 0 0,-1-1 0 0 0,2 1 0 0 0,6-21 0 0 0,-5 22 0 0 0,-1 1 0 0 0,0 1 0 0 0,1 0 0 0 0,8-14 0 0 0,-9 16 0 0 0,-2 4 0 0 0,0 1 0 0 0,1-1 0 0 0,-1 1 0 0 0,1-1 0 0 0,-1 1 0 0 0,1 0 0 0 0,0 0 0 0 0,3-3 0 0 0,1-3 34 0 0,1 1-1 0 0,1-1 0 0 0,-1 1 1 0 0,1 1-1 0 0,1-1 0 0 0,-1 2 1 0 0,11-7-1 0 0,10-3 108 0 0,-16 7-45 0 0,1 1 0 0 0,0 1 0 0 0,0 0 0 0 0,0 1 0 0 0,27-6 0 0 0,-41 11-89 0 0,1 0-1 0 0,0 0 0 0 0,-1 0 1 0 0,1 0-1 0 0,-1 0 1 0 0,1 1-1 0 0,0-1 0 0 0,-1 0 1 0 0,1 0-1 0 0,-1 0 1 0 0,1 0-1 0 0,0 1 0 0 0,-1-1 1 0 0,1 0-1 0 0,-1 1 1 0 0,1-1-1 0 0,-1 0 0 0 0,1 1 1 0 0,0 0-1 0 0,-1-1 10 0 0,2 1 112 0 0,0 2-75 0 0,5 17 25 0 0,-2 20-17 0 0,-4-32-61 0 0,0 1 0 0 0,3 10 0 0 0,2 5 0 0 0,-1-9 13 0 0,0-1 0 0 0,0 1 0 0 0,1-1-1 0 0,12 19 1 0 0,-11-22-13 0 0,7 8 0 0 0,-7-8 0 0 0,2 6 0 0 0,4 5 0 0 0,-9-15 0 0 0,19 25 0 0 0,-21-31 0 0 0,-1 1 0 0 0,1-1 0 0 0,-1 1 0 0 0,0-1 0 0 0,0 1 0 0 0,0 0 0 0 0,0-1 0 0 0,0 1 0 0 0,0 0 0 0 0,-1 0 0 0 0,1-1 0 0 0,0 1 0 0 0,0 3 0 0 0,0 1 0 0 0,1 5 0 0 0,0 0 0 0 0,-2 1 11 0 0,1-7 31 0 0,-1-4-36 0 0,0 1-1 0 0,0 0 0 0 0,1 0 0 0 0,-1 0 0 0 0,1 0 1 0 0,0 0-1 0 0,0 0 0 0 0,-1-1 0 0 0,1 1 0 0 0,0 0 1 0 0,0-1-1 0 0,1 1 0 0 0,1 2 0 0 0,0-1 9 0 0,0 0 33 0 0,0 0-1 0 0,0-1 1 0 0,1 1-1 0 0,-1-1 1 0 0,0 0 0 0 0,1 0-1 0 0,0-1 1 0 0,-1 1-1 0 0,1-1 1 0 0,0 0-1 0 0,0 0 1 0 0,0 0 0 0 0,0 0-1 0 0,0 0 1 0 0,6-1-1 0 0,1 2 36 0 0,-10-2-76 0 0,1 0 9 0 0,-1 1-1 0 0,1-1 1 0 0,0 0-1 0 0,0 1 1 0 0,0-1 0 0 0,0 0-1 0 0,-1 0 1 0 0,1 0-1 0 0,2-1 1 0 0,42-5 487 0 0,-39 6-491 0 0,23-6 66 0 0,-24 5-47 0 0,22-11 74 0 0,2-4-168 0 0,-28 15 224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0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106 162 3679 0 0,'-37'10'441'0'0,"-31"10"11973"0"0,70-18-11911 0 0,6 1-300 0 0,-1-1 1 0 0,0 1-1 0 0,1-1 1 0 0,0 0-1 0 0,-1-1 1 0 0,1 0 0 0 0,0 0-1 0 0,0-1 1 0 0,11-1-1 0 0,77-11 1454 0 0,-45 4-867 0 0,234-31 1635 0 0,-231 31-2353 0 0,0-4 0 0 0,0-1-1 0 0,62-25 1 0 0,-96 31-78 0 0,18-6-397 0 0,62-32-1 0 0,-90 39 130 0 0,0 0-663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0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 14079 0 0,'0'0'1922'0'0,"-3"1"-1490"0"0,-2 0-360 0 0,-1 1 1 0 0,1-1 0 0 0,0 1 0 0 0,-1 0-1 0 0,1 1 1 0 0,0-1 0 0 0,0 1 0 0 0,1 0-1 0 0,-1 1 1 0 0,1-1 0 0 0,-1 1-1 0 0,1-1 1 0 0,0 1 0 0 0,1 1 0 0 0,-1-1-1 0 0,0 0 1 0 0,1 1 0 0 0,-4 8 0 0 0,-2 4 148 0 0,1 0 0 0 0,0 1 0 0 0,2-1 0 0 0,-7 27 1 0 0,2 4 287 0 0,2 0 1 0 0,-4 67 0 0 0,10-73-467 0 0,-2-1 1 0 0,-2 0 0 0 0,-2 0-1 0 0,-2 0 1 0 0,-16 42-1 0 0,20-67-27 0 0,-1-1 0 0 0,0 0 0 0 0,-17 23 0 0 0,24-35-11 0 0,-1 0-1 0 0,0-1 1 0 0,0 1-1 0 0,0-1 0 0 0,0 1 1 0 0,-1-1-1 0 0,1 0 1 0 0,-1 0-1 0 0,1 0 1 0 0,-5 2-1 0 0,-3 3 11 0 0,-16 16-15 0 0,19-17-36 0 0,5-5-149 0 0,6-4-2252 0 0,15-8 511 0 0,-1-1-4066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0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423 242 3679 0 0,'0'0'1447'0'0,"-2"0"-263"0"0,-5 2-316 0 0,-1 1-1 0 0,0 0 1 0 0,1 0-1 0 0,0 0 1 0 0,0 1 0 0 0,-12 9-1 0 0,9-8 997 0 0,10-5-1796 0 0,-1 0 1 0 0,1 0-1 0 0,0 0 0 0 0,0 0 0 0 0,0 0 0 0 0,0 0 1 0 0,-1 0 613 0 0,1-1-614 0 0,0 1 0 0 0,0 0 1 0 0,0 0-1 0 0,0 0 0 0 0,0 0 0 0 0,0 0 1 0 0,0 0-1 0 0,0 0 0 0 0,0 0 0 0 0,0 0 0 0 0,0-1 1 0 0,0 1-1 0 0,0 0 0 0 0,0 0 0 0 0,0 0 1 0 0,0 0-1 0 0,0 0 0 0 0,0 0 0 0 0,0 0 1 0 0,0 0-1 0 0,0-1 0 0 0,0 1 0 0 0,0 0 0 0 0,0 0 1 0 0,0 0-1 0 0,0 0 0 0 0,0 0 0 0 0,0 0 1 0 0,8-16 1487 0 0,2 2-1363 0 0,1 1 0 0 0,0 1 1 0 0,1 0-1 0 0,0 1 0 0 0,1 0 0 0 0,0 1 1 0 0,27-16-1 0 0,109-47 603 0 0,-142 70-785 0 0,37-14 121 0 0,1 1-1 0 0,1 3 0 0 0,73-12 1 0 0,-114 24-122 0 0,28-1 38 0 0,-27 2-21 0 0,-4 0 186 0 0,-2 3-210 0 0,1-1 0 0 0,-1 1 0 0 0,0 0 0 0 0,0 0 0 0 0,0-1 0 0 0,-1 1 0 0 0,1 0-1 0 0,-1-1 1 0 0,1 1 0 0 0,-1-1 0 0 0,0 1 0 0 0,0 0 0 0 0,0-1 0 0 0,-1 0 0 0 0,1 1 0 0 0,0-1 0 0 0,-1 0 0 0 0,1 0-1 0 0,-1 1 1 0 0,0-1 0 0 0,-2 1 0 0 0,-57 49-277 0 0,-125 78 1 0 0,112-81 220 0 0,4-3-6 0 0,22-15 52 0 0,-62 52 1 0 0,-118 127-66 0 0,225-206 70 0 0,-18 12-73 0 0,10-9 19 0 0,-3 2 45 0 0,0-1 11 0 0,9-5 25 0 0,0-1 0 0 0,-1 1 1 0 0,1-1-1 0 0,-8 2 0 0 0,11-3-10 0 0,0-1 1 0 0,0 1-1 0 0,0 0 1 0 0,1 0-1 0 0,-1 0 0 0 0,0 0 1 0 0,0 0-1 0 0,1 0 1 0 0,-3 2-1 0 0,-12 11 140 0 0,14-12 531 0 0,17 4-383 0 0,-7-4-245 0 0,1 0 0 0 0,0-1 1 0 0,-1 0-1 0 0,1 0 0 0 0,0-1 0 0 0,0 0 0 0 0,10-2 0 0 0,64-15 268 0 0,-51 10-205 0 0,25-6 18 0 0,183-36 829 0 0,-176 40-791 0 0,116-4 0 0 0,-178 13-305 0 0,-16 14-10007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0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16007 0 0,'0'0'1452'0'0,"4"0"-1196"0"0,42-2 879 0 0,70-13 0 0 0,-11 0 459 0 0,16-3 257 0 0,146-40 1 0 0,-156 31-1416 0 0,252-29-673 0 0,-266 44-1064 0 0,-19 3-806 0 0,-1 1-6359 0 0,-51 4 2570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0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29 107 2303 0 0,'-3'-1'102'0'0,"-9"-1"-1"0"0,-1-4 10326 0 0,13 5-10331 0 0,1 0 0 0 0,-1 0 1 0 0,1 1-1 0 0,0-1 0 0 0,-1 0 0 0 0,1 0 1 0 0,0 1-1 0 0,0-1 0 0 0,-1 0 1 0 0,1 1-1 0 0,1-1 0 0 0,0 0 25 0 0,6-5-4 0 0,0 1 1 0 0,1 1-1 0 0,-1-1 0 0 0,17-5 1 0 0,41-9 516 0 0,-52 15-491 0 0,41-7 1186 0 0,106-9 0 0 0,-151 19-1201 0 0,-1 0-15 0 0,0 0 1 0 0,0 1-1 0 0,1 0 0 0 0,-1 0 0 0 0,0 1 0 0 0,1 0 0 0 0,-1 1 0 0 0,0 0 0 0 0,0 1 1 0 0,0 0-1 0 0,0 0 0 0 0,-1 1 0 0 0,11 5 0 0 0,-6 5 47 0 0,-11-11-158 0 0,0 0 0 0 0,-1 0 0 0 0,1 1-1 0 0,-1-1 1 0 0,0 0 0 0 0,0 1 0 0 0,0-1-1 0 0,0 1 1 0 0,-1-1 0 0 0,1 1 0 0 0,-1-1 0 0 0,0 1-1 0 0,0-1 1 0 0,0 1 0 0 0,0-1 0 0 0,-1 1-1 0 0,-1 6 1 0 0,1-6 3 0 0,0 0-1 0 0,0-1 0 0 0,0 1 1 0 0,-1 0-1 0 0,1 0 1 0 0,-1-1-1 0 0,0 1 0 0 0,0-1 1 0 0,0 0-1 0 0,-4 5 1 0 0,-1 1 37 0 0,-28 36 141 0 0,-4 8-51 0 0,-56 94-271 0 0,84-130 113 0 0,-4 6-80 0 0,1-1 1 0 0,-17 43-1 0 0,25-52 104 0 0,1 1-1 0 0,1 0 0 0 0,0 0 1 0 0,-3 28-1 0 0,6-36 3 0 0,1 0 0 0 0,0-1 0 0 0,1 1 0 0 0,-1 0 0 0 0,1-1 1 0 0,0 1-1 0 0,1-1 0 0 0,-1 1 0 0 0,1-1 0 0 0,0 1 0 0 0,1-1 0 0 0,-1 0 0 0 0,1 0 0 0 0,0 0 0 0 0,6 8 0 0 0,-4-7 14 0 0,1-1 0 0 0,-1 1 0 0 0,1-1 0 0 0,0 0 0 0 0,1 0 0 0 0,11 7 0 0 0,43 31 438 0 0,-45-29-388 0 0,-3 1-68 0 0,-3-2-67 0 0,-4-5 1 0 0,-4-4 66 0 0,10 16-21 0 0,-11-17-91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3:2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37 14223 0 0,'18'-8'713'0'0,"1"2"1"0"0,0 0-1 0 0,0 1 0 0 0,0 1 0 0 0,0 1 0 0 0,32-1 0 0 0,-50 4 349 0 0,0 0-1001 0 0,0 0 1 0 0,0 0-1 0 0,0 0 1 0 0,0 1-1 0 0,-1-1 1 0 0,1 0-1 0 0,0 1 1 0 0,0-1-1 0 0,-1 1 1 0 0,1-1-1 0 0,0 1 1 0 0,-1-1-1 0 0,1 1 1 0 0,0-1-1 0 0,-1 1 1 0 0,1 0-1 0 0,-1-1 1 0 0,1 1-1 0 0,-1 0 1 0 0,1-1-1 0 0,-1 1 1 0 0,0 0-1 0 0,1 0 1 0 0,0 1-1 0 0,-1 0-26 0 0,0 0-1 0 0,0 0 1 0 0,0 0-1 0 0,0-1 0 0 0,0 1 1 0 0,-1 0-1 0 0,1 0 0 0 0,0 0 1 0 0,-1-1-1 0 0,1 1 0 0 0,-2 2 1 0 0,-1 3-12 0 0,0-1 0 0 0,-1 1 1 0 0,0-1-1 0 0,-8 10 0 0 0,-4 1 23 0 0,-1 0-1 0 0,-1-2 0 0 0,-21 15 1 0 0,20-15-25 0 0,-76 50 15 0 0,7-5-19 0 0,24-13-52 0 0,24-20-18 0 0,2 2-1 0 0,1 2 1 0 0,-44 46 0 0 0,74-69 45 0 0,0 1 0 0 0,0 1 0 0 0,1-1 0 0 0,0 1 0 0 0,1 0 0 0 0,0 0 0 0 0,-4 13 0 0 0,5-5 8 0 0,4-14 0 0 0,1 6 0 0 0,6 2 0 0 0,-5-9 7 0 0,0-1-1 0 0,1 0 1 0 0,-1 0 0 0 0,1 0-1 0 0,-1 0 1 0 0,1 0-1 0 0,0-1 1 0 0,0 1 0 0 0,-1-1-1 0 0,6 2 1 0 0,33 8 193 0 0,-29-8-134 0 0,175 29 881 0 0,-141-25-852 0 0,102 7 76 0 0,-126-14-99 0 0,1-1-1 0 0,-1-1 1 0 0,0-2 0 0 0,28-6-1 0 0,85-31 330 0 0,-95 27-303 0 0,0-2 0 0 0,48-27 0 0 0,-67 30-166 0 0,0-1-1 0 0,-2-1 1 0 0,0-1-1 0 0,29-30 1 0 0,-45 43 34 0 0,-1 0-1 0 0,1 0 1 0 0,-1 0 0 0 0,0 0 0 0 0,1-1 0 0 0,-1 1 0 0 0,-1-1 0 0 0,1 0-1 0 0,-1 1 1 0 0,1-1 0 0 0,0-5 0 0 0,-2 7 16 0 0,0 0-1 0 0,1-1 1 0 0,-1 1 0 0 0,-1-1 0 0 0,1 1-1 0 0,0-1 1 0 0,-1 1 0 0 0,1 0 0 0 0,-1-1 0 0 0,0 1-1 0 0,0 0 1 0 0,1-1 0 0 0,-2 1 0 0 0,1 0-1 0 0,0 0 1 0 0,0 0 0 0 0,-1 0 0 0 0,1 0-1 0 0,-3-3 1 0 0,-1 1-19 0 0,1 1 0 0 0,0-1 0 0 0,-1 1-1 0 0,0-1 1 0 0,0 1 0 0 0,0 1 0 0 0,0-1-1 0 0,0 1 1 0 0,-7-3 0 0 0,1 2-41 0 0,0 0-1 0 0,0 1 1 0 0,-19-3 0 0 0,24 5 77 0 0,0 0 0 0 0,0 0-1 0 0,1 1 1 0 0,-1 0 0 0 0,0 0 0 0 0,0 0 0 0 0,1 1 0 0 0,-1-1 0 0 0,1 1-1 0 0,-10 6 1 0 0,-2 2 6 0 0,-30 22-1 0 0,32-21 2 0 0,3-1 59 0 0,1 1 0 0 0,-19 21 0 0 0,15-15-45 0 0,8-10-12 0 0,0 1-1 0 0,1-1 1 0 0,0 1-1 0 0,0 1 1 0 0,1-1-1 0 0,0 1 1 0 0,-7 18-1 0 0,11-18-7 0 0,0-8 0 0 0,1 0 0 0 0,0 0 0 0 0,0 0 0 0 0,0 0 0 0 0,0 0 0 0 0,0 0 0 0 0,0 1 0 0 0,0-1 0 0 0,0 0 0 0 0,0 0 0 0 0,1 0 0 0 0,-1 0 0 0 0,0 0 0 0 0,1 0 0 0 0,-1 0 0 0 0,1 0 0 0 0,-1 0 0 0 0,2 1 0 0 0,0 1 0 0 0,1 5 0 0 0,-1-3 0 0 0,0 0 0 0 0,1 0 0 0 0,0 0 0 0 0,0-1 0 0 0,0 1 0 0 0,5 5 0 0 0,10 10-973 0 0,-11-13-90 0 0,2 2-37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0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23 919 0 0,'-3'-1'9674'0'0,"-37"-13"-3860"0"0,38 13-5414 0 0,-8-1-137 0 0,0 0 0 0 0,1 1 1 0 0,-1 0-1 0 0,0 0 0 0 0,0 1 0 0 0,0 0 0 0 0,1 1 0 0 0,-1 0 0 0 0,0 1 0 0 0,-14 4 0 0 0,-15 5-174 0 0,-42 19 0 0 0,76-29-89 0 0,-20 12 0 0 0,10-4 14 0 0,2-1 55 0 0,11-7-18 0 0,0 1 0 0 0,0 0 0 0 0,0-1 1 0 0,0 1-1 0 0,1 0 0 0 0,-1 0 0 0 0,1 0 0 0 0,-1 0 1 0 0,-1 3-1 0 0,2-3-54 0 0,-2 3 110 0 0,-2 9-86 0 0,3 1-3 0 0,2-12 66 0 0,0 0 5 0 0,1 1-77 0 0,0 0 0 0 0,0 0 0 0 0,0 0 0 0 0,0-1 0 0 0,1 1 0 0 0,0 0 0 0 0,-1 0 0 0 0,4 4 0 0 0,0-1 25 0 0,-3-4 3 0 0,0 1 1 0 0,0-1-1 0 0,1 0 0 0 0,4 5 1 0 0,-4-5-18 0 0,-1-1 0 0 0,1 1 0 0 0,-1 0 1 0 0,0 0-1 0 0,0 0 0 0 0,0 0 0 0 0,-1 0 1 0 0,3 4-1 0 0,-3-3 25 0 0,1 1 0 0 0,-1-1 1 0 0,0 1-1 0 0,0 0 0 0 0,-1-1 0 0 0,1 1 1 0 0,-1 0-1 0 0,0-1 0 0 0,0 1 1 0 0,-1 0-1 0 0,1-1 0 0 0,-1 1 0 0 0,0-1 1 0 0,0 1-1 0 0,-1-1 0 0 0,1 1 0 0 0,-1-1 1 0 0,0 0-1 0 0,-4 8 0 0 0,-3 0 57 0 0,-1 0 1 0 0,0 0-1 0 0,0-1 0 0 0,-1 0 1 0 0,-1-1-1 0 0,-17 13 0 0 0,21-17-87 0 0,-1-1-1 0 0,-1 0 0 0 0,1 0 0 0 0,-1-1 1 0 0,0 0-1 0 0,0-1 0 0 0,0 0 0 0 0,0 0 1 0 0,0-1-1 0 0,-1-1 0 0 0,1 0 0 0 0,-1 0 1 0 0,1-1-1 0 0,-1 0 0 0 0,-12-2 0 0 0,4 0-14 0 0,0 0-1 0 0,1-1 0 0 0,-1-1 0 0 0,-24-9 0 0 0,30 6-2 0 0,3-2-32 0 0,10 8-3 0 0,0 1 0 0 0,0-1-1 0 0,-1 0 1 0 0,1 1 0 0 0,0-1-1 0 0,0 0 1 0 0,0 1 0 0 0,0-1 0 0 0,0 0-1 0 0,0 0 1 0 0,0 1 0 0 0,0-1 0 0 0,1 0-1 0 0,-1 0 1 0 0,0 1 0 0 0,0-1-1 0 0,0 0 1 0 0,1 1 0 0 0,-1-1 0 0 0,0 1-1 0 0,1-1 1 0 0,-1 0 0 0 0,1 1-1 0 0,-1-1 1 0 0,1 1 0 0 0,-1-1 0 0 0,1 1-1 0 0,0-2 1 0 0,20-11-5794 0 0,-2 6-1247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0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52 11951 0 0,'62'-51'3600'0'0,"-63"51"-3566"0"0,0 0 0 0 0,0 0 0 0 0,0 1 0 0 0,0-1 0 0 0,0 1 0 0 0,0-1-1 0 0,0 1 1 0 0,1-1 0 0 0,-1 1 0 0 0,0 0 0 0 0,-2 1 0 0 0,-1 1 22 0 0,-57 37 246 0 0,1 2-1 0 0,3 3 1 0 0,1 3-1 0 0,-51 56 1 0 0,64-57-156 0 0,-69 98 1 0 0,-15 61-39 0 0,105-166-105 0 0,1 0-1 0 0,3 2 1 0 0,1 0 0 0 0,-13 51-1 0 0,25-73-2 0 0,1-1 0 0 0,1 1 0 0 0,1 0 0 0 0,0 0 0 0 0,2 0 0 0 0,0 0 0 0 0,2 0 0 0 0,0 0 0 0 0,1-1-1 0 0,1 1 1 0 0,11 32 0 0 0,0-14 59 0 0,35 65-1 0 0,31 30 36 0 0,-45-77-71 0 0,-2 1 0 0 0,37 87 0 0 0,-64-123-23 0 0,-1 1 0 0 0,-1 0 0 0 0,0 0 0 0 0,-2 0 0 0 0,0 0 0 0 0,-2 37 0 0 0,-3-3 0 0 0,-15 82 0 0 0,-15 27 11 0 0,23-129 28 0 0,-1-1 0 0 0,-25 54 0 0 0,32-84-37 0 0,0 0-1 0 0,0 0 0 0 0,0 0 1 0 0,-1 0-1 0 0,0-1 0 0 0,0 0 1 0 0,0 0-1 0 0,-6 5 1 0 0,-6 3 46 0 0,-18 10 1 0 0,20-14-12 0 0,-49 27 22 0 0,40-24-41 0 0,-28 19 1 0 0,27-14 34 0 0,15-9-42 0 0,7-6 17 0 0,0 0-249 0 0,2 0-117 0 0,-5 3 747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0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93 1375 0 0,'-2'2'510'0'0,"-27"23"6860"0"0,-3-1-3514 0 0,19-15-3452 0 0,-1 1 0 0 0,2 0 0 0 0,-1 1 0 0 0,1 1 0 0 0,-12 15 0 0 0,17-17-168 0 0,0 1-1 0 0,-10 18 0 0 0,15-23-143 0 0,0-1 0 0 0,0 0-1 0 0,0 1 1 0 0,1-1 0 0 0,0 1 0 0 0,0-1-1 0 0,0 12 1 0 0,1-13-25 0 0,1 0-1 0 0,0-1 0 0 0,0 1 1 0 0,1 0-1 0 0,-1 0 1 0 0,1-1-1 0 0,-1 1 0 0 0,1-1 1 0 0,5 7-1 0 0,-3-3 102 0 0,-1-3-78 0 0,0 0 0 0 0,0 0 0 0 0,0 0 0 0 0,1 0 0 0 0,-1 0 0 0 0,1-1 0 0 0,0 0 0 0 0,0 1 0 0 0,0-2 0 0 0,1 1 0 0 0,5 3 0 0 0,6 2 81 0 0,14 6-78 0 0,-26-13-70 0 0,-2-1 29 0 0,1 1-1 0 0,-1-1 1 0 0,1 0 0 0 0,-1 1 0 0 0,0-1 0 0 0,1 0-1 0 0,-1-1 1 0 0,1 1 0 0 0,-1 0 0 0 0,1-1-1 0 0,3-1 1 0 0,-2 1 18 0 0,-2 1-22 0 0,0-1 1 0 0,0 0 0 0 0,0 0 0 0 0,0 0 0 0 0,0-1 0 0 0,0 1 0 0 0,0 0 0 0 0,0-1 0 0 0,0 1 0 0 0,0-1 0 0 0,1-2 0 0 0,3-1 82 0 0,-1-1-23 0 0,0 1 0 0 0,0-1 0 0 0,0 0 0 0 0,-1 0 0 0 0,0 0-1 0 0,0 0 1 0 0,0-1 0 0 0,-1 0 0 0 0,0 0 0 0 0,0 0 0 0 0,-1 0 0 0 0,0 0-1 0 0,0 0 1 0 0,-1-1 0 0 0,0 1 0 0 0,0-1 0 0 0,-1 1 0 0 0,1-1 0 0 0,-3-13-1 0 0,2 18-93 0 0,-1 0-1 0 0,1 0 0 0 0,-1 0 1 0 0,0 0-1 0 0,0 0 0 0 0,0 0 1 0 0,-3-5-1 0 0,-6-9-14 0 0,5 14-3 0 0,1 1-7 0 0,-2-3-68 0 0,0 1 0 0 0,0-1 1 0 0,-1 1-1 0 0,-12-5 0 0 0,-10-6-71 0 0,20 9 96 0 0,0 0 1 0 0,-9-10-1 0 0,9 7-22 0 0,1-5-12 0 0,7 11 83 0 0,0 1 0 0 0,1-1 0 0 0,-1 1 0 0 0,1-1 0 0 0,-1 1 0 0 0,1-1 0 0 0,0 0 0 0 0,0 1 0 0 0,0-1 0 0 0,1 1 0 0 0,-1-1 0 0 0,0 0 0 0 0,1 1 0 0 0,0-1 0 0 0,0 1 0 0 0,-1 0 0 0 0,1-1 0 0 0,1 1 0 0 0,-1 0 0 0 0,2-3 0 0 0,3-4-1181 0 0,1-1-1 0 0,0 2 1 0 0,10-11 0 0 0,-12 14-504 0 0,16-17-4941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0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715 503 7831 0 0,'0'0'8683'0'0,"-1"-1"-7983"0"0,0-3-534 0 0,0 0 1 0 0,0 1-1 0 0,0-1 1 0 0,0 0-1 0 0,1 0 0 0 0,-1 1 1 0 0,1-1-1 0 0,0 0 1 0 0,1 0-1 0 0,-1 0 0 0 0,0 1 1 0 0,1-1-1 0 0,0 0 1 0 0,2-6-1 0 0,4-9 154 0 0,14-29 0 0 0,-12 28-159 0 0,11-26-73 0 0,-3 0 0 0 0,-2-2 0 0 0,-1 0 0 0 0,9-68 0 0 0,-21 108-88 0 0,-1 6 0 0 0,-1 0 0 0 0,1 0 0 0 0,-1 0 0 0 0,1-1 0 0 0,-1 1 0 0 0,0 0 0 0 0,0 0 0 0 0,0-1 0 0 0,0 1 0 0 0,0 0 0 0 0,-1-3 0 0 0,-1-4-10 0 0,2 7-45 0 0,-2 3-25 0 0,-1 1 69 0 0,1-1 0 0 0,0 0 0 0 0,0 0 0 0 0,0 1 0 0 0,0 0 0 0 0,0-1 0 0 0,0 1 0 0 0,1 0 0 0 0,-1 0 0 0 0,-1 2 0 0 0,0-1 5 0 0,-30 43 10 0 0,10-14-68 0 0,0 1 50 0 0,17-23 15 0 0,-1 0-1 0 0,0-1 0 0 0,0 0 1 0 0,-17 15-1 0 0,-22 14 0 0 0,-65 42 0 0 0,89-66 0 0 0,-1-2 0 0 0,0 0 0 0 0,-1-1 0 0 0,0-2 0 0 0,-39 11 0 0 0,35-15 111 0 0,-1-1-1 0 0,0-1 0 0 0,0-1 1 0 0,-52-5-1 0 0,-42 0-46 0 0,112 2-64 0 0,1-2 0 0 0,4-4 0 0 0,5 4 2 0 0,1 1 1 0 0,-1-1-1 0 0,1 0 0 0 0,0 1 0 0 0,0-1 1 0 0,0 0-1 0 0,0 0 0 0 0,1 1 0 0 0,-1-1 1 0 0,1 0-1 0 0,0 1 0 0 0,1-5 1 0 0,15-31 42 0 0,0 8 19 0 0,-4 6 142 0 0,21-30 1 0 0,-33 52-95 0 0,13-5 106 0 0,-7 2-229 0 0,0 3-22 0 0,-1 1 0 0 0,1 0 1 0 0,-1 0-1 0 0,1 0 0 0 0,-1 1 1 0 0,12 1-1 0 0,-3-1 7 0 0,26-1 31 0 0,-8 1 19 0 0,61 5 1 0 0,-77 0-13 0 0,-14-1-13 0 0,-2-2 0 0 0,5 9 1 0 0,-5-7 11 0 0,0-1 0 0 0,-1 1 0 0 0,1-1 0 0 0,-1 1-1 0 0,0-1 1 0 0,0 1 0 0 0,0 0 0 0 0,0-1 0 0 0,-1 1 0 0 0,0-1 0 0 0,1 1-1 0 0,-1-1 1 0 0,-1 1 0 0 0,0 2 0 0 0,0-1 0 0 0,1-1 1 0 0,-1 0-1 0 0,1 1 1 0 0,0-1-1 0 0,1 1 1 0 0,-1 0-1 0 0,1-1 1 0 0,0 1-1 0 0,0 6 0 0 0,0-10-11 0 0,1 1-1 0 0,-1 0 1 0 0,0-1-1 0 0,0 1 1 0 0,1-1-1 0 0,-1 1 0 0 0,1-1 1 0 0,-1 1-1 0 0,1-1 1 0 0,0 1-1 0 0,0-1 1 0 0,-1 1-1 0 0,1-1 0 0 0,0 0 1 0 0,0 1-1 0 0,0-1 1 0 0,1 0-1 0 0,-1 0 0 0 0,0 0 1 0 0,3 2-1 0 0,0 0 0 0 0,2 1 5 0 0,0 0 1 0 0,0-1-1 0 0,0 0 0 0 0,0 0 0 0 0,1 0 0 0 0,0 0 0 0 0,-1-1 1 0 0,1 0-1 0 0,0-1 0 0 0,8 1 0 0 0,11 1 13 0 0,35-1 0 0 0,-4-5-17 0 0,-36 1 0 0 0,0 2 0 0 0,41 3 0 0 0,-51-2-37 0 0,-9 0-166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1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0,'0'0'15080'0'0,"1"3"-14808"0"0,100 232 2156 0 0,-74-182-1955 0 0,2 0 1 0 0,48 64-1 0 0,-49-82-313 0 0,2-2 1 0 0,1-1-1 0 0,2-1 0 0 0,1-1 0 0 0,1-3 0 0 0,39 25 0 0 0,-38-29 171 0 0,-2 1-1 0 0,43 39 0 0 0,-73-58-246 0 0,3 5-11 0 0,-5-8 13 0 0,-2 1-28 0 0,-2 13-47 0 0,1-13-27 0 0,1-1 0 0 0,-1 1 1 0 0,-1-1-1 0 0,1 0 0 0 0,0 1 0 0 0,0-1 0 0 0,-1 0 1 0 0,0 0-1 0 0,1 0 0 0 0,-1 0 0 0 0,0 0 0 0 0,0 0 0 0 0,0-1 1 0 0,0 1-1 0 0,0 0 0 0 0,0-1 0 0 0,-3 2 0 0 0,1-1-219 0 0,0 0 1 0 0,0-1-1 0 0,0 1 0 0 0,-1-1 0 0 0,1 0 0 0 0,0 0 0 0 0,0 0 1 0 0,-1 0-1 0 0,-4-1 0 0 0,8 0-11 0 0,0 0 0 0 0,0 0-1 0 0,-1 0 1 0 0,1 0 0 0 0,0 0 0 0 0,0 0 0 0 0,0-1 0 0 0,0 1-1 0 0,-1 0 1 0 0,1-1 0 0 0,-1 0 0 0 0,-2-1-305 0 0,-12-6-1255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1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875 37 3223 0 0,'2'-2'240'0'0,"30"-32"12527"0"0,-33 36-12374 0 0,-43 54 518 0 0,-3-2 0 0 0,-56 50 1 0 0,55-61-757 0 0,-24 24 84 0 0,-63 86 211 0 0,64-72-324 0 0,-70 62 6 0 0,115-121-99 0 0,-1 0 0 0 0,-1-2 0 0 0,-57 32 0 0 0,54-38 21 0 0,2 0-44 0 0,16-6-10 0 0,12-7 1 0 0,1-1-1 0 0,-1 1 1 0 0,0 0 0 0 0,1-1-1 0 0,-1 1 1 0 0,1 0 0 0 0,-1 0-1 0 0,1-1 1 0 0,-1 1-1 0 0,1 0 1 0 0,0 0 0 0 0,-1 0-1 0 0,1-1 1 0 0,0 1 0 0 0,0 0-1 0 0,-1 1 1 0 0,2 0 3 0 0,-1-1 1 0 0,0 0-1 0 0,0 1 1 0 0,1-1-1 0 0,-1 0 0 0 0,1 0 1 0 0,-1 1-1 0 0,1-1 1 0 0,-1 0-1 0 0,1 0 0 0 0,0 0 1 0 0,-1 0-1 0 0,1 0 1 0 0,0 0-1 0 0,0 0 1 0 0,0 0-1 0 0,0 0 0 0 0,0 0 1 0 0,0 0-1 0 0,0-1 1 0 0,0 1-1 0 0,1 0 1 0 0,-1-1-1 0 0,0 1 0 0 0,0-1 1 0 0,0 1-1 0 0,3 0 1 0 0,0 0 10 0 0,0 0 0 0 0,1 0 0 0 0,-1 0 0 0 0,0-1 1 0 0,1 0-1 0 0,-1 1 0 0 0,8-2 0 0 0,10-2-234 0 0,-1-1-1 0 0,35-11 1 0 0,-16 1-195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1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261 298 4607 0 0,'0'0'12688'0'0,"1"2"-12425"0"0,8 11 525 0 0,1 1 0 0 0,15 16 0 0 0,-20-26-690 0 0,-1 1 0 0 0,1-1 0 0 0,0 0 0 0 0,0-1 0 0 0,0 1 0 0 0,1-1-1 0 0,-1 0 1 0 0,1 0 0 0 0,0-1 0 0 0,8 3 0 0 0,0-2 32 0 0,1-1-1 0 0,-1 0 0 0 0,1-1 1 0 0,0 0-1 0 0,0-1 0 0 0,0-1 1 0 0,27-5-1 0 0,101-31 166 0 0,-130 33-289 0 0,6-2 3 0 0,0-1 0 0 0,-1 0 1 0 0,0-2-1 0 0,0 0 0 0 0,0-1 0 0 0,30-24 0 0 0,-33 21-55 0 0,-14 9 14 0 0,-1 1 3 0 0,2-2-5 0 0,-1 0 0 0 0,0 0-1 0 0,0 0 1 0 0,0 1-1 0 0,-1-1 1 0 0,1 0-1 0 0,-1 0 1 0 0,-1 0-1 0 0,0-8 1 0 0,-2-7-73 0 0,-7-20 0 0 0,1 6 11 0 0,2 13-67 0 0,6 19 137 0 0,0-1 0 0 0,0 0 1 0 0,0 1-1 0 0,1-1 0 0 0,-1 0 1 0 0,0-5-1 0 0,1 5 7 0 0,-6-15-38 0 0,5 16 54 0 0,1 1 1 0 0,0-1-1 0 0,-1 1 0 0 0,0-1 0 0 0,1 1 0 0 0,-1 0 1 0 0,0-1-1 0 0,1 1 0 0 0,-1 0 0 0 0,0-1 0 0 0,0 1 1 0 0,0 0-1 0 0,0 0 0 0 0,-1 0 0 0 0,1 0 0 0 0,0 0 1 0 0,0 0-1 0 0,0 0 0 0 0,-2 0 0 0 0,-2-2-1 0 0,2 2-14 0 0,1-1-1 0 0,-1 1 1 0 0,0 0 0 0 0,1 0-1 0 0,-1 0 1 0 0,0 0-1 0 0,0 0 1 0 0,0 1 0 0 0,0-1-1 0 0,0 1 1 0 0,0 0 0 0 0,0 0-1 0 0,-3 0 1 0 0,-7 2-121 0 0,-22 4 0 0 0,20-2 50 0 0,-142 39-215 0 0,80-10 227 0 0,46-18 82 0 0,14-7-5 0 0,1 1 0 0 0,-1 1 0 0 0,-19 17 0 0 0,-42 39-60 0 0,76-64 56 0 0,-21 19-2 0 0,1 1-1 0 0,2 1 1 0 0,0 1 0 0 0,-20 32-1 0 0,27-36 3 0 0,2 1-1 0 0,0 1 0 0 0,1 0 1 0 0,2 0-1 0 0,0 0 1 0 0,-5 25-1 0 0,-34 132 845 0 0,46-176-810 0 0,0-1 0 0 0,1 1-1 0 0,-1 0 1 0 0,1-1 0 0 0,-1 1-1 0 0,1 0 1 0 0,0-1 0 0 0,0 1 0 0 0,1 0-1 0 0,-1-1 1 0 0,0 1 0 0 0,1 0-1 0 0,0-1 1 0 0,-1 1 0 0 0,1 0-1 0 0,0-1 1 0 0,0 1 0 0 0,1-1 0 0 0,-1 0-1 0 0,0 1 1 0 0,1-1 0 0 0,-1 0-1 0 0,1 0 1 0 0,0 0 0 0 0,0 0-1 0 0,0 0 1 0 0,0 0 0 0 0,0-1 0 0 0,0 1-1 0 0,0-1 1 0 0,5 3 0 0 0,1 0 78 0 0,1 0 1 0 0,-1-1-1 0 0,1 0 1 0 0,-1 0 0 0 0,1-1-1 0 0,0 0 1 0 0,0-1 0 0 0,14 1-1 0 0,262-12 1393 0 0,-175 3-965 0 0,-107 7-516 0 0,-1 0-6 0 0,-1 0-1 0 0,0 1 1 0 0,0-1-1 0 0,0 0 1 0 0,0 0-1 0 0,0 0 1 0 0,0 0 0 0 0,0 0-1 0 0,0-1 1 0 0,0 1-1 0 0,1 0 1 0 0,-1 0-1 0 0,0-1 1 0 0,0 1-1 0 0,0-1 1 0 0,0 1-1 0 0,0-1 1 0 0,-1 1-1 0 0,1-1 1 0 0,0 0-1 0 0,0 1 1 0 0,0-1-1 0 0,0 0 1 0 0,-1 0-1 0 0,1 1 1 0 0,0-1 0 0 0,-1 0-1 0 0,1 0 1 0 0,0 0-1 0 0,-1 0 1 0 0,1 0-1 0 0,-1 0 1 0 0,0 0-1 0 0,1-2 1 0 0,0 0-126 0 0,-1 2-46 0 0,0-7-15 0 0,0 7-91 0 0,1-2-368 0 0,5-8-3242 0 0,14-20-1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19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1839 0 0,'0'0'13675'0'0,"1"1"-13015"0"0,1 1-473 0 0,-1 0 1 0 0,1 0-1 0 0,0-1 1 0 0,0 1-1 0 0,1 0 1 0 0,-1-1-1 0 0,0 1 0 0 0,0-1 1 0 0,1 0-1 0 0,-1 0 1 0 0,1 0-1 0 0,-1 0 1 0 0,1 0-1 0 0,-1-1 1 0 0,1 1-1 0 0,0-1 0 0 0,-1 0 1 0 0,1 1-1 0 0,0-1 1 0 0,3-1-1 0 0,8 0 360 0 0,0 0-1 0 0,25-8 1 0 0,-2 2 94 0 0,13 1-204 0 0,-15 3-306 0 0,37-10 0 0 0,73-28-6 0 0,-77 20-238 0 0,-53 17-31 0 0,-12 3-16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20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32 7831 0 0,'0'0'603'0'0,"-10"-5"1366"0"0,-3 1-431 0 0,-8-1-941 0 0,18 2 1037 0 0,12 0 2075 0 0,31-2-3512 0 0,-1 1 1 0 0,1 1 0 0 0,53 5-1 0 0,76 23 1155 0 0,-136-19-1092 0 0,-14-4-3 0 0,1 2 1 0 0,22 8-1 0 0,-27-8-90 0 0,-11-3-125 0 0,0 0-1 0 0,0 1 0 0 0,0-1 0 0 0,0 1 0 0 0,0 0 0 0 0,0 0 0 0 0,0 0 0 0 0,-1 0 1 0 0,1 1-1 0 0,-1 0 0 0 0,0-1 0 0 0,0 1 0 0 0,0 0 0 0 0,0 1 0 0 0,3 3 1 0 0,-5-5-36 0 0,-1-1 1 0 0,0 1 0 0 0,0-1 0 0 0,1 1 0 0 0,-1-1 0 0 0,0 1 0 0 0,0-1 0 0 0,0 1 0 0 0,-1-1 0 0 0,1 1 0 0 0,0-1 0 0 0,-1 1 0 0 0,1-1 0 0 0,-1 1-1 0 0,1-1 1 0 0,-1 1 0 0 0,0 1 0 0 0,0-2 0 0 0,-5 11 13 0 0,-2 0 0 0 0,1 0 0 0 0,-1-1 0 0 0,-1 0 0 0 0,0 0 0 0 0,-12 10 0 0 0,5-5-21 0 0,-15 22 1 0 0,1 3 13 0 0,-45 67 38 0 0,60-83-51 0 0,-49 71 0 0 0,-5 5 0 0 0,59-85 0 0 0,0 1 0 0 0,1 0 0 0 0,0 0 0 0 0,2 1 0 0 0,-10 32 0 0 0,16-45 3 0 0,0-1 0 0 0,0 1-1 0 0,0 0 1 0 0,1-1 0 0 0,0 1 0 0 0,0 0-1 0 0,0-1 1 0 0,0 1 0 0 0,1-1-1 0 0,0 1 1 0 0,3 8 0 0 0,-3-9 17 0 0,0-1 1 0 0,0 0-1 0 0,1 1 1 0 0,0-1-1 0 0,-1 0 1 0 0,1 0-1 0 0,0 0 1 0 0,1 0-1 0 0,-1 0 0 0 0,0-1 1 0 0,1 1-1 0 0,0-1 1 0 0,-1 0-1 0 0,1 1 1 0 0,5 2-1 0 0,13 6 85 0 0,-17-8-72 0 0,0-1 1 0 0,1 1-1 0 0,-1-1 1 0 0,1 0-1 0 0,0 0 1 0 0,0-1-1 0 0,-1 1 1 0 0,1-1 0 0 0,7 1-1 0 0,43 4-92 0 0,-52-6-241 0 0,-1 1-86 0 0,3 1 3 0 0,-1 0 0 0 0,1 0 0 0 0,0 0 0 0 0,0-1 0 0 0,9 2 1 0 0,-11-3-1264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2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11 1839 0 0,'0'0'11424'0'0,"3"0"-10700"0"0,0-1-580 0 0,7 0 1394 0 0,-1-1-1 0 0,14-5 3185 0 0,-45 10-4651 0 0,8-1-37 0 0,1 1 0 0 0,-1 0 0 0 0,-24 9 0 0 0,-38 22 22 0 0,55-25-56 0 0,0 2 0 0 0,1 0 0 0 0,-21 16 0 0 0,38-25 0 0 0,2-2 0 0 0,0 1 0 0 0,0-1 0 0 0,0 1 0 0 0,0 0 0 0 0,1-1 0 0 0,-1 1 0 0 0,0 0 0 0 0,1 0 0 0 0,-1 0 0 0 0,0-1 0 0 0,1 1 0 0 0,-1 0 0 0 0,1 0 0 0 0,-1 0 0 0 0,1 0 0 0 0,-1 0 0 0 0,1 1 0 0 0,-4 9 0 0 0,3 2 0 0 0,4-1 0 0 0,-2-11 14 0 0,0 1 0 0 0,0-1-1 0 0,-1 0 1 0 0,1 0 0 0 0,0 1 0 0 0,0-1-1 0 0,0 0 1 0 0,1 0 0 0 0,-1 0 0 0 0,0 0-1 0 0,0 0 1 0 0,0-1 0 0 0,1 1 0 0 0,-1 0-1 0 0,3 0 1 0 0,23 5 304 0 0,-14-4-176 0 0,-3 0-115 0 0,3 2 15 0 0,3 4-3 0 0,-14-4-25 0 0,-1-1-3 0 0,9 12 2 0 0,-9-10-13 0 0,0-1-2 0 0,1 2 2 0 0,-1-4 0 0 0,-1 1 0 0 0,1-1 0 0 0,-1 1 0 0 0,1-1 0 0 0,-1 0 0 0 0,0 1 0 0 0,0-1 0 0 0,0 1 0 0 0,0-1 0 0 0,0 1 0 0 0,-1 3 0 0 0,0-1 0 0 0,1-2 0 0 0,0-1 0 0 0,-1 1 0 0 0,1-1 0 0 0,-1 0 0 0 0,0 1 0 0 0,0-1 0 0 0,0 0 0 0 0,0 1 0 0 0,0-1 0 0 0,-2 3 0 0 0,-1 1 14 0 0,1 1-1 0 0,-2-2 1 0 0,1 1 0 0 0,0 0-1 0 0,-1-1 1 0 0,0 0 0 0 0,-9 8-1 0 0,-4 0 50 0 0,-22 13 0 0 0,28-19-38 0 0,-2-1 0 0 0,1-1 1 0 0,0 0-1 0 0,-19 4 0 0 0,3-1 19 0 0,16-3-20 0 0,9-3-4 0 0,-1 0 1 0 0,1-1 0 0 0,-1 1-1 0 0,-8 0 1 0 0,11-1-86 0 0,1-3-1873 0 0,0-1 1755 0 0,0 1-1 0 0,0-1 1 0 0,1 1 0 0 0,-1 0-1 0 0,1-1 1 0 0,-1-2 0 0 0,1 3 20 0 0,0-1 0 0 0,0 1 0 0 0,0 0 0 0 0,1-1 0 0 0,-1 1 1 0 0,0 0-1 0 0,2-4 0 0 0,-1 4-684 0 0,1 1-75 0 0,7-6-20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3:2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66 9991 0 0,'7'-6'239'0'0,"0"0"0"0"0,0 0 0 0 0,-1-1 0 0 0,0 0 0 0 0,0-1-1 0 0,10-18 7729 0 0,-31 61-7644 0 0,3 0 0 0 0,-12 46 0 0 0,17-54-300 0 0,-135 431 41 0 0,130-422-66 0 0,-2-1-1 0 0,-1-1 0 0 0,-2 0 1 0 0,-27 42-1 0 0,13-35-392 0 0,29-39 235 0 0,13-10-6780 0 0,0 0 1368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2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3223 0 0,'0'0'143'0'0,"0"-2"-3"0"0,0 1-107 0 0,0 0 0 0 0,0 0 0 0 0,0 0 0 0 0,1 0 0 0 0,-1 0 0 0 0,0 0 0 0 0,1 0 0 0 0,-1 0 0 0 0,1 0 0 0 0,-1 0 0 0 0,1 0 0 0 0,-1 1 0 0 0,1-1 0 0 0,0 0 0 0 0,-1 0 0 0 0,1 0 0 0 0,0 1 0 0 0,0-1 0 0 0,1 0 0 0 0,25-14 10542 0 0,-20 13-9390 0 0,-5 2-284 0 0,0 2-553 0 0,-1-1-304 0 0,1 1 0 0 0,-1-1 0 0 0,0 1 0 0 0,0-1 0 0 0,0 1 0 0 0,-1 0 0 0 0,1-1-1 0 0,0 1 1 0 0,0 0 0 0 0,-1-1 0 0 0,1 1 0 0 0,-1 0 0 0 0,1 3 0 0 0,-2 27 499 0 0,1-25-351 0 0,-1 0 1 0 0,1-1 0 0 0,0 1 0 0 0,2 8 0 0 0,6 20 995 0 0,19 59 0 0 0,-21-80-1023 0 0,0 0 0 0 0,0-1 0 0 0,2 0 0 0 0,-1 0 0 0 0,2-1 0 0 0,0 0 0 0 0,11 12-1 0 0,84 77 678 0 0,-80-79-692 0 0,2-1 0 0 0,40 23-1 0 0,39 29-202 0 0,-96-66-50 0 0,-8-6-41 0 0,-10 1-5235 0 0,8-2 5239 0 0,0 1-1 0 0,0-1 1 0 0,1 0-1 0 0,-1 0 1 0 0,0 1-1 0 0,0-1 1 0 0,0 0-1 0 0,0 0 1 0 0,0 0-1 0 0,0 0 1 0 0,0 0-1 0 0,1 0 1 0 0,-1 0-1 0 0,-1-1 1 0 0,-9-4-1670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2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1 10135 0 0,'0'0'778'0'0,"-2"0"-506"0"0,-1-1-163 0 0,1 1 0 0 0,-1 0 1 0 0,1 0-1 0 0,0 1 0 0 0,-1-1 0 0 0,1 0 1 0 0,-1 1-1 0 0,1-1 0 0 0,0 1 1 0 0,0 0-1 0 0,-1 0 0 0 0,1 0 0 0 0,0 0 1 0 0,0 0-1 0 0,0 1 0 0 0,0-1 1 0 0,0 0-1 0 0,0 1 0 0 0,-2 1 1 0 0,-5 6 1057 0 0,1 1 1 0 0,-13 17 0 0 0,1-1-580 0 0,-51 67 1366 0 0,16-19-931 0 0,-51 67 47 0 0,60-75-795 0 0,-4-2-1 0 0,-65 66 0 0 0,90-108-239 0 0,-2 0-1 0 0,0-1 0 0 0,-1-2 0 0 0,-39 22 0 0 0,-23 8 9 0 0,88-48-145 0 0,5-1 2 0 0,30-3-1111 0 0,-6-1-51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2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147 509 3223 0 0,'0'0'526'0'0,"0"4"759"0"0,0 12 4679 0 0,-1-13-5345 0 0,-2 13 4441 0 0,-6-5-4174 0 0,7-9-492 0 0,-1 0-256 0 0,1-1-109 0 0,0 0-1 0 0,0 0 0 0 0,0-1 1 0 0,-1 1-1 0 0,1 0 1 0 0,0-1-1 0 0,-1 0 0 0 0,1 1 1 0 0,0-1-1 0 0,-1 0 1 0 0,1 0-1 0 0,-1 0 0 0 0,1-1 1 0 0,0 1-1 0 0,-1 0 1 0 0,1-1-1 0 0,0 0 0 0 0,-3 0 1 0 0,0-1 22 0 0,1 0 0 0 0,-1-1 0 0 0,1 1 0 0 0,0-1 1 0 0,0 0-1 0 0,0 0 0 0 0,0 0 0 0 0,-6-6 0 0 0,6 4 3 0 0,0 0-1 0 0,0 0 1 0 0,1 0-1 0 0,-1-1 1 0 0,1 1-1 0 0,0-1 1 0 0,1 0-1 0 0,-1 0 0 0 0,1 0 1 0 0,0 0-1 0 0,1 0 1 0 0,0 0-1 0 0,0 0 1 0 0,0-1-1 0 0,0 1 1 0 0,1-8-1 0 0,1 7-25 0 0,0-1 0 0 0,0 0 0 0 0,0 1-1 0 0,1-1 1 0 0,1 1 0 0 0,-1-1 0 0 0,1 1 0 0 0,0 0 0 0 0,1 0-1 0 0,0 0 1 0 0,0 1 0 0 0,9-12 0 0 0,11-9-74 0 0,1 1 1 0 0,2 1-1 0 0,0 2 1 0 0,1 0-1 0 0,1 2 1 0 0,45-24-1 0 0,-41 28 14 0 0,1 2 0 0 0,1 2 1 0 0,39-11-1 0 0,-34 11 131 0 0,135-36 985 0 0,-143 46-741 0 0,-30 3-223 0 0,0 2-7 0 0,6 6-7 0 0,-7-6-100 0 0,-1 0 1 0 0,1 1-1 0 0,-1-1 1 0 0,1 0 0 0 0,-1 1-1 0 0,0-1 1 0 0,1 0 0 0 0,-1 1-1 0 0,0-1 1 0 0,-1 0-1 0 0,1 1 1 0 0,0-1 0 0 0,-1 0-1 0 0,1 0 1 0 0,-1 1 0 0 0,0-1-1 0 0,-1 3 1 0 0,-3 6 8 0 0,-12 22 1 0 0,12-25-12 0 0,-36 59 16 0 0,-2-1 0 0 0,-52 59 0 0 0,86-116-20 0 0,0 0-1 0 0,0 0 1 0 0,0-1-1 0 0,-1-1 1 0 0,-12 8-1 0 0,-58 29-132 0 0,32-19-83 0 0,27-14 59 0 0,-36 13-1 0 0,46-20-458 0 0,1-1 0 0 0,-1 0 0 0 0,0-1-1 0 0,0 0 1 0 0,-19 1 0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2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54 7831 0 0,'2'-7'631'0'0,"6"-20"-613"0"0,-8 10 3703 0 0,-12 15-2095 0 0,7 2-1566 0 0,1 0-1 0 0,0 1 0 0 0,0-1 1 0 0,0 1-1 0 0,0 0 0 0 0,1 0 0 0 0,-1 0 1 0 0,0 1-1 0 0,0 0 0 0 0,1-1 1 0 0,-1 1-1 0 0,1 0 0 0 0,-1 1 1 0 0,1-1-1 0 0,0 1 0 0 0,-5 4 0 0 0,-2 3 145 0 0,1 0-1 0 0,-1 1 0 0 0,-10 17 1 0 0,-138 210 1378 0 0,-33 30 302 0 0,96-137-1305 0 0,64-89-267 0 0,3 2 1 0 0,1 2 0 0 0,-24 55-1 0 0,42-81-250 0 0,2 1 0 0 0,0-1 0 0 0,1 1 0 0 0,1 0-1 0 0,1 0 1 0 0,1 1 0 0 0,1-1 0 0 0,1 1 0 0 0,1-1 0 0 0,3 31 0 0 0,-2-49-262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8287 0 0,'0'0'756'0'0,"-1"2"-622"0"0,-3 4 249 0 0,1-1 1 0 0,1 0 0 0 0,-1 1 0 0 0,1-1 0 0 0,0 1-1 0 0,0 0 1 0 0,1 0 0 0 0,0-1 0 0 0,-1 9 0 0 0,1-3 315 0 0,1-1 0 0 0,0 1 1 0 0,1-1-1 0 0,3 19 0 0 0,4 3 538 0 0,2 1-1 0 0,18 41 1 0 0,-20-56-1271 0 0,2 8 353 0 0,1-1 0 0 0,2-1-1 0 0,1 0 1 0 0,0 0 0 0 0,2-1-1 0 0,1-1 1 0 0,0-1-1 0 0,41 37 1 0 0,-33-38-14 0 0,0-1 0 0 0,1-1 0 0 0,1-2 1 0 0,1 0-1 0 0,55 21 0 0 0,-75-34-272 0 0,6 2-11 0 0,-1 0 0 0 0,1-1-1 0 0,15 2 1 0 0,-28-5-161 0 0,-20-19-16297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2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8287 0 0,'0'0'1135'0'0,"-1"2"298"0"0,-43 42 5050 0 0,-2 10-5472 0 0,-36 47 801 0 0,13-7-1042 0 0,-5-3 0 0 0,-123 116 0 0 0,177-187-774 0 0,-7 6-22 0 0,-39 48-1 0 0,64-73-640 0 0,5 0-211 0 0,12 1-32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2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169 294 11519 0 0,'0'0'887'0'0,"-2"-1"-583"0"0,-5-2 5803 0 0,10 2-5934 0 0,254-47 1517 0 0,-31 6-1045 0 0,131-40 87 0 0,131-26 338 0 0,-450 100-1017 0 0,-30 8-42 0 0,-7 4-8 0 0,-7 5-6 0 0,6-9 3 0 0,-68 92-44 0 0,-41 60-48 0 0,-20 78 28 0 0,38-25 64 0 0,-73 242 0 0 0,-16 46 57 0 0,132-370-50 0 0,4-3 53 0 0,24-59 99 0 0,-18 91-1 0 0,30-110-32 0 0,3 1-1 0 0,1 0 0 0 0,2 47 1 0 0,2-83-37 0 0,1-1 0 0 0,0 1 0 0 0,0-1 1 0 0,0 1-1 0 0,1-1 0 0 0,-1 0 0 0 0,2 0 0 0 0,-1 0 1 0 0,1 0-1 0 0,4 8 0 0 0,-6-12-49 0 0,0-1 0 0 0,1 0 0 0 0,-1 1 1 0 0,0-1-1 0 0,1 0 0 0 0,-1 0 0 0 0,1 0 0 0 0,-1 0 0 0 0,1 0 0 0 0,0 0 0 0 0,-1 0 1 0 0,1-1-1 0 0,0 1 0 0 0,-1 0 0 0 0,1-1 0 0 0,3 1 0 0 0,14 5 366 0 0,27 13-7 0 0,-44-17-396 0 0,0-1 0 0 0,0 1 0 0 0,-1 0 0 0 0,1-1 0 0 0,0 1 0 0 0,-1 0 0 0 0,1 0-1 0 0,-1 0 1 0 0,0 0 0 0 0,0 1 0 0 0,0-1 0 0 0,0 0 0 0 0,0 0 0 0 0,0 1 0 0 0,0-1 0 0 0,-1 0 0 0 0,1 5 0 0 0,0-6-3 0 0,-1 1-5 0 0,0-1-1 0 0,0 1 1 0 0,1 0 0 0 0,-1 0 0 0 0,0 0 0 0 0,0-1 0 0 0,-1 1-1 0 0,1 0 1 0 0,0 0 0 0 0,-1 2 0 0 0,-1 0-5 0 0,0 1 0 0 0,-1-1 1 0 0,1 0-1 0 0,-1 1 0 0 0,0-1 0 0 0,-5 4 1 0 0,-2 5-2 0 0,3-4 11 0 0,2-4 11 0 0,4-3 446 0 0,-1-5-374 0 0,-4-7-10 0 0,5 7 127 0 0,0 1-71 0 0,-3-12 6 0 0,-3 1-11 0 0,4 10-120 0 0,0 1 1 0 0,0 0-1 0 0,0 0 1 0 0,-1 0-1 0 0,1 0 0 0 0,-1 0 1 0 0,1 0-1 0 0,-1 1 1 0 0,1 0-1 0 0,-1 0 0 0 0,0 0 1 0 0,0 0-1 0 0,-7 0 0 0 0,-7 0 4 0 0,-29 1-1 0 0,41 0-7 0 0,-100 4 0 0 0,-134 24 0 0 0,187-20 2 0 0,6 0-11 0 0,-56 16 0 0 0,101-23-67 0 0,-1 0-1704 0 0,-7 3 1692 0 0,8-3 24 0 0,4 1-135 0 0,6 2 5 0 0,-1 0 0 0 0,1-1 0 0 0,-1 0 0 0 0,12 2 0 0 0,15 2-3765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6:0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69 5959 0 0,'0'0'534'0'0,"-2"2"-333"0"0,0 4 974 0 0,0 1-1 0 0,-1 0 1 0 0,2-1 0 0 0,-2 10-1 0 0,3-13 184 0 0,0-3-1347 0 0,1 0 0 0 0,-1 0 0 0 0,0 0 0 0 0,1 0 0 0 0,-1 0 0 0 0,0 0 0 0 0,1 0 0 0 0,-1 0 0 0 0,0 0 0 0 0,1 0 0 0 0,-1 0 0 0 0,0 0 1 0 0,1 1-1 0 0,-1-1 0 0 0,0 0 0 0 0,1 0 0 0 0,-1 0 0 0 0,0 1 0 0 0,0-1 0 0 0,1 0 0 0 0,-1 0 0 0 0,0 1 0 0 0,0-1 0 0 0,1 0 0 0 0,-1 1 5 0 0,1 0-1 0 0,0 0 0 0 0,-1-1 1 0 0,1 1-1 0 0,0-1 0 0 0,0 1 1 0 0,-1-1-1 0 0,1 1 0 0 0,0-1 1 0 0,0 1-1 0 0,0-1 0 0 0,-1 0 1 0 0,1 1-1 0 0,1-1 0 0 0,73 20 441 0 0,-34-8-456 0 0,-32-9 0 0 0,0 0 0 0 0,1-1 0 0 0,-1 0 0 0 0,1 0 0 0 0,0-1 0 0 0,11 0 0 0 0,-7-1 51 0 0,-1 0-1 0 0,1-1 0 0 0,-1-1 1 0 0,24-5-1 0 0,-21 4 126 0 0,19-5 450 0 0,50-3 0 0 0,-51 9-355 0 0,-17 2-190 0 0,0 2-14 0 0,-3 0-39 0 0,-11-2 41 0 0,1 1-11 0 0,33 0 922 0 0,-37 3-1054 0 0,1 0 51 0 0,-1-2 14 0 0,1-1 0 0 0,-1 0-1 0 0,0 1 1 0 0,0-1 0 0 0,1 1 0 0 0,-1-1 0 0 0,0 0-1 0 0,-1 1 1 0 0,1-1 0 0 0,0 1 0 0 0,0-1 0 0 0,-1 2 0 0 0,-2 12-35 0 0,3-11 444 0 0,-2-4-351 0 0,1 1 0 0 0,-1-1 0 0 0,1 0 0 0 0,0 0 0 0 0,-1 0 1 0 0,1 0-1 0 0,0 0 0 0 0,-1 0 0 0 0,1-1 0 0 0,-1 1 1 0 0,1 0-1 0 0,0-1 0 0 0,0 1 0 0 0,-1-1 0 0 0,1 1 0 0 0,0-1 1 0 0,0 0-1 0 0,-1 1 0 0 0,1-1 0 0 0,0 0 0 0 0,0 0 1 0 0,-1-1-1 0 0,-23-15 436 0 0,20 13-443 0 0,3 3-38 0 0,1 0 0 0 0,0 1 0 0 0,-1-1 0 0 0,1 0 0 0 0,-1 1 0 0 0,0 0 0 0 0,1-1 0 0 0,-1 1 0 0 0,1 0 0 0 0,-1 0 0 0 0,-2 0 0 0 0,4 0-4 0 0,-7-1-96 0 0,0 1 1 0 0,1 0-1 0 0,-1 0 0 0 0,0 1 0 0 0,0 0 0 0 0,-9 2 0 0 0,12-2 63 0 0,-21-1-573 0 0,23 0 484 0 0,-1 0-98 0 0,-7-1 211 0 0,10 1 18 0 0,0 0 1 0 0,-1 0-1 0 0,1 0 1 0 0,0-1-1 0 0,-1 1 0 0 0,1 0 1 0 0,0 0-1 0 0,-1 0 1 0 0,1 0-1 0 0,0 0 1 0 0,0 0-1 0 0,-1 0 0 0 0,1-1 1 0 0,0 1-1 0 0,0 0 1 0 0,-1 0-1 0 0,1 0 0 0 0,0-1 1 0 0,0 1-1 0 0,-1 0 1 0 0,1 0-1 0 0,0-1 1 0 0,0 1-1 0 0,0 0 0 0 0,-1 0 1 0 0,1-1-1 0 0,0 1 1 0 0,0 0-1 0 0,0-1 1 0 0,0 1-1 0 0,0 0 0 0 0,0-1 1 0 0,0 1-1 0 0,0 0 1 0 0,0-1-1 0 0,0 1 0 0 0,0 0 1 0 0,0 0-1 0 0,0-1 1 0 0,0 0 2 0 0,0 0 0 0 0,1 0 0 0 0,-1 0 0 0 0,1 0 1 0 0,-1 0-1 0 0,0 0 0 0 0,1 0 0 0 0,0 0 0 0 0,-1 0 0 0 0,1 0 0 0 0,1-1 1 0 0,11-12-1 0 0,-9 10-12 0 0,12-6-2 0 0,-6 4 24 0 0,0 1 0 0 0,1 0 0 0 0,0 0 1 0 0,0 1-1 0 0,0 0 0 0 0,18-2 0 0 0,-18 3 18 0 0,1 1 1 0 0,-1 0 0 0 0,13 1-1 0 0,-8 0 42 0 0,40 1 219 0 0,3 2-30 0 0,-49-2-200 0 0,-8 0-80 0 0,28 5 192 0 0,-18-4-156 0 0,-9-1 1690 0 0,-6-1-1653 0 0,-65-38 240 0 0,47 29-188 0 0,15 10-93 0 0,0-1-2 0 0,-10-4-14 0 0,-3-1-1 0 0,-27-4-1 0 0,38 9-7 0 0,0 0 0 0 0,0 1 0 0 0,0 0 0 0 0,1 0 0 0 0,-1 1 0 0 0,-13 2 0 0 0,-6 2-59 0 0,15-3 11 0 0,-1 1 0 0 0,1 0 0 0 0,0 1 0 0 0,-16 7 1 0 0,13-5-28 0 0,4 0 27 0 0,9-5 795 0 0,0-1-672 0 0,1 0-93 0 0,0 1 0 0 0,0-1-1 0 0,0 0 1 0 0,0 1 0 0 0,0-1-1 0 0,0 1 1 0 0,0 0 0 0 0,0-1-1 0 0,0 1 1 0 0,0 0 0 0 0,0 0-1 0 0,0-1 1 0 0,1 1 0 0 0,-1 0-1 0 0,0 0 1 0 0,1 0 0 0 0,-1 0-1 0 0,0 0 1 0 0,1 0 0 0 0,-1 0-1 0 0,1 0 1 0 0,-1 1-1 0 0,-1 6-312 0 0,-1 0-1 0 0,1 0 0 0 0,1 0 1 0 0,-1 0-1 0 0,2 0 0 0 0,-1 0 0 0 0,1 0 1 0 0,0 1-1 0 0,2 13 0 0 0,-2-19-782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6:1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0,'0'0'4328'0'0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6:1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1839 0 0,'0'0'11223'0'0,"3"-1"-11190"0"0,0-1-54 0 0,23-3-217 0 0,-24 4 220 0 0,14-3-45 0 0,0 0 51 0 0,-2 1 24 0 0,48-14 707 0 0,-60 16-650 0 0,12 1 11 0 0,-11 0 66 0 0,0 0-76 0 0,26 4 74 0 0,-27-4-70 0 0,1 1 4 0 0,102 32 1170 0 0,-91-31-1023 0 0,0 0-1 0 0,0 0 1 0 0,0-2-1 0 0,0 0 1 0 0,0 0-1 0 0,0-1 1 0 0,16-3-1 0 0,-9 1-60 0 0,114-18 334 0 0,-80 11-467 0 0,1 2 1 0 0,57 0-1 0 0,222-2-31 0 0,-291 8 0 0 0,0 3 0 0 0,77 10 0 0 0,-75-5 0 0 0,1-2 0 0 0,59-3 0 0 0,41-20 9 0 0,-67 7 46 0 0,2 7-55 0 0,-20 3 0 0 0,62-13-64 0 0,-104 14 64 0 0,1 1 0 0 0,-1 0 0 0 0,1 2 0 0 0,0 0 0 0 0,35 9 0 0 0,-11-2 0 0 0,-9-7 0 0 0,-29-2 0 0 0,0 0 0 0 0,1 0 0 0 0,-1 1 0 0 0,-1 0 0 0 0,9 2 0 0 0,6 4 94 0 0,0-1 1 0 0,1-1-1 0 0,0 0 0 0 0,-1-2 0 0 0,1-1 0 0 0,0 0 0 0 0,32-3 1 0 0,-13-3 280 0 0,66-17 0 0 0,-92 17-261 0 0,1 2 1 0 0,0 0-1 0 0,29 0 0 0 0,15 0-3 0 0,21-1-113 0 0,-64 4-38 0 0,0 0 0 0 0,0 1 0 0 0,0 0 0 0 0,-1 1 1 0 0,1 1-1 0 0,22 9 0 0 0,-16-6 7 0 0,31 11-65 0 0,-35-14 50 0 0,0-2 36 0 0,5-1 17 0 0,-1-1 38 0 0,-11-1 37 0 0,42-10 172 0 0,12 1-149 0 0,-47 8-60 0 0,-1-2-48 0 0,-5 3 24 0 0,-1 2-203 0 0,37 2-660 0 0,-46-2 436 0 0,0 0-590 0 0,10 2-252 0 0,-10-3-286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3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1095 180 6911 0 0,'0'0'623'0'0,"1"-2"-514"0"0,2-7 5714 0 0,1-32-1602 0 0,-4 33-4196 0 0,0 0-1 0 0,-1 0 1 0 0,0 0 0 0 0,0 0 0 0 0,-1 0-1 0 0,0 1 1 0 0,0-1 0 0 0,-1 0 0 0 0,0 1-1 0 0,-6-12 1 0 0,7 17-33 0 0,1-1 0 0 0,-1 1 0 0 0,0 0 0 0 0,0 0 0 0 0,0 0 0 0 0,0 0 0 0 0,0 1 0 0 0,0-1 0 0 0,0 0 0 0 0,-1 1 0 0 0,1-1 0 0 0,-1 1 0 0 0,1 0 0 0 0,-1 0 0 0 0,1 0 0 0 0,-1 0 0 0 0,0 1 0 0 0,1-1 0 0 0,-1 1 0 0 0,0-1 0 0 0,0 1 0 0 0,1 0 0 0 0,-1 0 0 0 0,0 0 0 0 0,0 0 0 0 0,-3 1 0 0 0,-6 2-60 0 0,0 0 0 0 0,0 1 1 0 0,0 0-1 0 0,-17 9 1 0 0,21-9 69 0 0,-11 5-28 0 0,-123 59 139 0 0,113-52 60 0 0,1 1 0 0 0,-45 37 0 0 0,68-51-135 0 0,1 1 1 0 0,1-1-1 0 0,-1 1 1 0 0,1 0-1 0 0,-1 0 1 0 0,1 0-1 0 0,0 0 1 0 0,0 0-1 0 0,1 1 1 0 0,-4 7 0 0 0,6-12-24 0 0,0 1 0 0 0,0 0 0 0 0,0 0 0 0 0,0 0 0 0 0,0-1 0 0 0,0 1 0 0 0,0 0 0 0 0,0 0 0 0 0,0 0 0 0 0,0-1 0 0 0,1 1 0 0 0,-1 0 0 0 0,0 0 0 0 0,1-1 0 0 0,-1 1 0 0 0,0 0 0 0 0,1-1 0 0 0,-1 1 0 0 0,1 0 0 0 0,-1-1 0 0 0,1 1 1 0 0,-1 0-1 0 0,1-1 0 0 0,0 1 0 0 0,15 9 174 0 0,-9-7-129 0 0,0-1 1 0 0,-1-1-1 0 0,1 1 0 0 0,0-1 1 0 0,0 0-1 0 0,0-1 0 0 0,0 0 1 0 0,8 0-1 0 0,57-9 223 0 0,-71 8-280 0 0,28-4 79 0 0,35-11-1 0 0,47-25 48 0 0,-127 61 29 0 0,-14 3 283 0 0,-61 37 0 0 0,3-3-141 0 0,34-16-291 0 0,1 2 1 0 0,3 3-1 0 0,1 1 1 0 0,3 3-1 0 0,-79 110 0 0 0,72-76-9 0 0,30-44-18 0 0,-2-1 1 0 0,-41 48-1 0 0,43-63 10 0 0,12-12 9 0 0,-1 0 0 0 0,2 1 1 0 0,-1 0-1 0 0,2 1 0 0 0,-12 20 1 0 0,-56 127 62 0 0,74-152-45 0 0,-1-3 12 0 0,1 1 0 0 0,0 0 0 0 0,1 1-1 0 0,0-1 1 0 0,-2 8 0 0 0,4-13-17 0 0,0 0 0 0 0,0-1 0 0 0,0 1 0 0 0,0-1 0 0 0,0 1 0 0 0,0 0-1 0 0,0-1 1 0 0,1 1 0 0 0,-1 0 0 0 0,0-1 0 0 0,1 1 0 0 0,-1-1 0 0 0,1 1 0 0 0,0-1 0 0 0,0 1 0 0 0,-1-1-1 0 0,1 0 1 0 0,0 1 0 0 0,0-1 0 0 0,0 0 0 0 0,1 0 0 0 0,-1 1 0 0 0,0-1 0 0 0,0 0 0 0 0,1 0 0 0 0,-1 0-1 0 0,0-1 1 0 0,1 1 0 0 0,1 1 0 0 0,2 0 32 0 0,1 0 0 0 0,-1-1 0 0 0,0 1 0 0 0,1-1-1 0 0,-1 0 1 0 0,0-1 0 0 0,1 1 0 0 0,7-1 0 0 0,44-7 273 0 0,-35 4-227 0 0,173-26 270 0 0,-154 21-1320 0 0,-1-3-1 0 0,67-26 1 0 0,-90 30-266 0 0,24-15 0 0 0,-12 3-359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3:2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36 241 1375 0 0,'0'0'14728'0'0,"10"-16"-12640"0"0,-5-21-869 0 0,-3 23-958 0 0,1-1 1 0 0,5-18-1 0 0,-6 28-242 0 0,0 0 0 0 0,0-1 0 0 0,0 1 0 0 0,1 1-1 0 0,0-1 1 0 0,0 0 0 0 0,0 1 0 0 0,1 0 0 0 0,7-8 0 0 0,-5 7-19 0 0,0 0 0 0 0,0 1 0 0 0,1 0 0 0 0,-1 1 0 0 0,1 0 0 0 0,13-5 0 0 0,44-10 0 0 0,-62 17 0 0 0,28-5-1 0 0,0 0 0 0 0,1 2 0 0 0,30 0 0 0 0,-42 4 34 0 0,0 1 1 0 0,0 0-1 0 0,0 2 1 0 0,0 0 0 0 0,0 1-1 0 0,18 6 1 0 0,-34-9-17 0 0,1 1 1 0 0,-1-1-1 0 0,0 0 1 0 0,0 1-1 0 0,0 0 0 0 0,0 0 1 0 0,0 0-1 0 0,0 0 1 0 0,0 0-1 0 0,-1 1 1 0 0,1-1-1 0 0,-1 1 1 0 0,1-1-1 0 0,-1 1 0 0 0,0 0 1 0 0,0 0-1 0 0,-1 0 1 0 0,1 0-1 0 0,1 5 1 0 0,-1-3 20 0 0,-1 0 0 0 0,0 0 0 0 0,-1 0 1 0 0,1 0-1 0 0,-1 0 0 0 0,0 0 0 0 0,0 0 0 0 0,0 0 1 0 0,-1 0-1 0 0,0 0 0 0 0,0 0 0 0 0,0-1 1 0 0,-3 6-1 0 0,1 0-19 0 0,-1 0 1 0 0,0-1-1 0 0,-1 0 1 0 0,0 0-1 0 0,-1 0 0 0 0,0-1 1 0 0,0 0-1 0 0,-1 0 1 0 0,0 0-1 0 0,0-1 1 0 0,-1 0-1 0 0,-11 8 1 0 0,3-4 14 0 0,-1-1 1 0 0,0 0 0 0 0,0-2 0 0 0,-1 0-1 0 0,-32 9 1 0 0,11-5-24 0 0,0-1 0 0 0,-1-3-1 0 0,0-1 1 0 0,0-1 0 0 0,0-3-1 0 0,-48-2 1 0 0,72-3 43 0 0,16 2-58 0 0,-1 0 1 0 0,1 0-1 0 0,-1 0 0 0 0,0 0 0 0 0,1 0 0 0 0,-1-1 1 0 0,1 1-1 0 0,-1 0 0 0 0,1 0 0 0 0,-1-1 1 0 0,1 1-1 0 0,-1 0 0 0 0,1-1 0 0 0,-1 1 1 0 0,1 0-1 0 0,-1-1 0 0 0,1 1 0 0 0,0 0 0 0 0,-1-1 1 0 0,1 1-1 0 0,0-1 0 0 0,-1 1 0 0 0,1-1 1 0 0,-1 0-1 0 0,2-1-36 0 0,-1 1-1 0 0,1-1 1 0 0,-1 0 0 0 0,1 1-1 0 0,-1-1 1 0 0,1 1 0 0 0,0-1-1 0 0,0 1 1 0 0,0-1 0 0 0,0 1 0 0 0,0-1-1 0 0,0 1 1 0 0,0 0 0 0 0,0 0-1 0 0,2-2 1 0 0,20-15-702 0 0,-17 14 527 0 0,1 1 0 0 0,-1 0 0 0 0,1 0 0 0 0,-1 1 0 0 0,1 0 0 0 0,0 0 0 0 0,0 0 0 0 0,12 0 0 0 0,14 0-5260 0 0,-18 2-203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6:2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12 183 1375 0 0,'0'0'12152'0'0,"-3"0"-12085"0"0,3 0 61 0 0,0 0 0 0 0,-1-1 0 0 0,1 1 1 0 0,0 0-1 0 0,-1 0 0 0 0,1 0 0 0 0,0 0 0 0 0,0 0 0 0 0,-1 0 0 0 0,1 0 1 0 0,0 0-1 0 0,-1 0 0 0 0,1 0 0 0 0,0 0 0 0 0,-1 1 0 0 0,1-1 0 0 0,0 0 1 0 0,0 0-1 0 0,-1 0 0 0 0,1 0 0 0 0,0 0 0 0 0,-1 1 0 0 0,1-1 0 0 0,0 0 1 0 0,0 0-1 0 0,-1 0 0 0 0,1 1 0 0 0,6 6 1165 0 0,-3-6-1234 0 0,-1 0-4 0 0,8 4-31 0 0,-6-3 25 0 0,2-1-43 0 0,18-3 197 0 0,-19 1-112 0 0,10 0-32 0 0,3 1-49 0 0,0 2-10 0 0,-2 2 0 0 0,6 2-3 0 0,-19-6 10 0 0,23-2-83 0 0,-20 3 76 0 0,22-4 0 0 0,-11 1-13 0 0,0 0-52 0 0,0-1-9 0 0,8-3 1 0 0,-12 5 48 0 0,0 1-21 0 0,4 1-24 0 0,10 2 24 0 0,-22-2 31 0 0,19 4 10 0 0,-7-3 5 0 0,12 0 0 0 0,-14-2 0 0 0,13-2 0 0 0,6-2 0 0 0,-17 1 0 0 0,0-2 0 0 0,10 0 0 0 0,-23 4 0 0 0,20 0 0 0 0,-7 1 0 0 0,11 2 31 0 0,1-3 2 0 0,-10-1-33 0 0,0 0 0 0 0,11 0 5 0 0,-26 1 6 0 0,-2 1 65 0 0,2-1-1 0 0,26-2 66 0 0,-24 2-93 0 0,18 0-37 0 0,-19 2-3 0 0,20 1 49 0 0,-20-1-50 0 0,0-1 0 0 0,1 1 0 0 0,-1 0-1 0 0,0 0 1 0 0,8 2 0 0 0,-8-1 13 0 0,1 0-1 0 0,-1-1 1 0 0,1 1-1 0 0,7 0 1 0 0,6 2 23 0 0,-2-1-22 0 0,-11-1-1 0 0,-1-1 0 0 0,0 0-1 0 0,1-1 1 0 0,-1 1 0 0 0,10-1 0 0 0,-9 0-11 0 0,1 1 15 0 0,0-1 0 0 0,0 0 1 0 0,0 0-1 0 0,8-1 0 0 0,22-1-28 0 0,-1-4 4 0 0,-32 5 2 0 0,18-3-7 0 0,5 2 68 0 0,47-5 243 0 0,-2 2-232 0 0,-49 4-74 0 0,-18 3 0 0 0,0 0 0 0 0,18 0 0 0 0,13-1 0 0 0,-19-1 0 0 0,55 0 0 0 0,-19-4 54 0 0,-36 4-44 0 0,11 1-10 0 0,-24-2 0 0 0,22-6 0 0 0,-20 5 0 0 0,23-2 0 0 0,-3 0 68 0 0,8 0 206 0 0,35-1 0 0 0,-46 6-254 0 0,-16-1-22 0 0,30-3 0 0 0,-4 5 66 0 0,-28-1-31 0 0,7-2 65 0 0,6-1-66 0 0,38-4 221 0 0,-21 1-189 0 0,-18 3-64 0 0,0 0 0 0 0,7-1 0 0 0,20 4 0 0 0,-25-1 0 0 0,8-2 0 0 0,18 4 0 0 0,-38 0 0 0 0,-5-2 0 0 0,1 1 0 0 0,0-1 0 0 0,0 0 0 0 0,0 0 0 0 0,0 0 0 0 0,-1 0 0 0 0,1 0 0 0 0,4-1 0 0 0,18-1 0 0 0,-25 2 0 0 0,43-6 0 0 0,-20 2 0 0 0,-20 4 0 0 0,20-1 0 0 0,11-1 0 0 0,-28 2 0 0 0,26-4 0 0 0,5-5 0 0 0,-32 8 0 0 0,26-2 0 0 0,-13 1 0 0 0,0-2 0 0 0,0 0 0 0 0,-1 2 0 0 0,0-1 0 0 0,-2 2 15 0 0,19-8 298 0 0,-32 9-247 0 0,1-1 4 0 0,22-6 210 0 0,-17 4-215 0 0,-8 3-68 0 0,26-2 122 0 0,-9 1-97 0 0,0 1 31 0 0,-2-1 11 0 0,2-1 5 0 0,0 0 22 0 0,9 2 10 0 0,-1-2-106 0 0,9-3 5 0 0,0 0 0 0 0,-1 4 0 0 0,-30 1 0 0 0,31 0 0 0 0,-17-2 0 0 0,23-1 133 0 0,-10 4-23 0 0,-8-1-130 0 0,-19 1 0 0 0,2 1 1 0 0,35-1 11 0 0,-6-1 72 0 0,-18 0-64 0 0,0 0 0 0 0,-10 0 0 0 0,15-1 37 0 0,-12-1-1 0 0,23-1 59 0 0,-14 1-95 0 0,0 1 0 0 0,-1-3 0 0 0,0 0 0 0 0,0 0 0 0 0,0-1 0 0 0,0 1 11 0 0,1 0 31 0 0,0 0-31 0 0,18-3-243 0 0,-32 6 4 0 0,1 0 319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6:58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7855 0 0,'0'0'3839'0'0,"3"1"-3891"0"0,24 9 21 0 0,-24-8 55 0 0,0 0 52 0 0,-2 1 0 0 0,5 12 24 0 0,-1 0 0 0 0,-1 1-1 0 0,0 0 1 0 0,-1 0-1 0 0,-1 0 1 0 0,1 17 0 0 0,20 188 1293 0 0,9 96-684 0 0,-17-211-697 0 0,-8-68 166 0 0,-1 1 1 0 0,0 40 0 0 0,-6-77-67 0 0,2 11-18 0 0,-1 1-102 0 0,-1 37-1990 0 0,1-49 1612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6:5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408 111 4607 0 0,'0'0'5200'0'0,"-3"0"-3729"0"0,-1 0-1214 0 0,3-1-226 0 0,-1 1-1 0 0,0 0 1 0 0,0 0-1 0 0,1-1 0 0 0,-1 1 1 0 0,0-1-1 0 0,1 1 1 0 0,-1-1-1 0 0,0 0 1 0 0,1 0-1 0 0,-4-2 1 0 0,-8-3-806 0 0,1-2 0 0 0,-20-14 0 0 0,11 7-724 0 0,18 14 908 0 0,-10-3-924 0 0,5 1 3777 0 0,6 3-1381 0 0,-21 2 1914 0 0,21-1-2487 0 0,-9 6 2 0 0,-4 4-174 0 0,14-10-136 0 0,-1 0 0 0 0,0 1 1 0 0,1-1-1 0 0,-1 0 0 0 0,0 1 0 0 0,1-1 0 0 0,0 1 0 0 0,-1-1 0 0 0,1 1 0 0 0,0 0 0 0 0,0 0 0 0 0,0-1 0 0 0,0 1 0 0 0,0 0 0 0 0,0 0 0 0 0,-1 4 1 0 0,1-1 19 0 0,0-2 82 0 0,0 0 5 0 0,-6 15 8 0 0,-1 0 0 0 0,-14 26 0 0 0,14-28 12 0 0,-11 29-1 0 0,16-35-64 0 0,-1 0 1 0 0,0 0-1 0 0,0 0 1 0 0,-1-1-1 0 0,0 0 0 0 0,-1 0 1 0 0,-9 12-1 0 0,6-9 288 0 0,8-10-74 0 0,-10 8 302 0 0,8-7-455 0 0,1-1-1 0 0,-1 0 0 0 0,0 0 0 0 0,0 0 1 0 0,0 0-1 0 0,0 0 0 0 0,0 0 1 0 0,0-1-1 0 0,-1 0 0 0 0,1 0 0 0 0,0 0 1 0 0,-1 0-1 0 0,-5 1 0 0 0,7-2-218 0 0,0 0-97 0 0,-9-1 157 0 0,10-4-3 0 0,7-4-161 0 0,54-65-434 0 0,33-38 428 0 0,-86 105 207 0 0,0 1 0 0 0,1 0-1 0 0,10-7 1 0 0,10-7 50 0 0,76-58 37 0 0,-82 63-107 0 0,-17 11-36 0 0,-1 1-24 0 0,0 0 1 0 0,1 0-1 0 0,-1 1 1 0 0,1-1 0 0 0,0 1-1 0 0,-1 0 1 0 0,8-2-1 0 0,33-6-913 0 0,-42 10 792 0 0,0 0 22 0 0,10 2 83 0 0,-12-2 91 0 0,0 0 0 0 0,0 0 0 0 0,0 0 0 0 0,0 1 1 0 0,0-1-1 0 0,0 0 0 0 0,0 1 0 0 0,0-1 0 0 0,0 1 0 0 0,0-1 0 0 0,-1 1 0 0 0,1 0 0 0 0,0-1 1 0 0,0 1-1 0 0,-1 0 0 0 0,1-1 0 0 0,0 1 0 0 0,0 1 0 0 0,2 1-1 0 0,1 0 11 0 0,-1 0-1 0 0,1 0 0 0 0,0 0 0 0 0,-1 0 1 0 0,0 1-1 0 0,0 0 0 0 0,5 6 0 0 0,-1 1 39 0 0,5 5 74 0 0,1-2 1 0 0,0 1 0 0 0,1-2-1 0 0,0 0 1 0 0,1-1 0 0 0,1 0-1 0 0,0-1 1 0 0,29 15 0 0 0,-12-15 288 0 0,-30-11-392 0 0,8 3 55 0 0,23 10 188 0 0,-31-12-178 0 0,-1 0 0 0 0,1 1-53 0 0,15 17 93 0 0,16 16-459 0 0,-32-33 179 0 0,-2-2 149 0 0,1 0 1 0 0,-1 0-1 0 0,0 0 0 0 0,1 0 0 0 0,-1 0 1 0 0,0 0-1 0 0,0 0 0 0 0,1 0 0 0 0,-1 0 0 0 0,0 0 1 0 0,0 0-1 0 0,1 1 0 0 0,-1-1 0 0 0,0 0 1 0 0,0 0-1 0 0,1 0 0 0 0,-1 0 0 0 0,0 0 0 0 0,0 1 1 0 0,1-1-1 0 0,-1 0 0 0 0,0 0 0 0 0,0 1 1 0 0,0-1-1 0 0,0 0 0 0 0,1 1 0 0 0,-1-1-6 0 0,0 0 0 0 0,1 1 0 0 0,-1-1 0 0 0,0 0 0 0 0,1 1-1 0 0,-1-1 1 0 0,0 0 0 0 0,1 1 0 0 0,-1-1 0 0 0,0 0 0 0 0,1 0 0 0 0,-1 1 0 0 0,1-1 0 0 0,-1 0-1 0 0,0 0 1 0 0,1 0 0 0 0,-1 0 0 0 0,1 1 0 0 0,-1-1 0 0 0,1 0 0 0 0,-1 0 0 0 0,1 0-1 0 0,-1 0 1 0 0,0 0 0 0 0,1 0 0 0 0,0 0 0 0 0,3 0-178 0 0,2 0-102 0 0,3-1-3422 0 0,7-1-645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2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2759 0 0,'0'0'19673'0'0,"3"0"-19331"0"0,4 1-235 0 0,0 0 1 0 0,0-1 0 0 0,0 0 0 0 0,0-1-1 0 0,0 1 1 0 0,0-1 0 0 0,0-1-1 0 0,9-2 1 0 0,14-2 60 0 0,77-16 7 0 0,-27 4-142 0 0,89-20-33 0 0,-76 16 0 0 0,-71 17-379 0 0,1 1 1 0 0,39-3-1 0 0,-60 7-174 0 0,2 13-3790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3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4143 0 0,'0'0'9067'0'0,"2"-1"-7548"0"0,118-12 6548 0 0,91-6-4260 0 0,-181 16-3739 0 0,-7 0 24 0 0,45 0 0 0 0,19 1-573 0 0,11 1-550 0 0,-92 1 65 0 0,0 1-1 0 0,0 1 1 0 0,-1-1 0 0 0,11 4-1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3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77 8639 0 0,'0'0'780'0'0,"-2"2"-640"0"0,-40 20 9138 0 0,58-37-7380 0 0,-13 13-1858 0 0,0-1 0 0 0,-1 1-1 0 0,1-1 1 0 0,0 1 0 0 0,0 0-1 0 0,1 0 1 0 0,-1 0 0 0 0,5-2 0 0 0,23-7-16 0 0,0 2 0 0 0,46-7 1 0 0,66-4-36 0 0,-125 18 15 0 0,37-2 33 0 0,73 2 0 0 0,-123 2-12 0 0,1 1 0 0 0,-1 0 0 0 0,1-1 0 0 0,-1 2 0 0 0,1-1 0 0 0,-1 1 0 0 0,0 0 0 0 0,0 0 0 0 0,0 0 0 0 0,0 1 0 0 0,0 0 0 0 0,0-1 0 0 0,5 6 0 0 0,-8-6-7 0 0,1 0 0 0 0,-1 1 0 0 0,0-1 0 0 0,0 1 0 0 0,0-1 0 0 0,0 1 0 0 0,0 0 0 0 0,-1 0 0 0 0,1 0 0 0 0,-1 0 0 0 0,0 0 0 0 0,1 0 0 0 0,-2 0 0 0 0,1 0 0 0 0,0 0 0 0 0,-1 1 0 0 0,1-1 0 0 0,-1 0 0 0 0,0 1 0 0 0,0-1 0 0 0,0 0 0 0 0,0 0 0 0 0,-2 5 0 0 0,-2 8 22 0 0,-2-1 0 0 0,0 1 0 0 0,0-1-1 0 0,-1 0 1 0 0,-1-1 0 0 0,-19 27 0 0 0,-6 10-23 0 0,-78 116-59 0 0,23-39-58 0 0,68-95 68 0 0,-32 71 1 0 0,51-103 30 0 0,-54 151-12 0 0,49-134 14 0 0,2 0-1 0 0,0 1 1 0 0,1 0-1 0 0,2 0 0 0 0,-1 0 1 0 0,3 28-1 0 0,0-37 52 0 0,1-1 0 0 0,0 0 0 0 0,0 0 1 0 0,1 0-1 0 0,1 0 0 0 0,-1 0 0 0 0,1-1 0 0 0,0 1 0 0 0,1-1 0 0 0,0 0 0 0 0,1 0 0 0 0,-1-1 0 0 0,1 0 0 0 0,1 0 1 0 0,-1 0-1 0 0,1-1 0 0 0,1 0 0 0 0,-1 0 0 0 0,1 0 0 0 0,10 5 0 0 0,2-1 91 0 0,0 0 1 0 0,1-2-1 0 0,0 0 0 0 0,0-1 0 0 0,1-1 1 0 0,-1-1-1 0 0,34 3 0 0 0,83 14 129 0 0,-131-21-271 0 0,3 1 1 0 0,12 10-17 0 0,-20-11-114 0 0,-1 0 1 0 0,0 0-1 0 0,0 0 0 0 0,1 0 0 0 0,-1 0 0 0 0,0 0 1 0 0,0 0-1 0 0,0 0 0 0 0,0 0 0 0 0,0 0 1 0 0,-1 0-1 0 0,1 1 0 0 0,0-1 0 0 0,0 0 0 0 0,-1 1 1 0 0,1-1-1 0 0,-1 1 0 0 0,1-1 0 0 0,-1 1 1 0 0,0-1-1 0 0,1 0 0 0 0,-1 1 0 0 0,0-1 1 0 0,0 1-1 0 0,0-1 0 0 0,0 1 0 0 0,0-1 0 0 0,-1 1 1 0 0,1-1-1 0 0,0 1 0 0 0,-1-1 0 0 0,1 1 1 0 0,-1-1-1 0 0,1 1 0 0 0,-2 1 0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3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2759 0 0,'0'0'19685'0'0,"-2"1"-19597"0"0,-3 2-31 0 0,0-1-6 0 0,1 0 1 0 0,-1 0-1 0 0,1 0 1 0 0,-1-1-1 0 0,-8 1 1 0 0,10-1-46 0 0,1 0 0 0 0,0-1 1 0 0,0 1-1 0 0,-1-1 0 0 0,1 0 1 0 0,0 0-1 0 0,-1 0 0 0 0,1 0 1 0 0,0 0-1 0 0,-1 0 0 0 0,1-1 1 0 0,-4 0-1 0 0,-11-1 29 0 0,-15 4-35 0 0,21-2 0 0 0,0 1 0 0 0,0 0 0 0 0,0 1 0 0 0,0 0 0 0 0,-13 4 0 0 0,1 4 20 0 0,1 0 1 0 0,-35 22-1 0 0,-36 33 68 0 0,58-39-77 0 0,30-23-11 0 0,-12 13 0 0 0,11-6 0 0 0,7 1 0 0 0,4 0 0 0 0,-1-6 0 0 0,0-1 0 0 0,0 0 0 0 0,1 0 0 0 0,0 0 0 0 0,-1 0 0 0 0,1-1 0 0 0,0 0 0 0 0,1 0 0 0 0,8 4 0 0 0,20 12 0 0 0,3 6 0 0 0,-16-12 0 0 0,29 25 0 0 0,-46-35 0 0 0,13 12 0 0 0,9 15 0 0 0,-10-7 0 0 0,-4-3 0 0 0,1 2 11 0 0,-10-18-7 0 0,-1 1 0 0 0,0-1 1 0 0,0 1-1 0 0,-1 0 0 0 0,0 0 1 0 0,1-1-1 0 0,-1 1 0 0 0,0 9 0 0 0,-1 2-40 0 0,-2-12 7 0 0,0-2 21 0 0,-3 7 19 0 0,-1-1 1 0 0,1 1-1 0 0,-2-1 0 0 0,1 0 1 0 0,-15 13-1 0 0,-41 30 57 0 0,49-42-50 0 0,0-1 1 0 0,-1-1-1 0 0,1 0 0 0 0,-2-1 0 0 0,1 0 1 0 0,-1-1-1 0 0,1-1 0 0 0,-1 0 0 0 0,0-1 1 0 0,-1 0-1 0 0,1-2 0 0 0,0 0 0 0 0,-1 0 1 0 0,1-1-1 0 0,-27-5 0 0 0,38 5 11 0 0,1-1-1 0 0,0 1 1 0 0,0-1-1 0 0,0 0 1 0 0,0 0-1 0 0,0 0 1 0 0,0 0-1 0 0,1-1 1 0 0,-1 1-1 0 0,0-1 1 0 0,1 0-1 0 0,-1 0 1 0 0,1 0-1 0 0,-1 0 1 0 0,1 0-1 0 0,0 0 1 0 0,0-1 0 0 0,0 1-1 0 0,0-1 1 0 0,0 1-1 0 0,1-1 1 0 0,-3-5-1 0 0,1 1-23 0 0,4-2-113 0 0,-1 7-153 0 0,2 3-35 0 0,20 13-614 0 0,8 6-1918 0 0,-8-10-2816 0 0,-3-3-494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39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1774 115 1375 0 0,'87'-33'128'0'0,"-37"13"-89"0"0,15-6 3318 0 0,2 1 3310 0 0,-40 15-4999 0 0,-25 10-224 0 0,-6 0-811 0 0,-12 2-295 0 0,1 1 0 0 0,0 1 0 0 0,0 0 0 0 0,0 1 0 0 0,-18 9 0 0 0,-75 42 331 0 0,56-27-379 0 0,-173 96 314 0 0,-120 60-364 0 0,274-152-236 0 0,-1-3 0 0 0,-152 41 0 0 0,206-67 18 0 0,0-1 1 0 0,-36 3 0 0 0,49-6-19 0 0,-1 0 1 0 0,0 0 0 0 0,0-1 0 0 0,0 0 0 0 0,1 0 0 0 0,-1 0 0 0 0,0 0 0 0 0,1-1-1 0 0,-1 0 1 0 0,1 0 0 0 0,0-1 0 0 0,0 0 0 0 0,-7-4 0 0 0,10 5-4 0 0,0 0 1 0 0,1 0-1 0 0,-1 1 0 0 0,1-1 1 0 0,-1-1-1 0 0,1 1 0 0 0,0 0 1 0 0,0 0-1 0 0,0 0 1 0 0,0-1-1 0 0,0 1 0 0 0,1 0 1 0 0,-1-1-1 0 0,1 1 0 0 0,-1 0 1 0 0,1-1-1 0 0,0 1 1 0 0,0-1-1 0 0,0 1 0 0 0,0-1 1 0 0,0 1-1 0 0,1-1 0 0 0,-1 1 1 0 0,2-5-1 0 0,0 1-23 0 0,0-1 0 0 0,0 1-1 0 0,1-1 1 0 0,0 1 0 0 0,0 0-1 0 0,1 0 1 0 0,6-10 0 0 0,3 1-74 0 0,-1 1-1 0 0,2 0 1 0 0,0 1 0 0 0,0 0-1 0 0,1 1 1 0 0,1 0 0 0 0,26-14-1 0 0,-38 24 84 0 0,1-1 12 0 0,14 0-97 0 0,-6 4 4 0 0,-11-1 85 0 0,1 1 0 0 0,-1 0 1 0 0,0 0-1 0 0,0 0 0 0 0,0 0 1 0 0,0 0-1 0 0,1 1 1 0 0,-1-1-1 0 0,-1 1 0 0 0,1-1 1 0 0,0 1-1 0 0,0 0 1 0 0,-1-1-1 0 0,3 4 0 0 0,-1-1 4 0 0,-1 0-1 0 0,0 0 0 0 0,0 1 1 0 0,0-1-1 0 0,0 1 0 0 0,-1-1 1 0 0,2 5-1 0 0,-1 4 21 0 0,-1 0 0 0 0,0 0 0 0 0,0 0 1 0 0,-2 20-1 0 0,-4 6 102 0 0,-14 62 1 0 0,-20 37 102 0 0,35-125-218 0 0,-224 619-1022 0 0,176-512 523 0 0,-6-2 0 0 0,-5-3 0 0 0,-130 181 0 0 0,159-250 497 0 0,-83 111 0 0 0,51-70 628 0 0,55-71-433 0 0,2 0 1 0 0,-1 1 0 0 0,-11 30 0 0 0,20-42-1 0 0,-1 1 0 0 0,1 0 0 0 0,0 0-1 0 0,0-1 1 0 0,1 13 0 0 0,0-16 737 0 0,50 6 228 0 0,1-9-415 0 0,0-3 1 0 0,53-11-1 0 0,99-29 1037 0 0,1-1-312 0 0,-176 41-1373 0 0,0 1 1 0 0,0 1-1 0 0,48 3 0 0 0,-73-1-186 0 0,0 0-1 0 0,0 1 1 0 0,0-1-1 0 0,0 0 0 0 0,0 1 1 0 0,0-1-1 0 0,0 1 1 0 0,0 0-1 0 0,3 2 0 0 0,-2-1-66 0 0,-2-2-834 0 0,9 4-7646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5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 2303 0 0,'0'0'200'0'0,"-8"-2"3360"0"0,-1-2-608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5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28 4143 0 0,'0'0'191'0'0,"-2"0"-11"0"0,-4-1 73 0 0,-1 1 1 0 0,0 0-1 0 0,0 0 0 0 0,0 1 0 0 0,-11 2 0 0 0,-40 11 5920 0 0,24-5-4273 0 0,18-5-727 0 0,0 1 1 0 0,1 0-1 0 0,-18 9 4493 0 0,49-11-4913 0 0,-14-3-703 0 0,0 1 0 0 0,0-1 0 0 0,0 1-1 0 0,1-1 1 0 0,-1 0 0 0 0,0 0 0 0 0,0 0 0 0 0,4-1 0 0 0,31-7 542 0 0,50-20 1 0 0,-63 18-480 0 0,1 2 1 0 0,1 1 0 0 0,-1 1-1 0 0,52-6 1 0 0,-39 13-215 0 0,0 1-1 0 0,-1 3 1 0 0,1 0 0 0 0,43 14-1 0 0,-69-17-37 0 0,1 0-1 0 0,-1-1 0 0 0,1 0 0 0 0,0-1 0 0 0,20-2 0 0 0,63-14-1157 0 0,-90 14 1197 0 0,33-8-1154 0 0,-1-1-1229 0 0,-12 8-2851 0 0,-8 2-908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3:28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5527 0 0,'-7'-1'86'0'0,"0"1"-1"0"0,1 0 0 0 0,-1 0 1 0 0,0 1-1 0 0,1 0 0 0 0,-1 0 1 0 0,1 0-1 0 0,-1 1 0 0 0,-6 3 0 0 0,10-5-48 0 0,2 1 367 0 0,-1-1 0 0 0,1 1 1 0 0,-1-1-1 0 0,1 1 1 0 0,-1 0-1 0 0,1 0 0 0 0,0 0 1 0 0,-1-1-1 0 0,1 1 0 0 0,0 0 1 0 0,0 1-1 0 0,0-1 1 0 0,0 0-1 0 0,0 0 0 0 0,0 0 1 0 0,0 1-1 0 0,0-1 0 0 0,-1 2 1 0 0,1-1-175 0 0,1 1 0 0 0,-1-1 0 0 0,0 1 1 0 0,1-1-1 0 0,0 1 0 0 0,-1-1 0 0 0,1 1 1 0 0,0-1-1 0 0,0 1 0 0 0,1 3 0 0 0,0 0-86 0 0,0 0 0 0 0,1 0 0 0 0,0 0 0 0 0,0 0 0 0 0,0 0 0 0 0,1-1-1 0 0,-1 1 1 0 0,7 8 0 0 0,3 0 125 0 0,-1-1 0 0 0,2 0 0 0 0,0-1-1 0 0,15 12 1 0 0,63 40 268 0 0,-62-45-491 0 0,103 58 337 0 0,-9-5 163 0 0,-106-61-409 0 0,-1 2 1 0 0,23 21-1 0 0,-33-28-92 0 0,0 0 1 0 0,0 1-1 0 0,0 0 0 0 0,-1 1 1 0 0,0-1-1 0 0,-1 1 0 0 0,1 0 1 0 0,3 10-1 0 0,-7-12-21 0 0,0 0 0 0 0,0 0 0 0 0,0-1-1 0 0,-1 1 1 0 0,0 0 0 0 0,0 0 0 0 0,0 0 0 0 0,-1-1-1 0 0,0 1 1 0 0,0 0 0 0 0,0 0 0 0 0,-1-1 0 0 0,0 1-1 0 0,0-1 1 0 0,0 1 0 0 0,-6 8 0 0 0,-1 2 129 0 0,-2-1 1 0 0,1 1-1 0 0,-26 26 1 0 0,2-9-10 0 0,-49 39 0 0 0,-44 22 141 0 0,84-62-257 0 0,-97 72-40 0 0,134-99-63 0 0,5-4-67 0 0,0 0-5 0 0,0-1 63 0 0,1 1-1 0 0,-1-1 1 0 0,1 1-1 0 0,0-1 1 0 0,-1 0-1 0 0,1 1 0 0 0,0-1 1 0 0,-1 1-1 0 0,1-1 1 0 0,0 1-1 0 0,0-1 1 0 0,-1 1-1 0 0,1-1 1 0 0,0 1-1 0 0,0-1 1 0 0,0 1-1 0 0,0 0 1 0 0,0-1-1 0 0,-1 1 1 0 0,1-1-1 0 0,0 1 1 0 0,0-1-1 0 0,1 1 1 0 0,-1 0-1 0 0,0-1 0 0 0,0 1 1 0 0,0-1-1 0 0,0 1 1 0 0,0-1-1 0 0,1 1 1 0 0,-1-1-1 0 0,0 1 1 0 0,0-1-1 0 0,1 1 1 0 0,-1-1-1 0 0,0 1 1 0 0,1-1-1 0 0,-1 0 1 0 0,0 1-1 0 0,1-1 1 0 0,-1 1-1 0 0,1-1 1 0 0,-1 0-1 0 0,1 1 0 0 0,-1-1 1 0 0,1 0-1 0 0,0 1 1 0 0,7 1-1323 0 0,2 0-289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5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 6447 0 0,'-1'-1'499'0'0,"-32"-3"252"0"0,13 2 5058 0 0,19 2-5627 0 0,0 1 0 0 0,0-1 0 0 0,1 0-1 0 0,-1 0 1 0 0,0 1 0 0 0,0-1 0 0 0,0 1 0 0 0,0-1 0 0 0,0 1 0 0 0,1-1 0 0 0,-1 1-1 0 0,0-1 1 0 0,1 1 0 0 0,-1 0 0 0 0,0-1 0 0 0,1 1 0 0 0,-1 0 0 0 0,1 0 0 0 0,-1-1-1 0 0,1 1 1 0 0,-1 0 0 0 0,1 0 0 0 0,-1 0 0 0 0,1 0 0 0 0,0 0 0 0 0,0 0-1 0 0,-1 0 1 0 0,1-1 0 0 0,0 2 0 0 0,0 2-84 0 0,-1-1-1 0 0,1 0 1 0 0,0 0 0 0 0,0 0-1 0 0,1 1 1 0 0,-1-1 0 0 0,2 4-1 0 0,2 5 218 0 0,2 0 0 0 0,-1-1 0 0 0,2 1-1 0 0,-1-1 1 0 0,2-1 0 0 0,15 19 0 0 0,4 6 198 0 0,16 23 48 0 0,4-1 0 0 0,1-3-1 0 0,94 80 1 0 0,-110-108-491 0 0,1-2 0 0 0,43 24 0 0 0,76 31 130 0 0,-127-66-194 0 0,-18-9-31 0 0,1-1 0 0 0,-1 0 0 0 0,1 0-1 0 0,-1-1 1 0 0,1 0 0 0 0,0 0 0 0 0,0-1 0 0 0,8 1-1 0 0,-15-2-33 0 0,-1 0 0 0 0,1 0 0 0 0,0 0-1 0 0,0 0 1 0 0,-1 0 0 0 0,1-1-1 0 0,0 1 1 0 0,0 0 0 0 0,-1 0 0 0 0,1-1-1 0 0,0 1 1 0 0,-1 0 0 0 0,1-1-1 0 0,0 1 1 0 0,-1 0 0 0 0,1-1 0 0 0,-1 1-1 0 0,1-1 1 0 0,-1 0 0 0 0,1 1-1 0 0,-1-1 1 0 0,1 1 0 0 0,-1-1-1 0 0,1 0 1 0 0,-1 1 0 0 0,0-1 0 0 0,1 0-1 0 0,-1 1 1 0 0,0-1 0 0 0,0 0-1 0 0,1 1 1 0 0,-1-1 0 0 0,0-1 0 0 0,0-1-985 0 0,1 0 1 0 0,-1 0 0 0 0,0-1 0 0 0,-1 1-1 0 0,1 0 1 0 0,-2-5 0 0 0,-2-5-5684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5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930 1 14279 0 0,'0'0'6583'0'0,"-2"1"-6039"0"0,-9 7-270 0 0,0 0 0 0 0,0 1-1 0 0,-14 15 1 0 0,-8 8-89 0 0,-36 26-121 0 0,-93 84 17 0 0,151-131-80 0 0,-329 293 201 0 0,298-272-190 0 0,-146 104 29 0 0,183-133-36 0 0,-13 7-39 0 0,16-10-125 0 0,4 0-179 0 0,-1-1 237 0 0,1 1 0 0 0,-1-1 1 0 0,1 0-1 0 0,-1 0 0 0 0,1 0 0 0 0,-1 0 0 0 0,0 0 1 0 0,1 0-1 0 0,0-2 0 0 0,3-1-539 0 0,7-4-720 0 0,0-1-58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5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188 138 11831 0 0,'-1'1'540'0'0,"-43"8"208"0"0,39-8-530 0 0,-1 1 1 0 0,1 1-1 0 0,0-1 0 0 0,0 1 0 0 0,0 0 0 0 0,1 0 0 0 0,-13 9 5314 0 0,18-13-5168 0 0,0-3-284 0 0,1 0 0 0 0,0 1 0 0 0,-1-1 1 0 0,2 1-1 0 0,-1-1 0 0 0,0 1 0 0 0,1 0 1 0 0,-1 0-1 0 0,1 0 0 0 0,0 0 0 0 0,0 1 0 0 0,0-1 1 0 0,5-2-1 0 0,8-6 73 0 0,24-11 0 0 0,-35 19-110 0 0,113-53 475 0 0,-94 47-277 0 0,-1 1 0 0 0,2 0-1 0 0,26-3 1 0 0,-49 10-160 0 0,-2 4-11 0 0,0 3-64 0 0,-1 0 0 0 0,0-1 0 0 0,0 1 0 0 0,-1 0 1 0 0,1-1-1 0 0,-1 1 0 0 0,0-1 0 0 0,-1 0 0 0 0,1 0 1 0 0,-1 0-1 0 0,0 0 0 0 0,-1 0 0 0 0,-5 6 0 0 0,-8 8 15 0 0,-35 31 0 0 0,23-24-9 0 0,-84 69 14 0 0,14-14-7 0 0,81-65-17 0 0,1 2 0 0 0,0 0 0 0 0,-16 23 0 0 0,28-31-2 0 0,5-9 0 0 0,0 0 0 0 0,0 0 0 0 0,0 0 0 0 0,1-1 0 0 0,-1 1 0 0 0,0 0 0 0 0,0 0 0 0 0,0-1 0 0 0,1 1 0 0 0,-1 0 0 0 0,0 0 0 0 0,1-1 0 0 0,0 2 0 0 0,1 0 11 0 0,0 0-1 0 0,0-1 1 0 0,0 1 0 0 0,0 0-1 0 0,0-1 1 0 0,0 1 0 0 0,0-1-1 0 0,1 0 1 0 0,-1 0 0 0 0,1 0-1 0 0,-1 0 1 0 0,1 0 0 0 0,-1 0-1 0 0,3 0 1 0 0,41 5 250 0 0,-38-5-225 0 0,13 1 134 0 0,1-1 0 0 0,-1-1-1 0 0,29-3 1 0 0,-15-2-97 0 0,42-6 363 0 0,91-2-1 0 0,-146 14-1187 0 0,36 7 0 0 0,-56-8-405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5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175 288 5983 0 0,'-6'1'107'0'0,"-1"-1"0"0"0,0 1-1 0 0,1 0 1 0 0,-1 1-1 0 0,-9 3 1 0 0,-14 3 145 0 0,11-4 1776 0 0,1 0-1 0 0,0 1 0 0 0,-22 13 5271 0 0,50-17-6224 0 0,17-3-1155 0 0,401-61 2048 0 0,35-6-999 0 0,-231 33-701 0 0,394-85-118 0 0,-392 76-169 0 0,-226 44-79 0 0,-1 1 1 0 0,17 0-1 0 0,-24 0 84 0 0,1 1 1 0 0,-1-1-1 0 0,0 0 0 0 0,0 0 1 0 0,1 1-1 0 0,-1-1 0 0 0,0 0 1 0 0,0 1-1 0 0,0-1 0 0 0,1 0 0 0 0,-1 1 1 0 0,0-1-1 0 0,0 0 0 0 0,0 1 1 0 0,0-1-1 0 0,0 0 0 0 0,0 1 1 0 0,0-1-1 0 0,0 0 0 0 0,0 1 0 0 0,0-1 1 0 0,0 0-1 0 0,0 1 0 0 0,0-1 1 0 0,0 0-1 0 0,0 1 0 0 0,0-1 1 0 0,0 0-1 0 0,0 1 0 0 0,-1-1 1 0 0,1 0-1 0 0,0 1 0 0 0,0-1 0 0 0,-1 1 1 0 0,1-1-20 0 0,-2 4-158 0 0,0-1 0 0 0,0 0 0 0 0,0 1 0 0 0,-1-1 0 0 0,1 0 0 0 0,-1 0 0 0 0,0-1-1 0 0,0 1 1 0 0,0 0 0 0 0,-4 1 0 0 0,-38 24-4363 0 0,35-23 2382 0 0,-26 15-4266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5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44 160 9615 0 0,'-2'0'439'0'0,"-29"0"318"0"0,20 0 5582 0 0,13-2-5695 0 0,5-3-420 0 0,0 0 0 0 0,0 1 0 0 0,0 0 1 0 0,1 0-1 0 0,-1 1 0 0 0,10-4 0 0 0,2 0 19 0 0,23-9 297 0 0,1 3 1 0 0,80-16-1 0 0,-90 22-360 0 0,318-40 1083 0 0,-232 40-980 0 0,-105 8-259 0 0,0-1 0 0 0,-1 2 0 0 0,1 0 0 0 0,-1 0 1 0 0,1 2-1 0 0,20 7 0 0 0,-33-11-22 0 0,1 1 1 0 0,0-1-1 0 0,-1 1 0 0 0,1 0 1 0 0,-1 0-1 0 0,1 0 1 0 0,-1 0-1 0 0,1 0 0 0 0,-1 0 1 0 0,0 0-1 0 0,1 1 1 0 0,-1-1-1 0 0,0 0 0 0 0,0 1 1 0 0,0-1-1 0 0,0 0 1 0 0,0 1-1 0 0,0 0 0 0 0,0-1 1 0 0,-1 1-1 0 0,1-1 1 0 0,-1 1-1 0 0,1 3 0 0 0,-1-2-3 0 0,0 0 0 0 0,0 0 0 0 0,0 1-1 0 0,-1-1 1 0 0,0 0 0 0 0,0 0 0 0 0,1 0-1 0 0,-2 0 1 0 0,1 0 0 0 0,0 0 0 0 0,-1-1-1 0 0,-2 6 1 0 0,-21 26-19 0 0,-1 0 0 0 0,-50 50 0 0 0,-7 9 8 0 0,63-69-13 0 0,1 1 0 0 0,1 0 0 0 0,2 2 0 0 0,-26 53 0 0 0,38-69 23 0 0,1-1 1 0 0,-1 1 0 0 0,2 1-1 0 0,0-1 1 0 0,0 0 0 0 0,1 0-1 0 0,0 13 1 0 0,1-15 8 0 0,1-1 0 0 0,0 1 0 0 0,1 0 0 0 0,0 0 0 0 0,0-1 0 0 0,1 1 0 0 0,0-1 0 0 0,0 0 0 0 0,1 0 0 0 0,6 9 0 0 0,-2-5 50 0 0,1 0 0 0 0,0 0 0 0 0,1-1 0 0 0,0 0-1 0 0,1 0 1 0 0,14 10 0 0 0,78 48 461 0 0,-48-34-387 0 0,-41-28-120 0 0,-10-5-56 0 0,0 0 1 0 0,0 1 0 0 0,0 0-1 0 0,0-1 1 0 0,0 1 0 0 0,-1 1-1 0 0,6 5 1 0 0,-9-9 4 0 0,1 1 0 0 0,-1-1 0 0 0,0 1-1 0 0,0-1 1 0 0,0 1 0 0 0,0-1 0 0 0,1 1 0 0 0,-1-1 0 0 0,0 1-1 0 0,0-1 1 0 0,0 1 0 0 0,0-1 0 0 0,0 1 0 0 0,0-1 0 0 0,0 1-1 0 0,-1-1 1 0 0,1 1 0 0 0,0-1 0 0 0,0 1 0 0 0,0-1 0 0 0,0 0-1 0 0,-1 1 1 0 0,1-1 0 0 0,0 1 0 0 0,0-1 0 0 0,-1 1 0 0 0,1-1-1 0 0,0 0 1 0 0,-1 1 0 0 0,-10 11-3036 0 0,0-4 1205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55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59 4607 0 0,'2'-1'208'0'0,"55"-27"359"0"0,1-1 13268 0 0,-60 29-13683 0 0,-1 0 0 0 0,1 0 1 0 0,0 0-1 0 0,0 0 1 0 0,0 1-1 0 0,0-1 0 0 0,-3 2 1 0 0,1-1 50 0 0,-198 40 2136 0 0,-32 9-2422 0 0,213-45 83 0 0,1 1 0 0 0,-1 1 0 0 0,1 1 0 0 0,0 1 0 0 0,-33 20 0 0 0,50-27 0 0 0,1 0 0 0 0,-1 1 0 0 0,1-1 0 0 0,0 0 0 0 0,0 1 0 0 0,0 0 0 0 0,0-1 0 0 0,0 1 0 0 0,-2 3 0 0 0,0 5 0 0 0,4-10 2 0 0,0 0 0 0 0,-1 0 0 0 0,1 0 1 0 0,0 0-1 0 0,0 0 0 0 0,-1 0 0 0 0,1 0 0 0 0,0 0 0 0 0,0 0 0 0 0,0 0 0 0 0,0 0 0 0 0,0 0 0 0 0,0 0 1 0 0,0-1-1 0 0,1 1 0 0 0,-1 0 0 0 0,0 0 0 0 0,0 0 0 0 0,2 2 0 0 0,-1 0 9 0 0,12 37 11 0 0,-6-29 20 0 0,4 2-30 0 0,0 0 0 0 0,1-1 0 0 0,27 21 0 0 0,-29-25-7 0 0,-1-1 1 0 0,0 2-1 0 0,0-1 1 0 0,12 16-1 0 0,-4-3-5 0 0,-16-19 5 0 0,1 0 0 0 0,-1 0 0 0 0,1 0 0 0 0,-1 0 0 0 0,0 1 0 0 0,0-1 0 0 0,0 0 0 0 0,0 1 0 0 0,0-1 0 0 0,-1 1 0 0 0,1-1 0 0 0,-1 1 0 0 0,1-1 0 0 0,-1 1 0 0 0,0 0 0 0 0,-1 3 0 0 0,1-2 12 0 0,-1-1 0 0 0,0 1 0 0 0,0-1 0 0 0,0 1 0 0 0,-1-1 0 0 0,1 0 0 0 0,-1 1 1 0 0,0-1-1 0 0,0 0 0 0 0,-4 4 0 0 0,-1 1 19 0 0,0 0 1 0 0,-1-1 0 0 0,0-1-1 0 0,0 1 1 0 0,0-1-1 0 0,-1-1 1 0 0,-12 7-1 0 0,-112 40 29 0 0,111-44-63 0 0,14-5-1 0 0,3-1-2 0 0,1 0-1 0 0,0-1 0 0 0,0 0 1 0 0,0 0-1 0 0,-1-1 1 0 0,1 1-1 0 0,-1-1 0 0 0,-6 0 1 0 0,10 0-22 0 0,1 0-1 0 0,0-1 1 0 0,0 1 0 0 0,-1 0-1 0 0,1-1 1 0 0,0 1 0 0 0,0 0 0 0 0,0 0-1 0 0,0-1 1 0 0,-1 1 0 0 0,1 0 0 0 0,0-1-1 0 0,0 1 1 0 0,0 0 0 0 0,0-1 0 0 0,0 1-1 0 0,0 0 1 0 0,0-1 0 0 0,0 1 0 0 0,0-1-1 0 0,0 1 1 0 0,0 0 0 0 0,0-1-1 0 0,0 1 1 0 0,0 0 0 0 0,0-1 0 0 0,1 1-1 0 0,-1 0 1 0 0,0 0 0 0 0,0-1 0 0 0,0 1-1 0 0,4-13-544 0 0,-4 13 566 0 0,3-6-847 0 0,-1 1 0 0 0,1-1-1 0 0,0 1 1 0 0,1 0 0 0 0,-1 0-1 0 0,8-7 1 0 0,-1 1-5342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5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536 194 3679 0 0,'0'0'9894'0'0,"-2"1"-9385"0"0,-14 13 514 0 0,-21 22 1 0 0,21-20-482 0 0,11-10-244 0 0,0 1 1 0 0,1-1-1 0 0,0 1 0 0 0,0 0 0 0 0,1 0 0 0 0,-4 10 0 0 0,7-16-237 0 0,-1 2 42 0 0,1-1-1 0 0,-1 0 1 0 0,1 0 0 0 0,0 1-1 0 0,0-1 1 0 0,0 0 0 0 0,0 0-1 0 0,0 1 1 0 0,0-1 0 0 0,1 0-1 0 0,-1 0 1 0 0,1 0 0 0 0,-1 1-1 0 0,3 3 1 0 0,-1-1 44 0 0,0 0 0 0 0,1-1 0 0 0,0 1 0 0 0,5 7 0 0 0,-5-9-79 0 0,1 0 1 0 0,-1 0-1 0 0,0 0 1 0 0,1 0 0 0 0,0-1-1 0 0,0 1 1 0 0,0-1-1 0 0,0 0 1 0 0,0 0-1 0 0,0 0 1 0 0,1-1-1 0 0,-1 1 1 0 0,0-1-1 0 0,1 0 1 0 0,-1-1 0 0 0,1 1-1 0 0,0-1 1 0 0,-1 0-1 0 0,1 0 1 0 0,-1 0-1 0 0,1-1 1 0 0,4 0-1 0 0,10-3 66 0 0,0 0-1 0 0,0-1 1 0 0,31-14-1 0 0,50-27 13 0 0,-85 38-202 0 0,0-1 0 0 0,-1-1 0 0 0,0 0 1 0 0,17-17-1 0 0,-27 23-11 0 0,0-1 0 0 0,0 0 1 0 0,0 0-1 0 0,-1 0 0 0 0,1 0 0 0 0,-1-1 0 0 0,0 1 0 0 0,-1-1 1 0 0,0 0-1 0 0,0 1 0 0 0,0-1 0 0 0,0 0 0 0 0,-1 0 0 0 0,0-1 1 0 0,0-9-1 0 0,-1 5-45 0 0,-1 1 0 0 0,0-1 0 0 0,0 1 0 0 0,-1 0 1 0 0,-1 0-1 0 0,1 0 0 0 0,-2 0 0 0 0,-6-15 0 0 0,7 20 64 0 0,1-1-1 0 0,-1 1 0 0 0,-1 0 1 0 0,1 0-1 0 0,-1 0 1 0 0,0 0-1 0 0,0 1 1 0 0,0-1-1 0 0,-9-6 0 0 0,9 9 38 0 0,1 0-1 0 0,0 0 1 0 0,0 0-1 0 0,-1 0 1 0 0,1 1-1 0 0,-1 0 1 0 0,1 0-1 0 0,-1 0 1 0 0,0 0-1 0 0,0 0 1 0 0,1 1-1 0 0,-1 0 1 0 0,0 0-1 0 0,0 0 1 0 0,1 0-1 0 0,-8 1 1 0 0,-10 4-4 0 0,1 0 0 0 0,1 2-1 0 0,-1 0 1 0 0,1 1 0 0 0,0 1 0 0 0,-27 18 0 0 0,-100 81-153 0 0,22-15 95 0 0,109-83 77 0 0,-29 18 164 0 0,1 3 0 0 0,-66 59 1 0 0,98-80-129 0 0,1 1-1 0 0,0 1 1 0 0,0 0 0 0 0,1 0-1 0 0,1 1 1 0 0,0 0 0 0 0,1 0-1 0 0,0 1 1 0 0,1 0 0 0 0,1 0-1 0 0,0 0 1 0 0,1 1 0 0 0,0 0-1 0 0,-1 16 1 0 0,4-21 81 0 0,1 1 0 0 0,0-1 0 0 0,1 1 0 0 0,0-1 0 0 0,0 1 0 0 0,1-1 0 0 0,1 0 0 0 0,0 0 0 0 0,0 0 0 0 0,1 0 0 0 0,0 0 0 0 0,1-1 0 0 0,0 0 0 0 0,0 0 0 0 0,1 0 0 0 0,10 11 0 0 0,-9-11-37 0 0,1-1 0 0 0,0 0 1 0 0,1 0-1 0 0,0-1 0 0 0,0 0 1 0 0,1-1-1 0 0,0 0 0 0 0,0-1 0 0 0,0 1 1 0 0,1-2-1 0 0,-1 0 0 0 0,1 0 1 0 0,0-1-1 0 0,21 4 0 0 0,-13-6 36 0 0,-1 0-1 0 0,1-1 0 0 0,-1 0 0 0 0,34-7 0 0 0,72-23 357 0 0,-51 12-230 0 0,46-14-12 0 0,-117 31-303 0 0,7-5-4433 0 0,-7 5 4088 0 0,5-7-1258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5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83 12007 0 0,'-2'0'547'0'0,"-9"3"-176"0"0,0 1-1 0 0,0 0 1 0 0,-23 13 5109 0 0,35-16-5427 0 0,1 1 0 0 0,-1-1 0 0 0,1 0 0 0 0,-1 0 1 0 0,1 0-1 0 0,0 0 0 0 0,-1 0 0 0 0,1 0 0 0 0,0 0 0 0 0,0-1 0 0 0,0 1 0 0 0,2 0 1 0 0,3 0 166 0 0,1 1 0 0 0,-1-1 1 0 0,1-1-1 0 0,-1 1 0 0 0,0-1 1 0 0,1-1-1 0 0,9-1 1 0 0,56-13 723 0 0,-36 6-537 0 0,10-2-138 0 0,0-2 1 0 0,52-23-1 0 0,-74 27-1360 0 0,-11 4-1436 0 0,-1-1 1 0 0,19-10 0 0 0,-23 11-3996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57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16 257 4143 0 0,'0'0'191'0'0,"-1"-1"-11"0"0,-1-2 117 0 0,0 0 0 0 0,1 0 0 0 0,-1 0-1 0 0,1 0 1 0 0,-1-1 0 0 0,1 1 0 0 0,0 0 0 0 0,0-1-1 0 0,1 1 1 0 0,-1-1 0 0 0,1 1 0 0 0,0-1 0 0 0,-1 1-1 0 0,2-1 1 0 0,-1 1 0 0 0,0 0 0 0 0,1-1 0 0 0,-1 1-1 0 0,1-1 1 0 0,0 1 0 0 0,0 0 0 0 0,0-1 0 0 0,1 1-1 0 0,-1 0 1 0 0,1 0 0 0 0,2-3 0 0 0,2-3 823 0 0,0 0 1 0 0,0 0-1 0 0,14-14 0 0 0,8-4-1228 0 0,-19 20 273 0 0,0 1 1 0 0,0 0-1 0 0,1 0 1 0 0,-1 1 0 0 0,1 0-1 0 0,1 0 1 0 0,11-2-1 0 0,77-18 866 0 0,-85 22-825 0 0,8-2 204 0 0,1 2 0 0 0,-1 1-1 0 0,1 0 1 0 0,37 4 0 0 0,-45-1-254 0 0,-1 1 1 0 0,1 1-1 0 0,-1 0 0 0 0,0 0 1 0 0,0 2-1 0 0,-1 0 0 0 0,1 1 1 0 0,16 9-1 0 0,-26-13-149 0 0,1 1 0 0 0,-1 1 0 0 0,0-1 0 0 0,0 0 1 0 0,0 1-1 0 0,0 0 0 0 0,-1 0 0 0 0,0 0 0 0 0,1 0 0 0 0,-1 0 0 0 0,-1 1 1 0 0,1 0-1 0 0,-1-1 0 0 0,0 1 0 0 0,0 0 0 0 0,0 0 0 0 0,-1 0 1 0 0,1 0-1 0 0,-1 0 0 0 0,0 1 0 0 0,-1-1 0 0 0,1 6 0 0 0,-2 0-17 0 0,0 0 0 0 0,0-1-1 0 0,-1 1 1 0 0,0-1 0 0 0,0 0-1 0 0,-1 1 1 0 0,-1-1 0 0 0,0-1-1 0 0,0 1 1 0 0,-7 9-1 0 0,-96 137-330 0 0,12-20 150 0 0,84-116 177 0 0,0 0-1 0 0,1 1 1 0 0,-11 34-1 0 0,16-39 16 0 0,1-1 0 0 0,1 1-1 0 0,1 0 1 0 0,0 0 0 0 0,0 0-1 0 0,2 16 1 0 0,1-24 0 0 0,0-1 0 0 0,1 1 0 0 0,0-1 1 0 0,0 0-1 0 0,0 0 0 0 0,1 0 0 0 0,0 0 0 0 0,1 0 0 0 0,-1-1 0 0 0,1 0 0 0 0,5 7 0 0 0,3 2 65 0 0,1 0 0 0 0,0-1 0 0 0,16 13 0 0 0,-19-19-39 0 0,0-1-1 0 0,0 0 0 0 0,1 0 0 0 0,0-2 0 0 0,0 1 1 0 0,13 4-1 0 0,-4-3 23 0 0,1-1 0 0 0,34 6 0 0 0,-51-12-300 0 0,0 1-1 0 0,0-1 0 0 0,-1 0 1 0 0,1 0-1 0 0,0 0 0 0 0,-1 0 1 0 0,1-1-1 0 0,0 0 0 0 0,-1 1 1 0 0,1-1-1 0 0,0-1 0 0 0,-1 1 1 0 0,1 0-1 0 0,3-3 1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5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46 11255 0 0,'0'0'6135'0'0,"1"0"-5446"0"0,22-11 1079 0 0,26-15 0 0 0,-47 25-1048 0 0,5-7 313 0 0,-23 19-974 0 0,-1-1 0 0 0,0-1-1 0 0,-1 0 1 0 0,0-2 0 0 0,-27 9-1 0 0,-8 3 5 0 0,-148 52 110 0 0,148-54-174 0 0,36-11-39 0 0,6-3 17 0 0,0 1 0 0 0,0 0 0 0 0,-10 6 0 0 0,12-2 23 0 0,7 3 0 0 0,7-1 0 0 0,-2-6 2 0 0,0-1 0 0 0,0 0-1 0 0,0 0 1 0 0,0 0 0 0 0,0 0 0 0 0,1 0-1 0 0,-1-1 1 0 0,8 4 0 0 0,35 14 28 0 0,-33-16-21 0 0,23 12 0 0 0,-17-6 33 0 0,31 11 0 0 0,-20-9-9 0 0,-25-9-8 0 0,0 0 0 0 0,1 0-1 0 0,-2 0 1 0 0,1 1-1 0 0,0-1 1 0 0,-1 1-1 0 0,1 1 1 0 0,-1-1-1 0 0,4 5 1 0 0,-8-8-20 0 0,0 0 1 0 0,1 0 0 0 0,-1-1 0 0 0,0 1-1 0 0,0 0 1 0 0,0 0 0 0 0,0 0-1 0 0,1-1 1 0 0,-1 1 0 0 0,0 0-1 0 0,0 0 1 0 0,0 0 0 0 0,-1-1-1 0 0,1 1 1 0 0,0 0 0 0 0,0 0 0 0 0,0 0-1 0 0,-1-1 1 0 0,1 1 0 0 0,-1 1-1 0 0,-8 15 46 0 0,8-15-44 0 0,-4 5 15 0 0,-1 1 0 0 0,1-1 0 0 0,-2 0 0 0 0,1 0 0 0 0,-1-1 0 0 0,0 0 0 0 0,0 0 1 0 0,0-1-1 0 0,-1 1 0 0 0,-11 4 0 0 0,-7 3 136 0 0,-54 16 1 0 0,36-13-115 0 0,-21 4-118 0 0,-87 16 0 0 0,63-16 3 0 0,82-19-60 0 0,1-1-1 0 0,0 1 0 0 0,-10-1 1 0 0,9 0-415 0 0,17-11-315 0 0,-6 7 536 0 0,1 0-1 0 0,0 1 0 0 0,0 0 1 0 0,0 0-1 0 0,1 0 1 0 0,-1 0-1 0 0,0 1 1 0 0,1 0-1 0 0,0 0 0 0 0,9-1 1 0 0,10-2-1078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0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8207 0 0,'0'0'12624'0'0,"2"1"-12486"0"0,5 1-60 0 0,-5-1 1290 0 0,-2 1-1291 0 0,-3 5-54 0 0,-1 2 25 0 0,1-2-25 0 0,2-5 245 0 0,3-3-214 0 0,6-7-42 0 0,-7 5-13 0 0,15-10 1345 0 0,-18 20-1036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5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4143 0 0,'0'0'191'0'0,"-2"1"440"0"0,-7 7 1660 0 0,1-1 1 0 0,-1 1 0 0 0,2 0 0 0 0,-9 11-1 0 0,12-13-1874 0 0,1-1-1 0 0,0 1 1 0 0,0-1-1 0 0,1 1 0 0 0,-4 12 1 0 0,4-11-222 0 0,0 0 0 0 0,1 0-1 0 0,0 0 1 0 0,1 0 0 0 0,-1 0 0 0 0,1 1 0 0 0,1-1 0 0 0,-1 0 0 0 0,1 0-1 0 0,1 0 1 0 0,-1 0 0 0 0,5 12 0 0 0,-2-10-34 0 0,0 0 1 0 0,1 0 0 0 0,0 0-1 0 0,1-1 1 0 0,-1 0-1 0 0,2 0 1 0 0,-1 0-1 0 0,10 8 1 0 0,3-1 11 0 0,-1 0 0 0 0,2-1 0 0 0,0-2 0 0 0,0 0-1 0 0,1 0 1 0 0,44 15 0 0 0,284 104 875 0 0,-321-119-1032 0 0,0 0 0 0 0,-1 2 0 0 0,0 0 0 0 0,25 20 0 0 0,-43-28-37 0 0,-7-4-81 0 0,0-2-394 0 0,1 0 438 0 0,-1 0 1 0 0,0 0-1 0 0,0 0 0 0 0,1 0 0 0 0,-1 0 1 0 0,0-1-1 0 0,0 1 0 0 0,3-2 1 0 0,-4 2 22 0 0,10-3-625 0 0,-9 2-167 0 0,8-6-6111 0 0,-1-3 192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5:58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11 13791 0 0,'0'0'1247'0'0,"-2"-1"-1023"0"0,-12-8-100 0 0,12 9-15 0 0,1 0 0 0 0,-1 0 0 0 0,1 1 0 0 0,-1-1 1 0 0,1 0-1 0 0,-1 1 0 0 0,1 0 0 0 0,-1-1 0 0 0,1 1 0 0 0,0 0 0 0 0,-1 0 0 0 0,1-1 1 0 0,0 1-1 0 0,0 0 0 0 0,-2 3 0 0 0,2-3 22 0 0,-12 11 505 0 0,1 1-1 0 0,1 0 1 0 0,0 1-1 0 0,-15 25 1 0 0,-8 10 182 0 0,-33 37 309 0 0,-85 117-119 0 0,44-51-843 0 0,50-83-389 0 0,42-55-232 0 0,14-13 185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1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63 9671 0 0,'17'-62'7214'0'0,"-16"62"-7172"0"0,-1 1 0 0 0,0 0 0 0 0,0 0 1 0 0,0 0-1 0 0,0 0 0 0 0,0 0 1 0 0,-1 0-1 0 0,1 0 0 0 0,0-1 0 0 0,0 1 1 0 0,-1 0-1 0 0,1 1 0 0 0,-1 1 49 0 0,-60 270 1119 0 0,-75 315-938 0 0,-61-18-24 0 0,41-149-251 0 0,36 11 20 0 0,111-389 32 0 0,2-5 66 0 0,-2 0 0 0 0,-16 46 0 0 0,13-56-15 0 0,11-26-68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1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24 6447 0 0,'0'0'6483'0'0,"-1"-1"-6120"0"0,1-1 1 0 0,0 1-1 0 0,0 0 1 0 0,-1 0-1 0 0,1 0 0 0 0,0 0 1 0 0,-1 0-1 0 0,1 0 0 0 0,-1 0 1 0 0,0-1-1 0 0,-1 0-321 0 0,-1 1-1 0 0,1 0 1 0 0,0 0 0 0 0,-1 0-1 0 0,1 0 1 0 0,-1 0-1 0 0,1 1 1 0 0,-1-1-1 0 0,0 1 1 0 0,1-1 0 0 0,-1 1-1 0 0,0 0 1 0 0,1 0-1 0 0,-1 0 1 0 0,1 0-1 0 0,-1 1 1 0 0,0-1-1 0 0,1 1 1 0 0,-1 0 0 0 0,1-1-1 0 0,-1 1 1 0 0,1 0-1 0 0,-4 2 1 0 0,-2 2 101 0 0,-1-1 0 0 0,1 1 1 0 0,0 1-1 0 0,0 0 0 0 0,-8 7 1 0 0,0 4 130 0 0,0 2 0 0 0,1 0 1 0 0,1 0-1 0 0,-22 41 1 0 0,-33 76-194 0 0,61-116-57 0 0,1 1 0 0 0,0-1-1 0 0,2 1 1 0 0,0 1 0 0 0,-2 22 0 0 0,7-39 6 0 0,0 1 0 0 0,0-1 0 0 0,0 0 0 0 0,1 1 0 0 0,-1-1 1 0 0,1 1-1 0 0,0-1 0 0 0,1 0 0 0 0,0 1 0 0 0,-1-1 1 0 0,2 0-1 0 0,-1 0 0 0 0,5 7 0 0 0,-5-9 4 0 0,0 0 1 0 0,0-1-1 0 0,1 1 1 0 0,-1 0-1 0 0,1-1 0 0 0,0 0 1 0 0,0 1-1 0 0,0-1 0 0 0,0 0 1 0 0,0 0-1 0 0,0-1 1 0 0,1 1-1 0 0,-1-1 0 0 0,0 0 1 0 0,1 1-1 0 0,-1-1 0 0 0,1-1 1 0 0,0 1-1 0 0,-1-1 0 0 0,1 1 1 0 0,4-1-1 0 0,4-1 64 0 0,-1 0 0 0 0,1-1 0 0 0,0 0 0 0 0,-1-1 0 0 0,1 0 0 0 0,-1-1 0 0 0,0 0-1 0 0,0-1 1 0 0,15-8 0 0 0,-10 3-39 0 0,0-1-1 0 0,0 0 1 0 0,-1-1 0 0 0,0 0-1 0 0,14-17 1 0 0,-21 20-25 0 0,0-1 1 0 0,0-1-1 0 0,-1 1 1 0 0,-1-1-1 0 0,1 0 1 0 0,-2-1-1 0 0,0 1 1 0 0,0-1 0 0 0,-1 0-1 0 0,0 0 1 0 0,-1-1-1 0 0,-1 1 1 0 0,0-1-1 0 0,-1 1 1 0 0,0-1-1 0 0,-1 0 1 0 0,0 1-1 0 0,-3-17 1 0 0,2 16-5 0 0,-1 1 1 0 0,0-1 0 0 0,-1 1 0 0 0,0 0-1 0 0,-1 0 1 0 0,-9-18 0 0 0,12 26-21 0 0,-1 1 1 0 0,0 0 0 0 0,0 0-1 0 0,0 0 1 0 0,-1 0 0 0 0,1 0 0 0 0,-1 0-1 0 0,1 1 1 0 0,-1-1 0 0 0,0 1-1 0 0,0 0 1 0 0,0-1 0 0 0,0 2 0 0 0,-1-1-1 0 0,1 0 1 0 0,-1 1 0 0 0,1-1-1 0 0,-1 1 1 0 0,1 0 0 0 0,-1 0 0 0 0,0 0-1 0 0,1 1 1 0 0,-1-1 0 0 0,0 1-1 0 0,1 0 1 0 0,-6 0 0 0 0,1 2-535 0 0,-1 0 0 0 0,1 0 0 0 0,0 1 0 0 0,0 0 0 0 0,0 0 0 0 0,0 1 1 0 0,-12 7-1 0 0,-17 8-4194 0 0,35-18 3167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13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766 646 16703 0 0,'-9'0'1512'0'0,"-5"0"-1210"0"0,-7 0-256 0 0,19 0 218 0 0,1 0-102 0 0,0-1-1 0 0,0 1 1 0 0,0 0 0 0 0,-1 0-1 0 0,1-1 1 0 0,0 1 0 0 0,0-1-1 0 0,0 1 1 0 0,0-1 0 0 0,0 1-1 0 0,0-1 1 0 0,-1 0 0 0 0,3-16-61 0 0,1 0 0 0 0,1 0 0 0 0,0 1 0 0 0,1 0 0 0 0,1 0 1 0 0,1 0-1 0 0,0 0 0 0 0,12-20 0 0 0,18-50 69 0 0,-3 6-92 0 0,62-99-14 0 0,-44 80-136 0 0,-46 88 72 0 0,-5 11-3 0 0,0-1 0 0 0,0 1-1 0 0,1-1 1 0 0,-1 1 0 0 0,0 0 0 0 0,0-1 0 0 0,1 1-1 0 0,-1-1 1 0 0,0 1 0 0 0,0 0 0 0 0,0-1-1 0 0,0 1 1 0 0,0-1 0 0 0,0 1 0 0 0,0-1 0 0 0,0 1-1 0 0,0-1 1 0 0,0 1 0 0 0,0-1 0 0 0,0 1-1 0 0,0 0 1 0 0,0-1 0 0 0,0 1 0 0 0,0-1-1 0 0,0 1 1 0 0,-1-1 0 0 0,1 1 0 0 0,0 0 0 0 0,0-1-1 0 0,-1 1 1 0 0,1-1 0 0 0,0 1 0 0 0,0 0-1 0 0,-1-1 1 0 0,1 1 0 0 0,0 0 0 0 0,-1-1 0 0 0,1 1-1 0 0,-1 0 1 0 0,1 0 0 0 0,0-1 0 0 0,-1 1-1 0 0,1 0 1 0 0,-1 0 0 0 0,1 0 0 0 0,0 0 0 0 0,-1 0-1 0 0,1-1 1 0 0,-1 1 0 0 0,1 0 0 0 0,-1 0-1 0 0,1 0 1 0 0,-1 0 0 0 0,1 0 0 0 0,-1 0-1 0 0,1 0 1 0 0,0 1 0 0 0,-1-1 0 0 0,1 0 0 0 0,-1 0-1 0 0,0 0 1 0 0,-5 3-7 0 0,1-1-1 0 0,-1 1 1 0 0,1 0-1 0 0,0 1 1 0 0,0-1 0 0 0,0 1-1 0 0,0 0 1 0 0,1 0-1 0 0,-5 6 1 0 0,-3 5 14 0 0,-17 29 0 0 0,4-2-4 0 0,-66 101 0 0 0,65-106 20 0 0,-3-1-1 0 0,-1-2 1 0 0,-1 0-1 0 0,-2-2 1 0 0,-1-2 0 0 0,-1-1-1 0 0,-2-2 1 0 0,-47 27-1 0 0,38-31 21 0 0,-2-2 0 0 0,0-2 0 0 0,-90 22 0 0 0,131-39-32 0 0,-1 0-1 0 0,0-1 0 0 0,0 0 1 0 0,0 0-1 0 0,0-1 1 0 0,0 0-1 0 0,0 0 1 0 0,-11-2-1 0 0,16 1 6 0 0,1 1-1 0 0,0-1 1 0 0,-1 0-1 0 0,1 0 1 0 0,0 0-1 0 0,0 0 1 0 0,-1 0-1 0 0,1 0 1 0 0,0 0-1 0 0,0-1 1 0 0,1 1-1 0 0,-1-1 1 0 0,0 1-1 0 0,0-1 1 0 0,1 0-1 0 0,-1 0 1 0 0,1 0-1 0 0,-1 0 1 0 0,1 0-1 0 0,0 0 1 0 0,0 0-1 0 0,0 0 1 0 0,0 0 0 0 0,0 0-1 0 0,0-1 1 0 0,1 1-1 0 0,-1 0 1 0 0,1-1-1 0 0,-1 1 1 0 0,1-1-1 0 0,0 1 1 0 0,0-3-1 0 0,1-22 6 0 0,1 1 0 0 0,1 0-1 0 0,1 0 1 0 0,1 0 0 0 0,1 1 0 0 0,1 0 0 0 0,2 0-1 0 0,16-34 1 0 0,-22 54-27 0 0,0 1 1 0 0,0-1-1 0 0,0 1 0 0 0,1 0 0 0 0,-1 0 1 0 0,1 1-1 0 0,0-1 0 0 0,0 1 0 0 0,7-4 1 0 0,6-4-37 0 0,19-8 1 0 0,-36 19 44 0 0,18-7 11 0 0,-1 0 0 0 0,1 2-1 0 0,1 0 1 0 0,19-3 0 0 0,-1 0 26 0 0,-9 1-13 0 0,52-9 379 0 0,-71 15-309 0 0,1 0 0 0 0,0 0 0 0 0,-1 1 0 0 0,1 1 0 0 0,0 0 0 0 0,11 2 0 0 0,-18-2-83 0 0,-1 0 0 0 0,1 0-1 0 0,0 0 1 0 0,-1 0 0 0 0,1 0-1 0 0,-1 0 1 0 0,0 1 0 0 0,1-1 0 0 0,-1 1-1 0 0,0 0 1 0 0,0 0 0 0 0,0-1-1 0 0,0 1 1 0 0,0 1 0 0 0,-1-1 0 0 0,1 0-1 0 0,0 0 1 0 0,-1 1 0 0 0,0-1-1 0 0,0 1 1 0 0,1-1 0 0 0,-2 1-1 0 0,1-1 1 0 0,0 1 0 0 0,0 0 0 0 0,-1-1-1 0 0,1 5 1 0 0,0 7 24 0 0,0 0 0 0 0,-2 1-1 0 0,1-1 1 0 0,-4 17 0 0 0,2-13 40 0 0,-4 111 88 0 0,6-125-163 0 0,0 0 0 0 0,1 0 0 0 0,0 0 0 0 0,-1-1 0 0 0,1 1 0 0 0,1 0 0 0 0,-1 0 0 0 0,0-1 0 0 0,1 1 0 0 0,0 0 0 0 0,0-1 0 0 0,4 6 0 0 0,7 7-2 0 0,-8-14 4 0 0,-1-1 9 0 0,1 1 2 0 0,1-1 0 0 0,0 1 0 0 0,-1-1 0 0 0,1 0 0 0 0,0 0 0 0 0,-1-1 0 0 0,1 1 0 0 0,0-2 0 0 0,0 1 0 0 0,6-1 0 0 0,9-3 50 0 0,29-8 0 0 0,-22 5-36 0 0,117-30 79 0 0,-118 33-94 0 0,-20 3-15 0 0,0-1 0 0 0,0 1-1 0 0,9-4 1 0 0,-14 5-198 0 0,-4 2-1638 0 0,-5 11 763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2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9671 0 0,'0'0'10431'0'0,"2"-1"-10094"0"0,6 1-245 0 0,1 0 0 0 0,0 0 0 0 0,-1 1-1 0 0,1 0 1 0 0,-1 1 0 0 0,1 0 0 0 0,-1 0 0 0 0,11 5 0 0 0,-4-3 4 0 0,25 6 1 0 0,-7-7 87 0 0,-1-2 0 0 0,1-1-1 0 0,0-1 1 0 0,-1-1 0 0 0,1-2 0 0 0,56-15-1 0 0,184-74 580 0 0,-202 66-601 0 0,76-24 83 0 0,-117 43-439 0 0,0 1 1 0 0,0 1 0 0 0,31-2 0 0 0,-58 8 24 0 0,-1 0 1 0 0,0 0 0 0 0,0 0-1 0 0,0 1 1 0 0,0-1-1 0 0,0 1 1 0 0,0-1 0 0 0,0 1-1 0 0,0 0 1 0 0,0-1-1 0 0,0 1 1 0 0,-1 0-1 0 0,1 0 1 0 0,0 0 0 0 0,2 3-1 0 0,-3-3-253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2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37 7831 0 0,'13'-37'11040'0'0,"-21"62"-10240"0"0,-17 39 0 0 0,-5 16-520 0 0,9-15-85 0 0,-4-1 0 0 0,-37 70-1 0 0,34-84-81 0 0,-3-1-1 0 0,-52 65 1 0 0,29-43-55 0 0,23-31-35 0 0,-19 29 17 0 0,49-68-105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2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590 368 7367 0 0,'0'0'568'0'0,"-3"0"-373"0"0,-7 2 293 0 0,1 1 0 0 0,-1 0-1 0 0,-14 6 1 0 0,19-6 34 0 0,-1-1-1 0 0,0 1 1 0 0,0-1-1 0 0,0 0 0 0 0,0-1 1 0 0,0 1-1 0 0,0-1 1 0 0,-1 0-1 0 0,1-1 1 0 0,0 0-1 0 0,-1 0 1 0 0,1 0-1 0 0,-7-2 1 0 0,12 2 647 0 0,1-1-585 0 0,2-3-434 0 0,-1 0 0 0 0,1 0 0 0 0,0 0-1 0 0,0 1 1 0 0,0-1 0 0 0,1 1 0 0 0,4-6-1 0 0,23-22 285 0 0,94-68 184 0 0,-66 56-507 0 0,-16 11-108 0 0,1 2 0 0 0,2 3 0 0 0,1 1 0 0 0,77-31 0 0 0,-114 53 25 0 0,0 1-1 0 0,0 0 1 0 0,0 1-1 0 0,0 0 1 0 0,0 0 0 0 0,0 1-1 0 0,0 0 1 0 0,14 1-1 0 0,-22 0-17 0 0,0 1 0 0 0,0-1 1 0 0,0 1-1 0 0,0-1 0 0 0,-1 1 0 0 0,1-1 0 0 0,0 1 0 0 0,0 0 1 0 0,0-1-1 0 0,-1 1 0 0 0,1 0 0 0 0,0 0 0 0 0,-1 0 0 0 0,1 0 0 0 0,-1-1 1 0 0,1 1-1 0 0,-1 0 0 0 0,1 0 0 0 0,-1 0 0 0 0,0 0 0 0 0,0 0 1 0 0,1 0-1 0 0,-1 0 0 0 0,0 0 0 0 0,0 2 0 0 0,0 3 6 0 0,0-1-1 0 0,0 0 1 0 0,0 0-1 0 0,-1 1 0 0 0,0-1 1 0 0,0 0-1 0 0,0 0 1 0 0,-1 0-1 0 0,1 0 1 0 0,-1 0-1 0 0,-1 0 1 0 0,-4 8-1 0 0,-3 4 0 0 0,-2-1 0 0 0,-13 16-1 0 0,-14 10-8 0 0,-58 48 0 0 0,43-41 46 0 0,3-2-219 0 0,-1-3 0 0 0,-3-2 0 0 0,-95 56-1 0 0,-113 42-648 0 0,149-71 670 0 0,47-28 132 0 0,53-31 14 0 0,0 0 0 0 0,-18 17 0 0 0,31-26 0 0 0,-7 8 0 0 0,4-1 16 0 0,3-6 60 0 0,5 1-22 0 0,0 0-1 0 0,0 0 0 0 0,1 0 1 0 0,-1 0-1 0 0,1-1 1 0 0,0 0-1 0 0,-1 0 1 0 0,1 0-1 0 0,0-1 0 0 0,0 1 1 0 0,0-1-1 0 0,0 0 1 0 0,1-1-1 0 0,-1 1 0 0 0,0-1 1 0 0,10-1-1 0 0,8-1 207 0 0,0-1-1 0 0,32-9 1 0 0,-54 12-255 0 0,200-42 804 0 0,-41 10-330 0 0,-99 19-287 0 0,143-27 299 0 0,-196 39-528 0 0,1 0 0 0 0,-1 1 0 0 0,1 0 0 0 0,12 1-1 0 0,-19-1-72 0 0,-1 13-694 0 0,-1-10 484 0 0,-1 0 1 0 0,1 0-1 0 0,-1 0 1 0 0,0 0-1 0 0,0 0 1 0 0,0 0-1 0 0,-1 0 1 0 0,1-1-1 0 0,0 1 1 0 0,-1 0-1 0 0,0-1 1 0 0,0 1-1 0 0,-4 3 1 0 0,-2 3-6631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2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9 233 3679 0 0,'-8'17'15110'0'0,"17"-13"-14702"0"0,0-1-54 0 0,0-1 0 0 0,0 0 1 0 0,1 0-1 0 0,-1-1 0 0 0,1 0 1 0 0,10-1-1 0 0,60-7 1331 0 0,-65 5-1529 0 0,259-55 1745 0 0,-157 29-1537 0 0,124-32 270 0 0,179-35-111 0 0,-338 85-410 0 0,-31 4-3630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2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41 11951 0 0,'-2'0'547'0'0,"-15"1"35"0"0,-1 1 0 0 0,1 0 0 0 0,0 2 0 0 0,-17 4 1 0 0,14-3 3127 0 0,22-5-3435 0 0,20-1 44 0 0,1-2 0 0 0,35-8 0 0 0,17-2 81 0 0,26-2 100 0 0,-55 7-162 0 0,0 3 1 0 0,55-1-1 0 0,-81 6-210 0 0,72 4 593 0 0,-76-3-560 0 0,0 2-1 0 0,0-1 1 0 0,24 9 0 0 0,-37-10-141 0 0,0 0 1 0 0,0 0-1 0 0,0 1 1 0 0,-1-1-1 0 0,1 1 1 0 0,-1-1-1 0 0,1 1 1 0 0,-1 0-1 0 0,1 0 0 0 0,-1 0 1 0 0,0 0-1 0 0,0 1 1 0 0,0-1-1 0 0,0 0 1 0 0,0 1-1 0 0,-1 0 1 0 0,1-1-1 0 0,-1 1 1 0 0,1 0-1 0 0,1 5 1 0 0,-3-4-13 0 0,1 0 1 0 0,0 0-1 0 0,-1 0 1 0 0,0 0-1 0 0,0 0 1 0 0,0 0-1 0 0,0 0 1 0 0,-1 0-1 0 0,0 0 1 0 0,0 0-1 0 0,0-1 1 0 0,0 1-1 0 0,0 0 1 0 0,-1 0-1 0 0,0-1 1 0 0,-2 5-1 0 0,-7 9-4 0 0,-2 1-1 0 0,0-2 0 0 0,-18 17 0 0 0,3-2-5 0 0,-50 52 2 0 0,-19 22 0 0 0,89-95-6 0 0,0 0 1 0 0,1 1-1 0 0,0-1 0 0 0,1 2 1 0 0,0-1-1 0 0,1 1 0 0 0,0 0 1 0 0,1 0-1 0 0,0 0 0 0 0,1 1 1 0 0,0-1-1 0 0,1 1 0 0 0,1 0 1 0 0,0 0-1 0 0,0-1 0 0 0,2 1 1 0 0,-1 0-1 0 0,2 0 0 0 0,-1 0 1 0 0,2-1-1 0 0,0 1 0 0 0,0-1 1 0 0,9 19-1 0 0,-3-11 3 0 0,2 0 1 0 0,0-1-1 0 0,2 0 0 0 0,0-1 1 0 0,24 26-1 0 0,-32-39-43 0 0,0-1 0 0 0,0 0-1 0 0,0 0 1 0 0,1 0 0 0 0,10 5-1 0 0,-1-1-176 0 0,-13-7 4 0 0,1-1-82 0 0,-2 0 238 0 0,-1 0 1 0 0,1 0 0 0 0,-1 0-1 0 0,1 0 1 0 0,-1 0-1 0 0,0 0 1 0 0,1 0 0 0 0,-1 0-1 0 0,1 0 1 0 0,-1 0-1 0 0,1 0 1 0 0,-1 0 0 0 0,1 0-1 0 0,-1 0 1 0 0,0 0-1 0 0,1 0 1 0 0,-1 0 0 0 0,1-1-1 0 0,0 1 1 0 0,19-18-3541 0 0,-12 7-3197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0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33 8287 0 0,'2'-1'639'0'0,"18"-9"-697"0"0,-14 7 1013 0 0,1 0-1 0 0,-1 0 1 0 0,1 0 0 0 0,-1 1 0 0 0,1 0-1 0 0,0 0 1 0 0,-1 1 0 0 0,10-1 0 0 0,-14 2-863 0 0,14 1 2122 0 0,-16-1-2151 0 0,0 1 0 0 0,-1-1 0 0 0,1 1-1 0 0,0-1 1 0 0,0 1 0 0 0,0-1-1 0 0,-1 1 1 0 0,1-1 0 0 0,0 0 0 0 0,-1 1-1 0 0,1-1 1 0 0,0 1 0 0 0,-1-1-1 0 0,1 0 1 0 0,0 1 0 0 0,-1-1 0 0 0,1 0-1 0 0,-1 0 1 0 0,1 1 0 0 0,-1-1-1 0 0,-5 6-276 0 0,-43 37 611 0 0,-58 39-1 0 0,80-64-362 0 0,-45 44 0 0 0,62-53-25 0 0,0 1-1 0 0,1 1 1 0 0,1 0-1 0 0,0 0 1 0 0,0 1-1 0 0,1 0 1 0 0,-6 15-1 0 0,11-25 5 0 0,1 1 1 0 0,0 0-1 0 0,0 0 0 0 0,1 0 0 0 0,-1 0 1 0 0,0 0-1 0 0,1 0 0 0 0,0 0 0 0 0,0 0 1 0 0,0 0-1 0 0,0 1 0 0 0,0-1 0 0 0,0 0 0 0 0,1 0 1 0 0,0 0-1 0 0,-1 0 0 0 0,1 0 0 0 0,0 0 1 0 0,1-1-1 0 0,-1 1 0 0 0,0 0 0 0 0,1 0 1 0 0,2 2-1 0 0,-1-1 19 0 0,1 0-1 0 0,-1-1 1 0 0,1 0 0 0 0,0 0-1 0 0,0 0 1 0 0,0 0 0 0 0,0 0-1 0 0,1-1 1 0 0,-1 0 0 0 0,1 0-1 0 0,-1 0 1 0 0,1-1 0 0 0,8 2-1 0 0,12 2 224 0 0,0-1-1 0 0,1-2 0 0 0,-1 0 0 0 0,1-2 0 0 0,-1-1 0 0 0,28-4 0 0 0,-32 2-175 0 0,0-2-1 0 0,1 0 1 0 0,-1-1 0 0 0,-1-1 0 0 0,0-1 0 0 0,0-1 0 0 0,27-16 0 0 0,-27 13-30 0 0,0-2 0 0 0,-1-1 0 0 0,0 0 0 0 0,30-33 0 0 0,-41 38-32 0 0,0 0-1 0 0,-1 0 1 0 0,0-1 0 0 0,0 1-1 0 0,-2-2 1 0 0,1 1 0 0 0,-1-1-1 0 0,-1 1 1 0 0,0-1 0 0 0,0-1-1 0 0,1-12 1 0 0,-4 21-25 0 0,-1 0 0 0 0,1 0 0 0 0,-1 0-1 0 0,0-1 1 0 0,0 1 0 0 0,-1 0 0 0 0,1 0 0 0 0,-1 0 0 0 0,0 0-1 0 0,0 0 1 0 0,0 0 0 0 0,0 1 0 0 0,-1-1 0 0 0,0 0 0 0 0,1 0 0 0 0,-1 1-1 0 0,-1-1 1 0 0,1 1 0 0 0,0 0 0 0 0,-1 0 0 0 0,0 0 0 0 0,0 0-1 0 0,0 0 1 0 0,0 0 0 0 0,0 1 0 0 0,0 0 0 0 0,-1-1 0 0 0,1 1-1 0 0,-1 0 1 0 0,-5-2 0 0 0,-1 1-26 0 0,1 0 0 0 0,0 0 0 0 0,-1 1 0 0 0,1 0 1 0 0,-1 1-1 0 0,0 0 0 0 0,1 0 0 0 0,-1 1 0 0 0,0 1 0 0 0,0-1 0 0 0,-17 5 0 0 0,3 0-122 0 0,11-3 84 0 0,1 1-1 0 0,-1 0 1 0 0,-15 7-1 0 0,24-8 61 0 0,1 0 0 0 0,-1 0 0 0 0,1 0 0 0 0,0 0-1 0 0,0 0 1 0 0,0 0 0 0 0,0 1 0 0 0,0 0-1 0 0,0 0 1 0 0,1-1 0 0 0,0 1 0 0 0,-1 1-1 0 0,1-1 1 0 0,0 0 0 0 0,-2 6 0 0 0,3-5-94 0 0,-1-1 1 0 0,1 1-1 0 0,1 0 0 0 0,-1 0 1 0 0,0 0-1 0 0,1 0 1 0 0,0 0-1 0 0,0 0 0 0 0,1 5 1 0 0,1 8-4206 0 0,2-8-2653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2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 1 1839 0 0,'-1'0'9310'0'0,"-28"0"-5497"0"0,27 0-3040 0 0,-8 2 3271 0 0,1 0-2385 0 0,-1-1 1 0 0,-15 1-1 0 0,15-2-1650 0 0,0 1-1 0 0,0 0 1 0 0,-10 3-1 0 0,-111 28-8 0 0,81-17 0 0 0,1 3 0 0 0,0 2 0 0 0,-75 43 0 0 0,114-58 0 0 0,7-3 0 0 0,0 0 0 0 0,-1 0 0 0 0,1 1 0 0 0,0-1 0 0 0,0 1 0 0 0,0-1 0 0 0,0 1 0 0 0,0 0 0 0 0,1 0 0 0 0,-5 6 0 0 0,3 0 0 0 0,4-7 0 0 0,0-1 0 0 0,0 0 0 0 0,0 1 0 0 0,0-1 0 0 0,0 1 0 0 0,0-1 0 0 0,0 0 0 0 0,0 1 0 0 0,1-1 0 0 0,-1 0 0 0 0,1 1 0 0 0,-1-1 0 0 0,2 2 0 0 0,5 9 0 0 0,3-3 0 0 0,-1 0 0 0 0,1-1 0 0 0,1 0 0 0 0,13 9 0 0 0,51 24 0 0 0,-14-8 0 0 0,-42-22 0 0 0,1 0 0 0 0,0 2 0 0 0,19 15 0 0 0,-34-25 0 0 0,-1 1 0 0 0,1 1 0 0 0,-1-1 0 0 0,0 0 0 0 0,0 1 0 0 0,-1 0 0 0 0,1 0 0 0 0,-1 0 0 0 0,0 0 0 0 0,-1 0 0 0 0,1 1 0 0 0,-1 0 0 0 0,2 6 0 0 0,-3-8 1 0 0,-1-1 0 0 0,0 0 0 0 0,1 1 0 0 0,-1-1 0 0 0,-1 0 0 0 0,1 1 0 0 0,0-1 0 0 0,-1 0 0 0 0,0 1 0 0 0,0-1 0 0 0,0 0 0 0 0,0 0 0 0 0,0 0 0 0 0,0 0 0 0 0,-1 0 0 0 0,0 0 0 0 0,1 0 0 0 0,-1 0 0 0 0,0-1 1 0 0,-1 1-1 0 0,1-1 0 0 0,0 1 0 0 0,-1-1 0 0 0,1 0 0 0 0,-1 0 0 0 0,-5 3 0 0 0,-4 3 23 0 0,-1-2-1 0 0,1 0 1 0 0,-1 0 0 0 0,0-1 0 0 0,-16 3 0 0 0,-281 63-43 0 0,216-57-149 0 0,78-12 62 0 0,0-1 0 0 0,0-1 0 0 0,-31-4 0 0 0,45 4 42 0 0,0-1 0 0 0,0 1 1 0 0,0-1-1 0 0,0 1 0 0 0,0-1 0 0 0,-1 0 0 0 0,2 0 0 0 0,-1 0 0 0 0,0 0 1 0 0,0 0-1 0 0,0 0 0 0 0,0-1 0 0 0,1 1 0 0 0,-1 0 0 0 0,0-1 0 0 0,-1-1 0 0 0,3 2-13 0 0,0 0-1 0 0,-1 1 1 0 0,1-1-1 0 0,-1 0 1 0 0,1 0-1 0 0,0 0 1 0 0,0 1-1 0 0,0-1 0 0 0,-1 0 1 0 0,1 0-1 0 0,0 0 1 0 0,0 1-1 0 0,0-1 1 0 0,0 0-1 0 0,0 0 0 0 0,0 0 1 0 0,1-1-1 0 0,-1 1-36 0 0,1-1-1 0 0,0 1 1 0 0,0-1-1 0 0,-1 1 1 0 0,1-1-1 0 0,0 1 1 0 0,0 0-1 0 0,0 0 1 0 0,0-1-1 0 0,0 1 1 0 0,3-2-1 0 0,12-8-630 0 0,1 0 0 0 0,0 1 0 0 0,0 1 0 0 0,1 0 0 0 0,27-8 0 0 0,-29 11-29 0 0,14-7-566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2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55 117 3223 0 0,'0'0'143'0'0,"1"-1"-3"0"0,2-16 212 0 0,-2 16 107 0 0,0 0-1 0 0,-1 0 0 0 0,1-1 1 0 0,0 1-1 0 0,0 0 1 0 0,0 0-1 0 0,0 0 1 0 0,0 0-1 0 0,0 0 0 0 0,0 0 1 0 0,0 0-1 0 0,1 1 1 0 0,1-2-1 0 0,5-4 1557 0 0,-1 1-1335 0 0,0 0-1 0 0,0 0 1 0 0,1 0-1 0 0,-1 1 0 0 0,1 0 1 0 0,0 1-1 0 0,0 0 0 0 0,13-3 1 0 0,35-6 833 0 0,-12 2-579 0 0,-30 8-509 0 0,-1 0 0 0 0,0 0 0 0 0,27 1 0 0 0,-1 0-126 0 0,-24-2-178 0 0,-13 2-92 0 0,0 0-1 0 0,0 1 1 0 0,0-1-1 0 0,1 1 1 0 0,-1-1-1 0 0,0 1 0 0 0,0 0 1 0 0,0 0-1 0 0,3 0 1 0 0,-7 11 40 0 0,0-8-69 0 0,0 1 0 0 0,1 0 0 0 0,-1-1 0 0 0,-1 0 0 0 0,1 1 0 0 0,0-1 0 0 0,-1 0 0 0 0,0 0 0 0 0,-5 5 0 0 0,-31 22 0 0 0,38-29 0 0 0,-108 66-77 0 0,-20 15-22 0 0,106-66 93 0 0,-27 23-29 0 0,45-34 32 0 0,0 0 1 0 0,1 0-1 0 0,-1 1 0 0 0,1-1 0 0 0,0 1 0 0 0,1 0 0 0 0,-4 7 0 0 0,3-1 3 0 0,6-1 0 0 0,-1-9 17 0 0,1 1 0 0 0,0-1 0 0 0,-1 0 0 0 0,1 0 0 0 0,0 0 0 0 0,0 0 0 0 0,0-1 0 0 0,0 1-1 0 0,0-1 1 0 0,1 1 0 0 0,-1-1 0 0 0,0 1 0 0 0,1-1 0 0 0,-1 0 0 0 0,1 0 0 0 0,4 1 0 0 0,2 1 75 0 0,0-1 1 0 0,1 0-1 0 0,14 0 0 0 0,10-1 192 0 0,0-2 0 0 0,-1-1 0 0 0,43-9 0 0 0,-51 7-104 0 0,33-7 498 0 0,64-20-1 0 0,-87 22-512 0 0,-33 9-474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2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46 11055 0 0,'-2'2'5875'0'0,"-6"6"-5337"0"0,0 1 0 0 0,-1-1-1 0 0,-11 7 1 0 0,-13 12-604 0 0,-57 67 18 0 0,75-76 44 0 0,2 0 0 0 0,0 1 0 0 0,-18 35 0 0 0,29-49 28 0 0,-1 1-1 0 0,1 0 0 0 0,0 0 1 0 0,1 0-1 0 0,-1 1 0 0 0,1-1 1 0 0,0 0-1 0 0,1 1 0 0 0,0 10 1 0 0,0-15 4 0 0,0 1 0 0 0,0-1 0 0 0,1 0 0 0 0,-1 1 1 0 0,1-1-1 0 0,0 0 0 0 0,0 1 0 0 0,0-1 1 0 0,0 0-1 0 0,0 0 0 0 0,0 0 0 0 0,0 0 1 0 0,1 0-1 0 0,-1 0 0 0 0,1 0 0 0 0,-1 0 0 0 0,1 0 1 0 0,0-1-1 0 0,0 1 0 0 0,0-1 0 0 0,0 1 1 0 0,0-1-1 0 0,0 0 0 0 0,0 0 0 0 0,0 0 1 0 0,0 0-1 0 0,1 0 0 0 0,1 0 0 0 0,7 2 171 0 0,0-2-1 0 0,0 1 0 0 0,0-1 0 0 0,1-1 1 0 0,-1 0-1 0 0,16-3 0 0 0,-4 0 268 0 0,-1-1 0 0 0,27-10-1 0 0,-38 11-352 0 0,1-1 0 0 0,-1-1-1 0 0,0 0 1 0 0,0-1 0 0 0,-1 0-1 0 0,1 0 1 0 0,17-16 0 0 0,-23 18-62 0 0,0-1 0 0 0,-1 0 0 0 0,0 0 0 0 0,0 0 0 0 0,0 0 1 0 0,-1-1-1 0 0,0 0 0 0 0,0 1 0 0 0,0-1 0 0 0,-1 0 0 0 0,0 0 0 0 0,0-1 1 0 0,0 1-1 0 0,-1 0 0 0 0,0-1 0 0 0,1-9 0 0 0,-2 1 70 0 0,0 0 0 0 0,-1-1 1 0 0,0 1-1 0 0,-1 0 0 0 0,-1 0 0 0 0,-6-19 0 0 0,7 27-195 0 0,-1 0 0 0 0,0 0 0 0 0,0 0 0 0 0,0 0 0 0 0,-1 1 0 0 0,0 0 0 0 0,-1-1 1 0 0,1 1-1 0 0,-1 1 0 0 0,0-1 0 0 0,-1 1 0 0 0,1 0 0 0 0,-1 0 0 0 0,-11-7 0 0 0,3 4-986 0 0,-17-10-1616 0 0,8 8-2168 0 0,14 8-1019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4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5527 0 0,'0'0'14071'0'0,"2"-1"-13310"0"0,22-2-45 0 0,0 1 0 0 0,0 0 0 0 0,0 2 0 0 0,0 1 0 0 0,25 4 0 0 0,-16-4-1117 0 0,-1 0 1 0 0,0-2-1 0 0,0-2 0 0 0,-1-1 1 0 0,1-1-1 0 0,-1-1 0 0 0,46-17 1 0 0,-47 13-851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4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44 101 10591 0 0,'-8'2'595'0'0,"-17"9"148"0"0,15-5 6373 0 0,11-7-6291 0 0,53-29 1767 0 0,63-28 1 0 0,-95 51-2465 0 0,-1 0 0 0 0,2 2 0 0 0,-1 1 0 0 0,0 0 0 0 0,1 2 0 0 0,23 0 0 0 0,-32 2-843 0 0,0 2 1 0 0,0-1-1 0 0,-1 1 0 0 0,1 1 0 0 0,23 9 0 0 0,15 2-3584 0 0,-26-10-3185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4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60 9671 0 0,'-112'6'3807'0'0,"53"-1"2610"0"0,63-5-6250 0 0,-1-1 0 0 0,1 1 0 0 0,-1-1 0 0 0,1 0 0 0 0,5-2 0 0 0,4 0 37 0 0,92-19 179 0 0,130-11 0 0 0,-179 28-309 0 0,0 4-1 0 0,0 2 0 0 0,0 2 1 0 0,62 12-1 0 0,-100-12 6 0 0,0 1 0 0 0,0 1 0 0 0,0 0 1 0 0,32 16-1 0 0,-45-18-67 0 0,0-1-1 0 0,0 1 1 0 0,0 1 0 0 0,0-1-1 0 0,-1 1 1 0 0,1 0 0 0 0,-1 0-1 0 0,0 0 1 0 0,0 0-1 0 0,-1 1 1 0 0,1 0 0 0 0,-1 0-1 0 0,0 0 1 0 0,0 0 0 0 0,-1 0-1 0 0,1 0 1 0 0,-1 1 0 0 0,-1-1-1 0 0,3 9 1 0 0,-3-4-5 0 0,0 1 0 0 0,-1-1 0 0 0,0 0 0 0 0,0 0 0 0 0,-1 0 0 0 0,-1 1 0 0 0,0-1 0 0 0,0 0 0 0 0,-1-1 0 0 0,0 1 0 0 0,-7 14 0 0 0,-2 0 8 0 0,0-2 0 0 0,-1 1 0 0 0,-23 27 0 0 0,-78 80 13 0 0,-6 10 19 0 0,99-112-36 0 0,2 1 1 0 0,-30 58-1 0 0,41-69-8 0 0,1 1 0 0 0,1 0-1 0 0,0 0 1 0 0,2 0 0 0 0,0 1-1 0 0,-2 29 1 0 0,2-3-45 0 0,3 0 0 0 0,2-1 0 0 0,11 82 0 0 0,-9-110 23 0 0,1 0 0 0 0,1-1-1 0 0,1 0 1 0 0,0 0 0 0 0,14 24 0 0 0,-14-30 13 0 0,1 1 0 0 0,1-1 0 0 0,0 0 0 0 0,0-1 0 0 0,1 1 1 0 0,0-2-1 0 0,0 1 0 0 0,17 10 0 0 0,-3-5 13 0 0,1-1 1 0 0,0-2-1 0 0,0 0 0 0 0,1-1 1 0 0,27 6-1 0 0,-49-15-103 0 0,3 0 51 0 0,3 0-2591 0 0,2-3 1265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4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53 8551 0 0,'0'0'7884'0'0,"1"-2"-7012"0"0,25-34 2851 0 0,-25 35-3130 0 0,-1 1-483 0 0,0-1-1 0 0,1 1 0 0 0,-1 0 1 0 0,0-1-1 0 0,1 1 1 0 0,-1 0-1 0 0,0-1 0 0 0,0 1 1 0 0,1 0-1 0 0,-1-1 0 0 0,0 1 1 0 0,0-1-1 0 0,0 1 1 0 0,1-1-1 0 0,-1 1 0 0 0,0 0 1 0 0,0-1-1 0 0,0 1 1 0 0,0-1-1 0 0,0 1 0 0 0,0-1 1 0 0,-5-1-91 0 0,0 1 0 0 0,-1 1 0 0 0,1-1 1 0 0,0 1-1 0 0,0 0 0 0 0,-1 0 0 0 0,1 1 0 0 0,0-1 1 0 0,0 1-1 0 0,-6 2 0 0 0,-56 18-53 0 0,48-14 50 0 0,-120 51-16 0 0,50-19 0 0 0,57-24 0 0 0,-37 22 0 0 0,25-12 0 0 0,35-18 0 0 0,8-6 0 0 0,1 0 0 0 0,0 0 0 0 0,-1 0 0 0 0,1 0 0 0 0,0 1 0 0 0,-1-1 0 0 0,1 0 0 0 0,0 0 0 0 0,0 0 0 0 0,0 0 0 0 0,0 0 0 0 0,0 0 0 0 0,0 1 0 0 0,0-1 0 0 0,1 0 0 0 0,-1 0 0 0 0,0 0 0 0 0,1 0 0 0 0,-1 0 0 0 0,0 0 0 0 0,1 0 0 0 0,0 0 0 0 0,-1 0 0 0 0,1 0 0 0 0,-1 0 0 0 0,1 0 0 0 0,0 0 0 0 0,0-1 0 0 0,-1 1 0 0 0,1 0 0 0 0,0 0 0 0 0,0-1 0 0 0,0 1 0 0 0,2 1 0 0 0,3 2 0 0 0,0-1 0 0 0,0 1 0 0 0,1-1 0 0 0,7 3 0 0 0,18 6 5 0 0,64 28 34 0 0,-87-35-35 0 0,1 0-1 0 0,-1 1 1 0 0,0 0-1 0 0,0 0 1 0 0,-1 1-1 0 0,1 1 1 0 0,7 9-1 0 0,-13-14-2 0 0,0 1 1 0 0,-1 0-1 0 0,0 0 0 0 0,1 0 1 0 0,-2 0-1 0 0,1 0 0 0 0,0 0 0 0 0,-1 0 1 0 0,0 1-1 0 0,0-1 0 0 0,0 1 0 0 0,0-1 1 0 0,-1 1-1 0 0,0-1 0 0 0,0 1 1 0 0,0-1-1 0 0,0 0 0 0 0,-1 1 0 0 0,0-1 1 0 0,0 1-1 0 0,0-1 0 0 0,0 0 1 0 0,-1 1-1 0 0,-2 5 0 0 0,-1-2 2 0 0,1 1 0 0 0,-1-1 0 0 0,0 0 0 0 0,-1 0 0 0 0,0 0 0 0 0,0-1-1 0 0,-1 0 1 0 0,0 0 0 0 0,0 0 0 0 0,-11 6 0 0 0,4-4 22 0 0,0-1-1 0 0,-1 0 1 0 0,0-1 0 0 0,-1-1-1 0 0,1 0 1 0 0,-1-1 0 0 0,-17 3-1 0 0,-115 10 108 0 0,70-10-69 0 0,72-7-75 0 0,-18 0-985 0 0,33-12-1004 0 0,3 2 187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4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1822 139 9703 0 0,'12'-8'414'0'0,"6"-5"-52"0"0,0 0 0 0 0,-1 0 1 0 0,15-18-1 0 0,18-27 8839 0 0,-52 57-8530 0 0,-1 1-610 0 0,0-1-1 0 0,1 1 1 0 0,-1 0 0 0 0,0 0 0 0 0,0 0 0 0 0,0 0-1 0 0,0 1 1 0 0,1-1 0 0 0,-1 1 0 0 0,0-1-1 0 0,1 1 1 0 0,-1 0 0 0 0,0 0 0 0 0,-2 2 0 0 0,-41 23 218 0 0,34-19-225 0 0,-102 64 128 0 0,-132 73-160 0 0,-22-17-22 0 0,179-90 0 0 0,-101 27 0 0 0,158-55-51 0 0,0-1 0 0 0,-42 4-1 0 0,66-11-28 0 0,-1 0-1 0 0,1-1 1 0 0,-1 0-1 0 0,1-1 0 0 0,0 0 1 0 0,-1 0-1 0 0,1 0 1 0 0,-1-1-1 0 0,1 0 0 0 0,0-1 1 0 0,0 0-1 0 0,0 0 1 0 0,1-1-1 0 0,-10-5 1 0 0,15 7 22 0 0,-1 0 0 0 0,0-1 0 0 0,1 1 0 0 0,-1 0 0 0 0,1-1 0 0 0,0 0 0 0 0,0 1 0 0 0,0-1 1 0 0,0 0-1 0 0,1 0 0 0 0,-1 0 0 0 0,1 0 0 0 0,-1 0 0 0 0,1-1 0 0 0,0 1 0 0 0,1 0 0 0 0,-2-7 1 0 0,2 5 10 0 0,0 0 0 0 0,0 1 1 0 0,0-1-1 0 0,1 0 1 0 0,-1 0-1 0 0,1 0 1 0 0,1 1-1 0 0,-1-1 1 0 0,1 1-1 0 0,-1-1 0 0 0,6-7 1 0 0,-4 7 20 0 0,0 0 1 0 0,0 0-1 0 0,1 1 1 0 0,-1-1-1 0 0,1 1 1 0 0,0 0-1 0 0,1 0 0 0 0,-1 0 1 0 0,1 1-1 0 0,5-4 1 0 0,-7 5 12 0 0,1 0 0 0 0,-1 1 0 0 0,1-1 0 0 0,0 1-1 0 0,-1-1 1 0 0,1 1 0 0 0,0 1 0 0 0,0-1 0 0 0,0 0 0 0 0,0 1 0 0 0,0 0 0 0 0,0 0 0 0 0,0 0 0 0 0,0 0 0 0 0,4 1 0 0 0,-2 1 16 0 0,1 0 0 0 0,-1 0 1 0 0,1 0-1 0 0,-1 0 0 0 0,0 1 1 0 0,0 0-1 0 0,0 1 0 0 0,0-1 0 0 0,-1 1 1 0 0,0 0-1 0 0,1 1 0 0 0,7 8 0 0 0,-6-5 27 0 0,-1 0-1 0 0,-1 0 1 0 0,1 1-1 0 0,-1 0 0 0 0,-1 0 1 0 0,0 0-1 0 0,6 18 0 0 0,-4-1 39 0 0,0 0-1 0 0,-2 1 1 0 0,-1 0-1 0 0,-1 0 1 0 0,-3 41 0 0 0,-3-14-23 0 0,-2 0 1 0 0,-14 55 0 0 0,-38 102-37 0 0,32-137-510 0 0,-55 115 0 0 0,54-138-1057 0 0,-2-2-1 0 0,-69 88 1 0 0,-88 59-23 0 0,73-82 2113 0 0,-49 84 2885 0 0,139-165-2844 0 0,1 1 1 0 0,1 0-1 0 0,-27 67 0 0 0,46-96-515 0 0,0-1 0 0 0,0 1 0 0 0,1 0 0 0 0,0-1 1 0 0,0 1-1 0 0,0 0 0 0 0,1-1 0 0 0,0 1 0 0 0,-1 0 0 0 0,2 7 0 0 0,0-11-30 0 0,-1 0 0 0 0,0 0-1 0 0,1-1 1 0 0,-1 1 0 0 0,1 0 0 0 0,-1 0 0 0 0,1-1 0 0 0,-1 1-1 0 0,1 0 1 0 0,0 0 0 0 0,-1-1 0 0 0,1 1 0 0 0,0-1 0 0 0,-1 1-1 0 0,1-1 1 0 0,0 1 0 0 0,0-1 0 0 0,0 1 0 0 0,0-1-1 0 0,1 1 1 0 0,16 4 309 0 0,-2-4-55 0 0,0-1 0 0 0,0 0 0 0 0,-1-1-1 0 0,1-1 1 0 0,-1 0 0 0 0,26-8 0 0 0,30-4 312 0 0,4 1 32 0 0,98-30 0 0 0,22-4 578 0 0,-143 35-1054 0 0,-41 11-170 0 0,11 5-648 0 0,-7 0-621 0 0,-3-4-114 0 0,1 0-62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5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0 298 919 0 0,'0'0'15859'0'0,"2"-1"-15727"0"0,2-3-57 0 0,7-2 99 0 0,26-3 125 0 0,-26 8-244 0 0,-2 0 35 0 0,-7 1 82 0 0,16 5 1637 0 0,-10-3-1842 0 0,10 5 98 0 0,1-1 0 0 0,0-1 1 0 0,0-1-1 0 0,0-1 0 0 0,0 0 0 0 0,32-1 0 0 0,-8 3 171 0 0,-11-1-152 0 0,-26-4-81 0 0,23 6 48 0 0,9 7-41 0 0,-1 4-10 0 0,-33-15 0 0 0,16 4 0 0 0,-15-4 3 0 0,2 0 30 0 0,0-1 0 0 0,1 0 0 0 0,10 1 0 0 0,11 1 240 0 0,43 2 101 0 0,-63-5-337 0 0,0 0 0 0 0,-1 1 0 0 0,15 3 0 0 0,-3-1-39 0 0,93-1 35 0 0,-3-1-2 0 0,-69 5-31 0 0,0-1 0 0 0,13 0 19 0 0,41 2 26 0 0,47-2-45 0 0,123-5 54 0 0,-260-1-47 0 0,17 4-4 0 0,2 0-3 0 0,44-2 0 0 0,-49-1 0 0 0,100 10 0 0 0,-97-9 0 0 0,28 5 0 0 0,-28-3 0 0 0,28 1 0 0 0,34-3-5 0 0,126-5 146 0 0,-183 1-63 0 0,29-7-1 0 0,8-2 68 0 0,-14 8-79 0 0,78 3 0 0 0,-73 2-62 0 0,57-6 0 0 0,-32 1 64 0 0,-52 4-69 0 0,-1-2 0 0 0,30-5-1 0 0,76-10 2 0 0,-33 5 0 0 0,36-14 136 0 0,-109 22-108 0 0,32 1-1 0 0,-33 3-22 0 0,38-7-1 0 0,110-21 60 0 0,21-8 0 0 0,-166 29-64 0 0,0-1 0 0 0,-1-1 0 0 0,-1-1 0 0 0,48-25 0 0 0,-53 23 0 0 0,27-10 21 0 0,105-44 86 0 0,-131 59-107 0 0,-9 0 0 0 0,-4 2 0 0 0,79-40 1035 0 0,-85 44-977 0 0,3 0-36 0 0,-1-2 53 0 0,-6 3-86 0 0,30 7 456 0 0,-19-5-445 0 0,-2 2 11 0 0,-6-3 31 0 0,5 0-19 0 0,-2 0 38 0 0,7 3-15 0 0,-9-2-26 0 0,7 1 57 0 0,2-1 3 0 0,-1 1 0 0 0,-1 0 0 0 0,0 1-1 0 0,0 0-7 0 0,0 1-18 0 0,-1 3-43 0 0,27 24-11 0 0,-28-23 0 0 0,-1-1 0 0 0,-1-1 0 0 0,9 13 0 0 0,-1-1 0 0 0,29 39 0 0 0,-37-49 0 0 0,50 49 165 0 0,-17-19-42 0 0,-32-28-123 0 0,20 32 64 0 0,-26-41-61 0 0,-1 0-1 0 0,0 0 0 0 0,1 0 1 0 0,-1 0-1 0 0,0 0 1 0 0,0 0-1 0 0,0 0 0 0 0,-1 0 1 0 0,2 3-1 0 0,1 1 24 0 0,18 15-12 0 0,-17-17-14 0 0,6 6 0 0 0,7 3 0 0 0,-14-10 0 0 0,14 23 0 0 0,-9-15 0 0 0,-1-1 0 0 0,-2 1 0 0 0,4 1 4 0 0,-7-11-10 0 0,3 0 13 0 0,15 20 52 0 0,-18-17-59 0 0,-1-3 0 0 0,0 0 0 0 0,-1 1 0 0 0,1-1 0 0 0,0 0 0 0 0,0 0 0 0 0,0 0 0 0 0,0 0 0 0 0,0 0 0 0 0,0 0 0 0 0,1 0 0 0 0,-1 0 0 0 0,0-1 0 0 0,2 2 0 0 0,7 5 0 0 0,0 1 0 0 0,-9-7 0 0 0,0-1 0 0 0,-1 0 0 0 0,1 1-1 0 0,0-1 1 0 0,-1 1 0 0 0,1-1 0 0 0,-1 1 0 0 0,1 0 0 0 0,-1-1-1 0 0,1 1 1 0 0,-1-1 0 0 0,1 1 0 0 0,-1 0 0 0 0,0 0 0 0 0,1-1-1 0 0,-1 1 1 0 0,0 0 0 0 0,1 1 0 0 0,2 0 5 0 0,19 11 46 0 0,-13-7-29 0 0,-7-5 31 0 0,0-2 0 0 0,31-5-42 0 0,43-16-11 0 0,-71 20 6 0 0,1 0-1 0 0,0-1 1 0 0,-1 1-1 0 0,1-1 1 0 0,-1-1-1 0 0,0 1 1 0 0,0-1-1 0 0,0 1 1 0 0,-1-2-1 0 0,5-3 1 0 0,5-5-3 0 0,59-61 40 0 0,-28 26-22 0 0,3 2-53 0 0,68-51 0 0 0,-107 90 28 0 0,-1 0 0 0 0,10-11 0 0 0,-16 16-3 0 0,1-1 1 0 0,-1 0-1 0 0,0 0 1 0 0,1 0-1 0 0,-1 0 0 0 0,0 0 1 0 0,-1 0-1 0 0,3-6 1 0 0,3-5-8 0 0,-5 10-6 0 0,1 0 0 0 0,-1 0 1 0 0,0-1-1 0 0,0 1 1 0 0,-1-1-1 0 0,2-6 0 0 0,-1 2-28 0 0,1 0-1 0 0,0 0 0 0 0,6-11 1 0 0,-8 17 26 0 0,1 0 1 0 0,0 1-1 0 0,0-1 1 0 0,0 1-1 0 0,1-1 1 0 0,4-3-1 0 0,7-8-53 0 0,-1 1 16 0 0,18-14-42 0 0,-27 23 56 0 0,-4 4 39 0 0,-1-2 5 0 0,13-19-11 0 0,-9 18-30 0 0,6 0 31 0 0,2-2 11 0 0,-1 0 0 0 0,2 2 0 0 0,0 6 0 0 0,-1 3 0 0 0,-2 2 0 0 0,-1 1 0 0 0,-1 1 0 0 0,-1 1 0 0 0,1 0 0 0 0,-1-1 0 0 0,-4-8 0 0 0,-1 0 0 0 0,1 0 0 0 0,-1 0 0 0 0,1 0 0 0 0,-1 0 0 0 0,1 0 0 0 0,0-1 0 0 0,0 1 0 0 0,0-1 0 0 0,0 1 0 0 0,0-1 0 0 0,0 0 0 0 0,0 0 0 0 0,1 0 0 0 0,-1 0 0 0 0,4 1 0 0 0,1 0 0 0 0,19 5 0 0 0,15 1 0 0 0,-29-5 0 0 0,-3 0 0 0 0,7 8 0 0 0,8 2 0 0 0,-14-6 0 0 0,4 3 0 0 0,-10-8 0 0 0,9 5 0 0 0,-1-1 7 0 0,0-1-1 0 0,0-1 0 0 0,25 6 1 0 0,17 6 31 0 0,-51-14-38 0 0,20 4 0 0 0,-16-4 0 0 0,5 1 0 0 0,-1 0 0 0 0,-4-1 0 0 0,-4 2 0 0 0,22 8 0 0 0,-1-3 0 0 0,-11-5 0 0 0,0 0 0 0 0,24 2 0 0 0,-25-5 0 0 0,1 1 0 0 0,-1 1 0 0 0,21 7 0 0 0,4 5 0 0 0,-26-9 0 0 0,0-3 0 0 0,-3-1 0 0 0,9 0 0 0 0,28 6 28 0 0,1-3-1 0 0,53 0 1 0 0,-85-6-13 0 0,48 4 23 0 0,-39 1-38 0 0,1-2 0 0 0,-20-1 0 0 0,-1 0 0 0 0,1-1 0 0 0,0 1 0 0 0,-1-1 0 0 0,1 0 0 0 0,0 0 0 0 0,0 0 0 0 0,3-1 0 0 0,8 0 0 0 0,35 3 64 0 0,85 15 0 0 0,-131-17-64 0 0,15 3 0 0 0,21 4 0 0 0,0-2 0 0 0,81 3 0 0 0,-66-1 64 0 0,87-1 0 0 0,-28 1 16 0 0,39-9 107 0 0,-140 4-161 0 0,-10-1-23 0 0,0-1 0 0 0,1 1 0 0 0,-1-1 0 0 0,0 1 0 0 0,0-1 0 0 0,0 0 0 0 0,0 0 0 0 0,5-1 0 0 0,18-1-3 0 0,3-2 0 0 0,-24 3 0 0 0,0 0 0 0 0,0 0 0 0 0,0 1 0 0 0,0 0 0 0 0,-1 0 0 0 0,7 0 0 0 0,82 7 66 0 0,-3-1-4 0 0,-59-3-62 0 0,1-1 0 0 0,50-5 0 0 0,93-13 45 0 0,-77 7-26 0 0,-69 7-19 0 0,-16 1 0 0 0,0 0 0 0 0,1-1 0 0 0,21-5 0 0 0,-5-2 0 0 0,-12 5 0 0 0,29-14 0 0 0,-19 5 0 0 0,0 1 0 0 0,1 2 0 0 0,0 0 0 0 0,0 2 0 0 0,39-5 0 0 0,42-3 0 0 0,-64 8 0 0 0,65-22 0 0 0,-45 10 0 0 0,-50 16 1 0 0,181-57 51 0 0,-130 30-38 0 0,-22 8-17 0 0,4-4 29 0 0,-34 18-13 0 0,0 1-1 0 0,20-8 1 0 0,-21 11-13 0 0,39-12 0 0 0,-49 15 0 0 0,-3 2 0 0 0,0-1 0 0 0,0 1 0 0 0,0-1 0 0 0,0 1 0 0 0,1-1 0 0 0,-1 1 0 0 0,0 0 0 0 0,0 0 0 0 0,1-1 0 0 0,-1 1 0 0 0,0 0 0 0 0,0 0 0 0 0,2 0 0 0 0,8 0 0 0 0,2 0 0 0 0,-1 0 0 0 0,0 2 0 0 0,1-2 0 0 0,-3 0-16 0 0,-7 0-63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5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1373 48 10135 0 0,'21'-7'1085'0'0,"31"-15"0"0"0,-24 4 7541 0 0,-31 18-8535 0 0,1 0-1 0 0,-1 1 0 0 0,1 0 1 0 0,-1-1-1 0 0,1 1 1 0 0,-1 0-1 0 0,-4 3 1 0 0,-4 1 52 0 0,-164 47 425 0 0,4-1-559 0 0,76-16-194 0 0,0-4 0 0 0,-105 19 1 0 0,168-45 149 0 0,1 0 0 0 0,-1-3 0 0 0,0-1 0 0 0,0-1 0 0 0,0-1 0 0 0,1-2 0 0 0,-35-7 0 0 0,56 7-44 0 0,1-1 1 0 0,0 1 0 0 0,0-1 0 0 0,0-1-1 0 0,-9-6 1 0 0,17 11 62 0 0,1 0 0 0 0,0-1 0 0 0,0 1 0 0 0,-1 0 0 0 0,1-1 0 0 0,0 1-1 0 0,0-1 1 0 0,0 1 0 0 0,-1 0 0 0 0,1-1 0 0 0,0 1 0 0 0,0-1 0 0 0,0 1 0 0 0,0-1 0 0 0,0 1-1 0 0,0-1 1 0 0,0 1 0 0 0,0-1 0 0 0,0 1 0 0 0,0 0 0 0 0,0-1 0 0 0,0 1 0 0 0,0-1 0 0 0,1 1-1 0 0,-1-1 1 0 0,0 1 0 0 0,0-1 0 0 0,0 1 0 0 0,1-1 0 0 0,5-10-246 0 0,-2 6 195 0 0,1 0 0 0 0,0 0 0 0 0,0 1 0 0 0,0 0 0 0 0,0 0 0 0 0,0 0 0 0 0,1 1 1 0 0,0 0-1 0 0,-1 0 0 0 0,1 0 0 0 0,1 1 0 0 0,-1 0 0 0 0,0 0 0 0 0,0 0 0 0 0,12-1 0 0 0,1 3 67 0 0,-14 2 0 0 0,-3 0 0 0 0,3 1 21 0 0,-1-1 1 0 0,0 1-1 0 0,1 0 0 0 0,-1 0 0 0 0,-1 0 1 0 0,1 1-1 0 0,0-1 0 0 0,-1 1 0 0 0,0 0 1 0 0,0 0-1 0 0,0 0 0 0 0,5 9 0 0 0,-5-6 13 0 0,0-1-1 0 0,-1 0 0 0 0,0 1 1 0 0,0 0-1 0 0,0-1 0 0 0,0 1 1 0 0,-1 0-1 0 0,0 12 0 0 0,-2-5-24 0 0,0 0 0 0 0,-1-1-1 0 0,0 1 1 0 0,-1-1 0 0 0,-7 18-1 0 0,0-4 6 0 0,-21 39 0 0 0,-33 44-115 0 0,-113 144 0 0 0,71-122-87 0 0,65-83 158 0 0,-34 46-30 0 0,48-68 76 0 0,26-25 300 0 0,14-2-24 0 0,3-1-121 0 0,-1-1 1 0 0,1-1-1 0 0,-1 0 0 0 0,18-6 1 0 0,6-1 115 0 0,365-67 2378 0 0,-370 71-2529 0 0,75-8 175 0 0,-104 13-311 0 0,18 2-19 0 0,-22-1-27 0 0,0 0 0 0 0,-1 0 0 0 0,1 0 0 0 0,0 0 0 0 0,-1 1 0 0 0,1-1 1 0 0,0 0-1 0 0,-1 0 0 0 0,1 0 0 0 0,0 1 0 0 0,-1-1 0 0 0,1 0 0 0 0,-1 1 0 0 0,1-1 0 0 0,0 0 0 0 0,-1 1 0 0 0,1-1 0 0 0,-1 1 0 0 0,1-1 0 0 0,0 2 0 0 0,-1-1-162 0 0,1 0 0 0 0,-1 0 0 0 0,0 0 0 0 0,1 1 0 0 0,-1-1 0 0 0,0 0 1 0 0,0 0-1 0 0,0 0 0 0 0,0 1 0 0 0,0-1 0 0 0,0 0 0 0 0,0 0 0 0 0,-1 3 1 0 0,0 4-1641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0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22 5527 0 0,'0'0'423'0'0,"1"-2"-278"0"0,13-18 14753 0 0,-23 45-14723 0 0,-15 34 1213 0 0,-52 96-1 0 0,24-68-1437 0 0,-96 169-324 0 0,147-254 162 0 0,14-5-2324 0 0,3-3-4964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5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28 208 7831 0 0,'0'0'603'0'0,"-2"0"-396"0"0,-23 5 9906 0 0,25-5-10007 0 0,15 3 1579 0 0,24 0-1384 0 0,2-5 128 0 0,0-1 0 0 0,0-3 1 0 0,0 0-1 0 0,48-16 0 0 0,155-62 409 0 0,-39-5-1265 0 0,-196 84-653 0 0,-7 4-332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5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48 9215 0 0,'45'-17'837'0'0,"15"-4"1143"0"0,-19 11 5305 0 0,-41 12-6827 0 0,-2 0-354 0 0,0 1 0 0 0,0-1 0 0 0,0 1-1 0 0,0-1 1 0 0,0 1 0 0 0,-1-1 0 0 0,1 0 0 0 0,-1 0-1 0 0,-2 2 1 0 0,-31 16 568 0 0,19-10-366 0 0,7-5-145 0 0,-144 91 1337 0 0,135-81-1449 0 0,0 0-1 0 0,1 1 0 0 0,0 1 0 0 0,1 1 0 0 0,-21 28 0 0 0,22-23-32 0 0,1 0 0 0 0,2 1 0 0 0,0 1-1 0 0,1 0 1 0 0,-16 52 0 0 0,24-61-9 0 0,0-1-1 0 0,2 1 0 0 0,-1 0 1 0 0,2 0-1 0 0,0 0 1 0 0,1 0-1 0 0,1 0 0 0 0,0 0 1 0 0,1 0-1 0 0,1 0 1 0 0,8 26-1 0 0,-8-32-429 0 0,1-1 0 0 0,0 1-1 0 0,1-1 1 0 0,0 0 0 0 0,7 10 0 0 0,-9-15-56 0 0,1 1 1 0 0,-1-1-1 0 0,1 0 1 0 0,0 0-1 0 0,0-1 1 0 0,1 1-1 0 0,-1-1 1 0 0,1 0-1 0 0,-1 0 1 0 0,1 0-1 0 0,7 2 1 0 0,9 1-6265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5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4607 0 0,'0'0'354'0'0,"-2"0"-233"0"0,1 0 323 0 0,0 0 0 0 0,0 0 0 0 0,0 0 0 0 0,0 0 0 0 0,0 1 1 0 0,0-1-1 0 0,0 0 0 0 0,0 1 0 0 0,0-1 0 0 0,0 0 0 0 0,0 1 0 0 0,0-1 0 0 0,1 1 0 0 0,-1-1 0 0 0,0 1 0 0 0,0 0 0 0 0,0-1 0 0 0,1 1 0 0 0,-2 1 0 0 0,1 0-25 0 0,0 0-1 0 0,0-1 0 0 0,0 1 1 0 0,0 0-1 0 0,0 0 0 0 0,0 0 1 0 0,1 0-1 0 0,-1 0 0 0 0,0 3 1 0 0,0 0-127 0 0,1 0 0 0 0,0 0 1 0 0,0 0-1 0 0,0 0 1 0 0,0 0-1 0 0,1 0 0 0 0,1 9 1 0 0,5 2 83 0 0,0 0 0 0 0,0-1 0 0 0,2 0 0 0 0,0 0 0 0 0,0 0 0 0 0,1-1 0 0 0,1-1 0 0 0,1 0 0 0 0,13 12 0 0 0,15 12-40 0 0,3-1 0 0 0,0-3 0 0 0,2-1 0 0 0,2-2 0 0 0,0-3 0 0 0,82 34 0 0 0,-67-34-141 0 0,-16-6-141 0 0,1-3 1 0 0,59 16-1 0 0,-87-28-93 0 0,1 0-317 0 0,-5-5-4830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5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0 13503 0 0,'0'0'1224'0'0,"-2"1"-1008"0"0,-9 6 19 0 0,0-1-1 0 0,0 2 0 0 0,1-1 1 0 0,-14 14-1 0 0,1-1 886 0 0,14-13-644 0 0,0 1 0 0 0,0 0 1 0 0,1 0-1 0 0,-12 17 1 0 0,-9 16-49 0 0,-2-2 1 0 0,-2-1 0 0 0,-1-2 0 0 0,-68 56 0 0 0,-173 101 1457 0 0,223-161-1880 0 0,-59 39-67 0 0,109-70-92 0 0,5 0-1248 0 0,12 0-519 0 0,6-3-5383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58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7367 0 0,'0'0'568'0'0,"-2"0"-126"0"0,1 1-94 0 0,-1 0 0 0 0,1-1 0 0 0,0 1 0 0 0,-1 0 0 0 0,1 0 0 0 0,0 0 0 0 0,0 0 0 0 0,0 0 0 0 0,0 0 0 0 0,-1 0 0 0 0,1 0 0 0 0,1 0 0 0 0,-1 1 0 0 0,0-1 0 0 0,-1 3 0 0 0,1-2-100 0 0,0 1 1 0 0,0 0 0 0 0,0 0 0 0 0,1-1-1 0 0,-1 1 1 0 0,1 0 0 0 0,0 0 0 0 0,0 3-1 0 0,0 3 26 0 0,1 1 0 0 0,1-1-1 0 0,0 1 1 0 0,4 13-1 0 0,10 21 493 0 0,1-2 0 0 0,30 52 0 0 0,28 31 528 0 0,-23-40-268 0 0,-31-50-356 0 0,-2 1 0 0 0,25 67 1 0 0,-38-87-536 0 0,-1 1-1 0 0,-1 0 1 0 0,-1 0 0 0 0,-1 1-1 0 0,0-1 1 0 0,-1 0 0 0 0,-1 1 0 0 0,0-1-1 0 0,-4 20 1 0 0,-2-9-42 0 0,0 1-1 0 0,-2-1 0 0 0,-2-1 1 0 0,-21 46-1 0 0,7-26 81 0 0,-52 73 0 0 0,45-76-669 0 0,-69 75 0 0 0,60-86-2968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5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12095 0 0,'0'0'6943'0'0,"3"1"-5999"0"0,5 1-520 0 0,1-1-1 0 0,0 1 1 0 0,-1-2 0 0 0,1 1-1 0 0,0-1 1 0 0,12-2 0 0 0,57-11 433 0 0,-29 4-616 0 0,-40 8-270 0 0,34-6-381 0 0,0 2 0 0 0,75 1 0 0 0,-106 6-1106 0 0,-10-2-68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5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3223 0 0,'0'0'15726'0'0,"2"0"-14377"0"0,35-2 241 0 0,0-2 1 0 0,54-12-1 0 0,35-4-861 0 0,-99 17-792 0 0,1 1 0 0 0,-1 2 1 0 0,1 1-1 0 0,-1 1 0 0 0,47 10 1 0 0,-62-10-2377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59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12 13823 0 0,'1'-2'1062'0'0,"2"-7"3524"0"0,-9 22-3702 0 0,-19 49-150 0 0,-31 121 0 0 0,40-124-614 0 0,-15 64-237 0 0,6 2 0 0 0,-14 183-1 0 0,34-260-2032 0 0,1-29 868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5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10135 0 0,'2'-1'10291'0'0,"14"-4"-9676"0"0,0 0 1 0 0,0 2-1 0 0,0 0 1 0 0,26-1-1 0 0,0-1-166 0 0,419-32 1339 0 0,-434 35-1720 0 0,571-7 1070 0 0,-445 9-1442 0 0,-6-6-4545 0 0,-145 6 3493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0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83 6447 0 0,'-2'0'298'0'0,"-24"-1"157"0"0,-9 0-84 0 0,12 3 9400 0 0,21-1-9043 0 0,-7 1 3285 0 0,8-12-3171 0 0,0 10-815 0 0,1-1 1 0 0,0 1 0 0 0,0-1 0 0 0,0 1 0 0 0,0-1-1 0 0,0 1 1 0 0,0-1 0 0 0,-1 0 0 0 0,1 1 0 0 0,1-1-1 0 0,-1 1 1 0 0,0-1 0 0 0,0 1 0 0 0,0-1 0 0 0,0 1-1 0 0,0-1 1 0 0,0 1 0 0 0,1-1 0 0 0,-1 1 0 0 0,0-1-1 0 0,0 1 1 0 0,1-1 0 0 0,-1 1 0 0 0,0-1 0 0 0,1 1-1 0 0,-1-1 1 0 0,0 1 0 0 0,1 0 0 0 0,-1-1 0 0 0,1 1-1 0 0,-1 0 1 0 0,1-1 0 0 0,0 1 0 0 0,9-8 50 0 0,0 2-1 0 0,1-1 1 0 0,0 2 0 0 0,0-1 0 0 0,0 1-1 0 0,1 1 1 0 0,-1 0 0 0 0,1 1 0 0 0,0 0-1 0 0,14-1 1 0 0,-7 2-91 0 0,-1 0 0 0 0,1 2 0 0 0,0 0 0 0 0,-1 1 0 0 0,38 7 0 0 0,-47-5 9 0 0,0-1-1 0 0,0 1 1 0 0,0 1 0 0 0,-1-1-1 0 0,1 1 1 0 0,-1 1-1 0 0,0 0 1 0 0,0 0 0 0 0,-1 1-1 0 0,9 7 1 0 0,-13-11 4 0 0,0 1-1 0 0,0 0 1 0 0,-1 0-1 0 0,1 0 1 0 0,-1 0 0 0 0,0 1-1 0 0,0-1 1 0 0,0 0 0 0 0,0 1-1 0 0,0 0 1 0 0,-1-1 0 0 0,0 1-1 0 0,0 0 1 0 0,0 0 0 0 0,0 0-1 0 0,0 0 1 0 0,-1 0 0 0 0,1 0-1 0 0,-1 0 1 0 0,0 0 0 0 0,-1 0-1 0 0,1 0 1 0 0,-1 0-1 0 0,0 0 1 0 0,-2 7 0 0 0,-8 13 44 0 0,-1 0 1 0 0,-1-1 0 0 0,-1 0-1 0 0,-26 31 1 0 0,-3 6-10 0 0,20-27-137 0 0,10-15-125 0 0,0 1-1 0 0,-17 35 1 0 0,28-48 181 0 0,-1 1-1 0 0,1-1 1 0 0,0 1 0 0 0,0 0-1 0 0,1 0 1 0 0,-1 0 0 0 0,2 0-1 0 0,-1 0 1 0 0,1 0 0 0 0,0 0-1 0 0,0 0 1 0 0,1 0-1 0 0,2 7 1 0 0,-2-5 72 0 0,2 0 1 0 0,-1-1-1 0 0,1 1 0 0 0,0-1 0 0 0,1 0 0 0 0,0 0 1 0 0,0 0-1 0 0,1-1 0 0 0,0 1 0 0 0,0-1 0 0 0,1 0 1 0 0,0 0-1 0 0,0-1 0 0 0,0 0 0 0 0,1 0 0 0 0,0 0 1 0 0,0-1-1 0 0,0 0 0 0 0,16 7 0 0 0,4 0 336 0 0,2-1 1 0 0,0-1-1 0 0,51 11 0 0 0,-78-21-708 0 0,-1 0 0 0 0,1 0-1 0 0,0 1 1 0 0,-1-1-1 0 0,1 0 1 0 0,-1-1-1 0 0,1 1 1 0 0,-1 0-1 0 0,1 0 1 0 0,-1-1 0 0 0,2 0-1 0 0,-1 1-1025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0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6 9671 0 0,'0'0'748'0'0,"-8"-3"-113"0"0,6 2-476 0 0,0 1 1 0 0,-1-1-1 0 0,1 1 1 0 0,-1 0-1 0 0,1-1 1 0 0,0 1-1 0 0,-1 0 1 0 0,1 1-1 0 0,-1-1 1 0 0,1 0-1 0 0,0 1 1 0 0,-1-1-1 0 0,1 1 0 0 0,0 0 1 0 0,-1 0-1 0 0,1 0 1 0 0,0 0-1 0 0,0 0 1 0 0,0 0-1 0 0,0 0 1 0 0,0 1-1 0 0,0-1 1 0 0,0 1-1 0 0,0 0 1 0 0,1-1-1 0 0,-1 1 1 0 0,1 0-1 0 0,-3 3 0 0 0,-4 7 1345 0 0,1 0-1 0 0,0 0 0 0 0,-9 26 1 0 0,5-14-757 0 0,-57 104-747 0 0,54-105 0 0 0,-2-1 0 0 0,0 0 0 0 0,-25 25 0 0 0,29-34 11 0 0,11-11 42 0 0,21-1 139 0 0,33-3 394 0 0,88-17-1 0 0,-108 13-396 0 0,9-1-90 0 0,42-6 74 0 0,-67 11-156 0 0,-13 2-37 0 0,0-1 0 0 0,1 1 0 0 0,-1-1 0 0 0,7 2 0 0 0,-9-1-404 0 0,1 0-325 0 0,3 0 345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0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19 5063 0 0,'0'0'16512'0'0,"-8"-8"-15720"0"0,5 7-723 0 0,0-1 0 0 0,0 1 0 0 0,0-1-1 0 0,0 1 1 0 0,0 0 0 0 0,0 0 0 0 0,0 1-1 0 0,0-1 1 0 0,-1 1 0 0 0,1-1 0 0 0,0 1 0 0 0,0 0-1 0 0,0 0 1 0 0,-4 1 0 0 0,-10 1-99 0 0,-24 7 0 0 0,18-4 74 0 0,-122 16-44 0 0,-11 3 0 0 0,144-22 2 0 0,-3 1 2 0 0,0 1 0 0 0,0 0 1 0 0,-17 8-1 0 0,30-11 84 0 0,2 0-76 0 0,0 1 1 0 0,1-1-1 0 0,-1 0 1 0 0,1 1-1 0 0,-1-1 1 0 0,1 0-1 0 0,-1 0 1 0 0,1 1-1 0 0,0-1 1 0 0,0 0-1 0 0,0 0 1 0 0,0 0-1 0 0,0 0 1 0 0,0 0-1 0 0,0 0 1 0 0,1 1-1 0 0,20 13 69 0 0,59 28 103 0 0,-57-33-170 0 0,-1 2 1 0 0,0 1-1 0 0,-1 1 1 0 0,35 28-1 0 0,-28-19-15 0 0,-21-16 52 0 0,1 0 1 0 0,-1 0 0 0 0,0 0 0 0 0,-1 1 0 0 0,10 13-1 0 0,-16-19-34 0 0,0-1 0 0 0,0 1-1 0 0,0-1 1 0 0,0 1-1 0 0,0 0 1 0 0,-1 0-1 0 0,1-1 1 0 0,-1 1-1 0 0,1 0 1 0 0,-1 0 0 0 0,0 0-1 0 0,0 0 1 0 0,0 0-1 0 0,0 0 1 0 0,0-1-1 0 0,0 1 1 0 0,0 0 0 0 0,0 0-1 0 0,-1 0 1 0 0,1 0-1 0 0,-1-1 1 0 0,0 1-1 0 0,1 0 1 0 0,-1 0-1 0 0,0-1 1 0 0,0 1 0 0 0,0 0-1 0 0,0-1 1 0 0,0 1-1 0 0,0-1 1 0 0,-1 0-1 0 0,1 1 1 0 0,0-1-1 0 0,-3 2 1 0 0,-5 3 37 0 0,1 0 1 0 0,-1 0-1 0 0,-1-1 0 0 0,-18 8 1 0 0,22-10-24 0 0,-40 14 42 0 0,-89 21 0 0 0,82-24-59 0 0,26-5-244 0 0,22-7 98 0 0,0 0 0 0 0,0 0 1 0 0,0 0-1 0 0,-1-1 0 0 0,1 0 1 0 0,-9 1-1 0 0,12-2-625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1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80 108 6359 0 0,'0'0'578'0'0,"-2"1"-478"0"0,-16 10 1604 0 0,-25 9 2762 0 0,27-9 4857 0 0,41-10-9302 0 0,0-1 0 0 0,0-1 0 0 0,31-6 0 0 0,-39 5-20 0 0,188-40 274 0 0,-119 22-174 0 0,49-15 168 0 0,36-7 26 0 0,-158 39-294 0 0,-32 20-245 0 0,-23 8-342 0 0,41-24 355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1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6911 0 0,'0'0'1392'0'0,"-2"0"-666"0"0,-139 52 4713 0 0,109-38-4875 0 0,0 2 1 0 0,-39 25-1 0 0,31-14-355 0 0,1 1 1 0 0,1 2 0 0 0,-63 65-1 0 0,23 3 116 0 0,65-79-244 0 0,1 0 0 0 0,2 0 0 0 0,-14 34 1 0 0,22-48-44 0 0,0 0 1 0 0,0 1 0 0 0,1 0 0 0 0,0-1-1 0 0,0 1 1 0 0,0 0 0 0 0,1-1 0 0 0,0 1 0 0 0,0 0-1 0 0,1-1 1 0 0,1 10 0 0 0,-1-11 3 0 0,0 0 1 0 0,0 0-1 0 0,1-1 0 0 0,-1 1 1 0 0,1 0-1 0 0,0-1 1 0 0,0 0-1 0 0,1 1 0 0 0,-1-1 1 0 0,0 0-1 0 0,1 0 0 0 0,0 0 1 0 0,0-1-1 0 0,0 1 0 0 0,0-1 1 0 0,0 1-1 0 0,5 2 1 0 0,6 2 145 0 0,0-1 0 0 0,0-1 0 0 0,0 0 1 0 0,1-1-1 0 0,18 3 0 0 0,77 6 727 0 0,-76-13-746 0 0,0 0 1 0 0,0-3 0 0 0,38-6-1 0 0,98-31 758 0 0,-142 32-660 0 0,-1-2 0 0 0,36-17 0 0 0,-49 20-183 0 0,0-1 1 0 0,-1 0 0 0 0,1-1 0 0 0,-2-1-1 0 0,23-21 1 0 0,-28 23-67 0 0,-1-1 0 0 0,0 1 1 0 0,0-1-1 0 0,-1 0 0 0 0,-1 0 0 0 0,1-1 0 0 0,-1 0 0 0 0,-1 0 0 0 0,0 0 1 0 0,0 0-1 0 0,-1 0 0 0 0,0 0 0 0 0,-1-1 0 0 0,0 1 0 0 0,-1-13 0 0 0,-1-5-40 0 0,-1 1 0 0 0,-2 1 0 0 0,0-1 0 0 0,-14-44 0 0 0,11 50-34 0 0,0 0-1 0 0,-11-20 1 0 0,14 34 24 0 0,1 0 0 0 0,-2 0 0 0 0,1 1 1 0 0,-1-1-1 0 0,0 1 0 0 0,0 0 0 0 0,0 0 0 0 0,-1 1 0 0 0,-7-6 0 0 0,9 9-8 0 0,0 0 1 0 0,0 0-1 0 0,0 0 0 0 0,-1 0 0 0 0,1 1 0 0 0,-1 0 1 0 0,1 0-1 0 0,-1 0 0 0 0,1 0 0 0 0,-1 1 1 0 0,0 0-1 0 0,1 0 0 0 0,-1 0 0 0 0,0 1 1 0 0,-5 0-1 0 0,-8 3-113 0 0,0 0 1 0 0,-24 10 0 0 0,-35 20-242 0 0,-1 0-1140 0 0,75-34 1050 0 0,13-9-1745 0 0,5-2 894 0 0,6-3-44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1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9 222 5063 0 0,'-8'-8'11942'0'0,"8"8"-11853"0"0,0 0 0 0 0,0 0 0 0 0,0-1 1 0 0,0 1-1 0 0,0 0 0 0 0,0 0 1 0 0,0-1-1 0 0,0 1 0 0 0,0 0 1 0 0,0 0-1 0 0,0-1 0 0 0,0 1 1 0 0,0 0-1 0 0,0 0 0 0 0,0-1 0 0 0,0 1 1 0 0,0 0-1 0 0,0 0 0 0 0,0-1 1 0 0,0 1-1 0 0,0 0 0 0 0,0 0 1 0 0,0 0-1 0 0,0-1 0 0 0,1 1 0 0 0,-1 0 1 0 0,0 0-1 0 0,0 0 0 0 0,0-1 1 0 0,0 1-1 0 0,1 0 0 0 0,-1 0 1 0 0,0 0-1 0 0,12-5 627 0 0,18 2-1033 0 0,-27 3 548 0 0,120-10 281 0 0,-1-6 0 0 0,-1-4 0 0 0,224-70 0 0 0,-283 71-373 0 0,0 2-1 0 0,84-10 1 0 0,-144 27-242 0 0,-10 10-717 0 0,0-2 531 0 0,1-1 0 0 0,-1 0-1 0 0,0 0 1 0 0,-1-1-1 0 0,-8 5 1 0 0,-12 5-5056 0 0,22-12-323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1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67 1375 0 0,'1'-2'107'0'0,"6"-5"267"0"0,0-1 0 0 0,12-8 0 0 0,25-18 14883 0 0,-43 45-14761 0 0,-2-2-417 0 0,-1 0 1 0 0,0-1 0 0 0,0 0 0 0 0,-1 1 0 0 0,0-1 0 0 0,0 0 0 0 0,-1 0 0 0 0,-8 13 0 0 0,2-3-6 0 0,-32 59 113 0 0,-33 69-85 0 0,61-116-94 0 0,2 2 0 0 0,-15 58 0 0 0,27-90-8 0 0,-6 21 19 0 0,2 0 1 0 0,0 0-1 0 0,2 1 0 0 0,0 35 0 0 0,2 4 185 0 0,0-59-357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1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2 1839 0 0,'-1'0'2295'0'0,"-2"-1"-1632"0"0,0 1 0 0 0,0-1 0 0 0,-1 1 0 0 0,1 0 0 0 0,0 0 0 0 0,0 1 0 0 0,0-1 0 0 0,0 1 0 0 0,0-1 0 0 0,0 1 0 0 0,-4 2 0 0 0,2-1-167 0 0,0 1-1 0 0,0-1 1 0 0,0 1 0 0 0,0 1 0 0 0,-6 5 0 0 0,-3 5-241 0 0,0 0 0 0 0,-18 26 0 0 0,26-31 129 0 0,-32 39-111 0 0,-180 259 735 0 0,209-292-831 0 0,1-1 0 0 0,0 1 0 0 0,1 1-1 0 0,1-1 1 0 0,1 1 0 0 0,-5 19 0 0 0,9-29-92 0 0,0 0-1 0 0,1 0 1 0 0,0 0 0 0 0,0 0 0 0 0,0 0 0 0 0,0 0 0 0 0,1 0 0 0 0,3 12 0 0 0,-3-14-26 0 0,1 0 0 0 0,0 0-1 0 0,0 0 1 0 0,0 0 0 0 0,0 0 0 0 0,1 0 0 0 0,0-1 0 0 0,-1 1-1 0 0,1-1 1 0 0,1 0 0 0 0,-1 0 0 0 0,0 0 0 0 0,6 4 0 0 0,0-2 61 0 0,-1 0 0 0 0,1-1 0 0 0,-1 0 0 0 0,1 0-1 0 0,1-1 1 0 0,-1 0 0 0 0,0-1 0 0 0,1 0 0 0 0,-1 0 0 0 0,1-1 0 0 0,0-1 0 0 0,-1 1 0 0 0,1-1 0 0 0,11-2 0 0 0,6-2 54 0 0,-1-1 0 0 0,1-1-1 0 0,45-17 1 0 0,-23 4-49 0 0,0-3-1 0 0,-1-1 1 0 0,66-45 0 0 0,-106 63-112 0 0,0-1 1 0 0,0 0-1 0 0,-1 0 1 0 0,0-1-1 0 0,0 0 1 0 0,-1 0-1 0 0,0 0 1 0 0,0-1-1 0 0,0 0 1 0 0,-1 0-1 0 0,-1-1 1 0 0,1 0-1 0 0,-1 1 1 0 0,-1-1-1 0 0,0-1 1 0 0,0 1-1 0 0,0 0 1 0 0,-2-1-1 0 0,1 1 1 0 0,-1-1-1 0 0,0 0 1 0 0,-1 1-1 0 0,0-1 1 0 0,-2-14-1 0 0,-2-3-51 0 0,-1 0-1 0 0,-2 0 1 0 0,0 1 0 0 0,-2 0-1 0 0,0 0 1 0 0,-2 1-1 0 0,-1 0 1 0 0,-1 1 0 0 0,-18-26-1 0 0,27 46-13 0 0,0 0 0 0 0,0 0 1 0 0,0 0-1 0 0,0 0 0 0 0,-1 1 0 0 0,1-1 0 0 0,-1 1 1 0 0,0 0-1 0 0,0 1 0 0 0,0-1 0 0 0,0 1 0 0 0,-1 0 0 0 0,1 0 1 0 0,0 0-1 0 0,-1 1 0 0 0,0 0 0 0 0,1 0 0 0 0,-1 1 0 0 0,0-1 1 0 0,1 1-1 0 0,-1 1 0 0 0,-10 0 0 0 0,3 1-63 0 0,0 1 1 0 0,1 0-1 0 0,-1 1 0 0 0,1 0 1 0 0,0 0-1 0 0,1 2 0 0 0,-1-1 1 0 0,1 1-1 0 0,-14 10 1 0 0,20-12-61 0 0,0-1 1 0 0,0 1-1 0 0,1 0 1 0 0,0 1-1 0 0,0-1 1 0 0,0 0-1 0 0,0 1 1 0 0,0 0-1 0 0,1 0 1 0 0,0 0 0 0 0,0 1-1 0 0,1-1 1 0 0,-1 1-1 0 0,1-1 1 0 0,0 1-1 0 0,1 0 1 0 0,-1 0-1 0 0,0 10 1 0 0,-3 14-1449 0 0,4-4-9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2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59 151 4111 0 0,'0'0'2798'0'0,"-2"0"-2188"0"0,-48 0 6138 0 0,50 0-6686 0 0,-1 0-1 0 0,1 0 1 0 0,0 0-1 0 0,0 0 0 0 0,0 0 1 0 0,0 0-1 0 0,-1 0 1 0 0,1 0-1 0 0,0 0 1 0 0,0 0-1 0 0,0 0 0 0 0,-1 0 1 0 0,1 0-1 0 0,0 0 1 0 0,0 0-1 0 0,0 0 1 0 0,0 0-1 0 0,-1 0 0 0 0,1 0 1 0 0,0 0-1 0 0,0 0 1 0 0,0 0-1 0 0,0 0 1 0 0,-1 0-1 0 0,1 1 0 0 0,0-1 1 0 0,0 0-1 0 0,0 0 1 0 0,0 0-1 0 0,0 0 1 0 0,-1 0-1 0 0,1 0 0 0 0,0 1 1 0 0,0-1-1 0 0,0 0 1 0 0,0 0-1 0 0,0 0 1 0 0,0 0-1 0 0,0 1 0 0 0,0-1 1 0 0,0 0-1 0 0,0 0 1 0 0,0 0-1 0 0,0 1 0 0 0,-1-1 1 0 0,1 0-1 0 0,0 0 1 0 0,0 0-1 0 0,1 0 1 0 0,-1 1-1 0 0,0-1 0 0 0,0 0 1 0 0,0 0-1 0 0,0 0 1 0 0,0 1-1 0 0,0-1 1 0 0,0 0-1 0 0,0 0 0 0 0,0 0 1 0 0,0 0-1 0 0,0 1 1 0 0,9 7 1100 0 0,-5-6-1053 0 0,1 0 1 0 0,-1 0 0 0 0,1-1-1 0 0,0 0 1 0 0,0 0-1 0 0,0 0 1 0 0,0 0-1 0 0,0-1 1 0 0,7 0-1 0 0,48-4 597 0 0,-54 3-644 0 0,53-9 729 0 0,114-34 1 0 0,-27 4-73 0 0,-106 31-565 0 0,4-2-41 0 0,0 3 1 0 0,65-5 0 0 0,52-3-63 0 0,-135 12-49 0 0,2 1-1069 0 0,58-11-8030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2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7 8287 0 0,'-3'-7'8723'0'0,"-7"23"-8159"0"0,3-5-293 0 0,0 0-1 0 0,1 0 1 0 0,0 1 0 0 0,-7 23-1 0 0,-49 172 1610 0 0,11-59-1139 0 0,22-68-590 0 0,14-36-115 0 0,-21 57 273 0 0,28-82-242 0 0,-1 1 0 0 0,-1-2-1 0 0,-13 20 1 0 0,14-23 7 0 0,7-11-3073 0 0,17-6 1884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2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501 286 1375 0 0,'-2'1'66'0'0,"-8"2"73"0"0,0 0 0 0 0,0-1 0 0 0,-16 2 0 0 0,4-1 3713 0 0,1 1 5262 0 0,20-4-9057 0 0,1-1 0 0 0,0 1 0 0 0,0 0-1 0 0,-1 0 1 0 0,1 0 0 0 0,0-1 0 0 0,0 1 0 0 0,-1 0-1 0 0,1 0 1 0 0,0-1 0 0 0,0 1 0 0 0,0 0 0 0 0,0-1-1 0 0,-1 1 1 0 0,1 0 0 0 0,0-1 0 0 0,0 1 0 0 0,0 0-1 0 0,0-1 1 0 0,0 1 0 0 0,0 0 0 0 0,0-1 0 0 0,0 1-1 0 0,0 0 1 0 0,0-1 0 0 0,0 1 0 0 0,0 0 0 0 0,0-1-1 0 0,0-9 436 0 0,1 3-307 0 0,0 0 1 0 0,1 0-1 0 0,0 1 1 0 0,1-1-1 0 0,-1 0 0 0 0,1 1 1 0 0,0 0-1 0 0,1 0 1 0 0,-1 0-1 0 0,1 0 0 0 0,0 0 1 0 0,1 1-1 0 0,0 0 1 0 0,-1 0-1 0 0,7-5 1 0 0,3-2-17 0 0,1 1 0 0 0,0 1 1 0 0,1 0-1 0 0,24-12 0 0 0,17-3-16 0 0,1 2 0 0 0,1 3 0 0 0,111-23 0 0 0,-118 35 3 0 0,-47 8-147 0 0,0 0 0 0 0,0 0 1 0 0,0 0-1 0 0,0 1 1 0 0,0 0-1 0 0,0 0 0 0 0,0 0 1 0 0,6 2-1 0 0,-11-2-10 0 0,1-1 0 0 0,0 0 0 0 0,-1 1 0 0 0,1-1 0 0 0,0 0 0 0 0,0 1 0 0 0,-1-1 0 0 0,1 1 0 0 0,-1-1 0 0 0,1 1 0 0 0,0-1 0 0 0,-1 1 0 0 0,1 0 0 0 0,0 0 1 0 0,-1 1-5 0 0,1-1 1 0 0,-1 1 0 0 0,0-1 0 0 0,0 1 0 0 0,0-1 0 0 0,0 0 0 0 0,0 1-1 0 0,0-1 1 0 0,0 1 0 0 0,-1-1 0 0 0,1 1 0 0 0,0-1 0 0 0,-1 0 0 0 0,1 1 0 0 0,-1-1-1 0 0,1 0 1 0 0,-1 1 0 0 0,-1 1 0 0 0,-17 23-44 0 0,-3-3 44 0 0,-1-1 1 0 0,-41 31 0 0 0,25-22 2 0 0,-237 181-135 0 0,129-109 113 0 0,-60 39-516 0 0,137-101 473 0 0,-56 37-34 0 0,116-71 111 0 0,9-5 106 0 0,4-2-53 0 0,8 3 46 0 0,1-2 0 0 0,-1 1 0 0 0,1-2 0 0 0,0 0 0 0 0,-1 0 0 0 0,16-3 0 0 0,73-16 466 0 0,-72 13-466 0 0,74-20 377 0 0,28-6 118 0 0,191-9 573 0 0,-181 26-888 0 0,-137 14-336 0 0,7 2-975 0 0,-9-1 965 0 0,-1 1 1 0 0,0-1 0 0 0,0 1-1 0 0,0-1 1 0 0,0 1 0 0 0,1-1 0 0 0,-1 1-1 0 0,0-1 1 0 0,0 1 0 0 0,0-1-1 0 0,0 1 1 0 0,0-1 0 0 0,0 1 0 0 0,0-1-1 0 0,-1 1 1 0 0,1-1 0 0 0,0 1-1 0 0,0-1 1 0 0,0 1 0 0 0,0-1-1 0 0,-1 1 1 0 0,-5 15-1760 0 0,-5 0-3366 0 0,-4-1-1587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2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2759 0 0,'1'1'11340'0'0,"7"3"-10112"0"0,1 0 0 0 0,-1 0 0 0 0,0-1-1 0 0,11 3 1 0 0,-4-2 22 0 0,28 3-1 0 0,77-6-432 0 0,-98-1-428 0 0,37-3-77 0 0,67-13-1 0 0,58-19 50 0 0,90-35 206 0 0,-20 6 172 0 0,-175 48-484 0 0,100-8 0 0 0,-159 23-476 0 0,1 1-1 0 0,37 4 1 0 0,-55-3-22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0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0 15487 0 0,'0'0'1408'0'0,"-1"1"-1162"0"0,-4 2-99 0 0,-3 1 246 0 0,1 1 0 0 0,0-1-1 0 0,0 1 1 0 0,1 0 0 0 0,0 1-1 0 0,0-1 1 0 0,-9 12 0 0 0,-16 24 723 0 0,3 2 0 0 0,-44 86 0 0 0,-10 29-850 0 0,47-92-271 0 0,-27 38 32 0 0,-14 27 10 0 0,74-125-37 0 0,-1-1 0 0 0,1 0 0 0 0,0 0 0 0 0,1 0 0 0 0,-1 0 0 0 0,1 0 0 0 0,0 0 0 0 0,0 0 0 0 0,0 10 0 0 0,1-9-320 0 0,0 0 0 0 0,0 1-1 0 0,1-1 1 0 0,1 9 0 0 0,-1-13-264 0 0,13-3-7673 0 0,-1-4 2355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2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8 111 12007 0 0,'0'0'1083'0'0,"-1"-1"-547"0"0,0-1 1 0 0,0 1-1 0 0,0-1 1 0 0,0 0-1 0 0,1 1 1 0 0,-1-1-1 0 0,0 0 0 0 0,0-2 1 0 0,3 1-488 0 0,0-1-1 0 0,0 1 1 0 0,1 0 0 0 0,-1 0-1 0 0,1 0 1 0 0,0 0 0 0 0,0 0-1 0 0,0 0 1 0 0,0 1 0 0 0,0 0-1 0 0,0-1 1 0 0,1 1 0 0 0,-1 0 0 0 0,1 1-1 0 0,-1-1 1 0 0,1 1 0 0 0,7-3-1 0 0,8-1-55 0 0,0 1-1 0 0,25-2 0 0 0,-43 5 12 0 0,159-18-4 0 0,-114 13 343 0 0,-1 3-1 0 0,1 1 0 0 0,57 5 1 0 0,-94-2-239 0 0,0 0 1 0 0,-1 1-1 0 0,0 0 1 0 0,1 1-1 0 0,-1 0 1 0 0,0 0-1 0 0,0 0 1 0 0,0 1 0 0 0,0 0-1 0 0,-1 1 1 0 0,11 8-1 0 0,-16-11-93 0 0,0 0 0 0 0,-1 0 0 0 0,0-1 0 0 0,1 1 0 0 0,-1 0 1 0 0,0 0-1 0 0,0 0 0 0 0,0 0 0 0 0,0 1 0 0 0,-1-1 0 0 0,1 0 0 0 0,0 0 0 0 0,-1 0 0 0 0,0 1 0 0 0,1-1 0 0 0,-1 0 0 0 0,0 1 0 0 0,0-1 0 0 0,0 0 0 0 0,-1 0 0 0 0,1 1 0 0 0,0-1 0 0 0,-1 0 0 0 0,0 0 1 0 0,1 1-1 0 0,-1-1 0 0 0,-2 3 0 0 0,-3 6 46 0 0,0-1 0 0 0,0 1 0 0 0,-1-2 0 0 0,-10 12 0 0 0,4-5 12 0 0,-44 55 34 0 0,-29 38-190 0 0,75-91 71 0 0,0 0 0 0 0,1 0 0 0 0,1 0 0 0 0,-12 34 0 0 0,17-39 11 0 0,0 1-1 0 0,1-1 1 0 0,0 1 0 0 0,1 0-1 0 0,0 19 1 0 0,2-26 3 0 0,0-1 0 0 0,1 1-1 0 0,0-1 1 0 0,0 1 0 0 0,1 0-1 0 0,0-1 1 0 0,0 0 0 0 0,1 0 0 0 0,-1 1-1 0 0,1-1 1 0 0,0-1 0 0 0,1 1-1 0 0,5 7 1 0 0,0-2-2 0 0,0-1 0 0 0,1 0-1 0 0,0 0 1 0 0,0-1 0 0 0,21 13-1 0 0,-12-11-6 0 0,0-1-1 0 0,0 0 0 0 0,22 6 0 0 0,-16-8-247 0 0,-1 0 0 0 0,30 3 0 0 0,-45-7-56 0 0,2 0-497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2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20 9671 0 0,'0'0'6216'0'0,"-1"-1"-5502"0"0,0-8 1771 0 0,-1 8-2117 0 0,-2-1-304 0 0,1 1 1 0 0,-1 0-1 0 0,1-1 0 0 0,-1 2 0 0 0,1-1 1 0 0,-1 0-1 0 0,0 1 0 0 0,1 0 1 0 0,-1 0-1 0 0,0 0 0 0 0,0 0 1 0 0,-6 2-1 0 0,-9 1-20 0 0,-22 8-1 0 0,27-8-7 0 0,-75 27 375 0 0,69-23-309 0 0,-63 28 355 0 0,75-32-429 0 0,1 1-1 0 0,-13 9 1 0 0,-1-1 17 0 0,13-5-45 0 0,2 1 0 0 0,6-6 1 0 0,-1 0 0 0 0,1-1 0 0 0,-1 1-1 0 0,1 0 1 0 0,0-1 0 0 0,0 1 0 0 0,0 0 0 0 0,0 0 0 0 0,0-1-1 0 0,0 1 1 0 0,1 0 0 0 0,-1-1 0 0 0,1 1 0 0 0,0 2 0 0 0,16 26 59 0 0,-4-8-15 0 0,0 2-35 0 0,-9-19-10 0 0,-3-3 0 0 0,1 1 0 0 0,-1 0 0 0 0,0 0 0 0 0,0-1 0 0 0,0 1 0 0 0,-1 0 0 0 0,1 0 0 0 0,0 0 0 0 0,-1 3 0 0 0,1 0 31 0 0,0-1 0 0 0,-1 1-1 0 0,0-1 1 0 0,0 1 0 0 0,-1-1-1 0 0,1 0 1 0 0,-1 1 0 0 0,-1-1-1 0 0,1 1 1 0 0,-1-1 0 0 0,1 0-1 0 0,-1 0 1 0 0,-1 0 0 0 0,-4 8-1 0 0,-5 5 306 0 0,0-1-1 0 0,-22 24 1 0 0,15-19-355 0 0,14-16 29 0 0,-1 1 1 0 0,0-1-1 0 0,-1 0 0 0 0,0-1 0 0 0,1 1 0 0 0,-2-1 0 0 0,1-1 1 0 0,-1 1-1 0 0,1-1 0 0 0,-1-1 0 0 0,0 1 0 0 0,-14 3 1 0 0,15-6-1 0 0,1 0 1 0 0,0 0-1 0 0,0-1 1 0 0,-1 1 0 0 0,1-1-1 0 0,0-1 1 0 0,-1 1-1 0 0,1-1 1 0 0,0 0-1 0 0,0 0 1 0 0,-1-1-1 0 0,1 0 1 0 0,0 0 0 0 0,1-1-1 0 0,-1 1 1 0 0,0-1-1 0 0,1 0 1 0 0,-7-5-1 0 0,4 1 2 0 0,-1 0 0 0 0,1 0 0 0 0,0-1 0 0 0,-11-13 0 0 0,15 13-947 0 0,17 6-8023 0 0,-12 2 8973 0 0,14 4-5882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2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116 177 8951 0 0,'0'0'407'0'0,"0"-1"-6"0"0,0-5-154 0 0,1 5-94 0 0,-1-1-1 0 0,0 1 1 0 0,1 0 0 0 0,-1-1-1 0 0,1 1 1 0 0,0 0 0 0 0,0-1-1 0 0,-1 1 1 0 0,3-2-1 0 0,0-2 309 0 0,1-3 259 0 0,-4 7-94 0 0,2 0-39 0 0,64-43 2550 0 0,-46 29-2373 0 0,1 1 0 0 0,0 1 0 0 0,1 0 0 0 0,40-14 0 0 0,-54 24-570 0 0,30-7 642 0 0,-37 10-533 0 0,-1 4-286 0 0,-1 0-1 0 0,0 0 1 0 0,-1 1-1 0 0,1-1 0 0 0,-1 0 1 0 0,0 0-1 0 0,0 0 0 0 0,0-1 1 0 0,0 1-1 0 0,-1 0 0 0 0,-3 4 1 0 0,-4 6-15 0 0,-9 13 14 0 0,-1-2 1 0 0,-1-1-1 0 0,-29 27 0 0 0,33-34-27 0 0,-59 48-91 0 0,59-52 99 0 0,0 1 1 0 0,0 1-1 0 0,1 0 0 0 0,1 1 1 0 0,-21 30-1 0 0,32-39 3 0 0,-20 23 0 0 0,18-23 16 0 0,5-5 128 0 0,1-1-76 0 0,-2 7 17 0 0,2-8-76 0 0,0 1-1 0 0,0 0 0 0 0,1-1 1 0 0,-1 1-1 0 0,0-1 0 0 0,0 1 0 0 0,0 0 1 0 0,1-1-1 0 0,-1 1 0 0 0,0-1 1 0 0,1 1-1 0 0,-1-1 0 0 0,1 1 0 0 0,-1-1 1 0 0,0 1-1 0 0,1-1 0 0 0,-1 1 1 0 0,1-1-1 0 0,-1 0 0 0 0,2 1 0 0 0,-1 0 18 0 0,2 1 11 0 0,0 1-1 0 0,0-1 0 0 0,0 0 0 0 0,0 0 0 0 0,1 0 0 0 0,-1-1 1 0 0,1 1-1 0 0,-1-1 0 0 0,1 0 0 0 0,0 0 0 0 0,-1 0 0 0 0,7 0 1 0 0,5 1 218 0 0,27-1 1 0 0,-31-1-160 0 0,5-1 85 0 0,30-5-1 0 0,4 0 115 0 0,-20 1-95 0 0,5 0-24 0 0,-22 7-104 0 0,6 2 17 0 0,-18-3-91 0 0,18 5-73 0 0,26 12-4824 0 0,-43-17 3227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2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1 919 0 0,'0'0'18928'0'0,"-1"1"-18874"0"0,1 2-42 0 0,-2-1-12 0 0,-19 16-2 0 0,14-11 13 0 0,4-5 44 0 0,-3 2 14 0 0,5-3 295 0 0,3-1-305 0 0,7-4-38 0 0,12-9 35 0 0,-18 10-54 0 0,0 0-1 0 0,0 1 1 0 0,1-1-1 0 0,-1 1 1 0 0,1-1-1 0 0,5-1 1 0 0,-7 3 680 0 0,-3 2-615 0 0,-10 15 74 0 0,10-14-77 0 0,0-1 0 0 0,-4 5 6 0 0,4-4 371 0 0,12-6-285 0 0,-8 3-142 0 0,6-3 37 0 0,11-6-47 0 0,-9 5-4 0 0,-11 5-1 0 0,0 0 1 0 0,0 0-1 0 0,1 0 0 0 0,-1 0 1 0 0,0-1-1 0 0,0 1 0 0 0,0 0 0 0 0,0 0 1 0 0,0 0-1 0 0,0 0 0 0 0,0 0 0 0 0,0 0 1 0 0,1 0-1 0 0,-1 0 0 0 0,0 0 0 0 0,0 0 1 0 0,0 0-1 0 0,0 0 0 0 0,0 0 1 0 0,0 0-1 0 0,1 0 0 0 0,-1 0 0 0 0,0 0 1 0 0,0 0-1 0 0,0 0 0 0 0,0 0 0 0 0,0 0 1 0 0,0 0-1 0 0,1 0 0 0 0,-1 0 1 0 0,0 0-1 0 0,0 1 0 0 0,0-1 0 0 0,0 0 1 0 0,0 0-1 0 0,0 0 0 0 0,0 0 0 0 0,0 0 1 0 0,0 0-1 0 0,1 0 0 0 0,-1 0 0 0 0,0 1 1 0 0,-2 5-20 0 0,-7 9 7 0 0,9-14 13 0 0,-19 27 0 0 0,10-14 39 0 0,-15 27-1 0 0,20-31 33 0 0,4-7 12 0 0,2-3-51 0 0,3-1-127 0 0,1 1 0 0 0,-1-1 1 0 0,1 0-1 0 0,7-2 1 0 0,12-7-224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2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11 5527 0 0,'0'0'250'0'0,"0"-2"-2"0"0,0-7 5904 0 0,-1 15-5436 0 0,1-1 1 0 0,-1 0 0 0 0,0 1 0 0 0,-3 7 0 0 0,-2 9-279 0 0,-25 189 2078 0 0,4-22-1432 0 0,-19 7-408 0 0,42-178-628 0 0,-61 197 184 0 0,49-155-160 0 0,-30 70 0 0 0,10-61-110 0 0,24-47-402 0 0,-1-4-894 0 0,2-8-3704 0 0,1-3-1012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3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171 120 10623 0 0,'-18'4'197'0'0,"1"0"0"0"0,1 2 0 0 0,-29 12-1 0 0,8-4 1358 0 0,-1-1 4200 0 0,52-9-4797 0 0,5-1-571 0 0,0-1 0 0 0,0-1 0 0 0,0 0 0 0 0,29-4 1 0 0,77-15 373 0 0,-66 8-460 0 0,821-113 1840 0 0,-870 121-2131 0 0,287-25 143 0 0,-237 22-144 0 0,-27 3-481 0 0,41 4-1 0 0,-75 0-322 0 0,-2 2 341 0 0,1 0 0 0 0,-1 0-1 0 0,0-1 1 0 0,0 0-1 0 0,-7 6 1 0 0,-11 7-4811 0 0,-2-1-1313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3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86 5063 0 0,'0'0'390'0'0,"-2"0"-252"0"0,1 1 13 0 0,1-1-1 0 0,-1 0 0 0 0,1 0 0 0 0,-1 0 1 0 0,1 0-1 0 0,-1 0 0 0 0,1 0 0 0 0,-1 0 1 0 0,1 0-1 0 0,-1 0 0 0 0,1 0 1 0 0,-1 0-1 0 0,1 0 0 0 0,-1 0 0 0 0,1-1 1 0 0,-1 1-1 0 0,1 0 0 0 0,-1 0 0 0 0,1 0 1 0 0,0-1-1 0 0,-1 1 0 0 0,1 0 0 0 0,-1-1 1 0 0,1 1-1 0 0,0 0 0 0 0,-1-1 0 0 0,1 1 1 0 0,0 0-1 0 0,-1-1 0 0 0,1 0 130 0 0,0 0 0 0 0,1 0 0 0 0,-1 1-1 0 0,0-1 1 0 0,1 0 0 0 0,-1 0 0 0 0,1 1-1 0 0,-1-1 1 0 0,1 1 0 0 0,-1-1 0 0 0,1 0 0 0 0,-1 1-1 0 0,1-1 1 0 0,-1 1 0 0 0,1-1 0 0 0,1 0 0 0 0,16-11 2816 0 0,-1 4-3569 0 0,7 1 894 0 0,-1 0-1 0 0,1 2 1 0 0,27-3-1 0 0,76-1 352 0 0,-38 4-346 0 0,-19-1-34 0 0,1 3 0 0 0,81 8 0 0 0,-140-4-338 0 0,0 1 0 0 0,0 0 0 0 0,-1 1 0 0 0,1 0 0 0 0,0 1 0 0 0,12 6 0 0 0,-21-9-49 0 0,0 0 0 0 0,-1 1 0 0 0,1-1 0 0 0,0 1 0 0 0,-1 0 0 0 0,1 0 0 0 0,-1 0 0 0 0,0 0 0 0 0,1 0 0 0 0,-1 0 0 0 0,0 1 0 0 0,0-1 0 0 0,-1 1 1 0 0,1-1-1 0 0,0 1 0 0 0,-1 0 0 0 0,0 0 0 0 0,1 0 0 0 0,-1-1 0 0 0,0 1 0 0 0,0 0 0 0 0,-1 1 0 0 0,1-1 0 0 0,-1 0 0 0 0,0 0 0 0 0,1 0 0 0 0,-1 0 0 0 0,-1 5 0 0 0,-1 0-28 0 0,1-1 1 0 0,-2 1-1 0 0,1-1 0 0 0,-1 0 0 0 0,0 0 0 0 0,-1 0 1 0 0,1 0-1 0 0,-8 9 0 0 0,-42 49-111 0 0,29-38 125 0 0,-13 11 6 0 0,-1-1 1 0 0,-82 61-1 0 0,11-11-26 0 0,85-65 20 0 0,1 1 0 0 0,-27 32 0 0 0,43-45 3 0 0,0 0 0 0 0,0 0 0 0 0,1 1-1 0 0,0 0 1 0 0,1 0 0 0 0,-7 19 0 0 0,10-23 4 0 0,1 0 1 0 0,-1-1-1 0 0,1 1 1 0 0,0 0-1 0 0,1 0 1 0 0,0 0-1 0 0,0 0 1 0 0,0 0 0 0 0,1 0-1 0 0,0 0 1 0 0,1 0-1 0 0,-1 0 1 0 0,4 7-1 0 0,0-3 18 0 0,0 0 0 0 0,1 0 0 0 0,0-1 0 0 0,1 0 0 0 0,0 0 1 0 0,1 0-1 0 0,0-1 0 0 0,0 0 0 0 0,1-1 0 0 0,0 0 0 0 0,18 12 0 0 0,8 3 69 0 0,2-2 0 0 0,39 17 0 0 0,-67-34-82 0 0,11 5 16 0 0,0-2 0 0 0,1-1 0 0 0,26 6 1 0 0,-32-9-1 0 0,-13-2-555 0 0,12 1 1377 0 0,-4-1-8139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32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68 4687 0 0,'0'0'216'0'0,"2"-1"-10"0"0,22-3 68 0 0,-4-1 1196 0 0,1 0-1 0 0,24-11 3115 0 0,-45 16-4508 0 0,0 0 0 0 0,-1 0 0 0 0,1 0 0 0 0,0 0-1 0 0,0-1 1 0 0,0 1 0 0 0,0 0 0 0 0,0 0 0 0 0,0 0 0 0 0,0-1 0 0 0,0 1 0 0 0,0 0 0 0 0,0 0 0 0 0,-1 0-1 0 0,1-1 1 0 0,0 1 0 0 0,0 0 0 0 0,0 0 0 0 0,0 0 0 0 0,1-1 0 0 0,-1 1 0 0 0,0 0 0 0 0,0 0 0 0 0,0-1-1 0 0,0 1 1 0 0,0 0 0 0 0,0 0 0 0 0,0 0 0 0 0,0 0 0 0 0,0-1 0 0 0,0 1 0 0 0,1 0 0 0 0,-1 0 0 0 0,0 0-1 0 0,0-1 1 0 0,0 1 0 0 0,0 0 0 0 0,0 0 0 0 0,1 0 0 0 0,-1 0 0 0 0,0 0 0 0 0,0 0 0 0 0,0 0 0 0 0,1-1-1 0 0,-1 1 1 0 0,0 0 0 0 0,0 0 0 0 0,0 0 0 0 0,1 0 0 0 0,-1 0 0 0 0,0 0 0 0 0,0 0 0 0 0,0 0 0 0 0,1 0-1 0 0,-1 0 1 0 0,0 0 0 0 0,0 0 0 0 0,1 0 0 0 0,-1 0 0 0 0,0 0 0 0 0,0 0 0 0 0,0 0 0 0 0,1 1-1 0 0,-1-1 1 0 0,0 0 0 0 0,-11-14 1696 0 0,8 12-1717 0 0,-1 0-1 0 0,0 0 0 0 0,0 0 0 0 0,0 1 1 0 0,0-1-1 0 0,0 1 0 0 0,0 0 1 0 0,0 0-1 0 0,-1 0 0 0 0,1 1 1 0 0,-9-1-1 0 0,-1 1-10 0 0,-1 1 0 0 0,-18 3 0 0 0,10 2-44 0 0,0 0 0 0 0,1 2 0 0 0,-27 11 0 0 0,-16 7 0 0 0,-195 43-173 0 0,258-69 586 0 0,3 12-306 0 0,0-8-79 0 0,0 0 0 0 0,0-1 1 0 0,1 0-1 0 0,-1 1 0 0 0,1-1 0 0 0,0 0 1 0 0,0 1-1 0 0,0-1 0 0 0,0 0 0 0 0,3 3 0 0 0,30 27 239 0 0,-8-8-95 0 0,-14-11-137 0 0,-1 0 0 0 0,14 23-1 0 0,-21-30-28 0 0,-1 0 1 0 0,-1 0-1 0 0,1 1 0 0 0,-1-1 0 0 0,-1 1 1 0 0,1-1-1 0 0,-1 1 0 0 0,1 10 0 0 0,-2-15-2 0 0,-1 0 1 0 0,0 0-1 0 0,0 0 0 0 0,0 0 1 0 0,0-1-1 0 0,0 1 0 0 0,-1 0 1 0 0,1 0-1 0 0,-1 0 0 0 0,1 0 1 0 0,-1-1-1 0 0,0 1 0 0 0,-1 0 1 0 0,1-1-1 0 0,0 1 0 0 0,-1-1 1 0 0,-2 5-1 0 0,2-5 5 0 0,-5 7 83 0 0,0-1 0 0 0,0 0-1 0 0,0-1 1 0 0,-1 1 0 0 0,-14 8 0 0 0,-48 29 257 0 0,49-33-301 0 0,0 0-11 0 0,-2 0 1 0 0,1-2-1 0 0,-2 0 1 0 0,1-1 0 0 0,-42 9-1 0 0,53-16-128 0 0,-9 1 340 0 0,10 3-4277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3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51 194 5063 0 0,'0'0'232'0'0,"-2"-1"218"0"0,0-1 198 0 0,-1 0-1 0 0,0 0 1 0 0,1 0 0 0 0,-1 1 0 0 0,0-1 0 0 0,0 1-1 0 0,0 0 1 0 0,0 0 0 0 0,0 0 0 0 0,0 0 0 0 0,0 0-1 0 0,-1 1 1 0 0,-6-1 6545 0 0,16 4-7116 0 0,0-1 0 0 0,0 0 0 0 0,1 0 0 0 0,-1-1 0 0 0,1 1 0 0 0,9 0 0 0 0,42-1 192 0 0,-36-2-181 0 0,148-14 223 0 0,-126 9-281 0 0,99-16 66 0 0,157-46 0 0 0,-239 55-128 0 0,12-3-138 0 0,-63 13 117 0 0,-2 0 0 0 0,1 0 1 0 0,0-1-1 0 0,-1-1 0 0 0,15-9 1 0 0,-19 12 42 0 0,9-11-6 0 0,-12 11-37 0 0,5 17-75 0 0,-2-3 123 0 0,-1 0-1 0 0,0 0 1 0 0,-1 0 0 0 0,0 0-1 0 0,-1 1 1 0 0,0-1 0 0 0,-1 1-1 0 0,-2 17 1 0 0,-3 12-43 0 0,-14 47 1 0 0,14-64 50 0 0,-131 562-308 0 0,102-448 123 0 0,-9 44 45 0 0,32-125 92 0 0,-5 72 1 0 0,-5 150 457 0 0,19-260-398 0 0,-4 59-19 0 0,6-70 14 0 0,0 0 0 0 0,1-1 0 0 0,0 1-1 0 0,0-1 1 0 0,1 1 0 0 0,5 13 0 0 0,-7-21 3 0 0,0 0 1 0 0,1 0-1 0 0,-1 0 0 0 0,1-1 0 0 0,-1 1 0 0 0,1 0 1 0 0,0 0-1 0 0,-1-1 0 0 0,1 1 0 0 0,0 0 0 0 0,-1-1 1 0 0,1 1-1 0 0,0-1 0 0 0,0 1 0 0 0,-1-1 0 0 0,1 1 1 0 0,0-1-1 0 0,0 0 0 0 0,0 1 0 0 0,0-1 0 0 0,0 0 1 0 0,0 0-1 0 0,0 0 0 0 0,-1 0 0 0 0,1 0 0 0 0,0 0 1 0 0,0 0-1 0 0,0 0 0 0 0,2 0 0 0 0,2-1 38 0 0,0 0 1 0 0,0 0-1 0 0,0-1 0 0 0,5-1 1 0 0,-3 0 39 0 0,25-9 233 0 0,-31 12-321 0 0,-1-1 1 0 0,0 1-1 0 0,0 0 0 0 0,0-1 1 0 0,0 1-1 0 0,1 0 0 0 0,-1-1 0 0 0,0 1 1 0 0,0 0-1 0 0,0-1 0 0 0,0 1 0 0 0,0-1 1 0 0,0 1-1 0 0,0 0 0 0 0,0-1 1 0 0,0 1-1 0 0,0 0 0 0 0,0-1 0 0 0,0 1 1 0 0,0 0-1 0 0,0-1 0 0 0,0 1 1 0 0,0-1-1 0 0,-1 1 0 0 0,1 0 0 0 0,0-1 1 0 0,0 1-1 0 0,0 0 0 0 0,-1 0 0 0 0,1-1 1 0 0,0 1-1 0 0,-7-11 19 0 0,7 11-25 0 0,-3-3 10 0 0,0 0 0 0 0,0-1-1 0 0,0 2 1 0 0,-1-1 0 0 0,1 0 0 0 0,-1 1-1 0 0,0 0 1 0 0,0-1 0 0 0,0 2-1 0 0,0-1 1 0 0,0 0 0 0 0,0 1 0 0 0,-8-2-1 0 0,-5 0 17 0 0,-1 1-1 0 0,-20-1 1 0 0,11 1 19 0 0,-20-1-30 0 0,-106-15-12 0 0,131 15 0 0 0,1 0 0 0 0,0 2 0 0 0,-34 1 0 0 0,-65 12 0 0 0,89-8 0 0 0,-9 6-15 0 0,39-10-59 0 0,1 2-62 0 0,0 0 100 0 0,0 0 0 0 0,0-1 0 0 0,1 1-1 0 0,-1 0 1 0 0,1-1 0 0 0,-1 1 0 0 0,1 0 0 0 0,0-1 0 0 0,0 1 0 0 0,-1-1 0 0 0,1 1 0 0 0,0-1 0 0 0,1 1 0 0 0,-1-1 0 0 0,0 0 0 0 0,0 1-1 0 0,0-1 1 0 0,1 0 0 0 0,1 1 0 0 0,3 3-240 0 0,1-1 0 0 0,13 7 0 0 0,-17-10 209 0 0,0 1-220 0 0,1 0 0 0 0,0-1 0 0 0,-1 1 0 0 0,1-1 0 0 0,6 1 0 0 0,5-1-701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40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35 9559 0 0,'-2'0'432'0'0,"-8"0"48"0"0,-1 2 0 0 0,1-1-1 0 0,0 1 1 0 0,0 1 0 0 0,0 0-1 0 0,1 0 1 0 0,-1 1 0 0 0,1 0-1 0 0,0 0 1 0 0,0 1 0 0 0,0 1-1 0 0,0 0 1 0 0,1 0 0 0 0,0 0-1 0 0,-9 11 1 0 0,15-16-52 0 0,2-1-397 0 0,0 0 1 0 0,-1 0-1 0 0,1 0 1 0 0,0 0-1 0 0,0 0 1 0 0,-1 0-1 0 0,1 0 1 0 0,0 0-1 0 0,0 0 1 0 0,0 0-1 0 0,-1 0 1 0 0,1 0-1 0 0,0 0 0 0 0,0 0 1 0 0,-1 0-1 0 0,1 0 1 0 0,0 1-1 0 0,0-1 1 0 0,0 0-1 0 0,-1 0 1 0 0,1 0-1 0 0,0 0 1 0 0,0 0-1 0 0,0 1 1 0 0,0-1-1 0 0,-1 0 1 0 0,1 0-1 0 0,0 0 0 0 0,0 1 1 0 0,0-1-1 0 0,0 0 1 0 0,0 0-1 0 0,-1 1 1 0 0,4 7 1428 0 0,10 7-460 0 0,-9-13-931 0 0,-1-1-1 0 0,1 0 1 0 0,-1 1-1 0 0,1-1 0 0 0,-1-1 1 0 0,1 1-1 0 0,-1-1 0 0 0,7 1 1 0 0,30-3 299 0 0,-15-2-251 0 0,0-2-1 0 0,0-1 0 0 0,0-1 1 0 0,25-12-1 0 0,24-8 69 0 0,65-14 112 0 0,-104 33-189 0 0,73-8 0 0 0,-103 17-118 0 0,0 0-1 0 0,0 0 0 0 0,1 0 0 0 0,7 3 1 0 0,9 0-1471 0 0,-21-1 105 0 0,3 9-59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1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55 9671 0 0,'61'-23'740'0'0,"-9"3"229"0"0,-16 11 5109 0 0,-28 6 686 0 0,-20 14-6664 0 0,-1-1 1 0 0,0-1-1 0 0,0 0 1 0 0,-1 0-1 0 0,0-1 1 0 0,0-1-1 0 0,-29 9 0 0 0,-3-1-179 0 0,-63 12 0 0 0,84-22-57 0 0,-8 2-164 0 0,-33 3 1 0 0,57-9 181 0 0,1 0-1 0 0,-1-1 1 0 0,0-1 0 0 0,1 1 0 0 0,-1-1 0 0 0,1-1 0 0 0,-1 1 0 0 0,1-2 0 0 0,-10-2 0 0 0,15 3 55 0 0,1 1 1 0 0,-1 0-1 0 0,1-1 0 0 0,-1 1 1 0 0,1-1-1 0 0,0 0 0 0 0,0 0 1 0 0,-1 0-1 0 0,1 0 0 0 0,1 0 1 0 0,-1 0-1 0 0,0-1 0 0 0,0 1 1 0 0,1-1-1 0 0,-1 1 0 0 0,1-1 1 0 0,0 1-1 0 0,0-1 0 0 0,0 0 1 0 0,0 0-1 0 0,0 1 0 0 0,1-1 1 0 0,-1 0-1 0 0,1 0 0 0 0,0 0 1 0 0,0 0-1 0 0,0 0 0 0 0,0 0 1 0 0,1-3-1 0 0,-1 4-1 0 0,-4 15 278 0 0,-4 18 85 0 0,-2-1 0 0 0,-1-1 1 0 0,-2 1-1 0 0,-22 38 1 0 0,15-41-128 0 0,12-18-41 0 0,1 1 1 0 0,0 0-1 0 0,-9 18 0 0 0,16-27-129 0 0,0-1 0 0 0,0 0-1 0 0,0 1 1 0 0,-1-1 0 0 0,1 0-1 0 0,0 1 1 0 0,0-1 0 0 0,0 0 0 0 0,0 1-1 0 0,0-1 1 0 0,0 0 0 0 0,0 1-1 0 0,0-1 1 0 0,0 1 0 0 0,0-1 0 0 0,0 0-1 0 0,0 1 1 0 0,0-1 0 0 0,0 0 0 0 0,1 1-1 0 0,-1-1 1 0 0,0 0 0 0 0,0 1-1 0 0,0-1 1 0 0,0 0 0 0 0,1 1 0 0 0,-1-1-1 0 0,0 0 1 0 0,0 0 0 0 0,1 1-1 0 0,-1-1 1 0 0,0 0 0 0 0,0 0 0 0 0,1 1-1 0 0,-1-1 1 0 0,0 0 0 0 0,1 0-1 0 0,-1 0 1 0 0,0 0 0 0 0,1 0 0 0 0,-1 1-1 0 0,0-1 1 0 0,1 0 0 0 0,0 0 2 0 0,3 1-7 0 0,0 0-1 0 0,0 0 0 0 0,0 0 1 0 0,0-1-1 0 0,0 1 1 0 0,1-1-1 0 0,-1 0 1 0 0,0-1-1 0 0,0 1 1 0 0,0-1-1 0 0,8-1 0 0 0,13-2-121 0 0,24 2 63 0 0,-1 2-1 0 0,1 2 1 0 0,0 2 0 0 0,70 15-1 0 0,96 46 63 0 0,-206-62 20 0 0,0 0 0 0 0,0 1 0 0 0,-1 0 0 0 0,0 0 0 0 0,0 1 0 0 0,0 0 0 0 0,11 9 0 0 0,-18-13-6 0 0,0 0 0 0 0,0 0 0 0 0,0 1 0 0 0,0-1-1 0 0,0 0 1 0 0,-1 1 0 0 0,1-1 0 0 0,0 1 0 0 0,-1-1 0 0 0,1 1 0 0 0,-1-1 0 0 0,0 1-1 0 0,0-1 1 0 0,1 1 0 0 0,-1 0 0 0 0,0-1 0 0 0,0 1 0 0 0,0-1 0 0 0,0 1-1 0 0,-1-1 1 0 0,1 1 0 0 0,0-1 0 0 0,-1 1 0 0 0,1-1 0 0 0,-2 3 0 0 0,0 0 17 0 0,0 0 0 0 0,0 1-1 0 0,0-2 1 0 0,-1 1 0 0 0,1 0 0 0 0,-1 0 0 0 0,-4 3 0 0 0,-7 6 65 0 0,-1 0 0 0 0,-1-2 0 0 0,0 1-1 0 0,0-2 1 0 0,-20 9 0 0 0,-92 37 384 0 0,115-50-407 0 0,-22 6 80 0 0,-1-1-1 0 0,-60 11 1 0 0,-75-1 757 0 0,171-21-908 0 0,-2 0 9 0 0,0 0 0 0 0,0 0-1 0 0,1 1 1 0 0,-1-1 0 0 0,0-1 0 0 0,0 1 0 0 0,0 0 0 0 0,1 0 0 0 0,-1-1 0 0 0,-3 0 0 0 0,-25-7 211 0 0,29 7-419 0 0,6 1-854 0 0,-1-1 451 0 0,0 0 1 0 0,1 0-1 0 0,-1 0 0 0 0,0-1 0 0 0,5-1 0 0 0,6-3-595 0 0,9 2-659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4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6447 0 0,'0'0'13460'0'0,"3"-1"-12870"0"0,121-26 2609 0 0,38-6-976 0 0,90 8-2293 0 0,-143 22-4629 0 0,-86 3-3076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4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264 209 10479 0 0,'0'0'7560'0'0,"1"-2"-7225"0"0,1-4-195 0 0,1 1 1 0 0,0 0-1 0 0,1 0 1 0 0,-1 0-1 0 0,1 0 1 0 0,0 0-1 0 0,0 1 1 0 0,1 0-1 0 0,-1-1 1 0 0,1 2-1 0 0,0-1 1 0 0,8-4-1 0 0,9-4 233 0 0,42-17-1 0 0,-41 19-176 0 0,26-9 111 0 0,0 1 1 0 0,1 3 0 0 0,1 2-1 0 0,103-12 1 0 0,-144 24-270 0 0,1 0 1 0 0,19 2-1 0 0,-30-1-37 0 0,1 0 0 0 0,-1 0 0 0 0,0 0 0 0 0,0 0 0 0 0,0 0 0 0 0,0 0-1 0 0,0 0 1 0 0,0 0 0 0 0,0 0 0 0 0,1 0 0 0 0,-1 0 0 0 0,0 0 0 0 0,0 0 0 0 0,0 0 0 0 0,0 0 0 0 0,0 1 0 0 0,0-1 0 0 0,0 0 0 0 0,0 0 0 0 0,0 0 0 0 0,1 0 0 0 0,-1 0 0 0 0,0 0 0 0 0,0 0-1 0 0,0 0 1 0 0,0 0 0 0 0,0 0 0 0 0,0 0 0 0 0,0 0 0 0 0,0 1 0 0 0,0-1 0 0 0,0 0 0 0 0,0 0 0 0 0,0 0 0 0 0,0 0 0 0 0,0 0 0 0 0,0 0 0 0 0,0 0 0 0 0,0 0 0 0 0,0 1 0 0 0,0-1 0 0 0,0 0 0 0 0,0 0-1 0 0,0 0 1 0 0,1 3 0 0 0,-1 0 0 0 0,0 0 0 0 0,0 0 0 0 0,-1 0 0 0 0,1 0 0 0 0,-1 0 0 0 0,1 0-1 0 0,-1 0 1 0 0,0 0 0 0 0,0 0 0 0 0,0 0 0 0 0,0-1 0 0 0,-1 1 0 0 0,1 0 0 0 0,-3 2-1 0 0,-3 5-12 0 0,-1-1 0 0 0,-14 14 0 0 0,5-5-54 0 0,-5 5-18 0 0,0-1 0 0 0,-1-1 0 0 0,-33 24 0 0 0,-143 103-557 0 0,-25 17 277 0 0,149-107 266 0 0,13-9 52 0 0,-7 3 46 0 0,51-38-1 0 0,17-12 13 0 0,0 0 725 0 0,2-1-548 0 0,6 2-74 0 0,-1 0-1 0 0,1 0 1 0 0,0-1-1 0 0,0 0 0 0 0,0 0 1 0 0,0 0-1 0 0,0-1 0 0 0,0 0 1 0 0,0-1-1 0 0,13 0 0 0 0,8-2 256 0 0,41-7 0 0 0,-23 2-81 0 0,240-14 759 0 0,-174 23-1046 0 0,-23 2-23 0 0,-62-4-180 0 0,-1-1 0 0 0,1-1 0 0 0,-1-2 0 0 0,37-8 0 0 0,19-10-1996 0 0,-80 22 1022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4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43 244 6911 0 0,'0'0'315'0'0,"-2"0"-7"0"0,-1 1-289 0 0,0 1 0 0 0,0-1 0 0 0,-1 0 0 0 0,2 1 0 0 0,-1 0 0 0 0,-4 3 0 0 0,-3 1 3813 0 0,10-5-3579 0 0,0-1 0 0 0,-1 0-1 0 0,1 0 1 0 0,-1 1-1 0 0,1-1 1 0 0,0 0 0 0 0,-1 1-1 0 0,1-1 1 0 0,0 0-1 0 0,0 1 1 0 0,-1-1 0 0 0,1 1-1 0 0,0-1 1 0 0,0 0-1 0 0,-1 1 1 0 0,1-1 0 0 0,0 1-1 0 0,0-1 1 0 0,0 1-1 0 0,0-1 1 0 0,0 1 0 0 0,0-1-1 0 0,0 1 1 0 0,0-1-1 0 0,0 1 1 0 0,0-1 0 0 0,0 0-1 0 0,0 1 1 0 0,0-1 0 0 0,0 1-1 0 0,0 0 1 0 0,1 0-102 0 0,0 0 0 0 0,0 0 0 0 0,-1 0-1 0 0,1 0 1 0 0,0 0 0 0 0,0 0 0 0 0,0-1 0 0 0,0 1 0 0 0,0 0 0 0 0,0 0 0 0 0,0-1 0 0 0,2 1 0 0 0,2 2-67 0 0,0-1-1 0 0,0 0 1 0 0,0-1 0 0 0,1 1-1 0 0,7 0 1 0 0,19-1 415 0 0,0-2 0 0 0,0-1 0 0 0,0-2 0 0 0,42-9 0 0 0,-53 9-323 0 0,569-131 1963 0 0,-340 74-1685 0 0,-117 33-113 0 0,244-21-1 0 0,-256 45-298 0 0,-101 4-249 0 0,1 1-1 0 0,-1 1 0 0 0,37 10 0 0 0,-50-11-33 0 0,-1 2 0 0 0,1-1 0 0 0,-1 1 1 0 0,9 5-1 0 0,-14-7 62 0 0,1 0 1 0 0,0 0-1 0 0,0 1 0 0 0,0-1 1 0 0,-1 1-1 0 0,1-1 1 0 0,0 1-1 0 0,-1 0 1 0 0,0 0-1 0 0,1-1 1 0 0,-1 1-1 0 0,0 0 0 0 0,0 0 1 0 0,0 0-1 0 0,0 1 1 0 0,1 1-1 0 0,-1 12-1865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4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3 153 7831 0 0,'0'0'603'0'0,"-1"-1"-396"0"0,1 0-115 0 0,0 0 1 0 0,0 0-1 0 0,-1 0 1 0 0,1 0 0 0 0,0 0-1 0 0,0 0 1 0 0,0 0-1 0 0,0 0 1 0 0,0 0-1 0 0,0 0 1 0 0,0 0 0 0 0,0 0-1 0 0,0 1 1 0 0,0-1-1 0 0,1 0 1 0 0,-1 0 0 0 0,0 0-1 0 0,1 0 1 0 0,-1 0-1 0 0,1 0 1 0 0,-1 1-1 0 0,1-1 1 0 0,-1 0 0 0 0,1 0-1 0 0,0 0 1 0 0,2-2 452 0 0,1-3-153 0 0,0 1 0 0 0,0 0 0 0 0,1 1 1 0 0,-1-1-1 0 0,1 1 0 0 0,1 0 1 0 0,-1 0-1 0 0,0 1 0 0 0,1-1 0 0 0,9-3 1 0 0,8-3-156 0 0,33-9 1 0 0,-16 8 306 0 0,2 1 0 0 0,57-5-1 0 0,86 7 1290 0 0,-156 7-1311 0 0,55 8 0 0 0,-76-5-465 0 0,1-1 1 0 0,-1 1-1 0 0,0 1 0 0 0,1 0 1 0 0,-1 0-1 0 0,0 0 0 0 0,0 1 1 0 0,-1 0-1 0 0,1 1 0 0 0,12 10 1 0 0,-19-14-52 0 0,1 1 1 0 0,-1 1 0 0 0,1-1-1 0 0,-1 0 1 0 0,0 0 0 0 0,0 0-1 0 0,0 1 1 0 0,0-1-1 0 0,0 0 1 0 0,0 1 0 0 0,-1-1-1 0 0,1 1 1 0 0,-1-1 0 0 0,1 1-1 0 0,-1-1 1 0 0,0 1-1 0 0,0-1 1 0 0,0 1 0 0 0,-1-1-1 0 0,0 4 1 0 0,0 4 14 0 0,-1-1 0 0 0,-1 0 1 0 0,0 1-1 0 0,-4 8 0 0 0,-13 25 51 0 0,-39 62 0 0 0,31-58-87 0 0,1 1 0 0 0,3 2 0 0 0,-20 57 0 0 0,41-95 14 0 0,-1-1-1 0 0,2 0 1 0 0,-1 1-1 0 0,2 0 1 0 0,0-1-1 0 0,0 1 1 0 0,1 15-1 0 0,1-19 1 0 0,0 0 0 0 0,1 0 0 0 0,0 0 1 0 0,0 0-1 0 0,0 0 0 0 0,1-1 0 0 0,1 1 0 0 0,-1-1 0 0 0,1 1 0 0 0,0-1 0 0 0,7 8 1 0 0,1-1 18 0 0,0 0 0 0 0,1-1 0 0 0,1-1 0 0 0,0 0 0 0 0,1-1 0 0 0,0 0 0 0 0,0-1 1 0 0,1-1-1 0 0,34 14 0 0 0,-27-17-130 0 0,-22-5-77 0 0,12-2-374 0 0,9-4-3966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4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35 5527 0 0,'0'0'423'0'0,"1"-1"-64"0"0,28-20 5508 0 0,-12 9 2295 0 0,-19 13-7918 0 0,-112 56 989 0 0,-38 6-1184 0 0,79-35-34 0 0,54-20-111 0 0,-33 21-1 0 0,-11 6-48 0 0,63-34 142 0 0,-1-1 0 0 0,1 1 0 0 0,0 0 0 0 0,0 0 0 0 0,0-1 1 0 0,0 1-1 0 0,0 0 0 0 0,0-1 0 0 0,0 1 0 0 0,0 0 1 0 0,0-1-1 0 0,0 1 0 0 0,0 0 0 0 0,1-1 0 0 0,-1 1 1 0 0,0 0-1 0 0,1 0 0 0 0,-1-1 0 0 0,1 3 11 0 0,0 0 0 0 0,0-1-1 0 0,0 1 1 0 0,1-1 0 0 0,-1 0 0 0 0,1 1-1 0 0,0-1 1 0 0,0 0 0 0 0,0 0-1 0 0,0 0 1 0 0,0 0 0 0 0,0-1 0 0 0,0 1-1 0 0,4 2 1 0 0,5 2 60 0 0,23 10-1 0 0,-20-10-40 0 0,32 14-2 0 0,47 24 61 0 0,-81-38-77 0 0,-1 1-1 0 0,1 1 1 0 0,-2 0-1 0 0,1 1 1 0 0,14 15-1 0 0,-22-21-10 0 0,8 13 15 0 0,-11-15-10 0 0,0 0 0 0 0,0-1 0 0 0,1 1 0 0 0,-1 0-1 0 0,0 0 1 0 0,0-1 0 0 0,0 1 0 0 0,0 0 0 0 0,0-1 0 0 0,-1 1 0 0 0,1 0 0 0 0,0 0 0 0 0,0-1 0 0 0,0 1 0 0 0,-1 0 0 0 0,1-1 0 0 0,0 1 0 0 0,-1 0-1 0 0,0 0 1 0 0,0 1 8 0 0,-1 3 12 0 0,0-1 1 0 0,-1 1-1 0 0,0-1 0 0 0,0 0 1 0 0,0 0-1 0 0,-1 0 0 0 0,1 0 1 0 0,-1 0-1 0 0,0-1 0 0 0,0 1 0 0 0,0-1 1 0 0,0 0-1 0 0,-6 2 0 0 0,-7 5 108 0 0,-37 13 0 0 0,51-22-119 0 0,-28 9 100 0 0,-51 11 0 0 0,17-6-56 0 0,-142 28 8 0 0,203-42-60 0 0,-12 0-31 0 0,27-10-189 0 0,67-42-3971 0 0,-55 36-2635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4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46 3223 0 0,'0'0'10335'0'0,"1"1"-9587"0"0,3 1-552 0 0,0 1 0 0 0,-1-1 0 0 0,1-1 0 0 0,0 1-1 0 0,0 0 1 0 0,0-1 0 0 0,0 0 0 0 0,0 0 0 0 0,0 0 0 0 0,0-1 0 0 0,0 1 0 0 0,0-1 0 0 0,0 0 0 0 0,1 0-1 0 0,-1 0 1 0 0,6-2 0 0 0,9-1 412 0 0,1-1 0 0 0,23-10 0 0 0,-15 6-77 0 0,84-24 1901 0 0,-109 31-1857 0 0,-3 1-573 0 0,1 0 1 0 0,-1 0-1 0 0,0 1 0 0 0,1-1 1 0 0,-1 0-1 0 0,1 0 0 0 0,-1 0 1 0 0,1 0-1 0 0,-1 0 0 0 0,1 1 1 0 0,-1-1-1 0 0,0 0 0 0 0,1 1 1 0 0,-1-1-1 0 0,1 0 0 0 0,-1 0 1 0 0,0 1-1 0 0,1-1 0 0 0,-1 1 1 0 0,0-1-1 0 0,0 0 0 0 0,1 1 1 0 0,-1-1-1 0 0,0 1 0 0 0,0-1 1 0 0,1 0-1 0 0,-1 1 0 0 0,0-1 1 0 0,0 1-1 0 0,0 1 6 0 0,0 0 0 0 0,0-1 0 0 0,0 1 0 0 0,0-1 0 0 0,0 1 0 0 0,0 0 0 0 0,-1-1 0 0 0,1 1 0 0 0,-1 1-1 0 0,-1 3 12 0 0,-1-1-1 0 0,1 1 0 0 0,-1-1 1 0 0,-4 7-1 0 0,-8 6-18 0 0,-1-1 0 0 0,-1 0 0 0 0,0-1 0 0 0,-1-1 0 0 0,-37 25 0 0 0,19-15-253 0 0,1 1-1 0 0,-49 50 1 0 0,79-70 249 0 0,0 0 0 0 0,0 0 0 0 0,-6 13 0 0 0,10-18 7 0 0,0 0 0 0 0,0 0 0 0 0,0 1 1 0 0,0-1-1 0 0,0 1 0 0 0,0-1 0 0 0,1 0 0 0 0,-1 1 0 0 0,1 0 0 0 0,-1-1 0 0 0,1 1 0 0 0,0-1 0 0 0,-1 1 1 0 0,1-1-1 0 0,0 1 0 0 0,0 0 0 0 0,0-1 0 0 0,0 3 0 0 0,1 0 41 0 0,-1-2 2 0 0,0-1 0 0 0,1 1 0 0 0,-1-1 0 0 0,1 0 0 0 0,-1 1 0 0 0,1-1 0 0 0,-1 0 0 0 0,1 1 0 0 0,0-1 0 0 0,0 0-1 0 0,-1 0 1 0 0,1 1 0 0 0,0-1 0 0 0,0 0 0 0 0,2 1 0 0 0,15 12 300 0 0,-12-11-253 0 0,0 0 0 0 0,0-1 1 0 0,1 1-1 0 0,-1-2 0 0 0,0 1 0 0 0,1-1 0 0 0,-1 0 0 0 0,1 0 1 0 0,11 0-1 0 0,7-2 246 0 0,29-5 0 0 0,-41 4-253 0 0,140-26 837 0 0,-105 17-698 0 0,-1 2 0 0 0,92-5-1 0 0,-136 14-381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5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7831 0 0,'0'0'2307'0'0,"0"2"-654"0"0,-3 9-812 0 0,0 0 0 0 0,-1-1 0 0 0,-1 0 0 0 0,-5 11 0 0 0,0-1-564 0 0,-22 55 392 0 0,-36 126 0 0 0,-3 84-483 0 0,62-245-160 0 0,-20 90-538 0 0,5 0 0 0 0,7 2-1 0 0,-2 190 1 0 0,19-320 1899 0 0,1-3-847 0 0,4-7-143 0 0,0-1 1 0 0,-1 0 0 0 0,0 1 0 0 0,5-17-1 0 0,0 0 44 0 0,22-53 579 0 0,3 1 1 0 0,81-132-1 0 0,235-275 545 0 0,-223 327-1466 0 0,-98 125-96 0 0,2 1-1 0 0,54-43 1 0 0,-77 68-17 0 0,1-1-1 0 0,-1 2 1 0 0,1-1 0 0 0,1 1-1 0 0,-1 0 1 0 0,1 1-1 0 0,0 0 1 0 0,0 0 0 0 0,11-1-1 0 0,-19 4-105 0 0,0 1 1 0 0,0 0-1 0 0,0 0 0 0 0,0 0 0 0 0,0 1 0 0 0,0-1 1 0 0,0 0-1 0 0,0 1 0 0 0,0-1 0 0 0,0 1 0 0 0,0 0 1 0 0,0-1-1 0 0,0 1 0 0 0,0 0 0 0 0,0 0 0 0 0,-1 0 1 0 0,1 1-1 0 0,0-1 0 0 0,-1 0 0 0 0,1 1 0 0 0,-1-1 1 0 0,0 1-1 0 0,1-1 0 0 0,-1 1 0 0 0,0 0 0 0 0,2 2 1 0 0,4 9-1551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51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22 5983 0 0,'2'-1'464'0'0,"1"1"-377"0"0,14-10 280 0 0,0-1 10497 0 0,-40 41-10538 0 0,-3-2 1 0 0,-27 25-1 0 0,4-4-197 0 0,7-5-122 0 0,2 2 0 0 0,2 2 0 0 0,2 2 0 0 0,3 1 0 0 0,2 1 0 0 0,2 2 1 0 0,2 1-1 0 0,3 1 0 0 0,3 1 0 0 0,-16 63 0 0 0,34-106 3 0 0,0-1 0 0 0,1 1 0 0 0,0-1 0 0 0,1 1-1 0 0,1 0 1 0 0,2 22 0 0 0,-2-31-24 0 0,1 0 0 0 0,0-1 0 0 0,0 1 0 0 0,0 0 0 0 0,1-1-1 0 0,-1 1 1 0 0,1-1 0 0 0,0 0 0 0 0,1 1 0 0 0,-1-1 0 0 0,1 0 0 0 0,0 0 0 0 0,0-1-1 0 0,0 1 1 0 0,0 0 0 0 0,0-1 0 0 0,1 0 0 0 0,0 0 0 0 0,0 0 0 0 0,-1 0-1 0 0,2-1 1 0 0,5 3 0 0 0,-4-2-736 0 0,1-1 0 0 0,0 0 0 0 0,0 0 0 0 0,0 0 0 0 0,0-1 0 0 0,9 0 0 0 0,14-2-5032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5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6911 0 0,'0'0'623'0'0,"-2"0"-514"0"0,0 1 82 0 0,-1 1-1 0 0,0-1 0 0 0,1 1 1 0 0,-1-1-1 0 0,1 1 0 0 0,0 0 1 0 0,-1 0-1 0 0,1 0 0 0 0,0 0 1 0 0,0 0-1 0 0,0 0 0 0 0,1 0 1 0 0,-1 1-1 0 0,0-1 0 0 0,0 4 1 0 0,-1-1 538 0 0,1 0 1 0 0,1 0-1 0 0,-1 0 1 0 0,1 1-1 0 0,0-1 1 0 0,0 1-1 0 0,0 8 1 0 0,1-1 621 0 0,0-1 0 0 0,1 1 1 0 0,4 17-1 0 0,4 9-1715 0 0,-1-16 592 0 0,2-1 0 0 0,0 0 1 0 0,1 0-1 0 0,1-1 0 0 0,1 0 0 0 0,1-1 1 0 0,0-1-1 0 0,2 0 0 0 0,20 19 0 0 0,21 14 76 0 0,95 69-1 0 0,55 22-663 0 0,-165-116-1015 0 0,-40-26 337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52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0 9671 0 0,'0'0'3999'0'0,"-1"3"-2363"0"0,-6 15-702 0 0,-2 1 0 0 0,0-2 0 0 0,-18 25 1 0 0,-43 50-321 0 0,27-36-248 0 0,-228 275 342 0 0,181-223-616 0 0,4-4-742 0 0,52-61-6014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3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28 4607 0 0,'1'-1'354'0'0,"8"-4"-567"0"0,15-7 1820 0 0,-21 11-746 0 0,-1 0-1 0 0,1 0 1 0 0,0 0-1 0 0,0 1 0 0 0,0-1 1 0 0,5 0-1 0 0,12-2 7417 0 0,-27 14-8141 0 0,2-5-136 0 0,-1 0 0 0 0,0 0 0 0 0,0-1 0 0 0,-1 1 0 0 0,1-2 0 0 0,-14 9 0 0 0,-5 3 0 0 0,-124 80 0 0 0,76-51-36 0 0,-93 75 0 0 0,156-112 35 0 0,1 1 0 0 0,0 0 0 0 0,-15 20 0 0 0,21-26 3 0 0,0 1-1 0 0,1 0 0 0 0,-1 1 1 0 0,1-1-1 0 0,0 0 1 0 0,0 1-1 0 0,0-1 1 0 0,1 1-1 0 0,-1 0 0 0 0,1-1 1 0 0,0 1-1 0 0,1 0 1 0 0,-1 7-1 0 0,1-10 25 0 0,0 0-1 0 0,1 0 0 0 0,-1 0 1 0 0,1 0-1 0 0,0 0 0 0 0,-1 0 1 0 0,1 0-1 0 0,0-1 0 0 0,0 1 1 0 0,0 0-1 0 0,0 0 0 0 0,0-1 1 0 0,1 1-1 0 0,-1 0 1 0 0,1-1-1 0 0,-1 1 0 0 0,1-1 1 0 0,-1 0-1 0 0,1 0 0 0 0,0 1 1 0 0,-1-1-1 0 0,1 0 0 0 0,0-1 1 0 0,0 1-1 0 0,0 0 0 0 0,0 0 1 0 0,0-1-1 0 0,0 1 0 0 0,3 0 1 0 0,6 0 162 0 0,1 1 1 0 0,-1-1-1 0 0,1-1 1 0 0,12-1-1 0 0,-14 1-34 0 0,129-9 712 0 0,39 0 99 0 0,-106 9-917 0 0,-70 0-133 0 0,-8 6-4720 0 0,5-6 4438 0 0,1 1 0 0 0,-1-1 0 0 0,0 0 0 0 0,1 1 0 0 0,-1-1 0 0 0,1 1 0 0 0,-1-1 0 0 0,1 1 0 0 0,-1-1 0 0 0,1 1 1 0 0,-1-1-1 0 0,1 1 0 0 0,0-1 0 0 0,-1 1 0 0 0,1 1 0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5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16439 0 0,'-8'3'95'0'0,"0"1"1"0"0,0 0-1 0 0,0 1 0 0 0,0 0 0 0 0,1 0 0 0 0,0 0 0 0 0,0 1 1 0 0,0 0-1 0 0,1 0 0 0 0,0 1 0 0 0,0 0 0 0 0,0 0 0 0 0,1 0 0 0 0,0 1 1 0 0,1-1-1 0 0,0 1 0 0 0,0 1 0 0 0,-4 12 0 0 0,3-8-41 0 0,0 1-1 0 0,2-1 1 0 0,-1 1-1 0 0,2 0 1 0 0,0 0-1 0 0,0 0 1 0 0,2 0-1 0 0,0 0 0 0 0,0 1 1 0 0,1-1-1 0 0,1 0 1 0 0,0 0-1 0 0,1-1 1 0 0,0 1-1 0 0,2 0 1 0 0,-1-1-1 0 0,2 0 1 0 0,8 17-1 0 0,3-2 34 0 0,1-1 0 0 0,32 39 0 0 0,50 43 387 0 0,6 7 243 0 0,-87-92-485 0 0,0 1 0 0 0,-2 0-1 0 0,15 30 1 0 0,-25-42-178 0 0,0 1 1 0 0,-2 1-1 0 0,1-1 1 0 0,-2 1-1 0 0,0-1 0 0 0,0 1 1 0 0,-2 1-1 0 0,0-1 1 0 0,0 0-1 0 0,-2 1 1 0 0,0-1-1 0 0,0 0 0 0 0,-2 1 1 0 0,0-1-1 0 0,0 0 1 0 0,-2 0-1 0 0,0 0 0 0 0,0-1 1 0 0,-2 1-1 0 0,0-1 1 0 0,-13 24-1 0 0,1-10 24 0 0,-2-1-1 0 0,0 0 1 0 0,-2-2 0 0 0,0 0 0 0 0,-38 30-1 0 0,-139 93 85 0 0,199-147-162 0 0,-18 10-877 0 0,-27 14 0 0 0,34-20-149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5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 7831 0 0,'-8'-1'131'0'0,"0"0"-1"0"0,0 1 0 0 0,0 0 0 0 0,-16 2 0 0 0,22-1 13 0 0,-1-1-1 0 0,1 1 1 0 0,0 0-1 0 0,0-1 1 0 0,0 1-1 0 0,0 0 1 0 0,0 0 0 0 0,0 1-1 0 0,0-1 1 0 0,0 0-1 0 0,0 1 1 0 0,0-1-1 0 0,1 1 1 0 0,-1-1-1 0 0,1 1 1 0 0,-1 0-1 0 0,1 0 1 0 0,-1-1-1 0 0,1 1 1 0 0,0 0 0 0 0,0 0-1 0 0,-1 3 1 0 0,1-3-93 0 0,1 0 0 0 0,-1 0-1 0 0,1 0 1 0 0,-1 0 0 0 0,1 0 0 0 0,0 0 0 0 0,0 0 0 0 0,0 0 0 0 0,0 0 0 0 0,0 0 0 0 0,0 0 0 0 0,0 0 0 0 0,1-1 0 0 0,-1 1 0 0 0,1 0 0 0 0,1 3 0 0 0,-1-2 63 0 0,1 0 0 0 0,0 0 0 0 0,0-1 0 0 0,-1 1 0 0 0,2-1 0 0 0,-1 0 0 0 0,0 1 0 0 0,0-1 0 0 0,5 3-1 0 0,0 0 191 0 0,1-1-1 0 0,-1 0 1 0 0,1-1-1 0 0,0 0 1 0 0,0 0-1 0 0,0 0 1 0 0,11 1-1 0 0,20 2 428 0 0,1-3-1 0 0,-1-1 0 0 0,1-2 1 0 0,73-9-1 0 0,-16 0-194 0 0,-91 8-663 0 0,1 1 0 0 0,0 0 0 0 0,-1 0 0 0 0,1 0 0 0 0,-1 1 0 0 0,1 0 0 0 0,0 0 0 0 0,8 4 0 0 0,-14-5-1287 0 0</inkml:trace>
  <inkml:trace contextRef="#ctx0" brushRef="#br0" timeOffset="1">2 565 11055 0 0,'3'0'5742'0'0,"46"6"7"0"0,-28-5-5379 0 0,1-1-1 0 0,-1-1 1 0 0,34-5-1 0 0,-28 1-145 0 0,14-1 229 0 0,61-20 0 0 0,114-40-955 0 0,-122 44-6984 0 0,-57 15 95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53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1234 44 14135 0 0,'17'-13'647'0'0,"-14"11"-11"0"0,-1 1-408 0 0,10-4-142 0 0,-4 2 166 0 0,0-1 0 0 0,0 0 0 0 0,12-7 6475 0 0,-33 10-6192 0 0,7 1-462 0 0,0 0-1 0 0,-1 0 1 0 0,1 1-1 0 0,-9 2 0 0 0,-532 153-754 0 0,210-58-641 0 0,138-43 351 0 0,179-49 844 0 0,11-2 71 0 0,0-1 0 0 0,0-1 0 0 0,-1 0 0 0 0,1 0 0 0 0,-1-1 0 0 0,0 0 0 0 0,-10 0 0 0 0,20-1 57 0 0,-1 0 0 0 0,1 0 0 0 0,0 0 0 0 0,0 0 0 0 0,-1 0 0 0 0,1 0 0 0 0,0 0 0 0 0,0 0 0 0 0,-1 0 0 0 0,1 0 0 0 0,0 0 0 0 0,0 0 0 0 0,-1 0 0 0 0,1-1 0 0 0,0 1 0 0 0,0 0 0 0 0,-1 0 0 0 0,1 0 0 0 0,0 0 0 0 0,0 0 0 0 0,0 0 0 0 0,-1-1 0 0 0,1 1 0 0 0,0 0 0 0 0,0 0 0 0 0,0 0 0 0 0,0-1 0 0 0,-1 1 0 0 0,1 0 0 0 0,0 0 0 0 0,0 0 0 0 0,0-1 0 0 0,0 1 0 0 0,0 0 0 0 0,0 0-1 0 0,0-1 1 0 0,0 1 0 0 0,0 0 0 0 0,0 0 0 0 0,0-1 0 0 0,0 1 0 0 0,0 0 0 0 0,0 0 0 0 0,0-1 0 0 0,0 1 0 0 0,0 0 0 0 0,0 0 0 0 0,0-1 0 0 0,0 1 0 0 0,0 0 0 0 0,0 0 0 0 0,0-1 0 0 0,0 1 0 0 0,0 0 0 0 0,1 0 0 0 0,-1 0 0 0 0,0-1 0 0 0,0 1 0 0 0,0 0 0 0 0,0 0 0 0 0,1 0 0 0 0,-1 0 0 0 0,0-1 0 0 0,0 1 0 0 0,1 0 0 0 0,5-8 43 0 0,0 1 0 0 0,0 0 1 0 0,1 0-1 0 0,0 0 0 0 0,1 1 1 0 0,15-11-1 0 0,54-26 121 0 0,-71 40-150 0 0,12-7 7 0 0,3-1 26 0 0,0 0 0 0 0,0 2 0 0 0,1 0 0 0 0,40-10 0 0 0,-61 19-47 0 0,0-1 0 0 0,0 1 0 0 0,1 0 0 0 0,-1 0 0 0 0,0 0 0 0 0,0 0 0 0 0,0 0 0 0 0,0 0 0 0 0,0 0 0 0 0,0 0 0 0 0,2 1 0 0 0,-2 0 0 0 0,0-1 0 0 0,0 1 0 0 0,0 0 0 0 0,-1 0 0 0 0,1-1 0 0 0,0 1 0 0 0,0 0 0 0 0,-1 0 0 0 0,1 0 0 0 0,-1 0 0 0 0,1 0 0 0 0,-1 0 0 0 0,1 0 0 0 0,-1 0 0 0 0,1 0 0 0 0,-1 1 0 0 0,0-1 0 0 0,0 0 0 0 0,1 0 0 0 0,-1 0 0 0 0,0 0 0 0 0,0 2 0 0 0,-3 29 0 0 0,3-31 0 0 0,-6 25 0 0 0,-1 0 0 0 0,-1-1 0 0 0,-1 1 0 0 0,-14 24 0 0 0,1 1 0 0 0,-44 105 38 0 0,-53 138 60 0 0,52-93-113 0 0,28-80 238 0 0,29-93-114 0 0,1-2 413 0 0,-6 28 0 0 0,14-52-1595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5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11519 0 0,'0'0'5130'0'0,"3"0"-3872"0"0,17-1-754 0 0,0-2-1 0 0,0 0 1 0 0,0-2 0 0 0,26-8-1 0 0,11-3 327 0 0,14-1-206 0 0,79-18 24 0 0,-115 29-701 0 0,0 1 0 0 0,47 0 1 0 0,-70 5-771 0 0,1 0 1 0 0,0 1 0 0 0,0 1 0 0 0,15 3 0 0 0,-10 1-5925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5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35 151 4607 0 0,'-1'0'354'0'0,"-32"0"17025"0"0,35 1-16672 0 0,26 2-447 0 0,0-1 0 0 0,0-1 0 0 0,0-2 0 0 0,0 0 0 0 0,42-8 0 0 0,137-41 980 0 0,143-38-3493 0 0,-301 79 1186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5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1739 2 6911 0 0,'7'-1'11446'0'0,"-16"7"-9071"0"0,-18 9-2357 0 0,-129 44 1869 0 0,15-6-557 0 0,-223 86-2184 0 0,290-116 531 0 0,-2-4-1 0 0,-153 19 1 0 0,200-35 128 0 0,-39-3 0 0 0,57-1 137 0 0,0 0-1 0 0,1 0 0 0 0,-1-1 1 0 0,1-1-1 0 0,0 0 1 0 0,-20-8-1 0 0,28 11 45 0 0,1-1 1 0 0,-1 0-1 0 0,1 0 0 0 0,0 1 1 0 0,-1-1-1 0 0,1 0 0 0 0,0 0 1 0 0,-1 0-1 0 0,1 0 0 0 0,0-1 1 0 0,0 1-1 0 0,0 0 0 0 0,0 0 0 0 0,0-1 1 0 0,0 1-1 0 0,1-1 0 0 0,-1 1 1 0 0,-1-3-1 0 0,2 2-3 0 0,0 1-1 0 0,0-1 1 0 0,0 1 0 0 0,0-1 0 0 0,0 1-1 0 0,0 0 1 0 0,1-1 0 0 0,-1 1-1 0 0,0-1 1 0 0,1 1 0 0 0,-1 0 0 0 0,1-1-1 0 0,0 1 1 0 0,-1 0 0 0 0,1-1-1 0 0,1-1 1 0 0,2-2-23 0 0,1 0 1 0 0,-1 0-1 0 0,1 1 0 0 0,0 0 0 0 0,0 0 1 0 0,1 0-1 0 0,10-6 0 0 0,-4 4 86 0 0,0 1-1 0 0,1 0 1 0 0,0 0-1 0 0,0 1 1 0 0,0 1-1 0 0,25-4 1 0 0,-37 8-38 0 0,-1-1 0 0 0,1 1 0 0 0,-1-1 1 0 0,1 0-1 0 0,-1 1 0 0 0,1-1 0 0 0,-1 1 0 0 0,1-1 0 0 0,-1 1 1 0 0,1 0-1 0 0,-1-1 0 0 0,0 1 0 0 0,1-1 0 0 0,-1 1 1 0 0,0 0-1 0 0,1-1 0 0 0,-1 1 0 0 0,0 1 0 0 0,4 13 54 0 0,-3-8-38 0 0,-1-1-1 0 0,0 0 0 0 0,-1 1 1 0 0,1-1-1 0 0,-1 1 0 0 0,-3 7 1 0 0,-13 40 81 0 0,13-44-86 0 0,-125 275 280 0 0,105-239-270 0 0,-46 92-35 0 0,-168 244 0 0 0,210-347 2 0 0,-2-1 0 0 0,-65 56 0 0 0,95-90 11 0 0,0 0-1 0 0,0 0 1 0 0,0 0-1 0 0,0 0 1 0 0,0 0-1 0 0,1 0 1 0 0,-1 0-1 0 0,0 0 1 0 0,0 0-1 0 0,0 0 1 0 0,0 0-1 0 0,0 0 1 0 0,0 0-1 0 0,0 0 1 0 0,0 0-1 0 0,0 0 1 0 0,0 0-1 0 0,0 0 1 0 0,0 0-1 0 0,0 0 1 0 0,0 1-1 0 0,0-1 1 0 0,0 0-1 0 0,0 0 1 0 0,1 0-1 0 0,-1 0 1 0 0,0 0-1 0 0,0 0 1 0 0,0 0-1 0 0,0 0 1 0 0,0 0-1 0 0,0 0 1 0 0,0 0-1 0 0,0 0 1 0 0,0 0-1 0 0,0 0 1 0 0,0 0-1 0 0,0 0 1 0 0,0 0-1 0 0,0 0 1 0 0,0 1-1 0 0,0-1 1 0 0,0 0 0 0 0,0 0-1 0 0,0 0 1 0 0,0 0-1 0 0,0 0 1 0 0,0 0-1 0 0,0 0 1 0 0,0 0-1 0 0,0 0 1 0 0,0 0-1 0 0,0 0 1 0 0,0 0-1 0 0,0 0 1 0 0,0 0-1 0 0,0 0 1 0 0,-1 0-1 0 0,1 0 1 0 0,0 1-1 0 0,12-3 197 0 0,25-6-57 0 0,-11 3 81 0 0,104-15 767 0 0,27-6 191 0 0,-52 7-416 0 0,-31 7-350 0 0,104-32 1 0 0,-168 40-479 0 0,0 0 0 0 0,0 0 1 0 0,14-9-1 0 0,-20 11-280 0 0,-1 0 0 0 0,-1 0 1 0 0,1 0-1 0 0,0 0 0 0 0,-1-1 1 0 0,1 1-1 0 0,-1-1 0 0 0,1 0 0 0 0,-1 0 1 0 0,0 0-1 0 0,-1 0 0 0 0,1 0 1 0 0,0 0-1 0 0,1-5 0 0 0,-1-3-7417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5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59 167 11055 0 0,'-6'-4'258'0'0,"-1"1"-1"0"0,0 0 1 0 0,0 0 0 0 0,-1 0-1 0 0,-15-3 10236 0 0,26 8-9757 0 0,8 3-472 0 0,1-1-1 0 0,-1 0 0 0 0,1-1 0 0 0,0 0 1 0 0,0-1-1 0 0,20 2 0 0 0,79-3 30 0 0,-100-1-230 0 0,43-3 38 0 0,0-2-1 0 0,0-3 0 0 0,78-21 1 0 0,-42 2-1017 0 0,101-45 1 0 0,-143 51-3481 0 0,-29 14-3055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5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16039 0 0,'0'0'6175'0'0,"-1"2"-5523"0"0,-10 27-85 0 0,-2 0 1 0 0,-23 37 0 0 0,-6 13-434 0 0,32-59-133 0 0,-81 188-3 0 0,77-169 5 0 0,1 0 0 0 0,3 1 0 0 0,-9 63 0 0 0,18-96 3 0 0,0 1 1 0 0,1-1 0 0 0,0 1-1 0 0,0-1 1 0 0,1 1 0 0 0,0-1-1 0 0,0 1 1 0 0,1-1 0 0 0,0 0-1 0 0,1 1 1 0 0,4 10 0 0 0,-4-14-23 0 0,-1 1 0 0 0,1-1 1 0 0,0 1-1 0 0,0-1 1 0 0,1 0-1 0 0,-1-1 0 0 0,1 1 1 0 0,0 0-1 0 0,0-1 0 0 0,0 0 1 0 0,1 0-1 0 0,-1 0 1 0 0,1-1-1 0 0,0 1 0 0 0,-1-1 1 0 0,1 0-1 0 0,7 1 0 0 0,-5-1-424 0 0,0 0 0 0 0,0-1-1 0 0,0 0 1 0 0,0 0-1 0 0,0-1 1 0 0,0 0 0 0 0,0 0-1 0 0,0-1 1 0 0,14-2 0 0 0,1-4-1110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5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6911 0 0,'-1'1'7658'0'0,"0"1"-7400"0"0,0 0 0 0 0,1 0 0 0 0,-1-1 0 0 0,0 1 0 0 0,1 0 0 0 0,-1 0 1 0 0,1 0-1 0 0,-1 0 0 0 0,1 0 0 0 0,0 0 0 0 0,0 1 0 0 0,0-1 0 0 0,0 0 0 0 0,0 0 1 0 0,0 0-1 0 0,1 0 0 0 0,-1 0 0 0 0,1 0 0 0 0,-1 0 0 0 0,1 0 0 0 0,2 3 1 0 0,1 5 203 0 0,2 0 0 0 0,10 16 1 0 0,-12-21-193 0 0,14 21 539 0 0,2-1 0 0 0,35 35 0 0 0,51 38 469 0 0,-72-69-957 0 0,105 96 599 0 0,-85-76-672 0 0,-2 2-1 0 0,48 61 1 0 0,-91-100-195 0 0,0-1 0 0 0,1 0 0 0 0,1-1 0 0 0,0 0 0 0 0,18 13 0 0 0,-26-21-181 0 0,0 0 0 0 0,0 0 0 0 0,0 0 0 0 0,0-1 0 0 0,0 0 0 0 0,1 1 0 0 0,-1-1 0 0 0,0 0 0 0 0,1 0 0 0 0,-1-1 0 0 0,1 1 0 0 0,-1-1 0 0 0,1 0 0 0 0,-1 0 0 0 0,1 0 0 0 0,0 0 0 0 0,-1 0 0 0 0,1-1 0 0 0,-1 0 0 0 0,1 0 0 0 0,-1 0 0 0 0,0 0 0 0 0,1 0 0 0 0,-1-1 0 0 0,0 1 0 0 0,0-1 0 0 0,0 0 0 0 0,3-2 0 0 0,8-9-1473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5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1 9671 0 0,'0'0'11598'0'0,"-1"2"-11030"0"0,-2 15-211 0 0,-1-1 0 0 0,0 0 0 0 0,-2 0-1 0 0,0-1 1 0 0,0 0 0 0 0,-14 23 0 0 0,-61 83 207 0 0,80-120-552 0 0,-32 41 167 0 0,-2-1-1 0 0,-1-2 1 0 0,-51 43-1 0 0,-134 91 338 0 0,147-117-349 0 0,48-37-138 0 0,-18 14-60 0 0,-49 47 0 0 0,90-76 489 0 0,1-2-2125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3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 9215 0 0,'-1'-1'707'0'0,"-6"-2"-2041"0"0,-5-1 9154 0 0,23 9-6350 0 0,17 10-1059 0 0,0 1 0 0 0,33 26-1 0 0,50 46 584 0 0,-54-42-651 0 0,-41-34-313 0 0,64 51 655 0 0,75 77 0 0 0,-133-117-548 0 0,-1 1 0 0 0,0 1 0 0 0,-2 0 0 0 0,-1 2 0 0 0,-1 0 0 0 0,-2 1 0 0 0,20 47 0 0 0,-30-61-141 0 0,-1 0-1 0 0,0 0 1 0 0,-1 1-1 0 0,-1-1 1 0 0,0 1-1 0 0,0 0 1 0 0,-2-1 0 0 0,-1 25-1 0 0,0-29 2 0 0,-1-1 1 0 0,0 0-1 0 0,0 0 0 0 0,-1 0 1 0 0,0 0-1 0 0,0 0 0 0 0,-1-1 1 0 0,0 1-1 0 0,-1-1 0 0 0,0 0 1 0 0,0 0-1 0 0,-1-1 0 0 0,0 0 1 0 0,-11 11-1 0 0,1-4 28 0 0,0-2 0 0 0,-1 0 0 0 0,-23 13 0 0 0,-58 24 84 0 0,79-41-91 0 0,-158 74 35 0 0,171-79-49 0 0,-7 3-64 0 0,-21 14 0 0 0,33-19-537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5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18 2759 0 0,'-2'0'207'0'0,"-1"-1"249"0"0,1 0 0 0 0,-1 1 0 0 0,0 0 0 0 0,1-1 0 0 0,-1 1 0 0 0,0 0 0 0 0,-3 1 0 0 0,-3-2 7113 0 0,8 1-7215 0 0,0 0 0 0 0,0 0 0 0 0,1 0 1 0 0,-1 0-1 0 0,0-1 0 0 0,1 1 0 0 0,-1 0 0 0 0,0 0 0 0 0,1-1 0 0 0,-1 1 0 0 0,0-1 0 0 0,1 1 0 0 0,-1 0 0 0 0,1-1 0 0 0,-1 1 0 0 0,1-1 0 0 0,-1 1 0 0 0,0-2 0 0 0,14 1 3617 0 0,12-1-3981 0 0,-19 0 50 0 0,1 1 0 0 0,-1 0 0 0 0,0 1 0 0 0,1-1 0 0 0,-1 1 0 0 0,0 1 0 0 0,12 1 0 0 0,-5 0-13 0 0,-1 0 15 0 0,-1 6-31 0 0,-9-7-7 0 0,-1 1-1 0 0,1 0 1 0 0,-1-1-1 0 0,0 1 1 0 0,0 0-1 0 0,0 0 1 0 0,0 0-1 0 0,0 0 1 0 0,0 0-1 0 0,-1 0 1 0 0,1 1 0 0 0,-1-1-1 0 0,1 0 1 0 0,-1 0-1 0 0,0 0 1 0 0,0 0-1 0 0,0 3 1 0 0,0-1 12 0 0,-1 0-1 0 0,0 0 1 0 0,0 0 0 0 0,0-1-1 0 0,-1 1 1 0 0,1 0 0 0 0,-1-1 0 0 0,-4 7-1 0 0,-2 2 30 0 0,-1-1-1 0 0,0-1 0 0 0,0 1 1 0 0,-15 10-1 0 0,-10 7-26 0 0,-58 35 1 0 0,-18 14-3 0 0,101-69-5 0 0,7-7 47 0 0,16 6 100 0 0,-4-1-26 0 0,1-4-20 0 0,0 0 1 0 0,0-1 0 0 0,0 0-1 0 0,0 0 1 0 0,0-1-1 0 0,21-3 1 0 0,-16 1-20 0 0,191-11 507 0 0,-136 4-2370 0 0,-40 3-147 0 0,-16 3-4070 0 0,0-2-1747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5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 4607 0 0,'-10'-5'10683'0'0,"10"19"-9975"0"0,0-2-462 0 0,2 0 0 0 0,-1 0 0 0 0,2-1 0 0 0,-1 1 0 0 0,2-1 0 0 0,-1 1 0 0 0,2-1 0 0 0,0 0 0 0 0,8 15 0 0 0,2-2 254 0 0,1 1 1 0 0,34 37-1 0 0,76 76 1347 0 0,46 53 714 0 0,-148-161-1882 0 0,-1 0-1 0 0,32 56 1 0 0,-49-73-544 0 0,0 0 1 0 0,-1 0 0 0 0,0 0-1 0 0,-1 1 1 0 0,0 0 0 0 0,-1-1-1 0 0,-1 1 1 0 0,0 0 0 0 0,-1 1-1 0 0,0 19 1 0 0,-3-13-77 0 0,-1 0 0 0 0,-1 1 0 0 0,0-2 0 0 0,-2 1 0 0 0,0-1 1 0 0,-2 0-1 0 0,0 0 0 0 0,-18 31 0 0 0,11-26-63 0 0,-2-1 0 0 0,0 0 1 0 0,-2-1-1 0 0,0-1 0 0 0,-40 34 0 0 0,-139 121-3116 0 0,185-164 1332 0 0,1-2-69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5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1839 0 0,'2'-1'12596'0'0,"24"-6"-10718"0"0,146-37 3403 0 0,-157 42-5043 0 0,0 1 0 0 0,-1 0 0 0 0,1 1 0 0 0,0 1-1 0 0,-1 0 1 0 0,1 1 0 0 0,0 0 0 0 0,21 7 0 0 0,-8-3-114 0 0,0-1-1 0 0,0-1 0 0 0,0-2 1 0 0,0-1-1 0 0,1-1 1 0 0,49-7-1 0 0,-17-3-175 0 0,-1-3-1 0 0,60-20 1 0 0,-112 30-65 0 0,11-2-433 0 0,0-1 0 0 0,-1-2 0 0 0,29-14 0 0 0,-29 10-1232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5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14479 0 0,'0'0'1456'0'0,"2"0"-1333"0"0,28 0 1570 0 0,46-6-1 0 0,23-4 1471 0 0,-60 7-2045 0 0,48-9 0 0 0,167-56-225 0 0,-253 67-893 0 0,127-44-4254 0 0,-98 32-3628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5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0 12407 0 0,'0'0'1126'0'0,"-2"0"-929"0"0,-36 10 1150 0 0,0 1 0 0 0,1 2-1 0 0,-43 20 1 0 0,70-28-1217 0 0,-212 109 1984 0 0,199-100-2030 0 0,1 2 0 0 0,0 0 1 0 0,2 1-1 0 0,0 1 0 0 0,0 1 1 0 0,2 1-1 0 0,1 0 1 0 0,0 2-1 0 0,1 0 0 0 0,-17 33 1 0 0,24-39-41 0 0,1 1 1 0 0,1 0-1 0 0,1 0 1 0 0,0 1-1 0 0,1-1 0 0 0,1 1 1 0 0,1 0-1 0 0,0 0 1 0 0,1 1-1 0 0,1-1 1 0 0,1 1-1 0 0,1-1 1 0 0,0 0-1 0 0,2 0 1 0 0,0 1-1 0 0,6 19 0 0 0,-5-26-28 0 0,0-1-1 0 0,0 0 0 0 0,2 0 0 0 0,-1-1 0 0 0,1 1 0 0 0,1-1 0 0 0,8 11 0 0 0,-10-15-148 0 0,1-1-1 0 0,-1 1 0 0 0,1-1 1 0 0,0 0-1 0 0,0-1 1 0 0,0 1-1 0 0,1-1 0 0 0,-1-1 1 0 0,1 1-1 0 0,0-1 1 0 0,0 0-1 0 0,11 2 1 0 0,18 2-769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7:5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10135 0 0,'0'0'919'0'0,"-1"2"-423"0"0,0 1-60 0 0,0 0 1 0 0,0 0-1 0 0,0 0 0 0 0,0 0 0 0 0,0 0 1 0 0,1 1-1 0 0,-1-1 0 0 0,1 0 0 0 0,0 0 1 0 0,0 0-1 0 0,0 1 0 0 0,1-1 1 0 0,-1 0-1 0 0,1 0 0 0 0,-1 0 0 0 0,1 0 1 0 0,0 0-1 0 0,2 4 0 0 0,2 5 137 0 0,1 0 1 0 0,0 0-1 0 0,10 14 1 0 0,5 4-190 0 0,3 0 0 0 0,0-1 0 0 0,2-1 0 0 0,0-2 0 0 0,35 26 0 0 0,160 104 619 0 0,-212-151-972 0 0,35 25 77 0 0,-1 1 0 0 0,51 49 0 0 0,-77-64-109 0 0,-2 1 1 0 0,0 0-1 0 0,0 1 0 0 0,-2 0 0 0 0,0 1 1 0 0,-2 1-1 0 0,0 0 0 0 0,9 22 0 0 0,-12-16-80 0 0,-7-24-59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0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0 6911 0 0,'-2'2'5694'0'0,"-36"36"100"0"0,-104 108-2914 0 0,121-122-2650 0 0,-289 333 1988 0 0,100-123-2034 0 0,126-158-1164 0 0,82-75-12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0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 12463 0 0,'0'0'4748'0'0,"2"-1"-4136"0"0,11-3-19 0 0,0 0 0 0 0,0 1-1 0 0,1 1 1 0 0,-1 0 0 0 0,1 0 0 0 0,0 1-1 0 0,-1 1 1 0 0,16 2 0 0 0,-23-1-414 0 0,1 0 0 0 0,0 0 0 0 0,-1 1 0 0 0,1 0 1 0 0,-1 0-1 0 0,11 5 0 0 0,-15-6-150 0 0,0 0 0 0 0,0 1 0 0 0,0-1 0 0 0,-1 0 0 0 0,1 0 0 0 0,-1 1 0 0 0,1-1 0 0 0,-1 1 0 0 0,1-1 0 0 0,-1 1 0 0 0,0 0 1 0 0,1-1-1 0 0,-1 1 0 0 0,0 0 0 0 0,0 0 0 0 0,-1 0 0 0 0,1 0 0 0 0,0 0 0 0 0,-1 0 0 0 0,1 0 0 0 0,-1 0 0 0 0,1 0 0 0 0,-1 0 0 0 0,0 0 0 0 0,0 3 0 0 0,-1 2-18 0 0,0 0-1 0 0,-1 0 1 0 0,0 0-1 0 0,0 0 1 0 0,0 0-1 0 0,-1 0 1 0 0,-7 12-1 0 0,-2 0 4 0 0,-18 23 0 0 0,-37 32-14 0 0,45-52 0 0 0,-35 45 0 0 0,56-66 0 0 0,0 0 0 0 0,0 0 0 0 0,0 0 0 0 0,0 0 0 0 0,1 0 0 0 0,-1 1 0 0 0,0-1 0 0 0,1 0 0 0 0,-1 1 0 0 0,0-1 0 0 0,1 0 0 0 0,-1 3 0 0 0,0 0 0 0 0,0 9 0 0 0,3-2 0 0 0,-1-8 20 0 0,1 0-1 0 0,0 0 1 0 0,0 0-1 0 0,0-1 1 0 0,0 1-1 0 0,1-1 1 0 0,-1 1-1 0 0,1-1 1 0 0,-1 0-1 0 0,1 0 1 0 0,0 0-1 0 0,0 0 1 0 0,-1 0-1 0 0,2-1 1 0 0,-1 0-1 0 0,0 1 1 0 0,0-1 0 0 0,0 0-1 0 0,0 0 1 0 0,6 0-1 0 0,4 1 103 0 0,0 0-1 0 0,0-1 1 0 0,26-1-1 0 0,-22-1 16 0 0,1-2-1 0 0,0 0 1 0 0,-1 0-1 0 0,18-8 1 0 0,16-7-814 0 0,0-3-3750 0 0,-30 12 768 0 0,11-3-4133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0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12895 0 0,'0'0'1172'0'0,"0"3"-966"0"0,-1 10-66 0 0,0 0 1 0 0,1 0 0 0 0,0 1 0 0 0,2-1 0 0 0,-1 0 0 0 0,5 16-1 0 0,27 79 1383 0 0,-19-71-993 0 0,2 0 0 0 0,36 62 0 0 0,54 62 697 0 0,-7-13-167 0 0,-77-110-653 0 0,-1 0 1 0 0,16 44 0 0 0,-30-61-314 0 0,0 0 1 0 0,-2 0 0 0 0,0 1 0 0 0,-1 0 0 0 0,-1 0-1 0 0,-1 0 1 0 0,-1 0 0 0 0,-2 0 0 0 0,0 0 0 0 0,-1 0-1 0 0,-6 29 1 0 0,1-24 28 0 0,0 1 1 0 0,-2-1-1 0 0,-2-1 0 0 0,0 0 0 0 0,-2-1 1 0 0,0 0-1 0 0,-2 0 0 0 0,-24 30 0 0 0,6-14 20 0 0,-2-1-1 0 0,-1-2 1 0 0,-2-2 0 0 0,-2-1-1 0 0,-45 30 1 0 0,-160 96-1120 0 0,220-140-890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0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5983 0 0,'0'0'14103'0'0,"2"0"-13188"0"0,29-1 596 0 0,34-8 1 0 0,-29 4-948 0 0,125-19 505 0 0,37-5 105 0 0,-81 24-5449 0 0,-102 5-3978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3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75 6447 0 0,'2'0'499'0'0,"26"2"-172"0"0,-13 2 8123 0 0,-15 1-8143 0 0,-1-1-1 0 0,0 1 1 0 0,0 0-1 0 0,0 0 0 0 0,0 0 1 0 0,-1 0-1 0 0,0-1 1 0 0,0 1-1 0 0,-3 6 1 0 0,-6 5 87 0 0,-13 18 0 0 0,9-12 101 0 0,9-15-365 0 0,-106 170 1524 0 0,108-171-1621 0 0,1 1-1 0 0,0 0 1 0 0,0 0 0 0 0,1 0-1 0 0,0 0 1 0 0,0 1-1 0 0,1-1 1 0 0,-1 13-1 0 0,2-19-16 0 0,0 0-1 0 0,0 0 1 0 0,0 0-1 0 0,1 0 0 0 0,-1-1 1 0 0,1 1-1 0 0,-1 0 0 0 0,1 0 1 0 0,-1 0-1 0 0,1 0 0 0 0,-1 0 1 0 0,1 0-1 0 0,0-1 0 0 0,-1 1 1 0 0,1 0-1 0 0,0-1 0 0 0,0 1 1 0 0,1 1-1 0 0,16 8 224 0 0,-11-8-127 0 0,0 0 0 0 0,0 0 0 0 0,0-1 0 0 0,0 0 0 0 0,0 0 0 0 0,1 0 0 0 0,-1-1 0 0 0,0 0 0 0 0,12-2 0 0 0,3-1 240 0 0,40-12 0 0 0,-40 8-272 0 0,1-2 0 0 0,-1 0 0 0 0,0-1 0 0 0,-1-1-1 0 0,29-21 1 0 0,-20 10-90 0 0,0-2 0 0 0,45-47 0 0 0,-58 51-135 0 0,-2-1-1 0 0,0 0 1 0 0,-1-1-1 0 0,15-33 1 0 0,-16 29-446 0 0,1 1 1 0 0,1 1 0 0 0,22-28-1 0 0,-35 50 246 0 0,0-1 0 0 0,1 1-1 0 0,-1 0 1 0 0,1 0 0 0 0,-1 0-1 0 0,1 0 1 0 0,-1 1 0 0 0,1-1-1 0 0,0 1 1 0 0,5-3 0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3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9703 0 0,'0'0'6056'0'0,"1"2"-5613"0"0,0 5-271 0 0,1-1 0 0 0,-1 1 0 0 0,0 1 0 0 0,-1-1 1 0 0,1 0-1 0 0,-1 0 0 0 0,-1 0 0 0 0,1 0 0 0 0,-1 0 0 0 0,-1 0 0 0 0,1 0 0 0 0,-1 0 1 0 0,-3 6-1 0 0,-6 14 203 0 0,-26 47 1 0 0,24-50-133 0 0,-84 166 86 0 0,52-89-265 0 0,38-86-53 0 0,1-1 32 0 0,3-2-58 0 0,3-10-120 0 0,2-9-792 0 0,1-1 194 0 0,0 0 0 0 0,7-12 0 0 0,-1 2-645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0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0 6911 0 0,'0'0'4956'0'0,"0"3"-2606"0"0,-1 1-1960 0 0,0 0 1 0 0,0 0 0 0 0,-1 0-1 0 0,1 0 1 0 0,-1-1 0 0 0,0 1 0 0 0,0-1-1 0 0,-5 7 1 0 0,-25 29 195 0 0,21-27-259 0 0,-101 101 1193 0 0,10-13-512 0 0,16-2-541 0 0,-86 125 0 0 0,150-191-457 0 0,2 0-1 0 0,1 2 0 0 0,2 0 0 0 0,1 1 0 0 0,-15 50 0 0 0,26-67 24 0 0,1 1-1 0 0,0-1 1 0 0,1 1-1 0 0,1-1 1 0 0,1 1-1 0 0,0 0 1 0 0,2-1-1 0 0,0 1 1 0 0,1 0-1 0 0,1-1 0 0 0,1 1 1 0 0,0-1-1 0 0,7 18 1 0 0,2-4 68 0 0,1 0 1 0 0,1-1 0 0 0,2-1-1 0 0,1-1 1 0 0,1 0 0 0 0,2-1-1 0 0,36 39 1 0 0,34 16 30 0 0,-77-72-110 0 0,0 0 0 0 0,0-2 0 0 0,1 0 0 0 0,1-1 0 0 0,16 7 0 0 0,-18-11-22 0 0,-1-4 0 0 0,-10-1-301 0 0,1 0-1 0 0,-1 0 1 0 0,1-1-1 0 0,-1 0 0 0 0,0 0 1 0 0,1 1-1 0 0,-1-2 1 0 0,0 1-1 0 0,0 0 1 0 0,0-1-1 0 0,-1 1 1 0 0,5-6-1 0 0,4-4-6954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0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1530 11 10135 0 0,'3'0'238'0'0,"-2"0"-195"0"0,0 0 0 0 0,-1 0-1 0 0,1 0 1 0 0,0 0 0 0 0,-1 0 0 0 0,1 0-1 0 0,0 0 1 0 0,0 0 0 0 0,-1 0-1 0 0,1-1 1 0 0,0 1 0 0 0,-1 0-1 0 0,1 0 1 0 0,0-1 0 0 0,-1 1 0 0 0,1 0-1 0 0,-1-1 1 0 0,9-7 6945 0 0,-19 14-4289 0 0,9-5-2450 0 0,-94 60 645 0 0,-2-4-1 0 0,-182 77 1 0 0,234-115-1228 0 0,-1-2-1 0 0,-79 18 0 0 0,108-31 227 0 0,-1-1-1 0 0,1-1 0 0 0,-1 0 0 0 0,0-2 0 0 0,0 0 0 0 0,1-1 0 0 0,-1 0 0 0 0,0-2 1 0 0,1 0-1 0 0,-30-9 0 0 0,38 8-17 0 0,0 0 0 0 0,1 0 0 0 0,-1-1 0 0 0,1-1 0 0 0,0 1 0 0 0,0-1 0 0 0,1 0 0 0 0,0-1 0 0 0,0 0 1 0 0,0 0-1 0 0,-8-12 0 0 0,12 14 57 0 0,-1 0 1 0 0,1 0 0 0 0,0 0-1 0 0,1-1 1 0 0,-1 1 0 0 0,1-1 0 0 0,0 0-1 0 0,1 1 1 0 0,-1-1 0 0 0,1 0-1 0 0,0 0 1 0 0,1 0 0 0 0,-1 0-1 0 0,1 0 1 0 0,1 0 0 0 0,-1-1-1 0 0,1 1 1 0 0,0 0 0 0 0,3-9 0 0 0,0 2 42 0 0,1 5 52 0 0,-4 7 668 0 0,0 3-502 0 0,1 7-98 0 0,0 0 0 0 0,-1 0 0 0 0,0 0 0 0 0,-1-1 0 0 0,0 1 0 0 0,-2 14 0 0 0,-12 57-23 0 0,10-60-13 0 0,-11 51 20 0 0,-47 128 1 0 0,42-148-45 0 0,-3 0 0 0 0,-2-2 0 0 0,-34 51 0 0 0,-30 22 20 0 0,-14 23 31 0 0,66-76-30 0 0,11-19-57 0 0,20-40 9 0 0,-1 2 41 0 0,0 0 0 0 0,1 0 1 0 0,0 0-1 0 0,1 1 0 0 0,-5 17 0 0 0,10-29-3 0 0,-1 0 0 0 0,1 0 1 0 0,0 0-1 0 0,0 0 0 0 0,0 1 0 0 0,0-1 0 0 0,0 0 0 0 0,0 0 1 0 0,0 0-1 0 0,1 0 0 0 0,-1 0 0 0 0,0 0 0 0 0,0-1 0 0 0,1 1 0 0 0,-1 0 1 0 0,1 0-1 0 0,-1 0 0 0 0,1 0 0 0 0,-1 0 0 0 0,1 0 0 0 0,-1 0 0 0 0,2 0 1 0 0,-1 0-3 0 0,0 0 0 0 0,1 0 0 0 0,-1 0 0 0 0,1-1 1 0 0,-1 1-1 0 0,1 0 0 0 0,-1-1 0 0 0,1 1 0 0 0,-1-1 1 0 0,1 0-1 0 0,0 1 0 0 0,1-1 0 0 0,5 0 92 0 0,-1 0-1 0 0,0 0 0 0 0,0-1 1 0 0,12-3-1 0 0,90-28 473 0 0,-68 18-310 0 0,80-15 0 0 0,-23 22 325 0 0,-87 5-1174 0 0,1 0 0 0 0,-1-1 0 0 0,0-1 0 0 0,0 0 0 0 0,-1 0 1 0 0,1-1-1 0 0,-1 0 0 0 0,0-1 0 0 0,0 0 0 0 0,15-13 0 0 0,-2 2-1080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0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16439 0 0,'0'0'2772'0'0,"2"0"-2240"0"0,75-9 1852 0 0,84-10-466 0 0,-94 10-1432 0 0,361-53-281 0 0,-396 54-1737 0 0,-20 4-1784 0 0,-5 1-131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0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70 17935 0 0,'-2'-4'174'0'0,"0"0"0"0"0,0-1 0 0 0,0 1 0 0 0,-1 0 0 0 0,0 0 0 0 0,0 0 0 0 0,0 1 0 0 0,0-1-1 0 0,0 1 1 0 0,-1-1 0 0 0,1 1 0 0 0,-1 0 0 0 0,0 1 0 0 0,0-1 0 0 0,0 1 0 0 0,0-1 0 0 0,-8-2 0 0 0,6 4-56 0 0,0-1 0 0 0,1 1 0 0 0,-1 0 0 0 0,0 1 0 0 0,0 0 0 0 0,0 0 0 0 0,1 0 0 0 0,-1 0 0 0 0,0 1 0 0 0,0 0 0 0 0,1 0 0 0 0,-1 1 0 0 0,0-1 0 0 0,-6 4 0 0 0,5-2-91 0 0,0 1-1 0 0,-1 0 1 0 0,1 0-1 0 0,1 0 1 0 0,-1 1-1 0 0,1 0 1 0 0,-1 1-1 0 0,-7 9 1 0 0,5-5-9 0 0,1 0 0 0 0,1 1 0 0 0,0 0 0 0 0,-10 20 0 0 0,4 1 18 0 0,2-1 0 0 0,1 2 0 0 0,-7 39-1 0 0,8-26 34 0 0,-3 54-1 0 0,11-74-125 0 0,0 0 0 0 0,2 0 1 0 0,6 43-1 0 0,-5-60-54 0 0,0-1-1 0 0,0 1 1 0 0,1-1 0 0 0,0 0 0 0 0,0 0 0 0 0,1 0 0 0 0,0-1-1 0 0,0 1 1 0 0,10 11 0 0 0,-9-14-61 0 0,-1 0-1 0 0,1 0 1 0 0,1 0 0 0 0,-1-1 0 0 0,1 0-1 0 0,-1 0 1 0 0,1 0 0 0 0,1-1-1 0 0,-1 0 1 0 0,0 0 0 0 0,1-1-1 0 0,10 4 1 0 0,8-2-1389 0 0,-1-1-353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03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5983 0 0,'0'0'464'0'0,"-1"1"-305"0"0,-4 9 1014 0 0,0 1-1 0 0,1-1 0 0 0,0 1 1 0 0,0 0-1 0 0,1 0 1 0 0,1 0-1 0 0,-2 18 1 0 0,2-4 617 0 0,1-1 0 0 0,4 39 1 0 0,-1-47-1527 0 0,1-1 1 0 0,0 0-1 0 0,1 0 1 0 0,1 0 0 0 0,1 0-1 0 0,0-1 1 0 0,0 0 0 0 0,2 0-1 0 0,-1-1 1 0 0,2 0 0 0 0,0 0-1 0 0,14 15 1 0 0,-5-9-71 0 0,0-1-1 0 0,1-1 1 0 0,1 0 0 0 0,1-2-1 0 0,1 0 1 0 0,37 19-1 0 0,189 70 1279 0 0,-206-88-1304 0 0,0 0-119 0 0,16 7 14 0 0,81 20 0 0 0,-125-40-172 0 0,-1 0-1 0 0,24 0 1 0 0,-35-3-68 0 0,-1-1 8 0 0,0 0 1 0 0,0-1-1 0 0,1 1 1 0 0,-1-1-1 0 0,0 0 1 0 0,0 1-1 0 0,-1-1 1 0 0,1 0-1 0 0,0 0 1 0 0,0 1-1 0 0,-1-1 1 0 0,1 0-1 0 0,-1 0 1 0 0,1-3-1 0 0,-1-1-468 0 0,0 0-1 0 0,-1 1 0 0 0,-1-10 0 0 0,-2-7-1098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0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1 11055 0 0,'-2'1'8402'0'0,"-3"1"-8212"0"0,-1 0 0 0 0,1 1 1 0 0,-1-1-1 0 0,1 2 1 0 0,0-1-1 0 0,1 0 0 0 0,-1 1 1 0 0,0 0-1 0 0,-6 7 1 0 0,-42 55 1434 0 0,25-30-982 0 0,-38 37 0 0 0,-4-9-401 0 0,-136 94 0 0 0,-93 34 113 0 0,294-189-355 0 0,-6 3-16 0 0,10-5-71 0 0,4-2-45 0 0,25-14-1240 0 0,-1-1 0 0 0,0-2 1 0 0,35-29-1 0 0,-19 13-498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0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8751 0 0,'0'0'1198'0'0,"-2"1"322"0"0,1-1-1240 0 0,0 0 0 0 0,0 1 1 0 0,0-1-1 0 0,1 1 0 0 0,-1-1 0 0 0,0 0 1 0 0,0 1-1 0 0,0 0 0 0 0,0-1 1 0 0,1 1-1 0 0,-1-1 0 0 0,0 1 0 0 0,1 0 1 0 0,-1 0-1 0 0,0-1 0 0 0,1 1 1 0 0,-1 0-1 0 0,1 0 0 0 0,-1 0 0 0 0,0 1 1 0 0,0 1-53 0 0,0 1-1 0 0,0-1 1 0 0,0 0 0 0 0,1 1 0 0 0,-1-1 0 0 0,1 5 0 0 0,-1 1-152 0 0,1 0 0 0 0,1 0 0 0 0,0 0 0 0 0,2 10 0 0 0,2-4 129 0 0,0 0 0 0 0,1-1 0 0 0,0 1 0 0 0,1-1 0 0 0,1-1 0 0 0,1 1 0 0 0,-1-2 0 0 0,2 1 1 0 0,17 18-1 0 0,12 8 575 0 0,59 45 1 0 0,-91-79-699 0 0,69 57 1158 0 0,77 82-1 0 0,-147-138-1216 0 0,0 0-1 0 0,-1 0 1 0 0,0 1-1 0 0,0 0 1 0 0,-1 0 0 0 0,0 1-1 0 0,0-1 1 0 0,-1 1-1 0 0,0 0 1 0 0,0-1-1 0 0,-1 2 1 0 0,0-1 0 0 0,0 0-1 0 0,-1 0 1 0 0,0 0-1 0 0,-1 1 1 0 0,0-1-1 0 0,0 0 1 0 0,0 1 0 0 0,-1-1-1 0 0,-1 0 1 0 0,1 1-1 0 0,-1-1 1 0 0,-1 0-1 0 0,1 0 1 0 0,-1-1 0 0 0,-4 9-1 0 0,-5 4 8 0 0,-1-1 1 0 0,-1 1-1 0 0,0-2 0 0 0,-19 19 0 0 0,-71 62 172 0 0,75-74-187 0 0,-55 45-24 0 0,-20 19-38 0 0,102-87-17 0 0,5-3-944 0 0,5 0 603 0 0,-1 0 0 0 0,0-1 0 0 0,1 0 0 0 0,-1 0 0 0 0,9-4 0 0 0,-11 3-843 0 0,0 1-1 0 0,0-1 0 0 0,-1-1 0 0 0,1 1 0 0 0,4-4 1 0 0,6-8-5430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0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6911 0 0,'0'0'315'0'0,"-1"1"-7"0"0,-2 2-154 0 0,1 1 0 0 0,-1 0-1 0 0,1-1 1 0 0,0 1 0 0 0,0 0 0 0 0,0 0-1 0 0,0 0 1 0 0,1 1 0 0 0,-1-1 0 0 0,1 0-1 0 0,0 0 1 0 0,1 1 0 0 0,-1-1 0 0 0,1 1-1 0 0,0-1 1 0 0,0 1 0 0 0,0-1 0 0 0,1 6 0 0 0,2 8 1621 0 0,0 0 1 0 0,2-1-1 0 0,7 23 1 0 0,-1-13-1374 0 0,1 1 1 0 0,1-1-1 0 0,1-1 1 0 0,2 0-1 0 0,29 37 1 0 0,108 108 459 0 0,-124-141-562 0 0,27 28 232 0 0,81 87 1005 0 0,-100-102-725 0 0,46 69 1 0 0,-66-85-541 0 0,-1 1 0 0 0,-2 0 0 0 0,0 1 0 0 0,9 33 0 0 0,-16-39-165 0 0,-1 1-1 0 0,-1 0 1 0 0,-1 0-1 0 0,-1 0 1 0 0,-1 1 0 0 0,-2 27-1 0 0,-2-26-54 0 0,-1 0 0 0 0,-1 0 0 0 0,-1 0 0 0 0,-1-1 0 0 0,-1 0 0 0 0,-2 0 0 0 0,0-1 0 0 0,-2 0 0 0 0,0-1 0 0 0,-2 0 0 0 0,0-1 0 0 0,-2 0 0 0 0,-19 22 0 0 0,-7 3-11 0 0,-1-3-1 0 0,-1-1 1 0 0,-3-3-1 0 0,-79 55 1 0 0,63-54-451 0 0,-70 34 0 0 0,130-74 324 0 0,0 0-99 0 0,0 1 0 0 0,-1-1 0 0 0,1 0 0 0 0,-1 0 0 0 0,0 0 0 0 0,1-1 0 0 0,-1 1 0 0 0,-4 0 0 0 0,12-15-2518 0 0,9-24-4807 0 0,-7 19 979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0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72 8287 0 0,'0'0'639'0'0,"0"-2"-415"0"0,21-47 8205 0 0,-21 48-7578 0 0,0 0-729 0 0,0 0 0 0 0,0 1 1 0 0,0-1-1 0 0,0 0 0 0 0,0 0 0 0 0,1 1 0 0 0,-1-1 1 0 0,0 0-1 0 0,0 0 0 0 0,1 1 0 0 0,-1-1 1 0 0,0 0-1 0 0,1 1 0 0 0,-1-1 0 0 0,0 0 1 0 0,1 1-1 0 0,-1-1 0 0 0,1 1 0 0 0,-1-1 0 0 0,1 0 1 0 0,0 1-1 0 0,-1-1 0 0 0,1 1 0 0 0,-1 0 1 0 0,1-1-1 0 0,0 1 0 0 0,-1-1 0 0 0,1 1 1 0 0,0 0-1 0 0,0 0 0 0 0,-1-1 0 0 0,1 1 0 0 0,0 0 1 0 0,0 0-1 0 0,-1 0 0 0 0,1 0 0 0 0,0 0 1 0 0,0 0-1 0 0,0 0 0 0 0,-1 0 0 0 0,1 0 0 0 0,1 1 1 0 0,2-1-62 0 0,-1 1 0 0 0,0 0 0 0 0,1 0 0 0 0,-1 0 0 0 0,0 0 0 0 0,1 0 0 0 0,-1 1 0 0 0,3 2 0 0 0,1 0-28 0 0,-4-1-16 0 0,1-1 0 0 0,-1 1 0 0 0,1 0 0 0 0,-1 0 0 0 0,0 0 0 0 0,0 0 0 0 0,0 1 0 0 0,-1-1 0 0 0,1 1 0 0 0,3 6 0 0 0,0 1-6 0 0,0 1 31 0 0,4 12-28 0 0,-11-12-16 0 0,0-7 1 0 0,1-1 5 0 0,-1-1 0 0 0,0 0 0 0 0,-1 0 0 0 0,1 1 0 0 0,0-1 0 0 0,-1 0 0 0 0,0 0 0 0 0,0 0 0 0 0,0-1 0 0 0,0 1 0 0 0,-3 3 0 0 0,-32 27 85 0 0,16-15-50 0 0,-45 39 125 0 0,36-32-30 0 0,-36 38 0 0 0,54-49-106 0 0,-1 0-1 0 0,2 1 0 0 0,0 0 1 0 0,0 1-1 0 0,2 0 1 0 0,-16 34-1 0 0,21-32-29 0 0,5-13 3 0 0,0-2 11 0 0,0 8 41 0 0,0-9-34 0 0,0 0 1 0 0,0 0-1 0 0,-1 0 1 0 0,1 0-1 0 0,1 0 0 0 0,-1 0 1 0 0,0 0-1 0 0,0 0 1 0 0,1 0-1 0 0,-1 0 0 0 0,1-1 1 0 0,0 1-1 0 0,-1-1 0 0 0,1 1 1 0 0,0-1-1 0 0,0 0 1 0 0,0 1-1 0 0,0-1 0 0 0,0 0 1 0 0,0 0-1 0 0,0-1 1 0 0,0 1-1 0 0,0 0 0 0 0,1-1 1 0 0,3 1-1 0 0,10 1 170 0 0,0-2 1 0 0,0 0-1 0 0,0-1 0 0 0,23-4 0 0 0,17-1 41 0 0,-46 6-202 0 0,4-2-29 0 0,0 2 0 0 0,-1-1-1 0 0,1 2 1 0 0,0 0 0 0 0,0 1 0 0 0,25 6 0 0 0,-31-4-822 0 0,0 0 0 0 0,0 0 0 0 0,0 1-1 0 0,11 9 1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0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33 10135 0 0,'-2'0'464'0'0,"-45"20"168"0"0,43-18 326 0 0,0 1 1 0 0,0 0-1 0 0,1 0 0 0 0,-1 0 0 0 0,1 0 0 0 0,0 1 0 0 0,0-1 0 0 0,-5 8 0 0 0,5-6 1355 0 0,6-5-1748 0 0,10 1-100 0 0,0 0-1 0 0,1-1 1 0 0,22-4-1 0 0,43-10 257 0 0,-56 10-512 0 0,89-23 270 0 0,15-3-47 0 0,-112 27-592 0 0,13-2-2204 0 0,52-3-1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38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63 419 3223 0 0,'-2'0'520'0'0,"-31"2"7554"0"0,31-2-7652 0 0,0 0-80 0 0,0 0-107 0 0,1 0 0 0 0,-1 0 1 0 0,1 0-1 0 0,0 0 0 0 0,-1 0 1 0 0,1 0-1 0 0,-1 0 0 0 0,1-1 1 0 0,0 1-1 0 0,-1 0 0 0 0,1-1 1 0 0,0 1-1 0 0,-3-2 0 0 0,4 1-181 0 0,-1 0 0 0 0,1 0-1 0 0,0 0 1 0 0,0 0 0 0 0,0 0 0 0 0,0 0-1 0 0,-1 0 1 0 0,1 0 0 0 0,0 0 0 0 0,1 0 0 0 0,-1 0-1 0 0,0 0 1 0 0,0 0 0 0 0,0 0 0 0 0,1 1-1 0 0,-1-1 1 0 0,0 0 0 0 0,1 0 0 0 0,-1 0-1 0 0,1 0 1 0 0,0-1 0 0 0,6-12 92 0 0,1-1 0 0 0,1 2 0 0 0,1-1 1 0 0,-1 1-1 0 0,2 1 0 0 0,20-20 0 0 0,-7 7-20 0 0,1 0 1 0 0,0 1 0 0 0,2 2 0 0 0,0 0 0 0 0,2 2 0 0 0,0 1 0 0 0,1 1 0 0 0,40-16 0 0 0,-67 32-103 0 0,106-44 408 0 0,-93 40-354 0 0,1 1 1 0 0,0 1-1 0 0,0 1 1 0 0,30-3-1 0 0,-42 6-50 0 0,0 0 0 0 0,0 0 0 0 0,0 1 0 0 0,1-1 0 0 0,-1 1 0 0 0,0 0 0 0 0,0 1 0 0 0,0-1 0 0 0,-1 1 0 0 0,1 0 0 0 0,0 1 0 0 0,-1-1 0 0 0,1 1 0 0 0,-1 0 0 0 0,0 0 0 0 0,6 5 0 0 0,-6-4 5 0 0,0 0-1 0 0,0 1 1 0 0,-1-1-1 0 0,0 1 1 0 0,0 0 0 0 0,0 0-1 0 0,-1 0 1 0 0,1 0-1 0 0,-1 0 1 0 0,0 1-1 0 0,-1-1 1 0 0,1 1-1 0 0,-1-1 1 0 0,0 1-1 0 0,-1 0 1 0 0,1 9 0 0 0,-2-6 26 0 0,0-1 1 0 0,0 0-1 0 0,0 0 1 0 0,-1 0-1 0 0,-1 0 1 0 0,1 0 0 0 0,-1 0-1 0 0,0 0 1 0 0,-1-1-1 0 0,0 0 1 0 0,0 1 0 0 0,-1-1-1 0 0,0-1 1 0 0,0 1-1 0 0,0-1 1 0 0,-10 9-1 0 0,-3 1-36 0 0,-1-1-1 0 0,-1 0 1 0 0,0-1-1 0 0,-28 13 1 0 0,-37 19 34 0 0,-65 35-61 0 0,130-69 4 0 0,0 0 0 0 0,-1-2 0 0 0,-38 14 0 0 0,50-22 0 0 0,1 1-27 0 0,7-3-33 0 0,0 1-1 0 0,-1-1 0 0 0,1 0 0 0 0,0 0 1 0 0,0 1-1 0 0,-1-1 0 0 0,1 0 0 0 0,0 0 1 0 0,-1-1-1 0 0,1 1 0 0 0,0 0 0 0 0,-3-1 1 0 0,-4 0-1244 0 0,-33-3-5984 0 0,29 1 5760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0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43 19663 0 0,'0'0'903'0'0,"-2"0"-19"0"0,0-1-544 0 0,-3 0-383 0 0,-4 1 5343 0 0,251-14-4029 0 0,-151 6-1802 0 0,-72 7-220 0 0,1-2 1 0 0,23-6-1 0 0,-19 3-961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0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407 186 10159 0 0,'0'0'1782'0'0,"-7"-2"-562"0"0,3 2 2122 0 0,-5 2 1533 0 0,12-4-4514 0 0,40-19 444 0 0,82-29 0 0 0,-58 25-523 0 0,4-1 170 0 0,81-19 0 0 0,-134 41-339 0 0,-5 0-12 0 0,0 1 0 0 0,0 1 0 0 0,19-2 0 0 0,-29 4-35 0 0,-3 3 6 0 0,1 2-75 0 0,0 0 1 0 0,-1 0-1 0 0,0 0 1 0 0,0 0-1 0 0,0 0 1 0 0,-1 0-1 0 0,1 1 1 0 0,-1-1-1 0 0,0 0 1 0 0,-1 0-1 0 0,1-1 1 0 0,-1 1-1 0 0,0 0 1 0 0,-1 0-1 0 0,1-1 1 0 0,-5 8-1 0 0,-3 2-35 0 0,0-1 0 0 0,-1 1-1 0 0,-23 21 1 0 0,-4 1-438 0 0,-2-2 0 0 0,-78 50 0 0 0,-251 142-904 0 0,218-136 1313 0 0,68-42 67 0 0,79-46 1 0 0,-3 2 2 0 0,0 1-1 0 0,0 0 1 0 0,0 0-1 0 0,1 0 1 0 0,-11 13-1 0 0,17-17 10 0 0,0 0-1 0 0,1-1 0 0 0,-1 1 1 0 0,0-1-1 0 0,1 1 0 0 0,-1 0 1 0 0,1-1-1 0 0,-1 1 0 0 0,1-1 1 0 0,-1 1-1 0 0,1-1 0 0 0,0 1 1 0 0,-1-1-1 0 0,1 1 0 0 0,0-1 1 0 0,0 1-1 0 0,-1-1-2 0 0,5 2 37 0 0,0 1 0 0 0,0-1 0 0 0,0 0 0 0 0,0-1 0 0 0,0 1 0 0 0,1-1 0 0 0,-1 0 0 0 0,0 0 0 0 0,8 0 0 0 0,9-1 136 0 0,20-2 0 0 0,-31 1-121 0 0,610-38 2364 0 0,-572 36-2547 0 0,-2 1-308 0 0,-2-3 1 0 0,53-11-1 0 0,-74 10-4839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0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125 129 8751 0 0,'-12'-3'444'0'0,"0"1"-1"0"0,0 1 0 0 0,0 0 1 0 0,-15 0-1 0 0,15 2 4093 0 0,-26 4 3595 0 0,48 1-7472 0 0,-6-2-514 0 0,4 0 4 0 0,0 0 1 0 0,1 0-1 0 0,-1-1 0 0 0,1 0 0 0 0,0-1 0 0 0,0 0 1 0 0,10 1-1 0 0,66 2 468 0 0,-82-5-596 0 0,74-2 242 0 0,0-4 0 0 0,85-17 0 0 0,-17 1-93 0 0,36 1-5 0 0,236-33-54 0 0,-23 15-161 0 0,-373 39 90 0 0,26 3-1 0 0,-6 0-1418 0 0,-13-3-2462 0 0,-28 2 2523 0 0,-2 11-1133 0 0,-2 0-4440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1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68 10679 0 0,'-2'1'490'0'0,"-68"18"870"0"0,54-13 709 0 0,25-10 870 0 0,29-12-1429 0 0,23-2-804 0 0,0 2 0 0 0,2 3 0 0 0,-1 2 0 0 0,128-3-1 0 0,-172 13-447 0 0,9 0 226 0 0,34 4-1 0 0,-54-3-417 0 0,0 1 0 0 0,0 0 0 0 0,0 1 0 0 0,-1 0 1 0 0,1 0-1 0 0,0 0 0 0 0,-1 1 0 0 0,1 0 0 0 0,-1 0 0 0 0,6 5 0 0 0,-10-7-64 0 0,-1 0-1 0 0,1 0 0 0 0,-1 0 0 0 0,0 0 0 0 0,0 1 0 0 0,0-1 0 0 0,0 0 0 0 0,0 1 0 0 0,0-1 0 0 0,0 1 0 0 0,0-1 1 0 0,0 1-1 0 0,0 0 0 0 0,-1-1 0 0 0,1 1 0 0 0,-1 0 0 0 0,0 0 0 0 0,1 1 0 0 0,-1 0-2 0 0,0 0 0 0 0,0 0-1 0 0,-1-1 1 0 0,1 1 0 0 0,-1 0-1 0 0,1 0 1 0 0,-1-1 0 0 0,0 1-1 0 0,0 0 1 0 0,-2 3 0 0 0,-3 4-7 0 0,-1 0 0 0 0,0 0 0 0 0,-1-1 0 0 0,-10 11 0 0 0,18-20 8 0 0,-34 35-14 0 0,-31 36-87 0 0,25-19-310 0 0,-48 84 0 0 0,69-102 150 0 0,2 2 1 0 0,1 0 0 0 0,-19 67-1 0 0,32-91 258 0 0,0 1 0 0 0,1-1 0 0 0,0 1 0 0 0,1-1 0 0 0,1 1 0 0 0,0-1 0 0 0,0 1 0 0 0,1 0 0 0 0,4 15 0 0 0,-3-20 53 0 0,0 0 0 0 0,1 0 0 0 0,0 0 0 0 0,0-1 0 0 0,1 1 0 0 0,0-1 0 0 0,0 0 0 0 0,1 0 1 0 0,0-1-1 0 0,0 1 0 0 0,1-1 0 0 0,-1 0 0 0 0,1 0 0 0 0,0-1 0 0 0,9 6 0 0 0,3 0 29 0 0,1-1-1 0 0,1 0 0 0 0,-1-2 1 0 0,1-1-1 0 0,0 0 1 0 0,1-1-1 0 0,0-1 0 0 0,0-1 1 0 0,35 2-1 0 0,-45-6-101 0 0,-9 0-102 0 0,0-1-295 0 0,13-6-1459 0 0,-1-3-5434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1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12383 0 0,'0'0'10229'0'0,"2"1"-9898"0"0,1-1-218 0 0,14 9 598 0 0,-6-3-638 0 0,-10-5-38 0 0,-1-1-1 0 0,1 1 1 0 0,0-1-1 0 0,0 1 0 0 0,-1-1 1 0 0,1 1-1 0 0,0 0 1 0 0,0 0-1 0 0,-1-1 0 0 0,1 1 1 0 0,-1 0-1 0 0,1 0 1 0 0,-1 0-1 0 0,1 1 0 0 0,-1 0 41 0 0,-3 5-48 0 0,2-6-24 0 0,0 1 1 0 0,0-1 0 0 0,0 0-1 0 0,0 0 1 0 0,0 0 0 0 0,0-1-1 0 0,0 1 1 0 0,0 0 0 0 0,0 0-1 0 0,0-1 1 0 0,-1 1 0 0 0,-1 0-1 0 0,-2 2 3 0 0,-10 6 57 0 0,0-1-1 0 0,-21 8 1 0 0,1-1 16 0 0,-133 54-26 0 0,152-63-53 0 0,-1 0 0 0 0,1 1 0 0 0,0 1 0 0 0,0 1 0 0 0,-14 11 0 0 0,21-11 0 0 0,6 1-13 0 0,5-5-51 0 0,5 3 40 0 0,1 1 0 0 0,0-2 0 0 0,0 1 0 0 0,1-1 0 0 0,14 9 0 0 0,-13-9 5 0 0,0 0 0 0 0,-1 0 0 0 0,0 1 0 0 0,0 1-1 0 0,12 14 1 0 0,-14-13 40 0 0,0 0-1 0 0,-1 0 0 0 0,0 1 1 0 0,-1 0-1 0 0,0 0 1 0 0,-1 0-1 0 0,0 1 1 0 0,4 17-1 0 0,-8-23-10 0 0,1-1-1 0 0,-1 0 0 0 0,1 0 1 0 0,-1 1-1 0 0,-1-1 1 0 0,1 0-1 0 0,-1 0 1 0 0,0 1-1 0 0,0-1 1 0 0,-1 0-1 0 0,1 0 1 0 0,-1 0-1 0 0,0 0 0 0 0,-1-1 1 0 0,1 1-1 0 0,-1 0 1 0 0,0-1-1 0 0,0 0 1 0 0,0 0-1 0 0,-1 0 1 0 0,-6 7-1 0 0,0-3 22 0 0,0-1 0 0 0,-1 0 0 0 0,1 0 0 0 0,-1-1 0 0 0,-1-1 0 0 0,1 1 0 0 0,-16 3 0 0 0,-91 21 108 0 0,64-18-206 0 0,24-6 59 0 0,-57 7 0 0 0,78-13 19 0 0,9 0-11 0 0,0 0 1 0 0,0 0 0 0 0,0 0-1 0 0,0 0 1 0 0,0 0 0 0 0,0 0-1 0 0,1 0 1 0 0,-1 0 0 0 0,0 0-1 0 0,0 0 1 0 0,0 0 0 0 0,0 0-1 0 0,0 0 1 0 0,0 0-1 0 0,0-1 1 0 0,0 1 0 0 0,0 0-1 0 0,0 0 1 0 0,0 0 0 0 0,0 0-1 0 0,0 0 1 0 0,0 0 0 0 0,0 0-1 0 0,0 0 1 0 0,0 0 0 0 0,0 0-1 0 0,0 0 1 0 0,0 0 0 0 0,0 0-1 0 0,0 0 1 0 0,0 0-1 0 0,0 0 1 0 0,0-1 0 0 0,0 1-1 0 0,0 0 1 0 0,0 0 0 0 0,0 0-1 0 0,0 0 1 0 0,0 0 0 0 0,0 0-1 0 0,0 0 1 0 0,0 0 0 0 0,0 0-1 0 0,0 0 1 0 0,0 0 0 0 0,0 0-1 0 0,-1 0 1 0 0,1 0-1 0 0,0 0 1 0 0,0 0 0 0 0,0 0-1 0 0,0 0 1 0 0,0 0 0 0 0,0 0-1 0 0,0 0 1 0 0,0 0 0 0 0,0 0-1 0 0,0 0 1 0 0,0 0 0 0 0,0 0-1 0 0,0 0 1 0 0,0 0 0 0 0,0 0-1 0 0,0 0 1 0 0,-1 0-1 0 0,4-6-46 0 0,0 0-1 0 0,0 0 0 0 0,0 0 0 0 0,0 1 0 0 0,1 0 1 0 0,0 0-1 0 0,0 0 0 0 0,1 0 0 0 0,7-7 0 0 0,6-2-1747 0 0,1 1-1 0 0,24-14 1 0 0,-25 17-5360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12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5 7743 0 0,'0'0'5055'0'0,"-2"1"-4258"0"0,-5 3-121 0 0,-1 0 0 0 0,0 0-1 0 0,1 1 1 0 0,0 0-1 0 0,0 0 1 0 0,-10 11 0 0 0,15-15-119 0 0,-4 5 3496 0 0,15-9-3907 0 0,-1 0 0 0 0,14-7 0 0 0,-9 3-62 0 0,2 1 1 0 0,20-7-1 0 0,-8 4-19 0 0,10 5 371 0 0,-35 4-317 0 0,4 0 33 0 0,-5 0-119 0 0,0-1 0 0 0,1 1 0 0 0,-1 0 0 0 0,0 0 0 0 0,1 0 0 0 0,-1 0 1 0 0,0 1-1 0 0,0-1 0 0 0,1 0 0 0 0,-1 0 0 0 0,3 2 0 0 0,-6 2-24 0 0,1 0 0 0 0,0-1 0 0 0,-1 1 0 0 0,0 0-1 0 0,0 0 1 0 0,0-1 0 0 0,-1 1 0 0 0,1-1 0 0 0,-1 0 0 0 0,-3 4 0 0 0,-36 32 36 0 0,23-24-40 0 0,-202 177-510 0 0,137-116 498 0 0,73-65 11 0 0,8-7-8 0 0,0-1 1 0 0,0 1 0 0 0,0-1 0 0 0,-1 0-1 0 0,-5 4 1 0 0,7-4-61 0 0,-1 4 64 0 0,2-5 215 0 0,15 18 239 0 0,-13-18-347 0 0,10 2 101 0 0,2 0-61 0 0,0-1 0 0 0,0-1-1 0 0,0 0 1 0 0,0-1 0 0 0,1 0 0 0 0,-1 0 0 0 0,19-3-1 0 0,6 1 136 0 0,197 1 945 0 0,-231 0-1185 0 0,-2 1-59 0 0,-1-1 0 0 0,1 1 0 0 0,-1-1-1 0 0,0 1 1 0 0,1 0 0 0 0,-1-1 0 0 0,0 1-1 0 0,1 0 1 0 0,-1 0 0 0 0,0 0 0 0 0,0 0-1 0 0,0 0 1 0 0,0 0 0 0 0,0 1 0 0 0,0-1 0 0 0,0 0-1 0 0,0 0 1 0 0,1 2 0 0 0,-1 0 3 0 0,0-2-107 0 0,1 1-222 0 0,11 8-1207 0 0,-12-9 672 0 0,1 0 0 0 0,0 0 0 0 0,-1 0 0 0 0,1 0-1 0 0,-1-1 1 0 0,1 1 0 0 0,0-1 0 0 0,3 1 0 0 0,8 0-6797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2759 0 0,'-2'1'9143'0'0,"-2"5"-8215"0"0,3-4-8 0 0,-9 17-804 0 0,9-17 964 0 0,2 0-715 0 0,7 17 6087 0 0,4-1-4368 0 0,-11-16-2055 0 0,1-1 0 0 0,0 1 0 0 0,-1-1 1 0 0,1 1-1 0 0,0-1 0 0 0,0 1 1 0 0,0-1-1 0 0,0 0 0 0 0,1 0 0 0 0,-1 0 1 0 0,0 0-1 0 0,0 0 0 0 0,1-1 1 0 0,-1 1-1 0 0,0-1 0 0 0,4 1 0 0 0,12-1 142 0 0,0-1-1 0 0,0 0 0 0 0,0-2 1 0 0,0 0-1 0 0,26-8 0 0 0,11-2 23 0 0,-6 4-223 0 0,0 3 1 0 0,97-1-1 0 0,-140 7-423 0 0,0 0-1 0 0,0-1 1 0 0,0 0 0 0 0,0 0 0 0 0,-1 0 0 0 0,1-1-1 0 0,0 0 1 0 0,-1 0 0 0 0,0-1 0 0 0,8-3 0 0 0,3-5-7097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1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5 9671 0 0,'0'0'875'0'0,"2"-1"-719"0"0,7-2 6529 0 0,-8 6-5763 0 0,0 7-580 0 0,1 1 0 0 0,-1 0 1 0 0,-1 0-1 0 0,-2 20 1 0 0,-9 48 583 0 0,6-50-610 0 0,-13 84 293 0 0,-44 259-330 0 0,57-348-316 0 0,-1 0-1 0 0,-18 44 0 0 0,17-53-287 0 0,0-1 0 0 0,-1 0 0 0 0,0 0 0 0 0,-1 0-1 0 0,-16 17 1 0 0,7-15-1529 0 0,7-7-3508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1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46 1375 0 0,'-3'0'66'0'0,"-16"2"254"0"0,-24 0 17082 0 0,45-1-16954 0 0,8 3-123 0 0,-1 0 0 0 0,1-1 1 0 0,0 0-1 0 0,0-1 0 0 0,20 2 0 0 0,57 0 714 0 0,-66-4-817 0 0,430-27 2373 0 0,-330 16-2279 0 0,227-12 321 0 0,-241 18-558 0 0,12-2-986 0 0,-110 6 149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1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86 11111 0 0,'-2'0'507'0'0,"-11"-1"111"0"0,-4 0-437 0 0,-2 2 3304 0 0,53-7-2202 0 0,67-22 0 0 0,-21 5 72 0 0,-74 21-1256 0 0,90-19 1407 0 0,-83 19-1275 0 0,1 1 1 0 0,0 0 0 0 0,0 1-1 0 0,27 3 1 0 0,-11 2 80 0 0,-1 1-1 0 0,31 10 1 0 0,-49-12-244 0 0,0 0 0 0 0,-1 1 0 0 0,1 0 0 0 0,-1 1 0 0 0,0 0 0 0 0,-1 0 0 0 0,1 1 0 0 0,11 11-1 0 0,-18-15-58 0 0,-1 0-1 0 0,1 0 0 0 0,-1 0 0 0 0,1 0 1 0 0,-1 1-1 0 0,0-1 0 0 0,-1 1 0 0 0,1 0 0 0 0,0-1 1 0 0,-1 1-1 0 0,0 0 0 0 0,0 0 0 0 0,0 0 0 0 0,0 0 1 0 0,-1 0-1 0 0,0 0 0 0 0,1 0 0 0 0,-1 0 0 0 0,-1 0 1 0 0,1 0-1 0 0,-1 0 0 0 0,1 0 0 0 0,-1-1 1 0 0,0 1-1 0 0,-1 0 0 0 0,1 0 0 0 0,-2 3 0 0 0,-6 11-41 0 0,0-2 0 0 0,-1 1 0 0 0,-1-1 0 0 0,-18 21 0 0 0,10-13-117 0 0,-116 140-763 0 0,117-146 766 0 0,2 2 0 0 0,1-1 1 0 0,0 2-1 0 0,1 0 0 0 0,-19 41 0 0 0,30-55 145 0 0,0 0-1 0 0,0 1 0 0 0,1-1 1 0 0,0 1-1 0 0,0 0 0 0 0,1-1 0 0 0,0 1 1 0 0,1 0-1 0 0,-1 0 0 0 0,1 0 1 0 0,1 0-1 0 0,0 0 0 0 0,0 0 1 0 0,0-1-1 0 0,1 1 0 0 0,0 0 0 0 0,1-1 1 0 0,0 1-1 0 0,0-1 0 0 0,0 0 1 0 0,1 0-1 0 0,6 8 0 0 0,-1-3 37 0 0,1-1-1 0 0,0 0 1 0 0,1-1-1 0 0,0 0 1 0 0,1-1-1 0 0,0 0 1 0 0,0-1-1 0 0,1 0 1 0 0,0-1-1 0 0,0-1 1 0 0,1 0-1 0 0,-1 0 1 0 0,2-2-1 0 0,-1 0 1 0 0,26 5-1 0 0,47 3-1381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3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21 10135 0 0,'9'-4'277'0'0,"0"0"0"0"0,1 1 0 0 0,0 1 0 0 0,-1 0 1 0 0,1 0-1 0 0,0 1 0 0 0,13-1 0 0 0,17 2 3747 0 0,-30 0-2387 0 0,-10 1-1587 0 0,1-1 1 0 0,0 1 0 0 0,-1 0-1 0 0,1 0 1 0 0,-1 0 0 0 0,1 0 0 0 0,-1 0-1 0 0,1 0 1 0 0,-1 0 0 0 0,0 0 0 0 0,0 0-1 0 0,1 0 1 0 0,-1 0 0 0 0,0 0 0 0 0,0 0-1 0 0,0 0 1 0 0,0 0 0 0 0,0 0-1 0 0,0 1 1 0 0,-6 8-2 0 0,-1-1-1 0 0,0 0 1 0 0,0 0-1 0 0,-1-1 1 0 0,-10 10-1 0 0,-50 36 337 0 0,14-12-241 0 0,-77 63-45 0 0,-38 32 90 0 0,158-125-97 0 0,-1-1 0 0 0,1 1 0 0 0,1 1 0 0 0,0 0 0 0 0,1 0 0 0 0,0 1-1 0 0,1 0 1 0 0,-9 25 0 0 0,13-30-4 0 0,1 0 0 0 0,1 1 0 0 0,-1-1-1 0 0,2 1 1 0 0,-1-1 0 0 0,1 1 0 0 0,1 0 0 0 0,0-1-1 0 0,0 1 1 0 0,1 0 0 0 0,0-1 0 0 0,1 1 0 0 0,0 0 0 0 0,0-1-1 0 0,6 14 1 0 0,-3-14 23 0 0,-1 0 0 0 0,1 0 0 0 0,1 0 0 0 0,0 0 0 0 0,0-1 1 0 0,1 0-1 0 0,0 0 0 0 0,0-1 0 0 0,1 0 0 0 0,11 8 0 0 0,-3-3 39 0 0,1-1 0 0 0,0-1 0 0 0,1-1 0 0 0,26 9 0 0 0,-33-14-138 0 0,-2-1-32 0 0,-7-2-77 0 0,18 1-1142 0 0,-20-2 961 0 0,1 0 0 0 0,-1 0-1 0 0,1 0 1 0 0,-1 0 0 0 0,1-1 0 0 0,-1 1-1 0 0,1 0 1 0 0,-1 0 0 0 0,0 0 0 0 0,1 0-1 0 0,-1-1 1 0 0,1 1 0 0 0,-1 0 0 0 0,1 0-1 0 0,-1-1 1 0 0,0 1 0 0 0,1-1 0 0 0,10-6-8494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2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78 8431 0 0,'0'0'766'0'0,"2"-1"-628"0"0,25-14 2648 0 0,-26 13-1800 0 0,1 2-47 0 0,44-18 3293 0 0,-44 17-3511 0 0,3-3 149 0 0,-5 4-776 0 0,0 0 1 0 0,0 0-1 0 0,1 0 1 0 0,-1 0-1 0 0,0 0 1 0 0,0 0 0 0 0,1 0-1 0 0,-1 0 1 0 0,0-1-1 0 0,0 1 1 0 0,1 0 0 0 0,-1 0-1 0 0,0 0 1 0 0,0 0-1 0 0,0-1 1 0 0,1 1-1 0 0,-1 0 1 0 0,0 0 0 0 0,0 0-1 0 0,0-1 1 0 0,0 1-1 0 0,0 0 1 0 0,1 0 0 0 0,-1-1-1 0 0,0 1 1 0 0,0 0-1 0 0,0 0 1 0 0,0-1-1 0 0,0 1 1 0 0,0 0 0 0 0,0-1-1 0 0,-1-1-70 0 0,-1 0-1 0 0,1 0 1 0 0,0 0-1 0 0,-1 0 1 0 0,0 0-1 0 0,0 0 1 0 0,1 0 0 0 0,-1 1-1 0 0,0-1 1 0 0,0 1-1 0 0,0-1 1 0 0,-1 1-1 0 0,1 0 1 0 0,0 0 0 0 0,0 0-1 0 0,-1 0 1 0 0,1 0-1 0 0,-1 0 1 0 0,1 1-1 0 0,-1-1 1 0 0,1 1-1 0 0,-4 0 1 0 0,-6-1-34 0 0,-1 2-1 0 0,1-1 1 0 0,-19 5 0 0 0,5-2-15 0 0,-3 2-138 0 0,0 1-1 0 0,0 1 1 0 0,0 2-1 0 0,-40 17 1 0 0,34-12 140 0 0,-60 35 0 0 0,86-44 21 0 0,0 1 0 0 0,1 0-1 0 0,-1 1 1 0 0,1 0-1 0 0,1 0 1 0 0,-1 0-1 0 0,1 1 1 0 0,1 1-1 0 0,-1-1 1 0 0,1 1 0 0 0,-6 13-1 0 0,8-11 3 0 0,4 0-11 0 0,0-6-7 0 0,3 4-11 0 0,11 11 23 0 0,-12-16 6 0 0,1-1 0 0 0,0 0 0 0 0,0-1 0 0 0,0 1 0 0 0,0 0 0 0 0,0-1 0 0 0,0 0 0 0 0,5 3 0 0 0,-2-1 0 0 0,1 0 0 0 0,-1 1 0 0 0,0 0 0 0 0,0 0 0 0 0,9 10 0 0 0,19 20 0 0 0,-31-32 20 0 0,-1 0 0 0 0,1 0-1 0 0,-1 0 1 0 0,0 0 0 0 0,0 1-1 0 0,2 3 1 0 0,-3-4 23 0 0,-1-1 0 0 0,1 1 0 0 0,-1 0 0 0 0,0-1 0 0 0,1 1 1 0 0,-1 0-1 0 0,-1 2 0 0 0,1 14 93 0 0,0-17-130 0 0,0 0 0 0 0,-1 0 0 0 0,1 0 0 0 0,0 0 0 0 0,-1-1 0 0 0,1 1 0 0 0,-1 0 0 0 0,0 0 0 0 0,0 0 0 0 0,0 0 0 0 0,0 0 0 0 0,0-1 0 0 0,0 1 0 0 0,0 0 0 0 0,0-1 0 0 0,0 1 0 0 0,-1-1 0 0 0,1 0 0 0 0,-1 1 0 0 0,1-1 0 0 0,-1 0 0 0 0,0 0 0 0 0,-3 2 0 0 0,-1 0 10 0 0,0 0-1 0 0,-1-1 1 0 0,1 0-1 0 0,-1 0 1 0 0,-8 1-1 0 0,-24 1-7 0 0,0-1 0 0 0,0-2 0 0 0,-1-2 0 0 0,-54-8 0 0 0,86 8-35 0 0,5 1 22 0 0,1 0 0 0 0,-1 0-1 0 0,0-1 1 0 0,1 0 0 0 0,-1 1-1 0 0,1-1 1 0 0,-1 0 0 0 0,1 0-1 0 0,-1 0 1 0 0,-1-2 0 0 0,2 2-102 0 0,3-2-488 0 0,1 1 128 0 0,0-1 1 0 0,-1 1 0 0 0,1-1-1 0 0,0 1 1 0 0,0 0 0 0 0,0-1-1 0 0,0 1 1 0 0,1 0 0 0 0,2-2 0 0 0,6-2-6188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2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5 5063 0 0,'0'0'232'0'0,"13"-4"9531"0"0,-14 6-9609 0 0,0 1 0 0 0,1 0 0 0 0,-1-1 0 0 0,0 1 0 0 0,0-1 0 0 0,-1 1 0 0 0,1-1 1 0 0,0 1-1 0 0,-4 3 0 0 0,1 0 82 0 0,-13 17 417 0 0,-1 0-1 0 0,-31 30 1 0 0,-20 23-207 0 0,-112 194-311 0 0,122-178-126 0 0,-155 259-9 0 0,150-232 0 0 0,-52 132 0 0 0,87-176 26 0 0,-36 151 1 0 0,56-179-8 0 0,2 1 1 0 0,2-1 0 0 0,2 1-1 0 0,5 75 1 0 0,4-69 207 0 0,2 0 0 0 0,3 0 0 0 0,2-1 0 0 0,3 0 0 0 0,1-1 0 0 0,3-1 0 0 0,3-1 0 0 0,28 48 0 0 0,-45-87-23 0 0,1 0 58 0 0,0 1 0 0 0,-2-1 1 0 0,1 1-1 0 0,-1 0 0 0 0,4 19 0 0 0,-8-26-160 0 0,-1 0 0 0 0,0-1 1 0 0,-1 1-1 0 0,1 0 0 0 0,-1 0 1 0 0,0 0-1 0 0,0-1 1 0 0,-1 1-1 0 0,-2 5 0 0 0,2-3-72 0 0,1-4 90 0 0,3-5-953 0 0,11-4-708 0 0,2-2-3783 0 0,0 0-1914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2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92 4143 0 0,'-1'-1'319'0'0,"-54"-43"2810"0"0,0-1 4470 0 0,54 44-6766 0 0,-10 1 392 0 0,9 0-1123 0 0,1 0 0 0 0,-1-1 0 0 0,1 1 0 0 0,0 0 0 0 0,-1 0 0 0 0,1 1 0 0 0,-1-1-1 0 0,1 0 1 0 0,0 0 0 0 0,-1 1 0 0 0,1-1 0 0 0,0 1 0 0 0,-1-1 0 0 0,1 1 0 0 0,0-1 0 0 0,0 1 0 0 0,-1 0 0 0 0,1 0 0 0 0,0-1 0 0 0,0 1 0 0 0,0 0 0 0 0,0 0 0 0 0,-1 2 0 0 0,-1 0-15 0 0,1 0-1 0 0,-1 1 1 0 0,1 0 0 0 0,0 0-1 0 0,-1 0 1 0 0,2 0 0 0 0,-1 0-1 0 0,0 0 1 0 0,1 0 0 0 0,0 0-1 0 0,0 1 1 0 0,0-1-1 0 0,1 0 1 0 0,-1 1 0 0 0,1 4-1 0 0,0 8 91 0 0,1 0 0 0 0,4 25 1 0 0,9 23 12 0 0,2-2 1 0 0,3 0 0 0 0,2-1 0 0 0,45 89 0 0 0,49 61-133 0 0,-62-120-52 0 0,13 21 9 0 0,-23-43 19 0 0,36 82 1 0 0,-69-129-30 0 0,-1 1 1 0 0,-1 0 0 0 0,-1 0-1 0 0,-1 1 1 0 0,-1 0-1 0 0,-1 0 1 0 0,1 46-1 0 0,-7-38-5 0 0,-1 0 0 0 0,-2 0 0 0 0,-1-1 0 0 0,-2 0 0 0 0,-1 0 0 0 0,-1-1 0 0 0,-24 51 0 0 0,11-36 0 0 0,-3-1 0 0 0,-1-1 0 0 0,-2-2 0 0 0,-41 47 0 0 0,25-40 116 0 0,-80 68-1 0 0,-63 31 307 0 0,52-42-227 0 0,-33 38 70 0 0,140-116-302 0 0,1 2 0 0 0,1 0 0 0 0,-32 49 0 0 0,24-20-679 0 0,33-57 499 0 0,14-20-3609 0 0,2-1 3004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2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92 1839 0 0,'-6'-4'9874'0'0,"6"4"-9692"0"0,-1 0 0 0 0,1-1 1 0 0,0 1-1 0 0,0 0 0 0 0,0 0 1 0 0,0-1-1 0 0,0 1 0 0 0,0 0 1 0 0,0 0-1 0 0,0 0 0 0 0,0-1 1 0 0,10-3 6261 0 0,0 1-7275 0 0,139-40 3541 0 0,-74 22-1819 0 0,-64 18-762 0 0,0 0-1 0 0,0 0 1 0 0,0 1-1 0 0,0 1 1 0 0,0 0-1 0 0,1 0 1 0 0,18 2-1 0 0,-26 1-24 0 0,4 6-17 0 0,-6-5-86 0 0,-1 0 0 0 0,0 1 0 0 0,0-1 0 0 0,0 0 1 0 0,0 0-1 0 0,0 0 0 0 0,-1 1 0 0 0,1-1 0 0 0,-1 0 0 0 0,0 1 0 0 0,0-1 0 0 0,0 0 1 0 0,-1 1-1 0 0,1-1 0 0 0,-1 0 0 0 0,0 0 0 0 0,0 1 0 0 0,-2 4 0 0 0,-2 5-2 0 0,0-1 0 0 0,-1 1 0 0 0,-10 13 0 0 0,-4 3 1 0 0,-1 0 0 0 0,-2-1 0 0 0,-30 29 0 0 0,-84 69 0 0 0,118-110 0 0 0,9-9-2 0 0,-22 23 16 0 0,31-29 251 0 0,20 0 59 0 0,0 1 0 0 0,27 5-1 0 0,74 11 509 0 0,-75-10-654 0 0,44 10-60 0 0,62 10-1766 0 0,-121-24-1085 0 0,-17-1-5414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2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7367 0 0,'2'0'4434'0'0,"21"-3"-245"0"0,11 2-2057 0 0,22-2-839 0 0,312-48 2691 0 0,-342 46-7222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2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14799 0 0,'0'0'4618'0'0,"3"0"-3580"0"0,154-8 3143 0 0,7-1-3027 0 0,-27 11-1455 0 0,-78 0-7290 0 0,-35-2-116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7:0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39 187 2303 0 0,'0'0'1260'0'0,"1"-1"-82"0"0,14-10 1449 0 0,22-4-2004 0 0,-32 13-623 0 0,0 0 0 0 0,19 0 0 0 0,192-10 264 0 0,-163 8-672 0 0,73-17-1 0 0,-49 3-1115 0 0,77-30-1 0 0,-119 36 1319 0 0,-3-2-11 0 0,-20 8 250 0 0,0 1 1 0 0,0 0-1 0 0,14-3 0 0 0,-23 8 787 0 0,-5 2-2168 0 0,1 1 1310 0 0,0-1 0 0 0,0 0-1 0 0,-1 1 1 0 0,1-1-1 0 0,-1 0 1 0 0,1 0 0 0 0,-1 0-1 0 0,0 0 1 0 0,0 0 0 0 0,0 0-1 0 0,0-1 1 0 0,0 1-1 0 0,0-1 1 0 0,0 1 0 0 0,-1-1-1 0 0,1 0 1 0 0,-1 0-1 0 0,1 0 1 0 0,-1 0 0 0 0,1 0-1 0 0,-1 0 1 0 0,1-1-1 0 0,-1 1 1 0 0,0-1 0 0 0,1 0-1 0 0,-1 0 1 0 0,0 0 0 0 0,-2-1-1 0 0,-55-12 2827 0 0,46 9-2267 0 0,0 1 1 0 0,0 0-1 0 0,0 1 0 0 0,-1 0 1 0 0,-28 1-1 0 0,22 4-384 0 0,0 2-1 0 0,1 0 1 0 0,-1 1 0 0 0,-19 10 0 0 0,8-4-89 0 0,7-1-19 0 0,1 1 1 0 0,0 1-1 0 0,1 1 1 0 0,-41 33-1 0 0,-26 16-587 0 0,88-62 495 0 0,1 0 1 0 0,0-1-1 0 0,0 1 0 0 0,-1 0 0 0 0,1-1 0 0 0,-1 1 0 0 0,1-1 0 0 0,0 1 0 0 0,-1-1 1 0 0,1 1-1 0 0,-1-1 0 0 0,1 0 0 0 0,-1 0 0 0 0,1 0 0 0 0,-1 0 0 0 0,0 0 0 0 0,1 0 1 0 0,-3-1-1 0 0,-6-3 17 0 0,3-5 100 0 0,5 5 169 0 0,1-1 0 0 0,0 1 1 0 0,-1 0-1 0 0,2 0 0 0 0,-1-1 0 0 0,0 1 1 0 0,1-1-1 0 0,0 1 0 0 0,1-9 1 0 0,-1-4 807 0 0,2 15-663 0 0,1-2-180 0 0,1 0 1 0 0,0 0 0 0 0,0 0 0 0 0,0 1-1 0 0,0-1 1 0 0,7-3 0 0 0,5 2-114 0 0,-11 4-67 0 0,10 2-6 0 0,1 2-15 0 0,-4 0-102 0 0,0 1 1 0 0,0 0 0 0 0,0 1-1 0 0,-1 0 1 0 0,19 12-1 0 0,-2-1-418 0 0,-25-15 426 0 0,0 0 3 0 0,9 6-33 0 0,-11-7 126 0 0,0 0 0 0 0,0 1 0 0 0,0-1-1 0 0,-1 0 1 0 0,1 0 0 0 0,0 1-1 0 0,0-1 1 0 0,0 0 0 0 0,0 0-1 0 0,0 0 1 0 0,-1 0 0 0 0,1 0-1 0 0,0 0 1 0 0,0 0 0 0 0,0 0-1 0 0,0-1 1 0 0,0 1 0 0 0,-1 0-1 0 0,1 0 1 0 0,0-1 0 0 0,0 1-1 0 0,1-1 1 0 0,7-8 408 0 0,-9 8-368 0 0,-1-1-1 0 0,1 1 0 0 0,0 0 1 0 0,-1-1-1 0 0,1 1 1 0 0,-1 0-1 0 0,0 0 0 0 0,1 0 1 0 0,-1 0-1 0 0,0-1 0 0 0,0 1 1 0 0,1 0-1 0 0,-1 0 0 0 0,0 0 1 0 0,0 1-1 0 0,0-1 1 0 0,0 0-1 0 0,0 0 0 0 0,0 0 1 0 0,-2 0-1 0 0,-25-12 359 0 0,20 10-344 0 0,-1 1 1 0 0,1 0-1 0 0,0 1 1 0 0,0-1-1 0 0,-1 2 0 0 0,1-1 1 0 0,-11 2-1 0 0,-62 9 102 0 0,23-2-44 0 0,33-5-130 0 0,1 0 0 0 0,-42 12-1 0 0,60-14 30 0 0,-20 9 0 0 0,21-8 1 0 0,-17 10 137 0 0,19-11 449 0 0,6 1-513 0 0,10 8-58 0 0,4-1-16 0 0,-13-7-6 0 0,-2-1-8 0 0,0-1 1 0 0,-1 1 0 0 0,1-1 0 0 0,0 1-1 0 0,-1-1 1 0 0,1 0 0 0 0,0 0-1 0 0,-1 1 1 0 0,1-1 0 0 0,2-1-1 0 0,27 3-25 0 0,-16-1 29 0 0,-9 1-33 0 0,19 8 17 0 0,-22-8-4 0 0,-1 0-249 0 0,0-1-1 0 0,0 1 1 0 0,0 0 0 0 0,0 0 0 0 0,0-1-1 0 0,0 1 1 0 0,0 1 0 0 0,-1-1-1 0 0,1 0 1 0 0,-1 0 0 0 0,2 5 0 0 0,-2-5-570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2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903 115 11487 0 0,'83'-93'1352'0'0,"-82"91"-814"0"0,-5-2 336 0 0,3 3-774 0 0,0-1 0 0 0,0 1 0 0 0,0 0-1 0 0,0 0 1 0 0,-1 0 0 0 0,1 0-1 0 0,0 0 1 0 0,-1 0 0 0 0,1 0-1 0 0,-1 1 1 0 0,1-1 0 0 0,-1 0-1 0 0,1 1 1 0 0,-1-1 0 0 0,1 1 0 0 0,-1 0-1 0 0,-2-1 1 0 0,-4 1 69 0 0,-1-1 1 0 0,1 2-1 0 0,0-1 0 0 0,-1 1 0 0 0,1 0 1 0 0,0 1-1 0 0,-10 3 0 0 0,-57 22 632 0 0,50-16-555 0 0,-190 79 740 0 0,162-63-803 0 0,-95 61 0 0 0,104-57-152 0 0,2 1-1 0 0,1 2 1 0 0,-68 75-1 0 0,95-93-1 0 0,0 2-1 0 0,1 0 0 0 0,1 0 0 0 0,1 1 0 0 0,1 1 0 0 0,0 0 0 0 0,1 0 1 0 0,2 1-1 0 0,0 0 0 0 0,1 0 0 0 0,1 1 0 0 0,-3 23 0 0 0,7-26-2 0 0,0 0-1 0 0,2 0 0 0 0,0 0 0 0 0,1 0 1 0 0,0 0-1 0 0,2 0 0 0 0,1 0 1 0 0,0-1-1 0 0,15 35 0 0 0,-7-27-60 0 0,1 0 0 0 0,1-1 0 0 0,2-1 0 0 0,0 0 0 0 0,37 38 0 0 0,30 21-199 0 0,43 47-56 0 0,-110-109 253 0 0,0 1 0 0 0,-1 0 0 0 0,-1 1 0 0 0,18 39 0 0 0,-28-50 27 0 0,0 0 0 0 0,-1 0 0 0 0,0 1 0 0 0,-1-1 0 0 0,-1 1 0 0 0,0 0 0 0 0,-1 0 0 0 0,0 0 0 0 0,-1 0 0 0 0,0 0 0 0 0,-1 0 0 0 0,-1 0 0 0 0,-5 22 0 0 0,2-17 31 0 0,-1 0 1 0 0,-1 0-1 0 0,-1 0 0 0 0,-1-1 1 0 0,0-1-1 0 0,-1 0 0 0 0,-1 0 0 0 0,-23 26 1 0 0,-163 145 956 0 0,178-170-863 0 0,-44 32 192 0 0,42-34-126 0 0,1 1-1 0 0,-31 30 1 0 0,49-42-150 0 0,-2 1-284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3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659 795 3679 0 0,'1'-1'9431'0'0,"39"-32"-5841"0"0,-26 19-3181 0 0,0 0 0 0 0,12-17 0 0 0,-9 9-109 0 0,-4 6 50 0 0,19-31 0 0 0,-31 46-345 0 0,15-27 183 0 0,-1-1 1 0 0,-2 0 0 0 0,20-60 0 0 0,-21 30 7 0 0,8-96-1 0 0,-15 94-495 0 0,20-86 0 0 0,-24 145 298 0 0,1-11-406 0 0,-2 13 402 0 0,0 0-1 0 0,-1-1 0 0 0,1 1 0 0 0,0 0 0 0 0,0 0 0 0 0,0 0 0 0 0,0-1 0 0 0,0 1 1 0 0,0 0-1 0 0,0 0 0 0 0,-1 0 0 0 0,1 0 0 0 0,0-1 0 0 0,0 1 0 0 0,0 0 0 0 0,0 0 1 0 0,-1 0-1 0 0,1 0 0 0 0,0 0 0 0 0,0 0 0 0 0,0 0 0 0 0,-1-1 0 0 0,1 1 0 0 0,0 0 0 0 0,0 0 1 0 0,-1 0-1 0 0,1 0 0 0 0,0 0 0 0 0,0 0 0 0 0,0 0 0 0 0,-1 0 0 0 0,1 0 0 0 0,0 0 1 0 0,0 0-1 0 0,0 0 0 0 0,-1 0 0 0 0,1 0 0 0 0,0 0 0 0 0,0 1 0 0 0,-1-1 0 0 0,1 0 1 0 0,0 0-1 0 0,0 0 0 0 0,0 0 0 0 0,0 0 0 0 0,-1 0 0 0 0,1 1 0 0 0,0-1 0 0 0,0 0 1 0 0,-5 3-45 0 0,0 1 0 0 0,1-1 0 0 0,0 1 1 0 0,0 0-1 0 0,0 0 0 0 0,0 0 1 0 0,1 1-1 0 0,-6 8 0 0 0,1-3 38 0 0,-16 27-11 0 0,2 1 0 0 0,-23 52 0 0 0,-12 23 182 0 0,38-80-82 0 0,-1-1 1 0 0,-1 0 0 0 0,-2-2 0 0 0,-26 28 0 0 0,34-42-60 0 0,3-4 0 0 0,0 0-1 0 0,-25 18 0 0 0,31-26-15 0 0,-9 7 18 0 0,-2 0 1 0 0,0 0-1 0 0,0-2 1 0 0,-1 0-1 0 0,-36 12 1 0 0,31-14 19 0 0,-1-2 1 0 0,1-1-1 0 0,0-1 1 0 0,-1-1-1 0 0,0 0 1 0 0,1-2 0 0 0,-1-1-1 0 0,0-1 1 0 0,1-1-1 0 0,-1-1 1 0 0,1-1 0 0 0,-29-11-1 0 0,48 15-1 0 0,0-1-1 0 0,0 0 1 0 0,0 1-1 0 0,1-2 1 0 0,-1 1 0 0 0,1 0-1 0 0,-1-1 1 0 0,1 1-1 0 0,0-1 1 0 0,0 0-1 0 0,0 0 1 0 0,0 0-1 0 0,1-1 1 0 0,-1 1 0 0 0,-2-6-1 0 0,3 4 20 0 0,0 1 0 0 0,1-1 0 0 0,-1 0 0 0 0,1 0 0 0 0,0 0 0 0 0,1 0 1 0 0,-1 0-1 0 0,1 0 0 0 0,0 0 0 0 0,0 0 0 0 0,0 0 0 0 0,3-8 0 0 0,-1 3-12 0 0,1 1 0 0 0,0 0 1 0 0,0 0-1 0 0,1 1 0 0 0,0-1 1 0 0,1 1-1 0 0,0 0 0 0 0,0 0 0 0 0,10-12 1 0 0,-1 5-16 0 0,0 0 1 0 0,1 1-1 0 0,24-17 1 0 0,-23 19 25 0 0,1 1 1 0 0,1 1 0 0 0,0 0-1 0 0,0 1 1 0 0,1 1 0 0 0,24-7 0 0 0,-32 12 23 0 0,-1 1 0 0 0,1 0 0 0 0,-1 1 0 0 0,1 0 1 0 0,20 1-1 0 0,-24 1-33 0 0,0 0 1 0 0,-1 0 0 0 0,1 1-1 0 0,0-1 1 0 0,-1 1 0 0 0,1 1-1 0 0,-1 0 1 0 0,0-1 0 0 0,0 2-1 0 0,6 3 1 0 0,-5-2-35 0 0,-1 1-1 0 0,0-1 1 0 0,1 1-1 0 0,-2 1 1 0 0,1-1-1 0 0,-1 1 1 0 0,0 0-1 0 0,0 0 1 0 0,-1 1-1 0 0,5 12 1 0 0,3 9-18 0 0,12 49 0 0 0,-10-29 58 0 0,-6-18-41 0 0,-6-21-12 0 0,1 0-1 0 0,0-1 1 0 0,9 19 0 0 0,-3-13 0 0 0,-3-13 0 0 0,-3-1 0 0 0,0 0-14 0 0,1 0 0 0 0,0 0 0 0 0,0 0-1 0 0,0-1 1 0 0,0 0 0 0 0,0 1 0 0 0,0-1-1 0 0,0-1 1 0 0,0 1 0 0 0,0 0 0 0 0,-1-1 0 0 0,7-2-1 0 0,8-2-174 0 0,24-12 0 0 0,-16 7 0 0 0,180-63-3447 0 0,-182 64 1896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3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0,'1'3'5471'0'0,"5"16"-2099"0"0,14 30 0 0 0,15 17-871 0 0,49 59-1083 0 0,-71-106-736 0 0,42 53-171 0 0,3-3 0 0 0,3-2 0 0 0,125 106 0 0 0,-161-152-488 0 0,135 123 5 0 0,-159-142-158 0 0,3-14-1860 0 0,-4 9 1544 0 0,0-1-1 0 0,0 0 1 0 0,0 0 0 0 0,-1 0-1 0 0,1 0 1 0 0,-1 0 0 0 0,0 0 0 0 0,-1-4-1 0 0,1 7 264 0 0,-3-14-1816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39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20 14335 0 0,'68'-13'1499'0'0,"-27"6"2264"0"0,-47 16-3274 0 0,-4 0-377 0 0,-1 0 1 0 0,0-1 0 0 0,0 0-1 0 0,-1 0 1 0 0,-23 10 0 0 0,-4 3-17 0 0,-64 43-42 0 0,-73 42 31 0 0,125-75-57 0 0,-79 63 0 0 0,126-91-20 0 0,-2 2 21 0 0,0 1 0 0 0,0-1 0 0 0,1 1 0 0 0,-1 1 1 0 0,1-1-1 0 0,1 1 0 0 0,-1-1 0 0 0,1 1 1 0 0,1 0-1 0 0,-1 1 0 0 0,-4 14 0 0 0,6-17 25 0 0,1 1-1 0 0,0-1 1 0 0,0 0 0 0 0,0 1-1 0 0,0 0 1 0 0,1-1 0 0 0,0 1-1 0 0,0-1 1 0 0,1 1-1 0 0,0-1 1 0 0,0 1 0 0 0,0-1-1 0 0,0 1 1 0 0,1-1 0 0 0,0 0-1 0 0,0 0 1 0 0,5 10-1 0 0,-3-9 50 0 0,1-1-1 0 0,-1 1 1 0 0,1-1-1 0 0,0 0 1 0 0,0 0-1 0 0,0 0 0 0 0,1-1 1 0 0,-1 0-1 0 0,1 0 1 0 0,0 0-1 0 0,1-1 0 0 0,-1 0 1 0 0,0 0-1 0 0,1-1 1 0 0,0 1-1 0 0,-1-2 0 0 0,1 1 1 0 0,0-1-1 0 0,0 0 1 0 0,10 1-1 0 0,10-1 18 0 0,-1 0-1 0 0,0-1 1 0 0,1-2 0 0 0,-1-1-1 0 0,0-1 1 0 0,33-9-1 0 0,7-12-114 0 0,-45 16-92 0 0,-20 9 4 0 0,5-2-327 0 0,-4 2-453 0 0,-5 4 284 0 0,2-3 567 0 0,0 0-150 0 0,-5 9-1090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3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6935 0 0,'0'0'1008'0'0,"2"13"-736"0"0,-6 0-1168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3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934 20 7367 0 0,'0'0'568'0'0,"1"-1"-373"0"0,15-15 4770 0 0,-7 14 409 0 0,-10 4-5052 0 0,-1 7-158 0 0,-2-1-1 0 0,1 0 0 0 0,-1 0 0 0 0,-1 0 1 0 0,1 0-1 0 0,-10 11 0 0 0,-40 41 467 0 0,9-10-276 0 0,-204 219 107 0 0,101-114-381 0 0,-132 118 34 0 0,238-238-103 0 0,24-21-9 0 0,0 1 0 0 0,1 1 0 0 0,1 0 0 0 0,-15 20 0 0 0,27-28 55 0 0,16-10 91 0 0,1-2-219 0 0,-1-2 0 0 0,0 1 0 0 0,0-1 0 0 0,-1-1 0 0 0,20-14 0 0 0,3-7-5840 0 0,-14 11-744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3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58 10367 0 0,'-2'1'472'0'0,"0"0"-325"0"0,-1 1 3 0 0,-12-3 257 0 0,6 0-4 0 0,7 1 1125 0 0,5 0-1111 0 0,33-15 534 0 0,-23 9-838 0 0,1 1 0 0 0,-1 0 1 0 0,17-3-1 0 0,28-1 405 0 0,0 2 0 0 0,0 3-1 0 0,116 5 1 0 0,-152 1-318 0 0,0 1 0 0 0,21 6 0 0 0,-37-7-159 0 0,1-1 0 0 0,-1 2 0 0 0,1-1-1 0 0,-1 1 1 0 0,0 0 0 0 0,0 0 0 0 0,0 1 0 0 0,0-1 0 0 0,-1 2-1 0 0,9 6 1 0 0,-12-8-30 0 0,-1-1 1 0 0,1 1-1 0 0,-1-1 0 0 0,1 1 0 0 0,-1-1 0 0 0,0 1 0 0 0,0 0 0 0 0,0 0 1 0 0,-1 0-1 0 0,1-1 0 0 0,0 1 0 0 0,-1 0 0 0 0,0 0 0 0 0,0 0 1 0 0,0 0-1 0 0,0 0 0 0 0,0 0 0 0 0,-1 0 0 0 0,1 0 0 0 0,-1-1 1 0 0,0 1-1 0 0,1 0 0 0 0,-3 4 0 0 0,-2 5 49 0 0,-1 1-1 0 0,0-1 1 0 0,-13 18 0 0 0,-22 28 211 0 0,-49 51 0 0 0,-13 17-197 0 0,85-101-69 0 0,1 1 1 0 0,1 1-1 0 0,-16 36 0 0 0,24-44-2 0 0,1 0-1 0 0,0 1 0 0 0,1 0 1 0 0,1 0-1 0 0,-2 23 0 0 0,6-33 55 0 0,1 0-1 0 0,0 0 0 0 0,0 0 0 0 0,1 0 0 0 0,0 0 0 0 0,1 0 0 0 0,0 0 1 0 0,1 0-1 0 0,0 0 0 0 0,0-1 0 0 0,1 0 0 0 0,8 15 0 0 0,-6-14 35 0 0,0 1 0 0 0,1-1 0 0 0,0 0 0 0 0,1-1 0 0 0,0 0 0 0 0,1 0-1 0 0,-1-1 1 0 0,2 0 0 0 0,-1 0 0 0 0,1-1 0 0 0,18 10 0 0 0,33 12-2064 0 0,-59-28 1447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3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26 2303 0 0,'0'0'13096'0'0,"5"-10"-10250"0"0,-3-1-380 0 0,-2 11-2424 0 0,0 0 0 0 0,0 0 0 0 0,0-1 0 0 0,0 1 0 0 0,0 0 0 0 0,0 0 0 0 0,-1-1 0 0 0,1 1 0 0 0,0 0-1 0 0,0 0 1 0 0,0 0 0 0 0,-1-1 0 0 0,1 1 0 0 0,0 0 0 0 0,0 0 0 0 0,0 0 0 0 0,-1 0 0 0 0,1-1 0 0 0,0 1 0 0 0,0 0 0 0 0,-1 0 0 0 0,1 0 0 0 0,-1 0 0 0 0,-21 1 163 0 0,18 0-140 0 0,-24 4 32 0 0,-49 17-1 0 0,27-7-41 0 0,-86 21 124 0 0,132-36-190 0 0,-13 8 6 0 0,8-1 5 0 0,6-3 17 0 0,1 0 0 0 0,0 1 0 0 0,-1-1-1 0 0,2 1 1 0 0,-1-1 0 0 0,0 1 0 0 0,1 0-1 0 0,0 0 1 0 0,0 0 0 0 0,1-1 0 0 0,-1 1 0 0 0,1 0-1 0 0,0 8 1 0 0,0 6 23 0 0,-1 10 30 0 0,1-21-61 0 0,0 0 1 0 0,0 0-1 0 0,-1-1 1 0 0,-2 13-1 0 0,-1-9-57 0 0,-1 1 1 0 0,0-1-1 0 0,0 1 0 0 0,-2-2 0 0 0,1 1 0 0 0,-15 18 0 0 0,20-28-49 0 0,-1 19 13 0 0,2-18 143 0 0,5 8 22 0 0,5 14-1 0 0,-8-21-79 0 0,-2-2-1 0 0,1 0 1 0 0,-1-1-1 0 0,0 1 1 0 0,1 0 0 0 0,-1 0-1 0 0,0 0 1 0 0,1 0-1 0 0,-1 0 1 0 0,0 0 0 0 0,0 0-1 0 0,0 0 1 0 0,0 0-1 0 0,0 0 1 0 0,0 0 0 0 0,0 0-1 0 0,-1 1 1 0 0,1 0 8 0 0,0-1-1 0 0,-1 1 1 0 0,1 0 0 0 0,-1-1-1 0 0,0 1 1 0 0,1-1 0 0 0,-1 1-1 0 0,0-1 1 0 0,0 1 0 0 0,0-1-1 0 0,0 1 1 0 0,-2 1 0 0 0,-1 3 51 0 0,-1 1-18 0 0,0-1-1 0 0,0-1 0 0 0,0 1 1 0 0,-1 0-1 0 0,0-1 1 0 0,0 0-1 0 0,0-1 1 0 0,0 1-1 0 0,-1-1 1 0 0,0-1-1 0 0,-11 6 0 0 0,-4 4 10 0 0,18-10-43 0 0,-1 1 0 0 0,0-2 0 0 0,1 1 0 0 0,-1-1 0 0 0,-6 3 0 0 0,3-2-4 0 0,-1-1 0 0 0,1 0 0 0 0,-1 0 0 0 0,0 0 0 0 0,0-1 0 0 0,0-1 0 0 0,0 1 0 0 0,0-1 0 0 0,0-1 0 0 0,0 0 0 0 0,0 0 0 0 0,1-1 0 0 0,-1 0 0 0 0,-12-4 0 0 0,15 3-4 0 0,0 0 0 0 0,-1 1 0 0 0,1 0 0 0 0,-1 0 0 0 0,0 0 0 0 0,1 1 0 0 0,-1 0 0 0 0,-8 0 0 0 0,6 0-12 0 0,7 1-60 0 0,5 0-688 0 0,0 0 600 0 0,0-1 1 0 0,0 0 0 0 0,0 0 0 0 0,6-2-1 0 0,4-1-943 0 0,11-1-3970 0 0,1 1-1606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35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294 222 5527 0 0,'0'0'5282'0'0,"1"2"-3694"0"0,2 3-1116 0 0,-1 1 0 0 0,1-1 0 0 0,1 1 0 0 0,-1-1 0 0 0,1 0 0 0 0,0 0 0 0 0,0-1 0 0 0,1 1 0 0 0,-1-1 0 0 0,1 0 0 0 0,0 0 1 0 0,0-1-1 0 0,0 1 0 0 0,1-1 0 0 0,10 5 0 0 0,1-1 0 0 0,-1-1 1 0 0,1 0-1 0 0,0-1 1 0 0,27 4 0 0 0,-31-7-443 0 0,0-2 1 0 0,-1 1 0 0 0,1-2-1 0 0,-1 0 1 0 0,1 0 0 0 0,-1-1 0 0 0,1-1-1 0 0,-1 0 1 0 0,0 0 0 0 0,0-1-1 0 0,0-1 1 0 0,-1 0 0 0 0,21-13 0 0 0,-1-2-179 0 0,0-2 0 0 0,-1-1 0 0 0,35-37 0 0 0,-52 48-100 0 0,0-2-1 0 0,13-17 1 0 0,-23 26 113 0 0,1 0 1 0 0,-1-1-1 0 0,0 1 1 0 0,0-1 0 0 0,0 1-1 0 0,-1-1 1 0 0,0 0-1 0 0,0 0 1 0 0,0 0 0 0 0,0-8-1 0 0,-1 13 75 0 0,-1-1 0 0 0,0 1 0 0 0,0 0 1 0 0,0-1-1 0 0,0 1 0 0 0,-1 0 0 0 0,1-1 0 0 0,0 1 0 0 0,-1 0 0 0 0,1-1 0 0 0,0 1 0 0 0,-1 0 0 0 0,0 0 0 0 0,1-1 0 0 0,-1 1 0 0 0,0 0 1 0 0,1 0-1 0 0,-1 0 0 0 0,-2-2 0 0 0,1 2-3 0 0,1 0 0 0 0,-1-1 1 0 0,0 1-1 0 0,0 0 1 0 0,0 1-1 0 0,0-1 0 0 0,0 0 1 0 0,0 0-1 0 0,0 1 0 0 0,0 0 1 0 0,-4-1-1 0 0,-4 0-112 0 0,0 1 0 0 0,0 1 1 0 0,0 0-1 0 0,-12 3 0 0 0,20-4 145 0 0,-29 6-199 0 0,0 2 0 0 0,-57 23 0 0 0,-55 36 438 0 0,114-51-83 0 0,2 0-1 0 0,0 2 1 0 0,-39 34 0 0 0,-66 73 458 0 0,76-70-499 0 0,41-40-49 0 0,-79 82 115 0 0,84-85-82 0 0,1 0 0 0 0,0 1 0 0 0,1 0 0 0 0,0 0 1 0 0,1 1-1 0 0,-9 23 0 0 0,14-31 15 0 0,1 0-1 0 0,-1-1 1 0 0,1 1 0 0 0,0 0-1 0 0,1 0 1 0 0,-1 0 0 0 0,1 0 0 0 0,0 0-1 0 0,1 0 1 0 0,1 10 0 0 0,-1-13-3 0 0,1 1 0 0 0,-1 0 0 0 0,1 0 0 0 0,-1 0 0 0 0,1-1 0 0 0,1 1 0 0 0,-1-1 0 0 0,0 1-1 0 0,1-1 1 0 0,-1 0 0 0 0,1 0 0 0 0,0 0 0 0 0,0-1 0 0 0,0 1 0 0 0,1-1 0 0 0,3 3 0 0 0,5 2 69 0 0,0-1 1 0 0,0-1-1 0 0,1 0 0 0 0,0-1 0 0 0,0 0 1 0 0,0-1-1 0 0,0 0 0 0 0,0-1 0 0 0,1-1 1 0 0,-1 0-1 0 0,1-1 0 0 0,20-2 0 0 0,10-3 145 0 0,-1-3 1 0 0,64-18-1 0 0,-89 21-476 0 0,0-2 1 0 0,0 0 0 0 0,30-17-1 0 0,-37 18-489 0 0,0-1 0 0 0,0-1 0 0 0,-1 0 0 0 0,0 0 0 0 0,-1-1 0 0 0,14-16 0 0 0,-9 4-925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3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26 117 8751 0 0,'0'0'674'0'0,"-2"0"-438"0"0,-6 0-1424 0 0,-8-1 12133 0 0,28 0-9804 0 0,12-2-588 0 0,1-1 1 0 0,38-12-1 0 0,-1 0-46 0 0,242-46-687 0 0,-284 57-1529 0 0,-2 1-3451 0 0,-2 0-1606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3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17 273 10135 0 0,'0'0'464'0'0,"-1"-1"-9"0"0,-2-3-323 0 0,1 2-99 0 0,1 0 0 0 0,-1 0 0 0 0,1 0-1 0 0,-1 0 1 0 0,1-1 0 0 0,0 1 0 0 0,0-1 0 0 0,-1-2 0 0 0,2 3 271 0 0,1 1 0 0 0,-1-1 0 0 0,0 0 0 0 0,0 0 0 0 0,1 1 0 0 0,-1-1 0 0 0,1 0 0 0 0,0 1 0 0 0,-1-1 0 0 0,1 0 0 0 0,0 1 0 0 0,0-1 0 0 0,0 1 0 0 0,0-1 0 0 0,1-1 0 0 0,2-1 75 0 0,0 0-1 0 0,1-1 1 0 0,-1 2-1 0 0,1-1 1 0 0,-1 0 0 0 0,8-3-1 0 0,34-18-93 0 0,-29 17-44 0 0,26-13-210 0 0,1 3 0 0 0,67-20 0 0 0,96-13 61 0 0,-198 49-77 0 0,10-2 7 0 0,11-3 131 0 0,34-3-1 0 0,-56 9-58 0 0,0 0 0 0 0,1 1 0 0 0,-1 0 1 0 0,0 1-1 0 0,0 0 0 0 0,0 0 0 0 0,0 1 0 0 0,0 0 0 0 0,10 4 0 0 0,-16-5-73 0 0,0 0 1 0 0,0 0-1 0 0,0 0 0 0 0,-1 0 1 0 0,1 0-1 0 0,-1 1 0 0 0,1-1 1 0 0,-1 1-1 0 0,1-1 1 0 0,-1 1-1 0 0,0-1 0 0 0,1 1 1 0 0,-1 0-1 0 0,0 0 0 0 0,0 0 1 0 0,0-1-1 0 0,-1 1 1 0 0,1 0-1 0 0,0 0 0 0 0,-1 0 1 0 0,1 0-1 0 0,-1 0 0 0 0,0 1 1 0 0,0-1-1 0 0,1 0 1 0 0,-1 0-1 0 0,-1 0 0 0 0,1 0 1 0 0,-1 3-1 0 0,0 4 12 0 0,-1 1 1 0 0,-1-1-1 0 0,0 0 0 0 0,0-1 1 0 0,-5 11-1 0 0,-5 5 40 0 0,0 0 0 0 0,-2 0 0 0 0,-28 34 0 0 0,-62 57 159 0 0,36-41-159 0 0,54-57-95 0 0,1 1-1 0 0,1 0 0 0 0,0 1 1 0 0,2 0-1 0 0,0 1 0 0 0,-11 26 1 0 0,17-33 7 0 0,1 0 1 0 0,0 0-1 0 0,1 1 1 0 0,1-1-1 0 0,0 1 0 0 0,1-1 1 0 0,0 1-1 0 0,1 0 1 0 0,0 0-1 0 0,1-1 1 0 0,4 21-1 0 0,4-5 49 0 0,1 0-1 0 0,1-1 0 0 0,1-1 1 0 0,23 38-1 0 0,-17-32 0 0 0,-9-16 16 0 0,1-1 0 0 0,1 1 0 0 0,13 15 0 0 0,-20-29-123 0 0,-1 0 1 0 0,1 0-1 0 0,0-1 0 0 0,0 1 1 0 0,0-1-1 0 0,0 0 0 0 0,0 0 1 0 0,0 0-1 0 0,1 0 0 0 0,7 1 1 0 0,-7-2-1021 0 0,-1 0 0 0 0,0 0 0 0 0,0-1 0 0 0,1 1 0 0 0,-1-1 0 0 0,9-1 0 0 0,0-3-4962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36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0 3679 0 0,'0'0'12064'0'0,"2"0"-11241"0"0,7 0 5078 0 0,-11 0-5696 0 0,-42 10-113 0 0,0 1 0 0 0,1 1 0 0 0,1 3 0 0 0,0 2-1 0 0,-51 28 1 0 0,88-43-94 0 0,-11 8 15 0 0,16-9-10 0 0,-1-1-1 0 0,1 1 1 0 0,0-1 0 0 0,-1 1 0 0 0,1 0-1 0 0,0-1 1 0 0,-1 1 0 0 0,1-1 0 0 0,0 1 0 0 0,0 0-1 0 0,0 0 1 0 0,-1-1 0 0 0,1 1 0 0 0,0 0-1 0 0,0-1 1 0 0,0 1 0 0 0,0 0 0 0 0,0 0 0 0 0,0-1-1 0 0,0 1 1 0 0,1 0 0 0 0,-1-1 0 0 0,0 2-1 0 0,7 14 49 0 0,-5-12-51 0 0,1 0 0 0 0,-1 0 0 0 0,1-1 0 0 0,0 1 0 0 0,0-1 0 0 0,1 0 0 0 0,5 5 0 0 0,-4-5 0 0 0,-1 1 0 0 0,0 0 0 0 0,7 8 0 0 0,15 21 0 0 0,-24-31 0 0 0,2 2 0 0 0,0 11 0 0 0,-3-10 7 0 0,-1-1 0 0 0,0 1 0 0 0,0-1 0 0 0,0 0 0 0 0,-1 6 0 0 0,0 8 50 0 0,-10-7 84 0 0,4-4-107 0 0,-1-1 0 0 0,0 0 0 0 0,0 0 0 0 0,0-1-1 0 0,-1 0 1 0 0,-16 7 0 0 0,-58 15-40 0 0,58-19-49 0 0,-63 11-221 0 0,-5 3 85 0 0,36-10-78 0 0,55-11 169 0 0,7 1-313 0 0,1 0 218 0 0,-1 0 0 0 0,0 0-1 0 0,1-1 1 0 0,-1 0-1 0 0,1 0 1 0 0,-1 0 0 0 0,1-1-1 0 0,0 0 1 0 0,5 0 0 0 0,25-4-1267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3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5983 0 0,'0'0'464'0'0,"-2"0"-305"0"0,-2 0 131 0 0,0 0-1 0 0,0 1 1 0 0,1-1 0 0 0,-1 1 0 0 0,0 0-1 0 0,1 0 1 0 0,-1 0 0 0 0,0 0-1 0 0,1 1 1 0 0,-1-1 0 0 0,1 1-1 0 0,0 0 1 0 0,0 0 0 0 0,0 0-1 0 0,0 1 1 0 0,0-1 0 0 0,0 1-1 0 0,0 0 1 0 0,1-1 0 0 0,-1 1 0 0 0,1 0-1 0 0,0 0 1 0 0,0 1 0 0 0,0-1-1 0 0,0 0 1 0 0,-2 8 0 0 0,2-5-37 0 0,0 1-1 0 0,0 0 1 0 0,1-1 0 0 0,0 1 0 0 0,0 0 0 0 0,0 0 0 0 0,1 0 0 0 0,0 0-1 0 0,1 0 1 0 0,-1 0 0 0 0,1 0 0 0 0,1-1 0 0 0,-1 1 0 0 0,4 8 0 0 0,1-1-73 0 0,0-2 0 0 0,1 1 0 0 0,1-1 0 0 0,0 0 0 0 0,0 0 0 0 0,2-1 0 0 0,-1-1 0 0 0,17 15 0 0 0,12 7 114 0 0,45 30 1 0 0,-57-44-166 0 0,111 72 1244 0 0,-81-55-742 0 0,-33-21-395 0 0,-14-9-194 0 0,1 0 0 0 0,-1 1 0 0 0,0 1 0 0 0,-1 0 0 0 0,0 0 0 0 0,0 0 0 0 0,0 1 0 0 0,-1 0 0 0 0,0 1-1 0 0,10 15 1 0 0,-16-23-563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3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12871 0 0,'0'0'1164'0'0,"-1"0"-870"0"0,-16 4 606 0 0,9-2-554 0 0,0-1-1 0 0,1 1 1 0 0,-1 0 0 0 0,1 1-1 0 0,-1 0 1 0 0,1 0 0 0 0,0 1-1 0 0,0-1 1 0 0,1 1 0 0 0,-11 9-1 0 0,-27 32 889 0 0,-63 84 1 0 0,19-19-1045 0 0,-5 4-24 0 0,-47 52 65 0 0,111-136-735 0 0,-22 20-6113 0 0,43-41 2648 0 0,1-1-813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4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4 14191 0 0,'0'0'654'0'0,"1"0"-17"0"0,7-3 994 0 0,-9 5-1508 0 0,1 1 0 0 0,-1-1 0 0 0,0 0 0 0 0,1 1 0 0 0,-1-1 0 0 0,0 0 0 0 0,0 1 0 0 0,0-1 0 0 0,-1 0 0 0 0,-1 3 0 0 0,-17 19 413 0 0,-16 19 171 0 0,-59 62-153 0 0,70-80-528 0 0,0-1 0 0 0,-32 21 0 0 0,-155 94-69 0 0,189-126 4 0 0,-1 0 1 0 0,0-2-1 0 0,-50 16 0 0 0,65-23 39 0 0,2 3 0 0 0,1-3 11 0 0,5-3 386 0 0,2 1-261 0 0,1-1-78 0 0,0 1 1 0 0,0-1-1 0 0,0 1 0 0 0,0-1 0 0 0,1 0 0 0 0,-1 0 0 0 0,0 0 1 0 0,0 0-1 0 0,1-1 0 0 0,-1 1 0 0 0,1-1 0 0 0,4 1 0 0 0,35 0 470 0 0,-17-1-156 0 0,0 0-25 0 0,-1-1-1 0 0,37-7 1 0 0,-42 4-230 0 0,0 2 1 0 0,0 0-1 0 0,0 1 0 0 0,0 1 1 0 0,22 2-1 0 0,-10 2-103 0 0,-19-3-15 0 0,1 1 1 0 0,0 1-1 0 0,-1 0 0 0 0,0 0 0 0 0,21 9 0 0 0,-31-11-439 0 0,0 0 0 0 0,0 0 0 0 0,0 0 0 0 0,0-1 1 0 0,1 1-1 0 0,-1-1 0 0 0,0 0 0 0 0,0 0 0 0 0,0 0 0 0 0,0 0 0 0 0,3 0 0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3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315 609 5983 0 0,'0'0'464'0'0,"-1"1"-305"0"0,0 0-220 0 0,-12 8 459 0 0,11-7 350 0 0,-1-1 0 0 0,1 1 0 0 0,-1-1 0 0 0,0 0-1 0 0,1 0 1 0 0,-7 2 0 0 0,-4-1 1025 0 0,9-1-1434 0 0,0 0 0 0 0,-1 0 0 0 0,1 0 0 0 0,0-1 0 0 0,0 0 0 0 0,-1 0 0 0 0,1 0 0 0 0,0-1 0 0 0,0 1 0 0 0,-1-1 0 0 0,-4-1 0 0 0,2-1 35 0 0,0 0 0 0 0,1 0 0 0 0,-1-1 0 0 0,1 0-1 0 0,0 0 1 0 0,-10-9 0 0 0,-32-34 1307 0 0,41 39-1456 0 0,0 0-116 0 0,0 0-1 0 0,1-1 1 0 0,0 0 0 0 0,0 0 0 0 0,1 0 0 0 0,0-1-1 0 0,1 1 1 0 0,-6-19 0 0 0,8 21-138 0 0,1 0 1 0 0,-1 0-1 0 0,1-1 1 0 0,0 1-1 0 0,1 0 0 0 0,0-1 1 0 0,0 1-1 0 0,1 0 0 0 0,-1-1 1 0 0,2 1-1 0 0,-1 0 1 0 0,1 0-1 0 0,4-11 0 0 0,5-6-455 0 0,1 1 0 0 0,1 1 1 0 0,2 0-1 0 0,0 1 0 0 0,1 1 0 0 0,1 0 0 0 0,0 1 0 0 0,28-23 0 0 0,-18 22-65 0 0,0 0 1 0 0,38-20-1 0 0,-51 33 709 0 0,0 1 0 0 0,1 1 0 0 0,0 0-1 0 0,0 0 1 0 0,0 2 0 0 0,0 0 0 0 0,0 1 0 0 0,27-1-1 0 0,-10 3 483 0 0,-1 1 0 0 0,1 2 0 0 0,38 8 0 0 0,-61-9-540 0 0,-1 0 0 0 0,0 0 0 0 0,1 1 1 0 0,-1 0-1 0 0,-1 0 0 0 0,1 1 0 0 0,0 0 1 0 0,10 8-1 0 0,-15-10-91 0 0,-1 0 0 0 0,1 0 0 0 0,-1 0 1 0 0,0 1-1 0 0,0-1 0 0 0,0 1 0 0 0,0-1 0 0 0,-1 1 1 0 0,1 0-1 0 0,-1-1 0 0 0,1 1 0 0 0,-1 0 0 0 0,0 0 1 0 0,0 0-1 0 0,0 0 0 0 0,-1 0 0 0 0,1 1 0 0 0,-1-1 1 0 0,1 0-1 0 0,-1 0 0 0 0,0 0 0 0 0,0 0 0 0 0,-1 1 1 0 0,1-1-1 0 0,-1 0 0 0 0,0 3 0 0 0,-3 5 12 0 0,0 0 0 0 0,0-1 0 0 0,-1 0 0 0 0,0 0 0 0 0,0 0 0 0 0,-1 0 0 0 0,-1-1 0 0 0,0 0 0 0 0,-12 12 0 0 0,1-3 81 0 0,-1 0 1 0 0,-1-2-1 0 0,-23 15 0 0 0,-243 150 290 0 0,257-168-497 0 0,0-1-1 0 0,0-1 0 0 0,-1-1 1 0 0,-37 7-1 0 0,61-16 57 0 0,-1 0 1 0 0,1 0-1 0 0,-1 0 0 0 0,1-1 1 0 0,-1 0-1 0 0,0 0 1 0 0,-12-3-1 0 0,15 3-185 0 0,0-1-1 0 0,1-1 1 0 0,-1 1-1 0 0,1-1 1 0 0,-1 1 0 0 0,-4-4-1 0 0,6 3-430 0 0,-1 0-1 0 0,1 0 0 0 0,-1 0 0 0 0,1 0 1 0 0,-1-1-1 0 0,1 1 0 0 0,0-1 0 0 0,-2-3 1 0 0,-3-8-5763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3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 11975 0 0,'0'0'1083'0'0,"-2"0"-891"0"0,0 0-112 0 0,1-1-1 0 0,-1 1 1 0 0,0 0 0 0 0,1 0 0 0 0,-1 0-1 0 0,0 1 1 0 0,1-1 0 0 0,-1 0-1 0 0,0 1 1 0 0,1-1 0 0 0,-1 1 0 0 0,1-1-1 0 0,-1 1 1 0 0,1 0 0 0 0,-1 0-1 0 0,1 0 1 0 0,-1-1 0 0 0,1 1-1 0 0,0 1 1 0 0,-1-1 0 0 0,1 0 0 0 0,-2 2-1 0 0,-2 4 711 0 0,0 0-1 0 0,0 0 1 0 0,-5 11 0 0 0,4-8-498 0 0,-51 92 1006 0 0,-16 27-28 0 0,-97 129 0 0 0,46-102-1215 0 0,44-58-17 0 0,-79 127 0 0 0,147-205-89 0 0,-20 44 0 0 0,29-56 29 0 0,0 0-1 0 0,1 0 0 0 0,0 1 1 0 0,0-1-1 0 0,1 1 1 0 0,0-1-1 0 0,0 1 0 0 0,1-1 1 0 0,1 9-1 0 0,-1-13 2 0 0,1-1 0 0 0,-1 0-1 0 0,1 0 1 0 0,0 0 0 0 0,0 0 0 0 0,0 0-1 0 0,1 0 1 0 0,-1 0 0 0 0,1 0 0 0 0,0-1-1 0 0,-1 1 1 0 0,1-1 0 0 0,0 1 0 0 0,3 2-1 0 0,-3-4-127 0 0,0 1 0 0 0,0-1-1 0 0,0 1 1 0 0,0-1-1 0 0,0 0 1 0 0,0 0-1 0 0,0 0 1 0 0,4 1 0 0 0,-4-1-368 0 0,0-1 0 0 0,0 0 0 0 0,1 1 0 0 0,-1-1 0 0 0,0 0 0 0 0,0 0 0 0 0,0 0 0 0 0,0 0 0 0 0,1-1 0 0 0,1 0 0 0 0,9-4-5869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3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12895 0 0,'0'0'595'0'0,"-1"1"-18"0"0,-3 6-251 0 0,0 0 0 0 0,1 0 0 0 0,0 0 0 0 0,0 0 0 0 0,1 0 1 0 0,0 0-1 0 0,0 1 0 0 0,1-1 0 0 0,0 1 0 0 0,0 0 0 0 0,1 14 0 0 0,1-11 139 0 0,1 0 0 0 0,0 0 0 0 0,0-1 0 0 0,1 1 0 0 0,1-1 0 0 0,0 1 0 0 0,8 14 0 0 0,4 2 156 0 0,1-1 0 0 0,2 0 0 0 0,0-2 0 0 0,43 43-1 0 0,25 12 196 0 0,24 25 458 0 0,-55-37-819 0 0,16 16-202 0 0,-68-78-227 0 0,1-1 1 0 0,0-1 0 0 0,0 1-1 0 0,0-1 1 0 0,0 0-1 0 0,0 0 1 0 0,1 0 0 0 0,0-1-1 0 0,-1 0 1 0 0,1 0 0 0 0,0 0-1 0 0,0-1 1 0 0,0 0-1 0 0,0 0 1 0 0,0-1 0 0 0,0 1-1 0 0,0-1 1 0 0,0-1 0 0 0,1 1-1 0 0,8-3 1 0 0,-6 2-291 0 0,-1-2 0 0 0,0 1 0 0 0,0-1 1 0 0,0 0-1 0 0,-1 0 0 0 0,10-7 0 0 0,-10 6-876 0 0,-1 0 0 0 0,0-1 0 0 0,0 0 0 0 0,0 0 0 0 0,0-1 0 0 0,8-10 0 0 0,4-11-6763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3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13823 0 0,'0'0'4458'0'0,"0"3"-3461"0"0,0 2-763 0 0,0 1-1 0 0,0 0 1 0 0,-1 0-1 0 0,1-1 1 0 0,-1 1 0 0 0,-1-1-1 0 0,1 1 1 0 0,-1-1 0 0 0,0 1-1 0 0,0-1 1 0 0,-1 0 0 0 0,-3 6-1 0 0,-7 11 576 0 0,-22 28 0 0 0,31-44-678 0 0,-235 310 2003 0 0,121-142-1850 0 0,67-99-2724 0 0,50-73 913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6:4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207 417 13471 0 0,'1'-2'620'0'0,"0"-4"-406"0"0,1 1 0 0 0,0-1 0 0 0,0 1 0 0 0,1 0 0 0 0,0 0 0 0 0,-1 0 0 0 0,2 0 0 0 0,-1 1 0 0 0,1-1 0 0 0,-1 1 0 0 0,1-1 0 0 0,0 1 0 0 0,1 1-1 0 0,-1-1 1 0 0,1 1 0 0 0,-1-1 0 0 0,7-2 0 0 0,1-1 270 0 0,1 1 0 0 0,-1 1 0 0 0,1 0 0 0 0,0 1 0 0 0,0 0 0 0 0,18-3 0 0 0,301-71 1482 0 0,-74 14-1772 0 0,86-13-141 0 0,-296 64-156 0 0,82-34-1 0 0,-120 43 59 0 0,13-5-31 0 0,-21 8 5 0 0,-3 4-37 0 0,0-1 91 0 0,0 0 0 0 0,1 1-1 0 0,-1-1 1 0 0,-1 0-1 0 0,1 1 1 0 0,0-1 0 0 0,-1 0-1 0 0,-1 2 1 0 0,-2 5-69 0 0,-25 37-200 0 0,-71 84 1 0 0,14-19 255 0 0,-181 308-152 0 0,204-298 164 0 0,-80 211 0 0 0,130-288 59 0 0,1 1-1 0 0,-7 55 0 0 0,-4 93 305 0 0,-11 57 381 0 0,21-185-444 0 0,-2-1 0 0 0,-44 109-1 0 0,34-116-165 0 0,-54 141 70 0 0,78-194-173 0 0,-2 20 63 0 0,3-22 795 0 0,14-2-193 0 0,-5-1-583 0 0,0-1 1 0 0,0 0-1 0 0,0 0 0 0 0,-1 0 0 0 0,14-7 0 0 0,36-21 533 0 0,-32 16-524 0 0,-18 11-109 0 0,-5 2-2 0 0,0-1 0 0 0,0 1 0 0 0,0 0-1 0 0,0 0 1 0 0,0-1 0 0 0,0 1 0 0 0,0-1-1 0 0,0 0 1 0 0,2-3 0 0 0,-2 4-89 0 0,-4-1-98 0 0,1 0 171 0 0,-1 0 0 0 0,0 1 0 0 0,0-1 0 0 0,1 0 0 0 0,-1 1 0 0 0,0-1 0 0 0,0 1 0 0 0,0 0 0 0 0,-4-2 0 0 0,6 3 20 0 0,-7-3-23 0 0,1 0 1 0 0,0 1-1 0 0,-1 0 0 0 0,0 0 0 0 0,1 1 1 0 0,-14-2-1 0 0,-41 1 33 0 0,47 2-21 0 0,-102 5-5 0 0,-117 20 0 0 0,194-20 85 0 0,14-3-13 0 0,1 1-1 0 0,0 2 0 0 0,-39 12 1 0 0,62-17-99 0 0,1 1 0 0 0,-1-1 0 0 0,0 1 0 0 0,1-1 0 0 0,-1 1 0 0 0,0-1 0 0 0,1 1 0 0 0,-1-1 0 0 0,1 1 1 0 0,-1 0-1 0 0,1-1 0 0 0,-1 1 0 0 0,1 0 0 0 0,0-1 0 0 0,-1 1 0 0 0,1 0 0 0 0,0 0 0 0 0,-1-1 0 0 0,1 1 0 0 0,0 0 0 0 0,0 0 0 0 0,0-1 1 0 0,0 1-1 0 0,0 0 0 0 0,0 0 0 0 0,0 0 0 0 0,0-1 0 0 0,0 1 0 0 0,0 0 0 0 0,0 0 0 0 0,0 0 0 0 0,1-1 0 0 0,-1 1 0 0 0,0 0 0 0 0,0 0 1 0 0,1 0-1 0 0,0 2 138 0 0,-1-1-841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7:08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120 140 1839 0 0,'1'-1'134'0'0,"6"-3"-45"0"0,-5 3 231 0 0,1 0 89 0 0,25 3 550 0 0,-25-1-879 0 0,0 0-25 0 0,-1 0-44 0 0,-2 0-6 0 0,1-1 0 0 0,0 0 0 0 0,-1 1 0 0 0,1-1 0 0 0,0 1 0 0 0,0-1 0 0 0,-1 0 0 0 0,1 0 0 0 0,0 1 0 0 0,0-1 0 0 0,-1 0 0 0 0,1 0 0 0 0,0 0 0 0 0,0 0 0 0 0,0 0 0 0 0,-1 0 0 0 0,1 0 0 0 0,1 0 0 0 0,9-2 91 0 0,-8 2-5 0 0,0 0-22 0 0,8 2-43 0 0,-8-2-170 0 0,0 1-102 0 0,-1 1 342 0 0,3 0-381 0 0,0 0 4626 0 0,-6 0-4170 0 0,0 1-125 0 0,1-2-32 0 0,0 0 1 0 0,0-1-1 0 0,0 1 0 0 0,0 0 0 0 0,0 0 0 0 0,-1 0 0 0 0,1-1 0 0 0,0 1 1 0 0,-1 0-1 0 0,1 0 0 0 0,-1-1 0 0 0,1 1 0 0 0,-1 0 0 0 0,1-1 0 0 0,-1 1 1 0 0,0 0-1 0 0,-2 2 24 0 0,1 0 0 0 0,-1-1 1 0 0,0 1-1 0 0,1-1 1 0 0,-1 0-1 0 0,0 1 0 0 0,-1-1 1 0 0,1-1-1 0 0,0 1 0 0 0,0 0 1 0 0,-1-1-1 0 0,1 0 0 0 0,-5 1 1 0 0,1 0 26 0 0,-54 20 202 0 0,46-18-208 0 0,-2-3 31 0 0,2-1-10 0 0,3 0-53 0 0,11 0-18 0 0,0 0 0 0 0,1 0 0 0 0,-1 0 0 0 0,1 0 0 0 0,-1 0 0 0 0,0 0 0 0 0,1 0 0 0 0,-1 0 1 0 0,0-1-1 0 0,1 1 0 0 0,-1 0 0 0 0,1 0 0 0 0,-1-1 0 0 0,1 1 0 0 0,-1 0 0 0 0,1-1 0 0 0,-1 1 0 0 0,0-1 0 0 0,0 0 34 0 0,-2 0 299 0 0,2 0-162 0 0,-6-4 18 0 0,5 4 216 0 0,1-1-200 0 0,0 0-163 0 0,1 1 1 0 0,-1 0-1 0 0,0-1 1 0 0,1 1 0 0 0,0-1-1 0 0,-1 1 1 0 0,1-1-1 0 0,0 1 1 0 0,0-1-1 0 0,0 1 1 0 0,0-1 0 0 0,0 0-1 0 0,0 1 1 0 0,0-1-1 0 0,1 1 1 0 0,-1-1-1 0 0,0 1 1 0 0,1-1 0 0 0,-1 1-1 0 0,1 0 1 0 0,0-1-1 0 0,-1 1 1 0 0,1 0-1 0 0,1-2 1 0 0,9-9 93 0 0,2 3-25 0 0,17 0-107 0 0,48-11-1 0 0,-63 17-13 0 0,16-6 66 0 0,48-19 0 0 0,-51 17 6 0 0,61-15 0 0 0,-74 22-45 0 0,1 0 0 0 0,-1-1-1 0 0,1 0 1 0 0,26-14-1 0 0,-30 12-37 0 0,-9 6-77 0 0,-6 3-610 0 0,-4 5 620 0 0,-1 0 0 0 0,0-1-1 0 0,-1 0 1 0 0,0-1 0 0 0,-13 7-1 0 0,-54 19 22 0 0,48-20 46 0 0,-123 52-202 0 0,134-56 232 0 0,-2-2-1 0 0,1 0 0 0 0,0-1 1 0 0,-21 1-1 0 0,25-3 0 0 0,10-1 33 0 0,0 0-1 0 0,1 0 1 0 0,-1 0 0 0 0,0 0-1 0 0,-4 3 1 0 0,1-1 20 0 0,7-3-57 0 0,-1 0-1 0 0,1 0 0 0 0,-1 1 0 0 0,0-1 1 0 0,1 0-1 0 0,-1 0 0 0 0,0 0 0 0 0,1-1 1 0 0,-1 1-1 0 0,0 0 0 0 0,1 0 0 0 0,-1 0 0 0 0,0 0 1 0 0,1 0-1 0 0,-1-1 0 0 0,1 1 0 0 0,-1 0 1 0 0,0-1-1 0 0,1 1 0 0 0,-1 0 0 0 0,1-1 1 0 0,-2 0-1 0 0,2 1 12 0 0,-22-9 1342 0 0,28 16-1593 0 0,12 9-752 0 0,-11-8 480 0 0,22 22-1436 0 0,-10-17 687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7:47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11 189 2303 0 0,'0'0'3370'0'0,"-2"1"-3413"0"0,-5 5 18 0 0,5-5 133 0 0,6 0-6 0 0,9-1 25 0 0,1 0 0 0 0,-1 0-1 0 0,1-1 1 0 0,18-4-1 0 0,53-18 593 0 0,-76 21-585 0 0,0 0 0 0 0,1 1 0 0 0,-1 0-1 0 0,0 0 1 0 0,0 1 0 0 0,17 2-1 0 0,17 3 146 0 0,-10-1-218 0 0,0-1 0 0 0,0-1 0 0 0,34-4 0 0 0,5-2-502 0 0,24-4-483 0 0,-87 7 880 0 0,1 0 1 0 0,-1 0-1 0 0,1 1 1 0 0,-1 1-1 0 0,18 2 1 0 0,11 2 10 0 0,103 20 959 0 0,-57-8-453 0 0,-63-12-2 0 0,30 12 0 0 0,2 0-124 0 0,-37-13-264 0 0,39 13 106 0 0,-17-6-122 0 0,31 10 83 0 0,79 21 849 0 0,-128-39-910 0 0,1 0 0 0 0,0-2-1 0 0,0 0 1 0 0,28-4 0 0 0,-18 2 19 0 0,184-25 338 0 0,-82 6-308 0 0,-100 18-135 0 0,1 2 1 0 0,-1 1-1 0 0,37 6 0 0 0,49 1 118 0 0,-49-8-118 0 0,1-3 1 0 0,88-15-1 0 0,-34-11 29 0 0,166-58 0 0 0,-242 73-32 0 0,1 2 0 0 0,56-5 0 0 0,-80 13 0 0 0,134-8 0 0 0,-27 3 0 0 0,-41-1 0 0 0,54-6 0 0 0,-83 9-2 0 0,-41 6 48 0 0,-1-1 0 0 0,34-9 0 0 0,-29 5 66 0 0,49-4-1 0 0,-4 1-24 0 0,15-1-37 0 0,-13 2-114 0 0,-28 2 72 0 0,79-2 0 0 0,-105 8 9 0 0,1 1 0 0 0,-1 1 0 0 0,0 0-1 0 0,0 2 1 0 0,0 0 0 0 0,32 13 0 0 0,-45-15-15 0 0,-1 1-1 0 0,0 0 1 0 0,1 0 0 0 0,-1 0 0 0 0,0 0 0 0 0,5 6 0 0 0,36 26-5 0 0,0-1 3 0 0,-17-12 0 0 0,34 19 0 0 0,-42-29 15 0 0,2-2-1 0 0,-1 0 0 0 0,2-1 1 0 0,24 5-1 0 0,-4-4 22 0 0,61 6 0 0 0,47-8-36 0 0,0-1 0 0 0,-23-3 0 0 0,-52-1 0 0 0,0-4 0 0 0,0-3 0 0 0,80-15 0 0 0,-101 9 47 0 0,0-3 0 0 0,-1-2 0 0 0,-1-2 0 0 0,-1-3 0 0 0,0-2-1 0 0,82-49 1 0 0,-14 3 473 0 0,-107 61-421 0 0,1 1 1 0 0,-1 0-1 0 0,1 1 0 0 0,0 1 0 0 0,0 1 0 0 0,0 0 0 0 0,1 0 0 0 0,19 1 0 0 0,-28 2-83 0 0,1 1 1 0 0,0 0-1 0 0,0 0 0 0 0,0 1 0 0 0,-1 0 0 0 0,1 0 0 0 0,-1 1 0 0 0,0 0 0 0 0,0 0 0 0 0,0 0 1 0 0,11 8-1 0 0,-9-4-28 0 0,0 0 1 0 0,0 0 0 0 0,-1 1 0 0 0,0 0 0 0 0,-1 1 0 0 0,1-1-1 0 0,8 15 1 0 0,14 29-306 0 0,16 23-906 0 0,-45-74 1206 0 0,-1 0 0 0 0,0-1 0 0 0,1 1 1 0 0,-1-1-1 0 0,1 1 0 0 0,-1-1 0 0 0,0 1 0 0 0,1-1 0 0 0,-1 1 0 0 0,1-1 0 0 0,-1 1 0 0 0,1-1 0 0 0,0 0 0 0 0,-1 1 0 0 0,1-1 0 0 0,0 1 0 0 0,10 6-303 0 0,0 3 50 0 0,1-1 0 0 0,0-1-1 0 0,1 0 1 0 0,15 8-1 0 0,-7-6-73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2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10 11255 0 0,'0'0'515'0'0,"2"-2"-7"0"0,5-5 3635 0 0,3 18-3157 0 0,-7-5-776 0 0,0 0-1 0 0,0 0 1 0 0,-1 0 0 0 0,0 0-1 0 0,0 0 1 0 0,-1 0-1 0 0,2 12 1 0 0,0-2 145 0 0,5 39 307 0 0,-2-1 1 0 0,-1 59-1 0 0,-5-96-618 0 0,1 15 41 0 0,-2 0 0 0 0,-7 53 0 0 0,5-68-75 0 0,-1 0-1 0 0,-1-1 0 0 0,0 1 1 0 0,-2-1-1 0 0,1 0 1 0 0,-16 24-1 0 0,1-8 38 0 0,-36 41 1 0 0,9-13-7 0 0,43-52-108 0 0,0 0 0 0 0,0 1 0 0 0,-4 10 0 0 0,1-1-65 0 0,7-16-80 0 0,1 0-250 0 0,1 0 286 0 0,0-1 0 0 0,0 1 0 0 0,1-1 0 0 0,-1 1 0 0 0,0-1 0 0 0,0 1 1 0 0,1-1-1 0 0,-1 0 0 0 0,1 0 0 0 0,-1 0 0 0 0,1 0 0 0 0,-1 0 0 0 0,1 0 1 0 0,0 0-1 0 0,-1 0 0 0 0,1-1 0 0 0,0 1 0 0 0,2 0 0 0 0,11 1-1528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2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17 245 10591 0 0,'0'0'819'0'0,"-2"0"78"0"0,-12 6 6202 0 0,23-3-6798 0 0,0 1 0 0 0,1-1-1 0 0,-1 0 1 0 0,1-1 0 0 0,0 0 0 0 0,18 0 0 0 0,65-2 742 0 0,200-33 483 0 0,-1-19-745 0 0,-149 25-497 0 0,374-69 620 0 0,-399 71-788 0 0,-62 12-214 0 0,103-10 0 0 0,-140 23-1112 0 0,-19 3 221 0 0,-1 9-252 0 0,-5 3-50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2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4607 0 0,'0'0'6444'0'0,"2"-1"-5472"0"0,6-4-589 0 0,0 1 0 0 0,1 0 0 0 0,-1 1 0 0 0,1 0 0 0 0,0 0-1 0 0,10-2 1 0 0,61-7 1021 0 0,-74 11-1292 0 0,43-5 745 0 0,0 2-1 0 0,76 4 0 0 0,-106 2-646 0 0,-1 0-1 0 0,0 0 1 0 0,1 2 0 0 0,-2 0-1 0 0,1 1 1 0 0,0 1-1 0 0,-1 1 1 0 0,0 0 0 0 0,-1 2-1 0 0,18 10 1 0 0,-29-15-189 0 0,1 0 0 0 0,-1 0 0 0 0,-1 1 0 0 0,1-1 0 0 0,0 1-1 0 0,-1 0 1 0 0,0 1 0 0 0,0-1 0 0 0,-1 1 0 0 0,0-1 0 0 0,0 1 0 0 0,0 0 0 0 0,0 0 0 0 0,-1 1 0 0 0,0-1 0 0 0,-1 0 0 0 0,1 1 0 0 0,-1-1 0 0 0,0 1 0 0 0,-1 0 0 0 0,0-1 0 0 0,0 12 0 0 0,-2-3 14 0 0,0 0 1 0 0,-1 0-1 0 0,-1 0 1 0 0,0 0-1 0 0,-1 0 1 0 0,-1-1-1 0 0,0 0 1 0 0,-14 22-1 0 0,-27 39-35 0 0,-31 57 0 0 0,64-100 1 0 0,2 0-1 0 0,-10 38 0 0 0,3-8-11 0 0,13-44-37 0 0,0 0 1 0 0,1 1 0 0 0,-3 27 0 0 0,8-40 36 0 0,-1-1-1 0 0,1 0 0 0 0,0 0 1 0 0,1 0-1 0 0,-1 1 0 0 0,1-1 1 0 0,0 0-1 0 0,0 0 1 0 0,1 0-1 0 0,0 0 0 0 0,-1 0 1 0 0,2 0-1 0 0,-1-1 1 0 0,0 1-1 0 0,1-1 0 0 0,0 1 1 0 0,6 6-1 0 0,-3-5 12 0 0,1 0 0 0 0,-1-1 0 0 0,1 1 0 0 0,1-1 0 0 0,-1-1 0 0 0,17 8 0 0 0,51 16 0 0 0,-54-21 0 0 0,-6-3-89 0 0,0 0-1 0 0,0-1 1 0 0,0-1-1 0 0,25 1 1 0 0,0-5-6414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4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9671 0 0,'0'0'875'0'0,"-1"9"-702"0"0,0-4 567 0 0,0-1 0 0 0,0 1-1 0 0,-1 0 1 0 0,0-1 0 0 0,1 0 0 0 0,-2 1-1 0 0,1-1 1 0 0,0 0 0 0 0,-1 0-1 0 0,0 0 1 0 0,0-1 0 0 0,-5 6-1 0 0,4-5-343 0 0,0 1-1 0 0,1-1 1 0 0,-1 1-1 0 0,1 0 0 0 0,0 0 1 0 0,-4 9-1 0 0,6-12-235 0 0,1 0-100 0 0,0 16-65 0 0,0-16-93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2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30 1839 0 0,'2'0'134'0'0,"15"-2"2794"0"0,-1 0 1 0 0,0-2-1 0 0,29-9 1 0 0,-42 12-2881 0 0,20-5 2148 0 0,-14 5 369 0 0,-18 4 4141 0 0,-355 122-6800 0 0,332-113-19 0 0,1 0-1 0 0,-54 31 0 0 0,83-42 112 0 0,-1 1 0 0 0,1-1-1 0 0,-1 1 1 0 0,1 0 0 0 0,0 0-1 0 0,0 0 1 0 0,0 0 0 0 0,0 0 0 0 0,0 0-1 0 0,0 0 1 0 0,1 1 0 0 0,-1-1-1 0 0,1 1 1 0 0,-1-1 0 0 0,1 1 0 0 0,0-1-1 0 0,0 1 1 0 0,0 0 0 0 0,0 0-1 0 0,1-1 1 0 0,-1 1 0 0 0,1 0 0 0 0,0 0-1 0 0,-1 0 1 0 0,1 0 0 0 0,1 0-1 0 0,-1-1 1 0 0,0 1 0 0 0,1 0 0 0 0,-1 0-1 0 0,1 0 1 0 0,0-1 0 0 0,0 1-1 0 0,2 5 1 0 0,1-1-1 0 0,0 0-1 0 0,0 0 1 0 0,0 0 0 0 0,1-1-1 0 0,0 1 1 0 0,0-1-1 0 0,1 0 1 0 0,6 6 0 0 0,8 4-27 0 0,26 17 1 0 0,-28-22 16 0 0,-1 1 0 0 0,23 21 0 0 0,-37-29 12 0 0,-1-1 0 0 0,1 0 0 0 0,-1 0 1 0 0,0 1-1 0 0,0 0 0 0 0,0-1 0 0 0,0 1 0 0 0,-1 0 0 0 0,1 0 0 0 0,-1 0 0 0 0,1 4 0 0 0,-1 10-41 0 0,-2-14 41 0 0,0 0 0 0 0,0 0 1 0 0,-1 0-1 0 0,1 0 0 0 0,-1 0 1 0 0,0 0-1 0 0,0-1 0 0 0,0 1 1 0 0,0-1-1 0 0,-1 1 0 0 0,0-1 1 0 0,1 0-1 0 0,-1 0 0 0 0,0 0 1 0 0,-1 0-1 0 0,1 0 0 0 0,0-1 1 0 0,-6 4-1 0 0,-4 2 5 0 0,-1-1-1 0 0,0-1 1 0 0,-25 9-1 0 0,11-7 36 0 0,0-2 1 0 0,-44 5-1 0 0,50-8-33 0 0,-127 14-6 0 0,136-16-29 0 0,11-1-115 0 0,3-3 61 0 0,-1 1 0 0 0,1 0 1 0 0,0-1-1 0 0,1 1 0 0 0,-1 0 0 0 0,0 0 0 0 0,1-1 1 0 0,-1 1-1 0 0,1 0 0 0 0,0 1 0 0 0,-1-1 1 0 0,1 0-1 0 0,0 0 0 0 0,3-1 0 0 0,1-2-525 0 0,39-39-2515 0 0,-21 22 1509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3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9 2303 0 0,'0'0'10827'0'0,"-1"1"-10020"0"0,-5 5 7 0 0,5-4-4 0 0,-1-2-490 0 0,1 1 1 0 0,0-1 0 0 0,0 1-1 0 0,-1 0 1 0 0,1-1 0 0 0,0 1-1 0 0,0 0 1 0 0,0 0 0 0 0,0 0-1 0 0,0 0 1 0 0,-2 2 0 0 0,3-3-413 0 0,-1 2 749 0 0,-9 8 1072 0 0,9-10-1683 0 0,1 1-1 0 0,-1-1 1 0 0,1 1-1 0 0,-1 0 1 0 0,1-1-1 0 0,-1 1 1 0 0,1 0-1 0 0,0-1 1 0 0,-1 1-1 0 0,1 0 1 0 0,0 0-1 0 0,0-1 1 0 0,0 1-1 0 0,-1 0 1 0 0,1 0 0 0 0,0-1-1 0 0,0 1 1 0 0,0 0-1 0 0,0 0 1 0 0,0-1-1 0 0,0 1 1 0 0,0 0-1 0 0,1 0 1 0 0,-1 0-1 0 0,0-1 1 0 0,0 1-1 0 0,1 0 1 0 0,-1-1-1 0 0,0 1 1 0 0,1 0-1 0 0,-1 0 1 0 0,0-1-1 0 0,1 1 1 0 0,-1-1-1 0 0,1 1 1 0 0,-1 0-1 0 0,1-1 1 0 0,0 1 0 0 0,-1-1-1 0 0,1 1 1 0 0,0-1-1 0 0,-1 0 1 0 0,1 1-1 0 0,0-1 1 0 0,-1 0-1 0 0,1 1 1 0 0,0-1-1 0 0,1 0 1 0 0,2 2 12 0 0,0-1 0 0 0,0 0 0 0 0,1 0-1 0 0,-1 0 1 0 0,0-1 0 0 0,1 1 0 0 0,-1-1 0 0 0,6-1 0 0 0,13-3 163 0 0,-1 0 0 0 0,0-2 0 0 0,29-12 0 0 0,-2 1 15 0 0,-22 8-96 0 0,-13 4-55 0 0,1 0 1 0 0,25-4-1 0 0,-32 9-101 0 0,-7 3-1 0 0,-6 3-13 0 0,4-5 25 0 0,-16 18-79 0 0,-37 30 0 0 0,3-4 7 0 0,-83 74 30 0 0,96-87-117 0 0,20-18 101 0 0,6-4 10 0 0,0 1 0 0 0,0-1 0 0 0,1 2 0 0 0,-15 20 0 0 0,24-30 53 0 0,1-1 0 0 0,0 1 0 0 0,-1 0 0 0 0,1 0 0 0 0,0 0-1 0 0,0 0 1 0 0,0 0 0 0 0,0 0 0 0 0,-1 3 0 0 0,1-1 12 0 0,0-2 1 0 0,1 0 1 0 0,0-1-1 0 0,0 1 1 0 0,0-1-1 0 0,0 1 1 0 0,0-1-1 0 0,0 1 1 0 0,0-1-1 0 0,0 1 1 0 0,1 2-1 0 0,0 2 28 0 0,0-4-20 0 0,-1 1 1 0 0,1-1-1 0 0,0 1 0 0 0,0-1 1 0 0,0 1-1 0 0,0-1 0 0 0,0 1 0 0 0,0-1 1 0 0,1 0-1 0 0,-1 0 0 0 0,1 1 1 0 0,-1-1-1 0 0,1 0 0 0 0,0-1 0 0 0,0 1 1 0 0,0 0-1 0 0,0 0 0 0 0,0-1 1 0 0,0 1-1 0 0,0-1 0 0 0,1 0 0 0 0,-1 0 1 0 0,1 1-1 0 0,-1-2 0 0 0,1 1 1 0 0,2 1-1 0 0,6 0 93 0 0,0 1 0 0 0,0-1-1 0 0,0-1 1 0 0,21 0 0 0 0,81-7 426 0 0,19 1-176 0 0,34 5-483 0 0,-164 0-154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8:1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1363 5063 0 0,'0'0'3104'0'0,"3"-1"-1678"0"0,50-40 868 0 0,-46 37-2121 0 0,-1-2 0 0 0,1 1 0 0 0,6-8 0 0 0,13-10 431 0 0,15-6 13 0 0,54-44 424 0 0,-34 21 26 0 0,2 2 0 0 0,94-55 0 0 0,147-65 889 0 0,-95 57-1639 0 0,-127 67-265 0 0,167-102-44 0 0,82-60-8 0 0,-15 10 0 0 0,-287 180-186 0 0,1 1-1 0 0,62-25 0 0 0,-89 41-110 0 0,11 5-1378 0 0,-11-3 94 0 0,3 18-7802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8:1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134 986 4607 0 0,'-1'3'208'0'0,"-13"25"32"0"0,0-9-225 0 0,10-17 90 0 0,1-1 117 0 0,-11 9 5077 0 0,13-9-4943 0 0,-1-1 0 0 0,1 1 0 0 0,0 0 0 0 0,0-1 0 0 0,0 1-1 0 0,0 0 1 0 0,0 0 0 0 0,0 0 0 0 0,0 0 0 0 0,-1 2 0 0 0,-1-4-542 0 0,-5-2-263 0 0,0-1 0 0 0,1 0 0 0 0,-1 0 1 0 0,1-1-1 0 0,0 1 0 0 0,-8-8 0 0 0,14 11-45 0 0,0 1-133 0 0,1-1 710 0 0,-1 1 1 0 0,1 0-1 0 0,0 0 1 0 0,0 0-1 0 0,-1 0 1 0 0,1 0-1 0 0,0-1 1 0 0,-1 1-1 0 0,1 0 0 0 0,0 0 1 0 0,0-1-1 0 0,-1 1 1 0 0,1 0-1 0 0,0 0 1 0 0,0-1-1 0 0,0 1 1 0 0,0 0-1 0 0,-1-1 1 0 0,1 1-1 0 0,0 0 1 0 0,0 0-1 0 0,0-1 1 0 0,0 1-1 0 0,0 0 1 0 0,0-1-1 0 0,0 1 0 0 0,0 0 1 0 0,0-1-1 0 0,0 1 1 0 0,0 0-1 0 0,0-1 1 0 0,0 1-1 0 0,0 0 1 0 0,0-1-1 0 0,0 1 1 0 0,0 0-1 0 0,0-1 1 0 0,0 1-1 0 0,1 0 1 0 0,-1-1-1 0 0,0 1 1 0 0,0 0-1 0 0,0 0 0 0 0,0-1 1 0 0,1 1-1 0 0,-1 0 1 0 0,0 0-1 0 0,0-1 1 0 0,1 1-1 0 0,-1 0 1 0 0,0 0-1 0 0,1 0 1 0 0,-1-1-1 0 0,0 1 1 0 0,0 0-1 0 0,1 0 1 0 0,-1 0-1 0 0,0 0 0 0 0,1 0 1 0 0,15-8 4262 0 0,-7 5-4254 0 0,-6 2-1087 0 0,70-22 2333 0 0,-45 14-975 0 0,1 0 0 0 0,30-16-1 0 0,81-49 290 0 0,193-140 0 0 0,1-10-432 0 0,-26 54-207 0 0,-172 98-90 0 0,-95 50 45 0 0,158-78-672 0 0,-174 90 406 0 0,1 0 0 0 0,1 2 0 0 0,0 1 0 0 0,0 1 0 0 0,54-5 0 0 0,-77 11 206 0 0,1-1 0 0 0,-1 2 0 0 0,0-1 0 0 0,1 0 0 0 0,-1 1 0 0 0,0 0 0 0 0,1 0 0 0 0,-1 0 0 0 0,0 0 0 0 0,0 1 0 0 0,7 3 0 0 0,1 2-98 0 0,-9-5 4 0 0,-1 0-14 0 0,10 6-66 0 0,-9-5-29 0 0,-3-2-57 0 0,0 0 303 0 0,1-1-1 0 0,-1 1 1 0 0,1 0 0 0 0,-1 0-1 0 0,1 0 1 0 0,-1 0 0 0 0,1 0-1 0 0,0-1 1 0 0,-1 1 0 0 0,1 0 0 0 0,1 0-1 0 0,-2 0-41 0 0,2 1-354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38:1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1 760 3223 0 0,'0'0'13183'0'0,"3"-2"-11910"0"0,63-64-90 0 0,10-10-710 0 0,121-71 775 0 0,13 18-104 0 0,-31 29-593 0 0,28-18-889 0 0,-73 32-5893 0 0,-83 50-527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3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787 164 2303 0 0,'141'-79'224'0'0,"-110"61"4813"0"0,2 1 0 0 0,62-22 0 0 0,-79 35-4618 0 0,5-3 2859 0 0,-26 18-2397 0 0,-6 3-709 0 0,0-1-1 0 0,-1 0 0 0 0,0-1 1 0 0,0-1-1 0 0,-29 20 0 0 0,28-21-125 0 0,-228 155 130 0 0,-9-15-199 0 0,145-89 35 0 0,22-15-27 0 0,-59 39-34 0 0,141-84 36 0 0,-1 0-1 0 0,0 0 1 0 0,1 0-1 0 0,-1 0 1 0 0,1 1-1 0 0,-1-1 1 0 0,1 1-1 0 0,0-1 1 0 0,0 1-1 0 0,0-1 1 0 0,0 1-1 0 0,0 0 1 0 0,0-1 0 0 0,0 1-1 0 0,0 0 1 0 0,1 0-1 0 0,-1 0 1 0 0,0 3-1 0 0,1-4 6 0 0,1-1 0 0 0,-1 1-1 0 0,0-1 1 0 0,1 1 0 0 0,-1-1-1 0 0,1 1 1 0 0,-1-1 0 0 0,1 1 0 0 0,-1-1-1 0 0,1 0 1 0 0,0 1 0 0 0,-1-1 0 0 0,1 0-1 0 0,-1 1 1 0 0,1-1 0 0 0,0 0-1 0 0,-1 0 1 0 0,1 1 0 0 0,0-1 0 0 0,0 0-1 0 0,1 1-18 0 0,33 10-110 0 0,0-2-1 0 0,0-1 1 0 0,60 6 0 0 0,-41-7-74 0 0,30 3-154 0 0,39 7-113 0 0,-103-13 398 0 0,0 0 1 0 0,0 2-1 0 0,37 16 1 0 0,-49-18 86 0 0,-1 0 0 0 0,0 1 0 0 0,0 0 1 0 0,0 0-1 0 0,-1 1 0 0 0,0 0 0 0 0,0 0 1 0 0,0 0-1 0 0,-1 1 0 0 0,0-1 0 0 0,0 1 1 0 0,-1 1-1 0 0,1-1 0 0 0,-2 1 0 0 0,4 8 1 0 0,-5-11 47 0 0,0 1-1 0 0,0 0 1 0 0,-1-1 0 0 0,1 1 0 0 0,-1 0 0 0 0,-1 0 0 0 0,1 0 0 0 0,-1 0 0 0 0,0 0 0 0 0,-1-1 0 0 0,1 1 0 0 0,-1 0 0 0 0,0 0 0 0 0,-1 0 0 0 0,1-1 0 0 0,-1 1 0 0 0,0-1 0 0 0,0 1 0 0 0,-1-1 0 0 0,0 0 0 0 0,0 0 0 0 0,-5 6-1 0 0,-1 0 107 0 0,-1 0-1 0 0,-1-2 0 0 0,0 1 1 0 0,0-1-1 0 0,-1-1 0 0 0,-21 13 0 0 0,-83 32 458 0 0,75-36-496 0 0,-156 60 310 0 0,144-60-382 0 0,-98 18 0 0 0,139-32-37 0 0,0-2 0 0 0,-1 0 0 0 0,1 0 0 0 0,-1-1 0 0 0,1-1 0 0 0,-1 0 0 0 0,1 0 0 0 0,-20-6 0 0 0,29 6-49 0 0,1 1-1 0 0,0-1 1 0 0,-1 0 0 0 0,1 0-1 0 0,0-1 1 0 0,-1 1 0 0 0,1 0-1 0 0,0-1 1 0 0,0 1 0 0 0,0-1-1 0 0,0 0 1 0 0,0 0-1 0 0,0 0 1 0 0,1 0 0 0 0,-1 0-1 0 0,1 0 1 0 0,-1 0 0 0 0,1 0-1 0 0,-2-3 1 0 0,2 1-105 0 0,0 1-1 0 0,1-1 1 0 0,-1 0 0 0 0,0 0 0 0 0,1 1 0 0 0,0-1-1 0 0,0 0 1 0 0,0 0 0 0 0,0 1 0 0 0,1-1-1 0 0,1-7 1 0 0,1 1-233 0 0,0 0-1 0 0,1 0 1 0 0,0 0-1 0 0,1 1 1 0 0,0-1 0 0 0,1 1-1 0 0,0 0 1 0 0,10-11-1 0 0,-7 9-1585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3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26 11055 0 0,'0'0'852'0'0,"-1"-1"-560"0"0,-1-1-64 0 0,1 0 0 0 0,-1 0 1 0 0,0 0-1 0 0,1 1 0 0 0,-1-1 0 0 0,0 0 0 0 0,0 1 0 0 0,0-1 0 0 0,0 1 0 0 0,-1 0 0 0 0,1 0 0 0 0,0 0 0 0 0,-1 0 0 0 0,1 0 1 0 0,0 0-1 0 0,-5 0 0 0 0,3 1 75 0 0,0 0 0 0 0,0 0 0 0 0,0 0 0 0 0,0 0 0 0 0,0 1-1 0 0,0 0 1 0 0,0-1 0 0 0,0 2 0 0 0,-6 1 0 0 0,-1 3 15 0 0,1-1-1 0 0,0 1 0 0 0,0 0 0 0 0,0 1 1 0 0,1 0-1 0 0,-13 14 0 0 0,11-10-251 0 0,1 0 0 0 0,0 1-1 0 0,1 1 1 0 0,0-1 0 0 0,1 1 0 0 0,0 1-1 0 0,2-1 1 0 0,-1 1 0 0 0,1 1 0 0 0,1-1-1 0 0,1 1 1 0 0,0 0 0 0 0,1 0 0 0 0,1 0-1 0 0,0 0 1 0 0,1 1 0 0 0,0-1 0 0 0,3 27-1 0 0,-1-26 48 0 0,1-1 0 0 0,1 0 0 0 0,0 0 0 0 0,1-1 0 0 0,0 1 0 0 0,1-1 0 0 0,12 24 0 0 0,-16-36-93 0 0,1 0 0 0 0,-1-1-1 0 0,0 1 1 0 0,1-1-1 0 0,-1 1 1 0 0,1-1-1 0 0,-1 1 1 0 0,1-1-1 0 0,-1 0 1 0 0,1 0-1 0 0,0 1 1 0 0,0-1-1 0 0,0-1 1 0 0,0 1-1 0 0,-1 0 1 0 0,1 0 0 0 0,0-1-1 0 0,1 1 1 0 0,-1-1-1 0 0,0 1 1 0 0,0-1-1 0 0,0 0 1 0 0,0 0-1 0 0,0 0 1 0 0,0 0-1 0 0,0-1 1 0 0,4 0-1 0 0,4-1 65 0 0,0-1 0 0 0,0 0 0 0 0,0-1 0 0 0,12-6-1 0 0,-14 6-41 0 0,35-16 137 0 0,-1-2-1 0 0,64-44 0 0 0,-93 57-159 0 0,0-1-1 0 0,-1-1 1 0 0,0 0-1 0 0,-1-1 0 0 0,0 0 1 0 0,0 0-1 0 0,-1-1 1 0 0,-1-1-1 0 0,-1 0 1 0 0,0 0-1 0 0,9-22 0 0 0,-15 31-10 0 0,-1 0 0 0 0,0-1 0 0 0,0 1 0 0 0,0-1-1 0 0,-1 0 1 0 0,0 1 0 0 0,0-1 0 0 0,-1 1-1 0 0,1-1 1 0 0,-1 1 0 0 0,0-1 0 0 0,0 1 0 0 0,-1-1-1 0 0,0 1 1 0 0,0 0 0 0 0,0 0 0 0 0,-5-8-1 0 0,4 8-3 0 0,0 0 0 0 0,0 1 0 0 0,0-1-1 0 0,-1 1 1 0 0,0 0 0 0 0,1 0-1 0 0,-1 0 1 0 0,-1 1 0 0 0,1-1 0 0 0,0 1-1 0 0,-1 0 1 0 0,0 0 0 0 0,0 1 0 0 0,1-1-1 0 0,-2 1 1 0 0,1 0 0 0 0,0 0-1 0 0,-6 0 1 0 0,-1 0-54 0 0,-1 1 1 0 0,1 1-1 0 0,-1 0 0 0 0,0 1 1 0 0,1 1-1 0 0,0 0 0 0 0,-1 0 1 0 0,-22 8-1 0 0,7 1-757 0 0,0 0 0 0 0,-41 25 0 0 0,57-29-301 0 0,1 0 0 0 0,-1 1 0 0 0,-15 14 0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3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21 5527 0 0,'0'0'498'0'0,"-1"-2"-406"0"0,1 1 186 0 0,-1 0 0 0 0,1 0 0 0 0,-1 0 0 0 0,1 0 0 0 0,-1-1 0 0 0,0 1 0 0 0,0 1 0 0 0,1-1 0 0 0,-1 0 0 0 0,0 0 0 0 0,0 0 0 0 0,0 0 0 0 0,0 0 0 0 0,0 1 0 0 0,0-1 0 0 0,0 1 0 0 0,0-1 0 0 0,-1 1 0 0 0,1-1 0 0 0,0 1 0 0 0,0-1 0 0 0,0 1 0 0 0,-1 0 0 0 0,1 0 0 0 0,0-1 1 0 0,0 1-1 0 0,-1 0 0 0 0,1 0 0 0 0,0 0 0 0 0,0 1 0 0 0,0-1 0 0 0,-1 0 0 0 0,1 0 0 0 0,0 1 0 0 0,0-1 0 0 0,0 1 0 0 0,-1-1 0 0 0,1 1 0 0 0,0-1 0 0 0,0 1 0 0 0,-1 0 0 0 0,0 1-92 0 0,0-1 0 0 0,0 1 1 0 0,0-1-1 0 0,1 1 0 0 0,-1 0 0 0 0,0-1 0 0 0,1 1 0 0 0,-1 0 1 0 0,1 0-1 0 0,0 0 0 0 0,0 0 0 0 0,0 1 0 0 0,0-1 0 0 0,0 0 1 0 0,0 0-1 0 0,0 1 0 0 0,1-1 0 0 0,-1 0 0 0 0,1 1 0 0 0,0-1 1 0 0,-1 5-1 0 0,2-2-50 0 0,0 0 0 0 0,1-1 0 0 0,-1 1 0 0 0,1-1 0 0 0,0 1 0 0 0,0-1 0 0 0,1 1 0 0 0,-1-1 0 0 0,1 0 0 0 0,0 0 0 0 0,0 0 0 0 0,0-1 1 0 0,7 7-1 0 0,3 2 108 0 0,2 0 0 0 0,19 12 0 0 0,15 7 63 0 0,44 32-54 0 0,-83-56-241 0 0,-2 0 0 0 0,1 1-1 0 0,-1 0 1 0 0,-1 1 0 0 0,1 0-1 0 0,-1 0 1 0 0,8 16-1 0 0,-12-20-9 0 0,0 1-1 0 0,-1 0 0 0 0,0 0 0 0 0,0 0 0 0 0,0 0 0 0 0,-1 0 1 0 0,0 0-1 0 0,0 1 0 0 0,-1-1 0 0 0,0 0 0 0 0,0 1 1 0 0,0-1-1 0 0,-1 0 0 0 0,1 0 0 0 0,-2 1 0 0 0,1-1 0 0 0,-3 7 1 0 0,0-4-13 0 0,0 0 0 0 0,0 0 0 0 0,-1-1 0 0 0,0 1 1 0 0,-1-1-1 0 0,1 0 0 0 0,-2-1 0 0 0,1 1 1 0 0,-1-1-1 0 0,-11 9 0 0 0,-18 12-397 0 0,-66 38 0 0 0,3-13-3284 0 0,73-40 2004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3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16271 0 0,'0'0'3494'0'0,"-2"1"-2540"0"0,-2 3-723 0 0,0 1 1 0 0,0 0-1 0 0,0 1 0 0 0,0-1 0 0 0,1 1 0 0 0,0-1 0 0 0,0 1 1 0 0,0 0-1 0 0,1 0 0 0 0,-3 8 0 0 0,-6 14 174 0 0,-10 26-1 0 0,-18 67-1 0 0,28-83-342 0 0,8-29-371 0 0,1 1 0 0 0,1-1-1 0 0,-1 0 1 0 0,2 1 0 0 0,-1 12 0 0 0,19-20-12605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3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264 838 15231 0 0,'1'1'696'0'0,"71"79"1146"0"0,-56-63-336 0 0,-15-16-374 0 0,4-1-323 0 0,-5 1-783 0 0,0-1 1 0 0,0 0-1 0 0,1 0 0 0 0,-1 0 0 0 0,0 0 1 0 0,0 1-1 0 0,1-1 0 0 0,-1 0 0 0 0,0 0 1 0 0,1 0-1 0 0,-1 0 0 0 0,0 0 0 0 0,0 0 1 0 0,1 0-1 0 0,-1 0 0 0 0,0 0 0 0 0,1 0 1 0 0,-1 0-1 0 0,0 0 0 0 0,1 0 0 0 0,-1 0 1 0 0,0 0-1 0 0,0 0 0 0 0,1 0 0 0 0,-1 0 1 0 0,0 0-1 0 0,1-1 0 0 0,3-1 111 0 0,-1-1 1 0 0,0 0-1 0 0,0 0 0 0 0,1 0 0 0 0,-2 0 0 0 0,1 0 0 0 0,0-1 1 0 0,-1 1-1 0 0,4-8 0 0 0,17-40 349 0 0,-14 28-261 0 0,18-37 42 0 0,112-296 103 0 0,-101 247-365 0 0,12-46-105 0 0,-46 140-47 0 0,-2 0-1 0 0,3-29 1 0 0,-5 40 91 0 0,0-1 0 0 0,0 0 0 0 0,0 0 0 0 0,0 0 0 0 0,-1 1 0 0 0,0-1 0 0 0,0 0 1 0 0,0 1-1 0 0,-1-1 0 0 0,0 1 0 0 0,1-1 0 0 0,-6-7 0 0 0,7 12 45 0 0,-1-1 1 0 0,1 1-1 0 0,-1 0 0 0 0,0-1 0 0 0,1 1 1 0 0,-1 0-1 0 0,1-1 0 0 0,-1 1 0 0 0,0 0 0 0 0,0 0 1 0 0,1-1-1 0 0,-1 1 0 0 0,0 0 0 0 0,1 0 1 0 0,-1 0-1 0 0,0 0 0 0 0,1 0 0 0 0,-1 0 0 0 0,0 0 1 0 0,0 0-1 0 0,1 0 0 0 0,-1 1 0 0 0,0-1 1 0 0,1 0-1 0 0,-1 0 0 0 0,0 1 0 0 0,-16 7-74 0 0,12-4 76 0 0,1-1 0 0 0,-1 1-1 0 0,1 1 1 0 0,0-1 0 0 0,1 0 0 0 0,-1 1 0 0 0,1 0-1 0 0,0 0 1 0 0,0 0 0 0 0,0 0 0 0 0,-3 11-1 0 0,-1 5-34 0 0,-8 38 0 0 0,13-50 43 0 0,-12 57 25 0 0,-20 80 100 0 0,-38 107 83 0 0,-28 93 187 0 0,64-241-266 0 0,-60 123 0 0 0,81-197-120 0 0,-115 240 59 0 0,54-120-1131 0 0,75-149 776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4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79 12895 0 0,'-1'2'3991'0'0,"-28"21"-796"0"0,-38 36-2965 0 0,-44 58-150 0 0,91-92-68 0 0,1 0 0 0 0,0 1 0 0 0,-14 29 0 0 0,30-50 44 0 0,1-1 0 0 0,-1 1 0 0 0,1 0 0 0 0,1 0 0 0 0,-1 0 0 0 0,1 0 0 0 0,0 0 0 0 0,-1 6 0 0 0,2-10-33 0 0,0 1 1 0 0,0 0-1 0 0,0 0 1 0 0,1-1-1 0 0,-1 1 1 0 0,1 0-1 0 0,-1-1 1 0 0,1 1-1 0 0,-1-1 1 0 0,1 1-1 0 0,0-1 1 0 0,0 1-1 0 0,-1-1 1 0 0,1 1-1 0 0,0-1 1 0 0,0 1-1 0 0,1-1 1 0 0,-1 0-1 0 0,0 0 1 0 0,0 0-1 0 0,1 0 1 0 0,-1 0-1 0 0,0 0 1 0 0,1 0-1 0 0,-1 0 1 0 0,1 0-1 0 0,3 1 1 0 0,3 0 134 0 0,0 1 0 0 0,0-1 0 0 0,0 0 1 0 0,0-1-1 0 0,0 0 0 0 0,1 0 1 0 0,-1-1-1 0 0,0 0 0 0 0,10-1 0 0 0,12-3 102 0 0,35-9-1 0 0,-40 8-178 0 0,-13 2-79 0 0,-1 0 0 0 0,0 0 0 0 0,1-1 0 0 0,-2-1-1 0 0,1 0 1 0 0,0 0 0 0 0,-1-1 0 0 0,0-1 0 0 0,0 1 0 0 0,-1-2 0 0 0,0 1-1 0 0,0-1 1 0 0,0 0 0 0 0,-1-1 0 0 0,-1 0 0 0 0,1-1 0 0 0,10-17-1 0 0,-13 16-86 0 0,0 0 0 0 0,-1 0-1 0 0,0 0 1 0 0,-1 0-1 0 0,0-1 1 0 0,0 1 0 0 0,-2-1-1 0 0,1 1 1 0 0,-1-1-1 0 0,-1 0 1 0 0,0 0 0 0 0,-1 0-1 0 0,0 1 1 0 0,-1-1-1 0 0,0 0 1 0 0,-1 1 0 0 0,-6-19-1 0 0,4 17-139 0 0,0 0-1 0 0,-1 0 0 0 0,-1 1 1 0 0,-10-16-1 0 0,14 24 172 0 0,0 0 1 0 0,0 0-1 0 0,-1 1 1 0 0,0-1-1 0 0,1 1 1 0 0,-1-1-1 0 0,0 1 0 0 0,-1 1 1 0 0,1-1-1 0 0,0 0 1 0 0,-1 1-1 0 0,1 0 1 0 0,-1 0-1 0 0,0 0 0 0 0,-7-1 1 0 0,8 2-2 0 0,-2 0-41 0 0,0 0 1 0 0,0 1 0 0 0,0-1-1 0 0,-7 1 1 0 0,11 0 3 0 0,9 11-3195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3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168 140 11975 0 0,'-19'2'213'0'0,"1"2"0"0"0,-1 0 0 0 0,-18 8-1 0 0,31-10-52 0 0,0 1-1 0 0,1 0 0 0 0,-1 0 0 0 0,1 0 0 0 0,0 1 0 0 0,0 0 1 0 0,-5 4-1 0 0,7-5 355 0 0,0 1 0 0 0,0-1 0 0 0,0 0 0 0 0,1 1 0 0 0,0 0 0 0 0,-4 7 0 0 0,5-10-366 0 0,1 0 1 0 0,-1 0-1 0 0,1 0 0 0 0,-1 0 1 0 0,1 1-1 0 0,0-1 1 0 0,-1 0-1 0 0,1 0 0 0 0,0 1 1 0 0,0-1-1 0 0,0 0 1 0 0,0 0-1 0 0,0 1 0 0 0,0-1 1 0 0,0 0-1 0 0,0 0 1 0 0,1 0-1 0 0,-1 1 0 0 0,0-1 1 0 0,1 0-1 0 0,-1 0 1 0 0,1 0-1 0 0,-1 0 0 0 0,1 1 1 0 0,0-1-1 0 0,-1 0 1 0 0,1 0-1 0 0,0 0 0 0 0,0 0 1 0 0,-1-1-1 0 0,1 1 1 0 0,0 0-1 0 0,0 0 0 0 0,0 0 1 0 0,0-1-1 0 0,0 1 1 0 0,1-1-1 0 0,-1 1 0 0 0,0-1 1 0 0,0 1-1 0 0,3 0 1 0 0,2 1-32 0 0,0-1 0 0 0,1 0 1 0 0,0 0-1 0 0,-1 0 1 0 0,1-1-1 0 0,11 0 0 0 0,3-2 158 0 0,0-2 0 0 0,-1 0-1 0 0,40-12 1 0 0,59-32 437 0 0,-74 29-516 0 0,30-12 121 0 0,148-60 206 0 0,-167 67-441 0 0,-5 2-1688 0 0,-17 10-5723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3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5983 0 0,'0'-2'464'0'0,"7"-12"11580"0"0,2 59-11412 0 0,3-1-1 0 0,1 0 1 0 0,2-1-1 0 0,2 0 1 0 0,2-1-1 0 0,2-2 0 0 0,1 0 1 0 0,2-1-1 0 0,41 50 1 0 0,88 73 624 0 0,-95-105-818 0 0,88 114 1 0 0,-136-157-427 0 0,4 6 28 0 0,0-1 0 0 0,1 0 0 0 0,32 30 0 0 0,-44-47-174 0 0,0 0 0 0 0,0 0 0 0 0,0 0 0 0 0,0 0 0 0 0,0 0 0 0 0,0-1 0 0 0,0 1 0 0 0,0-1 0 0 0,1 0 0 0 0,-1 0 0 0 0,0 0 0 0 0,1 0 0 0 0,-1-1 0 0 0,1 1 0 0 0,-1-1 0 0 0,1 0 0 0 0,-1 0 0 0 0,1 0 0 0 0,-1-1 0 0 0,1 1 0 0 0,3-2 0 0 0,-3 1-275 0 0,0-1 0 0 0,0 0-1 0 0,1 0 1 0 0,-1 0 0 0 0,-1-1-1 0 0,1 1 1 0 0,0-1 0 0 0,0 0-1 0 0,-1 0 1 0 0,0 0 0 0 0,0 0-1 0 0,0-1 1 0 0,0 1 0 0 0,0-1-1 0 0,3-6 1 0 0,5-11-7182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38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41 11975 0 0,'7'-34'5803'0'0,"-5"33"-5162"0"0,1 0 0 0 0,0 0 0 0 0,-1 0 0 0 0,1 0 1 0 0,0 0-1 0 0,2 0 0 0 0,-3 2-581 0 0,-1-1 0 0 0,0 0 0 0 0,1 0 0 0 0,-1 1 0 0 0,0-1 0 0 0,0 0 0 0 0,0 1 1 0 0,1-1-1 0 0,-1 1 0 0 0,0 0 0 0 0,0-1 0 0 0,0 1 0 0 0,0 0 0 0 0,0 0 0 0 0,0-1 0 0 0,0 1 0 0 0,0 0 0 0 0,0 0 0 0 0,-1 0 1 0 0,1 0-1 0 0,0 0 0 0 0,0 0 0 0 0,-1 1 0 0 0,1-1 0 0 0,-1 0 0 0 0,1 0 0 0 0,-1 0 0 0 0,0 1 0 0 0,1-1 0 0 0,-1 0 1 0 0,0 0-1 0 0,0 1 0 0 0,0-1 0 0 0,0 2 0 0 0,1 1 29 0 0,-1 1 0 0 0,0 0 1 0 0,0 0-1 0 0,-1 0 0 0 0,1 0 1 0 0,-1 0-1 0 0,-3 8 0 0 0,-4 4 69 0 0,-1 1 0 0 0,0-1-1 0 0,-2 0 1 0 0,0-1 0 0 0,-23 26 0 0 0,3-7 81 0 0,-65 56-1 0 0,-46 20-39 0 0,56-44-125 0 0,75-58-72 0 0,-406 337 71 0 0,355-285-28 0 0,60-59-134 0 0,14-9-9735 0 0,2-5 2492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4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16 231 3223 0 0,'0'0'15959'0'0,"-1"2"-15563"0"0,-11 29 643 0 0,12-30-806 0 0,-1 0-176 0 0,1 0-1 0 0,0 0 1 0 0,-1-1 0 0 0,1 1 0 0 0,0 0 0 0 0,0-1-1 0 0,0 1 1 0 0,-1 0 0 0 0,1 0 0 0 0,0 0 0 0 0,0-1-1 0 0,0 1 1 0 0,0 0 0 0 0,1 1 0 0 0,4-3 3 0 0,-1-1 0 0 0,1 0 0 0 0,0 0 0 0 0,0 0 0 0 0,-1 0 0 0 0,1-1-1 0 0,-1 0 1 0 0,7-5 0 0 0,34-32 245 0 0,-34 30-235 0 0,137-127 186 0 0,-94 94-318 0 0,-53 44 66 0 0,0-1 0 0 0,-1 1 0 0 0,1-1-1 0 0,-1 1 1 0 0,1-1 0 0 0,0 1 0 0 0,-1 0 0 0 0,0-1 0 0 0,1 1 0 0 0,-1 0 0 0 0,1-1 0 0 0,-1 1 0 0 0,0 0 0 0 0,1 0 0 0 0,-1 1 0 0 0,0-2-2 0 0,3 7 18 0 0,-1 0 0 0 0,0 0 0 0 0,0 0 0 0 0,0 8 0 0 0,0-3 6 0 0,1 1 0 0 0,0-1 0 0 0,7 17 0 0 0,1-6-26 0 0,1-1 0 0 0,0 0 0 0 0,2-1 0 0 0,18 22 0 0 0,-25-34 0 0 0,-1-1 46 0 0,1 0-1 0 0,-1 0 1 0 0,1-1 0 0 0,1 0-1 0 0,0-1 1 0 0,-1 0 0 0 0,2 0-1 0 0,-1 0 1 0 0,1-1 0 0 0,15 6-1 0 0,-16-8-4 0 0,0 0 0 0 0,0-1-1 0 0,0 0 1 0 0,0-1-1 0 0,0 1 1 0 0,1-2 0 0 0,-1 1-1 0 0,0-1 1 0 0,1-1-1 0 0,-1 1 1 0 0,0-1 0 0 0,0-1-1 0 0,10-2 1 0 0,6-4 36 0 0,-1-2 0 0 0,0 0 0 0 0,-1-2 0 0 0,0 0 1 0 0,-1-1-1 0 0,-1-2 0 0 0,37-32 0 0 0,-44 36-28 0 0,-1-1 1 0 0,-1 0-1 0 0,0-1 0 0 0,-1 0 0 0 0,0-1 0 0 0,-1 0 1 0 0,0 0-1 0 0,-1-1 0 0 0,-1-1 0 0 0,-1 1 1 0 0,0-1-1 0 0,5-22 0 0 0,-8 23-6 0 0,-2 8-3 0 0,-2-7-146 0 0,1 12-384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4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1744 189 14367 0 0,'126'-109'1686'0'0,"-122"107"-1438"0"0,-1-1 1 0 0,-1 0 0 0 0,1-1-1 0 0,0 1 1 0 0,-1 0 0 0 0,1-1-1 0 0,-1 1 1 0 0,0-1 0 0 0,-1 0-1 0 0,1 1 1 0 0,0-1 0 0 0,-1 0-1 0 0,0 0 1 0 0,0 0 0 0 0,1-8-1 0 0,-5 8 400 0 0,-1 2-508 0 0,-1 0 0 0 0,0 1 0 0 0,0-1-1 0 0,0 1 1 0 0,0 0 0 0 0,0 0 0 0 0,0 0 0 0 0,0 1-1 0 0,0 0 1 0 0,0 0 0 0 0,0 0 0 0 0,-7 1 0 0 0,-10 3 109 0 0,-33 9 1 0 0,40-9-123 0 0,-71 21-70 0 0,-154 69-1 0 0,-72 61-95 0 0,144-68-71 0 0,131-70-40 0 0,-1-1-1 0 0,0-2 1 0 0,-56 13 0 0 0,80-23 23 0 0,12-3-1 0 0,3-4-232 0 0,50-67-30 0 0,-6 8 221 0 0,-31 43 109 0 0,1 0 0 0 0,-2-1 0 0 0,18-37-1 0 0,-24 44 6 0 0,1-6-335 0 0,-8 18 114 0 0,-1 3-263 0 0,-14 26 492 0 0,2 1 0 0 0,-10 30 0 0 0,-16 64 240 0 0,33-104-158 0 0,-16 59 19 0 0,-51 144 97 0 0,58-185-135 0 0,-2-1 0 0 0,-1-1 0 0 0,-40 57 0 0 0,25-51 11 0 0,-2-1-1 0 0,-1-1 0 0 0,-68 54 1 0 0,-140 79-239 0 0,216-153 274 0 0,0 2 1 0 0,1 0 0 0 0,-27 29-1 0 0,53-50-47 0 0,1 1 0 0 0,0-1 0 0 0,0 0 0 0 0,-1 0 0 0 0,1 0 0 0 0,0 1 0 0 0,0-1-1 0 0,-1 0 1 0 0,1 0 0 0 0,0 0 0 0 0,0 1 0 0 0,0-1 0 0 0,-1 0 0 0 0,1 1 0 0 0,0-1 0 0 0,0 0 0 0 0,0 0 0 0 0,0 1 0 0 0,0-1-1 0 0,0 0 1 0 0,0 1 0 0 0,0-1 0 0 0,-1 0 0 0 0,1 1 0 0 0,0-1 0 0 0,0 0 0 0 0,1 1 0 0 0,-1-1 0 0 0,0 0 0 0 0,0 1 0 0 0,0-1-1 0 0,0 0 1 0 0,0 1 0 0 0,0-1 0 0 0,0 0 0 0 0,0 0 0 0 0,1 1 0 0 0,-1-1 0 0 0,0 0 0 0 0,0 1 0 0 0,0-1 0 0 0,0 0-1 0 0,1 0 1 0 0,-1 1 0 0 0,0-1 0 0 0,0 0 0 0 0,1 0 0 0 0,-1 0 0 0 0,0 0 0 0 0,1 1 0 0 0,-1-1 0 0 0,0 0 0 0 0,0 0 0 0 0,1 0-1 0 0,-1 0 1 0 0,0 0 0 0 0,1 0 0 0 0,-1 0 0 0 0,0 0 0 0 0,1 0 0 0 0,0 0 0 0 0,20 2 476 0 0,19-6-38 0 0,-1-3-1 0 0,66-19 1 0 0,-4 1 14 0 0,-20 9-102 0 0,179-41 810 0 0,-178 35-866 0 0,89-36 1 0 0,-127 39-679 0 0,-42 19 74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4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20 197 13735 0 0,'-9'0'1246'0'0,"0"0"-950"0"0,8 0 645 0 0,3-1-400 0 0,138-38 2664 0 0,11-4-919 0 0,-86 21-1650 0 0,146-44 834 0 0,-194 62-1464 0 0,7-2-241 0 0,0 1 0 0 0,0 1 1 0 0,0 1-1 0 0,47 0 0 0 0,-68 3-318 0 0,1 0 0 0 0,-1 1 0 0 0,1 0 0 0 0,-1 0 0 0 0,1 0 0 0 0,2 1 0 0 0,5 4-6621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4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14855 0 0,'0'0'680'0'0,"-1"2"-10"0"0,-4 10-537 0 0,0 1 0 0 0,1 0 1 0 0,1 0-1 0 0,0 0 0 0 0,-2 16 1 0 0,5-21 99 0 0,-1 0 1 0 0,1 0 0 0 0,1 0-1 0 0,-1 1 1 0 0,2-1 0 0 0,-1 0-1 0 0,1 0 1 0 0,0 0 0 0 0,1 0 0 0 0,3 8-1 0 0,-1-6 49 0 0,1 1 0 0 0,0-1 1 0 0,1 0-1 0 0,0-1 0 0 0,0 0 0 0 0,1 0 0 0 0,0 0 0 0 0,15 11 0 0 0,-9-9-57 0 0,0-1 0 0 0,1-1 0 0 0,0-1 0 0 0,0 0 0 0 0,22 8-1 0 0,-4-5-53 0 0,1-2 0 0 0,1-1 0 0 0,-1-2 0 0 0,1-1 0 0 0,42 1-1 0 0,7-3-199 0 0,101-10 0 0 0,-163 4-1723 0 0,41-10 1 0 0,-61 12-1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44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4 9671 0 0,'-3'0'440'0'0,"-26"-2"107"0"0,21 1-511 0 0,0 1 1 0 0,0 0-1 0 0,0 0 0 0 0,0 0 1 0 0,0 1-1 0 0,0 0 1 0 0,1 0-1 0 0,-1 1 1 0 0,-14 5-1 0 0,0 5 1788 0 0,0 1 1 0 0,1 0-1 0 0,-33 29 1 0 0,30-21-935 0 0,-21 25 1 0 0,26-23-686 0 0,0 1 1 0 0,1 0-1 0 0,-21 42 1 0 0,17-21-59 0 0,-23 63 1 0 0,25-51-118 0 0,-31 77-1576 0 0,47-126 802 0 0,0 0 1 0 0,0 0 0 0 0,0-1-1 0 0,-1 0 1 0 0,-1 0-1 0 0,1 0 1 0 0,-1-1-1 0 0,0 0 1 0 0,-10 8-1 0 0,3-5-740 0 0</inkml:trace>
  <inkml:trace contextRef="#ctx0" brushRef="#br0" timeOffset="1">1101 312 16127 0 0,'0'0'1242'0'0,"0"4"-812"0"0,1 9-159 0 0,-1 0 0 0 0,-1 1 0 0 0,0-1 0 0 0,-1 0 0 0 0,-1 0 0 0 0,0 0 0 0 0,0 0 0 0 0,-1 0 0 0 0,-10 20 1 0 0,-5 6 256 0 0,-40 61 1 0 0,-86 123 743 0 0,29-51-547 0 0,-11 15-375 0 0,98-139-377 0 0,-45 104 0 0 0,56-92-625 0 0,12-40 67 0 0,5-17 25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4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34 501 9215 0 0,'0'0'707'0'0,"-1"-1"-464"0"0,-4-3-320 0 0,2 3 635 0 0,0-1 0 0 0,1 0 1 0 0,0 0-1 0 0,-1 0 1 0 0,1 0-1 0 0,0 0 0 0 0,0-1 1 0 0,0 1-1 0 0,0-1 1 0 0,-3-4-1 0 0,5 5-415 0 0,0 1 0 0 0,0-1 1 0 0,0 1-1 0 0,1-1 0 0 0,-1 1 0 0 0,0-1 1 0 0,1 1-1 0 0,-1-1 0 0 0,1 1 0 0 0,-1 0 1 0 0,1-1-1 0 0,0 1 0 0 0,0 0 0 0 0,-1-1 1 0 0,3-1-1 0 0,-3 2-75 0 0,25-32 786 0 0,1 0 0 0 0,47-44 0 0 0,73-47-82 0 0,-116 101-673 0 0,1 2-1 0 0,1 1 0 0 0,1 1 0 0 0,0 2 1 0 0,2 1-1 0 0,-1 2 0 0 0,2 1 0 0 0,61-13 0 0 0,-88 24-16 0 0,1 0 0 0 0,0 1 0 0 0,0 0 0 0 0,0 1 0 0 0,11 1 0 0 0,-17-1-45 0 0,-1 1 1 0 0,1 0 0 0 0,-1 0 0 0 0,1 0 0 0 0,-1 0 0 0 0,1 0 0 0 0,-1 1 0 0 0,0-1 0 0 0,0 1 0 0 0,0 0-1 0 0,0 0 1 0 0,0 0 0 0 0,0 0 0 0 0,0 1 0 0 0,-1-1 0 0 0,1 1 0 0 0,2 3 0 0 0,0 2-9 0 0,-1 0 0 0 0,1 0 0 0 0,-1 1 0 0 0,-1-1 0 0 0,0 1 0 0 0,0 0 0 0 0,-1 0 0 0 0,0 0 0 0 0,0 0 0 0 0,-1 0 0 0 0,0 1 0 0 0,-1-1 1 0 0,-1 17-1 0 0,-2 3 129 0 0,-1 1 0 0 0,-16 57 0 0 0,12-64-40 0 0,0 1 0 0 0,-2-1 0 0 0,0 0-1 0 0,-2-1 1 0 0,0 0 0 0 0,-26 33 0 0 0,15-27 8 0 0,-1-1 0 0 0,0-1 0 0 0,-2-2 0 0 0,-31 23 0 0 0,45-38-107 0 0,-1-1 1 0 0,0 0-1 0 0,0-1 1 0 0,-1-1 0 0 0,0 0-1 0 0,0-1 1 0 0,0 0-1 0 0,-1-1 1 0 0,1-1-1 0 0,-1 0 1 0 0,0-1 0 0 0,-18 0-1 0 0,17-2-328 0 0,0 0 0 0 0,0-1 1 0 0,0-1-1 0 0,0-1 0 0 0,0 0 0 0 0,0-1 0 0 0,1 0 0 0 0,0-1 0 0 0,0-1 1 0 0,0-1-1 0 0,-17-10 0 0 0,11 2-1769 0 0,3-3-3285 0 0,3-3-1311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44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11 9215 0 0,'1'-2'707'0'0,"3"-7"1582"0"0,-5 9-1988 0 0,0 1-1 0 0,0-1 0 0 0,0 0 0 0 0,1 1 1 0 0,-1-1-1 0 0,0 1 0 0 0,0-1 0 0 0,1 1 1 0 0,-1-1-1 0 0,0 1 0 0 0,1 0 0 0 0,-2 0 1 0 0,-1 2 449 0 0,-67 57 2565 0 0,-30 40-2879 0 0,48-47 204 0 0,-41 41 21 0 0,5 5-1 0 0,-108 153 1 0 0,189-241-643 0 0,-27 38 21 0 0,3 2 0 0 0,-33 69 1 0 0,56-100-32 0 0,1 0 1 0 0,1 0-1 0 0,0 0 1 0 0,-2 22-1 0 0,6-29 11 0 0,1 1 0 0 0,0 0 0 0 0,1 0 0 0 0,1-1-1 0 0,0 1 1 0 0,1 0 0 0 0,4 14 0 0 0,-3-18 22 0 0,0 0 0 0 0,1 0 0 0 0,0-1 0 0 0,1 0 0 0 0,0 0 0 0 0,1 0-1 0 0,0 0 1 0 0,0-1 0 0 0,0 0 0 0 0,1 0 0 0 0,1-1 0 0 0,9 9 0 0 0,11 5 202 0 0,1 0 0 0 0,40 20-1 0 0,-5-2 226 0 0,-4-2-169 0 0,-27-18-269 0 0,30 23 1 0 0,-38-20-2351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4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21 10135 0 0,'8'-4'719'0'0,"25"-8"-543"0"0,-11 8 3443 0 0,-22 4-3507 0 0,0 0 0 0 0,0 0 0 0 0,0 0 0 0 0,0 0 0 0 0,1 0 0 0 0,-1 0 1 0 0,0 0-1 0 0,0 0 0 0 0,0 0 0 0 0,0 0 0 0 0,1 0 0 0 0,-1 0 0 0 0,0 0 0 0 0,0 0 1 0 0,0 0-1 0 0,0 0 0 0 0,1 0 0 0 0,-1 0 0 0 0,0 0 0 0 0,0 0 0 0 0,0 0 0 0 0,0 0 1 0 0,1 1 784 0 0,-1-1-785 0 0,1 0 0 0 0,-1 0 0 0 0,0 1 0 0 0,0-1 0 0 0,0 0 0 0 0,0 0 0 0 0,0 0 1 0 0,0 0-1 0 0,0 0 0 0 0,0 1 0 0 0,0-1 0 0 0,0 0 0 0 0,0 0 0 0 0,0 0 0 0 0,0 0 1 0 0,0 1-1 0 0,0-1 0 0 0,0 0 0 0 0,-7 10 1087 0 0,-15 6-1047 0 0,-14 3 204 0 0,-2-1 1 0 0,-52 17-1 0 0,73-29-316 0 0,-32 11-7 0 0,-57 12 0 0 0,80-24-203 0 0,0-1 0 0 0,0-1-1 0 0,0-1 1 0 0,-31-1 0 0 0,51-2-112 0 0,0 1 0 0 0,-1-1 0 0 0,1 0 0 0 0,0-1 0 0 0,0 1 0 0 0,-10-5 1 0 0,16 5 171 0 0,-1 1 0 0 0,0-1 0 0 0,1 1 0 0 0,-1-1 0 0 0,0 0 0 0 0,1 1 0 0 0,-1-1 0 0 0,1 0 1 0 0,-1 1-1 0 0,1-1 0 0 0,-1 0 0 0 0,1 0 0 0 0,0 0 0 0 0,-1 1 0 0 0,1-1 0 0 0,0 0 0 0 0,0 0 1 0 0,0 0-1 0 0,-1 0 0 0 0,1 0 0 0 0,0 0 0 0 0,0 1 0 0 0,0-1 0 0 0,0 0 0 0 0,1-1 0 0 0,-1-1-398 0 0,-1 2 476 0 0,1 1-1 0 0,-1-1 1 0 0,0 1-1 0 0,0 0 0 0 0,1-1 1 0 0,-1 1-1 0 0,0 0 1 0 0,0-1-1 0 0,0 1 1 0 0,1 0-1 0 0,-1 0 0 0 0,0 0 1 0 0,-1-1-1 0 0,-24 23 902 0 0,-46 50 0 0 0,61-61-727 0 0,-68 62 957 0 0,42-41-278 0 0,33-29-787 0 0,-3 5 653 0 0,7-8-678 0 0,0 0-1 0 0,0 0 0 0 0,0 1 0 0 0,0-1 0 0 0,0 0 1 0 0,0 1-1 0 0,0-1 0 0 0,0 0 0 0 0,0 0 0 0 0,0 1 1 0 0,0-1-1 0 0,0 0 0 0 0,0 1 0 0 0,0-1 0 0 0,0 0 1 0 0,0 0-1 0 0,0 1 0 0 0,0-1 0 0 0,1 0 0 0 0,-1 0 1 0 0,0 1-1 0 0,0-1 0 0 0,0 0 0 0 0,0 0 0 0 0,1 0 1 0 0,-1 1-1 0 0,0-1 0 0 0,0 0 0 0 0,1 0 0 0 0,-1 0 1 0 0,0 0-1 0 0,0 0 0 0 0,1 1 0 0 0,2 0-23 0 0,0 1-1 0 0,0-1 0 0 0,0 0 1 0 0,0 1-1 0 0,0-1 1 0 0,0-1-1 0 0,1 1 0 0 0,-1 0 1 0 0,0-1-1 0 0,1 0 0 0 0,3 0 1 0 0,41-5-283 0 0,-23 2 183 0 0,0 1 94 0 0,1 0 0 0 0,0 2 1 0 0,0 1-1 0 0,-1 1 0 0 0,1 2 0 0 0,-1 0 0 0 0,1 1 0 0 0,41 16 0 0 0,-57-17 106 0 0,-1 1-1 0 0,0 0 0 0 0,0 0 1 0 0,-1 1-1 0 0,1 0 0 0 0,-1 1 1 0 0,0 0-1 0 0,-1 0 1 0 0,0 0-1 0 0,12 17 0 0 0,-11-12 80 0 0,0 1-1 0 0,-1-1 1 0 0,-1 1-1 0 0,0 0 1 0 0,-1 1-1 0 0,0-1 1 0 0,3 20-1 0 0,-7-29-127 0 0,0-1 0 0 0,0 1 0 0 0,-1 0 0 0 0,0 0 0 0 0,0 0 0 0 0,0-1 0 0 0,0 1 0 0 0,-1 0 0 0 0,1 0 0 0 0,-1 0 0 0 0,0-1 0 0 0,0 1 0 0 0,0-1 0 0 0,-1 1 0 0 0,1-1 0 0 0,-1 1 0 0 0,-2 3 0 0 0,0-1-7 0 0,-1-1 1 0 0,1-1 0 0 0,-1 1 0 0 0,0-1 0 0 0,0 1 0 0 0,0-1 0 0 0,-1-1 0 0 0,1 1 0 0 0,-8 3 0 0 0,-18 8 0 0 0,-1-1 0 0 0,0-1 0 0 0,-1-2 1 0 0,0-1-1 0 0,0-2 0 0 0,-1-1 0 0 0,0-1 1 0 0,-57 1-1 0 0,87-7-26 0 0,0-1 0 0 0,0 1 1 0 0,-1-1-1 0 0,1 0 0 0 0,0 0 0 0 0,0 0 1 0 0,0 0-1 0 0,0-1 0 0 0,0 1 1 0 0,0-1-1 0 0,0 0 0 0 0,-6-5 0 0 0,9 6-64 0 0,-1 0 0 0 0,1 0 0 0 0,0-1 0 0 0,-1 1-1 0 0,1 0 1 0 0,0-1 0 0 0,0 1 0 0 0,0-1-1 0 0,0 1 1 0 0,0-1 0 0 0,1 0 0 0 0,-1 1-1 0 0,0-1 1 0 0,1 0 0 0 0,-1 1 0 0 0,1-1 0 0 0,0 0-1 0 0,-1 0 1 0 0,1 0 0 0 0,0 1 0 0 0,0-1-1 0 0,0 0 1 0 0,0 0 0 0 0,0 0 0 0 0,1 0-1 0 0,-1 1 1 0 0,1-1 0 0 0,-1 0 0 0 0,1 0 0 0 0,-1 1-1 0 0,1-1 1 0 0,1-1 0 0 0,10-16-2815 0 0,-1 9-2043 0 0,0 3-1088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5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67 141 4143 0 0,'0'0'1759'0'0,"-3"-8"2709"0"0,1 6-4150 0 0,-1 0 0 0 0,0 0 0 0 0,0 0 0 0 0,0 1 0 0 0,0-1-1 0 0,0 1 1 0 0,0 0 0 0 0,-1-1 0 0 0,1 1 0 0 0,0 1 0 0 0,-1-1 0 0 0,-4 0 0 0 0,-2-1 1842 0 0,7 0-1638 0 0,3 2-481 0 0,-1 0 0 0 0,1 0 0 0 0,0 0 1 0 0,0 0-1 0 0,0 0 0 0 0,0 0 0 0 0,-1 0 1 0 0,1 0-1 0 0,0 0 0 0 0,0 0 0 0 0,0 0 0 0 0,-1 0 1 0 0,1 0-1 0 0,0 0 0 0 0,0 0 0 0 0,0-1 1 0 0,0 1-1 0 0,0 0 0 0 0,-1 0 0 0 0,1 0 0 0 0,0 0 1 0 0,0 0-1 0 0,0 0 0 0 0,0-1 0 0 0,0 1 1 0 0,0 0-1 0 0,-1 0 0 0 0,1 0 0 0 0,0 0 0 0 0,0-1 1 0 0,0 1-1 0 0,0 0 0 0 0,0 0 0 0 0,0 0 1 0 0,0 0-1 0 0,0-1 0 0 0,0 1 0 0 0,1-5 29 0 0,1 1-1 0 0,0 0 0 0 0,0 0 1 0 0,0 0-1 0 0,0 0 0 0 0,1 0 1 0 0,-1 0-1 0 0,1 0 0 0 0,0 1 1 0 0,0-1-1 0 0,0 1 0 0 0,1 0 1 0 0,-1 0-1 0 0,1 0 0 0 0,0 1 1 0 0,0-1-1 0 0,6-2 0 0 0,1-1 41 0 0,1 0-1 0 0,0 2 0 0 0,0-1 1 0 0,0 1-1 0 0,16-2 0 0 0,-3 2 105 0 0,0 1 1 0 0,0 1-1 0 0,0 1 0 0 0,0 1 0 0 0,0 2 1 0 0,0 0-1 0 0,0 2 0 0 0,0 0 1 0 0,43 15-1 0 0,-60-16-167 0 0,1 1 1 0 0,-1 0-1 0 0,0 0 0 0 0,0 1 1 0 0,0 0-1 0 0,13 11 0 0 0,-18-13-42 0 0,0 0 0 0 0,0 0 0 0 0,0 1-1 0 0,0 0 1 0 0,0-1 0 0 0,-1 1-1 0 0,1 0 1 0 0,-1 0 0 0 0,0 1-1 0 0,0-1 1 0 0,-1 0 0 0 0,1 1-1 0 0,-1-1 1 0 0,0 1 0 0 0,0 5-1 0 0,0 5 5 0 0,-1 1 0 0 0,0-1-1 0 0,-2 0 1 0 0,0 0-1 0 0,0 0 1 0 0,-2-1 0 0 0,1 1-1 0 0,-9 17 1 0 0,0-1 11 0 0,-2-2 1 0 0,-32 50-1 0 0,15-36 6 0 0,18-27-7 0 0,-14 25 0 0 0,11-13-27 0 0,2 1 1 0 0,0 0-1 0 0,3 2 1 0 0,0-1-1 0 0,-9 43 0 0 0,17-56 22 0 0,1-1 0 0 0,0 1-1 0 0,1-1 1 0 0,1 1 0 0 0,1 0-1 0 0,0-1 1 0 0,1 1 0 0 0,1-1-1 0 0,0 1 1 0 0,1-1 0 0 0,1 0-1 0 0,8 18 1 0 0,-3-14 86 0 0,0 0-1 0 0,2 0 1 0 0,0-1 0 0 0,2-1-1 0 0,0 0 1 0 0,0-1 0 0 0,2-1-1 0 0,0 0 1 0 0,1-1 0 0 0,1-1-1 0 0,37 24 1 0 0,-31-22-14 0 0,-18-12-73 0 0,0 0-1 0 0,0 0 1 0 0,1 0-1 0 0,-1-1 1 0 0,1 0-1 0 0,0 0 0 0 0,0-1 1 0 0,0 0-1 0 0,14 3 1 0 0,-19-5-619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5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24 4143 0 0,'0'0'10551'0'0,"-8"-7"-4566"0"0,-14-1-5409 0 0,19 7-519 0 0,-1-1 0 0 0,1 1 1 0 0,-1 0-1 0 0,0 0 0 0 0,1 0 0 0 0,-1 0 1 0 0,0 1-1 0 0,1 0 0 0 0,-1-1 0 0 0,-6 2 1 0 0,-12 2 93 0 0,0 1 0 0 0,1 0 0 0 0,-30 12 1 0 0,22-6-128 0 0,-41 7 1 0 0,39-10-11 0 0,-37 13 0 0 0,49-15-1 0 0,14-4-8 0 0,0 0 0 0 0,1 0-1 0 0,-1 1 1 0 0,1 0-1 0 0,-1-1 1 0 0,1 2 0 0 0,0-1-1 0 0,0 0 1 0 0,0 1 0 0 0,-6 5-1 0 0,3 0-4 0 0,6-5 6 0 0,0 0-1 0 0,0 1 1 0 0,0-1 0 0 0,0 0-1 0 0,1 0 1 0 0,-1 0 0 0 0,1 1-1 0 0,0-1 1 0 0,0 0-1 0 0,0 1 1 0 0,0-1 0 0 0,1 0-1 0 0,-1 0 1 0 0,1 0 0 0 0,1 5-1 0 0,3 5 42 0 0,0-1 1 0 0,9 18-1 0 0,-4-10-19 0 0,-7-14-23 0 0,7 14 25 0 0,-1 0-1 0 0,-1 1 1 0 0,7 28 0 0 0,-12-34-30 0 0,5 23 0 0 0,-4-11 0 0 0,-3-9 0 0 0,-4-13 0 0 0,1-2 0 0 0,0 1 12 0 0,0-1-1 0 0,0 1 1 0 0,0-1-1 0 0,-1 1 1 0 0,1-1 0 0 0,-1 0-1 0 0,0 0 1 0 0,0 0-1 0 0,0-1 1 0 0,0 1 0 0 0,-1-1-1 0 0,1 0 1 0 0,-1 1-1 0 0,1-2 1 0 0,-8 4-1 0 0,-4 1 67 0 0,0-1 0 0 0,-27 6 0 0 0,-137 11 500 0 0,98-14-484 0 0,49-2-41 0 0,90 3-417 0 0,25-5-1343 0 0,-27-4-4690 0 0,-19-2-375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5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35 8751 0 0,'-25'-6'784'0'0,"-51"-14"-277"0"0,24 12 3954 0 0,51 8-4296 0 0,0 0 0 0 0,-1 0 1 0 0,1 0-1 0 0,0 0 0 0 0,0 0 0 0 0,0 0 0 0 0,0 0 0 0 0,0 0 0 0 0,-1 0 0 0 0,1 1 0 0 0,0-1 0 0 0,0 0 0 0 0,0 1 0 0 0,0-1 1 0 0,0 1-1 0 0,0-1 0 0 0,-2 2 0 0 0,3-1-106 0 0,-1-1 0 0 0,1 1 1 0 0,0 0-1 0 0,-1-1 0 0 0,1 1 1 0 0,0 0-1 0 0,-1-1 0 0 0,1 1 1 0 0,0 0-1 0 0,0-1 0 0 0,0 1 1 0 0,0 0-1 0 0,0 0 0 0 0,0-1 1 0 0,0 1-1 0 0,0 0 0 0 0,0 0 1 0 0,0-1-1 0 0,0 1 0 0 0,0 1 1 0 0,2 4 37 0 0,0 0 0 0 0,1-1 0 0 0,0 1 0 0 0,-1-1 0 0 0,5 6-1 0 0,-5-7 15 0 0,27 39 194 0 0,1-1 1 0 0,3-1 0 0 0,63 62-1 0 0,130 93 107 0 0,-122-115-214 0 0,56 47 268 0 0,-156-125-456 0 0,38 34 244 0 0,57 65 1 0 0,-89-90-211 0 0,0 1 1 0 0,-1 1 0 0 0,0-1-1 0 0,-1 2 1 0 0,0-1 0 0 0,-1 1-1 0 0,-1 0 1 0 0,0 0 0 0 0,6 32-1 0 0,-10-37 7 0 0,-2-1-1 0 0,1 1 0 0 0,-1 0 0 0 0,-1 0 0 0 0,0 0 0 0 0,0 0 0 0 0,-1-1 0 0 0,0 1 0 0 0,-1 0 1 0 0,0-1-1 0 0,-1 0 0 0 0,1 0 0 0 0,-2 0 0 0 0,1 0 0 0 0,-1 0 0 0 0,-8 9 0 0 0,-3 3 177 0 0,-1-1 0 0 0,-1-1 0 0 0,-1 0 0 0 0,-38 29 0 0 0,-244 160 365 0 0,291-202-595 0 0,-8 5-90 0 0,-25 20 0 0 0,39-27 50 0 0,0-1 0 0 0,0 1 0 0 0,0 1 0 0 0,0-1 0 0 0,1 0 0 0 0,-1 1 0 0 0,1 0 0 0 0,0-1 0 0 0,1 1-1 0 0,-4 8 1 0 0,6-12-48 0 0,0-1-1 0 0,0 1 1 0 0,0-1-1 0 0,0 1 1 0 0,0-1-1 0 0,0 1 1 0 0,0-1-1 0 0,0 0 1 0 0,0 1-1 0 0,1-1 1 0 0,-1 1-1 0 0,0-1 1 0 0,0 1-1 0 0,0-1 1 0 0,1 0-1 0 0,-1 1 1 0 0,0-1-1 0 0,1 1 1 0 0,-1-1-1 0 0,0 0 1 0 0,1 1-1 0 0,-1-1 1 0 0,0 0-1 0 0,1 0 1 0 0,-1 1-1 0 0,1-1 1 0 0,-1 0-1 0 0,1 1 0 0 0,12 4-2285 0 0,5 0-4897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5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1839 0 0,'-2'1'10028'0'0,"1"0"-9669"0"0,0-1 0 0 0,0 1 0 0 0,0 0 0 0 0,0 0 0 0 0,0 0-1 0 0,1 0 1 0 0,-1 0 0 0 0,0 0 0 0 0,0 0 0 0 0,1 0 0 0 0,-1 0-1 0 0,0 0 1 0 0,1 0 0 0 0,-1 0 0 0 0,1 0 0 0 0,-1 3 0 0 0,1-1 79 0 0,0 0 1 0 0,0 0 0 0 0,0 0 0 0 0,1 0 0 0 0,1 6 0 0 0,-1-3-954 0 0,11 46 1203 0 0,-5-25-542 0 0,-1 0 0 0 0,-2 1 0 0 0,0 0-1 0 0,-1 34 1 0 0,-4-41-149 0 0,0-1 0 0 0,-2 1 0 0 0,-1-1 0 0 0,0 1 0 0 0,-2-1 0 0 0,-11 28 0 0 0,11-34-67 0 0,-1 0 0 0 0,-1 0 1 0 0,0 0-1 0 0,-1-1 0 0 0,0-1 0 0 0,-1 0 0 0 0,0 0 0 0 0,-1 0 0 0 0,-14 10 0 0 0,23-20-78 0 0,0-1 0 0 0,0 0 0 0 0,0 1 0 0 0,0-1 0 0 0,0 0 0 0 0,0 0-1 0 0,0 0 1 0 0,0 0 0 0 0,-1-1 0 0 0,1 1 0 0 0,0-1 0 0 0,-4 1 0 0 0,-2-1-847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5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37 7367 0 0,'0'0'568'0'0,"2"0"-373"0"0,32-15 2154 0 0,-25 10-1049 0 0,0 1-1 0 0,1 0 0 0 0,16-4 1 0 0,-24 8-306 0 0,0 1-50 0 0,0 1-823 0 0,0-1 0 0 0,-1 1 0 0 0,1-1 0 0 0,-1 1-1 0 0,0 0 1 0 0,1 0 0 0 0,-1 0 0 0 0,0 0 0 0 0,0 0 0 0 0,0 0-1 0 0,0 0 1 0 0,-1 0 0 0 0,2 4 0 0 0,-1-1 33 0 0,0 1 0 0 0,-1-1 0 0 0,0 0 0 0 0,0 0 0 0 0,-1 9 0 0 0,-2 4 88 0 0,-1 0 0 0 0,-10 25 1 0 0,13-41-228 0 0,-72 192 786 0 0,-129 240 0 0 0,-39 19-593 0 0,229-430-229 0 0,-123 219-1408 0 0,117-221-242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5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48 167 5063 0 0,'-4'0'79'0'0,"0"0"0"0"0,0 1 0 0 0,0-1-1 0 0,1 1 1 0 0,-1 0 0 0 0,-20 9 13462 0 0,24-9-13438 0 0,1 0 1 0 0,-1 0 0 0 0,1-1-1 0 0,0 1 1 0 0,0 0 0 0 0,-1 0-1 0 0,1-1 1 0 0,0 1 0 0 0,0-1-1 0 0,0 1 1 0 0,0 0 0 0 0,1 0-1 0 0,-1-1 59 0 0,4 3-11 0 0,0 0 0 0 0,0-1 0 0 0,0 0 0 0 0,0 0 0 0 0,1-1 0 0 0,-1 1 0 0 0,1-1 0 0 0,-1 0 1 0 0,1-1-1 0 0,-1 1 0 0 0,6-1 0 0 0,10-1 264 0 0,34-6 0 0 0,-32 4-222 0 0,226-45 1149 0 0,-3-15-595 0 0,-156 39-515 0 0,83-18 95 0 0,-133 35-383 0 0,0 1 0 0 0,56 0 0 0 0,-87 6-507 0 0,-1 1 0 0 0,0 0 0 0 0,13 3 0 0 0,-18-4-529 0 0,7 3-3835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5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1 15863 0 0,'0'0'1764'0'0,"1"2"-1368"0"0,4 8-89 0 0,0 0 1 0 0,-1 0-1 0 0,0 0 0 0 0,0 1 0 0 0,-2-1 1 0 0,1 1-1 0 0,-1 0 0 0 0,-1 0 0 0 0,0 0 0 0 0,0 0 1 0 0,-2 16-1 0 0,-4 10-147 0 0,-2-1 0 0 0,-1 1-1 0 0,-2-1 1 0 0,-16 39 0 0 0,-69 135 71 0 0,84-188-196 0 0,-39 75 62 0 0,-4-2 0 0 0,-109 144 0 0 0,101-161-43 0 0,-3-3 0 0 0,-81 72 0 0 0,114-119 96 0 0,-45 31-1 0 0,75-58 163 0 0,4-4-184 0 0,4-11-94 0 0,2 1 1 0 0,0 1-1 0 0,0-1 0 0 0,19-19 0 0 0,47-44-25 0 0,-62 64-13 0 0,49-46-260 0 0,2 2 0 0 0,2 4 0 0 0,106-66 0 0 0,-162 113 267 0 0,0 0-1 0 0,0 0 1 0 0,1 1-1 0 0,0 1 1 0 0,0-1-1 0 0,0 2 1 0 0,0-1-1 0 0,18-1 0 0 0,-23 4 36 0 0,0 0 0 0 0,0 0 0 0 0,0 0-1 0 0,0 1 1 0 0,0 0 0 0 0,0 0-1 0 0,0 0 1 0 0,0 1 0 0 0,-1-1-1 0 0,1 1 1 0 0,0 0 0 0 0,-1 1-1 0 0,1-1 1 0 0,-1 1 0 0 0,0 0-1 0 0,0 0 1 0 0,0 0 0 0 0,0 0-1 0 0,5 7 1 0 0,-4-4-5 0 0,0-1-1 0 0,-1 1 1 0 0,0-1 0 0 0,-1 1-1 0 0,1 1 1 0 0,-1-1-1 0 0,0 0 1 0 0,-1 1-1 0 0,1-1 1 0 0,-1 1 0 0 0,-1 0-1 0 0,1 0 1 0 0,-1 0-1 0 0,0 0 1 0 0,-1 0 0 0 0,0 0-1 0 0,0 0 1 0 0,0 0-1 0 0,-1-1 1 0 0,0 1 0 0 0,0 0-1 0 0,-1 0 1 0 0,0 0-1 0 0,0-1 1 0 0,-1 1 0 0 0,-4 9-1 0 0,-6 4-374 0 0,-2 0 0 0 0,0-1 0 0 0,0-1 0 0 0,-2-1 0 0 0,-22 19 0 0 0,-19 20-828 0 0,31-27-5884 0 0,17-20 794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5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185 172 13591 0 0,'0'0'622'0'0,"1"2"-13"0"0,-1 1-427 0 0,1 0-121 0 0,10 12-63 0 0,-7-10 198 0 0,0-1 0 0 0,1 0-1 0 0,-1 0 1 0 0,1 0 0 0 0,0 0 0 0 0,0-1-1 0 0,0 0 1 0 0,0 0 0 0 0,1 0 0 0 0,-1-1-1 0 0,1 0 1 0 0,0 0 0 0 0,0 0-1 0 0,0 0 1 0 0,-1-1 0 0 0,1 0 0 0 0,1-1-1 0 0,-1 1 1 0 0,7-1 0 0 0,7-2 648 0 0,-1 0-1 0 0,1 0 1 0 0,-1-2 0 0 0,32-10-1 0 0,-12 1-171 0 0,-2-2 0 0 0,53-28 0 0 0,-83 38-646 0 0,1 1 0 0 0,-1-2-1 0 0,0 1 1 0 0,0 0-1 0 0,-1-1 1 0 0,0-1-1 0 0,9-9 1 0 0,-13 13-36 0 0,0 0-1 0 0,0 0 1 0 0,-1 0 0 0 0,1 0 0 0 0,-1 0-1 0 0,1 0 1 0 0,-1-1 0 0 0,0 1-1 0 0,1-6 1 0 0,-2 7-11 0 0,0-1 0 0 0,0 1-1 0 0,0 0 1 0 0,0 0 0 0 0,-1 0 0 0 0,1 0-1 0 0,-1 0 1 0 0,1 0 0 0 0,-1 0-1 0 0,0 0 1 0 0,1 0 0 0 0,-1 0 0 0 0,0 0-1 0 0,0 0 1 0 0,-1 0 0 0 0,-1-3-1 0 0,0 3-8 0 0,1 0 0 0 0,0 0 0 0 0,0 0-1 0 0,-1 1 1 0 0,1-1 0 0 0,-1 1 0 0 0,0-1-1 0 0,1 1 1 0 0,-1 0 0 0 0,0 0 0 0 0,0 0-1 0 0,0 0 1 0 0,0 1 0 0 0,0-1 0 0 0,0 1-1 0 0,0 0 1 0 0,0 0 0 0 0,0 0 0 0 0,0 0-1 0 0,-3 1 1 0 0,-4 0-67 0 0,0 0 0 0 0,0 2-1 0 0,0-1 1 0 0,-15 7 0 0 0,-8 5-40 0 0,0 3 0 0 0,0 0 0 0 0,2 2 1 0 0,-35 27-1 0 0,-110 102 113 0 0,164-137 44 0 0,-6 4-15 0 0,-60 59 201 0 0,69-65-149 0 0,0 1 1 0 0,1 1-1 0 0,0-1 0 0 0,1 1 1 0 0,-11 23-1 0 0,16-31-43 0 0,1 0-1 0 0,0 1 1 0 0,0-1 0 0 0,0 0-1 0 0,0 0 1 0 0,1 1 0 0 0,-1-1 0 0 0,1 0-1 0 0,0 1 1 0 0,0-1 0 0 0,0 0 0 0 0,0 1-1 0 0,1-1 1 0 0,-1 0 0 0 0,1 1 0 0 0,2 5-1 0 0,-1-6-7 0 0,-1 1 0 0 0,1-1 0 0 0,0 0 0 0 0,1 0-1 0 0,-1-1 1 0 0,0 1 0 0 0,1 0 0 0 0,0-1 0 0 0,0 0 0 0 0,-1 1-1 0 0,1-1 1 0 0,0 0 0 0 0,1-1 0 0 0,-1 1 0 0 0,5 2-1 0 0,6 1-77 0 0,-1-1-1 0 0,1-1 0 0 0,-1 0 1 0 0,1 0-1 0 0,0-1 0 0 0,0-1 0 0 0,20-1 1 0 0,100-12-3492 0 0,-84 5-1490 0 0,-1-1-1356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5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54 320 3679 0 0,'2'1'284'0'0,"14"2"-153"0"0,-10 4 4750 0 0,-7-1-4053 0 0,1-1-1 0 0,-1 1 0 0 0,-1-1 1 0 0,1 0-1 0 0,-1 1 1 0 0,0-1-1 0 0,0 0 0 0 0,0 0 1 0 0,-1 0-1 0 0,-6 9 0 0 0,5-8-325 0 0,-1 0-1 0 0,0 0 0 0 0,0 0 0 0 0,0-1 0 0 0,-1 1 0 0 0,0-1 1 0 0,-11 7 2960 0 0,21-25-2221 0 0,2 3-1043 0 0,0 0-1 0 0,1 1 0 0 0,0-1 1 0 0,1 1-1 0 0,0 0 0 0 0,13-10 1 0 0,59-44 152 0 0,-75 59-342 0 0,79-57 57 0 0,2 4 0 0 0,109-53 0 0 0,-169 97-65 0 0,-6 3 0 0 0,0 0 0 0 0,1 2 0 0 0,0 0 0 0 0,35-8 0 0 0,-41 16-13 0 0,-14 0 9 0 0,0 1 1 0 0,0-1-1 0 0,0 1 1 0 0,0 0-1 0 0,0 0 1 0 0,0-1-1 0 0,0 1 1 0 0,-1 0-1 0 0,1 0 1 0 0,0 0-1 0 0,0 0 1 0 0,-1 0-1 0 0,1 0 1 0 0,-1 0-1 0 0,1 0 1 0 0,-1 0-1 0 0,1 0 1 0 0,-1 0-1 0 0,0 1 1 0 0,1-1-1 0 0,-1 0 1 0 0,0 0-1 0 0,0 0 1 0 0,0 0-1 0 0,0 1 1 0 0,0-1-1 0 0,0 0 1 0 0,-1 2-1 0 0,1 5-5 0 0,-1 0-1 0 0,-3 14 0 0 0,-27 88 10 0 0,-2 3 0 0 0,29-92 0 0 0,0 1 0 0 0,1 0 0 0 0,0 27 0 0 0,3-39-3 0 0,0 1 1 0 0,1-1-1 0 0,0 0 1 0 0,1 0-1 0 0,0 1 1 0 0,1-2-1 0 0,0 1 0 0 0,1 0 1 0 0,0 0-1 0 0,0-1 1 0 0,1 0-1 0 0,0 0 1 0 0,0 0-1 0 0,1-1 0 0 0,0 0 1 0 0,1 0-1 0 0,0 0 1 0 0,0-1-1 0 0,1 0 1 0 0,0 0-1 0 0,0-1 0 0 0,0 0 1 0 0,1 0-1 0 0,0-1 1 0 0,0 0-1 0 0,1-1 1 0 0,-1 0-1 0 0,13 3 0 0 0,-6-2-547 0 0,1-1-1 0 0,-1-1 1 0 0,1 0 0 0 0,0-1-1 0 0,0-1 1 0 0,32-2-1 0 0,-4-3-8233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5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1489 122 9215 0 0,'8'-4'220'0'0,"174"-76"1022"0"0,-101 56 3227 0 0,-24 11 1158 0 0,-64 26-4737 0 0,1-6-716 0 0,1 1 0 0 0,-1-1 1 0 0,0-1-1 0 0,-1 1 0 0 0,0-1 0 0 0,0 0 0 0 0,-12 7 0 0 0,-59 31 190 0 0,47-29-327 0 0,-243 118-97 0 0,181-94-136 0 0,-99 30-1 0 0,-148 14-409 0 0,329-81 522 0 0,0 0 0 0 0,0-1 1 0 0,0-1-1 0 0,0 0 0 0 0,-17-2 1 0 0,26 2 66 0 0,0 0 0 0 0,0-1 1 0 0,0 1-1 0 0,0-1 1 0 0,0 1-1 0 0,0-1 0 0 0,0 1 1 0 0,1-1-1 0 0,-1 0 0 0 0,0 0 1 0 0,0 0-1 0 0,1 0 0 0 0,-1 0 1 0 0,1-1-1 0 0,-1 1 1 0 0,1 0-1 0 0,-1-1 0 0 0,1 1 1 0 0,0-1-1 0 0,0 1 0 0 0,0-1 1 0 0,0 0-1 0 0,0 1 1 0 0,0-1-1 0 0,0 0 0 0 0,0 0 1 0 0,1 0-1 0 0,-1 1 0 0 0,1-1 1 0 0,-1 0-1 0 0,1 0 1 0 0,0 0-1 0 0,0 0 0 0 0,0 0 1 0 0,0 0-1 0 0,0 0 0 0 0,0 0 1 0 0,1-3-1 0 0,1-6-53 0 0,1 0-1 0 0,0 1 1 0 0,1-1-1 0 0,9-16 1 0 0,24-38-138 0 0,-7 20 52 0 0,35-41 0 0 0,-63 85 398 0 0,-2 4-140 0 0,-1 18-24 0 0,-1 0-1 0 0,-1-1 1 0 0,-9 39-1 0 0,-27 63 61 0 0,9-34-34 0 0,25-71-100 0 0,-71 223-40 0 0,50-168-309 0 0,-46 87 1 0 0,40-96 38 0 0,3-5 36 0 0,-3-1 0 0 0,-48 66 0 0 0,36-67 74 0 0,-2-1 0 0 0,-3-3 0 0 0,-91 76 0 0 0,87-88 207 0 0,51-38 233 0 0,4-2-219 0 0,-1 0 0 0 0,0 0 1 0 0,1 0-1 0 0,-1 0 1 0 0,0 0-1 0 0,1-1 1 0 0,-1 1-1 0 0,0 0 0 0 0,3-1 1 0 0,-2 0 20 0 0,130-40 972 0 0,-20 5-346 0 0,136-20 817 0 0,-177 44-812 0 0,112-4 0 0 0,-84 9-415 0 0,39-1-206 0 0,-136 8-346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4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9671 0 0,'0'0'748'0'0,"-7"5"-464"0"0,6-4-115 0 0,-1 1 0 0 0,1 0 0 0 0,0-1 0 0 0,0 1 1 0 0,-1 0-1 0 0,1 0 0 0 0,1 0 0 0 0,-1 0 0 0 0,0 0 0 0 0,0 0 0 0 0,1 0 0 0 0,0 1 0 0 0,-1-1 0 0 0,1 0 0 0 0,0 0 0 0 0,0 0 0 0 0,0 0 0 0 0,0 4 0 0 0,1 0 315 0 0,0-1 0 0 0,-1 0 1 0 0,2 0-1 0 0,-1 1 0 0 0,1-1 0 0 0,3 7 1 0 0,0-3-361 0 0,1 1 1 0 0,0-2-1 0 0,0 1 1 0 0,1-1 0 0 0,14 15-1 0 0,46 32 663 0 0,-38-33-403 0 0,-23-17-315 0 0,69 55 1081 0 0,100 101-1 0 0,-149-132-733 0 0,-1 2 0 0 0,-2 1 0 0 0,35 59 0 0 0,-47-69-239 0 0,0 0 1 0 0,-2 1-1 0 0,0 0 1 0 0,-1 1-1 0 0,-2 0 1 0 0,0 0 0 0 0,2 28-1 0 0,-7-34-131 0 0,-1 0-1 0 0,-1 0 0 0 0,-1 0 1 0 0,0 0-1 0 0,-1-1 1 0 0,-1 1-1 0 0,-1-1 0 0 0,0 0 1 0 0,-2 0-1 0 0,1 0 1 0 0,-11 15-1 0 0,4-7 18 0 0,-2-1 1 0 0,-1 0-1 0 0,-1-1 0 0 0,-1-1 1 0 0,-1-1-1 0 0,-27 24 0 0 0,21-25-68 0 0,-1 0 1 0 0,0-2-1 0 0,-36 19 1 0 0,-90 36-37 0 0,74-38 19 0 0,72-32-57 0 0,0 1 0 0 0,1 0 0 0 0,-9 7 0 0 0,2-2-91 0 0,11-8 0 0 0,-1 3 631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5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208 146 2759 0 0,'-23'6'497'0'0,"-60"15"-630"0"0,68-16 3205 0 0,-24 13-1 0 0,35-16-2177 0 0,-1 0 0 0 0,0 1 0 0 0,1-1 1 0 0,0 1-1 0 0,0 0 0 0 0,0 0 0 0 0,0 1 0 0 0,0-1 0 0 0,-4 7 0 0 0,7-9-829 0 0,1-1-1 0 0,0 1 0 0 0,0 0 1 0 0,0 0-1 0 0,0-1 1 0 0,0 1-1 0 0,0 0 1 0 0,0 0-1 0 0,0-1 0 0 0,0 1 1 0 0,0 0-1 0 0,0 0 1 0 0,0-1-1 0 0,0 1 0 0 0,1 0 1 0 0,-1 0-1 0 0,0-1 1 0 0,1 1-1 0 0,-1 0 1 0 0,0-1-1 0 0,1 1 0 0 0,-1 0 1 0 0,1-1-1 0 0,-1 1 1 0 0,1-1-1 0 0,-1 1 1 0 0,1-1-1 0 0,-1 1 0 0 0,1-1 1 0 0,0 1-1 0 0,-1-1 1 0 0,1 1-1 0 0,0-1 0 0 0,0 1 1 0 0,3 0 21 0 0,-1 1 0 0 0,1-1 0 0 0,0 1 0 0 0,0-1 0 0 0,-1 0 0 0 0,1-1 0 0 0,0 1 0 0 0,0-1 0 0 0,0 1 0 0 0,6-2 0 0 0,41-4 429 0 0,-46 5-472 0 0,44-11 396 0 0,0-1 0 0 0,94-39 0 0 0,-69 24-168 0 0,98-43 403 0 0,-46 18-236 0 0,-101 42-338 0 0,35-9 1 0 0,-52 17-660 0 0,0 1 0 0 0,1 0 0 0 0,-1 0-1 0 0,0 0 1 0 0,1 1 0 0 0,-1 0 0 0 0,1 1 0 0 0,12 2 0 0 0,-3 1-6797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5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65 11519 0 0,'3'-37'1503'0'0,"1"9"8210"0"0,-5 29-9684 0 0,0-1-1 0 0,0 1 0 0 0,0-1 1 0 0,0 1-1 0 0,0-1 0 0 0,0 1 1 0 0,1 0-1 0 0,-1-1 1 0 0,0 1-1 0 0,1 0 0 0 0,-2 1 1 0 0,-1 1 19 0 0,-10 10-1 0 0,1 1 0 0 0,0 0 0 0 0,1 1 0 0 0,0 1 0 0 0,-15 30 0 0 0,-33 90-74 0 0,57-133 31 0 0,-12 39-15 0 0,1 0 0 0 0,2 1 0 0 0,3 0 0 0 0,1 1 0 0 0,1 0 1 0 0,3 0-1 0 0,2 1 0 0 0,2-1 0 0 0,7 52 0 0 0,-7-85-59 0 0,1 1 0 0 0,0-1 0 0 0,1 1 0 0 0,0-1 0 0 0,1 0 0 0 0,7 15 0 0 0,-9-22-87 0 0,1 1 0 0 0,0-1 0 0 0,-1 0 0 0 0,1 0 0 0 0,1 0 0 0 0,-1 0 0 0 0,1-1 0 0 0,-1 1 0 0 0,1-1 0 0 0,0 0 1 0 0,0 0-1 0 0,1-1 0 0 0,-1 1 0 0 0,0-1 0 0 0,1 0 0 0 0,0 0 0 0 0,6 2 0 0 0,13 1-1611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5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18111 0 0,'-1'1'828'0'0,"-2"7"-699"0"0,1 0 0 0 0,0 0 1 0 0,0 0-1 0 0,0 0 0 0 0,1 0 0 0 0,0 0 0 0 0,1 1 0 0 0,0-1 0 0 0,0 0 1 0 0,2 13-1 0 0,1-9 114 0 0,0-1 1 0 0,0 1-1 0 0,1-1 0 0 0,0 1 1 0 0,1-2-1 0 0,10 19 0 0 0,-1-9 88 0 0,0-1-1 0 0,1-1 0 0 0,0 0 0 0 0,2 0 1 0 0,0-2-1 0 0,37 28 0 0 0,160 92 860 0 0,-71-49-760 0 0,-52-23-353 0 0,-79-53-75 0 0,0-1-1 0 0,0 2 0 0 0,-1 0 1 0 0,17 23-1 0 0,-23-28-4 0 0,-1 0 1 0 0,0 0-1 0 0,4 11 0 0 0,-5-7-145 0 0,-3-9-401 0 0</inkml:trace>
  <inkml:trace contextRef="#ctx0" brushRef="#br0" timeOffset="1">721 91 5527 0 0,'-1'-1'423'0'0,"-16"-11"-648"0"0,14 11 1328 0 0,0-1-1 0 0,0 0 1 0 0,-1 1 0 0 0,1-1-1 0 0,-1 1 1 0 0,-3-1-1 0 0,5 2-521 0 0,0 0-1 0 0,0 0 0 0 0,0-1 1 0 0,0 1-1 0 0,0 1 0 0 0,0-1 1 0 0,0 0-1 0 0,0 0 0 0 0,0 1 1 0 0,1-1-1 0 0,-1 1 0 0 0,-3 1 1 0 0,2-1-658 0 0,1 1 1 0 0,-1-1-1 0 0,1 1 1 0 0,0-1-1 0 0,0 1 1 0 0,-3 4 0 0 0,-19 23 480 0 0,2 1 0 0 0,-31 54 1 0 0,6-8-160 0 0,-12 11-104 0 0,-3-3 1 0 0,-135 139-1 0 0,35-69-1205 0 0,160-152 623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5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14567 0 0,'-2'1'664'0'0,"-11"5"92"0"0,11-6-746 0 0,0 1 1 0 0,-1 0-1 0 0,1 0 1 0 0,0 0 0 0 0,0 0-1 0 0,0 0 1 0 0,0 1-1 0 0,0-1 1 0 0,0 1-1 0 0,0-1 1 0 0,0 1-1 0 0,1 0 1 0 0,-1-1-1 0 0,0 1 1 0 0,1 0 0 0 0,0 0-1 0 0,-1 0 1 0 0,-1 4-1 0 0,1 1 63 0 0,0 1 1 0 0,0 0-1 0 0,1-1 0 0 0,0 1 0 0 0,0 0 0 0 0,0 0 0 0 0,1 0 0 0 0,1 0 1 0 0,-1 0-1 0 0,1-1 0 0 0,1 1 0 0 0,1 8 0 0 0,3 5 86 0 0,1 0 1 0 0,1-1-1 0 0,12 24 0 0 0,16 19 293 0 0,2-2 0 0 0,54 65 1 0 0,52 82 1247 0 0,-130-183-1305 0 0,-1 1 0 0 0,-1-1 0 0 0,-1 2 0 0 0,-2 0 1 0 0,0 0-1 0 0,8 52 0 0 0,-15-60-177 0 0,0 0 0 0 0,-2 0 0 0 0,0 1 0 0 0,-1-1 0 0 0,-1 0 0 0 0,0 0 1 0 0,-2 0-1 0 0,0 0 0 0 0,-1-1 0 0 0,-1 0 0 0 0,-16 34 0 0 0,-54 78 358 0 0,64-114-597 0 0,0-1 0 0 0,-1 0 0 0 0,0-1 1 0 0,-1 0-1 0 0,-19 13 0 0 0,-21 7-2917 0 0,50-32 1478 0 0,-3 0-241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8:5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13271 0 0,'0'0'5412'0'0,"3"1"-4672"0"0,20 1 270 0 0,0 0-1 0 0,1-2 0 0 0,33-3 1 0 0,73-18 515 0 0,150-33-756 0 0,-199 39-926 0 0,12 0-2561 0 0,-80 13 549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0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54 12439 0 0,'-2'1'958'0'0,"-9"3"-601"0"0,0 1 1 0 0,-10 6-1 0 0,-7 7 7490 0 0,27-16-7352 0 0,1-1-434 0 0,0 0 1 0 0,0 0-1 0 0,0 0 0 0 0,0 0 0 0 0,0 0 0 0 0,0-1 1 0 0,0 1-1 0 0,0 0 0 0 0,0 0 0 0 0,1 0 0 0 0,-1 0 1 0 0,0 0-1 0 0,1 0 0 0 0,-1-1 0 0 0,0 1 1 0 0,1 0-1 0 0,-1 0 0 0 0,1 0 0 0 0,-1-1 0 0 0,1 1 1 0 0,0 0-1 0 0,-1-1 0 0 0,2 2 0 0 0,0 0 27 0 0,1-1 0 0 0,-1 1 1 0 0,1-1-1 0 0,-1 1 0 0 0,1-1 0 0 0,0 0 0 0 0,4 1 0 0 0,3 1 74 0 0,-1-2-1 0 0,1 1 1 0 0,18 0-1 0 0,22-5 120 0 0,0-2-1 0 0,65-15 1 0 0,-69 11-190 0 0,131-32 136 0 0,-1-1-778 0 0,-79 29-2981 0 0,-77 11 1663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0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13823 0 0,'0'0'8343'0'0,"-1"3"-7843"0"0,-212 562 2578 0 0,189-499-2958 0 0,-31 77-42 0 0,25-71-172 0 0,-27 99 0 0 0,55-158-852 0 0,-1 0 0 0 0,1-1 0 0 0,0 26 0 0 0,2-20-7073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0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42 121 18887 0 0,'-7'1'288'0'0,"5"-1"-131"0"0,0 0 0 0 0,-1 0 0 0 0,1 1 0 0 0,0-1 0 0 0,0 1 0 0 0,0-1 0 0 0,0 1 0 0 0,0 0 0 0 0,0 0 0 0 0,-2 2 0 0 0,-5 1 3249 0 0,42 3-2523 0 0,1-1-1 0 0,1-2 0 0 0,48 0 0 0 0,104-12-213 0 0,-82 2-292 0 0,482-59-21 0 0,-524 56-348 0 0,-13 2-370 0 0,1-2 1 0 0,84-26-1 0 0,-96 24-3004 0 0,-19 6-5663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0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75 14855 0 0,'-4'1'2446'0'0,"7"-1"-1360"0"0,15-2-310 0 0,23-4-340 0 0,68-17 944 0 0,89-14 594 0 0,-168 33-1632 0 0,0 2 0 0 0,0 1 0 0 0,0 1 0 0 0,49 8 0 0 0,-69-7-240 0 0,1 1 0 0 0,-1 1 0 0 0,0 0-1 0 0,0 1 1 0 0,-1-1 0 0 0,1 2 0 0 0,12 7 0 0 0,-18-10-81 0 0,-1 1 0 0 0,0-1 0 0 0,1 1 0 0 0,-1-1 1 0 0,0 1-1 0 0,-1 0 0 0 0,1 1 0 0 0,0-1 0 0 0,-1 0 0 0 0,0 1 0 0 0,0-1 1 0 0,0 1-1 0 0,0 0 0 0 0,0-1 0 0 0,-1 1 0 0 0,0 0 0 0 0,0 0 0 0 0,0 0 1 0 0,0 0-1 0 0,0 0 0 0 0,-1 7 0 0 0,0-1-18 0 0,-2 1-1 0 0,1-1 1 0 0,-1 0 0 0 0,-1 0-1 0 0,0 1 1 0 0,0-2 0 0 0,-1 1-1 0 0,0 0 1 0 0,0-1-1 0 0,-12 17 1 0 0,-6 6 14 0 0,-42 44 0 0 0,53-63-16 0 0,-80 102-1 0 0,78-96 0 0 0,1 0 0 0 0,1 1 0 0 0,1 1 0 0 0,-10 29 0 0 0,17-41-2 0 0,0 0-1 0 0,1 0 1 0 0,0 0 0 0 0,1 0-1 0 0,0 0 1 0 0,0 1 0 0 0,1-1-1 0 0,0 0 1 0 0,1 0-1 0 0,0 1 1 0 0,0-1 0 0 0,1 0-1 0 0,0 0 1 0 0,1 0 0 0 0,0 0-1 0 0,0-1 1 0 0,1 1-1 0 0,0-1 1 0 0,0 0 0 0 0,1 0-1 0 0,0 0 1 0 0,1-1 0 0 0,-1 0-1 0 0,1 0 1 0 0,1 0-1 0 0,8 7 1 0 0,-1-4 7 0 0,-1-1 0 0 0,1-1 1 0 0,1 0-1 0 0,20 8 0 0 0,65 18 30 0 0,-71-24-32 0 0,-8-3-1326 0 0,1-1-1 0 0,0-1 1 0 0,0-1-1 0 0,40 2 1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0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68 5983 0 0,'0'0'882'0'0,"-5"-10"5956"0"0,-15-21 2457 0 0,19 30-9233 0 0,1 1 0 0 0,0-1 1 0 0,0 1-1 0 0,0-1 0 0 0,-1 1 1 0 0,1-1-1 0 0,0 1 0 0 0,0-1 0 0 0,-1 1 1 0 0,1-1-1 0 0,-1 1 0 0 0,1-1 1 0 0,0 1-1 0 0,-1 0 0 0 0,1-1 1 0 0,-1 1-1 0 0,1-1 0 0 0,-1 1 0 0 0,1 0 1 0 0,-1 0-1 0 0,1-1 0 0 0,-1 1 1 0 0,0 0-1 0 0,-13-7 383 0 0,7 4-424 0 0,0 2 0 0 0,0-1 0 0 0,0 1 0 0 0,0 0 0 0 0,0 0 0 0 0,-1 1 0 0 0,1 0 0 0 0,-8 1 1 0 0,-58 10 104 0 0,66-10-125 0 0,-150 36-1 0 0,130-28 0 0 0,1 0 0 0 0,0 2 0 0 0,-43 25 0 0 0,63-32 0 0 0,1 0 0 0 0,-1 1 0 0 0,1 0 0 0 0,0 0 0 0 0,0 0 0 0 0,-4 7 0 0 0,8-11 0 0 0,0 0 0 0 0,0 1 0 0 0,-1-1 0 0 0,1 1 0 0 0,0-1 0 0 0,1 1 0 0 0,-1 0 0 0 0,0-1 0 0 0,0 1 0 0 0,1 0 0 0 0,-1-1 0 0 0,1 1 0 0 0,-1 0 0 0 0,1 0 0 0 0,0 0 0 0 0,0-1 0 0 0,0 1 0 0 0,0 0 0 0 0,0 0 0 0 0,0 0 0 0 0,0 0 0 0 0,1-1 0 0 0,-1 1 0 0 0,0 0 0 0 0,1 0 0 0 0,0-1 0 0 0,-1 1 0 0 0,1 0 0 0 0,0-1 0 0 0,0 1 0 0 0,2 2 0 0 0,0 1 0 0 0,3 5 10 0 0,2 0-1 0 0,-1-1 1 0 0,1 0-1 0 0,0 0 1 0 0,17 13-1 0 0,3 4 6 0 0,20 17-15 0 0,15 17 0 0 0,-55-52 0 0 0,-1 1 0 0 0,-1 0 0 0 0,1 0 0 0 0,-1 0 0 0 0,8 18 0 0 0,-12-22 2 0 0,-1 0 0 0 0,0-1-1 0 0,0 1 1 0 0,0 0 0 0 0,0 0-1 0 0,-1 7 1 0 0,0-10 6 0 0,0-1 0 0 0,0 1-1 0 0,-1-1 1 0 0,1 0 0 0 0,-1 1 0 0 0,1-1-1 0 0,-1 1 1 0 0,1-1 0 0 0,-1 0 0 0 0,0 0-1 0 0,1 1 1 0 0,-1-1 0 0 0,0 0 0 0 0,0 0-1 0 0,0 0 1 0 0,0 0 0 0 0,0 0 0 0 0,-2 1-1 0 0,-20 12 143 0 0,3-5-38 0 0,1-1-1 0 0,-1-1 0 0 0,-1-1 1 0 0,1-1-1 0 0,-1-1 1 0 0,-22 2-1 0 0,-131 1-162 0 0,77-5-787 0 0,31 4-1698 0 0,24 1-2117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4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7367 0 0,'0'0'10075'0'0,"2"-1"-9191"0"0,39-14 497 0 0,1 2 0 0 0,85-15 0 0 0,92 5-1394 0 0,-201 21 88 0 0,29 3-1 0 0,-14 4-1497 0 0,-4 6-4761 0 0,-18-5-271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0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6591 0 0,'0'-10'220'0'0,"0"6"-171"0"0,0 0 1 0 0,0 0-1 0 0,1 0 0 0 0,-1 0 0 0 0,1 1 0 0 0,0-1 1 0 0,0 0-1 0 0,1 0 0 0 0,1-5 0 0 0,0 3 601 0 0,0-1-1 0 0,0 1 0 0 0,1-1 1 0 0,5-6-1 0 0,-7 11 124 0 0,-2 2-736 0 0,0 0 0 0 0,0 0-1 0 0,1 0 1 0 0,-1 0 0 0 0,0 0-1 0 0,0 0 1 0 0,1 0 0 0 0,-1 0-1 0 0,0 0 1 0 0,0 0 0 0 0,1 0-1 0 0,-1 0 1 0 0,0-1 0 0 0,0 1-1 0 0,0 0 1 0 0,1 0 0 0 0,-1 0-1 0 0,0 0 1 0 0,0 0 0 0 0,0-1 0 0 0,1 1-1 0 0,-1 0 1 0 0,0 0 0 0 0,0 0-1 0 0,0-1 1 0 0,0 1 0 0 0,0 0-1 0 0,0 0 1 0 0,1-1 0 0 0,-1 1 12 0 0,0-1 1 0 0,0 1 0 0 0,1-1 0 0 0,-1 1 0 0 0,0-1 0 0 0,1 1 0 0 0,-1-1 0 0 0,0 1-1 0 0,1 0 1 0 0,-1-1 0 0 0,1 1 0 0 0,-1 0 0 0 0,1-1 0 0 0,-1 1 0 0 0,1 0-1 0 0,-1 0 1 0 0,1-1 0 0 0,-1 1 0 0 0,1 0 0 0 0,-1 0 0 0 0,1 0 0 0 0,3-1 208 0 0,0 0 0 0 0,0 0 0 0 0,0 1 0 0 0,0-1 0 0 0,0 1 0 0 0,0 0 0 0 0,0 0 0 0 0,0 1 1 0 0,-1-1-1 0 0,1 1 0 0 0,5 1 0 0 0,-7-1-154 0 0,1 0-1 0 0,-1 0 1 0 0,0 0 0 0 0,0 1-1 0 0,-1-1 1 0 0,1 0-1 0 0,0 1 1 0 0,0-1 0 0 0,-1 1-1 0 0,1 0 1 0 0,0-1 0 0 0,-1 1-1 0 0,0 0 1 0 0,1 0 0 0 0,-1 0-1 0 0,0 0 1 0 0,0 0 0 0 0,0 0-1 0 0,0 0 1 0 0,-1 0 0 0 0,1 1-1 0 0,0 3 1 0 0,2 19 227 0 0,-1 0 1 0 0,-1 0 0 0 0,-1 1-1 0 0,-5 37 1 0 0,4-45-230 0 0,-28 219 777 0 0,6-58-683 0 0,9-55-187 0 0,-10 101-5 0 0,17 1-7 0 0,8-212 3 0 0,0-1 0 0 0,6 26 0 0 0,-7-38 0 0 0,0 0 0 0 0,0 0 0 0 0,0 0 0 0 0,1-1 0 0 0,-1 1 0 0 0,0 0 0 0 0,1 0 0 0 0,-1 0 0 0 0,0 0 0 0 0,1 0 0 0 0,-1-1 0 0 0,1 1 0 0 0,0 1 0 0 0,0-2 1 0 0,-1 0 0 0 0,1 0 0 0 0,0 0 0 0 0,-1 0 0 0 0,1 0 0 0 0,-1 0 0 0 0,1-1 0 0 0,-1 1 0 0 0,1 0 0 0 0,-1 0 0 0 0,1 0 0 0 0,-1-1 0 0 0,1 1 0 0 0,-1 0 0 0 0,1 0 0 0 0,-1-1 0 0 0,1 1 0 0 0,-1 0 0 0 0,1-1 0 0 0,-1 1 0 0 0,0-1 0 0 0,1 1 0 0 0,-1-1 0 0 0,1 1 0 0 0,10-15 65 0 0,-10 14-58 0 0,9-16 175 0 0,-1 1 1 0 0,0-2-1 0 0,-2 1 0 0 0,7-21 1 0 0,11-25 248 0 0,31-49 152 0 0,4 2 0 0 0,6 3 0 0 0,111-139 0 0 0,-46 76-84 0 0,101-123 168 0 0,-218 276-694 0 0,1 0 1 0 0,0 2-1 0 0,1 0 0 0 0,1 0 0 0 0,23-14 0 0 0,-38 28-258 0 0,-2 4-878 0 0,0 2 755 0 0,0 0 0 0 0,0 0 0 0 0,0 0 0 0 0,-1 1 0 0 0,0-1 0 0 0,-2 7 1 0 0,-6 18-6083 0 0,1-7-365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0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489 134 10591 0 0,'51'-44'976'0'0,"16"-13"1159"0"0,-18 24 4982 0 0,-59 43-6370 0 0,8-8-618 0 0,2-1-115 0 0,-170 183 1193 0 0,93-109-1182 0 0,3 3 0 0 0,-122 170 0 0 0,176-220 10 0 0,2 1-1 0 0,0 1 0 0 0,2 1 1 0 0,-21 56-1 0 0,33-73-13 0 0,0 1 1 0 0,0-1-1 0 0,2 1 0 0 0,0 0 0 0 0,0 26 0 0 0,2-31-13 0 0,1 0 0 0 0,1-1-1 0 0,-1 1 1 0 0,1 0 0 0 0,1-1-1 0 0,0 1 1 0 0,0-1 0 0 0,1 0-1 0 0,8 14 1 0 0,-7-15 7 0 0,0-1 0 0 0,0 0 0 0 0,1 0 0 0 0,1 0 0 0 0,-1-1 0 0 0,1 0 0 0 0,0 0 0 0 0,0-1 0 0 0,0 1 0 0 0,15 6 0 0 0,-10-6-231 0 0,1-1-1 0 0,0 0 1 0 0,0 0-1 0 0,0-1 1 0 0,1-1-1 0 0,17 2 1 0 0,6-2-1202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0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16903 0 0,'0'0'771'0'0,"-2"1"-14"0"0,0-1-721 0 0,0 1 0 0 0,0-1-1 0 0,-1 1 1 0 0,1 0-1 0 0,0 0 1 0 0,0 0 0 0 0,0 0-1 0 0,0 1 1 0 0,1-1 0 0 0,-1 0-1 0 0,0 1 1 0 0,1-1 0 0 0,-1 1-1 0 0,0 0 1 0 0,1-1 0 0 0,0 1-1 0 0,-1 0 1 0 0,1 0-1 0 0,0 0 1 0 0,0 0 0 0 0,0 0-1 0 0,0 0 1 0 0,1 0 0 0 0,-1 1-1 0 0,0-1 1 0 0,1 0 0 0 0,0 0-1 0 0,-1 3 1 0 0,0 5 251 0 0,1 0 0 0 0,0 0 1 0 0,1 0-1 0 0,0 0 0 0 0,2 12 1 0 0,2-2-22 0 0,1 0 0 0 0,1 0 0 0 0,0-1 0 0 0,1-1 0 0 0,1 1 0 0 0,1-1 0 0 0,1 0 0 0 0,0-1 0 0 0,1-1 0 0 0,21 23 0 0 0,4-1 34 0 0,1-2 0 0 0,81 59 0 0 0,-9-18-67 0 0,64 49-53 0 0,-138-97-174 0 0,-2 2-1 0 0,59 71 0 0 0,-91-101-183 0 0,1-12-3152 0 0,0-3 1905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0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27 11055 0 0,'-1'-2'852'0'0,"-26"-22"8767"0"0,22 31-9448 0 0,0 0 0 0 0,0 0 0 0 0,1 1 0 0 0,-1-1 1 0 0,2 1-1 0 0,-6 14 0 0 0,4-9-40 0 0,-2 4-31 0 0,-11 26 282 0 0,-30 55 0 0 0,0-21-126 0 0,-87 110 0 0 0,125-176-260 0 0,-168 192-51 0 0,150-175-238 0 0,-1-3 0 0 0,0 0-1 0 0,-2-2 1 0 0,-1-1 0 0 0,-35 17-1 0 0,65-37 250 0 0,-21 10-759 0 0,-30 11 0 0 0,51-23 448 0 0,5-2-438 0 0,32-29-1000 0 0,-8 8 787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0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13823 0 0,'-17'3'535'0'0,"-72"21"513"0"0,78-21-707 0 0,1 2 1 0 0,-1-1-1 0 0,1 1 1 0 0,0 1-1 0 0,0 0 1 0 0,-9 7 0 0 0,10-6 9 0 0,1 1 1 0 0,0 0 0 0 0,0 0-1 0 0,1 0 1 0 0,0 1 0 0 0,1 0 0 0 0,0 0-1 0 0,0 1 1 0 0,-6 15 0 0 0,9-17-274 0 0,0 1 0 0 0,1-1 0 0 0,0 1 0 0 0,0-1 0 0 0,1 1 0 0 0,0 0 0 0 0,0 0 0 0 0,1-1 0 0 0,0 1 0 0 0,1 0 0 0 0,0 0 0 0 0,3 13 0 0 0,1-5-24 0 0,1 0 0 0 0,1 0 0 0 0,1 0 0 0 0,0-1 0 0 0,1 0 0 0 0,0-1 0 0 0,17 21 0 0 0,91 94 339 0 0,-101-114-347 0 0,39 39-3 0 0,62 67 149 0 0,-95-96 100 0 0,-1 0 1 0 0,34 58-1 0 0,-49-72-231 0 0,0 0 0 0 0,-1 0 0 0 0,0 1 0 0 0,-1 0 0 0 0,0 0 0 0 0,-1 0 0 0 0,-1 0 0 0 0,0 0 0 0 0,-1 1 0 0 0,0-1 0 0 0,-1 1 0 0 0,0-1 0 0 0,-1 0 0 0 0,-1 1 0 0 0,0-1 0 0 0,-1 0 0 0 0,0 0 0 0 0,-1 0 0 0 0,-1 0 0 0 0,0-1 0 0 0,-1 1 0 0 0,0-1 0 0 0,-13 18 0 0 0,0-5 25 0 0,-1-1-1 0 0,-2-1 1 0 0,-42 36 0 0 0,-82 48-291 0 0,112-84-102 0 0,32-20 129 0 0,-2 0 8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0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46 13247 0 0,'-26'4'1308'0'0,"10"-1"-671"0"0,1 0 0 0 0,-1 1-1 0 0,-17 7 1 0 0,1 5 6659 0 0,33-15-6940 0 0,3 1-278 0 0,0 1 0 0 0,1-1 0 0 0,-1 0 0 0 0,0-1 0 0 0,1 1 0 0 0,-1-1 0 0 0,0 0 0 0 0,1 0 0 0 0,0 0 0 0 0,-1 0-1 0 0,1-1 1 0 0,8 0 0 0 0,8-1 150 0 0,32-6-1 0 0,140-32 280 0 0,46-7-421 0 0,-201 41-912 0 0,1 1 0 0 0,46 2-1 0 0,-79 2 297 0 0,0 1-1 0 0,0-1 0 0 0,0 1 1 0 0,9 3-1 0 0,0 2-937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05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46 9215 0 0,'-5'0'180'0'0,"-1"1"-1"0"0,0 0 0 0 0,1 0 0 0 0,-11 4 1 0 0,-4 0 14118 0 0,30-3-13981 0 0,-1-1-1 0 0,1 0 1 0 0,-1 0 0 0 0,1-1-1 0 0,-1 0 1 0 0,18-2 0 0 0,58-17 279 0 0,-16 3-284 0 0,127-9-507 0 0,-153 24-1799 0 0,46 3 0 0 0,-59 0-748 0 0,0-2-4925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121 193 5983 0 0,'29'-37'487'0'0,"38"-37"-1"0"0,-23 29 6585 0 0,-39 40-6096 0 0,0 0 0 0 0,0-1 0 0 0,-1 1 0 0 0,5-9 0 0 0,-8 13 154 0 0,-2 4-569 0 0,-34 86 1358 0 0,-33 96-485 0 0,-42 163-509 0 0,62-175-866 0 0,39-129-44 0 0,-9 88-1 0 0,18-114-193 0 0,0 0-1 0 0,0 0 0 0 0,5 19 1 0 0,-4-27-167 0 0,1 0 0 0 0,1 0 0 0 0,0 0 0 0 0,0 0 0 0 0,1-1 0 0 0,8 15 1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0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91 19439 0 0,'-2'0'439'0'0,"-10"5"598"0"0,12-5-987 0 0,0 0 0 0 0,0 0 0 0 0,0 0 1 0 0,0 0-1 0 0,-1 0 0 0 0,1 1 0 0 0,0-1 1 0 0,0 0-1 0 0,0 0 0 0 0,0 0 0 0 0,0 1 0 0 0,0-1 1 0 0,0 0-1 0 0,0 0 0 0 0,0 0 0 0 0,0 1 1 0 0,0-1-1 0 0,-1 0 0 0 0,1 0 0 0 0,0 1 0 0 0,0-1 1 0 0,1 0-1 0 0,-1 0 0 0 0,0 0 0 0 0,0 1 1 0 0,0-1-1 0 0,0 0 0 0 0,0 0 0 0 0,0 0 0 0 0,0 1 1 0 0,0-1-1 0 0,2 2 63 0 0,-1-1 0 0 0,1 1 0 0 0,0-1 0 0 0,-1 1 0 0 0,1-1 0 0 0,0 1 0 0 0,0-1 1 0 0,0 0-1 0 0,0 0 0 0 0,3 1 0 0 0,4 2 81 0 0,1-1-1 0 0,0 0 1 0 0,-1 0 0 0 0,1-1 0 0 0,1 0 0 0 0,17 1-1 0 0,64-5 593 0 0,-51 0-495 0 0,881-59 2402 0 0,-920 61-2693 0 0,612-66-98 0 0,-582 62-1007 0 0,63 1 0 0 0,-76 5-520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0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4143 0 0,'-2'0'319'0'0,"-36"3"-252"0"0,-20-4 4228 0 0,38 0-2333 0 0,0 1 0 0 0,-1 1-1 0 0,1 0 1 0 0,-25 6 0 0 0,45-7-1827 0 0,-1 0 0 0 0,1 0 1 0 0,-1 0-1 0 0,1 0 1 0 0,-1 1-1 0 0,1-1 1 0 0,-1 0-1 0 0,1 0 0 0 0,-1 0 1 0 0,1 1-1 0 0,-1-1 1 0 0,1 0-1 0 0,-1 0 1 0 0,1 1-1 0 0,0-1 0 0 0,-1 0 1 0 0,1 1-1 0 0,-1 0 1 0 0,6 7 856 0 0,-1-5-926 0 0,-1 0 1 0 0,1 0-1 0 0,0-1 1 0 0,0 1-1 0 0,0-1 0 0 0,0 0 1 0 0,0 0-1 0 0,9 3 1 0 0,38 6 109 0 0,-23-6-64 0 0,189 32 233 0 0,-142-27 166 0 0,0 3 0 0 0,87 27 0 0 0,-147-35-359 0 0,-1 0 0 0 0,0 1 1 0 0,-1 1-1 0 0,0 0 0 0 0,0 1 1 0 0,0 0-1 0 0,13 12 0 0 0,-22-17-126 0 0,0 1-1 0 0,0 0 1 0 0,0 0-1 0 0,-1 0 1 0 0,0 0-1 0 0,0 0 0 0 0,0 1 1 0 0,0-1-1 0 0,-1 1 1 0 0,0 0-1 0 0,1 0 1 0 0,-2 0-1 0 0,1 0 1 0 0,-1 0-1 0 0,0 0 1 0 0,0 0-1 0 0,0 1 0 0 0,0-1 1 0 0,-1 0-1 0 0,0 1 1 0 0,0-1-1 0 0,-1 0 1 0 0,-1 9-1 0 0,-2-1-25 0 0,0 0 0 0 0,-1 0 0 0 0,-1 0 0 0 0,0 0 0 0 0,-1-1 0 0 0,0 0 0 0 0,-9 11 0 0 0,-66 76 0 0 0,67-82 0 0 0,-57 61 7 0 0,-33 37-70 0 0,79-84-48 0 0,-38 62-1 0 0,54-75 34 0 0,1 0 0 0 0,1 1 0 0 0,0 0-1 0 0,2 0 1 0 0,-5 25 0 0 0,-11 102-358 0 0,20-129 433 0 0,-1 9-38 0 0,1 0 0 0 0,1 0-1 0 0,5 44 1 0 0,6-39-447 0 0,-10-29 304 0 0,14 0-571 0 0,-12-2 636 0 0,-1 1-1 0 0,1-1 1 0 0,0 0 0 0 0,0 0 0 0 0,-1 0 0 0 0,1 0 0 0 0,0 0-1 0 0,0 0 1 0 0,-1 0 0 0 0,1 0 0 0 0,2-1 0 0 0,9-5-1264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3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186 163 5983 0 0,'0'0'464'0'0,"2"0"-305"0"0,19 0 10913 0 0,-19 0-10329 0 0,84 11 2835 0 0,17-5-2998 0 0,-86-7-471 0 0,1 1 0 0 0,-1-2 0 0 0,32-7 0 0 0,-41 7-171 0 0,-1-1 0 0 0,1 0 0 0 0,-1 0-1 0 0,0-1 1 0 0,0 1 0 0 0,0-2 0 0 0,-1 1 0 0 0,0-1 0 0 0,0 0-1 0 0,8-7 1 0 0,-12 9 31 0 0,1 0 0 0 0,0 0 0 0 0,-1 0 0 0 0,0 0 0 0 0,0 0-1 0 0,0 0 1 0 0,0-1 0 0 0,0 1 0 0 0,-1-1 0 0 0,1 1 0 0 0,-1-1 0 0 0,0 1-1 0 0,0-1 1 0 0,0 0 0 0 0,-1 0 0 0 0,1 0 0 0 0,-1 1 0 0 0,0-1 0 0 0,0 0 0 0 0,0 0-1 0 0,-1 0 1 0 0,-1-5 0 0 0,2 7 19 0 0,-1 0-1 0 0,0 0 1 0 0,0 0-1 0 0,0 0 1 0 0,0 1-1 0 0,0-1 1 0 0,0 0-1 0 0,-1 1 1 0 0,1-1-1 0 0,0 1 1 0 0,-1-1-1 0 0,1 1 1 0 0,-1 0-1 0 0,0-1 1 0 0,1 1-1 0 0,-1 0 0 0 0,0 0 1 0 0,0 0-1 0 0,0 1 1 0 0,1-1-1 0 0,-1 0 1 0 0,0 1-1 0 0,0-1 1 0 0,0 1-1 0 0,0-1 1 0 0,0 1-1 0 0,0 0 1 0 0,0 0-1 0 0,0 0 1 0 0,-3 0-1 0 0,-6 1-33 0 0,0 1 0 0 0,1-1 0 0 0,-1 2 0 0 0,-12 3 0 0 0,20-5 35 0 0,-31 9 51 0 0,1 2 1 0 0,1 1 0 0 0,0 1-1 0 0,1 2 1 0 0,0 1-1 0 0,1 1 1 0 0,1 2 0 0 0,1 1-1 0 0,1 1 1 0 0,-39 41 0 0 0,50-45 29 0 0,0 1 0 0 0,2 0 0 0 0,0 1 0 0 0,-13 26 0 0 0,22-38-49 0 0,1 2 1 0 0,0-1 0 0 0,1 0-1 0 0,0 1 1 0 0,0 0-1 0 0,1 0 1 0 0,0-1-1 0 0,1 1 1 0 0,0 0-1 0 0,1 1 1 0 0,0-1 0 0 0,2 18-1 0 0,-2-26-18 0 0,1 0 0 0 0,-1 0 0 0 0,1 1 0 0 0,0-1 0 0 0,-1 0 0 0 0,1 0 0 0 0,0 0 0 0 0,0 0 0 0 0,1 1 1 0 0,-1-2-1 0 0,0 1 0 0 0,1 0 0 0 0,-1 0 0 0 0,1 0 0 0 0,-1-1 0 0 0,1 1 0 0 0,3 2 0 0 0,-2-3 19 0 0,-1 1-1 0 0,1-1 1 0 0,0 0 0 0 0,0 0 0 0 0,0 0-1 0 0,0 0 1 0 0,1-1 0 0 0,-1 1 0 0 0,0-1-1 0 0,0 0 1 0 0,5 0 0 0 0,7-1 50 0 0,-1-1 0 0 0,1-1 0 0 0,-1 0 1 0 0,21-9-1 0 0,-25 9-106 0 0,58-22-1138 0 0,-32 9-219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4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23 4607 0 0,'0'0'10730'0'0,"-6"6"-8913"0"0,5-5-1743 0 0,-3 3 181 0 0,0 1 0 0 0,0-1 0 0 0,1 1 0 0 0,-1 0 0 0 0,1 0 0 0 0,0 0 0 0 0,0 0 0 0 0,1 1 0 0 0,-3 6 1484 0 0,24-1-761 0 0,-15-10-880 0 0,0 0-1 0 0,0-1 0 0 0,0 0 0 0 0,1 1 0 0 0,-1-1 0 0 0,0-1 0 0 0,0 1 0 0 0,8-2 0 0 0,37-12 333 0 0,-28 8-368 0 0,60-19 95 0 0,48-13 15 0 0,-108 34-182 0 0,0 0 1 0 0,-1 1-1 0 0,1 1 1 0 0,28 1-1 0 0,-42 2-302 0 0,0-1 0 0 0,-1 1 0 0 0,1 1-1 0 0,0-1 1 0 0,0 1 0 0 0,8 4 0 0 0,-4-1-1343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0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1120 106 4143 0 0,'0'0'9711'0'0,"1"-1"-8800"0"0,3-5-401 0 0,0 1-1 0 0,0 0 1 0 0,1 0 0 0 0,0 1 0 0 0,0 0 0 0 0,0-1 0 0 0,1 2 0 0 0,-1-1 0 0 0,10-4 0 0 0,-11 5-376 0 0,-2 2 217 0 0,0 0-30 0 0,-2 1-298 0 0,0 0-1 0 0,1 0 1 0 0,-1 0 0 0 0,0 0 0 0 0,1 0-1 0 0,-1 0 1 0 0,0-1 0 0 0,1 1 0 0 0,-1 0-1 0 0,0 0 1 0 0,1 0 0 0 0,-1-1 0 0 0,0 1-1 0 0,0 0 1 0 0,1 0 0 0 0,-1-1 0 0 0,0 1-1 0 0,0 0 1 0 0,0-1 0 0 0,0 1 0 0 0,1 0-1 0 0,-1-1 1 0 0,0 1 0 0 0,0 0 0 0 0,0-1-1 0 0,0 1 1 0 0,0 0 0 0 0,0-1 0 0 0,0 1-1 0 0,0 0 1 0 0,0-1 0 0 0,0 1 0 0 0,0 0-1 0 0,0-1 1 0 0,0 0 0 0 0,0 0 122 0 0,-1 0 0 0 0,0 0 0 0 0,1 0 0 0 0,-1-1 1 0 0,0 1-1 0 0,0 0 0 0 0,1 0 0 0 0,-1 0 0 0 0,0 0 0 0 0,-2-1 0 0 0,0-1 178 0 0,-1 1 0 0 0,1-1-1 0 0,-1 1 1 0 0,0-1-1 0 0,0 1 1 0 0,-7-2-1 0 0,-1 1-321 0 0,0 1-1 0 0,-1 0 0 0 0,1 1 1 0 0,-1 0-1 0 0,1 1 1 0 0,-21 3-1 0 0,-76 18-8 0 0,77-14 0 0 0,-163 43-68 0 0,145-34 49 0 0,-88 41-1 0 0,133-55 28 0 0,1 0 0 0 0,0 1 0 0 0,-1-1 0 0 0,1 1 0 0 0,0 1 0 0 0,0-1 0 0 0,1 0 0 0 0,-1 1 0 0 0,-5 7 0 0 0,7-8 0 0 0,1-1 0 0 0,-1 1 0 0 0,1 0 0 0 0,0-1 0 0 0,0 1 0 0 0,0 0 0 0 0,0 0 0 0 0,1 0 0 0 0,-1 0 0 0 0,1 0 0 0 0,0 0 0 0 0,0 0 0 0 0,0 0 0 0 0,0 0 0 0 0,0 0 0 0 0,1-1 0 0 0,-1 1 0 0 0,2 4 0 0 0,3 6 0 0 0,0 0 0 0 0,1 0 0 0 0,1-1 0 0 0,0 1 0 0 0,15 19 0 0 0,3 5 0 0 0,-9-13 11 0 0,-10-16 3 0 0,-1 0 0 0 0,0 1 0 0 0,0 0 0 0 0,4 10 0 0 0,-8-15-11 0 0,0-1 0 0 0,0 0 0 0 0,0 0-1 0 0,-1 1 1 0 0,0-1 0 0 0,1 0 0 0 0,-1 1-1 0 0,0-1 1 0 0,-1 1 0 0 0,1-1 0 0 0,-1 0-1 0 0,1 1 1 0 0,-1-1 0 0 0,0 0 0 0 0,0 0-1 0 0,-3 5 1 0 0,0-1 9 0 0,0 1 0 0 0,-1-1 0 0 0,0 0 0 0 0,-1 0 0 0 0,0-1 0 0 0,0 0 0 0 0,0 0 0 0 0,-1 0 0 0 0,-13 9-1 0 0,-6 1 59 0 0,-40 19 0 0 0,8-9 117 0 0,-2-1 1 0 0,0-4-1 0 0,-2-2 1 0 0,-120 21-1 0 0,189-53-368 0 0,-2 7 66 0 0,0 1 1 0 0,1 0-1 0 0,0 0 1 0 0,10-7 0 0 0,14-6-3053 0 0,-15 9-843 0 0,13-9-3984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0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44 9151 0 0,'0'0'7819'0'0,"-3"10"-3452"0"0,-3-1-417 0 0,9-9-3677 0 0,199-43 853 0 0,-103 24-861 0 0,-86 19-265 0 0,-13 0 0 0 0,1 1 0 0 0,0 0 0 0 0,0 0 0 0 0,-1-1 0 0 0,1 1 0 0 0,0 0 0 0 0,-1 0 0 0 0,1 0 0 0 0,-1 0 0 0 0,1 0 0 0 0,-1 0 0 0 0,0 0 0 0 0,1 0 0 0 0,-1 0 0 0 0,0 0 0 0 0,0 0 0 0 0,1 0 0 0 0,-1 0 0 0 0,0 0 0 0 0,0 0 0 0 0,0 0 0 0 0,0 0 0 0 0,-1 0 0 0 0,1 0 0 0 0,0 0 0 0 0,-1 2 0 0 0,0 2 0 0 0,0 0 0 0 0,0 0 0 0 0,-1 1 0 0 0,-2 4 0 0 0,-3 4-43 0 0,-1-1 1 0 0,0-1-1 0 0,0 0 0 0 0,-2 0 1 0 0,1 0-1 0 0,-19 15 0 0 0,-73 54-310 0 0,48-45 213 0 0,25-18 16 0 0,-42 36 0 0 0,41-29 103 0 0,16-15 0 0 0,-18 19-1 0 0,8-2 22 0 0,19-18 0 0 0,4 2 0 0 0,1-9 10 0 0,0 0-1 0 0,0 0 1 0 0,0 0-1 0 0,0 0 1 0 0,0-1-1 0 0,0 1 0 0 0,1 0 1 0 0,-1 0-1 0 0,1-1 1 0 0,-1 1-1 0 0,1-1 1 0 0,-1 1-1 0 0,1-1 1 0 0,0 0-1 0 0,0 0 1 0 0,0 0-1 0 0,0 0 1 0 0,0 0-1 0 0,0 0 1 0 0,0 0-1 0 0,0-1 1 0 0,0 1-1 0 0,0-1 1 0 0,0 1-1 0 0,1-1 1 0 0,-1 0-1 0 0,3 0 1 0 0,8 1 76 0 0,0-2 0 0 0,-1 0 1 0 0,19-3-1 0 0,-25 3-73 0 0,62-10 108 0 0,110-14 643 0 0,-140 22-595 0 0,0 1 0 0 0,66 7 0 0 0,-95-5-169 0 0,-6 0 0 0 0,0 0 0 0 0,0 1 0 0 0,0-1 0 0 0,0 1 0 0 0,0 0 0 0 0,0 0 0 0 0,0 0 0 0 0,0 0 0 0 0,0 0 0 0 0,3 3 0 0 0,11 5-20 0 0,-14-5-44 0 0,-1 0-15 0 0,2 0-274 0 0,-1-1 0 0 0,1 1-1 0 0,1 0 1 0 0,-1-1 0 0 0,8 5-1 0 0,1-2-515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1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15 138 10591 0 0,'0'0'819'0'0,"-2"1"-534"0"0,-10 1 8718 0 0,30-5-9243 0 0,-2 1 812 0 0,39-9 424 0 0,86-27 0 0 0,-135 36-966 0 0,240-69 741 0 0,-231 67-1450 0 0,1 1 1 0 0,-1 0-1 0 0,1 1 1 0 0,0 1-1 0 0,0 0 0 0 0,25 3 1 0 0,-27 1-1212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1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0,'0'0'17160'0'0,"2"1"-17033"0"0,9 6-111 0 0,1-1 1 0 0,0-1 0 0 0,0 1 0 0 0,0-2-1 0 0,0 0 1 0 0,1 0 0 0 0,18 2-1 0 0,7-1-31 0 0,51 0-1 0 0,-38-4-680 0 0,0-2 0 0 0,79-13 0 0 0,-82 5-981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1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1 938 12095 0 0,'0'0'4466'0'0,"1"-1"-3380"0"0,56-32 1836 0 0,58-37-884 0 0,-75 39-1676 0 0,44-44 0 0 0,31-43 197 0 0,-104 107-498 0 0,25-28 120 0 0,162-165 713 0 0,12 15-616 0 0,-208 187-347 0 0,-5 6-28 0 0,1-1 69 0 0,-1 0 0 0 0,1 1 0 0 0,0 0-1 0 0,-3 5 1 0 0,-2 7-18 0 0,-159 291-90 0 0,148-269 120 0 0,1 1 0 0 0,2 0 0 0 0,-12 47 0 0 0,26-81 18 0 0,0 0-1 0 0,0 0 1 0 0,1 0 0 0 0,-1 0-1 0 0,1 0 1 0 0,1 0 0 0 0,-1 0-1 0 0,1 0 1 0 0,0 0 0 0 0,0 0-1 0 0,0 0 1 0 0,1 0-1 0 0,-1 0 1 0 0,1 0 0 0 0,0-1-1 0 0,1 1 1 0 0,-1-1 0 0 0,1 1-1 0 0,0-1 1 0 0,0 0 0 0 0,0 0-1 0 0,1-1 1 0 0,-1 1 0 0 0,1-1-1 0 0,0 1 1 0 0,0-1-1 0 0,0 0 1 0 0,0 0 0 0 0,1-1-1 0 0,-1 0 1 0 0,1 1 0 0 0,0-1-1 0 0,0-1 1 0 0,-1 1 0 0 0,1-1-1 0 0,0 0 1 0 0,0 0-1 0 0,7 0 1 0 0,1 0 3 0 0,0-1 1 0 0,1-1-1 0 0,-1 0 0 0 0,0-1 0 0 0,0 0 1 0 0,0-1-1 0 0,0 0 0 0 0,-1-1 0 0 0,1-1 0 0 0,-1 0 1 0 0,0-1-1 0 0,19-12 0 0 0,0-3 12 0 0,0-1 0 0 0,-2-1 0 0 0,32-34 0 0 0,11-15 10 0 0,115-147-1 0 0,-145 162-17 0 0,163-232-7 0 0,-192 273 1 0 0,-9 11-6 0 0,0 1 1 0 0,-1-1-1 0 0,1 0 1 0 0,-1 0 0 0 0,3-6-1 0 0,-35 68-59 0 0,-45 66 0 0 0,-144 190 62 0 0,200-288 0 0 0,2 1 0 0 0,0 1 0 0 0,-14 36 0 0 0,24-49 0 0 0,1 0 0 0 0,1 0 0 0 0,0 1 0 0 0,1 0 0 0 0,0 0 0 0 0,1 0 0 0 0,1 0 0 0 0,1 26 0 0 0,1-28 4 0 0,0 6-3 0 0,1-1-1 0 0,6 23 1 0 0,-7-35 22 0 0,1-1 1 0 0,0 1-1 0 0,0-1 1 0 0,1 0-1 0 0,-1 1 1 0 0,1-1-1 0 0,0 0 1 0 0,1 0-1 0 0,-1-1 1 0 0,1 1 0 0 0,5 5-1 0 0,0-3 30 0 0,0 0 0 0 0,1 0 0 0 0,-1-1 0 0 0,1 0 0 0 0,1 0 0 0 0,-1-1 0 0 0,1-1 0 0 0,0 0 0 0 0,0 0 0 0 0,18 3 0 0 0,-10-4-689 0 0,1-1 0 0 0,0 0 0 0 0,0-1 0 0 0,0-2 0 0 0,27-3 0 0 0,-30 2-1043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1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0,'0'0'9962'0'0,"3"2"-8861"0"0,17 15 49 0 0,36 37-1 0 0,-12-10-399 0 0,-6-9-293 0 0,96 85 327 0 0,-105-97-722 0 0,2 0 0 0 0,56 30 0 0 0,-75-47-45 0 0,0-1 0 0 0,1-1 1 0 0,0 0-1 0 0,0 0 0 0 0,0-1 0 0 0,0-1 1 0 0,0 0-1 0 0,0-1 0 0 0,0-1 0 0 0,1 0 1 0 0,-1 0-1 0 0,19-4 0 0 0,-18 1-359 0 0,0 0-1 0 0,0 0 0 0 0,0-1 0 0 0,-1-1 1 0 0,0-1-1 0 0,0 1 0 0 0,0-2 1 0 0,0 0-1 0 0,-1-1 0 0 0,-1 0 1 0 0,16-13-1 0 0,-12 5-1493 0 0,-4-1-307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1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 5063 0 0,'0'0'390'0'0,"-9"0"200"0"0,4 0 556 0 0,1 0-1 0 0,0 1 0 0 0,-1-1 0 0 0,1 1 0 0 0,0 0 0 0 0,0 1 0 0 0,0-1 0 0 0,0 1 0 0 0,0 0 0 0 0,-6 3 0 0 0,3 0-454 0 0,0 0-1 0 0,1 0 1 0 0,-1 0-1 0 0,-10 13 1 0 0,1 2-539 0 0,0 1 0 0 0,-17 33 0 0 0,32-53-40 0 0,-92 139 478 0 0,72-114-473 0 0,-1 0 0 0 0,0-2 1 0 0,-29 22-1 0 0,10-15-811 0 0,-1-2 0 0 0,-1-3 0 0 0,-58 28 0 0 0,99-53 274 0 0,13-12-8544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1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41 114 5983 0 0,'0'0'274'0'0,"-1"-1"-6"0"0,-36-19 14763 0 0,36 18-13832 0 0,-1-1-2096 0 0,12-2 1685 0 0,-6 2-627 0 0,15-5 112 0 0,1 1 1 0 0,0 2-1 0 0,0-1 0 0 0,42-3 0 0 0,-37 5-178 0 0,343-37-1227 0 0,-329 41-446 0 0,-4 2-85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1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19751 0 0,'0'0'3697'0'0,"3"1"-3362"0"0,9 0-92 0 0,0 0 1 0 0,1-1-1 0 0,-1-1 0 0 0,14-1 1 0 0,52-12 265 0 0,-31 5-454 0 0,252-28-1786 0 0,-255 33 57 0 0,-1-1-14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1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1852 43 15719 0 0,'84'-29'1475'0'0,"-69"25"-1229"0"0,0 1-1 0 0,0 0 1 0 0,29-1 0 0 0,-14 8 3479 0 0,-31-2-3385 0 0,-1 3-266 0 0,-1-1 0 0 0,1 0 1 0 0,-1-1-1 0 0,0 1 0 0 0,0 0 1 0 0,-1-1-1 0 0,1 0 0 0 0,-1 0 1 0 0,1 0-1 0 0,-1 0 0 0 0,0 0 1 0 0,-5 1-1 0 0,-10 6 129 0 0,-26 10 0 0 0,42-18-190 0 0,-35 12 167 0 0,-76 17 0 0 0,-44-2-83 0 0,123-23-94 0 0,-604 91 61 0 0,607-93-64 0 0,-364 45 0 0 0,377-47 11 0 0,-2 0-157 0 0,-31 0 0 0 0,45-2 62 0 0,0-1 1 0 0,0 0-1 0 0,1 0 1 0 0,-1-1 0 0 0,0 1-1 0 0,1-2 1 0 0,-1 1 0 0 0,-9-5-1 0 0,11 3 12 0 0,-1 0 0 0 0,1 0 0 0 0,0 0 0 0 0,-7-8 0 0 0,7 7 28 0 0,0 0-1 0 0,0 1 1 0 0,0-1-1 0 0,-10-4 0 0 0,6 4-39 0 0,-1 1-1 0 0,-1 0 0 0 0,1 1 0 0 0,0 0 0 0 0,-1 1 1 0 0,0 0-1 0 0,1 0 0 0 0,-1 1 0 0 0,-15 1 0 0 0,13 0 69 0 0,-1 1-1 0 0,1 0 0 0 0,-1 1 0 0 0,1 1 0 0 0,0 0 0 0 0,0 1 1 0 0,-15 6-1 0 0,24-9 78 0 0,0 1 1 0 0,0 0-1 0 0,0 1 1 0 0,0-1-1 0 0,1 1 1 0 0,-1-1-1 0 0,1 1 1 0 0,-1 0-1 0 0,1 0 1 0 0,0 1-1 0 0,0-1 1 0 0,1 1-1 0 0,-3 3 1 0 0,3-4-43 0 0,1-1 0 0 0,0 1-1 0 0,0 0 1 0 0,1 0 0 0 0,-1-1 0 0 0,1 1 0 0 0,-1 0 0 0 0,1 0 0 0 0,0 0-1 0 0,0 0 1 0 0,0 0 0 0 0,0 0 0 0 0,1-1 0 0 0,-1 1 0 0 0,1 0 0 0 0,0 0 0 0 0,0 0-1 0 0,0-1 1 0 0,0 1 0 0 0,0 0 0 0 0,2 2 0 0 0,2 3-5 0 0,0 0 1 0 0,0 0-1 0 0,1-1 1 0 0,0 0 0 0 0,1 0-1 0 0,12 10 1 0 0,50 33 112 0 0,-51-38-74 0 0,38 23 82 0 0,108 48-1 0 0,-7-5 117 0 0,-130-62-221 0 0,0 1 0 0 0,-2 0-1 0 0,38 35 1 0 0,-53-42 43 0 0,-1 1 0 0 0,0 0 0 0 0,-1 0 0 0 0,0 1 0 0 0,0 0 0 0 0,-1 1 0 0 0,-1-1 0 0 0,0 1 0 0 0,4 16-1 0 0,-8-22-30 0 0,0 0-1 0 0,0 1 0 0 0,-1-1 0 0 0,0 1 0 0 0,-1-1 1 0 0,1 1-1 0 0,-1-1 0 0 0,-1 1 0 0 0,0-1 0 0 0,0 1 1 0 0,0-1-1 0 0,-1 1 0 0 0,0-1 0 0 0,-1 0 0 0 0,1 0 1 0 0,-1 0-1 0 0,-1 0 0 0 0,1 0 0 0 0,-8 9 1402 0 0,11-37-1454 0 0,-1 10 69 0 0,0 0 0 0 0,0 0-1 0 0,-4-11 1 0 0,-2-10 31 0 0,2 0-47 0 0,0-41 0 0 0,5 59-33 0 0,0 0-1 0 0,2 0 1 0 0,0 0 0 0 0,0 0-1 0 0,7-20 1 0 0,0 10-28 0 0,0 1 0 0 0,25-43 1 0 0,33-38 240 0 0,13-23-476 0 0,-69 102 78 0 0,-10 25 175 0 0,-1 0-1 0 0,0 0 0 0 0,0-1 1 0 0,0 1-1 0 0,0 0 1 0 0,0 0-1 0 0,0-1 0 0 0,0 1 1 0 0,1 0-1 0 0,-1 0 1 0 0,0-1-1 0 0,0 1 0 0 0,0 0 1 0 0,0 0-1 0 0,0-1 1 0 0,0 1-1 0 0,0 0 1 0 0,-1-1-1 0 0,1 1 0 0 0,0 0 1 0 0,0 0-1 0 0,0-1 1 0 0,0 1-1 0 0,0 0 0 0 0,0 0 1 0 0,0-1-1 0 0,0 1 1 0 0,-1 0-1 0 0,1 0 0 0 0,0 0 1 0 0,0-1-1 0 0,0 1 1 0 0,-1 0-1 0 0,1 0 1 0 0,0 0-1 0 0,0-1 0 0 0,0 1 1 0 0,-1 0-1 0 0,1 0 1 0 0,0 0-1 0 0,0 0 0 0 0,-1 0 1 0 0,1 0-1 0 0,0 0 1 0 0,0 0-1 0 0,-1 0 0 0 0,1-1 1 0 0,0 1-1 0 0,-1 0 1 0 0,1 0-1 0 0,0 0 1 0 0,0 0-1 0 0,-1 1 0 0 0,1-1 1 0 0,0 0-1 0 0,0 0 1 0 0,-1 0-1 0 0,1 0 0 0 0,0 0 1 0 0,0 0-1 0 0,-1 0 1 0 0,1 0-1 0 0,0 1 1 0 0,-1-1-5 0 0,-7 1-113 0 0,0 1 0 0 0,0 1 0 0 0,0-1 0 0 0,1 1 0 0 0,-1 0 0 0 0,1 1 0 0 0,-1 0 0 0 0,1 0 0 0 0,0 1 0 0 0,-9 8 0 0 0,14-12-390 0 0,17-3-5526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4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12263 0 0,'0'0'1112'0'0,"1"1"-793"0"0,0 4 12 0 0,0 1 1 0 0,0-1 0 0 0,-1 0-1 0 0,1 0 1 0 0,-1 0-1 0 0,0 0 1 0 0,-1 1-1 0 0,1-1 1 0 0,-1 0-1 0 0,0 0 1 0 0,-3 7-1 0 0,-3 9 688 0 0,-13 26 0 0 0,15-35-796 0 0,-96 184 1363 0 0,40-84-1171 0 0,20-36-371 0 0,7-13 7 0 0,-27 68-1 0 0,58-121-66 0 0,14-13-1104 0 0,-3-2 386 0 0,-1 0 0 0 0,14-12 0 0 0,-19 15 607 0 0,26-22-1072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15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61 130 12463 0 0,'-2'0'572'0'0,"-4"1"-378"0"0,-1-1 0 0 0,1 0-1 0 0,-9 0 1 0 0,-10 1 8804 0 0,33 0-7749 0 0,17-3-1467 0 0,6-6 771 0 0,0-2 0 0 0,47-23-1 0 0,-22 9-126 0 0,-21 10-251 0 0,-17 6-65 0 0,1 0 0 0 0,0 1 0 0 0,0 1-1 0 0,37-6 1 0 0,-54 12-102 0 0,0-1 0 0 0,1 1 0 0 0,-1 0 0 0 0,0 0 0 0 0,0 0 0 0 0,0 0 0 0 0,0 1 0 0 0,0-1 0 0 0,0 0 0 0 0,1 1 0 0 0,-1 0 0 0 0,0-1-1 0 0,0 1 1 0 0,0 0 0 0 0,-1 0 0 0 0,1 0 0 0 0,0 0 0 0 0,0 0 0 0 0,0 1 0 0 0,-1-1 0 0 0,1 0 0 0 0,2 3 0 0 0,-3-2-4 0 0,0 0 1 0 0,0 1-1 0 0,0-1 1 0 0,0 0-1 0 0,-1 0 1 0 0,1 1-1 0 0,0-1 1 0 0,-1 0-1 0 0,0 1 1 0 0,1-1-1 0 0,-1 1 0 0 0,0-1 1 0 0,0 1-1 0 0,0-1 1 0 0,-1 0-1 0 0,1 1 1 0 0,-1-1-1 0 0,1 1 1 0 0,-2 3-1 0 0,-4 8-4 0 0,0 0 0 0 0,0 0 0 0 0,-2 0 0 0 0,0-1 0 0 0,0 0 0 0 0,-1-1 0 0 0,-16 18 0 0 0,-6 3 0 0 0,-45 35 0 0 0,15-21-36 0 0,-74 44 0 0 0,124-83 36 0 0,4 1 0 0 0,6 3 0 0 0,5 1 0 0 0,5 5 40 0 0,-5-15-12 0 0,0 0-4 0 0,3 2 14 0 0,0 0 0 0 0,1 0 0 0 0,-1-1 0 0 0,1 1 0 0 0,0-2 0 0 0,0 1 0 0 0,0-1 0 0 0,1 0 0 0 0,-1-1 0 0 0,1 0 0 0 0,0 0 0 0 0,9 0 0 0 0,9 0 43 0 0,0-1 0 0 0,44-4 0 0 0,-36 0-89 0 0,212-11-408 0 0,-242 14 134 0 0,0 0-1 0 0,0 0 0 0 0,0 1 0 0 0,0 0 0 0 0,0 0 0 0 0,0 0 1 0 0,4 3-1 0 0,-7-4-704 0 0,-3 14-2422 0 0,-4 0 1526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1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13903 0 0,'0'0'1262'0'0,"-1"2"-888"0"0,0 1-139 0 0,0 0 0 0 0,0 0 0 0 0,0 1 0 0 0,1-1 0 0 0,-1 0-1 0 0,1 1 1 0 0,0-1 0 0 0,0 0 0 0 0,0 1 0 0 0,1-1 0 0 0,-1 0 0 0 0,1 1 0 0 0,-1-1-1 0 0,1 0 1 0 0,0 0 0 0 0,1 0 0 0 0,-1 1 0 0 0,0-1 0 0 0,1 0 0 0 0,0-1-1 0 0,-1 1 1 0 0,1 0 0 0 0,1 0 0 0 0,-1-1 0 0 0,4 4 0 0 0,4 4 21 0 0,0-1 0 0 0,1-1 0 0 0,0 0 0 0 0,0-1 0 0 0,14 7 0 0 0,131 56 1220 0 0,-69-34-975 0 0,-22-9-155 0 0,-19-8-7 0 0,-1 2 0 0 0,80 50 0 0 0,-96-50-253 0 0,-1 2 1 0 0,-2 1 0 0 0,37 41-1 0 0,-59-60-69 0 0,0 0-1 0 0,1-1 1 0 0,-1 1-1 0 0,1-1 1 0 0,10 6-1 0 0,1-3-8 0 0,-12-7-65 0 0,-1-1-89 0 0,-1 2-462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19:1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11519 0 0,'0'0'11804'0'0,"-2"2"-11537"0"0,-5 9 50 0 0,0 0 0 0 0,1 0 1 0 0,-8 20-1 0 0,8-17-87 0 0,-1 0 0 0 0,-16 25 1 0 0,-25 20 219 0 0,-75 73 1 0 0,-65 43-1006 0 0,160-150 266 0 0,13-11-2911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34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1640 0 10591 0 0,'0'0'9186'0'0,"-2"2"-8838"0"0,-11 7 36 0 0,-1 0 1 0 0,0 0-1 0 0,0-1 1 0 0,-27 9 0 0 0,-66 18-45 0 0,41-20-373 0 0,-98 10-1 0 0,57-11-296 0 0,79-10 226 0 0,-252 35-1224 0 0,261-38 1197 0 0,0 0 0 0 0,-1-1 0 0 0,-19-3 0 0 0,31 3 80 0 0,0-2 0 0 0,-1 1 0 0 0,1-1 0 0 0,1 0 1 0 0,-1-1-1 0 0,0 0 0 0 0,1 0 0 0 0,-1-1 0 0 0,-10-6 0 0 0,16 9-60 0 0,2-8-53 0 0,-1 8 129 0 0,1 0 1 0 0,0 0-1 0 0,0 0 1 0 0,0 0-1 0 0,0 0 1 0 0,0 0-1 0 0,0 0 0 0 0,0 0 1 0 0,0 0-1 0 0,0 0 1 0 0,0 0-1 0 0,1 0 0 0 0,-1 0 1 0 0,0 0-1 0 0,1 0 1 0 0,-1 0-1 0 0,1 0 0 0 0,-1 0 1 0 0,2-1-1 0 0,2-4 65 0 0,1 0 0 0 0,0 1 0 0 0,8-8 0 0 0,-11 12 230 0 0,-1 3-170 0 0,1 1-80 0 0,0 0 0 0 0,-1 0 0 0 0,0 0 1 0 0,1 0-1 0 0,-1 0 0 0 0,0 0 0 0 0,-1 0 1 0 0,1 1-1 0 0,0-1 0 0 0,-1 0 0 0 0,0 1 1 0 0,0-1-1 0 0,0 0 0 0 0,0 1 0 0 0,-1 5 1 0 0,-2 8 95 0 0,-9 30 1 0 0,8-33-34 0 0,-145 459 519 0 0,126-413-682 0 0,-3-2 0 0 0,-3-1-1 0 0,-43 65 1 0 0,-127 147-582 0 0,78-131 188 0 0,114-131 485 0 0,6-5 65 0 0,10-8 106 0 0,-5 3-134 0 0,5-2 43 0 0,44-26 742 0 0,0 3 1 0 0,82-31-1 0 0,-84 43-275 0 0,0 3 0 0 0,0 2 0 0 0,1 2 1 0 0,1 2-1 0 0,83 0 0 0 0,-98 6-453 0 0,-23 0-250 0 0,-1 1 0 0 0,27 2-1 0 0,-38-2-121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3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128 145 5983 0 0,'-14'1'246'0'0,"0"1"-1"0"0,0 0 0 0 0,-22 7 0 0 0,27-5 1318 0 0,-1-1 0 0 0,1 1 0 0 0,-12 7 3223 0 0,26-8-4537 0 0,0-1 0 0 0,0-1-1 0 0,0 1 1 0 0,0-1 0 0 0,0 0 0 0 0,1 0-1 0 0,-1 0 1 0 0,10-1 0 0 0,3-1-9 0 0,24-4 0 0 0,-23 2 25 0 0,60-9 447 0 0,0-3 0 0 0,-1-3 0 0 0,111-43 0 0 0,-139 43-134 0 0,0 2-1 0 0,90-16 0 0 0,-35 21-8946 0 0,-85 10 1622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35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0,'0'0'852'0'0,"1"3"-560"0"0,5 9 781 0 0,0 1-1 0 0,1-1 0 0 0,0 0 1 0 0,1 0-1 0 0,1-1 1 0 0,0 0-1 0 0,12 11 0 0 0,-5-7-287 0 0,1-1 1 0 0,21 13-1 0 0,56 30 697 0 0,129 55-1 0 0,-217-109-1459 0 0,222 97 210 0 0,-223-98-235 0 0,87 35-820 0 0,-81-33 636 0 0,0-1-1 0 0,0 0 1 0 0,0-1 0 0 0,1-1-1 0 0,-1 0 1 0 0,20 0 0 0 0,-7-6-2175 0 0,-10-4-3811 0 0,-7-1-611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3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0 10135 0 0,'0'0'778'0'0,"-2"0"-245"0"0,-3 1 353 0 0,0-1 0 0 0,0 1-1 0 0,0 0 1 0 0,-1 0 0 0 0,1 0 0 0 0,-9 4-1 0 0,5-1-279 0 0,0 1-1 0 0,0 0 0 0 0,-8 6 1 0 0,-7 8-381 0 0,-31 32 0 0 0,35-32 372 0 0,-296 286 772 0 0,120-145-1512 0 0,185-152 0 0 0,10-7-177 0 0</inkml:trace>
  <inkml:trace contextRef="#ctx0" brushRef="#br0" timeOffset="1">1396 134 10135 0 0,'1'-1'11856'0'0,"59"-34"-8536"0"0,-2 4-3108 0 0,-37 21-789 0 0,9-1-2357 0 0,-17 9-5087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10591 0 0,'2'-1'6262'0'0,"3"0"-4917"0"0,-1 0 1 0 0,0 0 0 0 0,1-1 0 0 0,5-3-1 0 0,6-5-632 0 0,-15 9-152 0 0,1-1-629 0 0,8-18-1461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3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0 5527 0 0,'-9'7'12799'0'0,"6"-1"-12391"0"0,-1 0 1 0 0,1 0-1 0 0,-1-1 1 0 0,0 1-1 0 0,-10 9 1 0 0,9-9-226 0 0,0 0 0 0 0,-1 0 0 0 0,2 1 0 0 0,-8 12 1 0 0,-38 79 258 0 0,44-83-442 0 0,-63 133 0 0 0,54-125-688 0 0,-1-1 1 0 0,0-1-1 0 0,-2 0 0 0 0,-27 24 1 0 0,34-34-345 0 0,-4 4-442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36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56 173 14999 0 0,'-10'1'272'0'0,"6"0"-147"0"0,1-1 0 0 0,0 0 0 0 0,0 0 0 0 0,-1 0 1 0 0,1 0-1 0 0,0-1 0 0 0,0 1 0 0 0,0-1 0 0 0,-1 0 0 0 0,1 0 0 0 0,-7-3 2869 0 0,14 4-2761 0 0,-1-1 0 0 0,1 1 1 0 0,-1 0-1 0 0,0-1 1 0 0,1 0-1 0 0,-1 0 1 0 0,0 0-1 0 0,4-2 1 0 0,8-2 124 0 0,280-55 2561 0 0,-183 40-2267 0 0,172-27 536 0 0,2 21-224 0 0,-283 26-964 0 0,23-1-86 0 0,34 4 0 0 0,-54-2 62 0 0,1 0 0 0 0,0 0 0 0 0,-1 0 0 0 0,0 1 0 0 0,1 0 0 0 0,-1 0 0 0 0,0 1 0 0 0,0 0 0 0 0,0 0 0 0 0,8 6 0 0 0,-11-7-65 0 0,-1 0 0 0 0,0 0 1 0 0,0 0-1 0 0,0 1 0 0 0,0-1 0 0 0,-1 0 0 0 0,3 5 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4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135 385 3223 0 0,'-27'17'342'0'0,"13"-8"426"0"0,0 0 0 0 0,-19 17 0 0 0,4 3 7100 0 0,27-27-6574 0 0,-7 1 942 0 0,4-1 1967 0 0,3-11-2970 0 0,4 1-1118 0 0,-1 1-1 0 0,1-1 1 0 0,0 1 0 0 0,0-1-1 0 0,1 1 1 0 0,0 0 0 0 0,4-7-1 0 0,30-48-42 0 0,-27 48-17 0 0,13-18-37 0 0,2 1-1 0 0,1 1 1 0 0,1 2-1 0 0,1 0 1 0 0,2 2-1 0 0,1 1 1 0 0,35-22-1 0 0,-47 35-4 0 0,1 2-1 0 0,0-1 1 0 0,0 2 0 0 0,1 1-1 0 0,0 0 1 0 0,0 2 0 0 0,1 0-1 0 0,0 2 1 0 0,39-4 0 0 0,-32 7 5 0 0,0 1-1 0 0,0 1 1 0 0,0 1 0 0 0,0 2 0 0 0,-1 1 0 0 0,1 1 0 0 0,28 10-1 0 0,-49-13 0 0 0,-1 0-1 0 0,0 0 0 0 0,0 1 1 0 0,0 0-1 0 0,-1 0 0 0 0,1 1 0 0 0,-1-1 1 0 0,11 12-1 0 0,-15-14-12 0 0,0 0 1 0 0,1 1 0 0 0,-1-1-1 0 0,0 1 1 0 0,-1 0-1 0 0,1 0 1 0 0,0 0-1 0 0,-1-1 1 0 0,0 2 0 0 0,1-1-1 0 0,-1 0 1 0 0,0 0-1 0 0,-1 0 1 0 0,1 0-1 0 0,-1 1 1 0 0,1-1-1 0 0,-1 0 1 0 0,0 0 0 0 0,0 1-1 0 0,0-1 1 0 0,-1 0-1 0 0,1 1 1 0 0,-2 4-1 0 0,-2 0 9 0 0,1 1 0 0 0,-2-1-1 0 0,1 0 1 0 0,-1 0 0 0 0,0 0 0 0 0,-1-1-1 0 0,0 0 1 0 0,0 0 0 0 0,-8 7-1 0 0,-11 8 49 0 0,-33 22 1 0 0,50-39-61 0 0,-46 31-1 0 0,-73 34 0 0 0,120-66 0 0 0,-63 30 0 0 0,-3-2 0 0 0,0-4 0 0 0,-123 30 0 0 0,121-43-81 0 0,74-15 1 0 0,5-6-4591 0 0,-3 6 4319 0 0,0-1-1 0 0,0 0 1 0 0,0 0-1 0 0,0 1 1 0 0,-1-1 0 0 0,2 0-1 0 0,-1 1 1 0 0,2-1-1 0 0,7-3-5907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3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92 218 8751 0 0,'-8'0'198'0'0,"-12"0"337"0"0,-44 12 10276 0 0,81-7-10344 0 0,1-1 0 0 0,-1-1 0 0 0,0 0 0 0 0,1-1 0 0 0,19-1-1 0 0,95-8 771 0 0,-82 3-872 0 0,379-38 1496 0 0,0-17-609 0 0,-371 51-1139 0 0,-16 2-190 0 0,289-46 612 0 0,-113 6-3542 0 0,-177 35-3259 0 0,-4-2-1964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3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1060 7367 0 0,'0'0'667'0'0,"2"-1"-547"0"0,7-3 762 0 0,0 0-1 0 0,0-1 1 0 0,0 0-1 0 0,11-9 1 0 0,7-5 2407 0 0,67-48 804 0 0,-54 33-3755 0 0,-1-2 1 0 0,-2-2-1 0 0,35-46 1 0 0,48-79-177 0 0,-93 122-158 0 0,-2-2 0 0 0,20-49-1 0 0,-29 56-108 0 0,-2 0-1 0 0,15-66 0 0 0,-26 89-64 0 0,-1 0 0 0 0,0-1-1 0 0,-1 1 1 0 0,-1 0 0 0 0,0-1-1 0 0,0 1 1 0 0,-2 0-1 0 0,0-1 1 0 0,0 1 0 0 0,-1 0-1 0 0,-7-19 1 0 0,9 28 139 0 0,-1 1 0 0 0,1-1-1 0 0,-1 1 1 0 0,0 0 0 0 0,0 0 0 0 0,0 0 0 0 0,-1 0-1 0 0,1 0 1 0 0,-1 0 0 0 0,1 0 0 0 0,-1 1 0 0 0,0 0 0 0 0,0-1-1 0 0,0 1 1 0 0,0 0 0 0 0,0 0 0 0 0,-1 1 0 0 0,1-1 0 0 0,-1 1-1 0 0,1-1 1 0 0,-5 0 0 0 0,2 1 38 0 0,1 1-1 0 0,0 0 1 0 0,-1 0 0 0 0,1 0 0 0 0,-1 0-1 0 0,1 1 1 0 0,0 0 0 0 0,-1 0-1 0 0,1 0 1 0 0,0 1 0 0 0,0 0-1 0 0,0 0 1 0 0,0 0 0 0 0,-6 4 0 0 0,-1 2 23 0 0,0 0 1 0 0,1 1-1 0 0,0 0 1 0 0,1 1-1 0 0,-1 0 1 0 0,2 1 0 0 0,0 0-1 0 0,0 0 1 0 0,1 1-1 0 0,0 0 1 0 0,-7 16-1 0 0,-7 19 147 0 0,-27 85 0 0 0,41-108-116 0 0,-12 36 279 0 0,-17 95 0 0 0,-16 65 696 0 0,20-98-539 0 0,0-5-137 0 0,-4-2 0 0 0,-6-2 0 0 0,-100 188 0 0 0,122-264-401 0 0,-2-1 0 0 0,-1-1 0 0 0,-2-1 0 0 0,-1-1 0 0 0,-51 47-1 0 0,71-75-380 0 0,-5 6-2975 0 0,11-16 1706 0 0,-3-19-49 0 0,6-4-11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3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19375 0 0,'0'0'3057'0'0,"2"-1"-2546"0"0,43-11 755 0 0,73-11 0 0 0,-73 16-862 0 0,217-30 1092 0 0,-191 27-1468 0 0,128-34 0 0 0,-86 9-8666 0 0,-88 27 540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3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5983 0 0,'0'0'274'0'0,"-1"0"-6"0"0,-8 1 2490 0 0,7 5-1612 0 0,0 1-1 0 0,1-1 0 0 0,-1 1 0 0 0,1-1 0 0 0,0 1 1 0 0,1 9-1 0 0,0-5-363 0 0,1 0-1 0 0,0-1 1 0 0,5 16-1 0 0,3 4-227 0 0,23 53 0 0 0,-25-66 1 0 0,12 23-81 0 0,0 0 0 0 0,3-2 0 0 0,47 64 0 0 0,-30-54-67 0 0,2-2 0 0 0,52 46 0 0 0,107 69 431 0 0,8-14-89 0 0,-175-124-619 0 0,10 4-102 0 0,1-2 0 0 0,49 21 0 0 0,-83-43-3078 0 0,-13-13-1228 0 0,2 7 3957 0 0,-7-16-1276 0 0,-3-2-133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3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995 9 7367 0 0,'5'-8'11835'0'0,"-5"10"-10820"0"0,1 1-971 0 0,-1 1 0 0 0,1-1 1 0 0,-1 0-1 0 0,0 0 0 0 0,-1 1 1 0 0,1-1-1 0 0,0 0 0 0 0,-1 0 1 0 0,0 1-1 0 0,1-1 1 0 0,-1 0-1 0 0,-1 0 0 0 0,1 0 1 0 0,0 0-1 0 0,-1 0 0 0 0,-2 4 1 0 0,-6 6 105 0 0,1 1 0 0 0,-13 12 0 0 0,11-14-36 0 0,-115 131 941 0 0,-226 197-1 0 0,255-253-780 0 0,-182 146-105 0 0,214-192-211 0 0,51-32-143 0 0,12-8-53 0 0,4-3-484 0 0,8-10-705 0 0,6-4-415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3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0 292 11687 0 0,'0'0'532'0'0,"1"-2"-4"0"0,4-9-652 0 0,43-77 2586 0 0,-40 75-1815 0 0,1 0 0 0 0,1 1 0 0 0,0 0-1 0 0,18-16 1 0 0,-2 4 114 0 0,33-27 638 0 0,-51 45-1153 0 0,0 0-1 0 0,1 0 0 0 0,0 1 1 0 0,0 1-1 0 0,14-6 0 0 0,-21 10 30 0 0,0-1-265 0 0,0 2-1 0 0,0-1 1 0 0,-1 0 0 0 0,1 0-1 0 0,0 0 1 0 0,0 1 0 0 0,-1-1 0 0 0,1 1-1 0 0,0 0 1 0 0,-1-1 0 0 0,1 1 0 0 0,0 0-1 0 0,-1 0 1 0 0,1 0 0 0 0,-1 0-1 0 0,1 0 1 0 0,-1 0 0 0 0,0 1 0 0 0,0-1-1 0 0,1 0 1 0 0,-1 1 0 0 0,0-1 0 0 0,0 1-1 0 0,0-1 1 0 0,0 1 0 0 0,-1-1-1 0 0,1 1 1 0 0,0 0 0 0 0,-1 0 0 0 0,1-1-1 0 0,0 4 1 0 0,1 5 57 0 0,-1 1 0 0 0,0 0-1 0 0,-1-1 1 0 0,-1 16 0 0 0,1 3-11 0 0,0-29-56 0 0,0 15 16 0 0,1 0 0 0 0,1-1 0 0 0,6 23 0 0 0,-8-34-16 0 0,1-1 0 0 0,-1 1 0 0 0,1-1 1 0 0,-1 1-1 0 0,0-1 0 0 0,0 1 0 0 0,0-1 0 0 0,0 1 0 0 0,0-1 0 0 0,0 1 0 0 0,-1-1 0 0 0,1 1 0 0 0,-1-1 1 0 0,-1 4-1 0 0,-1 5 9 0 0,3-11-7 0 0,0 1 0 0 0,-1 0 0 0 0,1 0 1 0 0,0 0-1 0 0,0 0 0 0 0,1 0 0 0 0,-1 0 1 0 0,0 0-1 0 0,0 0 0 0 0,0 0 0 0 0,1 0 0 0 0,-1 0 1 0 0,0-1-1 0 0,1 1 0 0 0,-1 0 0 0 0,1 0 0 0 0,-1 0 1 0 0,1-1-1 0 0,-1 1 0 0 0,1 0 0 0 0,-1 0 1 0 0,1-1-1 0 0,0 1 0 0 0,-1 0 0 0 0,2 0 0 0 0,24 14 39 0 0,-18-11-13 0 0,32 15 355 0 0,2-2-1 0 0,0-2 0 0 0,59 13 0 0 0,-84-23-264 0 0,116 22 746 0 0,-103-22-792 0 0,-22-4-43 0 0,0 0 0 0 0,-1-1 0 0 0,1 0 0 0 0,0 0 0 0 0,-1-1 0 0 0,1 0 0 0 0,-1 0 0 0 0,1-1 0 0 0,-1 0 0 0 0,1 0 0 0 0,-1-1 0 0 0,0 0 0 0 0,0 0 1 0 0,0-1-1 0 0,8-5 0 0 0,8-8 180 0 0,-2 0 1 0 0,39-38 0 0 0,-34 29-160 0 0,-11 10-336 0 0,0 0 0 0 0,15-25 1 0 0,-18 24-330 0 0,1 0 0 0 0,21-20 1 0 0,-15 19-1485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4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1514 120 5983 0 0,'120'-47'1077'0'0,"10"-2"6216"0"0,-107 42-6044 0 0,27-7 1315 0 0,-46 13-2346 0 0,0 0 0 0 0,0 1 0 0 0,0 0 0 0 0,1 0 0 0 0,-1 0 0 0 0,0 0 0 0 0,0 0 0 0 0,0 1 0 0 0,7 2 0 0 0,-9-3 267 0 0,-1 11 115 0 0,-1-10-591 0 0,0 1-1 0 0,0-1 1 0 0,0 0 0 0 0,0 1 0 0 0,0-1 0 0 0,0 0-1 0 0,0 1 1 0 0,0-1 0 0 0,0 0 0 0 0,-1 1 0 0 0,1-1 0 0 0,0 0-1 0 0,-1 0 1 0 0,1 1 0 0 0,-1-1 0 0 0,0 0 0 0 0,1 0 0 0 0,-1 0-1 0 0,-1 2 1 0 0,-5 6 21 0 0,-1-1 1 0 0,0 1-1 0 0,0-1 0 0 0,0-1 0 0 0,-1 1 1 0 0,-1-2-1 0 0,1 1 0 0 0,-14 6 0 0 0,-13 5 35 0 0,-40 13-1 0 0,48-20-33 0 0,-101 41 121 0 0,-255 93-487 0 0,313-123 105 0 0,-1-3 0 0 0,-1-3-1 0 0,-109 10 1 0 0,74-23 128 0 0,92-3 95 0 0,-1-2 1 0 0,0 0-1 0 0,0-1 0 0 0,-22-6 0 0 0,36 8 12 0 0,0 0 0 0 0,-1 0 0 0 0,1-1 0 0 0,0 1-1 0 0,0-1 1 0 0,0 0 0 0 0,0 0 0 0 0,0 0 0 0 0,0 0 0 0 0,1 0 0 0 0,-1-1-1 0 0,1 1 1 0 0,-4-5 0 0 0,5 5-2 0 0,0 0 0 0 0,0 0 0 0 0,0 0 0 0 0,0 0 0 0 0,1 0 0 0 0,-1-1 0 0 0,0 1 0 0 0,1 0 0 0 0,0 0 0 0 0,0 0 0 0 0,-1 0 0 0 0,1-1 0 0 0,0 1 0 0 0,1 0 0 0 0,-1 0-1 0 0,0-1 1 0 0,1 1 0 0 0,-1 0 0 0 0,1 0 0 0 0,0 0 0 0 0,0 0 0 0 0,1-3 0 0 0,3-5-9 0 0,1 1 1 0 0,0 0-1 0 0,1 0 0 0 0,0 1 0 0 0,0 0 0 0 0,0 0 0 0 0,1 0 1 0 0,1 1-1 0 0,12-9 0 0 0,0 2 14 0 0,0 1 0 0 0,1 1 1 0 0,24-9-1 0 0,-39 18 16 0 0,0 1 0 0 0,1-1 0 0 0,-1 2 1 0 0,0-1-1 0 0,1 1 0 0 0,11-1 0 0 0,-18 2-20 0 0,-1 0 0 0 0,1 1-1 0 0,0-1 1 0 0,-1 0 0 0 0,1 0 0 0 0,0 1-1 0 0,-1-1 1 0 0,1 0 0 0 0,0 1 0 0 0,-1-1 0 0 0,1 0-1 0 0,-1 1 1 0 0,1-1 0 0 0,-1 1 0 0 0,1-1-1 0 0,-1 1 1 0 0,1-1 0 0 0,-1 1 0 0 0,1-1-1 0 0,-1 1 1 0 0,0 0 0 0 0,1 0 0 0 0,5 14-11 0 0,-5-9 7 0 0,0 1 0 0 0,-1-1 0 0 0,0 1 0 0 0,0 0 0 0 0,0-1 0 0 0,-1 1 0 0 0,0 0 0 0 0,0-1 0 0 0,-4 12 0 0 0,-2 3 0 0 0,-14 31 0 0 0,-22 29 0 0 0,-58 85 0 0 0,57-98 0 0 0,-33 54-424 0 0,-124 146 0 0 0,185-248 389 0 0,-127 156-322 0 0,111-136 363 0 0,18-23 14 0 0,1 1 1 0 0,-22 37-1 0 0,35-54 0 0 0,0-1 1 0 0,-1 1-1 0 0,1-1 1 0 0,0 1 0 0 0,0-1-1 0 0,-1 1 1 0 0,1 0-1 0 0,0-1 1 0 0,0 1-1 0 0,0-1 1 0 0,0 1-1 0 0,0 0 1 0 0,0-1-1 0 0,0 1 1 0 0,0 0-1 0 0,0-1 1 0 0,0 1-1 0 0,0-1 1 0 0,0 1-1 0 0,0 0 1 0 0,0-1-1 0 0,0 1 1 0 0,1-1 0 0 0,-1 1-1 0 0,0 0 1 0 0,1-1-1 0 0,-1 1 1 0 0,1 0-1 0 0,0-1 8 0 0,0 1 0 0 0,0 0 0 0 0,0 0 0 0 0,0-1 0 0 0,0 1 1 0 0,0-1-1 0 0,0 1 0 0 0,1-1 0 0 0,-1 0 0 0 0,0 1 0 0 0,0-1 0 0 0,0 0 0 0 0,2 0 0 0 0,5 0 96 0 0,0 0 1 0 0,0 0-1 0 0,13-3 0 0 0,247-54 1131 0 0,-39 7 448 0 0,3 15-837 0 0,-212 34-1259 0 0,1 0 1 0 0,0 1-1 0 0,34 4 0 0 0,-53-3-780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4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67 113 8751 0 0,'-6'-2'269'0'0,"1"0"0"0"0,-1 0 0 0 0,0 0-1 0 0,0 1 1 0 0,0 0 0 0 0,0 0 0 0 0,0 1-1 0 0,-14 0 6656 0 0,23 1-6295 0 0,9 3-244 0 0,0-1-1 0 0,0-1 1 0 0,0 0 0 0 0,1 0-1 0 0,23-1 1 0 0,66-7 737 0 0,-97 5-1084 0 0,404-65 2166 0 0,-342 53-1954 0 0,120-14-70 0 0,-159 25-1406 0 0,0 1 0 0 0,-1 1 0 0 0,1 2 0 0 0,48 9 0 0 0,-58-7-529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4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12151 0 0,'0'0'1435'0'0,"0"2"-668"0"0,1 7-311 0 0,0 1 0 0 0,0-1 1 0 0,1 0-1 0 0,1 0 0 0 0,-1 0 0 0 0,2-1 1 0 0,-1 1-1 0 0,1 0 0 0 0,0-1 1 0 0,1 0-1 0 0,10 14 0 0 0,7 7 380 0 0,43 43-1 0 0,-58-65-615 0 0,10 9 17 0 0,1-1-1 0 0,0 0 1 0 0,1-1-1 0 0,1-1 1 0 0,22 11-1 0 0,110 44 593 0 0,-119-55-672 0 0,1-2 0 0 0,1-2 1 0 0,35 6-1 0 0,-49-12-182 0 0,0-1 0 0 0,1-1 0 0 0,-1 0 0 0 0,1-2 0 0 0,-1 0 1 0 0,28-6-1 0 0,-41 5-155 0 0,1-1-1 0 0,-1 1 1 0 0,1-1 0 0 0,-1-1 0 0 0,0 1-1 0 0,10-7 1 0 0,-16 8-68 0 0,1 1 0 0 0,-1-1 0 0 0,1 0 0 0 0,-1 0 0 0 0,0 0 0 0 0,0 0 0 0 0,0 0 0 0 0,0-1 0 0 0,0 1 0 0 0,0-1 0 0 0,0 1 0 0 0,-1-1 0 0 0,0 0 0 0 0,1 0 0 0 0,-1 1-1 0 0,0-1 1 0 0,0 0 0 0 0,0 0 0 0 0,-1 0 0 0 0,1 0 0 0 0,-1-5 0 0 0,-1-5-1728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4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11975 0 0,'0'0'7779'0'0,"-2"1"-7276"0"0,-14 10 44 0 0,-23 13 1 0 0,21-13-460 0 0,-20 14-1 0 0,-63 67 293 0 0,43-36-144 0 0,-89 85 376 0 0,113-104-493 0 0,1 1 0 0 0,-28 45-1 0 0,51-68-92 0 0,1 0 0 0 0,0 1 0 0 0,1 1 0 0 0,-7 20 0 0 0,13-31-100 0 0,1 0 0 0 0,-1 0 0 0 0,1 0 0 0 0,1 0 0 0 0,-1 1 0 0 0,1 11 0 0 0,0-15-67 0 0,1 1 0 0 0,0-1-1 0 0,-1 0 1 0 0,1 1 0 0 0,0-1 0 0 0,1 0-1 0 0,-1 0 1 0 0,0 1 0 0 0,1-1 0 0 0,0 0 0 0 0,0-1-1 0 0,0 1 1 0 0,3 4 0 0 0,14 9-1894 0 0</inkml:trace>
  <inkml:trace contextRef="#ctx0" brushRef="#br0" timeOffset="1">1079 424 10591 0 0,'22'-6'488'0'0,"-18"5"-12"0"0,-2 15-288 0 0,-3-6 189 0 0,0 0 0 0 0,0 0 0 0 0,0 0 0 0 0,-1 0 0 0 0,-1-1 0 0 0,1 1 0 0 0,-1-1 0 0 0,0 1 0 0 0,-5 8 0 0 0,-8 9 2154 0 0,-19 27 0 0 0,23-37-2168 0 0,-348 533 1845 0 0,328-499-2201 0 0,-39 68 285 0 0,62-100-483 0 0,1 1 0 0 0,1 0 1 0 0,0 0-1 0 0,-8 36 0 0 0,13-30-3161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4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40 15119 0 0,'6'-5'193'0'0,"0"0"0"0"0,1 0 0 0 0,0 1 0 0 0,0 0 0 0 0,0 0 0 0 0,0 1 1 0 0,0 0-1 0 0,14-4 4014 0 0,-21 9-3832 0 0,0 2-307 0 0,-1 0 1 0 0,1 0-1 0 0,-1 1 1 0 0,0-1-1 0 0,-1-1 1 0 0,1 1-1 0 0,-1 0 1 0 0,1 0-1 0 0,-1 0 1 0 0,0-1-1 0 0,-1 1 0 0 0,1-1 1 0 0,-1 0-1 0 0,-3 4 1 0 0,-7 7 72 0 0,-27 22-1 0 0,23-22-91 0 0,-169 156 82 0 0,150-133-108 0 0,2 1-1 0 0,-56 81 1 0 0,65-79 86 0 0,-30 64-1 0 0,48-89-64 0 0,1 1-1 0 0,0 1 1 0 0,1-1-1 0 0,1 1 1 0 0,0 0-1 0 0,2 0 1 0 0,-2 26-1 0 0,4-39 2 0 0,0 1 0 0 0,0 0 0 0 0,1 0-1 0 0,-1-1 1 0 0,1 1 0 0 0,0-1 0 0 0,0 1 0 0 0,1-1-1 0 0,-1 1 1 0 0,1-1 0 0 0,0 0 0 0 0,0 1 0 0 0,1-1-1 0 0,-1 0 1 0 0,1 0 0 0 0,0-1 0 0 0,0 1 0 0 0,0-1-1 0 0,0 1 1 0 0,1-1 0 0 0,-1 0 0 0 0,1 0 0 0 0,0-1-1 0 0,7 5 1 0 0,14 6 284 0 0,1 0-1 0 0,0-2 1 0 0,41 12 0 0 0,-45-16-197 0 0,-18-5-296 0 0,1-1 1 0 0,-1-1-1 0 0,0 1 1 0 0,0 0 0 0 0,0-1-1 0 0,1 0 1 0 0,-1 0-1 0 0,0 0 1 0 0,0-1 0 0 0,1 1-1 0 0,-1-1 1 0 0,0 0-1 0 0,0 0 1 0 0,0-1-1 0 0,0 1 1 0 0,0-1 0 0 0,0 0-1 0 0,-1 0 1 0 0,1 0-1 0 0,4-4 1 0 0,3-2-1564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41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1 434 12959 0 0,'4'-17'353'0'0,"2"0"-1"0"0,0 0 0 0 0,1 0 0 0 0,1 0 0 0 0,13-21 1 0 0,-15 28 128 0 0,0-1 1 0 0,0-1 0 0 0,6-21-1 0 0,1 2 443 0 0,-10 24-724 0 0,0 0-1 0 0,1 0 0 0 0,0 0 0 0 0,1 1 1 0 0,0-1-1 0 0,0 1 0 0 0,0 0 0 0 0,0 0 1 0 0,10-7-1 0 0,-2 4-16 0 0,0 0 1 0 0,1 1-1 0 0,26-12 1 0 0,116-42-49 0 0,-128 54-111 0 0,1 0-1 0 0,-1 2 1 0 0,51-4-1 0 0,-64 9 157 0 0,0 0-1 0 0,1 2 1 0 0,-1 0 0 0 0,-1 1-1 0 0,1 0 1 0 0,0 1-1 0 0,0 1 1 0 0,-1 0 0 0 0,19 8-1 0 0,-29-10-113 0 0,12 5 229 0 0,-1 0 0 0 0,0 1 0 0 0,-1 0 0 0 0,1 1 0 0 0,-2 1 0 0 0,18 15 0 0 0,-16-10 114 0 0,21 28 1 0 0,-32-38-359 0 0,0 0 0 0 0,-1 1 0 0 0,0-1 0 0 0,0 1 1 0 0,0-1-1 0 0,-1 1 0 0 0,0 0 0 0 0,0 0 0 0 0,0 0 0 0 0,0 9 0 0 0,-2-11-46 0 0,0 0 0 0 0,-1 0 0 0 0,1 0 0 0 0,-1 1 0 0 0,0-1 0 0 0,0 0 0 0 0,-1 0 0 0 0,1-1 0 0 0,-1 1 0 0 0,0 0 0 0 0,0 0 0 0 0,0-1 0 0 0,-1 1 0 0 0,1-1 0 0 0,-1 0 0 0 0,0 0 0 0 0,0 0 0 0 0,-3 3 0 0 0,-6 4 14 0 0,0 0 1 0 0,-1-1-1 0 0,-21 12 0 0 0,8-8-28 0 0,-1 0 0 0 0,-32 9 0 0 0,-60 14-72 0 0,107-32 69 0 0,-187 49-385 0 0,-2-18-243 0 0,196-34 540 0 0,-1 0-58 0 0,0 0 0 0 0,0-1-1 0 0,0 1 1 0 0,0-1 0 0 0,0-1 0 0 0,0 1 0 0 0,0-1 0 0 0,0 0 0 0 0,-10-3-1 0 0,16 4 144 0 0,0 0 0 0 0,0 0-1 0 0,0 0 1 0 0,0 0 0 0 0,0 0-1 0 0,0 0 1 0 0,-1 0 0 0 0,1 0-1 0 0,0 0 1 0 0,0 0 0 0 0,0 0-1 0 0,0 0 1 0 0,0 0 0 0 0,0 0-1 0 0,0 0 1 0 0,0-1-1 0 0,0 1 1 0 0,0 0 0 0 0,0 0-1 0 0,0 0 1 0 0,0 0 0 0 0,0 0-1 0 0,0 0 1 0 0,0 0 0 0 0,0 0-1 0 0,0 0 1 0 0,0 0 0 0 0,0 0-1 0 0,0 0 1 0 0,0 0 0 0 0,0 0-1 0 0,0 0 1 0 0,0-1-1 0 0,0 1 1 0 0,0 0 0 0 0,0 0-1 0 0,0 0 1 0 0,0 0 0 0 0,0 0-1 0 0,0 0 1 0 0,0 0 0 0 0,0 0-1 0 0,0 0 1 0 0,0 0 0 0 0,0 0-1 0 0,0 0 1 0 0,0 0 0 0 0,0 0-1 0 0,0 0 1 0 0,0 0-1 0 0,0-1 1 0 0,0 1 0 0 0,1 0-1 0 0,-1 0 1 0 0,0 0 0 0 0,0 0-1 0 0,0 0 1 0 0,0 0 0 0 0,0 0-1 0 0,0 0 1 0 0,0 0 0 0 0,0 0-1 0 0,0 0 1 0 0,0 0 0 0 0,0 0-1 0 0,5-5-1753 0 0,0 0 0 0 0,0 1 0 0 0,10-8 0 0 0,12-5-4895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41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888 57 7367 0 0,'10'-7'129'0'0,"0"2"100"0"0,-1-2-1 0 0,1 1 1 0 0,-1-2 0 0 0,16-15 12318 0 0,-28 24-11281 0 0,-118 63 44 0 0,0 11-939 0 0,4 5 0 0 0,-209 185 0 0 0,286-226-342 0 0,-63 78-1 0 0,84-91-24 0 0,1 1-1 0 0,1 0 1 0 0,1 2-1 0 0,-18 44 1 0 0,28-56 32 0 0,1 0 1 0 0,1 0 0 0 0,0 1 0 0 0,1-1-1 0 0,1 1 1 0 0,1 0 0 0 0,0-1-1 0 0,2 1 1 0 0,0 0 0 0 0,6 34-1 0 0,-1-29 78 0 0,0 0-1 0 0,1-1 0 0 0,1 0 0 0 0,2 0 1 0 0,0-1-1 0 0,1 0 0 0 0,24 34 0 0 0,-13-24 83 0 0,-5-7 100 0 0,0-1-1 0 0,22 22 1 0 0,-19-26-346 0 0,0-1 0 0 0,1-1 0 0 0,1-1 0 0 0,0-1 0 0 0,2-1 0 0 0,26 12 0 0 0,-40-23-144 0 0,-1-1-1457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4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980 72 6911 0 0,'1'-2'528'0'0,"24"-20"-97"0"0,17-9 5190 0 0,-19 14 1582 0 0,-43 24-6946 0 0,-8 8-97 0 0,-14 5-69 0 0,-5-2-24 0 0,-285 92-142 0 0,295-101 31 0 0,0-2 0 0 0,0-1-1 0 0,-1-2 1 0 0,0-1-1 0 0,0-2 1 0 0,0-2 0 0 0,-43-6-1 0 0,70 5 45 0 0,0 0 0 0 0,1-1 0 0 0,-17-6 0 0 0,24 8 0 0 0,0 0 0 0 0,1 0 0 0 0,-1-1 0 0 0,0 1 0 0 0,1-1 0 0 0,-1 1 0 0 0,1-1 0 0 0,0 0 0 0 0,0 0 0 0 0,-1 0 0 0 0,1-1 0 0 0,0 1 0 0 0,1 0 0 0 0,-1-1 0 0 0,0 1 0 0 0,1-1 0 0 0,-3-5 0 0 0,4 7-2 0 0,-1-1 0 0 0,1 0 0 0 0,0 0 0 0 0,0 1 0 0 0,1-1 0 0 0,-1 0-1 0 0,0 1 1 0 0,0-1 0 0 0,1 0 0 0 0,-1 1 0 0 0,1-1 0 0 0,0 1 0 0 0,-1-1 0 0 0,1 0 0 0 0,0 1-1 0 0,0-1 1 0 0,0 1 0 0 0,0 0 0 0 0,0-1 0 0 0,0 1 0 0 0,0 0 0 0 0,0 0 0 0 0,1 0 0 0 0,-1 0 0 0 0,2-1-1 0 0,2-2-22 0 0,0 0 0 0 0,0 1 0 0 0,0 0 0 0 0,0 0 0 0 0,11-3 0 0 0,-10 3-6 0 0,-4 2 24 0 0,-1 0 0 0 0,1 1 1 0 0,-1-1-1 0 0,1 1 1 0 0,0 0-1 0 0,-1-1 1 0 0,1 1-1 0 0,0 0 1 0 0,-1 0-1 0 0,1 0 0 0 0,0 0 1 0 0,-1 0-1 0 0,1 0 1 0 0,0 0-1 0 0,-1 1 1 0 0,4 0-1 0 0,-4 0 3 0 0,1-1 1 0 0,-1 1-1 0 0,1 0 0 0 0,-1 0 1 0 0,0 0-1 0 0,1 0 0 0 0,-1 0 1 0 0,0 0-1 0 0,0 1 0 0 0,0-1 0 0 0,0 0 1 0 0,0 1-1 0 0,0-1 0 0 0,1 2 1 0 0,0 1-2 0 0,1-1 5 0 0,-2 0-1 0 0,1 0 1 0 0,0 0 0 0 0,-1 0-1 0 0,1 0 1 0 0,-1 1-1 0 0,0-1 1 0 0,0 0 0 0 0,0 1-1 0 0,0-1 1 0 0,-1 1-1 0 0,1-1 1 0 0,-1 1 0 0 0,0-1-1 0 0,0 1 1 0 0,-1 3-1 0 0,0-1 3 0 0,0-1 0 0 0,-1 1 0 0 0,0 0 0 0 0,0-1 0 0 0,0 1 0 0 0,-1-1 0 0 0,0 1 0 0 0,-6 7-1 0 0,-4 4 33 0 0,-2 0-1 0 0,0-1 0 0 0,-34 27 0 0 0,-119 93 219 0 0,163-131-206 0 0,6-3-36 0 0,20 0-13 0 0,5-1-7 0 0,-12-1-17 0 0,24-1 0 0 0,-26 0 27 0 0,0 1 0 0 0,0 1 0 0 0,-1 0 0 0 0,21 4 0 0 0,20 1 0 0 0,-30-3 0 0 0,-1 0 0 0 0,1 1 0 0 0,26 9 0 0 0,33 6 0 0 0,85 0 3 0 0,-38-5 112 0 0,-119-13-104 0 0,1 2 1 0 0,0-1 0 0 0,-1 1-1 0 0,1 1 1 0 0,-1 0 0 0 0,0 0-1 0 0,12 8 1 0 0,-21-12-2 0 0,1 1 0 0 0,-1-1 0 0 0,1 0 0 0 0,-1 1 0 0 0,1 0 0 0 0,0-1 0 0 0,-1 1 0 0 0,0-1 0 0 0,1 1 0 0 0,-1 0 1 0 0,1-1-1 0 0,-1 1 0 0 0,0 0 0 0 0,1-1 0 0 0,-1 1 0 0 0,0 0 0 0 0,0 0 0 0 0,0-1 0 0 0,0 1 0 0 0,0 0 0 0 0,1 0 0 0 0,-1-1 0 0 0,-1 1 0 0 0,1 0 0 0 0,0 0 1 0 0,0-1-1 0 0,0 2 0 0 0,-8 19 281 0 0,3-13-187 0 0,0 0 1 0 0,-1-1-1 0 0,0 0 0 0 0,0 0 1 0 0,-1 0-1 0 0,-9 8 0 0 0,-49 33 313 0 0,58-43-403 0 0,-29 18 17 0 0,-1-1-1 0 0,-1-2 0 0 0,-65 24 0 0 0,48-25-33 0 0,0-2-1 0 0,-67 10 1 0 0,109-25-24 0 0,0 0-1 0 0,-1 0 0 0 0,1-1 1 0 0,-1-1-1 0 0,0-1 0 0 0,-20-2 1 0 0,32 2-71 0 0,9-8-893 0 0,-3 6 843 0 0,0 0 0 0 0,-1 0 0 0 0,1 0 1 0 0,0 0-1 0 0,1 0 0 0 0,-1 1 0 0 0,0 0 1 0 0,7-2-1 0 0,39-12-1545 0 0,-42 14 1205 0 0,24-7-1183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4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10191 0 0,'0'0'464'0'0,"-2"1"-8"0"0,-7 2-290 0 0,0-1-76 0 0,9-1-53 0 0,-1-1 0 0 0,1 0 1 0 0,-1 1-1 0 0,1-1 0 0 0,-1 1 0 0 0,1-1 0 0 0,-1 1 0 0 0,1-1 0 0 0,-1 1 0 0 0,1 0 0 0 0,0-1 0 0 0,-1 1 0 0 0,1-1 0 0 0,0 1 0 0 0,0 0 1 0 0,-1-1-1 0 0,1 1 0 0 0,0 0 0 0 0,0 1 0 0 0,-1-1 80 0 0,0 3 1 0 0,1-1 0 0 0,-1 1 1 0 0,1-1-1 0 0,-1 1 0 0 0,1 0 0 0 0,0-1 0 0 0,0 1 0 0 0,1-1 1 0 0,-1 1-1 0 0,1-1 0 0 0,-1 1 0 0 0,1-1 0 0 0,1 1 1 0 0,-1-1-1 0 0,0 1 0 0 0,1-1 0 0 0,2 5 0 0 0,5 5 349 0 0,-1 0-1 0 0,20 20 1 0 0,40 36 837 0 0,-16-17-638 0 0,-11-11-90 0 0,54 42 0 0 0,53 28 292 0 0,-101-77-520 0 0,-1 3 0 0 0,-2 2 0 0 0,51 58 0 0 0,-87-88-275 0 0,0 1 1 0 0,0 1-1 0 0,-1-1 0 0 0,-1 1 0 0 0,0 0 0 0 0,7 17 0 0 0,-10-19-17 0 0,-1-1 0 0 0,0 1 0 0 0,0 0 0 0 0,-1-1 0 0 0,0 1 0 0 0,0 0 0 0 0,-1 0 0 0 0,0 0 0 0 0,-3 16 0 0 0,0-9 51 0 0,-1 0 0 0 0,-1 0 0 0 0,0-1 0 0 0,-1 1 0 0 0,-1-1 0 0 0,0-1 0 0 0,-16 24 0 0 0,0-6 298 0 0,-55 59-1 0 0,4-19-139 0 0,-128 95 0 0 0,179-150-241 0 0,-2 3-122 0 0,-66 55-952 0 0,90-74 699 0 0,14-1-5393 0 0,2-2 3824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5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8287 0 0,'0'0'639'0'0,"-2"0"-415"0"0,-1 0 119 0 0,0 0 0 0 0,0 1 0 0 0,1-1-1 0 0,-1 1 1 0 0,0 0 0 0 0,0 0 0 0 0,1 0 0 0 0,-1 0 0 0 0,0 1 0 0 0,1-1-1 0 0,-1 1 1 0 0,1-1 0 0 0,-4 4 0 0 0,2-2 70 0 0,1 0 1 0 0,0 0-1 0 0,0 1 0 0 0,1-1 1 0 0,-1 1-1 0 0,1-1 0 0 0,0 1 1 0 0,-4 6-1 0 0,6-8 627 0 0,2 11-491 0 0,0-7-416 0 0,0 0 1 0 0,0-1-1 0 0,1 1 0 0 0,-1 0 0 0 0,2-1 1 0 0,-1 1-1 0 0,0-1 0 0 0,1 0 0 0 0,7 7 1 0 0,5 8 8 0 0,3 7-84 0 0,-2-1 0 0 0,-1 2-1 0 0,-1 0 1 0 0,21 56 0 0 0,-34-78 3 0 0,-1-1 0 0 0,0 1-1 0 0,0-1 1 0 0,0 1-1 0 0,0-1 1 0 0,-1 1 0 0 0,0-1-1 0 0,0 1 1 0 0,-1-1 0 0 0,1 1-1 0 0,-1-1 1 0 0,-1 1 0 0 0,1-1-1 0 0,-1 0 1 0 0,1 1 0 0 0,-2-1-1 0 0,1 0 1 0 0,0 0 0 0 0,-1 0-1 0 0,0-1 1 0 0,0 1 0 0 0,-1-1-1 0 0,1 1 1 0 0,-5 3 0 0 0,0 0-15 0 0,0-1 1 0 0,-1 0 0 0 0,1-1 0 0 0,-1 0-1 0 0,0-1 1 0 0,-1 0 0 0 0,1 0 0 0 0,-1-1-1 0 0,0 0 1 0 0,0 0 0 0 0,-16 2-1 0 0,25-6-94 0 0,0 1-1 0 0,0-1 1 0 0,0 0-1 0 0,0 0 1 0 0,0 0-1 0 0,0 0 0 0 0,0 0 1 0 0,0 0-1 0 0,-1-1 1 0 0,1 1-1 0 0,0 0 0 0 0,0-1 1 0 0,0 1-1 0 0,0 0 1 0 0,0-1-1 0 0,0 1 0 0 0,0-1 1 0 0,0 1-1 0 0,1-1 1 0 0,-1 0-1 0 0,0 1 0 0 0,0-1 1 0 0,0 0-1 0 0,1 0 1 0 0,-1 0-1 0 0,0 1 0 0 0,1-1 1 0 0,-1 0-1 0 0,-1-2 1 0 0,2 1-138 0 0,-1 1-1 0 0,0-1 1 0 0,1 0 0 0 0,-1 0 0 0 0,1 1 0 0 0,-1-1 0 0 0,1 0 0 0 0,0 0-1 0 0,0 0 1 0 0,0 0 0 0 0,0 1 0 0 0,0-1 0 0 0,0 0 0 0 0,1 0 0 0 0,0-3 0 0 0,5-12-1809 0 0,2-4-76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5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633 972 6447 0 0,'-1'3'499'0'0,"-26"44"6218"0"0,29-47-5997 0 0,2-1-535 0 0,-1 0 0 0 0,1 0-1 0 0,0 0 1 0 0,0 0 0 0 0,-1-1 0 0 0,1 0-1 0 0,-1 0 1 0 0,1 0 0 0 0,-1 0 0 0 0,0 0-1 0 0,0-1 1 0 0,0 0 0 0 0,4-4-1 0 0,7-5 206 0 0,252-216 842 0 0,-235 194-1163 0 0,0 0-1 0 0,-2-3 1 0 0,-2 0-1 0 0,-2-2 0 0 0,-1-1 1 0 0,-2 0-1 0 0,-1-2 1 0 0,24-73-1 0 0,-35 83-217 0 0,0 0 0 0 0,-2-1-1 0 0,-2 0 1 0 0,-1 0 0 0 0,-1-1-1 0 0,-2-64 1 0 0,-2 96 114 0 0,0 1 0 0 0,0-1 0 0 0,0 0 0 0 0,-1 1 0 0 0,1-1 0 0 0,0 1 0 0 0,-1-1 0 0 0,1 1 0 0 0,-1-1 0 0 0,1 1 0 0 0,-1-1 0 0 0,0 1 1 0 0,1 0-1 0 0,-1-1 0 0 0,0 1 0 0 0,0 0 0 0 0,0-1 0 0 0,0 1 0 0 0,0 0 0 0 0,0 0 0 0 0,-1 0 0 0 0,1 0 0 0 0,0 0 0 0 0,-1 0 0 0 0,1 0 0 0 0,0 1 0 0 0,-1-1 0 0 0,1 0 0 0 0,-1 1 0 0 0,-1-1 0 0 0,-1 1 1 0 0,1-1 0 0 0,0 1-1 0 0,0 1 1 0 0,0-1-1 0 0,-1 0 1 0 0,1 1-1 0 0,0-1 1 0 0,0 1 0 0 0,0 0-1 0 0,0 0 1 0 0,0 0-1 0 0,0 1 1 0 0,0-1-1 0 0,-3 3 1 0 0,-12 8-8 0 0,0 1-1 0 0,0 1 1 0 0,1 0 0 0 0,-15 18-1 0 0,3 0 20 0 0,-28 41-1 0 0,20-19 102 0 0,-45 92 1 0 0,-15 66 403 0 0,57-103-173 0 0,-31 137-1 0 0,37-120-50 0 0,-29 67 283 0 0,44-148-333 0 0,-2 0 1 0 0,-29 46-1 0 0,6-22 95 0 0,-88 106 0 0 0,100-140-282 0 0,0-1 0 0 0,-2-2 0 0 0,-2-2 0 0 0,-55 38 0 0 0,85-64-191 0 0,0-1-1 0 0,-1 1 1 0 0,1-1 0 0 0,-1 0-1 0 0,0-1 1 0 0,-8 2 0 0 0,13-3-254 0 0,2-14-7967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5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13559 0 0,'0'0'2006'0'0,"0"2"-1418"0"0,2 0-478 0 0,-1 1 1 0 0,0-1 0 0 0,1 0 0 0 0,-1 0-1 0 0,1 0 1 0 0,0 0 0 0 0,0 0 0 0 0,0 0-1 0 0,0 0 1 0 0,0 0 0 0 0,0-1 0 0 0,0 1-1 0 0,0-1 1 0 0,1 0 0 0 0,-1 0 0 0 0,0 1 0 0 0,1-1-1 0 0,0-1 1 0 0,-1 1 0 0 0,1 0 0 0 0,-1-1-1 0 0,4 1 1 0 0,11 1 257 0 0,-1 0 1 0 0,26-1-1 0 0,-25 0-164 0 0,28-2 177 0 0,-1-2 1 0 0,1-1 0 0 0,63-15 0 0 0,127-47 340 0 0,-53 10-3462 0 0,-143 45 1157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5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9215 0 0,'0'0'831'0'0,"-1"2"-686"0"0,-2 11 740 0 0,0 1 1 0 0,-1-1-1 0 0,-1 0 0 0 0,0 0 0 0 0,-1-1 0 0 0,0 0 0 0 0,-14 20 0 0 0,-65 75 3391 0 0,72-92-4465 0 0,5-5 293 0 0,1 0 0 0 0,0 0 0 0 0,1 0 0 0 0,-8 17 0 0 0,-5 22-3000 0 0,15-36-4000 0 0</inkml:trace>
  <inkml:trace contextRef="#ctx0" brushRef="#br0" timeOffset="1">385 307 7831 0 0,'0'0'12506'0'0,"2"-1"-12076"0"0,16-10 86 0 0,-1 0 0 0 0,24-22 0 0 0,-24 19-300 0 0,17-13-69 0 0,4-4-77 0 0,1 1 0 0 0,59-34-1 0 0,-4 18-68 0 0,-76 38-5 0 0,0 2 0 0 0,0 0 0 0 0,27-5 0 0 0,-41 10-10 0 0,-1 1 0 0 0,1-1 0 0 0,-1 1 0 0 0,1 0 0 0 0,5 1 0 0 0,-6 2-28 0 0,-1 2 53 0 0,0 1 0 0 0,-1 0 0 0 0,0 0 0 0 0,0-1 0 0 0,0 1 0 0 0,-1 0 0 0 0,0 0 0 0 0,0 0 0 0 0,0 0 0 0 0,-1 0 0 0 0,0 0 0 0 0,-3 10 0 0 0,-3 8 119 0 0,-18 40 1 0 0,17-47-90 0 0,-23 53 66 0 0,-21 52-285 0 0,51-119-554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5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151 490 9215 0 0,'0'0'1204'0'0,"0"2"140"0"0,-1 0-922 0 0,1-1 0 0 0,-1 1 0 0 0,0-1 0 0 0,0 1 0 0 0,0-1 0 0 0,0 0 0 0 0,0 1 0 0 0,0-1 0 0 0,0 0 0 0 0,0 0 0 0 0,0 0 0 0 0,0 0 0 0 0,-1 0 0 0 0,1 0-1 0 0,0 0 1 0 0,-1 0 0 0 0,1 0 0 0 0,-1-1 0 0 0,1 1 0 0 0,-1-1 0 0 0,-2 2 0 0 0,1-2-220 0 0,-1 0 1 0 0,1 0-1 0 0,0 0 1 0 0,-1 0-1 0 0,1 0 0 0 0,0 0 1 0 0,0-1-1 0 0,-1 0 0 0 0,1 0 1 0 0,-5-1-1 0 0,2-1-234 0 0,-1 0 0 0 0,1 0 0 0 0,0-1 0 0 0,0 1 0 0 0,0-1 0 0 0,0 0 0 0 0,1-1-1 0 0,0 0 1 0 0,0 0 0 0 0,-5-6 0 0 0,8 8 16 0 0,0 0-1 0 0,0 0 1 0 0,1 0-1 0 0,0-1 1 0 0,-1 1 0 0 0,1 0-1 0 0,1-1 1 0 0,-1 1-1 0 0,0-1 1 0 0,1 1 0 0 0,0-1-1 0 0,-1 0 1 0 0,1 1-1 0 0,1-1 1 0 0,-1 1-1 0 0,1-1 1 0 0,-1 1 0 0 0,1-1-1 0 0,2-6 1 0 0,3-4-112 0 0,0 0 0 0 0,1 1 1 0 0,11-19-1 0 0,-15 27 95 0 0,8-11-60 0 0,0 1 0 0 0,1 0 0 0 0,1 1 0 0 0,0 0 1 0 0,19-15-1 0 0,81-53-122 0 0,-86 65 217 0 0,0 1 1 0 0,2 1-1 0 0,0 1 0 0 0,0 2 1 0 0,1 1-1 0 0,1 1 0 0 0,0 2 0 0 0,0 1 1 0 0,49-4-1 0 0,-67 9 98 0 0,1 2 1 0 0,-1-1-1 0 0,1 2 1 0 0,-1 0-1 0 0,0 0 1 0 0,17 5-1 0 0,-26-5-66 0 0,0 0 0 0 0,0 1 0 0 0,-1-1 0 0 0,1 1-1 0 0,0 0 1 0 0,-1 0 0 0 0,0 0 0 0 0,1 0 0 0 0,-1 0-1 0 0,0 1 1 0 0,0-1 0 0 0,0 1 0 0 0,-1 0 0 0 0,1 0 0 0 0,-1 0-1 0 0,1 0 1 0 0,-1 1 0 0 0,0-1 0 0 0,0 1 0 0 0,-1-1-1 0 0,1 1 1 0 0,-1 0 0 0 0,1-1 0 0 0,-1 1 0 0 0,1 6-1 0 0,-2-4 14 0 0,0 0 0 0 0,0 1 0 0 0,0-1 0 0 0,0 0-1 0 0,-1 0 1 0 0,0 1 0 0 0,0-1 0 0 0,-1 0-1 0 0,0 0 1 0 0,0 0 0 0 0,0 0 0 0 0,-6 8-1 0 0,2-2-11 0 0,-1-1-1 0 0,-1 0 0 0 0,0 0 0 0 0,-17 18 0 0 0,14-19-13 0 0,-1-1 0 0 0,1 0 0 0 0,-2 0 0 0 0,1-1-1 0 0,-1-1 1 0 0,-18 9 0 0 0,-87 26-11 0 0,66-25-125 0 0,-139 50-1811 0 0,180-64 1472 0 0,-45 15-979 0 0,48-16 439 0 0,1-1 1 0 0,-1 0-1 0 0,-8 0 1 0 0,7-1-857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5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13 7831 0 0,'10'-12'12042'0'0,"-10"17"-11766"0"0,0 5-124 0 0,0 1 1 0 0,0-1 0 0 0,-2 0 0 0 0,-3 20 0 0 0,-17 42 347 0 0,12-41-298 0 0,-102 264 582 0 0,77-214-476 0 0,-49 82 1 0 0,64-129-207 0 0,-1-2 0 0 0,-2 0 1 0 0,-1-2-1 0 0,-55 54 0 0 0,23-36-23 0 0,33-30-40 0 0,0 1 0 0 0,2 1 1 0 0,-24 29-1 0 0,30-27 10 0 0,16-21-70 0 0,-1-1-1 0 0,1 1 0 0 0,0-1 0 0 0,-1 1 0 0 0,1-1 1 0 0,0 0-1 0 0,-1 1 0 0 0,1-1 0 0 0,0 1 0 0 0,0-1 1 0 0,-1 0-1 0 0,1 0 0 0 0,0 0 0 0 0,0 1 0 0 0,1-1 0 0 0,-2 0 14 0 0,4 0-261 0 0,-1 1 0 0 0,1-1 0 0 0,0 0-1 0 0,0 0 1 0 0,0 0 0 0 0,-1 0 0 0 0,7-2 0 0 0,11-3-7410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5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82 3679 0 0,'2'-1'284'0'0,"10"-1"172"0"0,23-9-1 0 0,-8 2 1584 0 0,2 0 2049 0 0,52-24 3910 0 0,-85 25-7064 0 0,2 7-879 0 0,-1-1 0 0 0,1 1 0 0 0,0 0 0 0 0,0 1 1 0 0,-1-1-1 0 0,1 0 0 0 0,0 1 0 0 0,-1-1 0 0 0,1 1 1 0 0,0 0-1 0 0,-1-1 0 0 0,1 1 0 0 0,-1 1 1 0 0,1-1-1 0 0,-3 0 0 0 0,-40 7 227 0 0,26-2-271 0 0,0 1-1 0 0,1 1 1 0 0,0 0 0 0 0,-27 15-1 0 0,10-1-10 0 0,-52 42 0 0 0,-26 33 0 0 0,110-93 0 0 0,-10 9 0 0 0,1 1 0 0 0,0 0 0 0 0,1 1 0 0 0,0 0 0 0 0,2 1 0 0 0,-1 0 0 0 0,2 1 0 0 0,0-1 0 0 0,1 2 0 0 0,0-1 0 0 0,-7 32 0 0 0,13-43 7 0 0,0 0 1 0 0,0 0-1 0 0,0 0 0 0 0,1 0 0 0 0,0 1 1 0 0,0-1-1 0 0,0 0 0 0 0,0 0 0 0 0,1 0 1 0 0,0 0-1 0 0,0 0 0 0 0,1 0 1 0 0,-1 0-1 0 0,1 0 0 0 0,0-1 0 0 0,0 1 1 0 0,1-1-1 0 0,3 6 0 0 0,-3-5 55 0 0,1-1-1 0 0,0 0 1 0 0,0 0 0 0 0,0 0-1 0 0,1 0 1 0 0,-1-1-1 0 0,1 0 1 0 0,0 0 0 0 0,0 0-1 0 0,0 0 1 0 0,0-1-1 0 0,1 0 1 0 0,-1 0 0 0 0,0 0-1 0 0,1-1 1 0 0,5 1-1 0 0,5 1 222 0 0,0-2-1 0 0,0 0 1 0 0,32-3-1 0 0,46-13 436 0 0,-66 9-549 0 0,1 2-1 0 0,-1 1 0 0 0,42 0 1 0 0,-50 3 346 0 0,-4-1-1957 0 0,2 0-3599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5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412 252 6647 0 0,'0'0'300'0'0,"2"-1"0"0"0,6-5-192 0 0,1 0 5372 0 0,9 23-1797 0 0,-18-16-3466 0 0,1-1 1 0 0,0 0-1 0 0,0 1 0 0 0,-1-1 1 0 0,1 1-1 0 0,0-1 0 0 0,-1 1 1 0 0,1-1-1 0 0,-1 1 1 0 0,1-1-1 0 0,0 1 0 0 0,-1 0 1 0 0,1-1-1 0 0,0 2 0 0 0,-1-1-115 0 0,0-1 1 0 0,1 1-1 0 0,-1 0 0 0 0,1-1 0 0 0,-1 1 0 0 0,0-1 0 0 0,1 1 1 0 0,-1-1-1 0 0,1 1 0 0 0,-1-1 0 0 0,1 0 0 0 0,0 1 0 0 0,-1-1 1 0 0,1 1-1 0 0,-1-1 0 0 0,2 0 0 0 0,-1 0-89 0 0,1 0-1 0 0,-1-1 1 0 0,1 1-1 0 0,-1-1 0 0 0,0 1 1 0 0,0-1-1 0 0,1 1 1 0 0,-1-1-1 0 0,0 0 1 0 0,0 0-1 0 0,0 0 1 0 0,0 0-1 0 0,1 0 0 0 0,0-2 1 0 0,14-16 41 0 0,-15 18-51 0 0,7-11-10 0 0,-1 0-1 0 0,0 0 0 0 0,-1 0 1 0 0,0-1-1 0 0,-1 0 0 0 0,0 0 1 0 0,-1 0-1 0 0,0-1 1 0 0,-2 1-1 0 0,1-1 0 0 0,-1 0 1 0 0,-1 0-1 0 0,-1-22 1 0 0,0 34 3 0 0,0 1 0 0 0,-1-1 0 0 0,1 0 0 0 0,0 0 0 0 0,-1 0 0 0 0,1 1 0 0 0,-1-1 0 0 0,1 0 0 0 0,-1 1 0 0 0,0-1 1 0 0,0 0-1 0 0,0 1 0 0 0,0-1 0 0 0,0 1 0 0 0,0-1 0 0 0,-2-1 0 0 0,1 2 1 0 0,1 1-1 0 0,0-1 1 0 0,0 0 0 0 0,-1 1-1 0 0,1-1 1 0 0,0 1-1 0 0,0 0 1 0 0,-1-1 0 0 0,1 1-1 0 0,-1 0 1 0 0,1 0 0 0 0,0 0-1 0 0,-1 0 1 0 0,1 0 0 0 0,0 0-1 0 0,-1 0 1 0 0,1 0-1 0 0,-1 1 1 0 0,1-1 0 0 0,0 0-1 0 0,0 1 1 0 0,-3 0 0 0 0,-27 9-76 0 0,22-7 53 0 0,0 0-1 0 0,1 0 1 0 0,-1 0 0 0 0,1 1 0 0 0,-12 7 0 0 0,-14 16-30 0 0,0 1 0 0 0,-33 39 0 0 0,18-19 22 0 0,16-14 13 0 0,1 2 0 0 0,1 0-1 0 0,3 2 1 0 0,0 2 0 0 0,-34 67-1 0 0,57-97 20 0 0,1-1 0 0 0,0 1 0 0 0,1 0 0 0 0,0 0 0 0 0,1 0 0 0 0,0 1 0 0 0,0-1 0 0 0,1 13 0 0 0,0-17 0 0 0,2 0 0 0 0,-1 0 0 0 0,1-1 0 0 0,-1 1 0 0 0,2-1 0 0 0,-1 1 0 0 0,1 0 0 0 0,-1-1 0 0 0,1 0-1 0 0,1 0 1 0 0,-1 1 0 0 0,1-1 0 0 0,0 0 0 0 0,0-1 0 0 0,1 1 0 0 0,5 6 0 0 0,-6-9 12 0 0,0 1 0 0 0,0-1 0 0 0,0 0 0 0 0,0 0 1 0 0,1 0-1 0 0,-1-1 0 0 0,0 1 0 0 0,1-1 0 0 0,0 0 0 0 0,-1 0 0 0 0,1 0 0 0 0,0 0 1 0 0,-1-1-1 0 0,1 1 0 0 0,0-1 0 0 0,0 0 0 0 0,0 0 0 0 0,-1 0 0 0 0,1-1 1 0 0,0 0-1 0 0,0 1 0 0 0,3-2 0 0 0,7-3 20 0 0,1 1-1 0 0,-2-2 1 0 0,1 0 0 0 0,15-10-1 0 0,23-14 2 0 0,48-37 0 0 0,-76 48-258 0 0,0-1-1 0 0,-1-1 1 0 0,36-41-1 0 0,-53 54 134 0 0,-4 6 62 0 0,1-1 1 0 0,-1 1-1 0 0,0-1 0 0 0,0 0 0 0 0,0 0 0 0 0,0 0 1 0 0,-1 0-1 0 0,1 0 0 0 0,1-5 0 0 0,-2 0 31 0 0,0 7 193 0 0,-6 1-128 0 0,1 1-1 0 0,0-1 1 0 0,-1 1 0 0 0,1 1 0 0 0,0-1 0 0 0,0 0-1 0 0,0 1 1 0 0,0 0 0 0 0,0 0 0 0 0,0 0 0 0 0,0 1-1 0 0,1-1 1 0 0,-1 1 0 0 0,1 0 0 0 0,0 0 0 0 0,-4 4-1 0 0,-4 6-33 0 0,1-1-1 0 0,0 1 1 0 0,-8 15 0 0 0,12-17-31 0 0,0 1 0 0 0,1 0 0 0 0,0 0 0 0 0,1 0 1 0 0,0 0-1 0 0,-2 18 0 0 0,6-27-49 0 0,0 0 0 0 0,1-1 0 0 0,-1 1 0 0 0,1-1 0 0 0,0 0 0 0 0,0 1 0 0 0,0-1 0 0 0,0 0 0 0 0,0 1 0 0 0,0-1 0 0 0,1 0 0 0 0,-1 0 0 0 0,1 0 0 0 0,0 0 0 0 0,2 2 0 0 0,5 5-1268 0 0,1-3-3342 0 0,3-3-1634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5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22 2759 0 0,'-1'-9'207'0'0,"-7"-3"7580"0"0,8 12-7658 0 0,-5 7 4290 0 0,4-5-4911 0 0,-2 5 766 0 0,0 1 1 0 0,0 0-1 0 0,1-1 1 0 0,0 1 0 0 0,1 0-1 0 0,0 0 1 0 0,0 0 0 0 0,1 0-1 0 0,0 0 1 0 0,0 0-1 0 0,1-1 1 0 0,0 1 0 0 0,0 0-1 0 0,4 12 1 0 0,2 3-85 0 0,1 0 1 0 0,2 0-1 0 0,17 31 1 0 0,-12-28-97 0 0,1-1 0 0 0,2-1 0 0 0,22 26 0 0 0,67 62 121 0 0,-80-86-177 0 0,19 18 56 0 0,64 71 324 0 0,-99-102-360 0 0,-1 1 0 0 0,0 0 0 0 0,-1 1 0 0 0,-1-1-1 0 0,0 2 1 0 0,-1-1 0 0 0,6 21 0 0 0,-10-27-34 0 0,-1 1 1 0 0,0-1-1 0 0,-1 1 1 0 0,0 0-1 0 0,-1-1 0 0 0,0 1 1 0 0,0 0-1 0 0,-1 0 1 0 0,-3 12-1 0 0,1-9 14 0 0,0 0 0 0 0,-2-1-1 0 0,0 0 1 0 0,0 0 0 0 0,-1 0-1 0 0,-8 12 1 0 0,-9 9-99 0 0,-2-2 0 0 0,-1 0 0 0 0,-45 39 0 0 0,71-70 60 0 0,-52 46-1320 0 0,18-17-4176 0 0,12-13-859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5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1253 175 12895 0 0,'169'-92'2063'0'0,"-101"57"858"0"0,-44 24-1386 0 0,31-10 0 0 0,-13 6 399 0 0,-40 14-681 0 0,-12 9-982 0 0,-7 4-155 0 0,-1 0 1 0 0,-1-2-1 0 0,0 0 0 0 0,-35 13 0 0 0,10-4-17 0 0,-605 258-1142 0 0,590-254 582 0 0,-69 16 0 0 0,98-31 289 0 0,-1-2 0 0 0,0-2 0 0 0,0-1 0 0 0,-41-1 0 0 0,62-2 135 0 0,1-1-1 0 0,-1 0 1 0 0,0 0 0 0 0,0-1 0 0 0,-11-4 0 0 0,19 5 19 0 0,0 0 0 0 0,0 0 0 0 0,-1 0 1 0 0,1-1-1 0 0,0 1 0 0 0,0 0 0 0 0,0-1 1 0 0,0 1-1 0 0,1-1 0 0 0,-1 0 0 0 0,-2-2 1 0 0,3 2-5 0 0,0 1 0 0 0,0-1 0 0 0,1 1 0 0 0,-1 0 0 0 0,1-1 1 0 0,-1 1-1 0 0,1-1 0 0 0,0 1 0 0 0,0-1 0 0 0,-1 1 0 0 0,1-1 1 0 0,0 1-1 0 0,0-1 0 0 0,1 1 0 0 0,-1-1 0 0 0,0 1 0 0 0,0-1 1 0 0,1 1-1 0 0,-1-1 0 0 0,1-1 0 0 0,1-2-34 0 0,0 1-1 0 0,0 0 1 0 0,0-1 0 0 0,1 1-1 0 0,-1 0 1 0 0,1 0-1 0 0,0 0 1 0 0,0 1 0 0 0,1-1-1 0 0,4-4 1 0 0,5-2-74 0 0,1 1 1 0 0,14-8-1 0 0,-5 4 129 0 0,-21 12 43 0 0,-1 2 22 0 0,0 1-57 0 0,1-1 1 0 0,-1 0-1 0 0,0 0 0 0 0,0 1 1 0 0,0-1-1 0 0,0 1 0 0 0,0-1 0 0 0,0 1 1 0 0,-1-1-1 0 0,1 1 0 0 0,0-1 1 0 0,-1 1-1 0 0,1 0 0 0 0,-1-1 0 0 0,0 1 1 0 0,0 0-1 0 0,1 0 0 0 0,-1 2 0 0 0,0 2 5 0 0,1 15 115 0 0,0 0 1 0 0,-1 1 0 0 0,-1-1-1 0 0,-6 29 1 0 0,1-14 94 0 0,-21 60 0 0 0,-7-10 167 0 0,-83 149 1 0 0,98-200-349 0 0,-1-1 1 0 0,-2-1-1 0 0,-1 0 1 0 0,-2-2 0 0 0,-41 40-1 0 0,13-28 41 0 0,44-36-80 0 0,5-2-2 0 0,7-4 0 0 0,6-1 0 0 0,-9 0 0 0 0,26-4 120 0 0,31-10 0 0 0,5-2 119 0 0,-37 12-112 0 0,198-33 1302 0 0,-173 31-1041 0 0,0 3 1 0 0,75 4-1 0 0,-99 0-309 0 0,-7 0-120 0 0,28 5-1 0 0,-45-6-82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5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6447 0 0,'0'0'8403'0'0,"3"1"-5907"0"0,10 0-1809 0 0,1-1 0 0 0,0 0 0 0 0,0-1 0 0 0,15-2 0 0 0,59-15 479 0 0,-44 8-530 0 0,269-69 2022 0 0,-259 64-2471 0 0,68-13-493 0 0,-41 19-3019 0 0,-65 8 1543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5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10591 0 0,'0'0'10895'0'0,"-2"0"-10291"0"0,-2 1-507 0 0,-1 1 1 0 0,1-1 0 0 0,-1 1-1 0 0,1 0 1 0 0,0 0 0 0 0,0 1-1 0 0,0-1 1 0 0,0 1-1 0 0,1 0 1 0 0,-1 0 0 0 0,0 0-1 0 0,1 0 1 0 0,-4 5-1 0 0,-7 10-79 0 0,-18 29 0 0 0,18-26 1 0 0,-86 139-19 0 0,28-45 0 0 0,64-103-6 0 0,-55 94 39 0 0,55-90-25 0 0,1 0-1 0 0,0 0 0 0 0,1 0 1 0 0,-7 34-1 0 0,13-45 17 0 0,-1 0 0 0 0,0 0 0 0 0,1-1 0 0 0,0 1 0 0 0,0 0 0 0 0,1 0 0 0 0,0 0-1 0 0,-1 0 1 0 0,1 0 0 0 0,1-1 0 0 0,-1 1 0 0 0,1 0 0 0 0,0-1 0 0 0,3 6 0 0 0,-3-7-169 0 0,0 0 0 0 0,0 0 0 0 0,0 0 0 0 0,0-1 0 0 0,1 1 1 0 0,-1-1-1 0 0,1 1 0 0 0,5 2 0 0 0,-5-3-547 0 0,1 0 1 0 0,-1-1-1 0 0,1 1 0 0 0,-1-1 0 0 0,1 0 1 0 0,0 0-1 0 0,-1 0 0 0 0,8 1 1 0 0,14-1-6363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1:5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10135 0 0,'-2'0'778'0'0,"-3"1"-548"0"0,1-1 1 0 0,-1 1-1 0 0,1 0 1 0 0,0 0-1 0 0,-1 0 1 0 0,1 0 0 0 0,0 1-1 0 0,0 0 1 0 0,0 0-1 0 0,0 0 1 0 0,0 0-1 0 0,0 1 1 0 0,-5 4 0 0 0,6-4 45 0 0,0-1 1 0 0,0 1 0 0 0,1 0 0 0 0,-1 0 0 0 0,1 0 0 0 0,-1 0 0 0 0,1 0-1 0 0,0 0 1 0 0,1 1 0 0 0,-1-1 0 0 0,0 1 0 0 0,1-1 0 0 0,0 1 0 0 0,0 0-1 0 0,0-1 1 0 0,0 7 0 0 0,1 4 22 0 0,0-1 1 0 0,1 1-1 0 0,1 0 0 0 0,0-1 0 0 0,1 1 1 0 0,0-1-1 0 0,1 0 0 0 0,1 0 1 0 0,0 0-1 0 0,1-1 0 0 0,0 0 0 0 0,1 0 1 0 0,0 0-1 0 0,1-1 0 0 0,0 0 0 0 0,1 0 1 0 0,12 11-1 0 0,44 40 288 0 0,3-2 0 0 0,2-4 1 0 0,93 57-1 0 0,-151-105-598 0 0,1 0 1 0 0,0-1-1 0 0,1 0 0 0 0,-1-1 1 0 0,1 0-1 0 0,18 4 0 0 0,-30-10-40 0 0,1 0 0 0 0,-1 0 0 0 0,1 1 0 0 0,0-1 0 0 0,0-1-1 0 0,-1 1 1 0 0,1 0 0 0 0,-1-1 0 0 0,1 1 0 0 0,0-1-1 0 0,-1 0 1 0 0,1 0 0 0 0,-1 0 0 0 0,1 0 0 0 0,-1 0 0 0 0,0-1-1 0 0,0 1 1 0 0,5-4 0 0 0,12-15-2310 0 0,-5-2-4095 0 0,-5 3-760 0 0</inkml:trace>
  <inkml:trace contextRef="#ctx0" brushRef="#br0" timeOffset="1">801 71 11519 0 0,'0'0'2631'0'0,"-2"1"-1063"0"0,-3 0-1098 0 0,0 1 0 0 0,0-1 0 0 0,0 1 0 0 0,1 1 0 0 0,-1-1 0 0 0,1 0 0 0 0,0 1 0 0 0,-1 0 1 0 0,-4 5-1 0 0,-35 36 90 0 0,17-16-5 0 0,-23 20-18 0 0,4-2-266 0 0,-2-2 0 0 0,-69 49 0 0 0,-147 72-281 0 0,182-115-245 0 0,15-8-605 0 0,64-41 443 0 0,16-8-1498 0 0,9-5 823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0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13 18079 0 0,'-8'-2'116'0'0,"-4"-1"343"0"0,0 0 0 0 0,-14-1 0 0 0,23 4-426 0 0,0 0 0 0 0,0 0 0 0 0,0 0 0 0 0,0 0 0 0 0,0 0 0 0 0,0 1 0 0 0,1-1-1 0 0,-1 1 1 0 0,0 0 0 0 0,0 0 0 0 0,0 0 0 0 0,1 0 0 0 0,-1 0 0 0 0,-3 3 0 0 0,4-3 5 0 0,-1 1 0 0 0,1-1-1 0 0,0 1 1 0 0,0 0 0 0 0,1-1 0 0 0,-1 1 0 0 0,0 0 0 0 0,0 0-1 0 0,1 0 1 0 0,-1 1 0 0 0,-1 3 0 0 0,3-5-24 0 0,0 0 1 0 0,0 1-1 0 0,0-1 1 0 0,0 0-1 0 0,0 0 1 0 0,0 1-1 0 0,1-1 1 0 0,-1 0-1 0 0,0 0 1 0 0,1 0-1 0 0,-1 0 1 0 0,1 0-1 0 0,0 1 1 0 0,-1-1-1 0 0,1 0 1 0 0,0 0-1 0 0,-1 0 0 0 0,1 0 1 0 0,0-1-1 0 0,0 1 1 0 0,0 0-1 0 0,0 0 1 0 0,0 0-1 0 0,2 1 1 0 0,42 36 478 0 0,107 86 771 0 0,-80-69-507 0 0,94 94 0 0 0,-143-126-604 0 0,-2 1-1 0 0,-1 0 1 0 0,-1 2-1 0 0,-1 0 0 0 0,-2 1 1 0 0,0 1-1 0 0,22 56 0 0 0,-34-70-98 0 0,0-1 0 0 0,0 1 0 0 0,-2 0 0 0 0,0 0-1 0 0,0 0 1 0 0,-1 0 0 0 0,-1 1 0 0 0,-1-1-1 0 0,0 0 1 0 0,-5 27 0 0 0,2-25 1 0 0,-1-1 0 0 0,-1 1 1 0 0,0-1-1 0 0,-1 0 0 0 0,0-1 0 0 0,-1 0 1 0 0,-1 0-1 0 0,0 0 0 0 0,-14 14 0 0 0,1-1-12 0 0,-2-1-1 0 0,-2-1 1 0 0,0-1-1 0 0,-1-1 1 0 0,-31 20-1 0 0,-150 69-2146 0 0,194-105 412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0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9215 0 0,'0'0'4722'0'0,"-1"2"-3514"0"0,-35 209 2078 0 0,-132 409-959 0 0,150-559-2328 0 0,-6 12 27 0 0,13-46-293 0 0,2 2-1 0 0,-7 33 1 0 0,16-60-67 0 0,-7-2-5400 0 0,6-1 5637 0 0,-1 1-1 0 0,1 0 1 0 0,0-1 0 0 0,0 1 0 0 0,-1 0-1 0 0,1-1 1 0 0,0 0 0 0 0,0 1 0 0 0,0-1 0 0 0,0 0-1 0 0,0 1 1 0 0,0-1 0 0 0,0 0 0 0 0,-2-2-1 0 0,0-1-82 0 0,1 1 0 0 0,-1-1-1 0 0,1-1 1 0 0,-3-5 0 0 0,-6-18 1111 0 0,1 1 0 0 0,2-2 1 0 0,-10-55-1 0 0,18 80-822 0 0,0 1 1 0 0,0-1 0 0 0,0 0-1 0 0,1 1 1 0 0,-1-1-1 0 0,1 0 1 0 0,0 1-1 0 0,0-1 1 0 0,0 1 0 0 0,1-1-1 0 0,-1 1 1 0 0,1 0-1 0 0,0-1 1 0 0,-1 1-1 0 0,2 0 1 0 0,-1 0-1 0 0,0 0 1 0 0,0 1 0 0 0,6-6-1 0 0,5-3 67 0 0,0 0 0 0 0,27-17-1 0 0,-39 27-164 0 0,18-10 107 0 0,1 0 0 0 0,0 2 0 0 0,1 0 0 0 0,-1 1 1 0 0,35-8-1 0 0,-23 9 193 0 0,1 1 0 0 0,1 1 0 0 0,33 1 1 0 0,-44 3-39 0 0,0 2 0 0 0,0 0 0 0 0,-1 2 1 0 0,1 0-1 0 0,-1 1 0 0 0,37 13 0 0 0,-50-14-190 0 0,0 1-1 0 0,-1 0 0 0 0,1 1 0 0 0,-1 0 0 0 0,0 0 1 0 0,-1 1-1 0 0,1 0 0 0 0,6 7 0 0 0,-9-7-58 0 0,0-1 0 0 0,-1 1 0 0 0,0 0-1 0 0,0 0 1 0 0,0 1 0 0 0,-1-1-1 0 0,0 1 1 0 0,0 0 0 0 0,-1-1-1 0 0,0 1 1 0 0,3 13 0 0 0,-5-15-1 0 0,1 1 0 0 0,-1-1 0 0 0,0 1-1 0 0,0 0 1 0 0,0-1 0 0 0,-1 1 0 0 0,0 0 0 0 0,0-1 0 0 0,0 1 0 0 0,-1-1 0 0 0,0 1 0 0 0,0-1 0 0 0,0 0-1 0 0,-1 0 1 0 0,0 0 0 0 0,0 0 0 0 0,0-1 0 0 0,0 1 0 0 0,-1-1 0 0 0,-4 5 0 0 0,-8 7 83 0 0,-1-2 1 0 0,-1 0 0 0 0,-35 20-1 0 0,27-16-29 0 0,3-4-72 0 0,1-1 0 0 0,-2 0 1 0 0,-25 9-1 0 0,18-10-65 0 0,-76 25-756 0 0,92-33 693 0 0,0-1 0 0 0,0-1-1 0 0,0 0 1 0 0,-1 0 0 0 0,-20-2-1 0 0,34 0 22 0 0,0 0 1 0 0,0 0-1 0 0,0 0 1 0 0,0-1-1 0 0,1 1 0 0 0,-1-1 1 0 0,0 1-1 0 0,0-1 0 0 0,0 0 1 0 0,1 1-1 0 0,-1-1 0 0 0,0 0 1 0 0,1 0-1 0 0,-1 0 0 0 0,1 0 1 0 0,-1 0-1 0 0,1-1 0 0 0,-1 1 1 0 0,1 0-1 0 0,0-1 0 0 0,0 1 1 0 0,-2-3-1 0 0,3 2-331 0 0,-1 1 1 0 0,0-1-1 0 0,1 0 0 0 0,-1 0 0 0 0,1 0 1 0 0,0 0-1 0 0,-1 0 0 0 0,1 0 0 0 0,0 0 1 0 0,0 1-1 0 0,0-1 0 0 0,0 0 0 0 0,1 0 1 0 0,0-3-1 0 0,5-14-5386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01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8287 0 0,'0'0'639'0'0,"-9"0"-390"0"0,7 0-98 0 0,0 1-1 0 0,1-1 0 0 0,-1 1 0 0 0,0-1 1 0 0,1 1-1 0 0,-1-1 0 0 0,1 1 1 0 0,-1 0-1 0 0,1 0 0 0 0,-1 0 0 0 0,1 0 1 0 0,-1 0-1 0 0,1 0 0 0 0,0 0 0 0 0,0 1 1 0 0,0-1-1 0 0,0 0 0 0 0,0 1 0 0 0,0-1 1 0 0,0 0-1 0 0,0 1 0 0 0,0-1 1 0 0,1 1-1 0 0,-1 0 0 0 0,0-1 0 0 0,1 1 1 0 0,-1-1-1 0 0,1 1 0 0 0,0 0 0 0 0,0 0 1 0 0,0 2-1 0 0,-1 6 848 0 0,1 0-1 0 0,1-1 1 0 0,-1 1 0 0 0,4 13 0 0 0,3 7-530 0 0,1 1-1 0 0,1-1 1 0 0,18 39 0 0 0,49 83 1019 0 0,-20-42-647 0 0,-25-44-513 0 0,27 79-1 0 0,-50-121-263 0 0,-2 0 0 0 0,-1 0 0 0 0,0 0 0 0 0,-2 1 0 0 0,-1-1-1 0 0,-1 1 1 0 0,-2 32 0 0 0,-1-39-49 0 0,0 0 0 0 0,-2 1 0 0 0,0-1 0 0 0,-1-1-1 0 0,0 1 1 0 0,-2-1 0 0 0,0 0 0 0 0,-1 0 0 0 0,0 0 0 0 0,-2-2 0 0 0,0 1 0 0 0,0-1-1 0 0,-2 0 1 0 0,-19 19 0 0 0,-7 1 100 0 0,-69 48-1 0 0,-51 17-616 0 0,150-95 43 0 0,0 0 0 0 0,0 0 0 0 0,0-1 0 0 0,-1 0 0 0 0,0-1 0 0 0,1 0 0 0 0,-1 0 0 0 0,-13 1 0 0 0,7-5-1460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0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0,'0'0'448'0'0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5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1375 0 0,'-1'1'107'0'0,"-17"5"-638"0"0,-1-1 3280 0 0,8-3 854 0 0,1 1 0 0 0,-15 6 0 0 0,7 3 151 0 0,18-10-2996 0 0,0-1-736 0 0,0-1-1 0 0,0 0 0 0 0,0 0 0 0 0,0 1 1 0 0,0-1-1 0 0,0 0 0 0 0,0 0 0 0 0,0 1 1 0 0,0-1-1 0 0,0 0 0 0 0,1 1 0 0 0,-1-1 1 0 0,0 0-1 0 0,0 0 0 0 0,0 1 0 0 0,0-1 1 0 0,0 0-1 0 0,0 0 0 0 0,0 1 1 0 0,1-1-1 0 0,-1 0 0 0 0,0 0 0 0 0,0 0 1 0 0,0 1-1 0 0,1-1 0 0 0,-1 0 0 0 0,0 0 1 0 0,1 1-1 0 0,7 2 209 0 0,1-1 1 0 0,0 1-1 0 0,0-2 1 0 0,0 1-1 0 0,0-1 1 0 0,15 0-1 0 0,58-5 610 0 0,-82 4-832 0 0,91-9 576 0 0,-38 2-103 0 0,94 2-1 0 0,-138 5-1142 0 0,29 1 1588 0 0,-25-1-3427 0 0,-1-1-3471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05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59 5983 0 0,'2'-1'274'0'0,"108"-30"1229"0"0,-15 5 10368 0 0,-113 44-10805 0 0,-1-4-775 0 0,-1-1 0 0 0,0-1 1 0 0,-1-1-1 0 0,-23 9 1 0 0,-43 24 16 0 0,83-41-306 0 0,-150 95 60 0 0,113-70-49 0 0,-61 56-1 0 0,96-78-1 0 0,0 0-1 0 0,0 0 1 0 0,1 0 0 0 0,-7 12-1 0 0,10-16-7 0 0,1 0 0 0 0,0-1 0 0 0,1 1 0 0 0,-1 0-1 0 0,0 0 1 0 0,0 0 0 0 0,1 0 0 0 0,-1 0 0 0 0,1 0 0 0 0,0 0-1 0 0,-1 0 1 0 0,1 0 0 0 0,0 0 0 0 0,0 0 0 0 0,0 0 0 0 0,1 0-1 0 0,-1 0 1 0 0,0 0 0 0 0,1 0 0 0 0,-1 0 0 0 0,1-1 0 0 0,0 1-1 0 0,-1 0 1 0 0,3 3 0 0 0,2 1 29 0 0,-1 0-1 0 0,2-1 1 0 0,-1 0-1 0 0,0 0 1 0 0,1 0 0 0 0,0 0-1 0 0,0-1 1 0 0,1 0-1 0 0,-1 0 1 0 0,1-1 0 0 0,0 0-1 0 0,0 0 1 0 0,7 2-1 0 0,15 3 125 0 0,56 9 0 0 0,-66-15-114 0 0,7 2-229 0 0,1-1-1 0 0,-1-2 1 0 0,1-1 0 0 0,-1-1-1 0 0,0-1 1 0 0,1-2-1 0 0,-1 0 1 0 0,25-8 0 0 0,-7-3-831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0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11975 0 0,'-2'1'923'0'0,"-13"9"-748"0"0,13-9 55 0 0,-1 1 1 0 0,1-1-1 0 0,0 0 0 0 0,0 0 1 0 0,0 1-1 0 0,0-1 1 0 0,0 1-1 0 0,0 0 0 0 0,0 0 1 0 0,1 0-1 0 0,-1 0 1 0 0,1 0-1 0 0,-1 0 0 0 0,1 0 1 0 0,0 0-1 0 0,0 0 1 0 0,0 1-1 0 0,0-1 0 0 0,0 0 1 0 0,-1 4-1 0 0,1 0-17 0 0,1 0-1 0 0,-1 0 1 0 0,1 0 0 0 0,0 0-1 0 0,0 0 1 0 0,1 0-1 0 0,0 0 1 0 0,0 0-1 0 0,0 0 1 0 0,1 0-1 0 0,2 7 1 0 0,0-5-84 0 0,0 1 0 0 0,1-1-1 0 0,0 0 1 0 0,0 0 0 0 0,1 0 0 0 0,10 10-1 0 0,3 0-7 0 0,2 0-1 0 0,0-1 0 0 0,1-1 0 0 0,26 14 0 0 0,117 53 385 0 0,3 1 137 0 0,-156-76-588 0 0,1 0-1 0 0,-2 0 1 0 0,1 2 0 0 0,-1-1-1 0 0,-1 1 1 0 0,0 1 0 0 0,0 0-1 0 0,-1 0 1 0 0,8 14-1 0 0,-13-18-46 0 0,0 0 0 0 0,-1 1 0 0 0,0-1 0 0 0,0 1 0 0 0,0-1 0 0 0,-1 1-1 0 0,0 0 1 0 0,-1-1 0 0 0,0 1 0 0 0,0 0 0 0 0,0 0 0 0 0,-1 0 0 0 0,-1 0-1 0 0,1 0 1 0 0,-1 0 0 0 0,0 0 0 0 0,-1 0 0 0 0,-3 9 0 0 0,1-7-18 0 0,-1 1 0 0 0,0-1 0 0 0,0 0 0 0 0,-1 0 1 0 0,0 0-1 0 0,-1-1 0 0 0,-13 14 0 0 0,-63 54-47 0 0,70-66 56 0 0,-224 157 45 0 0,205-147-61 0 0,14-10-559 0 0,-5 3-5445 0 0,10-4-1308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0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23 186 2759 0 0,'0'0'126'0'0,"0"-2"-5"0"0,15-22 15032 0 0,-17 67-13888 0 0,-8 45 0 0 0,1-1-731 0 0,4 11-89 0 0,4 1-1 0 0,17 132 0 0 0,-14-214-444 0 0,4 29 75 0 0,-1 88 0 0 0,-5-86-10 0 0,-1-31 39 0 0,-1-14-158 0 0,1 3 841 0 0,-10-11-215 0 0,9 4-522 0 0,0-1 0 0 0,0 1-1 0 0,1-1 1 0 0,-1 1 0 0 0,0-1-1 0 0,1 0 1 0 0,-1 0-1 0 0,1 0 1 0 0,0 1 0 0 0,-1-1-1 0 0,1-1 1 0 0,0 1-1 0 0,0 0 1 0 0,1 0 0 0 0,-1 0-1 0 0,0-1 1 0 0,1 1 0 0 0,-1 0-1 0 0,1 0 1 0 0,0-1-1 0 0,-1 1 1 0 0,1 0 0 0 0,1-4-1 0 0,-1-5 87 0 0,2-1-1 0 0,-1 1 0 0 0,5-16 1 0 0,-4 19-74 0 0,6-21 33 0 0,1 0 0 0 0,2 1-1 0 0,0 1 1 0 0,2 0 0 0 0,18-28-1 0 0,92-120 23 0 0,-72 113-70 0 0,102-95-1 0 0,74-39-8 0 0,-157 135-36 0 0,46-35-99 0 0,-102 87-114 0 0,-7 8-566 0 0,-6 2 636 0 0,-1 1 0 0 0,0-1-1 0 0,1 0 1 0 0,-1 1 0 0 0,0-1 0 0 0,0 0 0 0 0,0 1 0 0 0,0-1 0 0 0,0 0 0 0 0,0 1 0 0 0,0-1 0 0 0,0 0 0 0 0,-1 2 0 0 0,-1 10-314 0 0,0 13-1149 0 0,-2 2-55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0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485 104 5527 0 0,'0'0'498'0'0,"2"-1"-161"0"0,64-37 6931 0 0,-5 1-4037 0 0,-55 34-2784 0 0,1-1-1 0 0,-1 0 1 0 0,0 0 0 0 0,8-8 2255 0 0,-52 32-2562 0 0,1 2 0 0 0,1 2 1 0 0,1 1-1 0 0,1 1 0 0 0,-43 44 0 0 0,-61 76-183 0 0,101-102 33 0 0,-46 70-1 0 0,75-102 11 0 0,-22 35 0 0 0,-30 63 0 0 0,53-95 0 0 0,1 0 0 0 0,0 1 0 0 0,1 0 0 0 0,0 0 0 0 0,2 0 0 0 0,0 1 0 0 0,1-1 0 0 0,-1 29 0 0 0,4-39-1 0 0,-1 0 0 0 0,1 0 0 0 0,-1-1 0 0 0,2 1-1 0 0,-1 0 1 0 0,1-1 0 0 0,0 1 0 0 0,0-1 0 0 0,0 1 0 0 0,1-1-1 0 0,-1 0 1 0 0,1 0 0 0 0,7 8 0 0 0,-4-6-4 0 0,0-2-1 0 0,1 1 1 0 0,0-1 0 0 0,-1 1-1 0 0,2-2 1 0 0,-1 1 0 0 0,0-1-1 0 0,15 5 1 0 0,10 4 12 0 0,52 13 1 0 0,-66-22-261 0 0,0 0 0 0 0,-1-2 0 0 0,1 0 0 0 0,32-1 0 0 0,-43-2-334 0 0,-1 0 0 0 0,0 0 1 0 0,10-3-1 0 0,1-2-776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0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15343 0 0,'0'0'1394'0'0,"-1"1"-1150"0"0,-3 4-127 0 0,2-1 0 0 0,-1 1 0 0 0,0 0 0 0 0,1 0 0 0 0,0 0 0 0 0,0 0 1 0 0,0 0-1 0 0,1 0 0 0 0,0 1 0 0 0,0-1 0 0 0,0 10 0 0 0,0-6 173 0 0,2 1 0 0 0,-1-1 0 0 0,2 1-1 0 0,-1-1 1 0 0,1 0 0 0 0,4 12 0 0 0,0-4 69 0 0,1-1-1 0 0,0 0 1 0 0,1-1 0 0 0,1 0 0 0 0,0 0 0 0 0,1-1 0 0 0,13 14 0 0 0,4 2 311 0 0,2-3 0 0 0,43 33 0 0 0,72 41 569 0 0,-28-21-847 0 0,-83-54-365 0 0,-1 0-1 0 0,39 43 1 0 0,-22-20-27 0 0,-31-34-241 0 0,-16-14 90 0 0,0-2-417 0 0,0 1 429 0 0,1-1 0 0 0,-1 0 0 0 0,0 0 0 0 0,1 0 0 0 0,-1 0-1 0 0,0 0 1 0 0,0 0 0 0 0,0-1 0 0 0,0 1 0 0 0,0-1 0 0 0,0 1 0 0 0,0-1 0 0 0,-1 0 0 0 0,1 0-1 0 0,0 0 1 0 0,-1 0 0 0 0,0 0 0 0 0,3-4 0 0 0,0-2-1585 0 0,-1 0 1 0 0,1-1-1 0 0,-1 1 1 0 0,2-12-1 0 0,-1-3-4679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0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928 65 9671 0 0,'0'0'440'0'0,"0"-2"-5"0"0,1-2-319 0 0,0 2-94 0 0,-1 1 0 0 0,1-1 0 0 0,-1 0 0 0 0,0 1 0 0 0,0-1-1 0 0,0 0 1 0 0,0 1 0 0 0,0-1 0 0 0,-1 0 0 0 0,1 1-1 0 0,0-1 1 0 0,-1 0 0 0 0,1 1 0 0 0,-1-1 0 0 0,-1-2-1 0 0,0-7 5665 0 0,1 11-5425 0 0,1-1 0 0 0,0 1 1 0 0,0-1-1 0 0,0 0 1 0 0,-1 1-1 0 0,1-1 0 0 0,0 1 1 0 0,-1-1-1 0 0,1 0 1 0 0,-1 1-1 0 0,1-1 1 0 0,-1 1-1 0 0,1-1 0 0 0,-1 1 1 0 0,0-1-1 0 0,-19-8 450 0 0,19 8-366 0 0,-1 2-38 0 0,-33 23-21 0 0,20-15-214 0 0,-23 19-1 0 0,-143 135 514 0 0,72-62-142 0 0,-59 53 68 0 0,85-82-310 0 0,-1 2-69 0 0,-95 64 0 0 0,177-136-475 0 0,6-2-944 0 0,0 0 853 0 0,0-1 1 0 0,0 0-1 0 0,-1 1 0 0 0,1-1 0 0 0,0 0 0 0 0,3-2 1 0 0,20-7-1217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03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 4143 0 0,'-2'0'191'0'0,"-20"-1"30"0"0,16 0-142 0 0,0 0 0 0 0,0 1 0 0 0,1 0 0 0 0,-11 1 0 0 0,15-1 341 0 0,1 1 1 0 0,-1-1-1 0 0,0 0 0 0 0,0 1 1 0 0,0-1-1 0 0,1 1 0 0 0,-1-1 1 0 0,0 1-1 0 0,1 0 0 0 0,-1-1 0 0 0,0 1 1 0 0,1 0-1 0 0,-1-1 0 0 0,1 1 1 0 0,-1 0-1 0 0,1-1 0 0 0,-1 1 1 0 0,1 0-1 0 0,0 0 0 0 0,-1 1 0 0 0,-4 17 2265 0 0,5-13-2539 0 0,-1-1 1 0 0,2 0-1 0 0,-1 1 1 0 0,0-1-1 0 0,1 0 1 0 0,0 1-1 0 0,3 6 1 0 0,14 37 444 0 0,-18-49-586 0 0,12 27 318 0 0,1-1 0 0 0,2 0 0 0 0,24 33 0 0 0,63 64 677 0 0,3-13 354 0 0,32 38 922 0 0,-127-136-2047 0 0,-2-1 1 0 0,0 1-1 0 0,0 1 0 0 0,-1-1 0 0 0,0 1 1 0 0,5 15-1 0 0,-9-19-132 0 0,-1-1-1 0 0,0 1 1 0 0,0 0 0 0 0,-1-1 0 0 0,0 1 0 0 0,0 0 0 0 0,-1 0-1 0 0,0 0 1 0 0,-1 0 0 0 0,0-1 0 0 0,-2 12 0 0 0,-2-4-26 0 0,0 0-1 0 0,-1 1 1 0 0,-1-2 0 0 0,0 1 0 0 0,-1-1-1 0 0,-11 15 1 0 0,0-3-49 0 0,-1-1 0 0 0,-28 28 0 0 0,6-15-239 0 0,-70 51 0 0 0,42-35-84 0 0,48-39 198 0 0,15-11-157 0 0,0 0 1 0 0,0 1 0 0 0,0 0-1 0 0,1 0 1 0 0,-1 0-1 0 0,2 1 1 0 0,-11 14 0 0 0,15-19-7 0 0,1 0 0 0 0,-1 0 0 0 0,0 0 1 0 0,1 0-1 0 0,-1 0 0 0 0,1 0 0 0 0,0 0 1 0 0,0 3-1 0 0,0-3-1573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0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291 111 4143 0 0,'2'-2'191'0'0,"11"-19"345"0"0,18-22 0 0 0,-25 35 1123 0 0,1 0 0 0 0,15-12 0 0 0,-22 19-1439 0 0,1 0 0 0 0,0 1 0 0 0,0-1-1 0 0,0 0 1 0 0,0 0 0 0 0,0 1 0 0 0,0-1-1 0 0,0 1 1 0 0,0-1 0 0 0,1 1-1 0 0,-1-1 1 0 0,0 1 0 0 0,0 0 0 0 0,0-1-1 0 0,0 1 1 0 0,1 0 0 0 0,-1 0 0 0 0,0 0-1 0 0,0 0 1 0 0,1 0 0 0 0,-1 0 0 0 0,0 1-1 0 0,0-1 1 0 0,0 0 0 0 0,0 0 0 0 0,2 1-1 0 0,-2 0-101 0 0,0 0-1 0 0,1 0 1 0 0,-1 0-1 0 0,0 0 1 0 0,0 1-1 0 0,0-1 1 0 0,0 0-1 0 0,0 0 1 0 0,-1 1-1 0 0,1-1 1 0 0,0 0-1 0 0,-1 1 1 0 0,1-1-1 0 0,-1 1 0 0 0,1-1 1 0 0,-1 1-1 0 0,1-1 1 0 0,-1 1-1 0 0,0 1 1 0 0,0 3 119 0 0,0 0 1 0 0,0 1-1 0 0,0-1 0 0 0,-1 0 1 0 0,0 0-1 0 0,0 0 0 0 0,-1 0 1 0 0,1-1-1 0 0,-4 9 0 0 0,-4 6 436 0 0,-15 23 1 0 0,14-25-448 0 0,-209 322 1864 0 0,202-317-2147 0 0,-23 34-271 0 0,-47 85-1 0 0,86-140-245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0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89 549 6911 0 0,'-2'0'528'0'0,"-25"8"-164"0"0,20-6 799 0 0,0 0 1 0 0,0 1-1 0 0,0 0 1 0 0,0 0-1 0 0,1 0 1 0 0,-13 10 4347 0 0,20-16-4903 0 0,17-31-83 0 0,1 0 0 0 0,2 1 1 0 0,26-32-1 0 0,-27 39-330 0 0,10-13-58 0 0,1 1 0 0 0,3 2 0 0 0,1 1 0 0 0,1 1 0 0 0,2 3-1 0 0,1 1 1 0 0,2 1 0 0 0,82-42 0 0 0,-106 62-67 0 0,1 2 0 0 0,0 0 1 0 0,0 1-1 0 0,1 1 0 0 0,-1 1 0 0 0,1 0 0 0 0,27-1 0 0 0,-38 4-49 0 0,-1 1 0 0 0,1 0 0 0 0,-1 1 0 0 0,1 0 0 0 0,-1 0 1 0 0,0 1-1 0 0,1 0 0 0 0,-1 0 0 0 0,0 0 0 0 0,0 1 0 0 0,0 0 0 0 0,-1 1 0 0 0,1-1 0 0 0,-1 1 0 0 0,1 0 0 0 0,-1 1 0 0 0,-1 0 0 0 0,1 0 0 0 0,-1 0 0 0 0,0 0 0 0 0,8 11 0 0 0,-9-9-8 0 0,1 0 0 0 0,-1 0 0 0 0,-1 1 0 0 0,1-1 1 0 0,-1 1-1 0 0,-1 0 0 0 0,1 0 0 0 0,-1 0 0 0 0,-1 0 0 0 0,2 15 0 0 0,-3-11-1 0 0,0 0 0 0 0,-1-1 0 0 0,0 1 0 0 0,-1-1 1 0 0,0 1-1 0 0,-1-1 0 0 0,-4 12 0 0 0,-1-4 4 0 0,0 0 1 0 0,-1-1-1 0 0,-1 0 1 0 0,-1-1-1 0 0,-1 0 1 0 0,0-1-1 0 0,-1 0 1 0 0,-23 22-1 0 0,2-8 36 0 0,-1-2 0 0 0,-2-1 0 0 0,0-1-1 0 0,-51 24 1 0 0,52-33 2 0 0,-1-1-1 0 0,-77 20 1 0 0,-82 6-448 0 0,180-39 216 0 0,4 0-466 0 0,0-1-1 0 0,0 0 1 0 0,0-1-1 0 0,0 0 1 0 0,-1-1-1 0 0,-16-2 1 0 0,15-2-7146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06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20 3679 0 0,'0'0'167'0'0,"1"-2"-7"0"0,6-15 11973 0 0,-15 18-10785 0 0,0 1 0 0 0,-1 0 0 0 0,-9 5-1 0 0,-26 14-68 0 0,-37 32-840 0 0,19-5 14 0 0,2 2 0 0 0,-59 64 0 0 0,91-84-422 0 0,1 2 1 0 0,-41 64-1 0 0,56-76-23 0 0,1 0 1 0 0,1 1-1 0 0,1 0 0 0 0,1 1 1 0 0,0-1-1 0 0,-7 40 0 0 0,14-47 0 0 0,-1-1 0 0 0,2 1 0 0 0,0 0 0 0 0,1-1 0 0 0,0 1 0 0 0,1 0 0 0 0,1-1 0 0 0,0 0 0 0 0,0 1 0 0 0,2-1 0 0 0,-1-1 0 0 0,10 18 0 0 0,-5-13 4 0 0,1-1-1 0 0,0 0 1 0 0,1-1-1 0 0,1 0 1 0 0,0-1-1 0 0,1 0 1 0 0,1-1 0 0 0,21 17-1 0 0,4 0 22 0 0,-18-13-1325 0 0,0-1-1 0 0,43 24 1 0 0,-54-35-317 0 0,1-3-50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5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8751 0 0,'0'2'6059'0'0,"-9"20"-2496"0"0,-10 23 0 0 0,-17 35-2535 0 0,36-78-1541 0 0,0 4-870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07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0,'0'0'674'0'0,"1"3"-438"0"0,71 107 6098 0 0,138 207-87 0 0,-155-246-5698 0 0,4-3 0 0 0,80 75 1 0 0,-23-35-429 0 0,74 66 35 0 0,-150-145-244 0 0,-39-29 14 0 0,-1 0 0 0 0,1 0 0 0 0,-1 0 0 0 0,1 0 0 0 0,-1 0 1 0 0,1-1-1 0 0,-1 1 0 0 0,1 0 0 0 0,-1 0 0 0 0,1 0 0 0 0,-1-1 0 0 0,0 1 0 0 0,1 0 0 0 0,-1-1 0 0 0,1 1 0 0 0,-1 0 0 0 0,0-1 0 0 0,1 1 0 0 0,-1-1 1 0 0,0 1-1 0 0,0-1 0 0 0,1 1 0 0 0,-1-1 0 0 0,0 0-61 0 0,6-12-2229 0 0,-3-3-4939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0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0 10135 0 0,'-1'2'7291'0'0,"-15"19"-5279"0"0,-17 33 0 0 0,-12 18-1433 0 0,-83 74 59 0 0,-11-11 191 0 0,46-47-598 0 0,-114 101-184 0 0,176-164-154 0 0,21-18-16 0 0,1 0 0 0 0,0 1 0 0 0,-13 13 0 0 0,21-19-69 0 0,4-3-541 0 0,0 1 592 0 0,0-1 1 0 0,0 0-1 0 0,0 0 0 0 0,0-1 0 0 0,-1 1 0 0 0,5-3 0 0 0,3-1-233 0 0,16-9-1075 0 0,0 0 1 0 0,25-20-1 0 0,-36 23 1039 0 0,39-25-1341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0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25 16039 0 0,'-25'-7'686'0'0,"-1"1"-1"0"0,1 1 1 0 0,0 2-1 0 0,-1 0 1 0 0,-48 3 0 0 0,44 2 285 0 0,-59 9 3864 0 0,97-11-4763 0 0,-1 1 0 0 0,1-1 0 0 0,12 5 0 0 0,22 0 20 0 0,-6-1-13 0 0,-2 2-8 0 0,0 2 0 0 0,52 20 0 0 0,-26-5 46 0 0,1-3 1 0 0,99 20-1 0 0,-80-21-77 0 0,-52-11-8 0 0,0-1 0 0 0,57 5 0 0 0,-41-9-9 0 0,-28-1-2 0 0,1-1-1 0 0,-1 0 1 0 0,1-1 0 0 0,0-1-1 0 0,27-5 1 0 0,-72 23 32 0 0,-17 7-84 0 0,2 2 0 0 0,-60 47 0 0 0,-9 6-12 0 0,-101 46 43 0 0,171-100-8 0 0,-57 44 0 0 0,97-68-72 0 0,5-1-1132 0 0,27-4-1899 0 0,-8-3-2568 0 0,3-1-1695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1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35 7831 0 0,'0'0'603'0'0,"0"-2"-396"0"0,0 1 22 0 0,0 0 0 0 0,-1-1 0 0 0,1 1 0 0 0,0 0 0 0 0,0 0 0 0 0,0-1 0 0 0,0 1 0 0 0,1 0 0 0 0,-1 0 0 0 0,0-1 0 0 0,0 1 0 0 0,1 0 0 0 0,-1 0 0 0 0,1 0 0 0 0,-1-1 0 0 0,1 1 0 0 0,0 0 0 0 0,4-5 3606 0 0,-1 4-2526 0 0,-3 1-1234 0 0,-1 1 1 0 0,0 0-1 0 0,0 0 1 0 0,1 0-1 0 0,-1-1 0 0 0,0 1 1 0 0,0 0-1 0 0,1 0 1 0 0,-1 0-1 0 0,0 0 1 0 0,0 0-1 0 0,1-1 1 0 0,-1 1-1 0 0,0 0 1 0 0,1 0-1 0 0,-1 0 1 0 0,0 0-1 0 0,1 0 1 0 0,-1 0-1 0 0,0 0 1 0 0,1 0-1 0 0,-1 0 1 0 0,0 0-1 0 0,1 0 1 0 0,-1 0-1 0 0,1 1 1 0 0,0-1 43 0 0,1 0 1 0 0,-1 1-1 0 0,1-1 1 0 0,-1 1 0 0 0,0-1-1 0 0,1 1 1 0 0,-1 0-1 0 0,0-1 1 0 0,1 1 0 0 0,-1 0-1 0 0,0 0 1 0 0,0 0 0 0 0,1 0-1 0 0,-1 0 1 0 0,0 0-1 0 0,0 1 1 0 0,0-1 0 0 0,-1 0-1 0 0,1 0 1 0 0,1 2 0 0 0,-1 1-46 0 0,1-1 1 0 0,-1 0 0 0 0,0 0 0 0 0,-1 1 0 0 0,1-1-1 0 0,0 1 1 0 0,-1-1 0 0 0,0 7 0 0 0,0-3-8 0 0,-1 1 1 0 0,0-1-1 0 0,0 0 1 0 0,-1 0-1 0 0,-5 14 1 0 0,-17 34 179 0 0,16-38-183 0 0,-12 23 65 0 0,-1-1 0 0 0,-37 53-1 0 0,-75 70-18 0 0,101-129-146 0 0,-1-2 1 0 0,-60 44-1 0 0,82-66 6 0 0,-20 11-11 0 0,57-14-12 0 0,-1-7 53 0 0,-1 0 0 0 0,1-2 0 0 0,-1 0 0 0 0,0-2 0 0 0,28-8 0 0 0,0 0 0 0 0,-45 12 1 0 0,49-12 82 0 0,77-7 1 0 0,-119 20-84 0 0,-3 0-24 0 0,-9 0-105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1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55 8287 0 0,'0'0'639'0'0,"1"-1"-415"0"0,0-5 503 0 0,0 1 0 0 0,0 0 0 0 0,0-1 0 0 0,1-13 3850 0 0,7 8-1908 0 0,-8 11-2603 0 0,-1 0 1 0 0,0-1-1 0 0,0 1 0 0 0,0 0 0 0 0,0 0 0 0 0,1 0 1 0 0,-1 0-1 0 0,0 0 0 0 0,0 0 0 0 0,0 0 0 0 0,1 0 0 0 0,-1 0 1 0 0,0 0-1 0 0,0 0 0 0 0,0 0 0 0 0,0 0 0 0 0,1 0 1 0 0,-1 0-1 0 0,0 0 0 0 0,0 0 0 0 0,0 0 0 0 0,1 0 1 0 0,-1 0-1 0 0,0 0 0 0 0,0 1 0 0 0,0-1 0 0 0,0 0 1 0 0,0 0-1 0 0,1 0 0 0 0,-1 0 0 0 0,0 0 0 0 0,0 0 1 0 0,0 0-1 0 0,0 1 0 0 0,1-1 0 0 0,0 2 36 0 0,-1 0 0 0 0,1 1 1 0 0,0-1-1 0 0,-1 0 0 0 0,1 1 0 0 0,-1-1 0 0 0,0 1 0 0 0,0-1 0 0 0,0 4 0 0 0,0 6-39 0 0,-2-1 0 0 0,1 0-1 0 0,-1 0 1 0 0,-1 0-1 0 0,-5 16 1 0 0,-25 53 87 0 0,28-70-129 0 0,-26 52 143 0 0,-2-1 0 0 0,-55 75 0 0 0,-96 103 164 0 0,131-173-289 0 0,-39 44 35 0 0,-48 64-31 0 0,128-157-39 0 0,-10 19 0 0 0,19-31-15 0 0,1 0 1 0 0,-1 0 0 0 0,1 0-1 0 0,1 0 1 0 0,-1 0 0 0 0,1 1-1 0 0,0-1 1 0 0,-1 10 0 0 0,2-14-37 0 0,1-1-1 0 0,-1 1 1 0 0,1-1 0 0 0,-1 1 0 0 0,1-1 0 0 0,-1 0 0 0 0,1 1 0 0 0,0-1-1 0 0,-1 0 1 0 0,1 1 0 0 0,0-1 0 0 0,-1 0 0 0 0,1 0 0 0 0,0 1-1 0 0,-1-1 1 0 0,1 0 0 0 0,0 0 0 0 0,1 0 0 0 0,-2 0-61 0 0,18 1-1892 0 0,3-6-5671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1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13359 0 0,'-8'0'403'0'0,"0"0"-1"0"0,-1 0 1 0 0,1 1-1 0 0,0 0 1 0 0,-10 3 0 0 0,16-3-170 0 0,-1 0-1 0 0,1 0 1 0 0,0 0 0 0 0,0 0 0 0 0,0 0 0 0 0,0 1 0 0 0,0-1 0 0 0,0 1 0 0 0,0-1 0 0 0,0 1 0 0 0,1 0 0 0 0,-1-1 0 0 0,1 1 0 0 0,-1 0 0 0 0,1 0 0 0 0,0 0 0 0 0,-1 1 0 0 0,1-1 0 0 0,0 0 0 0 0,0 0 0 0 0,1 1 0 0 0,-2 2 0 0 0,1 0-142 0 0,1 0-1 0 0,-1 1 1 0 0,1-1 0 0 0,0 1 0 0 0,0-1 0 0 0,0 1 0 0 0,1-1 0 0 0,0 0 0 0 0,2 8 0 0 0,3 6-32 0 0,9 22-1 0 0,0-11 23 0 0,2 1-1 0 0,1-2 1 0 0,25 33-1 0 0,-13-20 14 0 0,75 101 317 0 0,20 29 410 0 0,-101-135-522 0 0,-1 1 1 0 0,20 48-1 0 0,-35-67-196 0 0,-1 1-1 0 0,-1 0 1 0 0,0 0-1 0 0,-2 1 1 0 0,0-1 0 0 0,2 39-1 0 0,-7-21-4 0 0,-2 0 0 0 0,-1-1-1 0 0,-2 0 1 0 0,-1 0 0 0 0,-2 0 0 0 0,-2-1 0 0 0,-1-1-1 0 0,-30 62 1 0 0,26-67-32 0 0,-2 0 0 0 0,-1-2-1 0 0,-2 0 1 0 0,0-1 0 0 0,-27 25 0 0 0,-132 110 430 0 0,153-139-503 0 0,-121 102-117 0 0,120-101-198 0 0,16-15 29 0 0,1 0 1 0 0,0 1 0 0 0,0 0 0 0 0,1 1 0 0 0,1 0-1 0 0,-10 13 1 0 0,15-12-450 0 0,3-2-4793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1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1745 11 12151 0 0,'0'0'1098'0'0,"-2"0"-905"0"0,-6-3 53 0 0,0 1-1 0 0,-1 0 1 0 0,1 1 0 0 0,0 0 0 0 0,-1 0-1 0 0,1 1 1 0 0,-1 0 0 0 0,1 0 0 0 0,0 1-1 0 0,-1 0 1 0 0,-12 4 0 0 0,-4 1 474 0 0,0 2 1 0 0,-35 16 0 0 0,-31 22-352 0 0,-108 71 1 0 0,183-107-375 0 0,-256 177 5 0 0,107-54-48 0 0,-83 59-430 0 0,207-167 373 0 0,-51 23 0 0 0,24-15 97 0 0,55-25-2 0 0,10-7-54 0 0,15 3-133 0 0,-3-1 147 0 0,8-1-5 0 0,0-1 0 0 0,1 0 0 0 0,-1-2 0 0 0,18-2 0 0 0,2 1 59 0 0,5 0 12 0 0,0 3 0 0 0,0 2 1 0 0,0 1-1 0 0,-1 2 0 0 0,0 2 0 0 0,0 2 0 0 0,0 1 0 0 0,-1 2 0 0 0,72 36 1 0 0,-97-42 68 0 0,-1 2-1 0 0,0 0 1 0 0,-1 0 0 0 0,25 23 0 0 0,-33-27-62 0 0,0 0-1 0 0,-1 0 1 0 0,1 0-1 0 0,-1 1 1 0 0,0 0-1 0 0,-1 0 0 0 0,1 0 1 0 0,-1 0-1 0 0,0 1 1 0 0,-1-1-1 0 0,0 1 1 0 0,0-1-1 0 0,0 1 0 0 0,0 8 1 0 0,-1-11-17 0 0,-1 1 0 0 0,0-1 0 0 0,-1 0-1 0 0,1 0 1 0 0,-1 0 0 0 0,0 0 0 0 0,0 0 0 0 0,0 0 0 0 0,0 0 0 0 0,-1 0 0 0 0,-3 6 0 0 0,2-4 23 0 0,-2 0 0 0 0,1 0 1 0 0,-1 0-1 0 0,0 0 1 0 0,-10 9-1 0 0,-2-1 109 0 0,0-2-1 0 0,-1 0 1 0 0,-29 14-1 0 0,-199 95 747 0 0,182-94-632 0 0,-132 36 0 0 0,156-54-122 0 0,-1-1 0 0 0,0-2 0 0 0,-1-2 0 0 0,1-2 0 0 0,-77-5 0 0 0,109 2-107 0 0,0 0 0 0 0,0-1 0 0 0,0 0 0 0 0,0-1 0 0 0,0 0 0 0 0,0 0 0 0 0,-11-7-1 0 0,17 8-31 0 0,0 0-1 0 0,0 0 0 0 0,0 0 1 0 0,1 0-1 0 0,-1 0 0 0 0,1-1 1 0 0,-1 1-1 0 0,1-1 0 0 0,0 1 0 0 0,0-1 1 0 0,0 0-1 0 0,0 0 0 0 0,1 0 1 0 0,-1 0-1 0 0,1 0 0 0 0,0 0 0 0 0,0-1 1 0 0,0 1-1 0 0,0 0 0 0 0,0-1 1 0 0,1 1-1 0 0,-1-7 0 0 0,2 3-71 0 0,-1-1 1 0 0,1 1-1 0 0,1 0 0 0 0,0 0 0 0 0,0 0 1 0 0,0 0-1 0 0,1 0 0 0 0,0 0 0 0 0,0 1 0 0 0,1-1 1 0 0,-1 1-1 0 0,2 0 0 0 0,-1 0 0 0 0,0 0 1 0 0,8-6-1 0 0,1-1-332 0 0,1 0 0 0 0,1 1 0 0 0,0 1 0 0 0,30-18 0 0 0,-37 25-101 0 0,1 0 0 0 0,17-6 0 0 0,5 2-3948 0 0,-2 1-905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1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0 13791 0 0,'0'0'1247'0'0,"-1"1"-1023"0"0,-47 33 2215 0 0,24-18-1614 0 0,1 1-1 0 0,-38 36 1 0 0,44-36-748 0 0,2 1 0 0 0,0 1 0 0 0,-22 38 0 0 0,33-50-73 0 0,0 0 1 0 0,1 0-1 0 0,-1 0 0 0 0,2 0 1 0 0,-1 1-1 0 0,1 0 0 0 0,0-1 1 0 0,1 1-1 0 0,0 0 0 0 0,0 0 1 0 0,1 0-1 0 0,0-1 0 0 0,0 1 1 0 0,0 0-1 0 0,3 11 1 0 0,-2-15 12 0 0,1-1 1 0 0,-1 0 0 0 0,0 0 0 0 0,1 0 0 0 0,0 0 0 0 0,0 0 0 0 0,0 0 0 0 0,0 0 0 0 0,0 0 0 0 0,0-1 0 0 0,1 1 0 0 0,0-1 0 0 0,-1 0 0 0 0,1 1 0 0 0,0-1 0 0 0,0 0 0 0 0,0-1 0 0 0,0 1 0 0 0,0-1 0 0 0,0 1 0 0 0,1-1 0 0 0,-1 0 0 0 0,0 0-1 0 0,7 1 1 0 0,-2-1 27 0 0,-1 0-1 0 0,0-1 0 0 0,1 0 0 0 0,-1 0 0 0 0,0 0 0 0 0,0-1 1 0 0,1 0-1 0 0,-1-1 0 0 0,0 0 0 0 0,13-4 0 0 0,-9 0-12 0 0,0 0-1 0 0,0-1 0 0 0,0 0 1 0 0,-1-1-1 0 0,0 0 0 0 0,-1 0 1 0 0,0-1-1 0 0,0 0 0 0 0,-1-1 1 0 0,0 0-1 0 0,-1 0 0 0 0,0-1 1 0 0,0 0-1 0 0,-1 0 0 0 0,-1 0 1 0 0,0-1-1 0 0,0 0 0 0 0,-1 0 1 0 0,3-17-1 0 0,-7 25-32 0 0,1 0 0 0 0,-1 0 0 0 0,1 0 0 0 0,-1-1 1 0 0,0 1-1 0 0,-1 0 0 0 0,1 0 0 0 0,-1 0 0 0 0,0 0 0 0 0,0-1 1 0 0,0 1-1 0 0,0 0 0 0 0,-1 1 0 0 0,0-1 0 0 0,0 0 0 0 0,0 0 0 0 0,0 1 1 0 0,0-1-1 0 0,-1 1 0 0 0,1 0 0 0 0,-1 0 0 0 0,0-1 0 0 0,0 2 0 0 0,-1-1 1 0 0,1 0-1 0 0,0 1 0 0 0,-1 0 0 0 0,1-1 0 0 0,-1 1 0 0 0,0 1 1 0 0,0-1-1 0 0,-5-1 0 0 0,-12-3-124 0 0,1 1 1 0 0,-2 2 0 0 0,1 0-1 0 0,0 1 1 0 0,-36 1-1 0 0,26-5-695 0 0,39-3-93 0 0,-3 4-544 0 0,1 0 1 0 0,1 0-1 0 0,7-4 0 0 0,11-6-4483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1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15 14279 0 0,'2'-2'1103'0'0,"14"-10"6137"0"0,-74 192-6537 0 0,-129 275 0 0 0,-125 176-1045 0 0,301-609 341 0 0,-62 133-2854 0 0,72-152 2381 0 0,0 1 0 0 0,0 0 0 0 0,0 0 0 0 0,1-1 0 0 0,-1 8 0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1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70 128 8751 0 0,'-2'2'4723'0'0,"-8"19"-1199"0"0,-7 26-1 0 0,-15 62-1030 0 0,29-90-2444 0 0,0 0 1 0 0,2 0 0 0 0,0 0-1 0 0,0 0 1 0 0,2 0-1 0 0,1 0 1 0 0,0 0-1 0 0,1 0 1 0 0,1 0 0 0 0,9 24-1 0 0,-12-39-47 0 0,1 1 0 0 0,0-1 0 0 0,0 0 0 0 0,1 0 0 0 0,-1 0 0 0 0,1 0 1 0 0,0 0-1 0 0,0 0 0 0 0,0-1 0 0 0,0 1 0 0 0,1-1 0 0 0,-1 0 0 0 0,9 5 0 0 0,-9-6 4 0 0,0-1-1 0 0,0 1 1 0 0,0-1 0 0 0,0 0-1 0 0,0 0 1 0 0,0 0 0 0 0,1 0-1 0 0,-1-1 1 0 0,0 1 0 0 0,1-1-1 0 0,-1 0 1 0 0,0 0 0 0 0,1 0-1 0 0,-1 0 1 0 0,0-1 0 0 0,1 1-1 0 0,-1-1 1 0 0,0 0 0 0 0,0 0-1 0 0,6-2 1 0 0,3-4 24 0 0,-1 1 0 0 0,1-1-1 0 0,-1-1 1 0 0,0 0 0 0 0,17-17 0 0 0,-9 5 74 0 0,31-41 1 0 0,-31 30-17 0 0,30-61 1 0 0,-46 86-82 0 0,7-18 58 0 0,-1-1 1 0 0,11-47-1 0 0,-7 20-21 0 0,-3 10-671 0 0,-8 28-374 0 0,9-27-1 0 0,-9 36 817 0 0,0 1 0 0 0,0-1 0 0 0,1 0 0 0 0,0 1 0 0 0,-1-1 0 0 0,1 1 0 0 0,1 0 0 0 0,-1 0 0 0 0,4-4 0 0 0,8-5-1519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52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72 9215 0 0,'0'0'707'0'0,"-1"1"-464"0"0,-46 30 3112 0 0,-63 55 0 0 0,81-61-2828 0 0,1 1 0 0 0,2 2 0 0 0,-33 41 0 0 0,56-64-487 0 0,-1 0-1 0 0,1 1 1 0 0,0-1 0 0 0,0 1-1 0 0,0 0 1 0 0,1 0 0 0 0,0 0-1 0 0,0 0 1 0 0,0 0-1 0 0,1 1 1 0 0,-1 7 0 0 0,2-11-5 0 0,0 0 0 0 0,0 0 1 0 0,0 0-1 0 0,0 1 1 0 0,1-1-1 0 0,0 0 0 0 0,-1 0 1 0 0,1 0-1 0 0,0 0 1 0 0,0-1-1 0 0,1 1 0 0 0,-1 0 1 0 0,0 0-1 0 0,1-1 0 0 0,0 1 1 0 0,0-1-1 0 0,0 1 1 0 0,0-1-1 0 0,0 0 0 0 0,0 1 1 0 0,0-1-1 0 0,1 0 0 0 0,-1-1 1 0 0,6 4-1 0 0,4 1 43 0 0,0-1 0 0 0,0 0 0 0 0,1-1 0 0 0,-1-1 0 0 0,1 0-1 0 0,0 0 1 0 0,0-1 0 0 0,0-1 0 0 0,0 0 0 0 0,1-1 0 0 0,13-1 0 0 0,-9-1-1 0 0,-1 0 0 0 0,1-2 0 0 0,-1 0 0 0 0,0 0 1 0 0,0-2-1 0 0,-1 0 0 0 0,29-14 0 0 0,-28 10-33 0 0,-1-1 0 0 0,0 0-1 0 0,-1-1 1 0 0,0 0 0 0 0,0-2 0 0 0,-2 0-1 0 0,23-28 1 0 0,-30 34-32 0 0,-1-1 0 0 0,1 0 0 0 0,-2-1-1 0 0,1 1 1 0 0,-1-1 0 0 0,5-20 0 0 0,-7 23-18 0 0,-1-1 0 0 0,0 1 0 0 0,-1 0 0 0 0,1 0-1 0 0,-1-1 1 0 0,-1 1 0 0 0,0 0 0 0 0,0-1 0 0 0,0 1 0 0 0,-5-14-1 0 0,3 13-77 0 0,-1-1-1 0 0,0 1 1 0 0,0 0-1 0 0,-1 0 0 0 0,0 1 1 0 0,-1-1-1 0 0,0 1 0 0 0,0 0 1 0 0,0 1-1 0 0,-1 0 0 0 0,-8-7 1 0 0,-2 0-169 0 0,-2 1 0 0 0,0 1 1 0 0,-28-13-1 0 0,42 22 84 0 0,-1 1 1 0 0,1-1 0 0 0,0 1-1 0 0,0 0 1 0 0,0 0 0 0 0,-10 0-1 0 0,25 9-1800 0 0,0 2-4214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1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1057 50 13823 0 0,'3'-4'202'0'0,"-1"0"-1"0"0,0 0 1 0 0,0 0-1 0 0,-1 0 1 0 0,1 0-1 0 0,0-6 1 0 0,-2-4 5051 0 0,-1 13-5143 0 0,1 1-1 0 0,-1 0 1 0 0,1 0 0 0 0,-1 0-1 0 0,1-1 1 0 0,-1 1 0 0 0,1 0-1 0 0,-1 0 1 0 0,1 0 0 0 0,-1 0-1 0 0,1 0 1 0 0,-1 0 0 0 0,1 0-1 0 0,-1 0 1 0 0,1 0 0 0 0,-1 0-1 0 0,1 0 1 0 0,-1 1 0 0 0,1-1-1 0 0,-1 0 1 0 0,0 0 0 0 0,1 0 6 0 0,-3 2-25 0 0,-1 0 0 0 0,1 0 0 0 0,-1 0-1 0 0,1 1 1 0 0,0-1 0 0 0,0 1-1 0 0,0 0 1 0 0,0 0 0 0 0,0 0-1 0 0,1 0 1 0 0,-1 0 0 0 0,-2 6-1 0 0,-2 1 67 0 0,-12 16-26 0 0,2 1-1 0 0,-25 53 1 0 0,-17 63 18 0 0,56-137-139 0 0,-105 341 150 0 0,67-201-128 0 0,-64 187-197 0 0,69-239 26 0 0,-67 131 0 0 0,81-184-334 0 0,-38 68-831 0 0,15-42-3768 0 0,32-51-1588 0 0</inkml:trace>
  <inkml:trace contextRef="#ctx0" brushRef="#br0" timeOffset="1">0 1096 8751 0 0,'0'0'1271'0'0,"3"1"629"0"0,47 2 5026 0 0,4-7-4385 0 0,52-12-1651 0 0,-96 15-576 0 0,281-73 1999 0 0,-29 6-1935 0 0,-252 66-440 0 0,5-1-210 0 0,28-3 1 0 0,-39 6-95 0 0,-1 0 0 0 0,1 0 0 0 0,-1 0 0 0 0,1 0 0 0 0,-1 1 1 0 0,0-1-1 0 0,1 1 0 0 0,-1 0 0 0 0,0 0 0 0 0,1 0 1 0 0,-1 1-1 0 0,0-1 0 0 0,0 1 0 0 0,3 1 0 0 0,3 8-4683 0 0,-4 1-1094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1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37 440 8751 0 0,'0'0'794'0'0,"2"2"-652"0"0,3 5 744 0 0,0-1 0 0 0,-1 1 0 0 0,1 0 0 0 0,-2 0 0 0 0,1 1 0 0 0,-1-1 0 0 0,0 1 0 0 0,0-1 0 0 0,-1 1 0 0 0,0 0 0 0 0,-1 0 0 0 0,0 0 0 0 0,0 10 0 0 0,-1-4-570 0 0,0-1 1 0 0,-1 1-1 0 0,-1 0 1 0 0,0-1-1 0 0,-1 0 1 0 0,-1 1 0 0 0,-6 14-1 0 0,-33 85 84 0 0,29-72-711 0 0,13-39-26 0 0</inkml:trace>
  <inkml:trace contextRef="#ctx0" brushRef="#br0" timeOffset="1">475 0 2759 0 0,'0'0'620'0'0,"0"3"1342"0"0,1 11 730 0 0,-1-1 0 0 0,4 18 0 0 0,-2-23-2647 0 0,0 1 0 0 0,0-1-1 0 0,1-1 1 0 0,0 1-1 0 0,0 0 1 0 0,1-1 0 0 0,0 0-1 0 0,0 1 1 0 0,6 6-1 0 0,3 0-994 0 0,0-1 0 0 0,1 0-1 0 0,22 15 1 0 0,-18-14-321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1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1839 0 0,'-1'3'11172'0'0,"-34"83"-3677"0"0,-33 40-6422 0 0,2-2-806 0 0,55-103-202 0 0,-12 30 109 0 0,20-45-131 0 0,1 0 1 0 0,0 0 0 0 0,1 0 0 0 0,0 0 0 0 0,0 0-1 0 0,-1 9 1 0 0,2-13 76 0 0,9 6 288 0 0,-6-7-369 0 0,-1 0 0 0 0,0 0 0 0 0,0-1 0 0 0,0 1 0 0 0,1-1 0 0 0,-1 1 0 0 0,0-1 0 0 0,1 0 0 0 0,-1 0 0 0 0,0 0 0 0 0,1 0 0 0 0,-1 0 0 0 0,0 0 0 0 0,0-1 0 0 0,1 1 0 0 0,-1-1 0 0 0,0 1 0 0 0,0-1 0 0 0,0 0 0 0 0,1 0 0 0 0,2-2 0 0 0,6-3 154 0 0,0-1 1 0 0,15-11 0 0 0,-23 16-160 0 0,17-14 91 0 0,-1-1-1 0 0,-1 0 1 0 0,0-2-1 0 0,-1 0 0 0 0,-1-1 1 0 0,24-38-1 0 0,-37 53-146 0 0,-1-1 0 0 0,1 0 0 0 0,-1 0 0 0 0,0 1 0 0 0,0-2 0 0 0,-1 1-1 0 0,0 0 1 0 0,0 0 0 0 0,-1 0 0 0 0,1-1 0 0 0,-1 1 0 0 0,0 0 0 0 0,-1 0 0 0 0,0-1 0 0 0,0 1 0 0 0,0 0-1 0 0,-1 0 1 0 0,0 0 0 0 0,0 0 0 0 0,-5-10 0 0 0,6 15-178 0 0,-2-6-455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1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0 438 7367 0 0,'0'0'15867'0'0,"1"-1"-14950"0"0,14-21-420 0 0,1 0-1 0 0,0 1 1 0 0,2 1 0 0 0,0 1 0 0 0,29-23-1 0 0,112-77-293 0 0,-143 108-119 0 0,180-117-71 0 0,-183 121-14 0 0,-7 3 0 0 0,-1 1 0 0 0,1 0 0 0 0,0 0 0 0 0,0 1 0 0 0,1-1-1 0 0,-1 1 1 0 0,0 1 0 0 0,1-1 0 0 0,10 0 0 0 0,-17 2-1 0 0,1 0-1 0 0,0 1 1 0 0,-1-1 0 0 0,1 0-1 0 0,-1 1 1 0 0,1-1 0 0 0,-1 0-1 0 0,1 1 1 0 0,-1-1 0 0 0,1 1-1 0 0,-1-1 1 0 0,1 1 0 0 0,-1-1-1 0 0,0 1 1 0 0,1 0 0 0 0,-1-1-1 0 0,0 1 1 0 0,1-1 0 0 0,-1 1-1 0 0,0 0 1 0 0,0-1 0 0 0,1 1-1 0 0,-1 0 1 0 0,0 0-2 0 0,1 3 5 0 0,1 0-1 0 0,-1 0 1 0 0,0 1 0 0 0,-1-1-1 0 0,1 0 1 0 0,-1 1 0 0 0,0-1 0 0 0,0 0-1 0 0,0 0 1 0 0,-2 6 0 0 0,-1 8 42 0 0,-7 19 0 0 0,5-17 15 0 0,-1 3-14 0 0,1-1 1 0 0,0 1-1 0 0,2 0 0 0 0,1 1 0 0 0,1 31 1 0 0,2-46-60 0 0,0 0 1 0 0,0-1-1 0 0,1 1 1 0 0,0 0-1 0 0,1-1 1 0 0,-1 1-1 0 0,2-1 1 0 0,-1 0-1 0 0,1 1 1 0 0,0-2 0 0 0,1 1-1 0 0,0 0 1 0 0,0-1-1 0 0,1 0 1 0 0,0 0-1 0 0,0-1 1 0 0,7 7-1 0 0,0-4-151 0 0,1 0-1 0 0,0-1 0 0 0,18 9 0 0 0,16 10-1054 0 0,-37-22-1504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1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15719 0 0,'0'0'1840'0'0,"2"-1"-965"0"0,5-3-129 0 0,10-4 527 0 0,-1 0-1 0 0,33-10 1 0 0,-45 17-1260 0 0,1 0 1 0 0,-1 0-1 0 0,1 0 0 0 0,-1 0 1 0 0,1 1-1 0 0,0 0 0 0 0,0 0 1 0 0,-1 0-1 0 0,1 0 0 0 0,0 1 1 0 0,-1 0-1 0 0,1 0 0 0 0,-1 0 1 0 0,1 1-1 0 0,-1-1 0 0 0,7 4 0 0 0,-10-4-100 0 0,-1-1 0 0 0,1 1 0 0 0,0-1 0 0 0,-1 1 0 0 0,1 0 0 0 0,-1-1 0 0 0,1 1 0 0 0,-1 0 0 0 0,1-1 0 0 0,-1 1 0 0 0,1 0 0 0 0,-1 0 0 0 0,0-1-1 0 0,1 1 1 0 0,-1 0 0 0 0,0 0 0 0 0,1 1 0 0 0,0 1-227 0 0,4 12-846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1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28 17047 0 0,'0'0'1816'0'0,"-11"-6"-1752"0"0,3-1 1344 0 0,-1 3 3768 0 0,1-2-4760 0 0,-1 1-416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2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372 505 2303 0 0,'0'0'102'0'0,"2"1"-1"0"0,38 8 9336 0 0,-21-6-6553 0 0,-17-3-2142 0 0,2-1-473 0 0,1-1 1 0 0,-1 0-1 0 0,0 0 1 0 0,0 0-1 0 0,0-1 1 0 0,0 0-1 0 0,0 1 1 0 0,0-1-1 0 0,-1-1 1 0 0,1 1-1 0 0,-1 0 1 0 0,0-1-1 0 0,0 0 1 0 0,0 0-1 0 0,3-6 1 0 0,4-9 10 0 0,0 0 0 0 0,7-24 1 0 0,-10 27 26 0 0,-1 0-182 0 0,25-60 662 0 0,33-124-1 0 0,-63 194-781 0 0,0 0-1 0 0,0 0 1 0 0,0 0-1 0 0,-1 1 1 0 0,0-1-1 0 0,-1-12 1 0 0,1 17-12 0 0,-1 0 1 0 0,1 0 0 0 0,0 0-1 0 0,0 0 1 0 0,-1 0-1 0 0,1 0 1 0 0,-1 0 0 0 0,1 0-1 0 0,-1 0 1 0 0,1 0-1 0 0,-1 0 1 0 0,0 0 0 0 0,1 0-1 0 0,-1 0 1 0 0,0 0 0 0 0,0 1-1 0 0,0-1 1 0 0,1 0-1 0 0,-1 0 1 0 0,0 1 0 0 0,0-1-1 0 0,0 1 1 0 0,0-1-1 0 0,0 1 1 0 0,0-1 0 0 0,0 1-1 0 0,-1 0 1 0 0,1-1 0 0 0,0 1-1 0 0,0 0 1 0 0,0 0-1 0 0,0 0 1 0 0,0 0 0 0 0,0 0-1 0 0,-1 0 1 0 0,1 0-1 0 0,0 0 1 0 0,0 0 0 0 0,0 1-1 0 0,0-1 1 0 0,0 0 0 0 0,0 1-1 0 0,-2 0 1 0 0,-9 3-95 0 0,0 1 0 0 0,0 0 1 0 0,0 1-1 0 0,1 0 0 0 0,-13 10 1 0 0,-52 44-494 0 0,51-40 431 0 0,-6 7 30 0 0,-51 57 1 0 0,-18 39 54 0 0,39-47 27 0 0,-26 42 38 0 0,78-103 13 0 0,0 1 0 0 0,0 0 1 0 0,2 1-1 0 0,0 0 0 0 0,-9 34 0 0 0,15-46 0 0 0,0 0 0 0 0,1 0 0 0 0,-1 1 0 0 0,1-1 0 0 0,0 1 0 0 0,0-1-1 0 0,0 0 1 0 0,1 1 0 0 0,0-1 0 0 0,0 0 0 0 0,0 0 0 0 0,1 0 0 0 0,0 1 0 0 0,3 6 0 0 0,-3-9 1 0 0,0 1-1 0 0,1-1 1 0 0,-1 0 0 0 0,1 0 0 0 0,0 0 0 0 0,0-1 0 0 0,0 1 0 0 0,0-1 0 0 0,0 1 0 0 0,0-1 0 0 0,1 0 0 0 0,-1 0 0 0 0,1 0 0 0 0,-1-1 0 0 0,1 0 0 0 0,0 1 0 0 0,-1-1 0 0 0,1 0 0 0 0,0-1 0 0 0,4 1 0 0 0,2 0 41 0 0,0-1 1 0 0,-1-1-1 0 0,1 0 1 0 0,-1 0-1 0 0,1-1 1 0 0,10-4-1 0 0,-9 4-6 0 0,12-5 41 0 0,0-1 1 0 0,0-1-1 0 0,34-18 0 0 0,-23 8-7 0 0,49-37-1 0 0,-65 42-112 0 0,32-31 0 0 0,-44 38 37 0 0,0 0 0 0 0,-1 0 0 0 0,0 0 0 0 0,0 0 0 0 0,0-1 0 0 0,-1 1 0 0 0,-1-1 0 0 0,5-11 0 0 0,-6 12 50 0 0,6-24 237 0 0,-8 30-228 0 0,0-1 0 0 0,1 0 0 0 0,-1 0 0 0 0,0 1 0 0 0,0-1 0 0 0,-1 0 1 0 0,1 0-1 0 0,0 1 0 0 0,-1-1 0 0 0,1 0 0 0 0,-1 1 0 0 0,1-1 0 0 0,-1 0 0 0 0,-1-2 0 0 0,1 3 86 0 0,-2 2-123 0 0,0-1-1 0 0,0 1 1 0 0,-1-1-1 0 0,1 1 1 0 0,0 0 0 0 0,0 1-1 0 0,0-1 1 0 0,0 0-1 0 0,0 1 1 0 0,0 0-1 0 0,1-1 1 0 0,-1 1 0 0 0,1 0-1 0 0,-1 0 1 0 0,-3 5-1 0 0,-4 4 46 0 0,1 0 0 0 0,-10 15 0 0 0,19-26-61 0 0,-9 14-57 0 0,1 0 1 0 0,0 1-1 0 0,1 0 0 0 0,-6 16 0 0 0,10-23 11 0 0,1 0 0 0 0,0 1 0 0 0,0-1 0 0 0,0 1 0 0 0,1-1 0 0 0,1 1 0 0 0,-1 0 0 0 0,1-1 0 0 0,2 14 0 0 0,-2-20-80 0 0,1 0 0 0 0,-1 0 0 0 0,1-1 1 0 0,-1 1-1 0 0,1 0 0 0 0,0 0 0 0 0,-1 0 0 0 0,1 0 0 0 0,0 0 0 0 0,0-1 0 0 0,0 1 0 0 0,1 0 0 0 0,-1-1 1 0 0,0 1-1 0 0,1-1 0 0 0,-1 1 0 0 0,1-1 0 0 0,-1 0 0 0 0,1 0 0 0 0,0 0 0 0 0,-1 0 0 0 0,1 0 0 0 0,0 0 1 0 0,0 0-1 0 0,0 0 0 0 0,0-1 0 0 0,2 2 0 0 0,13 0-1405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2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11519 0 0,'0'0'6099'0'0,"-1"2"-4518"0"0,0 1-1455 0 0,0 0 0 0 0,0-1 0 0 0,0 1-1 0 0,0 0 1 0 0,1-1 0 0 0,-1 1 0 0 0,1 0 0 0 0,0 0-1 0 0,0-1 1 0 0,0 1 0 0 0,0 0 0 0 0,0 0 0 0 0,0-1 0 0 0,1 4-1 0 0,1-1 14 0 0,-1 0-1 0 0,1-1 1 0 0,0 1-1 0 0,0-1 1 0 0,0 1-1 0 0,1-1 1 0 0,4 6-1 0 0,1 0 64 0 0,1 0 0 0 0,0-1 0 0 0,0 0 0 0 0,1-1 0 0 0,16 11 0 0 0,8 2 145 0 0,59 26 0 0 0,-1-2-57 0 0,-57-25-167 0 0,-1 0 0 0 0,51 42 1 0 0,-76-54-101 0 0,0 0 0 0 0,-1 0-1 0 0,0 1 1 0 0,-1-1 0 0 0,0 2 0 0 0,0-1 0 0 0,-1 1 0 0 0,0 0 0 0 0,-1 0 0 0 0,0 1 0 0 0,0-1 0 0 0,-1 1 0 0 0,4 22-1 0 0,-5-18-8 0 0,-2 0-1 0 0,0 0 0 0 0,-1-1 1 0 0,0 1-1 0 0,-1 0 0 0 0,-1 0 1 0 0,-4 17-1 0 0,0-11 7 0 0,0-1 0 0 0,-1 1 0 0 0,-2-1 0 0 0,-14 26 0 0 0,1-10 43 0 0,-2 0-1 0 0,-2-2 1 0 0,0-1 0 0 0,-48 44-1 0 0,-88 72 338 0 0,114-109-670 0 0,-80 49 0 0 0,104-76-3777 0 0,19-11 820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2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1427 70 10591 0 0,'31'-15'1434'0'0,"45"-16"-1"0"0,-15 8 8532 0 0,-66 23-9822 0 0,0 1 1 0 0,0 0-1 0 0,0 0 0 0 0,1 1 1 0 0,-1 0-1 0 0,0 0 0 0 0,1 0 0 0 0,-9 5 1 0 0,-2 1 70 0 0,-70 33 98 0 0,-19 11-324 0 0,-125 42 0 0 0,106-54-240 0 0,-152 27 0 0 0,132-45-84 0 0,117-19 124 0 0,0-2 0 0 0,0 0 0 0 0,-39-6 0 0 0,32-2-244 0 0,30 6 211 0 0,4-1-375 0 0,0 0 590 0 0,0-1 0 0 0,0 0 0 0 0,1 1 0 0 0,-1-1 0 0 0,1 1 0 0 0,0 0 0 0 0,0 0 1 0 0,0 0-1 0 0,0 0 0 0 0,0 0 0 0 0,0 0 0 0 0,0 0 0 0 0,1 0 0 0 0,-1 1 0 0 0,1-1 0 0 0,-1 1 0 0 0,1 0 0 0 0,0 0 1 0 0,-1 0-1 0 0,1 0 0 0 0,0 0 0 0 0,0 1 0 0 0,0-1 0 0 0,-1 1 0 0 0,1 0 0 0 0,0 0 0 0 0,0 0 0 0 0,0 0 0 0 0,0 0 1 0 0,0 0-1 0 0,-1 1 0 0 0,1 0 0 0 0,4 1 0 0 0,-3-1 71 0 0,0 0 1 0 0,0 0-1 0 0,0 1 1 0 0,0 0-1 0 0,0 0 1 0 0,0 0-1 0 0,-1 0 1 0 0,1 1-1 0 0,-1-1 1 0 0,1 1-1 0 0,-1 0 1 0 0,0 0-1 0 0,0 0 1 0 0,0 1-1 0 0,-1-1 1 0 0,1 1-1 0 0,-1-1 1 0 0,0 1-1 0 0,0 0 1 0 0,0 0-1 0 0,0 0 1 0 0,1 6-1 0 0,-2-2-8 0 0,0 1-1 0 0,0-1 0 0 0,-1 0 1 0 0,0 1-1 0 0,-1-1 0 0 0,0 0 1 0 0,0 1-1 0 0,-4 10 1 0 0,-24 66 83 0 0,26-80-111 0 0,-18 45 41 0 0,-55 92-1 0 0,-44 36-170 0 0,91-141 59 0 0,-55 53-1 0 0,46-50 61 0 0,-29 21 6 0 0,10-10 0 0 0,55-49 8 0 0,0-1-1 0 0,1 1 1 0 0,-1-1 0 0 0,1 1-1 0 0,0 0 1 0 0,-1-1-1 0 0,1 1 1 0 0,0 0 0 0 0,0 0-1 0 0,0 0 1 0 0,0 0 0 0 0,1 0-1 0 0,-1 0 1 0 0,1 0-1 0 0,-1 0 1 0 0,1 0 0 0 0,-1 0-1 0 0,1 0 1 0 0,0 0 0 0 0,0 3-1 0 0,1-3 98 0 0,1-1 122 0 0,3 2-130 0 0,0-1 0 0 0,0 1-1 0 0,0-1 1 0 0,1 0 0 0 0,-1-1 0 0 0,1 1 0 0 0,0-1-1 0 0,-1 0 1 0 0,1-1 0 0 0,0 1 0 0 0,-1-1-1 0 0,1 0 1 0 0,9-1 0 0 0,10-3 266 0 0,45-12-1 0 0,-42 9-150 0 0,58-15 245 0 0,-16 3-132 0 0,0 3 0 0 0,83-7 0 0 0,-38 8-273 0 0,-111 14-100 0 0,1-5-13 0 0,-4 5 12 0 0,0 0 0 0 0,0-1 0 0 0,0 1 0 0 0,-1 0 0 0 0,1 0 0 0 0,-1-1 0 0 0,1 1 0 0 0,-1 0 1 0 0,1-1-1 0 0,-1 1 0 0 0,0-1 0 0 0,0 1 0 0 0,1 0 0 0 0,-1-1 0 0 0,0 1 0 0 0,0-1 0 0 0,-1-1 0 0 0,-4-22-1741 0 0,0 11 110 0 0,-3 0-72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2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59 8751 0 0,'-2'0'674'0'0,"-31"-2"10522"0"0,35 3-10463 0 0,5 4-484 0 0,0-1 1 0 0,0 1-1 0 0,0-2 1 0 0,0 1-1 0 0,1-1 1 0 0,0 0 0 0 0,0-1-1 0 0,0 0 1 0 0,0 0-1 0 0,13 1 1 0 0,11-1 230 0 0,45-2 1 0 0,-59-1-313 0 0,33-1 188 0 0,67-13-1 0 0,49-19-47 0 0,-136 28-297 0 0,27-8-328 0 0,-8 2-2207 0 0,-17 5-4164 0 0,-15 3-530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5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31 16127 0 0,'2'-1'738'0'0,"52"-28"5188"0"0,-53 30-5647 0 0,0 0-276 0 0,-1-1 1 0 0,1 0-1 0 0,-1 1 1 0 0,0-1-1 0 0,1 1 1 0 0,-1-1-1 0 0,1 1 0 0 0,-1-1 1 0 0,0 1-1 0 0,1-1 1 0 0,-1 1-1 0 0,0-1 1 0 0,0 1-1 0 0,1-1 1 0 0,-1 1-1 0 0,0-1 1 0 0,0 1-1 0 0,0 0 0 0 0,0-1 1 0 0,0 1-1 0 0,0-1 1 0 0,1 1-1 0 0,-2 0 1 0 0,1-1-1 0 0,0 1 1 0 0,0-1-1 0 0,0 1 1 0 0,0-1-1 0 0,0 1 1 0 0,0 0-1 0 0,-1-1 0 0 0,1 2 1 0 0,-1-1-5 0 0,-1 4-5 0 0,1-1-1 0 0,-1 0 0 0 0,0 1 1 0 0,-1-1-1 0 0,1 0 1 0 0,-1 0-1 0 0,0 0 1 0 0,0 0-1 0 0,0-1 1 0 0,0 1-1 0 0,-6 4 0 0 0,-4 3-52 0 0,-28 17 0 0 0,-99 42-235 0 0,15-8 81 0 0,75-35 213 0 0,23-13 0 0 0,-38 26 0 0 0,58-34 0 0 0,-1 0 0 0 0,2-1 0 0 0,-1 2 0 0 0,1-1 0 0 0,0 1 0 0 0,0 0 0 0 0,1 1 0 0 0,-1-1 0 0 0,-5 13 0 0 0,10-17 0 0 0,0 0 0 0 0,0-1 0 0 0,0 1 0 0 0,0 0 0 0 0,0 0 0 0 0,0-1 0 0 0,1 1 0 0 0,0 0-1 0 0,-1 0 1 0 0,1 0 0 0 0,0 0 0 0 0,1 0 0 0 0,-1 0 0 0 0,0 0 0 0 0,1-1 0 0 0,1 5 0 0 0,-1-3 0 0 0,1-1-1 0 0,0 1 1 0 0,0-1 0 0 0,0 0 0 0 0,0 0-1 0 0,0 0 1 0 0,1 0 0 0 0,0 0 0 0 0,-1 0-1 0 0,7 4 1 0 0,3 1-1 0 0,0-1 1 0 0,1 0-1 0 0,-1-1 0 0 0,1 0 1 0 0,22 6-1 0 0,-9-5 57 0 0,1 0 0 0 0,0-2 0 0 0,1-1 0 0 0,-1-2 0 0 0,54-1 0 0 0,139-24 951 0 0,-176 16-710 0 0,241-41 751 0 0,-276 46-1060 0 0,-1 0 1 0 0,-1-1-1 0 0,1 0 0 0 0,0 0 1 0 0,-1 0-1 0 0,0-1 0 0 0,1 0 1 0 0,-1-1-1 0 0,-1 0 0 0 0,1 0 1 0 0,9-10-1 0 0,-12 11 3 0 0,0 0-1 0 0,-1 0 0 0 0,1-1 1 0 0,-1 0-1 0 0,0 1 1 0 0,0-1-1 0 0,-1 0 1 0 0,1-1-1 0 0,-1 1 1 0 0,0 0-1 0 0,-1-1 0 0 0,1 1 1 0 0,-1-1-1 0 0,0 1 1 0 0,-1-1-1 0 0,1 0 1 0 0,-1-10-1 0 0,0 14 0 0 0,-1 1 0 0 0,1-1 0 0 0,0 1 1 0 0,0-1-1 0 0,-1 0 0 0 0,1 1 0 0 0,-1-1 0 0 0,0 1 0 0 0,1-1 0 0 0,-1 1 0 0 0,0-1 0 0 0,0 1 1 0 0,0 0-1 0 0,0-1 0 0 0,0 1 0 0 0,0 0 0 0 0,0 0 0 0 0,0-1 0 0 0,0 1 0 0 0,-1 0 0 0 0,1 0 1 0 0,0 1-1 0 0,-1-1 0 0 0,1 0 0 0 0,-1 0 0 0 0,1 1 0 0 0,-1-1 0 0 0,1 1 0 0 0,-1-1 0 0 0,0 1 1 0 0,1 0-1 0 0,-1-1 0 0 0,0 1 0 0 0,-1 0 0 0 0,-7 0-58 0 0,0 1 0 0 0,1 0 0 0 0,-1 0 0 0 0,-16 5 0 0 0,15-4 10 0 0,11-2 58 0 0,-46 10-133 0 0,2 1-1 0 0,-53 21 1 0 0,87-27 125 0 0,0 0 1 0 0,1 0-1 0 0,-1 1 0 0 0,1 0 1 0 0,0 1-1 0 0,1 0 0 0 0,0 0 1 0 0,0 1-1 0 0,0 0 0 0 0,-8 13 1 0 0,13-17-5 0 0,0 0 0 0 0,1 0 0 0 0,0 1 0 0 0,0-1 0 0 0,0 1 0 0 0,0-1 0 0 0,1 1 1 0 0,0 0-1 0 0,0 0 0 0 0,0-1 0 0 0,0 7 0 0 0,1-7-3 0 0,0 0-1 0 0,1 0 1 0 0,-1 0 0 0 0,1 0 0 0 0,0 0 0 0 0,0-1-1 0 0,1 1 1 0 0,-1 0 0 0 0,1-1 0 0 0,-1 1 0 0 0,1-1-1 0 0,0 1 1 0 0,1-1 0 0 0,-1 0 0 0 0,5 5-1 0 0,4 2-973 0 0,-1 0-319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23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6 1839 0 0,'7'-6'17930'0'0,"-22"34"-15808"0"0,-41 65-462 0 0,-62 77-23 0 0,106-151-1619 0 0,1 0 0 0 0,1 1-1 0 0,0 0 1 0 0,2 0 0 0 0,0 1-1 0 0,2 0 1 0 0,0 0 0 0 0,1 1-1 0 0,2 0 1 0 0,0 0 0 0 0,0 37-1 0 0,3-52-31 0 0,1 1-1 0 0,0-1 0 0 0,1 1 0 0 0,-1-1 0 0 0,1 1 0 0 0,0-1 0 0 0,1 0 0 0 0,0 0 1 0 0,0 0-1 0 0,1-1 0 0 0,7 12 0 0 0,-9-15-182 0 0,1 0 0 0 0,0 0 0 0 0,0 0 0 0 0,0-1 0 0 0,0 1 0 0 0,0-1 0 0 0,0 0 1 0 0,1 1-1 0 0,-1-1 0 0 0,5 1 0 0 0,-5-2-446 0 0,1 1 1 0 0,0-1-1 0 0,0-1 0 0 0,-1 1 1 0 0,1 0-1 0 0,0-1 1 0 0,0 0-1 0 0,0 0 0 0 0,0 0 1 0 0,0-1-1 0 0,6 0 1 0 0,11-5-5984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23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89 8751 0 0,'0'0'674'0'0,"0"2"-438"0"0,-4 10 918 0 0,0 0 1 0 0,1 0-1 0 0,1 0 1 0 0,0 1-1 0 0,1-1 1 0 0,0 0-1 0 0,1 16 1 0 0,2-9-145 0 0,0 1 1 0 0,9 33 0 0 0,-8-42-722 0 0,1 0 0 0 0,1 0 0 0 0,0 0-1 0 0,0-1 1 0 0,1 0 0 0 0,7 11 0 0 0,4 0 29 0 0,1-1 0 0 0,0-1 0 0 0,1 0 0 0 0,2-2 1 0 0,-1 0-1 0 0,32 19 0 0 0,147 73 310 0 0,-125-72-563 0 0,-42-21-65 0 0,52 30 0 0 0,-65-35-1354 0 0,-29-24-4506 0 0,-1 2 4097 0 0,1-1-12 0 0</inkml:trace>
  <inkml:trace contextRef="#ctx0" brushRef="#br0" timeOffset="1">532 1 13359 0 0,'0'0'4986'0'0,"-1"2"-3025"0"0,-39 87 1121 0 0,-102 126-1995 0 0,-15-10-846 0 0,99-135-224 0 0,-58 80-766 0 0,99-122-1049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2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9671 0 0,'0'0'748'0'0,"-1"3"-492"0"0,-1 7 195 0 0,0 0 0 0 0,1 1 0 0 0,0-1 0 0 0,1 1 0 0 0,0-1 0 0 0,0 1 0 0 0,1-1 0 0 0,1 1-1 0 0,0-1 1 0 0,0 0 0 0 0,1 0 0 0 0,7 17 0 0 0,0-2-48 0 0,2-2 1 0 0,0 0-1 0 0,2 0 1 0 0,16 21-1 0 0,17 13 1026 0 0,96 92 1 0 0,-11-15 793 0 0,-118-118-1918 0 0,0 0-1 0 0,-2 1 0 0 0,0 0 0 0 0,-1 1 1 0 0,10 22-1 0 0,-17-29-193 0 0,0-1 0 0 0,0 1 0 0 0,-1 0 0 0 0,-1 0 0 0 0,1 0 0 0 0,-2 0 1 0 0,0 0-1 0 0,0 0 0 0 0,-1 0 0 0 0,0 0 0 0 0,-3 15 0 0 0,-1-4-52 0 0,-1-1-1 0 0,0 1 0 0 0,-2-1 1 0 0,0 0-1 0 0,-2-1 1 0 0,0 0-1 0 0,-1 0 1 0 0,-1-1-1 0 0,-1 0 1 0 0,0-1-1 0 0,-21 23 0 0 0,-16 12-125 0 0,-2-1-1 0 0,-70 55 1 0 0,109-98-281 0 0,-1-1 0 0 0,1 0 1 0 0,-22 8-1 0 0,32-15-384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2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4143 0 0,'1'-1'3794'0'0,"2"-2"-3011"0"0,-1 1 1 0 0,0 0 0 0 0,1 0 0 0 0,-1 0-1 0 0,1 1 1 0 0,0-1 0 0 0,-1 0 0 0 0,1 1-1 0 0,0 0 1 0 0,0 0 0 0 0,0 0 0 0 0,0 0-1 0 0,5-1 1 0 0,10-1 682 0 0,21-2 1 0 0,-8 2-293 0 0,178-16 961 0 0,-193 19-2174 0 0,26-3-1358 0 0,-14 1-2384 0 0,-15 1-3618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2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9671 0 0,'0'0'875'0'0,"2"0"-719"0"0,7 1 1077 0 0,-1 0 0 0 0,0-1 0 0 0,1 0 0 0 0,-1-1 0 0 0,11-1-1 0 0,44-12 4014 0 0,-46 10-5437 0 0,293-61 1028 0 0,-258 54-3978 0 0,-26 5-4494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25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 8287 0 0,'9'-4'10760'0'0,"-8"5"-10624"0"0,-1 0-1 0 0,1 0 0 0 0,-1 0 1 0 0,0 0-1 0 0,1 0 0 0 0,-1 0 1 0 0,0 0-1 0 0,0 0 0 0 0,1 1 0 0 0,-1 1 1 0 0,0 0 50 0 0,1 13 114 0 0,-1 0-1 0 0,0 0 1 0 0,-1 0 0 0 0,-1 0-1 0 0,-7 29 1 0 0,3-14 35 0 0,-68 260 1052 0 0,34-149-1238 0 0,-98 274-1462 0 0,123-381-81 0 0,4-14-4453 0 0,2-7-975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2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8287 0 0,'0'0'10627'0'0,"3"0"-9455"0"0,21 1-550 0 0,0-1 0 0 0,0-2 0 0 0,26-4 0 0 0,-27 4-301 0 0,527-90 3349 0 0,-231 33-2779 0 0,2 17-975 0 0,-221 39-2122 0 0,-81 3 244 0 0,-26 13-8227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2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71 2759 0 0,'0'0'126'0'0,"-2"0"-5"0"0,-2-2-62 0 0,1 1 1 0 0,-18-13 16873 0 0,23 13-16345 0 0,23-7-96 0 0,1 0-1 0 0,-1 2 1 0 0,1 1-1 0 0,30-1 1 0 0,-19 1-229 0 0,22-3 274 0 0,1 3-1 0 0,117 3 0 0 0,-168 3-523 0 0,1 1 0 0 0,0-1-1 0 0,-1 1 1 0 0,1 1 0 0 0,-1 0-1 0 0,15 6 1 0 0,-21-8-12 0 0,-1 1 1 0 0,1-1 0 0 0,-1 0-1 0 0,1 1 1 0 0,-1 0 0 0 0,0-1-1 0 0,0 1 1 0 0,0 0 0 0 0,0 0-1 0 0,0 0 1 0 0,0 0 0 0 0,-1 1-1 0 0,1-1 1 0 0,-1 0 0 0 0,1 1-1 0 0,-1-1 1 0 0,0 1 0 0 0,0-1-1 0 0,0 1 1 0 0,0 0 0 0 0,-1-1-1 0 0,1 1 1 0 0,-1 0-1 0 0,1-1 1 0 0,-1 1 0 0 0,0 0-1 0 0,0 4 1 0 0,-2 2-2 0 0,0 0 0 0 0,0 0 0 0 0,-1-1 0 0 0,0 1 0 0 0,0-1 0 0 0,-1 1 0 0 0,0-1 0 0 0,-8 11 0 0 0,-47 59 0 0 0,46-62 0 0 0,-27 30 35 0 0,-21 28 88 0 0,54-65-111 0 0,0 1 1 0 0,1 1-1 0 0,0-1 0 0 0,1 1 1 0 0,-7 19-1 0 0,10-25-10 0 0,1 0-1 0 0,0 0 1 0 0,1 0 0 0 0,-1 0-1 0 0,1 0 1 0 0,0 0-1 0 0,0 0 1 0 0,0 0 0 0 0,1 0-1 0 0,0 0 1 0 0,2 7-1 0 0,-1-4 6 0 0,1-1-1 0 0,1 1 0 0 0,-1-1 0 0 0,1 0 0 0 0,0-1 0 0 0,8 11 0 0 0,6 2 11 0 0,0 0-1 0 0,1-2 1 0 0,29 23-1 0 0,-44-37-16 0 0,11 8 7 0 0,0 0 0 0 0,1-1 0 0 0,0 0 0 0 0,28 11 0 0 0,-35-17-6 0 0,1-1 0 0 0,0-1 0 0 0,-1 1 0 0 0,1-1 0 0 0,0-1 0 0 0,0 0 0 0 0,0 0 1 0 0,0-1-1 0 0,0 0 0 0 0,12-3 0 0 0,-19 3 487 0 0,14-4-2593 0 0,-17 4 1925 0 0,1 0-1 0 0,-1 0 1 0 0,1-1-1 0 0,-1 1 1 0 0,0 0 0 0 0,1 0-1 0 0,-1 0 1 0 0,0-1-1 0 0,1 1 1 0 0,-1 0 0 0 0,0-1-1 0 0,0 1 1 0 0,1 0-1 0 0,-1-1 1 0 0,0 1 0 0 0,0 0-1 0 0,1-1 1 0 0,-1 1-1 0 0,0 0 1 0 0,0-1 0 0 0,0 1-1 0 0,0 0 1 0 0,0-1-1 0 0,0 1 1 0 0,0-1 0 0 0,1 1-1 0 0,-1-1 1 0 0,0 1-1 0 0,0 0 1 0 0,0-1 0 0 0,-1 1-1 0 0,1-1 1 0 0,0 1-1 0 0,0 0 1 0 0,0-1 0 0 0,0 1-1 0 0,0-1 1 0 0,0 1-1 0 0,-1 0 1 0 0,1-1 0 0 0,-7-14-2103 0 0,5 12-12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2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30 5527 0 0,'0'0'498'0'0,"3"0"-406"0"0,0 0 338 0 0,1 1 1 0 0,0-1-1 0 0,0 0 0 0 0,0-1 1 0 0,6 0-1 0 0,-1-1 2267 0 0,1-1 0 0 0,12-6 0 0 0,17-4 1768 0 0,-31 12-1607 0 0,-21 4-2348 0 0,-91 12-402 0 0,-166 47 0 0 0,257-58-108 0 0,-26 11 0 0 0,28-9 0 0 0,3 2 0 0 0,7-4 1 0 0,0 0 1 0 0,0 0-1 0 0,0 0 0 0 0,1 0 1 0 0,-1-1-1 0 0,1 1 0 0 0,0 0 1 0 0,0 0-1 0 0,0 0 0 0 0,1 0 1 0 0,0 4-1 0 0,0-3-2 0 0,0 0 1 0 0,0 0-1 0 0,0 0 0 0 0,1 0 1 0 0,0 0-1 0 0,-1-1 0 0 0,2 1 0 0 0,-1-1 1 0 0,4 6-1 0 0,3 4 8 0 0,-1 1-7 0 0,0 0 0 0 0,19 23 0 0 0,-8-13 0 0 0,-8-8 52 0 0,-10-13-15 0 0,-1-1-2 0 0,1-1-11 0 0,-1-1-1 0 0,0 1 1 0 0,0 0-1 0 0,1-1 1 0 0,-1 1-1 0 0,0 0 1 0 0,0 0-1 0 0,-1 0 1 0 0,1-1-1 0 0,0 1 1 0 0,-1 0-1 0 0,1-1 1 0 0,-1 1-1 0 0,1 0 1 0 0,-1-1-1 0 0,0 1 1 0 0,1 0-1 0 0,-1-1 1 0 0,0 1-1 0 0,0-1 1 0 0,0 0-1 0 0,-1 1 1 0 0,1-1-1 0 0,0 0 1 0 0,0 0-1 0 0,-1 1 1 0 0,1-1-1 0 0,-3 1 1 0 0,-2 2 35 0 0,0-1 0 0 0,0 1 0 0 0,0-1 0 0 0,0 0 0 0 0,-11 3 0 0 0,-11-1 15 0 0,0 0 0 0 0,0-2 1 0 0,0-1-1 0 0,-36-2 0 0 0,50 0-69 0 0,7 1-2 0 0,4-1-5 0 0,1 1 0 0 0,0-1 0 0 0,-1 0 0 0 0,1 0 0 0 0,0 0 0 0 0,-1 0 0 0 0,1-1 0 0 0,0 1 0 0 0,-4-2 0 0 0,-8 0-355 0 0,0 1 1 0 0,-21 1-1 0 0,24 0-304 0 0,9 0-179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27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5527 0 0,'0'0'13520'0'0,"3"0"-12698"0"0,49 5 918 0 0,64-2 1 0 0,-107-3-1692 0 0,15-2 8 0 0,41-6-1 0 0,-23 1-57 0 0,20-3 78 0 0,22-3-4932 0 0,-70 12-2095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5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12151 0 0,'0'0'1398'0'0,"2"0"-828"0"0,95-8 3236 0 0,6 0-2297 0 0,25 17-1351 0 0,-32 0-95 0 0,15-9 556 0 0,-44-2-134 0 0,198-15 601 0 0,-163 7-869 0 0,105 4 0 0 0,-15 20-217 0 0,-68-2 0 0 0,9-12 341 0 0,-60-2-202 0 0,102-9-34 0 0,-98 4-63 0 0,29-2 153 0 0,118-6 775 0 0,-202 14-886 0 0,1 1 0 0 0,-1 1 0 0 0,0 2 0 0 0,0 0 0 0 0,43 12 0 0 0,-34-3-84 0 0,-19-7 0 0 0,-1-1 0 0 0,1-1 0 0 0,21 5 0 0 0,-7-6 67 0 0,-1-2 1 0 0,0-1-1 0 0,1-1 0 0 0,44-9 1 0 0,29-2 123 0 0,-62 10-105 0 0,0 2 0 0 0,-1 2 0 0 0,66 9 0 0 0,-93-8-86 0 0,6 3 4 0 0,-12-4-1 0 0,0 0 0 0 0,0 0 0 0 0,-1-1 0 0 0,1 1 0 0 0,0-1 0 0 0,0 0 1 0 0,0 0-1 0 0,5 0 0 0 0,-2 0 18 0 0,30 0-10 0 0,-6-2-11 0 0,-21 2 0 0 0,0 3 0 0 0,-1 0-13 0 0,-5-1-53 0 0,3 2-12 0 0,-5-3-14 0 0,7 1-44 0 0,11 8-15 0 0,-10-7 74 0 0,-7-2-51 0 0,3 1-385 0 0,3 2-342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27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15263 0 0,'0'0'1747'0'0,"2"0"-1075"0"0,52-3 2444 0 0,77-13-1 0 0,-19 0-1193 0 0,-80 13-1730 0 0,-10 0-236 0 0,1 1 0 0 0,25 1 0 0 0,17 4-4482 0 0,-50-1-3324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2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77 13735 0 0,'0'0'630'0'0,"0"-2"-14"0"0,-1-3-445 0 0,1 2-146 0 0,0 1 0 0 0,0-1 0 0 0,0 0 0 0 0,0 1 0 0 0,1-1 0 0 0,-1 1 0 0 0,2-6 1 0 0,8-18 2454 0 0,-9 24-1604 0 0,-1 2-803 0 0,1 0 1 0 0,0 0-1 0 0,-1-1 1 0 0,1 1 0 0 0,-1 0-1 0 0,1 0 1 0 0,-1-1 0 0 0,1 1-1 0 0,-1 0 1 0 0,1-1 0 0 0,-1 1-1 0 0,1-1 1 0 0,-1 1-1 0 0,1 0 1 0 0,0-2 0 0 0,9-6 892 0 0,-10 8-912 0 0,1 0 0 0 0,-1 0 0 0 0,1 0 1 0 0,0-1-1 0 0,-1 1 0 0 0,1 0 0 0 0,-1 0 1 0 0,1 0-1 0 0,-1 0 0 0 0,1 0 0 0 0,0 0 1 0 0,-1 0-1 0 0,1 0 0 0 0,-1 0 0 0 0,1 0 1 0 0,-1 0-1 0 0,1 0 0 0 0,0 1 0 0 0,-1-1 1 0 0,1 0-1 0 0,-1 0 0 0 0,1 0 1 0 0,-1 1-1 0 0,1-1 0 0 0,-1 0 0 0 0,1 1 1 0 0,0 0-1 0 0,0 0-7 0 0,-1 0 0 0 0,1 0 0 0 0,0 1 0 0 0,0-1 0 0 0,-1 0 0 0 0,1 0 0 0 0,-1 1 0 0 0,1-1 1 0 0,-1 1-1 0 0,0-1 0 0 0,1 2 0 0 0,-1 3 22 0 0,1 0 0 0 0,-1 0 0 0 0,0 0 0 0 0,-1 0 0 0 0,-1 7 0 0 0,-11 40 91 0 0,-3-1 0 0 0,-34 75 0 0 0,13-37-80 0 0,-60 156-85 0 0,44-111-1017 0 0,9-50-7485 0 0,29-61 2281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2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65 15895 0 0,'0'0'728'0'0,"-2"1"-17"0"0,-18 7 2910 0 0,20-7-3530 0 0,0 0-1 0 0,0 0 1 0 0,0 0 0 0 0,0 0-1 0 0,0 0 1 0 0,0 0 0 0 0,1 0-1 0 0,-1 0 1 0 0,0 0-1 0 0,1 0 1 0 0,-1-1 0 0 0,0 1-1 0 0,1 0 1 0 0,-1 0-1 0 0,1 0 1 0 0,-1 0 0 0 0,1-1-1 0 0,0 1 1 0 0,-1 0 0 0 0,1 0-1 0 0,0-1 1 0 0,-1 1-1 0 0,1 0 1 0 0,0-1 0 0 0,0 1-1 0 0,0-1 1 0 0,1 1-1 0 0,6 3 90 0 0,0 0-1 0 0,0 0 0 0 0,0-1 0 0 0,1 0 0 0 0,-1-1 0 0 0,15 2 0 0 0,55 3 526 0 0,-57-5-509 0 0,538-7 2276 0 0,-117-34-1896 0 0,-100-24-1402 0 0,-253 43-1585 0 0,-77 18-303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3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78 8839 0 0,'57'-21'815'0'0,"34"-14"254"0"0,-37 14 12305 0 0,-60 23-14487 0 0,-34 11 1244 0 0,-1-2 0 0 0,-43 7 0 0 0,-86 4 296 0 0,99-13-368 0 0,-226 21-422 0 0,266-24 241 0 0,-6-1-97 0 0,36-5 131 0 0,1-2-185 0 0,3-2 257 0 0,-1 0 1 0 0,1 0-1 0 0,-1 0 1 0 0,1 0 0 0 0,1 0-1 0 0,4-4 1 0 0,-4 4-31 0 0,1-1 0 0 0,-1 1 1 0 0,-1-1-1 0 0,7-10 1 0 0,-6 6-162 0 0,-3 7-1 0 0,-1 1-233 0 0,2-16-38 0 0,-2 16 254 0 0,-2 1-70 0 0,-2-1 259 0 0,-1 1-1 0 0,1 0 1 0 0,0 0 0 0 0,-1 0-1 0 0,1 0 1 0 0,0 1 0 0 0,-1 0-1 0 0,1 0 1 0 0,0 0-1 0 0,0 0 1 0 0,0 1 0 0 0,0 0-1 0 0,0 0 1 0 0,0 0-1 0 0,0 0 1 0 0,-4 4 0 0 0,-8 5 148 0 0,2 2 1 0 0,-20 19 0 0 0,26-24-41 0 0,-113 110 352 0 0,112-109-395 0 0,-1-1 0 0 0,0 0 0 0 0,-11 6 0 0 0,-18 14 74 0 0,39-28-91 0 0,-1 0 0 0 0,1 0 0 0 0,0 0 0 0 0,0 0 1 0 0,-1 1-1 0 0,1-1 0 0 0,0 0 0 0 0,0 0 0 0 0,-1 1 0 0 0,1-1 0 0 0,0 0 0 0 0,0 0 1 0 0,-1 1-1 0 0,1-1 0 0 0,0 0 0 0 0,0 1 0 0 0,0-1 0 0 0,0 0 0 0 0,0 0 0 0 0,0 1 1 0 0,0-1-1 0 0,-1 0 0 0 0,1 1 0 0 0,0-1 0 0 0,0 1 0 0 0,0-1 0 0 0,0 0 1 0 0,0 1-1 0 0,0-1 0 0 0,1 0 0 0 0,-1 1 0 0 0,0-1 0 0 0,0 0 0 0 0,0 0 0 0 0,0 1 1 0 0,1 0-1 0 0,0 0 1 0 0,0 0 0 0 0,0 0 0 0 0,0 0 0 0 0,0 0 0 0 0,0 0-1 0 0,0-1 1 0 0,0 1 0 0 0,0 0 0 0 0,2 0 0 0 0,28 10 38 0 0,10-2-18 0 0,74 6 0 0 0,-83-11-27 0 0,10-2-6 0 0,45-3 0 0 0,-25 0 0 0 0,-47 1-2 0 0,167 4 184 0 0,-147-1-25 0 0,1 2 0 0 0,0 1 0 0 0,35 11 0 0 0,-59-14-107 0 0,-1 2-1 0 0,0-1 1 0 0,0 2 0 0 0,0-1-1 0 0,0 2 1 0 0,-1-1-1 0 0,0 1 1 0 0,17 16 0 0 0,-23-19-25 0 0,1 1 0 0 0,-1-1 1 0 0,0 1-1 0 0,-1 0 0 0 0,1 0 1 0 0,-1 0-1 0 0,0 0 0 0 0,0 1 1 0 0,-1-1-1 0 0,0 1 0 0 0,0 0 1 0 0,0 0-1 0 0,0 0 0 0 0,-1 0 1 0 0,0 0-1 0 0,0 0 0 0 0,-1 0 1 0 0,0 0-1 0 0,0 10 0 0 0,-3-7 42 0 0,1-1-1 0 0,-1 1 0 0 0,0 0 0 0 0,-1-1 0 0 0,0 1 1 0 0,0-1-1 0 0,-1 0 0 0 0,0-1 0 0 0,0 1 0 0 0,-1-1 1 0 0,0 0-1 0 0,0 0 0 0 0,-9 7 0 0 0,1-4 24 0 0,-1 0 0 0 0,0 0-1 0 0,-1-2 1 0 0,1 0 0 0 0,-1-1-1 0 0,-34 11 1 0 0,11-8 86 0 0,-77 11 0 0 0,57-14-127 0 0,-1-3-1 0 0,1-2 1 0 0,0-3 0 0 0,-1-2-1 0 0,-67-13 1 0 0,115 14-102 0 0,0 0 0 0 0,1-1 0 0 0,-1-1 0 0 0,1 1-1 0 0,0-2 1 0 0,-18-9 0 0 0,27 13-180 0 0,3-1-124 0 0,-1 1 283 0 0,0-1 0 0 0,1 1 0 0 0,-1-1 0 0 0,1 1 0 0 0,0 0 0 0 0,-1-1 0 0 0,1 1 0 0 0,0 0 0 0 0,0-1 0 0 0,0 1 0 0 0,0 0 0 0 0,0 0 0 0 0,0 0 0 0 0,2-2 0 0 0,19-13-726 0 0,-9 10-161 0 0,0 0 0 0 0,1 1 0 0 0,0 0 0 0 0,16-3-1 0 0,-19 6-6 0 0,24-7-5426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3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61 4143 0 0,'0'0'319'0'0,"-2"1"148"0"0,-3-1 1280 0 0,-12 3 9649 0 0,7 0-7384 0 0,12-3-3636 0 0,34-2 167 0 0,-1-2-1 0 0,36-8 0 0 0,-12 1-286 0 0,156-27-664 0 0,-213 38-71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3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12207 0 0,'-2'2'562'0'0,"-63"37"5542"0"0,68-26-4770 0 0,-2-12-1243 0 0,0 1-1 0 0,0 0 1 0 0,0-1 0 0 0,0 1-1 0 0,0-1 1 0 0,1 1-1 0 0,-1-1 1 0 0,0 0 0 0 0,1 1-1 0 0,-1-1 1 0 0,1 0-1 0 0,-1 0 1 0 0,1 0 0 0 0,0 0-1 0 0,-1 0 1 0 0,1 0 0 0 0,0-1-1 0 0,0 1 1 0 0,0-1-1 0 0,3 1 1 0 0,4 1 267 0 0,1 0 1 0 0,17 0-1 0 0,-21-2-261 0 0,94-2 830 0 0,-27 0-617 0 0,-38 0-331 0 0,1-2-1 0 0,40-9 1 0 0,-49 8-126 0 0,11-2-88 0 0,44-7-2872 0 0,-46 5 535 0 0,-26 5 1584 0 0,5 2-323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3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 6911 0 0,'-1'1'5694'0'0,"-35"31"978"0"0,-24 13-5889 0 0,29-22 47 0 0,-32 21 138 0 0,31-23-386 0 0,-47 42 0 0 0,-40 60 223 0 0,100-101-750 0 0,2 1 1 0 0,0 1 0 0 0,-24 48 0 0 0,39-67-50 0 0,0 0-1 0 0,0-1 1 0 0,0 1 0 0 0,1 0-1 0 0,0 0 1 0 0,0 0 0 0 0,0 0 0 0 0,0 6-1 0 0,1-9-2 0 0,1 1 0 0 0,-1 0 1 0 0,0-1-1 0 0,1 1 0 0 0,-1 0 0 0 0,1-1 0 0 0,0 1 0 0 0,0-1 0 0 0,0 1 0 0 0,0-1 0 0 0,0 0 0 0 0,0 1 0 0 0,1-1 0 0 0,-1 0 0 0 0,1 0 0 0 0,0 0 0 0 0,2 2 0 0 0,4 3 11 0 0,0-1 0 0 0,0-1 0 0 0,1 1-1 0 0,0-1 1 0 0,0-1 0 0 0,0 0-1 0 0,0 0 1 0 0,1-1 0 0 0,0 0 0 0 0,0 0-1 0 0,-1-1 1 0 0,17 1 0 0 0,1-1 52 0 0,0-2 0 0 0,-1 0 0 0 0,43-7 0 0 0,-37 2 81 0 0,0-1-1 0 0,-1-2 1 0 0,0-1-1 0 0,0-1 1 0 0,56-28 0 0 0,-66 27-58 0 0,-1-2-1 0 0,0 0 1 0 0,-1-1 0 0 0,-1-1 0 0 0,0 0 0 0 0,-1-1 0 0 0,0-2 0 0 0,25-33 0 0 0,-35 40-91 0 0,-1-1 1 0 0,0 0-1 0 0,0 0 0 0 0,-1-1 0 0 0,-1 1 0 0 0,0-1 1 0 0,-1 0-1 0 0,0 0 0 0 0,-1 0 0 0 0,-1-1 0 0 0,0 1 1 0 0,-1 0-1 0 0,0-1 0 0 0,-1 1 0 0 0,0 0 0 0 0,-1-1 1 0 0,0 1-1 0 0,-2 0 0 0 0,1 0 0 0 0,-2 1 0 0 0,1-1 1 0 0,-9-15-1 0 0,10 24-33 0 0,0-1 1 0 0,-1 0-1 0 0,1 0 1 0 0,-1 1-1 0 0,0 0 0 0 0,0 0 1 0 0,0 0-1 0 0,-1 0 1 0 0,1 1-1 0 0,-1 0 1 0 0,0 0-1 0 0,-10-5 1 0 0,8 5-11 0 0,-1 0-1 0 0,-1 1 1 0 0,1 0 0 0 0,0 1 0 0 0,-1-1 0 0 0,1 1 0 0 0,-17 1 0 0 0,2 2-101 0 0,0 1 0 0 0,0 1 0 0 0,0 1-1 0 0,1 1 1 0 0,-32 12 0 0 0,39-12-9 0 0,0 0-1 0 0,0 1 0 0 0,-25 16 1 0 0,36-20 43 0 0,0 0-1 0 0,0 0 1 0 0,0 1-1 0 0,1-1 1 0 0,-1 1 0 0 0,1 0-1 0 0,-4 6 1 0 0,6-8-40 0 0,-1 1 0 0 0,1 0 0 0 0,0-1 1 0 0,0 1-1 0 0,0 0 0 0 0,0-1 0 0 0,1 1 0 0 0,-1 0 0 0 0,1 0 1 0 0,0-1-1 0 0,0 1 0 0 0,0 0 0 0 0,0 0 0 0 0,1 4 1 0 0,3 6-1337 0 0,4-1-274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3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0,'0'0'819'0'0,"1"1"-534"0"0,43 52 7228 0 0,0 1-3974 0 0,-42-51-3289 0 0,0 0 1 0 0,0 0-1 0 0,0 1 0 0 0,-1-1 0 0 0,2 6 1 0 0,2 3 256 0 0,-3-11-105 0 0,2 12 918 0 0,-4-10-1246 0 0,0 0 1 0 0,0 0 0 0 0,-1 0 0 0 0,1 0-1 0 0,-1 0 1 0 0,0-1 0 0 0,1 1 0 0 0,-3 4-1 0 0,-16 22 417 0 0,5-8-405 0 0,8-10-70 0 0,5-11-151 0 0,1 1 0 0 0,-1 0 0 0 0,1 0 0 0 0,-1 0 0 0 0,0 0 0 0 0,1 0 0 0 0,-1-1 1 0 0,0 1-1 0 0,1 0 0 0 0,-1 0 0 0 0,0-1 0 0 0,0 1 0 0 0,0-1 0 0 0,0 1 0 0 0,0-1 0 0 0,-1 1 0 0 0,0 2-1570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3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33 10591 0 0,'0'0'819'0'0,"-2"0"-534"0"0,-11 7 1212 0 0,0 1-1 0 0,1 0 0 0 0,-1 0 1 0 0,1 1-1 0 0,1 1 1 0 0,0 0-1 0 0,-14 16 0 0 0,10-11-35 0 0,28-11-942 0 0,-8-4-437 0 0,1 1 1 0 0,-1-1-1 0 0,0-1 1 0 0,1 1-1 0 0,-1-1 1 0 0,0 1-1 0 0,8-3 1 0 0,38-15 174 0 0,-33 11-149 0 0,66-27 101 0 0,21-8-10 0 0,-96 39-177 0 0,76-21 130 0 0,-75 22-125 0 0,1 0 0 0 0,-1 1 0 0 0,1 0 0 0 0,-1 1 0 0 0,0 0 0 0 0,15 3 0 0 0,-14 1 26 0 0,-10-3-50 0 0,0 1 0 0 0,0-1 0 0 0,0 1 0 0 0,0-1 0 0 0,0 1-1 0 0,0 0 1 0 0,-1 0 0 0 0,1-1 0 0 0,0 1 0 0 0,-1 0 0 0 0,1 0 0 0 0,-1 0 0 0 0,0 0 0 0 0,0 0 0 0 0,0-1-1 0 0,0 1 1 0 0,0 0 0 0 0,0 0 0 0 0,0 0 0 0 0,-1 0 0 0 0,1 0 0 0 0,0 0 0 0 0,-2 2 0 0 0,0 3-5 0 0,-1 1 1 0 0,0-1 0 0 0,0 1 0 0 0,-6 8 0 0 0,-7 7-3 0 0,0-1 0 0 0,-1-1 0 0 0,-1 0 0 0 0,-1-1 0 0 0,-1-1 0 0 0,-26 19 0 0 0,-141 89-158 0 0,166-115 136 0 0,12-6 25 0 0,-10 5-10 0 0,-1 2-1 0 0,2 0 0 0 0,0 1 0 0 0,0 0 0 0 0,-20 23 0 0 0,25-22 12 0 0,6-8 0 0 0,0 0 0 0 0,1 1 0 0 0,-6 10 0 0 0,5-8 0 0 0,2-1 11 0 0,4-7 47 0 0,23 9 161 0 0,-5-7-124 0 0,0-1 0 0 0,0-1 0 0 0,1-1 1 0 0,-1 0-1 0 0,33-3 0 0 0,-27 1-26 0 0,247-13 803 0 0,-155 12-457 0 0,-35 2-230 0 0,13 0 951 0 0,-54 1-3443 0 0,9-1-6676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3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447 292 2303 0 0,'19'-32'539'0'0,"-1"-1"0"0"0,18-42-1 0 0,-28 54 659 0 0,1-1 1336 0 0,9-30-1 0 0,-15 43-1503 0 0,0 0 0 0 0,6-11 0 0 0,-1 1 3886 0 0,-7 22-4603 0 0,0 4-170 0 0,0-1 0 0 0,0 1-1 0 0,0 0 1 0 0,-1 0 0 0 0,0 0-1 0 0,0 0 1 0 0,-1 0 0 0 0,0-1-1 0 0,-3 12 1 0 0,-3 8 213 0 0,-12 28 0 0 0,12-36-211 0 0,-99 245 409 0 0,-45 131 199 0 0,73-129-767 0 0,69-233-49 0 0,-26 60 0 0 0,30-81 23 0 0,-1 0 1 0 0,-1 0-1 0 0,0 0 0 0 0,0-1 1 0 0,-1 0-1 0 0,0 0 0 0 0,-1-1 1 0 0,-13 11-1 0 0,16-15-88 0 0,0 0 0 0 0,-1-1-1 0 0,1 0 1 0 0,-1 0 0 0 0,0 0 0 0 0,0-1 0 0 0,-13 5 0 0 0,4-6-185 0 0,14-14 165 0 0,1 7 157 0 0,1 1 0 0 0,0 1 1 0 0,0-1-1 0 0,0 1 0 0 0,0 0 1 0 0,1-1-1 0 0,0 1 1 0 0,0-1-1 0 0,0 1 0 0 0,0 0 1 0 0,3-5-1 0 0,19-33 92 0 0,-13 25-11 0 0,11-15 150 0 0,30-37 1 0 0,5-5 104 0 0,-37 45-238 0 0,80-110 152 0 0,-81 115-214 0 0,2 1 0 0 0,0 1 1 0 0,41-32-1 0 0,-52 46 24 0 0,1 0-1 0 0,0 1 1 0 0,0 1-1 0 0,0 0 1 0 0,1 0-1 0 0,0 1 1 0 0,0 0-1 0 0,17-4 1 0 0,-23 7-40 0 0,0 1 0 0 0,0-1 0 0 0,0 1 0 0 0,0 0 0 0 0,0 0-1 0 0,-1 0 1 0 0,1 0 0 0 0,0 1 0 0 0,0 0 0 0 0,0 0 0 0 0,-1 1 0 0 0,1-1 0 0 0,0 1 0 0 0,-1 0 0 0 0,0 0 0 0 0,1 0 0 0 0,-1 1 0 0 0,0-1 0 0 0,0 1 0 0 0,0 0 0 0 0,0 0 0 0 0,5 7 0 0 0,-3-2 17 0 0,1 1 1 0 0,-1 0-1 0 0,-1 1 1 0 0,0-1-1 0 0,0 1 1 0 0,-1 0-1 0 0,0 1 1 0 0,0-1-1 0 0,-2 0 1 0 0,1 1-1 0 0,-1 0 1 0 0,1 20-1 0 0,-2-19 24 0 0,-2 0 0 0 0,1-1-1 0 0,-1 1 1 0 0,-1-1 0 0 0,0 0 0 0 0,0 1 0 0 0,-1-1-1 0 0,-1 0 1 0 0,0 0 0 0 0,0 0 0 0 0,-1-1-1 0 0,-7 12 1 0 0,3-10-49 0 0,0 0 1 0 0,-1-1-1 0 0,0 0 0 0 0,0 0 1 0 0,-22 16-1 0 0,-66 37-124 0 0,88-58 70 0 0,-25 14-75 0 0,0-2 1 0 0,-1-1-1 0 0,-1-2 0 0 0,-47 12 0 0 0,75-25 88 0 0,0 0-1 0 0,0 0 1 0 0,0-1-1 0 0,0 0 1 0 0,0 0-1 0 0,0-1 1 0 0,0 0-1 0 0,-17-3 1 0 0,26 3 11 0 0,-1-1 0 0 0,0 1 1 0 0,1-1-1 0 0,-1 1 0 0 0,0 0 0 0 0,1-1 1 0 0,-1 1-1 0 0,1-1 0 0 0,-1 0 0 0 0,1 1 1 0 0,-1-1-1 0 0,1 1 0 0 0,0-1 0 0 0,-1 0 1 0 0,1 1-1 0 0,0-1 0 0 0,-1 0 0 0 0,1 1 1 0 0,0-1-1 0 0,0 0 0 0 0,-1 1 0 0 0,1-3 1 0 0,0 2-22 0 0,-1-2-21 0 0,0 0-1 0 0,1 0 1 0 0,-1 0-1 0 0,1 0 1 0 0,0 0-1 0 0,0 0 1 0 0,0 0-1 0 0,0 0 0 0 0,1 0 1 0 0,-1 0-1 0 0,1-1 1 0 0,-1 2-1 0 0,1-1 1 0 0,0 0-1 0 0,0 0 1 0 0,2-3-1 0 0,3-5-310 0 0,0 0-1 0 0,13-15 0 0 0,-15 19 159 0 0,16-18-1194 0 0,3-5-317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3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16 7831 0 0,'10'-3'731'0'0,"0"0"0"0"0,13-6 8187 0 0,-36 9-7804 0 0,5 0-926 0 0,1 0 0 0 0,-1 1 0 0 0,1 0 1 0 0,0 0-1 0 0,-1 0 0 0 0,1 1 0 0 0,-8 3 1 0 0,-51 24 276 0 0,35-15-267 0 0,0 1-148 0 0,0 2 0 0 0,1 0-1 0 0,0 2 1 0 0,-37 32 0 0 0,56-41-50 0 0,11-10 0 0 0,0 1 0 0 0,-1-1 0 0 0,1 0 0 0 0,0 1 0 0 0,-1-1 0 0 0,1 0 0 0 0,0 1 0 0 0,-1-1 0 0 0,1 1 0 0 0,0-1 0 0 0,0 0 0 0 0,0 1 0 0 0,-1-1 0 0 0,1 1 0 0 0,0-1 0 0 0,0 1 0 0 0,0-1 0 0 0,0 1 0 0 0,0 0 0 0 0,0 0 0 0 0,1-1 0 0 0,0 1 0 0 0,0 0 0 0 0,0-1 0 0 0,-1 1 0 0 0,1 0 0 0 0,0-1 0 0 0,0 1 0 0 0,0-1 0 0 0,0 1 0 0 0,0-1 0 0 0,0 0 0 0 0,0 0 0 0 0,0 1 0 0 0,2-1 0 0 0,21 4 0 0 0,-20-3 0 0 0,8 0 7 0 0,-1-1 0 0 0,1 0 0 0 0,-1-1-1 0 0,1 0 1 0 0,14-3 0 0 0,-14 2-27 0 0,-1 0 0 0 0,1 1-1 0 0,0 0 1 0 0,20 2 0 0 0,-24 0 1 0 0,1 0 0 0 0,0 1 0 0 0,0 0 1 0 0,-1 0-1 0 0,1 1 0 0 0,10 5 0 0 0,-14-5 10 0 0,0 0 0 0 0,0 1 1 0 0,-1-1-1 0 0,1 1 0 0 0,0 0 1 0 0,-1 0-1 0 0,0 1 0 0 0,0-1 1 0 0,-1 1-1 0 0,5 7 0 0 0,5 9-16 0 0,-2 2 0 0 0,12 33 1 0 0,2 5 42 0 0,-22-56 58 0 0,1 0 0 0 0,-1 0 1 0 0,1 0-1 0 0,8 8 0 0 0,9 15 662 0 0,-20-27-715 0 0,0 1 1 0 0,0 0-1 0 0,0 0 1 0 0,0 0-1 0 0,-1 0 1 0 0,1 0 0 0 0,-1 0-1 0 0,1 0 1 0 0,-1 0-1 0 0,0 0 1 0 0,0 0-1 0 0,0 0 1 0 0,0 1 0 0 0,-1 1-1 0 0,1-1-21 0 0,-2 0 0 0 0,1 0 0 0 0,0 0 0 0 0,-1 0 0 0 0,1 0 0 0 0,-1 0 0 0 0,0-1 0 0 0,0 1 0 0 0,-4 4 1 0 0,1-1 17 0 0,-1-1 0 0 0,1 0 0 0 0,-8 5 0 0 0,0-2 30 0 0,0-1 0 0 0,0-1 0 0 0,0 0 0 0 0,-1 0-1 0 0,1-2 1 0 0,-1 0 0 0 0,-1 0 0 0 0,1-1 0 0 0,-27 1-1 0 0,-8-2 250 0 0,-76-6 0 0 0,104 3-233 0 0,0-1-2 0 0,-12 1 37 0 0,0-1 0 0 0,1-3 0 0 0,-59-14 0 0 0,86 18-92 0 0,-12-8 6 0 0,16 9-19 0 0,1-1 1 0 0,0 1 0 0 0,0-1 0 0 0,0 1-1 0 0,0-1 1 0 0,0 1 0 0 0,0-1-1 0 0,0 1 1 0 0,0-1 0 0 0,0 1-1 0 0,1-1 1 0 0,-1 1 0 0 0,0-1-1 0 0,0 1 1 0 0,0-1 0 0 0,0 1-1 0 0,1 0 1 0 0,-1-1 0 0 0,0 1 0 0 0,1-1-1 0 0,-1 1 1 0 0,1-1 0 0 0,-1 1-4 0 0,4-5-123 0 0,1 0-1 0 0,0 0 1 0 0,0 1 0 0 0,0 0-1 0 0,1 0 1 0 0,-1 0 0 0 0,1 0-1 0 0,0 1 1 0 0,7-3 0 0 0,-7 3-156 0 0,54-24-2557 0 0,-19 13-2511 0 0,-3 3-1028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5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4607 0 0,'0'0'13296'0'0,"10"-1"-12280"0"0,-1-3 132 0 0,-5 3 358 0 0,-8 11-798 0 0,-2 4-1041 0 0,2-7 355 0 0,4-5 95 0 0,0-4-64 0 0,6-9-53 0 0,0-1-1 0 0,1 1 0 0 0,0 0 0 0 0,11-13 0 0 0,-18 23-68 0 0,0 3 12 0 0,-44 68 174 0 0,43-66-64 0 0,-3 4-31 0 0,3-6 274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5983 0 0,'0'0'464'0'0,"-1"1"-305"0"0,-6 4-380 0 0,1-1 1266 0 0,1 0 0 0 0,0 0 0 0 0,-6 7 0 0 0,9-9-618 0 0,1 0 0 0 0,-1 0 0 0 0,1 0-1 0 0,0 0 1 0 0,0 0 0 0 0,0 0 0 0 0,0 1 0 0 0,0-1 0 0 0,0 0-1 0 0,0 1 1 0 0,1-1 0 0 0,-1 0 0 0 0,1 4 0 0 0,0 10-221 0 0,0-1 0 0 0,2 1 0 0 0,0-1 0 0 0,0 1 1 0 0,1-1-1 0 0,1 0 0 0 0,1 0 0 0 0,0 0 0 0 0,1-1 1 0 0,10 18-1 0 0,10 13 125 0 0,52 70 0 0 0,-4-21 32 0 0,32 45 476 0 0,-96-122-721 0 0,0 0 1 0 0,-1 1 0 0 0,-1-1-1 0 0,0 2 1 0 0,-2-1 0 0 0,9 36-1 0 0,-12-37-49 0 0,-1 0-1 0 0,0 0 1 0 0,-2 0-1 0 0,0 0 1 0 0,0 1 0 0 0,-2-1-1 0 0,0 0 1 0 0,-1 0-1 0 0,0 0 1 0 0,-2-1-1 0 0,0 1 1 0 0,-1-1 0 0 0,-11 23-1 0 0,-3-4 84 0 0,-1-2-1 0 0,-2 0 1 0 0,-40 45 0 0 0,21-35 60 0 0,-74 61 0 0 0,54-58-175 0 0,-1-3 0 0 0,-91 46-1 0 0,131-77-306 0 0,-38 14 0 0 0,51-22-49 0 0,0-1-1 0 0,-1-1 1 0 0,1 1 0 0 0,0-2 0 0 0,-1 1 0 0 0,-15-1 0 0 0,1-5-1456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131 152 2303 0 0,'-2'-2'102'0'0,"-1"0"-93"0"0,-1 0 1 0 0,0-1 0 0 0,0 1-1 0 0,0 1 1 0 0,0-1-1 0 0,-7-2 1 0 0,-5 2 3075 0 0,15 2-2615 0 0,0 0-1 0 0,1 0 1 0 0,-1 1 0 0 0,0-1 0 0 0,1 0 0 0 0,-1 0 0 0 0,0 0 0 0 0,1 1-1 0 0,-1-1 1 0 0,0 0 0 0 0,1 1 0 0 0,-1-1 0 0 0,1 1 0 0 0,-2 0-1 0 0,-7 10 2802 0 0,-1 12-2015 0 0,8-9-1168 0 0,1 0-1 0 0,1-1 0 0 0,0 1 1 0 0,0 0-1 0 0,2-1 0 0 0,0 1 1 0 0,4 16-1 0 0,1 14 224 0 0,8 92 1093 0 0,-6 203 0 0 0,-58 147-82 0 0,47-471-1293 0 0,-20 163 566 0 0,22-163-487 0 0,0-12 408 0 0,-1-6-311 0 0,-2-7-76 0 0,0 0-1 0 0,1-1 0 0 0,0 1 0 0 0,1-1 1 0 0,0 1-1 0 0,0-1 0 0 0,2-15 0 0 0,1 7 27 0 0,0 0-1 0 0,2 1 1 0 0,8-30-1 0 0,8-6-2 0 0,1 1-1 0 0,3 1 1 0 0,34-53-1 0 0,106-135 117 0 0,36 12 103 0 0,16 18 86 0 0,-118 116-212 0 0,134-118-226 0 0,-169 155-613 0 0,-61 56 356 0 0,-22 40-10046 0 0,3-12 3281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36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91 1839 0 0,'97'-65'1141'0'0,"-55"39"14442"0"0,-44 28-15232 0 0,-9 12-46 0 0,-1 0 0 0 0,0-1 0 0 0,-14 13 0 0 0,-11 10 180 0 0,-44 53 337 0 0,-87 126 0 0 0,131-162-806 0 0,2 2 0 0 0,3 2 0 0 0,3 0 0 0 0,-25 69 0 0 0,50-116-20 0 0,0 1-1 0 0,1 0 0 0 0,0 0 1 0 0,1 0-1 0 0,1 0 1 0 0,0 0-1 0 0,0 0 0 0 0,1 0 1 0 0,0 1-1 0 0,1-1 1 0 0,0 0-1 0 0,1 0 1 0 0,0 0-1 0 0,1 0 0 0 0,4 11 1 0 0,-4-17-112 0 0,-1 0 0 0 0,1 0 0 0 0,1 0 0 0 0,-1-1 0 0 0,1 1 0 0 0,0-1 1 0 0,0 0-1 0 0,0 0 0 0 0,0 0 0 0 0,1-1 0 0 0,0 0 0 0 0,0 0 0 0 0,-1 0 0 0 0,2 0 0 0 0,-1-1 0 0 0,0 0 0 0 0,0 0 1 0 0,1 0-1 0 0,-1 0 0 0 0,1-1 0 0 0,0 0 0 0 0,-1 0 0 0 0,1-1 0 0 0,0 0 0 0 0,-1 0 0 0 0,1 0 0 0 0,7-2 1 0 0,13-3-1391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3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10135 0 0,'5'-8'588'0'0,"-2"3"-451"0"0,0 0 0 0 0,-1 0-1 0 0,1 0 1 0 0,2-10 0 0 0,0-7 6779 0 0,-5 25-6072 0 0,1 2-613 0 0,18 104 2685 0 0,-14-92-2649 0 0,0 0-1 0 0,1 0 1 0 0,1 0 0 0 0,13 23-1 0 0,-4-15-46 0 0,1 0 0 0 0,1-1 0 0 0,1-1 0 0 0,1 0 0 0 0,40 34 0 0 0,-23-27 44 0 0,1-1-1 0 0,84 45 1 0 0,-71-47-223 0 0,-3-2 15 0 0,72 49 0 0 0,-77-43-56 0 0,-28-17 0 0 0,-12-11-399 0 0,1 0 0 0 0,-2 1 1 0 0,1 0-1 0 0,0-1 0 0 0,-1 1 0 0 0,1 0 0 0 0,2 7 0 0 0,-3-11-342 0 0,0 0 563 0 0,0 0 0 0 0,1 0 0 0 0,-1-1 0 0 0,-1 1 0 0 0,1-1 0 0 0,0 0 0 0 0,0 1 0 0 0,0-1-1 0 0,0 0 1 0 0,0 0 0 0 0,-1 0 0 0 0,1-1 0 0 0,0 1 0 0 0,-1 0 0 0 0,1 0 0 0 0,1-2 0 0 0,-1 0-340 0 0,1 0 1 0 0,-1 0 0 0 0,1-1-1 0 0,-1 1 1 0 0,0 0-1 0 0,0-1 1 0 0,-1 1 0 0 0,2-5-1 0 0,0-5-4898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3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 16583 0 0,'0'0'1506'0'0,"0"3"-1241"0"0,-3 16-13 0 0,-1 1 0 0 0,-1-1 1 0 0,-1 0-1 0 0,0-1 0 0 0,-17 34 0 0 0,0-9 661 0 0,-37 51-1 0 0,32-57-733 0 0,-1-1-1 0 0,-2-2 0 0 0,-63 55 0 0 0,-120 76 491 0 0,186-145-656 0 0,-166 129-53 0 0,161-126-433 0 0,31-22 194 0 0,4-4-187 0 0,70-85-4038 0 0,-33 39 2826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3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14567 0 0,'-2'1'664'0'0,"-4"0"-316"0"0,2-1-304 0 0,-1 1 0 0 0,1 0-1 0 0,0 0 1 0 0,0 0 0 0 0,0 0 0 0 0,0 1 0 0 0,0 0 0 0 0,0 0 0 0 0,1 0-1 0 0,-1 0 1 0 0,0 0 0 0 0,1 1 0 0 0,0-1 0 0 0,-5 5 0 0 0,3 0 101 0 0,0-1 0 0 0,0 1 1 0 0,1 0-1 0 0,0 0 0 0 0,0 0 1 0 0,1 1-1 0 0,0-1 0 0 0,0 1 1 0 0,1 0-1 0 0,0-1 0 0 0,0 1 1 0 0,1 0-1 0 0,0 0 0 0 0,0 1 1 0 0,1-1-1 0 0,0 0 0 0 0,1 11 1 0 0,2 1 17 0 0,0 1-1 0 0,2-1 1 0 0,0 0 0 0 0,1 0 0 0 0,15 32 0 0 0,-7-25-42 0 0,0 0 0 0 0,2-1 0 0 0,24 31 0 0 0,64 66 442 0 0,9 11 364 0 0,-97-112-627 0 0,-1 2 0 0 0,0-1 0 0 0,-2 2 0 0 0,13 32 0 0 0,-19-38-112 0 0,-1 1-1 0 0,-1 0 1 0 0,-1 0-1 0 0,-1 0 1 0 0,0 0-1 0 0,-2 1 1 0 0,0-1-1 0 0,-1 1 1 0 0,-1-1-1 0 0,-5 27 1 0 0,1-25-86 0 0,0 0 0 0 0,-1 0 0 0 0,-2 0 0 0 0,0-1 0 0 0,-1 0 0 0 0,-1-1 1 0 0,-1 0-1 0 0,-26 37 0 0 0,17-34-82 0 0,0-1 0 0 0,-1 0 0 0 0,-2-2 0 0 0,0 0 1 0 0,-1-2-1 0 0,-1 0 0 0 0,-43 22 0 0 0,53-31-29 0 0,-11 6-170 0 0,-49 20 0 0 0,38-20-430 0 0,37-14 540 0 0,-1-1 1 0 0,0 0-1 0 0,1 1 1 0 0,-1-1-1 0 0,0 0 0 0 0,0 0 1 0 0,1 0-1 0 0,-1 0 0 0 0,0 0 1 0 0,1 1-1 0 0,-1-1 1 0 0,0 0-1 0 0,0-1 0 0 0,1 1 1 0 0,-1 0-1 0 0,0 0 0 0 0,1 0 1 0 0,-1 0-1 0 0,0-1 0 0 0,1 1 1 0 0,-2 0-1 0 0,1-1-276 0 0,0 1 190 0 0,1 0-1 0 0,-1 0 1 0 0,0 0-1 0 0,0 0 1 0 0,1-1-1 0 0,-1 1 1 0 0,1 0-1 0 0,-1 0 1 0 0,0-1-1 0 0,1 1 1 0 0,-1 0-1 0 0,0-1 1 0 0,1 1-1 0 0,-1 0 0 0 0,1-1 1 0 0,-1 1-1 0 0,1-1 1 0 0,-1 0-1 0 0,-1-1-378 0 0,0 1-1258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3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18 1375 0 0,'-2'1'107'0'0,"-15"7"-145"0"0,-22 12 1390 0 0,11-4 9291 0 0,19-5-5945 0 0,23-4-3564 0 0,-11-5-1013 0 0,-1 0-1 0 0,1-1 0 0 0,0 1 1 0 0,0-1-1 0 0,0 0 0 0 0,0 0 1 0 0,0 0-1 0 0,0 0 0 0 0,0 0 1 0 0,0-1-1 0 0,6 1 0 0 0,14-3 499 0 0,0-1-1 0 0,41-9 0 0 0,-25 4-210 0 0,71-19 532 0 0,8 0-435 0 0,-114 26-488 0 0,29-5-150 0 0,55-2 1 0 0,-86 8-931 0 0,-6 15-10074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3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18655 0 0,'0'0'1692'0'0,"3"2"-1312"0"0,9 6-98 0 0,0 0 0 0 0,0-1 0 0 0,1-1 0 0 0,0 0 0 0 0,0 0 0 0 0,0-1 0 0 0,1-1 0 0 0,-1-1 0 0 0,1 0 0 0 0,0 0 0 0 0,0-1 0 0 0,1-1 0 0 0,24-1 0 0 0,-3-2-204 0 0,-1-1 0 0 0,0-1 0 0 0,0-3 0 0 0,-1 0 0 0 0,0-2 0 0 0,41-17-1 0 0,49-22-3860 0 0,-84 31 2321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3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15319 0 0,'0'0'4498'0'0,"2"2"-3554"0"0,1 1-803 0 0,0 0 1 0 0,-1 0-1 0 0,1 0 1 0 0,-1 0 0 0 0,0 1-1 0 0,0-1 1 0 0,0 1-1 0 0,0 0 1 0 0,0-1-1 0 0,-1 1 1 0 0,0 0 0 0 0,1 0-1 0 0,-2 0 1 0 0,2 8-1 0 0,-2 6 90 0 0,-1 0-1 0 0,0 0 0 0 0,-7 29 1 0 0,-18 52 274 0 0,24-95-482 0 0,-81 224 381 0 0,-18-9-35 0 0,83-181-357 0 0,-45 83-2416 0 0,50-101 1607 0 0,0 0 0 0 0,0-1 0 0 0,-28 29 0 0 0,39-47-771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38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10 103 2759 0 0,'-9'8'16490'0'0,"13"-2"-15400"0"0,0 1-738 0 0,0-4-189 0 0,0 1-1 0 0,1-1 0 0 0,-1-1 1 0 0,1 1-1 0 0,-1-1 0 0 0,1 1 0 0 0,0-1 1 0 0,0-1-1 0 0,0 1 0 0 0,0-1 1 0 0,9 2-1 0 0,9 0 333 0 0,32 0 0 0 0,-36-3-253 0 0,290-12 1781 0 0,-237 7-1702 0 0,188-19 595 0 0,-91 7-313 0 0,-58 6-703 0 0,137-31 0 0 0,-123 10-1163 0 0,-75 17-6735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5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220 100 4607 0 0,'0'0'15478'0'0,"-1"2"-15172"0"0,-71 99 163 0 0,35-51-466 0 0,2-6 5 0 0,22-29 61 0 0,1 0 0 0 0,1 1 0 0 0,0 0-1 0 0,-12 27 1 0 0,22-42-37 0 0,0 0 0 0 0,1 1 0 0 0,-1-1-1 0 0,1 0 1 0 0,-1 1 0 0 0,1-1 0 0 0,0 1 0 0 0,0-1 0 0 0,-1 1-1 0 0,1-1 1 0 0,0 1 0 0 0,0-1 0 0 0,0 1 0 0 0,1-1 0 0 0,-1 1-1 0 0,0-1 1 0 0,1 0 0 0 0,-1 1 0 0 0,1-1 0 0 0,-1 1 0 0 0,1-1-1 0 0,-1 0 1 0 0,1 1 0 0 0,0-1 0 0 0,0 0 0 0 0,0 0 0 0 0,0 0-1 0 0,1 2 1 0 0,0-2 17 0 0,1 1-1 0 0,-1 0 0 0 0,1-1 1 0 0,-1 0-1 0 0,1 1 0 0 0,0-1 0 0 0,-1 0 1 0 0,1-1-1 0 0,0 1 0 0 0,0 0 1 0 0,0-1-1 0 0,-1 0 0 0 0,1 1 1 0 0,4-1-1 0 0,6-1 54 0 0,-1 0 0 0 0,0-1 1 0 0,1 0-1 0 0,19-7 0 0 0,47-21 84 0 0,-63 23-183 0 0,0-1 0 0 0,-1 0 0 0 0,0-1 0 0 0,0-1-1 0 0,-1-1 1 0 0,0 0 0 0 0,-1-1 0 0 0,17-18-1 0 0,-25 23-71 0 0,1 1 0 0 0,-1-1 1 0 0,-1 0-1 0 0,1 0 0 0 0,-1 0 0 0 0,0-1 0 0 0,-1 1 0 0 0,0-1 0 0 0,0 0 0 0 0,-1 0 0 0 0,0 0 0 0 0,0-1 1 0 0,-1 1-1 0 0,0 0 0 0 0,0-1 0 0 0,-1 1 0 0 0,0-1 0 0 0,0 1 0 0 0,-3-13 0 0 0,0 10-80 0 0,0 1 0 0 0,0 0 0 0 0,-1 0 0 0 0,0 0 0 0 0,-1 1 0 0 0,0-1 0 0 0,0 1 0 0 0,-1 0 0 0 0,-1 0 0 0 0,1 1 0 0 0,-12-11 0 0 0,15 17 118 0 0,0 1-1 0 0,1-1 1 0 0,-2 0 0 0 0,1 1-1 0 0,0 0 1 0 0,0 0-1 0 0,0 0 1 0 0,-1 0 0 0 0,1 0-1 0 0,0 1 1 0 0,-1 0-1 0 0,1-1 1 0 0,0 1 0 0 0,-1 0-1 0 0,1 1 1 0 0,-1-1-1 0 0,1 1 1 0 0,0-1 0 0 0,-1 1-1 0 0,-4 2 1 0 0,-6 2-15 0 0,0 0 1 0 0,1 2-1 0 0,-18 9 1 0 0,26-13-21 0 0,0 1 0 0 0,0-1 0 0 0,0 1 0 0 0,0 0 0 0 0,0 0 0 0 0,1 0 0 0 0,0 1 0 0 0,0 0 0 0 0,0-1 0 0 0,0 2 0 0 0,1-1 0 0 0,0 0 0 0 0,-3 7 0 0 0,5-10-833 0 0,3 0-254 0 0,5 5-50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4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70 6703 0 0,'0'0'608'0'0,"-1"-2"-500"0"0,-4-7-78 0 0,4 7 58 0 0,0-3 71 0 0,-16-25 28 0 0,15 28-38 0 0,0 0-1 0 0,0 0 0 0 0,0 0 0 0 0,0 1 0 0 0,0-1 0 0 0,0 1 1 0 0,0-1-1 0 0,-1 1 0 0 0,1 0 0 0 0,0 0 0 0 0,-1 0 0 0 0,1 0 1 0 0,-1 0-1 0 0,-4 0 0 0 0,-4 0 280 0 0,-1 1 0 0 0,1 1 0 0 0,-1 0 0 0 0,1 1-1 0 0,-1 0 1 0 0,1 0 0 0 0,-14 6 0 0 0,3-2-67 0 0,15-4-177 0 0,0 1 1 0 0,0-1-1 0 0,-13 9 4732 0 0,34-15-3796 0 0,-11 3-132 0 0,0 1-577 0 0,4 0-238 0 0,-1 1 0 0 0,0 0 0 0 0,1 0-1 0 0,-1 0 1 0 0,0 1 0 0 0,0 0 0 0 0,1 0 0 0 0,10 6 0 0 0,23 7-31 0 0,-16-10-104 0 0,0-1-1 0 0,0-2 0 0 0,48 0 0 0 0,-43-2-4 0 0,0 2-1 0 0,35 5 1 0 0,-54-5-33 0 0,7 1 0 0 0,0 0 0 0 0,-1 2 0 0 0,1 0 0 0 0,18 8 0 0 0,-31-11 0 0 0,0 0 0 0 0,0 1 0 0 0,0-1 0 0 0,-1 1 0 0 0,1 0 0 0 0,-1 0 0 0 0,0 0 0 0 0,0 0 0 0 0,4 5 0 0 0,-6-6 0 0 0,1 1 0 0 0,-1 0 0 0 0,0-1 0 0 0,1 1 0 0 0,-1 0 0 0 0,0 0 0 0 0,-1 0 0 0 0,1 0 0 0 0,0 0 0 0 0,-1 0 0 0 0,0 0 0 0 0,1 0 0 0 0,-1 0 0 0 0,-1 0 0 0 0,1 3 0 0 0,-1 1-2 0 0,-1-1 0 0 0,1 1-1 0 0,-1-1 1 0 0,-1 0 0 0 0,1 1-1 0 0,-1-1 1 0 0,0 0 0 0 0,0 0 0 0 0,-1 0-1 0 0,-5 6 1 0 0,-6 6-13 0 0,-28 26-1 0 0,14-15 20 0 0,-16 15 34 0 0,24-25 15 0 0,-31 36 0 0 0,46-48-47 0 0,1 0 0 0 0,0 1 0 0 0,1-1 0 0 0,0 1 0 0 0,0 0 0 0 0,1 0 0 0 0,-1 0 0 0 0,2 1 0 0 0,-4 14 0 0 0,5-15-6 0 0,1-1 1 0 0,0 0-1 0 0,0 1 0 0 0,1-1 0 0 0,-1 0 0 0 0,2 1 1 0 0,-1-1-1 0 0,1 0 0 0 0,0 0 0 0 0,1 0 0 0 0,-1 0 1 0 0,5 7-1 0 0,6 9-4 0 0,31 43 0 0 0,-31-49-2 0 0,5 9-12 0 0,-4-5 0 0 0,1-1 0 0 0,22 23 0 0 0,-32-38 33 0 0,1 1 0 0 0,1-1 0 0 0,-1 0 0 0 0,1 0 0 0 0,0-1 0 0 0,0 0 0 0 0,0 0 0 0 0,0-1-1 0 0,1 0 1 0 0,-1 0 0 0 0,10 2 0 0 0,11 1 270 0 0,0-1 1 0 0,51 1-1 0 0,-76-6-248 0 0,-11-8-4129 0 0,5 6 3643 0 0,-12-7-1127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4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18 9759 0 0,'0'0'6991'0'0,"4"0"-6758"0"0,17 4 477 0 0,0-1 0 0 0,23 1 0 0 0,-41-4-312 0 0,0 0 2 0 0,9 2-61 0 0,1 1 520 0 0,-6-2 2999 0 0,-6-4-3794 0 0,3-7 1 0 0,-3 8 5 0 0,-1-1-16 0 0,-1-7-43 0 0,0 9-9 0 0,0 0 0 0 0,0 0 0 0 0,0 1 0 0 0,0-1 0 0 0,0 1-1 0 0,0-1 1 0 0,0 1 0 0 0,0-1 0 0 0,0 1 0 0 0,0 0 0 0 0,0 0 0 0 0,-1-1 0 0 0,1 1-1 0 0,0 0 1 0 0,0 0 0 0 0,0 0 0 0 0,-1 0 0 0 0,1 0 0 0 0,0 1 0 0 0,0-1 0 0 0,-2 1-1 0 0,-31 7 65 0 0,28-6-56 0 0,-60 16 15 0 0,0 2 0 0 0,-84 40 0 0 0,141-54-37 0 0,5-3-36 0 0,-1 8 36 0 0,5-9 9 0 0,0-1 1 0 0,0 1-1 0 0,0 0 1 0 0,0-1-1 0 0,0 1 0 0 0,0-1 1 0 0,1 1-1 0 0,-1-1 0 0 0,0 1 1 0 0,1-1-1 0 0,-1 1 0 0 0,1-1 1 0 0,0 1-1 0 0,0-1 0 0 0,-1 0 1 0 0,1 1-1 0 0,0-1 0 0 0,0 0 1 0 0,0 0-1 0 0,0 0 0 0 0,0 1 1 0 0,3 0-1 0 0,1 2-13 0 0,0 0 1 0 0,0-1-1 0 0,0 1 0 0 0,8 3 0 0 0,31 11 4 0 0,-25-11 11 0 0,23 14 0 0 0,-35-18 1 0 0,-1 1 0 0 0,0 1 1 0 0,0-1-1 0 0,-1 1 0 0 0,0 0 0 0 0,1 0 1 0 0,5 9-1 0 0,13 20 11 0 0,-17-18 31 0 0,-6-13-38 0 0,-1 1-1 0 0,1-1 0 0 0,-1 1 0 0 0,0 0 1 0 0,0-1-1 0 0,0 1 0 0 0,-1 0 0 0 0,0-1 1 0 0,1 1-1 0 0,-1-1 0 0 0,0 1 0 0 0,0-1 1 0 0,-1 1-1 0 0,1-1 0 0 0,-1 0 0 0 0,0 0 1 0 0,0 0-1 0 0,0 0 0 0 0,0 0 0 0 0,0 0 1 0 0,-3 3-1 0 0,-5 3 41 0 0,0 1-1 0 0,0-2 1 0 0,0 1-1 0 0,-17 9 1 0 0,-9 2-1 0 0,-1-1 0 0 0,0-2-1 0 0,-2-2 1 0 0,0-1 0 0 0,-50 10 0 0 0,67-18-43 0 0,1-2 0 0 0,-1 0 0 0 0,1-1 0 0 0,-1-1 0 0 0,0-1 0 0 0,0-1 0 0 0,0-1 0 0 0,-35-6 0 0 0,46 5-15 0 0,9 1-54 0 0,6 3-1154 0 0,42 11-1053 0 0,-16-8 939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4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20 5527 0 0,'-9'15'16728'0'0,"12"-14"-16568"0"0,0 1-132 0 0,1-1 0 0 0,0 0 0 0 0,-1 0 0 0 0,1 0 0 0 0,0-1-1 0 0,0 1 1 0 0,-1-1 0 0 0,1 0 0 0 0,0 0 0 0 0,0 0 0 0 0,0 0 0 0 0,4-2 0 0 0,9-2 172 0 0,24-8 1 0 0,-23 6-165 0 0,-16 6-35 0 0,1-1 1 0 0,0 1-1 0 0,-1-1 1 0 0,1 0-1 0 0,-1 0 0 0 0,1 0 1 0 0,-1-1-1 0 0,0 1 0 0 0,3-2 1 0 0,0 1 18 0 0,21-1 10 0 0,-10 1 39 0 0,-13 1 350 0 0,-1 4-343 0 0,2 12 5 0 0,-4-11-73 0 0,0 0-1 0 0,-1-1 0 0 0,1 1 0 0 0,-1-1 0 0 0,0 1 0 0 0,-1-1 0 0 0,1 1 0 0 0,0-1 0 0 0,-1 0 0 0 0,0 0 0 0 0,0 0 0 0 0,-3 5 0 0 0,-3 2 11 0 0,0 0 1 0 0,-13 12-1 0 0,-3-2-18 0 0,-1-2 0 0 0,-47 29 0 0 0,22-17 0 0 0,13-7-51 0 0,21-14-10 0 0,1 0 0 0 0,0 2 0 0 0,0 0 0 0 0,-24 24 0 0 0,30-24 13 0 0,8-10 47 0 0,1 0 0 0 0,-1 0 0 0 0,1 0 0 0 0,-1 0 0 0 0,1 0 0 0 0,-1 0 0 0 0,1 0 0 0 0,0 0 0 0 0,0 0 0 0 0,-1 0 0 0 0,1 1 0 0 0,0 0 2 0 0,1-1 0 0 0,-1 0 0 0 0,0 1 0 0 0,0-1 0 0 0,1 0 0 0 0,-1 0 0 0 0,1 1 0 0 0,-1-1 0 0 0,1 0 0 0 0,1 2 0 0 0,1 1 36 0 0,1 1 0 0 0,0-1 0 0 0,0 0 0 0 0,0-1 0 0 0,0 1 0 0 0,0-1 0 0 0,1 0 0 0 0,0 0 0 0 0,0 0 0 0 0,5 2 0 0 0,55 20 522 0 0,-61-24-491 0 0,13 5 93 0 0,-1-2 0 0 0,1 0 0 0 0,0-1 0 0 0,1-1-1 0 0,-1-1 1 0 0,19 0 0 0 0,105-17 641 0 0,-30 1-418 0 0,-96 13-317 0 0,-12 2-26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4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11487 0 0,'0'0'1040'0'0,"2"-1"-702"0"0,27-9 2209 0 0,1 1 1 0 0,58-10 0 0 0,-4 2-777 0 0,36-5-776 0 0,-94 16-1579 0 0,-1 2 0 0 0,1 0 0 0 0,39 1 0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4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97 11055 0 0,'0'0'852'0'0,"-2"2"-560"0"0,-9 5 5938 0 0,14-5-6079 0 0,0 0 1 0 0,0 0 0 0 0,0 0 0 0 0,0 0-1 0 0,0-1 1 0 0,0 1 0 0 0,0-1 0 0 0,0 0-1 0 0,1 0 1 0 0,-1 0 0 0 0,0 0 0 0 0,1-1-1 0 0,-1 1 1 0 0,0-1 0 0 0,5 0 0 0 0,7 0 129 0 0,0-1 0 0 0,17-4 0 0 0,-27 4-174 0 0,51-10 604 0 0,66-22 0 0 0,55-18-110 0 0,-110 37-448 0 0,22 7-1865 0 0,-75 7 1031 0 0,10-2-718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4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81 7831 0 0,'8'-4'331'0'0,"1"-2"-6"0"0,14-18 77 0 0,-18 18 326 0 0,1 2 0 0 0,0-1 0 0 0,0 0 1 0 0,0 1-1 0 0,9-4 0 0 0,-12 7 812 0 0,-1 0-473 0 0,3-2-488 0 0,9-4-83 0 0,-5 5 3426 0 0,1 6-3237 0 0,-8-3-561 0 0,2 3 248 0 0,-2 0-318 0 0,-1-1 0 0 0,1 1-1 0 0,-1 0 1 0 0,0 0 0 0 0,0 0-1 0 0,0-1 1 0 0,-1 1 0 0 0,1 0 0 0 0,-1 0-1 0 0,0 0 1 0 0,-1 7 0 0 0,-1-2 18 0 0,0-1-1 0 0,0 1 1 0 0,-1 0 0 0 0,-5 11 0 0 0,-132 292 799 0 0,61-156-788 0 0,41-84-32 0 0,-30 82 0 0 0,62-140-269 0 0,-3 10-2429 0 0,1 0-1 0 0,-6 26 0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4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46 150 6911 0 0,'-17'-2'528'0'0,"2"4"-341"0"0,1 2 10713 0 0,18-4-10069 0 0,289-26 4659 0 0,8 3-3148 0 0,48-6-1349 0 0,282-37-1008 0 0,-600 62-121 0 0,-5 0-867 0 0,-8 3-3795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4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83 4607 0 0,'28'-7'256'0'0,"1"-1"-1"0"0,32-14 0 0 0,-37 12 2135 0 0,-1 1 1 0 0,1 1 0 0 0,1 1-1 0 0,33-4 2944 0 0,-56 12-4693 0 0,8 3-8 0 0,-7-3 1391 0 0,-4 2-1812 0 0,-1 1-177 0 0,0 0-1 0 0,-1 0 1 0 0,1-1-1 0 0,-1 1 1 0 0,0-1-1 0 0,1 1 1 0 0,-1-1-1 0 0,-1 0 1 0 0,1 0-1 0 0,0 0 1 0 0,-1 0 0 0 0,0-1-1 0 0,1 0 1 0 0,-1 1-1 0 0,0-1 1 0 0,0-1-1 0 0,-7 3 1 0 0,-9 3 42 0 0,-1-2 0 0 0,-30 5 1 0 0,30-6-25 0 0,-286 42-36 0 0,292-45-18 0 0,-126 12-15 0 0,42-8-1200 0 0,91-5 694 0 0,7 0 495 0 0,1-1 1 0 0,-1 1 0 0 0,1 0-1 0 0,-1 0 1 0 0,1 0 0 0 0,-1 1 0 0 0,1-1-1 0 0,-1 0 1 0 0,1 0 0 0 0,-1 0-1 0 0,1 0 1 0 0,-1 0 0 0 0,1 0 0 0 0,-1 1-1 0 0,1-1 1 0 0,-1 0 0 0 0,1 1-1 0 0,-1-1 1 0 0,1 0 0 0 0,-1 0 0 0 0,1 1-1 0 0,0-1 1 0 0,-1 1 0 0 0,1-1-1 0 0,0 0 1 0 0,-1 1 0 0 0,1-1 0 0 0,0 1-1 0 0,0-1 1 0 0,-1 1 0 0 0,1-1-1 0 0,0 1 1 0 0,0 0 0 0 0,-75 95 388 0 0,36-50-259 0 0,38-44-103 0 0,-24 34 0 0 0,12-17 0 0 0,-3 10-12 0 0,15-27-47 0 0,-3 15-17 0 0,3-14 23 0 0,4-2 0 0 0,13 5 42 0 0,-9-5 11 0 0,0-1 0 0 0,1 0 0 0 0,-1-1 0 0 0,0 0 0 0 0,1 0 0 0 0,-1 0 0 0 0,0-1 0 0 0,0 0 0 0 0,9-4 0 0 0,23-5 0 0 0,14 1 37 0 0,82-5 0 0 0,-111 14 76 0 0,0 1 0 0 0,0 1 0 0 0,0 1 0 0 0,0 1 0 0 0,45 13 0 0 0,-17 1 131 0 0,96 45 0 0 0,-143-58-244 0 0,1-1 0 0 0,-1 1 0 0 0,1-1 0 0 0,-1 1 0 0 0,0 1 0 0 0,0-1 0 0 0,-1 1 0 0 0,1 0 0 0 0,3 6 0 0 0,1 4 0 0 0,-3 4 0 0 0,-2-1 13 0 0,-5-12 18 0 0,0-1 0 0 0,0 1 0 0 0,0-1 0 0 0,-1 0 0 0 0,1 1 0 0 0,-1-1 0 0 0,-1 0 0 0 0,1 0-1 0 0,-1 0 1 0 0,1 0 0 0 0,-1-1 0 0 0,-1 1 0 0 0,1-1 0 0 0,-1 1 0 0 0,-5 4 0 0 0,-4 3 136 0 0,0 0 0 0 0,-1-1 0 0 0,-24 15 0 0 0,17-15-54 0 0,1 0 0 0 0,-1-1 1 0 0,-41 12-1 0 0,-70 11-109 0 0,45-12 56 0 0,-169 39 135 0 0,223-54-211 0 0,31-5-60 0 0,3-3-72 0 0,0-2 92 0 0,1 0 0 0 0,0 0 0 0 0,1 0 0 0 0,-1 1 0 0 0,1 0 0 0 0,0-1 0 0 0,0 1 0 0 0,0 0 0 0 0,0 0 0 0 0,0 0 0 0 0,5-2 0 0 0,9-7-297 0 0,18-9-1 0 0,-28 17 216 0 0,146-82-5179 0 0,-87 47 3335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4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5063 0 0,'0'0'1786'0'0,"-2"1"-357"0"0,-50 27 4456 0 0,50-27-4497 0 0,1-1-1338 0 0,1 0-1 0 0,-1 1 0 0 0,1-1 1 0 0,0 0-1 0 0,-1 0 0 0 0,1 0 0 0 0,0 1 1 0 0,-1-1-1 0 0,1 0 0 0 0,0 0 1 0 0,-1 1-1 0 0,-2 5 5199 0 0,93-13-3336 0 0,-67 4-1638 0 0,1 1 1 0 0,-1 1-1 0 0,0 0 1 0 0,1 2-1 0 0,34 6 1 0 0,-45-4-198 0 0,-9-2 487 0 0,-6 2-492 0 0,-2 2-59 0 0,0 1 0 0 0,0-1-1 0 0,-1 0 1 0 0,1 0 0 0 0,-1 0 0 0 0,-1-1-1 0 0,-6 6 1 0 0,-46 28 79 0 0,43-30-86 0 0,-124 88-177 0 0,41-28 70 0 0,93-64 101 0 0,1-1 0 0 0,-1 1 0 0 0,1 0 0 0 0,0 0 0 0 0,0 1 0 0 0,-5 6 0 0 0,-2 6 0 0 0,11-11 0 0 0,1-2 0 0 0,1 10 0 0 0,-1-12 13 0 0,1 1 0 0 0,-1-1 0 0 0,1 0 0 0 0,0 0 0 0 0,0 0 0 0 0,0 0 0 0 0,0 0 0 0 0,0 0 1 0 0,0-1-1 0 0,1 1 0 0 0,-1-1 0 0 0,0 0 0 0 0,1 1 0 0 0,-1-1 0 0 0,1 0 0 0 0,0 0 0 0 0,-1-1 0 0 0,4 2 0 0 0,6 0 100 0 0,0 0 1 0 0,22 0-1 0 0,-30-2-100 0 0,90-1 347 0 0,1-4 0 0 0,120-21-1 0 0,-94 0-406 0 0,-107 20-323 0 0,-11 4 290 0 0,0 1-175 0 0,8-8-1694 0 0,-9 7 109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5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46 9095 0 0,'-93'33'5572'0'0,"87"-30"-559"0"0,19 2-3431 0 0,0-3-1216 0 0,0-1 0 0 0,0-1 0 0 0,-1 0 0 0 0,19-2 0 0 0,52-11 764 0 0,-30 4-590 0 0,302-51 720 0 0,-348 58-1775 0 0,6 0 755 0 0,-5 1-7194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5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11055 0 0,'-1'2'6691'0'0,"-33"68"-2778"0"0,-14 40-2575 0 0,7-17-1053 0 0,26-60-248 0 0,5-8-51 0 0,-1-1 0 0 0,-1-1 0 0 0,-27 41 0 0 0,38-63-58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5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 13759 0 0,'-9'3'116'0'0,"0"-1"0"0"0,0 1 0 0 0,1 0 0 0 0,-1 1 0 0 0,1 0 0 0 0,0 1 0 0 0,0-1 0 0 0,0 2 0 0 0,0-1 0 0 0,1 1 0 0 0,0 0 0 0 0,0 0 0 0 0,-11 15 0 0 0,16-19 546 0 0,2 1 218 0 0,0 9 42 0 0,0-12-894 0 0,0 0 0 0 0,0 0-1 0 0,0 0 1 0 0,0 0 0 0 0,0 1 0 0 0,0-1-1 0 0,0 0 1 0 0,0 0 0 0 0,0 0 0 0 0,0 0-1 0 0,0 1 1 0 0,0-1 0 0 0,0 0 0 0 0,0 0-1 0 0,1 0 1 0 0,-1 0 0 0 0,0 1 0 0 0,0-1-1 0 0,0 0 1 0 0,0 0 0 0 0,0 0 0 0 0,0 0-1 0 0,0 0 1 0 0,0 0 0 0 0,1 1 0 0 0,-1-1-1 0 0,0 0 1 0 0,0 0 0 0 0,0 0 0 0 0,0 0-1 0 0,1 0 1 0 0,4 4 192 0 0,1-1 0 0 0,0 0 0 0 0,0-1 0 0 0,0 1 0 0 0,0-1 0 0 0,0 0 0 0 0,0-1 0 0 0,0 1 0 0 0,1-1 0 0 0,-1-1-1 0 0,13 1 1 0 0,7-2 480 0 0,44-7 0 0 0,-46 4-379 0 0,167-35 1244 0 0,-64 10-895 0 0,48-10-484 0 0,-172 39-778 0 0,28-4-3778 0 0,-28 3 2239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5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17 16527 0 0,'1'-1'760'0'0,"3"-2"-283"0"0,-2 2-400 0 0,0-1-1 0 0,0 0 0 0 0,1 1 1 0 0,-1 0-1 0 0,1-1 0 0 0,-1 1 1 0 0,5-1-1 0 0,-5 1 574 0 0,-1 2-568 0 0,0 1 1 0 0,0-1 0 0 0,0 0 0 0 0,0 1 0 0 0,0-1 0 0 0,-1 0 0 0 0,1 1-1 0 0,0-1 1 0 0,-1 1 0 0 0,1 0 0 0 0,-1-1 0 0 0,0 1 0 0 0,1 1 0 0 0,-1 6 89 0 0,0 0 0 0 0,-1 0 1 0 0,0 0-1 0 0,-1-1 0 0 0,1 1 1 0 0,-2-1-1 0 0,1 1 1 0 0,-5 8-1 0 0,3-4 38 0 0,-67 171 921 0 0,-18 56 159 0 0,44-44-2323 0 0,42-179-32 0 0,-1-1 0 0 0,-1 0 0 0 0,0 0 1 0 0,-11 22-1 0 0,2-16-498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5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9671 0 0,'0'0'8212'0'0,"4"1"-5906"0"0,22 3-1357 0 0,0-1 1 0 0,37 0 0 0 0,58-8 186 0 0,-88 3-743 0 0,368-50 2082 0 0,-58 4-1479 0 0,-97 16-803 0 0,-146 15-219 0 0,68-14-2160 0 0,-165 31 1293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5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320 150 14191 0 0,'0'0'1291'0'0,"-2"0"-1063"0"0,-8 0-96 0 0,7 0 1149 0 0,1 1-517 0 0,-4 0 2246 0 0,6-4-1260 0 0,14-8-830 0 0,26-13-1000 0 0,-5 9 319 0 0,61-18-1 0 0,-48 17-132 0 0,-5 3 64 0 0,0 2 0 0 0,1 2 1 0 0,75-6-1 0 0,-113 14-96 0 0,1 1 0 0 0,-1 0 0 0 0,1 0 0 0 0,-1 0 0 0 0,1 1 0 0 0,-1 0 0 0 0,1 0 0 0 0,-1 1 0 0 0,0 0 0 0 0,1 0 0 0 0,9 5 0 0 0,-13-2 77 0 0,-2-1-144 0 0,-1 1 0 0 0,1-1 0 0 0,-1 1-1 0 0,0-1 1 0 0,0 1 0 0 0,-1-1 0 0 0,1 1 0 0 0,-1-1 0 0 0,0 1 0 0 0,0-1 0 0 0,-1 0 0 0 0,1 1 0 0 0,-1-1 0 0 0,0 0 0 0 0,0 0-1 0 0,0 0 1 0 0,-1 0 0 0 0,0-1 0 0 0,1 1 0 0 0,-4 3 0 0 0,-9 9-5 0 0,0 0-1 0 0,0-1 1 0 0,-1 0-1 0 0,-30 19 1 0 0,-80 39-41 0 0,9-16-677 0 0,-132 43 0 0 0,194-81 585 0 0,18-8 75 0 0,1 3 1 0 0,-52 25 0 0 0,73-30 55 0 0,6 0 11 0 0,7-7 250 0 0,4 1-201 0 0,1 0-54 0 0,0 0 0 0 0,0 0 0 0 0,1 0 0 0 0,-1 0 0 0 0,1-1 0 0 0,-1 1 0 0 0,1-1 0 0 0,0 0 0 0 0,0 0 0 0 0,0-1 0 0 0,0 1 0 0 0,0-1 0 0 0,0 1 0 0 0,1-1 0 0 0,-1-1 0 0 0,0 1 0 0 0,8 0 0 0 0,32-1 180 0 0,1-2 0 0 0,-1-1 1 0 0,63-14-1 0 0,-34 5-19 0 0,216-38 429 0 0,-138 17-466 0 0,-81 17-880 0 0,-67 16 374 0 0,-1-1-629 0 0,8-4-581 0 0,-7 4-415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5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39 18079 0 0,'12'-6'275'0'0,"0"0"1"0"0,0 1-1 0 0,0 1 0 0 0,1-1 1 0 0,0 2-1 0 0,16-3 0 0 0,19 3 5245 0 0,-48 5-5319 0 0,0 2-169 0 0,-1 0-1 0 0,1-1 1 0 0,-1 1 0 0 0,0-1-1 0 0,0 1 1 0 0,0-1-1 0 0,-1 0 1 0 0,1 1 0 0 0,-1-1-1 0 0,0 0 1 0 0,1 0-1 0 0,-2 0 1 0 0,1 0 0 0 0,0 0-1 0 0,0-1 1 0 0,-1 1 0 0 0,0-1-1 0 0,1 1 1 0 0,-1-1-1 0 0,0 0 1 0 0,0 0 0 0 0,-6 2-1 0 0,-7 5 13 0 0,-1-1 0 0 0,-1-1-1 0 0,-21 5 1 0 0,21-6-30 0 0,-77 22-253 0 0,0-3 0 0 0,-2-5 0 0 0,-148 12 0 0 0,221-31 46 0 0,-39-3 0 0 0,54 2 102 0 0,0-1 0 0 0,0-1 0 0 0,0 1 0 0 0,1-2 0 0 0,-1 1 0 0 0,1-1 0 0 0,-12-6-1 0 0,17 8-157 0 0,2-2-27 0 0,1 2 244 0 0,-1 0-1 0 0,1 0 1 0 0,0 0-1 0 0,-1 0 1 0 0,1-1-1 0 0,0 1 1 0 0,0 0 0 0 0,0 0-1 0 0,0 0 1 0 0,0 0-1 0 0,0-1 1 0 0,0 1-1 0 0,0 0 1 0 0,0 0-1 0 0,1 0 1 0 0,-1-1-1 0 0,0 1 1 0 0,1 0 0 0 0,-1 0-1 0 0,1 0 1 0 0,0 0-1 0 0,-1 0 1 0 0,1 0-1 0 0,0 0 1 0 0,-1 0-1 0 0,1 0 1 0 0,0 0-1 0 0,0 1 1 0 0,0-1 0 0 0,0 0-1 0 0,0 0 1 0 0,1 0-1 0 0,2-2-10 0 0,1 0 0 0 0,0 1 0 0 0,0 0-1 0 0,0 0 1 0 0,0 0 0 0 0,9-2 0 0 0,-6 3 33 0 0,0 0 0 0 0,0 1 0 0 0,-1-1 0 0 0,1 1-1 0 0,0 1 1 0 0,0 0 0 0 0,0 0 0 0 0,13 3 0 0 0,-4 3 10 0 0,-15-6 12 0 0,0 0 0 0 0,0 0-1 0 0,-1 0 1 0 0,1 0 0 0 0,0 1-1 0 0,-1-1 1 0 0,1 0 0 0 0,-1 1-1 0 0,0-1 1 0 0,1 1 0 0 0,-1-1-1 0 0,0 1 1 0 0,0 0 0 0 0,0 0-1 0 0,0-1 1 0 0,0 1 0 0 0,0 0-1 0 0,-1 0 1 0 0,1 0 0 0 0,-1 0-1 0 0,1 0 1 0 0,-1 0 0 0 0,0 0-1 0 0,1 2 1 0 0,-2-1-2 0 0,1 0-1 0 0,-1 0 1 0 0,1 0 0 0 0,-1 0-1 0 0,0 0 1 0 0,0 0 0 0 0,0-1-1 0 0,-1 1 1 0 0,1 0 0 0 0,-1-1-1 0 0,1 1 1 0 0,-1-1 0 0 0,0 0-1 0 0,0 1 1 0 0,0-1 0 0 0,0 0-1 0 0,-4 3 1 0 0,-4 2 56 0 0,-1 0 0 0 0,1-1 1 0 0,-13 6-1 0 0,-9 4 100 0 0,-84 47 457 0 0,114-61-579 0 0,1-1 0 0 0,0 0 0 0 0,-1 1 0 0 0,1-1 0 0 0,0 1 0 0 0,0-1 0 0 0,0 1 0 0 0,0-1 0 0 0,0 1 0 0 0,0 0 0 0 0,-1 3 0 0 0,1-2 21 0 0,0-2-58 0 0,1 0 0 0 0,0-1 0 0 0,-1 1 0 0 0,1 0 0 0 0,0-1-1 0 0,0 1 1 0 0,0 0 0 0 0,-1 0 0 0 0,1-1 0 0 0,0 1-1 0 0,0 0 1 0 0,0 0 0 0 0,0 0 0 0 0,0-1 0 0 0,1 1-1 0 0,-1 0 1 0 0,0 1 0 0 0,1 0 13 0 0,0 3 44 0 0,8 7 5 0 0,-4-7-55 0 0,0 0 0 0 0,0-1 0 0 0,1 0 0 0 0,0 0 0 0 0,0 0 0 0 0,0-1 0 0 0,0 0 0 0 0,1 0 0 0 0,-1-1 0 0 0,1 0 0 0 0,-1 0 0 0 0,1 0 0 0 0,12 1 0 0 0,8 0-22 0 0,0-2 0 0 0,32-2 0 0 0,-33 0 11 0 0,131-9-105 0 0,-88 3 51 0 0,116 5 0 0 0,-150 5 51 0 0,-1 1 0 0 0,0 1 0 0 0,-1 2 0 0 0,43 15 0 0 0,-65-18-1 0 0,-1 1 0 0 0,1 0 0 0 0,-1 1 0 0 0,0 0 0 0 0,11 10 0 0 0,-15-12 9 0 0,-1 1-1 0 0,0-1 0 0 0,0 1 1 0 0,0 0-1 0 0,-1 1 0 0 0,0-1 1 0 0,0 1-1 0 0,0 0 0 0 0,-1 0 0 0 0,4 8 1 0 0,-3 1 45 0 0,-3-8-24 0 0,-1 0-1 0 0,0 0 1 0 0,0 0 0 0 0,-1 0-1 0 0,1-1 1 0 0,-1 1-1 0 0,-1 0 1 0 0,1-1 0 0 0,-1 1-1 0 0,-5 10 1 0 0,3-8 21 0 0,-1 0-1 0 0,0-1 1 0 0,-1 1 0 0 0,0-2 0 0 0,0 1 0 0 0,-13 12-1 0 0,2-5 40 0 0,-2-1-1 0 0,0 0 0 0 0,0-1 0 0 0,-1-1 0 0 0,-34 15 0 0 0,30-18-18 0 0,-1 0 1 0 0,1-1-1 0 0,-51 8 0 0 0,27-9 53 0 0,-59 0 0 0 0,70-6-84 0 0,0-2 0 0 0,0-1 1 0 0,0-2-1 0 0,1-2 0 0 0,-46-12 1 0 0,48 2-190 0 0,34 16 131 0 0,-1-1-1 0 0,1 1 0 0 0,0 0 1 0 0,-1-1-1 0 0,1 1 0 0 0,-1 0 1 0 0,1-1-1 0 0,0 1 0 0 0,-1-1 0 0 0,1 1 1 0 0,0-1-1 0 0,-1 1 0 0 0,1-1 1 0 0,0 1-1 0 0,0-1 0 0 0,0 1 1 0 0,0-1-1 0 0,-1 1 0 0 0,1-1 0 0 0,0 1 1 0 0,0-1-1 0 0,0 0 0 0 0,0 1 1 0 0,0-1-1 0 0,0 1 0 0 0,0-1 1 0 0,1 0-1 0 0,3-12-311 0 0,-1 10 98 0 0,0-1 1 0 0,-1 1 0 0 0,1 0 0 0 0,1 0-1 0 0,-1 0 1 0 0,0 0 0 0 0,1 1-1 0 0,6-5 1 0 0,35-15-4294 0 0,-31 16 1618 0 0,22-11-4202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5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12119 0 0,'0'0'10304'0'0,"3"0"-9659"0"0,22 1 67 0 0,1 0-1 0 0,41-6 1 0 0,-18 1-324 0 0,208-16 105 0 0,-150 8-3906 0 0,-90 12 892 0 0,-14 0 1177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5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10591 0 0,'-7'4'338'0'0,"-33"20"2706"0"0,40-24-2897 0 0,-1 0 0 0 0,1 1 0 0 0,0-1 0 0 0,0 0 0 0 0,0 0 0 0 0,0 0 0 0 0,0 1 0 0 0,0-1 0 0 0,0 0 0 0 0,0 0 1 0 0,0 0-1 0 0,0 1 0 0 0,0-1 0 0 0,0 0 0 0 0,0 0 0 0 0,0 0 0 0 0,0 1 0 0 0,0-1 0 0 0,0 0 0 0 0,2 3 2206 0 0,-2-3-2206 0 0,0 0 0 0 0,0 0 0 0 0,0 0 0 0 0,1 0 0 0 0,-1 0 0 0 0,0 0 1 0 0,0 1-1 0 0,1-1 0 0 0,21 8 1951 0 0,31 1-1584 0 0,-19-6 325 0 0,47-4-1 0 0,-13 1-400 0 0,65-2 207 0 0,23 1-321 0 0,-110 5-1111 0 0,-43-4-746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5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7831 0 0,'0'0'16080'0'0,"-2"2"-16016"0"0,-39 50 181 0 0,29-40-234 0 0,2-3 0 0 0,8-7 170 0 0,3-4-117 0 0,7-12-38 0 0,-5 10 1 0 0,9-8-16 0 0,-2 1-11 0 0,-1 2 11 0 0,-7 7 554 0 0,-3 5-465 0 0,-6 9-80 0 0,0 4-20 0 0,2-1 0 0 0,0-3-12 0 0,4-9-65 0 0,1 9-4219 0 0,0-9 2985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5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31 11519 0 0,'1'-2'528'0'0,"1"0"-304"0"0,-1 0-161 0 0,0 1 0 0 0,0-1 0 0 0,0 1 0 0 0,0-1 1 0 0,-1 1-1 0 0,1-1 0 0 0,0 0 0 0 0,-1 1 1 0 0,1-1-1 0 0,-1 0 0 0 0,1 0 0 0 0,0-4 1690 0 0,-17 6-1157 0 0,1 2 1 0 0,-1 0-1 0 0,1 0 0 0 0,0 2 1 0 0,0 0-1 0 0,0 1 0 0 0,-16 7 0 0 0,-96 54 3123 0 0,127-66-3719 0 0,-32 20 0 0 0,1 2 0 0 0,1 1 0 0 0,1 1 0 0 0,1 1 0 0 0,1 2 0 0 0,1 1 0 0 0,-28 40 0 0 0,42-51 62 0 0,0 0 0 0 0,1 1 0 0 0,1 0 0 0 0,1 0 0 0 0,1 1 0 0 0,-10 30 0 0 0,16-42-37 0 0,1 1 0 0 0,-1-1 0 0 0,1 1 0 0 0,1-1 0 0 0,-1 1 0 0 0,1-1 0 0 0,0 1 1 0 0,1-1-1 0 0,0 1 0 0 0,0-1 0 0 0,1 1 0 0 0,0-1 0 0 0,0 0 0 0 0,0 0 0 0 0,1 0 0 0 0,0 0 0 0 0,1 0 0 0 0,0 0 0 0 0,0-1 0 0 0,9 12 0 0 0,-3-7 57 0 0,1-1 0 0 0,1 1-1 0 0,-1-2 1 0 0,2 0 0 0 0,-1 0-1 0 0,1-1 1 0 0,0-1 0 0 0,1 0 0 0 0,0-1-1 0 0,0-1 1 0 0,18 5 0 0 0,-11-4-13 0 0,1-1 0 0 0,-1-2 0 0 0,1 0-1 0 0,0-1 1 0 0,0-1 0 0 0,0-1 0 0 0,24-4 0 0 0,-30 2-35 0 0,-1-1 0 0 0,0-1 0 0 0,0-1 0 0 0,0 0 0 0 0,-1-1-1 0 0,1 0 1 0 0,-1-1 0 0 0,-1-1 0 0 0,1 0 0 0 0,-2 0 0 0 0,17-15 0 0 0,-18 14-10 0 0,-2-1 1 0 0,1 1 0 0 0,-1-2-1 0 0,-1 1 1 0 0,0-1 0 0 0,0 0-1 0 0,-1-1 1 0 0,-1 0 0 0 0,0 0-1 0 0,0 0 1 0 0,-1-1 0 0 0,-1 0-1 0 0,4-17 1 0 0,-3 2-11 0 0,-2 0-1 0 0,-1 0 1 0 0,-1 0-1 0 0,-2-1 1 0 0,0 1-1 0 0,-2 0 0 0 0,-1 0 1 0 0,-13-46-1 0 0,13 63-62 0 0,0 1-1 0 0,0 0 0 0 0,-1 0 1 0 0,0 0-1 0 0,0 0 0 0 0,-1 1 0 0 0,0 0 1 0 0,-1 0-1 0 0,-13-13 0 0 0,16 19-35 0 0,1 0 0 0 0,-1-1 0 0 0,0 1 0 0 0,0 0 0 0 0,-1 1 0 0 0,1-1-1 0 0,-1 1 1 0 0,1 0 0 0 0,-1 0 0 0 0,0 0 0 0 0,0 1 0 0 0,1 0 0 0 0,-1 0 0 0 0,0 0 0 0 0,0 0-1 0 0,0 1 1 0 0,0 0 0 0 0,0 0 0 0 0,-1 0 0 0 0,1 1 0 0 0,0-1 0 0 0,1 1 0 0 0,-7 2-1 0 0,-33 14-2321 0 0,43-17 1628 0 0,36-2-3840 0 0,-12-2-1329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5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48 8287 0 0,'2'-1'382'0'0,"6"-4"112"0"0,4-2 118 0 0,-1 0 0 0 0,1-1 0 0 0,12-12 13372 0 0,-25 22-13652 0 0,-8 37 174 0 0,7-29-454 0 0,0 0 1 0 0,0 0-1 0 0,-1 0 1 0 0,-7 15-1 0 0,-82 160 8 0 0,78-159-132 0 0,0-2 1 0 0,-2 0-1 0 0,-24 28 1 0 0,10-14 21 0 0,3-9-11 0 0,39-23 205 0 0,-5-5-119 0 0,0 0 0 0 0,0 0-1 0 0,0-1 1 0 0,1 1 0 0 0,-1-2 0 0 0,0 1 0 0 0,0-1 0 0 0,14-3 0 0 0,5-1 33 0 0,151-23 82 0 0,-85 13-28 0 0,-69 11 9 0 0,1 0-1 0 0,0 2 0 0 0,1 1 0 0 0,43 3 1 0 0,-66-1-92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5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13359 0 0,'0'0'5384'0'0,"-2"1"-4105"0"0,-2 1-932 0 0,0 0-172 0 0,0 0 0 0 0,1 1 0 0 0,-1-1-1 0 0,1 1 1 0 0,0-1 0 0 0,0 1 0 0 0,0 0 0 0 0,0 1-1 0 0,0-1 1 0 0,1 0 0 0 0,0 1 0 0 0,-1-1 0 0 0,1 1-1 0 0,-2 6 1 0 0,-8 23-62 0 0,11-29-108 0 0,0 0 0 0 0,-1 0 0 0 0,1-1 0 0 0,-1 1 0 0 0,0-1 0 0 0,0 1 0 0 0,0-1 0 0 0,0 1 0 0 0,-4 3 0 0 0,-23 29 30 0 0,-2-2 0 0 0,-35 30 0 0 0,3-3-12 0 0,63-61-19 0 0,0 0 1 0 0,0 0-1 0 0,0 1 0 0 0,0-1 1 0 0,0 0-1 0 0,0 0 0 0 0,0 1 1 0 0,0-1-1 0 0,0 0 1 0 0,0 0-1 0 0,0 1 0 0 0,0-1 1 0 0,0 0-1 0 0,0 0 0 0 0,0 1 1 0 0,0-1-1 0 0,0 0 1 0 0,0 0-1 0 0,0 0 0 0 0,1 1 1 0 0,-1-1-1 0 0,0 0 0 0 0,0 0 1 0 0,0 0-1 0 0,0 1 1 0 0,1-1-1 0 0,-1 0 0 0 0,0 0 1 0 0,0 0-1 0 0,0 0 0 0 0,0 1 1 0 0,1-1-1 0 0,-1 0 1 0 0,0 0-1 0 0,0 0 0 0 0,1 0 1 0 0,-1 0-1 0 0,0 0 1 0 0,0 0-1 0 0,1 0 0 0 0,-1 0 1 0 0,0 0-1 0 0,1 0 0 0 0,10 4 96 0 0,-11-4-99 0 0,12 2 98 0 0,-1-1 0 0 0,1-1 0 0 0,0 0 0 0 0,0-1 0 0 0,0 0 0 0 0,16-4 0 0 0,20-1 256 0 0,28-1 200 0 0,73-2-1601 0 0,-148 9 264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5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89 11519 0 0,'11'-8'560'0'0,"0"-2"-1"0"0,-1 1 0 0 0,0-1 0 0 0,10-15 0 0 0,-19 24-300 0 0,0 0 0 0 0,-1-1-1 0 0,1 1 1 0 0,-1 0 0 0 0,1 0 0 0 0,-1-1-1 0 0,0 1 1 0 0,1 0 0 0 0,-1-1-1 0 0,0-2 1 0 0,0-5 5680 0 0,2 11-5619 0 0,0 4-222 0 0,1 0-1 0 0,-1 0 1 0 0,0 0-1 0 0,-1 0 0 0 0,1 0 1 0 0,-1 1-1 0 0,0-1 1 0 0,-1 0-1 0 0,0 11 0 0 0,-7 64 438 0 0,4-59-398 0 0,-4 30 76 0 0,-25 87 0 0 0,-30 48 102 0 0,-16 14-318 0 0,3-9 17 0 0,61-153 2 0 0,1 0 0 0 0,2 2 0 0 0,2-1 0 0 0,2 1 0 0 0,-4 79 0 0 0,11-117-118 0 0,4 4-303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2:57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3223 0 0,'0'0'19552'0'0,"3"-2"-19296"0"0,29-10 441 0 0,-24 10-541 0 0,0-1-1 0 0,-1 0 1 0 0,8-4 0 0 0,-12 5 12 0 0,7-5 193 0 0,-7 6 1101 0 0,-1 1-1397 0 0,10 3-1 0 0,-9-2 128 0 0,-4 2-139 0 0,-5 11-42 0 0,-1-3 0 0 0,6-9 1415 0 0,-1 0-1370 0 0,-7 5-45 0 0,-2 2-11 0 0,0 1-15 0 0,2-1-125 0 0,8-7-290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02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9 11167 0 0,'0'0'10496'0'0,"2"-2"-9855"0"0,5-5 1182 0 0,-9 8-1743 0 0,-28 16-96 0 0,-43 33-1 0 0,33-22-147 0 0,-62 41-163 0 0,-319 230-1837 0 0,418-297 2149 0 0,-22 18-53 0 0,-27 27 1 0 0,46-42 68 0 0,1 1-1 0 0,-1 0 1 0 0,1 1-1 0 0,1-1 1 0 0,-1 1-1 0 0,1 0 1 0 0,1 0-1 0 0,-1 1 1 0 0,1-1 0 0 0,-3 10-1 0 0,6-15 2 0 0,-1 0 0 0 0,1 0 0 0 0,0 0 0 0 0,0-1 0 0 0,0 1 0 0 0,0 0 0 0 0,0 0 0 0 0,0 0 0 0 0,0-1 0 0 0,1 1 0 0 0,-1 0 0 0 0,1-1 0 0 0,-1 1 0 0 0,1 0 0 0 0,0 0 0 0 0,-1-1 0 0 0,1 1 0 0 0,0-1 0 0 0,0 1 0 0 0,0-1 0 0 0,0 1 0 0 0,1-1 0 0 0,-1 0 0 0 0,0 0 0 0 0,0 1 0 0 0,1-1 0 0 0,-1 0 0 0 0,1 0 0 0 0,-1 0 0 0 0,1 0 0 0 0,1 0 0 0 0,6 3 69 0 0,-1-1 0 0 0,1 0-1 0 0,-1-1 1 0 0,17 3 0 0 0,-22-5-49 0 0,23 4 254 0 0,1-2-1 0 0,-1-1 0 0 0,1 0 1 0 0,50-8-1 0 0,105-29 580 0 0,-98 15-251 0 0,86-35 0 0 0,-130 44-540 0 0,-38 11-144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0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7831 0 0,'0'3'7563'0'0,"0"3"-7230"0"0,1 1 0 0 0,1-1 1 0 0,-1 1-1 0 0,1-1 0 0 0,0 0 0 0 0,0 1 0 0 0,1-1 1 0 0,0 0-1 0 0,0-1 0 0 0,0 1 0 0 0,1 0 0 0 0,7 8 1 0 0,3 3-5 0 0,0-1 0 0 0,30 24 0 0 0,112 77 1546 0 0,-10-8-614 0 0,-120-86-1047 0 0,0 0-1 0 0,-2 2 1 0 0,27 34-1 0 0,-44-49-196 0 0,0 1-1 0 0,0-1 0 0 0,-1 2 1 0 0,0-1-1 0 0,-1 0 0 0 0,-1 1 1 0 0,0 0-1 0 0,0 0 0 0 0,-1 1 1 0 0,-1-1-1 0 0,0 0 0 0 0,0 1 1 0 0,-2 0-1 0 0,1-1 1 0 0,-2 1-1 0 0,0-1 0 0 0,0 1 1 0 0,-1-1-1 0 0,0 1 0 0 0,-1-1 1 0 0,-6 15-1 0 0,0-3-4 0 0,-1-1 1 0 0,-1 0-1 0 0,-1-1 0 0 0,-1 0 1 0 0,-1-1-1 0 0,-1 0 0 0 0,0-1 1 0 0,-2-1-1 0 0,0 0 0 0 0,-2-2 1 0 0,-29 24-1 0 0,-10 0 43 0 0,-2-2-1 0 0,-69 34 1 0 0,100-58-934 0 0,8-5-3193 0 0,-36 25 1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0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11975 0 0,'0'0'6562'0'0,"1"3"-6477"0"0,0 2-67 0 0,1 1 1 0 0,-1 0 0 0 0,0-1-1 0 0,0 1 1 0 0,-1 0-1 0 0,0 0 1 0 0,0 0 0 0 0,0 0-1 0 0,-1-1 1 0 0,-1 9-1 0 0,-3 9 89 0 0,-11 28 0 0 0,5-16 30 0 0,-22 71 8 0 0,-4-2 0 0 0,-68 134 1 0 0,90-211-364 0 0,-1-1 1 0 0,-25 32 0 0 0,33-50-1467 0 0,13-19-31 0 0,3-3 8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0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185 600 9327 0 0,'-29'16'720'0'0,"0"0"0"0"0,-46 16 0 0 0,73-31-773 0 0,-1 0 412 0 0,0 0 0 0 0,0 0 1 0 0,0 0-1 0 0,0 0 0 0 0,0-1 0 0 0,0 1 0 0 0,-5-1 0 0 0,8 0-214 0 0,-1 0 0 0 0,0 0-1 0 0,0-1 1 0 0,0 1 0 0 0,0 0-1 0 0,0-1 1 0 0,0 1 0 0 0,0-1 0 0 0,0 1-1 0 0,0-1 1 0 0,1 1 0 0 0,-1-1-1 0 0,0 0 1 0 0,0 1 0 0 0,1-1-1 0 0,-1 0 1 0 0,0 1 0 0 0,1-1-1 0 0,-1 0 1 0 0,1 0 0 0 0,-1 0-1 0 0,1 0 1 0 0,-1 0 0 0 0,1 0-1 0 0,0 0 1 0 0,0 1 0 0 0,-1-1 0 0 0,1-2-1 0 0,-1-1-40 0 0,1 0 1 0 0,0 0-1 0 0,-1 0 0 0 0,1 0 0 0 0,1 0 0 0 0,-1 0 0 0 0,1 0 1 0 0,-1 0-1 0 0,1 0 0 0 0,0 0 0 0 0,1 0 0 0 0,-1 0 1 0 0,1 1-1 0 0,0-1 0 0 0,-1 0 0 0 0,5-5 0 0 0,3-4 32 0 0,1 0 0 0 0,20-21 0 0 0,251-217 679 0 0,-202 186-649 0 0,-41 33 1 0 0,1 2-1 0 0,2 2 0 0 0,48-26 1 0 0,-70 44-34 0 0,-1 2 0 0 0,1 0-1 0 0,1 1 1 0 0,-1 0 0 0 0,1 2 0 0 0,0 1 0 0 0,1 0 0 0 0,-1 1 0 0 0,1 1 0 0 0,25 2 0 0 0,-38 0-97 0 0,0 1 0 0 0,-1 0-1 0 0,1 1 1 0 0,-1-1 0 0 0,1 2 0 0 0,-1-1-1 0 0,0 1 1 0 0,0 0 0 0 0,0 0 0 0 0,-1 1-1 0 0,1 0 1 0 0,-1 0 0 0 0,1 1-1 0 0,6 6 1 0 0,-9-7-27 0 0,-1 0 1 0 0,1 0-1 0 0,-1 0 0 0 0,0 0 0 0 0,0 1 0 0 0,-1 0 1 0 0,1-1-1 0 0,-1 1 0 0 0,0 0 0 0 0,0 0 0 0 0,-1 0 1 0 0,0 0-1 0 0,0 0 0 0 0,0 0 0 0 0,0 1 1 0 0,-1-1-1 0 0,1 0 0 0 0,-1 1 0 0 0,-1-1 0 0 0,1 0 1 0 0,-3 9-1 0 0,-2 8 23 0 0,-1 0 0 0 0,-1 0 0 0 0,-1-1 0 0 0,-1 0 0 0 0,-17 29 1 0 0,9-23 4 0 0,0-2 0 0 0,-2 0 0 0 0,-32 33 0 0 0,5-14-149 0 0,-3-2 0 0 0,-1-3 0 0 0,-75 46 0 0 0,73-52-97 0 0,-1-3-1 0 0,-2-2 1 0 0,-1-3 0 0 0,0-2-1 0 0,-76 19 1 0 0,34-14-914 0 0,96-27-236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0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53 2303 0 0,'22'-14'88'0'0,"45"-24"17534"0"0,-70 38-17485 0 0,1 1 0 0 0,-1 0 1 0 0,1 0-1 0 0,0 0 1 0 0,0 0-1 0 0,0 0 0 0 0,-1 0 1 0 0,1 0-1 0 0,0 1 1 0 0,0-1-1 0 0,-2 4 1 0 0,-7 3 218 0 0,-29 19-86 0 0,1 1 1 0 0,1 3-1 0 0,1 1 1 0 0,-43 50-1 0 0,37-33 113 0 0,3 3 0 0 0,-59 98 0 0 0,78-113-289 0 0,2 2 1 0 0,1 0-1 0 0,2 1 0 0 0,2 0 0 0 0,-17 77 0 0 0,27-92-45 0 0,0 0-1 0 0,2 0 1 0 0,1 0-1 0 0,0 0 1 0 0,2 0-1 0 0,2 1 1 0 0,0-1-1 0 0,1 0 0 0 0,1-1 1 0 0,2 1-1 0 0,11 28 1 0 0,-16-48-47 0 0,31 68 65 0 0,-28-64-59 0 0,0 0 0 0 0,0 0 0 0 0,1-1 0 0 0,0 0 0 0 0,14 13 0 0 0,-17-18-11 0 0,0 0-1 0 0,1 0 1 0 0,0 0 0 0 0,7 4-1 0 0,5-5-46 0 0,-10-1 21 0 0,-1-1-117 0 0,0 0 0 0 0,-1 0 0 0 0,1-1 0 0 0,0 1 0 0 0,-1-1 0 0 0,1 0 0 0 0,-1 0 0 0 0,6-2 0 0 0,7-9-7841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13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46 3223 0 0,'-1'-1'502'0'0,"-15"-9"7490"0"0,16 8-7076 0 0,9-31 7157 0 0,-9 36-7517 0 0,25 117 1588 0 0,-19-79-1724 0 0,20 65 0 0 0,-12-64-342 0 0,2-2 1 0 0,2 0-1 0 0,1 0 1 0 0,3-2-1 0 0,1-1 1 0 0,1-1-1 0 0,33 38 1 0 0,-2-14-16 0 0,2-3 0 0 0,3-2 1 0 0,81 58-1 0 0,-62-64-18 0 0,-53-34-17 0 0,-1 1-1 0 0,41 33 1 0 0,-57-40-43 0 0,-7-7-67 0 0,-3-13-9322 0 0,-2-2 2601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1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1017 57 4607 0 0,'0'0'208'0'0,"0"-3"-9"0"0,3-5 262 0 0,0 0 1 0 0,1-1-1 0 0,-1 1 0 0 0,10-12 12118 0 0,-16 21-12074 0 0,-15 14-98 0 0,2 1-1 0 0,-1 0 1 0 0,-19 26-1 0 0,2-2-108 0 0,-145 166 415 0 0,-30 33-563 0 0,-7-25-28 0 0,184-186-112 0 0,-2-2 0 0 0,-1-1 0 0 0,-1-2 0 0 0,-1-1-1 0 0,-42 18 1 0 0,20-17-106 0 0,57-22 1 0 0,7-12-756 0 0,0 5 266 0 0,0 0 0 0 0,0 1 0 0 0,9-8 0 0 0,8-5-4310 0 0,4-1-1420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1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3679 0 0,'-1'1'284'0'0,"-3"0"-263"0"0,0 1 1 0 0,0-1-1 0 0,0-1 0 0 0,-9 2 0 0 0,-37-3 6252 0 0,21 0-1506 0 0,12 2-1063 0 0,20 0-2225 0 0,26 5 2732 0 0,-14-4-4990 0 0,15 5 1172 0 0,53 17 0 0 0,136 40 561 0 0,-96-32-486 0 0,-61-17-316 0 0,110 12-1 0 0,-57-12-67 0 0,-65-10-177 0 0,-34-5 28 0 0,0 2 0 0 0,17 3 0 0 0,-31-4-31 0 0,-3 0-295 0 0,1 0 383 0 0,-1-1 1 0 0,1 1-1 0 0,-1 0 1 0 0,0 0-1 0 0,1-1 1 0 0,-1 1 0 0 0,0 0-1 0 0,0-1 1 0 0,0 1-1 0 0,-1 0 1 0 0,1 0 0 0 0,-10 7-1 0 0,-1-1 1 0 0,1 0-1 0 0,-1-1 1 0 0,-1-1-1 0 0,-13 5 0 0 0,-21 10-10 0 0,-116 68 18 0 0,124-65 0 0 0,-76 49-2 0 0,92-54 5 0 0,0 1 0 0 0,1 1 0 0 0,-22 25 1 0 0,42-42 9 0 0,-13 11 27 0 0,13-13-232 0 0,0 0 0 0 0,1 1-1 0 0,-1-1 1 0 0,0 0 0 0 0,0 0 0 0 0,0 0-1 0 0,1 0 1 0 0,-1-1 0 0 0,-4 2-1 0 0,15-19-3268 0 0,-3 8 1509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5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3223 0 0,'-1'1'9927'0'0,"-8"12"-8686"0"0,0 0 0 0 0,1 0 0 0 0,1 0 0 0 0,-9 24 1 0 0,-18 63 944 0 0,18-49-1514 0 0,0-5-156 0 0,-1-1 1 0 0,-33 59-1 0 0,39-84-488 0 0,-10 16 50 0 0,2 0 0 0 0,1 0 0 0 0,-13 44 0 0 0,28-72-64 0 0,2-5-20 0 0,0-1-1 0 0,1 1 1 0 0,-1 0 0 0 0,1 0 0 0 0,-1 0 0 0 0,1 0 0 0 0,0 0 0 0 0,0 0 0 0 0,0 0-1 0 0,0 0 1 0 0,1 0 0 0 0,-1 0 0 0 0,1-1 0 0 0,0 1 0 0 0,-1 0 0 0 0,3 4-1 0 0,0 0-439 0 0,2 6-3249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15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 13791 0 0,'0'0'3426'0'0,"0"2"-2764"0"0,-4 18-33 0 0,0 0 0 0 0,-2 0-1 0 0,0 0 1 0 0,-2-1 0 0 0,-16 32-1 0 0,-17 24 11 0 0,-71 99 1 0 0,106-165-626 0 0,-6 8 5 0 0,-1 0 0 0 0,0-1 0 0 0,-1-1 0 0 0,-1 0 0 0 0,-17 12 0 0 0,15-13 27 0 0,12-9-32 0 0,-1 0 0 0 0,0-1 1 0 0,0 0-1 0 0,-13 7 0 0 0,17-10 50 0 0,5-1-11 0 0,69-16 218 0 0,11-1-35 0 0,-51 11-140 0 0,0-1 0 0 0,39-15-1 0 0,-39 11-43 0 0,0 2 0 0 0,36-6 0 0 0,-26 9-34 0 0,-17 1-89 0 0,0 2-1 0 0,0 0 0 0 0,1 2 1 0 0,42 3-1 0 0,-41 6-1352 0 0,-25-7 756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1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6 9215 0 0,'1'-6'11344'0'0,"-38"75"-10314"0"0,-20 44-180 0 0,-235 599 611 0 0,284-692-1575 0 0,-43 122-1593 0 0,48-128-317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1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13359 0 0,'-2'1'1027'0'0,"-3"2"-740"0"0,-1 1 1 0 0,1-1-1 0 0,-1 1 0 0 0,1 1 1 0 0,0-1-1 0 0,1 1 0 0 0,-1 0 1 0 0,1 0-1 0 0,0 0 0 0 0,0 0 1 0 0,0 1-1 0 0,1 0 0 0 0,0 0 1 0 0,0 0-1 0 0,0 0 0 0 0,1 0 1 0 0,0 0-1 0 0,0 1 0 0 0,1-1 1 0 0,0 1-1 0 0,0-1 0 0 0,0 1 1 0 0,1 8-1 0 0,0-5-145 0 0,1-1 0 0 0,0 0 0 0 0,1 0 1 0 0,0 0-1 0 0,0-1 0 0 0,1 1 0 0 0,0 0 0 0 0,1-1 1 0 0,0 0-1 0 0,0 1 0 0 0,8 10 0 0 0,6 6 144 0 0,2-1-1 0 0,22 23 1 0 0,-7-10-44 0 0,-6-4-48 0 0,-3-5 91 0 0,-1 2 1 0 0,-1 0 0 0 0,26 46-1 0 0,-37-54-191 0 0,-2 1 0 0 0,-1 0 1 0 0,-1 1-1 0 0,0 0 0 0 0,-2 0 0 0 0,-1 1 0 0 0,-1 0 0 0 0,-1 0 0 0 0,-1 0 1 0 0,-2 0-1 0 0,0 1 0 0 0,-4 35 0 0 0,-1-31-74 0 0,-2 0 0 0 0,-1-1 0 0 0,-1 1 0 0 0,-1-2 0 0 0,-1 1 0 0 0,-2-1 0 0 0,-17 29 0 0 0,10-26 0 0 0,-1 0 0 0 0,-1-1 0 0 0,-1-1 0 0 0,-2-2 0 0 0,-41 39 0 0 0,43-48-300 0 0,-28 17 0 0 0,31-22-11 0 0,0 0 0 0 0,-21 22 0 0 0,38-34-76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3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22 105 3679 0 0,'0'0'167'0'0,"-2"0"-7"0"0,0 0-122 0 0,-16-5 13147 0 0,28-4-12359 0 0,-5 5-624 0 0,1-1-1 0 0,0 1 1 0 0,0 1-1 0 0,1-1 1 0 0,-1 1-1 0 0,11-4 1 0 0,45-11 852 0 0,-35 11-623 0 0,5-3-40 0 0,0 2 0 0 0,46-5 0 0 0,-63 12-409 0 0,6-1-158 0 0,42 1 0 0 0,-32 1-2324 0 0,-23 0-1635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39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1839 0 0,'2'-1'15152'0'0,"23"-8"-14097"0"0,0 2 0 0 0,45-8 0 0 0,-15 4-332 0 0,11-1-259 0 0,96-5 0 0 0,-73 9-6886 0 0,-68 6-196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3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7367 0 0,'0'0'10279'0'0,"-2"3"-9936"0"0,-43 75 1328 0 0,-1 1-725 0 0,-241 503 1250 0 0,274-554-2229 0 0,1 1 0 0 0,1 1 1 0 0,-7 34-1 0 0,18-62-127 0 0,-1 0 0 0 0,1 1 0 0 0,0-1-1 0 0,0 1 1 0 0,0-1 0 0 0,0 1 0 0 0,1-1 0 0 0,-1 1-1 0 0,0-1 1 0 0,1 0 0 0 0,0 1 0 0 0,0-1 0 0 0,1 4 0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82 219 7831 0 0,'0'0'603'0'0,"-1"-1"-396"0"0,-21 1 336 0 0,-10 8 5594 0 0,5 0 2061 0 0,30-9-7861 0 0,24-4-33 0 0,-1-2 0 0 0,41-15 0 0 0,-42 13-297 0 0,375-111 204 0 0,-143 68-2202 0 0,-188 39-2110 0 0,-47 9-2914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41 6447 0 0,'2'-4'46'0'0,"1"0"67"0"0,0 0 0 0 0,0 0-1 0 0,0 1 1 0 0,0-1 0 0 0,0 1-1 0 0,1-1 1 0 0,11-7 10932 0 0,-14 13-10927 0 0,0-1 0 0 0,-1 1 0 0 0,1-1 0 0 0,0 1-1 0 0,0-1 1 0 0,-1 1 0 0 0,1 0 0 0 0,-1-1 0 0 0,1 1 0 0 0,-1 0-1 0 0,0 0 1 0 0,0-1 0 0 0,0 1 0 0 0,1 0 0 0 0,-2 0 0 0 0,1-1-1 0 0,0 1 1 0 0,-1 3 0 0 0,-9 33 636 0 0,9-35-612 0 0,-24 59 800 0 0,-1-3 0 0 0,-48 79-1 0 0,12-24-660 0 0,22-31-260 0 0,20-41-426 0 0,0 0-1 0 0,-34 48 0 0 0,25-57-2031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98 305 6447 0 0,'-1'-1'298'0'0,"-22"-17"100"0"0,22 17-82 0 0,-1 0 0 0 0,1 0 0 0 0,-1 0 0 0 0,1 0-1 0 0,0-1 1 0 0,0 1 0 0 0,-1 0 0 0 0,1-1 0 0 0,0 1 0 0 0,0-1-1 0 0,0 1 1 0 0,0-1 0 0 0,1 0 0 0 0,-1 1 0 0 0,0-1 0 0 0,1 0-1 0 0,-1 1 1 0 0,1-1 0 0 0,0 0 0 0 0,-1 0 0 0 0,1 1-1 0 0,0-1 1 0 0,0 0 0 0 0,0 0 0 0 0,0 0 0 0 0,0 1 0 0 0,1-4-1 0 0,0 3-205 0 0,0 0 1 0 0,0 0-1 0 0,0 0 0 0 0,0 0 0 0 0,0 0 0 0 0,1 0 0 0 0,-1 0 0 0 0,1 0 0 0 0,1-1 0 0 0,24-23 267 0 0,0 2 0 0 0,2 1 0 0 0,1 1 0 0 0,1 2-1 0 0,0 1 1 0 0,2 1 0 0 0,56-22 0 0 0,-71 34-222 0 0,1 1 0 0 0,0 0 0 0 0,1 1 0 0 0,-1 1 0 0 0,1 1 0 0 0,-1 1 0 0 0,29 1 0 0 0,-34 1-40 0 0,1 1 0 0 0,0 0 0 0 0,-1 1 0 0 0,0 1 0 0 0,0 0 0 0 0,0 1-1 0 0,0 0 1 0 0,-1 1 0 0 0,0 1 0 0 0,20 13 0 0 0,-28-16-86 0 0,1 0 0 0 0,-1 0-1 0 0,0 1 1 0 0,0 0 0 0 0,0 0 0 0 0,-1 0 0 0 0,1 1 0 0 0,-1-1-1 0 0,4 9 1 0 0,-6-10-13 0 0,0 1-1 0 0,-1-1 0 0 0,0 0 0 0 0,1 0 0 0 0,-1 1 1 0 0,-1-1-1 0 0,1 1 0 0 0,-1-1 0 0 0,0 1 1 0 0,0-1-1 0 0,0 1 0 0 0,0-1 0 0 0,-1 1 0 0 0,0-1 1 0 0,-1 7-1 0 0,-4 4 129 0 0,0 1 0 0 0,0-1-1 0 0,-1-1 1 0 0,-1 1 0 0 0,-10 13 0 0 0,0-3 147 0 0,-38 40 0 0 0,37-47-256 0 0,0-1 0 0 0,-2-1 0 0 0,1 0 0 0 0,-2-2 0 0 0,0 0 0 0 0,0-2 0 0 0,-46 18 0 0 0,25-15 17 0 0,-1-1 0 0 0,-1-2 0 0 0,-71 8 0 0 0,98-17-144 0 0,0-1-1 0 0,-1 0 0 0 0,1-2 1 0 0,-1 0-1 0 0,1-2 1 0 0,-31-5-1 0 0,47 7-49 0 0,0 0-1 0 0,0-1 1 0 0,0 1-1 0 0,0-1 1 0 0,1 0 0 0 0,-1 1-1 0 0,0-1 1 0 0,1 0-1 0 0,-1 0 1 0 0,0 0-1 0 0,1 0 1 0 0,-1-1 0 0 0,1 1-1 0 0,0 0 1 0 0,-1-1-1 0 0,0-1 1 0 0,-2-10-1293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40 8751 0 0,'97'-38'1182'0'0,"-96"38"-836"0"0,0-1-1 0 0,1 1 1 0 0,-1 0 0 0 0,0 0 0 0 0,0 0 0 0 0,0 0 0 0 0,0 0 0 0 0,0 0 0 0 0,1 0-1 0 0,-1 0 1 0 0,0 0 0 0 0,0 1 0 0 0,0-1 0 0 0,0 0 0 0 0,0 1 0 0 0,2 0 0 0 0,-2 0-266 0 0,1-1 604 0 0,-3 3-356 0 0,1-1-276 0 0,-1 1 0 0 0,0 0 0 0 0,0-1 0 0 0,0 1 1 0 0,0 0-1 0 0,-1-1 0 0 0,1 1 0 0 0,-1-1 0 0 0,1 0 1 0 0,-1 0-1 0 0,0 1 0 0 0,-3 1 0 0 0,-30 24 388 0 0,17-14-248 0 0,-82 72 545 0 0,34-28-362 0 0,-160 147 383 0 0,197-176-678 0 0,-38 49 1 0 0,54-61 15 0 0,0 1-1 0 0,2 1 1 0 0,0 0 0 0 0,-13 34 0 0 0,22-45-24 0 0,0 0 1 0 0,0 0-1 0 0,1 0 1 0 0,0 0-1 0 0,0 0 1 0 0,1 0-1 0 0,0 1 1 0 0,0-1-1 0 0,1 0 1 0 0,0 0-1 0 0,1 0 1 0 0,0 0-1 0 0,0 0 1 0 0,0 0-1 0 0,1 0 1 0 0,1-1-1 0 0,-1 1 1 0 0,7 9-1 0 0,-1-3-8 0 0,1 0 0 0 0,0 0-1 0 0,1 0 1 0 0,1-2 0 0 0,0 1 0 0 0,0-1 0 0 0,26 18-1 0 0,-28-24-341 0 0,0 0-1 0 0,0-1 0 0 0,1 0 1 0 0,0 0-1 0 0,0-1 1 0 0,0 0-1 0 0,0-1 0 0 0,14 2 1 0 0,-5-2-972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58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15 16615 0 0,'4'-4'87'0'0,"-3"3"9"0"0,0 0-1 0 0,1 0 0 0 0,-1 0 0 0 0,0 0 0 0 0,1 0 0 0 0,-1 0 0 0 0,1 1 1 0 0,-1-1-1 0 0,1 1 0 0 0,-1-1 0 0 0,1 1 0 0 0,-1-1 0 0 0,1 1 1 0 0,-1 0-1 0 0,1 0 0 0 0,0 0 0 0 0,2 0 0 0 0,-2 0 241 0 0,0-1-1 0 0,0 2 1 0 0,0-1-1 0 0,1 0 1 0 0,-1 0-1 0 0,0 1 0 0 0,0-1 1 0 0,0 1-1 0 0,0 0 1 0 0,1-1-1 0 0,-1 1 1 0 0,0 0-1 0 0,0 0 1 0 0,2 2-1 0 0,-3-2 544 0 0,-10 17-583 0 0,5-14-279 0 0,0 0 1 0 0,0 0 0 0 0,0-1 0 0 0,0 1-1 0 0,-1-1 1 0 0,0 0 0 0 0,1 0-1 0 0,-1 0 1 0 0,-8 2 0 0 0,-7 3-15 0 0,-23 5 0 0 0,18-6-1 0 0,-9 2-195 0 0,1-2-1 0 0,-1-2 1 0 0,-66 3 0 0 0,88-7 88 0 0,-47-1-399 0 0,52 0 393 0 0,0-1 0 0 0,0 0 0 0 0,0 0 0 0 0,0-1 0 0 0,1 0-1 0 0,-8-3 1 0 0,13 5 87 0 0,0 0-1 0 0,1 0 1 0 0,-1 0-1 0 0,1-1 1 0 0,-1 1-1 0 0,1 0 1 0 0,-1 0-1 0 0,1-1 1 0 0,-1 1-1 0 0,1 0 0 0 0,-1-1 1 0 0,1 1-1 0 0,-1-1 1 0 0,1 1-1 0 0,0 0 1 0 0,-1-1-1 0 0,1 1 1 0 0,0-1-1 0 0,-1 1 1 0 0,1-1-1 0 0,0 0 1 0 0,0 1-1 0 0,0-1 1 0 0,-1 1-1 0 0,1-1 1 0 0,0 1-1 0 0,0-1 1 0 0,0 1-1 0 0,0-1 1 0 0,0 0-1 0 0,0 1 1 0 0,0-1-1 0 0,0 1 1 0 0,0-1-1 0 0,0 0 1 0 0,0 1-1 0 0,0-1 1 0 0,1 1-1 0 0,-1-1 1 0 0,0 1-1 0 0,0-1 1 0 0,1 1-1 0 0,-1-1 0 0 0,0 1 1 0 0,1-1-1 0 0,-1 1 1 0 0,0-1-1 0 0,1 0 1 0 0,2-1-42 0 0,-1-1 0 0 0,1 0 0 0 0,0 1 0 0 0,0 0-1 0 0,-1-1 1 0 0,6-1 0 0 0,-3 0 19 0 0,20-7 20 0 0,-24 11 34 0 0,-1 0 0 0 0,0 0 0 0 0,0 0 0 0 0,0 0 0 0 0,0-1 0 0 0,0 1 0 0 0,1 0 0 0 0,-1 0 1 0 0,0 0-1 0 0,0 0 0 0 0,0 0 0 0 0,1 0 0 0 0,-1 0 0 0 0,0 0 0 0 0,0 0 0 0 0,0 0 0 0 0,1 0 1 0 0,-1 0-1 0 0,0 0 0 0 0,0 0 0 0 0,0 0 0 0 0,0 0 0 0 0,1 0 0 0 0,-1 0 0 0 0,0 0 0 0 0,0 0 1 0 0,0 0-1 0 0,1 0 0 0 0,-1 0 0 0 0,0 0 0 0 0,0 0 0 0 0,0 0 0 0 0,1 0 0 0 0,-1 1 0 0 0,0-1 1 0 0,0 0-1 0 0,0 0 0 0 0,0 0 0 0 0,0 0 0 0 0,1 0 0 0 0,-1 1 0 0 0,0-1 0 0 0,0 0 0 0 0,0 0 1 0 0,0 0-1 0 0,0 0 0 0 0,0 1 0 0 0,0-1 0 0 0,0 0 0 0 0,-4 13 46 0 0,-16 16-59 0 0,-40 52 612 0 0,28-35-264 0 0,15-22-180 0 0,-5 7 311 0 0,-44 48 0 0 0,65-79-188 0 0,4 0-271 0 0,-1-1-1 0 0,0 0 1 0 0,0 1-1 0 0,0-1 1 0 0,1 0-1 0 0,-1-1 1 0 0,2-1-1 0 0,5-2 10 0 0,-7 4-23 0 0,111-46-745 0 0,-90 39 479 0 0,2 0-1 0 0,43-7 1 0 0,-61 14 228 0 0,0 1-1 0 0,0-1 1 0 0,0 1-1 0 0,0 0 1 0 0,-1 1-1 0 0,1 0 1 0 0,0 0-1 0 0,8 2 1 0 0,-11-1 41 0 0,0-1 0 0 0,0 1-1 0 0,0 0 1 0 0,0 0 0 0 0,-1 0 0 0 0,1 0 0 0 0,-1 1-1 0 0,1-1 1 0 0,-1 1 0 0 0,0 0 0 0 0,0 0 0 0 0,0 0 0 0 0,-1 1-1 0 0,5 5 1 0 0,11 21 673 0 0,35 44 0 0 0,-47-67-596 0 0,7 9 86 0 0,-12-15-148 0 0,0-1-1 0 0,0 1 0 0 0,0 0 1 0 0,-1 0-1 0 0,1-1 0 0 0,0 1 0 0 0,-1 0 1 0 0,1 0-1 0 0,-1 0 0 0 0,1 0 1 0 0,-1 0-1 0 0,1 0 0 0 0,-1 0 0 0 0,0 0 1 0 0,1 0-1 0 0,-1 0 0 0 0,0 0 1 0 0,0 0-1 0 0,0 2 0 0 0,0 2 54 0 0,-1-1 0 0 0,0 1 0 0 0,0 0 0 0 0,0-1 0 0 0,-1 1 0 0 0,1-1 0 0 0,-1 1 0 0 0,0-1 0 0 0,-1 0 0 0 0,1 1 0 0 0,-1-1 0 0 0,1-1 0 0 0,-1 1 0 0 0,0 0 0 0 0,-1-1 0 0 0,1 1 0 0 0,-7 4 0 0 0,-7 6 306 0 0,-2-1 0 0 0,-29 16 1 0 0,33-20-220 0 0,-7 3-110 0 0,-1-1 0 0 0,0-1 0 0 0,0-2 0 0 0,-1 0 0 0 0,0-1 0 0 0,0-1 0 0 0,-1-2 0 0 0,0 0 0 0 0,0-2 0 0 0,-26 0 0 0 0,43-3-34 0 0,4 1-8 0 0,1 0-1 0 0,0 0 1 0 0,-1 0-1 0 0,1 1 1 0 0,-1-1-1 0 0,1 1 1 0 0,0 0 0 0 0,-5 1-1 0 0,1 1-21 0 0,6-3-64 0 0,23-8-1965 0 0,33-13-4603 0 0,-42 18 4669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8287 0 0,'0'0'756'0'0,"-2"2"-622"0"0,-3 6 610 0 0,1 1-1 0 0,0 0 1 0 0,0 0 0 0 0,1 1 0 0 0,0-1 0 0 0,0 1-1 0 0,1 0 1 0 0,0-1 0 0 0,1 1 0 0 0,0 0 0 0 0,1 0 0 0 0,1 13-1 0 0,0-5-322 0 0,1 0 0 0 0,1-1-1 0 0,1 1 1 0 0,0-1 0 0 0,1 0-1 0 0,10 21 1 0 0,-5-16-164 0 0,2-1 0 0 0,1 0 0 0 0,0-1-1 0 0,1-1 1 0 0,1 0 0 0 0,23 23 0 0 0,2-5 330 0 0,76 56 0 0 0,-51-51-328 0 0,2-2-1 0 0,128 55 1 0 0,-46-41-212 0 0,-131-48-137 0 0,-10-4 50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1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0 11055 0 0,'-2'2'7975'0'0,"-80"72"-6262"0"0,6-5-1161 0 0,-357 321 1205 0 0,428-386-1759 0 0,-12 10 22 0 0,1 1-1 0 0,0 0 0 0 0,1 1 1 0 0,-23 32-1 0 0,27-24 25 0 0,11-23-54 0 0,0-1 0 0 0,0 1 0 0 0,-1-1 0 0 0,1 1 0 0 0,0-1 0 0 0,0 1 0 0 0,1-1 0 0 0,-1 1 0 0 0,0 0 0 0 0,0-1 0 0 0,0 1 0 0 0,0-1-1 0 0,0 1 1 0 0,0-1 0 0 0,1 1 0 0 0,-1-1 0 0 0,0 1 0 0 0,0-1 0 0 0,1 0 0 0 0,-1 1 0 0 0,0-1 0 0 0,1 1 0 0 0,-1-1 0 0 0,1 0 0 0 0,-1 1 0 0 0,0-1 0 0 0,1 0 0 0 0,-1 1 0 0 0,1-1 0 0 0,-1 0 0 0 0,1 0-1 0 0,-1 1 1 0 0,1-1 0 0 0,-1 0 0 0 0,2 0 0 0 0,16 4-1354 0 0,-2-5-318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9 19551 0 0,'0'0'447'0'0,"1"-2"62"0"0,5-3 31 0 0,-5 3 254 0 0,-3 4-644 0 0,-15 8 150 0 0,1 2 0 0 0,0 0 0 0 0,0 1 0 0 0,1 0 0 0 0,-23 29 0 0 0,3 2-52 0 0,-64 63-1 0 0,-52 27-326 0 0,107-99 79 0 0,-33 29 0 0 0,50-37 76 0 0,27-27-73 0 0,0 1 0 0 0,0-1 0 0 0,1 0-1 0 0,-1 1 1 0 0,0-1 0 0 0,0 1 0 0 0,0-1 0 0 0,1 0 0 0 0,-1 1-1 0 0,0-1 1 0 0,0 0 0 0 0,1 1 0 0 0,-1-1 0 0 0,0 0 0 0 0,1 1-1 0 0,-1-1 1 0 0,0 0 0 0 0,1 0 0 0 0,-1 1 0 0 0,1-1 0 0 0,-1 0-3 0 0,2 1 10 0 0,0 0-1 0 0,0 0 0 0 0,0 0 1 0 0,0 0-1 0 0,1 0 0 0 0,-1-1 1 0 0,0 1-1 0 0,0-1 1 0 0,0 0-1 0 0,1 1 0 0 0,-1-1 1 0 0,0 0-1 0 0,0 0 1 0 0,5-1-1 0 0,35-8 219 0 0,-28 5-177 0 0,391-83 566 0 0,-381 83-635 0 0,3-2-190 0 0,1 2 0 0 0,31-1 0 0 0,-57 5-591 0 0,-5 13-2567 0 0,-5 0 1576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 12895 0 0,'-2'0'998'0'0,"-39"11"8828"0"0,90-13-8768 0 0,54-10 0 0 0,19-2-614 0 0,-98 13-737 0 0,113-4 1196 0 0,-69 8-2059 0 0,2 7-3642 0 0,-61-8-2930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11055 0 0,'0'0'11656'0'0,"-1"3"-11308"0"0,-17 48 309 0 0,-2 0-1 0 0,-30 51 1 0 0,44-89-624 0 0,-163 271 326 0 0,155-262-328 0 0,-10 11-20 0 0,24-33-12 0 0,0 0 0 0 0,0 0 1 0 0,0 0-1 0 0,0 0 0 0 0,0 0 0 0 0,0 0 0 0 0,0 0 1 0 0,-1 0-1 0 0,1 0 0 0 0,0 0 0 0 0,0 0 0 0 0,0 0 1 0 0,0 0-1 0 0,0 0 0 0 0,0 0 0 0 0,0 0 0 0 0,0 0 1 0 0,0 0-1 0 0,0 1 0 0 0,0-1 0 0 0,0 0 0 0 0,0 0 1 0 0,0 0-1 0 0,0 0 0 0 0,0 0 0 0 0,0 0 0 0 0,0 0 0 0 0,0 0 1 0 0,0 0-1 0 0,0 0 0 0 0,0 0 0 0 0,0 0 0 0 0,0 0 1 0 0,0 1-1 0 0,0-1 0 0 0,0 0 0 0 0,0 0 0 0 0,0 0 1 0 0,0 0-1 0 0,0 0 0 0 0,0 0 0 0 0,0 0 0 0 0,0 0 1 0 0,0 0-1 0 0,0 0 0 0 0,0 0 0 0 0,0 0 0 0 0,0 0 0 0 0,0 0 1 0 0,0 0-1 0 0,0 1 0 0 0,0-1 0 0 0,0 0 0 0 0,0 0 1 0 0,0 0-1 0 0,0 0 0 0 0,0 0 0 0 0,1 0 0 0 0,-1 0 1 0 0,0 0-1 0 0,0 0 0 0 0,0 0 0 0 0,0 0 0 0 0,0 0 1 0 0,0 0-1 0 0,0 0 0 0 0,0 0 0 0 0,8-2-28 0 0,8-6 4 0 0,49-24-58 0 0,0 2-1 0 0,2 3 1 0 0,2 3 0 0 0,0 4 0 0 0,1 2-1 0 0,81-10 1 0 0,-73 22-3854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3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14999 0 0,'0'0'5822'0'0,"0"3"-5309"0"0,1 7-240 0 0,-1-1 1 0 0,-1 0 0 0 0,1 1-1 0 0,-2-1 1 0 0,1 0 0 0 0,-5 16-1 0 0,-23 58 635 0 0,23-68-762 0 0,-17 40 275 0 0,-2-1-1 0 0,-58 90 1 0 0,-82 89 60 0 0,9-15-229 0 0,153-213-253 0 0,-1 0-6 0 0,0 1 0 0 0,0-1 0 0 0,1 1 0 0 0,0 0 0 0 0,0-1 0 0 0,1 1 0 0 0,0 1 0 0 0,0-1 0 0 0,0 0 0 0 0,-1 7 0 0 0,3-12-44 0 0,0 0 0 0 0,1-1 0 0 0,-1 1 0 0 0,0 0 0 0 0,0-1 0 0 0,1 1 0 0 0,-1-1 0 0 0,0 1-1 0 0,1-1 1 0 0,-1 1 0 0 0,1 0 0 0 0,-1-1 0 0 0,0 0 0 0 0,1 1 0 0 0,-1-1 0 0 0,1 1-1 0 0,-1-1 1 0 0,1 1 0 0 0,0-1 0 0 0,-1 0 0 0 0,1 0 0 0 0,-1 1 0 0 0,2-1 0 0 0,12 5-1533 0 0,5-5-4224 0 0,2-4-1771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13359 0 0,'-2'1'612'0'0,"2"-1"-586"0"0,-4 1 39 0 0,0 1-1 0 0,0-1 1 0 0,0 1 0 0 0,0 0-1 0 0,0 0 1 0 0,0 0 0 0 0,1 1-1 0 0,-1-1 1 0 0,1 1 0 0 0,0 0 0 0 0,-1 0-1 0 0,1 0 1 0 0,1 0 0 0 0,-6 8-1 0 0,5-4 262 0 0,-1 0 0 0 0,1 0 0 0 0,1 0 0 0 0,-1 0 0 0 0,1 1 0 0 0,1 0 0 0 0,-1-1 0 0 0,1 1 0 0 0,1 0 0 0 0,-1-1 0 0 0,1 1 0 0 0,1 0 0 0 0,-1 0 0 0 0,4 11 0 0 0,2 10 118 0 0,2-2 1 0 0,17 42-1 0 0,-25-68-432 0 0,115 255 2149 0 0,-4-10-661 0 0,-98-211-1304 0 0,-1 1 0 0 0,-1 0-1 0 0,7 44 1 0 0,-16-62-124 0 0,0-1 0 0 0,-1 1 0 0 0,0-1 0 0 0,-2 1 1 0 0,0 0-1 0 0,-1-1 0 0 0,-1 0 0 0 0,0 1 0 0 0,-7 17 0 0 0,-1-7 59 0 0,-1 0-1 0 0,-1 0 1 0 0,-30 43-1 0 0,-60 69 169 0 0,-162 150-651 0 0,263-289 299 0 0,-1 2-32 0 0,0 0-1 0 0,1 0 0 0 0,-1 0 0 0 0,1 0 0 0 0,-1 0 1 0 0,-1 5-1 0 0,3-7-56 0 0,1 0 1 0 0,0 0 0 0 0,-1 0-1 0 0,1 0 1 0 0,0 1 0 0 0,0-1-1 0 0,0 0 1 0 0,0 0-1 0 0,0 1 1 0 0,0-1 0 0 0,0 0-1 0 0,0 0 1 0 0,0 1 0 0 0,0-1-1 0 0,1 0 1 0 0,-1 0-1 0 0,1 0 1 0 0,-1 0 0 0 0,1 1-1 0 0,-1-1 1 0 0,1 0 0 0 0,-1 0-1 0 0,1 0 1 0 0,1 1 0 0 0,0 2-216 0 0,0-1 1 0 0,0 1 0 0 0,-1 0 0 0 0,1 0-1 0 0,0 6 1 0 0,-1-8-736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59 4143 0 0,'-1'0'191'0'0,"-2"2"-93"0"0,1-1 1 0 0,-1 0-1 0 0,1 0 0 0 0,-1 0 0 0 0,1-1 1 0 0,-1 1-1 0 0,0-1 0 0 0,1 1 0 0 0,-1-1 1 0 0,0 0-1 0 0,1 0 0 0 0,-22 0 14786 0 0,92-19-13872 0 0,0 3 1 0 0,0 3-1 0 0,86-5 1 0 0,-87 19-1485 0 0,-39 2-4006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5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8751 0 0,'0'0'12268'0'0,"2"0"-11099"0"0,7 0-846 0 0,-1 0-65 0 0,0 0 1 0 0,0 0 0 0 0,0-1 0 0 0,0 0-1 0 0,13-4 1 0 0,196-57 1456 0 0,-61 27-2216 0 0,-51 16-2957 0 0,-73 15-2024 0 0,-1 3-1568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14743 0 0,'0'0'1654'0'0,"-2"2"-1216"0"0,-68 79 1918 0 0,53-62-2044 0 0,1 2-1 0 0,1 0 0 0 0,-16 31 1 0 0,-31 74 796 0 0,48-96-896 0 0,-120 337 1373 0 0,72-180-1408 0 0,32-91-564 0 0,19-53-4264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0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9 130 2759 0 0,'-9'2'16986'0'0,"31"-11"-16125"0"0,15 2-316 0 0,-1 1 0 0 0,46 0 1 0 0,5 0-181 0 0,41-13 37 0 0,191-52 0 0 0,-292 64-830 0 0,-35 16 232 0 0,-151 184-59 0 0,15-24 130 0 0,116-134 127 0 0,-2-1 0 0 0,-1-2 1 0 0,-2-1-1 0 0,-53 39 0 0 0,85-69-66 0 0,13-8-1255 0 0,3-2 507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50 167 9215 0 0,'0'0'422'0'0,"-2"0"-13"0"0,-46-4 12408 0 0,51 3-12256 0 0,453-103 1542 0 0,-148 51-7035 0 0,-281 49 3504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1520 33 3679 0 0,'11'-6'264'0'0,"0"0"0"0"0,19-15 16679 0 0,-65 24-16529 0 0,1 1 0 0 0,-1 1 0 0 0,1 2 0 0 0,-44 15 0 0 0,-13 2-272 0 0,-144 27-50 0 0,-64 14-66 0 0,-89 11-440 0 0,381-75 407 0 0,-14 2-47 0 0,-1-1-1 0 0,-29-1 0 0 0,48-1-50 0 0,3-1-63 0 0,1 0 145 0 0,0 0 0 0 0,-1 0 0 0 0,1 0-1 0 0,0 0 1 0 0,0 0 0 0 0,0 0-1 0 0,0 0 1 0 0,0 1 0 0 0,0-1-1 0 0,1-1 1 0 0,1 1-24 0 0,17-13-76 0 0,1 0-1 0 0,29-13 1 0 0,-15 9 56 0 0,24-17 6 0 0,41-21-110 0 0,-67 37 91 0 0,-33 19 79 0 0,0 0 0 0 0,0 0 1 0 0,0 0-1 0 0,0 0 0 0 0,1 0 0 0 0,-1 0 1 0 0,0 0-1 0 0,0 0 0 0 0,0 0 0 0 0,0 0 0 0 0,0 0 1 0 0,0 0-1 0 0,0 0 0 0 0,0 0 0 0 0,0 0 1 0 0,0 0-1 0 0,0 0 0 0 0,0 0 0 0 0,0 0 1 0 0,0 0-1 0 0,1 0 0 0 0,-1 0 0 0 0,0 0 1 0 0,0 0-1 0 0,0 0 0 0 0,0 0 0 0 0,0 0 1 0 0,0 0-1 0 0,0 0 0 0 0,0 0 0 0 0,0 0 0 0 0,0 0 1 0 0,0 0-1 0 0,0 0 0 0 0,0 0 0 0 0,0 0 1 0 0,1 0-1 0 0,-1 0 0 0 0,0 0 0 0 0,0 0 1 0 0,0 0-1 0 0,0 0 0 0 0,0 0 0 0 0,0 0 1 0 0,0 1-1 0 0,0-1 0 0 0,0 0 0 0 0,0 0 1 0 0,0 0-1 0 0,0 0 0 0 0,0 0 0 0 0,0 0 0 0 0,0 0 1 0 0,0 0-1 0 0,0 0 0 0 0,0 0 0 0 0,0 0 1 0 0,0 0-1 0 0,0 0 0 0 0,0 1 0 0 0,0-1 1 0 0,0 0-1 0 0,0 0 0 0 0,0 0 0 0 0,0 0 1 0 0,0 0-1 0 0,0 0 0 0 0,0 0 0 0 0,0 0 1 0 0,2 11-2 0 0,0 0 1 0 0,-1 1 0 0 0,-1-1 0 0 0,1 0 0 0 0,-2 1 0 0 0,0-1 0 0 0,0 0 0 0 0,-5 19 0 0 0,-5 11 34 0 0,-17 39 0 0 0,13-38-19 0 0,-73 169 223 0 0,29-77-46 0 0,23-53 13 0 0,-3-1 0 0 0,-65 98 0 0 0,83-146-144 0 0,-2-1 0 0 0,-1-1 0 0 0,-1-1 0 0 0,-44 39 0 0 0,57-60-49 0 0,2-6-1 0 0,9-3-25 0 0,1 1-1 0 0,-1-1 0 0 0,0 1 1 0 0,1-1-1 0 0,0 0 0 0 0,-1 1 1 0 0,1-1-1 0 0,-1 0 0 0 0,1 1 1 0 0,0-1-1 0 0,-1 0 0 0 0,1 1 1 0 0,0-1-1 0 0,0 0 0 0 0,-1 0 1 0 0,1 0-1 0 0,0 1 0 0 0,0-1 1 0 0,0 0-1 0 0,0 0 0 0 0,0 0 1 0 0,0 1-1 0 0,0-1 0 0 0,1 0 1 0 0,-1 0-1 0 0,0 1 0 0 0,0-1 1 0 0,0 0-1 0 0,1 0 0 0 0,-1 1 1 0 0,1-2-1 0 0,11-25-738 0 0,-12 27 751 0 0,13-24-1802 0 0,4-3-529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15719 0 0,'0'0'1424'0'0,"1"2"-1172"0"0,0 1-143 0 0,0 1-1 0 0,0-1 1 0 0,0 0-1 0 0,1 0 1 0 0,-1 0-1 0 0,1 0 1 0 0,0 0-1 0 0,0 0 1 0 0,0 0 0 0 0,1-1-1 0 0,-1 1 1 0 0,0-1-1 0 0,1 1 1 0 0,0-1-1 0 0,-1 0 1 0 0,1 0-1 0 0,3 1 1 0 0,5 3 515 0 0,1 0 1 0 0,-1-1 0 0 0,19 5-1 0 0,-23-8-441 0 0,-1-1 1 0 0,0 0-1 0 0,1-1 0 0 0,-1 1 0 0 0,1-1 1 0 0,-1 0-1 0 0,8-2 0 0 0,22 0 527 0 0,-13 4-516 0 0,-1-2-1 0 0,0-1 1 0 0,1-1 0 0 0,38-8-1 0 0,-26 1-683 0 0,43-17 0 0 0,-61 19-735 0 0,0-1 1 0 0,19-13 0 0 0,-19 8-603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18 17047 0 0,'50'-17'4622'0'0,"-53"19"-4184"0"0,-220 168 1399 0 0,182-134-1780 0 0,2 2-1 0 0,1 1 0 0 0,-39 53 1 0 0,51-56-38 0 0,1 0 0 0 0,-30 61 1 0 0,49-83-21 0 0,0 0 1 0 0,1 0 0 0 0,0 0-1 0 0,1 0 1 0 0,0 1-1 0 0,2 0 1 0 0,-1-1 0 0 0,2 1-1 0 0,0 0 1 0 0,1 0 0 0 0,2 19-1 0 0,-1-28 7 0 0,0-1-1 0 0,0 0 0 0 0,1 0 1 0 0,0 0-1 0 0,0 0 1 0 0,1 0-1 0 0,-1 0 0 0 0,1-1 1 0 0,0 1-1 0 0,0-1 1 0 0,0 0-1 0 0,1 0 0 0 0,-1 0 1 0 0,1 0-1 0 0,8 6 1 0 0,-6-6-105 0 0,-1 0 0 0 0,1-1 0 0 0,0 1 0 0 0,1-1 0 0 0,-1 0 0 0 0,1-1 0 0 0,-1 0 0 0 0,1 0 0 0 0,0 0 0 0 0,0-1 0 0 0,11 1 0 0 0,7-1-1636 0 0,-1-2-3427 0 0,2-5-1832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5983 0 0,'-1'3'5751'0'0,"-27"49"1309"0"0,-3 0-4511 0 0,-37 70-990 0 0,41-66-1091 0 0,-64 147-34 0 0,84-189-408 0 0,5-9 17 0 0,0-1-1 0 0,0 1 1 0 0,1 0 0 0 0,-1 0 0 0 0,1 0 0 0 0,0 0-1 0 0,1 0 1 0 0,-1 0 0 0 0,1 8 0 0 0,13-7 79 0 0,-7-5-118 0 0,0 1-1 0 0,1-1 0 0 0,-1 0 0 0 0,0-1 0 0 0,1 0 0 0 0,-1 0 0 0 0,0 0 0 0 0,1-1 0 0 0,-1 0 1 0 0,9-2-1 0 0,7-3 15 0 0,33-16 0 0 0,1 1-6 0 0,40-11-234 0 0,21-7-244 0 0,-57 21-850 0 0,-20 6-3564 0 0,-27 7-1684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65 12871 0 0,'1'-2'588'0'0,"6"-7"4"0"0,1-1-1 0 0,0 2 1 0 0,0-1-1 0 0,1 1 1 0 0,14-11 4053 0 0,-24 22-4236 0 0,-8 10-88 0 0,0-1 0 0 0,-1 0-1 0 0,-17 16 1 0 0,-14 17 181 0 0,-87 142 503 0 0,106-152-870 0 0,-24 38 169 0 0,-41 91 0 0 0,68-122-278 0 0,1 1-1 0 0,3 1 0 0 0,-18 83 1 0 0,32-119-80 0 0,0-1 0 0 0,1 1 0 0 0,0-1 0 0 0,1 15 0 0 0,0-20-89 0 0,-1 0-1 0 0,1-1 1 0 0,0 1-1 0 0,0-1 0 0 0,0 1 1 0 0,0-1-1 0 0,1 0 1 0 0,-1 1-1 0 0,0-1 0 0 0,0 0 1 0 0,1 0-1 0 0,-1 0 1 0 0,1 0-1 0 0,-1 0 0 0 0,1 0 1 0 0,-1 0-1 0 0,4 1 1 0 0,-5-2 125 0 0,17 6-5493 0 0,2-3-1693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16351 0 0,'0'0'1250'0'0,"-1"2"-856"0"0,-2 4-356 0 0,0 1-1 0 0,1-1 1 0 0,0 1-1 0 0,0 0 1 0 0,0-1-1 0 0,1 1 1 0 0,0 0-1 0 0,0 0 1 0 0,1 0-1 0 0,0 0 1 0 0,0 0-1 0 0,2 12 1 0 0,2 3 215 0 0,0 0 1 0 0,13 37-1 0 0,57 115 453 0 0,14-7 19 0 0,4 9 346 0 0,-66-121-229 0 0,23 74-1 0 0,-37-93-448 0 0,-2 2 0 0 0,6 49-1 0 0,-13-67-277 0 0,-2 0-1 0 0,0 1 1 0 0,-2-1 0 0 0,0 0-1 0 0,-1 0 1 0 0,-6 26-1 0 0,0-18-70 0 0,-1 0 0 0 0,-1-1-1 0 0,-2 0 1 0 0,-1 0 0 0 0,0-2-1 0 0,-22 31 1 0 0,5-16-78 0 0,0-1 1 0 0,-69 65 0 0 0,-1-22-518 0 0,70-60 23 0 0,1 2 0 0 0,-46 48 0 0 0,74-70 503 0 0,-8 7-280 0 0,0 2 0 0 0,1-1 0 0 0,1 1 0 0 0,0 0 0 0 0,-7 15 0 0 0,13-24 187 0 0,0 0-1 0 0,0 1 1 0 0,0-1-1 0 0,1 1 1 0 0,-1-1-1 0 0,0 1 1 0 0,1 0-1 0 0,0-1 1 0 0,0 1-1 0 0,0-1 1 0 0,0 1-1 0 0,0 0 1 0 0,0-1-1 0 0,1 1 1 0 0,-1-1-1 0 0,1 1 1 0 0,0 0-1 0 0,-1-1 1 0 0,1 1-1 0 0,0-1 1 0 0,1 0-1 0 0,-1 1 1 0 0,0-1-1 0 0,1 0 1 0 0,-1 0-1 0 0,1 0 1 0 0,0 0-1 0 0,0 0 1 0 0,0 0-1 0 0,-1 0 1 0 0,2-1-1 0 0,-1 1 1 0 0,3 1-1 0 0,9 4-1157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33 5527 0 0,'-2'0'250'0'0,"-7"2"-137"0"0,-1-1 1 0 0,-13 1-1 0 0,-7 0 129 0 0,-17 1 3756 0 0,29-2-2080 0 0,0 1 1 0 0,-24 7 6146 0 0,42-9-7972 0 0,10 8 984 0 0,18 7-1198 0 0,-16-11 199 0 0,0-1-1 0 0,1 0 0 0 0,-1-1 0 0 0,1 0 1 0 0,0-1-1 0 0,0 0 0 0 0,0-1 0 0 0,0-1 1 0 0,12-1-1 0 0,16-5-107 0 0,59-16-1 0 0,-5-6-1086 0 0,-19 6-6492 0 0,-47 15 1010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4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89 8751 0 0,'-2'1'399'0'0,"-30"-2"154"0"0,112-7 13468 0 0,61-7-12436 0 0,37-2-956 0 0,-153 14-607 0 0,1 0 1 0 0,43-11-1 0 0,-18 0-3216 0 0,-16 4-2762 0 0,-15 6-1316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50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59 16183 0 0,'5'-8'98'0'0,"-2"3"99"0"0,1-1 0 0 0,0 1 0 0 0,1-1 0 0 0,-1 1 0 0 0,1 0 0 0 0,0 1 0 0 0,1-1 0 0 0,7-4 3465 0 0,-14 23-3110 0 0,-4 7-295 0 0,0-1-1 0 0,-2 1 1 0 0,0-1 0 0 0,-11 20-1 0 0,8-18-84 0 0,-166 406 1422 0 0,87-216-1407 0 0,29-75-90 0 0,58-133-98 0 0,-64 164 111 0 0,51-123-355 0 0,-18 81 0 0 0,32-121-74 0 0,0 0 0 0 0,1 0 0 0 0,0 1 0 0 0,-1-1 0 0 0,1 0 0 0 0,1 0 0 0 0,-1 0 0 0 0,1 0 0 0 0,2 8 0 0 0,3 2-1339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0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104 114 8287 0 0,'-46'7'1378'0'0,"16"-4"1794"0"0,2 3 6157 0 0,170-52-7240 0 0,-140 45-2087 0 0,186-51 535 0 0,-142 42-397 0 0,-1 1 1 0 0,58-1-1 0 0,-100 9-140 0 0,10 1 0 0 0,1 0 0 0 0,15 2 0 0 0,-20 0-11 0 0,-7-2-42 0 0,-4 13-11 0 0,-3 1 60 0 0,0 0 0 0 0,-1 1 0 0 0,0-2 0 0 0,-9 14 0 0 0,-36 51-37 0 0,30-46 25 0 0,-5 3-61 0 0,-2-2 0 0 0,-44 43 0 0 0,6-6 49 0 0,43-46 18 0 0,14-15-4 0 0,0 0-1 0 0,1 0 0 0 0,0 1 0 0 0,0 0 0 0 0,1 1 1 0 0,0-1-1 0 0,-9 24 0 0 0,16-34-11 0 0,-1 1 1 0 0,1-1-1 0 0,0 0 0 0 0,0 0 0 0 0,0 1 1 0 0,0-1-1 0 0,0 0 0 0 0,0 1 1 0 0,0-1-1 0 0,0 0 0 0 0,0 0 0 0 0,0 1 1 0 0,0-1-1 0 0,0 0 0 0 0,0 1 0 0 0,0-1 1 0 0,0 0-1 0 0,0 1 0 0 0,1-1 1 0 0,-1 0-1 0 0,0 0 0 0 0,0 1 0 0 0,0-1 1 0 0,0 0-1 0 0,1 0 0 0 0,-1 1 0 0 0,0-1 1 0 0,0 0-1 0 0,0 0 0 0 0,1 0 0 0 0,-1 1 1 0 0,0-1-1 0 0,0 0 0 0 0,1 0 1 0 0,-1 0-1 0 0,0 0 0 0 0,0 1 0 0 0,1-1 1 0 0,-1 0-1 0 0,0 0 0 0 0,1 0 0 0 0,-1 0 1 0 0,0 0-1 0 0,1 0 0 0 0,-1 0 0 0 0,0 0 1 0 0,0 0-1 0 0,1 0 0 0 0,-1 0 1 0 0,0 0-1 0 0,1 0 0 0 0,-1 0 0 0 0,0 0 1 0 0,1-1-1 0 0,-1 1 0 0 0,21-5-1414 0 0,-1-3-319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3:5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17 157 13359 0 0,'0'0'1027'0'0,"-2"0"-670"0"0,-13-5 9824 0 0,102-13-8484 0 0,20-4-975 0 0,291-66 435 0 0,-337 78-1094 0 0,106-3 0 0 0,-69 17-3027 0 0,-76-1-3381 0 0,-3-1-1973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4:1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1584 167 5063 0 0,'113'-69'1738'0'0,"-62"45"11884"0"0,-67 25-13319 0 0,0 1 0 0 0,0 1 1 0 0,-29 8-1 0 0,23-5-217 0 0,-184 59 84 0 0,33-9-263 0 0,125-42 60 0 0,-195 49-362 0 0,192-53 300 0 0,-1-2 1 0 0,-92 3-1 0 0,133-11 93 0 0,-1 0 0 0 0,1-1-1 0 0,-1-1 1 0 0,1 0 0 0 0,0 0-1 0 0,-14-5 1 0 0,22 6 0 0 0,1 0 0 0 0,0 0 1 0 0,0 0-1 0 0,-1 0 0 0 0,1 0 0 0 0,0 0 1 0 0,0 0-1 0 0,0-1 0 0 0,0 1 1 0 0,0-1-1 0 0,1 0 0 0 0,-1 0 0 0 0,0 1 1 0 0,1-1-1 0 0,-1 0 0 0 0,1 0 0 0 0,0 0 1 0 0,0-1-1 0 0,0 1 0 0 0,0 0 0 0 0,0 0 1 0 0,0-1-1 0 0,0 1 0 0 0,1 0 1 0 0,-1-1-1 0 0,1 1 0 0 0,0 0 0 0 0,0-1 1 0 0,-1 1-1 0 0,2-1 0 0 0,-1 1 0 0 0,0-1 1 0 0,0 1-1 0 0,1 0 0 0 0,0-4 1 0 0,3-4-46 0 0,-1 1 1 0 0,1-1 0 0 0,0 1-1 0 0,1 0 1 0 0,0 1 0 0 0,6-9-1 0 0,42-48-162 0 0,-35 44 149 0 0,-7 8-78 0 0,0 2-1 0 0,1-1 0 0 0,1 2 1 0 0,-1-1-1 0 0,20-10 0 0 0,-30 20 22 0 0,-2 3-120 0 0,1 8 235 0 0,0 1 0 0 0,-2-1 0 0 0,1 0 0 0 0,-1 0 0 0 0,0 0 0 0 0,-5 15 0 0 0,-22 62-33 0 0,23-74 17 0 0,-132 320 8 0 0,102-254 9 0 0,26-59 7 0 0,-10 27 10 0 0,-3-1 0 0 0,-55 87 0 0 0,-185 173-230 0 0,233-275 205 0 0,-55 64 0 0 0,71-78 12 0 0,1 1 1 0 0,0 0-1 0 0,2 1 0 0 0,-11 27 1 0 0,20-44 235 0 0,12 6 59 0 0,-6-5-210 0 0,0-1 0 0 0,1 0-1 0 0,-1 0 1 0 0,1 0 0 0 0,-1 0-1 0 0,1-1 1 0 0,0 0-1 0 0,0 0 1 0 0,-1-1 0 0 0,11 0-1 0 0,3 0 384 0 0,36-7 0 0 0,-37 4-243 0 0,19-3 288 0 0,0-2-1 0 0,54-18 0 0 0,41-19 314 0 0,-70 25-626 0 0,-25 10-667 0 0,55-10 0 0 0,-90 20 47 0 0,7-2-3116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4:1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57 8287 0 0,'18'-20'-28'0'0,"-1"2"1992"0"0,0 0 7024 0 0,-17 19-8959 0 0,-1 0 0 0 0,1 0 0 0 0,-1 0 0 0 0,1 0 1 0 0,0 0-1 0 0,-1 0 0 0 0,1 0 0 0 0,0 0 0 0 0,0 0 0 0 0,-1 0 0 0 0,1 2 0 0 0,0 3 40 0 0,-11 27 283 0 0,0-1 0 0 0,-27 50 0 0 0,11-24 10 0 0,-106 225 749 0 0,1-11-819 0 0,100-216-288 0 0,-7 15-157 0 0,18-22-3481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4:1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74 12607 0 0,'0'0'579'0'0,"-2"1"-15"0"0,-23 21 7156 0 0,25-22-7586 0 0,15 0 1483 0 0,24-6-1463 0 0,32-12 635 0 0,-25 6-309 0 0,-1 2 0 0 0,59-5 0 0 0,74 1-990 0 0,-163 13-275 0 0,0-1 0 0 0,20-6 0 0 0,-21 4 16 0 0,14-2-794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4:1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475 328 1375 0 0,'0'0'11358'0'0,"1"10"-6397"0"0,3 9-3173 0 0,10 34 1116 0 0,-13-51-2870 0 0,0 0 1 0 0,0 0-1 0 0,0 0 1 0 0,0 0-1 0 0,1 0 0 0 0,-1 0 1 0 0,1-1-1 0 0,-1 1 1 0 0,1 0-1 0 0,0-1 0 0 0,-1 0 1 0 0,1 1-1 0 0,0-1 1 0 0,0 0-1 0 0,0 0 1 0 0,0 0-1 0 0,0 0 0 0 0,0 0 1 0 0,1 0-1 0 0,-1-1 1 0 0,0 1-1 0 0,0-1 1 0 0,0 1-1 0 0,1-1 0 0 0,-1 0 1 0 0,0 0-1 0 0,4 0 1 0 0,6-1 36 0 0,-1-1 1 0 0,1 0 0 0 0,-1 0-1 0 0,13-5 1 0 0,-13 4-29 0 0,15-6 29 0 0,0 0 0 0 0,43-23 0 0 0,45-34-3 0 0,-70 40-66 0 0,41-31-413 0 0,-74 48 208 0 0,0 0 0 0 0,-1-1-1 0 0,0 0 1 0 0,0-1 0 0 0,8-13-1 0 0,-15 20 115 0 0,-1 0-1 0 0,1 0 0 0 0,-1 0 1 0 0,-1 0-1 0 0,1 0 0 0 0,0 0 1 0 0,-1-1-1 0 0,0 1 0 0 0,0-1 1 0 0,0 1-1 0 0,-1-8 1 0 0,0 9 55 0 0,0 1 1 0 0,0-1-1 0 0,-1 0 1 0 0,1 0 0 0 0,-1 1-1 0 0,0-1 1 0 0,1 0-1 0 0,-1 1 1 0 0,-1-1 0 0 0,1 1-1 0 0,0-1 1 0 0,-1 1-1 0 0,1 0 1 0 0,-1 0 0 0 0,1-1-1 0 0,-1 1 1 0 0,0 0-1 0 0,0 0 1 0 0,0 1 0 0 0,-3-3-1 0 0,-3-1 0 0 0,0 0 0 0 0,0 0-1 0 0,0 1 1 0 0,-1 0 0 0 0,0 0 0 0 0,0 1-1 0 0,0 0 1 0 0,0 1 0 0 0,-10-2 0 0 0,5 2-13 0 0,1 1 1 0 0,-1 1 0 0 0,0 0 0 0 0,0 1 0 0 0,-21 4-1 0 0,0 4-3 0 0,0 1-1 0 0,0 1 0 0 0,-59 30 1 0 0,45-15 72 0 0,1 3 1 0 0,-88 69-1 0 0,121-87-15 0 0,-58 51 142 0 0,-87 94 0 0 0,152-148-139 0 0,-14 16 8 0 0,0 0 0 0 0,2 2 0 0 0,-25 40 0 0 0,36-51 38 0 0,1 0 1 0 0,1 0 0 0 0,0 1-1 0 0,1 0 1 0 0,1 0 0 0 0,0 1-1 0 0,2-1 1 0 0,-4 24 0 0 0,7-33 14 0 0,-1-1 0 0 0,1 1 1 0 0,0-1-1 0 0,1 0 0 0 0,-1 1 1 0 0,1-1-1 0 0,1 0 1 0 0,-1 0-1 0 0,1 1 0 0 0,0-1 1 0 0,0 0-1 0 0,1-1 0 0 0,0 1 1 0 0,0 0-1 0 0,0-1 1 0 0,1 0-1 0 0,-1 1 0 0 0,1-1 1 0 0,1-1-1 0 0,-1 1 1 0 0,1-1-1 0 0,-1 1 0 0 0,1-1 1 0 0,0-1-1 0 0,1 1 0 0 0,-1-1 1 0 0,10 5-1 0 0,4-1 104 0 0,0-1 0 0 0,0 0 0 0 0,1-1 0 0 0,0-1 1 0 0,0-1-1 0 0,0-1 0 0 0,40 0 0 0 0,8-6 274 0 0,69-14 0 0 0,-55 7-231 0 0,52-10-139 0 0,-132 20-160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4:1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48 8287 0 0,'0'0'756'0'0,"-2"1"-622"0"0,0-1 339 0 0,-1 0 1 0 0,1 1 0 0 0,-1-1 0 0 0,1 1 0 0 0,-1-1-1 0 0,1 1 1 0 0,0 0 0 0 0,-1 0 0 0 0,1 1-1 0 0,0-1 1 0 0,0 0 0 0 0,0 1 0 0 0,0-1-1 0 0,-3 3 1 0 0,4-3-262 0 0,0 1 815 0 0,-7 7 861 0 0,8-9-1810 0 0,0 0 0 0 0,0 0 0 0 0,0 1 0 0 0,-1-1 1 0 0,1 0-1 0 0,0 0 0 0 0,0 1 0 0 0,0-1 0 0 0,0 0 0 0 0,0 0 0 0 0,-1 1 0 0 0,1-1 1 0 0,0 0-1 0 0,0 1 0 0 0,0-1 0 0 0,0 0 0 0 0,0 1 0 0 0,0-1 0 0 0,0 0 1 0 0,0 1-1 0 0,0-1 0 0 0,0 0 0 0 0,0 0 0 0 0,0 1 0 0 0,1-1 0 0 0,-1 0 0 0 0,0 1 1 0 0,0-1-1 0 0,0 0 0 0 0,0 0 0 0 0,0 1 0 0 0,1-1 0 0 0,-1 0 0 0 0,0 1 1 0 0,0-1-1 0 0,0 0 0 0 0,1 0 0 0 0,-1 0 0 0 0,0 1 0 0 0,5 0 70 0 0,0 0 0 0 0,0 0 0 0 0,0-1-1 0 0,0 1 1 0 0,0-1 0 0 0,0 0 0 0 0,0-1 0 0 0,7 0-1 0 0,45-12 558 0 0,-32 6-540 0 0,58-10-530 0 0,149-12 1 0 0,-194 26-1583 0 0,43-11-1 0 0,-51 8 324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4:2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412 232 5063 0 0,'0'0'232'0'0,"-2"0"-13"0"0,-20-8 11652 0 0,22 8-11664 0 0,0-1 0 0 0,0 1 0 0 0,0 0 0 0 0,0-1 1 0 0,49-22 648 0 0,1 1 0 0 0,94-25 1 0 0,17 2-593 0 0,86-21-71 0 0,-189 55-191 0 0,-16 4-30 0 0,-40 7-100 0 0,2 12-675 0 0,-1-3 791 0 0,-2 0 4 0 0,-2 9 9 0 0,0-4-4 0 0,0 1 1 0 0,-1-1-1 0 0,-7 26 0 0 0,-16 41-56 0 0,23-77 57 0 0,-64 178-53 0 0,21-64 19 0 0,-39 161-1 0 0,41-56 32 0 0,37-179 21 0 0,3 0 1 0 0,1 1-1 0 0,4 49 0 0 0,0-78 32 0 0,12 238 704 0 0,-15-212-704 0 0,-1 0-1 0 0,-2-1 0 0 0,-2 1 0 0 0,-13 43 0 0 0,-20 36 8 0 0,-7 27 8 0 0,43-134 47 0 0,0-1 0 0 0,0 27 0 0 0,3-38-59 0 0,0 0-1 0 0,0-1 0 0 0,1 1 1 0 0,-1 0-1 0 0,1-1 0 0 0,-1 1 1 0 0,1-1-1 0 0,0 1 0 0 0,-1 0 1 0 0,1-1-1 0 0,0 1 0 0 0,0-1 1 0 0,0 0-1 0 0,0 1 0 0 0,0-1 1 0 0,0 0-1 0 0,1 0 0 0 0,-1 1 1 0 0,0-1-1 0 0,1 0 0 0 0,-1 0 1 0 0,0-1-1 0 0,1 1 1 0 0,1 1-1 0 0,4 1 168 0 0,1 0 0 0 0,-1-1 0 0 0,14 4 0 0 0,-17-5-142 0 0,34 7 74 0 0,33 9 217 0 0,-62-14-334 0 0,1 1 0 0 0,-1 0-1 0 0,0 1 1 0 0,0-1 0 0 0,10 9-1 0 0,-4-1-32 0 0,-13-8 0 0 0,-1-1 0 0 0,3 9 0 0 0,-2 0 0 0 0,-3-8 0 0 0,-1 7 0 0 0,-12 10 0 0 0,6-12 0 0 0,-4 0 18 0 0,7-8 37 0 0,0-2 0 0 0,4 1-25 0 0,-1 1 0 0 0,1-1 0 0 0,-1 0 0 0 0,1 0 0 0 0,-1 0 0 0 0,1-1 1 0 0,-1 1-1 0 0,1 0 0 0 0,-1 0 0 0 0,1-1 0 0 0,0 1 0 0 0,-1-1 0 0 0,1 0 0 0 0,-1 1 0 0 0,1-1 0 0 0,0 0 0 0 0,-1 0 0 0 0,1 1 0 0 0,0-1 0 0 0,0 0 0 0 0,-1-2 0 0 0,-36-25 237 0 0,36 27-267 0 0,0-1 0 0 0,0 1 0 0 0,0-1 0 0 0,0 1 0 0 0,0 0 0 0 0,-1 0 0 0 0,1 0 0 0 0,0 0 0 0 0,0 0 0 0 0,-1 1 0 0 0,1-1 0 0 0,-5 0 0 0 0,-1 0 0 0 0,-12-3 0 0 0,0 1 0 0 0,0 0 0 0 0,-35 1 0 0 0,-64 9 0 0 0,55-2 0 0 0,-29-1 189 0 0,-111 12 459 0 0,128-5-564 0 0,-94 12-13 0 0,149-21-671 0 0,23 7 504 0 0,2 2 3 0 0,8 6-1 0 0,-11-13-759 0 0,12-2 562 0 0,-9-3 214 0 0,0 1 0 0 0,0-1-1 0 0,0 0 1 0 0,0 0 0 0 0,0 0-1 0 0,0 0 1 0 0,0-1 0 0 0,-1 0-1 0 0,1 0 1 0 0,3-2 0 0 0,1-1-992 0 0,0 0 0 0 0,-1-1 1 0 0,10-9-1 0 0,-4 2-6179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4:21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13447 0 0,'0'0'4499'0'0,"1"2"-3684"0"0,14 12 831 0 0,-14-12-874 0 0,1-1-217 0 0,3 1-296 0 0,1 1-1 0 0,0-1 1 0 0,-1 0 0 0 0,1 0 0 0 0,0-1 0 0 0,0 1-1 0 0,0-1 1 0 0,11 0 0 0 0,53-2 81 0 0,-50-1-324 0 0,44-5-2156 0 0,-35 2-3809 0 0,-5 3-1094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4:2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6447 0 0,'2'1'7786'0'0,"3"2"-7272"0"0,0 0 1 0 0,0 0 0 0 0,0-1 0 0 0,0 1 0 0 0,0-1 0 0 0,0-1-1 0 0,0 1 1 0 0,1-1 0 0 0,-1 0 0 0 0,12 1 0 0 0,8-1 35 0 0,29-2 1 0 0,-34 0-47 0 0,230-10 1580 0 0,-84-7-5610 0 0,-153 15-3790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4:35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33 4607 0 0,'0'0'354'0'0,"-1"0"-233"0"0,-36 2 14488 0 0,46 1-13464 0 0,19 2-974 0 0,-18-5 146 0 0,0 0 1 0 0,1-1-1 0 0,17-4 0 0 0,9-1 314 0 0,224-18-202 0 0,-258 24-485 0 0,119-6-3951 0 0,-104 6 2501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01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5527 0 0,'-2'0'7051'0'0,"-1"0"-6244"0"0,0 0 0 0 0,0 1 0 0 0,-1-1 0 0 0,1 1 0 0 0,0 0 1 0 0,0-1-1 0 0,0 2 0 0 0,-4 0 0 0 0,2 1-174 0 0,1 0 0 0 0,-1-1 0 0 0,1 2 1 0 0,-6 4-1 0 0,-4 5-542 0 0,2 0 1 0 0,-12 17-1 0 0,-6 5 567 0 0,-27 27-555 0 0,-26 27-107 0 0,60-62 4 0 0,22-27 0 0 0,1 0 0 0 0,0 1 0 0 0,-1-1 0 0 0,1 0 0 0 0,0 0 0 0 0,-1 1 0 0 0,1-1 0 0 0,0 0 0 0 0,0 0 0 0 0,0 1 0 0 0,-1-1 0 0 0,1 0 0 0 0,0 1 0 0 0,0-1 0 0 0,0 0 0 0 0,0 1 0 0 0,-1-1 0 0 0,1 0 0 0 0,0 1 0 0 0,0-1 0 0 0,0 0 0 0 0,0 1 0 0 0,0-1 0 0 0,0 1 0 0 0,0-1 0 0 0,0 0 0 0 0,0 1 0 0 0,0-1 0 0 0,0 0 0 0 0,0 1 0 0 0,0-1 0 0 0,1 0 0 0 0,-1 1 0 0 0,0-1 0 0 0,0 0 0 0 0,0 1 0 0 0,0-1 0 0 0,1 0 0 0 0,-1 1 0 0 0,0-1 0 0 0,0 0 0 0 0,1 1 0 0 0,-1-1 0 0 0,0 0 0 0 0,0 0 0 0 0,1 0 0 0 0,-1 1 0 0 0,0-1 0 0 0,1 0 0 0 0,-1 0 0 0 0,0 0 0 0 0,1 0 0 0 0,-1 1 0 0 0,1-1 0 0 0,3 3 3 0 0,0 0 0 0 0,1-1-1 0 0,-1 0 1 0 0,0 0 0 0 0,1 0-1 0 0,0 0 1 0 0,-1 0 0 0 0,1-1-1 0 0,0 0 1 0 0,8 1 0 0 0,7 0 37 0 0,27-2 0 0 0,-27 0-6 0 0,18-3 82 0 0,-1 0-1 0 0,68-17 0 0 0,-20 3-106 0 0,4 1-2901 0 0,-87 15 1952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4:3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12895 0 0,'0'0'6899'0'0,"3"-1"-6354"0"0,23-8-146 0 0,0 0-1 0 0,1 2 1 0 0,0 1-1 0 0,0 1 1 0 0,1 2-1 0 0,0 0 1 0 0,54 3-1 0 0,-61 1-478 0 0,-11-1-207 0 0,1 0 0 0 0,-1 0-1 0 0,1 2 1 0 0,-1-1 0 0 0,0 1 0 0 0,1 1-1 0 0,-1 0 1 0 0,11 5 0 0 0,-8-2-1448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4:3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506 391 4143 0 0,'0'0'319'0'0,"-8"-2"908"0"0,1 1-158 0 0,0 0 0 0 0,0 0 0 0 0,1 1 0 0 0,-13 0 0 0 0,3 1 26 0 0,15-1-982 0 0,0 0 0 0 0,0 0 0 0 0,0 1 0 0 0,0-1 0 0 0,0 1 0 0 0,0-1 0 0 0,0 1 0 0 0,1-1 0 0 0,-1 1 0 0 0,0-1 0 0 0,0 1 0 0 0,0 0 1 0 0,1 0-1 0 0,-1-1 0 0 0,0 1 0 0 0,0 1 0 0 0,-11 15 1100 0 0,10-14-1022 0 0,-1 2 119 0 0,1 0 1 0 0,0-1-1 0 0,0 1 0 0 0,0 1 0 0 0,-1 4 0 0 0,0 0-115 0 0,3-8-146 0 0,0 1 0 0 0,0-1 1 0 0,0 1-1 0 0,0-1 0 0 0,1 0 0 0 0,-1 1 0 0 0,1-1 0 0 0,-1 1 0 0 0,1-1 0 0 0,0 0 1 0 0,0 0-1 0 0,0 0 0 0 0,0 1 0 0 0,3 3 0 0 0,-3-6-18 0 0,0 2 5 0 0,0-1-1 0 0,1 0 1 0 0,-1 0 0 0 0,1 0-1 0 0,0 1 1 0 0,-1-2-1 0 0,1 1 1 0 0,0 0 0 0 0,-1 0-1 0 0,1 0 1 0 0,0-1-1 0 0,4 1 1 0 0,-2 1 45 0 0,7 1 44 0 0,0-1-1 0 0,0 0 0 0 0,0 0 0 0 0,0-1 1 0 0,0-1-1 0 0,0 0 0 0 0,17-2 1 0 0,78-17 455 0 0,63-24-233 0 0,-127 30-310 0 0,79-36-1 0 0,-112 44-16 0 0,1-1 0 0 0,-1 1 1 0 0,16-14-1 0 0,-21 16-16 0 0,0-2 0 0 0,0 1 0 0 0,0 0 0 0 0,0-1 0 0 0,-1 0 0 0 0,0 1 0 0 0,0-2 0 0 0,4-8 0 0 0,-2 2-4 0 0,-1 5 0 0 0,-1 0 0 0 0,0-1 0 0 0,-1 0 0 0 0,1 1 0 0 0,-1-1 0 0 0,-1 0 0 0 0,0 0 0 0 0,1-9 0 0 0,-2 8-8 0 0,-1 0 0 0 0,1 0 1 0 0,-1 0-1 0 0,-1 0 0 0 0,1 1 0 0 0,-2-1 0 0 0,1 1 0 0 0,-1-1 0 0 0,0 1 1 0 0,-1 0-1 0 0,0 0 0 0 0,0 0 0 0 0,-1 1 0 0 0,0-1 0 0 0,0 1 0 0 0,-1 0 0 0 0,0 0 1 0 0,0 1-1 0 0,-9-7 0 0 0,4 5-23 0 0,1 1 1 0 0,-1 1-1 0 0,-1 0 1 0 0,1 0-1 0 0,-1 1 1 0 0,0 1-1 0 0,0 0 1 0 0,-1 1-1 0 0,1 0 1 0 0,-1 0-1 0 0,1 2 0 0 0,-1-1 1 0 0,0 2-1 0 0,1 0 1 0 0,-1 0-1 0 0,0 1 1 0 0,0 1-1 0 0,1 0 1 0 0,-25 8-1 0 0,-33 14 31 0 0,2 4 0 0 0,-124 70 0 0 0,140-67 0 0 0,3 3 0 0 0,1 2 0 0 0,1 3 0 0 0,-42 43 0 0 0,74-65-4 0 0,-1 0 1 0 0,2 1-1 0 0,0 0 0 0 0,1 1 1 0 0,1 0-1 0 0,-18 42 0 0 0,26-51 10 0 0,1-1-1 0 0,0 1 1 0 0,1 0-1 0 0,0 0 0 0 0,1 0 1 0 0,0 1-1 0 0,0 16 1 0 0,2-19 17 0 0,0-1 0 0 0,0 1 0 0 0,1 0 1 0 0,0 0-1 0 0,0-1 0 0 0,1 0 0 0 0,0 1 0 0 0,0-1 1 0 0,0 0-1 0 0,1 0 0 0 0,5 6 0 0 0,1 0 113 0 0,0 0 0 0 0,1-1 0 0 0,0-1 0 0 0,1 1 0 0 0,0-2 0 0 0,1 0 1 0 0,21 13-1 0 0,-15-12-2 0 0,1-1 1 0 0,0-1-1 0 0,0-1 1 0 0,43 11 0 0 0,-24-12 48 0 0,1-1 1 0 0,-1-1 0 0 0,1-3 0 0 0,0-1-1 0 0,69-8 1 0 0,153-6 285 0 0,-260 13-534 0 0,10-8-2971 0 0,-9 4 2132 0 0,0 0 0 0 0,0 0 0 0 0,-1-1 0 0 0,1 1 0 0 0,-1-1 0 0 0,3-9 0 0 0,-4 10-1144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4:3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18 2303 0 0,'-2'1'167'0'0,"-9"6"215"0"0,1 0-1 0 0,-16 7 1 0 0,-8 4 3404 0 0,22-10-2384 0 0,3-3-396 0 0,0 0 0 0 0,1 1 0 0 0,0 0 0 0 0,0 0 0 0 0,-11 12 0 0 0,11-9 3006 0 0,5-6-1653 0 0,9-4-1161 0 0,2-2-619 0 0,100-32-3 0 0,79-20 380 0 0,35 19-2629 0 0,-196 36-2078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4:4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387 223 3223 0 0,'-2'-1'11248'0'0,"-1"1"-11226"0"0,-7-4 3394 0 0,9 4-3345 0 0,1 0 0 0 0,0 0 0 0 0,0-1 0 0 0,-1 1 1 0 0,1 0-1 0 0,0-1 0 0 0,0 1 0 0 0,0 0 0 0 0,-1-1 0 0 0,1 1 0 0 0,0 0 0 0 0,0-1 0 0 0,0 1 0 0 0,0 0 0 0 0,0-1 0 0 0,0 1 0 0 0,0 0 1 0 0,0-1-1 0 0,0 1 0 0 0,0-1 0 0 0,0 1 0 0 0,0 0 0 0 0,0-1 0 0 0,0 1 0 0 0,0 0 0 0 0,0-1 0 0 0,0 1 0 0 0,1 0 0 0 0,-1-1 0 0 0,0 1 1 0 0,2-4 6 0 0,0 0 0 0 0,0 1 0 0 0,1 0 0 0 0,-1-1 0 0 0,1 1 0 0 0,-1 0 0 0 0,1 0 0 0 0,0 1 0 0 0,6-6 0 0 0,35-20 112 0 0,-28 19-167 0 0,24-15 124 0 0,1 2 1 0 0,1 2-1 0 0,0 2 1 0 0,83-23-1 0 0,-114 39-24 0 0,0-1-1 0 0,0 2 1 0 0,0-1-1 0 0,0 2 1 0 0,0-1-1 0 0,0 1 1 0 0,12 2-1 0 0,-23-2-111 0 0,1 1-1 0 0,-1-1 1 0 0,1 0-1 0 0,-1 1 1 0 0,1-1-1 0 0,-1 0 1 0 0,1 1 0 0 0,-1-1-1 0 0,1 1 1 0 0,-1-1-1 0 0,0 1 1 0 0,1-1-1 0 0,-1 0 1 0 0,0 1-1 0 0,1 0 1 0 0,-1-1 0 0 0,0 1-1 0 0,0-1 1 0 0,1 1-1 0 0,-1-1 1 0 0,0 1-1 0 0,0-1 1 0 0,0 1-1 0 0,0 1 1 0 0,2 12 10 0 0,-2-10-13 0 0,-1-1-1 0 0,1 0 0 0 0,-1 1 0 0 0,0-1 1 0 0,0 0-1 0 0,0 0 0 0 0,0 0 0 0 0,0 0 0 0 0,-1 1 1 0 0,1-2-1 0 0,-1 1 0 0 0,0 0 0 0 0,-2 3 1 0 0,-5 4 9 0 0,0 0 1 0 0,-11 9 0 0 0,1-2 11 0 0,-74 72-355 0 0,-155 114-1 0 0,56-57-1231 0 0,7-27 238 0 0,118-81 2878 0 0,69-38-1271 0 0,248-6 2178 0 0,-186 3-2122 0 0,50-5 82 0 0,-100 6-409 0 0,-3 2-48 0 0,13 0-3574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4:4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57 8287 0 0,'1'-2'382'0'0,"4"-4"-96"0"0,17-25 6466 0 0,-28 27-3364 0 0,-4 0-2796 0 0,4 3-433 0 0,0 2-1 0 0,0-1 1 0 0,0 1-1 0 0,0 0 1 0 0,0 0-1 0 0,0 1 1 0 0,1 0-1 0 0,-1 0 1 0 0,0 0-1 0 0,1 0 1 0 0,-1 1-1 0 0,1 0 1 0 0,0 0-1 0 0,0 1 1 0 0,-5 4-1 0 0,-6 6-22 0 0,0 0 0 0 0,2 1-1 0 0,-15 18 1 0 0,18-18-123 0 0,0 1 1 0 0,0 1-1 0 0,2-1 1 0 0,0 2-1 0 0,-9 23 1 0 0,10-17-14 0 0,0 0 0 0 0,2 1 0 0 0,-6 39 0 0 0,11-55-1 0 0,0 1-1 0 0,1-1 0 0 0,0 0 1 0 0,1 1-1 0 0,-1-1 0 0 0,2 1 1 0 0,0-1-1 0 0,0 0 1 0 0,0 0-1 0 0,7 16 0 0 0,-6-20 25 0 0,-1-1-1 0 0,1 0 0 0 0,-1 0 1 0 0,1 0-1 0 0,0 0 0 0 0,0 0 1 0 0,1-1-1 0 0,-1 1 0 0 0,1-1 1 0 0,0 0-1 0 0,0 0 0 0 0,0 0 1 0 0,0 0-1 0 0,0-1 0 0 0,1 0 1 0 0,-1 0-1 0 0,1 0 0 0 0,-1 0 1 0 0,1-1-1 0 0,0 0 0 0 0,0 0 1 0 0,6 1-1 0 0,2-1 27 0 0,1-1 0 0 0,-1 0-1 0 0,0-1 1 0 0,1 0 0 0 0,-1-1-1 0 0,0 0 1 0 0,0-1 0 0 0,0-1 0 0 0,0 0-1 0 0,11-5 1 0 0,-2-2-19 0 0,0-1 0 0 0,-1-1 0 0 0,0 0 0 0 0,28-26-1 0 0,-27 21 42 0 0,0-2-1 0 0,29-33 0 0 0,-44 44-45 0 0,0 0 0 0 0,-1-1 0 0 0,0 0 0 0 0,-1 1 0 0 0,0-2 0 0 0,0 1 0 0 0,-1-1 0 0 0,0 1 0 0 0,3-19-1 0 0,-5 21-7 0 0,-1-1-1 0 0,0 1 0 0 0,-1-1 0 0 0,1 1 1 0 0,-2-1-1 0 0,1 1 0 0 0,-1 0 1 0 0,-4-16-1 0 0,3 18-7 0 0,0-1 1 0 0,-1 2-1 0 0,0-1 1 0 0,0 0 0 0 0,0 1-1 0 0,-1-1 1 0 0,0 1-1 0 0,0 0 1 0 0,0 0-1 0 0,-1 0 1 0 0,1 1 0 0 0,-7-5-1 0 0,1 1-52 0 0,-1 1 0 0 0,0 1-1 0 0,0 0 1 0 0,-21-8 0 0 0,-50-13-280 0 0,69 23 293 0 0,8 3-67 0 0,-1 0 0 0 0,0 0 1 0 0,1 0-1 0 0,-1 1 0 0 0,0 0 1 0 0,1 0-1 0 0,-1 0 0 0 0,0 1 1 0 0,-7 1-1 0 0,12-1 28 0 0,0 0-1 0 0,0 0 1 0 0,-1 0-1 0 0,1 1 1 0 0,0-1 0 0 0,0 0-1 0 0,0 0 1 0 0,0 1-1 0 0,0-1 1 0 0,1 0-1 0 0,-1 1 1 0 0,0-1-1 0 0,1 1 1 0 0,-1-1 0 0 0,0 2-1 0 0,0 0-181 0 0,-10 33-2829 0 0,7-16-3822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5:4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7 4607 0 0,'0'0'644'0'0,"1"0"247"0"0,28-4 3868 0 0,40 2 4794 0 0,-69 4-9493 0 0,-1 0 0 0 0,1 0 0 0 0,-1 0 0 0 0,1 0 0 0 0,-1 0 0 0 0,0 0 0 0 0,1-1 0 0 0,-1 1-1 0 0,0 0 1 0 0,0 0 0 0 0,-1-1 0 0 0,1 1 0 0 0,0 0 0 0 0,0-1 0 0 0,-1 1 0 0 0,1-1 0 0 0,-1 0 0 0 0,1 1 0 0 0,-4 1 0 0 0,-4 3 52 0 0,0-1-1 0 0,-16 7 1 0 0,13-6 51 0 0,-44 20-149 0 0,0-1 0 0 0,-2-4 0 0 0,-1-2 0 0 0,-70 14-1 0 0,112-30-82 0 0,1-1-1 0 0,-1-1 1 0 0,0-1-1 0 0,0 0 1 0 0,-26-4-1 0 0,40 3 44 0 0,0 1-1 0 0,0-1 0 0 0,0 0 1 0 0,0 0-1 0 0,1-1 0 0 0,-1 1 1 0 0,0 0-1 0 0,0-1 1 0 0,1 0-1 0 0,-1 0 0 0 0,1 0 1 0 0,0 0-1 0 0,-1 0 1 0 0,1 0-1 0 0,0 0 0 0 0,0-1 1 0 0,1 1-1 0 0,-1-1 0 0 0,0 0 1 0 0,-1-3-1 0 0,1 2-106 0 0,0 0 0 0 0,1 0 0 0 0,-1-1-1 0 0,1 1 1 0 0,0-1 0 0 0,0 0 0 0 0,0 1 0 0 0,0-1-1 0 0,1 0 1 0 0,0 1 0 0 0,0-1 0 0 0,2-9 0 0 0,-1-2-29 0 0,-1 15 226 0 0,-6 13 190 0 0,-26 42 266 0 0,9-19-302 0 0,9-13-171 0 0,-1-2-1 0 0,-1 0 0 0 0,-1-1 1 0 0,-33 29-1 0 0,-33 21 272 0 0,74-63-300 0 0,2-1 49 0 0,1 0 0 0 0,-12 12-1 0 0,17-15 337 0 0,13-2-125 0 0,-7 1-215 0 0,5-1 16 0 0,-1-1-1 0 0,1 0 0 0 0,0-1 1 0 0,-1 0-1 0 0,16-6 1 0 0,-3 2-67 0 0,23-5 1 0 0,-32 9-25 0 0,-4 2-51 0 0,-4-1-23 0 0,0 2 49 0 0,13 8 11 0 0,6 3 26 0 0,39 20 1 0 0,-34-19-23 0 0,-1 2 1 0 0,26 18-1 0 0,-42-25 22 0 0,1-1 0 0 0,0-1 0 0 0,18 7 0 0 0,-1 0 11 0 0,-9-1 44 0 0,-20-10-46 0 0,1 0 3 0 0,-1-1 1 0 0,1 1 0 0 0,-1 0-1 0 0,0 0 1 0 0,0 0-1 0 0,1 0 1 0 0,-1 0 0 0 0,-1 0-1 0 0,1 1 1 0 0,0-1-1 0 0,-1 0 1 0 0,1 0 0 0 0,-1 1-1 0 0,1-1 1 0 0,-1 0-1 0 0,0 0 1 0 0,0 4-1 0 0,-1 2 27 0 0,0 0 0 0 0,-1 0-1 0 0,0 1 1 0 0,0-1 0 0 0,-1 0-1 0 0,0-1 1 0 0,0 1 0 0 0,-1-1-1 0 0,0 1 1 0 0,0-1 0 0 0,-1 0-1 0 0,0 0 1 0 0,0-1 0 0 0,-1 1-1 0 0,-11 9 1 0 0,-4 0 91 0 0,-24 13-1 0 0,36-24-103 0 0,-1 0 0 0 0,0-1-1 0 0,0 0 1 0 0,-1 0 0 0 0,-13 2-1 0 0,-25 1 71 0 0,-1-2 0 0 0,-79-2 0 0 0,114-3-93 0 0,-1 0-7 0 0,0 1 0 0 0,0 1 0 0 0,-26 6 0 0 0,75-17-509 0 0,-6 2-874 0 0,-9 4-2385 0 0,-5 0-2932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5:4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1375 0 0,'0'0'18775'0'0,"1"-2"-18347"0"0,4-5 2689 0 0,-3 6-3024 0 0,9-2 3 0 0,0-2 0 0 0,0 1-1 0 0,0-1 1 0 0,-1-1 0 0 0,0 0-1 0 0,13-10 1 0 0,-21 15 381 0 0,-13 14-287 0 0,6-5-124 0 0,-28 31 233 0 0,32-37-117 0 0,3-1-123 0 0,1-1-248 0 0,-1 1 0 0 0,1-1-1 0 0,-1 1 1 0 0,1-1 0 0 0,-1 0-1 0 0,1 0 1 0 0,-1 0 0 0 0,1 0 0 0 0,-1 0-1 0 0,1-1 1 0 0,-1 1 0 0 0,1-1-1 0 0,-1 1 1 0 0,1-1 0 0 0,-1 0 0 0 0,0 0-1 0 0,3-2 1 0 0,1 0-1661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5:4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11055 0 0,'0'0'10320'0'0,"-1"2"-9978"0"0,-2 32 557 0 0,2-26-772 0 0,1-1 1 0 0,-1 1-1 0 0,0-1 1 0 0,-1 0-1 0 0,0 0 1 0 0,-4 13-1 0 0,-7 11 134 0 0,8-20-197 0 0,-10 20 1 0 0,12-26-46 0 0,0 1 1 0 0,-1-1-1 0 0,0 0 1 0 0,0 0-1 0 0,0 0 1 0 0,-1 0-1 0 0,1-1 1 0 0,-1 0-1 0 0,0 0 1 0 0,-1 0-1 0 0,1 0 1 0 0,-7 2-1 0 0,4-3-6 0 0,5-3-1 0 0,0 1 0 0 0,0 1 0 0 0,-1-1-1 0 0,1 0 1 0 0,0 1 0 0 0,0 0 0 0 0,-4 2 0 0 0,5-2 192 0 0,10-2-178 0 0,1-1 0 0 0,0 0 0 0 0,0 0 0 0 0,-1 0 0 0 0,1-1 0 0 0,-1-1 0 0 0,16-5 0 0 0,61-19 63 0 0,-51 17-31 0 0,-23 7-2 0 0,-1 0 1 0 0,1 1 0 0 0,0 0-1 0 0,1 1 1 0 0,-1 0 0 0 0,0 1-1 0 0,0 0 1 0 0,0 1 0 0 0,1 0-1 0 0,-1 1 1 0 0,16 4 0 0 0,-19-5-43 0 0,22 9 49 0 0,-21-5-80 0 0,-7-4-73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5:4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58 9215 0 0,'1'-2'707'0'0,"18"-32"92"0"0,-7 12 12155 0 0,-14 40-12814 0 0,0 1 1 0 0,-1-1-1 0 0,-1 0 0 0 0,-9 22 1 0 0,6-17-55 0 0,-49 134 345 0 0,22-70-206 0 0,-16 45 136 0 0,-57 177 662 0 0,36-21-276 0 0,71-284-705 0 0,1 3-20 0 0,2-5-71 0 0,0 0 1 0 0,0 0 0 0 0,-1-1-1 0 0,1 1 1 0 0,5 1-1 0 0,-6-3-198 0 0,33 0-1029 0 0,-22 0-1760 0 0,0 0-3895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5:5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20 4607 0 0,'0'0'354'0'0,"1"-1"-233"0"0,13-17 12369 0 0,-16 29-11449 0 0,-20 90-45 0 0,17-70-799 0 0,-2 0 0 0 0,-16 47-1 0 0,-90 169 517 0 0,24-60-516 0 0,-70 138 109 0 0,149-307-310 0 0,-2 5-21 0 0,-9 25-1 0 0,20-46-252 0 0,4-3-1297 0 0,10-3-3223 0 0,4-6-1536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0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36 9215 0 0,'9'-9'1536'0'0,"18"-18"9382"0"0,-27 30-10413 0 0,-5 12-139 0 0,0 0 0 0 0,0-1 1 0 0,-14 25-1 0 0,-31 42 238 0 0,5-9-235 0 0,-203 378 391 0 0,242-438-761 0 0,-1-1-1 0 0,0-1 0 0 0,-1 1 0 0 0,0-1 0 0 0,-1-1 0 0 0,-11 10 0 0 0,19-18-130 0 0,10-10-5496 0 0,2-1-1636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5:5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16 117 5063 0 0,'-16'1'15472'0'0,"23"3"-12868"0"0,8 0-4737 0 0,-8-3 3597 0 0,5 1-1179 0 0,0-1 0 0 0,0-1 0 0 0,0 0 0 0 0,-1-1 0 0 0,21-3 0 0 0,60-19 588 0 0,-42 10-534 0 0,155-32 1006 0 0,-115 26-3054 0 0,0-1-6298 0 0,-72 16 665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5:5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1573 24 8751 0 0,'0'0'674'0'0,"1"-1"-438"0"0,2-6 5706 0 0,-5 7-5707 0 0,0 1-1 0 0,0-1 1 0 0,0 1 0 0 0,0 0-1 0 0,0-1 1 0 0,0 1-1 0 0,0 0 1 0 0,0 0-1 0 0,-3 3 1 0 0,-7 3 445 0 0,-34 12 718 0 0,0-2 0 0 0,-58 14 0 0 0,-100 8-1374 0 0,-210 21-1010 0 0,394-58 817 0 0,-73 8-626 0 0,82-9 650 0 0,0-1-1 0 0,-1-1 1 0 0,1 0-1 0 0,0 0 1 0 0,0-1 0 0 0,-12-4-1 0 0,21 5 115 0 0,0 1 0 0 0,0-1-1 0 0,1 0 1 0 0,-1 1 0 0 0,0-1 0 0 0,0 0 0 0 0,1 0-1 0 0,-1 0 1 0 0,1 0 0 0 0,-1-1 0 0 0,1 1-1 0 0,-1 0 1 0 0,1-1 0 0 0,0 1 0 0 0,-1-1-1 0 0,1 1 1 0 0,0-1 0 0 0,0 0 0 0 0,-1-2-1 0 0,2 2 1 0 0,-1 0-1 0 0,1 0 0 0 0,0 0 0 0 0,0 0 0 0 0,0 0 0 0 0,0 0 0 0 0,0 0 0 0 0,0 0 0 0 0,1-1 0 0 0,-1 1 0 0 0,0 0 0 0 0,1 0 0 0 0,0 0 0 0 0,-1 0 0 0 0,1 0 0 0 0,0 1 0 0 0,2-4 0 0 0,5-8-28 0 0,0 0 0 0 0,1 1 1 0 0,0 0-1 0 0,1 0 0 0 0,0 1 0 0 0,1 1 0 0 0,0 0 0 0 0,1 0 0 0 0,0 1 0 0 0,24-14 1 0 0,-34 23 447 0 0,-1 0-351 0 0,0 0 0 0 0,1 1 0 0 0,-1-1 0 0 0,0 1 0 0 0,0-1 0 0 0,0 1 1 0 0,1 0-1 0 0,-1-1 0 0 0,0 1 0 0 0,0 0 0 0 0,0 0 0 0 0,0 0 0 0 0,0 0 0 0 0,0 0 1 0 0,-1 0-1 0 0,1 0 0 0 0,0 0 0 0 0,1 3 0 0 0,11 22 224 0 0,-11-20-238 0 0,0 0 1 0 0,-1 0-1 0 0,1 0 0 0 0,-1 1 1 0 0,-1-1-1 0 0,1 1 0 0 0,-1-1 0 0 0,0 0 1 0 0,-1 1-1 0 0,1-1 0 0 0,-1 0 1 0 0,-2 8-1 0 0,-4 9-10 0 0,-17 42 0 0 0,16-46 34 0 0,-14 32 21 0 0,-2-1 1 0 0,-41 63-1 0 0,-73 85 15 0 0,-12-13-41 0 0,56-70 74 0 0,51-66 85 0 0,-10 12 150 0 0,46-51-306 0 0,0 1 1 0 0,0-1-1 0 0,1 1 0 0 0,-7 16 0 0 0,5 12 307 0 0,7-37-229 0 0,4 5 190 0 0,-2-6-277 0 0,-1-1 0 0 0,0 1 1 0 0,0 0-1 0 0,1 0 1 0 0,-1 0-1 0 0,0 0 0 0 0,1-1 1 0 0,-1 1-1 0 0,1 0 1 0 0,-1 0-1 0 0,1-1 0 0 0,-1 1 1 0 0,1 0-1 0 0,0-1 1 0 0,-1 1-1 0 0,1-1 0 0 0,1 1 1 0 0,3 2 90 0 0,0-1 0 0 0,1 0 0 0 0,0 0 0 0 0,-1 0 0 0 0,1-1 1 0 0,0 0-1 0 0,-1 0 0 0 0,1 0 0 0 0,0-1 0 0 0,0 0 0 0 0,11-1 0 0 0,8-2 163 0 0,35-9 0 0 0,-53 10-254 0 0,168-52 522 0 0,-73 20-220 0 0,-77 25-232 0 0,-16 5-55 0 0,0 1-1 0 0,0 1 0 0 0,0-1 0 0 0,0 2 0 0 0,0-1 0 0 0,10 0 0 0 0,-6 3-35 0 0,0 5-34 0 0,12 18-1157 0 0,-15-13-862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5:59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16 14943 0 0,'2'-2'687'0'0,"14"-12"224"0"0,-16 15-843 0 0,0-1 0 0 0,0 0 0 0 0,0 0 0 0 0,0 0 0 0 0,0 0 0 0 0,0 0 1 0 0,0 0-1 0 0,0 0 0 0 0,0 1 0 0 0,0-1 0 0 0,0 0 0 0 0,0 0 0 0 0,0 0 0 0 0,0 0 1 0 0,0 0-1 0 0,0 0 0 0 0,0 0 0 0 0,0 1 205 0 0,0-1-205 0 0,1 0 0 0 0,-1 0 0 0 0,0 0 0 0 0,0 0 0 0 0,0 0 0 0 0,0 0 0 0 0,0 0 1 0 0,0 0-1 0 0,0 0 0 0 0,0 0 0 0 0,0 0 0 0 0,1 0 0 0 0,-1 0 0 0 0,0 0 1 0 0,0 0-1 0 0,0 0 0 0 0,0 0 0 0 0,0 0 0 0 0,0 0 0 0 0,0 0 0 0 0,0 0 1 0 0,1 0-1 0 0,-1 0 0 0 0,0 0 0 0 0,0 0 0 0 0,0 0 0 0 0,0 0 0 0 0,0 0 0 0 0,0 0 1 0 0,0 0-1 0 0,1-1 341 0 0,-1 1-341 0 0,0 0 0 0 0,0 0 0 0 0,0 0 0 0 0,0 0 0 0 0,0 0 0 0 0,-5 14 941 0 0,-12 20-700 0 0,-20 23 655 0 0,-40 67 80 0 0,-65 143-153 0 0,107-197-865 0 0,-47 130 1 0 0,79-192-110 0 0,1 1-1 0 0,-1 0 0 0 0,1 0 1 0 0,1 0-1 0 0,-1 0 1 0 0,2 0-1 0 0,-1 0 1 0 0,2 11-1 0 0,-1-19 9 0 0,0-1 0 0 0,1 1 0 0 0,-1-1 0 0 0,1 1 0 0 0,-1-1-1 0 0,0 1 1 0 0,1-1 0 0 0,-1 0 0 0 0,1 1 0 0 0,-1-1 0 0 0,1 0 0 0 0,0 1 0 0 0,-1-1 0 0 0,1 0-1 0 0,-1 1 1 0 0,1-1 0 0 0,-1 0 0 0 0,1 0 0 0 0,0 0 0 0 0,-1 0 0 0 0,1 0 0 0 0,-1 0 0 0 0,2 0 0 0 0,-1 1-195 0 0,15 0-1730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0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18199 0 0,'0'0'2731'0'0,"3"-1"-1891"0"0,67-20 1686 0 0,64-18-959 0 0,-68 25-1187 0 0,206-34-159 0 0,-226 42-1395 0 0,-26 1-6849 0 0,-7 3 571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0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429 304 4143 0 0,'0'0'1826'0'0,"-2"0"-268"0"0,-3-1-2862 0 0,-11 0 14717 0 0,24 5-12034 0 0,9 2-975 0 0,0 0 1 0 0,1 0-1 0 0,0-2 0 0 0,0 0 0 0 0,0-1 1 0 0,0-1-1 0 0,23-1 0 0 0,3-1-68 0 0,81-13 1 0 0,-81 6-311 0 0,0-1 0 0 0,-1-3 0 0 0,0-2 1 0 0,-1-1-1 0 0,73-36 0 0 0,-100 41-181 0 0,0 1 1 0 0,-1-2-1 0 0,0 0 0 0 0,-1 0 1 0 0,14-15-1 0 0,-25 23 104 0 0,-1 0 0 0 0,1-1 0 0 0,0 1 1 0 0,-1-1-1 0 0,1 1 0 0 0,-1-1 0 0 0,0 0 0 0 0,1 1 0 0 0,-2-1 0 0 0,1 0 0 0 0,0 0 0 0 0,0 0 1 0 0,-1 0-1 0 0,0 0 0 0 0,1 0 0 0 0,-1 0 0 0 0,0 0 0 0 0,0 0 0 0 0,-1 0 0 0 0,1 0 0 0 0,-1 0 1 0 0,0 0-1 0 0,1 0 0 0 0,-1 1 0 0 0,0-1 0 0 0,-1 0 0 0 0,1 0 0 0 0,0 1 0 0 0,-1-1 0 0 0,1 1 1 0 0,-1-1-1 0 0,0 1 0 0 0,0 0 0 0 0,0 0 0 0 0,-3-3 0 0 0,-5-2-133 0 0,-1 1 0 0 0,1 1 0 0 0,-1-1 0 0 0,-1 2-1 0 0,1-1 1 0 0,0 1 0 0 0,-1 1 0 0 0,0 0 0 0 0,-23-2 0 0 0,10 3 12 0 0,0 1 0 0 0,0 1 1 0 0,-47 7-1 0 0,43-2 173 0 0,1 2-1 0 0,0 1 1 0 0,0 1-1 0 0,0 2 1 0 0,2 0-1 0 0,-38 22 1 0 0,-144 108 177 0 0,67-43-88 0 0,-20 17-90 0 0,96-67 54 0 0,55-41-17 0 0,0 1 1 0 0,1-1 0 0 0,0 2 0 0 0,0-1-1 0 0,-11 15 1 0 0,18-20 19 0 0,0-1-1 0 0,1 1 1 0 0,-1-1 0 0 0,1 1-1 0 0,0 0 1 0 0,0 0 0 0 0,0 0-1 0 0,0 0 1 0 0,0 0 0 0 0,0 0-1 0 0,1 0 1 0 0,0 0-1 0 0,-1 0 1 0 0,1 0 0 0 0,0 0-1 0 0,1 0 1 0 0,-1 0 0 0 0,0 0-1 0 0,1 0 1 0 0,0 0 0 0 0,0 0-1 0 0,0 0 1 0 0,0 0 0 0 0,0 0-1 0 0,0-1 1 0 0,4 6-1 0 0,2 3 170 0 0,1 0-1 0 0,0 0 1 0 0,1-1-1 0 0,0-1 1 0 0,1 1-1 0 0,0-2 1 0 0,0 1-1 0 0,19 11 1 0 0,-14-11-37 0 0,2-1 1 0 0,-1 0-1 0 0,1-1 1 0 0,0-1-1 0 0,30 6 1 0 0,-11-6 24 0 0,1-1 1 0 0,0-2-1 0 0,-1-2 1 0 0,1-1-1 0 0,61-9 1 0 0,55-16 345 0 0,-131 20-512 0 0,0-1-1 0 0,-1-1 1 0 0,0-1 0 0 0,38-20-1 0 0,-50 22-56 0 0,-7 5-87 0 0,-1-3 118 0 0,0 1-1843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0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44 129 3679 0 0,'-2'1'2978'0'0,"-39"11"12572"0"0,54-12-14775 0 0,13-6-348 0 0,0 0 1 0 0,38-15 0 0 0,-12 3-131 0 0,3 0-124 0 0,10-3-410 0 0,113-22 1 0 0,-118 36-3283 0 0,-43 5 1735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0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153 181 4607 0 0,'1'-1'9138'0'0,"10"-4"-4770"0"0,66-30-2387 0 0,43-9-61 0 0,200-47 0 0 0,-313 89-1831 0 0,-1 1 0 0 0,1 1 1 0 0,-1-1-1 0 0,0 1 0 0 0,1 0 1 0 0,7 1-1 0 0,-14-1-87 0 0,0 0 0 0 0,1 0-1 0 0,-1 0 1 0 0,0 0 0 0 0,0 0 0 0 0,0 0-1 0 0,0 0 1 0 0,0 0 0 0 0,0 0 0 0 0,0 0-1 0 0,0 0 1 0 0,0 0 0 0 0,0 0-1 0 0,0 0 1 0 0,1 0 0 0 0,-1 0 0 0 0,0 0-1 0 0,0 0 1 0 0,0 0 0 0 0,0 0 0 0 0,0 0-1 0 0,0 0 1 0 0,0 0 0 0 0,0 0 0 0 0,0 1-1 0 0,0-1 1 0 0,0 0 0 0 0,0 0 0 0 0,0 0-1 0 0,0 0 1 0 0,0 0 0 0 0,0 0-1 0 0,0 0 1 0 0,0 0 0 0 0,1 0 0 0 0,-1 0-1 0 0,0 0 1 0 0,0 0 0 0 0,0 1 0 0 0,0-1-1 0 0,0 0 1 0 0,0 0 0 0 0,0 0 0 0 0,0 0-1 0 0,0 0 1 0 0,0 0 0 0 0,0 0 0 0 0,-1 0-1 0 0,1 0 1 0 0,0 0 0 0 0,0 0 0 0 0,0 1-1 0 0,0-1 1 0 0,0 0 0 0 0,0 0-1 0 0,-1 6 7 0 0,-1 0-1 0 0,0 0 0 0 0,0-1 0 0 0,-1 1 0 0 0,0-1 0 0 0,0 1 0 0 0,0-1 1 0 0,0 0-1 0 0,-1 0 0 0 0,0 0 0 0 0,-8 8 0 0 0,-9 6-11 0 0,-28 22 0 0 0,36-30 16 0 0,-168 112 41 0 0,95-67-69 0 0,-125 91-488 0 0,92-61 72 0 0,109-79 416 0 0,9-7 16 0 0,1 0 0 0 0,0 1 0 0 0,-1-1 0 0 0,1 0 0 0 0,0 0 0 0 0,0 1 0 0 0,-1-1 0 0 0,1 0 0 0 0,0 1 0 0 0,0-1 0 0 0,0 0 0 0 0,-1 1 0 0 0,1-1 0 0 0,0 0 0 0 0,0 1 0 0 0,0-1 0 0 0,0 0 0 0 0,0 1 0 0 0,0-1 0 0 0,-1 1 0 0 0,1 0 0 0 0,1 0 6 0 0,0 0-1 0 0,-1-1 0 0 0,1 1 1 0 0,0 0-1 0 0,0 0 1 0 0,-1-1-1 0 0,1 1 1 0 0,0 0-1 0 0,0-1 0 0 0,0 1 1 0 0,0-1-1 0 0,0 1 1 0 0,0-1-1 0 0,0 1 0 0 0,0-1 1 0 0,0 0-1 0 0,0 0 1 0 0,0 1-1 0 0,2-1 1 0 0,27 4 180 0 0,-24-4-145 0 0,165 11 967 0 0,-124-9-827 0 0,-24-2-184 0 0,0-2-1 0 0,-1 0 0 0 0,1-1 0 0 0,0-1 1 0 0,33-11-1 0 0,-33 8-201 0 0,-13 5-529 0 0,0-1 0 0 0,0 0 1 0 0,0-1-1 0 0,0 0 0 0 0,0-1 0 0 0,8-6 1 0 0,-9 5-1181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0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7 5983 0 0,'0'0'464'0'0,"-2"-1"62"0"0,-2 0 344 0 0,0 0 1 0 0,0 0 0 0 0,0 0 0 0 0,0 0-1 0 0,0 1 1 0 0,0-1 0 0 0,0 1 0 0 0,-7 1-1 0 0,3 0-16 0 0,0 0 0 0 0,0 1 0 0 0,-13 4 1 0 0,-2 3 81 0 0,-39 22 1 0 0,33-14-563 0 0,2 1 1 0 0,0 2-1 0 0,1 1 0 0 0,0 1 0 0 0,-26 31 0 0 0,46-47-351 0 0,1 0-1 0 0,0 0 1 0 0,0 1-1 0 0,0 0 1 0 0,1 0-1 0 0,0 1 0 0 0,1-1 1 0 0,0 1-1 0 0,0 0 1 0 0,-4 14-1 0 0,6-18-2 0 0,1 0-1 0 0,-1 0 1 0 0,1 0-1 0 0,0 0 1 0 0,0 1-1 0 0,0-1 1 0 0,1 0-1 0 0,-1 0 1 0 0,1 0-1 0 0,0-1 1 0 0,0 1-1 0 0,1 0 1 0 0,-1 0-1 0 0,1 0 1 0 0,-1-1 0 0 0,1 1-1 0 0,1-1 1 0 0,-1 1-1 0 0,0-1 1 0 0,1 0-1 0 0,-1 0 1 0 0,1 0-1 0 0,0 0 1 0 0,4 2-1 0 0,1 1 25 0 0,-1-1 1 0 0,2-1-1 0 0,-1 0 0 0 0,0 0 0 0 0,1 0 0 0 0,0-1 0 0 0,0 0 1 0 0,0-1-1 0 0,0 0 0 0 0,0-1 0 0 0,0 1 0 0 0,0-2 1 0 0,1 1-1 0 0,-1-1 0 0 0,0-1 0 0 0,10-1 0 0 0,11-3 109 0 0,0-1-1 0 0,-1-2 1 0 0,45-17-1 0 0,-58 19-130 0 0,-2-1 0 0 0,1 0-1 0 0,-1-1 1 0 0,0-1-1 0 0,-1 0 1 0 0,0-1-1 0 0,13-12 1 0 0,-18 14-11 0 0,0 0 0 0 0,-1 0-1 0 0,0 0 1 0 0,0-1 0 0 0,-1 0 0 0 0,0-1 0 0 0,-1 1 0 0 0,0-1 0 0 0,0 0-1 0 0,-1 0 1 0 0,4-15 0 0 0,-8 22-35 0 0,1-1 0 0 0,0 1 1 0 0,-1-1-1 0 0,0 1 0 0 0,0-1 0 0 0,0 0 0 0 0,0 1 0 0 0,-1-1 1 0 0,0 1-1 0 0,1-1 0 0 0,-1 1 0 0 0,0-1 0 0 0,-1 1 0 0 0,-2-6 1 0 0,2 4-58 0 0,-1 1 1 0 0,-1 0-1 0 0,1 0 1 0 0,0 0-1 0 0,-1 0 1 0 0,0 0-1 0 0,0 1 1 0 0,0 0 0 0 0,-5-4-1 0 0,-2 1-87 0 0,0 0 1 0 0,0 0-1 0 0,-1 2 0 0 0,0-1 0 0 0,0 1 1 0 0,0 1-1 0 0,-20-3 0 0 0,21 4-232 0 0,0 0 0 0 0,0 1 0 0 0,0 1 0 0 0,0-1 0 0 0,0 2 0 0 0,0 0 0 0 0,-20 4 0 0 0,29-4-677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0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503 239 4607 0 0,'-60'-2'12830'0'0,"62"1"-12133"0"0,46-23 1061 0 0,81-29 0 0 0,-73 32-1221 0 0,281-88 199 0 0,-289 95-724 0 0,5-1-28 0 0,-58 28-81 0 0,-13 13 60 0 0,-1-1 0 0 0,-24 24 0 0 0,-8 11-3 0 0,-7 20 19 0 0,4 1-1 0 0,-60 122 1 0 0,96-165 13 0 0,1 2 0 0 0,2 0 0 0 0,-18 75 0 0 0,21-52-8 0 0,-8 120 0 0 0,20-181 16 0 0,-14 204 218 0 0,7-141-83 0 0,-19 74 0 0 0,22-124-88 0 0,-5 21 274 0 0,1 0 1 0 0,-3 52 0 0 0,10-77-245 0 0,1-1-1 0 0,0 0 1 0 0,0 0 0 0 0,2 1 0 0 0,-1-1 0 0 0,1 0 0 0 0,0 0 0 0 0,1 0 0 0 0,1 0 0 0 0,-1-1-1 0 0,1 1 1 0 0,1-1 0 0 0,8 14 0 0 0,-7-15-58 0 0,0 1-1 0 0,0-1 1 0 0,1-1 0 0 0,0 1-1 0 0,0-1 1 0 0,0 0 0 0 0,1-1-1 0 0,1 0 1 0 0,-1 0 0 0 0,1 0-1 0 0,15 6 1 0 0,-15-8-8 0 0,-6-3 31 0 0,6 1 1649 0 0,-23-6-1603 0 0,-16 0-75 0 0,0 1 0 0 0,-51 1 0 0 0,-24-1 12 0 0,-57-7-25 0 0,140 8 0 0 0,0 1 0 0 0,0 1 0 0 0,-35 4 0 0 0,45-2 0 0 0,0 1 0 0 0,0 0 0 0 0,0 0 0 0 0,0 1 0 0 0,1 1 0 0 0,0 0 0 0 0,-20 12 0 0 0,-32 19-329 0 0,62-35 159 0 0,61 2-2079 0 0,-15 0-755 0 0,-15-3-2993 0 0,-8-2-694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40:2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7 100 2759 0 0,'0'0'3898'0'0,"-1"-2"-2725"0"0,-1-2-955 0 0,1 0 0 0 0,0 0-1 0 0,1 0 1 0 0,-1 0 0 0 0,0-1 0 0 0,1 1-1 0 0,0 0 1 0 0,1-8 0 0 0,2-12 199 0 0,-2 21 471 0 0,-2 1-636 0 0,1 2-203 0 0,-1 0 0 0 0,1 0-1 0 0,0-1 1 0 0,0 1 0 0 0,0 0-1 0 0,0 0 1 0 0,-1 0 0 0 0,1 0-1 0 0,0-1 1 0 0,0 1 0 0 0,0 0-1 0 0,0 0 1 0 0,0 0 0 0 0,0-1-1 0 0,0 1 1 0 0,0 0 0 0 0,-1 0 0 0 0,1 0-1 0 0,0-1 1 0 0,0 1 0 0 0,0 0-1 0 0,0 0 1 0 0,0 0 0 0 0,0-1-1 0 0,0 1 1 0 0,0 0 0 0 0,0 0-1 0 0,1-1 1 0 0,-1 1 0 0 0,0 0-1 0 0,0 0 1 0 0,0 0 0 0 0,0-1-1 0 0,0 1 1 0 0,0 0 0 0 0,0 0-1 0 0,0 0 1 0 0,1-1 0 0 0,8 5 1962 0 0,-4-2-2491 0 0,1 0 623 0 0,0 0 1 0 0,0-1 0 0 0,-1 1 0 0 0,1-1 0 0 0,0 0 0 0 0,1-1 0 0 0,-1 1 0 0 0,0-1-1 0 0,9-1 1 0 0,-2 1 38 0 0,1 1-1 0 0,0 1 0 0 0,-1 0 1 0 0,1 1-1 0 0,13 5 1 0 0,9 1-81 0 0,102 25 52 0 0,-96-24 66 0 0,101 19 312 0 0,-121-26-511 0 0,1 0 0 0 0,-1-2 0 0 0,1-1-1 0 0,32-4 1 0 0,237-58-20 0 0,-226 45 0 0 0,3-2-7 0 0,24-7-24 0 0,-79 24-65 0 0,0-1-1 0 0,0 2 1 0 0,0 0 0 0 0,24 1-1 0 0,-34 1-366 0 0,-1-1 0 0 0,1 1-1 0 0,-1-1 1 0 0,0 1 0 0 0,1 0 0 0 0,-1 0-1 0 0,0 1 1 0 0,0-1 0 0 0,1 1 0 0 0,2 1-1 0 0,8 11-5040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3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49 7367 0 0,'7'-8'347'0'0,"1"-1"-1"0"0,12-9 0 0 0,-3 5 9738 0 0,-18 23-9257 0 0,-3 6-579 0 0,-1 0 1 0 0,0-1 0 0 0,-2 0 0 0 0,0-1 0 0 0,-12 20 0 0 0,7-12-62 0 0,-5 10-35 0 0,-186 331 334 0 0,153-281-440 0 0,-140 247 40 0 0,159-269-80 0 0,-143 249 76 0 0,172-306-81 0 0,-5 8 9 0 0,-1 0 0 0 0,0 0 1 0 0,-1-1-1 0 0,-10 10 0 0 0,18-19-124 0 0,5-11-2410 0 0,3-2-4450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0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0 10591 0 0,'0'0'964'0'0,"-1"2"-618"0"0,-10 11 807 0 0,1-1 0 0 0,-1 0 0 0 0,-1-1 0 0 0,-22 17 1 0 0,-11 11-303 0 0,-16 15 54 0 0,-126 86-1 0 0,121-96-583 0 0,-140 102 182 0 0,193-136-493 0 0,6-4 16 0 0,-1 0 0 0 0,0-1 0 0 0,0 0 0 0 0,0-1 0 0 0,0 1 1 0 0,-1-1-1 0 0,-9 2 0 0 0,16-5 866 0 0,1-4-711 0 0,4-12 92 0 0,0 9-183 0 0,-2 5-2 0 0,0 0-20 0 0,1 0-67 0 0,-1 0-1 0 0,1 0 1 0 0,0 0 0 0 0,0 0 0 0 0,0 1-1 0 0,0-1 1 0 0,0 0 0 0 0,0 1 0 0 0,0-1-1 0 0,0 1 1 0 0,0 0 0 0 0,0 0 0 0 0,0 0 0 0 0,0 0-1 0 0,0 0 1 0 0,0 0 0 0 0,0 1 0 0 0,0-1-1 0 0,3 1 1 0 0,0 1 8 0 0,25 3 231 0 0,147 18 1725 0 0,-105-20-1403 0 0,-39-3-233 0 0,0 2 0 0 0,60 10 0 0 0,-87-11-320 0 0,3 1 5 0 0,0 1 0 0 0,0-1 0 0 0,0 2 0 0 0,-1-1 0 0 0,1 1 0 0 0,13 9 0 0 0,-8-2 805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40:2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4143 0 0,'0'0'7976'0'0,"2"-2"-7600"0"0,30-20 1132 0 0,55-50-1 0 0,-75 64-932 0 0,-10 7-469 0 0,1 0 197 0 0,0-1-14 0 0,2 0-158 0 0,1 0-1 0 0,0 0 1 0 0,0 1-1 0 0,0 0 1 0 0,0 0-1 0 0,0 0 1 0 0,0 0-1 0 0,0 1 1 0 0,0 0-1 0 0,0 0 0 0 0,1 1 1 0 0,-1 0-1 0 0,7 2 1 0 0,75 25 254 0 0,0 0-325 0 0,3 2-666 0 0,4-1-1750 0 0,-75-25 1630 0 0,1-3-2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2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11687 0 0,'0'0'1060'0'0,"-2"3"-869"0"0,-10 15-256 0 0,2-4 550 0 0,1 0 0 0 0,0 0-1 0 0,1 1 1 0 0,-9 24 0 0 0,-61 194 2141 0 0,56-171-2476 0 0,-53 106 0 0 0,48-123-422 0 0,-1-1-1 0 0,-40 47 1 0 0,66-89-716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2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2759 0 0,'1'1'11404'0'0,"2"2"-11077"0"0,-1-1 1 0 0,1 1-1 0 0,0-1 0 0 0,0 1 0 0 0,0-1 0 0 0,0 0 0 0 0,0 0 0 0 0,0-1 0 0 0,1 1 0 0 0,-1-1 1 0 0,0 1-1 0 0,1-1 0 0 0,6 1 0 0 0,-3 0-60 0 0,0-1 1 0 0,0 0-1 0 0,0-1 1 0 0,1 0-1 0 0,-1 0 1 0 0,10-1-1 0 0,0-1 161 0 0,-1 1 0 0 0,20 2 0 0 0,16-1 224 0 0,206-29 623 0 0,0-15-1121 0 0,-22 2-123 0 0,-230 41-97 0 0,173-28-1214 0 0,-60 5-6747 0 0,-78 14 1692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25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1 14799 0 0,'0'0'1343'0'0,"0"2"-1018"0"0,-6 8 210 0 0,0 0-1 0 0,0 0 1 0 0,-1 0-1 0 0,-15 16 0 0 0,-4 6 198 0 0,15-17-462 0 0,-56 76 938 0 0,-72 130 1 0 0,79-108-1043 0 0,-100 184 3 0 0,-20-12-151 0 0,91-174 46 0 0,73-93-51 0 0,-1-2 0 0 0,0 0 0 0 0,-1-1-1 0 0,-21 13 1 0 0,30-22-25 0 0,7-5-68 0 0,7-12-283 0 0,5-8 78 0 0,1 1-1 0 0,27-33 0 0 0,33-29-289 0 0,-57 65 496 0 0,12-12-122 0 0,2 0 1 0 0,49-34-1 0 0,-70 55 199 0 0,1 1 0 0 0,0 0-1 0 0,0 1 1 0 0,0 0 0 0 0,1 0 0 0 0,-1 1-1 0 0,16-5 1 0 0,-21 8 31 0 0,0-1-1 0 0,0 1 1 0 0,0 0-1 0 0,-1 0 1 0 0,1 0-1 0 0,0 0 1 0 0,0 0-1 0 0,0 0 0 0 0,0 1 1 0 0,-1 0-1 0 0,1-1 1 0 0,0 1-1 0 0,0 0 1 0 0,-1 0-1 0 0,1 1 1 0 0,-1-1-1 0 0,1 0 1 0 0,-1 1-1 0 0,1 0 1 0 0,-1-1-1 0 0,0 1 1 0 0,0 0-1 0 0,0 0 1 0 0,0 0-1 0 0,0 1 1 0 0,-1-1-1 0 0,1 0 1 0 0,1 4-1 0 0,1 0 24 0 0,-1 1 0 0 0,-1-1 0 0 0,1 1 0 0 0,-1 0 0 0 0,0 0 0 0 0,-1 0 0 0 0,0 0 0 0 0,0 0 0 0 0,0 0-1 0 0,-1 1 1 0 0,0-1 0 0 0,0 0 0 0 0,-2 11 0 0 0,-4 10 49 0 0,0-1 0 0 0,-11 31-1 0 0,7-27-69 0 0,-11 33 85 0 0,19-51-244 0 0,1-11-68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2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159 202 15551 0 0,'0'0'712'0'0,"0"2"-16"0"0,-5 20-391 0 0,-4 37 0 0 0,8-42 1276 0 0,1 23 0 0 0,1-39-1496 0 0,0 0 0 0 0,-1-1 0 0 0,1 1 1 0 0,0 0-1 0 0,0 0 0 0 0,0 0 0 0 0,0-1 0 0 0,0 1 0 0 0,0-1 0 0 0,0 1 0 0 0,1 0 0 0 0,0 0 58 0 0,1 0-49 0 0,0 1 0 0 0,0-1 0 0 0,0 0 0 0 0,0 0 0 0 0,0-1-1 0 0,0 1 1 0 0,0 0 0 0 0,1-1 0 0 0,-1 0 0 0 0,0 0 0 0 0,1 0 0 0 0,-1 0 0 0 0,6-2-1 0 0,5-1 226 0 0,25-8-1 0 0,-31 8-197 0 0,22-7-28 0 0,0-2 0 0 0,-1-1 0 0 0,-1-1 0 0 0,0-2 0 0 0,-1 0 0 0 0,47-40 0 0 0,-71 53-104 0 0,16-12-160 0 0,28-30-1 0 0,-42 39 108 0 0,0 0-1 0 0,-1 0 0 0 0,0 0 0 0 0,0 0 0 0 0,0-1 0 0 0,-1 1 0 0 0,0-1 0 0 0,0 0 0 0 0,3-14 0 0 0,-4 14 18 0 0,-1 3-8 0 0,0 0 0 0 0,0 0 0 0 0,-1 1 0 0 0,0-2 0 0 0,1 1 0 0 0,-2-5 0 0 0,1 8 36 0 0,0 0 1 0 0,0-1-1 0 0,-1 1 1 0 0,1 0-1 0 0,0 0 1 0 0,-1 0 0 0 0,1 0-1 0 0,-1 0 1 0 0,0 0-1 0 0,1 1 1 0 0,-1-1-1 0 0,0 0 1 0 0,1 0-1 0 0,-1 0 1 0 0,0 0-1 0 0,0 1 1 0 0,0-1-1 0 0,0 0 1 0 0,0 1-1 0 0,0-1 1 0 0,0 1-1 0 0,0-1 1 0 0,0 1 0 0 0,0-1-1 0 0,0 1 1 0 0,0 0-1 0 0,0 0 1 0 0,-2-1-1 0 0,-3 1-22 0 0,-1-1 1 0 0,1 1-1 0 0,0 0 0 0 0,-1 1 1 0 0,1-1-1 0 0,0 1 0 0 0,0 0 1 0 0,0 1-1 0 0,-1 0 0 0 0,-5 2 1 0 0,-10 5-47 0 0,-27 16 0 0 0,-1 5 44 0 0,1 3 1 0 0,1 2-1 0 0,-48 45 0 0 0,59-46 25 0 0,-35 42 1 0 0,54-55 13 0 0,1 1 0 0 0,1 0 0 0 0,-20 40 0 0 0,32-55 47 0 0,1 0 0 0 0,0 1-1 0 0,1-1 1 0 0,-1 1 0 0 0,1 0-1 0 0,1 0 1 0 0,-1 0 0 0 0,1 0-1 0 0,1 0 1 0 0,0 0-1 0 0,1 15 1 0 0,0-18-2 0 0,0 0-1 0 0,0 0 1 0 0,1 0-1 0 0,-1 0 1 0 0,1 0-1 0 0,0 0 1 0 0,1-1-1 0 0,-1 1 1 0 0,1-1 0 0 0,0 1-1 0 0,0-1 1 0 0,0 0-1 0 0,1 0 1 0 0,-1-1-1 0 0,1 1 1 0 0,0-1-1 0 0,0 1 1 0 0,0-1 0 0 0,7 3-1 0 0,-3-2 4 0 0,0-1-1 0 0,0 1 1 0 0,1-2 0 0 0,-1 1 0 0 0,1-1-1 0 0,0 0 1 0 0,0-1 0 0 0,0 0-1 0 0,14-1 1 0 0,2-1 59 0 0,0-1 1 0 0,29-6-1 0 0,-18 1-497 0 0,-1-1 1 0 0,0-2-1 0 0,-1-1 0 0 0,35-17 1 0 0,-43 15-722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2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1546 110 4607 0 0,'36'-21'230'0'0,"-6"3"-69"0"0,0 1 0 0 0,1 1 1 0 0,46-15-1 0 0,-72 29 594 0 0,1 1 0 0 0,-1 0 0 0 0,1 0-1 0 0,0 0 1 0 0,-1 1 0 0 0,1 0 0 0 0,0 0 0 0 0,-1 0-1 0 0,1 1 1 0 0,0 0 0 0 0,-1 0 0 0 0,1 0 0 0 0,-1 1 0 0 0,1 0-1 0 0,6 3 1 0 0,-12-5-731 0 0,1 1-1 0 0,-1-1 1 0 0,0 1-1 0 0,1-1 1 0 0,-1 1-1 0 0,0-1 1 0 0,1 1-1 0 0,-1-1 1 0 0,0 1-1 0 0,0-1 1 0 0,1 1-1 0 0,-1-1 1 0 0,0 1-1 0 0,0 0 1 0 0,0-1-1 0 0,0 1 1 0 0,0-1-1 0 0,0 1 1 0 0,0 0-1 0 0,0-1 1 0 0,0 2-1 0 0,-3 11 78 0 0,3-12-72 0 0,-1 2 22 0 0,0 1 1 0 0,-1-1-1 0 0,0 1 0 0 0,1-1 0 0 0,-2 0 1 0 0,1 0-1 0 0,0 0 0 0 0,0 0 1 0 0,-1 0-1 0 0,0 0 0 0 0,1 0 1 0 0,-1-1-1 0 0,0 0 0 0 0,-5 4 0 0 0,-6 3 375 0 0,-31 13-1 0 0,30-15-170 0 0,-40 18 309 0 0,-91 26 0 0 0,-63 4-527 0 0,81-22-46 0 0,-202 53-525 0 0,287-75 428 0 0,-1-2-1 0 0,0-2 1 0 0,-1-2 0 0 0,-79 0-1 0 0,116-6-40 0 0,-1 0-1 0 0,0 0 1 0 0,0 0-1 0 0,1-1 0 0 0,-17-6 1 0 0,23 7-141 0 0,2-1-7 0 0,0 0 270 0 0,0 1-1 0 0,1-1 1 0 0,-1 0-1 0 0,1 0 1 0 0,-1 0-1 0 0,1 0 1 0 0,-1 0-1 0 0,1 0 1 0 0,0 1-1 0 0,0-1 1 0 0,0 0-1 0 0,0 1 1 0 0,0-1-1 0 0,0 1 1 0 0,2-3-1 0 0,0 1 8 0 0,1 0-1 0 0,-1 0 1 0 0,1 1-1 0 0,-1-1 1 0 0,1 1-1 0 0,7-4 1 0 0,-7 4 13 0 0,1 0 0 0 0,-1 1 1 0 0,0-1-1 0 0,1 1 0 0 0,-1 0 1 0 0,1 0-1 0 0,-1 0 0 0 0,1 1 0 0 0,0-1 1 0 0,-1 1-1 0 0,1 1 0 0 0,0-1 1 0 0,-1 0-1 0 0,6 2 0 0 0,-7 0 1 0 0,0-1-1 0 0,0 1 1 0 0,0 0-1 0 0,-1 0 1 0 0,1 0-1 0 0,-1 0 1 0 0,1 0-1 0 0,-1 0 1 0 0,0 1-1 0 0,0-1 0 0 0,0 1 1 0 0,0 0-1 0 0,0-1 1 0 0,-1 1-1 0 0,1 0 1 0 0,-1 0-1 0 0,0 0 1 0 0,0 0-1 0 0,0 0 1 0 0,0 0-1 0 0,-1 1 1 0 0,1 3-1 0 0,1 7-21 0 0,-1 0 0 0 0,0-1 0 0 0,-3 27 0 0 0,0-25 36 0 0,0 0 0 0 0,-1 0 0 0 0,-1 0 0 0 0,-1-1 0 0 0,-10 23 0 0 0,-40 65 98 0 0,31-65-22 0 0,-51 60 0 0 0,-39 26 132 0 0,39-44-160 0 0,68-71-57 0 0,-260 265 297 0 0,258-266-245 0 0,7-5 790 0 0,15 0-310 0 0,-1-1-259 0 0,0 0 0 0 0,1-2-1 0 0,11 0 1 0 0,12-1 243 0 0,261-18 1130 0 0,57-42-866 0 0,-338 58-1090 0 0,23-9 1 0 0,-37 13 5 0 0,-1-2-85 0 0,9-9-1124 0 0,-2-5-5261 0 0,-6 4 438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27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15263 0 0,'0'0'1696'0'0,"3"1"-1285"0"0,9 2 7 0 0,1 0-1 0 0,0 0 1 0 0,1-1 0 0 0,-1-1 0 0 0,0 0 0 0 0,21-2-1 0 0,83-13 1242 0 0,-53 4-741 0 0,40-6-93 0 0,30-3-143 0 0,-105 16-1857 0 0,0 2 0 0 0,48 4 1 0 0,-57-1-481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2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15 10135 0 0,'-1'2'778'0'0,"-9"27"-584"0"0,5-17 1070 0 0,1 0 0 0 0,0 1-1 0 0,0 0 1 0 0,-2 21 0 0 0,6-24-677 0 0,-1 0 1 0 0,2 0-1 0 0,-1 0 1 0 0,1 0-1 0 0,1 0 1 0 0,4 19-1 0 0,-2-20-415 0 0,-1-1 0 0 0,1 1 0 0 0,1-1-1 0 0,-1 0 1 0 0,1 0 0 0 0,1 0 0 0 0,0 0-1 0 0,0-1 1 0 0,0 0 0 0 0,1 0-1 0 0,14 11 1 0 0,-2-5 261 0 0,-1 0 0 0 0,2-1 0 0 0,0-1-1 0 0,0-1 1 0 0,24 9 0 0 0,-23-12-615 0 0,-1-1 0 0 0,1-1 0 0 0,0 0 0 0 0,0-2 0 0 0,0 0 0 0 0,1-1 0 0 0,-1-2 0 0 0,1 0 0 0 0,28-4 0 0 0,-41 3-502 0 0,0-1-1 0 0,1 0 1 0 0,-1-1-1 0 0,-1 0 1 0 0,1 0-1 0 0,12-7 1 0 0,-15 2-2509 0 0,-5 6 2163 0 0,4-7-4805 0 0</inkml:trace>
  <inkml:trace contextRef="#ctx0" brushRef="#br0" timeOffset="1">514 0 16183 0 0,'0'0'1462'0'0,"-1"3"-1116"0"0,-23 34 154 0 0,-1-1-1 0 0,-1-1 0 0 0,-3-1 1 0 0,0-2-1 0 0,-2 0 1 0 0,-37 27-1 0 0,-96 83-339 0 0,150-130-162 0 0,0 0 0 0 0,1 1 0 0 0,1 0 0 0 0,0 1 0 0 0,0 1 0 0 0,2 0 0 0 0,-12 20 0 0 0,15-11-318 0 0,7-22-660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2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9 12439 0 0,'20'-7'566'0'0,"-16"5"-6"0"0,-2 3-363 0 0,-1 0-91 0 0,1 0 0 0 0,-1 1 0 0 0,1-1 1 0 0,-1 0-1 0 0,1 0 0 0 0,-1 1 0 0 0,0-1 0 0 0,0 0 0 0 0,0 1 1 0 0,0 0-1 0 0,0-1 0 0 0,0 1 0 0 0,0-1 0 0 0,0 1 0 0 0,0 0 1 0 0,-1 0-1 0 0,1-1 0 0 0,-1 1 0 0 0,0 0 0 0 0,1 0 0 0 0,-1 0 1 0 0,0 0-1 0 0,0-1 0 0 0,0 1 0 0 0,0 0 0 0 0,0 0 0 0 0,-1 3 1 0 0,-1 6 973 0 0,0 0 0 0 0,-1 0 0 0 0,-6 15 0 0 0,6-19-941 0 0,-32 80 1192 0 0,-66 115 1 0 0,80-164-1206 0 0,-168 307 266 0 0,149-268-925 0 0,-11 21-1003 0 0,48-94 1045 0 0,-1 1-3158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2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1 281 4607 0 0,'0'0'354'0'0,"0"-2"192"0"0,0-2 717 0 0,0 1-1 0 0,1-1 0 0 0,-1 0 0 0 0,1 0 0 0 0,0 1 0 0 0,0-1 0 0 0,0 0 0 0 0,3-5 1 0 0,-1 3-626 0 0,0 1 0 0 0,1 0 1 0 0,-1 0-1 0 0,9-8 1 0 0,2 0-745 0 0,0 1 1 0 0,27-16-1 0 0,-33 22 747 0 0,23-14-532 0 0,2 0 1 0 0,0 3 0 0 0,1 0-1 0 0,1 2 1 0 0,1 2-1 0 0,0 1 1 0 0,0 2 0 0 0,51-7-1 0 0,-67 14 24 0 0,-1 1 0 0 0,1 1-1 0 0,-1 1 1 0 0,1 1 0 0 0,27 4-1 0 0,-40-3-45 0 0,0 0-1 0 0,0 0 0 0 0,0 0 0 0 0,0 1 0 0 0,0 0 1 0 0,-1 0-1 0 0,11 7 0 0 0,-13-7-29 0 0,0 0 0 0 0,-1 1 0 0 0,1-1 0 0 0,0 1-1 0 0,-1 0 1 0 0,0 0 0 0 0,0 0 0 0 0,0 0 0 0 0,-1 0 0 0 0,1 1 0 0 0,-1-1 0 0 0,2 7 0 0 0,-2-7-1 0 0,-1 1 0 0 0,0 0 0 0 0,0 0 0 0 0,0-1 1 0 0,-1 1-1 0 0,0 0 0 0 0,1 0 0 0 0,-2 0 0 0 0,1 0 0 0 0,0-1 0 0 0,-3 9 1 0 0,1-6 14 0 0,0-1 0 0 0,-1 1 1 0 0,0 0-1 0 0,0-1 0 0 0,-1 1 0 0 0,-7 11 1 0 0,-4-1 61 0 0,-1 1-1 0 0,-1-2 1 0 0,-31 25 0 0 0,2-6-160 0 0,-2-2 1 0 0,-1-3-1 0 0,-1-1 0 0 0,-2-3 1 0 0,0-2-1 0 0,-2-3 0 0 0,-66 18 1 0 0,114-37-238 0 0,0 0 0 0 0,-1-1 0 0 0,1 1 0 0 0,-1-2 0 0 0,0 1 0 0 0,1-1 1 0 0,-1 0-1 0 0,-9-1 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0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10911 0 0,'0'0'3258'0'0,"2"-2"-2537"0"0,2-2-115 0 0,0 0 0 0 0,0-1 0 0 0,1 2 0 0 0,0-1 0 0 0,0 0-1 0 0,0 1 1 0 0,0 0 0 0 0,1 0 0 0 0,5-2 0 0 0,0 0 2588 0 0,-12 6-3186 0 0,0-1-1 0 0,1 1 1 0 0,-1 0-1 0 0,0 0 1 0 0,1 0-1 0 0,-1 0 1 0 0,0 0 0 0 0,1 0-1 0 0,0 0 1 0 0,-1 0-1 0 0,1 0 1 0 0,-1 0-1 0 0,1 0 1 0 0,0 2 0 0 0,0-3-6 0 0,29-34-62 0 0,-23 27 60 0 0,-11 15 46 0 0,0 3-15 0 0,-2 0 0 0 0,-8 11 0 0 0,14-20 166 0 0,2-3-193 0 0,-1 1-1 0 0,1 0 1 0 0,-1 0 0 0 0,1 0-1 0 0,-1-1 1 0 0,0 1-1 0 0,1 0 1 0 0,-1 0 0 0 0,0-1-1 0 0,1 1 1 0 0,-1 0 0 0 0,0-1-1 0 0,0 1 1 0 0,1 0-1 0 0,-1-1 1 0 0,0 1 0 0 0,0-1-1 0 0,1 1 1 0 0,-1 0-1 0 0,0-1 1 0 0,0 1 0 0 0,0-1-1 0 0,6-9 54 0 0,-1 1-45 0 0,-2 1-23 0 0,-2 7-42 0 0,-2 2 0 0 0,-5 3 42 0 0,5-3-90 0 0,0-1 1 0 0,0 1-1 0 0,0 0 0 0 0,0-1 0 0 0,0 1 1 0 0,0 0-1 0 0,0 0 0 0 0,0 0 0 0 0,0 0 1 0 0,1 0-1 0 0,-1 0 0 0 0,0 0 1 0 0,1 0-1 0 0,-1 0 0 0 0,1 0 0 0 0,-1 0 1 0 0,0 3-1 0 0,0-1-515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2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20 12895 0 0,'0'0'998'0'0,"1"-1"-657"0"0,19-9 6411 0 0,-22 11-6363 0 0,-12 9-142 0 0,0-1 0 0 0,0 2-1 0 0,1 0 1 0 0,-15 16 0 0 0,12-12-158 0 0,4-3-70 0 0,0 0-1 0 0,1 1 1 0 0,1 0 0 0 0,0 1 0 0 0,-13 21 0 0 0,18-25-14 0 0,1 0 0 0 0,0 1 0 0 0,0-1 0 0 0,1 1 0 0 0,0 0 0 0 0,0-1 0 0 0,2 1 0 0 0,-1 0 0 0 0,1 15-1 0 0,1 0 22 0 0,3-13 46 0 0,2 5 76 0 0,-3-15-105 0 0,0-2 6 0 0,-1 1 248 0 0,0-2-281 0 0,-1 0 0 0 0,1 1-1 0 0,0-1 1 0 0,-1 0 0 0 0,1 0-1 0 0,-1 1 1 0 0,1-1 0 0 0,0 0 0 0 0,-1 1-1 0 0,1-1 1 0 0,-1 1 0 0 0,1-1-1 0 0,-1 0 1 0 0,1 1 0 0 0,0 0-1 0 0,0 0 7 0 0,0 0-1 0 0,0 0 0 0 0,0 0 1 0 0,0 0-1 0 0,0 0 0 0 0,1 0 0 0 0,-1 0 1 0 0,0-1-1 0 0,3 2 0 0 0,3-1 20 0 0,0 1 0 0 0,0-2 0 0 0,0 1-1 0 0,0-1 1 0 0,0 0 0 0 0,0 0 0 0 0,0-1 0 0 0,12-2 0 0 0,58-20 87 0 0,-65 19-117 0 0,13-5-4 0 0,0-2 1 0 0,-1-1 0 0 0,0-1-1 0 0,0-1 1 0 0,-2-1 0 0 0,38-32-1 0 0,-54 42-39 0 0,-1-1 1 0 0,0 0-1 0 0,0 0 0 0 0,0 0 1 0 0,-1 0-1 0 0,0-1 0 0 0,0 0 0 0 0,-1 0 1 0 0,0 0-1 0 0,0 0 0 0 0,-1 0 1 0 0,1-1-1 0 0,1-13 0 0 0,-3 17 15 0 0,-1 0 0 0 0,1 0 0 0 0,-1-1 0 0 0,0 1 0 0 0,0 0 0 0 0,-1 0 0 0 0,1 0 0 0 0,-1 0 0 0 0,0 0 0 0 0,0 0 0 0 0,0 1 0 0 0,0-1 0 0 0,-1 0 0 0 0,0 0 0 0 0,0 1 0 0 0,0-1 0 0 0,0 1 0 0 0,0-1 0 0 0,-1 1 0 0 0,1 0 0 0 0,-1 0 0 0 0,0 0 0 0 0,0 0 0 0 0,0 1 0 0 0,0-1 0 0 0,0 1 0 0 0,-8-4 0 0 0,-5-1-16 0 0,-1 1-1 0 0,0 0 1 0 0,0 2 0 0 0,0 0-1 0 0,-1 1 1 0 0,0 0 0 0 0,1 1-1 0 0,-1 2 1 0 0,0 0 0 0 0,0 0-1 0 0,0 2 1 0 0,1 0 0 0 0,-19 5-1 0 0,-4 6 23 0 0,37-12-95 0 0,-1 0 0 0 0,1 1 1 0 0,0 0-1 0 0,0 0 0 0 0,0 0 1 0 0,0 0-1 0 0,0 0 0 0 0,-4 5 1 0 0,7-6 8 0 0,-1-1 1 0 0,1 1 0 0 0,0-1-1 0 0,0 1 1 0 0,0-1 0 0 0,0 1-1 0 0,0-1 1 0 0,0 1 0 0 0,0 0-1 0 0,0-1 1 0 0,0 1-1 0 0,0-1 1 0 0,0 1 0 0 0,0-1-1 0 0,0 1 1 0 0,0-1 0 0 0,0 1-1 0 0,0-1 1 0 0,1 1 0 0 0,-1-1-1 0 0,0 1 1 0 0,0-1-1 0 0,1 1 1 0 0,-1 0 0 0 0,1 0-518 0 0,6 10-6414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2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8 424 18399 0 0,'0'0'3115'0'0,"0"0"-3050"0"0,0 0 1 0 0,0 0-1 0 0,-1 0 0 0 0,1 0 1 0 0,0 0-1 0 0,-1 0 1 0 0,1 0-1 0 0,0 0 0 0 0,0 0 1 0 0,-1 0-1 0 0,1 0 1 0 0,0 0-1 0 0,0 0 0 0 0,-1 0 1 0 0,1 0-1 0 0,0-1 1 0 0,0 1-1 0 0,-1 0 0 0 0,1 0 1 0 0,0 0-1 0 0,0 0 1 0 0,-1 0-1 0 0,1-1 0 0 0,0 1 1 0 0,0 0-1 0 0,0 0 1 0 0,0 0-1 0 0,-1-1 1 0 0,1 1-1 0 0,0 0 0 0 0,0 0 1 0 0,0-1-1 0 0,0 1 1 0 0,0 0-1 0 0,0 0 0 0 0,0-1 1 0 0,-1 1-1 0 0,6-14 39 0 0,0 0 0 0 0,1 0 0 0 0,0 1 0 0 0,1 0 0 0 0,0 0 0 0 0,1 1 0 0 0,1 0 0 0 0,0 0 0 0 0,16-16 0 0 0,10-5-220 0 0,63-50-1 0 0,-62 57-201 0 0,72-40 1 0 0,-81 52 142 0 0,0 2 0 0 0,1 0 0 0 0,50-12 0 0 0,-75 23 193 0 0,1 0 1 0 0,0 1-1 0 0,0-1 0 0 0,-1 1 0 0 0,1 0 0 0 0,0 0 1 0 0,0 0-1 0 0,0 0 0 0 0,-1 1 0 0 0,1 0 0 0 0,0-1 1 0 0,0 1-1 0 0,-1 1 0 0 0,5 1 0 0 0,-6-2 12 0 0,1 0-1 0 0,-1 1 1 0 0,0 0 0 0 0,0-1-1 0 0,0 1 1 0 0,0 0 0 0 0,0 0-1 0 0,0 0 1 0 0,-1 0 0 0 0,1 1-1 0 0,-1-1 1 0 0,1 0 0 0 0,-1 1-1 0 0,0-1 1 0 0,0 1 0 0 0,0-1-1 0 0,0 1 1 0 0,0-1 0 0 0,-1 1-1 0 0,1 3 1 0 0,0 2 24 0 0,-1-1 0 0 0,1 1 0 0 0,-2-1 0 0 0,1 0 0 0 0,-1 1 0 0 0,0-1-1 0 0,-4 13 1 0 0,-21 49 174 0 0,19-53-172 0 0,-30 65 107 0 0,23-53-187 0 0,2 0 0 0 0,0 1-1 0 0,-13 53 1 0 0,22-55-436 0 0,3-25-593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2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61 8287 0 0,'1'2'9028'0'0,"1"2"-8649"0"0,-1-1 0 0 0,1 0 0 0 0,0 0 0 0 0,1 0 0 0 0,-1-1-1 0 0,1 1 1 0 0,-1 0 0 0 0,1-1 0 0 0,0 1 0 0 0,0-1 0 0 0,0 0 0 0 0,0 0-1 0 0,4 2 1 0 0,-1-2-149 0 0,0 1 0 0 0,0-1 0 0 0,0-1 0 0 0,0 1 0 0 0,1-1-1 0 0,-1 0 1 0 0,7 0 0 0 0,5-1-64 0 0,0-1 0 0 0,0-1 0 0 0,0 0 0 0 0,27-8 0 0 0,-24 4-177 0 0,0 0-1 0 0,-1-1 0 0 0,0-1 0 0 0,0-2 0 0 0,-1 1 1 0 0,36-26-1 0 0,-54 34-115 0 0,-6-7-625 0 0,4 7 727 0 0,0 0 0 0 0,0 0 0 0 0,0 0 0 0 0,-1 0 1 0 0,1 1-1 0 0,0-1 0 0 0,-1 0 0 0 0,1 1 0 0 0,0-1 0 0 0,-1 1 0 0 0,1-1 0 0 0,-1 1 0 0 0,1 0 0 0 0,-1 0 0 0 0,1 0 1 0 0,-1 0-1 0 0,1 0 0 0 0,-3 0 0 0 0,-29 6-211 0 0,27-5 193 0 0,-18 6-29 0 0,-1 0 1 0 0,1 2-1 0 0,0 1 0 0 0,1 1 0 0 0,0 0 1 0 0,-38 28-1 0 0,23-11 133 0 0,2 2-1 0 0,-60 63 1 0 0,83-78 16 0 0,-21 29 0 0 0,30-38-42 0 0,-1 1-1 0 0,2 0 1 0 0,-1 0 0 0 0,1 1 0 0 0,0-1 0 0 0,0 1-1 0 0,-2 10 1 0 0,5-15-38 0 0,-1-1-1 0 0,1 1 1 0 0,0 0-1 0 0,0-1 1 0 0,0 1-1 0 0,0-1 1 0 0,0 1-1 0 0,1-1 1 0 0,-1 1-1 0 0,1-1 1 0 0,-1 1-1 0 0,1-1 1 0 0,0 0-1 0 0,0 1 1 0 0,0-1-1 0 0,1 0 1 0 0,-1 0-1 0 0,0 0 1 0 0,1 0-1 0 0,-1 0 1 0 0,1 0-1 0 0,0 0 1 0 0,2 2-1 0 0,0-1-187 0 0,0-1 0 0 0,-1 0 0 0 0,1 0 0 0 0,0 0-1 0 0,0 0 1 0 0,0-1 0 0 0,0 0 0 0 0,0 1 0 0 0,0-1 0 0 0,0-1 0 0 0,0 1-1 0 0,1-1 1 0 0,4 0 0 0 0,15-1-1225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2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0 365 5983 0 0,'0'0'12723'0'0,"1"-2"-11160"0"0,0-3-1292 0 0,0 1 0 0 0,1-1 0 0 0,-1 1 0 0 0,1-1 1 0 0,0 1-1 0 0,1 0 0 0 0,-1 0 0 0 0,1 0 0 0 0,-1 0 0 0 0,1 1 1 0 0,0-1-1 0 0,1 1 0 0 0,4-4 0 0 0,7-6 801 0 0,32-20 0 0 0,-24 18-415 0 0,64-44-1091 0 0,165-82 1 0 0,-237 133 424 0 0,0 2-1 0 0,0 0 1 0 0,1 0 0 0 0,0 2-1 0 0,0 0 1 0 0,0 1 0 0 0,19-2-1 0 0,-34 5 8 0 0,-1 1 0 0 0,1-1 0 0 0,-1 0 0 0 0,1 0 0 0 0,-1 0 0 0 0,1 1-1 0 0,-1-1 1 0 0,1 0 0 0 0,-1 1 0 0 0,1-1 0 0 0,-1 1 0 0 0,1-1 0 0 0,-1 0-1 0 0,0 1 1 0 0,1-1 0 0 0,-1 1 0 0 0,0-1 0 0 0,1 1 0 0 0,-1-1 0 0 0,0 1-1 0 0,0-1 1 0 0,1 1 0 0 0,-1 0 0 0 0,1 0 0 0 0,0 2 9 0 0,0 0 0 0 0,0 0-1 0 0,0 0 1 0 0,0 1 0 0 0,-1-1-1 0 0,1 0 1 0 0,-1 0 0 0 0,1 0 0 0 0,-1 0-1 0 0,0 1 1 0 0,-1-1 0 0 0,1 0 0 0 0,0 0-1 0 0,-1 0 1 0 0,0 1 0 0 0,-1 4-1 0 0,-3 5 53 0 0,-1 0 0 0 0,-11 19 0 0 0,9-16-30 0 0,-20 42 66 0 0,-9 18 2 0 0,30-63-102 0 0,1 0-1 0 0,1 0 1 0 0,0 1 0 0 0,0-1-1 0 0,1 1 1 0 0,-2 21 0 0 0,5-35-57 0 0,1 1 0 0 0,0 0 0 0 0,0 0-1 0 0,0 0 1 0 0,1 0 0 0 0,-1 0 0 0 0,0 0 0 0 0,0-1 0 0 0,0 1 0 0 0,0 0 0 0 0,1 0 0 0 0,-1 0 0 0 0,1 0 0 0 0,-1-1 0 0 0,0 1 0 0 0,1 0 0 0 0,-1 0-1 0 0,1-1 1 0 0,0 1 0 0 0,-1 0 0 0 0,1-1 0 0 0,-1 1 0 0 0,1-1 0 0 0,1 2 0 0 0,-1-1-333 0 0,1 0-1 0 0,0 0 1 0 0,0 0 0 0 0,0 0-1 0 0,0 0 1 0 0,0-1 0 0 0,3 2-1 0 0,10 0-1484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2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9 5063 0 0,'3'-9'15587'0'0,"-9"13"-14942"0"0,3-2-327 0 0,-17 16 68 0 0,2 0 1 0 0,1 2 0 0 0,-16 21-1 0 0,13-15-105 0 0,-18 24 378 0 0,-62 110-1 0 0,-14 65 31 0 0,92-180-617 0 0,-165 335 262 0 0,138-277-294 0 0,-35 69-74 0 0,60-128-27 0 0,-53 72 0 0 0,67-104-53 0 0,-18 16 0 0 0,12-13-970 0 0,14-13-42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3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78 12439 0 0,'-2'-1'958'0'0,"0"0"-792"0"0,-2 0-84 0 0,-23 6 10285 0 0,31-4-9759 0 0,21 2-248 0 0,1 0-1 0 0,-1-1 0 0 0,1-2 0 0 0,-1 0 0 0 0,1-2 0 0 0,40-8 0 0 0,302-47 451 0 0,-319 50-779 0 0,0 1-15 0 0,54-1-1 0 0,-87 7-205 0 0,0 1 0 0 0,0 0 0 0 0,0 2 0 0 0,-1-1 0 0 0,1 2 0 0 0,-1 0 0 0 0,23 9 0 0 0,-35-12-20 0 0,0 0 0 0 0,-1 1 0 0 0,0-1 0 0 0,1 1 0 0 0,-1-1 0 0 0,0 1 1 0 0,0 0-1 0 0,1 0 0 0 0,-1 0 0 0 0,-1 0 0 0 0,1 0 0 0 0,0 0 0 0 0,0 1 0 0 0,-1-1 1 0 0,2 5-1 0 0,-1-4-142 0 0,-1 1-1 0 0,0 0 1 0 0,0 0 0 0 0,-1-1 0 0 0,1 1 0 0 0,-1 0 0 0 0,0 0-1 0 0,0 0 1 0 0,0 0 0 0 0,-1 6 0 0 0,-12 40-4447 0 0,13-48 4010 0 0,5 9-742 0 0,-3-8 1781 0 0,0 0 0 0 0,0-1-1 0 0,1 1 1 0 0,-1 0-1 0 0,0-1 1 0 0,1 1-1 0 0,0-1 1 0 0,4 3 0 0 0,3 3 762 0 0,-6-5-499 0 0,-1 1 0 0 0,1 0 0 0 0,-1 0 0 0 0,0 0-1 0 0,0 0 1 0 0,0 1 0 0 0,0-1 0 0 0,-1 1 0 0 0,0 0 0 0 0,0 0 0 0 0,3 9 0 0 0,-4-5-8 0 0,0-1 1 0 0,0 0 0 0 0,0 1 0 0 0,-1-1 0 0 0,0 0 0 0 0,-2 15-1 0 0,-4 3 177 0 0,0-1-1 0 0,-2 0 1 0 0,-18 41-1 0 0,8-27-577 0 0,10-23-319 0 0,-10 26 0 0 0,16-36-477 0 0,1-1 0 0 0,-1 0-1 0 0,1 1 1 0 0,1-1 0 0 0,-1 8-1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3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48 12439 0 0,'0'0'2958'0'0,"-1"-2"-1137"0"0,-2-5-710 0 0,-15-25 4556 0 0,17 30-5496 0 0,-1 2-31 0 0,-3-1-133 0 0,0 0 0 0 0,0 0 0 0 0,0 0 0 0 0,0 1 0 0 0,0 0 0 0 0,0 0 0 0 0,0 0 0 0 0,0 1 0 0 0,0 0 0 0 0,-1 0 0 0 0,2 0 0 0 0,-1 0 0 0 0,-7 4 0 0 0,0 1-23 0 0,1 0 1 0 0,0 1 0 0 0,-17 13-1 0 0,10-6 8 0 0,-47 33 5 0 0,2 3-1 0 0,-69 70 0 0 0,126-115 13 0 0,4-3-2 0 0,0-1 0 0 0,0 1 0 0 0,1 0 0 0 0,-1 0-1 0 0,1 0 1 0 0,-1 0 0 0 0,1 0 0 0 0,0 0 0 0 0,-1 0 0 0 0,0 4-1 0 0,2-6-4 0 0,0 0-1 0 0,-1 0 0 0 0,1 0 0 0 0,0 1 1 0 0,0-1-1 0 0,0 0 0 0 0,0 0 0 0 0,0 0 0 0 0,0 0 1 0 0,0 0-1 0 0,0 0 0 0 0,0 0 0 0 0,0 0 0 0 0,0 0 1 0 0,0 0-1 0 0,0 0 0 0 0,0 1 0 0 0,0-1 0 0 0,0 0 1 0 0,0 0-1 0 0,0 0 0 0 0,0 0 0 0 0,0 0 0 0 0,0 0 1 0 0,0 0-1 0 0,0 0 0 0 0,0 1 0 0 0,0-1 1 0 0,0 0-1 0 0,0 0 0 0 0,0 0 0 0 0,0 0 0 0 0,0 0 1 0 0,0 0-1 0 0,0 0 0 0 0,0 0 0 0 0,0 0 0 0 0,0 0 1 0 0,0 1-1 0 0,0-1 0 0 0,0 0 0 0 0,0 0 0 0 0,0 0 1 0 0,1 0-1 0 0,-1 0 0 0 0,0 0 0 0 0,0 0 0 0 0,0 0 1 0 0,0 0-1 0 0,0 0 0 0 0,0 0 0 0 0,0 0 1 0 0,0 0-1 0 0,5 2 3 0 0,-1 0 0 0 0,0 0 0 0 0,1 0 0 0 0,-1-1-1 0 0,1 0 1 0 0,-1 1 0 0 0,1-2 0 0 0,0 1 0 0 0,-1-1 0 0 0,1 1 0 0 0,0-1 0 0 0,-1-1 0 0 0,1 1 0 0 0,7-2 0 0 0,10-2-111 0 0,39-14 0 0 0,-45 13-8 0 0,53-20-295 0 0,77-41-1 0 0,-88 38 315 0 0,32-21 303 0 0,-71 37-157 0 0,-17 10 525 0 0,-3 5-420 0 0,-10 15 65 0 0,0 0 1 0 0,-26 30-1 0 0,-10 16 332 0 0,46-62-550 0 0,-1 0-1 0 0,1 0 1 0 0,0 0-1 0 0,0 0 1 0 0,0 0 0 0 0,0 1-1 0 0,0-1 1 0 0,0 0-1 0 0,1 1 1 0 0,-1-1-1 0 0,1 0 1 0 0,0 1 0 0 0,0-1-1 0 0,0 1 1 0 0,0-1-1 0 0,0 4 1 0 0,1-4-20 0 0,0 0 0 0 0,-1-1 0 0 0,1 1 0 0 0,0-1 0 0 0,0 1 0 0 0,1-1 0 0 0,-1 1 0 0 0,0-1 0 0 0,0 1 0 0 0,1-1 1 0 0,-1 0-1 0 0,0 0 0 0 0,1 0 0 0 0,0 0 0 0 0,-1 0 0 0 0,1 0 0 0 0,-1 0 0 0 0,1 0 0 0 0,0-1 0 0 0,0 1 0 0 0,3 0 0 0 0,2 1-218 0 0,-1-1 0 0 0,1 1 0 0 0,1-2-1 0 0,-1 1 1 0 0,0-1 0 0 0,0 0 0 0 0,13-2 0 0 0,9-1-1419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3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20 9671 0 0,'3'-19'9995'0'0,"-28"66"-6207"0"0,-19 25-3041 0 0,-2 6-464 0 0,-242 460 1605 0 0,195-315-1778 0 0,51-117-81 0 0,37-92-28 0 0,-76 199 62 0 0,79-208-287 0 0,0 1-1 0 0,1-1 1 0 0,0 1-1 0 0,0-1 1 0 0,-1 12-1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3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65 11831 0 0,'30'-50'1411'0'0,"-26"41"-1112"0"0,0 4 2965 0 0,-3 18-1892 0 0,-2 11-1006 0 0,-2 0 1 0 0,0 0 0 0 0,-1 0 0 0 0,-1-1-1 0 0,-2 0 1 0 0,0 0 0 0 0,-13 27 0 0 0,-84 147 404 0 0,3-44-809 0 0,58-91-303 0 0,21-33-270 0 0,-2 0-1 0 0,-37 35 0 0 0,58-62 538 0 0,3-1 0 0 0,0-1 1 0 0,0 0-1 0 0,0 0 1 0 0,0 1-1 0 0,0-1 1 0 0,0 0 0 0 0,-1 0-1 0 0,1 1 1 0 0,0-1-1 0 0,0 0 1 0 0,0 0-1 0 0,-1 0 1 0 0,1 1-1 0 0,0-1 1 0 0,0 0-1 0 0,0 0 1 0 0,-1 0-1 0 0,1 0 1 0 0,0 0-1 0 0,0 0 1 0 0,-1 1-1 0 0,1-1 1 0 0,0 0-1 0 0,-1 0 1 0 0,1 0-1 0 0,0 0 1 0 0,0 0-1 0 0,-1 0 1 0 0,1 0-1 0 0,0 0 1 0 0,0 0 0 0 0,-1 0-1 0 0,1 0 1 0 0,0 0-1 0 0,-1 0 1 0 0,1 0-1 0 0,0-1 1 0 0,1-11-964 0 0,11-25 94 0 0,-10 33 408 0 0,19-54-2851 0 0,-8 26-796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3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189 694 3679 0 0,'-2'2'7724'0'0,"-42"39"-2592"0"0,32-29-4682 0 0,1 0 0 0 0,-2-1 0 0 0,-20 14 0 0 0,31-24 78 0 0,2-1-499 0 0,0 0 0 0 0,0 0-1 0 0,0 1 1 0 0,0-1 0 0 0,-1 0-1 0 0,1 0 1 0 0,0 1 0 0 0,0-1-1 0 0,0 0 1 0 0,-1 0 0 0 0,1 0-1 0 0,0 0 1 0 0,0 0 0 0 0,-1 1 0 0 0,1-1-1 0 0,0 0 1 0 0,0 0 0 0 0,-1 0-1 0 0,1 0 1 0 0,0 0 0 0 0,0 0-1 0 0,-1 0 1 0 0,1 0 0 0 0,0 0-1 0 0,0 0 1 0 0,-1 0 0 0 0,1 0 0 0 0,-2-7 925 0 0,6-11-296 0 0,5-7-446 0 0,1 1-1 0 0,1 0 0 0 0,16-25 1 0 0,47-66-184 0 0,-71 110-14 0 0,65-86-14 0 0,3 2 0 0 0,126-122 0 0 0,-178 194 0 0 0,1 0 0 0 0,0 2 0 0 0,1 0 0 0 0,1 1 0 0 0,0 2 0 0 0,1 0 0 0 0,48-17 0 0 0,-63 26 6 0 0,1 1 0 0 0,-1 0 0 0 0,1 0 0 0 0,-1 1 0 0 0,1 0 0 0 0,-1 1 0 0 0,1 0 0 0 0,0 0 0 0 0,16 3 0 0 0,-21-2-6 0 0,1 0 1 0 0,-1 0-1 0 0,0 1 0 0 0,1 0 0 0 0,-1-1 0 0 0,0 1 1 0 0,0 1-1 0 0,0-1 0 0 0,-1 0 0 0 0,1 1 0 0 0,-1 0 0 0 0,1 0 1 0 0,-1 0-1 0 0,0 0 0 0 0,0 1 0 0 0,0-1 0 0 0,0 1 1 0 0,-1 0-1 0 0,0 0 0 0 0,4 6 0 0 0,-2 3-7 0 0,0-1 1 0 0,0 1-1 0 0,-2 0 0 0 0,1 0 0 0 0,-2 0 0 0 0,0 0 1 0 0,0 0-1 0 0,-2 19 0 0 0,-19 108-66 0 0,17-122 71 0 0,-11 50 104 0 0,-4 0 0 0 0,-43 109 0 0 0,23-90 73 0 0,-71 119 0 0 0,95-183-65 0 0,-2 1 1 0 0,0-2-1 0 0,-37 39 0 0 0,40-49-11 0 0,0 0 0 0 0,-1-1-1 0 0,0 0 1 0 0,-1-1 0 0 0,0-1-1 0 0,-1 0 1 0 0,-19 7 0 0 0,0-1 97 0 0,-1-2 0 0 0,0-1 1 0 0,-73 13-1 0 0,68-19-137 0 0,-26 3 55 0 0,59-9-104 0 0,-1 0 0 0 0,0 0 0 0 0,1-1 0 0 0,-1 0-1 0 0,-15-4 1 0 0,18 3-55 0 0,-1 1-1 0 0,1-1 1 0 0,0-1 0 0 0,0 1-1 0 0,0-1 1 0 0,0 0 0 0 0,0-1-1 0 0,-7-5 1 0 0,13 9 20 0 0,-1-1 0 0 0,1 0 0 0 0,0 0 0 0 0,-1 1 1 0 0,1-1-1 0 0,0 0 0 0 0,-1 1 0 0 0,1-1 0 0 0,0 0 0 0 0,0 0 0 0 0,0 0 0 0 0,0 1 0 0 0,0-1 0 0 0,0 0 0 0 0,0 0 0 0 0,0 0 1 0 0,0 1-1 0 0,0-1 0 0 0,0 0 0 0 0,0 0 0 0 0,0 1 0 0 0,1-3 0 0 0,7-13-362 0 0,-4 11 105 0 0,0 0 1 0 0,0 1-1 0 0,1 0 0 0 0,-1 0 1 0 0,1 0-1 0 0,0 1 0 0 0,8-6 1 0 0,-7 5-47 0 0,21-13-915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0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 6911 0 0,'9'-4'10067'0'0,"-8"4"-10011"0"0,-1 0 0 0 0,0 1 0 0 0,1-1-1 0 0,-1 0 1 0 0,1 0 0 0 0,-1 1 0 0 0,0-1 0 0 0,0 0 0 0 0,1 1 0 0 0,-1-1-1 0 0,0 0 1 0 0,1 1 0 0 0,-1-1 0 0 0,0 0 0 0 0,0 1 0 0 0,0-1 0 0 0,1 0-1 0 0,-1 1 1 0 0,0-1 0 0 0,0 1 0 0 0,0-1 0 0 0,0 0 0 0 0,0 2 0 0 0,3 9 432 0 0,-4-7-387 0 0,1 1-1 0 0,-1 0 1 0 0,0-1-1 0 0,0 1 1 0 0,0-1 0 0 0,-1 1-1 0 0,1-1 1 0 0,-5 7-1 0 0,-21 34 300 0 0,14-26-241 0 0,-85 131 1025 0 0,97-149-1180 0 0,-13 20 280 0 0,-13 28 0 0 0,23-43-227 0 0,2 0 0 0 0,-1 1 0 0 0,1-1 0 0 0,0 1 1 0 0,0 0-1 0 0,1 0 0 0 0,-1-1 0 0 0,2 1 0 0 0,-1 11 0 0 0,1-14-29 0 0,1-1 0 0 0,0 0 1 0 0,0 0-1 0 0,0 1 0 0 0,0-1 0 0 0,1 0 1 0 0,-1 0-1 0 0,1 0 0 0 0,0 0 0 0 0,0 0 1 0 0,0 0-1 0 0,0-1 0 0 0,0 1 0 0 0,0-1 1 0 0,1 1-1 0 0,-1-1 0 0 0,1 0 0 0 0,0 0 1 0 0,0 0-1 0 0,0 0 0 0 0,0-1 0 0 0,0 1 1 0 0,4 1-1 0 0,0-1 28 0 0,-1 1 0 0 0,1-1 1 0 0,0 0-1 0 0,0 0 0 0 0,0-1 1 0 0,0 0-1 0 0,0 0 0 0 0,0-1 1 0 0,0 0-1 0 0,10-1 0 0 0,-2-2-18 0 0,0 0 0 0 0,0-1 0 0 0,-1 0 0 0 0,1-1 0 0 0,-1-1 0 0 0,-1-1 0 0 0,1 1 0 0 0,-1-2 0 0 0,0 0 0 0 0,0-1 0 0 0,-1 0 0 0 0,17-17-1 0 0,-14 12-18 0 0,-1-1-1 0 0,-1 0 0 0 0,0-1 0 0 0,-1 0 0 0 0,16-31 1 0 0,-24 39-72 0 0,0 0 1 0 0,0-1-1 0 0,-1 1 0 0 0,0-1 1 0 0,-1 0-1 0 0,0 0 1 0 0,-1 0-1 0 0,1 0 1 0 0,-2 0-1 0 0,1-1 1 0 0,-1 1-1 0 0,0 0 1 0 0,-1 0-1 0 0,-4-17 1 0 0,3 20 3 0 0,0-1-1 0 0,0 1 1 0 0,-1 0 0 0 0,0 0-1 0 0,0 0 1 0 0,-1 0 0 0 0,1 0 0 0 0,-1 1-1 0 0,-1 0 1 0 0,1-1 0 0 0,-1 2-1 0 0,1-1 1 0 0,-2 0 0 0 0,1 1 0 0 0,0 0-1 0 0,-1 0 1 0 0,0 1 0 0 0,1 0 0 0 0,-2 0-1 0 0,1 0 1 0 0,0 0 0 0 0,0 1-1 0 0,-10-2 1 0 0,3 2-11 0 0,4 0-16 0 0,1 1-1 0 0,0 0 1 0 0,-1 0 0 0 0,1 0-1 0 0,0 1 1 0 0,-18 3 0 0 0,25-3-66 0 0,11 5-3096 0 0,0-1 1516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3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19319 0 0,'0'0'1751'0'0,"-3"1"-1440"0"0,-4 4-129 0 0,0-1 1 0 0,0 1 0 0 0,0 0 0 0 0,1 1 0 0 0,0 0-1 0 0,0 0 1 0 0,-8 10 0 0 0,-35 54 800 0 0,35-49-874 0 0,-13 19 10 0 0,1 2 1 0 0,2 1-1 0 0,-22 54 0 0 0,17-26-2461 0 0,28-69 770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3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11 11519 0 0,'18'-1'745'0'0,"27"-4"0"0"0,-18 0 6733 0 0,-26 7-7039 0 0,-1 2-373 0 0,1-1 1 0 0,-1 0 0 0 0,0 0-1 0 0,0 0 1 0 0,0 0-1 0 0,-1 0 1 0 0,1 1 0 0 0,-1-1-1 0 0,0 0 1 0 0,0 0-1 0 0,0 0 1 0 0,0 0-1 0 0,0 0 1 0 0,-1-1 0 0 0,1 1-1 0 0,-1 0 1 0 0,0-1-1 0 0,-3 5 1 0 0,-7 8 151 0 0,-25 25 1 0 0,32-35-161 0 0,-7 6-38 0 0,-127 119 249 0 0,131-124-334 0 0,1 0 0 0 0,-1 1 0 0 0,1 0-1 0 0,0 1 1 0 0,1 0 0 0 0,-1 0 0 0 0,-8 15 0 0 0,15-21 35 0 0,-1-1 0 0 0,1 1 0 0 0,-1 0 0 0 0,1 0 0 0 0,0 0 0 0 0,0-1 0 0 0,0 1 0 0 0,0 0 0 0 0,0 0 0 0 0,0 0 0 0 0,0-1 0 0 0,1 1 0 0 0,-1 0 0 0 0,1 0 0 0 0,-1 0 0 0 0,1-1 0 0 0,0 1 0 0 0,-1 0 0 0 0,1-1 0 0 0,0 1 0 0 0,2 2 0 0 0,1 1 11 0 0,-1 0 0 0 0,1-1 0 0 0,0 1-1 0 0,0-1 1 0 0,7 5 0 0 0,6 3 18 0 0,0-1-1 0 0,1 0 0 0 0,21 8 1 0 0,59 21 101 0 0,-12-6 142 0 0,-57-21-50 0 0,-27-13 328 0 0,-2 2-480 0 0,-1-1 0 0 0,1 0 0 0 0,-1 0-1 0 0,1 0 1 0 0,-1 0 0 0 0,0 1 0 0 0,0-1 0 0 0,0 0-1 0 0,1-1 1 0 0,-1 1 0 0 0,0 0 0 0 0,0 0 0 0 0,0 0-1 0 0,0 0 1 0 0,0-1 0 0 0,-3 2 0 0 0,-20 8 254 0 0,22-10-248 0 0,-68 20 445 0 0,-125 17 0 0 0,172-33-471 0 0,-200 21-1344 0 0,219-24 1082 0 0,0-1 0 0 0,0 0 0 0 0,1 0 0 0 0,-1-1 1 0 0,0 1-1 0 0,1-1 0 0 0,-7-2 0 0 0,0-3-1494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3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20 7367 0 0,'-4'-7'763'0'0,"3"6"-635"0"0,0 0 0 0 0,0 0-1 0 0,0 0 1 0 0,0 1 0 0 0,1-1 0 0 0,-1 0-1 0 0,-1 0 1 0 0,1 0 0 0 0,0 1 0 0 0,0-1-1 0 0,0 1 1 0 0,0-1 0 0 0,0 1 0 0 0,-1-1-1 0 0,1 1 1 0 0,0 0 0 0 0,0-1 0 0 0,-1 1-1 0 0,1 0 1 0 0,0 0 0 0 0,0 0 0 0 0,-1 0-1 0 0,1 0 1 0 0,0 0 0 0 0,0 0 0 0 0,-1 1 0 0 0,1-1-1 0 0,0 0 1 0 0,0 1 0 0 0,-1-1 0 0 0,1 1-1 0 0,0-1 1 0 0,0 1 0 0 0,-1 0 0 0 0,-5 3 898 0 0,1 0 0 0 0,0 1 0 0 0,0-1 0 0 0,-8 9 1 0 0,-10 12-600 0 0,2 0 0 0 0,1 1 0 0 0,1 1 0 0 0,-21 37 0 0 0,-57 124 1021 0 0,87-164-1189 0 0,-115 278 956 0 0,-25 48-326 0 0,85-224-700 0 0,-93 134-1 0 0,151-250-629 0 0,0 0-1 0 0,0-1 0 0 0,-1 0 0 0 0,-13 10 0 0 0,22-19 354 0 0,-1 0 0 0 0,1 0 0 0 0,-1 0 0 0 0,1 1 0 0 0,0-1 0 0 0,-1 0 0 0 0,1 0 0 0 0,-1 0 0 0 0,1 0 0 0 0,-1 1 0 0 0,1-1 0 0 0,0 0 0 0 0,-1 0 0 0 0,1 0 0 0 0,-1 0 0 0 0,1 0 0 0 0,-1 0 0 0 0,1 0 0 0 0,-1-1 0 0 0,1 1 0 0 0,-1 0-1 0 0,1 0 1 0 0,-1 0 0 0 0,0-1-285 0 0,-8-2-1469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3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23 198 18863 0 0,'-16'0'862'0'0,"13"0"-18"0"0,2 1-543 0 0,-2 7-222 0 0,3-8-59 0 0,0 1 0 0 0,0-1 1 0 0,1 1-1 0 0,-1 0 1 0 0,0-1-1 0 0,0 1 0 0 0,0-1 1 0 0,1 1-1 0 0,-1-1 1 0 0,0 1-1 0 0,1-1 1 0 0,-1 1-1 0 0,0-1 0 0 0,1 1 1 0 0,-1-1-1 0 0,1 1 1 0 0,-1-1-1 0 0,1 0 1 0 0,-1 1-1 0 0,1-1 0 0 0,-1 0 1 0 0,2 1-1 0 0,-2-1 25 0 0,5 3 49 0 0,0 0 0 0 0,0-1 0 0 0,0 0 1 0 0,0 0-1 0 0,0 0 0 0 0,1 0 0 0 0,-1-1 0 0 0,0 0 0 0 0,1 0 0 0 0,-1-1 0 0 0,1 1 0 0 0,0-1 0 0 0,6-1 0 0 0,11-1 376 0 0,40-9-1 0 0,-59 10-437 0 0,413-96 2023 0 0,-264 57-1651 0 0,36-10-267 0 0,-138 36-339 0 0,23-5-940 0 0,-67 18 678 0 0,0 0 0 0 0,0 1 0 0 0,0-1 0 0 0,0 1-1 0 0,0 1 1 0 0,1 0 0 0 0,-1-1 0 0 0,8 4 0 0 0,-2 0-2155 0 0,-2 2-4197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34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30 428 11055 0 0,'0'0'852'0'0,"-1"1"-560"0"0,-24 35 10156 0 0,22-27-8136 0 0,13-27-1804 0 0,102-163 1040 0 0,-98 161-1534 0 0,2 0 1 0 0,0 1-1 0 0,1 0 0 0 0,0 2 0 0 0,2 0 1 0 0,0 1-1 0 0,1 1 0 0 0,1 1 0 0 0,31-17 1 0 0,-22 16-504 0 0,0 1-1 0 0,1 2 1 0 0,1 1 0 0 0,-1 2 0 0 0,2 1 0 0 0,51-7 0 0 0,-57 13-1342 0 0</inkml:trace>
  <inkml:trace contextRef="#ctx0" brushRef="#br0" timeOffset="1">878 102 13823 0 0,'0'0'1726'0'0,"-1"2"-160"0"0,-25 122 6109 0 0,-59 162-6303 0 0,73-245-1560 0 0,12-38-17 0 0,-1 0 0 0 0,1 0 0 0 0,0 1 1 0 0,-1-1-1 0 0,1 0 0 0 0,1 0 0 0 0,-1 1 0 0 0,0-1 0 0 0,1 0 0 0 0,1 4 0 0 0,2-5-2310 0 0,10-2-5299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34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1 10135 0 0,'-2'0'3644'0'0,"0"1"-3050"0"0,-1 0-1 0 0,0 0 1 0 0,1 0-1 0 0,-1 1 1 0 0,1-1-1 0 0,-1 1 0 0 0,1 0 1 0 0,-1-1-1 0 0,1 1 1 0 0,0 0-1 0 0,0 0 1 0 0,0 1-1 0 0,-3 3 1 0 0,-4 7 79 0 0,-10 19 0 0 0,9-15-604 0 0,-128 239 323 0 0,16 9-117 0 0,34-71-190 0 0,-137 373-718 0 0,193-476-3152 0 0,23-69 1843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3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0 432 11055 0 0,'7'-16'161'0'0,"41"-97"4777"0"0,-37 91-3619 0 0,1 0-1 0 0,29-39 1 0 0,-19 32-1057 0 0,53-61 1079 0 0,-65 80-1223 0 0,0 1-1 0 0,0-1 1 0 0,1 2-1 0 0,1 0 0 0 0,-1 0 1 0 0,18-8-1 0 0,-26 14-119 0 0,0 1 0 0 0,0 0 0 0 0,0 0-1 0 0,1 0 1 0 0,-1 0 0 0 0,1 0 0 0 0,-1 0 0 0 0,1 1 0 0 0,-1 0-1 0 0,1 0 1 0 0,-1 0 0 0 0,1 0 0 0 0,-1 0 0 0 0,1 1-1 0 0,5 1 1 0 0,-5-1-4 0 0,0 1-1 0 0,0 0 1 0 0,0 0-1 0 0,-1 0 1 0 0,1 1-1 0 0,0-1 1 0 0,-1 1 0 0 0,0 0-1 0 0,0 0 1 0 0,0 0-1 0 0,3 4 1 0 0,5 7-18 0 0,-2 2 0 0 0,0-1 0 0 0,-1 1 0 0 0,12 31 0 0 0,-18-42 24 0 0,99 247 2193 0 0,-99-248-2098 0 0,-1 0-1 0 0,0 0 0 0 0,0 0 0 0 0,0 1 0 0 0,0-1 1 0 0,-1 0-1 0 0,1 1 0 0 0,-1-1 0 0 0,0 0 1 0 0,0 1-1 0 0,-1-1 0 0 0,1 0 0 0 0,-1 1 0 0 0,0-1 1 0 0,0 0-1 0 0,-1 0 0 0 0,1 0 0 0 0,-5 8 0 0 0,2-6-25 0 0,0 0-1 0 0,-1 0 0 0 0,1 0 1 0 0,-1-1-1 0 0,-1 0 0 0 0,1 0 1 0 0,-1 0-1 0 0,0 0 0 0 0,0-1 0 0 0,-9 5 1 0 0,-5 2 12 0 0,-104 54 75 0 0,108-58-204 0 0,-1-1-1 0 0,0 0 0 0 0,0-2 1 0 0,-1 0-1 0 0,-31 4 0 0 0,44-8-8 0 0,-7 1-47 0 0,-1 0 0 0 0,0-1 0 0 0,0-1-1 0 0,-15-2 1 0 0,26 3 4 0 0,-1-1 0 0 0,1 1 1 0 0,0-1-1 0 0,-1 1 0 0 0,1-1 0 0 0,0 0 0 0 0,-1 0 0 0 0,1 0 1 0 0,0 0-1 0 0,0 0 0 0 0,0-1 0 0 0,0 1 0 0 0,0-1 0 0 0,0 1 0 0 0,0-1 1 0 0,1 0-1 0 0,-1 0 0 0 0,1 0 0 0 0,-1 0 0 0 0,1 0 0 0 0,-1 0 1 0 0,1 0-1 0 0,0 0 0 0 0,0 0 0 0 0,0-1 0 0 0,0 1 0 0 0,1 0 1 0 0,-1-1-1 0 0,0-2 0 0 0,2-16-1127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3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11055 0 0,'0'0'8326'0'0,"0"3"-7509"0"0,-1 11-202 0 0,0 0 1 0 0,-1-1 0 0 0,0 1-1 0 0,-8 21 1 0 0,-23 57 595 0 0,17-51-743 0 0,10-24-310 0 0,-15 42 414 0 0,19-51-488 0 0,1 0 0 0 0,-1-1 0 0 0,1 1 0 0 0,0 0 1 0 0,1 13-1 0 0,0-19-63 0 0,0 0-1 0 0,0 1 1 0 0,1-1 0 0 0,-1 0 0 0 0,1 0 0 0 0,-1 0 0 0 0,1 0 0 0 0,0 0-1 0 0,0 0 1 0 0,0 0 0 0 0,0 0 0 0 0,0 0 0 0 0,0 0 0 0 0,0 0-1 0 0,1 0 1 0 0,-1-1 0 0 0,1 1 0 0 0,1 1 0 0 0,0-1 1 0 0,-1-1 0 0 0,1 0 0 0 0,-1 1 0 0 0,1-1 0 0 0,-1 0 0 0 0,1 0 0 0 0,0-1 0 0 0,-1 1 0 0 0,1-1 1 0 0,0 1-1 0 0,0-1 0 0 0,4 0 0 0 0,6-1 42 0 0,0-1 0 0 0,0 0-1 0 0,0-1 1 0 0,22-7 0 0 0,-32 9-57 0 0,8-3 22 0 0,75-27 47 0 0,-77 27-81 0 0,-1 0 0 0 0,0 0 0 0 0,0-1 0 0 0,0-1 0 0 0,0 1 0 0 0,-1-1 0 0 0,9-9 0 0 0,-6 4-89 0 0,0 0-1 0 0,1 1 0 0 0,0 0 1 0 0,23-15-1 0 0,-2 2-101 0 0,54-51-1 0 0,-54 45 63 0 0,42-30 0 0 0,-68 55 124 0 0,11-11-87 0 0,-16 32 72 0 0,-3-4 122 0 0,0 1-1 0 0,-7 24 1 0 0,-3 14 163 0 0,10-34-220 0 0,0-1 0 0 0,2 0 0 0 0,0 1 0 0 0,0-1 0 0 0,5 19 0 0 0,-4-28-35 0 0,1 0-1 0 0,0 0 1 0 0,0 0-1 0 0,1-1 1 0 0,0 1-1 0 0,1-1 1 0 0,0 1-1 0 0,0-1 1 0 0,0 0-1 0 0,1-1 1 0 0,0 1 0 0 0,11 10-1 0 0,-13-13-116 0 0,1-1 1 0 0,0 1-1 0 0,0-1 1 0 0,0 0-1 0 0,1 0 0 0 0,-1-1 1 0 0,1 1-1 0 0,0-1 1 0 0,-1 0-1 0 0,1-1 0 0 0,0 1 1 0 0,0-1-1 0 0,0 1 1 0 0,0-2-1 0 0,0 1 0 0 0,1 0 1 0 0,-1-1-1 0 0,0 0 1 0 0,0 0-1 0 0,0-1 0 0 0,0 0 1 0 0,1 1-1 0 0,4-3 0 0 0,16-6-2489 0 0,1-3-5351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3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1168 0 17391 0 0,'0'0'1574'0'0,"-1"3"-1292"0"0,-40 88 389 0 0,-2 3 750 0 0,-273 691 3063 0 0,252-637-4345 0 0,-7-3-1 0 0,-90 136 1 0 0,36-103-1686 0 0,107-159-2569 0 0,13-14 735 0 0,-4 4-4039 0 0</inkml:trace>
  <inkml:trace contextRef="#ctx0" brushRef="#br0" timeOffset="1">31 1148 3223 0 0,'-2'-1'240'0'0,"-26"-20"16875"0"0,63 12-13890 0 0,9 3-2407 0 0,147-17 1172 0 0,11 2-1034 0 0,87-5-508 0 0,-126 26-798 0 0,-54 6-4241 0 0,-81-4-3884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3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200 533 13359 0 0,'0'3'1027'0'0,"-5"10"-561"0"0,-1 0 1 0 0,-12 22-1 0 0,-42 51 6088 0 0,1 0-3209 0 0,50-72-3019 0 0,2 1 0 0 0,0 0 0 0 0,0 1-1 0 0,2 0 1 0 0,-7 25 0 0 0,11-34-400 0 0,-1 0 0 0 0,1-1 1 0 0,1 1-1 0 0,-1 0 0 0 0,1 0 1 0 0,0 0-1 0 0,1 0 1 0 0,0-1-1 0 0,0 1 0 0 0,0 0 1 0 0,1-1-1 0 0,0 1 1 0 0,0-1-1 0 0,1 1 0 0 0,-1-1 1 0 0,7 9-1 0 0,-8-13-263 0 0,-1-1 176 0 0,1 0 0 0 0,0 0 0 0 0,-1 0 0 0 0,1 0-1 0 0,0 0 1 0 0,0 0 0 0 0,-1 0 0 0 0,1-1 0 0 0,0 1 0 0 0,0 0-1 0 0,0 0 1 0 0,0-1 0 0 0,0 1 0 0 0,0 0 0 0 0,0-1 0 0 0,0 1-1 0 0,1-1 1 0 0,-1 0 0 0 0,0 1 0 0 0,2-1 0 0 0,11 0-2210 0 0</inkml:trace>
  <inkml:trace contextRef="#ctx0" brushRef="#br0" timeOffset="1">524 456 1839 0 0,'15'-51'-137'0'0,"41"-129"2486"0"0,-12 64 4446 0 0,-37 97-5967 0 0,1 1-1 0 0,1-1 1 0 0,24-33 2334 0 0,-33 54-3099 0 0,-1 0 0 0 0,1 0-1 0 0,-1 0 1 0 0,1 1 0 0 0,0-1 0 0 0,0 0-1 0 0,0 4 1 0 0,0 8-133 0 0,-4 12-790 0 0,0 3-364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0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33 16127 0 0,'2'-1'738'0'0,"20"-7"528"0"0,0 1 1 0 0,47-9 0 0 0,-68 16-337 0 0,0-1-884 0 0,-1 1-1 0 0,0 0 1 0 0,0 0-1 0 0,0 0 0 0 0,0 0 1 0 0,1 0-1 0 0,-1 0 1 0 0,0 0-1 0 0,0 0 1 0 0,0 0-1 0 0,0 0 1 0 0,1 0-1 0 0,-1 0 1 0 0,0 0-1 0 0,0 0 1 0 0,0 0-1 0 0,0 0 1 0 0,1 0-1 0 0,-1 0 0 0 0,0 0 1 0 0,0 1-1 0 0,0-1 1 0 0,0 0-1 0 0,0 0 1 0 0,1 0-1 0 0,-1 0 1 0 0,0 0-1 0 0,0 0 1 0 0,0 0-1 0 0,0 0 1 0 0,0 1-1 0 0,0-1 0 0 0,0 0 1 0 0,1 0-1 0 0,-1 0 1 0 0,0 0-1 0 0,0 0 1 0 0,0 1-1 0 0,0-1 1 0 0,0 0-1 0 0,0 0 1 0 0,0 0-1 0 0,0 0 1 0 0,0 1-1 0 0,0-1 0 0 0,0 0 1 0 0,0 0-1 0 0,0 0 1 0 0,0 0-1 0 0,0 1 1 0 0,0-1-1 0 0,-8 10 367 0 0,-17 10-555 0 0,10-11 158 0 0,0-1-1 0 0,-1 0 1 0 0,0-1-1 0 0,-26 8 1 0 0,-71 13 49 0 0,95-25-62 0 0,-34 9-493 0 0,-1-3 1 0 0,-98 5-1 0 0,148-14 432 0 0,0 0-1 0 0,0 0 0 0 0,0 0 1 0 0,0 0-1 0 0,0 0 1 0 0,-1-1-1 0 0,1 0 1 0 0,1 1-1 0 0,-1-1 1 0 0,0 0-1 0 0,0 0 0 0 0,0-1 1 0 0,0 1-1 0 0,-3-3 1 0 0,6 3-25 0 0,-1-1 0 0 0,1 1 0 0 0,0-1 0 0 0,-1 1 1 0 0,1-1-1 0 0,0 1 0 0 0,0-1 0 0 0,0 1 0 0 0,0-1 0 0 0,1 0 1 0 0,-1 1-1 0 0,0-1 0 0 0,1 1 0 0 0,-1 0 0 0 0,1-1 0 0 0,0-1 1 0 0,26-25-447 0 0,-26 27 674 0 0,-11 10 87 0 0,-45 58 488 0 0,35-42-600 0 0,-1 0 0 0 0,-37 34 0 0 0,-43 26 214 0 0,94-80-266 0 0,6-2 10 0 0,1 3 0 0 0,1-5-67 0 0,0 1 0 0 0,0 0-1 0 0,0-1 1 0 0,0 1-1 0 0,0-1 1 0 0,1 1 0 0 0,-1-1-1 0 0,0 1 1 0 0,1-1-1 0 0,-1 0 1 0 0,1 0 0 0 0,0 1-1 0 0,-1-1 1 0 0,4 1-1 0 0,-1-1 4 0 0,0 1-1 0 0,-1-1 0 0 0,1 0 0 0 0,0 0 0 0 0,0 0 0 0 0,0-1 1 0 0,-1 0-1 0 0,1 1 0 0 0,0-1 0 0 0,6-1 0 0 0,41-7 8 0 0,-41 6-16 0 0,33-7 77 0 0,-15 3-74 0 0,0 1 1 0 0,0 1-1 0 0,1 1 0 0 0,33 1 0 0 0,-38 4 32 0 0,0 0 0 0 0,-1 2 0 0 0,36 9 0 0 0,-50-10-26 0 0,0 0 0 0 0,-1 0 0 0 0,1 1 0 0 0,-1 1 0 0 0,1-1 0 0 0,-1 1 0 0 0,-1 1 0 0 0,1-1 0 0 0,-1 1 0 0 0,0 0 0 0 0,12 15 0 0 0,-17-19-1 0 0,0 1-1 0 0,0 0 1 0 0,0 0-1 0 0,0 0 1 0 0,-1 0 0 0 0,1 0-1 0 0,-1 0 1 0 0,0 0-1 0 0,1 5 1 0 0,-1-7-4 0 0,-1 1 0 0 0,0 0 1 0 0,0 0-1 0 0,0 0 0 0 0,0 0 1 0 0,-1 0-1 0 0,1 0 0 0 0,0 0 1 0 0,-1-1-1 0 0,1 1 0 0 0,-1 0 1 0 0,0 0-1 0 0,0-1 0 0 0,0 1 1 0 0,1 0-1 0 0,-1-1 0 0 0,-2 3 0 0 0,-7 8 81 0 0,0-1-1 0 0,-1 0 0 0 0,0-1 1 0 0,-1 0-1 0 0,0-1 0 0 0,-1 0 1 0 0,-20 11-1 0 0,-6-1-12 0 0,-56 21 0 0 0,90-38-71 0 0,-109 37 144 0 0,92-33-119 0 0,0-1 0 0 0,-1 0 0 0 0,-29 0-1 0 0,46-5-36 0 0,0 0-1 0 0,0 0 0 0 0,0-1 1 0 0,1 0-1 0 0,-1 0 0 0 0,0-1 1 0 0,1 0-1 0 0,-1 0 0 0 0,1 0 1 0 0,0-1-1 0 0,-10-5 0 0 0,14 7-88 0 0,1 0 55 0 0,0-1 0 0 0,1 1 0 0 0,-1 0-1 0 0,1-1 1 0 0,-1 1 0 0 0,1-1 0 0 0,-1 1-1 0 0,1 0 1 0 0,0-1 0 0 0,0 1-1 0 0,0 0 1 0 0,-1 0 0 0 0,1 0 0 0 0,0 0-1 0 0,1 0 1 0 0,-1 0 0 0 0,2-2 0 0 0,24-14-1065 0 0,-22 13 545 0 0,20-10-1111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3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5063 0 0,'0'0'232'0'0,"0"2"-13"0"0,-5 28 616 0 0,2 44 12126 0 0,2-52-12132 0 0,-1 0 1 0 0,-1 0 0 0 0,-9 34-1 0 0,-25 65 38 0 0,31-103-603 0 0,3-10-126 0 0,0 1 0 0 0,0 0-1 0 0,1-1 1 0 0,0 1 0 0 0,1 0 0 0 0,0 0 0 0 0,0 0-1 0 0,2 18 1 0 0,-1-25-96 0 0,0 0 0 0 0,1 0-1 0 0,0 0 1 0 0,-1-1 0 0 0,1 1 0 0 0,0 0-1 0 0,0-1 1 0 0,0 1 0 0 0,0-1 0 0 0,0 1-1 0 0,0-1 1 0 0,0 1 0 0 0,1-1 0 0 0,-1 0 0 0 0,0 0-1 0 0,1 1 1 0 0,-1-1 0 0 0,1 0 0 0 0,0 0-1 0 0,-1 0 1 0 0,1-1 0 0 0,0 1 0 0 0,-1 0-1 0 0,1-1 1 0 0,0 1 0 0 0,0-1 0 0 0,-1 1-1 0 0,1-1 1 0 0,3 0 0 0 0,1 1 40 0 0,1-1 0 0 0,-1-1 1 0 0,0 1-1 0 0,0-1 0 0 0,0 0 0 0 0,0 0 1 0 0,7-3-1 0 0,26-11 141 0 0,-1-2 0 0 0,63-38 0 0 0,-74 39-190 0 0,-2-2 0 0 0,0 0 0 0 0,30-30 1 0 0,-39 32-49 0 0,-1 0 1 0 0,0-2 0 0 0,-1 1-1 0 0,-1-2 1 0 0,13-25 0 0 0,-23 39-34 0 0,0-1 1 0 0,0 0-1 0 0,-1 0 1 0 0,0-1 0 0 0,0 1-1 0 0,-1 0 1 0 0,0-1-1 0 0,0 1 1 0 0,0-1-1 0 0,-1 1 1 0 0,0-1-1 0 0,-1-11 1 0 0,0 15 5 0 0,0-1-1 0 0,0 0 0 0 0,0 0 1 0 0,0 1-1 0 0,-1-1 1 0 0,0 1-1 0 0,1-1 1 0 0,-1 1-1 0 0,-1 0 1 0 0,1-1-1 0 0,0 1 1 0 0,-1 0-1 0 0,0 1 1 0 0,1-1-1 0 0,-1 0 1 0 0,0 1-1 0 0,-1-1 1 0 0,1 1-1 0 0,0 0 1 0 0,-1 0-1 0 0,1 1 1 0 0,-6-3-1 0 0,1 1-33 0 0,0 1 0 0 0,-1-1 0 0 0,0 2-1 0 0,1-1 1 0 0,-1 1 0 0 0,0 0 0 0 0,-11 1 0 0 0,16 0-196 0 0,-1 1 0 0 0,0-1 0 0 0,0 1 0 0 0,1 0 0 0 0,-1 0 0 0 0,0 0 0 0 0,1 0 0 0 0,-1 1 1 0 0,1 0-1 0 0,-1 0 0 0 0,1 0 0 0 0,0 1 0 0 0,0-1 0 0 0,-6 6 0 0 0,10-8-18 0 0,-1 1 0 0 0,1-1 0 0 0,0 1 0 0 0,-1-1 0 0 0,1 1 0 0 0,0-1 0 0 0,0 1 0 0 0,-1-1 0 0 0,1 1-1 0 0,0 0 1 0 0,0-1 0 0 0,0 1 0 0 0,0-1 0 0 0,0 1 0 0 0,0 0 0 0 0,-1-1 0 0 0,2 1 0 0 0,-1 0 0 0 0,0 0 0 0 0,0 2-1178 0 0,-1 11-4631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3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8287 0 0,'1'2'382'0'0,"1"7"-176"0"0,0 1 0 0 0,-1 0 0 0 0,0-1 0 0 0,0 1 0 0 0,-1 10 0 0 0,-1-7 2640 0 0,2-1-1 0 0,2 18 1 0 0,-3-28-1477 0 0,14 2 481 0 0,-9-4-1618 0 0,1 0 1 0 0,-1 0-1 0 0,1 0 1 0 0,-1-1 0 0 0,0 0-1 0 0,1 0 1 0 0,-1 0-1 0 0,0-1 1 0 0,7-2 0 0 0,44-23 1061 0 0,-56 27-1291 0 0,93-51 407 0 0,109-81-1 0 0,-167 106-397 0 0,86-59 76 0 0,-97 70-81 0 0,0 2 1 0 0,1 0-1 0 0,32-11 0 0 0,-45 19-42 0 0,-9 3 27 0 0,1 0 0 0 0,0 1 0 0 0,0-1 0 0 0,0 1 0 0 0,7-1-1 0 0,-9 1-23 0 0,-1 4 79 0 0,2 2-14 0 0,-1 0-1 0 0,0 1 0 0 0,-1-1 1 0 0,1 1-1 0 0,-1 0 1 0 0,0 0-1 0 0,-1-1 0 0 0,1 1 1 0 0,-1 6-1 0 0,-1 9 29 0 0,-5 25-1 0 0,3-31-42 0 0,1 0 0 0 0,0 0 0 0 0,2 0 0 0 0,0 16 0 0 0,4-9 65 0 0,1 1 1 0 0,2-1-1 0 0,0 0 0 0 0,1 0 1 0 0,16 31-1 0 0,-14-32-95 0 0,-1 1 52 0 0,-8-20-109 0 0,0 0 0 0 0,0 0 0 0 0,0 0 0 0 0,0-1 0 0 0,0 1 0 0 0,0 0-1 0 0,1-1 1 0 0,-1 1 0 0 0,1-1 0 0 0,-1 1 0 0 0,1-1 0 0 0,0 0 0 0 0,3 3 0 0 0,0-2-615 0 0,0 0 0 0 0,1 0 0 0 0,10 2 0 0 0,-10-3 215 0 0,9 2-1130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3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428 298 6911 0 0,'0'0'528'0'0,"1"-2"-80"0"0,8-3 2173 0 0,8-6 4109 0 0,-5 6-5905 0 0,-10 4-229 0 0,21 1 4064 0 0,-22-2-4487 0 0,3-3-109 0 0,-1 0 0 0 0,-1 0 0 0 0,1-1 0 0 0,-1 1 0 0 0,0-1 0 0 0,0 0 0 0 0,2-10 0 0 0,4-47 139 0 0,-6 44-168 0 0,0 3-3 0 0,-1 7-23 0 0,0 0 1 0 0,0 1-1 0 0,0-1 1 0 0,-1 0-1 0 0,-1 0 1 0 0,0 0-1 0 0,0 0 1 0 0,-3-12-1 0 0,3 19-18 0 0,0 1 0 0 0,0-1-1 0 0,0 0 1 0 0,0 0 0 0 0,0 1 0 0 0,-1-1 0 0 0,1 1-1 0 0,0-1 1 0 0,-1 1 0 0 0,1 0 0 0 0,-1-1 0 0 0,0 1-1 0 0,1 0 1 0 0,-1 0 0 0 0,0 0 0 0 0,0 0-1 0 0,0 1 1 0 0,1-1 0 0 0,-1 0 0 0 0,0 1 0 0 0,0-1-1 0 0,0 1 1 0 0,0 0 0 0 0,0-1 0 0 0,0 1-1 0 0,-3 1 1 0 0,-2-1-43 0 0,-1 0 1 0 0,1 1-1 0 0,0 0 0 0 0,0 0 0 0 0,-14 5 0 0 0,-2 2-20 0 0,1 2 0 0 0,0 0 0 0 0,-25 17 0 0 0,-57 46-136 0 0,-1 17 390 0 0,91-77-146 0 0,1 2 1 0 0,0 0-1 0 0,1 0 0 0 0,1 1 1 0 0,-10 18-1 0 0,19-30-15 0 0,0 0 1 0 0,0 0-1 0 0,0 0 0 0 0,1 1 1 0 0,0-1-1 0 0,0 0 0 0 0,0 1 1 0 0,0-1-1 0 0,0 7 0 0 0,1-10-10 0 0,0 1-1 0 0,0 0 1 0 0,1-1 0 0 0,-1 1-1 0 0,0-1 1 0 0,1 1 0 0 0,-1-1-1 0 0,1 1 1 0 0,0-1-1 0 0,-1 1 1 0 0,1-1 0 0 0,0 0-1 0 0,0 1 1 0 0,0-1 0 0 0,0 0-1 0 0,0 0 1 0 0,0 0 0 0 0,0 1-1 0 0,0-1 1 0 0,1 0-1 0 0,-1-1 1 0 0,0 1 0 0 0,1 0-1 0 0,-1 0 1 0 0,0 0 0 0 0,1-1-1 0 0,-1 1 1 0 0,1-1-1 0 0,2 1 1 0 0,4 1 19 0 0,0-1 0 0 0,0 1-1 0 0,0-2 1 0 0,0 1 0 0 0,0-1 0 0 0,0-1 0 0 0,11-1-1 0 0,58-14 218 0 0,-60 12-232 0 0,11-2-124 0 0,1-2-1 0 0,-2-1 1 0 0,1-2 0 0 0,-1 0-1 0 0,26-17 1 0 0,-40 20 59 0 0,0 0-1 0 0,-1-1 1 0 0,0-1-1 0 0,0 0 1 0 0,-1-1-1 0 0,-1 0 1 0 0,0-1-1 0 0,0 0 1 0 0,-1 0 0 0 0,-1-1-1 0 0,0 0 1 0 0,8-19-1 0 0,-23 50 139 0 0,-10 35 0 0 0,15-47-100 0 0,1 0 0 0 0,0 0-1 0 0,0 0 1 0 0,0 1 0 0 0,1-1-1 0 0,-1 0 1 0 0,1 0 0 0 0,1 0-1 0 0,-1 1 1 0 0,1-1 0 0 0,1 0-1 0 0,2 11 1 0 0,-3-15-184 0 0,1 0 0 0 0,-1 0-1 0 0,0-1 1 0 0,0 1 0 0 0,1-1-1 0 0,-1 1 1 0 0,1-1 0 0 0,-1 0-1 0 0,1 1 1 0 0,0-1 0 0 0,-1 0-1 0 0,4 1 1 0 0,9 5-1332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3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0 435 18023 0 0,'0'0'4905'0'0,"1"-2"-4346"0"0,3-9-337 0 0,0 0 1 0 0,1 1-1 0 0,1 0 0 0 0,-1 0 1 0 0,2 0-1 0 0,-1 1 0 0 0,12-13 1 0 0,62-59 65 0 0,-77 78-284 0 0,36-32 24 0 0,1 1 1 0 0,65-40-1 0 0,-72 54-90 0 0,0 2 1 0 0,2 1-1 0 0,0 1 1 0 0,39-10-1 0 0,-62 22 36 0 0,1 0 0 0 0,0 2 0 0 0,0-1 0 0 0,0 2 0 0 0,14-1 0 0 0,-23 2 21 0 0,-1 0 1 0 0,1 0-1 0 0,0 1 0 0 0,-1-1 1 0 0,1 1-1 0 0,0-1 0 0 0,-1 1 1 0 0,1 0-1 0 0,-1 1 0 0 0,0-1 0 0 0,1 0 1 0 0,-1 1-1 0 0,0 0 0 0 0,0 0 1 0 0,0 0-1 0 0,0 0 0 0 0,0 0 1 0 0,0 1-1 0 0,-1-1 0 0 0,1 1 1 0 0,-1 0-1 0 0,4 5 0 0 0,-3-1 16 0 0,1 1 0 0 0,-2-1 0 0 0,1 1-1 0 0,-1 0 1 0 0,0 0 0 0 0,-1 0 0 0 0,0 0 0 0 0,0 0-1 0 0,0 0 1 0 0,-1 0 0 0 0,-2 15 0 0 0,-2 7 80 0 0,-15 53 1 0 0,12-56-74 0 0,2-10 16 0 0,-1 22-1 0 0,5-34-50 0 0,1 0 0 0 0,0 0 0 0 0,0 0 0 0 0,0 0 0 0 0,1 0 0 0 0,-1 0-1 0 0,1 0 1 0 0,4 10 0 0 0,-4-14-43 0 0,0 1 0 0 0,0-1 0 0 0,0 0 1 0 0,1 0-1 0 0,-1 0 0 0 0,0 0 0 0 0,1 0 0 0 0,-1 0 0 0 0,1 0 0 0 0,0 0 0 0 0,-1 0 0 0 0,1-1 1 0 0,0 1-1 0 0,2 0 0 0 0,1 1-334 0 0,3 0-340 0 0,1 0 0 0 0,-1 0-1 0 0,1-1 1 0 0,-1 0 0 0 0,1 0-1 0 0,0-1 1 0 0,9 0 0 0 0,-2-1-1124 0 0,2 1-258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3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0 365 1839 0 0,'2'0'134'0'0,"22"2"729"0"0,-6 0 6800 0 0,-17-1-7153 0 0,0-1 0 0 0,0 1 0 0 0,0 0-1 0 0,1-1 1 0 0,-1 1 0 0 0,0 0 0 0 0,0 0 0 0 0,0-1-1 0 0,0 1 1 0 0,0 0 0 0 0,0 0 0 0 0,0 0-1 0 0,-1 0 1 0 0,1 0 0 0 0,1 3 0 0 0,4 9 6233 0 0,-7-15-6346 0 0,-2 0-357 0 0,1 0 1 0 0,0-1-1 0 0,0 0 0 0 0,0 1 0 0 0,1-1 0 0 0,-1 0 0 0 0,1 0 0 0 0,-1 0 0 0 0,1 0 0 0 0,0 0 0 0 0,0 0 0 0 0,1 0 0 0 0,-2-6 0 0 0,2 4-23 0 0,0-1 0 0 0,0 0 1 0 0,0 0-1 0 0,1 0 0 0 0,0 0 0 0 0,0 0 0 0 0,2-5 1 0 0,2-4-105 0 0,1 0 0 0 0,1 0 1 0 0,0 0-1 0 0,16-22 1 0 0,-1 7-162 0 0,34-35 1 0 0,-42 49 178 0 0,-7 8 43 0 0,1 0 0 0 0,0 0 1 0 0,1 1-1 0 0,0 0 0 0 0,0 0 0 0 0,0 1 1 0 0,1 0-1 0 0,0 1 0 0 0,0 0 1 0 0,0 1-1 0 0,1 0 0 0 0,0 0 0 0 0,-1 1 1 0 0,1 0-1 0 0,0 1 0 0 0,22-1 0 0 0,3 3-14 0 0,1 2-1 0 0,53 9 0 0 0,-76-8 47 0 0,1 0 1 0 0,-1 1-1 0 0,0 1 1 0 0,0 0-1 0 0,-1 1 1 0 0,0 0 0 0 0,0 1-1 0 0,0 1 1 0 0,13 10-1 0 0,-23-16 13 0 0,0 1-1 0 0,0 0 0 0 0,-1 0 1 0 0,1-1-1 0 0,-1 2 1 0 0,1-1-1 0 0,-1 0 0 0 0,0 0 1 0 0,0 1-1 0 0,0-1 1 0 0,-1 1-1 0 0,1 0 1 0 0,-1 0-1 0 0,0-1 0 0 0,0 1 1 0 0,0 0-1 0 0,0 0 1 0 0,-1 0-1 0 0,0 0 1 0 0,1 0-1 0 0,-2 6 0 0 0,0-4 19 0 0,0 1-1 0 0,-1-1 0 0 0,0 0 0 0 0,0 1 0 0 0,0-1 1 0 0,-1 0-1 0 0,0 0 0 0 0,0-1 0 0 0,0 1 0 0 0,-1-1 1 0 0,0 1-1 0 0,-6 6 0 0 0,-8 8 9 0 0,-2-1 1 0 0,0 0-1 0 0,-1-1 0 0 0,-1-1 1 0 0,-45 26-1 0 0,-70 36-117 0 0,125-73-74 0 0,0 1 0 0 0,0-2-1 0 0,-1 0 1 0 0,1 0 0 0 0,-1-1-1 0 0,-17 3 1 0 0,28-7-325 0 0,1-2-666 0 0,1-1 835 0 0,-1 0-1 0 0,1 1 1 0 0,-1-1 0 0 0,1 0-1 0 0,0 0 1 0 0,0 0-1 0 0,0 0 1 0 0,1 1-1 0 0,-1-1 1 0 0,1 0 0 0 0,1-4-1 0 0,13-32-2435 0 0,-13 36 2481 0 0,49-101-4384 0 0,-12 36 2290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3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3 5527 0 0,'0'0'423'0'0,"2"0"77"0"0,2-1 324 0 0,1 0 0 0 0,-1 1 0 0 0,0 0 0 0 0,1-1 0 0 0,-1 2 0 0 0,0-1 0 0 0,0 0 0 0 0,1 1 0 0 0,-1 0 0 0 0,0 0 0 0 0,0 0 0 0 0,0 1 0 0 0,0-1 0 0 0,7 4 0 0 0,-9-3-683 0 0,1 0 0 0 0,-1-1 0 0 0,1 1 0 0 0,-1 0 0 0 0,0 0 0 0 0,0 1 0 0 0,0-1 0 0 0,0 0 0 0 0,-1 1 0 0 0,1-1 0 0 0,0 1 0 0 0,-1-1 0 0 0,0 1 1 0 0,0 0-1 0 0,1 0 0 0 0,-2 0 0 0 0,1 0 0 0 0,0-1 0 0 0,-1 1 0 0 0,1 0 0 0 0,-1 0 0 0 0,0 5 0 0 0,0 1 18 0 0,-1-1-1 0 0,0 1 1 0 0,-1-1 0 0 0,0 1-1 0 0,-6 15 1 0 0,-21 42 451 0 0,15-36-355 0 0,-109 276 1124 0 0,100-242-1314 0 0,-3 0 0 0 0,-3-2-1 0 0,-2-2 1 0 0,-3-1 0 0 0,-48 64 0 0 0,-55 44-213 0 0,130-159-152 0 0,1 0 1 0 0,0 1-1 0 0,-9 17 0 0 0,15-26 278 0 0,0 0 0 0 0,0 0 0 0 0,0 0 0 0 0,0 0 0 0 0,-1 0 0 0 0,1 0 0 0 0,0 0 0 0 0,0 1 0 0 0,0-1 0 0 0,0 0 0 0 0,0 0 0 0 0,0 0 0 0 0,0 0 0 0 0,0 0 0 0 0,0 0 0 0 0,0 0 0 0 0,0 0-1 0 0,0 0 1 0 0,0 0 0 0 0,0 1 0 0 0,0-1 0 0 0,0 0 0 0 0,0 0 0 0 0,0 0 0 0 0,0 0 0 0 0,0 0 0 0 0,0 0 0 0 0,0 0 0 0 0,0 0 0 0 0,0 0 0 0 0,0 1 0 0 0,0-1 0 0 0,0 0 0 0 0,1 0 0 0 0,-1 0-1 0 0,0 0 1 0 0,0 0 0 0 0,0 0 0 0 0,0 0 0 0 0,0 0 0 0 0,0 0 0 0 0,0 0 0 0 0,0 0 0 0 0,0 0 0 0 0,0 0 0 0 0,0 0 0 0 0,1 0 0 0 0,8 8-1085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4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706 179 3223 0 0,'1'-1'240'0'0,"27"-32"312"0"0,12-22 4874 0 0,-13 15-2566 0 0,8-10 5262 0 0,-44 60-7292 0 0,-3 4-648 0 0,0 1 0 0 0,2 1 0 0 0,-10 16 0 0 0,-25 56 98 0 0,34-66-214 0 0,-215 405 571 0 0,45-89-563 0 0,-17 28-9 0 0,91-213-1770 0 0,102-147 1650 0 0,4-4-563 0 0,8-17-11868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40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46 14367 0 0,'-2'0'662'0'0,"-1"2"-560"0"0,0-1 1 0 0,1 1-1 0 0,-1 0 1 0 0,0 0-1 0 0,1-1 0 0 0,0 2 1 0 0,-1-1-1 0 0,1 0 1 0 0,0 0-1 0 0,-3 5 1 0 0,4-6-13 0 0,0 1 1 0 0,0 0-1 0 0,1-1 1 0 0,-1 1-1 0 0,1 0 1 0 0,-1 0-1 0 0,1 0 1 0 0,-1-1-1 0 0,1 1 1 0 0,0 0-1 0 0,0 0 1 0 0,0 0-1 0 0,0 0 1 0 0,0 0 0 0 0,0 0-1 0 0,1-1 1 0 0,-1 1-1 0 0,1 0 1 0 0,-1 0-1 0 0,2 3 1 0 0,0-3 23 0 0,-1 1 1 0 0,1 0-1 0 0,0-1 1 0 0,0 1-1 0 0,0-1 1 0 0,1 0 0 0 0,-1 1-1 0 0,0-1 1 0 0,1 0-1 0 0,-1 0 1 0 0,1-1 0 0 0,0 1-1 0 0,0-1 1 0 0,0 1-1 0 0,0-1 1 0 0,0 0-1 0 0,0 0 1 0 0,0 0 0 0 0,0 0-1 0 0,4 0 1 0 0,5 1 167 0 0,1-1-1 0 0,-1 0 1 0 0,23-1 0 0 0,26-6 668 0 0,92-22 1 0 0,-29 4-412 0 0,10 2-354 0 0,195-24 135 0 0,-255 43-1565 0 0,-55 4 155 0 0,1-1 1 0 0,0-1-1 0 0,-1-1 1 0 0,1-1-1 0 0,37-11 1 0 0,-37 7-5153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4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976 1 11975 0 0,'0'0'2267'0'0,"-1"3"-1170"0"0,-30 64 1760 0 0,2-7-2303 0 0,-38 105 778 0 0,-90 204-125 0 0,102-253-1089 0 0,-77 120 0 0 0,47-107-11 0 0,-6-3 1 0 0,-162 174-1 0 0,189-242-28 0 0,56-52-54 0 0,6-4 142 0 0,2-3-156 0 0,0 0 0 0 0,1 0-1 0 0,-1 0 1 0 0,0 0 0 0 0,1 0 0 0 0,-1 0 0 0 0,1 0 0 0 0,-1 0 0 0 0,1 0-1 0 0,-1 0 1 0 0,2-1 0 0 0,2-4 7 0 0,25-39-33 0 0,2 1 0 0 0,2 1 1 0 0,50-49-1 0 0,58-45-116 0 0,-120 119 90 0 0,2 1 0 0 0,0 1 1 0 0,0 1-1 0 0,51-23 1 0 0,-69 35 26 0 0,1 1 0 0 0,-1 0 0 0 0,0 1 1 0 0,1-1-1 0 0,0 1 0 0 0,8 0 0 0 0,-12 0 29 0 0,0 1 0 0 0,0 1 0 0 0,-1-1 1 0 0,1 0-1 0 0,0 0 0 0 0,0 1 0 0 0,-1-1 0 0 0,1 1 0 0 0,0-1 0 0 0,-1 1 0 0 0,1 0 0 0 0,0 0 0 0 0,-1 0 0 0 0,1 0 0 0 0,-1 0 0 0 0,1 0 0 0 0,-1 0 0 0 0,0 0 0 0 0,0 1 0 0 0,1-1 0 0 0,-1 0 0 0 0,0 1 0 0 0,0-1 0 0 0,1 4 0 0 0,1 1 55 0 0,-1-1-1 0 0,0 1 0 0 0,0 0 0 0 0,0 0 0 0 0,-1 1 0 0 0,0-1 0 0 0,0 0 0 0 0,0 0 0 0 0,-1 11 0 0 0,-2 6 211 0 0,-5 29 0 0 0,4-33-177 0 0,2-8-62 0 0,-4 14 2 0 0,2 0 0 0 0,1 1-1 0 0,1 0 1 0 0,2 31-1 0 0,0-56-69 0 0,-1 0 0 0 0,1 1 0 0 0,0-1 0 0 0,0 0 0 0 0,-1 0-1 0 0,1 0 1 0 0,0 0 0 0 0,0 0 0 0 0,0 0 0 0 0,0 0-1 0 0,0 0 1 0 0,1 0 0 0 0,-1 0 0 0 0,0-1 0 0 0,0 1 0 0 0,1 0-1 0 0,2 0 1 0 0,-2 0-81 0 0,1-1-1 0 0,-1 1 1 0 0,1-1-1 0 0,0 0 1 0 0,0 0-1 0 0,-1 0 1 0 0,1-1-1 0 0,0 1 1 0 0,-1 0-1 0 0,1-1 1 0 0,-1 0-1 0 0,1 0 1 0 0,-1 1-1 0 0,1-1 1 0 0,3-3 0 0 0,3-1-1008 0 0,-1 0 1 0 0,15-12 0 0 0,5-6-5652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41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12871 0 0,'0'0'1164'0'0,"2"1"-958"0"0,5 4 373 0 0,0 0 0 0 0,0 1 0 0 0,-1 0 0 0 0,7 7 0 0 0,-6-6-25 0 0,-1 0 1 0 0,1 0-1 0 0,1-1 0 0 0,9 7 0 0 0,-9-9-376 0 0,0 1 0 0 0,1-1 0 0 0,0 0 0 0 0,-1-1 0 0 0,1 1 0 0 0,0-2 0 0 0,0 0 0 0 0,1 0 0 0 0,-1 0 0 0 0,0-1 0 0 0,1-1 0 0 0,-1 1 0 0 0,1-2 0 0 0,11 0-1 0 0,-18 0-164 0 0,26-2 212 0 0,0-2-1 0 0,-1 0 0 0 0,0-2 1 0 0,40-16-1 0 0,-59 20-225 0 0,27-15-27 0 0,-33 17 23 0 0,0-1 0 0 0,-1 0 0 0 0,1 0 0 0 0,-1 0 0 0 0,1 0-1 0 0,-1 0 1 0 0,1-1 0 0 0,-1 1 0 0 0,2-4 0 0 0,-3 4-86 0 0,-28-8-893 0 0,20 9 888 0 0,-1 0 0 0 0,1 1 0 0 0,-1 0-1 0 0,1 0 1 0 0,-1 1 0 0 0,1 0 0 0 0,-9 2-1 0 0,-52 19-309 0 0,54-17 385 0 0,-27 10 64 0 0,1 3 0 0 0,0 1-1 0 0,1 2 1 0 0,2 2 0 0 0,0 1-1 0 0,1 2 1 0 0,2 1 0 0 0,-42 43-1 0 0,70-64 13 0 0,0 1 0 0 0,1-1 1 0 0,0 1-1 0 0,0 1 0 0 0,1-1 0 0 0,0 0 0 0 0,0 1 0 0 0,-3 10 0 0 0,6-15-26 0 0,0 0 0 0 0,0 0-1 0 0,0 0 1 0 0,1 1 0 0 0,-1-1-1 0 0,1 0 1 0 0,0 1 0 0 0,0-1-1 0 0,0 0 1 0 0,0 1 0 0 0,1-1-1 0 0,-1 0 1 0 0,1 1 0 0 0,0-1-1 0 0,0 0 1 0 0,0 0-1 0 0,1 0 1 0 0,-1 0 0 0 0,1 0-1 0 0,-1 0 1 0 0,1 0 0 0 0,0 0-1 0 0,3 3 1 0 0,2 1 9 0 0,1-1 0 0 0,0 0 0 0 0,0 0-1 0 0,0 0 1 0 0,1-1 0 0 0,0-1 0 0 0,0 1 0 0 0,0-2 0 0 0,1 1-1 0 0,18 4 1 0 0,2-2 74 0 0,0-1 0 0 0,38 2 0 0 0,-24-5-640 0 0,0-1 1 0 0,0-2-1 0 0,65-10 1 0 0,-70 3-651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0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36 6447 0 0,'-2'1'499'0'0,"-17"4"-315"0"0,-17 9 14672 0 0,36-13-14605 0 0,9 5 1785 0 0,18 1-2279 0 0,8-3 770 0 0,-1-2 1 0 0,60-4-1 0 0,70-16-136 0 0,-118 12-319 0 0,98-19 391 0 0,-83 11-4022 0 0,-28 7-1485 0 0,-18 3-2676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4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45 3223 0 0,'1'-1'240'0'0,"11"-17"183"0"0,12-8 14024 0 0,-25 29-13727 0 0,-13 35 182 0 0,-1-1 0 0 0,-26 48 1 0 0,16-36-424 0 0,-145 243 742 0 0,138-242-1125 0 0,-127 181 116 0 0,18-29-769 0 0,116-168-1488 0 0,24-32 1166 0 0,2-5-965 0 0,-1 2 1615 0 0,0-1-1 0 0,1 1 1 0 0,-1-1-1 0 0,1 1 1 0 0,-1 0-1 0 0,1 0 1 0 0,-1-1-1 0 0,1 1 1 0 0,1-2-1 0 0,2-2-280 0 0,13-22-1153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42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119 611 5983 0 0,'-1'1'274'0'0,"-4"6"-209"0"0,1-1 0 0 0,-1-1 0 0 0,-1 1 0 0 0,-5 4 0 0 0,-15 17 1835 0 0,11-8 949 0 0,9-10-1884 0 0,0 0 0 0 0,-1-1 0 0 0,0 0 1 0 0,-13 10 1772 0 0,23-31-1731 0 0,0 1-775 0 0,1-1 0 0 0,0 0 1 0 0,1 1-1 0 0,0 0 1 0 0,1 0-1 0 0,12-18 1 0 0,53-66 178 0 0,-62 85-349 0 0,23-26 6 0 0,62-57 1 0 0,45-24 41 0 0,-117 100-107 0 0,33-25 306 0 0,105-64 0 0 0,-129 89-169 0 0,0 3-1 0 0,1 0 1 0 0,0 2 0 0 0,1 1-1 0 0,51-10 1 0 0,-70 19 3 0 0,1 1-1 0 0,-1 1 1 0 0,0 0-1 0 0,0 1 1 0 0,1 0 0 0 0,17 3-1 0 0,-26-2-93 0 0,1 1-1 0 0,-1-1 1 0 0,0 1-1 0 0,1 0 0 0 0,-1 1 1 0 0,0 0-1 0 0,0 0 1 0 0,-1 0-1 0 0,1 0 1 0 0,-1 1-1 0 0,1 0 1 0 0,-1 0-1 0 0,0 1 1 0 0,0-1-1 0 0,6 9 0 0 0,-6-5-47 0 0,1 0 0 0 0,-1 1 0 0 0,-1-1 0 0 0,0 1 0 0 0,0 0 0 0 0,-1 0 0 0 0,0 1 0 0 0,0-1 0 0 0,-1 1 0 0 0,-1-1 0 0 0,1 1 0 0 0,-1 0 0 0 0,-1 9 0 0 0,0-7-1 0 0,-1-1-1 0 0,-1 1 1 0 0,0-1 0 0 0,0 1 0 0 0,-1-1-1 0 0,0 0 1 0 0,-1 0 0 0 0,-1 0 0 0 0,1-1-1 0 0,-11 16 1 0 0,2-6 0 0 0,-1-1-1 0 0,-1-1 1 0 0,0 0-1 0 0,-26 21 0 0 0,-76 53 13 0 0,110-86-10 0 0,-41 27 16 0 0,-2-1-1 0 0,-107 49 1 0 0,105-60-94 0 0,-68 19 0 0 0,-58 4-150 0 0,167-41 217 0 0,10-3-6 0 0,-11 4-178 0 0,0-1 0 0 0,0-1 0 0 0,-1 0-1 0 0,1-1 1 0 0,0 0 0 0 0,-25-2-1 0 0,35 0-1232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4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261 117 7367 0 0,'2'-2'568'0'0,"19"-22"-232"0"0,-12 15 590 0 0,-1 0 1 0 0,-1-1-1 0 0,8-11 1 0 0,-10 12 224 0 0,8-12 305 0 0,-4 9 2455 0 0,-12 14-3385 0 0,-17 10-174 0 0,1 2 1 0 0,0 0 0 0 0,-22 21 0 0 0,-47 59-75 0 0,54-54-117 0 0,-31 46 1 0 0,57-72-74 0 0,-1-1 0 0 0,2 1-1 0 0,0 1 1 0 0,0-1 0 0 0,2 1 0 0 0,0 0-1 0 0,-7 32 1 0 0,12-44-60 0 0,0 0 0 0 0,-1 0 0 0 0,1 0 0 0 0,0 0 0 0 0,0 0 0 0 0,0 0 0 0 0,1-1 0 0 0,-1 1 0 0 0,1 0 0 0 0,0 0 0 0 0,0 0 0 0 0,0 0 0 0 0,0 0 0 0 0,0-1 0 0 0,0 1 0 0 0,1 0-1 0 0,-1-1 1 0 0,1 1 0 0 0,0-1 0 0 0,0 0 0 0 0,0 0 0 0 0,3 3 0 0 0,-2-2 31 0 0,1-1 0 0 0,0 1 1 0 0,0-1-1 0 0,0 0 0 0 0,1 0 0 0 0,-1-1 0 0 0,0 1 0 0 0,1-1 0 0 0,-1 0 0 0 0,1 0 0 0 0,-1-1 1 0 0,1 1-1 0 0,7-1 0 0 0,6-1-11 0 0,-1 0 0 0 0,1-1 0 0 0,-1-1 0 0 0,0-1 0 0 0,0 0 0 0 0,-1-2 0 0 0,1 0 0 0 0,23-11-1 0 0,-23 7-6 0 0,0 1-1 0 0,0-2 0 0 0,-1 0 0 0 0,0-1 1 0 0,-1-1-1 0 0,-1-1 0 0 0,18-19 0 0 0,-25 25-55 0 0,-1-2-1 0 0,0 1 0 0 0,0-1 1 0 0,0 1-1 0 0,-2-2 1 0 0,1 1-1 0 0,-1 0 1 0 0,-1-1-1 0 0,1 0 0 0 0,-2 0 1 0 0,0 0-1 0 0,0 0 1 0 0,0-21-1 0 0,-2 22-5 0 0,-1 0 0 0 0,0 0 0 0 0,0 0 0 0 0,-1 1 0 0 0,0-1 0 0 0,-1 1 0 0 0,0-1 0 0 0,-1 1 0 0 0,0 0 0 0 0,0 0 0 0 0,0 0-1 0 0,-2 1 1 0 0,1 0 0 0 0,-1 0 0 0 0,0 0 0 0 0,-7-7 0 0 0,8 11-145 0 0,0 0 1 0 0,1 0-1 0 0,-1 1 0 0 0,-1-1 0 0 0,1 1 0 0 0,0 1 1 0 0,-1-1-1 0 0,0 1 0 0 0,1 0 0 0 0,-1 0 1 0 0,0 0-1 0 0,0 1 0 0 0,0 0 0 0 0,0 0 1 0 0,0 1-1 0 0,0-1 0 0 0,0 1 0 0 0,0 1 0 0 0,-1-1 1 0 0,1 1-1 0 0,0 0 0 0 0,0 1 0 0 0,-10 3 1 0 0,14-4-1219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42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301 438 13823 0 0,'0'0'1247'0'0,"0"-1"-1023"0"0,4-4 1416 0 0,-5 8 171 0 0,-9 21 400 0 0,-14 26 1 0 0,-41 58-1746 0 0,27-47 235 0 0,6-8-386 0 0,-65 113-231 0 0,75-119-678 0 0,10-15-2548 0 0,9-20 1231 0 0</inkml:trace>
  <inkml:trace contextRef="#ctx0" brushRef="#br0" timeOffset="1">529 50 4607 0 0,'20'-19'200'0'0,"-12"12"48"0"0,1-1-248 0 0,0 1 0 0 0,-1-2 0 0 0,3 14 808 0 0,0 1 120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43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0 17215 0 0,'0'0'1566'0'0,"-2"1"-1200"0"0,-44 35 1790 0 0,-53 37-589 0 0,62-49-1325 0 0,1 1 0 0 0,2 2 1 0 0,-61 61-1 0 0,87-79-286 0 0,8-8 13 0 0,-1 0 0 0 0,1-1-1 0 0,0 1 1 0 0,-1 0 0 0 0,1-1 0 0 0,0 1-1 0 0,0 0 1 0 0,-1 0 0 0 0,1-1 0 0 0,0 1-1 0 0,0 0 1 0 0,0 0 0 0 0,0 0 0 0 0,0-1-1 0 0,0 1 1 0 0,0 0 0 0 0,1 0 0 0 0,-1-1-1 0 0,0 1 1 0 0,0 0 0 0 0,1-1-1 0 0,-1 1 1 0 0,0 0 0 0 0,1 0 0 0 0,-1-1-1 0 0,0 1 1 0 0,1-1 0 0 0,-1 1 0 0 0,1 0-1 0 0,-1-1 1 0 0,2 2 0 0 0,18 15-601 0 0,-19-16 612 0 0,113 73-668 0 0,-89-54 705 0 0,0 1 0 0 0,24 25 0 0 0,-39-35 156 0 0,0 1 1 0 0,-1 0-1 0 0,0 0 0 0 0,-1 1 1 0 0,-1 0-1 0 0,11 23 0 0 0,-17-33-118 0 0,0-1 0 0 0,-1 0 0 0 0,1 0-1 0 0,-1 1 1 0 0,1-1 0 0 0,-1 0 0 0 0,0 1 0 0 0,0-1 0 0 0,0 0-1 0 0,0 1 1 0 0,0-1 0 0 0,0 0 0 0 0,-1 0 0 0 0,1 1 0 0 0,-1-1-1 0 0,0 0 1 0 0,1 0 0 0 0,-1 1 0 0 0,0-1 0 0 0,0 0-1 0 0,-1 0 1 0 0,1 0 0 0 0,0 0 0 0 0,-1 0 0 0 0,1-1 0 0 0,-1 1-1 0 0,1 0 1 0 0,-1-1 0 0 0,0 1 0 0 0,0-1 0 0 0,-3 3 0 0 0,-6 2 141 0 0,0 0 0 0 0,0 0 0 0 0,-1-1 0 0 0,-20 6 0 0 0,13-5-99 0 0,-33 10 99 0 0,-53 9 0 0 0,-15 5-196 0 0,92-22-246 0 0,1-1-1 0 0,-2-1 1 0 0,1-1 0 0 0,-41 0-1 0 0,58-6-696 0 0,10 0 830 0 0,1 1 0 0 0,0 0 0 0 0,0-1 0 0 0,-1 1 0 0 0,1-1 0 0 0,0 1 0 0 0,0-1 0 0 0,0 1 0 0 0,0 0 0 0 0,-1-1 0 0 0,1 1 0 0 0,0-1 0 0 0,0 1 0 0 0,0-1 0 0 0,0 1 0 0 0,0-1 0 0 0,0 1 0 0 0,0-1 0 0 0,0 1 0 0 0,0-1 0 0 0,1 1 0 0 0,-1 0 0 0 0,0-1 0 0 0,0 1 0 0 0,1-2 0 0 0,6-17-1830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4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4 2759 0 0,'0'0'126'0'0,"-2"-1"603"0"0,-4 0 1739 0 0,0 1 1 0 0,-1-1-1 0 0,1 1 0 0 0,-9 1 1 0 0,-25 6 3273 0 0,-40 22-3876 0 0,47-15-984 0 0,16-7-759 0 0,0 1 1 0 0,1 0-1 0 0,0 2 1 0 0,-29 21-1 0 0,38-24-156 0 0,1 0-1 0 0,0 0 1 0 0,0 0 0 0 0,1 1-1 0 0,-1 0 1 0 0,2 0 0 0 0,-1 0-1 0 0,1 0 1 0 0,1 1 0 0 0,0-1-1 0 0,0 1 1 0 0,0 0 0 0 0,1 0-1 0 0,0 0 1 0 0,1 1 0 0 0,0-1-1 0 0,1 13 1 0 0,0-17 23 0 0,1 1 0 0 0,0-1 0 0 0,0 1 0 0 0,1-1 0 0 0,0 1 0 0 0,0-1 0 0 0,0 0 0 0 0,0 0 0 0 0,1 0 0 0 0,0 0 0 0 0,5 7 0 0 0,4 2-54 0 0,1 0-1 0 0,17 14 1 0 0,-19-18 40 0 0,-1-1 0 0 0,0 1 0 0 0,-1 1 1 0 0,0 0-1 0 0,8 12 0 0 0,-14-16 55 0 0,1-1 1 0 0,-1 0-1 0 0,-1 1 0 0 0,1-1 1 0 0,-1 1-1 0 0,-1 0 0 0 0,1-1 1 0 0,1 14-1 0 0,-3-16-13 0 0,0-1 1 0 0,-1 1-1 0 0,1-1 0 0 0,0 1 1 0 0,-1-1-1 0 0,0 1 0 0 0,0-1 1 0 0,0 0-1 0 0,0 1 1 0 0,-1-1-1 0 0,1 0 0 0 0,-1 0 1 0 0,0 0-1 0 0,0 0 1 0 0,0 0-1 0 0,0 0 0 0 0,0-1 1 0 0,-1 1-1 0 0,-3 3 0 0 0,-5 2 145 0 0,-1 0 0 0 0,0 0-1 0 0,0-1 1 0 0,0 0-1 0 0,-26 9 1 0 0,-72 17 283 0 0,74-23-401 0 0,12-3-139 0 0,0-2 0 0 0,-1 0-1 0 0,0-1 1 0 0,1-1 0 0 0,-1-2-1 0 0,-26-1 1 0 0,50 0 13 0 0,0 0 0 0 0,1 0 0 0 0,-1 0 0 0 0,0 0 0 0 0,0 0 0 0 0,0 0 0 0 0,1 0 0 0 0,-1 0 0 0 0,0 0 0 0 0,0 0 0 0 0,0-1 0 0 0,1 1 0 0 0,-1 0 0 0 0,0 0 0 0 0,1-1 0 0 0,-1 1 0 0 0,0-1 0 0 0,1 1 0 0 0,-1-1 0 0 0,0 1 0 0 0,1-1 0 0 0,-1 1 0 0 0,1-1 0 0 0,-1 1 0 0 0,1-1 0 0 0,-1 0 0 0 0,1 1 0 0 0,-1-1 0 0 0,1 0 0 0 0,0 0 0 0 0,-1 1 0 0 0,1-1 0 0 0,0 0 0 0 0,0 0 0 0 0,-1 1 0 0 0,1-1 0 0 0,0 0 0 0 0,0 0 0 0 0,0 1 0 0 0,0-1 0 0 0,0 0 0 0 0,0 0 0 0 0,0 0 0 0 0,0 1 0 0 0,1-3 0 0 0,4-13-1681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4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44 17191 0 0,'8'-5'311'0'0,"-1"0"0"0"0,1 1-1 0 0,1 0 1 0 0,-1 0 0 0 0,16-5-1 0 0,-10 5 3377 0 0,-14 6-3235 0 0,0 1-402 0 0,0 0-1 0 0,0 0 1 0 0,0 0 0 0 0,0 1-1 0 0,0-1 1 0 0,-1 0 0 0 0,0 0-1 0 0,1 0 1 0 0,-1 0 0 0 0,0-1 0 0 0,0 1-1 0 0,-1 0 1 0 0,1 0 0 0 0,-1-1-1 0 0,-3 6 1 0 0,-4 5 39 0 0,-22 22 0 0 0,12-15 26 0 0,1 2-47 0 0,0 1 1 0 0,-21 38 0 0 0,32-49-60 0 0,1 0 1 0 0,0 1-1 0 0,0 0 1 0 0,2 1 0 0 0,0-1-1 0 0,0 1 1 0 0,-2 17-1 0 0,6-24-3 0 0,-1-1 0 0 0,1 1-1 0 0,1 0 1 0 0,-1 0-1 0 0,1 0 1 0 0,0-1-1 0 0,1 1 1 0 0,0 0 0 0 0,0-1-1 0 0,4 9 1 0 0,-4-10 4 0 0,0-1 0 0 0,1 0 1 0 0,-1 0-1 0 0,1-1 0 0 0,0 1 1 0 0,0 0-1 0 0,0-1 0 0 0,0 0 1 0 0,1 0-1 0 0,-1 0 0 0 0,1 0 1 0 0,0 0-1 0 0,0-1 0 0 0,0 1 1 0 0,8 2-1 0 0,-9-4 1 0 0,10 4 48 0 0,0 0 0 0 0,-1-2 1 0 0,23 5-1 0 0,-32-8-42 0 0,1 1 0 0 0,0-1 0 0 0,-1 0 0 0 0,1 0 0 0 0,0-1 0 0 0,-1 1 0 0 0,1-1 0 0 0,-1 1 0 0 0,1-1 0 0 0,0 0 0 0 0,-1-1 0 0 0,0 1 0 0 0,1-1 0 0 0,-1 1 0 0 0,0-1 0 0 0,0 0 0 0 0,0 0 0 0 0,3-3 0 0 0,-2 1 52 0 0,-1 0 0 0 0,1 0 0 0 0,-1 0 0 0 0,0 0 0 0 0,0-1 0 0 0,-1 1 0 0 0,0-1 0 0 0,1 1 0 0 0,-1-1 0 0 0,-1 0 0 0 0,1 0 0 0 0,-1 0 0 0 0,2-9 0 0 0,-1-7 89 0 0,-1 1-1 0 0,0-25 1 0 0,-2 23-149 0 0,3-216-541 0 0,-2 233 444 0 0,1-3-222 0 0,-1 1 0 0 0,0-1 0 0 0,-1 1 0 0 0,0-1 1 0 0,0 1-1 0 0,0-1 0 0 0,-6-13 0 0 0,7 20-341 0 0,-9 6-938 0 0,8-3 1406 0 0,0-1-1 0 0,0 1 1 0 0,0 0 0 0 0,0-1-1 0 0,0 1 1 0 0,0 0 0 0 0,0 0-1 0 0,1 0 1 0 0,-1 0 0 0 0,1-1-1 0 0,-1 1 1 0 0,1 4 0 0 0,-1 22-2522 0 0,1-22 2240 0 0,0-1-1318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4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20 395 11519 0 0,'0'0'887'0'0,"-1"3"-583"0"0,1-3-304 0 0,0 3 341 0 0,0 0 0 0 0,-1 0 0 0 0,1 1 1 0 0,-1-1-1 0 0,0 0 0 0 0,0 0 0 0 0,0 0 1 0 0,0 0-1 0 0,-1 0 0 0 0,1 0 0 0 0,-1 0 1 0 0,1-1-1 0 0,-6 6 5411 0 0,9-9-5003 0 0,238-197 2267 0 0,-198 160-3039 0 0,2 2-1 0 0,1 1 0 0 0,2 3 1 0 0,1 1-1 0 0,59-27 1 0 0,-100 55 21 0 0,-1 1 0 0 0,1-1 0 0 0,0 1 1 0 0,0 0-1 0 0,13-1 0 0 0,-8 4 2 0 0,0 5 0 0 0,-10-3 0 0 0,0 0 0 0 0,0 0 0 0 0,0 0-1 0 0,0 0 1 0 0,-1 0 0 0 0,1 0 0 0 0,-1 1 0 0 0,0-1-1 0 0,0 1 1 0 0,0-1 0 0 0,0 1 0 0 0,0 5 0 0 0,0 8 2 0 0,0 24 1 0 0,-2-25 5 0 0,7 118 50 0 0,-3-110-59 0 0,1 0-1 0 0,1 0 1 0 0,12 35 0 0 0,-14-52 9 0 0,0 0-1 0 0,0 1 1 0 0,0-2-1 0 0,1 1 1 0 0,0 0-1 0 0,10 11 1 0 0,-12-15-12 0 0,1 0-1 0 0,0-1 1 0 0,0 0 0 0 0,0 1 0 0 0,0-1 0 0 0,0 0-1 0 0,1 0 1 0 0,-1-1 0 0 0,0 1 0 0 0,1-1 0 0 0,-1 0-1 0 0,1 0 1 0 0,0 0 0 0 0,-1 0 0 0 0,1 0 0 0 0,6-1-1 0 0,6 1-578 0 0,27-4 0 0 0,-4-5-6828 0 0,-13-1-337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4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87 9271 0 0,'64'-60'1000'0'0,"-37"33"6822"0"0,-27 33-7277 0 0,-1-1 0 0 0,0 0 0 0 0,1 0 0 0 0,-2 0 0 0 0,-1 6 0 0 0,-3 5-181 0 0,-13 22 0 0 0,11-22 60 0 0,-97 189 457 0 0,-72 148 650 0 0,108-220-1656 0 0,16-34-50 0 0,43-82-1094 0 0,14-27-3651 0 0,6-9-1927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4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0 664 3679 0 0,'0'0'13068'0'0,"2"-2"-11654"0"0,8-8-1003 0 0,0 0 0 0 0,0 1 0 0 0,1-1 0 0 0,18-10 1 0 0,55-30 553 0 0,-42 27-492 0 0,128-82 734 0 0,17-10-375 0 0,-80 53-663 0 0,134-74 404 0 0,-186 109-462 0 0,1 2-1 0 0,87-25 0 0 0,-140 49-110 0 0,4-1 0 0 0,1 0 0 0 0,0 0 0 0 0,12 0 0 0 0,-18 1 0 0 0,-1 1 0 0 0,0 0 0 0 0,0 0 0 0 0,0 0 0 0 0,0 0 0 0 0,0 0 0 0 0,0 0 0 0 0,0 1 0 0 0,0-1 0 0 0,0 0 0 0 0,0 0 0 0 0,0 1 0 0 0,0-1 0 0 0,0 1 0 0 0,0-1 0 0 0,0 1 0 0 0,0-1 0 0 0,0 1 0 0 0,0-1 0 0 0,0 1 0 0 0,-1 0 0 0 0,1-1 0 0 0,0 1 0 0 0,0 0 0 0 0,-1 0 0 0 0,1 0 0 0 0,-1 0 0 0 0,1 0 0 0 0,-1 0 0 0 0,1 0 0 0 0,-1-1 0 0 0,1 1 0 0 0,-1 1 0 0 0,0-1 0 0 0,1 1 0 0 0,-1 3-2 0 0,0 0-1 0 0,0 0 0 0 0,-1 0 1 0 0,0-1-1 0 0,0 1 0 0 0,0 0 1 0 0,0 0-1 0 0,-1-1 1 0 0,1 1-1 0 0,-1 0 0 0 0,-4 5 1 0 0,-4 8-15 0 0,-17 22 1 0 0,26-39 16 0 0,-186 219 10 0 0,136-164 33 0 0,-9 7-18 0 0,-2-3 0 0 0,-101 76 0 0 0,130-113-49 0 0,-1-1 0 0 0,-1-2 0 0 0,-1-1 0 0 0,-1-3 0 0 0,-43 15 0 0 0,46-20-82 0 0,0-2 0 0 0,-1-1 0 0 0,0-2 0 0 0,0-2 0 0 0,-1-1 0 0 0,-36-1-1 0 0,66-2 69 0 0,0 0 0 0 0,0-1 0 0 0,0 1-1 0 0,0-1 1 0 0,0 0 0 0 0,0-1-1 0 0,0 1 1 0 0,0-1 0 0 0,1 0-1 0 0,-11-6 1 0 0,14 7-595 0 0,3 0 528 0 0,-1-1 0 0 0,1 1 0 0 0,-1 0 0 0 0,1 0 0 0 0,-1 0 1 0 0,1 0-1 0 0,-1 0 0 0 0,1 0 0 0 0,0 0 0 0 0,0 0 0 0 0,0 0 0 0 0,-1 1 0 0 0,2-2 1 0 0,1 0-128 0 0,1-2-55 0 0,0 1-1 0 0,0-1 1 0 0,0 1 0 0 0,1 0 0 0 0,-1 1-1 0 0,1-1 1 0 0,0 1 0 0 0,5-2 0 0 0,23-7-1527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0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7831 0 0,'0'0'603'0'0,"-1"2"-396"0"0,-6 8 980 0 0,-12 15 10533 0 0,10-19-9873 0 0,8-4-1606 0 0,1 0-1 0 0,-1 1 0 0 0,1-1 1 0 0,0 0-1 0 0,-1 0 1 0 0,1 0-1 0 0,0 0 0 0 0,0 0 1 0 0,1 4-1 0 0,0 2-212 0 0,0-6-22 0 0,0 1-1 0 0,-1 0 1 0 0,1 0-1 0 0,0-1 1 0 0,0 1 0 0 0,1-1-1 0 0,-1 1 1 0 0,0-1-1 0 0,4 5 1 0 0,-4-6-79 0 0,0 1-1 0 0,0 0 1 0 0,0 0-1 0 0,0 0 0 0 0,1-1 1 0 0,-1 1-1 0 0,1-1 1 0 0,-1 1-1 0 0,1-1 1 0 0,0 1-1 0 0,0-1 1 0 0,-1 0-1 0 0,1 0 1 0 0,0 0-1 0 0,3 1 1 0 0,12 1-5211 0 0,-13-3 2778 0 0,9 0-4796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45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298 641 9215 0 0,'0'0'707'0'0,"0"2"-464"0"0,0 1-23 0 0,0 0 0 0 0,-1 0 0 0 0,1-1 0 0 0,0 1 0 0 0,-1 0 0 0 0,0 0 0 0 0,1 0 1 0 0,-1-1-1 0 0,0 1 0 0 0,-1-1 0 0 0,1 1 0 0 0,0-1 0 0 0,-1 1 0 0 0,1-1 0 0 0,-1 0 0 0 0,0 1 1 0 0,0-1-1 0 0,0 0 0 0 0,0 0 0 0 0,0 0 0 0 0,0-1 0 0 0,0 1 0 0 0,-1 0 0 0 0,1-1 0 0 0,-4 2 1 0 0,1-1 174 0 0,-1 0 1 0 0,0 0 0 0 0,0-1 0 0 0,1 1 0 0 0,-1-1 0 0 0,0-1 0 0 0,0 1-1 0 0,0-1 1 0 0,0 0 0 0 0,0 0 0 0 0,-10-2 0 0 0,-62-15 2922 0 0,70 14-3050 0 0,0 1 1 0 0,0-2 0 0 0,0 1-1 0 0,0-1 1 0 0,0 0-1 0 0,1 0 1 0 0,-9-7-1 0 0,14 9-206 0 0,-1-1 0 0 0,1 1 0 0 0,-1-1-1 0 0,1 1 1 0 0,0-1 0 0 0,0 0 0 0 0,0 0-1 0 0,0 0 1 0 0,1 0 0 0 0,-1 0 0 0 0,1 0-1 0 0,0 0 1 0 0,0-1 0 0 0,0 1 0 0 0,0 0-1 0 0,0-5 1 0 0,0 3-5 0 0,1-1 1 0 0,1 1-1 0 0,-1 0 1 0 0,1-1-1 0 0,0 1 1 0 0,0 0-1 0 0,1 0 0 0 0,-1 0 1 0 0,5-8-1 0 0,3-6 18 0 0,2 1-1 0 0,0 1 1 0 0,2-1 0 0 0,16-17-1 0 0,-28 34-72 0 0,37-42-4 0 0,2 1 0 0 0,1 3 0 0 0,3 1 1 0 0,82-55-1 0 0,37-5-277 0 0,-125 79-311 0 0,1 1 0 0 0,60-18 1 0 0,-86 32-39 0 0,0 1 1 0 0,14-2-1 0 0,-22 4-777 0 0,1 1 0 0 0,-1 0 1 0 0,0 0-1 0 0,10 2 0 0 0,5 4-5999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4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262 124 8287 0 0,'0'0'639'0'0,"2"-8"-390"0"0,0-29 11679 0 0,-15 43-10795 0 0,4-1-918 0 0,1 0 0 0 0,0 0 0 0 0,0 0-1 0 0,0 1 1 0 0,-10 10 0 0 0,-32 39 18 0 0,34-37-88 0 0,-2 3 16 0 0,0 1 0 0 0,2 0 0 0 0,0 1 1 0 0,2 1-1 0 0,-22 49 0 0 0,34-69-145 0 0,1 1 0 0 0,-1 0 0 0 0,1-1 0 0 0,0 1 0 0 0,0 0 0 0 0,1 0 0 0 0,-1-1 0 0 0,1 1 0 0 0,0 0 1 0 0,0 0-1 0 0,1 0 0 0 0,-1 0 0 0 0,3 6 0 0 0,-2-9-7 0 0,-1 1 1 0 0,1-1-1 0 0,1 0 1 0 0,-1 0-1 0 0,0 1 1 0 0,1-1-1 0 0,-1 0 1 0 0,1 0-1 0 0,-1 0 1 0 0,1 0-1 0 0,0-1 1 0 0,0 1-1 0 0,0 0 1 0 0,0-1-1 0 0,0 1 1 0 0,0-1-1 0 0,0 0 1 0 0,1 0-1 0 0,-1 0 1 0 0,0 0-1 0 0,1 0 1 0 0,-1 0-1 0 0,1-1 1 0 0,-1 1-1 0 0,1-1 1 0 0,4 1-1 0 0,6-1 31 0 0,0 0 0 0 0,0-1 0 0 0,1 0 0 0 0,-1-1 0 0 0,0 0 0 0 0,20-8 0 0 0,74-31 42 0 0,-105 40-81 0 0,14-6 10 0 0,0-1 0 0 0,0-1 0 0 0,-1 0 0 0 0,0-1 0 0 0,0-1 0 0 0,-1 0 0 0 0,-1-1-1 0 0,18-19 1 0 0,-26 24-4 0 0,0 0-1 0 0,0 0 1 0 0,0 0-1 0 0,-1-1 0 0 0,0 0 1 0 0,0 0-1 0 0,-1 0 0 0 0,3-12 1 0 0,-5 14-5 0 0,1-1 0 0 0,-2 0 0 0 0,1 1 0 0 0,-1-1 0 0 0,0 0 0 0 0,0 0 1 0 0,-1 1-1 0 0,0-1 0 0 0,0 0 0 0 0,-1 1 0 0 0,-4-13 0 0 0,1 7-17 0 0,0 1 0 0 0,-1 0 0 0 0,-1 1 0 0 0,0-1 0 0 0,0 1 0 0 0,-1 0 0 0 0,0 1 0 0 0,0 0 0 0 0,-1 0 0 0 0,0 1 0 0 0,-1 0 0 0 0,0 1-1 0 0,-15-9 1 0 0,20 13-72 0 0,1 0 1 0 0,0 1-1 0 0,-1 0 0 0 0,0 0 0 0 0,1 1 0 0 0,-1-1 0 0 0,0 1 0 0 0,0 0 0 0 0,0 0 0 0 0,0 0 0 0 0,0 1 0 0 0,0 0 0 0 0,0 0 0 0 0,0 0 0 0 0,0 0 0 0 0,1 1 0 0 0,-9 2 0 0 0,12-2-398 0 0,1 1-1422 0 0,1-2 1654 0 0,-1 1-1 0 0,1 0 0 0 0,-1-1 1 0 0,0 1-1 0 0,1 0 0 0 0,-1-1 0 0 0,1 1 1 0 0,-1-1-1 0 0,1 1 0 0 0,1 0 1 0 0,10 7-7093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4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76 11055 0 0,'43'-22'1108'0'0,"17"-9"-844"0"0,-16 15 3447 0 0,-18 10 3451 0 0,-27 10-7021 0 0,1 1-1 0 0,-1-1 0 0 0,0 1 0 0 0,0-1 1 0 0,0 1-1 0 0,-1-1 0 0 0,0 0 0 0 0,0 0 1 0 0,0 0-1 0 0,0 0 0 0 0,-5 6 0 0 0,-4 6 123 0 0,-21 19-1 0 0,18-20-43 0 0,-134 134 802 0 0,90-95-826 0 0,-99 122 1 0 0,154-172-187 0 0,0 0 0 0 0,1 1 1 0 0,-1-1-1 0 0,1 1 0 0 0,0 0 0 0 0,0-1 1 0 0,0 1-1 0 0,1 0 0 0 0,-2 10 0 0 0,3-13-4 0 0,0 0 0 0 0,-1 0 0 0 0,1 0 0 0 0,1 0 0 0 0,-1 1 0 0 0,0-1 0 0 0,0 0 0 0 0,1 0 0 0 0,0 0 0 0 0,-1 0-1 0 0,1 0 1 0 0,0 0 0 0 0,0 0 0 0 0,0 0 0 0 0,0 0 0 0 0,0-1 0 0 0,0 1 0 0 0,0 0 0 0 0,1-1 0 0 0,-1 1 0 0 0,1-1 0 0 0,-1 1 0 0 0,1-1 0 0 0,0 0 0 0 0,0 1-1 0 0,1 0 1 0 0,6 2 0 0 0,0 0-1 0 0,0-1 0 0 0,0 1 1 0 0,0-2-1 0 0,0 0 0 0 0,0 0 0 0 0,12 1 1 0 0,68 0-1361 0 0,-83-3 1159 0 0,4 0-435 0 0,0-1 0 0 0,0-1 0 0 0,1 0 0 0 0,18-6 0 0 0,15-9-6967 0 0,-22 7 1063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46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54 1839 0 0,'4'-7'152'0'0,"1"0"-1"0"0,16-16 14822 0 0,-23 37-12785 0 0,1-8-1926 0 0,1 0 0 0 0,0 0 0 0 0,1 0 0 0 0,-1 0 0 0 0,1 0 0 0 0,0 0 0 0 0,0 0 0 0 0,1-1 0 0 0,0 1 0 0 0,0 0 1 0 0,0-1-1 0 0,1 1 0 0 0,0-1 0 0 0,0 0 0 0 0,0 0 0 0 0,1 0 0 0 0,-1 0 0 0 0,7 6 0 0 0,-4-6-154 0 0,0-1 0 0 0,-1 1 0 0 0,2-1 0 0 0,-1-1 0 0 0,0 1 0 0 0,1-1 0 0 0,0 0 0 0 0,0 0 1 0 0,0-1-1 0 0,0 0 0 0 0,0 0 0 0 0,0 0 0 0 0,1-1 0 0 0,12 0 0 0 0,8-1-13 0 0,-1-1 0 0 0,0-1 0 0 0,0-2 0 0 0,0-1-1 0 0,-1-1 1 0 0,0-1 0 0 0,0-1 0 0 0,0-1 0 0 0,-1-2 0 0 0,0 0 0 0 0,-1-2-1 0 0,-1-1 1 0 0,27-19 0 0 0,-45 29-107 0 0,-1 1 1 0 0,0-1-1 0 0,0 0 1 0 0,0 0-1 0 0,0 0 0 0 0,3-6 1 0 0,-6 9 0 0 0,-1 1-1 0 0,0-1 1 0 0,0 1 0 0 0,0-1 0 0 0,0 0 0 0 0,1 1-1 0 0,-1-1 1 0 0,0 1 0 0 0,0-1 0 0 0,0 0 0 0 0,0 1-1 0 0,0-1 1 0 0,0 1 0 0 0,-1-1 0 0 0,1 0 0 0 0,0 1-1 0 0,0-1 1 0 0,0 1 0 0 0,0-1 0 0 0,-1 1 0 0 0,1-1 0 0 0,0 1-1 0 0,-1-1 1 0 0,1 1 0 0 0,0-1 0 0 0,-1 1 0 0 0,1-1-1 0 0,0 1 1 0 0,-1-1 0 0 0,1 1 0 0 0,-2-1 0 0 0,-14-8-206 0 0,12 8 180 0 0,0 0 0 0 0,-1 1-1 0 0,1-1 1 0 0,0 1 0 0 0,-1 0-1 0 0,1 1 1 0 0,0-1 0 0 0,-1 1-1 0 0,1 0 1 0 0,0 0 0 0 0,-6 2 0 0 0,-7 3-94 0 0,-22 12 0 0 0,18-8 47 0 0,-53 28 38 0 0,1 3 0 0 0,2 3 1 0 0,-87 70-1 0 0,82-48 82 0 0,66-56-30 0 0,0 0 0 0 0,1 1 0 0 0,0 0 0 0 0,1 1 0 0 0,-7 13 0 0 0,13-21-5 0 0,0-1-1 0 0,0 1 1 0 0,1 0-1 0 0,0 0 1 0 0,0 0 0 0 0,0 0-1 0 0,0 0 1 0 0,1 0-1 0 0,-1 0 1 0 0,1 0 0 0 0,0 0-1 0 0,0 0 1 0 0,1 0-1 0 0,-1 0 1 0 0,1 0 0 0 0,0 0-1 0 0,0 0 1 0 0,3 7-1 0 0,-2-6-4 0 0,1-1 0 0 0,0 1 0 0 0,0-1 0 0 0,0 1 0 0 0,0-1 0 0 0,1 0 0 0 0,-1 0 0 0 0,1 0 0 0 0,0-1 0 0 0,0 1 0 0 0,1-1 0 0 0,-1 0 0 0 0,10 5 0 0 0,6 0-660 0 0,-1 0 1 0 0,1-1-1 0 0,1-1 1 0 0,34 5-1 0 0,-29-8-1485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4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91 1375 0 0,'82'-62'-32'0'0,"-43"33"19859"0"0,-41 30-19558 0 0,0 0 0 0 0,-1 0 1 0 0,1 0-1 0 0,0 0 0 0 0,1 0 1 0 0,-1 0-1 0 0,0 0 0 0 0,0 0 1 0 0,-2 3-1 0 0,-3 1-26 0 0,-93 66 560 0 0,41-28-561 0 0,-8 8-150 0 0,-92 90 0 0 0,157-138-94 0 0,-54 54 10 0 0,48-48-22 0 0,0 1-1 0 0,1 0 1 0 0,0 0-1 0 0,-8 16 0 0 0,14-25-1 0 0,1 1-1 0 0,-1-1 0 0 0,0 1 0 0 0,1 0 0 0 0,-1-1 0 0 0,1 1 1 0 0,-1 0-1 0 0,1-1 0 0 0,0 1 0 0 0,0 0 0 0 0,0 0 0 0 0,0-1 0 0 0,0 1 1 0 0,0 0-1 0 0,1-1 0 0 0,-1 1 0 0 0,0 0 0 0 0,1-1 0 0 0,-1 1 1 0 0,1 0-1 0 0,0-1 0 0 0,-1 1 0 0 0,1-1 0 0 0,0 1 0 0 0,0-1 0 0 0,0 1 1 0 0,0-1-1 0 0,0 0 0 0 0,1 0 0 0 0,-1 1 0 0 0,0-1 0 0 0,1 0 1 0 0,-1 0-1 0 0,0 0 0 0 0,1 0 0 0 0,2 1 0 0 0,6 3-78 0 0,0-1 0 0 0,1 0 0 0 0,-1-1 0 0 0,19 4 0 0 0,-15-4 28 0 0,2 1 4 0 0,1 0 57 0 0,0 1-1 0 0,0 0 1 0 0,18 9 0 0 0,-30-12 68 0 0,0 0 1 0 0,-1 1-1 0 0,0 0 0 0 0,1 0 1 0 0,-1 0-1 0 0,-1 0 1 0 0,1 1-1 0 0,0 0 1 0 0,-1-1-1 0 0,1 1 1 0 0,-1 0-1 0 0,0 1 0 0 0,-1-1 1 0 0,1 0-1 0 0,2 8 1 0 0,-3-7 29 0 0,0 1-1 0 0,0 0 1 0 0,-1-1 0 0 0,0 1 0 0 0,0 0-1 0 0,0 0 1 0 0,-1-1 0 0 0,0 1-1 0 0,0 0 1 0 0,0 0 0 0 0,-1 0 0 0 0,0 0-1 0 0,0-1 1 0 0,0 1 0 0 0,-1 0 0 0 0,0-1-1 0 0,-4 8 1 0 0,2-4-24 0 0,-1-1 0 0 0,-1 0 0 0 0,0 0-1 0 0,0 0 1 0 0,0-1 0 0 0,-1 0 0 0 0,0 0 0 0 0,-1 0-1 0 0,-13 8 1 0 0,4-4-39 0 0,0-1 0 0 0,-1-1 0 0 0,0 0 0 0 0,-1-2 0 0 0,0 0 0 0 0,0-1 0 0 0,-1-1 0 0 0,0-1 0 0 0,1 0 0 0 0,-1-2 0 0 0,-1 0 0 0 0,1-1-1 0 0,-31-3 1 0 0,46 2-76 0 0,0-1 0 0 0,1 0-1 0 0,-1 0 1 0 0,0 0-1 0 0,1 0 1 0 0,-1-1 0 0 0,1 0-1 0 0,-1 0 1 0 0,-5-4-1 0 0,8 5-77 0 0,0 0 0 0 0,0-1 0 0 0,1 1-1 0 0,-1-1 1 0 0,1 1 0 0 0,-1-1 0 0 0,1 1-1 0 0,-1-1 1 0 0,1 0 0 0 0,0 0 0 0 0,0 0-1 0 0,0 0 1 0 0,0 0 0 0 0,0 0 0 0 0,1 0-1 0 0,-1 0 1 0 0,0 0 0 0 0,1 0 0 0 0,0-1 0 0 0,-1 1-1 0 0,1 0 1 0 0,0-4 0 0 0,4-17-1838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4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26 8287 0 0,'15'-26'17084'0'0,"-36"37"-16866"0"0,-1 0 0 0 0,2 2 0 0 0,-29 21 0 0 0,10-6-70 0 0,-191 134-148 0 0,205-145-106 0 0,2 2 0 0 0,-40 40 0 0 0,52-46 53 0 0,0 1 0 0 0,1 0 1 0 0,0 0-1 0 0,1 1 0 0 0,0 0 0 0 0,-8 22 0 0 0,15-32 42 0 0,1-1 1 0 0,-1 1-1 0 0,1 0 0 0 0,0-1 0 0 0,1 1 1 0 0,-1 0-1 0 0,1-1 0 0 0,0 1 0 0 0,0 0 0 0 0,1 0 1 0 0,-1-1-1 0 0,1 1 0 0 0,0 0 0 0 0,0-1 1 0 0,1 1-1 0 0,-1-1 0 0 0,1 0 0 0 0,0 1 1 0 0,0-1-1 0 0,4 5 0 0 0,0-1 13 0 0,0 0 0 0 0,0 0 0 0 0,1-1 0 0 0,0 0 0 0 0,0-1 0 0 0,1 1 0 0 0,0-1 0 0 0,16 9 0 0 0,21 10-20 0 0,-14-9 126 0 0,51 37 0 0 0,-73-46-2 0 0,0 0 0 0 0,-1 1 0 0 0,0 0-1 0 0,0 1 1 0 0,0-1 0 0 0,-2 2 0 0 0,1-1-1 0 0,-1 1 1 0 0,8 16 0 0 0,-12-21-37 0 0,0 0 0 0 0,-1-1 0 0 0,0 1-1 0 0,1 0 1 0 0,-2 0 0 0 0,1 0 0 0 0,-1 0 0 0 0,1 0-1 0 0,-1 0 1 0 0,-1 0 0 0 0,1 0 0 0 0,-1 0 0 0 0,0 0-1 0 0,0 0 1 0 0,0 0 0 0 0,-1-1 0 0 0,1 1 0 0 0,-1 0-1 0 0,-3 5 1 0 0,1-3 21 0 0,-1 0-1 0 0,0 0 0 0 0,0-1 1 0 0,0 0-1 0 0,-1 1 0 0 0,0-2 0 0 0,0 1 1 0 0,0-1-1 0 0,-1 0 0 0 0,-13 8 1 0 0,-3-1-52 0 0,-1-1 0 0 0,0-2 0 0 0,0 0 0 0 0,-1-1 1 0 0,0-2-1 0 0,0 0 0 0 0,-36 2 0 0 0,-75 4 48 0 0,110-11-269 0 0,0-1 0 0 0,0-1 0 0 0,-32-6-1 0 0,55 6 77 0 0,1 1 0 0 0,-1-1 0 0 0,1 0 0 0 0,-1 1 0 0 0,1-1 0 0 0,-1 0 0 0 0,1 0 0 0 0,-1-1 0 0 0,1 1 0 0 0,0-1 0 0 0,0 1 0 0 0,0-1 0 0 0,0 1-1 0 0,-3-4 1 0 0,4 3-14 0 0,0 1 0 0 0,0-1 0 0 0,1 1-1 0 0,-1-1 1 0 0,0 1 0 0 0,1-1 0 0 0,-1 1-1 0 0,1-1 1 0 0,0 0 0 0 0,0 1 0 0 0,0-1-1 0 0,-1 0 1 0 0,1 1 0 0 0,1-1 0 0 0,-1 0-1 0 0,0 1 1 0 0,0-1 0 0 0,1 1 0 0 0,-1-1-1 0 0,1 0 1 0 0,-1 1 0 0 0,1-1 0 0 0,-1 1-1 0 0,2-2 1 0 0,10-18-1371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6:4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15199 0 0,'0'0'1172'0'0,"2"1"-765"0"0,3 0 213 0 0,-1 1-1 0 0,0 0 1 0 0,0 1-1 0 0,0-1 1 0 0,0 1 0 0 0,0 0-1 0 0,-1 0 1 0 0,1 0 0 0 0,5 7-1 0 0,3 5 1713 0 0,12 18-1 0 0,-12-15-2160 0 0,-10-15 8 0 0,4 6 96 0 0,0-1-1 0 0,11 12 1 0 0,-16-19-324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0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61 2303 0 0,'1'-2'167'0'0,"19"-35"4401"0"0,-8 15 8947 0 0,-13 25-13231 0 0,-43 81 42 0 0,-54 119 462 0 0,38-59-879 0 0,17-44-86 0 0,0-10-1058 0 0,11-33-2543 0 0,23-42-522 0 0,0-5-1055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0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56 6447 0 0,'-22'1'953'0'0,"0"2"0"0"0,-39 8 0 0 0,32-4 5611 0 0,31-7-5757 0 0,9 4-399 0 0,0-2 0 0 0,0 1 1 0 0,1-1-1 0 0,-1-1 1 0 0,17 0-1 0 0,2 1 4 0 0,41 2 309 0 0,1-4-1 0 0,87-10 1 0 0,142-33 629 0 0,-67 8-473 0 0,-197 31-839 0 0,0 1 0 0 0,0 2-1 0 0,0 1 1 0 0,0 2-1 0 0,41 8 1 0 0,-73-9-68 0 0,0 0 0 0 0,0 0-1 0 0,0 1 1 0 0,0-1 0 0 0,0 1 0 0 0,-1 0 0 0 0,1 1 0 0 0,-1-1 0 0 0,1 1 0 0 0,6 6 0 0 0,-9-8-18 0 0,0 1 1 0 0,-1 0-1 0 0,1 0 1 0 0,-1 1-1 0 0,1-1 1 0 0,-1 0-1 0 0,0 0 1 0 0,1 1-1 0 0,-1-1 1 0 0,-1 1 0 0 0,1-1-1 0 0,0 1 1 0 0,0-1-1 0 0,-1 1 1 0 0,0 0-1 0 0,1-1 1 0 0,-1 1-1 0 0,0-1 1 0 0,0 1 0 0 0,-1 0-1 0 0,1-1 1 0 0,-2 5-1 0 0,1 0-267 0 0,-2-1 0 0 0,1 1-1 0 0,-1-1 1 0 0,0 0 0 0 0,0 0 0 0 0,0 0-1 0 0,-1-1 1 0 0,-7 9 0 0 0,4-6-917 0 0,0 0 0 0 0,0-1 0 0 0,-1 0 0 0 0,-17 12 0 0 0,14-12-3983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10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7367 0 0,'0'0'4984'0'0,"2"1"-3584"0"0,6 6-1016 0 0,0-1 0 0 0,0 0-1 0 0,1 0 1 0 0,-1-1 0 0 0,1 0-1 0 0,0-1 1 0 0,1 0-1 0 0,-1 0 1 0 0,1-1 0 0 0,13 3-1 0 0,10 0 447 0 0,62 5 0 0 0,6-8 731 0 0,151-16-1 0 0,-27-13-422 0 0,-56 7-814 0 0,214-26-3123 0 0,-353 43 815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0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407 150 11975 0 0,'60'-24'10563'0'0,"-97"46"-10424"0"0,0 1 0 0 0,1 2 1 0 0,-52 46-1 0 0,-133 139-139 0 0,210-198 0 0 0,0 0 0 0 0,-10 18 0 0 0,16-21 0 0 0,5 2 11 0 0,1-9 5 0 0,1 1 0 0 0,-1-1 0 0 0,0 0 0 0 0,1 0 0 0 0,-1 1 0 0 0,1-1 0 0 0,0 0 0 0 0,0 0 0 0 0,0 0 0 0 0,0 0 0 0 0,0-1 0 0 0,0 1 0 0 0,0-1 0 0 0,0 1-1 0 0,1-1 1 0 0,-1 0 0 0 0,1 0 0 0 0,-1 0 0 0 0,1 0 0 0 0,-1 0 0 0 0,5 0 0 0 0,6 3 109 0 0,1-1 0 0 0,24 1-1 0 0,-11-3-50 0 0,1-1 1 0 0,-1-1-1 0 0,47-8 0 0 0,78-29 29 0 0,-137 33-122 0 0,-1 0 1 0 0,0-1-1 0 0,0-1 0 0 0,0 0 0 0 0,-1-1 0 0 0,0 0 1 0 0,0-1-1 0 0,-1-1 0 0 0,-1 0 0 0 0,1 0 1 0 0,19-24-1 0 0,-24 24-57 0 0,0 0 1 0 0,-1 0-1 0 0,0-1 1 0 0,0 0 0 0 0,-1 0-1 0 0,0 0 1 0 0,-1 0-1 0 0,0-1 1 0 0,-1 1 0 0 0,-1-1-1 0 0,0 0 1 0 0,0 0-1 0 0,-1 0 1 0 0,0 0 0 0 0,-3-22-1 0 0,1 19 8 0 0,-2 0 0 0 0,0 0 0 0 0,0 0 0 0 0,-1 1 0 0 0,-1-1 0 0 0,-1 1-1 0 0,-9-18 1 0 0,11 25 42 0 0,0 1-1 0 0,0-1 1 0 0,-1 1 0 0 0,0-1-1 0 0,-1 1 1 0 0,1 1-1 0 0,-1-1 1 0 0,0 1-1 0 0,-1 0 1 0 0,1 1-1 0 0,-1-1 1 0 0,0 1 0 0 0,0 0-1 0 0,0 1 1 0 0,-12-4-1 0 0,12 5-134 0 0,0 0 0 0 0,0 0 1 0 0,0 1-1 0 0,0 0 0 0 0,-1 1 0 0 0,1 0 0 0 0,0 0 0 0 0,-1 0 1 0 0,1 1-1 0 0,-7 1 0 0 0,12-1-1132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1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1042 4607 0 0,'0'0'354'0'0,"-1"1"-233"0"0,-4 6-1634 0 0,-3 11 13950 0 0,18-23-10434 0 0,13-13-1268 0 0,-1 0 1 0 0,38-41 0 0 0,31-52-585 0 0,-48 56 15 0 0,8-6-102 0 0,8-10 69 0 0,94-146 0 0 0,-119 157-399 0 0,-3-1 1 0 0,42-115-1 0 0,-70 166 230 0 0,-1 0 0 0 0,1 0 0 0 0,-2 0 1 0 0,1 0-1 0 0,-1 0 0 0 0,-1-1 0 0 0,-1-16 0 0 0,1 25 33 0 0,0-1-1 0 0,0 0 1 0 0,-1 1-1 0 0,0-1 1 0 0,1 1-1 0 0,-1-1 1 0 0,0 1-1 0 0,0 0 0 0 0,0-1 1 0 0,0 1-1 0 0,-1 0 1 0 0,1 0-1 0 0,0-1 1 0 0,-1 1-1 0 0,0 0 1 0 0,1 1-1 0 0,-1-1 1 0 0,0 0-1 0 0,0 0 0 0 0,0 1 1 0 0,0-1-1 0 0,-1 1 1 0 0,1 0-1 0 0,0 0 1 0 0,0-1-1 0 0,-1 1 1 0 0,1 1-1 0 0,-1-1 0 0 0,1 0 1 0 0,-1 1-1 0 0,1-1 1 0 0,-1 1-1 0 0,1 0 1 0 0,-6 0-1 0 0,-1 0 4 0 0,1 1 0 0 0,-1 1 0 0 0,1-1 0 0 0,0 2 0 0 0,-1-1 0 0 0,1 1 0 0 0,0 0 0 0 0,0 1 0 0 0,0 0 0 0 0,1 0 0 0 0,0 0 0 0 0,-10 9 0 0 0,-2 1 0 0 0,2 2 0 0 0,0 0 0 0 0,-21 26 0 0 0,10-6 6 0 0,1 2 0 0 0,1 1 0 0 0,-20 45 0 0 0,-53 131 123 0 0,80-169-95 0 0,-139 364 19 0 0,123-305 26 0 0,-40 107 168 0 0,-26 5-85 0 0,77-175-138 0 0,-1-1 0 0 0,-60 73 0 0 0,30-42-1256 0 0,54-70 692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1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16903 0 0,'0'0'1916'0'0,"2"0"-1468"0"0,9 3-81 0 0,0 0 1 0 0,0-1-1 0 0,1-1 0 0 0,-1 0 0 0 0,1 0 1 0 0,-1-1-1 0 0,18-2 0 0 0,82-18 1246 0 0,-96 17-1428 0 0,140-32 1139 0 0,133-26-425 0 0,-173 46-1759 0 0,-66 15-6832 0 0,-29 2 81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1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319 257 8207 0 0,'0'0'3594'0'0,"-6"-4"-2204"0"0,2 3 1825 0 0,2 1-3071 0 0,0 1-1 0 0,0-1 1 0 0,1 0-1 0 0,-1 1 1 0 0,0-1 0 0 0,0 1-1 0 0,0-1 1 0 0,0 1 0 0 0,1 0-1 0 0,-1 0 1 0 0,0-1-1 0 0,1 1 1 0 0,-1 0 0 0 0,1 1-1 0 0,-1-1 1 0 0,1 0 0 0 0,0 0-1 0 0,-2 3 1 0 0,0-2 9 0 0,2 1 0 0 0,-1 0 1 0 0,0 0-1 0 0,1 0 0 0 0,-1 0 0 0 0,1 0 1 0 0,0 0-1 0 0,0 0 0 0 0,0 0 0 0 0,-1 5 1 0 0,2-5-104 0 0,-1-1-1 0 0,1 1 1 0 0,0 0 0 0 0,0-1 0 0 0,0 1 0 0 0,0-1 0 0 0,0 1 0 0 0,0 0 0 0 0,1-1 0 0 0,-1 1 0 0 0,1-1-1 0 0,0 1 1 0 0,-1-1 0 0 0,1 1 0 0 0,1-1 0 0 0,-1 0 0 0 0,0 1 0 0 0,0-1 0 0 0,1 0 0 0 0,-1 0 0 0 0,1 0 0 0 0,0 0-1 0 0,0 0 1 0 0,0-1 0 0 0,0 1 0 0 0,0 0 0 0 0,0-1 0 0 0,0 1 0 0 0,4 1 0 0 0,0-1-9 0 0,0-1 0 0 0,0 0 0 0 0,1 0 0 0 0,-1 0 0 0 0,0-1 1 0 0,0 0-1 0 0,12-1 0 0 0,-5-1 26 0 0,0 0-1 0 0,23-8 1 0 0,6-7 3 0 0,-1-2 0 0 0,69-43 0 0 0,-101 57-59 0 0,54-36-325 0 0,65-56 0 0 0,-116 88-43 0 0,18-20 0 0 0,-28 27 289 0 0,1-1-1 0 0,-1 0 1 0 0,1 0 0 0 0,-1-1 0 0 0,0 1 0 0 0,0 0 0 0 0,0-1 0 0 0,-1 1 0 0 0,1-1 0 0 0,-1 1 0 0 0,0-1 0 0 0,1-5 0 0 0,-2 7 39 0 0,0 1 1 0 0,0 0 0 0 0,0-1 0 0 0,0 1 0 0 0,-1-1 0 0 0,1 1 0 0 0,0-1 0 0 0,-1 1 0 0 0,1 0 0 0 0,-1-1 0 0 0,1 1 0 0 0,-1 0 0 0 0,0 0 0 0 0,0-1 0 0 0,1 1-1 0 0,-1 0 1 0 0,0 0 0 0 0,0 0 0 0 0,0 0 0 0 0,0 0 0 0 0,0 0 0 0 0,-1 0 0 0 0,1 0 0 0 0,0 0 0 0 0,0 1 0 0 0,-1-1 0 0 0,1 0 0 0 0,0 1 0 0 0,-1-1-1 0 0,1 1 1 0 0,0 0 0 0 0,-1-1 0 0 0,1 1 0 0 0,-3 0 0 0 0,-3-1-92 0 0,0 0 0 0 0,-1 0 0 0 0,1 1 0 0 0,-1 0 0 0 0,-9 2 0 0 0,-12 3-65 0 0,-1 2 0 0 0,-44 16 0 0 0,44-13 176 0 0,-209 88 395 0 0,215-86-341 0 0,-17 7 56 0 0,-64 40 1 0 0,87-47-32 0 0,1 1 0 0 0,0 0 0 0 0,1 1-1 0 0,1 1 1 0 0,-24 30 0 0 0,25-26 139 0 0,0 2-1 0 0,-19 39 1 0 0,26-46-125 0 0,2 1 0 0 0,-1-1 0 0 0,2 1 0 0 0,0 0 1 0 0,-3 25-1 0 0,6-36-52 0 0,1 1 0 0 0,0 0 0 0 0,0 0 0 0 0,1 0 0 0 0,-1 0 0 0 0,1 0 0 0 0,0 0 0 0 0,1 0 0 0 0,-1-1 0 0 0,1 1 0 0 0,0 0 0 0 0,0-1 0 0 0,0 0 0 0 0,0 1 0 0 0,1-1 0 0 0,0 0 0 0 0,0 0 0 0 0,0 0 0 0 0,0-1 0 0 0,1 1 0 0 0,-1-1 0 0 0,1 0 0 0 0,0 0 0 0 0,0 0 0 0 0,0 0 0 0 0,1-1 0 0 0,-1 1 0 0 0,0-1 0 0 0,1 0 0 0 0,0-1 0 0 0,5 3 0 0 0,13 2 21 0 0,0-1 0 0 0,1 0 0 0 0,0-2 0 0 0,-1-1-1 0 0,1-1 1 0 0,0 0 0 0 0,0-2 0 0 0,0-1 0 0 0,23-5 0 0 0,-37 5-225 0 0,99-23-320 0 0,-38 0-6992 0 0,-45 14 1368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1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11167 0 0,'0'0'1016'0'0,"-1"1"-749"0"0,-2 1-109 0 0,0 1 1 0 0,1 0-1 0 0,-1 0 0 0 0,1 0 0 0 0,-1 0 1 0 0,1 1-1 0 0,0-1 0 0 0,0 1 1 0 0,-1 3-1 0 0,-14 39 917 0 0,13-33-760 0 0,-14 48 894 0 0,2 1 0 0 0,-9 86 0 0 0,0 128-152 0 0,23-254-1018 0 0,1-1 0 0 0,1 1-1 0 0,5 37 1 0 0,-5-57 397 0 0,2-5-245 0 0,6-5-53 0 0,-1 0 1 0 0,0-1 0 0 0,-1 0 0 0 0,0 0 0 0 0,-1-1 0 0 0,7-15 0 0 0,21-67 522 0 0,-2 4-177 0 0,-10 41-233 0 0,50-81 1 0 0,-54 103-242 0 0,1 0 0 0 0,1 1 0 0 0,1 2 0 0 0,34-31 0 0 0,-31 34 16 0 0,0 0 0 0 0,1 1 1 0 0,35-19-1 0 0,-50 32-192 0 0,1 1 0 0 0,1-1 0 0 0,-1 1 0 0 0,0 1 0 0 0,1 0 0 0 0,0 1 0 0 0,0 0 0 0 0,0 0 0 0 0,0 1 0 0 0,0 1 0 0 0,0 0 0 0 0,15 1 0 0 0,-8 3-1675 0 0,33 9-1 0 0,-31-6 2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1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170 149 7831 0 0,'0'0'356'0'0,"-1"2"-6"0"0,-6 7-222 0 0,-2 5 713 0 0,9-4 5006 0 0,1-9-5629 0 0,-1 0 1 0 0,0 0 0 0 0,0 0 0 0 0,0 1 0 0 0,1-1-1 0 0,-1 0 1 0 0,1 0 0 0 0,-1 0 0 0 0,1 0 0 0 0,-1 0 0 0 0,1 0-1 0 0,0 0 1 0 0,-1 0 0 0 0,1 0 0 0 0,0 0 0 0 0,0 0-1 0 0,0 0 1 0 0,1 1 0 0 0,1-1-59 0 0,-1 0 0 0 0,1 0 0 0 0,0 0 1 0 0,-1 0-1 0 0,1-1 0 0 0,0 1 0 0 0,5 0 0 0 0,9 0 75 0 0,-1-1-1 0 0,0-1 0 0 0,1 0 1 0 0,-1-1-1 0 0,0 0 0 0 0,0-2 1 0 0,0 0-1 0 0,20-7 0 0 0,-2-3-119 0 0,-1-2 0 0 0,51-30-1 0 0,-74 40-110 0 0,1-1 0 0 0,-1 0-1 0 0,9-9 1 0 0,-16 13-24 0 0,-1 1-1 0 0,0 0 1 0 0,1-1 0 0 0,-1 1-1 0 0,0-1 1 0 0,-1 0-1 0 0,1 0 1 0 0,0 1 0 0 0,-1-1-1 0 0,0 0 1 0 0,1 0-1 0 0,-1-1 1 0 0,0 1 0 0 0,-1 0-1 0 0,1 0 1 0 0,0-6-1 0 0,-1 8 0 0 0,0 1 0 0 0,0-1-1 0 0,0 0 1 0 0,-1 0-1 0 0,1 0 1 0 0,0 0-1 0 0,0 0 1 0 0,-1 0-1 0 0,1 0 1 0 0,-1 0-1 0 0,1 0 1 0 0,-1 0-1 0 0,1 1 1 0 0,-1-1-1 0 0,0 0 1 0 0,1 0-1 0 0,-1 1 1 0 0,0-1-1 0 0,1 0 1 0 0,-1 1 0 0 0,0-1-1 0 0,0 1 1 0 0,0-1-1 0 0,1 1 1 0 0,-1-1-1 0 0,0 1 1 0 0,0-1-1 0 0,0 1 1 0 0,0 0-1 0 0,0 0 1 0 0,0-1-1 0 0,0 1 1 0 0,0 0-1 0 0,0 0 1 0 0,0 0-1 0 0,0 0 1 0 0,-2 1-1 0 0,-3-1-88 0 0,1 0-1 0 0,-1 1 0 0 0,0 0 1 0 0,-11 3-1 0 0,-1 2-38 0 0,0 2 0 0 0,0 0 1 0 0,0 1-1 0 0,-19 13 0 0 0,-64 50 170 0 0,90-63-54 0 0,-27 22 194 0 0,2 1 0 0 0,1 2-1 0 0,1 1 1 0 0,3 2 0 0 0,-34 49-1 0 0,56-73-113 0 0,1 0-1 0 0,1 0 0 0 0,0 0 1 0 0,0 1-1 0 0,1 0 1 0 0,-5 19-1 0 0,10-29-43 0 0,0-1 0 0 0,1 1 0 0 0,-1-1-1 0 0,1 1 1 0 0,0-1 0 0 0,-1 1 0 0 0,2 0 0 0 0,-1-1 0 0 0,0 1 0 0 0,1-1-1 0 0,-1 1 1 0 0,1-1 0 0 0,0 1 0 0 0,0-1 0 0 0,1 1 0 0 0,-1-1-1 0 0,1 0 1 0 0,-1 0 0 0 0,1 0 0 0 0,0 0 0 0 0,0 0 0 0 0,1 0 0 0 0,-1 0-1 0 0,1-1 1 0 0,-1 1 0 0 0,1-1 0 0 0,0 1 0 0 0,0-1 0 0 0,0 0-1 0 0,0 0 1 0 0,5 2 0 0 0,1 0-59 0 0,0-1-1 0 0,1 0 0 0 0,-1 0 1 0 0,1-1-1 0 0,-1 0 1 0 0,1 0-1 0 0,0-1 1 0 0,-1-1-1 0 0,1 0 1 0 0,18-1-1 0 0,6-4-754 0 0,57-16 0 0 0,-77 18 547 0 0,12-5-508 0 0,-1-1 0 0 0,24-11 0 0 0,-16 5-218 0 0,50-14-1 0 0,-80 28 1172 0 0,-3 3 67 0 0,0 6 48 0 0,0 1 0 0 0,-1-1 0 0 0,0 0 0 0 0,0 0 0 0 0,-1 0 0 0 0,0 0 0 0 0,0 0 0 0 0,-1 0 0 0 0,-5 10 2136 0 0,10-19-2032 0 0,27-15-252 0 0,-1-1-1 0 0,31-23 1 0 0,48-48 512 0 0,-59 47-331 0 0,83-56-1 0 0,-127 95-328 0 0,72-45 0 0 0,146-67 0 0 0,-216 112-1 0 0,-1 0-1 0 0,0 1 1 0 0,1-1 0 0 0,-1 1-1 0 0,0 0 1 0 0,1 1 0 0 0,6-1-1 0 0,-11 1-1 0 0,0 0 0 0 0,0 0 0 0 0,0 0 0 0 0,0 0 0 0 0,0 0 0 0 0,0 0 0 0 0,0 0 0 0 0,0 1 0 0 0,0-1 0 0 0,0 0 0 0 0,-1 0 0 0 0,1 1 0 0 0,2 0 0 0 0,-2 0 7 0 0,0 1 0 0 0,-1-1 0 0 0,1 1 0 0 0,0-1 1 0 0,0 1-1 0 0,-1 0 0 0 0,1-1 0 0 0,-1 1 0 0 0,1-1 0 0 0,-1 1 0 0 0,0 0 1 0 0,0-1-1 0 0,0 1 0 0 0,0 0 0 0 0,0-1 0 0 0,0 1 0 0 0,0 2 1 0 0,-6 31 144 0 0,6-34-145 0 0,-12 43 228 0 0,-2-1 0 0 0,-2-1 1 0 0,-24 48-1 0 0,6-16-144 0 0,3 9 33 0 0,27-70-212 0 0,1 0-1 0 0,1 0 1 0 0,-1 0 0 0 0,1 20-1 0 0,2-31-51 0 0,1-1-1 0 0,-1 1 0 0 0,1-1 1 0 0,0 1-1 0 0,0 0 1 0 0,0-1-1 0 0,0 0 1 0 0,0 1-1 0 0,0-1 1 0 0,0 0-1 0 0,0 1 1 0 0,0-1-1 0 0,1 0 0 0 0,-1 0 1 0 0,1 0-1 0 0,-1 0 1 0 0,1 0-1 0 0,-1 0 1 0 0,1 0-1 0 0,2 0 1 0 0,9 2-1259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1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944 10 4143 0 0,'3'-10'8481'0'0,"-9"16"-6962"0"0,4-4-267 0 0,-13 11 402 0 0,1 1 1 0 0,-15 18-1 0 0,-20 36-245 0 0,-33 80-1258 0 0,73-131 202 0 0,-155 332 830 0 0,15 8-658 0 0,0-1-409 0 0,101-242-103 0 0,-86 177 91 0 0,104-236-100 0 0,14-24-64 0 0,-33 46 0 0 0,48-75-200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1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7 214 16127 0 0,'0'0'1242'0'0,"-1"-1"-812"0"0,-4-4 3957 0 0,37 6-2169 0 0,-18 0-2118 0 0,24-1 0 0 0,308-55 1096 0 0,-5-28-1316 0 0,-203 48-773 0 0,-64 16-1308 0 0,-4 2-6010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1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16351 0 0,'0'0'2466'0'0,"-2"1"-1704"0"0,-15 11 11 0 0,0 1-1 0 0,1 0 1 0 0,-22 25-1 0 0,7-7-557 0 0,-4 3-160 0 0,2 1-1 0 0,-46 63 0 0 0,76-93-71 0 0,1-3-3 0 0,1 0 1 0 0,0-1 0 0 0,0 1 0 0 0,-1 0 0 0 0,1 0 0 0 0,0-1 0 0 0,1 1 0 0 0,-1 0 0 0 0,-1 4 0 0 0,2-5-1 0 0,1 0 0 0 0,-1 0 1 0 0,0 0-1 0 0,1 0 0 0 0,-1 0 0 0 0,1 0 0 0 0,0 0 0 0 0,-1 0 1 0 0,1 0-1 0 0,0 0 0 0 0,0-1 0 0 0,-1 1 0 0 0,1 0 0 0 0,0 0 1 0 0,0-1-1 0 0,1 2 0 0 0,17 9-219 0 0,30 10-238 0 0,-34-16 336 0 0,19 11-1 0 0,-23-10 106 0 0,0 0 1 0 0,0 1-1 0 0,-1 0 0 0 0,0 1 1 0 0,-1 0-1 0 0,16 17 0 0 0,-20-18 37 0 0,0 0 0 0 0,0 0 0 0 0,-1 0 1 0 0,0 1-1 0 0,0-1 0 0 0,-1 1 0 0 0,0 0 0 0 0,-1 0 0 0 0,1 0 0 0 0,-1 1 0 0 0,1 8 0 0 0,-2-6 156 0 0,0-1-1 0 0,0 0 1 0 0,-1 0 0 0 0,0 0 0 0 0,-1 1 0 0 0,0-1-1 0 0,0 0 1 0 0,-1 0 0 0 0,-1 0 0 0 0,1 0 0 0 0,-2-1-1 0 0,1 1 1 0 0,-1-1 0 0 0,-1 1 0 0 0,0-1 0 0 0,0-1-1 0 0,-1 1 1 0 0,0-1 0 0 0,-8 9 0 0 0,5-8-29 0 0,-1 0 0 0 0,0 0-1 0 0,-1-1 1 0 0,0-1 0 0 0,0 1 0 0 0,0-2 0 0 0,-1 0 0 0 0,0 0 0 0 0,-1-1-1 0 0,1 0 1 0 0,-1-1 0 0 0,0-1 0 0 0,0 0 0 0 0,0-1 0 0 0,0 0 0 0 0,0-1-1 0 0,-1 0 1 0 0,-25-3 0 0 0,35 1-131 0 0,-1 1-1 0 0,1-2 1 0 0,0 1-1 0 0,0 0 0 0 0,0-1 1 0 0,0 0-1 0 0,0 1 1 0 0,0-2-1 0 0,1 1 1 0 0,-1 0-1 0 0,1-1 1 0 0,0 0-1 0 0,-1 1 1 0 0,-2-5-1 0 0,1 1-388 0 0,1 0-1 0 0,0 0 1 0 0,0 0-1 0 0,0-1 0 0 0,1 1 1 0 0,0-1-1 0 0,-3-10 1 0 0,-1-6-1263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16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24 13159 0 0,'5'-6'201'0'0,"16"-12"3832"0"0,-31 24-2705 0 0,6-3-1154 0 0,-19 12 582 0 0,-41 18 0 0 0,5-3-332 0 0,33-15-379 0 0,1 1-1 0 0,0 1 1 0 0,1 2 0 0 0,1 0-1 0 0,1 1 1 0 0,-22 26 0 0 0,35-34-21 0 0,0 0 1 0 0,0 1 0 0 0,2 0 0 0 0,-1 0 0 0 0,-10 28-1 0 0,14-31 41 0 0,2 0 1 0 0,-1 0-1 0 0,1 0 0 0 0,1 0 0 0 0,0 0 0 0 0,0 0 0 0 0,1 0 0 0 0,0 1 0 0 0,3 16 0 0 0,-2-22-33 0 0,0 0 1 0 0,0 0-1 0 0,0 0 0 0 0,1 0 0 0 0,0 0 1 0 0,0 0-1 0 0,0-1 0 0 0,1 1 0 0 0,-1-1 1 0 0,1 0-1 0 0,0 1 0 0 0,1-1 1 0 0,-1-1-1 0 0,1 1 0 0 0,4 4 0 0 0,-2-4-4 0 0,-1-1-1 0 0,1 1 1 0 0,0-1-1 0 0,0 0 1 0 0,1 0 0 0 0,-1-1-1 0 0,0 0 1 0 0,1 0-1 0 0,0 0 1 0 0,9 0-1 0 0,-2 0 11 0 0,0-2 1 0 0,0 0-1 0 0,0 0 0 0 0,0-2 1 0 0,0 1-1 0 0,0-2 0 0 0,0 0 0 0 0,0-1 1 0 0,-1 0-1 0 0,20-9 0 0 0,-21 7-20 0 0,-1 0 0 0 0,0-1 0 0 0,-1 0 0 0 0,1 0 0 0 0,-1-1 0 0 0,-1-1 0 0 0,0 0 0 0 0,13-15 0 0 0,-17 17-9 0 0,0 0-1 0 0,0 0 0 0 0,-1 0 1 0 0,0-1-1 0 0,-1 1 1 0 0,0-1-1 0 0,0 0 0 0 0,-1 0 1 0 0,1 0-1 0 0,-2 0 1 0 0,1 0-1 0 0,-1 0 0 0 0,0 0 1 0 0,-1-11-1 0 0,-1 6-59 0 0,0 0 0 0 0,-1-1 0 0 0,-1 1 0 0 0,0 0 0 0 0,0 1 0 0 0,-1-1 0 0 0,-1 0 0 0 0,-8-15 0 0 0,8 19 1 0 0,0 0-1 0 0,-1 1 0 0 0,0-1 0 0 0,-1 1 0 0 0,0 1 0 0 0,0-1 0 0 0,-1 1 0 0 0,0 0 0 0 0,0 1 1 0 0,0-1-1 0 0,-11-4 0 0 0,16 9-94 0 0,-2-2-155 0 0,-1 1-1 0 0,0 0 1 0 0,0 0 0 0 0,1 1 0 0 0,-2-1-1 0 0,1 1 1 0 0,0 0 0 0 0,0 1-1 0 0,-1 0 1 0 0,-10-1 0 0 0,61 8-3085 0 0,-17-4-2353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1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33 9671 0 0,'19'-8'470'0'0,"1"0"-1"0"0,36-8 9372 0 0,-56 18-8821 0 0,0 2-937 0 0,-1 0-1 0 0,0-1 0 0 0,0 1 1 0 0,0 0-1 0 0,0-1 1 0 0,0 1-1 0 0,-1-1 1 0 0,1 1-1 0 0,-1-1 1 0 0,0 0-1 0 0,0 1 0 0 0,-1-1 1 0 0,1 0-1 0 0,-1 0 1 0 0,-3 3-1 0 0,-6 5 159 0 0,0 0-1 0 0,-18 11 0 0 0,-141 86 545 0 0,78-53-554 0 0,88-51-231 0 0,-137 90 33 0 0,122-79-27 0 0,2 0 0 0 0,-1 2 1 0 0,2 0-1 0 0,-29 37 0 0 0,43-49-6 0 0,-1 0 0 0 0,1 0-1 0 0,0 0 1 0 0,0 0 0 0 0,1 1 0 0 0,-1 0-1 0 0,1-1 1 0 0,1 1 0 0 0,-2 8-1 0 0,2-11 2 0 0,1-1 0 0 0,0 1-1 0 0,0 0 1 0 0,0 0-1 0 0,1-1 1 0 0,-1 1 0 0 0,1 0-1 0 0,-1 0 1 0 0,1-1 0 0 0,0 1-1 0 0,0 0 1 0 0,0-1-1 0 0,1 1 1 0 0,-1-1 0 0 0,0 0-1 0 0,1 1 1 0 0,0-1-1 0 0,-1 0 1 0 0,1 0 0 0 0,0 0-1 0 0,4 3 1 0 0,1 0 9 0 0,-1 0 0 0 0,1-1 1 0 0,0-1-1 0 0,0 1 0 0 0,0-1 1 0 0,0 0-1 0 0,1-1 0 0 0,-1 1 1 0 0,1-1-1 0 0,0-1 0 0 0,-1 0 0 0 0,14 1 1 0 0,3-2-72 0 0,1 0 0 0 0,42-7 1 0 0,-42 2-961 0 0,29-8 0 0 0,-13 1-220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0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33 18599 0 0,'1'-2'852'0'0,"23"-29"4295"0"0,-38 49-4725 0 0,-71 68-571 0 0,66-70-27 0 0,-1-1-1 0 0,-1-1 1 0 0,-39 19-1 0 0,45-25 195 0 0,-57 29-89 0 0,-21 11 69 0 0,75-38 3 0 0,1 2-1 0 0,0 0 0 0 0,-16 15 0 0 0,30-25-2 0 0,0 1 1 0 0,1 0-1 0 0,0-1 0 0 0,-1 1 0 0 0,1 0 0 0 0,0 0 1 0 0,0 0-1 0 0,0 1 0 0 0,1-1 0 0 0,-1 0 1 0 0,1 1-1 0 0,-1 4 0 0 0,1-6 0 0 0,1 1 0 0 0,0-1-1 0 0,0 0 1 0 0,0 1 0 0 0,0-1 0 0 0,0 0-1 0 0,1 0 1 0 0,-1 1 0 0 0,1-1 0 0 0,-1 0 0 0 0,1 0-1 0 0,0 0 1 0 0,0 0 0 0 0,0 0 0 0 0,0 0-1 0 0,0 0 1 0 0,0 0 0 0 0,1 0 0 0 0,-1 0 0 0 0,1-1-1 0 0,1 3 1 0 0,12 9 18 0 0,0 0 0 0 0,1-1-1 0 0,0-1 1 0 0,0-1 0 0 0,1 0 0 0 0,1-1 0 0 0,34 12-1 0 0,-7-6 136 0 0,-1-3 0 0 0,57 9 0 0 0,-27-13 381 0 0,1-3 0 0 0,142-7 0 0 0,-192 0-512 0 0,-1 0 1 0 0,1-2 0 0 0,-1 0-1 0 0,0-2 1 0 0,-1 0 0 0 0,1-2-1 0 0,-1-1 1 0 0,-1 0 0 0 0,0-2-1 0 0,0 0 1 0 0,-1-2 0 0 0,0 0-1 0 0,26-23 1 0 0,-38 28-76 0 0,-1-1-1 0 0,0 0 1 0 0,0 0-1 0 0,-1-1 1 0 0,7-11-1 0 0,-10 15 21 0 0,-1 0-1 0 0,0-1 0 0 0,0 1 1 0 0,0-1-1 0 0,-1 0 0 0 0,0 0 1 0 0,0 0-1 0 0,0 0 0 0 0,0-13 1 0 0,-2 18 28 0 0,0 0 0 0 0,0 0 0 0 0,0 0 0 0 0,-1 0 1 0 0,1 0-1 0 0,-1 0 0 0 0,1 0 0 0 0,-1 0 0 0 0,0 0 0 0 0,0 1 1 0 0,1-1-1 0 0,-1 0 0 0 0,-1 0 0 0 0,1 1 0 0 0,0-1 0 0 0,0 1 1 0 0,-1-1-1 0 0,1 1 0 0 0,0-1 0 0 0,-1 1 0 0 0,0 0 0 0 0,1 0 1 0 0,-1 0-1 0 0,0 0 0 0 0,1 0 0 0 0,-1 0 0 0 0,0 0 0 0 0,0 0 1 0 0,0 1-1 0 0,0-1 0 0 0,0 1 0 0 0,0-1 0 0 0,-3 1 0 0 0,-7-1-31 0 0,0 0 0 0 0,1 1 0 0 0,-1 1 0 0 0,-17 2 0 0 0,3 2 24 0 0,0 1-1 0 0,0 1 1 0 0,0 1 0 0 0,1 2-1 0 0,0 0 1 0 0,1 2-1 0 0,0 0 1 0 0,1 2 0 0 0,-40 31-1 0 0,53-37-15 0 0,0 0 0 0 0,1 1 0 0 0,0 0 0 0 0,1 0 0 0 0,0 1 0 0 0,0 1 0 0 0,1-1 0 0 0,0 1 1 0 0,1 0-1 0 0,1 0 0 0 0,-1 1 0 0 0,2 0 0 0 0,0 0 0 0 0,-3 13 0 0 0,4-9-1141 0 0,0-1-4661 0 0,2 0-1820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1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 16415 0 0,'0'0'2242'0'0,"-1"2"-1737"0"0,-5 13 36 0 0,0-1 0 0 0,-1 1 0 0 0,-1-1 0 0 0,-1-1 1 0 0,-17 24-1 0 0,-61 59 399 0 0,73-82-862 0 0,-1 2-17 0 0,-120 134 220 0 0,117-127-194 0 0,1 1 1 0 0,1 1 0 0 0,1 1-1 0 0,-21 49 1 0 0,33-66-37 0 0,0 0 0 0 0,0 0 0 0 0,1 1 0 0 0,0-1 0 0 0,1 1-1 0 0,0 0 1 0 0,0-1 0 0 0,2 17 0 0 0,-1-23-39 0 0,0 0 0 0 0,1 0 0 0 0,-1-1 0 0 0,1 1 0 0 0,0 0 0 0 0,-1 0 1 0 0,1-1-1 0 0,1 1 0 0 0,-1 0 0 0 0,0-1 0 0 0,1 1 0 0 0,-1-1 0 0 0,1 1 0 0 0,-1-1 0 0 0,1 0 0 0 0,0 0 0 0 0,0 0 0 0 0,0 0 0 0 0,1 0 0 0 0,-1 0 0 0 0,0-1 0 0 0,1 1 1 0 0,-1-1-1 0 0,1 1 0 0 0,-1-1 0 0 0,1 0 0 0 0,0 0 0 0 0,0 0 0 0 0,-1-1 0 0 0,1 1 0 0 0,0 0 0 0 0,6-1 0 0 0,5 1-286 0 0,1-1 0 0 0,-1-1 0 0 0,1 0 0 0 0,18-5 0 0 0,57-19-3554 0 0,-52 12-3518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17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5527 0 0,'0'0'11770'0'0,"0"3"-10982"0"0,-2 11-303 0 0,-1 0 1 0 0,-1 0 0 0 0,0-1-1 0 0,0 0 1 0 0,-11 21 0 0 0,-40 65 813 0 0,15-31-842 0 0,23-36-311 0 0,-32 61 75 0 0,41-75-191 0 0,1-1-1 0 0,1 1 1 0 0,-6 25-1 0 0,11-38-1 0 0,1-1-1 0 0,-1 1 0 0 0,1-1 1 0 0,-1 1-1 0 0,1-1 0 0 0,1 1 0 0 0,-1-1 1 0 0,1 1-1 0 0,-1-1 0 0 0,1 0 1 0 0,1 1-1 0 0,-1-1 0 0 0,3 6 0 0 0,-2-7 15 0 0,0 0-1 0 0,0 0 0 0 0,0 0 1 0 0,0 0-1 0 0,0-1 0 0 0,1 1 1 0 0,-1-1-1 0 0,1 0 0 0 0,0 1 0 0 0,0-1 1 0 0,-1-1-1 0 0,1 1 0 0 0,1 0 1 0 0,-1-1-1 0 0,0 1 0 0 0,0-1 0 0 0,6 1 1 0 0,4 1 18 0 0,0-1 0 0 0,0 0 0 0 0,0-2 0 0 0,0 1 0 0 0,0-2 0 0 0,0 1 0 0 0,0-2 0 0 0,0 0 0 0 0,0 0 0 0 0,-1-1 0 0 0,1-1 0 0 0,-1 0 0 0 0,20-10 1 0 0,-3 0 6 0 0,-2-2 0 0 0,0 0 0 0 0,-1-2 1 0 0,37-32-1 0 0,-43 32-41 0 0,0-1 0 0 0,-1-2-1 0 0,-1 0 1 0 0,-1 0 0 0 0,0-2 0 0 0,-2 0 0 0 0,-1-1-1 0 0,12-27 1 0 0,-21 38-936 0 0,0-1-1 0 0,4-23 0 0 0,-5 16-1870 0 0,-1-1-1 0 0,-1-34 0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1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1 667 1375 0 0,'0'2'107'0'0,"9"39"1794"0"0,-3-13 19291 0 0,6-38-20121 0 0,-4 0-836 0 0,-1 0 1 0 0,-1 0 0 0 0,0-1-1 0 0,9-21 1 0 0,5-8 79 0 0,6-6-187 0 0,3 1-1 0 0,1 1 0 0 0,3 2 1 0 0,1 1-1 0 0,2 2 1 0 0,45-37-1 0 0,-43 46-207 0 0,1 3-1 0 0,69-37 1 0 0,37-3-372 0 0,-88 43 16 0 0,10-3-349 0 0,10-5-3834 0 0,-54 21-3304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21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502 182 3223 0 0,'0'0'2131'0'0,"1"3"-1668"0"0,8 25 1284 0 0,-6-22-1301 0 0,0 1 0 0 0,-1-1 0 0 0,0 1 1 0 0,0-1-1 0 0,-1 1 0 0 0,2 10 0 0 0,-3-7-96 0 0,0 0 1 0 0,-1 0-1 0 0,0 0 0 0 0,-1-1 0 0 0,0 1 0 0 0,-1 0 0 0 0,-6 16 1 0 0,1-5 3850 0 0,7-19-3741 0 0,1-2-441 0 0,0 0 1 0 0,0 0-1 0 0,0 0 0 0 0,0 0 0 0 0,0 1 1 0 0,0-1-1 0 0,0 0 0 0 0,0 0 1 0 0,0 0-1 0 0,0 0 0 0 0,0 0 1 0 0,0 0-1 0 0,0 1 0 0 0,0-1 1 0 0,0 0-1 0 0,0 0 0 0 0,0 0 0 0 0,0 0 1 0 0,0 0-1 0 0,0 0 0 0 0,0 0 1 0 0,0 1-1 0 0,0-1 0 0 0,0 0 1 0 0,0 0-1 0 0,0 0 0 0 0,0 0 1 0 0,0 0-1 0 0,0 0 0 0 0,0 0 0 0 0,0 1 1 0 0,0-1-1 0 0,0 0 0 0 0,1 0 1 0 0,-1 0-1 0 0,0 0 0 0 0,0 0 1 0 0,0 0-1 0 0,0 0 0 0 0,0 0 1 0 0,0 0-1 0 0,0 0 0 0 0,0 0 0 0 0,1 1 1 0 0,-1-1-1 0 0,0 0 0 0 0,0 0 1 0 0,0 0-1 0 0,0 0 0 0 0,0 0 1 0 0,0 0-1 0 0,0 0 0 0 0,1 0 1 0 0,-1 0-1 0 0,0 0 0 0 0,0 0 0 0 0,0 0 1 0 0,0 0-1 0 0,0 0 0 0 0,0 0 1 0 0,1-1-1 0 0,-1 1 0 0 0,0 0 1 0 0,0 0-1 0 0,0 0 0 0 0,0 0 1 0 0,0 0-1 0 0,0 0 0 0 0,0 0 0 0 0,13-10 210 0 0,14-18-333 0 0,-10 4 117 0 0,0 0 0 0 0,-2-1 0 0 0,14-31 0 0 0,-2 4 42 0 0,-21 41-53 0 0,0 0 0 0 0,-2-1 0 0 0,1 1 1 0 0,3-17-1 0 0,-7 22-2 0 0,1-1 0 0 0,-1 1 0 0 0,-1 0 0 0 0,1-1 0 0 0,-1 1 0 0 0,-1-1-1 0 0,1 1 1 0 0,-1-1 0 0 0,-3-10 0 0 0,4 15 0 0 0,-1 1-1 0 0,0-1 1 0 0,1 1-1 0 0,-1 0 1 0 0,0-1-1 0 0,0 1 1 0 0,0 0 0 0 0,0 0-1 0 0,0 0 1 0 0,0 0-1 0 0,0 0 1 0 0,-1 0-1 0 0,1 0 1 0 0,0 0-1 0 0,-1 0 1 0 0,1 0 0 0 0,0 1-1 0 0,-1-1 1 0 0,1 1-1 0 0,-1-1 1 0 0,1 1-1 0 0,-1-1 1 0 0,1 1-1 0 0,-1 0 1 0 0,1 0-1 0 0,-1 0 1 0 0,1 0 0 0 0,-1 0-1 0 0,1 0 1 0 0,-4 1-1 0 0,-4 0-21 0 0,0 0 1 0 0,-1 1-1 0 0,-14 5 0 0 0,-24 11-34 0 0,-65 35 0 0 0,109-51 48 0 0,-33 18 0 0 0,1 1-1 0 0,2 2 1 0 0,0 2 0 0 0,1 1 0 0 0,1 1-1 0 0,2 2 1 0 0,1 1 0 0 0,1 1 0 0 0,2 1-1 0 0,-30 48 1 0 0,50-68 45 0 0,-1 0-1 0 0,2 0 1 0 0,0 0-1 0 0,0 1 1 0 0,1 0-1 0 0,1 0 1 0 0,0 0-1 0 0,0 0 1 0 0,0 27-1 0 0,3-30-10 0 0,0-1-1 0 0,0 1 1 0 0,1 0-1 0 0,1-1 1 0 0,0 1-1 0 0,0-1 1 0 0,0 0-1 0 0,1 1 1 0 0,1-1 0 0 0,0 0-1 0 0,0-1 1 0 0,0 1-1 0 0,1-1 1 0 0,8 10-1 0 0,-11-16-17 0 0,-1-1-1 0 0,1 1 0 0 0,0-1 1 0 0,-1 1-1 0 0,1-1 1 0 0,0 0-1 0 0,0 0 0 0 0,0 0 1 0 0,0 0-1 0 0,0 0 0 0 0,0-1 1 0 0,1 1-1 0 0,-1-1 1 0 0,4 1-1 0 0,-2 0 3 0 0,0-1-1 0 0,0 0 1 0 0,1 0-1 0 0,-1 0 1 0 0,0-1-1 0 0,5 0 1 0 0,0-2-2 0 0,0 0 0 0 0,0-1 0 0 0,0 1 0 0 0,-1-2 1 0 0,13-7-1 0 0,37-32 25 0 0,-10 2-51 0 0,67-77 0 0 0,29-59-18 0 0,-242 332 740 0 0,90-140-691 0 0,1 0-1 0 0,0 1 1 0 0,0-1-1 0 0,2 1 1 0 0,0 0 0 0 0,-5 28-1 0 0,10-30-12 0 0,0-11-65 0 0,1 0 0 0 0,-1 0 1 0 0,1 0-1 0 0,0 0 0 0 0,0-1 0 0 0,0 1 0 0 0,0 0 0 0 0,0 0 0 0 0,0-1 1 0 0,0 1-1 0 0,0 0 0 0 0,1-1 0 0 0,-1 1 0 0 0,1-1 0 0 0,-1 0 0 0 0,1 0 0 0 0,-1 1 1 0 0,1-1-1 0 0,0 0 0 0 0,0 0 0 0 0,-1 0 0 0 0,1-1 0 0 0,0 1 0 0 0,0 0 1 0 0,0-1-1 0 0,0 1 0 0 0,0-1 0 0 0,2 1 0 0 0,4-1-656 0 0,0 1 0 0 0,0-1 0 0 0,1 0 0 0 0,-1 0-1 0 0,11-3 1 0 0,14-3-1231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2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82 7367 0 0,'80'-47'323'0'0,"-20"12"13020"0"0,-72 43-12369 0 0,-68 46-708 0 0,3 5 0 0 0,2 2 0 0 0,-91 98 0 0 0,150-142-266 0 0,-23 34 0 0 0,34-44 0 0 0,1 0 0 0 0,0 1 0 0 0,0-1 0 0 0,1 1 0 0 0,0 0 0 0 0,0-1 0 0 0,0 1 0 0 0,-1 13 0 0 0,4-18-1 0 0,0-1-1 0 0,0 1 1 0 0,0 0 0 0 0,0 0-1 0 0,0 0 1 0 0,1-1 0 0 0,-1 1-1 0 0,1 0 1 0 0,0 0-1 0 0,-1-1 1 0 0,1 1 0 0 0,1 0-1 0 0,-1-1 1 0 0,0 1 0 0 0,1-1-1 0 0,-1 1 1 0 0,1-1 0 0 0,0 0-1 0 0,0 0 1 0 0,0 0-1 0 0,0 0 1 0 0,0 0 0 0 0,0 0-1 0 0,0-1 1 0 0,1 1 0 0 0,-1 0-1 0 0,1-1 1 0 0,-1 0 0 0 0,1 0-1 0 0,4 2 1 0 0,5 1-228 0 0,-1-1-1 0 0,0-1 1 0 0,1 0 0 0 0,0 0 0 0 0,-1-1 0 0 0,15 0 0 0 0,11-3-5005 0 0,1-2-1726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2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11 3679 0 0,'18'-11'15450'0'0,"-24"16"-14951"0"0,4-3-58 0 0,-80 71 2002 0 0,-16 18-1635 0 0,94-87-793 0 0,-113 130 179 0 0,101-112-194 0 0,0 0-1 0 0,2 1 1 0 0,0 1 0 0 0,-15 37-1 0 0,29-60 1 0 0,-5 11 1 0 0,1 0 1 0 0,0 0-1 0 0,0 1 1 0 0,-2 19 0 0 0,6-30-5 0 0,0 1 0 0 0,-1-1 0 0 0,1 1 0 0 0,0-1 0 0 0,0 0 1 0 0,1 1-1 0 0,-1-1 0 0 0,0 1 0 0 0,1-1 0 0 0,-1 0 0 0 0,1 1 0 0 0,0-1 1 0 0,0 0-1 0 0,0 0 0 0 0,0 0 0 0 0,0 0 0 0 0,0 0 0 0 0,1 0 0 0 0,-1 0 1 0 0,1 0-1 0 0,-1 0 0 0 0,1 0 0 0 0,0-1 0 0 0,0 1 0 0 0,-1-1 0 0 0,1 1 1 0 0,0-1-1 0 0,0 0 0 0 0,1 0 0 0 0,-1 1 0 0 0,0-2 0 0 0,3 2 0 0 0,4 0-66 0 0,-1 0-1 0 0,1 0 0 0 0,0-1 0 0 0,0 0 0 0 0,0-1 0 0 0,0 0 0 0 0,11-2 0 0 0,2-1-1294 0 0,37-10 0 0 0,-22 3-174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2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52 10591 0 0,'0'0'8247'0'0,"-3"1"-7316"0"0,-5 2-625 0 0,-1 1 0 0 0,1 0 0 0 0,0 1 0 0 0,0-1 0 0 0,0 1 0 0 0,0 1 0 0 0,-10 10 0 0 0,-45 51 404 0 0,22-20-390 0 0,13-18-275 0 0,2 1 0 0 0,1 0 0 0 0,1 2-1 0 0,-34 62 1 0 0,56-89-47 0 0,0-1 0 0 0,0 1 0 0 0,0 0 0 0 0,1-1 0 0 0,-1 1 0 0 0,1 0 0 0 0,0 0 0 0 0,1 0 0 0 0,-1 0 0 0 0,1 0 0 0 0,0 0 0 0 0,0 0 0 0 0,1 0 0 0 0,-1 0 0 0 0,3 8 0 0 0,-1-9 0 0 0,-1 0 1 0 0,1 0-1 0 0,0 0 0 0 0,0 0 1 0 0,1 0-1 0 0,-1-1 0 0 0,1 1 1 0 0,-1-1-1 0 0,1 0 0 0 0,0 0 1 0 0,1 0-1 0 0,-1 0 0 0 0,0-1 1 0 0,1 1-1 0 0,-1-1 0 0 0,1 0 1 0 0,0 0-1 0 0,5 3 0 0 0,2-1 3 0 0,0-1 0 0 0,0 1 1 0 0,0-1-1 0 0,1-1 0 0 0,-1 0 0 0 0,0-1 0 0 0,1 0 0 0 0,-1-1 0 0 0,1 0 0 0 0,-1-1 1 0 0,1 0-1 0 0,-1-1 0 0 0,0 0 0 0 0,1-1 0 0 0,-1 0 0 0 0,0-1 0 0 0,12-5 1 0 0,-7 1 42 0 0,0-1 1 0 0,-1 0 0 0 0,0-1-1 0 0,-1-1 1 0 0,0 0 0 0 0,-1-1-1 0 0,0 0 1 0 0,-1-1 0 0 0,0-1-1 0 0,15-21 1 0 0,-9 6 35 0 0,-1 0-1 0 0,-1-1 1 0 0,17-45 0 0 0,-24 51-79 0 0,-1 0 0 0 0,-2-1 0 0 0,0 0 0 0 0,-2 0 0 0 0,2-30 0 0 0,-6 47-34 0 0,0 0-1 0 0,-1 0 0 0 0,-2-13 1 0 0,3 18 1 0 0,0 1 1 0 0,-1-1-1 0 0,0 1 0 0 0,1 0 1 0 0,-1 0-1 0 0,0-1 1 0 0,0 1-1 0 0,0 0 0 0 0,-1 0 1 0 0,1 0-1 0 0,0 0 1 0 0,-1 0-1 0 0,1 0 0 0 0,-1 1 1 0 0,0-1-1 0 0,-3-3 0 0 0,3 5-6 0 0,0-1-1 0 0,1 1 0 0 0,-1-1 1 0 0,0 1-1 0 0,0 0 0 0 0,0 0 0 0 0,0-1 1 0 0,1 1-1 0 0,-1 1 0 0 0,0-1 0 0 0,0 0 1 0 0,0 0-1 0 0,1 1 0 0 0,-1-1 1 0 0,0 1-1 0 0,0-1 0 0 0,1 1 0 0 0,-1 0 1 0 0,0-1-1 0 0,1 1 0 0 0,-1 0 1 0 0,-1 2-1 0 0,-6 3-268 0 0,1 0 0 0 0,-12 11 0 0 0,17-14 185 0 0,0 1-111 0 0,-1 0-1 0 0,0 0 0 0 0,1 1 0 0 0,0 0 1 0 0,0-1-1 0 0,0 1 0 0 0,1 0 1 0 0,0 0-1 0 0,0 1 0 0 0,0-1 1 0 0,0 0-1 0 0,1 1 0 0 0,0-1 1 0 0,0 1-1 0 0,1 0 0 0 0,-1-1 1 0 0,1 1-1 0 0,1 8 0 0 0,3 6-1502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2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3 563 14223 0 0,'0'0'1291'0'0,"0"2"-1063"0"0,-2 17 1184 0 0,1 35 0 0 0,2-30-136 0 0,1-8 2082 0 0,-1-18-2935 0 0,2-5-223 0 0,0 0 0 0 0,0 0 0 0 0,-1-1 0 0 0,0 1 0 0 0,0-1 0 0 0,-1 1 0 0 0,0-1 0 0 0,0-9 0 0 0,4-24 281 0 0,3 1-349 0 0,2 2-1 0 0,17-42 1 0 0,-17 56-74 0 0,1 1 1 0 0,0 0-1 0 0,2 1 1 0 0,23-31-1 0 0,-13 23-534 0 0,2 1 1 0 0,1 1-1 0 0,2 1 0 0 0,42-33 0 0 0,-57 50 238 0 0,1 1-1 0 0,0 0 0 0 0,1 1 0 0 0,0 0 0 0 0,0 1 0 0 0,0 1 0 0 0,1 1 0 0 0,0 0 0 0 0,0 1 0 0 0,1 0 0 0 0,-1 2 0 0 0,27-2 0 0 0,-35 4-335 0 0,-1 0 0 0 0,1 1 1 0 0,-1 0-1 0 0,0 0 0 0 0,1 1 1 0 0,6 2-1 0 0,12 8-5837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2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141 398 4143 0 0,'0'2'319'0'0,"10"37"286"0"0,-4-21 4548 0 0,15 27 0 0 0,-8-21-3319 0 0,-12-22-428 0 0,0 0-748 0 0,0-1-488 0 0,-1 0 0 0 0,0 0 0 0 0,0 0 0 0 0,1 0-1 0 0,-1 0 1 0 0,0 0 0 0 0,0 1 0 0 0,0-1 0 0 0,0 0 0 0 0,0 0 0 0 0,0 0-1 0 0,0 0 1 0 0,0 0 0 0 0,-1 0 0 0 0,1 0 0 0 0,0 0 0 0 0,-1 0 0 0 0,1 0-1 0 0,-1 0 1 0 0,1 0 0 0 0,-1 0 0 0 0,1 0 0 0 0,-1 0 0 0 0,0 0 0 0 0,1 0-1 0 0,-1 0 1 0 0,-1 1 0 0 0,-1-1-149 0 0,1 1 0 0 0,0-1 1 0 0,0 0-1 0 0,0 0 0 0 0,-1 1 0 0 0,1-2 0 0 0,-1 1 0 0 0,1 0 0 0 0,-1 0 0 0 0,1-1 1 0 0,-1 1-1 0 0,1-1 0 0 0,-1 0 0 0 0,-4 0 0 0 0,3 0 34 0 0,-1-1 0 0 0,0 0 0 0 0,1 0 0 0 0,-1 0 0 0 0,1-1 0 0 0,-1 1 0 0 0,-6-5 0 0 0,3 2 7 0 0,0-1 0 0 0,1 0 0 0 0,0 0 1 0 0,-1-1-1 0 0,2 0 0 0 0,-1 0 0 0 0,1 0 0 0 0,-6-8 0 0 0,8 8-72 0 0,0 0-1 0 0,1 0 0 0 0,-1 0 1 0 0,1 0-1 0 0,0-1 1 0 0,1 1-1 0 0,0-1 0 0 0,0 0 1 0 0,0 1-1 0 0,1-1 1 0 0,0 0-1 0 0,0 0 1 0 0,1 0-1 0 0,0-12 0 0 0,1 8-20 0 0,1 0 1 0 0,1 0-1 0 0,-1 1 0 0 0,2-1 0 0 0,-1 1 0 0 0,2 0 0 0 0,-1 0 0 0 0,11-17 0 0 0,1 4-175 0 0,1 1-1 0 0,0 0 1 0 0,2 1 0 0 0,0 1 0 0 0,2 1 0 0 0,0 1 0 0 0,1 0-1 0 0,0 2 1 0 0,2 0 0 0 0,0 2 0 0 0,0 1 0 0 0,1 1 0 0 0,1 0 0 0 0,0 3-1 0 0,30-8 1 0 0,-45 14 193 0 0,0 1-1 0 0,1 0 0 0 0,0 1 1 0 0,-1 0-1 0 0,1 1 1 0 0,0 1-1 0 0,-1-1 1 0 0,1 2-1 0 0,-1 0 0 0 0,1 0 1 0 0,19 7-1 0 0,-23-5 72 0 0,0-1 0 0 0,0 1-1 0 0,0 0 1 0 0,-1 1 0 0 0,0 0-1 0 0,0 0 1 0 0,0 1 0 0 0,0 0-1 0 0,-1 0 1 0 0,0 0 0 0 0,0 1-1 0 0,-1 0 1 0 0,1 0 0 0 0,-2 1-1 0 0,1-1 1 0 0,3 9 0 0 0,-4-6 50 0 0,0 0 0 0 0,0 0 0 0 0,-1 0 0 0 0,-1 1 1 0 0,0-1-1 0 0,0 1 0 0 0,-1-1 0 0 0,0 1 0 0 0,-1 0 1 0 0,0 0-1 0 0,-3 16 0 0 0,1-14 8 0 0,-1-1 1 0 0,-1 1-1 0 0,0-1 1 0 0,0 0-1 0 0,-1 0 0 0 0,-1-1 1 0 0,0 1-1 0 0,-1-1 1 0 0,-10 14-1 0 0,12-18-54 0 0,-7 9 19 0 0,0 0 0 0 0,-1-1 0 0 0,-1-1-1 0 0,0 0 1 0 0,-20 15 0 0 0,14-15-77 0 0,-1-1 1 0 0,0-1-1 0 0,-1-1 1 0 0,-41 14-1 0 0,48-20-237 0 0,0-1-1 0 0,0 0 1 0 0,-1-1 0 0 0,1-1 0 0 0,-1-1-1 0 0,1 0 1 0 0,-1-1 0 0 0,-24-3-1 0 0,32 2-94 0 0,1-1-1 0 0,-1 1 0 0 0,1-2 0 0 0,-1 1 0 0 0,1-1 0 0 0,-7-4 0 0 0,10 5 13 0 0,0-1-1 0 0,0 1 0 0 0,1-1 0 0 0,-1 0 1 0 0,1 1-1 0 0,-1-2 0 0 0,1 1 1 0 0,0 0-1 0 0,0-1 0 0 0,1 1 1 0 0,-5-8-1 0 0,-2-12-1178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2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80 6911 0 0,'84'-51'1631'0'0,"-26"22"8696"0"0,-59 32-9997 0 0,-80 105 344 0 0,-23 32-270 0 0,-94 166-47 0 0,54-81-66 0 0,44-60-140 0 0,42-66-132 0 0,27-48 13 0 0,-36 81 0 0 0,65-127 3 0 0,1-1 1 0 0,-1 1-1 0 0,1-1 0 0 0,0 1 0 0 0,0-1 0 0 0,1 1 1 0 0,-1 8-1 0 0,1-10-154 0 0,1-1-1 0 0,-1 0 1 0 0,0 0 0 0 0,1 0-1 0 0,-1 0 1 0 0,1 0 0 0 0,0 0 0 0 0,1 2-1 0 0,-1-2-362 0 0,0-1-1 0 0,0 1 0 0 0,0-1 1 0 0,0 1-1 0 0,0-1 0 0 0,0 0 1 0 0,1 0-1 0 0,-1 0 0 0 0,0 1 1 0 0,4 0-1 0 0,11 6-5992 0 0</inkml:trace>
  <inkml:trace contextRef="#ctx0" brushRef="#br0" timeOffset="1">634 1135 19063 0 0,'0'0'2818'0'0,"0"3"-2420"0"0,-5 134 2766 0 0,5-108-3128 0 0,0-20 37 0 0,-1 20-1323 0 0,0-19 676 0 0,17-4-7959 0 0,3-9 6873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0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10191 0 0,'0'0'3554'0'0,"2"1"-2700"0"0,8 1-186 0 0,0 1-1 0 0,0-1 0 0 0,0-1 0 0 0,0 0 0 0 0,12 0 1 0 0,55-5 1435 0 0,-9 1-845 0 0,-8 3-404 0 0,191-6-132 0 0,-142-3-688 0 0,192-7 71 0 0,-85 18 108 0 0,-202-2-206 0 0,297 2 133 0 0,-235-1-31 0 0,108 15 0 0 0,-61-3-39 0 0,-82-12-24 0 0,1-1 0 0 0,67-11 0 0 0,38 0 61 0 0,-113 10-96 0 0,-17 0-11 0 0,1 1 0 0 0,-1 1 0 0 0,34 5 0 0 0,-29-2 0 0 0,1-1-1 0 0,25 0 1 0 0,-7 0 12 0 0,29 2 174 0 0,1-3-1 0 0,135-13 1 0 0,-170 6-88 0 0,0 2 0 0 0,1 1 0 0 0,71 6 0 0 0,21 14-98 0 0,-90-12 86 0 0,1-3 1 0 0,45-1-1 0 0,178-7 519 0 0,-119 17-573 0 0,0-1 0 0 0,134-11-32 0 0,-163-8 204 0 0,-77 4-77 0 0,0 2 0 0 0,40 2-1 0 0,-36 5 62 0 0,76 18 0 0 0,-89-18-188 0 0,-16-4 0 0 0,-3-1-4 0 0,0 0-1 0 0,0 0 1 0 0,0-1 0 0 0,0-1-1 0 0,0 1 1 0 0,-1-2-1 0 0,1 1 1 0 0,9-5 0 0 0,10-2-13 0 0,34-5 1 0 0,-53 12 16 0 0,1 2 0 0 0,-2 0 11 0 0,15 3 40 0 0,-8 1-2 0 0,-15-4-131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2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128 335 1839 0 0,'-71'98'319'0'0,"43"-56"3299"0"0,0 1 10291 0 0,41-48-12057 0 0,6-6-1004 0 0,0 0 1 0 0,31-25 0 0 0,31-35-492 0 0,-32 26-137 0 0,172-134-208 0 0,-183 151-12 0 0,2 3 0 0 0,1 1-1 0 0,86-36 1 0 0,-125 59-1 0 0,7-3-6 0 0,1 0-1 0 0,0 1 1 0 0,0 0-1 0 0,0 1 1 0 0,0 0-1 0 0,15-1 1 0 0,-24 3 6 0 0,0 0 1 0 0,1 0-1 0 0,-1 0 1 0 0,0 0 0 0 0,0 0-1 0 0,1 0 1 0 0,-1 1-1 0 0,0-1 1 0 0,0 0-1 0 0,0 1 1 0 0,0-1-1 0 0,1 1 1 0 0,-1-1 0 0 0,0 1-1 0 0,0 0 1 0 0,0-1-1 0 0,0 1 1 0 0,0 0-1 0 0,0 0 1 0 0,-1 0-1 0 0,1 0 1 0 0,0-1 0 0 0,1 3-1 0 0,-1-1 1 0 0,-1 0 0 0 0,1 0 0 0 0,0 0-1 0 0,-1 0 1 0 0,1 0 0 0 0,-1 0 0 0 0,0 1-1 0 0,1-1 1 0 0,-1 0 0 0 0,0 0 0 0 0,-1 0 0 0 0,1 3-1 0 0,-2 5 2 0 0,0-1 0 0 0,-1 1-1 0 0,0-1 1 0 0,-7 16-1 0 0,-58 106 146 0 0,23-48-44 0 0,24-45-134 0 0,8-17 134 0 0,-11 27 1 0 0,22-41-250 0 0,-1 0 1 0 0,1 0-1 0 0,0-1 0 0 0,1 1 1 0 0,-1 0-1 0 0,2 0 1 0 0,-1 1-1 0 0,1 11 0 0 0,2-7-1365 0 0,1-2-4077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2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913 107 5527 0 0,'38'-54'179'0'0,"-21"32"2570"0"0,-1 1 10709 0 0,-15 13-11579 0 0,-1 7-850 0 0,-3 2-712 0 0,-2 0-584 0 0,-10 7 218 0 0,0 0 1 0 0,0 1-1 0 0,0 0 0 0 0,1 1 0 0 0,1 1 1 0 0,-20 19-1 0 0,21-19 13 0 0,3-4 6 0 0,1 1 1 0 0,0 0 0 0 0,0 0-1 0 0,1 0 1 0 0,0 1 0 0 0,1 0-1 0 0,-11 19 1 0 0,13-17-30 0 0,4-10 53 0 0,0 0-1 0 0,0 0 1 0 0,0 0-1 0 0,0 0 1 0 0,0 0-1 0 0,0 0 0 0 0,0-1 1 0 0,0 1-1 0 0,0 0 1 0 0,0 0-1 0 0,1 0 0 0 0,-1 0 1 0 0,0-1-1 0 0,1 1 1 0 0,-1 0-1 0 0,0 0 0 0 0,1 0 1 0 0,-1-1-1 0 0,1 1 1 0 0,-1 0-1 0 0,1-1 1 0 0,0 1-1 0 0,0 0 0 0 0,15 11-93 0 0,-12-11 58 0 0,1 0 1 0 0,-1 0 0 0 0,0 0-1 0 0,1 0 1 0 0,-1-1 0 0 0,1 0-1 0 0,-1 0 1 0 0,0 0-1 0 0,1 0 1 0 0,-1-1 0 0 0,0 0-1 0 0,1 0 1 0 0,-1 0 0 0 0,0 0-1 0 0,0-1 1 0 0,0 1 0 0 0,0-1-1 0 0,0 0 1 0 0,0 0-1 0 0,0-1 1 0 0,0 1 0 0 0,-1-1-1 0 0,0 0 1 0 0,1 0 0 0 0,-1 0-1 0 0,0 0 1 0 0,0 0-1 0 0,-1-1 1 0 0,1 0 0 0 0,-1 1-1 0 0,0-1 1 0 0,1 0 0 0 0,-2 0-1 0 0,1 0 1 0 0,0 0 0 0 0,0-6-1 0 0,-21 24-18 0 0,5 0 50 0 0,1 1 1 0 0,0 0-1 0 0,1 0 0 0 0,1 1 1 0 0,1 1-1 0 0,0 0 0 0 0,1 0 1 0 0,1 1-1 0 0,0 0 0 0 0,-6 25 1 0 0,-3 22-23 0 0,-14 111 0 0 0,20-102 10 0 0,-36 176 229 0 0,13-71 522 0 0,24-118-211 0 0,3 1 0 0 0,3 0 0 0 0,5 79 0 0 0,5-64 151 0 0,3 1 0 0 0,23 89 0 0 0,-12-92-587 0 0,2 0 1 0 0,35 78 0 0 0,-34-102-433 0 0,44 114-1864 0 0,-64-157 1801 0 0,-1-1 1 0 0,0 0-1 0 0,0 1 1 0 0,0 12-1 0 0,-1-19 318 0 0,-1 0 0 0 0,0 0-1 0 0,0 1 1 0 0,0-1-1 0 0,0 0 1 0 0,-1 0-1 0 0,1 1 1 0 0,0-1-1 0 0,0 0 1 0 0,-1 0 0 0 0,1 0-1 0 0,-1 0 1 0 0,1 1-1 0 0,-1-1 1 0 0,1 0-1 0 0,-1 0 1 0 0,0 0-1 0 0,1 0 1 0 0,-1 0 0 0 0,0 0-1 0 0,0-1 1 0 0,0 1-1 0 0,0 0 1 0 0,0 0-1 0 0,0 0 1 0 0,0-1-1 0 0,0 1 1 0 0,0-1 0 0 0,0 1-1 0 0,0-1 1 0 0,0 1-1 0 0,0-1 1 0 0,-1 1-1 0 0,1-1 1 0 0,0 0-1 0 0,0 0 1 0 0,-2 0 0 0 0,-4 1-214 0 0,0-2 0 0 0,-1 1 1 0 0,1-1-1 0 0,0 0 1 0 0,0 0-1 0 0,0-1 1 0 0,0 0-1 0 0,-10-4 0 0 0,-56-30-1324 0 0,52 25 1221 0 0,-75-41-349 0 0,-131-94 0 0 0,166 101 1562 0 0,3-3 1 0 0,1-3-1 0 0,-49-58 0 0 0,96 98-933 0 0,0-1 0 0 0,1 0 0 0 0,0 0 1 0 0,-11-23-1 0 0,7-2-5319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2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878 58 8751 0 0,'11'-18'399'0'0,"-10"18"-371"0"0,-1-1-1 0 0,1 0 1 0 0,-1 0 0 0 0,1 0-1 0 0,-1 0 1 0 0,0 0-1 0 0,1 0 1 0 0,-1 0 0 0 0,0 0-1 0 0,0 0 1 0 0,1 0 0 0 0,-1 0-1 0 0,0 0 1 0 0,0 0-1 0 0,0 0 1 0 0,-1 0 0 0 0,1 0-1 0 0,0-1 1 0 0,-2-19 11251 0 0,2 24-11011 0 0,-11 27 47 0 0,-1-1 0 0 0,-22 39-1 0 0,15-30-137 0 0,-100 175 513 0 0,-14 29-48 0 0,39-40-350 0 0,-48 96 33 0 0,-16-11-151 0 0,14-80-210 0 0,121-180-155 0 0,21-25-26 0 0,3-16-3727 0 0,1-4-3423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2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 18311 0 0,'-11'-2'327'0'0,"0"0"-1"0"0,-1 1 1 0 0,1 0-1 0 0,-21 3 1 0 0,30-2-281 0 0,-1 0-1 0 0,1 1 1 0 0,0-1 0 0 0,-1 1-1 0 0,1-1 1 0 0,0 1 0 0 0,-1 0 0 0 0,1 0-1 0 0,0 0 1 0 0,0 0 0 0 0,0 1 0 0 0,0-1-1 0 0,0 0 1 0 0,0 1 0 0 0,0 0 0 0 0,0-1-1 0 0,1 1 1 0 0,-1 0 0 0 0,1 0 0 0 0,-1 0-1 0 0,1 0 1 0 0,0 0 0 0 0,0 0 0 0 0,0 0-1 0 0,0 0 1 0 0,0 1 0 0 0,0-1 0 0 0,0 0-1 0 0,1 1 1 0 0,-1 2 0 0 0,1-3 21 0 0,0 0 0 0 0,0 0 0 0 0,0 0 1 0 0,0 0-1 0 0,1 0 0 0 0,-1 0 0 0 0,1 0 1 0 0,-1 0-1 0 0,1 0 0 0 0,0 0 0 0 0,-1 0 0 0 0,1 0 1 0 0,0 0-1 0 0,1-1 0 0 0,-1 1 0 0 0,0 0 1 0 0,0-1-1 0 0,1 1 0 0 0,1 1 0 0 0,3 2 86 0 0,0 0 0 0 0,0 0 0 0 0,12 7 0 0 0,-2-3 19 0 0,-1-2 0 0 0,1 0 0 0 0,0-1 0 0 0,0 0 1 0 0,26 5-1 0 0,-5-5 140 0 0,56 5 0 0 0,48-7 201 0 0,1-6 0 0 0,146-22 0 0 0,-5-21-3181 0 0,-231 32 1125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2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46 15575 0 0,'0'0'712'0'0,"0"2"-14"0"0,-4 24-652 0 0,2-8 585 0 0,-1 0-1 0 0,-1-1 1 0 0,0 0 0 0 0,-1 0-1 0 0,-10 21 1 0 0,5-17-242 0 0,-1-1 0 0 0,0 0 0 0 0,-2-1-1 0 0,-27 32 1 0 0,20-30-196 0 0,-23 34-1 0 0,36-45-144 0 0,1 0 0 0 0,-1 1 0 0 0,2 0-1 0 0,0 0 1 0 0,-8 22 0 0 0,11-18 16 0 0,3-2 5 0 0,0-11-58 0 0,1-1 0 0 0,-1 1 0 0 0,0-1 0 0 0,0 1 0 0 0,1-1 0 0 0,-1 0 0 0 0,1 1 0 0 0,-1-1 0 0 0,1 0 0 0 0,0 0 0 0 0,-1 0 0 0 0,1 0 0 0 0,0 0 0 0 0,0-1 0 0 0,0 1 0 0 0,-1 0 0 0 0,1-1 0 0 0,0 1 0 0 0,0-1-1 0 0,3 0 1 0 0,3 1 46 0 0,-1 0 0 0 0,0-1 0 0 0,1 0 0 0 0,8-2 0 0 0,12-3 31 0 0,-1-1 0 0 0,1-1 0 0 0,-1-1 0 0 0,-1-1 0 0 0,0-2 0 0 0,0-1 0 0 0,-1-1 0 0 0,-1-1 0 0 0,38-27 0 0 0,-54 35-93 0 0,-1-1 0 0 0,0 0 0 0 0,0 0 0 0 0,0 0 0 0 0,-1 0 0 0 0,0-1 0 0 0,0 0 0 0 0,-1-1 0 0 0,0 1 1 0 0,0-1-1 0 0,-1 0 0 0 0,-1 0 0 0 0,1 0 0 0 0,-1-1 0 0 0,-1 1 0 0 0,0-1 0 0 0,0 0 0 0 0,-1 1 0 0 0,0-1 0 0 0,-1 0 0 0 0,0 0 0 0 0,0 0 0 0 0,-1 0 0 0 0,-3-12 0 0 0,1 7-83 0 0,-1 1-1 0 0,-1 0 1 0 0,0-1 0 0 0,-1 2-1 0 0,-13-24 1 0 0,15 30-20 0 0,0 0 1 0 0,-1 1-1 0 0,0 0 1 0 0,0 0-1 0 0,-1 0 0 0 0,0 1 1 0 0,1-1-1 0 0,-2 2 0 0 0,1-1 1 0 0,-1 0-1 0 0,1 1 0 0 0,-13-5 1 0 0,17 8-1026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2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385 276 6911 0 0,'0'0'528'0'0,"1"2"-341"0"0,19 35 14345 0 0,-18-38-14418 0 0,0 0-1 0 0,-1 0 1 0 0,1 0 0 0 0,0 0-1 0 0,-1 0 1 0 0,1 0 0 0 0,-1 0 0 0 0,0 0-1 0 0,1-1 1 0 0,-1 1 0 0 0,2-3 0 0 0,-1 2 34 0 0,5-7-41 0 0,-1 1 1 0 0,0-1-1 0 0,0-1 1 0 0,-1 1-1 0 0,0-1 0 0 0,0 0 1 0 0,-1 0-1 0 0,-1-1 0 0 0,4-16 1 0 0,-3 8-112 0 0,-1-1 1 0 0,-1 0-1 0 0,0 0 1 0 0,-3-26-1 0 0,1 43-15 0 0,0 0 0 0 0,0 0-1 0 0,-1 0 1 0 0,1 0 0 0 0,-1 0 0 0 0,0 1 0 0 0,0-1-1 0 0,0 0 1 0 0,0 1 0 0 0,0-1 0 0 0,-1 0 0 0 0,1 1-1 0 0,-1 0 1 0 0,1-1 0 0 0,-1 1 0 0 0,-4-4-1 0 0,4 5-10 0 0,0-1-1 0 0,0 1 0 0 0,1 0 0 0 0,-1 0 0 0 0,0 1 0 0 0,0-1 1 0 0,-1 0-1 0 0,1 1 0 0 0,0-1 0 0 0,0 1 0 0 0,0-1 0 0 0,0 1 1 0 0,0 0-1 0 0,-1 0 0 0 0,1 0 0 0 0,0 0 0 0 0,0 1 0 0 0,0-1 1 0 0,0 0-1 0 0,0 1 0 0 0,-1 0 0 0 0,1-1 0 0 0,-2 2 0 0 0,-7 3-85 0 0,0 1-1 0 0,0 0 1 0 0,1 0-1 0 0,0 1 0 0 0,-15 13 1 0 0,-41 46-44 0 0,48-47 153 0 0,-38 42 79 0 0,-98 134 1 0 0,153-193-64 0 0,-8 11 29 0 0,1 0 0 0 0,1 0 0 0 0,-8 18 0 0 0,14-28-25 0 0,0 0-1 0 0,0-1 1 0 0,0 1-1 0 0,0 0 1 0 0,1 0-1 0 0,-1 0 1 0 0,1 0-1 0 0,-1 0 0 0 0,1 0 1 0 0,0 0-1 0 0,0 0 1 0 0,1 0-1 0 0,-1-1 1 0 0,1 1-1 0 0,-1 0 1 0 0,1 0-1 0 0,0 0 0 0 0,0 0 1 0 0,0-1-1 0 0,0 1 1 0 0,0 0-1 0 0,1-1 1 0 0,2 5-1 0 0,-1-5 3 0 0,-1 0 1 0 0,0-1-1 0 0,0 1 0 0 0,1-1 1 0 0,-1 1-1 0 0,0-1 0 0 0,1 0 1 0 0,0 0-1 0 0,-1 0 0 0 0,1 0 1 0 0,0-1-1 0 0,-1 1 0 0 0,1-1 1 0 0,0 1-1 0 0,-1-1 0 0 0,5 0 0 0 0,6-1 61 0 0,-1 1-1 0 0,16-5 0 0 0,-26 5-65 0 0,34-7 44 0 0,0-3-1 0 0,0 0 1 0 0,-1-3 0 0 0,34-16-1 0 0,-14 2 41 0 0,84-57 0 0 0,-80 41-94 0 0,27-18 0 0 0,-79 59 0 0 0,-5 5 0 0 0,-5 7 0 0 0,3-9 0 0 0,-9 21 121 0 0,0-1 0 0 0,-19 30 0 0 0,16-31 22 0 0,2 1-1 0 0,-15 37 1 0 0,23-55-142 0 0,1 1-1 0 0,0 0 1 0 0,1-1 0 0 0,-1 1 0 0 0,0 0-1 0 0,1 0 1 0 0,0-1 0 0 0,0 1-1 0 0,0 0 1 0 0,1 0 0 0 0,-1-1 0 0 0,1 1-1 0 0,0 0 1 0 0,0 0 0 0 0,0-1 0 0 0,0 1-1 0 0,1-1 1 0 0,-1 1 0 0 0,1-1 0 0 0,0 0-1 0 0,0 0 1 0 0,0 1 0 0 0,0-1 0 0 0,1-1-1 0 0,-1 1 1 0 0,1 0 0 0 0,0-1 0 0 0,0 1-1 0 0,0-1 1 0 0,0 0 0 0 0,0 0 0 0 0,0 0-1 0 0,7 2 1 0 0,2 1-34 0 0,0 0 0 0 0,0-2 0 0 0,1 1 0 0 0,-1-2 1 0 0,18 2-1 0 0,68 2-175 0 0,-71-6 157 0 0,121 2-1610 0 0,-77-4-46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3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29 137 3223 0 0,'1'-2'240'0'0,"15"-16"411"0"0,4-8 13374 0 0,-21 29-13615 0 0,-20 87 827 0 0,2-6-748 0 0,13-57-418 0 0,0 4-22 0 0,1 0 0 0 0,1 0 1 0 0,0 41-1 0 0,5-40-54 0 0,-1-13 34 0 0,1 0-1 0 0,4 22 0 0 0,-5-39 342 0 0,13-9-100 0 0,-6 2-222 0 0,0 1-1 0 0,-1-1 1 0 0,1-1-1 0 0,-1 1 1 0 0,0-1-1 0 0,-1 0 1 0 0,10-14-1 0 0,-1-1-5 0 0,13-30 1 0 0,1 1-28 0 0,2 1 17 0 0,38-48 0 0 0,-68 97-32 0 0,1-1 0 0 0,-1 1 0 0 0,0-1 0 0 0,0 1 0 0 0,1 0 0 0 0,-1-1 0 0 0,0 1 0 0 0,0 0 0 0 0,1-1 0 0 0,-1 1 0 0 0,0 0 0 0 0,1 0 0 0 0,-1-1 0 0 0,1 1 0 0 0,-1 0 0 0 0,0 0 0 0 0,1 0 0 0 0,-1-1 0 0 0,1 1 0 0 0,-1 0 0 0 0,1 0 0 0 0,0 0 0 0 0,0 1 0 0 0,0 0 0 0 0,0-1 0 0 0,0 1 0 0 0,0 0 0 0 0,0-1 0 0 0,0 1 0 0 0,0 0 0 0 0,0 0 0 0 0,-1 0 0 0 0,1 0 0 0 0,0 0 0 0 0,0 0 0 0 0,-1 0 0 0 0,1 0 0 0 0,-1 0 0 0 0,1 0 0 0 0,-1 0 0 0 0,1 2 0 0 0,8 25 0 0 0,21 110 92 0 0,10 38 40 0 0,-35-160-101 0 0,13 30-1 0 0,-16-42-24 0 0,0 0 0 0 0,0-1-1 0 0,0 1 1 0 0,0-1-1 0 0,1 1 1 0 0,-1-1-1 0 0,1 0 1 0 0,0 0-1 0 0,0 0 1 0 0,0 0-1 0 0,0-1 1 0 0,0 1-1 0 0,7 3 1 0 0,1-4 47 0 0,-6-3-29 0 0,0 1 1 0 0,0-1-1 0 0,0 0 0 0 0,0-1 0 0 0,-1 1 0 0 0,1-1 0 0 0,0 0 1 0 0,-1 0-1 0 0,0 0 0 0 0,1-1 0 0 0,-1 1 0 0 0,0-1 0 0 0,0 0 1 0 0,0 0-1 0 0,-1-1 0 0 0,7-7 0 0 0,5-6 79 0 0,-2-1 0 0 0,17-28 0 0 0,-18 28-39 0 0,99-165 532 0 0,62-93-483 0 0,-167 268-185 0 0,3-5-198 0 0,0 0 1 0 0,0 1-1 0 0,2 0 0 0 0,-1 1 1 0 0,21-17-1 0 0,-29 26 36 0 0,0 1-1 0 0,0 0 1 0 0,1 0 0 0 0,-1 0-1 0 0,0 0 1 0 0,1 0 0 0 0,-1 1-1 0 0,0-1 1 0 0,1 1 0 0 0,3-1 0 0 0,14 2-5381 0 0,-5 1-364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3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5527 0 0,'0'0'16168'0'0,"-1"2"-15762"0"0,-7 36 147 0 0,-2-2 1 0 0,-23 56 0 0 0,18-52-668 0 0,-19 75 0 0 0,31-88-1813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3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20 7367 0 0,'9'-20'15781'0'0,"-8"23"-15639"0"0,0 6-88 0 0,1 0 1 0 0,-1 1 0 0 0,-1-1 0 0 0,0 0-1 0 0,-2 17 1 0 0,-10 50 102 0 0,6-47-145 0 0,-19 88 29 0 0,-4-1 1 0 0,-90 220-1 0 0,118-333-42 0 0,-88 189-1789 0 0,77-170 1434 0 0,-1-1-1 0 0,-1 0 0 0 0,-1-1 0 0 0,-1 0 1 0 0,-1-1-1 0 0,-26 23 0 0 0,31-34-1225 0 0,1-3-60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3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10591 0 0,'0'0'1388'0'0,"3"0"116"0"0,59 6 4566 0 0,-30-4-5039 0 0,34-4-1 0 0,-14-2-454 0 0,268-28 2185 0 0,114-34-3508 0 0,-394 58-842 0 0,-2-2-75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1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9503 0 0,'0'0'9784'0'0,"10"5"-8688"0"0,-10-4-1011 0 0,2 0 15 0 0,-1 0 0 0 0,0 0 1 0 0,0 0-1 0 0,0 1 0 0 0,0-1 1 0 0,0 0-1 0 0,0 1 0 0 0,0-1 1 0 0,0 2-1 0 0,10-4-6 0 0,-9 1-91 0 0,-1 0 0 0 0,1 0 0 0 0,-1 0 0 0 0,1 0 1 0 0,0 0-1 0 0,-1-1 0 0 0,1 1 0 0 0,-1-1 0 0 0,1 1 1 0 0,-1-1-1 0 0,1 1 0 0 0,-1-1 0 0 0,1 0 1 0 0,-1 1-1 0 0,1-1 0 0 0,-1 0 0 0 0,0 0 0 0 0,0 0 1 0 0,2-2-1 0 0,11-9-1 0 0,1 0 18 0 0,-14 12 899 0 0,-17 12-757 0 0,-24 28 166 0 0,27-30-515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3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7367 0 0,'-2'2'3342'0'0,"-25"37"4249"0"0,4 5-4698 0 0,-17 49-3106 0 0,22-48 1115 0 0,-94 239 702 0 0,-132 276-1195 0 0,161-399-473 0 0,64-130 43 0 0,-1 0-1 0 0,-45 53 1 0 0,54-73 21 0 0,11-11 0 0 0,0 1 1 0 0,0-1-1 0 0,0 0 0 0 0,0 0 1 0 0,0 0-1 0 0,-1 1 0 0 0,1-1 1 0 0,0 0-1 0 0,0 0 0 0 0,0 0 1 0 0,0 1-1 0 0,-1-1 0 0 0,1 0 1 0 0,0 0-1 0 0,0 0 0 0 0,0 0 1 0 0,-1 0-1 0 0,1 1 0 0 0,0-1 1 0 0,0 0-1 0 0,0 0 0 0 0,-1 0 1 0 0,1 0-1 0 0,0 0 0 0 0,0 0 1 0 0,-1 0-1 0 0,1 0 0 0 0,0 0 0 0 0,0 0 1 0 0,-1 0-1 0 0,0-7 22 0 0,4-10 10 0 0,1 8-54 0 0,0-1 0 0 0,0 1-1 0 0,1 1 1 0 0,0-1 0 0 0,1 1-1 0 0,0 0 1 0 0,0 0 0 0 0,8-7 0 0 0,62-53-241 0 0,-75 68 262 0 0,26-21-185 0 0,2 1 0 0 0,0 1 1 0 0,1 2-1 0 0,63-27 0 0 0,-86 42 182 0 0,0-1 0 0 0,-1 1 0 0 0,1 0 0 0 0,0 1 1 0 0,0 0-1 0 0,0 0 0 0 0,1 0 0 0 0,-1 1 0 0 0,13 1 0 0 0,-17 0 35 0 0,1-1 1 0 0,-1 1-1 0 0,1 0 0 0 0,-1 1 0 0 0,0-1 0 0 0,0 0 0 0 0,0 1 0 0 0,1 0 0 0 0,-1 0 0 0 0,-1 0 0 0 0,1 0 0 0 0,0 0 0 0 0,0 1 0 0 0,-1-1 1 0 0,0 1-1 0 0,1-1 0 0 0,-1 1 0 0 0,0 0 0 0 0,0 0 0 0 0,0 0 0 0 0,1 5 0 0 0,7 15 160 0 0,-2 2 0 0 0,-1-1 0 0 0,-1 1 0 0 0,3 26 0 0 0,-3-17 73 0 0,14 42 1 0 0,-16-64-392 0 0,0-1 0 0 0,1 1-1 0 0,0-1 1 0 0,1 0 0 0 0,8 11-1 0 0,-11-18-49 0 0,0-1 0 0 0,-1 1 0 0 0,2-1 0 0 0,-1 0-1 0 0,0 0 1 0 0,1 0 0 0 0,-1 0 0 0 0,1 0 0 0 0,0-1-1 0 0,0 1 1 0 0,0-1 0 0 0,0 0 0 0 0,0 0 0 0 0,0-1-1 0 0,1 1 1 0 0,-1-1 0 0 0,6 1 0 0 0,9-2-7350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38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86 232 5063 0 0,'0'0'390'0'0,"-1"1"-252"0"0,-5 7 1867 0 0,1 1-1 0 0,0-1 1 0 0,-6 14-1 0 0,5-7-114 0 0,-6 23-1 0 0,-8 75 418 0 0,15-79-1179 0 0,-9 115 719 0 0,13-132-1678 0 0,3 22 767 0 0,4-50-722 0 0,-3 6-167 0 0,80-184 737 0 0,-50 110-729 0 0,-22 54-40 0 0,9-21 40 0 0,32-57-1 0 0,-39 82-61 0 0,1 0-1 0 0,0 1 1 0 0,2 1 0 0 0,1 0-1 0 0,36-32 1 0 0,-41 42 3 0 0,-1 1 1 0 0,1 0-1 0 0,1 0 0 0 0,-1 1 1 0 0,1 1-1 0 0,1 0 0 0 0,-1 1 1 0 0,1 1-1 0 0,0 0 0 0 0,0 0 1 0 0,26-2-1 0 0,-20 5 9 0 0,0 1 0 0 0,1 1 0 0 0,32 5 0 0 0,61 19 35 0 0,-76-15-27 0 0,10 4-83 0 0,1 2 0 0 0,47 23-1 0 0,-88-35 17 0 0,3 1-498 0 0,33 11 422 0 0,-39-14-1558 0 0,0-1-1 0 0,0 0 1 0 0,0-1 0 0 0,6 1-1 0 0,0-1-5043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3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86 9671 0 0,'0'0'2556'0'0,"7"-9"3476"0"0,-6 7-5921 0 0,-1-1-1 0 0,0 1 1 0 0,0-1-1 0 0,1 1 1 0 0,-1-1-1 0 0,-1 1 0 0 0,1-1 1 0 0,0 0-1 0 0,-1 1 1 0 0,1-1-1 0 0,-1 1 1 0 0,0 0-1 0 0,1-1 1 0 0,-1 1-1 0 0,-1-1 1 0 0,1 1-1 0 0,0 0 1 0 0,0 0-1 0 0,-1 0 0 0 0,1 0 1 0 0,-1 0-1 0 0,0 0 1 0 0,0 0-1 0 0,0 0 1 0 0,-3-2-1 0 0,2 2-70 0 0,0 0-1 0 0,-1 0 1 0 0,1 1 0 0 0,-1-1-1 0 0,0 1 1 0 0,0 0-1 0 0,1 0 1 0 0,-1 0 0 0 0,0 0-1 0 0,0 1 1 0 0,0-1-1 0 0,0 1 1 0 0,0 0 0 0 0,1 0-1 0 0,-1 1 1 0 0,-7 0-1 0 0,-8 5-18 0 0,-1 1 0 0 0,1 1 0 0 0,1 0-1 0 0,-29 17 1 0 0,32-17-18 0 0,-18 13 32 0 0,0 1-1 0 0,1 2 0 0 0,1 1 1 0 0,-35 36-1 0 0,18-9 263 0 0,41-44-204 0 0,1 0 0 0 0,0 1 0 0 0,1-1 1 0 0,-9 19-1 0 0,13-26-80 0 0,1 0 0 0 0,-1 1 0 0 0,0-1 0 0 0,1 0 0 0 0,0 1 1 0 0,-1-1-1 0 0,1 0 0 0 0,0 1 0 0 0,-1-1 0 0 0,1 0 0 0 0,0 1 0 0 0,0-1 0 0 0,0 0 1 0 0,0 1-1 0 0,1-1 0 0 0,-1 1 0 0 0,0-1 0 0 0,0 0 0 0 0,1 1 0 0 0,-1-1 0 0 0,1 0 0 0 0,-1 0 1 0 0,1 1-1 0 0,0-1 0 0 0,-1 0 0 0 0,1 0 0 0 0,0 0 0 0 0,0 0 0 0 0,0 0 0 0 0,0 0 1 0 0,0 0-1 0 0,0 0 0 0 0,0 0 0 0 0,0 0 0 0 0,0 0 0 0 0,0-1 0 0 0,1 1 0 0 0,-1-1 1 0 0,0 1-1 0 0,3 0 0 0 0,2 1 23 0 0,0-1 0 0 0,0 0 1 0 0,0 0-1 0 0,0 0 0 0 0,0-1 0 0 0,0 0 1 0 0,12-1-1 0 0,3-2 12 0 0,0-2 0 0 0,0 0-1 0 0,0-1 1 0 0,-1-1 0 0 0,34-16 0 0 0,-13 0-192 0 0,59-41-1 0 0,-90 57 107 0 0,0-1-1 0 0,-1-1 0 0 0,0 0 1 0 0,0 0-1 0 0,-1 0 0 0 0,10-16 1 0 0,-17 24 332 0 0,-1 5-250 0 0,-1 0 0 0 0,0 0-1 0 0,0 0 1 0 0,0-1-1 0 0,0 1 1 0 0,-1 0-1 0 0,-3 6 1 0 0,-2 7 2 0 0,3-6-36 0 0,-23 72 92 0 0,25-74-113 0 0,0 0 1 0 0,1 0 0 0 0,-1 0-1 0 0,2 1 1 0 0,-1-1-1 0 0,3 18 1 0 0,-2-24-177 0 0,1-1 1 0 0,0 0-1 0 0,-1 0 1 0 0,1-1-1 0 0,0 1 1 0 0,0 0-1 0 0,0 0 1 0 0,2 2-1 0 0,0 0-941 0 0,11 5-11084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39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55 7831 0 0,'31'-54'8708'0'0,"-37"64"-5414"0"0,4-5-3002 0 0,-147 270 1990 0 0,48-88-1434 0 0,-28 52-53 0 0,27-39-599 0 0,-86 174 69 0 0,18-31-781 0 0,126-255 379 0 0,36-69-764 0 0,7-14-1949 0 0,5-13-2183 0 0,3-8-1466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4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16 11519 0 0,'-2'1'887'0'0,"-4"4"-658"0"0,0-1 1 0 0,1 1-1 0 0,0-1 0 0 0,-1 2 1 0 0,-6 8-1 0 0,9-10 568 0 0,0 0-1 0 0,1 0 0 0 0,-1 1 0 0 0,1-1 1 0 0,0 1-1 0 0,0 0 0 0 0,0-1 0 0 0,-1 10 1 0 0,3-13-722 0 0,0 0 1 0 0,0 0 0 0 0,0-1-1 0 0,1 1 1 0 0,-1 0 0 0 0,0 0 0 0 0,1-1-1 0 0,-1 1 1 0 0,0 0 0 0 0,1-1-1 0 0,-1 1 1 0 0,1 0 0 0 0,-1-1 0 0 0,1 1-1 0 0,-1-1 1 0 0,1 1 0 0 0,0-1-1 0 0,-1 1 1 0 0,1-1 0 0 0,1 1 0 0 0,-1 0 120 0 0,4 3-57 0 0,0-1 1 0 0,0 0-1 0 0,0-1 0 0 0,0 1 0 0 0,0-1 1 0 0,1 0-1 0 0,-1 0 0 0 0,1 0 0 0 0,-1-1 1 0 0,1 0-1 0 0,9 1 0 0 0,7-1 193 0 0,37-3-1 0 0,-55 2-297 0 0,169-17 529 0 0,180-41-1 0 0,-266 41-482 0 0,193-32-3346 0 0,-246 46 1091 0 0,-7 3-469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4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79 15487 0 0,'0'0'1408'0'0,"2"2"-1162"0"0,5 3 144 0 0,1 0 0 0 0,1 0 1 0 0,-1-1-1 0 0,1 0 0 0 0,-1 0 1 0 0,1-1-1 0 0,0 0 0 0 0,0-1 0 0 0,1 0 1 0 0,13 1-1 0 0,1-1 329 0 0,-1-1-1 0 0,0-1 1 0 0,29-4-1 0 0,-44 3-682 0 0,104-15 840 0 0,-95 12-750 0 0,-1 0-1 0 0,0-1 0 0 0,0 0 1 0 0,25-14-1 0 0,-27 10-125 0 0,-13 5 0 0 0,-1 2 0 0 0,1 1-12 0 0,-1-1 0 0 0,0 1 0 0 0,1 0 1 0 0,-1-1-1 0 0,0 1 0 0 0,1 0 0 0 0,-1-1 0 0 0,0 1 0 0 0,0-1 0 0 0,0 1 0 0 0,0 0 0 0 0,-1-1 0 0 0,1 1 1 0 0,0-1-1 0 0,-1 1 0 0 0,1 0 0 0 0,0-1 0 0 0,-1 1 0 0 0,0 0 0 0 0,1 0 0 0 0,-1-1 0 0 0,0 1 1 0 0,1 0-1 0 0,-1 0 0 0 0,0 0 0 0 0,0 0 0 0 0,0 0 0 0 0,0 0 0 0 0,0 0 0 0 0,0 0 0 0 0,-1 0 0 0 0,1 1 1 0 0,0-1-1 0 0,0 0 0 0 0,0 1 0 0 0,-1-1 0 0 0,-1 0 0 0 0,-2 0-38 0 0,0-1 0 0 0,0 1 0 0 0,0 0 0 0 0,0 1 0 0 0,0-1 0 0 0,0 1 0 0 0,0 0 0 0 0,0 0 0 0 0,-7 1 0 0 0,-10 5-5 0 0,2 0-1 0 0,-1 1 1 0 0,-31 15-1 0 0,18-7 17 0 0,-10 4 29 0 0,2 2 1 0 0,0 1 0 0 0,1 3-1 0 0,2 1 1 0 0,1 2 0 0 0,1 1-1 0 0,-49 51 1 0 0,79-73 1 0 0,0 1 1 0 0,1-1-1 0 0,0 2 1 0 0,1-1-1 0 0,0 1 0 0 0,0-1 1 0 0,0 1-1 0 0,-3 11 0 0 0,8-18 6 0 0,-1 1-1 0 0,0 0 0 0 0,0 0 1 0 0,1 0-1 0 0,0 0 0 0 0,-1-1 1 0 0,1 1-1 0 0,0 0 0 0 0,1 0 1 0 0,-1 0-1 0 0,0 0 0 0 0,1 0 1 0 0,0-1-1 0 0,-1 1 0 0 0,1 0 0 0 0,0 0 1 0 0,0-1-1 0 0,1 1 0 0 0,-1-1 1 0 0,1 1-1 0 0,-1-1 0 0 0,1 1 1 0 0,0-1-1 0 0,0 0 0 0 0,0 0 1 0 0,0 0-1 0 0,0 0 0 0 0,0 0 1 0 0,0 0-1 0 0,1-1 0 0 0,-1 1 0 0 0,3 1 1 0 0,3 0-14 0 0,0 1 1 0 0,-1-1-1 0 0,1-1 0 0 0,0 0 1 0 0,0 0-1 0 0,1 0 0 0 0,-1-1 1 0 0,12 1-1 0 0,70-5-97 0 0,-77 2 108 0 0,242-33-798 0 0,-192 24 237 0 0,-8-3-1453 0 0,-33 8 151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4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7 10103 0 0,'0'0'919'0'0,"-2"-1"-759"0"0,-5-4 1863 0 0,6 5-1882 0 0,1 0 1 0 0,-1 0-1 0 0,0 0 1 0 0,0 0-1 0 0,0 0 0 0 0,0 0 1 0 0,1 0-1 0 0,-1 0 1 0 0,0 0-1 0 0,0 1 1 0 0,1-1-1 0 0,-1 0 1 0 0,0 1-1 0 0,0-1 1 0 0,1 0-1 0 0,-1 1 1 0 0,0-1-1 0 0,1 1 1 0 0,-1 0-1 0 0,0-1 0 0 0,1 1 1 0 0,-2 0-1 0 0,-12 16 671 0 0,7-5-467 0 0,2 0 1 0 0,-1 0-1 0 0,1 0 1 0 0,-5 22-1 0 0,-1 1 153 0 0,-24 63 983 0 0,-78 153-1 0 0,-70 67-602 0 0,-41 81-1073 0 0,175-310-583 0 0,25-54-2306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4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167 370 7831 0 0,'0'0'706'0'0,"-2"1"-578"0"0,-33 60 3267 0 0,-47 107 0 0 0,78-160-3208 0 0,0 0 0 0 0,-1 0-1 0 0,0 0 1 0 0,0-1 0 0 0,-1 1-1 0 0,-13 12 1934 0 0,19-23-1477 0 0,1-10-190 0 0,0 0 1 0 0,1 0-1 0 0,0-1 1 0 0,9-23-1 0 0,24-55 448 0 0,-11 31-537 0 0,-12 28-260 0 0,1 1 1 0 0,2 1 0 0 0,1 0-1 0 0,2 1 1 0 0,40-52 0 0 0,-46 67-99 0 0,1 0 1 0 0,1 1-1 0 0,0 0 1 0 0,1 1 0 0 0,1 1-1 0 0,0 0 1 0 0,0 1-1 0 0,1 1 1 0 0,0 0-1 0 0,1 2 1 0 0,36-13-1 0 0,-21 13-17 0 0,-1 1 0 0 0,1 2-1 0 0,0 2 1 0 0,1 0-1 0 0,-1 3 1 0 0,0 0-1 0 0,0 2 1 0 0,1 2-1 0 0,-1 1 1 0 0,-1 1 0 0 0,64 22-1 0 0,-83-24 9 0 0,-1 1-1 0 0,1 1 1 0 0,-1 0 0 0 0,23 15-1 0 0,-32-19 16 0 0,-1-1 0 0 0,1 1-1 0 0,-1 0 1 0 0,1 0-1 0 0,-1 1 1 0 0,0-1 0 0 0,0 0-1 0 0,0 1 1 0 0,-1-1-1 0 0,1 1 1 0 0,0 0 0 0 0,-1-1-1 0 0,0 1 1 0 0,1 0 0 0 0,-1 0-1 0 0,0 0 1 0 0,-1 0-1 0 0,1 0 1 0 0,0 0 0 0 0,-1 0-1 0 0,0 0 1 0 0,0 0-1 0 0,0 0 1 0 0,0 0 0 0 0,0 0-1 0 0,0 0 1 0 0,-1 0 0 0 0,-1 4-1 0 0,0 0 49 0 0,-1 1-1 0 0,-1-1 1 0 0,0 0-1 0 0,0 0 1 0 0,0 0 0 0 0,-1 0-1 0 0,-7 8 1 0 0,-43 39 263 0 0,38-39-271 0 0,-22 21-13 0 0,-1-1 1 0 0,-2-3-1 0 0,-1-1 0 0 0,-84 44 0 0 0,-97 21-254 0 0,201-87 142 0 0,9-3-37 0 0,-1-1 0 0 0,0-1 0 0 0,-31 5 0 0 0,6-7-2447 0 0,42-17-6918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4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512 108 14943 0 0,'0'0'4164'0'0,"1"-1"-3745"0"0,1 0-281 0 0,0 0 1 0 0,0 0-1 0 0,0 0 1 0 0,0 0-1 0 0,-1-1 0 0 0,1 1 1 0 0,0-1-1 0 0,-1 0 1 0 0,1 1-1 0 0,-1-1 1 0 0,0 0-1 0 0,1 0 1 0 0,-1 0-1 0 0,0 1 0 0 0,0-1 1 0 0,0-1-1 0 0,-1 1 1 0 0,1 0-1 0 0,0 0 1 0 0,-1 0-1 0 0,1 0 0 0 0,-1-3 1 0 0,1 1-111 0 0,0-1 0 0 0,-1 1 0 0 0,1-1 0 0 0,-1 1 0 0 0,0-1 0 0 0,0 1 0 0 0,-2-6-1 0 0,2 9-22 0 0,0 0 0 0 0,-1-1-1 0 0,1 1 1 0 0,-1 0 0 0 0,0 0-1 0 0,1 0 1 0 0,-1-1 0 0 0,0 1-1 0 0,0 0 1 0 0,0 0-1 0 0,0 0 1 0 0,0 0 0 0 0,0 0-1 0 0,0 0 1 0 0,0 1 0 0 0,0-1-1 0 0,0 0 1 0 0,-1 0-1 0 0,1 1 1 0 0,0-1 0 0 0,0 1-1 0 0,-1-1 1 0 0,1 1 0 0 0,0 0-1 0 0,-1-1 1 0 0,1 1 0 0 0,-2 0-1 0 0,-5-1-25 0 0,1 1-1 0 0,0 0 1 0 0,0 1 0 0 0,-1-1-1 0 0,1 1 1 0 0,0 1 0 0 0,0-1-1 0 0,-8 4 1 0 0,-55 23-171 0 0,44-15 192 0 0,1 1 0 0 0,0 1 0 0 0,1 1 0 0 0,1 2 0 0 0,-28 25 0 0 0,1 6 0 0 0,-44 57 0 0 0,85-95 21 0 0,1 0 0 0 0,-11 19 0 0 0,16-25-9 0 0,1-1 0 0 0,0 1-1 0 0,0 0 1 0 0,0 0-1 0 0,1 1 1 0 0,-1-1-1 0 0,1 0 1 0 0,1 0-1 0 0,-1 7 1 0 0,1-11-4 0 0,0-1 0 0 0,1 1 0 0 0,-1 0 0 0 0,1-1 1 0 0,-1 1-1 0 0,1-1 0 0 0,-1 1 0 0 0,1-1 0 0 0,0 0 0 0 0,-1 1 0 0 0,1-1 1 0 0,0 0-1 0 0,-1 1 0 0 0,1-1 0 0 0,0 0 0 0 0,-1 0 0 0 0,1 1 0 0 0,1-1 0 0 0,-1 0 11 0 0,4 2-11 0 0,0-1 1 0 0,1 0-1 0 0,-1 0 0 0 0,0 0 0 0 0,1-1 1 0 0,-1 1-1 0 0,1-1 0 0 0,-1-1 0 0 0,1 1 0 0 0,5-2 1 0 0,9-2-38 0 0,26-9 1 0 0,-35 9 7 0 0,23-8-37 0 0,0-1 0 0 0,-2-2 0 0 0,1-2-1 0 0,-2 0 1 0 0,0-2 0 0 0,27-24-1 0 0,-39 25-10 0 0,-17 17 461 0 0,-2 3-376 0 0,0 0-1 0 0,0 0 1 0 0,0 0-1 0 0,0-1 1 0 0,-1 1-1 0 0,1 0 1 0 0,0 0-1 0 0,-2 3 1 0 0,1 1 16 0 0,-2 9 11 0 0,1-6-26 0 0,0 1 1 0 0,1 0-1 0 0,0 0 0 0 0,1 14 0 0 0,3-9-4 0 0,0-11-13 0 0,0-2-2 0 0,-1 3-27 0 0,-2-4-211 0 0,1 1 0 0 0,0-1 0 0 0,0 1 0 0 0,0-1 0 0 0,0 1 0 0 0,0-1 0 0 0,0 0 0 0 0,0 1 0 0 0,0-1 0 0 0,1 0 0 0 0,-1 0 0 0 0,2 1 0 0 0,8 5-7075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4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1 850 16127 0 0,'0'0'1242'0'0,"0"-2"-812"0"0,8-15-140 0 0,1-5 3495 0 0,10-39-1 0 0,-9 19-2573 0 0,-3 8-796 0 0,1 1 0 0 0,2 1 0 0 0,18-44-1 0 0,-14 49-478 0 0,1 1 0 0 0,1 0 0 0 0,2 1-1 0 0,0 0 1 0 0,38-37 0 0 0,-26 33-255 0 0,2 2 0 0 0,0 2-1 0 0,60-36 1 0 0,-34 28-882 0 0,97-39 1 0 0,65-5-2560 0 0,-169 61 1678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3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173 232 5983 0 0,'-52'-10'871'0'0,"35"9"993"0"0,0 0 0 0 0,0 1 0 0 0,1 1 0 0 0,-1 0 0 0 0,-20 5 2265 0 0,40-6-3385 0 0,156-30 2176 0 0,-61 10-2144 0 0,283-35 759 0 0,-203 33-1167 0 0,-96 9-395 0 0,-1-4 0 0 0,122-41 1 0 0,-177 46-616 0 0,-25 11 269 0 0,-12 3-5829 0 0,-1 1-1036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1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208 123 12439 0 0,'0'0'958'0'0,"-1"1"-452"0"0,-7 2 293 0 0,0 0 0 0 0,0 1 0 0 0,0 0 0 0 0,1 0 0 0 0,-13 10 0 0 0,9-5-417 0 0,0 1-1 0 0,-17 20 0 0 0,7-3-403 0 0,2 0 0 0 0,-18 35 0 0 0,33-55 115 0 0,1 0 0 0 0,0 0 0 0 0,1 0 0 0 0,-1 0 0 0 0,2 1-1 0 0,-1-1 1 0 0,1 1 0 0 0,0 0 0 0 0,0-1 0 0 0,1 1 0 0 0,1 12 0 0 0,0-17-21 0 0,-1 1 0 0 0,1-1 0 0 0,0 1 1 0 0,0-1-1 0 0,0 0 0 0 0,0 1 0 0 0,1-1 1 0 0,-1 0-1 0 0,1 0 0 0 0,0 0 0 0 0,4 6 1 0 0,-4-8-36 0 0,0 1 0 0 0,0 0 0 0 0,0-1 0 0 0,0 1 0 0 0,0-1 0 0 0,1 1 0 0 0,-1-1 0 0 0,0 0 0 0 0,1 0 0 0 0,-1 0 0 0 0,1 0 0 0 0,-1 0 0 0 0,1-1 0 0 0,-1 1 0 0 0,1-1 0 0 0,0 0 0 0 0,4 0 0 0 0,5-1 74 0 0,-1-1 0 0 0,1-1 0 0 0,-1 0-1 0 0,0-1 1 0 0,0 0 0 0 0,13-6 0 0 0,-18 7-67 0 0,87-42 204 0 0,-55 25-212 0 0,-26 14-22 0 0,-1 0-1 0 0,0-1 1 0 0,-1 0 0 0 0,1 0-1 0 0,-1-2 1 0 0,15-15 0 0 0,-22 21-28 0 0,0-1 0 0 0,0 0 0 0 0,0 1 0 0 0,-1-1 0 0 0,1 0 0 0 0,-1 0 1 0 0,0 0-1 0 0,0-1 0 0 0,-1 1 0 0 0,1 0 0 0 0,-1-1 0 0 0,0 1 0 0 0,0-1 1 0 0,0 1-1 0 0,-1-1 0 0 0,0 0 0 0 0,1 1 0 0 0,-2-1 0 0 0,1 1 1 0 0,-1-1-1 0 0,-1-8 0 0 0,-2 0-84 0 0,-1 1-1 0 0,-1-1 1 0 0,0 1 0 0 0,0 0 0 0 0,-1 1 0 0 0,0 0-1 0 0,-13-15 1 0 0,-6-3-588 0 0,-37-31-1 0 0,58 56 513 0 0,0 0-1 0 0,0 1 1 0 0,0-1 0 0 0,-9-2-1 0 0,14 5 163 0 0,-1 1 0 0 0,0 0 0 0 0,0 0 0 0 0,1 0 0 0 0,-1 0 1 0 0,0 0-1 0 0,0 0 0 0 0,0 0 0 0 0,1 0 0 0 0,-1 0 0 0 0,0 1 0 0 0,0-1 0 0 0,1 0 0 0 0,-1 0 0 0 0,0 1 0 0 0,1-1 0 0 0,-1 0 0 0 0,0 1 0 0 0,1-1 0 0 0,-1 1 0 0 0,0-1 0 0 0,1 0 1 0 0,-1 1-1 0 0,1 0 0 0 0,-2 0 0 0 0,-10 16-35 0 0,10-13-183 0 0,1 0 0 0 0,-1 0 1 0 0,1 0-1 0 0,0 1 0 0 0,0-1 1 0 0,0 7-1 0 0,1 4-6341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4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55 7831 0 0,'0'0'603'0'0,"2"-1"-396"0"0,23-14 1921 0 0,-10 2 5162 0 0,-14 12-6366 0 0,0-1-69 0 0,0 2-776 0 0,-1 0 0 0 0,0-1 0 0 0,1 1 0 0 0,-1 0 0 0 0,0-1 0 0 0,0 1 0 0 0,0 0 0 0 0,1-1 0 0 0,-1 1 0 0 0,0 0 0 0 0,0-1 0 0 0,0 1 0 0 0,0 0 1 0 0,0-1-1 0 0,0 1 0 0 0,0-1 0 0 0,0 1 0 0 0,0 0 0 0 0,0-1 0 0 0,0 1 0 0 0,0-1 0 0 0,0 1 0 0 0,0 0 0 0 0,0-1 0 0 0,0 1 0 0 0,0 0 0 0 0,0-1 0 0 0,0 1 0 0 0,-1-1 0 0 0,1 1 0 0 0,0 0 0 0 0,0-1 0 0 0,0 1 1 0 0,-1 0-1 0 0,1-1 0 0 0,-2 0-5 0 0,1 0 1 0 0,0 0 0 0 0,-1 1 0 0 0,1-1 0 0 0,-1 0-1 0 0,1 1 1 0 0,-1-1 0 0 0,1 1 0 0 0,-3-1-1 0 0,-3 0-32 0 0,1 0-1 0 0,-1 1 0 0 0,1 0 1 0 0,-9 0-1 0 0,-5 4-20 0 0,0 0 1 0 0,0 1-1 0 0,1 1 0 0 0,0 1 1 0 0,-31 17-1 0 0,-85 57 34 0 0,101-59-53 0 0,-168 126 123 0 0,168-122-98 0 0,19-15 32 0 0,1 1 1 0 0,0 0-1 0 0,1 1 0 0 0,1 0 1 0 0,-17 23-1 0 0,28-34-45 0 0,0 0 0 0 0,0-1 0 0 0,0 1 0 0 0,0 0 0 0 0,0-1 0 0 0,0 1 0 0 0,0 0 0 0 0,1 0 0 0 0,-1 0 0 0 0,1 0 0 0 0,0 0 0 0 0,-1 0 0 0 0,1-1 0 0 0,0 1 0 0 0,0 0 0 0 0,0 0 0 0 0,0 0 0 0 0,1 0 0 0 0,-1 0 0 0 0,1 3 0 0 0,0-3 3 0 0,0-1-1 0 0,1 1 0 0 0,-1 0 1 0 0,0-1-1 0 0,0 1 1 0 0,1 0-1 0 0,-1-1 0 0 0,1 0 1 0 0,-1 1-1 0 0,1-1 0 0 0,0 0 1 0 0,0 0-1 0 0,-1 0 1 0 0,1 0-1 0 0,0 0 0 0 0,0 0 1 0 0,0-1-1 0 0,4 2 0 0 0,4 0 40 0 0,1 0 0 0 0,-1 0 1 0 0,1-1-1 0 0,-1-1 0 0 0,1 0 0 0 0,14-1 0 0 0,-2-2 3 0 0,41-11 0 0 0,-36 6-52 0 0,-1-1 1 0 0,0-2-1 0 0,0 0 0 0 0,-1-2 0 0 0,-1-1 1 0 0,0-1-1 0 0,-1-1 0 0 0,-1-1 1 0 0,0-1-1 0 0,24-26 0 0 0,-43 41-7 0 0,3-5 0 0 0,2 1 0 0 0,13-10 0 0 0,-13 12 0 0 0,1 6-12 0 0,-6 1-47 0 0,-2-1 27 0 0,1 1-1 0 0,-1 0 0 0 0,0 0 0 0 0,0 0 1 0 0,0 1-1 0 0,0-1 0 0 0,0 1 0 0 0,0-1 1 0 0,-1 1-1 0 0,1-1 0 0 0,-1 1 0 0 0,0 0 0 0 0,0-1 1 0 0,0 1-1 0 0,0 0 0 0 0,0 0 0 0 0,-1 0 1 0 0,1 0-1 0 0,0 5 0 0 0,-1 0-97 0 0,3 14-860 0 0,2 13-2389 0 0,0-12-2936 0 0,0-8 247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43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0 458 13503 0 0,'0'0'1224'0'0,"2"-1"-1008"0"0,8-2 341 0 0,-1-1 1 0 0,0 0-1 0 0,0-1 0 0 0,0 0 0 0 0,-1 0 1 0 0,1-1-1 0 0,-1 0 0 0 0,-1 0 0 0 0,1-1 0 0 0,-1 0 1 0 0,0-1-1 0 0,6-9 0 0 0,24-22 328 0 0,-7 10-813 0 0,95-81 376 0 0,-110 99-408 0 0,0 1 0 0 0,1 0 0 0 0,0 1 0 0 0,1 0-1 0 0,0 2 1 0 0,33-11 0 0 0,-47 17-41 0 0,0 0 0 0 0,-1 1 0 0 0,1-1 0 0 0,0 1 0 0 0,0 0 0 0 0,0 0 0 0 0,0 0 0 0 0,0 0 0 0 0,0 0 0 0 0,0 1 0 0 0,-1-1 0 0 0,1 1 0 0 0,0 0 0 0 0,0-1 0 0 0,0 2 0 0 0,-1-1 0 0 0,1 0 0 0 0,3 3 0 0 0,-3-2 3 0 0,-1 0 0 0 0,1 0 0 0 0,-1 1 0 0 0,0-1 0 0 0,0 1-1 0 0,0-1 1 0 0,0 1 0 0 0,0 0 0 0 0,-1 0 0 0 0,1 0 0 0 0,-1 0-1 0 0,0 0 1 0 0,0 0 0 0 0,0 0 0 0 0,1 7 0 0 0,-1 1 97 0 0,0-1-1 0 0,0 1 1 0 0,-1-1 0 0 0,-1 1-1 0 0,-3 20 1 0 0,-17 52 477 0 0,19-76-550 0 0,-2 5-5 0 0,2-9-4 0 0,1 1 1 0 0,0-1-1 0 0,0 1 1 0 0,0-1-1 0 0,1 1 0 0 0,-1 0 1 0 0,1-1-1 0 0,0 7 1 0 0,1-6 36 0 0,1 3-62 0 0,-1-7 1 0 0,0 0 0 0 0,-1 0 0 0 0,1 1-1 0 0,-1-1 1 0 0,1 0 0 0 0,-1 0 0 0 0,1-1 0 0 0,-1 1-1 0 0,1 0 1 0 0,0 0 0 0 0,-1 0 0 0 0,1 0-1 0 0,-1 0 1 0 0,1-1 0 0 0,-1 1 0 0 0,1 0-1 0 0,-1 0 1 0 0,1-1 0 0 0,-1 1 0 0 0,1-1-1 0 0,-1 1-4 0 0,9-5-36 0 0,-1-1 0 0 0,0 0 1 0 0,0 0-1 0 0,0-1 0 0 0,6-8 0 0 0,34-42-108 0 0,-37 43 117 0 0,33-39-139 0 0,97-92 1 0 0,-126 133 156 0 0,0 0-1 0 0,0 1 1 0 0,1 1 0 0 0,29-15-1 0 0,-34 20 11 0 0,1 0 0 0 0,0 1 0 0 0,0 1 0 0 0,0 0 0 0 0,0 0-1 0 0,1 1 1 0 0,24 0 0 0 0,-28 2 32 0 0,-4-1 25 0 0,-1 1 0 0 0,0 0 1 0 0,1 0-1 0 0,-1 1 0 0 0,0-1 1 0 0,1 1-1 0 0,-1 0 0 0 0,0 0 1 0 0,7 3-1 0 0,-10-3-7 0 0,0 0 0 0 0,0 0 0 0 0,0 0 0 0 0,0 0 0 0 0,0 0 0 0 0,0 0-1 0 0,0 0 1 0 0,0 0 0 0 0,0 0 0 0 0,-1 0 0 0 0,1 1 0 0 0,0-1 0 0 0,-1 0 0 0 0,1 2 0 0 0,6 20 273 0 0,-6-17-269 0 0,1 3 5 0 0,0 0 1 0 0,-1 1 0 0 0,-1-1-1 0 0,1 1 1 0 0,-1-1 0 0 0,-3 15-1 0 0,-13 57 470 0 0,-1 1-239 0 0,11-44-447 0 0,3-25-87 0 0,1 1-1 0 0,0 14 0 0 0,2-26-1017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43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67 100 7367 0 0,'0'0'667'0'0,"2"0"-176"0"0,17 7 8921 0 0,2 4-6207 0 0,15 7-1688 0 0,-24-14-1269 0 0,0-1 0 0 0,1-1 0 0 0,-1 0-1 0 0,1 0 1 0 0,-1-1 0 0 0,1-1 0 0 0,-1 0 0 0 0,1-1 0 0 0,-1 0-1 0 0,1-1 1 0 0,16-5 0 0 0,-21 5-239 0 0,1-1 1 0 0,-1 0-1 0 0,0 0 0 0 0,0-1 1 0 0,0 0-1 0 0,-1 0 0 0 0,1-1 0 0 0,-1 0 1 0 0,0 0-1 0 0,-1-1 0 0 0,1 0 1 0 0,-1 0-1 0 0,0 0 0 0 0,-1-1 1 0 0,1 0-1 0 0,-1 0 0 0 0,5-10 0 0 0,-7 6-94 0 0,-3 10 67 0 0,1 0-1 0 0,-1 0 1 0 0,0 0 0 0 0,0 0 0 0 0,0 1-1 0 0,0-1 1 0 0,-1 0 0 0 0,1 0-1 0 0,0 0 1 0 0,0 0 0 0 0,0 0-1 0 0,-1 0 1 0 0,1 0 0 0 0,-1 0-1 0 0,1 0 1 0 0,0 1 0 0 0,-1-1 0 0 0,0 0-1 0 0,1 0 1 0 0,-1 0 0 0 0,1 1-1 0 0,-1-1 1 0 0,0 0 0 0 0,1 1-1 0 0,-3-2 1 0 0,1 1-6 0 0,0 1-1 0 0,0-1 1 0 0,0 0 0 0 0,0 1-1 0 0,0-1 1 0 0,0 1-1 0 0,0 0 1 0 0,0-1 0 0 0,0 1-1 0 0,0 0 1 0 0,-3 1-1 0 0,-3 0-22 0 0,0 0-1 0 0,1 1 0 0 0,-1 0 1 0 0,1 0-1 0 0,-12 6 0 0 0,-3 4 38 0 0,2 0-1 0 0,0 2 0 0 0,0 0 1 0 0,-23 23-1 0 0,-65 74-20 0 0,85-86 30 0 0,15-16 3 0 0,-9 8 42 0 0,-22 32 0 0 0,35-44-36 0 0,1 0-1 0 0,0 1 1 0 0,0-1-1 0 0,0 1 1 0 0,1-1-1 0 0,-1 1 1 0 0,2 0-1 0 0,-1 0 1 0 0,0 0-1 0 0,1 0 1 0 0,0 10-1 0 0,1-14 0 0 0,0 0-1 0 0,0 0 1 0 0,1 0-1 0 0,-1 0 0 0 0,1 0 1 0 0,-1 0-1 0 0,1 0 1 0 0,0 0-1 0 0,0-1 1 0 0,0 1-1 0 0,0 0 1 0 0,0 0-1 0 0,0-1 1 0 0,0 1-1 0 0,1 0 1 0 0,-1-1-1 0 0,1 1 1 0 0,-1-1-1 0 0,1 0 0 0 0,-1 0 1 0 0,1 1-1 0 0,0-1 1 0 0,0 0-1 0 0,0 0 1 0 0,-1 0-1 0 0,1-1 1 0 0,0 1-1 0 0,0 0 1 0 0,0-1-1 0 0,4 1 1 0 0,2 1 4 0 0,0-1 0 0 0,0 0 1 0 0,1-1-1 0 0,-1 0 0 0 0,0 0 1 0 0,12-2-1 0 0,5-2-290 0 0,-1-2 0 0 0,1-1-1 0 0,-2-1 1 0 0,24-10 0 0 0,88-51-4173 0 0,-92 46 2520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43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1168 2 18023 0 0,'0'0'1632'0'0,"-2"-1"-1344"0"0,-1 1-147 0 0,0-1-1 0 0,-1 1 0 0 0,1 0 1 0 0,0 0-1 0 0,-1 1 1 0 0,1-1-1 0 0,-1 1 1 0 0,1-1-1 0 0,0 1 0 0 0,0 0 1 0 0,0 0-1 0 0,-1 1 1 0 0,1-1-1 0 0,0 1 1 0 0,0-1-1 0 0,1 1 0 0 0,-6 4 1 0 0,-5 4 248 0 0,0 1 0 0 0,-15 17 0 0 0,25-24-340 0 0,-32 35 624 0 0,-55 87 0 0 0,20-26-288 0 0,-136 185 59 0 0,131-179-378 0 0,-290 453 13 0 0,361-553-80 0 0,-12 21-51 0 0,-2 0 0 0 0,-1 0 0 0 0,-24 24 0 0 0,36-44-115 0 0,-1 1 1 0 0,-18 11-1 0 0,2-7-2020 0 0,-1-6-4625 0 0,10-6-224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4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16007 0 0,'0'0'4952'0'0,"3"-1"-4146"0"0,7-1-333 0 0,1 0 0 0 0,-1 1 1 0 0,1 1-1 0 0,0-1 0 0 0,0 2 1 0 0,13 1-1 0 0,7 0 40 0 0,430-7 1460 0 0,-18-46-1890 0 0,-180 3-1683 0 0,-251 46 913 0 0,-1 1-1 0 0,0 0 1 0 0,0 0-1 0 0,14 1 1 0 0,-22 1-852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4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84 7831 0 0,'0'0'1140'0'0,"-1"2"596"0"0,0 0-1095 0 0,-1 0 418 0 0,1 1 0 0 0,0 0 0 0 0,-1 0 0 0 0,1 1 1 0 0,0-1-1 0 0,0 0 0 0 0,0 3 0 0 0,1-4-900 0 0,0-1 0 0 0,0 0 0 0 0,1 1 0 0 0,-1-1 0 0 0,0 0 0 0 0,0 0-1 0 0,1 1 1 0 0,-1-1 0 0 0,1 0 0 0 0,-1 0 0 0 0,1 0 0 0 0,0 1 0 0 0,-1-1 0 0 0,1 0 0 0 0,0 0 0 0 0,0 0 0 0 0,0 0 0 0 0,0 0 0 0 0,-1 0 0 0 0,1-1 0 0 0,1 1 0 0 0,0 1-1 0 0,5 2 86 0 0,-1 0-1 0 0,1-1 0 0 0,-1 0 1 0 0,1 0-1 0 0,0-1 0 0 0,0 0 1 0 0,1 0-1 0 0,-1 0 0 0 0,0-1 1 0 0,1 0-1 0 0,8 0 0 0 0,3-1-52 0 0,0-1 0 0 0,0 0 0 0 0,24-6 0 0 0,-23 3-135 0 0,0-1-1 0 0,0 0 0 0 0,20-10 0 0 0,-32 12-78 0 0,-1-1 0 0 0,0 1 0 0 0,0-1 0 0 0,-1-1-1 0 0,1 1 1 0 0,-1-1 0 0 0,0 0 0 0 0,0-1 0 0 0,-1 0-1 0 0,1 0 1 0 0,4-6 0 0 0,-9 10 6 0 0,0 0 1 0 0,0 1-1 0 0,0-1 0 0 0,0 1 0 0 0,-1-1 1 0 0,1 0-1 0 0,0 0 0 0 0,-1 0 0 0 0,0 1 1 0 0,1-1-1 0 0,-1 0 0 0 0,0 0 0 0 0,0 0 1 0 0,0 0-1 0 0,0 0 0 0 0,0 1 0 0 0,0-1 1 0 0,0 0-1 0 0,-1 0 0 0 0,1 0 0 0 0,-1 0 1 0 0,1 1-1 0 0,-1-1 0 0 0,0 0 0 0 0,0 1 1 0 0,0-1-1 0 0,0 0 0 0 0,0 1 1 0 0,0-1-1 0 0,0 1 0 0 0,0 0 0 0 0,-1-1 1 0 0,1 1-1 0 0,0 0 0 0 0,-1 0 0 0 0,1-1 1 0 0,-1 1-1 0 0,0 0 0 0 0,1 1 0 0 0,-1-1 1 0 0,0 0-1 0 0,1 0 0 0 0,-1 1 0 0 0,0-1 1 0 0,0 1-1 0 0,0 0 0 0 0,1-1 0 0 0,-1 1 1 0 0,0 0-1 0 0,0 0 0 0 0,-2 0 0 0 0,-11 1-29 0 0,1 0-1 0 0,-1 1 0 0 0,1 1 1 0 0,0 0-1 0 0,-19 7 0 0 0,-68 31 31 0 0,92-37 11 0 0,-38 17 15 0 0,-60 40 1 0 0,80-44 39 0 0,1 2 1 0 0,1 0-1 0 0,-33 35 1 0 0,54-49-42 0 0,0-1-1 0 0,0 1 1 0 0,1-1 0 0 0,0 1 0 0 0,0 0-1 0 0,0 0 1 0 0,0 1 0 0 0,-3 9 0 0 0,6-13-9 0 0,-1 0 0 0 0,1 0 0 0 0,-1 0 0 0 0,1-1 0 0 0,0 1 1 0 0,0 0-1 0 0,0 0 0 0 0,0 0 0 0 0,0 0 0 0 0,0 0 0 0 0,1 0 1 0 0,-1 0-1 0 0,1-1 0 0 0,-1 1 0 0 0,1 0 0 0 0,0 0 0 0 0,-1-1 1 0 0,1 1-1 0 0,0 0 0 0 0,0-1 0 0 0,0 1 0 0 0,0-1 0 0 0,1 1 0 0 0,-1-1 1 0 0,0 1-1 0 0,1-1 0 0 0,-1 0 0 0 0,1 0 0 0 0,-1 0 0 0 0,1 0 1 0 0,2 2-1 0 0,8 3-185 0 0,0-1-1 0 0,0 0 1 0 0,1-1 0 0 0,0-1 0 0 0,25 5 0 0 0,-3-4-1185 0 0,35 0 0 0 0,-18-4-954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4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3 521 1839 0 0,'0'2'696'0'0,"-1"8"2928"0"0,0-1-1 0 0,1 0 1 0 0,1 15-1 0 0,4-4-1193 0 0,-3-16-2115 0 0,0-1 0 0 0,1 1 1 0 0,-1 0-1 0 0,1-1 0 0 0,0 1 0 0 0,4 4 0 0 0,-6-8-266 0 0,0 2 636 0 0,11 5 1082 0 0,-6-3-1246 0 0,-4-2-13 0 0,-1-3-52 0 0,5-2-254 0 0,0 0 0 0 0,-1 0 0 0 0,0-1 0 0 0,0 0 0 0 0,0 0 0 0 0,0 0-1 0 0,0 0 1 0 0,-1-1 0 0 0,0 0 0 0 0,0 0 0 0 0,0 0 0 0 0,-1 0 0 0 0,4-7 0 0 0,5-12 196 0 0,17-45 1 0 0,-19 43-276 0 0,-4 11-76 0 0,12-29 100 0 0,23-43-1 0 0,-33 73-137 0 0,1 0 0 0 0,0 0-1 0 0,1 1 1 0 0,1 1 0 0 0,0-1-1 0 0,22-18 1 0 0,-14 16-17 0 0,0 1 0 0 0,1 1 0 0 0,0 1 0 0 0,1 1-1 0 0,0 0 1 0 0,1 2 0 0 0,0 0 0 0 0,1 2 0 0 0,0 0 0 0 0,0 2 0 0 0,33-5 0 0 0,198-13-359 0 0,37 3-280 0 0,-205 9-336 0 0,-28 1-6435 0 0,-18 1-1310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13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3679 0 0,'0'0'284'0'0,"4"-3"2309"0"0,-3 2-1895 0 0,-1 1 0 0 0,1 0 1 0 0,0-1-1 0 0,0 1 0 0 0,0 0 1 0 0,0 0-1 0 0,0-1 0 0 0,0 1 1 0 0,0 0-1 0 0,-1 0 0 0 0,1 0 1 0 0,2 0-1 0 0,14 7 2890 0 0,-10-3-3425 0 0,0 1-1 0 0,11 10 1 0 0,-15-12 389 0 0,0 0-390 0 0,1 1 0 0 0,-1 0 0 0 0,0 1 0 0 0,0-1 1 0 0,0 1-1 0 0,0-1 0 0 0,-1 1 0 0 0,0 0 0 0 0,3 7 0 0 0,-1 4 346 0 0,6 27 0 0 0,-8-29-348 0 0,-1 0-1 0 0,0 0 1 0 0,-1 0 0 0 0,0 0-1 0 0,-5 24 1 0 0,-21 68 308 0 0,19-79-362 0 0,0-3-47 0 0,-14 62 54 0 0,21-84 24 0 0,11 0 6 0 0,-10-2-137 0 0,1 0 0 0 0,-1 1 0 0 0,1-1 0 0 0,-1 0 0 0 0,0 0 0 0 0,1 0 0 0 0,-1 0 0 0 0,1 0 0 0 0,-1-1 0 0 0,2 1-1 0 0,4-2 8 0 0,-1-1 0 0 0,1 0-1 0 0,-1 0 1 0 0,0 0 0 0 0,0-1 0 0 0,0 0-1 0 0,-1 0 1 0 0,11-10 0 0 0,38-45-32 0 0,-39 42 19 0 0,24-34-128 0 0,-21 27 37 0 0,26-26 1 0 0,-18 25 10 0 0,-14 16 80 0 0,0 8 0 0 0,-11 1-1 0 0,1 1 0 0 0,-1-1 0 0 0,0 1-1 0 0,1 0 1 0 0,-1 0 0 0 0,0-1 0 0 0,1 1 0 0 0,-1 0-1 0 0,0 0 1 0 0,0 0 0 0 0,0 1 0 0 0,0-1 0 0 0,0 0 0 0 0,0 0-1 0 0,0 1 1 0 0,0-1 0 0 0,0 0 0 0 0,-1 1 0 0 0,1-1-1 0 0,-1 1 1 0 0,2 1 0 0 0,0 6-11 0 0,0-1 1 0 0,3 15-1 0 0,-4-14 9 0 0,7 62 47 0 0,0 8 51 0 0,-6-71-87 0 0,0 1 0 0 0,0-1 0 0 0,1 0 0 0 0,-1-1 0 0 0,2 1 0 0 0,-1 0 0 0 0,6 7 0 0 0,-7-12 4 0 0,1 1 1 0 0,-1-1 0 0 0,1-1-1 0 0,0 1 1 0 0,-1 0 0 0 0,1-1-1 0 0,0 1 1 0 0,1-1 0 0 0,-1 0 0 0 0,0 0-1 0 0,1 0 1 0 0,-1 0 0 0 0,1-1-1 0 0,4 2 1 0 0,-2-2 18 0 0,0 1 1 0 0,1-1-1 0 0,-1-1 1 0 0,0 1-1 0 0,1-1 0 0 0,-1 0 1 0 0,0 0-1 0 0,7-2 1 0 0,1-1 22 0 0,-1 0 1 0 0,-1 0-1 0 0,1-2 1 0 0,-1 1-1 0 0,1-2 1 0 0,-1 0 0 0 0,19-12-1 0 0,-4-3 98 0 0,-2-1 0 0 0,0-1-1 0 0,-1-1 1 0 0,-1-2 0 0 0,22-31 0 0 0,66-93 251 0 0,105-132-576 0 0,-211 275-105 0 0,1 0 0 0 0,0 0 0 0 0,0 1 0 0 0,1-1 0 0 0,-1 2 0 0 0,2-1 0 0 0,-1 1 0 0 0,14-8 0 0 0,-19 13-646 0 0,6 11-2292 0 0,-1 1 1437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1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498 176 1839 0 0,'2'-2'134'0'0,"6"-8"2258"0"0,-1-1 1 0 0,0 1-1 0 0,0-1 1 0 0,-1-1-1 0 0,-1 0 1 0 0,8-22-1 0 0,-5 13-2211 0 0,-7 19-86 0 0,-1 1 1 0 0,1-1 0 0 0,-1 1-1 0 0,1 0 1 0 0,-1-1 0 0 0,1 0 0 0 0,-1 1-1 0 0,0-1 1 0 0,0 1 0 0 0,0-1-1 0 0,0 1 1 0 0,0-1 0 0 0,0 1 0 0 0,0-1-1 0 0,-1 1 1 0 0,1-1 0 0 0,0 1 0 0 0,-2-4-1 0 0,1 4-38 0 0,0-1 0 0 0,0 1-1 0 0,-1 0 1 0 0,1-1 0 0 0,-1 1 0 0 0,1 0-1 0 0,-1 0 1 0 0,1 0 0 0 0,-1 0 0 0 0,0 0-1 0 0,1 0 1 0 0,-1 0 0 0 0,0 1 0 0 0,0-1-1 0 0,-3 0 1 0 0,-1 0 7 0 0,0 0-1 0 0,0 0 1 0 0,0 0-1 0 0,-1 1 1 0 0,1 0-1 0 0,0 1 1 0 0,-1-1-1 0 0,1 1 1 0 0,0 0-1 0 0,-12 4 1 0 0,-5 4-11 0 0,-31 14 1 0 0,45-19-37 0 0,-36 19 14 0 0,0 1 0 0 0,-44 32 0 0 0,67-40-3 0 0,1 1 1 0 0,0 1-1 0 0,1 1 0 0 0,1 1 0 0 0,-25 33 0 0 0,38-45 31 0 0,0 0-1 0 0,1 0 0 0 0,1 1 0 0 0,-1 0 0 0 0,1 0 0 0 0,-5 18 0 0 0,8-25-44 0 0,1 0 0 0 0,-1 1 1 0 0,1-1-1 0 0,0 1 0 0 0,-1-1 0 0 0,1 1 0 0 0,0-1 1 0 0,0 1-1 0 0,1-1 0 0 0,-1 1 0 0 0,1-1 0 0 0,-1 0 0 0 0,1 1 1 0 0,0-1-1 0 0,-1 1 0 0 0,1-1 0 0 0,0 0 0 0 0,1 0 1 0 0,-1 0-1 0 0,0 1 0 0 0,1-1 0 0 0,-1 0 0 0 0,1-1 0 0 0,0 1 1 0 0,-1 0-1 0 0,1 0 0 0 0,0-1 0 0 0,0 1 0 0 0,0-1 1 0 0,0 0-1 0 0,0 1 0 0 0,4 0 0 0 0,0 1 4 0 0,1-1 0 0 0,0 0 0 0 0,1 0 0 0 0,-1-1-1 0 0,0 1 1 0 0,0-2 0 0 0,1 1 0 0 0,-1-1 0 0 0,0 0 0 0 0,0-1-1 0 0,1 1 1 0 0,9-4 0 0 0,9-2 2 0 0,50-19-1 0 0,-71 23-19 0 0,16-6 13 0 0,-1-2-1 0 0,0 0 1 0 0,0-1 0 0 0,-1-1 0 0 0,0 0 0 0 0,-1-2-1 0 0,-1 0 1 0 0,0-1 0 0 0,19-23 0 0 0,-23 24 34 0 0,1-2 163 0 0,-1 0 1 0 0,18-27-1 0 0,-30 42-165 0 0,-1 0-1 0 0,1 0 1 0 0,-1 0-1 0 0,1 0 1 0 0,0 0-1 0 0,-1 0 1 0 0,1 0-1 0 0,0 0 0 0 0,0 0 1 0 0,0 1-1 0 0,0-1 1 0 0,0 0-1 0 0,0 0 1 0 0,0 1-1 0 0,0-1 1 0 0,0 1-1 0 0,0-1 0 0 0,0 1 1 0 0,0-1-1 0 0,2 1 1 0 0,-2 0-26 0 0,0 0 1 0 0,1 0-1 0 0,-1 1 1 0 0,0-1-1 0 0,0 1 1 0 0,0-1-1 0 0,0 1 1 0 0,0 0-1 0 0,0-1 1 0 0,0 1-1 0 0,0 0 1 0 0,0 0-1 0 0,0-1 1 0 0,0 1-1 0 0,0 0 1 0 0,-1 0-1 0 0,1 0 1 0 0,0 0-1 0 0,-1 0 1 0 0,2 2-1 0 0,1 2 5 0 0,0 0 0 0 0,-1 0 0 0 0,0 1 1 0 0,0-1-1 0 0,0 1 0 0 0,0-1 0 0 0,-1 1 0 0 0,1 6 0 0 0,-1 5 71 0 0,0 24 1 0 0,-2-23-79 0 0,3 22 1 0 0,0 28-1423 0 0,-2-57 892 0 0,0-9-939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1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39 17791 0 0,'5'-5'318'0'0,"0"0"-1"0"0,1 0 0 0 0,-1 1 1 0 0,1 0-1 0 0,8-5 0 0 0,2 2-276 0 0,-12 8 0 0 0,-2 0 31 0 0,0-1 552 0 0,8 9 1054 0 0,-9-7-1577 0 0,1 0-1 0 0,-1 0 0 0 0,0 0 1 0 0,0 0-1 0 0,0 0 1 0 0,0 1-1 0 0,0-1 0 0 0,-1 0 1 0 0,1 1-1 0 0,-1-1 1 0 0,1 0-1 0 0,-1 1 1 0 0,0-1-1 0 0,0 0 0 0 0,0 1 1 0 0,0-1-1 0 0,0 1 1 0 0,-1-1-1 0 0,1 0 1 0 0,-1 1-1 0 0,0 1 0 0 0,-3 7 127 0 0,0 0 0 0 0,0-1-1 0 0,-7 11 1 0 0,10-18-166 0 0,-43 75 680 0 0,19-34-445 0 0,-38 92 1 0 0,58-123-432 0 0,3-10-60 0 0,8 3-5771 0 0,-6-5 5890 0 0,0-1 1 0 0,1 0-1 0 0,-1 0 1 0 0,0 0 0 0 0,0 0-1 0 0,1 1 1 0 0,-1-1-1 0 0,0 0 1 0 0,0 0-1 0 0,1 0 1 0 0,-1 0-1 0 0,0 0 1 0 0,0 0-1 0 0,1 0 1 0 0,-1 0-1 0 0,0 0 1 0 0,0 0-1 0 0,1 0 1 0 0,-1 0 0 0 0,11-1-1817 0 0,2-4-26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1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26 4607 0 0,'0'0'354'0'0,"2"-1"-233"0"0,25-11 1511 0 0,-12 6 3602 0 0,0-1 5744 0 0,-14 9-10926 0 0,-1-1 0 0 0,1 1 0 0 0,-1-1 0 0 0,1 0 1 0 0,-1 1-1 0 0,0-1 0 0 0,0 1 0 0 0,0-1 0 0 0,1 1 0 0 0,-2-1 1 0 0,1 1-1 0 0,0-1 0 0 0,0 0 0 0 0,0 1 0 0 0,-1 2 0 0 0,-5 14 56 0 0,-1 1-1 0 0,-1-1 1 0 0,0-1-1 0 0,-2 1 1 0 0,-16 23-1 0 0,-4 8 11 0 0,-16 37-14 0 0,-33 55-60 0 0,78-140-360 0 0,-3 5 634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1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1071 1 16583 0 0,'0'0'1276'0'0,"-1"0"-822"0"0,-1 0-423 0 0,0 0 1 0 0,0 1-1 0 0,0-1 1 0 0,0 1 0 0 0,0-1-1 0 0,0 1 1 0 0,0 0-1 0 0,0 0 1 0 0,0 0 0 0 0,0 0-1 0 0,1 0 1 0 0,-1 0-1 0 0,0 1 1 0 0,-1 1 0 0 0,-24 27 1172 0 0,16-17-621 0 0,-149 178 2722 0 0,79-84-2793 0 0,5 3 0 0 0,-83 160 0 0 0,-141 306 188 0 0,215-398-655 0 0,-5 6-433 0 0,84-173 196 0 0,-18 33-294 0 0,21-40-93 0 0,1-1 0 0 0,-1 0-1 0 0,0 0 1 0 0,1 0 0 0 0,-5 3 0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1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14743 0 0,'0'0'4374'0'0,"2"0"-2841"0"0,22 7 99 0 0,0-1 0 0 0,40 5 0 0 0,54-2-88 0 0,-33-3-756 0 0,468 4-1034 0 0,-533-11-849 0 0,-1-1-1 0 0,0-1 0 0 0,0 0 0 0 0,-1-2 1 0 0,22-7-1 0 0,-23 6-907 0 0</inkml:trace>
  <inkml:trace contextRef="#ctx0" brushRef="#br0" timeOffset="1">1125 57 16495 0 0,'0'0'760'0'0,"0"2"-21"0"0,-1 20-111 0 0,-1 1 0 0 0,-1-1 1 0 0,-1-1-1 0 0,-10 36 0 0 0,-38 85 4259 0 0,15-46-3611 0 0,-3 0-1080 0 0,39-94-299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1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41 153 1375 0 0,'-1'3'107'0'0,"-13"32"276"0"0,6-14 4716 0 0,2 1 0 0 0,-6 26 3187 0 0,19-35-6300 0 0,-6-11-1880 0 0,0 0 1 0 0,1 0-1 0 0,-1 0 0 0 0,1-1 1 0 0,-1 1-1 0 0,1 0 0 0 0,-1-1 1 0 0,1 1-1 0 0,0-1 0 0 0,0 0 0 0 0,0 1 1 0 0,0-1-1 0 0,0 0 0 0 0,0 0 1 0 0,0 0-1 0 0,0 0 0 0 0,0-1 0 0 0,0 1 1 0 0,1-1-1 0 0,-1 1 0 0 0,0-1 1 0 0,0 0-1 0 0,1 0 0 0 0,-1 1 1 0 0,0-2-1 0 0,0 1 0 0 0,1 0 0 0 0,-1 0 1 0 0,0-1-1 0 0,4-1 0 0 0,1 0-2 0 0,-1-1 1 0 0,1 0-1 0 0,-1-1 0 0 0,0 1 0 0 0,0-1 0 0 0,0-1 0 0 0,-1 1 0 0 0,9-9 0 0 0,118-101 517 0 0,-99 90-618 0 0,2 2-1 0 0,0 1 0 0 0,1 2 0 0 0,43-16 0 0 0,-55 25-14 0 0,2 0 0 0 0,25-5 0 0 0,-43 13 11 0 0,0 0 0 0 0,0 1 0 0 0,-1 0 0 0 0,1 0 0 0 0,0 1 0 0 0,0 0-1 0 0,0 0 1 0 0,0 1 0 0 0,0 0 0 0 0,0 0 0 0 0,10 4 0 0 0,-15-4 9 0 0,-1 0 1 0 0,0 0 0 0 0,0 0-1 0 0,0 0 1 0 0,0 0-1 0 0,0 1 1 0 0,0-1 0 0 0,0 0-1 0 0,0 1 1 0 0,0 0 0 0 0,-1 0-1 0 0,1-1 1 0 0,-1 1-1 0 0,1 0 1 0 0,-1 0 0 0 0,2 4-1 0 0,-2-3 0 0 0,0 0-1 0 0,0 0 0 0 0,0 1 1 0 0,0-1-1 0 0,-1 0 1 0 0,0 0-1 0 0,0 1 0 0 0,0-1 1 0 0,0 0-1 0 0,-1 7 1 0 0,-2 4 10 0 0,-1-1 0 0 0,-1 1 1 0 0,0-1-1 0 0,-10 20 0 0 0,10-24-3 0 0,-34 60 23 0 0,28-51-151 0 0,-1 1 0 0 0,2 1 0 0 0,-10 26 0 0 0,19-42-289 0 0,0 0 0 0 0,0 0 0 0 0,1 0-1 0 0,-1 0 1 0 0,1 0 0 0 0,0 0 0 0 0,0 0 0 0 0,1 6 0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1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60 8751 0 0,'58'-33'1208'0'0,"-34"17"9450"0"0,-24 16-10600 0 0,0 0 0 0 0,1-1 0 0 0,-1 1 0 0 0,0 0 0 0 0,0 0 1 0 0,0 0-1 0 0,0 0 0 0 0,0 0 0 0 0,0 0 0 0 0,0 0 1 0 0,1-1-1 0 0,-1 1 0 0 0,0 0 0 0 0,0 0 0 0 0,0 0 1 0 0,0 0-1 0 0,0 0 0 0 0,0-1 0 0 0,0 1 0 0 0,0 0 0 0 0,0 0 1 0 0,0 0-1 0 0,0 0 0 0 0,0-1 0 0 0,0 1 0 0 0,0 0 1 0 0,0 0-1 0 0,0 0 0 0 0,0 0 0 0 0,0 0 0 0 0,0-1 1 0 0,0 1-1 0 0,0 0 0 0 0,0 0 0 0 0,0 0 0 0 0,0 0 0 0 0,0 0 1 0 0,-1-1-1 0 0,1 1 0 0 0,0 0 0 0 0,0 0 0 0 0,0 0 1 0 0,0 0-1 0 0,0 0 0 0 0,0 0 0 0 0,0 0 0 0 0,-1-1 1 0 0,1 1-1 0 0,0 0 0 0 0,0 0 0 0 0,0 0 0 0 0,0 0 0 0 0,0 0 1 0 0,-1 0-1 0 0,1 0 0 0 0,0 0 0 0 0,0 0 0 0 0,0 0 1 0 0,0 0-1 0 0,-1 0 0 0 0,-8-4 611 0 0,4 4-585 0 0,0 0 0 0 0,0 0 0 0 0,0 1 0 0 0,-1-1 0 0 0,1 1 0 0 0,0 1 0 0 0,0-1 0 0 0,0 1 0 0 0,-8 3 0 0 0,-4 4-35 0 0,-21 13-1 0 0,27-15 35 0 0,-8 5-36 0 0,1 1 0 0 0,0 1 0 0 0,1 1 1 0 0,0 0-1 0 0,1 2 0 0 0,1-1 0 0 0,1 2 0 0 0,-20 29 0 0 0,31-40-46 0 0,1-5 4 0 0,0 1-1 0 0,1-1 0 0 0,0 1 0 0 0,-1 0 0 0 0,1 0 0 0 0,0 0 1 0 0,1 0-1 0 0,-1 0 0 0 0,0 0 0 0 0,1 0 0 0 0,0 0 1 0 0,-1 0-1 0 0,1 0 0 0 0,1 5 0 0 0,1-5 49 0 0,0-1-46 0 0,0 0 1 0 0,0-1-1 0 0,1 1 0 0 0,-1-1 0 0 0,1 1 0 0 0,-1-1 0 0 0,1 0 0 0 0,0 0 0 0 0,-1 0 0 0 0,1 0 0 0 0,0-1 0 0 0,-1 1 0 0 0,1-1 0 0 0,0 0 0 0 0,0 1 0 0 0,0-1 0 0 0,0-1 1 0 0,-1 1-1 0 0,1 0 0 0 0,4-2 0 0 0,0 0 3 0 0,-1 0 0 0 0,0-1 0 0 0,1 0 0 0 0,-1-1 0 0 0,10-7 0 0 0,-6 5-16 0 0,10-9-215 0 0,0-1 1 0 0,32-34-1 0 0,-40 38-21 0 0,-11 11 61 0 0,-1 3-605 0 0,-1-2 776 0 0,1 1 1 0 0,-1 0-1 0 0,1 0 1 0 0,-1-1-1 0 0,1 1 1 0 0,-1 0-1 0 0,0 0 1 0 0,1-1-1 0 0,-1 1 0 0 0,-1 0 1 0 0,-1 2-15 0 0,-12 15 12 0 0,0 0 0 0 0,2 1-1 0 0,0 0 1 0 0,1 1 0 0 0,1 1 0 0 0,1 0-1 0 0,1 0 1 0 0,1 1 0 0 0,-6 23-1 0 0,-58 345 1737 0 0,64-337-1348 0 0,0 8 157 0 0,2 1-1 0 0,3 1 0 0 0,11 123 1 0 0,25 134 155 0 0,-33-316-681 0 0,1 0-3 0 0,-1-1 1 0 0,1 1 0 0 0,-1 0-1 0 0,0-1 1 0 0,0 1-1 0 0,0 0 1 0 0,-1-1 0 0 0,1 1-1 0 0,-2 3 1 0 0,-4 1-40 0 0,5-8 17 0 0,0 0-1 0 0,0 0 0 0 0,0 0 1 0 0,0 0-1 0 0,0 0 0 0 0,0 0 0 0 0,0 0 1 0 0,0 0-1 0 0,0 0 0 0 0,0-1 1 0 0,0 1-1 0 0,0 0 0 0 0,0-1 1 0 0,0 1-1 0 0,0-1 0 0 0,0 1 0 0 0,0-1 1 0 0,-1 0-1 0 0,-16-14-207 0 0,17 14 202 0 0,-13-12-537 0 0,2-1 0 0 0,-1 0 0 0 0,-12-20 0 0 0,1-2-547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1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65 22575 0 0,'0'0'2008'0'0,"-5"-13"-1608"0"0,5-4-320 0 0,0 2 464 0 0,7 6 88 0 0,4 3 16 0 0,4 1 8 0 0,4 5-592 0 0,-1 5-64 0 0,3 1-112 0 0,3 5-7240 0 0,0 0-1448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2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6 6911 0 0,'-6'-5'9149'0'0,"0"7"-8101"0"0,3 0-327 0 0,-1 1-526 0 0,0 1 1 0 0,0 0-1 0 0,1 0 1 0 0,-1 0-1 0 0,1 0 1 0 0,0 1-1 0 0,0-1 1 0 0,1 1-1 0 0,-1 0 1 0 0,1 0-1 0 0,-3 9 1 0 0,-1 0 43 0 0,-96 210 854 0 0,-142 227-1 0 0,167-315-1360 0 0,-43 68-365 0 0,104-181 46 0 0,15-22 275 0 0,8-15-1278 0 0,3-6 188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2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249 463 12495 0 0,'-1'2'572'0'0,"-50"78"731"0"0,8 13 4164 0 0,41-104-4673 0 0,-1-8-561 0 0,2 1 1 0 0,0-1-1 0 0,1 0 0 0 0,0 1 0 0 0,6-33 1 0 0,1 18-198 0 0,1 0 1 0 0,15-42-1 0 0,-12 50-8 0 0,0-1 0 0 0,2 2 0 0 0,0-1 0 0 0,2 2 0 0 0,22-29 0 0 0,-22 34-28 0 0,1 1 1 0 0,0 0-1 0 0,1 1 1 0 0,1 1-1 0 0,0 0 1 0 0,34-19-1 0 0,-41 28 43 0 0,0 1 0 0 0,1 0 0 0 0,-1 1 0 0 0,1 1-1 0 0,0-1 1 0 0,0 2 0 0 0,0 0 0 0 0,0 0 0 0 0,0 1 0 0 0,1 1 0 0 0,-1 0-1 0 0,0 1 1 0 0,16 2 0 0 0,-10 0 14 0 0,1 2 0 0 0,-1 0 0 0 0,0 0 0 0 0,0 2 0 0 0,-1 0 0 0 0,0 1 0 0 0,31 21 0 0 0,-39-23-41 0 0,-1 0-1 0 0,0 1 1 0 0,0 0 0 0 0,0 0-1 0 0,-1 1 1 0 0,0 0-1 0 0,-1 0 1 0 0,0 1-1 0 0,0 0 1 0 0,0 0 0 0 0,-2 1-1 0 0,1-1 1 0 0,-1 1-1 0 0,0 0 1 0 0,-1 0 0 0 0,0 0-1 0 0,-1 0 1 0 0,2 18-1 0 0,-3-15-5 0 0,-1 0-1 0 0,0 1 1 0 0,-1-1-1 0 0,0 1 0 0 0,-1-1 1 0 0,-1 0-1 0 0,0 0 1 0 0,-1 0-1 0 0,0 0 0 0 0,-1-1 1 0 0,0 1-1 0 0,-1-1 1 0 0,0 0-1 0 0,-11 13 0 0 0,-7 6 11 0 0,0-1-1 0 0,-3-2 1 0 0,0 0-1 0 0,-2-2 0 0 0,-1-1 1 0 0,-58 38-1 0 0,6-15-19 0 0,-140 61 0 0 0,182-92-383 0 0,1-3-1 0 0,-2-1 0 0 0,0-2 1 0 0,-78 11-1 0 0,105-21-136 0 0,12-1-544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2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97 10591 0 0,'-1'0'819'0'0,"-23"-6"2129"0"0,-30-3 1 0 0,45 8-2231 0 0,-1 0 0 0 0,0 1 0 0 0,1 0 0 0 0,-1 1 1 0 0,0 0-1 0 0,-13 4 0 0 0,12-1-665 0 0,-1 0 0 0 0,1 1 0 0 0,-1 1 0 0 0,1 0 0 0 0,1 0 0 0 0,-1 1 0 0 0,1 1 0 0 0,1 0 0 0 0,-1 0 0 0 0,1 1 0 0 0,1 0 0 0 0,-9 11 0 0 0,-4 8-67 0 0,1 1 0 0 0,1 0 0 0 0,-16 37 0 0 0,28-52 25 0 0,1-1-1 0 0,1 1 0 0 0,1 1 1 0 0,-1-1-1 0 0,-1 17 1 0 0,5-24 26 0 0,0 0 0 0 0,0 1 1 0 0,1-1-1 0 0,0 0 0 0 0,1 0 1 0 0,-1 1-1 0 0,1-1 0 0 0,1 0 1 0 0,-1 0-1 0 0,1 0 0 0 0,0 0 1 0 0,5 10-1 0 0,-5-15-23 0 0,-1 0-1 0 0,0 0 1 0 0,0-1 0 0 0,1 1-1 0 0,-1 0 1 0 0,1-1 0 0 0,0 1-1 0 0,-1-1 1 0 0,1 1 0 0 0,0-1-1 0 0,0 0 1 0 0,0 0-1 0 0,0 0 1 0 0,0 0 0 0 0,0 0-1 0 0,0 0 1 0 0,0 0 0 0 0,1-1-1 0 0,-1 1 1 0 0,0-1 0 0 0,0 0-1 0 0,1 0 1 0 0,-1 1 0 0 0,0-1-1 0 0,0-1 1 0 0,1 1-1 0 0,-1 0 1 0 0,4-1 0 0 0,4-2 48 0 0,0 1 1 0 0,0-2-1 0 0,-1 1 1 0 0,17-9-1 0 0,8-6 50 0 0,-1-1-1 0 0,42-31 1 0 0,-61 40-91 0 0,-1-2 0 0 0,0 1 1 0 0,-1-2-1 0 0,0 0 0 0 0,-1 0 0 0 0,0-1 0 0 0,13-22 0 0 0,-20 27-18 0 0,0-1 0 0 0,0 1 0 0 0,-1-1 0 0 0,-1 1 0 0 0,1-1 0 0 0,-1 0 0 0 0,-1 0 0 0 0,0 0 0 0 0,-1 0 0 0 0,0 0 0 0 0,0 0 0 0 0,-1 0 0 0 0,-3-17 0 0 0,0 9-144 0 0,-1 0 0 0 0,0 1 0 0 0,-2-1 0 0 0,0 1 0 0 0,0 1 0 0 0,-17-26 0 0 0,3 13-561 0 0,20 28 396 0 0,17-2-9090 0 0,0 1 3609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2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 17191 0 0,'0'0'1558'0'0,"1"-1"-1282"0"0,0 1-90 0 0,-1 0 0 0 0,1 0 0 0 0,-1 0 1 0 0,0 0-1 0 0,1 0 0 0 0,-1 0 0 0 0,1 0 1 0 0,-1 0-1 0 0,1 0 0 0 0,-1 0 0 0 0,0 0 1 0 0,1 0-1 0 0,-1 0 0 0 0,1 0 0 0 0,-1 0 1 0 0,0 1-1 0 0,1-1 0 0 0,-1 0 1 0 0,1 0-1 0 0,-1 0 0 0 0,0 1 0 0 0,1-1 1 0 0,-1 0-1 0 0,0 0 0 0 0,1 1 0 0 0,-1-1 1 0 0,0 0-1 0 0,0 1 0 0 0,1-1 0 0 0,-1 1 1 0 0,3 6-552 0 0,-2-2 454 0 0,0 0 0 0 0,-1-1 0 0 0,1 1 0 0 0,-1 0 0 0 0,-1-1 1 0 0,1 1-1 0 0,0 0 0 0 0,-1-1 0 0 0,0 1 0 0 0,0-1 0 0 0,-3 7 0 0 0,-3 8 132 0 0,-12 23 0 0 0,10-23-68 0 0,-50 93 300 0 0,12-24-1207 0 0,20-29-2940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2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12 3679 0 0,'14'-11'15774'0'0,"-22"18"-14905"0"0,-21 22 144 0 0,-2-1-1 0 0,-50 34 1 0 0,14-11-355 0 0,-138 108 67 0 0,185-139-740 0 0,18-18-58 0 0,4 1-191 0 0,6 4 176 0 0,0 0 1 0 0,0 0-1 0 0,1 0 0 0 0,15 8 0 0 0,-13-8-8 0 0,1 1 0 0 0,20 18-1 0 0,-15-9 64 0 0,0 1-1 0 0,-2 0 1 0 0,0 2 0 0 0,-1 0-1 0 0,12 22 1 0 0,-25-39 44 0 0,0 0 0 0 0,0-1 0 0 0,0 1 0 0 0,0 0 0 0 0,0 0 1 0 0,0 0-1 0 0,-1 0 0 0 0,1 0 0 0 0,-1 0 0 0 0,0 0 0 0 0,0 0 0 0 0,0 0 0 0 0,0-1 0 0 0,-1 1 0 0 0,0 5 0 0 0,-1-4 27 0 0,1 0-1 0 0,-1 0 0 0 0,0-1 1 0 0,0 1-1 0 0,0-1 1 0 0,0 1-1 0 0,-1-1 0 0 0,1 0 1 0 0,-1 0-1 0 0,-4 3 1 0 0,-5 4 107 0 0,0-1 1 0 0,-1-1 0 0 0,0 0 0 0 0,-27 12-1 0 0,12-9-125 0 0,0-1 0 0 0,-1-2 0 0 0,0 0-1 0 0,-49 5 1 0 0,73-13-341 0 0,-53 6 759 0 0,29-7-2025 0 0,3-5-4664 0 0,14 0-1132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1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9671 0 0,'0'0'14008'0'0,"0"1"-13872"0"0,0 3-101 0 0,0-1-1 0 0,-1 0 1 0 0,1 0-1 0 0,-1 1 1 0 0,0-1-1 0 0,0 0 1 0 0,-1 0-1 0 0,1 0 1 0 0,0 0-1 0 0,-4 4 1 0 0,-22 30 96 0 0,11-18-85 0 0,-71 86 97 0 0,26-33-86 0 0,45-56-45 0 0,10-11-9 0 0,1 1 0 0 0,-11 12 1 0 0,16-15 38 0 0,1 3-20 0 0,0-5-19 0 0,0 0 1 0 0,-1 0-1 0 0,1 0 1 0 0,0 0-1 0 0,0 0 1 0 0,0 0-1 0 0,0 0 1 0 0,0 0-1 0 0,0-1 1 0 0,1 1-1 0 0,-1 0 1 0 0,0-1 0 0 0,0 1-1 0 0,0-1 1 0 0,3 1-1 0 0,-3 0 5 0 0,8 1 1 0 0,0-1 1 0 0,-1 1 0 0 0,1-1-1 0 0,0-1 1 0 0,-1 0-1 0 0,1 0 1 0 0,0-1-1 0 0,12-2 1 0 0,3 0 21 0 0,28-3 37 0 0,99-26 0 0 0,-95 23-125 0 0,-48 8-138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2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35 17479 0 0,'0'-6'1580'0'0,"0"5"-1522"0"0,0 0 0 0 0,0 0 0 0 0,0 0 0 0 0,0-1 0 0 0,0 1 0 0 0,0 0 0 0 0,0 0 0 0 0,-1 0-1 0 0,1 0 1 0 0,0 0 0 0 0,-1 0 0 0 0,1 0 0 0 0,-1 0 0 0 0,1 0 0 0 0,-1 0 0 0 0,1 0 0 0 0,-1 0 0 0 0,0 0 0 0 0,1 1 0 0 0,-1-1-1 0 0,0 0 1 0 0,0 0 0 0 0,0 1 0 0 0,0-1 0 0 0,0 0 0 0 0,0 1 0 0 0,0-1 0 0 0,0 1 0 0 0,0-1 0 0 0,0 1 0 0 0,0 0 0 0 0,0-1 0 0 0,0 1-1 0 0,-2 0 1 0 0,-1-1 194 0 0,0 1 0 0 0,-1 0 0 0 0,1 1-1 0 0,0-1 1 0 0,0 1 0 0 0,-6 1-1 0 0,-13 5 56 0 0,1 1-1 0 0,1 1 0 0 0,-31 17 1 0 0,23-11-198 0 0,-108 57-5 0 0,124-65-175 0 0,-1 1 0 0 0,1 0 1 0 0,0 1-1 0 0,1 0 0 0 0,0 1 0 0 0,-16 17 0 0 0,27-24 33 0 0,0-1 0 0 0,0 0 0 0 0,0 1 0 0 0,1-1 0 0 0,-1 1 0 0 0,1-1 0 0 0,-1 1 0 0 0,1-1 0 0 0,0 1 0 0 0,0-1 0 0 0,0 1 0 0 0,0 0 0 0 0,1-1 0 0 0,-1 1 0 0 0,1-1 0 0 0,-1 1 0 0 0,3 3 0 0 0,0 3-6 0 0,1-1-1 0 0,0 0 1 0 0,0 0 0 0 0,0-1-1 0 0,1 1 1 0 0,0-1-1 0 0,1 0 1 0 0,6 6 0 0 0,3 3 14 0 0,2-1 1 0 0,18 13-1 0 0,-1-4 5 0 0,-10-7 118 0 0,35 32 0 0 0,-53-43-19 0 0,0 0 0 0 0,0 1 0 0 0,-1 0 0 0 0,1 0 0 0 0,-2 0 0 0 0,1 1 0 0 0,-1 0-1 0 0,0 0 1 0 0,5 15 0 0 0,-8-19-50 0 0,0-1 0 0 0,-1 1 0 0 0,1 0 0 0 0,-1 0-1 0 0,0 0 1 0 0,0 0 0 0 0,0 0 0 0 0,-1 0 0 0 0,0 0 0 0 0,1-1 0 0 0,-1 1-1 0 0,-1 0 1 0 0,1 0 0 0 0,0-1 0 0 0,-1 1 0 0 0,0-1 0 0 0,0 1 0 0 0,0-1-1 0 0,0 0 1 0 0,0 1 0 0 0,-1-1 0 0 0,1-1 0 0 0,-1 1 0 0 0,-5 4 0 0 0,-3 3 18 0 0,-1-2-1 0 0,0 1 1 0 0,0-2 0 0 0,-1 1 0 0 0,-17 6 0 0 0,-30 11 81 0 0,-99 29 1 0 0,121-45-116 0 0,-1-1 0 0 0,1-1 1 0 0,-76 1-1 0 0,107-8-14 0 0,1 0-1 0 0,-1 0 1 0 0,-8-3-1 0 0,14 3-84 0 0,-1 0-1 0 0,1-1 0 0 0,-1 1 0 0 0,1-1 0 0 0,0 1 1 0 0,-1-1-1 0 0,1 0 0 0 0,-1 1 0 0 0,1-1 1 0 0,0 0-1 0 0,0 0 0 0 0,-1 0 0 0 0,1 0 0 0 0,0 0 1 0 0,0 0-1 0 0,0 0 0 0 0,0 0 0 0 0,0-1 1 0 0,-1-1-1 0 0,-1-9-959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2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7 16095 0 0,'2'-1'738'0'0,"0"0"-474"0"0,14-3 566 0 0,-14 4 212 0 0,-3 5-806 0 0,1 0 1 0 0,-1 1 0 0 0,0-1-1 0 0,-1 1 1 0 0,1-1 0 0 0,-1 0 0 0 0,0 0-1 0 0,0 0 1 0 0,-1 0 0 0 0,1 0 0 0 0,-1-1-1 0 0,-5 7 1 0 0,-6 6 275 0 0,-28 28 0 0 0,13-16 61 0 0,13-10-380 0 0,-6 4 160 0 0,-37 52-1 0 0,54-68-331 0 0,1 0 1 0 0,-1 1-1 0 0,2-1 1 0 0,-1 1-1 0 0,1 0 0 0 0,0 0 1 0 0,1 0-1 0 0,0 0 1 0 0,0 1-1 0 0,1-1 0 0 0,0 1 1 0 0,0 12-1 0 0,1-17-16 0 0,1 1 0 0 0,0-1 0 0 0,0 0 1 0 0,0 0-1 0 0,1 0 0 0 0,-1 1 0 0 0,1-2 0 0 0,0 1 0 0 0,0 0 0 0 0,1 0 0 0 0,-1-1 0 0 0,1 1 0 0 0,-1-1 0 0 0,1 1 1 0 0,0-1-1 0 0,1 0 0 0 0,-1-1 0 0 0,0 1 0 0 0,1 0 0 0 0,6 3 0 0 0,1 0 8 0 0,-1-1 0 0 0,1-1-1 0 0,0 1 1 0 0,0-2 0 0 0,0 1-1 0 0,19 2 1 0 0,-23-6-11 0 0,-1 1-1 0 0,1-1 1 0 0,-1 0 0 0 0,1 0-1 0 0,-1-1 1 0 0,1 0 0 0 0,-1 0-1 0 0,1 0 1 0 0,-1-1 0 0 0,0 0-1 0 0,0-1 1 0 0,0 1 0 0 0,0-1-1 0 0,0 0 1 0 0,0 0-1 0 0,7-7 1 0 0,-9 7 1 0 0,0 0-1 0 0,0-1 1 0 0,0 0-1 0 0,0 0 1 0 0,-1 0-1 0 0,0 0 0 0 0,0 0 1 0 0,0-1-1 0 0,0 0 1 0 0,-1 1-1 0 0,1-1 1 0 0,-1 0-1 0 0,0 0 1 0 0,-1 0-1 0 0,1-1 1 0 0,-1 1-1 0 0,0 0 1 0 0,-1-1-1 0 0,1 1 1 0 0,-1-7-1 0 0,-2-10 64 0 0,-1 1 0 0 0,0-1-1 0 0,-10-28 1 0 0,-25-63 52 0 0,28 88-114 0 0,5 10-129 0 0,-15-28-1 0 0,18 40 68 0 0,0-1 1 0 0,0 1-1 0 0,0 0 0 0 0,0 0 1 0 0,-1 0-1 0 0,1 0 0 0 0,-1 1 1 0 0,1-1-1 0 0,-1 0 1 0 0,0 1-1 0 0,0 0 0 0 0,-1 0 1 0 0,1 0-1 0 0,-4-2 0 0 0,6 4-196 0 0,11 11-9221 0 0,2 2 3151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3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1 512 14279 0 0,'0'0'9999'0'0,"1"-3"-9381"0"0,30-40 440 0 0,1 1 0 0 0,49-50 0 0 0,-13 29-966 0 0,97-72 1 0 0,-133 112-217 0 0,68-37-1 0 0,-81 51 81 0 0,1 0-1 0 0,0 2 1 0 0,0 0-1 0 0,1 1 1 0 0,26-4-1 0 0,-28 8 22 0 0,-18 2 20 0 0,0 0 0 0 0,-1 0 0 0 0,1 0 0 0 0,0 0 0 0 0,-1 0 0 0 0,1 0 0 0 0,0 0 0 0 0,-1 0 0 0 0,1 1 0 0 0,0-1 0 0 0,-1 0 0 0 0,1 0 0 0 0,0 1 0 0 0,-1-1 0 0 0,1 0 0 0 0,-1 1 0 0 0,2 0 0 0 0,-1 0 0 0 0,0 1-1 0 0,-1-1 1 0 0,1 1 0 0 0,0 0 0 0 0,-1-1-1 0 0,1 1 1 0 0,-1-1 0 0 0,1 1 0 0 0,-1 0-1 0 0,0 0 1 0 0,0-1 0 0 0,0 1 0 0 0,0 0-1 0 0,0-1 1 0 0,0 3 0 0 0,-5 28-16 0 0,5-31 19 0 0,-20 71-23 0 0,13-49 11 0 0,1 0 0 0 0,1 0-1 0 0,-3 31 1 0 0,7-35 12 0 0,0 0 0 0 0,2 0 0 0 0,0 0 0 0 0,2 0 0 0 0,9 36 0 0 0,-9-43 0 0 0,1 0 0 0 0,1-1 0 0 0,0 0 0 0 0,1 0 0 0 0,0 0 0 0 0,0 0 0 0 0,1-1 0 0 0,1 0 0 0 0,-1-1 0 0 0,13 11 0 0 0,-18-18-5 0 0,15 15-1511 0 0,20 13 1 0 0,-30-25 702 0 0,-1-1 0 0 0,1 0 1 0 0,0 0-1 0 0,0-1 0 0 0,1 0 0 0 0,-1 0 0 0 0,9 2 1 0 0,3-2-6938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3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63 13591 0 0,'1'-3'78'0'0,"0"1"-1"0"0,0-1 1 0 0,0 1-1 0 0,1 0 1 0 0,-1-1-1 0 0,1 1 1 0 0,0 0-1 0 0,-1 0 1 0 0,1 0-1 0 0,0 0 0 0 0,0 1 1 0 0,0-1-1 0 0,1 1 1 0 0,-1-1-1 0 0,0 1 1 0 0,1-1-1 0 0,-1 1 1 0 0,4-1-1 0 0,14-6 1006 0 0,1 2 0 0 0,25-6 1 0 0,-46 13-1006 0 0,1-1 0 0 0,0 0 1 0 0,0 0-1 0 0,-1 0 0 0 0,1 0 1 0 0,0 0-1 0 0,-1 1 0 0 0,1-1 1 0 0,-1 0-1 0 0,1 0 0 0 0,0 1 1 0 0,-1-1-1 0 0,1 1 0 0 0,-1-1 1 0 0,1 0-1 0 0,-1 1 1 0 0,1-1-1 0 0,-1 1 0 0 0,1-1 1 0 0,-1 1-1 0 0,1 1 0 0 0,0-1 129 0 0,1 2-79 0 0,0 0 1 0 0,0 0-1 0 0,0 1 0 0 0,0-1 0 0 0,-1 1 0 0 0,1-1 0 0 0,-1 1 0 0 0,0 0 1 0 0,0-1-1 0 0,-1 1 0 0 0,1 0 0 0 0,-1 0 0 0 0,0-1 0 0 0,0 1 1 0 0,0 7-1 0 0,-2 4 61 0 0,0-1 0 0 0,-7 24 1 0 0,-1-3 134 0 0,-28 62 0 0 0,-25 31 206 0 0,39-82-363 0 0,-76 135 74 0 0,-125 168-1 0 0,224-347-245 0 0,-24 33-509 0 0,-20 41 0 0 0,44-74-2 0 0,13-12-4297 0 0,2-6 3022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3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126 570 9215 0 0,'0'0'422'0'0,"-2"-1"-13"0"0,-17-8-577 0 0,16 7 706 0 0,1 1 0 0 0,0-1 0 0 0,0 0 0 0 0,-1 0 0 0 0,1 0 0 0 0,0 0 0 0 0,1 0 0 0 0,-3-3 1 0 0,3 4-161 0 0,0-1 1 0 0,0 1-1 0 0,1-1 1 0 0,-1 0-1 0 0,0 1 1 0 0,1-1-1 0 0,-1 0 1 0 0,1 0-1 0 0,0 0 1 0 0,-1 1-1 0 0,1-1 1 0 0,0 0 0 0 0,0-2-1 0 0,1 1-286 0 0,-1 0 0 0 0,1 1 0 0 0,-1-1 0 0 0,1 0-1 0 0,0 0 1 0 0,1-2 0 0 0,3-5 354 0 0,0 0-1 0 0,1 1 0 0 0,0 0 1 0 0,13-14-1 0 0,33-31 499 0 0,-34 37-643 0 0,18-17 110 0 0,1 2 0 0 0,76-50 0 0 0,94-35-87 0 0,-74 58-280 0 0,-109 51-38 0 0,1 0-1 0 0,0 2 1 0 0,41-6 0 0 0,-59 11-6 0 0,1 0 0 0 0,-1 1 0 0 0,0 0 0 0 0,0 1 0 0 0,0-1 0 0 0,0 1 0 0 0,0 1 0 0 0,-1-1 0 0 0,1 1 0 0 0,0 1 0 0 0,8 3 0 0 0,-11-4 0 0 0,0 1 0 0 0,0-1 0 0 0,0 1 0 0 0,0 0 0 0 0,-1 0 0 0 0,0 0 0 0 0,1 1 0 0 0,-1-1 0 0 0,0 1 0 0 0,0 0 0 0 0,-1 0 0 0 0,1 0 0 0 0,-1 0 0 0 0,0 0 0 0 0,0 0 0 0 0,-1 1 0 0 0,3 7 0 0 0,-1 4 19 0 0,-1-1 0 0 0,0 1 0 0 0,-1 0 0 0 0,-1-1 0 0 0,0 1 0 0 0,-1 0-1 0 0,-1-1 1 0 0,-1 1 0 0 0,0-1 0 0 0,-10 30 0 0 0,-4-2 58 0 0,-1 0 1 0 0,-34 57-1 0 0,-68 92 127 0 0,105-173-191 0 0,0 0-1 0 0,0-2 1 0 0,-2 1-1 0 0,-22 17 1 0 0,26-25-10 0 0,-1-1 1 0 0,0 0-1 0 0,0-1 0 0 0,-1 0 1 0 0,0-2-1 0 0,-31 11 1 0 0,-2-5-30 0 0,0-2 1 0 0,-80 7 0 0 0,-99-13-883 0 0,127-10-544 0 0,97 6 161 0 0,12-11-2025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3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313 561 8287 0 0,'-1'3'639'0'0,"-9"13"-294"0"0,-14 19-1 0 0,16-25 511 0 0,0-1-1 0 0,-1 1 1 0 0,0-1 0 0 0,0-1 0 0 0,-1 0-1 0 0,0 0 1 0 0,-1-1 0 0 0,0 0-1 0 0,-16 7 1 0 0,13-7-1 0 0,-1-1 1 0 0,-1-1-1 0 0,-17 4 1 0 0,27-8-560 0 0,1 0 0 0 0,-1 0 0 0 0,1-1 1 0 0,-1 0-1 0 0,1 0 0 0 0,-1 0 0 0 0,1 0 1 0 0,-1-1-1 0 0,1 0 0 0 0,-1 0 0 0 0,1 0 1 0 0,-9-4-1 0 0,13 3-224 0 0,0 1 0 0 0,0 0 1 0 0,1-1-1 0 0,-1 0 0 0 0,0 1 1 0 0,1-1-1 0 0,-1 1 0 0 0,1-1 0 0 0,-1 0 1 0 0,1 1-1 0 0,0-1 0 0 0,0 0 1 0 0,0 1-1 0 0,0-4 0 0 0,1-2 9 0 0,-1 0 0 0 0,2 0 0 0 0,-1 0 1 0 0,1 0-1 0 0,0 0 0 0 0,0 0 0 0 0,1 1 0 0 0,0-1 0 0 0,5-8 0 0 0,4-5 103 0 0,23-28 0 0 0,84-91 399 0 0,-30 35-240 0 0,-59 69-648 0 0,2 1 1 0 0,0 2-1 0 0,3 1 1 0 0,0 1-1 0 0,2 3 1 0 0,1 0-1 0 0,69-35 1 0 0,-94 56-528 0 0,0 1 0 0 0,0 0 0 0 0,1 0 1 0 0,25-4-1 0 0,-10 6-962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3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21 5983 0 0,'-1'1'3234'0'0,"-28"39"4041"0"0,2 2-3305 0 0,-50 87-2399 0 0,34-54-321 0 0,16-33-860 0 0,-29 56 390 0 0,52-89-679 0 0,-1 2 0 0 0,1-1 0 0 0,1 0 0 0 0,0 1 0 0 0,1 0 0 0 0,0-1 0 0 0,-1 23-1 0 0,3-31-85 0 0,-1 0 0 0 0,1 0 0 0 0,0 0 0 0 0,1 0 0 0 0,-1 0 0 0 0,0 0 0 0 0,1 0 0 0 0,-1 0 0 0 0,1 0 0 0 0,-1 0 0 0 0,1 0 0 0 0,0-1 0 0 0,0 1 0 0 0,0 0 0 0 0,0 0 0 0 0,0-1 1 0 0,0 1-1 0 0,0-1 0 0 0,1 1 0 0 0,-1-1 0 0 0,1 1 0 0 0,-1-1 0 0 0,1 0 0 0 0,-1 0 0 0 0,4 2 0 0 0,-1-2 7 0 0,-1 0 1 0 0,1 0-1 0 0,-1 0 1 0 0,1 0 0 0 0,0-1-1 0 0,0 0 1 0 0,-1 0-1 0 0,1 0 1 0 0,0 0 0 0 0,0 0-1 0 0,-1-1 1 0 0,1 0 0 0 0,4-1-1 0 0,14-4 22 0 0,0-2 1 0 0,0 0-1 0 0,0-1 1 0 0,-1-1-1 0 0,0-2 0 0 0,-1 0 1 0 0,-1 0-1 0 0,0-2 1 0 0,0-1-1 0 0,-2 0 0 0 0,0-1 1 0 0,0-1-1 0 0,21-29 0 0 0,-29 32-23 0 0,-1 0 0 0 0,0 0-1 0 0,-1-1 1 0 0,-1 0 0 0 0,0-1-1 0 0,-1 1 1 0 0,-1-1-1 0 0,0 0 1 0 0,2-21 0 0 0,-5 25-17 0 0,0 1 1 0 0,-1-1 0 0 0,0 0 0 0 0,-1 1 0 0 0,0-1-1 0 0,-1 1 1 0 0,0-1 0 0 0,-1 1 0 0 0,0 0 0 0 0,-1 0-1 0 0,0 0 1 0 0,-1 0 0 0 0,-11-17 0 0 0,14 24-48 0 0,-1 0 0 0 0,0 0 0 0 0,-1 0 0 0 0,1 1 1 0 0,0 0-1 0 0,-1-1 0 0 0,0 1 0 0 0,0 0 0 0 0,0 1 1 0 0,0-1-1 0 0,0 1 0 0 0,-1 0 0 0 0,1 0 0 0 0,-1 0 0 0 0,1 1 1 0 0,-1-1-1 0 0,0 1 0 0 0,-8-1 0 0 0,8 2-196 0 0,-1 0 1 0 0,0 0-1 0 0,0 0 0 0 0,0 1 0 0 0,1 0 0 0 0,-1 0 0 0 0,0 0 1 0 0,1 1-1 0 0,-1 0 0 0 0,1 0 0 0 0,-1 0 0 0 0,1 1 0 0 0,0 0 1 0 0,-9 6-1 0 0,12-8-981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30 7831 0 0,'7'-5'422'0'0,"23"-20"15530"0"0,-33 34-13466 0 0,-5 8-4996 0 0,3-8 3812 0 0,-119 161-743 0 0,78-112-475 0 0,15-18-50 0 0,4-7 26 0 0,-37 63-1 0 0,53-78-55 0 0,-18 39 31 0 0,26-51-32 0 0,1 1 0 0 0,0-1 0 0 0,0 1 0 0 0,0-1 1 0 0,1 1-1 0 0,0 0 0 0 0,0 7 0 0 0,1-11-3 0 0,0-1-1 0 0,0 0 0 0 0,1 1 1 0 0,-1-1-1 0 0,1 0 1 0 0,0 1-1 0 0,-1-1 0 0 0,1 0 1 0 0,0 0-1 0 0,0 0 1 0 0,0 1-1 0 0,1-1 0 0 0,-1 0 1 0 0,3 3-1 0 0,0-2-2 0 0,-1 1 0 0 0,0-1-1 0 0,1-1 1 0 0,0 1 0 0 0,0 0-1 0 0,0-1 1 0 0,6 3 0 0 0,-2-2-10 0 0,1 1 0 0 0,0-1 0 0 0,0-1 0 0 0,0 0 0 0 0,1 0 0 0 0,-1-1 0 0 0,11 0 0 0 0,-9-2-608 0 0,-1 0 0 0 0,0-1 0 0 0,1-1 0 0 0,-1 1 0 0 0,0-2 0 0 0,0 1 0 0 0,0-1 0 0 0,10-6 0 0 0,5-3-7035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3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14223 0 0,'0'0'1291'0'0,"-9"8"25"0"0,7-4-985 0 0,-4 2 174 0 0,0 0-1 0 0,1 1 1 0 0,0 0-1 0 0,0 0 1 0 0,1 1-1 0 0,0-1 0 0 0,0 1 1 0 0,1 0-1 0 0,-4 13 1 0 0,4-10-240 0 0,1-1 1 0 0,1 0-1 0 0,0 1 1 0 0,1-1-1 0 0,0 0 1 0 0,0 1-1 0 0,1-1 0 0 0,3 15 1 0 0,-3-20-232 0 0,0-1 0 0 0,1 1 0 0 0,-1-1 0 0 0,1 1 0 0 0,0-1 1 0 0,0 0-1 0 0,1 0 0 0 0,-1 0 0 0 0,1 0 0 0 0,0 0 0 0 0,0-1 0 0 0,0 1 0 0 0,1-1 0 0 0,-1 0 0 0 0,1 0 1 0 0,0 0-1 0 0,-1 0 0 0 0,1-1 0 0 0,1 1 0 0 0,6 2 0 0 0,-2-2-2 0 0,0-1-1 0 0,1 1 0 0 0,-1-2 1 0 0,0 0-1 0 0,0 0 1 0 0,1 0-1 0 0,-1-1 1 0 0,1-1-1 0 0,-1 1 0 0 0,0-1 1 0 0,16-5-1 0 0,-4 1 4 0 0,0-2-1 0 0,-1 0 1 0 0,0-2-1 0 0,19-10 0 0 0,-23 10-23 0 0,0-1 0 0 0,0 0 0 0 0,22-20 0 0 0,-34 27-10 0 0,1-2 1 0 0,-1 1-1 0 0,0 0 1 0 0,0-1-1 0 0,-1 1 1 0 0,1-1-1 0 0,-1 0 0 0 0,0 0 1 0 0,0-1-1 0 0,-1 1 1 0 0,1-1-1 0 0,-1 1 1 0 0,-1-1-1 0 0,1 0 1 0 0,1-7-1 0 0,-3 12-7 0 0,0-1 0 0 0,0 1 0 0 0,0-1 0 0 0,0 1 0 0 0,0-1 0 0 0,0 1 0 0 0,-1-1 0 0 0,1 1 1 0 0,0 0-1 0 0,-1-1 0 0 0,1 1 0 0 0,-1-1 0 0 0,1 1 0 0 0,-1 0 0 0 0,0-1 0 0 0,1 1 0 0 0,-1 0 0 0 0,0 0 0 0 0,0 0 0 0 0,0 0 0 0 0,-2-2 0 0 0,1 2-17 0 0,0 0 0 0 0,0 0 0 0 0,0 0 0 0 0,0 0 0 0 0,0 0 0 0 0,0 0 0 0 0,-1 1 0 0 0,1-1 0 0 0,0 1 0 0 0,0 0 0 0 0,-1-1 0 0 0,-2 1 0 0 0,-7 1-84 0 0,1 1-1 0 0,0-1 0 0 0,0 2 1 0 0,-16 4-1 0 0,-6 5 19 0 0,0 2-1 0 0,0 0 1 0 0,-46 30-1 0 0,-83 68-160 0 0,157-108 250 0 0,-105 86 0 0 0,100-80 0 0 0,1-1 0 0 0,0 1 0 0 0,1 0 0 0 0,0 1 0 0 0,1 0 0 0 0,0 0 0 0 0,1 1 0 0 0,-8 19 0 0 0,12-28 0 0 0,1 0 0 0 0,0 1 0 0 0,0-1 0 0 0,1 1 0 0 0,-1 0 0 0 0,1-1 0 0 0,-1 1 0 0 0,1-1 0 0 0,0 1 0 0 0,1 0 0 0 0,-1-1 0 0 0,1 1 0 0 0,-1-1 0 0 0,1 1 0 0 0,0-1 0 0 0,0 1 0 0 0,1-1 0 0 0,-1 1 0 0 0,1-1 0 0 0,0 0 0 0 0,-1 0 0 0 0,1 0 0 0 0,1 0 0 0 0,-1 0 0 0 0,0 0 0 0 0,1-1 0 0 0,-1 1 0 0 0,1-1 0 0 0,0 0 0 0 0,0 1 0 0 0,0-1 0 0 0,0-1 0 0 0,0 1 0 0 0,0 0 0 0 0,1-1 0 0 0,-1 1 0 0 0,1-1 0 0 0,-1 0 0 0 0,1 0 0 0 0,4 0 0 0 0,10 2-478 0 0,1-1 1 0 0,1-1-1 0 0,-1-1 0 0 0,0-1 1 0 0,0 0-1 0 0,0-1 0 0 0,0-1 0 0 0,-1-1 1 0 0,31-10-1 0 0,-13 1-6761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3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818 46 15263 0 0,'46'-45'7451'0'0,"-48"46"-6825"0"0,-32 24 212 0 0,-1-1-1 0 0,-49 24 0 0 0,-24 15-719 0 0,89-51-126 0 0,2 1 0 0 0,0 1 0 0 0,0 0 0 0 0,2 1 0 0 0,-23 27 0 0 0,33-36-12 0 0,0 1-1 0 0,0 0 1 0 0,1 0-1 0 0,0 0 1 0 0,0 1 0 0 0,1 0-1 0 0,0 0 1 0 0,0-1 0 0 0,1 2-1 0 0,0-1 1 0 0,1 0-1 0 0,0 0 1 0 0,0 0 0 0 0,0 1-1 0 0,1-1 1 0 0,0 1-1 0 0,3 13 1 0 0,18 66-64 0 0,-20-85 84 0 0,-1 1 1 0 0,1-1-1 0 0,0 1 0 0 0,0-1 1 0 0,0 0-1 0 0,1 1 0 0 0,-1-1 1 0 0,1 0-1 0 0,0 0 0 0 0,0 0 1 0 0,2 3-1 0 0,4 6 56 0 0,5 3 284 0 0,-7-9 60 0 0,-6-6-396 0 0,1 1-1 0 0,-1-1 1 0 0,1 1 0 0 0,0-1-1 0 0,-1 1 1 0 0,1-1-1 0 0,-1 1 1 0 0,0-1 0 0 0,1 1-1 0 0,-1-1 1 0 0,1 1 0 0 0,-1 0-1 0 0,0-1 1 0 0,1 1-1 0 0,-1 0 1 0 0,0-1 0 0 0,0 1-1 0 0,0 0 1 0 0,0 0 0 0 0,1-1-1 0 0,-1 1 1 0 0,0 0-1 0 0,0-1 1 0 0,0 1 0 0 0,0 0-1 0 0,-1 0 1 0 0,1-1 0 0 0,0 1-1 0 0,0 0 1 0 0,0-1-1 0 0,0 1 1 0 0,-1 0 0 0 0,1-1-1 0 0,0 1 1 0 0,-1 0 0 0 0,1-1-1 0 0,-1 1 1 0 0,1-1-1 0 0,0 1 1 0 0,-1-1 0 0 0,1 1-1 0 0,-2 0 1 0 0,1 1 0 0 0,-4 3-4 0 0,1-1 0 0 0,-1 1 0 0 0,0-1 0 0 0,-1 0 0 0 0,1 0 0 0 0,-9 4 0 0 0,-38 17 0 0 0,45-22 0 0 0,-229 79-1560 0 0,173-62 1029 0 0,27-7-633 0 0,8-3-1270 0 0,8-4-2518 0 0,4-3-1871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1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3679 0 0,'-1'1'11158'0'0,"-22"35"-5203"0"0,4 6-3920 0 0,-11 44-667 0 0,-4 56-1020 0 0,-5 13 113 0 0,33-136-423 0 0,-1 0 0 0 0,-2 0-1 0 0,0 0 1 0 0,0-1 0 0 0,-22 28 0 0 0,-25 22-250 0 0,55-67 97 0 0,3-2-926 0 0,28-14-2181 0 0,-10 2-4348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3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51 9671 0 0,'0'0'748'0'0,"0"-2"-492"0"0,-1-1 84 0 0,0 1 0 0 0,0-1 0 0 0,-1 1 0 0 0,1-1 0 0 0,0 1 0 0 0,-1-1-1 0 0,0 1 1 0 0,1 0 0 0 0,-1 0 0 0 0,0 0 0 0 0,0 0 0 0 0,0 0 0 0 0,0 0-1 0 0,-1 1 1 0 0,1-1 0 0 0,-4-1 0 0 0,1 1 207 0 0,0 0-1 0 0,0 0 0 0 0,1 1 1 0 0,-2 0-1 0 0,1 0 1 0 0,0 0-1 0 0,0 0 1 0 0,-7 1-1 0 0,-1 0 385 0 0,1 1-1 0 0,-21 4 0 0 0,-18 8-1536 0 0,29-5 625 0 0,1 1 0 0 0,0 0 0 0 0,0 2 0 0 0,1 0 0 0 0,-35 26 0 0 0,30-17 5 0 0,1 0 0 0 0,1 2 1 0 0,-36 44-1 0 0,56-62-24 0 0,-18 25-28 0 0,20-27 22 0 0,-1 1 0 0 0,1-1 0 0 0,0 1 1 0 0,0-1-1 0 0,0 1 0 0 0,0 0 0 0 0,0-1 0 0 0,0 1 1 0 0,1 0-1 0 0,-1 3 0 0 0,2-5-3 0 0,-1 0 0 0 0,1 0-1 0 0,-1 0 1 0 0,1 0 0 0 0,-1 0-1 0 0,1 0 1 0 0,-1-1 0 0 0,1 1 0 0 0,0 0-1 0 0,0 0 1 0 0,-1 0 0 0 0,3 0-1 0 0,-1 2-9 0 0,6 4 10 0 0,1-1 1 0 0,0 1-1 0 0,0-1 0 0 0,1-1 0 0 0,-1 0 1 0 0,16 6-1 0 0,-5-2 6 0 0,5 3 212 0 0,0 1 1 0 0,-1 1-1 0 0,-1 1 0 0 0,0 1 1 0 0,28 27-1 0 0,-43-36-132 0 0,-1 0-1 0 0,0 1 1 0 0,-1 0 0 0 0,0 0-1 0 0,0 0 1 0 0,0 1 0 0 0,-1 0-1 0 0,-1 0 1 0 0,0 0-1 0 0,0 1 1 0 0,0-1 0 0 0,-1 1-1 0 0,-1 0 1 0 0,0 0 0 0 0,0 0-1 0 0,-1 0 1 0 0,0 0-1 0 0,-1 12 1 0 0,-1-11 146 0 0,-1 1-1 0 0,0-1 1 0 0,-1 0-1 0 0,0 0 1 0 0,-1 0-1 0 0,-4 11 1 0 0,-2-1 193 0 0,-25 39 1 0 0,27-50-405 0 0,0-1 0 0 0,0 1 1 0 0,0-1-1 0 0,-1-1 0 0 0,-1 0 1 0 0,-16 11-1 0 0,10-8-11 0 0,-1-1-1 0 0,-1 0 1 0 0,-25 9 0 0 0,-78 15-1 0 0,74-23 0 0 0,31-7-62 0 0,-1-1 0 0 0,0-1-1 0 0,0 0 1 0 0,0-2 0 0 0,-1 0 0 0 0,1 0 0 0 0,0-2-1 0 0,-23-5 1 0 0,36 7-147 0 0,0-1 0 0 0,0-1 0 0 0,0 1 0 0 0,0-1 0 0 0,-3-1-1 0 0,5 0-1012 0 0,0-8-53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4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5527 0 0,'-2'0'250'0'0,"-91"10"1735"0"0,75-7 289 0 0,-18 5 2053 0 0,-22 8 1509 0 0,67-4-5645 0 0,-6-8-176 0 0,1 0 0 0 0,0-1 0 0 0,0 1 0 0 0,0-1 0 0 0,1 0 0 0 0,-1 0 0 0 0,1 0 0 0 0,4 1 0 0 0,44 16-26 0 0,-18-8 16 0 0,0 3 0 0 0,132 58 54 0 0,-89-34-34 0 0,62 35 103 0 0,-116-59-94 0 0,-1 0 1 0 0,-1 1-1 0 0,35 33 1 0 0,-52-43-3 0 0,1 0-1 0 0,-1 0 1 0 0,0 0 0 0 0,-1 1 0 0 0,0 0-1 0 0,0-1 1 0 0,0 2 0 0 0,-1-1 0 0 0,0 0-1 0 0,0 1 1 0 0,-1-1 0 0 0,0 1 0 0 0,0 0-1 0 0,-1 0 1 0 0,1 15 0 0 0,-3-12 9 0 0,1 1 0 0 0,-2-1 0 0 0,1 0 0 0 0,-2 0 0 0 0,1 0 0 0 0,-1 0 0 0 0,-1 0 0 0 0,0-1 0 0 0,-1 0 0 0 0,-10 18-1 0 0,-14 15 74 0 0,-2-1-1 0 0,-38 40 1 0 0,-31 40 218 0 0,86-103-301 0 0,2 1 1 0 0,0 0 0 0 0,2 0-1 0 0,-16 41 1 0 0,20-41-39 0 0,0-1 0 0 0,2 1 0 0 0,0 1-1 0 0,0 20 1 0 0,3-29 3 0 0,1 0 0 0 0,0 0 0 0 0,1 0 0 0 0,1 0 0 0 0,0 0 0 0 0,0-1 0 0 0,1 1 0 0 0,6 14 0 0 0,-6-20 22 0 0,0 1-1 0 0,1-1 1 0 0,0 0 0 0 0,1 0-1 0 0,-1 0 1 0 0,1-1-1 0 0,0 1 1 0 0,1-1 0 0 0,-1 0-1 0 0,1-1 1 0 0,9 7-1 0 0,9 3 137 0 0,43 19 0 0 0,-47-24-121 0 0,50 27-592 0 0,-69-35 214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4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57 7855 0 0,'0'0'714'0'0,"3"-1"-586"0"0,14-4 152 0 0,-3 0 2153 0 0,0 1 0 0 0,0-2 1 0 0,15-8 3328 0 0,-30 13-5506 0 0,-4-2-178 0 0,0 1 0 0 0,0-1-1 0 0,-1 1 1 0 0,1 0 0 0 0,0 0 0 0 0,-1 0-1 0 0,1 1 1 0 0,-1 0 0 0 0,1 0 0 0 0,-1 0-1 0 0,0 1 1 0 0,1 0 0 0 0,-12 1 0 0 0,1 0-83 0 0,0 1 1 0 0,1 1 0 0 0,-29 10 0 0 0,-12 10 4 0 0,15-5 0 0 0,-108 53 0 0 0,54-22 0 0 0,48-24-15 0 0,47-25 14 0 0,0 0-1 0 0,-1 0 0 0 0,1 1 0 0 0,0-1 0 0 0,-1 0 1 0 0,1 0-1 0 0,0 0 0 0 0,-1 0 0 0 0,1 1 0 0 0,0-1 0 0 0,0 0 1 0 0,-1 0-1 0 0,1 0 0 0 0,0 1 0 0 0,0-1 0 0 0,0 0 1 0 0,-1 0-1 0 0,1 1 0 0 0,0-1 0 0 0,0 0 0 0 0,0 1 0 0 0,-1-1 1 0 0,1 0-1 0 0,0 1 0 0 0,0-1 0 0 0,0 0 0 0 0,0 0 1 0 0,0 1-1 0 0,0-1 0 0 0,0 0 0 0 0,0 1 0 0 0,0-1 0 0 0,0 0 1 0 0,0 1-1 0 0,0-1 0 0 0,0 0 0 0 0,0 1 0 0 0,0-1 0 0 0,0 0 1 0 0,0 1-1 0 0,1-1 0 0 0,-1 0 0 0 0,0 1 0 0 0,0-1 1 0 0,0 0-1 0 0,0 1 0 0 0,1-1 0 0 0,-1 0 0 0 0,0 0 0 0 0,0 1 1 0 0,1-1-1 0 0,-1 0 0 0 0,0 0 0 0 0,0 0 0 0 0,1 1 1 0 0,-1-1-1 0 0,0 0 0 0 0,1 0 0 0 0,-1 0 0 0 0,0 0 0 0 0,1 0 1 0 0,-1 0-1 0 0,0 0 0 0 0,1 1 0 0 0,-1-1 0 0 0,1 0-4 0 0,25 16-58 0 0,-18-11 62 0 0,0 1-1 0 0,-1 0 1 0 0,0 0 0 0 0,0 0 0 0 0,0 1 0 0 0,-1 0 0 0 0,0 1-1 0 0,0-1 1 0 0,-1 1 0 0 0,0 0 0 0 0,-1 1 0 0 0,7 15 0 0 0,-5-8 8 0 0,-1 0 0 0 0,-1 0 1 0 0,-1 0-1 0 0,0 0 0 0 0,-1 1 1 0 0,0 26-1 0 0,-4-31 36 0 0,1-8-28 0 0,-1-1 0 0 0,0 1 0 0 0,0-1-1 0 0,-1 0 1 0 0,1 0 0 0 0,-1 0-1 0 0,1-1 1 0 0,-1 1 0 0 0,0 0 0 0 0,0-1-1 0 0,0 0 1 0 0,0 0 0 0 0,0 0-1 0 0,-1 0 1 0 0,-5 2 0 0 0,-6 2 17 0 0,1-1-1 0 0,-24 4 1 0 0,34-8-36 0 0,-22 4 16 0 0,-1-1-1 0 0,0-1 0 0 0,-42-2 1 0 0,-81-12 20 0 0,128 9-40 0 0,15 1 10 0 0,-2 1 12 0 0,1-1 0 0 0,-1-1 0 0 0,0 1 0 0 0,0-1 0 0 0,1-1-1 0 0,-1 0 1 0 0,-15-7 0 0 0,23 9-77 0 0,14-5-248 0 0,-7 4 180 0 0,0 0 1 0 0,1 1-1 0 0,-1-1 0 0 0,0 2 0 0 0,1-1 1 0 0,9 0-1 0 0,42 6-1603 0 0,-19-1-336 0 0,13 0 398 0 0,-1 0-14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4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2303 0 0,'0'0'15002'0'0,"-1"1"-14617"0"0,0 3-242 0 0,0 0-1 0 0,0 0 1 0 0,0 0 0 0 0,1 0 0 0 0,0 0-1 0 0,0 0 1 0 0,0 0 0 0 0,0 0 0 0 0,0 0-1 0 0,1 0 1 0 0,0 0 0 0 0,0 0 0 0 0,0 0-1 0 0,0-1 1 0 0,1 1 0 0 0,3 6 0 0 0,0 0 103 0 0,1 0 0 0 0,0 0 0 0 0,1-1 0 0 0,13 16 0 0 0,18 14 343 0 0,47 38 1 0 0,-73-67-551 0 0,0 0 1 0 0,-1 1 0 0 0,0 0 0 0 0,-1 1-1 0 0,10 14 1 0 0,-17-22-38 0 0,-1 1 1 0 0,1-1-1 0 0,-1 1 1 0 0,0 0-1 0 0,0-1 1 0 0,-1 1-1 0 0,0 0 1 0 0,2 8-1 0 0,-3-10 5 0 0,0 0-1 0 0,0 1 0 0 0,0-1 1 0 0,0 1-1 0 0,-1-1 0 0 0,1 0 1 0 0,-1 1-1 0 0,0-1 0 0 0,0 0 1 0 0,0 1-1 0 0,-1-1 0 0 0,1 0 1 0 0,-4 5-1 0 0,-3 3 0 0 0,0 0 0 0 0,-1-1-1 0 0,-1-1 1 0 0,1 0 0 0 0,-1 0 0 0 0,-1 0-1 0 0,0-1 1 0 0,0-1 0 0 0,0 0-1 0 0,-22 9 1 0 0,10-6-489 0 0,-1-1 1 0 0,0-1-1 0 0,-1-1 0 0 0,-43 6 1 0 0,59-12-712 0 0,0 0 1 0 0,-14-1 0 0 0,8-1-5121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5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429 369 5063 0 0,'0'0'876'0'0,"2"-1"948"0"0,28-14 4721 0 0,1-1-4178 0 0,29-6-1264 0 0,21-8-355 0 0,-71 25-632 0 0,0 0 0 0 0,-1-1 1 0 0,0 0-1 0 0,0 0 0 0 0,16-16 0 0 0,-20 17-32 0 0,-1 0-1 0 0,-1 0 0 0 0,1 0 0 0 0,-1-1 1 0 0,0 1-1 0 0,0-1 0 0 0,0 0 1 0 0,-1 0-1 0 0,0 0 0 0 0,0 0 0 0 0,-1-1 1 0 0,1 1-1 0 0,-1 0 0 0 0,0-8 1 0 0,-1 5-9 0 0,0 0 1 0 0,0-1 0 0 0,-1 1 0 0 0,0 0 0 0 0,0-1 0 0 0,-1 1 0 0 0,-1 0-1 0 0,1 0 1 0 0,-5-10 0 0 0,5 16-72 0 0,0 1-1 0 0,1-1 0 0 0,-1 0 1 0 0,0 1-1 0 0,0 0 0 0 0,-1-1 1 0 0,1 1-1 0 0,0 0 1 0 0,-1 0-1 0 0,1 0 0 0 0,-1 0 1 0 0,0 1-1 0 0,0-1 1 0 0,0 1-1 0 0,1 0 0 0 0,-1 0 1 0 0,0 0-1 0 0,-1 0 0 0 0,1 0 1 0 0,0 0-1 0 0,0 1 1 0 0,0-1-1 0 0,-5 1 0 0 0,-2 0-14 0 0,0 0-1 0 0,0 1 1 0 0,1 0-1 0 0,-1 0 0 0 0,0 1 1 0 0,-13 5-1 0 0,-15 6-30 0 0,0 2 0 0 0,2 2 0 0 0,0 1 0 0 0,-37 25 0 0 0,19-5-134 0 0,-85 76 0 0 0,117-94 146 0 0,0 2 1 0 0,2 1 0 0 0,-23 31 0 0 0,36-44 35 0 0,0 2 1 0 0,0-1 0 0 0,1 1-1 0 0,1 0 1 0 0,-1 0-1 0 0,2 0 1 0 0,0 1 0 0 0,1 0-1 0 0,0 0 1 0 0,-1 13 0 0 0,3-19 16 0 0,1 0 1 0 0,0 0-1 0 0,1 0 0 0 0,-1-1 1 0 0,1 1-1 0 0,1 0 1 0 0,-1 0-1 0 0,1 0 1 0 0,1-1-1 0 0,-1 1 1 0 0,1-1-1 0 0,0 0 1 0 0,8 12-1 0 0,-9-15 4 0 0,1 1 1 0 0,0-1-1 0 0,0 0 0 0 0,0 0 0 0 0,0 0 0 0 0,0-1 0 0 0,1 1 0 0 0,-1-1 0 0 0,1 0 0 0 0,0 0 0 0 0,0 0 0 0 0,0 0 0 0 0,0-1 0 0 0,0 1 1 0 0,0-1-1 0 0,0 0 0 0 0,0-1 0 0 0,0 1 0 0 0,0 0 0 0 0,1-1 0 0 0,-1 0 0 0 0,0 0 0 0 0,9-2 0 0 0,-1 0 82 0 0,-1-1 0 0 0,1 0-1 0 0,-1-1 1 0 0,0-1 0 0 0,21-10 0 0 0,49-37 210 0 0,-64 41-263 0 0,39-30 27 0 0,-1-2-1 0 0,62-64 1 0 0,-83 73 172 0 0,-33 33 162 0 0,-2 2-404 0 0,0-1 0 0 0,0 0 0 0 0,0 1 0 0 0,0 0 0 0 0,1-1 0 0 0,-1 1 0 0 0,0-1 0 0 0,0 1 0 0 0,1 0 0 0 0,-1 0 0 0 0,-1 1 0 0 0,0 1 7 0 0,-13 10-53 0 0,2 1 1 0 0,-1 1-1 0 0,2 1 0 0 0,0 0 1 0 0,1 0-1 0 0,1 1 0 0 0,0 0 1 0 0,1 1-1 0 0,-12 35 0 0 0,20-51-96 0 0,1 0-1 0 0,-1 0 0 0 0,0 0 0 0 0,1 0 1 0 0,0 0-1 0 0,-1 0 0 0 0,1 0 0 0 0,0 0 0 0 0,0 0 1 0 0,0 1-1 0 0,1-1 0 0 0,-1 0 0 0 0,0 0 0 0 0,1 0 1 0 0,-1 0-1 0 0,2 2 0 0 0,-1-3-32 0 0,0 1 0 0 0,0-1 0 0 0,0 0 0 0 0,1 0 0 0 0,-1 0 0 0 0,0 0 0 0 0,0 0 0 0 0,1 0 0 0 0,-1 0 0 0 0,1-1 0 0 0,-1 1 0 0 0,1 0 0 0 0,-1-1 0 0 0,1 0 0 0 0,-1 1 0 0 0,1-1 0 0 0,-1 0 0 0 0,1 1 0 0 0,0-1 0 0 0,-1 0 0 0 0,3 0 0 0 0,19 0-1693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5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87 291 4143 0 0,'0'0'319'0'0,"-1"1"-210"0"0,-14 9 3543 0 0,-1 0-1 0 0,0-1 0 0 0,-22 9 2666 0 0,38-21-5920 0 0,2-3-290 0 0,-1 0 0 0 0,1 0 1 0 0,1 1-1 0 0,-1-1 0 0 0,1 0 0 0 0,0 1 0 0 0,0-1 0 0 0,6-5 0 0 0,35-42 1 0 0,-38 47-93 0 0,25-26 86 0 0,67-55 0 0 0,-74 69 12 0 0,0 1 0 0 0,2 2 0 0 0,50-25 0 0 0,-71 38-115 0 0,0 0-1 0 0,0 1 0 0 0,0-1 0 0 0,0 1 0 0 0,0 0 0 0 0,0 0 0 0 0,0 1 1 0 0,0-1-1 0 0,8 1 0 0 0,-10 1 7 0 0,-1-1 1 0 0,1 1-1 0 0,-1 0 0 0 0,1-1 1 0 0,-1 1-1 0 0,1 0 1 0 0,-1 0-1 0 0,0 1 1 0 0,0-1-1 0 0,1 0 0 0 0,-1 1 1 0 0,0 0-1 0 0,0-1 1 0 0,0 1-1 0 0,-1 0 0 0 0,1 0 1 0 0,0 0-1 0 0,-1 0 1 0 0,1 0-1 0 0,1 4 0 0 0,1 3 37 0 0,0-1 0 0 0,-1 1 0 0 0,0 1 0 0 0,0-1 0 0 0,-1 0 0 0 0,0 1 0 0 0,-1-1 0 0 0,0 1 0 0 0,0 14 0 0 0,-3 12 177 0 0,-6 42 0 0 0,5-61-205 0 0,-1 12-130 0 0,2-20 102 0 0,17-1-6925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5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225 334 1839 0 0,'2'2'134'0'0,"6"15"-226"0"0,-6-12 1981 0 0,-1 0 0 0 0,1-1 0 0 0,-1 1 0 0 0,1 9 1 0 0,-2-11-889 0 0,0 0 1 0 0,0-1-1 0 0,0 1 1 0 0,-1 0 0 0 0,1 0-1 0 0,-1 0 1 0 0,1 0 0 0 0,-1 0-1 0 0,-1 3 1 0 0,1-4-910 0 0,0-1 1 0 0,0 1-1 0 0,0-1 0 0 0,0 1 0 0 0,0-1 1 0 0,0 1-1 0 0,-1-1 0 0 0,1 1 1 0 0,-3 1-1 0 0,2-2 23 0 0,1 0 1 0 0,-1 0-1 0 0,-1 0 1 0 0,1 0-1 0 0,0 0 0 0 0,0-1 1 0 0,0 1-1 0 0,0 0 1 0 0,-1-1-1 0 0,1 0 1 0 0,0 0-1 0 0,0 1 1 0 0,-1-1-1 0 0,1 0 0 0 0,0-1 1 0 0,0 1-1 0 0,-1 0 1 0 0,1-1-1 0 0,0 1 1 0 0,-4-2-1 0 0,-3-2-93 0 0,0 0 0 0 0,1 0 0 0 0,-13-8 1 0 0,14 8 88 0 0,-14-9-133 0 0,-22-18 0 0 0,37 27-35 0 0,1-1 0 0 0,-1-1 1 0 0,1 1-1 0 0,-1-1 0 0 0,2 0 0 0 0,-1 0 1 0 0,1 0-1 0 0,-4-8 0 0 0,6 10 24 0 0,1 1 0 0 0,0-1 0 0 0,0 0 0 0 0,0 0 0 0 0,1 0 0 0 0,-1 1 0 0 0,1-1 0 0 0,0 0 0 0 0,0 0 0 0 0,0 0 0 0 0,1 0 0 0 0,-1 0 0 0 0,1 0 0 0 0,0 0 0 0 0,0 1 0 0 0,1-1 0 0 0,-1 0 0 0 0,4-6 0 0 0,3-4-78 0 0,1-1 0 0 0,0 1-1 0 0,13-13 1 0 0,-19 23 87 0 0,9-11-31 0 0,1 1 0 0 0,1 0 0 0 0,0 0 0 0 0,1 1-1 0 0,0 1 1 0 0,1 1 0 0 0,17-10 0 0 0,-20 14 130 0 0,0 1 0 0 0,0 0 0 0 0,0 1 0 0 0,1 1 1 0 0,-1 0-1 0 0,1 0 0 0 0,0 2 0 0 0,0 0 0 0 0,0 0 0 0 0,20 1 0 0 0,3 3 150 0 0,0 1 0 0 0,0 2 0 0 0,0 1 0 0 0,-1 2-1 0 0,0 2 1 0 0,63 25 0 0 0,-93-32-186 0 0,0 0 0 0 0,0 0 0 0 0,0 1 0 0 0,-1 0 0 0 0,1 0 0 0 0,-1 0 0 0 0,7 8 0 0 0,-10-11-28 0 0,-1 1 0 0 0,1 0 0 0 0,-1 0 0 0 0,0 0 0 0 0,0 0 0 0 0,0 0 1 0 0,0 0-1 0 0,0 0 0 0 0,0 0 0 0 0,0 0 0 0 0,-1 0 0 0 0,1 0 0 0 0,-1 1 1 0 0,0-1-1 0 0,1 0 0 0 0,-1 1 0 0 0,0-1 0 0 0,0 0 0 0 0,0 0 0 0 0,-1 1 0 0 0,1-1 1 0 0,-1 0-1 0 0,1 0 0 0 0,-1 0 0 0 0,-1 4 0 0 0,-2 1 12 0 0,0 0 1 0 0,0 0-1 0 0,0 0 0 0 0,-1-1 0 0 0,-1 1 1 0 0,1-1-1 0 0,-1 0 0 0 0,-6 5 1 0 0,-58 40 31 0 0,34-26-64 0 0,-8 4-460 0 0,0-2 0 0 0,-2-2 0 0 0,-1-1 0 0 0,-1-3 0 0 0,-70 21-1 0 0,106-39-235 0 0,1 0-1 0 0,-1 0 0 0 0,-14 1 0 0 0,23-4 419 0 0,1 0 1 0 0,-1 0-1 0 0,0 0 1 0 0,0 0-1 0 0,0 0 1 0 0,0 0-1 0 0,0-1 0 0 0,1 1 1 0 0,-1-1-1 0 0,0 0 1 0 0,0 0-1 0 0,1 0 1 0 0,-1 0-1 0 0,1 0 1 0 0,-1-1-1 0 0,1 1 1 0 0,-1-1-1 0 0,1 0 0 0 0,-2-1 1 0 0,-4-8-1457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5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598 137 8751 0 0,'59'-57'794'0'0,"3"1"-596"0"0,-34 33 10906 0 0,-28 24-11039 0 0,-1 0-1 0 0,1 0 1 0 0,-1 0-1 0 0,1-1 0 0 0,-1 1 1 0 0,1 0-1 0 0,-1 0 1 0 0,0 0-1 0 0,1-1 1 0 0,-1 1-1 0 0,-1 0 0 0 0,-1 3 63 0 0,-57 69 224 0 0,-94 151 1 0 0,86-111-338 0 0,-191 336 25 0 0,93-160-3821 0 0,151-267 2108 0 0,2-4-278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5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9 3679 0 0,'-2'-8'16062'0'0,"-4"20"-14051"0"0,3-8-1809 0 0,-39 101 1739 0 0,30-69-1357 0 0,-22 42 0 0 0,14-40-357 0 0,2-1-82 0 0,-45 66-1 0 0,62-102-588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57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595 859 16871 0 0,'0'0'1528'0'0,"2"2"-1254"0"0,2 7-3 0 0,0-1 0 0 0,1 1 0 0 0,1-1 0 0 0,-1 0 0 0 0,12 11 0 0 0,-15-16-84 0 0,1-1 0 0 0,-1 0 0 0 0,1 1 0 0 0,0-1-1 0 0,0-1 1 0 0,0 1 0 0 0,0 0 0 0 0,1-1-1 0 0,-1 1 1 0 0,0-1 0 0 0,1 0 0 0 0,-1 0 0 0 0,0 0-1 0 0,1-1 1 0 0,-1 1 0 0 0,1-1 0 0 0,-1 0 0 0 0,1 0-1 0 0,6-1 1 0 0,-2 0-19 0 0,1-2-1 0 0,-1 1 1 0 0,0-1-1 0 0,0 0 1 0 0,-1 0-1 0 0,1-1 1 0 0,-1 0 0 0 0,1-1-1 0 0,11-9 1 0 0,-4 2 52 0 0,-1-1 1 0 0,-1-1-1 0 0,16-19 0 0 0,-11 9-182 0 0,-2-1 0 0 0,-1 0 0 0 0,0-1 0 0 0,-2-1 0 0 0,-2 0-1 0 0,0-1 1 0 0,-2 0 0 0 0,7-32 0 0 0,1-30-802 0 0,9-116 1 0 0,-25 195 684 0 0,3-26-386 0 0,-2 0 1 0 0,-1-1-1 0 0,-5-53 0 0 0,3 87 417 0 0,0 0-1 0 0,0-1 1 0 0,0 1 0 0 0,0 0-1 0 0,0-1 1 0 0,-5-7-1 0 0,5 11 41 0 0,1 0 1 0 0,-1 0-1 0 0,0 0 1 0 0,1 0-1 0 0,-1 0 1 0 0,0 1-1 0 0,0-1 0 0 0,0 0 1 0 0,0 0-1 0 0,0 1 1 0 0,0-1-1 0 0,0 1 0 0 0,0-1 1 0 0,0 1-1 0 0,0-1 1 0 0,-1 1-1 0 0,1-1 0 0 0,0 1 1 0 0,0 0-1 0 0,0 0 1 0 0,0 0-1 0 0,-1 0 1 0 0,1 0-1 0 0,0 0 0 0 0,0 0 1 0 0,0 0-1 0 0,-1 0 1 0 0,1 0-1 0 0,0 0 0 0 0,-2 1 1 0 0,-3 2-8 0 0,-1-1 1 0 0,1 1-1 0 0,-1 0 1 0 0,1 1-1 0 0,0-1 1 0 0,1 1-1 0 0,-1 1 1 0 0,0-1-1 0 0,1 1 1 0 0,-8 8-1 0 0,-2 5 63 0 0,-24 37 0 0 0,2 9 224 0 0,-29 68 0 0 0,40-76-103 0 0,-213 416 769 0 0,29-61-329 0 0,21-44 15 0 0,90-144-1064 0 0,99-223 434 0 0,-1 2-719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1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54 10135 0 0,'1'0'778'0'0,"1"-1"-615"0"0,14-10 2442 0 0,-9 7-912 0 0,1 1 1 0 0,-1-1 0 0 0,0 1-1 0 0,9-3 1 0 0,8 0-67 0 0,29-6 0 0 0,-8 9-247 0 0,-46 13-1308 0 0,0-6-77 0 0,-1-1 0 0 0,0 0 0 0 0,0 0 0 0 0,0 0 1 0 0,-1 0-1 0 0,1-1 0 0 0,-1 1 0 0 0,-4 3 0 0 0,-9 11-15 0 0,10-11 20 0 0,0 0 0 0 0,0 0 0 0 0,0-1 0 0 0,0 0 0 0 0,-1 0 0 0 0,0-1 0 0 0,-12 7 0 0 0,-55 20 0 0 0,46-21-105 0 0,-1 0-1 0 0,0-2 1 0 0,0-2 0 0 0,-1 0-1 0 0,-58 2 1 0 0,83-8-20 0 0,-1 0 0 0 0,0-1 1 0 0,1 0-1 0 0,-1 0 0 0 0,0 0 0 0 0,1-1 0 0 0,-1 1 1 0 0,1-1-1 0 0,0-1 0 0 0,0 1 0 0 0,0-1 0 0 0,0 0 1 0 0,-6-4-1 0 0,8 5-30 0 0,1 0 0 0 0,-1-1 0 0 0,1 0 0 0 0,0 1 1 0 0,-1-1-1 0 0,1 0 0 0 0,0 0 0 0 0,0 0 0 0 0,1 0 0 0 0,-1 0 0 0 0,1-1 0 0 0,0 1 1 0 0,-1 0-1 0 0,1-1 0 0 0,1 1 0 0 0,-1-1 0 0 0,1 1 0 0 0,-1-1 0 0 0,1 1 0 0 0,0-1 1 0 0,0 1-1 0 0,1-6 0 0 0,-1 5-44 0 0,1 0-1 0 0,0 0 1 0 0,0 0 0 0 0,0 1 0 0 0,1-1-1 0 0,2-5 1 0 0,-3 7-39 0 0,2 13 768 0 0,-3-4-352 0 0,1 1 0 0 0,-1-1 0 0 0,-1 0-1 0 0,1 0 1 0 0,-1 0 0 0 0,-1 0 0 0 0,-2 10 0 0 0,-1-1 69 0 0,-1-1 0 0 0,-8 18 0 0 0,6-19-159 0 0,0 0-1 0 0,-1 0 0 0 0,-1-1 1 0 0,0 0-1 0 0,0-1 0 0 0,-1 0 1 0 0,-1-1-1 0 0,0 0 1 0 0,-1 0-1 0 0,1-2 0 0 0,-2 1 1 0 0,-28 13-1 0 0,41-22-72 0 0,-11 3 148 0 0,1 1-1 0 0,0 1 0 0 0,1 0 1 0 0,-1 0-1 0 0,-12 12 0 0 0,22-17 161 0 0,3-1-270 0 0,15-1-12 0 0,1-1-1 0 0,24-6 1 0 0,6-1 8 0 0,61-12-302 0 0,-75 13 127 0 0,1 1-1 0 0,0 2 0 0 0,35-1 0 0 0,-54 6 144 0 0,0 0 0 0 0,0 1 0 0 0,0 1 0 0 0,0 0 0 0 0,0 1 0 0 0,-1 1 0 0 0,22 8 0 0 0,-36-12-5 0 0,1 1 0 0 0,-1-1 0 0 0,1 1 0 0 0,-1-1 0 0 0,1 1 0 0 0,-1 0 0 0 0,1 0 0 0 0,-1-1 0 0 0,0 1 0 0 0,0 0 0 0 0,0 0 0 0 0,1 0 0 0 0,-1 0 0 0 0,0 1 0 0 0,0-1 1 0 0,1 2-1 0 0,1 1 39 0 0,0-1-26 0 0,0 0 0 0 0,0 1-1 0 0,-1-1 1 0 0,1 0 0 0 0,-1 1 0 0 0,0 0 0 0 0,0 0-1 0 0,0 0 1 0 0,0 0 0 0 0,0 0 0 0 0,-1 0 0 0 0,0 0-1 0 0,0 0 1 0 0,0 1 0 0 0,-1-1 0 0 0,1 8-1 0 0,-1-6 10 0 0,0-1 0 0 0,-1 1 0 0 0,0-1-1 0 0,0 1 1 0 0,0-1 0 0 0,0 0-1 0 0,-1 1 1 0 0,0-1 0 0 0,0 0 0 0 0,0 0-1 0 0,-1 0 1 0 0,0 0 0 0 0,0-1-1 0 0,0 1 1 0 0,-7 7 0 0 0,-6 5 193 0 0,-1-1-1 0 0,-27 21 1 0 0,29-25-108 0 0,-4 4 11 0 0,-1-2-1 0 0,0 0 1 0 0,-1-2 0 0 0,-40 19-1 0 0,45-25-89 0 0,0 0-1 0 0,0-2 0 0 0,-1 1 1 0 0,1-2-1 0 0,-1-1 0 0 0,0 0 0 0 0,-30 0 1 0 0,29-2-22 0 0,1-1 1 0 0,0-1 0 0 0,1-1-1 0 0,-1 0 1 0 0,0-1 0 0 0,-23-8-1 0 0,39 11-95 0 0,-1 0 0 0 0,1 1 0 0 0,0-1-1 0 0,-1 0 1 0 0,1 0 0 0 0,0 0 0 0 0,0 0 0 0 0,0 0-1 0 0,0 0 1 0 0,0 0 0 0 0,-1-2 0 0 0,2 3 4 0 0,-1 0 0 0 0,1-1 0 0 0,0 1 0 0 0,0 0 1 0 0,0 0-1 0 0,0 0 0 0 0,0-1 0 0 0,0 1 0 0 0,0 0 0 0 0,0 0 1 0 0,0-1-1 0 0,0 1 0 0 0,0 0 0 0 0,0 0 0 0 0,0-1 0 0 0,0 1 1 0 0,0 0-1 0 0,0 0 0 0 0,0 0 0 0 0,0-1 0 0 0,0 1 0 0 0,0 0 1 0 0,0 0-1 0 0,1 0 0 0 0,-1-1 0 0 0,0 1 0 0 0,0 0 0 0 0,0 0 1 0 0,11-4-2248 0 0,-8 3 1821 0 0,7 2-2951 0 0,0 0-3192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5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6447 0 0,'2'2'18503'0'0,"1"1"-18359"0"0,0-1 0 0 0,0 1 0 0 0,0-1-1 0 0,0 1 1 0 0,1-1 0 0 0,-1 0 0 0 0,1 0 0 0 0,-1-1 0 0 0,1 1 0 0 0,0-1 0 0 0,-1 0 0 0 0,1 0 0 0 0,0 0 0 0 0,0 0 0 0 0,6 0 0 0 0,10 0 270 0 0,38-1 1 0 0,-37-1-159 0 0,97-7-126 0 0,0-4-1 0 0,212-52 1 0 0,-309 59-689 0 0,49-12-190 0 0,-25 2-7923 0 0,-27 9 588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5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46 8751 0 0,'-12'-20'1190'0'0,"12"20"-971"0"0,0-1 0 0 0,0 1 1 0 0,0-1-1 0 0,0 1 0 0 0,0-1 1 0 0,0 1-1 0 0,0-1 0 0 0,0 0 1 0 0,0 1-1 0 0,0-1 0 0 0,0 1 0 0 0,0-1 1 0 0,0 1-1 0 0,0-1 0 0 0,0 1 1 0 0,1-1-1 0 0,-1 1 0 0 0,0-1 1 0 0,0 1-1 0 0,1 0 0 0 0,-1-1 1 0 0,0 1-1 0 0,1-1 0 0 0,-1 1 1 0 0,0 0-1 0 0,1-1 0 0 0,-1 1 1 0 0,1 0-1 0 0,0-1 0 0 0,12-7 1755 0 0,-12 7-1883 0 0,1 1 0 0 0,0-1 0 0 0,0 1-1 0 0,-1-1 1 0 0,1 1 0 0 0,0 0 0 0 0,0 0 0 0 0,-1 0 0 0 0,1 0 0 0 0,0 0 0 0 0,0 0-1 0 0,0 0 1 0 0,-1 0 0 0 0,1 1 0 0 0,0-1 0 0 0,-1 1 0 0 0,1-1 0 0 0,0 1 0 0 0,-1 0 0 0 0,1 0-1 0 0,-1 0 1 0 0,1 0 0 0 0,-1 0 0 0 0,1 0 0 0 0,-1 0 0 0 0,0 0 0 0 0,1 0 0 0 0,-1 1-1 0 0,0-1 1 0 0,0 1 0 0 0,0-1 0 0 0,0 0 0 0 0,0 1 0 0 0,0 0 0 0 0,-1-1 0 0 0,2 4 0 0 0,0 1 56 0 0,-1 1 1 0 0,0-1 0 0 0,0 0 0 0 0,0 1 0 0 0,-1-1-1 0 0,0 1 1 0 0,0-1 0 0 0,-1 1 0 0 0,-2 11 0 0 0,-3 6 199 0 0,-9 27 0 0 0,13-45-289 0 0,-23 62 205 0 0,-50 95-1 0 0,-48 58 360 0 0,43-79-457 0 0,76-136-242 0 0,1-1-273 0 0,0 0 1 0 0,1 0 0 0 0,-1 0-1 0 0,1 0 1 0 0,0 0 0 0 0,1 0-1 0 0,-1 1 1 0 0,-1 8 0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7:5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11 151 10135 0 0,'0'0'778'0'0,"-11"0"7814"0"0,34 1-7246 0 0,25 5 1 0 0,5 0-333 0 0,456 24 3321 0 0,-117-32-3131 0 0,-327 0-1133 0 0,508-49 358 0 0,-6-44-297 0 0,-351 55-145 0 0,-204 37-62 0 0,-10 2-40 0 0,-3 4-853 0 0,-6 9 200 0 0,0 1 0 0 0,-17 21-1 0 0,1-1-7713 0 0,14-18 960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1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22 15695 0 0,'2'-2'719'0'0,"10"-16"332"0"0,-11 16 189 0 0,1 2-1149 0 0,-1 1-1 0 0,0-1 1 0 0,0 0 0 0 0,0 1 0 0 0,1-1 0 0 0,-1 1 0 0 0,0-1 0 0 0,0 1 0 0 0,0-1 0 0 0,0 1 0 0 0,0 0 0 0 0,0-1 0 0 0,0 1 0 0 0,0 0 0 0 0,0 0 0 0 0,0 0 0 0 0,0 0 0 0 0,-1 0 0 0 0,1 0 0 0 0,0 0 0 0 0,-1 0 0 0 0,1 0 0 0 0,-1 0 0 0 0,1 0 0 0 0,0 2 0 0 0,1 1 52 0 0,-1 1 0 0 0,0-1 1 0 0,0 1-1 0 0,0 0 0 0 0,0 6 1 0 0,0 2 115 0 0,-2 0 0 0 0,0 0 0 0 0,0 0 0 0 0,-6 21 0 0 0,-18 50 312 0 0,16-56-481 0 0,-118 319 314 0 0,-54 28-370 0 0,-35-19-15 0 0,36-99-826 0 0,156-226 296 0 0,-14 17-693 0 0,10-22-3560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1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2303 0 0,'-24'8'-113'0'0,"11"-5"702"0"0,1 2-1 0 0,-23 9 0 0 0,31-11 250 0 0,0-1 1 0 0,0 1-1 0 0,0 0 1 0 0,-4 5-1 0 0,5-5 487 0 0,0 0 0 0 0,0 1 0 0 0,0 0 1 0 0,1-1-1 0 0,-4 7 0 0 0,6-9-1188 0 0,-1 1 0 0 0,0-1 0 0 0,0 1 0 0 0,0-1 0 0 0,1 1 0 0 0,-1 0 0 0 0,1-1 0 0 0,0 1 0 0 0,-1-1 0 0 0,1 1 0 0 0,0 0 0 0 0,0 0 0 0 0,0-1 0 0 0,0 1 0 0 0,0 0 0 0 0,0-1 0 0 0,0 1 0 0 0,1 0 0 0 0,-1-1 0 0 0,1 1 0 0 0,-1-1 0 0 0,1 1 0 0 0,-1 0 0 0 0,1-1 0 0 0,0 1 0 0 0,0-1 0 0 0,0 0 0 0 0,0 1 0 0 0,0-1 0 0 0,0 0 0 0 0,0 1 0 0 0,1-1 0 0 0,-1 0 0 0 0,0 0 0 0 0,1 0 0 0 0,-1 0 0 0 0,3 1 0 0 0,2 1-10 0 0,0-1 0 0 0,0 0 0 0 0,0 0-1 0 0,0 0 1 0 0,0 0 0 0 0,0-1 0 0 0,1 0 0 0 0,8 0 0 0 0,20-2 355 0 0,-1-2 1 0 0,1-1 0 0 0,0-1-1 0 0,37-12 1 0 0,-25 6-111 0 0,-43 10-349 0 0,278-58 1416 0 0,4 18-1082 0 0,-165 39-1617 0 0,-21 1-4257 0 0,-81 0 3723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1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14743 0 0,'0'0'672'0'0,"-2"2"-9"0"0,-4 6-479 0 0,0 0 0 0 0,1 1 1 0 0,0 0-1 0 0,0 0 0 0 0,-5 15 0 0 0,3-2 1188 0 0,-6 33 0 0 0,-28 92 1399 0 0,24-94-2566 0 0,-3-2 0 0 0,-2 0 1 0 0,-1-1-1 0 0,-39 58 0 0 0,60-106-532 0 0,-2 2-200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1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180 175 5063 0 0,'-40'63'1316'0'0,"10"-23"3259"0"0,18-24-1287 0 0,-21 21 1220 0 0,23-28-4024 0 0,0 0 0 0 0,-1 0 0 0 0,-14 8 0 0 0,23-16 339 0 0,-2 1-545 0 0,2-2 971 0 0,19-20-1230 0 0,46-58 37 0 0,-42 51-26 0 0,49-46-1 0 0,-44 48 8 0 0,-16 16 48 0 0,0 0-1 0 0,1 0 1 0 0,0 1-1 0 0,0 1 1 0 0,1 0-1 0 0,21-9 1 0 0,-22 12 53 0 0,-1 0 1 0 0,1 0 0 0 0,0 1 0 0 0,0 1-1 0 0,0 0 1 0 0,1 0 0 0 0,-1 1-1 0 0,16 1 1 0 0,-23 0-118 0 0,0 0 0 0 0,-1 1 1 0 0,1-1-1 0 0,0 1 0 0 0,0 0 0 0 0,-1 0 0 0 0,1 1 0 0 0,0-1 0 0 0,-1 1 1 0 0,1 0-1 0 0,-1-1 0 0 0,0 1 0 0 0,1 1 0 0 0,-1-1 0 0 0,0 1 0 0 0,-1-1 1 0 0,1 1-1 0 0,0 0 0 0 0,-1 0 0 0 0,1 0 0 0 0,-1 0 0 0 0,0 0 0 0 0,0 0 1 0 0,0 1-1 0 0,0-1 0 0 0,-1 1 0 0 0,2 4 0 0 0,-2-5-18 0 0,0-1 0 0 0,0 1-1 0 0,0-1 1 0 0,0 1 0 0 0,-1-1 0 0 0,1 1-1 0 0,-1 0 1 0 0,0-1 0 0 0,0 1-1 0 0,0 0 1 0 0,0-1 0 0 0,-1 6 0 0 0,0 1 14 0 0,-2 7-15 0 0,0 1-1 0 0,-1-1 1 0 0,-1 0 0 0 0,0 0-1 0 0,-1 0 1 0 0,-13 22-1 0 0,10-21-93 0 0,-22 30 0 0 0,30-46-4 0 0,3-3-1129 0 0,47-53 801 0 0,1 1 0 0 0,3 4 0 0 0,3 1 0 0 0,79-53 0 0 0,-112 87 460 0 0,29-14 0 0 0,-43 25 105 0 0,0 0 0 0 0,1 1 0 0 0,-1 0 1 0 0,1 0-1 0 0,-1 1 0 0 0,17-2 0 0 0,-23 4-94 0 0,1 0 0 0 0,-1 0 1 0 0,0 0-1 0 0,1 0 0 0 0,-1 1 1 0 0,0-1-1 0 0,0 1 0 0 0,0 0 1 0 0,0 0-1 0 0,0 0 0 0 0,0 1 0 0 0,0-1 1 0 0,0 1-1 0 0,0-1 0 0 0,0 1 1 0 0,-1 0-1 0 0,4 2 0 0 0,-3 0-4 0 0,1 0 1 0 0,-1 0-1 0 0,0 1 0 0 0,0-1 0 0 0,0 1 0 0 0,0-1 0 0 0,-1 1 0 0 0,0 0 1 0 0,3 9-1 0 0,-1 0 50 0 0,-1 1 0 0 0,-1-1-1 0 0,0 1 1 0 0,-1 0 0 0 0,0-1 0 0 0,-3 26 0 0 0,-5 7 75 0 0,-14 52 1 0 0,13-64-162 0 0,7-34-99 0 0,1 0 0 0 0,0 0 0 0 0,0 0 0 0 0,-1 0 0 0 0,1 0 0 0 0,0 0 1 0 0,0 1-1 0 0,0-1 0 0 0,1 0 0 0 0,-1 0 0 0 0,0 0 0 0 0,0 0 0 0 0,0 0 0 0 0,1 0 0 0 0,0 1 0 0 0,-1-1-220 0 0,1-1 1 0 0,-1 1-1 0 0,0-1 1 0 0,1 1-1 0 0,0-1 0 0 0,-1 0 1 0 0,1 1-1 0 0,-1-1 0 0 0,1 0 1 0 0,-1 1-1 0 0,1-1 1 0 0,0 0-1 0 0,-1 0 0 0 0,1 1 1 0 0,-1-1-1 0 0,1 0 0 0 0,0 0 1 0 0,-1 0-1 0 0,1 0 1 0 0,0 0-1 0 0,-1 0 0 0 0,1 0 1 0 0,0 0-1 0 0,-1 0 1 0 0,2-1-1 0 0,15-2-6531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1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211 100 3223 0 0,'0'1'240'0'0,"1"9"1807"0"0,0 0-1 0 0,0 0 0 0 0,1 0 1 0 0,1-1-1 0 0,0 1 0 0 0,0-1 0 0 0,9 17 1 0 0,-9-18-1581 0 0,1-1 1 0 0,0-1-1 0 0,1 1 1 0 0,0 0-1 0 0,0-1 1 0 0,6 6-1 0 0,-5-7-284 0 0,-1-1-1 0 0,1 0 1 0 0,0-1 0 0 0,1 1-1 0 0,-1-1 1 0 0,0 0-1 0 0,1-1 1 0 0,0 1 0 0 0,-1-2-1 0 0,1 1 1 0 0,0 0-1 0 0,0-1 1 0 0,0-1 0 0 0,0 1-1 0 0,0-1 1 0 0,12-1 0 0 0,-12 0-133 0 0,0 1 0 0 0,0-2 1 0 0,0 1-1 0 0,0-1 0 0 0,-1 0 1 0 0,1 0-1 0 0,0-1 0 0 0,-1 0 1 0 0,0 0-1 0 0,0 0 1 0 0,0-1-1 0 0,0 0 0 0 0,0 0 1 0 0,-1-1-1 0 0,1 0 0 0 0,6-7 1 0 0,-5 3-56 0 0,0-1 0 0 0,-1 0 1 0 0,1 0-1 0 0,-2 0 0 0 0,7-16 0 0 0,-10 21-31 0 0,0-1 0 0 0,-1 0 0 0 0,0 0 1 0 0,0 0-1 0 0,0 0 0 0 0,-1 0 0 0 0,0 0 0 0 0,0 0 0 0 0,0 0 0 0 0,-1 0 0 0 0,0 0 0 0 0,-2-7 0 0 0,2 7-33 0 0,-1 1 0 0 0,1-1 0 0 0,-2 1 0 0 0,1 0 0 0 0,0 0 0 0 0,-1 0 1 0 0,-6-8-1 0 0,8 11 32 0 0,0 1 1 0 0,-1-1 0 0 0,0 1 0 0 0,1-1 0 0 0,-1 1 0 0 0,0-1-1 0 0,0 1 1 0 0,0 0 0 0 0,0 0 0 0 0,0 0 0 0 0,0 0-1 0 0,0 0 1 0 0,0 1 0 0 0,-1-1 0 0 0,1 1 0 0 0,0-1 0 0 0,0 1-1 0 0,0 0 1 0 0,-1-1 0 0 0,1 1 0 0 0,0 1 0 0 0,-3-1-1 0 0,-11 3-121 0 0,1 0-1 0 0,0 1 1 0 0,0 0-1 0 0,1 1 1 0 0,-1 1-1 0 0,1 1 0 0 0,1 0 1 0 0,-1 0-1 0 0,-17 14 1 0 0,1 2 146 0 0,1 2 1 0 0,-43 46-1 0 0,45-42 42 0 0,1 2-1 0 0,-40 63 1 0 0,54-75 75 0 0,1 1 0 0 0,2 1 0 0 0,0 0 0 0 0,1 0 0 0 0,1 1 0 0 0,-7 35-1 0 0,12-49-53 0 0,1-1-1 0 0,0 1 0 0 0,1-1 0 0 0,0 1 1 0 0,0-1-1 0 0,1 0 0 0 0,0 1 0 0 0,2 8 1 0 0,-2-13-31 0 0,0 1 0 0 0,0-1-1 0 0,1 0 1 0 0,-1 0 0 0 0,1 0 0 0 0,0 1 0 0 0,0-1 0 0 0,0-1 0 0 0,1 1 0 0 0,-1 0 0 0 0,1-1 0 0 0,-1 1 0 0 0,1-1 0 0 0,0 0-1 0 0,0 0 1 0 0,0 0 0 0 0,0 0 0 0 0,6 3 0 0 0,5 0 65 0 0,0 0 0 0 0,0-1 0 0 0,0-1 0 0 0,0 0 0 0 0,1 0 0 0 0,-1-2 0 0 0,21 1 0 0 0,-1-3 151 0 0,-1-2 0 0 0,37-6-1 0 0,-30 1-85 0 0,0-1 1 0 0,0-2-1 0 0,-1-2 0 0 0,46-22 1 0 0,-70 27-707 0 0,-1 0 1 0 0,23-19-1 0 0,-17 12-6177 0 0,-9 6-1353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3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923 879 8751 0 0,'0'0'9336'0'0,"2"1"-8742"0"0,0 0-483 0 0,1 0 0 0 0,-1-1 1 0 0,0 1-1 0 0,1-1 0 0 0,-1 0 1 0 0,0 0-1 0 0,1 0 0 0 0,-1 0 1 0 0,1 0-1 0 0,-1 0 1 0 0,0-1-1 0 0,1 1 0 0 0,-1-1 1 0 0,0 0-1 0 0,1 0 0 0 0,-1 1 1 0 0,0-2-1 0 0,0 1 1 0 0,0 0-1 0 0,0 0 0 0 0,0-1 1 0 0,2-1-1 0 0,3-2 31 0 0,0-1 0 0 0,0 0-1 0 0,0 0 1 0 0,-1-1 0 0 0,5-7-1 0 0,21-33 190 0 0,-3-2 0 0 0,34-74 0 0 0,-33 62-217 0 0,-17 35-114 0 0,80-172-5 0 0,-79 162-8 0 0,-2 0 0 0 0,-1-1 0 0 0,11-63 0 0 0,-21 91-60 0 0,0 1 1 0 0,0-1-1 0 0,-1 0 1 0 0,0 1 0 0 0,-1-1-1 0 0,0 1 1 0 0,-2-10-1 0 0,3 16 54 0 0,-1 0 1 0 0,0 1-1 0 0,1-1 0 0 0,-1 0 1 0 0,0 1-1 0 0,0-1 0 0 0,1 0 1 0 0,-1 1-1 0 0,0-1 0 0 0,-1 1 0 0 0,1 0 1 0 0,0-1-1 0 0,0 1 0 0 0,-1 0 1 0 0,1 0-1 0 0,-1-1 0 0 0,1 1 0 0 0,-1 0 1 0 0,1 1-1 0 0,-1-1 0 0 0,1 0 1 0 0,-1 0-1 0 0,0 1 0 0 0,0-1 0 0 0,1 1 1 0 0,-1-1-1 0 0,0 1 0 0 0,0 0 1 0 0,0 0-1 0 0,1-1 0 0 0,-1 1 1 0 0,0 1-1 0 0,0-1 0 0 0,0 0 0 0 0,0 0 1 0 0,1 1-1 0 0,-1-1 0 0 0,0 1 1 0 0,-1 0-1 0 0,-10 3-25 0 0,0 1 0 0 0,0 1 1 0 0,1 0-1 0 0,0 0 0 0 0,0 1 1 0 0,1 0-1 0 0,0 1 0 0 0,0 1 1 0 0,0 0-1 0 0,2 0 0 0 0,-1 1 1 0 0,1 0-1 0 0,-11 16 0 0 0,-8 16 29 0 0,2 0 0 0 0,-28 61 0 0 0,40-73-28 0 0,-34 62 21 0 0,-46 100-31 0 0,70-136 54 0 0,-141 354 62 0 0,142-347-28 0 0,-4-2 0 0 0,-2-1-1 0 0,-64 99 1 0 0,49-94-7 0 0,-88 120 61 0 0,58-81-25 0 0,6-29-1099 0 0,26-29 334 0 0,27-32 517 0 0,1-1-1 0 0,-2 0 1 0 0,0-1-1 0 0,0 0 0 0 0,-1-2 1 0 0,-18 9-1 0 0,34-19 188 0 0,1-1-1 0 0,0 0 1 0 0,0 0-1 0 0,0 0 1 0 0,0 0-1 0 0,0 1 0 0 0,0-1 1 0 0,0 0-1 0 0,0 0 1 0 0,1 0-1 0 0,-1 0 1 0 0,1-1-1 0 0,3-6-25 0 0,0 0 0 0 0,1 0 0 0 0,0 0 0 0 0,1 0 0 0 0,10-9 0 0 0,7-12-1403 0 0,-1-3-4630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3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191 113 6911 0 0,'-151'52'2304'0'0,"128"-40"154"0"0,7-3 2611 0 0,28 0-4006 0 0,-6-7-892 0 0,0 1 0 0 0,1-1 1 0 0,-1 0-1 0 0,1 0 0 0 0,0-1 1 0 0,-1 0-1 0 0,10 0 0 0 0,48 0 877 0 0,-60-1-982 0 0,67-4 914 0 0,1-3 1 0 0,-1-4-1 0 0,0-2 1 0 0,102-34-1 0 0,-63 17-178 0 0,-63 19-719 0 0,59-24 0 0 0,-60 14-332 0 0,-13 5-2349 0 0,-10 6-3983 0 0,-12 6-639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1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31 7631 0 0,'0'0'2098'0'0,"-9"2"-716"0"0,1 0-409 0 0,0 1 0 0 0,0 1 0 0 0,0 0-1 0 0,-12 7 2473 0 0,14-3 2347 0 0,21-7-5554 0 0,0-1 0 0 0,0 0 0 0 0,0-1 0 0 0,0-1 0 0 0,0-1 0 0 0,22-5 0 0 0,13-3-40 0 0,-8 4-100 0 0,157-21 188 0 0,-188 27-255 0 0,11-2-22 0 0,1 2 0 0 0,-1 0 0 0 0,35 4 0 0 0,-56-3-13 0 0,-1 0 0 0 0,1 0 0 0 0,-1 0-1 0 0,0 0 1 0 0,1 0 0 0 0,-1 0 0 0 0,1 0 0 0 0,-1 1 0 0 0,1-1 0 0 0,-1 0 0 0 0,0 0 0 0 0,1 0 0 0 0,-1 0 0 0 0,1 0 0 0 0,-1 1-1 0 0,0-1 1 0 0,1 0 0 0 0,-1 1 0 0 0,0-1 0 0 0,1 0 0 0 0,-1 0 0 0 0,0 1 0 0 0,1-1 0 0 0,-1 0 0 0 0,0 1 0 0 0,0-1 0 0 0,1 1-1 0 0,-1-1 1 0 0,0 0 0 0 0,0 1 0 0 0,0-1 0 0 0,0 1 0 0 0,1-1 0 0 0,-1 1 0 0 0,-1 0-18 0 0,1 0-1 0 0,0 1 1 0 0,-1-1 0 0 0,1 0 0 0 0,-1 0 0 0 0,1 0 0 0 0,-1 0-1 0 0,0 0 1 0 0,0 0 0 0 0,1-1 0 0 0,-1 1 0 0 0,-2 2-1 0 0,-2 1-79 0 0,0 1-1 0 0,-1-1 0 0 0,-10 6 0 0 0,5-5 87 0 0,0 2-1 0 0,0-1 1 0 0,1 1 0 0 0,0 0-1 0 0,1 1 1 0 0,-1 0-1 0 0,2 1 1 0 0,-1 0 0 0 0,-9 12-1 0 0,-10 17-30 0 0,-107 148-38 0 0,90-121 85 0 0,-22 34 11 0 0,66-98 138 0 0,3-10-69 0 0,0 5-234 0 0,1 0 0 0 0,-1 0 0 0 0,0 0-1 0 0,1 0 1 0 0,0 0 0 0 0,4-3 0 0 0,-4 2-494 0 0,8-6-1033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36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167 430 6911 0 0,'-3'10'608'0'0,"-1"-1"0"0"0,0 0-1 0 0,-1 0 1 0 0,0 0 0 0 0,0-1-1 0 0,-12 14 1 0 0,6-9 1231 0 0,-1 0 0 0 0,0-1 0 0 0,-16 12 0 0 0,27-23-1714 0 0,0-1 0 0 0,0 1 0 0 0,1-1 0 0 0,-1 1 0 0 0,0-1 0 0 0,0 0 1 0 0,0 1-1 0 0,0-1 0 0 0,0 0 0 0 0,0 1 0 0 0,0-1 0 0 0,0 0 1 0 0,0 0-1 0 0,0 0 0 0 0,0 0 0 0 0,0 0 0 0 0,0 0 0 0 0,0 0 0 0 0,0-1 1 0 0,0 1-1 0 0,0 0 0 0 0,0 0 0 0 0,0-1 0 0 0,0 1 0 0 0,0-1 0 0 0,0 1 1 0 0,0-1-1 0 0,0 1 0 0 0,0-1 0 0 0,0 1 0 0 0,1-1 0 0 0,-1 0 1 0 0,-1-1-1 0 0,-1-1 23 0 0,0 0 0 0 0,0-1 1 0 0,0 0-1 0 0,1 1 0 0 0,-1-1 0 0 0,-2-8 1 0 0,3 9-79 0 0,1-1 1 0 0,1 0 0 0 0,-1 0-1 0 0,0 1 1 0 0,1-1 0 0 0,0 0-1 0 0,0 0 1 0 0,0 0 0 0 0,0 0-1 0 0,1 1 1 0 0,-1-1 0 0 0,1 0-1 0 0,0 0 1 0 0,3-6 0 0 0,2-5 210 0 0,16-29 0 0 0,-3 10-229 0 0,2 1-1 0 0,2 1 1 0 0,1 1 0 0 0,1 1-1 0 0,2 1 1 0 0,1 1-1 0 0,1 2 1 0 0,1 1-1 0 0,1 1 1 0 0,1 2-1 0 0,2 1 1 0 0,0 1-1 0 0,48-19 1 0 0,-75 36-203 0 0,1 0 0 0 0,-1 1 0 0 0,1 0 1 0 0,-1 0-1 0 0,12 0 0 0 0,-15 1-207 0 0,-1 1 0 0 0,1 0 1 0 0,-1 0-1 0 0,1 1 0 0 0,-1-1 1 0 0,1 1-1 0 0,-1 0 0 0 0,1-1 0 0 0,-1 2 1 0 0,0-1-1 0 0,1 0 0 0 0,-1 1 1 0 0,0-1-1 0 0,4 3 0 0 0,6 7-7026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3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 7831 0 0,'0'0'603'0'0,"1"-1"-396"0"0,-85 70 10364 0 0,-5 18-8382 0 0,58-53-2267 0 0,2 0 0 0 0,1 2 0 0 0,-37 65 0 0 0,59-91 97 0 0,1 1 0 0 0,-4 13 0 0 0,8-20 14 0 0,-1 0 1 0 0,1 0-1 0 0,1 0 0 0 0,-1 0 1 0 0,0 0-1 0 0,1 0 0 0 0,0 0 1 0 0,0 1-1 0 0,1 4 0 0 0,0-8-11 0 0,0 0-1 0 0,0 1 1 0 0,0-1 0 0 0,0 0-1 0 0,0 0 1 0 0,0 0-1 0 0,0 0 1 0 0,0 0 0 0 0,1 0-1 0 0,-1 0 1 0 0,0-1-1 0 0,1 1 1 0 0,-1 0 0 0 0,0-1-1 0 0,1 1 1 0 0,1 0-1 0 0,0 0 28 0 0,1 0-14 0 0,1 0-1 0 0,-1 1 0 0 0,0-2 1 0 0,1 1-1 0 0,0 0 1 0 0,-1-1-1 0 0,1 0 0 0 0,-1 0 1 0 0,1 0-1 0 0,0-1 1 0 0,-1 0-1 0 0,6-1 1 0 0,9-3 95 0 0,28-12 1 0 0,-31 11-64 0 0,10-5 41 0 0,0 0 0 0 0,42-27-1 0 0,-54 29-74 0 0,-1 0 1 0 0,0-2-1 0 0,0 1 0 0 0,-1-2 0 0 0,-1 0 0 0 0,12-14 0 0 0,-20 22-15 0 0,0 0-1 0 0,0-1 1 0 0,0 1 0 0 0,-1-1 0 0 0,0 1-1 0 0,0-1 1 0 0,0 0 0 0 0,0 0 0 0 0,-1 0 0 0 0,0 0-1 0 0,0 0 1 0 0,0 0 0 0 0,-1 0 0 0 0,0-6-1 0 0,0 5 11 0 0,-1-1 0 0 0,0 1 0 0 0,-1 0 0 0 0,1-1 0 0 0,-1 1 0 0 0,-1 0 0 0 0,1 0 0 0 0,-1 0-1 0 0,0 1 1 0 0,-6-10 0 0 0,-3-4 63 0 0,3 5-147 0 0,-18-22 0 0 0,24 33-21 0 0,0-1 0 0 0,0 1 0 0 0,0 1 0 0 0,0-1 1 0 0,-1 0-1 0 0,1 1 0 0 0,-1 0 0 0 0,1 0 0 0 0,-1 0 0 0 0,0 0 0 0 0,-7-2 0 0 0,10 3-171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3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67 378 7367 0 0,'-2'2'8090'0'0,"-1"2"-7512"0"0,-1 0 1 0 0,1-1 0 0 0,-1 1 0 0 0,0 0-1 0 0,-1-1 1 0 0,1 0 0 0 0,-1 0 0 0 0,1-1 0 0 0,-1 1-1 0 0,-8 3 1 0 0,12-6-524 0 0,1 0 0 0 0,0 0 0 0 0,-1 1 0 0 0,1-1 0 0 0,0 0-1 0 0,-1 0 1 0 0,1 0 0 0 0,0 0 0 0 0,-1 0 0 0 0,1 1 0 0 0,0-1 0 0 0,-1 0 0 0 0,1 0 0 0 0,-1 0-1 0 0,1 0 1 0 0,0 0 0 0 0,-1 0 0 0 0,1 0 0 0 0,0 0 0 0 0,-1 0 0 0 0,1-1 0 0 0,-1 1-1 0 0,1 0 1 0 0,0 0 0 0 0,-1 0 0 0 0,1 0 0 0 0,2-9 184 0 0,15-12-392 0 0,10-7 71 0 0,-11 10 56 0 0,25-20 1 0 0,-17 19 63 0 0,0 0 0 0 0,53-28 0 0 0,-69 43 28 0 0,0 0 0 0 0,0 0 0 0 0,0 1 0 0 0,0 0-1 0 0,1 1 1 0 0,-1 0 0 0 0,1 0 0 0 0,0 1 0 0 0,-1 0 0 0 0,1 0 0 0 0,0 1-1 0 0,0 0 1 0 0,-1 1 0 0 0,1 0 0 0 0,10 2 0 0 0,-15-2-25 0 0,0 1 1 0 0,0-1-1 0 0,1 1 1 0 0,-1 0 0 0 0,-1 0-1 0 0,1 0 1 0 0,0 1-1 0 0,0-1 1 0 0,-1 1-1 0 0,0 0 1 0 0,1 0-1 0 0,-1 0 1 0 0,0 0 0 0 0,0 1-1 0 0,-1-1 1 0 0,1 1-1 0 0,-1 0 1 0 0,0 0-1 0 0,3 6 1 0 0,-3-3-8 0 0,0 0 0 0 0,0 1 1 0 0,0-1-1 0 0,-1 1 0 0 0,0 0 0 0 0,-1-1 1 0 0,0 1-1 0 0,0 0 0 0 0,-1-1 1 0 0,-1 12-1 0 0,-3 5 19 0 0,5-20-53 0 0,0-2 0 0 0,-1-1 0 0 0,1 1 0 0 0,0-1 0 0 0,-1 0 0 0 0,1 1 0 0 0,-1-1 0 0 0,0 1 0 0 0,1-1 0 0 0,-1 0 0 0 0,0 0 0 0 0,0 1 0 0 0,-1 0 0 0 0,-3 6-13 0 0,4-7-71 0 0,10-14-395 0 0,45-58 38 0 0,2 4 0 0 0,69-66 0 0 0,-108 116 321 0 0,1 1-1 0 0,1 1 0 0 0,22-15 0 0 0,-29 23 114 0 0,0 0 1 0 0,1 1-1 0 0,-1 0 1 0 0,1 1-1 0 0,0 1 1 0 0,26-6-1 0 0,-35 9 33 0 0,0 1 0 0 0,0-1 0 0 0,0 1 0 0 0,0 0 0 0 0,0 0 0 0 0,0 0 0 0 0,0 1 0 0 0,0-1 0 0 0,0 1 0 0 0,0 0 0 0 0,-1 0 0 0 0,1 0 0 0 0,0 1 0 0 0,0-1 0 0 0,3 3 0 0 0,-4-2 8 0 0,0 0 0 0 0,-1 1 0 0 0,1-1 0 0 0,0 1 1 0 0,-1 0-1 0 0,1-1 0 0 0,-1 1 0 0 0,0 0 0 0 0,0 1 0 0 0,0-1 0 0 0,-1 0 0 0 0,1 0 1 0 0,-1 1-1 0 0,1-1 0 0 0,-1 1 0 0 0,0 3 0 0 0,2 6 55 0 0,-1-1-1 0 0,-1 0 1 0 0,0 1-1 0 0,-1-1 1 0 0,-2 24-1 0 0,-16 62 343 0 0,4-31-198 0 0,9-43-195 0 0,3-10-27 0 0,-1 0-1 0 0,2 0 1 0 0,0 1-1 0 0,0-1 1 0 0,3 22-1 0 0,1-20 359 0 0,0-4-2142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3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530 408 2303 0 0,'2'-1'8995'0'0,"1"0"-8549"0"0,-1-1 1 0 0,1 1-1 0 0,-1-1 0 0 0,0 1 1 0 0,1-1-1 0 0,-1 0 0 0 0,0 0 1 0 0,0 0-1 0 0,0 0 0 0 0,0-1 1 0 0,-1 1-1 0 0,1 0 0 0 0,-1-1 0 0 0,1 1 1 0 0,-1-1-1 0 0,0 0 0 0 0,0 1 1 0 0,2-6-1 0 0,0-6-132 0 0,0 0-1 0 0,2-25 0 0 0,-1 4 636 0 0,9-25-465 0 0,-6 31-468 0 0,-2 1 0 0 0,0-1-1 0 0,0-29 1 0 0,-5 56-43 0 0,0 0-1 0 0,0-1 1 0 0,-1 1 0 0 0,1-1 0 0 0,0 1-1 0 0,-1 0 1 0 0,1-1 0 0 0,-1 1 0 0 0,0 0 0 0 0,0-1-1 0 0,0 1 1 0 0,0 0 0 0 0,0 0 0 0 0,-1 0-1 0 0,1 0 1 0 0,0 0 0 0 0,-1 0 0 0 0,0 0 0 0 0,1 1-1 0 0,-4-3 1 0 0,3 3-3 0 0,0 0-1 0 0,0-1 1 0 0,0 1-1 0 0,-1 1 1 0 0,1-1-1 0 0,0 0 1 0 0,-1 1-1 0 0,1-1 1 0 0,-1 1-1 0 0,1 0 1 0 0,-1-1-1 0 0,1 1 1 0 0,-1 0-1 0 0,1 1 1 0 0,-1-1-1 0 0,1 0 1 0 0,0 1-1 0 0,-1-1 1 0 0,1 1-1 0 0,-3 1 1 0 0,-6 3-22 0 0,0 0-1 0 0,0 0 1 0 0,0 1 0 0 0,1 0 0 0 0,-11 10 0 0 0,-46 42 91 0 0,36-29 14 0 0,-14 11 7 0 0,-163 149 481 0 0,144-122-413 0 0,56-57-76 0 0,0 0 1 0 0,1 1-1 0 0,0 0 0 0 0,0 0 0 0 0,-4 13 0 0 0,10-21-34 0 0,0-1-1 0 0,0 1 0 0 0,0-1 1 0 0,0 1-1 0 0,1-1 1 0 0,-1 1-1 0 0,1-1 0 0 0,0 1 1 0 0,0 0-1 0 0,0-1 1 0 0,0 1-1 0 0,0-1 0 0 0,0 1 1 0 0,1 0-1 0 0,1 3 1 0 0,-2-4-12 0 0,1-1 1 0 0,0 1 0 0 0,0-1 0 0 0,0 0 0 0 0,0 0 0 0 0,0 1-1 0 0,1-1 1 0 0,-1 0 0 0 0,0 0 0 0 0,0 0 0 0 0,1 0 0 0 0,-1 0-1 0 0,1-1 1 0 0,-1 1 0 0 0,1 0 0 0 0,-1-1 0 0 0,1 1-1 0 0,-1-1 1 0 0,1 1 0 0 0,0-1 0 0 0,-1 0 0 0 0,1 0 0 0 0,-1 0-1 0 0,1 0 1 0 0,3 0 0 0 0,9-1 5 0 0,0 0 0 0 0,0-1 0 0 0,-1 0 0 0 0,1-1-1 0 0,0-1 1 0 0,18-8 0 0 0,77-40-237 0 0,-108 52 222 0 0,35-20-246 0 0,-1-1 0 0 0,0-1 0 0 0,-2-2 0 0 0,52-48 0 0 0,-77 64 265 0 0,0 0 0 0 0,-1 0 0 0 0,0-1 0 0 0,0 0 0 0 0,-1 0 0 0 0,7-12 0 0 0,-13 19 1421 0 0,-1 4-1263 0 0,-4 7-134 0 0,0 0-1 0 0,0 0 0 0 0,1 0 0 0 0,1 0 0 0 0,0 1 0 0 0,0-1 0 0 0,0 1 1 0 0,1 0-1 0 0,1 0 0 0 0,0 0 0 0 0,0 0 0 0 0,1 0 0 0 0,1 17 0 0 0,0-23-280 0 0,0-1 0 0 0,1 1 0 0 0,-1-1 0 0 0,0 1 0 0 0,1-1 0 0 0,0 0-1 0 0,0 0 1 0 0,0 0 0 0 0,0 0 0 0 0,0 0 0 0 0,1-1 0 0 0,-1 1-1 0 0,1 0 1 0 0,0-1 0 0 0,5 4 0 0 0,4 1-1782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3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2 404 13415 0 0,'0'0'2475'0'0,"0"-2"-1343"0"0,-1-3-956 0 0,0-1 0 0 0,1 1 0 0 0,0 0 0 0 0,0 0 0 0 0,1 0 0 0 0,0 0 0 0 0,0-1 0 0 0,0 1 0 0 0,0 0 0 0 0,1 0 0 0 0,-1 1 0 0 0,1-1 0 0 0,1 0 0 0 0,-1 1 0 0 0,1-1 0 0 0,3-5 0 0 0,7-7 812 0 0,1 0 0 0 0,26-24-1 0 0,-30 30-901 0 0,26-21-139 0 0,1 1 1 0 0,2 2-1 0 0,0 2 0 0 0,73-38 0 0 0,-93 55 50 0 0,28-10 0 0 0,-40 17 44 0 0,1 1 0 0 0,-1 0 0 0 0,1 1 0 0 0,-1-1 0 0 0,1 1 0 0 0,0 1 0 0 0,8-1-1 0 0,-14 2-15 0 0,0-1 0 0 0,0 0-1 0 0,0 1 1 0 0,0-1 0 0 0,0 1-1 0 0,-1 0 1 0 0,1 0 0 0 0,0-1-1 0 0,0 1 1 0 0,-1 0 0 0 0,1 0-1 0 0,-1 1 1 0 0,1-1-1 0 0,-1 0 1 0 0,1 0 0 0 0,-1 1-1 0 0,0-1 1 0 0,1 1 0 0 0,-1-1-1 0 0,0 1 1 0 0,0 0 0 0 0,0-1-1 0 0,0 1 1 0 0,-1 0 0 0 0,1 0-1 0 0,0 0 1 0 0,-1-1-1 0 0,1 1 1 0 0,0 3 0 0 0,0 6 82 0 0,1 0 0 0 0,-1 0 1 0 0,-1 23-1 0 0,-1-20-45 0 0,1 9-9 0 0,-1 1 0 0 0,-1-1 0 0 0,-1 0 0 0 0,-12 45 0 0 0,7-37-376 0 0,7-18-6983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3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273 146 9215 0 0,'0'0'1242'0'0,"0"2"296"0"0,22 74 6317 0 0,-14-42-6545 0 0,18 44 1 0 0,-21-65-976 0 0,34 74 1073 0 0,-32-73-1315 0 0,1-1 0 0 0,0 0 0 0 0,1-1 0 0 0,12 14 0 0 0,-17-22-160 0 0,0 0-1 0 0,0 0 1 0 0,1-1-1 0 0,-1 0 1 0 0,1 0-1 0 0,-1 0 1 0 0,1 0-1 0 0,0-1 1 0 0,0 0-1 0 0,0 0 1 0 0,1 0-1 0 0,-1 0 1 0 0,0-1-1 0 0,1 0 1 0 0,-1 0-1 0 0,1-1 1 0 0,-1 1-1 0 0,11-2 1 0 0,-2 0-628 0 0,-1-1 0 0 0,0-1 0 0 0,0 0 0 0 0,0-1 0 0 0,0-1 0 0 0,20-9 1 0 0,-22 9 78 0 0,-1-2 1 0 0,1 1 0 0 0,-1-1-1 0 0,0-1 1 0 0,-1 0-1 0 0,0 0 1 0 0,0-1 0 0 0,-1 0-1 0 0,0-1 1 0 0,-1 1 0 0 0,12-20-1 0 0,1-9-265 0 0,-2 0-1 0 0,15-44 0 0 0,-16 39 714 0 0,-1 2 2127 0 0,20-83 0 0 0,-32 109-1942 0 0,4-10 8720 0 0,-17 44-7221 0 0,-55 91-344 0 0,31-58-869 0 0,-60 97 232 0 0,-76 133-338 0 0,-228 573 109 0 0,274-566-231 0 0,113-270-137 0 0,7-13-60 0 0,0 0 0 0 0,0-1 0 0 0,-4 12-1 0 0,7-16-522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0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45 373 11743 0 0,'0'0'4800'0'0,"3"1"-4576"0"0,0 0-141 0 0,0 0-1 0 0,0 1 1 0 0,0-1-1 0 0,-1 1 1 0 0,1 0 0 0 0,0 0-1 0 0,-1 0 1 0 0,1 0-1 0 0,-1 0 1 0 0,0 1-1 0 0,1-1 1 0 0,-1 1-1 0 0,0-1 1 0 0,-1 1 0 0 0,1 0-1 0 0,0 0 1 0 0,-1 0-1 0 0,0 0 1 0 0,1 0-1 0 0,-1 0 1 0 0,0 0 0 0 0,-1 0-1 0 0,1 1 1 0 0,0 4-1 0 0,0 4 57 0 0,1-1 0 0 0,-2 1 1 0 0,0 0-1 0 0,0 0 0 0 0,-1 0 0 0 0,-1 0 0 0 0,0 0 0 0 0,-7 22 0 0 0,4-19-89 0 0,-1-1 0 0 0,-1 1 1 0 0,0-1-1 0 0,-1-1 0 0 0,0 1 0 0 0,-13 15 0 0 0,19-26-39 0 0,-12 8 62 0 0,13-9 152 0 0,0-4-66 0 0,0-1-109 0 0,0 0 0 0 0,0 0 0 0 0,0 0 0 0 0,1 0 0 0 0,-1 0 0 0 0,1-1 0 0 0,0 1 0 0 0,0 0 0 0 0,0 0 0 0 0,0 0 0 0 0,0-1-1 0 0,2-4 1 0 0,13-42 464 0 0,-11 39-413 0 0,2-5 9 0 0,0 0-1 0 0,1 1 1 0 0,1 0 0 0 0,1 0 0 0 0,0 0 0 0 0,0 1 0 0 0,19-20-1 0 0,-20 26-90 0 0,17-20 129 0 0,56-48 0 0 0,47-19-106 0 0,78-64 44 0 0,-197 152-86 0 0,45-36 0 0 0,-46 37 0 0 0,0 1 0 0 0,0 0 0 0 0,1 1 0 0 0,0 0 0 0 0,9-4 0 0 0,-5 7-13 0 0,-12 1-9 0 0,0 0 0 0 0,0 1-1 0 0,0-1 1 0 0,1 0 0 0 0,-1 1 0 0 0,0-1 0 0 0,0 1 0 0 0,0 0-1 0 0,0-1 1 0 0,0 1 0 0 0,-1 0 0 0 0,1 0 0 0 0,0-1 0 0 0,0 1 0 0 0,0 0-1 0 0,-1 0 1 0 0,1 0 0 0 0,0 0 0 0 0,-1 0 0 0 0,1 0 0 0 0,-1 0 0 0 0,1 0-1 0 0,-1 0 1 0 0,1 0 0 0 0,-1 0 0 0 0,0 1 0 0 0,0-1 0 0 0,1 1 0 0 0,0 5-224 0 0,-1-1 1 0 0,1 0-1 0 0,-1 13 1 0 0,-2 1-1216 0 0,0 0-385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0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83 6911 0 0,'0'0'12844'0'0,"1"2"-12170"0"0,2 3-581 0 0,0 0 1 0 0,0 0 0 0 0,1-1-1 0 0,0 1 1 0 0,0-1 0 0 0,0 0-1 0 0,0 0 1 0 0,0-1 0 0 0,1 1-1 0 0,0-1 1 0 0,0 0 0 0 0,0 0-1 0 0,0-1 1 0 0,0 1 0 0 0,1-1-1 0 0,-1 0 1 0 0,1-1-1 0 0,-1 1 1 0 0,9 0 0 0 0,1 0 127 0 0,0 0-1 0 0,1-1 1 0 0,-1-1 0 0 0,0 0 0 0 0,1-1-1 0 0,18-4 1 0 0,-10 1-257 0 0,-4 1-96 0 0,21-6 0 0 0,-36 8 106 0 0,-1-1-1 0 0,1 0 0 0 0,0 0 1 0 0,0 0-1 0 0,-1 0 0 0 0,1-1 1 0 0,-1 0-1 0 0,0 0 0 0 0,5-4 0 0 0,-7 6-24 0 0,-1-1-1 0 0,0 1 0 0 0,0 0 0 0 0,0 0 1 0 0,0-1-1 0 0,0 1 0 0 0,0-1 0 0 0,0 1 1 0 0,-1-1-1 0 0,1 1 0 0 0,-1-1 0 0 0,1 0 0 0 0,-1 1 1 0 0,1-1-1 0 0,-1 0 0 0 0,0 1 0 0 0,0-1 1 0 0,1 0-1 0 0,-1 1 0 0 0,-1-1 0 0 0,1-2 0 0 0,-1 1 14 0 0,0 1 0 0 0,0-1 0 0 0,0 0 0 0 0,0 1 0 0 0,0-1 0 0 0,-1 1 0 0 0,1-1 0 0 0,-1 1 0 0 0,1 0 0 0 0,-1 0 0 0 0,-4-4 0 0 0,2 2 18 0 0,-1 0 1 0 0,0 0-1 0 0,0 0 1 0 0,0 1-1 0 0,0 0 0 0 0,-1 0 1 0 0,1 0-1 0 0,-1 1 1 0 0,0 0-1 0 0,1 0 0 0 0,-11-2 1 0 0,-2 4-97 0 0,-1 1 1 0 0,1 0-1 0 0,-33 7 1 0 0,50-8 109 0 0,-22 5-77 0 0,1 0 0 0 0,0 2-1 0 0,1 1 1 0 0,-1 0 0 0 0,1 1 0 0 0,-23 15 0 0 0,20-9 51 0 0,1 1 0 0 0,0 1-1 0 0,2 0 1 0 0,-34 35 0 0 0,41-36 45 0 0,1-1-1 0 0,0 2 0 0 0,2 0 1 0 0,-16 27-1 0 0,24-38 11 0 0,0 1 0 0 0,0 0-1 0 0,0 0 1 0 0,1 0-1 0 0,0 0 1 0 0,0 0 0 0 0,1 1-1 0 0,0-1 1 0 0,0 1-1 0 0,0-1 1 0 0,1 1 0 0 0,1-1-1 0 0,-1 0 1 0 0,1 1 0 0 0,3 12-1 0 0,-2-16-1 0 0,-1 1-1 0 0,1-1 1 0 0,0 1-1 0 0,1-1 1 0 0,-1 0-1 0 0,1 0 1 0 0,0 0-1 0 0,0 0 1 0 0,0-1-1 0 0,0 1 1 0 0,8 5-1 0 0,-6-5 7 0 0,1 0 0 0 0,1 0 1 0 0,-1-1-1 0 0,1 0 0 0 0,-1 0 0 0 0,1 0 0 0 0,9 2 0 0 0,-2-2 18 0 0,1 0 0 0 0,1-2-1 0 0,-1 1 1 0 0,0-2 0 0 0,0 0-1 0 0,29-4 1 0 0,-24 1-609 0 0,38-11-1 0 0,-17-1-802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0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0 13823 0 0,'0'0'1062'0'0,"1"3"-473"0"0,-1 5-29 0 0,0 0 1 0 0,0 0-1 0 0,-1 0 1 0 0,0 0-1 0 0,0 0 1 0 0,-1 0 0 0 0,0 0-1 0 0,0-1 1 0 0,-4 9-1 0 0,-34 71 974 0 0,33-75-1484 0 0,-54 108 755 0 0,-78 151-95 0 0,95-186-1221 0 0,-4-2 0 0 0,-4-2 0 0 0,-3-3 0 0 0,-86 96 0 0 0,120-150-333 0 0,-21 23 532 0 0,38-42-673 0 0,-1-1 1 0 0,0 1-1 0 0,-1-1 1 0 0,1 0-1 0 0,-1-1 1 0 0,-11 6-1 0 0,6-6-4871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0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6911 0 0,'0'0'623'0'0,"0"-1"-514"0"0,0-1 201 0 0,0 0 0 0 0,0 0 0 0 0,1 0 0 0 0,-1 0 0 0 0,0 0 0 0 0,1 0 0 0 0,0 0 0 0 0,-1 1 0 0 0,1-1 0 0 0,0 0 0 0 0,0 0 0 0 0,0 1 0 0 0,0-1 0 0 0,0 1 0 0 0,0-1 0 0 0,1 1 0 0 0,-1-1 0 0 0,3-2 0 0 0,1-1 1296 0 0,9-9 72 0 0,0 0-1 0 0,27-19 0 0 0,-16 15-836 0 0,31-15 0 0 0,-3 7-485 0 0,68-24 1 0 0,-89 38-249 0 0,1 2 0 0 0,0 2 0 0 0,1 1 1 0 0,0 2-1 0 0,0 1 0 0 0,51 0 0 0 0,-78 4-80 0 0,0 1 0 0 0,0-1 0 0 0,0 1 0 0 0,0 1 0 0 0,0 0 0 0 0,-1-1 0 0 0,1 2 0 0 0,-1-1 0 0 0,10 6 0 0 0,-13-7-2 0 0,-1 1-1 0 0,1 0 1 0 0,-1 0-1 0 0,0 0 0 0 0,1 0 1 0 0,-1 0-1 0 0,0 0 1 0 0,0 1-1 0 0,0-1 1 0 0,-1 1-1 0 0,1-1 1 0 0,-1 1-1 0 0,1 0 0 0 0,-1-1 1 0 0,0 1-1 0 0,0 0 1 0 0,0 0-1 0 0,0 0 1 0 0,-1 0-1 0 0,1 0 0 0 0,-1 0 1 0 0,0 0-1 0 0,0 0 1 0 0,0 3-1 0 0,-1 2 40 0 0,0 0 0 0 0,-1 0 0 0 0,0 0 0 0 0,0-1 0 0 0,-1 1 0 0 0,0-1 0 0 0,0 1 0 0 0,-1-1 0 0 0,0 0 0 0 0,0 0 0 0 0,-6 7 0 0 0,-9 10 245 0 0,-34 32 0 0 0,-76 64 34 0 0,94-91-216 0 0,-73 46 1 0 0,98-69-189 0 0,-1 0-1 0 0,0-1 1 0 0,0 0-1 0 0,-1-1 1 0 0,0 0-1 0 0,1 0 1 0 0,-26 2-1 0 0,32-5-213 0 0,0-1 0 0 0,0 0 0 0 0,-1 0 0 0 0,1-1 0 0 0,0 0 0 0 0,0 0 0 0 0,0 0 0 0 0,0 0 0 0 0,-6-3 0 0 0,7 2-402 0 0,0 0-1 0 0,1 0 0 0 0,-1 0 0 0 0,0-1 0 0 0,1 1 1 0 0,0-1-1 0 0,-1 0 0 0 0,1 0 0 0 0,0-1 0 0 0,1 1 1 0 0,-1 0-1 0 0,-3-6 0 0 0,-2-6-5478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1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23 114 10135 0 0,'0'0'778'0'0,"-1"0"-506"0"0,-5 2-28 0 0,5-2 60 0 0,0 0 1 0 0,0 0 0 0 0,0 0-1 0 0,0 0 1 0 0,0 0 0 0 0,0 1-1 0 0,0-1 1 0 0,0 0 0 0 0,0 1-1 0 0,0-1 1 0 0,0 1-1 0 0,1-1 1 0 0,-1 1 0 0 0,0-1-1 0 0,-1 2 1 0 0,2-2-133 0 0,0 1 0 0 0,0-1 0 0 0,0 0 0 0 0,1 0 1 0 0,-1 1-1 0 0,0-1 0 0 0,0 0 0 0 0,0 0 0 0 0,0 1 0 0 0,0-1 0 0 0,0 0 0 0 0,0 0 0 0 0,1 1 0 0 0,-1-1 1 0 0,0 0-1 0 0,0 0 0 0 0,0 1 0 0 0,0-1 0 0 0,1 0 0 0 0,-1 0 0 0 0,0 0 0 0 0,0 0 0 0 0,1 1 0 0 0,-1-1 1 0 0,0 0-1 0 0,0 0 0 0 0,1 0 0 0 0,-1 0 0 0 0,0 0 0 0 0,0 0 0 0 0,1 0 0 0 0,15 6 3418 0 0,0-4-4467 0 0,24-4 1042 0 0,1-1 0 0 0,52-11-1 0 0,79-26 417 0 0,-106 23-508 0 0,147-36-73 0 0,-204 51-2 0 0,-1 0 0 0 0,0 1-1 0 0,1 0 1 0 0,-1 1 0 0 0,11 0 0 0 0,-18 0-66 0 0,-1 2-4 0 0,0 1 62 0 0,-1 1 0 0 0,1-1 1 0 0,-1 0-1 0 0,0 1 0 0 0,0-1 1 0 0,0 0-1 0 0,0 0 0 0 0,-1 0 0 0 0,1 0 1 0 0,-1 0-1 0 0,-2 4 0 0 0,-33 39 16 0 0,30-39-6 0 0,-99 101-26 0 0,-21 21-12 0 0,69-71 68 0 0,22-20-6 0 0,-78 61-1 0 0,113-98-123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0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8 570 7831 0 0,'0'0'14328'0'0,"-1"-2"-13640"0"0,-1-6-555 0 0,0 0 0 0 0,1 0 0 0 0,0-1 0 0 0,0 1 0 0 0,1 0 0 0 0,0 0 0 0 0,1 0 0 0 0,0 0 0 0 0,0-1 0 0 0,0 1 0 0 0,1 0 0 0 0,0 0-1 0 0,1 1 1 0 0,6-15 0 0 0,0 3-131 0 0,1 1 0 0 0,1 0-1 0 0,1 0 1 0 0,23-27 0 0 0,-9 17-49 0 0,1 1 1 0 0,1 1-1 0 0,1 2 1 0 0,1 0-1 0 0,41-23 1 0 0,-7 11-308 0 0,119-48 0 0 0,-173 80 135 0 0,0 0 1 0 0,0 2-1 0 0,0-1 0 0 0,0 1 0 0 0,1 0 0 0 0,-1 1 1 0 0,12 0-1 0 0,-11 2-718 0 0,-1 0 0 0 0,0 0-1 0 0,0 1 1 0 0,12 3 0 0 0,-7 0-747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0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309 123 5527 0 0,'0'2'423'0'0,"8"49"4477"0"0,-7-39-2255 0 0,0-1 0 0 0,6 19-1 0 0,-6-26-2329 0 0,1 0 1 0 0,-1 0-1 0 0,1 0 0 0 0,0-1 1 0 0,0 1-1 0 0,4 3 0 0 0,-3-4-145 0 0,0-1 0 0 0,0 0 1 0 0,0 0-1 0 0,0 0 0 0 0,1-1 0 0 0,-1 1 0 0 0,1-1 0 0 0,-1 1 0 0 0,1-1 0 0 0,0 0 1 0 0,-1-1-1 0 0,1 1 0 0 0,0-1 0 0 0,4 1 0 0 0,3-1-4 0 0,0 0 1 0 0,0 0-1 0 0,0-1 1 0 0,0-1-1 0 0,0 0 0 0 0,0 0 1 0 0,11-5-1 0 0,3-2 65 0 0,44-22-1 0 0,-55 24-253 0 0,-1-1 0 0 0,-1 0 0 0 0,1-1 0 0 0,-1 0 0 0 0,0-1 1 0 0,-1 0-1 0 0,-1-1 0 0 0,1 0 0 0 0,8-13 0 0 0,-17 21-19 0 0,0 0 1 0 0,-1 0-1 0 0,1 0 1 0 0,-1 0 0 0 0,0 0-1 0 0,0 0 1 0 0,0 0-1 0 0,0 0 1 0 0,0 0-1 0 0,-1-1 1 0 0,0 1-1 0 0,1 0 1 0 0,-1 0 0 0 0,0-1-1 0 0,-1 1 1 0 0,1 0-1 0 0,0-1 1 0 0,-1 1-1 0 0,0 0 1 0 0,0 0-1 0 0,0 0 1 0 0,0 0-1 0 0,0 0 1 0 0,-1 0 0 0 0,1 0-1 0 0,-1 0 1 0 0,0 0-1 0 0,0 1 1 0 0,0-1-1 0 0,0 1 1 0 0,0-1-1 0 0,-1 1 1 0 0,1 0 0 0 0,-1 0-1 0 0,1 0 1 0 0,-1 0-1 0 0,0 0 1 0 0,0 1-1 0 0,0-1 1 0 0,0 1-1 0 0,0 0 1 0 0,0 0 0 0 0,0 0-1 0 0,0 0 1 0 0,-4 0-1 0 0,-2 0-1 0 0,-1 1 0 0 0,0 1-1 0 0,1 0 1 0 0,-1 0 0 0 0,1 1 0 0 0,-14 4-1 0 0,0 1-17 0 0,-31 15 0 0 0,17-2 124 0 0,1 1 0 0 0,-56 44 0 0 0,41-28 28 0 0,-5 4-40 0 0,1 1 0 0 0,-80 82 0 0 0,129-117-50 0 0,0-1-1 0 0,1 1 1 0 0,0 1-1 0 0,0-1 1 0 0,1 1 0 0 0,-7 15-1 0 0,10-21-5 0 0,0-1 0 0 0,1 1-1 0 0,-1 0 1 0 0,0 0 0 0 0,1 0-1 0 0,0 0 1 0 0,-1 0 0 0 0,1 0-1 0 0,0 0 1 0 0,0 0 0 0 0,0 0 0 0 0,0 0-1 0 0,0 0 1 0 0,1 0 0 0 0,-1 0-1 0 0,1 0 1 0 0,-1-1 0 0 0,1 1 0 0 0,0 0-1 0 0,0 0 1 0 0,-1 0 0 0 0,1-1-1 0 0,0 1 1 0 0,1 0 0 0 0,-1-1-1 0 0,0 1 1 0 0,0-1 0 0 0,1 1 0 0 0,-1-1-1 0 0,1 0 1 0 0,-1 0 0 0 0,1 1-1 0 0,-1-1 1 0 0,1 0 0 0 0,0 0-1 0 0,3 1 1 0 0,4 1-351 0 0,0-1-1 0 0,0 0 1 0 0,0 0 0 0 0,1-1-1 0 0,-1 0 1 0 0,0-1-1 0 0,1 0 1 0 0,-1 0 0 0 0,10-2-1 0 0,24-4-6767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0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2 17479 0 0,'0'0'1983'0'0,"-2"-1"-1339"0"0,-3 1-393 0 0,-1 0 1 0 0,1 0-1 0 0,-1 0 0 0 0,1 0 1 0 0,0 1-1 0 0,-1 0 0 0 0,1 0 1 0 0,0 0-1 0 0,-1 1 0 0 0,1 0 1 0 0,0 0-1 0 0,-8 4 0 0 0,-8 6-11 0 0,-30 21 0 0 0,42-26-98 0 0,-21 15-11 0 0,-28 29 0 0 0,17-14-69 0 0,41-37-62 0 0,-42 39-208 0 0,38-35 172 0 0,0 1 0 0 0,0-1 0 0 0,1 1 0 0 0,-1 0 0 0 0,1 0 0 0 0,0 0 0 0 0,-3 9 0 0 0,6-13 5 0 0,-1 1-1 0 0,1-1 1 0 0,0 1-1 0 0,0-1 1 0 0,-1 1 0 0 0,1-1-1 0 0,0 1 1 0 0,1-1-1 0 0,-1 1 1 0 0,0-1-1 0 0,0 1 1 0 0,0-1 0 0 0,1 1-1 0 0,-1-1 1 0 0,1 1-1 0 0,-1-1 1 0 0,2 2-1 0 0,0 0-43 0 0,-1 0-1 0 0,1-1 0 0 0,0 1 1 0 0,1-1-1 0 0,-1 1 0 0 0,0-1 0 0 0,5 4 1 0 0,1-1-67 0 0,0 1 1 0 0,0-2-1 0 0,1 1 1 0 0,14 5-1 0 0,-6-3 182 0 0,0 0-1 0 0,0 1 0 0 0,-1 1 0 0 0,0 0 0 0 0,0 2 0 0 0,-1-1 0 0 0,19 19 0 0 0,-29-23 105 0 0,1 0 0 0 0,-1 0 0 0 0,0 0 0 0 0,-1 0-1 0 0,0 1 1 0 0,0 0 0 0 0,0 0 0 0 0,4 12 0 0 0,-6-13-28 0 0,-1 1 0 0 0,0-1 0 0 0,0 0 1 0 0,0 0-1 0 0,-1 0 0 0 0,1 1 0 0 0,-2-1 0 0 0,1 0 0 0 0,-1 0 0 0 0,1 1 1 0 0,-2-1-1 0 0,-1 7 0 0 0,0-6-38 0 0,0 0 1 0 0,0 0 0 0 0,-1-1 0 0 0,0 1-1 0 0,0-1 1 0 0,-1 0 0 0 0,1 0-1 0 0,-1 0 1 0 0,-1-1 0 0 0,1 0 0 0 0,-1 0-1 0 0,0 0 1 0 0,0-1 0 0 0,0 0-1 0 0,-14 7 1 0 0,-2 0 39 0 0,0-2 0 0 0,-1 0 1 0 0,-38 9-1 0 0,14-6-167 0 0,-1-2 1 0 0,-1-2 0 0 0,-75 3-1 0 0,113-11-84 0 0,0-1 0 0 0,1 0 0 0 0,-22-4-1 0 0,28 4-210 0 0,1 0 0 0 0,-1-1 0 0 0,0 1 1 0 0,0-1-1 0 0,-6-4 0 0 0,8 5-278 0 0,0-1 1 0 0,1 1-1 0 0,-1-1 1 0 0,0 0-1 0 0,1 0 1 0 0,-1 1-1 0 0,1-1 1 0 0,-1 0-1 0 0,1 0 1 0 0,-2-4-1 0 0,-3-13-6778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1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 10135 0 0,'0'0'778'0'0,"1"2"-506"0"0,5 12 1065 0 0,-1 0 1 0 0,6 23-1 0 0,-8-24 114 0 0,1 0 0 0 0,0 0 0 0 0,0-1 0 0 0,9 15 0 0 0,-12-26-1341 0 0,0 0 0 0 0,0 1-1 0 0,0-1 1 0 0,1 0-1 0 0,-1 0 1 0 0,0 0-1 0 0,1 0 1 0 0,-1 0-1 0 0,1 0 1 0 0,-1 0-1 0 0,1 0 1 0 0,0-1-1 0 0,1 2 1 0 0,22 3 559 0 0,-24-4-637 0 0,18 0 256 0 0,1 0 0 0 0,0-1-1 0 0,-1-1 1 0 0,36-5 0 0 0,-29 2-232 0 0,-8 1-32 0 0,0 0 0 0 0,0-2 1 0 0,23-8-1 0 0,49-26 39 0 0,-82 35-62 0 0,4-1-27 0 0,-1 0 1 0 0,1-1-1 0 0,-1-1 0 0 0,-1 0 1 0 0,0 0-1 0 0,0-1 0 0 0,14-13 1 0 0,-18 11-45 0 0,-6 10 63 0 0,0-1-1 0 0,0 0 0 0 0,0 1 1 0 0,0-1-1 0 0,1 1 0 0 0,-1-1 0 0 0,0 0 1 0 0,0 1-1 0 0,0-1 0 0 0,0 1 0 0 0,0-1 1 0 0,-1 0-1 0 0,1 1 0 0 0,0-1 1 0 0,0 0-1 0 0,0 1 0 0 0,0-1 0 0 0,-1 1 1 0 0,1-1-1 0 0,0 1 0 0 0,-1-1 1 0 0,1 1-1 0 0,0-1 0 0 0,-1 1 0 0 0,0-2 1 0 0,0 1-3 0 0,-1 1 0 0 0,1-1 1 0 0,0 0-1 0 0,-1 0 1 0 0,1 1-1 0 0,0-1 0 0 0,-1 1 1 0 0,1-1-1 0 0,-1 1 0 0 0,-2-1 1 0 0,-1 1-10 0 0,0-1 0 0 0,0 1-1 0 0,0 0 1 0 0,-1 0 0 0 0,-9 3 0 0 0,-8 4-18 0 0,1 1 1 0 0,0 1-1 0 0,-25 14 0 0 0,10-5 3 0 0,-13 7 11 0 0,-59 40 0 0 0,80-45 16 0 0,2 0 0 0 0,0 2-1 0 0,-31 34 1 0 0,48-45-55 0 0,0 1-1 0 0,1 1 1 0 0,-15 25-1 0 0,20-31 25 0 0,0 1 0 0 0,1-1 0 0 0,0 1 0 0 0,0 0 0 0 0,1 0 0 0 0,0 0 0 0 0,1 0 0 0 0,-2 17 0 0 0,3-23-107 0 0,0 0-1 0 0,0-1 1 0 0,1 1 0 0 0,-1 0-1 0 0,0 0 1 0 0,1 0 0 0 0,-1 0-1 0 0,1 0 1 0 0,0 0 0 0 0,0-1-1 0 0,0 1 1 0 0,-1 0 0 0 0,2 0-1 0 0,-1-1 1 0 0,0 1 0 0 0,0-1-1 0 0,0 1 1 0 0,1-1 0 0 0,-1 0-1 0 0,1 1 1 0 0,-1-1 0 0 0,1 0 0 0 0,-1 0-1 0 0,1 0 1 0 0,0 0 0 0 0,0 0-1 0 0,-1 0 1 0 0,1-1 0 0 0,3 2-1 0 0,13 0-7358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1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22 308 12895 0 0,'0'0'1172'0'0,"-2"1"-966"0"0,0 0-182 0 0,-16 4 8995 0 0,19-7-7899 0 0,2-3-924 0 0,0-1-1 0 0,0 1 0 0 0,1 0 1 0 0,-1 0-1 0 0,1 0 0 0 0,0 0 1 0 0,1 1-1 0 0,-1 0 0 0 0,9-7 0 0 0,52-31 83 0 0,-53 35-162 0 0,52-33-43 0 0,61-34 44 0 0,-95 58-100 0 0,1 1-1 0 0,39-12 1 0 0,-55 22-17 0 0,4-2 0 0 0,1 1 0 0 0,0 0 0 0 0,1 2 0 0 0,-1 0 0 0 0,22 0 0 0 0,-26 6 0 0 0,-6 3-11 0 0,-10-4 9 0 0,1 1-1 0 0,-1-1 0 0 0,1 1 0 0 0,-1-1 0 0 0,0 1 1 0 0,1-1-1 0 0,-1 1 0 0 0,0-1 0 0 0,0 1 1 0 0,0-1-1 0 0,0 1 0 0 0,0 0 0 0 0,-1-1 0 0 0,1 1 1 0 0,0-1-1 0 0,-1 1 0 0 0,1-1 0 0 0,-1 1 0 0 0,-1 1 1 0 0,-15 31 58 0 0,15-30-43 0 0,-47 71 183 0 0,30-49-124 0 0,-26 51 1 0 0,39-66-150 0 0,1 0 0 0 0,1 0 0 0 0,-1 0 0 0 0,2 0 0 0 0,0 1 0 0 0,0 0 0 0 0,-1 19 0 0 0,4-30-38 0 0,0 0 0 0 0,0 0-1 0 0,0 0 1 0 0,1 0 0 0 0,-1 0 0 0 0,0 0 0 0 0,1 0-1 0 0,-1 0 1 0 0,0-1 0 0 0,1 1 0 0 0,-1 0-1 0 0,1 0 1 0 0,-1 0 0 0 0,1-1 0 0 0,0 1 0 0 0,-1 0-1 0 0,1-1 1 0 0,0 1 0 0 0,-1 0 0 0 0,1-1-1 0 0,0 1 1 0 0,1 0 0 0 0,19 6-2477 0 0,-7-6 482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1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1237 0 9671 0 0,'0'0'875'0'0,"-1"2"-262"0"0,-28 40 7320 0 0,-3 0-3846 0 0,-19 25-2635 0 0,-39 76-513 0 0,-91 190-1 0 0,-37 172-623 0 0,185-417-325 0 0,-60 140 121 0 0,76-194-197 0 0,-1 0 0 0 0,-2-1 1 0 0,-2-1-1 0 0,-34 40 0 0 0,42-56-883 0 0,-26 21-1 0 0</inkml:trace>
  <inkml:trace contextRef="#ctx0" brushRef="#br0" timeOffset="1">91 904 13823 0 0,'-13'3'357'0'0,"-1"0"-1"0"0,1 0 1 0 0,0 1-1 0 0,-22 10 1 0 0,33-13 1128 0 0,3 12 2594 0 0,0-12-3926 0 0,0 1 1 0 0,0-1-1 0 0,-1 0 0 0 0,1 0 1 0 0,0 1-1 0 0,0-1 0 0 0,1 0 1 0 0,-1 0-1 0 0,0 0 0 0 0,0 0 1 0 0,0 0-1 0 0,1 0 0 0 0,-1-1 1 0 0,0 1-1 0 0,1 0 0 0 0,-1-1 1 0 0,1 1-1 0 0,-1-1 0 0 0,1 1 1 0 0,2 0-1 0 0,34 3 571 0 0,-35-4-610 0 0,63-2 601 0 0,1-2 1 0 0,78-15-1 0 0,-61 7-629 0 0,221-37-111 0 0,-19 2-1606 0 0,-264 43 1007 0 0,1 1 238 0 0,0 0 0 0 0,38 1 0 0 0,-53 2-150 0 0,0 1 0 0 0,-1 0 0 0 0,1 1 0 0 0,12 4 0 0 0,-15-4-189 0 0,0 0 1 0 0,-1 0-1 0 0,1 0 0 0 0,-1 1 1 0 0,1 0-1 0 0,-1 0 1 0 0,0 0-1 0 0,4 4 1 0 0,0 2-4970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1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0 3679 0 0,'-2'2'12020'0'0,"-5"7"-11272"0"0,-1-1 0 0 0,0 0 0 0 0,0-1-1 0 0,-1 0 1 0 0,0 0 0 0 0,-17 9 0 0 0,1 0-21 0 0,-201 154 2784 0 0,206-154-3347 0 0,-27 23 277 0 0,42-34-371 0 0,-1 0 0 0 0,2 1 1 0 0,-1-1-1 0 0,1 1 0 0 0,-8 12 0 0 0,11-16 19 0 0,5 9 12 0 0,-3-9-93 0 0,0 0 0 0 0,1 0 0 0 0,0 0-1 0 0,-1 0 1 0 0,1 0 0 0 0,0-1-1 0 0,0 1 1 0 0,0-1 0 0 0,0 1 0 0 0,0-1-1 0 0,0 1 1 0 0,0-1 0 0 0,1 0 0 0 0,-1 0-1 0 0,4 1 1 0 0,6 1 1 0 0,0 0 0 0 0,13 2 0 0 0,-4-1-29 0 0,-11-2-12 0 0,0 0 0 0 0,-1 1 0 0 0,1 0 0 0 0,-1 1 0 0 0,0 0 0 0 0,0 1 0 0 0,11 6 0 0 0,-16-7 18 0 0,0-1-1 0 0,0 0 1 0 0,0 1-1 0 0,-1 0 1 0 0,1 0-1 0 0,-1 0 1 0 0,0 0-1 0 0,0 1 1 0 0,0-1-1 0 0,-1 1 1 0 0,0 0-1 0 0,0 0 1 0 0,0-1-1 0 0,0 1 1 0 0,1 8-1 0 0,0 3 143 0 0,-1 0 1 0 0,-1-1-1 0 0,0 1 0 0 0,-1 0 1 0 0,-4 30-1 0 0,2-33-31 0 0,0-1-1 0 0,-1 0 1 0 0,0 0 0 0 0,-1 0-1 0 0,-1 0 1 0 0,0 0 0 0 0,0-1-1 0 0,-8 11 1 0 0,11-19-50 0 0,0 0-1 0 0,-1 0 1 0 0,0 0-1 0 0,1-1 1 0 0,-1 1-1 0 0,0-1 1 0 0,-1 1 0 0 0,1-1-1 0 0,0 0 1 0 0,0 0-1 0 0,-1-1 1 0 0,1 1-1 0 0,-1 0 1 0 0,0-1 0 0 0,1 0-1 0 0,-1 0 1 0 0,0 0-1 0 0,0-1 1 0 0,0 1-1 0 0,0-1 1 0 0,1 0 0 0 0,-1 0-1 0 0,0 0 1 0 0,-4-1-1 0 0,-9-2-16 0 0,1 0 0 0 0,1-1 1 0 0,-1-1-1 0 0,-19-8 0 0 0,27 10-185 0 0,1-1-1 0 0,0 0 1 0 0,0 0 0 0 0,0 0 0 0 0,0-1 0 0 0,1 0 0 0 0,-1 0 0 0 0,1-1-1 0 0,1 0 1 0 0,-10-11 0 0 0,2-4-1389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1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1 9215 0 0,'0'0'1163'0'0,"-2"1"-34"0"0,-17 13-178 0 0,0 0 0 0 0,1 1-1 0 0,1 1 1 0 0,1 1 0 0 0,0 0 0 0 0,-14 22-1 0 0,8-7-551 0 0,2 1-1 0 0,-32 70 1 0 0,31-55-260 0 0,-157 347 337 0 0,-27-13 94 0 0,187-352-539 0 0,-2 0 0 0 0,0-1-1 0 0,-2-1 1 0 0,-2-2 0 0 0,0 0-1 0 0,-41 34 1 0 0,54-51-142 0 0,8-7-177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1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221 154 7831 0 0,'-31'2'814'0'0,"-38"8"0"0"0,57-7 69 0 0,-1 0 0 0 0,1 1 1 0 0,0 0-1 0 0,0 1 0 0 0,-19 11 0 0 0,28-14-625 0 0,0 0-1 0 0,0 1 1 0 0,0-1-1 0 0,0 1 1 0 0,0-1 0 0 0,1 1-1 0 0,0 0 1 0 0,-3 4 0 0 0,4-6 1128 0 0,2 1-706 0 0,5 3-449 0 0,0 0 0 0 0,1-1 0 0 0,-1 0 0 0 0,1 0 0 0 0,0 0 0 0 0,0-1 0 0 0,0 0-1 0 0,0-1 1 0 0,0 1 0 0 0,1-1 0 0 0,-1-1 0 0 0,1 1 0 0 0,12 0 0 0 0,13-1 532 0 0,61-4 1 0 0,-84 2-624 0 0,150-14 762 0 0,186-41 0 0 0,-296 45-1028 0 0,-1-2 1 0 0,55-23-1 0 0,-79 26-842 0 0,-2-1 0 0 0,0-2-1 0 0,0 0 1 0 0,-1-1 0 0 0,39-34 0 0 0,-28 17-710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1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1 13359 0 0,'0'0'1210'0'0,"0"3"-996"0"0,-1 22 977 0 0,-1-1 0 0 0,-1 0 0 0 0,-1 1 0 0 0,-9 24-1 0 0,-36 97 969 0 0,-1-15-1355 0 0,-117 218 0 0 0,-22-58-866 0 0,152-244-10 0 0,-2-1 0 0 0,-2-2 0 0 0,-81 67 0 0 0,101-95 72 0 0,0-1 0 0 0,-33 18 0 0 0,52-32 53 0 0,2-3 11 0 0,1-2-51 0 0,1-1-1 0 0,-1 0 0 0 0,1 1 1 0 0,0-1-1 0 0,0 1 0 0 0,1 0 1 0 0,-1-1-1 0 0,7-6 1 0 0,30-32-54 0 0,-30 34-2 0 0,23-24-26 0 0,2 2 1 0 0,1 2-1 0 0,2 1 0 0 0,1 2 1 0 0,46-25-1 0 0,-64 41 97 0 0,-1 1 1 0 0,2 1-1 0 0,-1 1 0 0 0,1 0 1 0 0,0 1-1 0 0,1 2 0 0 0,25-3 1 0 0,-42 7 8 0 0,-1-1 0 0 0,1 1 0 0 0,-1 0 0 0 0,1 1 0 0 0,-1-1 0 0 0,0 1 0 0 0,1 0 0 0 0,-1 0 0 0 0,1 0 0 0 0,-1 1 0 0 0,0-1 0 0 0,0 1 0 0 0,0 0 0 0 0,0 0 0 0 0,0 1 0 0 0,0-1 0 0 0,-1 1 0 0 0,1 0 0 0 0,-1 0 0 0 0,1 0 0 0 0,-1 0 0 0 0,0 1 0 0 0,-1-1 0 0 0,1 1 0 0 0,0 0 0 0 0,-1 0 0 0 0,0 0 0 0 0,0 0 0 0 0,0 0 0 0 0,-1 0 0 0 0,1 0 0 0 0,1 8 0 0 0,-1 2 20 0 0,0 1 0 0 0,0-1-1 0 0,-2 1 1 0 0,0-1 0 0 0,0 0 0 0 0,-1 1 0 0 0,-1-1-1 0 0,-1 0 1 0 0,-4 18 0 0 0,-4 2-9 0 0,-1 0 0 0 0,-26 49 0 0 0,17-37-649 0 0,20-44 282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1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10591 0 0,'0'0'819'0'0,"-9"0"-502"0"0,-18 7 5389 0 0,23-2-2393 0 0,-4 3-2498 0 0,7-5-703 0 0,-1 0 1 0 0,1 0-1 0 0,0 1 1 0 0,0-1-1 0 0,0 0 1 0 0,1 1-1 0 0,-1-1 1 0 0,1 1 0 0 0,0-1-1 0 0,0 6 1 0 0,0-5-77 0 0,0 1 0 0 0,0-1 1 0 0,-1 1-1 0 0,1-1 0 0 0,-2 5 0 0 0,-1-2 37 0 0,0 0-1 0 0,-1 0 1 0 0,1 0-1 0 0,-1-1 0 0 0,-1 0 1 0 0,-8 11-1 0 0,-37 33 340 0 0,7-7-96 0 0,-10 16-4 0 0,53-59-305 0 0,0 0 0 0 0,-1 1 0 0 0,1-1-1 0 0,0 0 1 0 0,-1 1 0 0 0,1-1 0 0 0,0 0 0 0 0,0 1-1 0 0,0-1 1 0 0,-1 0 0 0 0,1 1 0 0 0,0-1 0 0 0,0 1-1 0 0,0-1 1 0 0,0 0 0 0 0,0 1 0 0 0,0-1 0 0 0,0 1-1 0 0,0-1 1 0 0,0 0 0 0 0,0 1 0 0 0,0-1 0 0 0,0 1-1 0 0,0-1 1 0 0,0 1 0 0 0,0-1 0 0 0,0 0 0 0 0,0 1-1 0 0,1-1 1 0 0,-1 1 0 0 0,0-1 0 0 0,1 1 0 0 0,-1-1-3 0 0,1 1 1 0 0,0 0-1 0 0,0-1 1 0 0,0 1-1 0 0,0-1 1 0 0,0 1 0 0 0,0-1-1 0 0,0 0 1 0 0,0 1-1 0 0,0-1 1 0 0,0 0-1 0 0,2 1 1 0 0,2-1-7 0 0,0 1 1 0 0,1-1-1 0 0,-1 0 1 0 0,7-1-1 0 0,34-10 5 0 0,58-22-1 0 0,-63 19-38 0 0,82-18 0 0 0,-30 24 223 0 0,-49 5-1964 0 0,0-2-4894 0 0,-27 1-441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1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32 11975 0 0,'2'1'923'0'0,"18"10"494"0"0,0-1 0 0 0,0-1 0 0 0,0-1 0 0 0,1-1 0 0 0,0-1 0 0 0,39 6 0 0 0,-47-10-1146 0 0,0-1 0 0 0,0 0 1 0 0,0-1-1 0 0,0 0 0 0 0,0-1 0 0 0,-1-1 1 0 0,1 0-1 0 0,0-1 0 0 0,0 0 0 0 0,-1-1 1 0 0,0 0-1 0 0,23-13 0 0 0,-31 15-255 0 0,0-1 0 0 0,0 0-1 0 0,0 0 1 0 0,-1-1 0 0 0,0 1 0 0 0,0-1-1 0 0,0 0 1 0 0,0 0 0 0 0,3-5-1 0 0,-6 9-28 0 0,0-1-1 0 0,0 1 1 0 0,1-1-1 0 0,-1 1 1 0 0,0-1-1 0 0,0 1 1 0 0,0-1-1 0 0,0 1 1 0 0,0 0-1 0 0,0-1 1 0 0,0 1-1 0 0,0-1 1 0 0,0 1-1 0 0,0-1 1 0 0,0 1-1 0 0,0-1 1 0 0,0 1-1 0 0,0-1 1 0 0,0 1-1 0 0,-1-1 1 0 0,1 1-1 0 0,0-1 1 0 0,0 1-1 0 0,-1-1 1 0 0,1 1-1 0 0,0 0 1 0 0,0-1-1 0 0,-1 1 1 0 0,1-1 0 0 0,0 1-1 0 0,-1 0 1 0 0,1-1-1 0 0,-1 1 1 0 0,1 0-1 0 0,0 0 1 0 0,-1-1-1 0 0,-15-6-396 0 0,11 6 331 0 0,0 1-1 0 0,0-1 0 0 0,0 1 1 0 0,0 0-1 0 0,0 1 1 0 0,0-1-1 0 0,0 1 1 0 0,0 0-1 0 0,0 0 0 0 0,-5 2 1 0 0,-8 4-140 0 0,-22 11-1 0 0,28-13 130 0 0,-27 15 8 0 0,2 2 1 0 0,0 1-1 0 0,-41 33 0 0 0,28-14 172 0 0,-65 70-1 0 0,102-98-78 0 0,1 0-1 0 0,-11 16 1 0 0,21-26-9 0 0,-1-1 0 0 0,1 1 0 0 0,0-1 0 0 0,0 1 0 0 0,1 0 0 0 0,-1-1 0 0 0,1 1 0 0 0,0 0 0 0 0,0 0 0 0 0,0 0 0 0 0,0 0 0 0 0,1 1 0 0 0,0-1 0 0 0,0 0 0 0 0,0 7 0 0 0,1-9-1 0 0,-1 0 1 0 0,1-1-1 0 0,-1 1 1 0 0,1 0-1 0 0,0-1 0 0 0,0 1 1 0 0,0 0-1 0 0,0-1 0 0 0,0 1 1 0 0,0-1-1 0 0,0 1 0 0 0,1-1 1 0 0,-1 0-1 0 0,0 0 0 0 0,1 1 1 0 0,1 0-1 0 0,1 0 6 0 0,-1 0-1 0 0,1-1 1 0 0,-1 1 0 0 0,1-1-1 0 0,0 0 1 0 0,0 0 0 0 0,5 1-1 0 0,4-1 19 0 0,1 0 0 0 0,-1-1 0 0 0,20-2 0 0 0,134-26-636 0 0,-57 1-6471 0 0,-54 11-57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4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61 5527 0 0,'19'-14'722'0'0,"34"-19"-1"0"0,-12 19 11037 0 0,-50 20-10194 0 0,-18 9-1441 0 0,-70 38 836 0 0,-332 154-1519 0 0,418-201 371 0 0,1 0 1 0 0,-1 1-1 0 0,1 0 1 0 0,-14 12-1 0 0,23-18-11 0 0,2 1-124 0 0,0 2 301 0 0,0 0 0 0 0,1-1 1 0 0,0 1-1 0 0,0 0 0 0 0,0-1 0 0 0,0 1 0 0 0,0-1 0 0 0,1 0 0 0 0,0 0 1 0 0,-1 0-1 0 0,1 0 0 0 0,0 0 0 0 0,1 0 0 0 0,3 2 0 0 0,11 7 38 0 0,25 14 0 0 0,-42-26-18 0 0,33 16 74 0 0,1-1-1 0 0,0-2 1 0 0,69 15-1 0 0,-18-5 451 0 0,-78-20-395 0 0,0 0 0 0 0,-1 0-1 0 0,1 0 1 0 0,10 8 0 0 0,-16-10 125 0 0,6 23 557 0 0,-9-22-769 0 0,1 0 0 0 0,0 0 0 0 0,-1 0 0 0 0,1 0 0 0 0,-1 0 0 0 0,0 0 0 0 0,0 0 0 0 0,0 0 0 0 0,0 0 1 0 0,0 0-1 0 0,0 0 0 0 0,0-1 0 0 0,-1 1 0 0 0,1 0 0 0 0,-3 2 0 0 0,-29 21 377 0 0,25-19-335 0 0,-29 20 45 0 0,0-3 0 0 0,-67 31 0 0 0,-86 20 163 0 0,168-66-302 0 0,-1-2 1 0 0,1 0-1 0 0,-1-2 0 0 0,-45 4 0 0 0,65-8 2 0 0,-1-1-1 0 0,1 1 0 0 0,0-1 1 0 0,0 0-1 0 0,-1 1 1 0 0,1-2-1 0 0,0 1 1 0 0,-4-2-1 0 0,5 2-149 0 0,0-13-262 0 0,2 12 361 0 0,0 0 0 0 0,-1 0-1 0 0,1 0 1 0 0,0 0 0 0 0,0 0 0 0 0,0 1-1 0 0,0-1 1 0 0,0 0 0 0 0,1-4 0 0 0,5-13-1921 0 0,-1 1 1 0 0,17-33 0 0 0,-12 36 399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4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46 11975 0 0,'25'-31'1244'0'0,"-12"17"7127"0"0,-15 25-7333 0 0,-5 13-870 0 0,-1 0-1 0 0,-13 26 0 0 0,0-1-34 0 0,-43 134 32 0 0,33-88-35 0 0,-52 107-1 0 0,39-118-129 0 0,-90 128 0 0 0,-80 61 0 0 0,-45 11-4041 0 0,266-311-4758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4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29 144 11055 0 0,'-2'1'852'0'0,"0"-1"-794"0"0,1 0 0 0 0,0 0 0 0 0,0 1-1 0 0,0-1 1 0 0,-1 0 0 0 0,1 1 0 0 0,0-1 0 0 0,0 1-1 0 0,0-1 1 0 0,0 1 0 0 0,0 0 0 0 0,0 0 0 0 0,0-1-1 0 0,0 1 1 0 0,0 0 0 0 0,0 0 0 0 0,0 0 0 0 0,0 0-1 0 0,0 0 1 0 0,0 2 0 0 0,-1-1 624 0 0,2 0-431 0 0,-1-1-1 0 0,1 0 0 0 0,0 0 0 0 0,-1 0 1 0 0,1 1-1 0 0,0-1 0 0 0,0 0 1 0 0,0 1-1 0 0,0-1 0 0 0,0 0 0 0 0,1 0 1 0 0,-1 1-1 0 0,0-1 0 0 0,1 0 1 0 0,-1 0-1 0 0,0 0 0 0 0,1 0 0 0 0,-1 1 1 0 0,1-1-1 0 0,1 1 0 0 0,-1-1-156 0 0,0 1 1 0 0,0-1-1 0 0,0 1 0 0 0,0-1 1 0 0,1 0-1 0 0,-1 0 0 0 0,1 0 0 0 0,-1 0 1 0 0,1 0-1 0 0,-1 0 0 0 0,1 0 1 0 0,0 0-1 0 0,-1 0 0 0 0,1-1 0 0 0,0 1 1 0 0,2 0-1 0 0,31 3 485 0 0,-28-4-422 0 0,23 1 307 0 0,-1-1 0 0 0,1-2 0 0 0,34-6 1 0 0,90-25 601 0 0,-137 29-981 0 0,192-52 821 0 0,-13 3-387 0 0,-128 35-401 0 0,-36 8-262 0 0,0 2-1 0 0,0 1 0 0 0,1 1 0 0 0,36 0 1 0 0,-51 7-1748 0 0,-15 12-199 0 0,-3-10 1695 0 0,0 0-1 0 0,0 0 1 0 0,0 0-1 0 0,0 0 1 0 0,-1 0-1 0 0,0 0 1 0 0,1-1-1 0 0,-1 1 1 0 0,0 0-1 0 0,-1 0 1 0 0,1-1-1 0 0,-2 4 1 0 0,-1 2-2060 0 0,-5 11-3434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4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10 12671 0 0,'0'0'1143'0'0,"2"0"-940"0"0,17-4 6531 0 0,-19 4-6648 0 0,-10-3 4365 0 0,3 1-6172 0 0,-1 2 1773 0 0,0-1 0 0 0,-1 2-1 0 0,1-1 1 0 0,0 1 0 0 0,0 0 0 0 0,0 1-1 0 0,1-1 1 0 0,-1 2 0 0 0,0-1-1 0 0,-7 4 1 0 0,-11 6-52 0 0,-34 21-1 0 0,13-6 30 0 0,1 2 1 0 0,1 2-1 0 0,-56 52 0 0 0,78-62-19 0 0,-24 25-6 0 0,43-41-5 0 0,-1 1 1 0 0,0-1 0 0 0,1 1-1 0 0,0 1 1 0 0,1-1-1 0 0,-5 10 1 0 0,7-14 2 0 0,0 0 1 0 0,0 0-1 0 0,1 0 0 0 0,-1 0 0 0 0,1-1 1 0 0,-1 1-1 0 0,1 0 0 0 0,0 0 0 0 0,0 0 0 0 0,0 0 1 0 0,0 0-1 0 0,0 0 0 0 0,0 0 0 0 0,0 0 1 0 0,1 0-1 0 0,-1 0 0 0 0,1 0 0 0 0,-1-1 1 0 0,1 1-1 0 0,0 0 0 0 0,0 0 0 0 0,0 0 1 0 0,0-1-1 0 0,0 1 0 0 0,0-1 0 0 0,0 1 0 0 0,0-1 1 0 0,1 1-1 0 0,-1-1 0 0 0,1 0 0 0 0,-1 1 1 0 0,1-1-1 0 0,3 2 0 0 0,-1-1 6 0 0,1 0 0 0 0,0 0-1 0 0,-1-1 1 0 0,1 0 0 0 0,0 1-1 0 0,0-2 1 0 0,0 1 0 0 0,0 0-1 0 0,0-1 1 0 0,0 0 0 0 0,0 0-1 0 0,6-2 1 0 0,14-2-4 0 0,1-2 0 0 0,-1-1 1 0 0,-1-1-1 0 0,1-1 0 0 0,-1-1 0 0 0,23-14 0 0 0,-9 2-171 0 0,0-2 0 0 0,58-49 0 0 0,-89 67 120 0 0,3-2 35 0 0,-1 0 0 0 0,0-1 0 0 0,0 0 0 0 0,11-16 0 0 0,-19 23 215 0 0,-2 4-123 0 0,-3 6-65 0 0,1-1 1 0 0,-1 1-1 0 0,2 1 0 0 0,-1-1 1 0 0,1 0-1 0 0,0 1 0 0 0,1-1 1 0 0,0 1-1 0 0,0-1 0 0 0,1 1 1 0 0,0 8-1 0 0,1-13-69 0 0,0 0 1 0 0,0 0-1 0 0,0 0 0 0 0,0 0 1 0 0,0 0-1 0 0,1-1 0 0 0,-1 1 1 0 0,1 0-1 0 0,0-1 0 0 0,0 0 1 0 0,3 4-1 0 0,-4-6-95 0 0,-1 0 1 0 0,1-1-1 0 0,0 1 0 0 0,-1-1 1 0 0,1 1-1 0 0,-1-1 0 0 0,1 1 1 0 0,0-1-1 0 0,0 0 0 0 0,-1 1 1 0 0,1-1-1 0 0,0 0 0 0 0,0 1 0 0 0,-1-1 1 0 0,1 0-1 0 0,0 0 0 0 0,1 0 1 0 0,2 1-405 0 0,14 4-1374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4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21 635 16927 0 0,'0'0'5168'0'0,"-2"-2"-4065"0"0,0-2-919 0 0,-1 0 1 0 0,1-1-1 0 0,0 1 1 0 0,0-1-1 0 0,1 1 1 0 0,-1-1-1 0 0,1 1 1 0 0,0-1-1 0 0,0 0 1 0 0,1 1-1 0 0,-1-1 1 0 0,1 0-1 0 0,0 0 1 0 0,0 0-1 0 0,1 1 1 0 0,1-9-1 0 0,1-3-28 0 0,1 1 1 0 0,0 0-1 0 0,13-28 0 0 0,-6 20-156 0 0,2 1 0 0 0,0 1 0 0 0,2 0 0 0 0,0 1 0 0 0,1 1 0 0 0,37-35 0 0 0,-16 21-327 0 0,2 2 1 0 0,2 1-1 0 0,0 2 0 0 0,46-22 1 0 0,-46 28-1065 0 0,1 3 0 0 0,1 1 1 0 0,67-18-1 0 0,-63 25-5909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4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473 175 5983 0 0,'109'-89'1374'0'0,"-36"32"6223"0"0,-33 29-2990 0 0,-38 27-3574 0 0,-3 4-590 0 0,-15 31 228 0 0,-1-1 1 0 0,-39 57 0 0 0,23-38-253 0 0,-282 512 1384 0 0,128-164-1726 0 0,116-227-2741 0 0,70-172 1700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4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 13359 0 0,'0'0'1639'0'0,"0"2"-283"0"0,-1-1-1144 0 0,1 0-1 0 0,-1 0 1 0 0,1 1 0 0 0,-1-1-1 0 0,1 1 1 0 0,0-1 0 0 0,0 0 0 0 0,0 1-1 0 0,0-1 1 0 0,0 1 0 0 0,0-1-1 0 0,0 0 1 0 0,0 1 0 0 0,0-1 0 0 0,1 1-1 0 0,-1-1 1 0 0,0 0 0 0 0,1 1-1 0 0,-1-1 1 0 0,1 0 0 0 0,1 2 0 0 0,-1-1-53 0 0,1 0 0 0 0,0 0 1 0 0,0 0-1 0 0,0 0 0 0 0,0-1 1 0 0,0 1-1 0 0,0 0 0 0 0,1-1 1 0 0,-1 0-1 0 0,5 2 0 0 0,5 2 33 0 0,0-2 0 0 0,1 1 0 0 0,21 2 0 0 0,-34-6-192 0 0,42 3 545 0 0,-1-1 0 0 0,75-7-1 0 0,-75 2-323 0 0,338-52 682 0 0,-294 40-1031 0 0,-32 3-180 0 0,22-3-1324 0 0,-25 11-4559 0 0,-36 8-3376 0 0,-3 4 4691 0 0,-9-5 4877 0 0,0-1 1 0 0,-1 1-1 0 0,1 0 0 0 0,-1-1 0 0 0,0 1 1 0 0,0 0-1 0 0,0 0 0 0 0,1 4 1 0 0,0 2 2626 0 0,-1 1 0 0 0,1 18 1 0 0,-2-12-1613 0 0,0-16-1042 0 0,-7 156 7296 0 0,1-60-4353 0 0,5-83-2558 0 0,0 1 0 0 0,-1-1 0 0 0,-1 0 0 0 0,0 0 0 0 0,0 0 0 0 0,-7 14 0 0 0,-16 40 328 0 0,26-65-939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4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59 136 11975 0 0,'-16'32'1164'0'0,"-13"39"0"0"0,16-25 4126 0 0,13-46-5223 0 0,0 1 1 0 0,0-1 0 0 0,0 1 0 0 0,0-1 0 0 0,0 0-1 0 0,-1 1 1 0 0,1-1 0 0 0,0 1 0 0 0,0-1 0 0 0,0 1-1 0 0,0-1 1 0 0,0 0 0 0 0,0 1 0 0 0,1-1 0 0 0,-1 1-1 0 0,0-1 1 0 0,0 0 0 0 0,0 1 0 0 0,0-1 0 0 0,0 0-1 0 0,1 1 1 0 0,-1-1 0 0 0,0 1 0 0 0,0-1 0 0 0,0 0 0 0 0,1 1-1 0 0,-1-1 1 0 0,0 0 0 0 0,1 0 0 0 0,-1 1 0 0 0,0-1-1 0 0,1 0 1 0 0,-1 0 0 0 0,0 1 0 0 0,1-1 0 0 0,-1 0-1 0 0,0 0 1 0 0,1 0 0 0 0,-1 0 0 0 0,1 1 0 0 0,-1-1-1 0 0,0 0 1 0 0,1 0 0 0 0,-1 0 0 0 0,1 0 0 0 0,-1 0-1 0 0,0 0 1 0 0,1 0 0 0 0,-1 0 0 0 0,1 0 0 0 0,0-1-1 0 0,22-6 195 0 0,-21 6-51 0 0,42-19 265 0 0,0-3 0 0 0,73-52 0 0 0,3-2-476 0 0,-12 21 254 0 0,-90 48-247 0 0,0 1 1 0 0,1 0 0 0 0,0 1-1 0 0,21-3 1 0 0,-36 9-8 0 0,0-1 0 0 0,-1 1 0 0 0,1 0 0 0 0,0 0 0 0 0,0 0 0 0 0,-1 0 0 0 0,5 1 0 0 0,4 5 15 0 0,-11-4 2 0 0,1 0 0 0 0,0 0 1 0 0,-1 0-1 0 0,1 1 0 0 0,-1-1 0 0 0,0 1 1 0 0,0-1-1 0 0,0 1 0 0 0,0-1 1 0 0,0 1-1 0 0,0-1 0 0 0,-1 1 0 0 0,1 0 1 0 0,-1 0-1 0 0,0-1 0 0 0,0 1 1 0 0,0 0-1 0 0,0 3 0 0 0,-1 3 43 0 0,0 0-1 0 0,-1-1 0 0 0,0 1 1 0 0,-4 11-1 0 0,-1-3 61 0 0,-13 23-1 0 0,12-24-97 0 0,-11 26 0 0 0,17-37-93 0 0,1 0 0 0 0,0 0 0 0 0,-1 0 0 0 0,2 0 0 0 0,-1 0 0 0 0,0 1 0 0 0,1-1 0 0 0,0 0 0 0 0,1 9 0 0 0,0-12-151 0 0,-1-1-1 0 0,1 0 1 0 0,0 1-1 0 0,-1-1 1 0 0,1 0-1 0 0,0 1 0 0 0,0-1 1 0 0,0 0-1 0 0,-1 0 1 0 0,2 0-1 0 0,-1 1 1 0 0,0-1-1 0 0,0 0 0 0 0,0 0 1 0 0,0-1-1 0 0,0 1 1 0 0,1 0-1 0 0,2 1 0 0 0,6 2-4694 0 0,5-1-2158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4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37 14943 0 0,'3'-1'687'0'0,"3"-3"-202"0"0,-4 2-429 0 0,1 0 1 0 0,0 0 0 0 0,0 0-1 0 0,0 0 1 0 0,0 0-1 0 0,0 1 1 0 0,3-2-1 0 0,28-12 7093 0 0,-41 24-6710 0 0,5-7-376 0 0,-39 34-4 0 0,0-2 0 0 0,-52 32 1 0 0,19-13-224 0 0,71-51 155 0 0,-34 25-51 0 0,-42 23 0 0 0,79-49 45 0 0,-1 0 0 0 0,0-1 0 0 0,0 1-1 0 0,0-1 1 0 0,0 1 0 0 0,0-1 0 0 0,0 0 0 0 0,0 1 0 0 0,0-1-1 0 0,0 0 1 0 0,0 1 0 0 0,1-1 0 0 0,-1 0 0 0 0,-1 0-1 0 0,1 0 1 0 0,-1 0 0 0 0,2-1-4 0 0,0 1-1 0 0,0 0 1 0 0,-1-1 0 0 0,1 1-1 0 0,0-1 1 0 0,0 1 0 0 0,0 0-1 0 0,0-1 1 0 0,0 1 0 0 0,0-1-1 0 0,0 1 1 0 0,0 0 0 0 0,0-1-1 0 0,0 1 1 0 0,0-1 0 0 0,0 1-1 0 0,1 0 1 0 0,-1-1 0 0 0,0 1-1 0 0,0 0 1 0 0,0-1-1 0 0,0 1 1 0 0,1 0 0 0 0,-1-1-1 0 0,0 1 1 0 0,1-1 0 0 0,21-30-558 0 0,-11 17 403 0 0,1 0 0 0 0,1 1 1 0 0,0 0-1 0 0,1 1 1 0 0,1 1-1 0 0,-1 0 0 0 0,19-10 1 0 0,-33 22 170 0 0,1-1 0 0 0,-1 0 0 0 0,1 1 0 0 0,-1-1 0 0 0,1 0 0 0 0,-1 1 0 0 0,1-1 0 0 0,-1 1 0 0 0,0-1 0 0 0,1 0 0 0 0,-1 1 0 0 0,0-1 0 0 0,1 1 0 0 0,-1-1 0 0 0,0 1 0 0 0,1-1 0 0 0,-1 1 0 0 0,0-1 0 0 0,0 1 0 0 0,0 1 0 0 0,0-2 0 0 0,1 2-2 0 0,-1 0 1 0 0,1 1-1 0 0,-1-1 0 0 0,0 0 1 0 0,0 1-1 0 0,0-1 0 0 0,0 0 1 0 0,0 1-1 0 0,-1-1 0 0 0,1 0 1 0 0,-1 1-1 0 0,1-1 0 0 0,-2 3 0 0 0,-15 33 30 0 0,7-18 10 0 0,-20 56-48 0 0,5 2 1 0 0,-17 85-1 0 0,-7 122 541 0 0,33-18 308 0 0,5-36 64 0 0,2-174-640 0 0,-2-1 0 0 0,-26 79 0 0 0,18-72-111 0 0,-14 87-1 0 0,31-141-101 0 0,1 1-1 0 0,0-1 0 0 0,1 0 0 0 0,0 1 0 0 0,0-1 0 0 0,3 16 0 0 0,3-7 47 0 0,-6-18-92 0 0,0 1 0 0 0,0 0 0 0 0,1-1 0 0 0,-1 1 0 0 0,0-1 0 0 0,0 1-1 0 0,1-1 1 0 0,-1 1 0 0 0,1-1 0 0 0,-1 1 0 0 0,0-1 0 0 0,1 1-1 0 0,-1-1 1 0 0,1 0 0 0 0,-1 1 0 0 0,1-1 0 0 0,-1 0 0 0 0,1 1 0 0 0,-1-1-1 0 0,1 0 1 0 0,0 1 0 0 0,0-2-1 0 0,0 1 0 0 0,0-1 0 0 0,0 0 0 0 0,0 1-1 0 0,0-1 1 0 0,0 0 0 0 0,-1 1 0 0 0,1-1 0 0 0,0 0 0 0 0,-1 0 0 0 0,1 0-1 0 0,0 0 1 0 0,-1 0 0 0 0,1 0 0 0 0,-1 0 0 0 0,0 0 0 0 0,1 0 0 0 0,-1 0-1 0 0,0 0 1 0 0,1-1 0 0 0,5-28 15 0 0,-6 20-44 0 0,0 0 0 0 0,-1 1 1 0 0,0-1-1 0 0,-1 1 0 0 0,1-1 0 0 0,-2 1 0 0 0,1 0 0 0 0,-7-15 1 0 0,-6-6-542 0 0,-22-36 1 0 0,18 33-188 0 0,-138-263-4774 0 0,96 156 2219 0 0,34 78-1950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1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5527 0 0,'-2'2'3680'0'0,"-24"26"4061"0"0,3 4-3446 0 0,-40 72-2860 0 0,21-31-638 0 0,-20 21-543 0 0,26-41-56 0 0,2 1-1 0 0,-39 86 1 0 0,68-126-162 0 0,0 0-1 0 0,1 0 1 0 0,0 1 0 0 0,2-1 0 0 0,-1 1 0 0 0,1 23-1 0 0,2-37-691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4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 17911 0 0,'0'0'1624'0'0,"2"2"-1336"0"0,0 1-252 0 0,0 1 0 0 0,0 0 0 0 0,0 0 0 0 0,0 0 1 0 0,-1 0-1 0 0,0 0 0 0 0,0 0 0 0 0,0 0 0 0 0,0 1 0 0 0,0-1 0 0 0,-1 0 0 0 0,0 1 0 0 0,0-1 0 0 0,0 0 0 0 0,-1 1 0 0 0,1-1 0 0 0,-1 0 0 0 0,-2 6 0 0 0,-3 12 409 0 0,0-1-1 0 0,-14 27 0 0 0,15-37-349 0 0,-32 64 439 0 0,-3-1-1 0 0,-54 74 0 0 0,-17 27-279 0 0,51-71-225 0 0,-76 139 15 0 0,134-239-49 0 0,-8 15-269 0 0,-6 20 1 0 0,14-34 203 0 0,1 0 0 0 0,-1 0 1 0 0,1 0-1 0 0,0 0 1 0 0,0 0-1 0 0,1 0 1 0 0,0 0-1 0 0,0 0 1 0 0,1 9-1 0 0,-1-12-482 0 0,3-2 146 0 0,0-1 0 0 0,-1 0 0 0 0,1 1 0 0 0,-1-1 0 0 0,1 0 0 0 0,-1 0 0 0 0,1-1-1 0 0,-1 1 1 0 0,0-1 0 0 0,3-1 0 0 0,-4 3 203 0 0,16-13-6271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4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127 605 10135 0 0,'0'0'919'0'0,"-1"0"-759"0"0,-7 4-143 0 0,-2 4 156 0 0,9-3 382 0 0,1-3-95 0 0,-2 1-63 0 0,0 0-1 0 0,0 0 1 0 0,0 0 0 0 0,-1 0-1 0 0,1 0 1 0 0,-1-1-1 0 0,0 1 1 0 0,0-1 0 0 0,0 0-1 0 0,0 0 1 0 0,-6 3-1 0 0,-1 2-124 0 0,7-5-16 0 0,0 0-1 0 0,-1 0 1 0 0,0-1 0 0 0,1 1 0 0 0,-1-1 0 0 0,0 1-1 0 0,1-1 1 0 0,-1-1 0 0 0,0 1 0 0 0,0 0 0 0 0,0-1-1 0 0,-6 0 1 0 0,9-1-164 0 0,1-1 0 0 0,-1 1 0 0 0,0-1 0 0 0,1 0 0 0 0,-1 1 0 0 0,1-1 0 0 0,-1 0 0 0 0,1 1 0 0 0,0-1 0 0 0,0 0 0 0 0,0-2 0 0 0,0 2-34 0 0,0-1 0 0 0,0 0 0 0 0,1 0 0 0 0,0 1 0 0 0,-1-1 0 0 0,1 1 0 0 0,0-1 0 0 0,0 0 1 0 0,1 1-1 0 0,1-5 0 0 0,20-22 236 0 0,-12 15-196 0 0,81-95 312 0 0,125-117 0 0 0,-180 192-402 0 0,0 1 1 0 0,3 3 0 0 0,62-39-1 0 0,-80 57-6 0 0,-1 1 0 0 0,1 0 0 0 0,1 2 0 0 0,0 1 0 0 0,0 0 0 0 0,1 2 0 0 0,0 1-1 0 0,0 1 1 0 0,28-2 0 0 0,-44 6-2 0 0,-1 0 0 0 0,1 0 0 0 0,-1 1 0 0 0,1-1 0 0 0,-1 2 0 0 0,1-1 0 0 0,-1 1 0 0 0,0 0 0 0 0,13 7 0 0 0,-16-7 0 0 0,0 0 0 0 0,-1 0 0 0 0,1 1 0 0 0,-1 0 0 0 0,0 0 0 0 0,0 0 0 0 0,0 0 0 0 0,0 0 0 0 0,0 0 0 0 0,-1 1 0 0 0,1 0 0 0 0,-1-1 0 0 0,0 1 0 0 0,0 0 0 0 0,-1 0 0 0 0,1 0 0 0 0,-1 0 0 0 0,2 7 0 0 0,-2-2 16 0 0,0-1 0 0 0,0 1 0 0 0,-1-1 0 0 0,0 0 0 0 0,-1 1 0 0 0,0-1 0 0 0,0 1 0 0 0,-1-1 0 0 0,0 0 0 0 0,0 0 0 0 0,-1 0 0 0 0,0 0 0 0 0,-1 0 0 0 0,1-1 0 0 0,-6 8 0 0 0,-5 7 62 0 0,-1-1 0 0 0,-1 0 0 0 0,-30 29 0 0 0,10-14 19 0 0,-2-2-1 0 0,-2-2 1 0 0,-52 33-1 0 0,-140 66 11 0 0,172-103-357 0 0,-2-4-1 0 0,-67 18 0 0 0,94-35-1799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4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39 16495 0 0,'0'0'1499'0'0,"-1"0"-1235"0"0,-2-2-207 0 0,0 1 1 0 0,0-1-1 0 0,0 1 1 0 0,0 0 0 0 0,0 0-1 0 0,0 0 1 0 0,0 0-1 0 0,0 1 1 0 0,0-1-1 0 0,-1 1 1 0 0,1 0-1 0 0,0 0 1 0 0,0 0-1 0 0,0 0 1 0 0,-1 1-1 0 0,1-1 1 0 0,0 1-1 0 0,0 0 1 0 0,-4 1 0 0 0,1 0 76 0 0,-61 26 1130 0 0,59-24-1118 0 0,0 1 0 0 0,1 0 1 0 0,-1 0-1 0 0,1 1 0 0 0,0 0 1 0 0,-6 7-1 0 0,1 0 118 0 0,1 1 1 0 0,1 0-1 0 0,0 1 0 0 0,-9 20 0 0 0,-27 67 228 0 0,31-65-465 0 0,-13 38 73 0 0,24-64-85 0 0,2 1 1 0 0,-1-1-1 0 0,1 1 0 0 0,0 20 0 0 0,3-19-15 0 0,5-3 11 0 0,-4-9-7 0 0,1 0 1 0 0,-1 0-1 0 0,0 0 1 0 0,0 0 0 0 0,1-1-1 0 0,-1 1 1 0 0,0-1-1 0 0,1 1 1 0 0,-1-1-1 0 0,0 0 1 0 0,1 0-1 0 0,-1 0 1 0 0,1 0-1 0 0,-1-1 1 0 0,0 1-1 0 0,5-2 1 0 0,3 0 19 0 0,0-1 0 0 0,14-6 0 0 0,-4 0-7 0 0,1-1 1 0 0,-2-1-1 0 0,0-1 0 0 0,0-1 1 0 0,-1 0-1 0 0,-1-2 0 0 0,0 0 1 0 0,20-23-1 0 0,-28 28-9 0 0,-1 0 1 0 0,0 0-1 0 0,-1-1 0 0 0,-1 0 0 0 0,1-1 1 0 0,-2 1-1 0 0,1-1 0 0 0,-2 0 0 0 0,0-1 1 0 0,0 1-1 0 0,-1-1 0 0 0,0 0 0 0 0,-2 1 1 0 0,1-1-1 0 0,-1-25 0 0 0,-4 23-130 0 0,0 1 1 0 0,-1-1-1 0 0,-1 1 0 0 0,0 0 0 0 0,-1 0 0 0 0,-11-21 1 0 0,14 31 100 0 0,-11-23-702 0 0,14 26 415 0 0,-2 1-602 0 0,-5 0 628 0 0,5 0 2 0 0,1 1-72 0 0,-12 22-1429 0 0,6-8-3832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4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11519 0 0,'0'0'1516'0'0,"0"2"203"0"0,1 8-274 0 0,0 0 0 0 0,-1 0 0 0 0,0 0 0 0 0,-2 16 0 0 0,-1-13-699 0 0,1 0 0 0 0,-10 24 0 0 0,2-13-445 0 0,-1-1 0 0 0,0-1 1 0 0,-20 28-1 0 0,-16 32 85 0 0,15-23-391 0 0,31-58-188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47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113 301 14191 0 0,'-22'36'1128'0'0,"-23"34"-556"0"0,6-9 3554 0 0,32-51-635 0 0,21-8-2859 0 0,-8-3-576 0 0,1 0-1 0 0,-1 0 0 0 0,1 0 0 0 0,-1-1 0 0 0,1 0 0 0 0,-1 0 0 0 0,0 0 0 0 0,0-1 0 0 0,8-5 0 0 0,6-4 26 0 0,22-18-1 0 0,70-57 31 0 0,63-47-283 0 0,-4 23-113 0 0,-131 86 253 0 0,-36 23 29 0 0,14-10-21 0 0,1 1 0 0 0,37-16 0 0 0,-38 22 42 0 0,-15 6 36 0 0,-2 0 3 0 0,0 0-31 0 0,0 0 0 0 0,0-1 0 0 0,0 1-1 0 0,0 0 1 0 0,0 0 0 0 0,0-1 0 0 0,-1 1 0 0 0,1 0-1 0 0,0 0 1 0 0,-1 0 0 0 0,1 0 0 0 0,-1 0-1 0 0,1 0 1 0 0,-1 0 0 0 0,1 0 0 0 0,-1 0-1 0 0,0 1 1 0 0,1-1 0 0 0,-1 0 0 0 0,0 0-1 0 0,0 2 1 0 0,-2 15 103 0 0,0 0 0 0 0,-1 0 0 0 0,-1-1 0 0 0,-10 30 0 0 0,-4 15 82 0 0,14-47-214 0 0,-16 95-191 0 0,19-100 144 0 0,0 0-1 0 0,1 0 1 0 0,0 0-1 0 0,0 0 1 0 0,1 0 0 0 0,1-1-1 0 0,0 1 1 0 0,5 18-1 0 0,-6-27-237 0 0,0 1-1 0 0,0-1 0 0 0,1 0 1 0 0,-1 1-1 0 0,0-1 0 0 0,0 0 1 0 0,1 0-1 0 0,-1 0 0 0 0,1 0 1 0 0,-1 0-1 0 0,1 0 0 0 0,-1 0 1 0 0,1-1-1 0 0,0 1 0 0 0,2 0 1 0 0,7 2-4643 0 0,4-4-1885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4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933 0 11975 0 0,'0'0'923'0'0,"-2"0"-262"0"0,-2 2-29 0 0,1-1 0 0 0,-1 1 1 0 0,0-1-1 0 0,1 1 0 0 0,-1 0 0 0 0,1 0 0 0 0,0 0 0 0 0,0 1 0 0 0,0 0 0 0 0,-5 4 0 0 0,-26 33 2048 0 0,32-39-2664 0 0,-49 72 745 0 0,-52 93-1 0 0,102-164-738 0 0,-204 422 1540 0 0,118-229-1263 0 0,19-50-217 0 0,-88 136-1 0 0,23-93-297 0 0,116-166 53 0 0,-13 15-795 0 0,29-35 447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4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90 18575 0 0,'-10'0'183'0'0,"0"0"-1"0"0,0 0 1 0 0,1 1-1 0 0,-1 0 1 0 0,0 1-1 0 0,1 0 1 0 0,-1 0 0 0 0,1 1-1 0 0,0 1 1 0 0,-13 5-1 0 0,13-5 202 0 0,1 1 0 0 0,-1-1 0 0 0,1 2 0 0 0,1-1 0 0 0,-1 1 0 0 0,1 0 0 0 0,-10 11 0 0 0,16-16 225 0 0,11 8 454 0 0,-4-6-913 0 0,0 0 0 0 0,0 0 1 0 0,0-1-1 0 0,0 0 0 0 0,1 0 0 0 0,-1 0 0 0 0,1-1 0 0 0,-1 0 1 0 0,12 1-1 0 0,8-2 254 0 0,27-2 0 0 0,-47 2-342 0 0,254-35 1233 0 0,-3-22-709 0 0,-21 5-420 0 0,-224 50-220 0 0,276-46-2020 0 0,-270 46-578 0 0,-5 4-6475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4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13159 0 0,'0'0'7040'0'0,"-1"1"-6645"0"0,-15 18-110 0 0,0 1 1 0 0,2 0-1 0 0,0 0 0 0 0,-17 38 1 0 0,-11 15-76 0 0,-30 49-28 0 0,59-97-127 0 0,1 0-1 0 0,1 1 1 0 0,-7 28-1 0 0,16-49-16 0 0,1 1-1 0 0,0-1 1 0 0,0 0 0 0 0,0 1-1 0 0,1-1 1 0 0,0 1-1 0 0,0-1 1 0 0,1 10 0 0 0,0-14-18 0 0,-1 0 1 0 0,0 1 0 0 0,1-1 0 0 0,-1 0-1 0 0,1 0 1 0 0,0 1 0 0 0,-1-1-1 0 0,1 0 1 0 0,0 0 0 0 0,0 0 0 0 0,-1 0-1 0 0,1 0 1 0 0,0 0 0 0 0,0 0 0 0 0,0 0-1 0 0,1 1 1 0 0,0-2 0 0 0,0 1-1 0 0,0 0 1 0 0,0 0-1 0 0,-1-1 1 0 0,1 1-1 0 0,0-1 1 0 0,0 0-1 0 0,0 1 1 0 0,0-1-1 0 0,0 0 1 0 0,0 0-1 0 0,0 0 1 0 0,-1-1-1 0 0,4 1 1 0 0,8-3 59 0 0,-1 0 0 0 0,1-1 0 0 0,-1 0 0 0 0,20-10 0 0 0,46-28 30 0 0,-66 34-96 0 0,56-33-31 0 0,80-64 1 0 0,-107 71-19 0 0,-2-1-1 0 0,67-78 1 0 0,-84 88 34 0 0,-6 6-2 0 0,-1-1 0 0 0,18-30-1 0 0,-31 49 12 0 0,-3 5 26 0 0,-5 17 78 0 0,-12 30 57 0 0,-70 139-354 0 0,-6 14-94 0 0,91-197 36 0 0,1 0 1 0 0,0 0-1 0 0,0 0 0 0 0,1 0 1 0 0,0 0-1 0 0,0 11 0 0 0,1-16 39 0 0,0 0 0 0 0,0 1-1 0 0,0-1 1 0 0,1 0-1 0 0,-1 1 1 0 0,1-1-1 0 0,0 0 1 0 0,-1 1-1 0 0,1-1 1 0 0,0 0 0 0 0,0 0-1 0 0,1 0 1 0 0,-1 0-1 0 0,0 0 1 0 0,1 0-1 0 0,-1 0 1 0 0,1-1 0 0 0,0 1-1 0 0,-1 0 1 0 0,1-1-1 0 0,0 1 1 0 0,0-1-1 0 0,4 2 1 0 0,13 4-1561 0 0,4-2-25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4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92 337 6911 0 0,'0'0'1063'0'0,"-3"0"765"0"0,-3-1-83 0 0,-1 0 1 0 0,1 0-1 0 0,-11 2 0 0 0,12-1-1200 0 0,0 1 0 0 0,-1 0 0 0 0,1 0 0 0 0,0 1 0 0 0,-6 1 0 0 0,-2 1 329 0 0,13-4-856 0 0,0 0 1 0 0,0 0-1 0 0,0 0 1 0 0,0 0-1 0 0,0 0 1 0 0,0 0 0 0 0,0 0-1 0 0,-1 0 1 0 0,1 0-1 0 0,0 0 1 0 0,0 0-1 0 0,0 0 1 0 0,0 0 0 0 0,0 0-1 0 0,0 0 1 0 0,0 0-1 0 0,0 0 1 0 0,0 0-1 0 0,-1 0 1 0 0,1 0-1 0 0,0 0 1 0 0,0 0 0 0 0,0 0-1 0 0,0-1 1 0 0,0 1-1 0 0,0 0 1 0 0,0 0-1 0 0,0 0 1 0 0,0 0 0 0 0,0 0-1 0 0,0 0 1 0 0,0 0-1 0 0,0 0 1 0 0,0 0-1 0 0,0 0 1 0 0,0 0 0 0 0,0-1-1 0 0,-1 1 1 0 0,1 0-1 0 0,0 0 1 0 0,0 0-1 0 0,0 0 1 0 0,0 0 0 0 0,0 0-1 0 0,0 0 1 0 0,0 0-1 0 0,1-1 1 0 0,-1 1-1 0 0,0 0 1 0 0,11-17 1057 0 0,-4 9-1255 0 0,10-13 291 0 0,2 0-1 0 0,37-32 0 0 0,48-29-76 0 0,-99 79-34 0 0,41-29 17 0 0,2 2-1 0 0,76-35 1 0 0,-121 63-19 0 0,1 1 0 0 0,0-1 0 0 0,-1 1 0 0 0,1-1 1 0 0,0 1-1 0 0,0 0 0 0 0,0 1 0 0 0,0-1 0 0 0,0 1 0 0 0,0 0 0 0 0,0 0 0 0 0,4 0 0 0 0,5 5-47 0 0,-11-2 47 0 0,1-1-1 0 0,-1 1 0 0 0,0-1 1 0 0,-1 1-1 0 0,1 0 1 0 0,0 0-1 0 0,-1 0 1 0 0,1 0-1 0 0,-1 0 1 0 0,0 0-1 0 0,1 4 0 0 0,0 2 35 0 0,0 1 0 0 0,1 16 0 0 0,-3-15 11 0 0,-1 0 1 0 0,0 0-1 0 0,-1 0 0 0 0,0 0 0 0 0,-1-1 0 0 0,-7 20 1 0 0,1-4 25 0 0,5-15-23 0 0,-1 1 0 0 0,-6 11 0 0 0,-7 15-33 0 0,3-6 41 0 0,10-23-75 0 0,1 0 0 0 0,0 1-1 0 0,0-1 1 0 0,1 1 0 0 0,-3 13-1 0 0,6-22-163 0 0,13 6-4672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5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746 113 15775 0 0,'12'-15'333'0'0,"0"1"-1"0"0,1 0 0 0 0,1 1 1 0 0,0 1-1 0 0,1 0 0 0 0,0 1 1 0 0,17-10-1 0 0,-29 20 673 0 0,-3 3-574 0 0,1 2-329 0 0,0 1-1 0 0,0-1 1 0 0,-1 0 0 0 0,0 0 0 0 0,0 0-1 0 0,0 0 1 0 0,0 0 0 0 0,-1 0 0 0 0,1 0-1 0 0,-1 0 1 0 0,-2 6 0 0 0,-3 9 153 0 0,-11 20 1 0 0,8-18-67 0 0,-112 219 862 0 0,75-153-870 0 0,-226 398 293 0 0,234-417-476 0 0,-170 280 70 0 0,120-202-311 0 0,67-108-1384 0 0,-27 65 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1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7367 0 0,'0'0'568'0'0,"-2"1"-261"0"0,1 2-109 0 0,-1-1-1 0 0,1 0 1 0 0,0 1 0 0 0,-1-1-1 0 0,1 1 1 0 0,0-1 0 0 0,0 1-1 0 0,1 0 1 0 0,-1-1 0 0 0,1 1-1 0 0,-1 0 1 0 0,1 0 0 0 0,0-1-1 0 0,0 1 1 0 0,0 0-1 0 0,0 0 1 0 0,0-1 0 0 0,1 1-1 0 0,-1 0 1 0 0,1-1 0 0 0,1 4-1 0 0,2 6 197 0 0,1 0 0 0 0,1-1-1 0 0,9 16 1 0 0,-6-12-32 0 0,13 22 50 0 0,3-1 0 0 0,1 0 0 0 0,59 61 0 0 0,110 77-257 0 0,-164-148 128 0 0,0 1 0 0 0,-2 2 0 0 0,-1 1 0 0 0,-2 1 0 0 0,0 1 0 0 0,20 36 0 0 0,-36-49 92 0 0,0 0 1 0 0,-1 0-1 0 0,-1 1 0 0 0,-1 0 1 0 0,7 32-1 0 0,-11-35-162 0 0,-1-1-1 0 0,-1 1 1 0 0,0 0-1 0 0,-1 0 1 0 0,0-1-1 0 0,-2 1 1 0 0,-6 30-1 0 0,4-30-168 0 0,-2 0-1 0 0,0 0 1 0 0,0-1-1 0 0,-2 0 0 0 0,0 0 1 0 0,-10 15-1 0 0,3-10 78 0 0,0-1 0 0 0,-2-1-1 0 0,-28 28 1 0 0,-10-1 136 0 0,-2-3 1 0 0,-63 38-1 0 0,80-55-232 0 0,5-4-85 0 0,-28 20-217 0 0,61-41-1 0 0,-4 3-1048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5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50 9215 0 0,'-1'2'3699'0'0,"-1"1"-2862"0"0,1 0 0 0 0,0 0 0 0 0,0 0 0 0 0,0 0 0 0 0,0 0 1 0 0,0 1-1 0 0,0 4 0 0 0,1-5-476 0 0,0-1 0 0 0,1 1 0 0 0,-1-1 0 0 0,0 1 0 0 0,1 0 0 0 0,-1-1 0 0 0,1 1 0 0 0,1 3-1 0 0,0-2-280 0 0,0-1 0 0 0,0 0 0 0 0,0 0-1 0 0,1 1 1 0 0,-1-1 0 0 0,1-1-1 0 0,-1 1 1 0 0,1 0 0 0 0,0-1 0 0 0,0 1-1 0 0,1-1 1 0 0,-1 0 0 0 0,0 0-1 0 0,4 2 1 0 0,6 1 74 0 0,-1 0 1 0 0,1-1-1 0 0,0-1 0 0 0,0 1 1 0 0,0-2-1 0 0,0 0 0 0 0,1-1 0 0 0,24 0 1 0 0,0-3 258 0 0,69-13 1 0 0,372-97-1687 0 0,-343 70-4606 0 0,-115 35 4238 0 0,-19 7 918 0 0,4 12-2215 0 0,-3-1 3389 0 0,0-1 0 0 0,0 1 0 0 0,-2-1 0 0 0,1 1 0 0 0,-1 17 1 0 0,3 17 1538 0 0,-1-15-873 0 0,-1-1 1 0 0,-2 1-1 0 0,-1 0 0 0 0,-9 53 0 0 0,9-75-1045 0 0,-1 5 50 0 0,0 0-1 0 0,-1 0 0 0 0,0-1 0 0 0,-1 1 0 0 0,-7 15 0 0 0,8-22-92 0 0,-11 24 76 0 0,-37 54 0 0 0,37-65-1411 0 0,-21 21 0 0 0,34-38 70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5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26 6911 0 0,'14'-3'801'0'0,"23"-11"-1"0"0,-9 5 9292 0 0,-18 9-5037 0 0,-10 8-4891 0 0,0-1-1 0 0,0 0 1 0 0,-1 0-1 0 0,0 0 1 0 0,0 0-1 0 0,0 0 1 0 0,-5 11-1 0 0,-69 148 1021 0 0,37-88-836 0 0,-148 344 632 0 0,121-269-902 0 0,-22 55-12 0 0,80-188-118 0 0,1-1 0 0 0,0 1 0 0 0,2 0 0 0 0,0 1 0 0 0,1-1 0 0 0,1 1 0 0 0,1 21 0 0 0,1-40-52 0 0,1 1 0 0 0,-1 0 0 0 0,1 0 0 0 0,0 0 0 0 0,-1-1 0 0 0,3 4 0 0 0,-3-6 7 0 0,1 0 1 0 0,-1 1-1 0 0,1-1 0 0 0,-1 0 1 0 0,1 0-1 0 0,0 1 0 0 0,-1-1 1 0 0,1 0-1 0 0,-1 0 0 0 0,1 0 1 0 0,0 0-1 0 0,-1 0 0 0 0,1 0 1 0 0,0 0-1 0 0,-1 0 0 0 0,1 0 1 0 0,-1-1-1 0 0,1 1 0 0 0,1 0 1 0 0,-2 0-327 0 0,13-4-5561 0 0,0-2-1836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5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26 6447 0 0,'6'-6'192'0'0,"-4"4"-113"0"0,0 0-1 0 0,0 0 1 0 0,0 0 0 0 0,0 0 0 0 0,1 1 0 0 0,-1-1 0 0 0,12-5 9719 0 0,-10 19-9065 0 0,-1-6-566 0 0,-2-4-86 0 0,-1 1 1 0 0,1 0 0 0 0,-1 0 0 0 0,0 0 0 0 0,0 0 0 0 0,0 0 0 0 0,0 0 0 0 0,0-1-1 0 0,-1 1 1 0 0,0 0 0 0 0,1 0 0 0 0,-1 0 0 0 0,0-1 0 0 0,0 1 0 0 0,-2 2-1 0 0,-3 7 210 0 0,-1 0-1 0 0,-9 11 0 0 0,-2 4 136 0 0,-113 216 544 0 0,-65 108-684 0 0,77-165-206 0 0,75-121-64 0 0,-1-3 0 0 0,-4-1 0 0 0,-97 94 0 0 0,133-143-15 0 0,-7 7-5 0 0,1 1 0 0 0,1 1 0 0 0,-19 28 1 0 0,35-47-119 0 0,13-22-4628 0 0,0-3 3068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5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95 10799 0 0,'-2'1'496'0'0,"-37"19"320"0"0,38-19-607 0 0,0 0 0 0 0,-1 0 0 0 0,1 0 0 0 0,0 1 0 0 0,0-1 0 0 0,0 0-1 0 0,0 1 1 0 0,1-1 0 0 0,-1 1 0 0 0,0-1 0 0 0,0 1 0 0 0,1-1 0 0 0,-1 1-1 0 0,1 0 1 0 0,0-1 0 0 0,-1 1 0 0 0,1 1 0 0 0,0-2-174 0 0,0 0 31 0 0,-1 0-1 0 0,1 0 1 0 0,0 0 0 0 0,0 0 0 0 0,0 0 0 0 0,0 0-1 0 0,0 0 1 0 0,1 0 0 0 0,-1 0 0 0 0,0 0 0 0 0,0 0-1 0 0,1 0 1 0 0,-1-1 0 0 0,0 1 0 0 0,1 0 0 0 0,-1 0-1 0 0,1 0 1 0 0,0 1 0 0 0,1 1 143 0 0,0 2-70 0 0,1-1 1 0 0,-1 0 0 0 0,1 1 0 0 0,0-1 0 0 0,0 0 0 0 0,1 0 0 0 0,-1-1 0 0 0,1 1 0 0 0,0-1-1 0 0,0 0 1 0 0,0 0 0 0 0,0 0 0 0 0,0 0 0 0 0,1-1 0 0 0,-1 0 0 0 0,1 0 0 0 0,9 3 0 0 0,2 0 132 0 0,0-1 1 0 0,1-1 0 0 0,-1-1 0 0 0,22 1 0 0 0,2-3 13 0 0,-1-1-1 0 0,1-2 1 0 0,70-15-1 0 0,114-42 1494 0 0,7-2-817 0 0,-195 55-1125 0 0,2 0-692 0 0,-1-2 1 0 0,60-21-1 0 0,-87 25-917 0 0,1 0-1 0 0,-1-1 0 0 0,10-8 1 0 0,6-5-4846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5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0 14711 0 0,'0'0'1691'0'0,"3"1"-1060"0"0,10 2 163 0 0,-10-3 36 0 0,0 3-41 0 0,-1 0-684 0 0,1 0 1 0 0,-1 1-1 0 0,0-1 0 0 0,0 0 1 0 0,0 1-1 0 0,-1-1 1 0 0,1 1-1 0 0,-1-1 0 0 0,0 1 1 0 0,0 0-1 0 0,0-1 1 0 0,0 1-1 0 0,-1 5 0 0 0,0-2 15 0 0,0 1 0 0 0,0-1 1 0 0,-1 1-1 0 0,0-1 0 0 0,-1 0 0 0 0,-3 12 0 0 0,-29 76 513 0 0,-92 179 0 0 0,-76 73-449 0 0,143-253-181 0 0,-4-3 0 0 0,-3-3-1 0 0,-155 155 1 0 0,211-232-1 0 0,5-7-4 0 0,1 0-1 0 0,-1 1 0 0 0,0-2 0 0 0,0 1 0 0 0,0 0 1 0 0,-10 4-1 0 0,24-25-164 0 0,15-11-40 0 0,1 1 0 0 0,29-25-1 0 0,62-45-149 0 0,-32 28 148 0 0,-43 34 57 0 0,63-41-1 0 0,-89 67 168 0 0,0 0 0 0 0,0 1 0 0 0,1 1 0 0 0,0 0 0 0 0,1 1 0 0 0,-1 1 0 0 0,1 0 0 0 0,23-2 0 0 0,-35 6 50 0 0,-1 1 1 0 0,0 0 0 0 0,1 0 0 0 0,-1 0-1 0 0,0 0 1 0 0,1 1 0 0 0,-1-1 0 0 0,0 1 0 0 0,0 1-1 0 0,0-1 1 0 0,0 0 0 0 0,0 1 0 0 0,0 0 0 0 0,0 0-1 0 0,0 0 1 0 0,0 0 0 0 0,3 4 0 0 0,-4-4-27 0 0,-1 1 0 0 0,1 1 0 0 0,0-1 0 0 0,-1 0 0 0 0,0 1 0 0 0,1-1 0 0 0,-1 1 0 0 0,-1-1 0 0 0,1 1 1 0 0,0 0-1 0 0,-1 0 0 0 0,0 0 0 0 0,0 0 0 0 0,0 0 0 0 0,-1 0 0 0 0,1 0 0 0 0,-1 0 0 0 0,0 5 0 0 0,0 5 3 0 0,-2 0 0 0 0,1 0-1 0 0,-2 0 1 0 0,0 0 0 0 0,0-1-1 0 0,-2 1 1 0 0,1-1 0 0 0,-2 0 0 0 0,0 0-1 0 0,-12 20 1 0 0,0-6-674 0 0,-1-1 0 0 0,-2 0 0 0 0,-33 32 0 0 0,52-56-476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5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164 147 10135 0 0,'3'2'778'0'0,"32"22"-640"0"0,-18-11 1847 0 0,22 12 0 0 0,-33-22-1597 0 0,0 0 1 0 0,0 0-1 0 0,1-1 0 0 0,-1 0 0 0 0,0 0 0 0 0,1 0 0 0 0,0-1 0 0 0,7 1 0 0 0,0-2-61 0 0,0-1 1 0 0,-1 0-1 0 0,1-1 0 0 0,-1 0 1 0 0,1-1-1 0 0,-1-1 0 0 0,0 0 1 0 0,0-1-1 0 0,-1 0 0 0 0,1-1 0 0 0,-1 0 1 0 0,-1-1-1 0 0,1-1 0 0 0,-1 0 1 0 0,19-16-1 0 0,-26 19-280 0 0,0 1 0 0 0,0 0 0 0 0,0-1 0 0 0,-1 0 0 0 0,0 0 0 0 0,0 0 0 0 0,4-9 0 0 0,-3-2 33 0 0,-6-1-64 0 0,1 13-58 0 0,0 1-1 0 0,-1-1 1 0 0,0 1-1 0 0,1 0 1 0 0,-1-1-1 0 0,0 1 1 0 0,-1 0-1 0 0,1 0 1 0 0,0 0-1 0 0,-1 0 1 0 0,0 1-1 0 0,1-1 1 0 0,-1 1-1 0 0,0-1 1 0 0,-1 1-1 0 0,1 0 1 0 0,0 0-1 0 0,0 1 1 0 0,-1-1 0 0 0,-4-1-1 0 0,2 1-56 0 0,0 1-1 0 0,0 0 1 0 0,0 0 0 0 0,0 0-1 0 0,0 1 1 0 0,0 0-1 0 0,0 0 1 0 0,0 0 0 0 0,0 1-1 0 0,0 0 1 0 0,0 0 0 0 0,-6 3-1 0 0,0-1-55 0 0,0 2-1 0 0,0 0 1 0 0,1 0-1 0 0,-1 1 0 0 0,2 1 1 0 0,-1 0-1 0 0,1 0 1 0 0,-15 14-1 0 0,-39 34-179 0 0,-65 62 282 0 0,111-98 129 0 0,0 1 1 0 0,2 1-1 0 0,0 0 0 0 0,-19 36 1 0 0,30-49-49 0 0,1 0 0 0 0,1 0 1 0 0,0 1-1 0 0,0-1 1 0 0,0 1-1 0 0,-1 15 1 0 0,3-22-25 0 0,1 1 0 0 0,0 0 0 0 0,0 0 0 0 0,0 0 1 0 0,0 0-1 0 0,0 0 0 0 0,1-1 0 0 0,-1 1 0 0 0,1 0 0 0 0,0 0 0 0 0,0-1 0 0 0,0 1 1 0 0,0 0-1 0 0,0-1 0 0 0,1 1 0 0 0,-1-1 0 0 0,1 0 0 0 0,0 1 0 0 0,-1-1 1 0 0,1 0-1 0 0,0 0 0 0 0,0 0 0 0 0,0 0 0 0 0,5 3 0 0 0,1-1-13 0 0,0 0 1 0 0,1 0-1 0 0,0-1 0 0 0,-1 0 0 0 0,1 0 0 0 0,0-1 1 0 0,0-1-1 0 0,17 2 0 0 0,3-1 37 0 0,42-5-1 0 0,22-7-1553 0 0,-67 5-5420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5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262 266 6911 0 0,'0'0'623'0'0,"-2"3"-514"0"0,-3 8 316 0 0,-1-1 0 0 0,0 1 0 0 0,-1-1 0 0 0,-10 11 0 0 0,-38 38 4827 0 0,34-37-4334 0 0,-10 8-193 0 0,-1-1 1 0 0,-45 30-1 0 0,75-57 760 0 0,4-5-1359 0 0,53-74-66 0 0,4 3 1 0 0,3 3 0 0 0,85-77-1 0 0,-125 129 24 0 0,1 0 0 0 0,0 2 0 0 0,1 1 0 0 0,31-16 0 0 0,-36 22 1 0 0,0 1 0 0 0,1 1 1 0 0,0 1-1 0 0,0 1 0 0 0,1 1 0 0 0,30-4 0 0 0,-42 8 61 0 0,0 0 0 0 0,-1 1 0 0 0,1 0 1 0 0,0 1-1 0 0,14 2 0 0 0,-19-2-91 0 0,-1 0-1 0 0,0 0 1 0 0,0 0 0 0 0,0 0 0 0 0,0 1 0 0 0,0-1 0 0 0,0 1-1 0 0,0 0 1 0 0,-1 0 0 0 0,1 0 0 0 0,-1 0 0 0 0,1 0 0 0 0,-1 0 0 0 0,0 1-1 0 0,0-1 1 0 0,0 1 0 0 0,0 0 0 0 0,2 3 0 0 0,-1 0-10 0 0,-1 0 1 0 0,0 1-1 0 0,0-1 0 0 0,0 1 1 0 0,0-1-1 0 0,-1 1 0 0 0,0 0 1 0 0,-1 0-1 0 0,0-1 0 0 0,0 1 1 0 0,0 0-1 0 0,-1 0 0 0 0,0 0 1 0 0,0-1-1 0 0,0 1 0 0 0,-5 10 1 0 0,-3 8 115 0 0,-2-1 1 0 0,-26 44-1 0 0,28-52-138 0 0,-13 23 2 0 0,-2-2 0 0 0,-2-1 0 0 0,-1-1 0 0 0,-2-1 0 0 0,-49 46 0 0 0,50-58-277 0 0,26-20 101 0 0,25-17-15409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5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5 11055 0 0,'0'0'1002'0'0,"1"2"-824"0"0,12 21-185 0 0,-10-15 874 0 0,0 1 0 0 0,0 0-1 0 0,-1 0 1 0 0,0 1-1 0 0,0-1 1 0 0,-1 0-1 0 0,0 1 1 0 0,-1-1-1 0 0,0 13 1 0 0,-1-20-766 0 0,1 1-1 0 0,0-1 1 0 0,0 1 0 0 0,0-1 0 0 0,0 1 0 0 0,0-1-1 0 0,1 1 1 0 0,-1-1 0 0 0,1 1 0 0 0,-1-1-1 0 0,1 1 1 0 0,0-1 0 0 0,0 0 0 0 0,0 1 0 0 0,1-1-1 0 0,-1 0 1 0 0,0 0 0 0 0,4 3 0 0 0,-3-2 6 0 0,2 0 1 0 0,-1-1 0 0 0,0 1-1 0 0,1-1 1 0 0,-1 0 0 0 0,1 0-1 0 0,-1 0 1 0 0,7 2 0 0 0,-7-4-79 0 0,-1 1 0 0 0,1 0 0 0 0,0-1 0 0 0,-1 0 0 0 0,1 0 0 0 0,0 0 0 0 0,-1 0 0 0 0,1 0 0 0 0,0 0 0 0 0,-1-1 0 0 0,4 0 0 0 0,3 0 44 0 0,-2 1-5 0 0,-4 0-62 0 0,0 0 1 0 0,0 0-1 0 0,1-1 1 0 0,-1 1-1 0 0,0-1 1 0 0,0 0 0 0 0,5-1-1 0 0,-3 0-50 0 0,0 1 0 0 0,0-1 0 0 0,-1 0 0 0 0,1 0 0 0 0,-1 0 0 0 0,1-1 0 0 0,-1 1 0 0 0,0-1 0 0 0,0 0 0 0 0,0 0 0 0 0,-1-1 0 0 0,1 1 0 0 0,-1-1 0 0 0,1 0 0 0 0,3-5 0 0 0,-6 5-42 0 0,1 0 0 0 0,-1-1-1 0 0,0 1 1 0 0,0 0 0 0 0,0 0-1 0 0,0-1 1 0 0,-1 1 0 0 0,0-1 0 0 0,0 1-1 0 0,0 0 1 0 0,0-1 0 0 0,-1 1-1 0 0,-1-8 1 0 0,1 7-32 0 0,0 1 0 0 0,0-1-1 0 0,0 0 1 0 0,0 0 0 0 0,-1 0 0 0 0,0 1 0 0 0,0-1-1 0 0,-4-5 1 0 0,4 7 90 0 0,0 0 0 0 0,-1 1 0 0 0,1-1-1 0 0,0 1 1 0 0,-1-1 0 0 0,0 1 0 0 0,0 0 0 0 0,1 0 0 0 0,-1 1-1 0 0,0-1 1 0 0,-1 0 0 0 0,1 1 0 0 0,0 0 0 0 0,0 0-1 0 0,-6-1 1 0 0,5 1 0 0 0,-1 1-1 0 0,0 0 0 0 0,0 0 0 0 0,1 0 0 0 0,-1 0 1 0 0,0 1-1 0 0,0 0 0 0 0,1 0 0 0 0,-1 0 1 0 0,-4 3-1 0 0,-7 3-37 0 0,0 1 0 0 0,1 1 1 0 0,0 0-1 0 0,-26 22 0 0 0,20-14 92 0 0,1 2-1 0 0,0 0 1 0 0,-29 40 0 0 0,-39 74 441 0 0,75-110-393 0 0,0 1 1 0 0,2 1 0 0 0,0 0-1 0 0,2 1 1 0 0,1 0 0 0 0,-9 53-1 0 0,16-73-65 0 0,1 0 0 0 0,0 1 0 0 0,0-1 0 0 0,0 0 0 0 0,1 0 0 0 0,-1 1 0 0 0,2-1 0 0 0,-1 0 0 0 0,1 0 0 0 0,0 0 1 0 0,0-1-1 0 0,0 1 0 0 0,1 0 0 0 0,5 9 0 0 0,-5-12-6 0 0,-1 0-1 0 0,1 0 1 0 0,0 0 0 0 0,0 0 0 0 0,0 0 0 0 0,0 0 0 0 0,0-1-1 0 0,1 0 1 0 0,-1 1 0 0 0,1-1 0 0 0,-1 0 0 0 0,1-1 0 0 0,0 1 0 0 0,0-1-1 0 0,0 0 1 0 0,0 0 0 0 0,0 0 0 0 0,0 0 0 0 0,0 0 0 0 0,0-1 0 0 0,0 0-1 0 0,0 0 1 0 0,5-1 0 0 0,2-1-544 0 0,-1-1 1 0 0,1 0-1 0 0,0-1 0 0 0,-1 0 1 0 0,0 0-1 0 0,0-1 0 0 0,0-1 0 0 0,16-12 1 0 0,9-5-1234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5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8287 0 0,'0'0'639'0'0,"-1"4"-415"0"0,-4 31 1225 0 0,1 1-1 0 0,1-1 0 0 0,3 1 1 0 0,0-1-1 0 0,3 0 1 0 0,7 40-1 0 0,-7-57-1136 0 0,1 1 0 0 0,2-1 0 0 0,-1 0 0 0 0,2 0 0 0 0,1-1-1 0 0,0 0 1 0 0,1 0 0 0 0,0-1 0 0 0,2 0 0 0 0,0-1 0 0 0,0 0-1 0 0,2 0 1 0 0,18 16 0 0 0,-9-13-190 0 0,1-1 1 0 0,1-1-1 0 0,0-2 0 0 0,1 0 0 0 0,0-1 1 0 0,1-2-1 0 0,1-1 0 0 0,0-1 0 0 0,0-1 1 0 0,1-1-1 0 0,0-1 0 0 0,38 2 0 0 0,-3-5-155 0 0,-61-3-25 0 0,-1-1-1 0 0,0 1 1 0 0,0-1 0 0 0,0 1-1 0 0,0-1 1 0 0,0 1 0 0 0,1-1-1 0 0,-1 1 1 0 0,0-1 0 0 0,0 0-1 0 0,0 0 1 0 0,-1 0 0 0 0,1 1-1 0 0,0-1 1 0 0,0 0-1 0 0,0 0 1 0 0,-1 0 0 0 0,1 0-1 0 0,1-2 1 0 0,10-23-2995 0 0,-6 7-4635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5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 17247 0 0,'-70'93'1942'0'0,"11"-11"-1597"0"0,27-47 139 0 0,0-2 1 0 0,-3 0-1 0 0,0-3 1 0 0,-75 50 0 0 0,-120 66-170 0 0,217-138-558 0 0,10-7-684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3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5983 0 0,'0'0'464'0'0,"-1"2"-305"0"0,-1 1 134 0 0,1 1 1 0 0,0 0-1 0 0,0 0 0 0 0,0 0 1 0 0,0 0-1 0 0,1 0 0 0 0,-1 0 1 0 0,1 0-1 0 0,0 0 0 0 0,0 0 1 0 0,1 5-1 0 0,1 0 371 0 0,1 0 0 0 0,-1 0 1 0 0,2-1-1 0 0,4 11 0 0 0,13 29 822 0 0,3-1 0 0 0,50 74 0 0 0,-20-50-770 0 0,61 92 546 0 0,-75-97-811 0 0,-4 1 0 0 0,34 84 0 0 0,-60-124-376 0 0,-1-1 0 0 0,-1 1-1 0 0,-1 1 1 0 0,-2-1 0 0 0,0 1-1 0 0,-2 0 1 0 0,-2 0 0 0 0,0 1-1 0 0,-4 36 1 0 0,1-51-20 0 0,-1 0 0 0 0,0 0 0 0 0,-1-1 1 0 0,0 1-1 0 0,-1-1 0 0 0,-1 0 0 0 0,0-1 0 0 0,-9 15 0 0 0,5-13 33 0 0,-1 0 0 0 0,0 0 0 0 0,0-2 0 0 0,-1 1 0 0 0,-1-2 0 0 0,-19 14 0 0 0,-4 1 199 0 0,-68 34 0 0 0,-46 11 0 0 0,80-39-216 0 0,-24 10-71 0 0,-61 30 93 0 0,123-55-184 0 0,0 1 1 0 0,-47 38-1 0 0,72-50 5 0 0,0 0-1 0 0,0 1 0 0 0,-7 9 1 0 0,12-14 31 0 0,0 1 0 0 0,0-1 0 0 0,0 1 0 0 0,1 0 0 0 0,-1 0 0 0 0,1 0 0 0 0,0 0 0 0 0,0-1 0 0 0,0 2 0 0 0,0-1 0 0 0,0 0 0 0 0,0 5 0 0 0,2-6-7 0 0,-1-1-1 0 0,1 1 1 0 0,-1 0-1 0 0,1-1 0 0 0,0 1 1 0 0,-1-1-1 0 0,1 1 1 0 0,0-1-1 0 0,0 0 1 0 0,2 3-1 0 0,0 0-101 0 0,13 14-1733 0 0,-7-10 130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1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1839 0 0,'0'0'16854'0'0,"2"1"-16148"0"0,7 3-358 0 0,-1-1 0 0 0,1 0-1 0 0,0-1 1 0 0,0 0 0 0 0,-1 0 0 0 0,2-1-1 0 0,-1 0 1 0 0,0 0 0 0 0,0-1-1 0 0,0 0 1 0 0,11-2 0 0 0,13-3-175 0 0,56-17 1 0 0,-65 15-89 0 0,29-11-650 0 0,-9 2-4507 0 0,-33 12-1784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5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53 3679 0 0,'10'-9'1341'0'0,"18"-17"-2996"0"0,-10 9 16143 0 0,-21 21-14343 0 0,0 0 0 0 0,-1 1 1 0 0,2-1-1 0 0,-1 1 0 0 0,0 0 1 0 0,-1 5-1 0 0,-5 9 38 0 0,-81 152 981 0 0,-54 97 194 0 0,-89 156 519 0 0,22-38-981 0 0,30-61-849 0 0,147-263-245 0 0,20-35-3621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5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96 3223 0 0,'-2'0'240'0'0,"-1"2"196"0"0,0-1 0 0 0,-1-1 0 0 0,1 1 0 0 0,0 0 0 0 0,0-1 0 0 0,-1 1 0 0 0,1-1 0 0 0,-14 0 13862 0 0,19 3-13748 0 0,2 2-426 0 0,0 0-1 0 0,0-1 1 0 0,0 1 0 0 0,1-1-1 0 0,0 0 1 0 0,-1 0 0 0 0,1 0-1 0 0,1-1 1 0 0,-1 0-1 0 0,0 0 1 0 0,1 0 0 0 0,0-1-1 0 0,-1 0 1 0 0,1 0 0 0 0,0 0-1 0 0,0-1 1 0 0,8 2-1 0 0,11-2 252 0 0,-1-1 0 0 0,1-2 0 0 0,36-5 0 0 0,-40 4-199 0 0,125-27 778 0 0,-65 11-521 0 0,78-16 53 0 0,91-18-164 0 0,-172 38-1302 0 0,-75 15 399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5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357 233 6447 0 0,'0'0'499'0'0,"-3"2"-328"0"0,-12 10 1039 0 0,-21 19 1 0 0,31-25-480 0 0,0-1-1 0 0,0 1 1 0 0,1 0 0 0 0,0 0-1 0 0,0 0 1 0 0,0 1 0 0 0,-4 10-1 0 0,4-6 60 0 0,0 0 0 0 0,1 0-1 0 0,-3 18 1 0 0,6-26-373 0 0,0-3-395 0 0,0 0-1 0 0,0 0 1 0 0,0 1 0 0 0,0-1-1 0 0,0 0 1 0 0,0 1-1 0 0,0-1 1 0 0,0 0-1 0 0,0 0 1 0 0,0 1 0 0 0,0-1-1 0 0,0 0 1 0 0,0 1-1 0 0,0-1 1 0 0,0 0 0 0 0,0 0-1 0 0,0 1 1 0 0,0-1-1 0 0,1 0 1 0 0,-1 1-1 0 0,0-1 1 0 0,0 0 0 0 0,0 0-1 0 0,0 0 1 0 0,1 1-1 0 0,-1-1 1 0 0,0 0-6 0 0,1 1 1 0 0,-1-1-1 0 0,0 0 0 0 0,0 0 1 0 0,0 0-1 0 0,1 1 0 0 0,-1-1 1 0 0,0 0-1 0 0,0 0 0 0 0,0 1 1 0 0,0-1-1 0 0,0 0 0 0 0,0 0 1 0 0,1 1-1 0 0,-1-1 0 0 0,0 0 1 0 0,0 1-1 0 0,0-1 0 0 0,0 0 1 0 0,0 1-1 0 0,0-1 0 0 0,0 0 1 0 0,0 0-1 0 0,0 1 1 0 0,0-1-1 0 0,-1 1 0 0 0,5 0 272 0 0,2 0-197 0 0,0 0 0 0 0,1 0 0 0 0,-1 0 0 0 0,1-1 0 0 0,-1 0 0 0 0,0 0 0 0 0,1-1 0 0 0,-1 1 0 0 0,0-2 0 0 0,8-1 0 0 0,11-4 225 0 0,29-14 1 0 0,-27 11-203 0 0,33-15 61 0 0,91-52-1 0 0,46-49 89 0 0,-177 112-263 0 0,-2-1 0 0 0,33-32 0 0 0,-41 34-12 0 0,-6 0-52 0 0,-4 11 55 0 0,0 1 1 0 0,0-1-1 0 0,-1 1 1 0 0,1-1-1 0 0,0 1 0 0 0,-1-1 1 0 0,1 1-1 0 0,0 0 0 0 0,-1-1 1 0 0,0 1-1 0 0,1-1 0 0 0,-1 1 1 0 0,0 0-1 0 0,0 0 0 0 0,0-1 1 0 0,0 1-1 0 0,-2-2 0 0 0,1 1-14 0 0,0 1-1 0 0,-1-1 0 0 0,1 0 0 0 0,-1 1 1 0 0,0 0-1 0 0,1-1 0 0 0,-1 1 0 0 0,-4-1 1 0 0,-4 0-66 0 0,1 0 1 0 0,-1 1-1 0 0,1 0 1 0 0,-12 0-1 0 0,-3 2-63 0 0,0 1 0 0 0,-46 10 1 0 0,-49 20-181 0 0,79-20 135 0 0,-6 2-114 0 0,0 2-1 0 0,-57 30 1 0 0,70-29 171 0 0,2 2 1 0 0,0 2 0 0 0,2 0-1 0 0,-30 28 1 0 0,39-30 147 0 0,1 1 1 0 0,1 1-1 0 0,1 0 0 0 0,1 2 0 0 0,0 0 1 0 0,-13 26-1 0 0,24-37 38 0 0,1-1 0 0 0,0 1 0 0 0,1 0 0 0 0,0 0 0 0 0,1 0 0 0 0,0 0 0 0 0,1 1 0 0 0,0-1 0 0 0,1 1 0 0 0,1 0 0 0 0,0 15 0 0 0,1-20-24 0 0,0-1-1 0 0,1 1 1 0 0,-1-1-1 0 0,1 0 1 0 0,1 0-1 0 0,-1 0 0 0 0,1 0 1 0 0,1 0-1 0 0,-1-1 1 0 0,1 1-1 0 0,0-1 1 0 0,0 0-1 0 0,1 0 0 0 0,0-1 1 0 0,0 1-1 0 0,0-1 1 0 0,1 0-1 0 0,0 0 1 0 0,0-1-1 0 0,9 6 1 0 0,-7-6 29 0 0,0 0 0 0 0,1-1 0 0 0,0 0 0 0 0,0 0 1 0 0,0-1-1 0 0,0 0 0 0 0,0 0 0 0 0,0-1 0 0 0,0 0 1 0 0,0-1-1 0 0,1 0 0 0 0,-1-1 0 0 0,0 0 0 0 0,11-2 1 0 0,8-3-195 0 0,-1-1 0 0 0,1-2 0 0 0,32-15 0 0 0,-37 13-1982 0 0,29-19 0 0 0,-36 20 817 0 0,19-10-4344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5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54 1839 0 0,'0'0'2923'0'0,"-1"4"188"0"0,-41 117 5849 0 0,25-65-7795 0 0,4 1 1 0 0,1 1 0 0 0,-4 74-1 0 0,15-109-844 0 0,2-1 0 0 0,0 1 1 0 0,5 23-1 0 0,5 55 298 0 0,-10-86-608 0 0,-1-12 133 0 0,0-7-75 0 0,2-21 48 0 0,0-1 0 0 0,1 2-1 0 0,2-1 1 0 0,0 0 0 0 0,2 1 0 0 0,1 0-1 0 0,1 0 1 0 0,0 1 0 0 0,24-40 0 0 0,-5 18 4 0 0,1 2 1 0 0,3 1-1 0 0,64-67 0 0 0,-74 87-130 0 0,0 2-1 0 0,2 0 0 0 0,0 2 0 0 0,1 0 1 0 0,1 2-1 0 0,0 0 0 0 0,1 2 0 0 0,46-17 0 0 0,-63 28-65 0 0,-1 0-1 0 0,1 1 0 0 0,-1 0 1 0 0,1 0-1 0 0,0 1 0 0 0,0 0 1 0 0,15 1-1 0 0,-11 4-1211 0 0,-11-2 802 0 0,2 2-1280 0 0,5 10-1084 0 0,2 4-4021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5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43 3223 0 0,'1'3'240'0'0,"15"39"443"0"0,-11-25 2709 0 0,2 0 0 0 0,8 16 0 0 0,-10-26-2380 0 0,0 0 0 0 0,0 0 0 0 0,1 0 0 0 0,6 6 1 0 0,-11-12-958 0 0,1 0 58 0 0,0 0 0 0 0,-1 0 1 0 0,1 0-1 0 0,0 0 0 0 0,0 0 0 0 0,0 0 1 0 0,0-1-1 0 0,0 1 0 0 0,0-1 0 0 0,0 1 1 0 0,0-1-1 0 0,0 0 0 0 0,4 1 0 0 0,-3-1 117 0 0,1 0-110 0 0,0-1 1 0 0,0 1-1 0 0,0-1 1 0 0,0 1 0 0 0,0-1-1 0 0,0-1 1 0 0,0 1-1 0 0,0 0 1 0 0,0-1 0 0 0,0 0-1 0 0,6-4 1 0 0,-1 1 114 0 0,-2 2-203 0 0,1-1 1 0 0,-1 0-1 0 0,0-1 0 0 0,0 0 1 0 0,-1 0-1 0 0,1 0 0 0 0,-1-1 1 0 0,0 1-1 0 0,-1-2 0 0 0,0 1 1 0 0,1-1-1 0 0,-2 1 0 0 0,1-1 1 0 0,-1-1-1 0 0,0 1 0 0 0,-1 0 1 0 0,0-1-1 0 0,0 0 0 0 0,0 0 0 0 0,1-8 1 0 0,-4 14-57 0 0,0 1 0 0 0,1-1 0 0 0,-1 0 0 0 0,0 1 0 0 0,0-1 0 0 0,0 1 0 0 0,0-1 0 0 0,0 0 0 0 0,-1 1 0 0 0,1-1 0 0 0,0 1 0 0 0,-1-1 0 0 0,1 0 0 0 0,-1 1 0 0 0,0-1 0 0 0,1 1 0 0 0,-1-1 0 0 0,0 1 0 0 0,0 0 0 0 0,0-1 1 0 0,0 1-1 0 0,0 0 0 0 0,0 0 0 0 0,0 0 0 0 0,0-1 0 0 0,-1 1 0 0 0,1 0 0 0 0,0 1 0 0 0,-1-1 0 0 0,1 0 0 0 0,-1 0 0 0 0,1 0 0 0 0,-1 1 0 0 0,1-1 0 0 0,-1 1 0 0 0,1 0 0 0 0,-1-1 0 0 0,0 1 0 0 0,1 0 0 0 0,-1 0 0 0 0,-2 0 0 0 0,-4-1-100 0 0,1 2 0 0 0,-1-1-1 0 0,0 1 1 0 0,1 0 0 0 0,-1 1-1 0 0,1-1 1 0 0,-9 5 0 0 0,-5 2-151 0 0,1 2 1 0 0,0 0 0 0 0,1 1 0 0 0,-35 28 0 0 0,-64 65 198 0 0,95-82 53 0 0,13-13 23 0 0,-45 46 100 0 0,50-49-76 0 0,-1 0-1 0 0,2 1 1 0 0,-1 0-1 0 0,1 0 1 0 0,0 0-1 0 0,0 0 1 0 0,-3 11-1 0 0,3 3 41 0 0,4-20-59 0 0,0 1 0 0 0,1-1 0 0 0,-1 0 0 0 0,0 0 0 0 0,0 1 0 0 0,0-1 0 0 0,1 0 0 0 0,-1 0 0 0 0,1 0 0 0 0,-1 0 0 0 0,1 1 0 0 0,0 0 1 0 0,2 1-6 0 0,-1-1 1 0 0,1 1-1 0 0,-1-1 1 0 0,1 0 0 0 0,0 0-1 0 0,0 0 1 0 0,0 0-1 0 0,0-1 1 0 0,0 1 0 0 0,0-1-1 0 0,0 0 1 0 0,1 0-1 0 0,-1 0 1 0 0,0 0 0 0 0,1 0-1 0 0,4 0 1 0 0,7 0-362 0 0,0 0 1 0 0,21-3 0 0 0,0-2-1485 0 0,-2-2-4593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57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5 409 11519 0 0,'0'0'1463'0'0,"-1"4"-23"0"0,-1 12 4175 0 0,2-14-4686 0 0,-1 8-374 0 0,0-7 943 0 0,2-3-1425 0 0,0-1 1 0 0,0 1-1 0 0,0 0 0 0 0,0-1 0 0 0,0 1 0 0 0,0-1 1 0 0,0 1-1 0 0,-1-1 0 0 0,1 1 0 0 0,0-1 0 0 0,0 1 1 0 0,0-2-1 0 0,3-1 107 0 0,20-15 490 0 0,41-42 0 0 0,-29 24-378 0 0,144-121-181 0 0,-134 122-140 0 0,1 2 1 0 0,58-32-1 0 0,-93 59-10 0 0,-1 1-1 0 0,22-7 1 0 0,-13 7 16 0 0,-18 5 19 0 0,-1-1 0 0 0,0 1 0 0 0,0 0 0 0 0,1 0 0 0 0,-1 0 0 0 0,0 0 0 0 0,1 0 0 0 0,-1 0 0 0 0,0 0 0 0 0,0 1 0 0 0,2-1 0 0 0,-1 2 3 0 0,0-1 1 0 0,0 0-1 0 0,0 1 0 0 0,0 0 0 0 0,0-1 1 0 0,-1 1-1 0 0,1 0 0 0 0,-1 0 0 0 0,1 0 1 0 0,-1 0-1 0 0,0 0 0 0 0,0 0 0 0 0,0 0 1 0 0,0 0-1 0 0,0 1 0 0 0,0-1 0 0 0,-1 0 1 0 0,1 1-1 0 0,0 3 0 0 0,1 5 2 0 0,-1 1 0 0 0,0 19 0 0 0,-2 13 43 0 0,-14 82 0 0 0,-20 41 68 0 0,33-155-109 0 0,-8 23 55 0 0,8-25-138 0 0,2-9 75 0 0,-1 12-62 0 0,0-9-186 0 0,19 3-8181 0 0,-1-4 6588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5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4 9215 0 0,'0'0'422'0'0,"3"-2"-13"0"0,-3 2-388 0 0,0 0 1 0 0,1 0-1 0 0,-1 0 1 0 0,0-1-1 0 0,1 1 0 0 0,-1 0 1 0 0,0 0-1 0 0,1 0 0 0 0,-1 0 1 0 0,0 0-1 0 0,1 0 1 0 0,-1 0-1 0 0,1 0 0 0 0,-1 0 1 0 0,0 0-1 0 0,1 0 1 0 0,-1 0-1 0 0,0 0 0 0 0,1 0 1 0 0,-1 0-1 0 0,1 0 1 0 0,-1 0-1 0 0,0 0 0 0 0,1 1 1 0 0,0 0 161 0 0,0 1 1 0 0,-1-1 0 0 0,1 0 0 0 0,0 1-1 0 0,-1-1 1 0 0,1 1 0 0 0,-1 0-1 0 0,0-1 1 0 0,0 1 0 0 0,1-1-1 0 0,-1 1 1 0 0,0 0 0 0 0,0-1 0 0 0,0 1-1 0 0,0-1 1 0 0,-1 1 0 0 0,1 0-1 0 0,0-1 1 0 0,-1 1 0 0 0,0 1 0 0 0,-13 37 3586 0 0,-25 43-138 0 0,-29 38-2597 0 0,14-26-492 0 0,0 4-123 0 0,-89 172 724 0 0,138-261-1105 0 0,-193 427 1226 0 0,72-131-1089 0 0,122-297-287 0 0,0 0 1 0 0,-1 0-1 0 0,-1-1 0 0 0,1 0 1 0 0,-14 15-1 0 0,17-22-133 0 0,0 1-119 0 0,-5 4 117 0 0,1-6-2451 0 0,-5-3 879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8:5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19783 0 0,'0'0'2599'0'0,"3"2"-2115"0"0,3 1-299 0 0,1 0-1 0 0,0-1 1 0 0,-1 0 0 0 0,1 0 0 0 0,0 0 0 0 0,1-1 0 0 0,-1 0-1 0 0,13 0 1 0 0,65-5 631 0 0,-53 2-522 0 0,254-32 1411 0 0,-3-21-668 0 0,-107 20-707 0 0,-110 22-299 0 0,2 3 0 0 0,85-2 0 0 0,-144 13-93 0 0,-1 0-1 0 0,1 0 0 0 0,0 1 1 0 0,9 2-1 0 0,-9-1-42 0 0,5 3-400 0 0,-12-4 398 0 0,0-1-236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0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2759 0 0,'0'0'13698'0'0,"2"3"-13304"0"0,6 14 57 0 0,0 2 1 0 0,6 18-1 0 0,11 28 687 0 0,26 29 1 0 0,15 36-503 0 0,-60-115-626 0 0,-1 0-1 0 0,0 0 1 0 0,-1 0 0 0 0,0 1-1 0 0,-2 0 1 0 0,1-1 0 0 0,-1 17-1 0 0,-3-22 9 0 0,1-1 0 0 0,-1 0-1 0 0,-1 0 1 0 0,1 0 0 0 0,-2 0-1 0 0,1 0 1 0 0,-1 0 0 0 0,0-1-1 0 0,-1 1 1 0 0,0-1 0 0 0,-1 0-1 0 0,1 0 1 0 0,-2-1 0 0 0,1 1 0 0 0,-1-1-1 0 0,0 0 1 0 0,0 0 0 0 0,-1-1-1 0 0,-7 6 1 0 0,4-4-31 0 0,-1-1-1 0 0,0 0 1 0 0,0-1-1 0 0,0-1 1 0 0,-1 1-1 0 0,0-2 1 0 0,0 0-1 0 0,0 0 1 0 0,-1-1-1 0 0,1 0 1 0 0,-1-1-1 0 0,1-1 1 0 0,-16 0 0 0 0,17-1-84 0 0,1-1 1 0 0,-1 0 0 0 0,1-1 0 0 0,0 0 0 0 0,-1-1 0 0 0,1 0-1 0 0,-9-5 1 0 0,18 8-2 0 0,0-1 0 0 0,1 1-1 0 0,-1 0 1 0 0,0-1 0 0 0,1 1-1 0 0,-1-1 1 0 0,1 1 0 0 0,-1-1-1 0 0,1 1 1 0 0,-1-1 0 0 0,1 1 0 0 0,-1-1-1 0 0,1 0 1 0 0,-1 1 0 0 0,1-1-1 0 0,0 0 1 0 0,-1 1 0 0 0,1-1-1 0 0,0 0 1 0 0,0 1 0 0 0,-1-1 0 0 0,1 0-1 0 0,0 0 1 0 0,0 1 0 0 0,0-1-1 0 0,0 0 1 0 0,0 0 0 0 0,0 1-1 0 0,0-1 1 0 0,1-1 0 0 0,-1-1-804 0 0,1 0 0 0 0,0 0 0 0 0,0 0-1 0 0,0 0 1 0 0,3-4 0 0 0,6-10-4358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02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12 7831 0 0,'0'0'603'0'0,"3"-1"-396"0"0,18-9 444 0 0,-10 10 7872 0 0,-2 9-7656 0 0,-9-9-851 0 0,0 0-1 0 0,0 1 1 0 0,0-1 0 0 0,1 0 0 0 0,-1 0-1 0 0,0 0 1 0 0,0 1 0 0 0,0-1-1 0 0,0 0 1 0 0,0 0 0 0 0,0 0 0 0 0,0 1-1 0 0,0-1 1 0 0,0 0 0 0 0,1 0 0 0 0,-1 0-1 0 0,0 1 1 0 0,0-1 0 0 0,0 0 0 0 0,0 0-1 0 0,0 1 1 0 0,0-1 0 0 0,-1 0-1 0 0,1 0 1 0 0,0 0 0 0 0,0 1 0 0 0,0-1-1 0 0,0 0 1 0 0,0 1 0 0 0,-5 20 289 0 0,0 1 0 0 0,-2-1-1 0 0,0 0 1 0 0,-1 0 0 0 0,-12 21 0 0 0,-62 100 310 0 0,76-132-566 0 0,-12 19 23 0 0,-156 265 396 0 0,111-177-379 0 0,-124 171-1 0 0,119-190-76 0 0,30-41 41 0 0,-39 41-171 0 0,72-92 49 0 0,3-4-117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1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28 3223 0 0,'-2'0'240'0'0,"-25"12"15981"0"0,27-11-15919 0 0,6 4 4143 0 0,8-2-4729 0 0,2-3 528 0 0,-1-1-1 0 0,0-1 1 0 0,0 0-1 0 0,24-7 1 0 0,1 0-2 0 0,10 0-720 0 0,0 2 1 0 0,68-1-1 0 0,-98 8-832 0 0,-2-1-59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0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35 173 12895 0 0,'-3'1'998'0'0,"-18"10"-433"0"0,20-10-423 0 0,0-1-1 0 0,1 0 1 0 0,-1 1 0 0 0,0-1-1 0 0,1 1 1 0 0,-1-1 0 0 0,0 1-1 0 0,1 0 1 0 0,-1-1 0 0 0,1 1-1 0 0,-1 0 1 0 0,1-1 0 0 0,-1 1 0 0 0,1 0-1 0 0,0-1 1 0 0,-1 1 0 0 0,1 0-1 0 0,0 0 1 0 0,0 0 0 0 0,-1-1-1 0 0,1 1 1 0 0,0 0 0 0 0,0 0-1 0 0,0 0 1 0 0,0-1 0 0 0,0 1-1 0 0,0 0 1 0 0,0 1 0 0 0,1 0-1 0 0,-1 0 1 0 0,1-1-1 0 0,-1 1 0 0 0,1 0 1 0 0,-1-1-1 0 0,1 1 0 0 0,0-1 1 0 0,0 1-1 0 0,0-1 0 0 0,1 3 1 0 0,1-2-81 0 0,-1 0 1 0 0,1 0-1 0 0,-1 0 1 0 0,1 0-1 0 0,0-1 1 0 0,0 1-1 0 0,-1-1 1 0 0,1 0-1 0 0,0 0 0 0 0,0 0 1 0 0,6 1-1 0 0,36 3 769 0 0,-42-5-775 0 0,34 1 416 0 0,0-1-1 0 0,-1-3 0 0 0,1-1 0 0 0,49-11 1 0 0,141-49 426 0 0,-190 53-804 0 0,413-127-88 0 0,-439 135-116 0 0,21-7-2026 0 0,-16 8-6297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0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12 6447 0 0,'2'-2'4652'0'0,"4"-5"-3161"0"0,-1 5 2117 0 0,-4 2-3548 0 0,0 1 0 0 0,0 0 0 0 0,0 0 0 0 0,-1-1 0 0 0,1 1 0 0 0,0 0 0 0 0,0 0 0 0 0,0 0 0 0 0,-1 0 1 0 0,1 0-1 0 0,1 2 0 0 0,-1-2 34 0 0,1 3-3 0 0,0 0 1 0 0,0 1 0 0 0,0-1-1 0 0,0 0 1 0 0,-1 0 0 0 0,0 1-1 0 0,0-1 1 0 0,0 1 0 0 0,0-1 0 0 0,-1 1-1 0 0,0 0 1 0 0,0 8 0 0 0,-2 6 318 0 0,-7 32 1 0 0,7-38-270 0 0,-23 93 707 0 0,-5 0 0 0 0,-52 123 0 0 0,40-132-613 0 0,-4-2-1 0 0,-67 104 1 0 0,80-147-25 0 0,-2-2-1 0 0,-2-1 1 0 0,-73 74 0 0 0,74-89-98 0 0,15-12-27 0 0,-1-2 0 0 0,-29 21-1 0 0,49-39-61 0 0,5-5-372 0 0,36-28-32 0 0,-2-1-1 0 0,41-46 1 0 0,-55 53 224 0 0,47-53-380 0 0,17-16-109 0 0,-73 80 551 0 0,1 0-1 0 0,1 1 0 0 0,0 1 0 0 0,20-11 0 0 0,-35 23 101 0 0,0-1 0 0 0,-1 1 0 0 0,1 0 0 0 0,0-1 0 0 0,-1 1 0 0 0,1 0 0 0 0,0 0 0 0 0,-1-1 0 0 0,1 1 0 0 0,0 0 0 0 0,0 0 0 0 0,-1 0 1 0 0,1 0-1 0 0,0 0 0 0 0,0 0 0 0 0,-1 0 0 0 0,1 0 0 0 0,0 0 0 0 0,-1 0 0 0 0,2 1 0 0 0,0-1 13 0 0,-1 0-5 0 0,0 1 0 0 0,0-1 0 0 0,0 0 0 0 0,0 0 0 0 0,-1 0 0 0 0,1 1 0 0 0,0-1 0 0 0,0 0 0 0 0,0 1 0 0 0,0-1 0 0 0,0 1 0 0 0,-1-1-1 0 0,1 1 1 0 0,0-1 0 0 0,0 1 0 0 0,-1 0 0 0 0,1-1 0 0 0,-1 1 0 0 0,1 0 0 0 0,0 1 0 0 0,1 0 41 0 0,1 1 1 0 0,-1 1 1 0 0,0-1 0 0 0,1 1 0 0 0,-1 0 0 0 0,-1 0 0 0 0,1 0 0 0 0,-1 0 0 0 0,1 1 0 0 0,-1-1 0 0 0,0 0 0 0 0,-1 0 0 0 0,1 1 0 0 0,-1 5 0 0 0,1 9 207 0 0,-5 31 1 0 0,4-47-244 0 0,-6 34 173 0 0,-1 0 1 0 0,-2-1-1 0 0,-16 39 0 0 0,10-27-146 0 0,12-39-78 0 0,1 0-1 0 0,1 1 1 0 0,-2 13 0 0 0,3-20-96 0 0,20 1-4897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0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31 10591 0 0,'0'0'819'0'0,"1"2"-534"0"0,14 41 1125 0 0,6-2 4150 0 0,-19-39-5008 0 0,8 5 433 0 0,-8-6-873 0 0,0 0 0 0 0,0 0 1 0 0,-1 0-1 0 0,1-1 0 0 0,0 1 0 0 0,0-1 0 0 0,0 1 1 0 0,0-1-1 0 0,0 0 0 0 0,0 0 0 0 0,0 0 1 0 0,-1 0-1 0 0,5-1 0 0 0,19-5 859 0 0,-16 3-856 0 0,-1-2 0 0 0,0 1-1 0 0,-1-1 1 0 0,1 0 0 0 0,-1 0-1 0 0,0-1 1 0 0,0 0-1 0 0,7-9 1 0 0,5-4 12 0 0,-13 15-125 0 0,-4 2-3 0 0,0 0-1 0 0,0 0 0 0 0,0 1 1 0 0,0-1-1 0 0,-1-1 0 0 0,1 1 1 0 0,-1 0-1 0 0,1 0 0 0 0,-1 0 1 0 0,2-4-1 0 0,-3 5-17 0 0,1 1 1 0 0,-1-1-1 0 0,1 1 0 0 0,-1-1 1 0 0,0 1-1 0 0,1-1 0 0 0,-1 0 1 0 0,0 1-1 0 0,0-1 0 0 0,1 1 1 0 0,-1-1-1 0 0,0 0 0 0 0,0 1 1 0 0,0-1-1 0 0,0 0 0 0 0,0 1 1 0 0,0-1-1 0 0,0 0 0 0 0,0 1 1 0 0,0-1-1 0 0,0 0 0 0 0,0 1 1 0 0,0-1-1 0 0,0 0 0 0 0,0 1 1 0 0,-1-1-1 0 0,1 0 0 0 0,-1 0 1 0 0,1 1 0 0 0,-1-1 0 0 0,0 1 0 0 0,0 0 0 0 0,0-1 0 0 0,0 1 0 0 0,0 0 0 0 0,0 0 0 0 0,0 0 0 0 0,0 0 0 0 0,0 0 0 0 0,1 0 0 0 0,-1 0 0 0 0,0 0 0 0 0,0 0 0 0 0,0 0 0 0 0,-2 1 0 0 0,-5 1-53 0 0,0 0-1 0 0,0 1 0 0 0,-10 5 1 0 0,0 2 20 0 0,-1 1-1 0 0,2 1 1 0 0,-1 1 0 0 0,2 0-1 0 0,-28 30 1 0 0,-65 87 33 0 0,73-84 59 0 0,23-28 3 0 0,-21 33 1 0 0,30-44-37 0 0,0 0 0 0 0,1 1 0 0 0,0-1 0 0 0,0 1 1 0 0,1 0-1 0 0,0 0 0 0 0,0 0 0 0 0,0 9 0 0 0,1-15-40 0 0,1 0 0 0 0,0-1 0 0 0,0 1 0 0 0,0 0 0 0 0,1-1 0 0 0,-1 1 0 0 0,0 0 0 0 0,1-1 0 0 0,-1 1 0 0 0,1-1 0 0 0,-1 1-1 0 0,1-1 1 0 0,0 1 0 0 0,-1-1 0 0 0,1 1 0 0 0,0-1 0 0 0,0 0 0 0 0,0 1 0 0 0,0-1 0 0 0,0 0 0 0 0,1 0 0 0 0,-1 0 0 0 0,0 0 0 0 0,1 0 0 0 0,-1 0 0 0 0,0 0 0 0 0,1 0-1 0 0,-1 0 1 0 0,1-1 0 0 0,-1 1 0 0 0,1-1 0 0 0,2 2 0 0 0,3-1-381 0 0,-1 0 1 0 0,0-1-1 0 0,1 1 0 0 0,-1-1 0 0 0,1 0 1 0 0,-1-1-1 0 0,8-1 0 0 0,14-4-6331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0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6 323 12895 0 0,'0'0'595'0'0,"-1"1"-18"0"0,0 1-407 0 0,-2 16-112 0 0,3-9 2976 0 0,9-12 444 0 0,2-6-3039 0 0,0 0 1 0 0,-1 0-1 0 0,0-1 0 0 0,12-15 1 0 0,11-12 156 0 0,14-8-459 0 0,3 1 0 0 0,78-53 0 0 0,-112 87-132 0 0,0 2 0 0 0,1 0 0 0 0,1 0 0 0 0,-1 2 0 0 0,1 0 0 0 0,0 1 0 0 0,0 1 0 0 0,1 0 0 0 0,26 0-1 0 0,-40 3-9 0 0,-1 1-1 0 0,1 0 0 0 0,0 0 0 0 0,-1 1 0 0 0,1-1 0 0 0,0 1 0 0 0,-1 0 0 0 0,9 3 0 0 0,-10-3 17 0 0,1 1 0 0 0,0-1-1 0 0,-1 1 1 0 0,1 0 0 0 0,-1-1 0 0 0,0 2-1 0 0,0-1 1 0 0,1 0 0 0 0,-1 1 0 0 0,2 3-1 0 0,3 1 32 0 0,-5-3-21 0 0,1-1 0 0 0,-1 1-1 0 0,0 0 1 0 0,0 1 0 0 0,-1-1-1 0 0,1 0 1 0 0,-1 1 0 0 0,0 0-1 0 0,0-1 1 0 0,-1 1 0 0 0,1 0-1 0 0,-1 0 1 0 0,0 0 0 0 0,0 0-1 0 0,-1 0 1 0 0,1 10 0 0 0,-2 7 68 0 0,-1-1 1 0 0,-6 36-1 0 0,5-39-37 0 0,-15 56 76 0 0,11-51-128 0 0,-6 41 0 0 0,12-57-1 0 0,0-5 4 0 0,1 1 1 0 0,0-1 0 0 0,0 1 0 0 0,0-1 0 0 0,0 1-1 0 0,1-1 1 0 0,-1 1 0 0 0,1-1 0 0 0,-1 1 0 0 0,1-1 0 0 0,0 0-1 0 0,2 4 1 0 0,-2-5-29 0 0,0 1 0 0 0,0-1 1 0 0,0 1-1 0 0,0-1 0 0 0,1 0 0 0 0,-1 0 0 0 0,1 1 0 0 0,-1-1 0 0 0,1 0 1 0 0,-1 0-1 0 0,1-1 0 0 0,0 1 0 0 0,-1 0 0 0 0,1 0 0 0 0,0-1 0 0 0,3 1 0 0 0,1 1-429 0 0,-1-2 1 0 0,0 1-1 0 0,1 0 0 0 0,-1-1 0 0 0,1 0 0 0 0,-1-1 0 0 0,10-1 0 0 0,-9 2 138 0 0,26-4-1178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0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7 7831 0 0,'11'-7'10667'0'0,"-10"10"-10120"0"0,0 6-382 0 0,0-1 1 0 0,-1 1 0 0 0,1 0-1 0 0,-1 0 1 0 0,-1 0 0 0 0,0 0-1 0 0,0-1 1 0 0,-1 1 0 0 0,0 0 0 0 0,-6 14-1 0 0,-5 12 372 0 0,-22 39 0 0 0,31-66-439 0 0,-106 231 1702 0 0,106-231-1766 0 0,-62 142 354 0 0,44-107-327 0 0,-36 56 0 0 0,13-37-8 0 0,36-48-42 0 0,3-4-51 0 0,5-7-159 0 0,4-4-1746 0 0,15-6 564 0 0,2-5-54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0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131 208 6911 0 0,'-6'0'349'0'0,"-7"-1"-239"0"0,1 2 0 0 0,0 0-1 0 0,-13 2 1 0 0,21-2 240 0 0,0 0 1 0 0,-1 1-1 0 0,1-1 1 0 0,0 1-1 0 0,-4 2 1 0 0,5-2 264 0 0,1-1-1 0 0,0 1 1 0 0,-1 0 0 0 0,1 0 0 0 0,0 0 0 0 0,0 0-1 0 0,0 0 1 0 0,0 0 0 0 0,-1 3 0 0 0,1-1-193 0 0,0 0 1 0 0,1 0-1 0 0,-1 0 1 0 0,1 1-1 0 0,-2 6 1 0 0,3-9-367 0 0,0-1 0 0 0,0 0 1 0 0,0 0-1 0 0,0 0 0 0 0,0 0 1 0 0,0 0-1 0 0,1 0 0 0 0,-1 1 1 0 0,0-1-1 0 0,1 0 0 0 0,-1 0 1 0 0,0 0-1 0 0,1 0 0 0 0,0 0 1 0 0,-1 0-1 0 0,1 0 1 0 0,0 1-1 0 0,2 2 114 0 0,0 1-33 0 0,1 0 1 0 0,-1-1 0 0 0,1 1 0 0 0,0-1 0 0 0,0 0 0 0 0,0 0-1 0 0,0-1 1 0 0,1 1 0 0 0,0-1 0 0 0,-1 0 0 0 0,1 0 0 0 0,0-1-1 0 0,1 1 1 0 0,-1-1 0 0 0,0 0 0 0 0,1 0 0 0 0,8 1 0 0 0,4 1 248 0 0,1-2 0 0 0,0 0 1 0 0,35 0-1 0 0,140-19 1027 0 0,-1-15-512 0 0,-171 27-828 0 0,697-146 1380 0 0,-559 111-1323 0 0,205-49 52 0 0,-346 85-194 0 0,151-30-315 0 0,-167 34 51 0 0,-5 1-896 0 0,-3 1 609 0 0,-27 13-2393 0 0,10-5-3475 0 0,5-4-536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0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1 421 2303 0 0,'0'0'11440'0'0,"0"-2"-10932"0"0,0-1 299 0 0,-1 0 0 0 0,1 0 0 0 0,0-1 0 0 0,1 1-1 0 0,-1 0 1 0 0,0 0 0 0 0,1 0 0 0 0,1-4 0 0 0,0 1-394 0 0,0 0 0 0 0,1 0 0 0 0,4-9 0 0 0,2 1-461 0 0,0 0 1 0 0,15-16-1 0 0,-1 7 129 0 0,43-36 0 0 0,-23 23-30 0 0,5-8-8 0 0,3 3 0 0 0,73-46 0 0 0,-114 82-21 0 0,-10 5-21 0 0,0 0 0 0 0,0 0 0 0 0,0 0 0 0 0,0 0 0 0 0,0 0 0 0 0,0 0-1 0 0,0 0 1 0 0,0 0 0 0 0,0 0 0 0 0,0 0 0 0 0,0 0 0 0 0,0 0 0 0 0,1 0 0 0 0,-1 0 0 0 0,0 0 0 0 0,0 0 0 0 0,0 0 0 0 0,0 0 0 0 0,0 0 0 0 0,0 0 0 0 0,0 0 0 0 0,0 0 0 0 0,0 0 0 0 0,0 0 0 0 0,0 0 0 0 0,1 0 0 0 0,-1 0 0 0 0,0 0-1 0 0,0 0 1 0 0,0 0 0 0 0,0 0 0 0 0,0 0 0 0 0,0 1 0 0 0,0-1 0 0 0,0 0 0 0 0,0 0 0 0 0,0 0 0 0 0,0 0 0 0 0,0 0 0 0 0,0 0 0 0 0,0 0 0 0 0,0 0 0 0 0,0 0 0 0 0,0 0 0 0 0,0 0 0 0 0,0 0 0 0 0,0 0 0 0 0,0 1 0 0 0,0-1-1 0 0,1 0 1 0 0,-1 0 0 0 0,0 0 0 0 0,-1 0 0 0 0,1 0 0 0 0,0 0 0 0 0,3 7 18 0 0,-1 0 1 0 0,0 0-1 0 0,0 0 0 0 0,-1 0 0 0 0,0 0 1 0 0,0 9-1 0 0,-2 47 193 0 0,0 6-87 0 0,2-56-125 0 0,1 0 0 0 0,0 0 0 0 0,1 0 0 0 0,1 0 0 0 0,10 25 0 0 0,-6-21 25 0 0,16 25 0 0 0,-14-26 0 0 0,-6-8 59 0 0,1-1 0 0 0,1-1 0 0 0,-1 1 1 0 0,1-1-1 0 0,0 0 0 0 0,9 7 0 0 0,-13-12-53 0 0,0 1-1 0 0,1-1 0 0 0,-1 1 1 0 0,1-1-1 0 0,-1 0 1 0 0,1 0-1 0 0,0 0 1 0 0,-1 0-1 0 0,5 0 0 0 0,4 2 50 0 0,-1-1-26 0 0,0 1 0 0 0,0-1 1 0 0,0-1-1 0 0,1 0 0 0 0,-1 0 0 0 0,0-1 0 0 0,0 0 0 0 0,1-1 1 0 0,-1 0-1 0 0,0 0 0 0 0,17-6 0 0 0,5-3 18 0 0,-1-2 0 0 0,37-19 1 0 0,-16 6-56 0 0,-5 3-25 0 0,-1-2 0 0 0,56-40 0 0 0,-81 46-204 0 0,-19 17 83 0 0,-15 2-5914 0 0,11 0 4191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0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1604 105 6911 0 0,'174'-67'1822'0'0,"-100"35"2900"0"0,-73 31-4450 0 0,0 0 0 0 0,0 1 0 0 0,1-1 0 0 0,-1 1 0 0 0,0-1 0 0 0,1 1 0 0 0,-1 0 0 0 0,1-1 0 0 0,-1 1 0 0 0,2 0 0 0 0,-3 0-177 0 0,1 0 0 0 0,-1 0 1 0 0,0 1-1 0 0,0-1 0 0 0,0 0 0 0 0,0 0 0 0 0,0 1 0 0 0,0-1 0 0 0,0 0 0 0 0,0 0 0 0 0,0 1 0 0 0,0-1 0 0 0,0 0 0 0 0,0 0 0 0 0,0 1 0 0 0,-1-1 0 0 0,1 0 0 0 0,0 0 0 0 0,0 0 0 0 0,0 1 0 0 0,0-1 0 0 0,0 0 0 0 0,0 0 0 0 0,0 0 0 0 0,-1 1 0 0 0,1-1 0 0 0,0 0 0 0 0,0 0 0 0 0,0 0 0 0 0,-1 0 0 0 0,1 1 0 0 0,0-1 0 0 0,-1 0 0 0 0,-26 23 1730 0 0,9-12-1579 0 0,-1 0 0 0 0,1-2-1 0 0,-2 0 1 0 0,-22 6 0 0 0,-85 19 49 0 0,74-21-243 0 0,-327 57 19 0 0,236-48-62 0 0,38-5-250 0 0,-128 4 1 0 0,200-21 107 0 0,1-2 1 0 0,0-1-1 0 0,0-1 1 0 0,-46-13-1 0 0,77 16 49 0 0,4 0-418 0 0,30-12 488 0 0,-14 9 14 0 0,-13 3 0 0 0,0 1 0 0 0,0 0 0 0 0,0 1 0 0 0,1-1 0 0 0,-1 1 0 0 0,6 2 0 0 0,-9-3 0 0 0,-1 1 0 0 0,1-1 0 0 0,0 1 0 0 0,0 0 0 0 0,-1-1 0 0 0,1 1 0 0 0,0 0 0 0 0,1 2 0 0 0,0 0 3 0 0,-1 0 0 0 0,1 0 0 0 0,-1 0 0 0 0,0 1-1 0 0,0-1 1 0 0,0 1 0 0 0,0-1 0 0 0,-1 1 0 0 0,1 0 0 0 0,-1 0-1 0 0,0-1 1 0 0,0 1 0 0 0,-1 0 0 0 0,1 0 0 0 0,-1 0 0 0 0,0 0-1 0 0,0 0 1 0 0,0 0 0 0 0,-1 4 0 0 0,0 6 13 0 0,-1 1 1 0 0,-1-1-1 0 0,0 0 0 0 0,-6 14 1 0 0,-22 53 112 0 0,-67 120 1 0 0,57-128-59 0 0,-60 77 0 0 0,-61 60 145 0 0,76-102-132 0 0,35-51-20 0 0,43-48-52 0 0,7-7 599 0 0,5-3-449 0 0,39-12 189 0 0,3 0 30 0 0,88-14-1 0 0,111 11 579 0 0,-232 16-915 0 0,23-1 21 0 0,0-1 0 0 0,-1-2-1 0 0,69-16 1 0 0,-101 20-152 0 0,0-2-17 0 0,8-2 0 0 0,-8 3-41 0 0,-1-1-990 0 0,-1 1 1107 0 0,8-14-1853 0 0,-3-2-6143 0 0,-2 5 1973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0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35 8287 0 0,'-27'5'807'0'0,"0"1"-1"0"0,1 2 1 0 0,0 0-1 0 0,1 2 1 0 0,0 0 0 0 0,1 2-1 0 0,0 1 1 0 0,0 1-1 0 0,-28 23 1 0 0,25-13 50 0 0,25-22-385 0 0,2 1 21 0 0,0 10 3 0 0,0-13-483 0 0,0 0 0 0 0,0 1 0 0 0,0-1 0 0 0,0 0 0 0 0,0 0 0 0 0,0 0 1 0 0,0 0-1 0 0,0 1 0 0 0,0-1 0 0 0,0 0 0 0 0,0 0 0 0 0,0 0 0 0 0,0 0 0 0 0,0 1 0 0 0,0-1 0 0 0,0 0 0 0 0,1 0 0 0 0,-1 0 0 0 0,0 0 0 0 0,0 1 0 0 0,0-1 0 0 0,0 0 0 0 0,0 0 0 0 0,0 0 0 0 0,0 0 0 0 0,1 0 0 0 0,-1 0 0 0 0,0 1 1 0 0,0-1-1 0 0,0 0 0 0 0,0 0 0 0 0,1 0 0 0 0,-1 0 0 0 0,0 0 0 0 0,0 0 0 0 0,0 0 0 0 0,7 3 115 0 0,0 0 0 0 0,-1-1 0 0 0,1 0 0 0 0,0 0-1 0 0,0 0 1 0 0,0-1 0 0 0,0 0 0 0 0,15 0 0 0 0,63-7 591 0 0,-64 4-517 0 0,100-14 815 0 0,-2-5 0 0 0,200-62-1 0 0,-283 72-1365 0 0,-1-2-1 0 0,-1-1 1 0 0,0-1-1 0 0,38-24 0 0 0,-70 38-733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1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48 6911 0 0,'0'0'528'0'0,"-1"-2"-341"0"0,-21-37 4949 0 0,16 33-206 0 0,6 6-4877 0 0,0 0 1 0 0,0 0-1 0 0,0 0 1 0 0,0 0-1 0 0,4 20 269 0 0,0 0 0 0 0,2 0-1 0 0,0-1 1 0 0,1 1 0 0 0,1-2-1 0 0,14 27 1 0 0,-6-20 58 0 0,1 0-1 0 0,0-1 1 0 0,39 39 0 0 0,-18-26 87 0 0,57 43 1 0 0,48 21 31 0 0,-101-71-448 0 0,-6-4-60 0 0,2-2-1 0 0,72 36 0 0 0,-99-55-39 0 0,11 4-140 0 0,29 9 0 0 0,-48-17 85 0 0,-2-1-289 0 0,0-1 256 0 0,0 1 1 0 0,1 0-1 0 0,-1-1 0 0 0,0 1 0 0 0,0-1 0 0 0,0 1 1 0 0,0-1-1 0 0,0 0 0 0 0,-1 1 0 0 0,1-1 0 0 0,0 0 0 0 0,0 0 1 0 0,1-1-1 0 0,10-13-1703 0 0,-12 14 1772 0 0,8-13-4658 0 0,-3-2-1212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1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14335 0 0,'-1'1'662'0'0,"-15"17"-214"0"0,1 1 1 0 0,1 0 0 0 0,-15 29-1 0 0,7-11 562 0 0,-91 163 1659 0 0,52-88-1996 0 0,-158 231-395 0 0,201-320-388 0 0,-17 26-228 0 0,34-47 196 0 0,3-3-480 0 0,2 0 292 0 0,-1-1 0 0 0,1 1 0 0 0,0-1 0 0 0,-1 0 0 0 0,4-2 0 0 0,9-8-6260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1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39 6911 0 0,'2'-7'110'0'0,"-1"5"4"0"0,0-1 0 0 0,-1 0 0 0 0,1 1 1 0 0,-1-1-1 0 0,0 0 0 0 0,0 0 0 0 0,-1-10 10693 0 0,-2 17-9808 0 0,-55 78-460 0 0,2-1-409 0 0,19-33-48 0 0,-96 121 276 0 0,-11-10 284 0 0,54-65-127 0 0,70-72-417 0 0,2 1 0 0 0,-21 35 0 0 0,35-53-307 0 0,1 0 0 0 0,0 0 0 0 0,0 1 0 0 0,1 0 1 0 0,0-1-1 0 0,0 1 0 0 0,0 0 0 0 0,1 0 0 0 0,0 0 0 0 0,-1 9 1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11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1 12439 0 0,'0'0'1420'0'0,"-3"1"-716"0"0,-6 4-356 0 0,1 0 1 0 0,-1 1-1 0 0,1 0 0 0 0,-1 1 0 0 0,2-1 0 0 0,-1 1 0 0 0,1 1 0 0 0,-7 8 0 0 0,1 2-118 0 0,1 0 0 0 0,1 0 1 0 0,-9 21-1 0 0,-82 187 3045 0 0,4-7-1432 0 0,38-87-1386 0 0,23-48-417 0 0,-61 102 0 0 0,72-148-58 0 0,-2 0 0 0 0,-1-1-1 0 0,-58 55 1 0 0,40-53-17 0 0,44-37-135 0 0,3-3-317 0 0,-1 1 379 0 0,0-1 0 0 0,1 0 1 0 0,-1 0-1 0 0,0 1 0 0 0,1-1 0 0 0,-1 0 0 0 0,1 0 0 0 0,-1 0 0 0 0,1 0 0 0 0,0 0 0 0 0,-1-1 0 0 0,-1-17-1255 0 0,5-4-63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1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266 274 7367 0 0,'-3'2'334'0'0,"-7"7"-7"0"0,-19 15 671 0 0,-44 49 1 0 0,4 2 4982 0 0,-5 5-4410 0 0,73-78-623 0 0,-6 6 1989 0 0,195-258-2134 0 0,-149 207-854 0 0,1 1-1 0 0,3 2 1 0 0,66-49-1 0 0,-93 78 59 0 0,1 1 0 0 0,0 0-1 0 0,1 1 1 0 0,0 1 0 0 0,0 1 0 0 0,1 1-1 0 0,0 0 1 0 0,0 2 0 0 0,0 0 0 0 0,0 1-1 0 0,1 0 1 0 0,21 1 0 0 0,-18 3 56 0 0,0 0 1 0 0,-1 2 0 0 0,1 0-1 0 0,-1 2 1 0 0,1 0 0 0 0,-1 2-1 0 0,-1 0 1 0 0,1 1 0 0 0,-1 1-1 0 0,21 13 1 0 0,-24-12-21 0 0,-1 1 0 0 0,0 0 0 0 0,-1 1 0 0 0,0 1 0 0 0,-1 0 0 0 0,-1 1 0 0 0,24 29 0 0 0,-29-31 45 0 0,-1 0 1 0 0,0 0-1 0 0,11 25 0 0 0,-18-34-60 0 0,0 0 0 0 0,0 1 0 0 0,-1-1-1 0 0,1 0 1 0 0,-1 0 0 0 0,0 1-1 0 0,0-1 1 0 0,0 0 0 0 0,0 0 0 0 0,-1 1-1 0 0,1-1 1 0 0,-1 0 0 0 0,0 0-1 0 0,0 0 1 0 0,0 0 0 0 0,0 0-1 0 0,-1 0 1 0 0,1 0 0 0 0,-3 4 0 0 0,-2 1 42 0 0,0 1-1 0 0,-1-1 1 0 0,0 0 0 0 0,-12 10 0 0 0,-20 15 134 0 0,-2 0-1 0 0,-2-3 0 0 0,0-2 1 0 0,-56 27-1 0 0,-196 69-93 0 0,63-28-742 0 0,230-95 343 0 0,5-1-2507 0 0,14-3 1432 0 0,6-4-11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1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13 16039 0 0,'9'-10'843'0'0,"-9"10"-817"0"0,0 0-1 0 0,0-1 1 0 0,0 1-1 0 0,0 0 1 0 0,0 0 0 0 0,0 0-1 0 0,0 0 1 0 0,0 0-1 0 0,0 0 1 0 0,0 0-1 0 0,0 0 1 0 0,0 0-1 0 0,0 0 1 0 0,0 0-1 0 0,0-1 1 0 0,0 1-1 0 0,-1 0 1 0 0,1 0-1 0 0,0 0 1 0 0,0 0-1 0 0,0 0 1 0 0,0 0-1 0 0,0 0 1 0 0,0 0 0 0 0,0 0-1 0 0,0 0 1 0 0,0 0-1 0 0,0 0 1 0 0,0 0-1 0 0,-1 0 1 0 0,1 0-1 0 0,0 0 1 0 0,0 0-1 0 0,0 0 1 0 0,0 0-1 0 0,0 0 1 0 0,0 0-1 0 0,0 0 1 0 0,0 0-1 0 0,0 0 1 0 0,-1 0-1 0 0,1 0 1 0 0,0 0 0 0 0,0 0-1 0 0,0 0 1 0 0,0 0-1 0 0,0 0 1 0 0,0 0-1 0 0,0 1 1 0 0,0-1-1 0 0,0 0 1 0 0,0 0-1 0 0,0 0 1 0 0,0 0-1 0 0,0 0 1 0 0,-1 0-1 0 0,1 0 1 0 0,-27 13 2182 0 0,15-7-2760 0 0,-190 105 1444 0 0,155-82-668 0 0,2 3 0 0 0,1 2 0 0 0,1 1 0 0 0,2 3 0 0 0,1 1 0 0 0,-40 52 0 0 0,54-55-106 0 0,1 0-1 0 0,-21 42 1 0 0,-32 84 281 0 0,62-124-211 0 0,-14 52-1 0 0,25-70-81 0 0,1-1 0 0 0,0 1 0 0 0,2 0 0 0 0,-1 36 0 0 0,4-45-36 0 0,1 0-1 0 0,0 0 1 0 0,1 0-1 0 0,0 0 1 0 0,0 0-1 0 0,1-1 1 0 0,1 1-1 0 0,0-1 0 0 0,0 0 1 0 0,1 0-1 0 0,0-1 1 0 0,1 0-1 0 0,0 0 1 0 0,12 12-1 0 0,-4-5 0 0 0,1-2 0 0 0,1 0 0 0 0,0-1 0 0 0,0 0 0 0 0,2-2 0 0 0,32 16-1 0 0,-28-16-106 0 0,0-2-1 0 0,0-1 0 0 0,33 6 0 0 0,-44-11-110 0 0,0-2-1 0 0,0 1 1 0 0,0-2 0 0 0,1 1-1 0 0,-1-2 1 0 0,0 1-1 0 0,0-2 1 0 0,22-5-1 0 0,-28 5-211 0 0,-1 0-1 0 0,1-1 1 0 0,-1 0-1 0 0,0 0 0 0 0,0-1 1 0 0,0 1-1 0 0,-1-1 0 0 0,1 0 1 0 0,-1 0-1 0 0,0-1 0 0 0,0 1 1 0 0,0-1-1 0 0,-1 0 0 0 0,0 0 1 0 0,0 0-1 0 0,4-9 1 0 0,2-5-6325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1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121 215 6447 0 0,'-49'-2'310'0'0,"6"-1"1358"0"0,15 4 6270 0 0,29-1-7913 0 0,0-1-1 0 0,0 1 0 0 0,0-1 1 0 0,0 1-1 0 0,0-1 0 0 0,0 1 1 0 0,0-1-1 0 0,0 1 0 0 0,0-1 1 0 0,-1 0-1 0 0,1 1 0 0 0,1-2 1 0 0,2-1 30 0 0,77-59 612 0 0,-56 41-414 0 0,2 1 0 0 0,0 2-1 0 0,0 0 1 0 0,32-13 0 0 0,-45 24-209 0 0,0 2 1 0 0,1 0 0 0 0,22-5-1 0 0,-29 9-13 0 0,-1 0-1 0 0,1 1 0 0 0,-1-1 0 0 0,1 1 1 0 0,-1 1-1 0 0,1 0 0 0 0,-1 0 1 0 0,0 0-1 0 0,10 3 0 0 0,26 10 258 0 0,49 24 0 0 0,-78-32-147 0 0,1 2 0 0 0,-2 0 0 0 0,1 1 1 0 0,-1 0-1 0 0,0 1 0 0 0,21 22 0 0 0,-30-28-84 0 0,-1 1 0 0 0,1-1 1 0 0,-1 1-1 0 0,0 0 0 0 0,0 0 0 0 0,-1 0 0 0 0,1 0 0 0 0,-1 1 0 0 0,0-1 0 0 0,-1 0 1 0 0,1 1-1 0 0,0 7 0 0 0,-2-5-16 0 0,1-1 0 0 0,-2 1 1 0 0,1 0-1 0 0,-1 0 0 0 0,0-1 1 0 0,0 1-1 0 0,-1-1 0 0 0,-3 9 1 0 0,-3 3 12 0 0,-1 0 0 0 0,0-1 0 0 0,-1-1 1 0 0,-1 0-1 0 0,-26 32 0 0 0,14-24-2 0 0,-35 30 0 0 0,19-19-17 0 0,-50 39 17 0 0,1-3 2 0 0,75-59-27 0 0,0 1-1 0 0,-15 20 1 0 0,23-27-10 0 0,0 0-1 0 0,1 1 1 0 0,0 0 0 0 0,0 0 0 0 0,1 0-1 0 0,-1 0 1 0 0,-1 11 0 0 0,2-6 39 0 0,0 1 1 0 0,1-1-1 0 0,0 1 0 0 0,1 0 1 0 0,0 0-1 0 0,2 0 1 0 0,-1 0-1 0 0,2-1 1 0 0,0 1-1 0 0,0 0 0 0 0,1-1 1 0 0,8 19-1 0 0,2 1 156 0 0,3-1 0 0 0,0 0 0 0 0,35 48 0 0 0,-42-67-177 0 0,-6-7 1 0 0,1-1 0 0 0,0 0 0 0 0,0-1 0 0 0,6 7 0 0 0,-2-5-13 0 0,-1-1-1 0 0,1 0 1 0 0,0 0 0 0 0,13 6-1 0 0,-16-9-66 0 0,-1 0 0 0 0,1 0 0 0 0,0 0 1 0 0,-1 0-1 0 0,1-1 0 0 0,0 0 0 0 0,0 0 0 0 0,0 0 0 0 0,0 0 0 0 0,0-1 0 0 0,7 0 0 0 0,-9 0-262 0 0,4-11-4863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1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20 6911 0 0,'3'0'528'0'0,"113"-19"14392"0"0,-118 19-14835 0 0,-10-1-2 0 0,1 2-1 0 0,-1-1 0 0 0,1 2 1 0 0,0-1-1 0 0,0 2 0 0 0,-17 5 1 0 0,-28 4 135 0 0,-182 18-82 0 0,195-28-136 0 0,23-1 0 0 0,-1 0 0 0 0,-33 8 0 0 0,39-6 0 0 0,2 5 0 0 0,5 4 0 0 0,7 4 0 0 0,6 1 0 0 0,7 10 0 0 0,-2-2 0 0 0,-8-21 13 0 0,-1 1 0 0 0,1-1 0 0 0,-1 1 0 0 0,-1-1 0 0 0,1 1 0 0 0,-1 0 0 0 0,1-1 0 0 0,-2 10 0 0 0,-3 9-1 0 0,2 1-13 0 0,2-8 1 0 0,5-2 0 0 0,-3-8-1 0 0,12 12-35 0 0,-9-12 20 0 0,-1-1 20 0 0,0 0-1 0 0,0-1 1 0 0,1 0 0 0 0,0 0 0 0 0,0 0-1 0 0,5 3 1 0 0,4 3 10 0 0,22 20-1 0 0,-32-26-13 0 0,0-1 0 0 0,-1 1 0 0 0,1 0 0 0 0,-1 0 0 0 0,0 0 0 0 0,0 0 0 0 0,-1 1 0 0 0,3 5 0 0 0,4 12 0 0 0,-9-16 0 0 0,0 0 0 0 0,0-2 31 0 0,0 0 1 0 0,0-1-1 0 0,0 1 0 0 0,-1 0 0 0 0,1 0 0 0 0,-1 0 0 0 0,0-1 1 0 0,0 1-1 0 0,0 0 0 0 0,-1-1 0 0 0,1 1 0 0 0,-1-1 0 0 0,0 1 1 0 0,0-1-1 0 0,0 0 0 0 0,0 0 0 0 0,-1 0 0 0 0,1 0 1 0 0,-1 0-1 0 0,0 0 0 0 0,1-1 0 0 0,-1 1 0 0 0,-1-1 0 0 0,1 0 1 0 0,-4 2-1 0 0,-3 1-17 0 0,-1 0 1 0 0,0-1-1 0 0,0-1 1 0 0,0 0-1 0 0,-17 3 0 0 0,-58 2 70 0 0,71-7-81 0 0,-13 1 10 0 0,0-2-1 0 0,-1-1 0 0 0,1-1 1 0 0,0-2-1 0 0,-36-8 1 0 0,41 4 42 0 0,20 6-46 0 0,1 1 12 0 0,1 4-114 0 0,-8 24-134 0 0,8-25 22 0 0,3 1-391 0 0,0-1 360 0 0,0 1 1 0 0,1-1 0 0 0,-1 0-1 0 0,0 0 1 0 0,1 0-1 0 0,-1 0 1 0 0,1-1-1 0 0,0 1 1 0 0,0-1-1 0 0,-1 0 1 0 0,1 1 0 0 0,0-1-1 0 0,0 0 1 0 0,0-1-1 0 0,1 1 1 0 0,4 0-1 0 0,2 0-561 0 0,1 0 0 0 0,0-1-1 0 0,18-3 1 0 0,6-1-882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1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13039 0 0,'0'-3'598'0'0,"0"-7"2556"0"0,1 13-2580 0 0,12 23 71 0 0,1 0 0 0 0,2-1 1 0 0,0-1-1 0 0,26 30 0 0 0,-3-6-110 0 0,97 109 506 0 0,-61-76-523 0 0,124 174 0 0 0,-177-219-486 0 0,-2 0 1 0 0,-1 1-1 0 0,-3 1 0 0 0,0 0 0 0 0,-3 1 1 0 0,-1 1-1 0 0,-2 0 0 0 0,-2 1 0 0 0,-2 0 1 0 0,-1 0-1 0 0,-2 0 0 0 0,-2 1 0 0 0,-2-1 1 0 0,-1 0-1 0 0,-11 57 0 0 0,1-37 5 0 0,-24 72 1 0 0,25-102-4 0 0,-1 0 1 0 0,-1 0 0 0 0,-35 55-1 0 0,29-60 161 0 0,-1 0-1 0 0,-1-2 0 0 0,-1-1 0 0 0,-25 22 0 0 0,34-35-109 0 0,0-1 0 0 0,0 0 0 0 0,-1 0 0 0 0,-20 8 0 0 0,-61 22 27 0 0,64-28-121 0 0,-27 6 9 0 0,38-10-52 0 0,16-5 13 0 0,1 1-2 0 0,1-2-108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3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3223 0 0,'-2'2'143'0'0,"-1"0"94"0"0,-21 15-263 0 0,6 1 2358 0 0,18-18-2256 0 0,-1 0-1 0 0,1 1 1 0 0,0-1 0 0 0,-1 0 0 0 0,1 0-1 0 0,0 0 1 0 0,0 0 0 0 0,0 1 0 0 0,-1-1-1 0 0,1 0 1 0 0,0 0 0 0 0,0 0 0 0 0,0 1-1 0 0,-1-1 1 0 0,1 0 0 0 0,0 0 0 0 0,0 1-1 0 0,0-1 1 0 0,0 0 0 0 0,0 1 0 0 0,0-1-1 0 0,0 0 1 0 0,0 0 0 0 0,-1 1 0 0 0,1-1 0 0 0,0 0-1 0 0,0 1 1 0 0,0-1 0 0 0,0 0 0 0 0,0 0-1 0 0,1 1 1 0 0,-1-1 0 0 0,0 0 0 0 0,0 1-1 0 0,10-1 244 0 0,18-9-760 0 0,-13 2 615 0 0,-1 1 1 0 0,2 1-1 0 0,15-4 0 0 0,-29 8 18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36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1364 199 5527 0 0,'107'-36'759'0'0,"14"-5"3853"0"0,-58 19-2212 0 0,53-21-473 0 0,22-13 4815 0 0,-139 57-6631 0 0,-38 25 193 0 0,27-17-230 0 0,-1 0 1 0 0,0-1-1 0 0,-26 12 0 0 0,-58 19 107 0 0,-102 36-39 0 0,-17-6-129 0 0,-263 47 0 0 0,452-110 1 0 0,0-2-1 0 0,0-1 0 0 0,0-1 1 0 0,-54-4-1 0 0,77 2-17 0 0,1-1 0 0 0,0 1 0 0 0,0-1-1 0 0,0 0 1 0 0,0 0 0 0 0,0 0 0 0 0,-5-3 0 0 0,8 4 2 0 0,-1-1 1 0 0,0 1-1 0 0,1-1 1 0 0,-1 1 0 0 0,1-1-1 0 0,-1 1 1 0 0,0-1-1 0 0,1 0 1 0 0,-1 1-1 0 0,1-1 1 0 0,-1 0-1 0 0,1 1 1 0 0,0-1 0 0 0,-1 0-1 0 0,1 0 1 0 0,0 1-1 0 0,-1-1 1 0 0,1 0-1 0 0,0 0 1 0 0,0 0-1 0 0,0 1 1 0 0,0-1-1 0 0,0 0 1 0 0,0 0 0 0 0,0 0-1 0 0,0 0 1 0 0,0 1-1 0 0,0-1 1 0 0,0 0-1 0 0,0 0 1 0 0,1 0-1 0 0,-1 1 1 0 0,1-2-1 0 0,2-5-24 0 0,0 2 0 0 0,1-1 0 0 0,0 0 0 0 0,0 1 1 0 0,0 0-1 0 0,1-1 0 0 0,-1 2 0 0 0,9-7 0 0 0,47-33-118 0 0,-48 36 135 0 0,13-9-76 0 0,1 1 1 0 0,0 2-1 0 0,1 1 1 0 0,45-16-1 0 0,-57 25 62 0 0,-2 5-30 0 0,-12-1 46 0 0,1 1-1 0 0,-1 0 0 0 0,0-1 1 0 0,0 1-1 0 0,1 0 1 0 0,-1 0-1 0 0,0 0 0 0 0,0 0 1 0 0,0 0-1 0 0,0 0 0 0 0,0 0 1 0 0,0 0-1 0 0,0 1 1 0 0,-1-1-1 0 0,1 0 0 0 0,0 0 1 0 0,-1 1-1 0 0,1-1 1 0 0,-1 0-1 0 0,1 1 0 0 0,-1-1 1 0 0,0 1-1 0 0,1-1 1 0 0,-1 1-1 0 0,0-1 0 0 0,0 1 1 0 0,0-1-1 0 0,0 1 0 0 0,-1 1 1 0 0,1 6-17 0 0,-1 0 0 0 0,0 1 1 0 0,-3 10-1 0 0,3-18 27 0 0,-8 26-16 0 0,0-1-1 0 0,-2 0 0 0 0,-1-1 1 0 0,-22 35-1 0 0,18-33 10 0 0,-135 241-68 0 0,130-236 1 0 0,-1-1 0 0 0,-2 0 0 0 0,-35 36 0 0 0,14-24-65 0 0,-66 51-1 0 0,-58 45 127 0 0,108-88 9 0 0,27-23 1 0 0,1 2 0 0 0,-43 54 0 0 0,68-74 0 0 0,8-11 0 0 0,-1 0 0 0 0,1 1 0 0 0,0-1 0 0 0,0 0 0 0 0,-1 1 0 0 0,1-1 0 0 0,0 1 0 0 0,0-1 0 0 0,0 0 0 0 0,0 1 0 0 0,0-1 0 0 0,0 1 0 0 0,-1-1 0 0 0,1 0 0 0 0,0 1 0 0 0,0-1 0 0 0,0 1 0 0 0,0-1 0 0 0,1 1 0 0 0,-1 0 0 0 0,1 0 6 0 0,0-1-1 0 0,0 1 0 0 0,-1-1 1 0 0,1 1-1 0 0,0-1 1 0 0,0 0-1 0 0,0 1 0 0 0,0-1 1 0 0,1 0-1 0 0,-1 0 1 0 0,0 1-1 0 0,0-1 0 0 0,0 0 1 0 0,0 0-1 0 0,0 0 1 0 0,0 0-1 0 0,0 0 0 0 0,0-1 1 0 0,1 1-1 0 0,24-6 183 0 0,97-37 500 0 0,-24 7-355 0 0,19-1 44 0 0,1 4 0 0 0,241-33 0 0 0,-293 62-593 0 0,-65 4 1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3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7831 0 0,'0'0'1055'0'0,"1"2"240"0"0,0 1-977 0 0,1 0 0 0 0,-1-1 0 0 0,1 1 0 0 0,0 0 0 0 0,0-1 1 0 0,0 0-1 0 0,0 1 0 0 0,0-1 0 0 0,0 0 0 0 0,1 0 0 0 0,-1 0 0 0 0,1 0 1 0 0,0-1-1 0 0,-1 1 0 0 0,1-1 0 0 0,0 1 0 0 0,0-1 0 0 0,0 0 0 0 0,5 1 0 0 0,4 1 96 0 0,0 0 0 0 0,0-1 0 0 0,24 1 0 0 0,-6-5 79 0 0,0 0-1 0 0,0-2 1 0 0,-1-1-1 0 0,34-11 1 0 0,-36 10-213 0 0,90-25 825 0 0,-46 10-490 0 0,81-10 1 0 0,-82 20-744 0 0,17-2-1505 0 0,-31 7-4618 0 0,-27 5-336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2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137 318 11431 0 0,'-9'9'249'0'0,"1"1"-1"0"0,0 0 1 0 0,0 0-1 0 0,-9 17 1 0 0,-13 17 1734 0 0,27-40-2188 0 0,-7 6 3829 0 0,7-10-1786 0 0,3-8-1609 0 0,1-1-96 0 0,1-1 0 0 0,0 0 0 0 0,0 1-1 0 0,1-1 1 0 0,1 1 0 0 0,3-9 0 0 0,32-54 581 0 0,-27 53-530 0 0,-4 5-142 0 0,2 1 0 0 0,0 0 0 0 0,0 0 0 0 0,1 1 0 0 0,1 1 0 0 0,0 0 0 0 0,26-19 0 0 0,6 2-148 0 0,53-26 1 0 0,-75 43 42 0 0,-3 1 46 0 0,1 1 1 0 0,0 1-1 0 0,1 1 1 0 0,-1 1-1 0 0,1 1 1 0 0,36-5-1 0 0,-45 9 62 0 0,0 0-1 0 0,1 1 1 0 0,-1 0 0 0 0,1 1-1 0 0,-1 0 1 0 0,0 1 0 0 0,0 1-1 0 0,0-1 1 0 0,0 2 0 0 0,0 0-1 0 0,0 0 1 0 0,20 12 0 0 0,-28-14-38 0 0,-1 0 1 0 0,0 0 0 0 0,0 0-1 0 0,-1 1 1 0 0,1-1-1 0 0,0 1 1 0 0,-1 0-1 0 0,0-1 1 0 0,1 1-1 0 0,-1 0 1 0 0,0 1 0 0 0,0-1-1 0 0,-1 0 1 0 0,1 0-1 0 0,-1 1 1 0 0,2 4-1 0 0,-2-3 17 0 0,-1 0-1 0 0,1 0 0 0 0,-1 0 0 0 0,0 0 0 0 0,0 0 0 0 0,-1 0 0 0 0,1 0 0 0 0,-1 0 1 0 0,0 0-1 0 0,-3 8 0 0 0,-4 5 53 0 0,0 1 0 0 0,-2-2 0 0 0,0 1 0 0 0,-21 27-1 0 0,9-16-52 0 0,0-2-1 0 0,-2 0 0 0 0,0-1 0 0 0,-2-1 0 0 0,-1-2 0 0 0,-1-1 0 0 0,-1-1 0 0 0,-1-1 0 0 0,-1-1 0 0 0,-53 23 0 0 0,37-22-127 0 0,0-3-1 0 0,-2-1 1 0 0,0-3 0 0 0,-1-1-1 0 0,-62 5 1 0 0,102-16-1561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3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0,'0'0'7952'0'0,"2"3"-7350"0"0,5 9-157 0 0,0 0 1 0 0,2 0-1 0 0,-1-1 1 0 0,2 1-1 0 0,-1-2 1 0 0,1 0-1 0 0,1 0 1 0 0,14 10 0 0 0,104 64 1920 0 0,-82-56-1835 0 0,53 31 102 0 0,117 78-143 0 0,-205-126-513 0 0,0 0-1 0 0,12 12 1 0 0,13 13-304 0 0,-35-35-31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3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0 4607 0 0,'0'0'11527'0'0,"-2"2"-10832"0"0,-267 255 2740 0 0,-161 103-2849 0 0,330-292-1365 0 0,98-66 547 0 0,16-18-5965 0 0,5 1 330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3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87 4143 0 0,'0'0'319'0'0,"-10"-15"12639"0"0,10 15-12788 0 0,7-8 1509 0 0,1 3-1557 0 0,0 1 1 0 0,1 1 0 0 0,-1-1-1 0 0,1 1 1 0 0,0 1 0 0 0,0 0 0 0 0,12-2-1 0 0,9-2 13 0 0,5-3-255 0 0,40-9 330 0 0,-66 16-639 0 0,0 1 0 0 0,-1 0 0 0 0,1 1 0 0 0,0 0-1 0 0,0 1 1 0 0,13 2 0 0 0,-8 0-5947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38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13823 0 0,'0'0'7887'0'0,"1"-1"-7107"0"0,3-3-634 0 0,0 1 0 0 0,0-1 0 0 0,1 1 1 0 0,-1 0-1 0 0,1 1 0 0 0,0-1 0 0 0,0 1 1 0 0,6-2-1 0 0,-9 3-620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39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1283 3223 0 0,'0'0'12964'0'0,"2"0"-12524"0"0,7-2-190 0 0,-1 0 0 0 0,1-1 0 0 0,-1 0 0 0 0,1-1 0 0 0,-1 0 0 0 0,10-7 0 0 0,49-35 423 0 0,-51 34-550 0 0,54-42 232 0 0,-2-3 1 0 0,98-107-1 0 0,376-355 1125 0 0,-419 418-1147 0 0,101-88-117 0 0,-132 94-553 0 0,-82 83 269 0 0,-6 7-76 0 0,-9 12 40 0 0,-20 34-41 0 0,-108 172-186 0 0,14 9 285 0 0,68-100 130 0 0,4 3 1 0 0,6 1 0 0 0,-36 189-1 0 0,68-275 24 0 0,-9 52 40 0 0,17-66-448 0 0,1-24-834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3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6 109 9671 0 0,'-6'4'8054'0'0,"6"-4"-7944"0"0,12 7 1391 0 0,21 3-1214 0 0,-17-9 38 0 0,0 0 0 0 0,-1-1 0 0 0,1 0 0 0 0,19-4 0 0 0,64-14 545 0 0,-51 8-484 0 0,179-47-117 0 0,-115 26-2223 0 0,-80 24 246 0 0,-1 3-76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4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119 354 9671 0 0,'0'0'8422'0'0,"0"2"-7849"0"0,1 7-327 0 0,0-1 0 0 0,0 1 0 0 0,-1-1-1 0 0,0 1 1 0 0,-1 0 0 0 0,1-1 0 0 0,-2 1 0 0 0,1-1 0 0 0,-1 0 0 0 0,-1 1 0 0 0,-4 10 0 0 0,-5 7-361 0 0,-1 1 1 0 0,-18 24 0 0 0,3-4-870 0 0,18-27-1245 0 0,5-9-1769 0 0,-2 1-2074 0 0</inkml:trace>
  <inkml:trace contextRef="#ctx0" brushRef="#br0" timeOffset="1">367 80 10911 0 0,'15'-32'480'0'0,"-9"19"104"0"0,-1 0-464 0 0,-1 2-120 0 0,0 1 0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4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159 570 5983 0 0,'-2'0'274'0'0,"-9"0"-71"0"0,0-1 0 0 0,0 0 0 0 0,1-1 0 0 0,-1 0 0 0 0,-11-4 0 0 0,15 4 1086 0 0,1-1 0 0 0,0 1 0 0 0,1-1 0 0 0,-1 0 0 0 0,0-1 0 0 0,-5-4 0 0 0,8 6-889 0 0,1-1-1 0 0,-1 1 1 0 0,0-1 0 0 0,1 0 0 0 0,0 0-1 0 0,-1 0 1 0 0,1 0 0 0 0,0-1 0 0 0,1 1-1 0 0,-1 0 1 0 0,0-1 0 0 0,-1-5-1 0 0,2 4-209 0 0,0-1 0 0 0,1 1 0 0 0,-1-1-1 0 0,1 1 1 0 0,0-1 0 0 0,0 1-1 0 0,2-11 1 0 0,2 1-120 0 0,0 1 0 0 0,1-1 0 0 0,0 1 0 0 0,1 0 0 0 0,10-17 0 0 0,-1 6-35 0 0,1 0-1 0 0,1 1 0 0 0,1 2 0 0 0,40-41 0 0 0,-30 38-37 0 0,0 1-1 0 0,2 1 0 0 0,44-26 0 0 0,-60 41-51 0 0,0 0-1 0 0,1 0 0 0 0,1 2 0 0 0,29-10 0 0 0,-38 15-213 0 0,-1-1 0 0 0,1 1 1 0 0,-1 1-1 0 0,1-1 0 0 0,-1 1 1 0 0,1 1-1 0 0,0-1 0 0 0,-1 1 1 0 0,1 0-1 0 0,-1 0 0 0 0,0 1 1 0 0,1 0-1 0 0,-1 0 0 0 0,0 0 1 0 0,7 4-1 0 0,0 3-2148 0 0,2-1-3873 0 0</inkml:trace>
  <inkml:trace contextRef="#ctx0" brushRef="#br0" timeOffset="1">817 202 8751 0 0,'-1'2'674'0'0,"-103"282"8917"0"0,28-96-7344 0 0,-91 151-1342 0 0,32-126-4019 0 0,112-180 423 0 0,-31 33 1 0 0,40-52-2440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4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0 366 14855 0 0,'2'-12'262'0'0,"0"-1"-1"0"0,0 1 1 0 0,1 0-1 0 0,1 0 0 0 0,0 0 1 0 0,0 0-1 0 0,1 1 1 0 0,1-1-1 0 0,0 1 0 0 0,1 0 1 0 0,0 1-1 0 0,8-11 1 0 0,-2 8-2 0 0,0 0 0 0 0,0 0 0 0 0,1 1 0 0 0,1 1 0 0 0,0 0 0 0 0,0 1 0 0 0,29-13 0 0 0,3 0-160 0 0,95-31 0 0 0,-123 49-69 0 0,1 0 0 0 0,-1 1 0 0 0,1 1 0 0 0,0 0 0 0 0,0 2 0 0 0,0 0 0 0 0,0 2 0 0 0,23 2 0 0 0,-35-1-5 0 0,-1-1 0 0 0,0 1 0 0 0,0 0 0 0 0,0 1 0 0 0,0 0 1 0 0,0 0-1 0 0,0 0 0 0 0,-1 1 0 0 0,0 0 0 0 0,0 0 1 0 0,0 1-1 0 0,0-1 0 0 0,-1 1 0 0 0,10 11 0 0 0,-11-10 3 0 0,0-1 0 0 0,-1 0-1 0 0,0 1 1 0 0,0-1-1 0 0,0 1 1 0 0,-1 0 0 0 0,0 0-1 0 0,0 0 1 0 0,0 0 0 0 0,-1 1-1 0 0,0-1 1 0 0,0 0-1 0 0,-1 1 1 0 0,1-1 0 0 0,-2 0-1 0 0,1 1 1 0 0,-2 9 0 0 0,-1-2 100 0 0,0 0 0 0 0,-1 0 0 0 0,-1-1 0 0 0,0 1 1 0 0,0-1-1 0 0,-2 0 0 0 0,-13 20 0 0 0,9-17 21 0 0,-1-1 0 0 0,0-1 1 0 0,-1 0-1 0 0,-1 0 0 0 0,-17 12 0 0 0,-4-2 20 0 0,0 0 0 0 0,-2-3 0 0 0,0-1 0 0 0,-61 22-1 0 0,59-26-281 0 0,-83 31-93 0 0,39-24-3089 0 0,60-19-1965 0 0,3-3-1488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4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0 14279 0 0,'0'0'2496'0'0,"-1"3"-1428"0"0,-9 23-169 0 0,0-1-1 0 0,-19 31 1 0 0,-35 49-1008 0 0,54-91 248 0 0,-187 283 351 0 0,-30 46-334 0 0,65-99-97 0 0,99-152-46 0 0,52-76-239 0 0,1 0-1 0 0,1 0 0 0 0,-13 34 1 0 0,21-48-1444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2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9 5527 0 0,'2'0'423'0'0,"0"0"-343"0"0,22-9 14773 0 0,-25 10-14474 0 0,-33 17 33 0 0,-60 44 0 0 0,-26 33 646 0 0,62-48-867 0 0,9-7-41 0 0,-77 81 0 0 0,108-101-104 0 0,1 1 1 0 0,1 0-1 0 0,1 1 0 0 0,1 0 1 0 0,1 1-1 0 0,-19 49 0 0 0,28-61-27 0 0,1 0-1 0 0,0 0 0 0 0,1 0 1 0 0,0 0-1 0 0,1 0 0 0 0,0 0 1 0 0,1 0-1 0 0,0 1 1 0 0,1-1-1 0 0,4 20 0 0 0,-3-22 13 0 0,1 0 0 0 0,0 1-1 0 0,0-1 1 0 0,1 0-1 0 0,1-1 1 0 0,-1 1 0 0 0,1-1-1 0 0,1 0 1 0 0,-1 0-1 0 0,1 0 1 0 0,1-1 0 0 0,12 12-1 0 0,-7-10 104 0 0,0 0 1 0 0,0 0-1 0 0,1-1 0 0 0,0-1 0 0 0,0 0 0 0 0,1-1 1 0 0,0 0-1 0 0,24 6 0 0 0,-30-10-275 0 0,-1 0 1 0 0,1-1-1 0 0,0 0 1 0 0,0 0-1 0 0,-1-1 0 0 0,1 0 1 0 0,0 0-1 0 0,0-1 0 0 0,-1 0 1 0 0,1 0-1 0 0,0-1 1 0 0,-1 0-1 0 0,1 0 0 0 0,-1-1 1 0 0,0 0-1 0 0,0 0 0 0 0,0 0 1 0 0,9-7-1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4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64 14367 0 0,'0'0'662'0'0,"1"-2"-18"0"0,0 0-580 0 0,0-1-1 0 0,-1 1 1 0 0,1 0 0 0 0,0-1 0 0 0,-1 1 0 0 0,0 0 0 0 0,1-1 0 0 0,-1 1 0 0 0,0-1 0 0 0,0 1 0 0 0,-1 0 0 0 0,1-1-1 0 0,0 1 1 0 0,-1 0 0 0 0,-1-5 0 0 0,1 6-22 0 0,1 0 0 0 0,-1-1 0 0 0,0 1 0 0 0,0 0 0 0 0,0 0 0 0 0,0 0 0 0 0,0 0 0 0 0,-1 0 0 0 0,1 0 0 0 0,0 0 0 0 0,0 0 0 0 0,-1 0 0 0 0,1 1 0 0 0,0-1 0 0 0,-1 0 0 0 0,1 1 0 0 0,-1-1 0 0 0,-1 1 0 0 0,-3-1 29 0 0,0 0 0 0 0,-1 1 0 0 0,1-1 0 0 0,0 2 0 0 0,0-1 0 0 0,-1 1 0 0 0,1 0 1 0 0,-8 2-1 0 0,1 1-3 0 0,1 0 1 0 0,1 1-1 0 0,-1 1 0 0 0,1 0 1 0 0,0 0-1 0 0,-12 9 1 0 0,-60 53 311 0 0,58-46-278 0 0,2-3-34 0 0,-66 62 119 0 0,77-69-144 0 0,1 1 1 0 0,0-1-1 0 0,1 2 1 0 0,1 0-1 0 0,-8 16 1 0 0,15-28 7 0 0,1 1 0 0 0,0 0 1 0 0,-1 0-1 0 0,2 0 0 0 0,-1 0 1 0 0,0 0-1 0 0,0 0 0 0 0,1 1 0 0 0,0-1 1 0 0,0 0-1 0 0,0 0 0 0 0,0 0 1 0 0,0 0-1 0 0,1 4 0 0 0,-1-7-10 0 0,1 1-1 0 0,-1 0 1 0 0,0-1 0 0 0,1 1-1 0 0,-1 0 1 0 0,0-1-1 0 0,1 1 1 0 0,-1-1-1 0 0,1 1 1 0 0,-1-1 0 0 0,1 1-1 0 0,0-1 1 0 0,-1 1-1 0 0,1-1 1 0 0,-1 1-1 0 0,1-1 1 0 0,0 0 0 0 0,-1 1-1 0 0,1-1 1 0 0,0 0-1 0 0,1 1 1 0 0,14 2 362 0 0,-14-3-389 0 0,11 2 97 0 0,0-2 0 0 0,0 1 1 0 0,0-2-1 0 0,0 0 1 0 0,0 0-1 0 0,0-1 0 0 0,0-1 1 0 0,0 0-1 0 0,22-9 1 0 0,1-4-585 0 0,-1-1 0 0 0,32-22 1 0 0,-36 23-1863 0 0,-18 8 996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4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13015 0 0,'0'0'1179'0'0,"0"2"-972"0"0,7 14 1067 0 0,-2-2 2153 0 0,-4-12-2132 0 0,15 2-358 0 0,-15-3-899 0 0,1-1 1 0 0,-1 1 0 0 0,0-1-1 0 0,1 0 1 0 0,-1 1 0 0 0,1-1-1 0 0,-1 0 1 0 0,0 0 0 0 0,1 0-1 0 0,-1 0 1 0 0,1 0 0 0 0,-1 0-1 0 0,1 0 1 0 0,-1 0 0 0 0,3-1-1 0 0,11-6 186 0 0,-1 0 0 0 0,0-1 0 0 0,20-15 0 0 0,-7 6-185 0 0,30-20-25 0 0,135-76-420 0 0,-184 109 398 0 0,0 0 0 0 0,1 1 0 0 0,-1 0 0 0 0,1 1 0 0 0,0 0 0 0 0,-1 0 0 0 0,1 1 0 0 0,15-1 0 0 0,-21 2 29 0 0,0 0 1 0 0,0 1 0 0 0,-1-1 0 0 0,1 0 0 0 0,0 1-1 0 0,0 0 1 0 0,-1 0 0 0 0,1 0 0 0 0,0 0 0 0 0,-1 0 0 0 0,1 0-1 0 0,-1 1 1 0 0,1-1 0 0 0,-1 1 0 0 0,0-1 0 0 0,0 1 0 0 0,0 0-1 0 0,0 0 1 0 0,0 0 0 0 0,0 0 0 0 0,0 1 0 0 0,-1-1 0 0 0,1 0-1 0 0,-1 1 1 0 0,1-1 0 0 0,-1 1 0 0 0,0 0 0 0 0,0-1 0 0 0,0 1-1 0 0,1 5 1 0 0,-1 2 49 0 0,1 0-1 0 0,-1 0 0 0 0,-1 0 1 0 0,0 0-1 0 0,0 0 1 0 0,-3 15-1 0 0,-2 45-204 0 0,5-70 36 0 0,0 1 0 0 0,0 0-1 0 0,0-1 1 0 0,0 1 0 0 0,0-1 0 0 0,0 1 0 0 0,1-1 0 0 0,-1 1 0 0 0,0-1-1 0 0,0 1 1 0 0,1-1 0 0 0,-1 1 0 0 0,0-1 0 0 0,1 1 0 0 0,-1-1-1 0 0,1 1 1 0 0,-1-1 0 0 0,0 0 0 0 0,1 1 0 0 0,0 0 0 0 0,0-1-186 0 0,0 2-1102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4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78 11519 0 0,'0'0'5899'0'0,"2"0"-4372"0"0,28 6 221 0 0,-10-2-899 0 0,1-1 0 0 0,27 1-1 0 0,14-7 136 0 0,120-22-1 0 0,-170 23-975 0 0,6-2-101 0 0,-1-1 0 0 0,1 0 0 0 0,-1-1 0 0 0,27-15-1 0 0,-42 20 33 0 0,0 0-1 0 0,0 0 1 0 0,-1 0-1 0 0,1 0 1 0 0,0 0-1 0 0,-1 0 0 0 0,1 0 1 0 0,-1 0-1 0 0,1-1 1 0 0,1-2-1 0 0,-3 3 52 0 0,0 1-1 0 0,0 0 0 0 0,0-1 1 0 0,0 1-1 0 0,-1 0 1 0 0,1-1-1 0 0,0 1 0 0 0,0 0 1 0 0,-1-1-1 0 0,1 1 1 0 0,0 0-1 0 0,-1-1 0 0 0,1 1 1 0 0,0 0-1 0 0,-1 0 1 0 0,1 0-1 0 0,0-1 0 0 0,-1 1 1 0 0,1 0-1 0 0,0 0 1 0 0,-1 0-1 0 0,1 0 0 0 0,-1 0 1 0 0,1 0-1 0 0,-1-1 1 0 0,-11 0-87 0 0,3 1 39 0 0,0 0-1 0 0,1 1 1 0 0,-1 0 0 0 0,0 0-1 0 0,1 1 1 0 0,-14 5-1 0 0,-51 23-135 0 0,52-21 188 0 0,-32 15-53 0 0,-64 39 0 0 0,99-52 74 0 0,1 1 0 0 0,0 1 0 0 0,1 0 0 0 0,0 1 0 0 0,1 1 0 0 0,0 0 0 0 0,-12 19 0 0 0,23-29-7 0 0,0 1-1 0 0,1 0 0 0 0,0 0 0 0 0,0 0 0 0 0,0 0 0 0 0,1 1 0 0 0,-1-1 0 0 0,2 1 1 0 0,-3 8-1 0 0,4-13-12 0 0,0 1 0 0 0,0-1 0 0 0,0 0 0 0 0,0 0 0 0 0,0 1 1 0 0,0-1-1 0 0,1 0 0 0 0,-1 0 0 0 0,1 0 0 0 0,0 1 0 0 0,-1-1 1 0 0,1 0-1 0 0,0 0 0 0 0,0 0 0 0 0,0 0 0 0 0,0 0 0 0 0,1-1 0 0 0,-1 1 1 0 0,1 0-1 0 0,-1 0 0 0 0,1-1 0 0 0,-1 1 0 0 0,1-1 0 0 0,0 1 0 0 0,0-1 1 0 0,-1 0-1 0 0,1 0 0 0 0,0 0 0 0 0,0 0 0 0 0,0 0 0 0 0,4 1 0 0 0,3 0-249 0 0,0 0-1 0 0,0 0 1 0 0,0-1-1 0 0,0 0 1 0 0,17 0-1 0 0,44-7-5939 0 0,-30 0-390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4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18 8287 0 0,'2'-2'639'0'0,"8"-13"11910"0"0,-34 26-10295 0 0,-30 19-2673 0 0,41-22 527 0 0,-6 5 90 0 0,-30 23-1 0 0,45-32-185 0 0,0 0 0 0 0,-1 0 0 0 0,1 0 0 0 0,1 1 0 0 0,-1 0 0 0 0,1 0 0 0 0,-1 0 0 0 0,1 0 0 0 0,1 0 0 0 0,-1 0 0 0 0,-2 10-1 0 0,4-13-17 0 0,1 1-1 0 0,0-1 0 0 0,-1 0 0 0 0,1 1 0 0 0,0-1 0 0 0,0 1 1 0 0,1-1-1 0 0,-1 0 0 0 0,0 1 0 0 0,1-1 0 0 0,-1 0 0 0 0,1 1 0 0 0,0-1 1 0 0,0 0-1 0 0,0 0 0 0 0,0 1 0 0 0,3 2 0 0 0,2 3-163 0 0,0-1 1 0 0,0 0-1 0 0,11 9 0 0 0,-11-11 110 0 0,-1 0-1 0 0,1 1 1 0 0,-1 0-1 0 0,0 0 1 0 0,5 8-1 0 0,2 12 143 0 0,-2-1-1 0 0,-1 1 1 0 0,-1 1 0 0 0,5 33-1 0 0,-7-32 46 0 0,-4-22-119 0 0,2 10 92 0 0,0 0 0 0 0,-1 0 0 0 0,-1 1 0 0 0,-1-1 0 0 0,0 1 0 0 0,-2 28 0 0 0,0-42-40 0 0,0 1-1 0 0,1-1 1 0 0,-1 0 0 0 0,-1 0 0 0 0,1 0-1 0 0,0 0 1 0 0,-1 0 0 0 0,0 0 0 0 0,1 0-1 0 0,-1 0 1 0 0,0 0 0 0 0,-1-1-1 0 0,1 1 1 0 0,-3 1 0 0 0,1 0 30 0 0,0-1 1 0 0,-1 0-1 0 0,0 0 0 0 0,1-1 1 0 0,-1 1-1 0 0,0-1 0 0 0,-11 3 0 0 0,1-1-11 0 0,-1-1-1 0 0,1-1 1 0 0,-1-1-1 0 0,0 0 1 0 0,-16-1-1 0 0,-27-6-887 0 0,19-1-5679 0 0,8-2-1603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4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978 29 10591 0 0,'6'-3'284'0'0,"0"0"-1"0"0,0 0 1 0 0,12-8-1 0 0,-5 3 8662 0 0,-16 8-8290 0 0,-8 2-525 0 0,-1 1 0 0 0,1 0 1 0 0,0 1-1 0 0,-18 8 0 0 0,-45 26 431 0 0,52-27-515 0 0,-115 66-22 0 0,-156 77 69 0 0,138-77-82 0 0,147-73-9 0 0,5-2-4 0 0,0-1 0 0 0,0 1-1 0 0,0 0 1 0 0,1 0 0 0 0,-1 1 0 0 0,0-1-1 0 0,-3 5 1 0 0,6-6-9 0 0,1-1 0 0 0,-1 1 1 0 0,0-1-1 0 0,1 1 0 0 0,-1-1 0 0 0,1 1 0 0 0,-1-1 0 0 0,1 1 0 0 0,0-1 1 0 0,-1 1-1 0 0,1-1 0 0 0,-1 0 0 0 0,1 1 0 0 0,0-1 0 0 0,1 1 0 0 0,-2-1 9 0 0,8 2-39 0 0,0 1 0 0 0,0-1-1 0 0,1 0 1 0 0,0-1 0 0 0,14 1-1 0 0,4 1 17 0 0,13 2 2 0 0,-3-1-9 0 0,-1 2 0 0 0,0 1 0 0 0,56 19 0 0 0,-83-22 47 0 0,0 0-1 0 0,0 0 1 0 0,-1 1 0 0 0,0 1 0 0 0,14 11-1 0 0,-18-14-3 0 0,0 0 0 0 0,-1 1 0 0 0,0-1 0 0 0,0 1-1 0 0,0 0 1 0 0,0 0 0 0 0,0 0 0 0 0,-1 0 0 0 0,0 1 0 0 0,0-1 0 0 0,0 0-1 0 0,0 1 1 0 0,1 5 0 0 0,-3-9 8 0 0,0 1 1 0 0,0-1-1 0 0,0 0 0 0 0,-1 0 1 0 0,1 1-1 0 0,0-1 0 0 0,0 0 1 0 0,-1 1-1 0 0,1-1 0 0 0,-1 0 0 0 0,1 0 1 0 0,-1 0-1 0 0,0 1 0 0 0,1-1 1 0 0,-1 0-1 0 0,0 0 0 0 0,0 0 1 0 0,0 0-1 0 0,0 0 0 0 0,0 0 0 0 0,0-1 1 0 0,-2 3-1 0 0,-24 12 241 0 0,11-8-187 0 0,-1-2-1 0 0,0 0 0 0 0,0-1 1 0 0,0 0-1 0 0,-19 1 1 0 0,-90 1-15 0 0,95-6-63 0 0,-245-10-387 0 0,268 9 77 0 0,-1 0-1 0 0,1 0 0 0 0,-1-1 1 0 0,1 0-1 0 0,0 0 1 0 0,0-1-1 0 0,0 0 1 0 0,-13-7-1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4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84 364 14999 0 0,'0'0'3176'0'0,"-1"3"-2733"0"0,1 0-303 0 0,-1 0 0 0 0,0 0 0 0 0,-1 0 0 0 0,1 0 0 0 0,-1 0 0 0 0,1-1 0 0 0,-1 1 0 0 0,0 0 0 0 0,0-1 1 0 0,0 1-1 0 0,0-1 0 0 0,0 0 0 0 0,-1 0 0 0 0,1 0 0 0 0,-1 0 0 0 0,1 0 0 0 0,-1 0 0 0 0,0-1 0 0 0,0 1 0 0 0,-2 0 0 0 0,-10 6 290 0 0,14-7-398 0 0,0 0 0 0 0,0 0 0 0 0,-1 0 0 0 0,1 0-1 0 0,0-1 1 0 0,-1 1 0 0 0,1-1 0 0 0,0 1 0 0 0,-1-1 0 0 0,1 1-1 0 0,-1-1 1 0 0,-2 0 0 0 0,4 0-26 0 0,0 0 1 0 0,-1-1-1 0 0,1 1 0 0 0,0 0 0 0 0,0-1 0 0 0,-1 1 1 0 0,1 0-1 0 0,0-1 0 0 0,0 1 0 0 0,-1 0 1 0 0,1-1-1 0 0,0 1 0 0 0,0-1 0 0 0,0 1 0 0 0,0 0 1 0 0,0-1-1 0 0,0 1 0 0 0,-1-1 0 0 0,1 1 0 0 0,0 0 1 0 0,0-1-1 0 0,0 1 0 0 0,1-1 0 0 0,-1 0 1 0 0,0-11 9 0 0,2 8-8 0 0,-1 0-1 0 0,1-1 1 0 0,0 1-1 0 0,1 0 0 0 0,-1 0 1 0 0,1 0-1 0 0,-1 1 1 0 0,1-1-1 0 0,0 0 1 0 0,1 1-1 0 0,4-5 1 0 0,7-4-26 0 0,22-14 0 0 0,-36 25 17 0 0,268-175-1188 0 0,-264 173 1170 0 0,19-14-102 0 0,39-18 0 0 0,-57 32 141 0 0,1 0 0 0 0,0 0 0 0 0,0 0 0 0 0,0 1-1 0 0,0 1 1 0 0,0-1 0 0 0,0 1 0 0 0,0 0 0 0 0,0 1 0 0 0,1-1 0 0 0,10 2 0 0 0,-15 0 18 0 0,0-1 1 0 0,1 1 0 0 0,-1 0 0 0 0,0 0-1 0 0,0 0 1 0 0,0 0 0 0 0,0 1 0 0 0,-1-1-1 0 0,1 1 1 0 0,0-1 0 0 0,-1 1 0 0 0,1 0 0 0 0,-1 0-1 0 0,1 0 1 0 0,-1 1 0 0 0,3 2 0 0 0,-3-1 17 0 0,0 0 0 0 0,0-1 1 0 0,0 1-1 0 0,0 0 0 0 0,-1 0 1 0 0,0 0-1 0 0,0 0 1 0 0,0 0-1 0 0,0 1 0 0 0,0 7 1 0 0,-1 3 55 0 0,-1 0 1 0 0,0 0 0 0 0,-1 0 0 0 0,-1 0 0 0 0,-8 24-1 0 0,-22 56 46 0 0,32-93-104 0 0,8-13 17 0 0,16-30-381 0 0,3 2 0 0 0,1 1 0 0 0,41-45 0 0 0,-41 54 147 0 0,-17 17 134 0 0,0 0 0 0 0,1 1 0 0 0,1 1 1 0 0,0-1-1 0 0,0 2 0 0 0,21-13 0 0 0,-22 16 12 0 0,0 1 0 0 0,0 0 1 0 0,1 0-1 0 0,23-5 0 0 0,-29 9 32 0 0,0 0 0 0 0,0 1 0 0 0,1 0 0 0 0,-1 0-1 0 0,0 0 1 0 0,1 1 0 0 0,-1 0 0 0 0,0 0 0 0 0,0 0 0 0 0,0 1 0 0 0,10 4 0 0 0,-12-4 46 0 0,0 1 1 0 0,0-1 0 0 0,0 1-1 0 0,0 0 1 0 0,0 0 0 0 0,0 0 0 0 0,-1 0-1 0 0,1 1 1 0 0,-1 0 0 0 0,0-1-1 0 0,0 1 1 0 0,-1 1 0 0 0,1-1 0 0 0,-1 0-1 0 0,0 0 1 0 0,0 1 0 0 0,0-1-1 0 0,1 9 1 0 0,2 7 240 0 0,0 1 0 0 0,1 42 0 0 0,-4-47-158 0 0,0 28 103 0 0,-1 0 0 0 0,-7 61 0 0 0,3-80-261 0 0,-4-1-768 0 0,7-22 22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4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323 123 5983 0 0,'0'0'13135'0'0,"3"0"-12638"0"0,9-1-322 0 0,0 0 0 0 0,1-1 0 0 0,-1 0-1 0 0,0-1 1 0 0,0-1 0 0 0,0 0 0 0 0,-1-1-1 0 0,0 0 1 0 0,1 0 0 0 0,-2-1 0 0 0,1-1-1 0 0,19-15 1 0 0,-28 20-176 0 0,1-1-1 0 0,-1 0 1 0 0,1 0-1 0 0,-1 0 1 0 0,0 0-1 0 0,3-6 1 0 0,-5 7-59 0 0,-3-10-150 0 0,3 11 199 0 0,-1 0-1 0 0,0 0 0 0 0,0 0 1 0 0,0 0-1 0 0,0 0 0 0 0,0 0 1 0 0,0 0-1 0 0,0 1 0 0 0,0-1 1 0 0,0 0-1 0 0,0 0 0 0 0,0 1 1 0 0,0-1-1 0 0,-1 1 1 0 0,1-1-1 0 0,0 1 0 0 0,0 0 1 0 0,-1-1-1 0 0,1 1 0 0 0,-2 0 1 0 0,-30-2-85 0 0,26 2 71 0 0,-18 1 12 0 0,0 2 1 0 0,1 0 0 0 0,-1 1-1 0 0,1 2 1 0 0,0 0-1 0 0,0 2 1 0 0,1 0 0 0 0,0 2-1 0 0,0 0 1 0 0,1 2 0 0 0,1 0-1 0 0,0 2 1 0 0,0 0-1 0 0,2 1 1 0 0,0 1 0 0 0,-29 32-1 0 0,44-44 22 0 0,0 1-1 0 0,0 0 1 0 0,1 0-1 0 0,-1 0 1 0 0,1 0-1 0 0,0 1 1 0 0,1-1-1 0 0,0 1 1 0 0,-1 0-1 0 0,-1 9 1 0 0,4-13 8 0 0,0 0 0 0 0,0 1 0 0 0,-1-1 0 0 0,1 0 0 0 0,1 1 1 0 0,-1-1-1 0 0,0 1 0 0 0,1-1 0 0 0,-1 0 0 0 0,1 1 0 0 0,-1-1 1 0 0,1 0-1 0 0,0 0 0 0 0,0 0 0 0 0,0 1 0 0 0,1-1 0 0 0,-1 0 0 0 0,0 0 1 0 0,1-1-1 0 0,-1 1 0 0 0,1 0 0 0 0,0 0 0 0 0,-1-1 0 0 0,1 1 0 0 0,0-1 1 0 0,0 1-1 0 0,0-1 0 0 0,0 0 0 0 0,4 2 0 0 0,6 2 39 0 0,0 0 0 0 0,0-1 0 0 0,0 0 0 0 0,1-1 0 0 0,0 0-1 0 0,-1-1 1 0 0,1-1 0 0 0,0 0 0 0 0,0-1 0 0 0,17-1 0 0 0,-17 1-20 0 0,-5-1-19 0 0,0 1 1 0 0,-1-1-1 0 0,9-2 1 0 0,4-2 71 0 0,24-12 0 0 0,-42 16 205 0 0,12 3-4143 0 0,0-1-3103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4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28 15319 0 0,'7'-5'299'0'0,"0"1"0"0"0,0 0 0 0 0,1 0 0 0 0,-1 1 0 0 0,13-5 2616 0 0,-20 11-2003 0 0,0 4-732 0 0,-1-1 1 0 0,1 0 0 0 0,-2 0 0 0 0,1 0 0 0 0,-1 0 0 0 0,0 0 0 0 0,-5 12 0 0 0,-27 40 448 0 0,18-32-432 0 0,-60 99 352 0 0,-63 111 54 0 0,55-55-489 0 0,70-145-241 0 0,1 1-1 0 0,2 1 1 0 0,-7 41 0 0 0,16-58-167 0 0,2-11-2553 0 0,13-16-4004 0 0,2-1 923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5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14279 0 0,'0'0'1298'0'0,"-1"3"-842"0"0,-44 100 5679 0 0,-28 53-4856 0 0,48-102-788 0 0,4-6-270 0 0,2 1-1 0 0,-14 62 1 0 0,-11 107-1 0 0,40-190-207 0 0,-2 0-1 0 0,-1-1 1 0 0,-12 31-1 0 0,12-40-8 0 0,-2 0 1 0 0,0-1-1 0 0,-1 0 0 0 0,0 0 0 0 0,-19 21 0 0 0,3-9-47 0 0,-41 34 1 0 0,34-33-104 0 0,12-7-256 0 0,19-22 171 0 0,5-1-1933 0 0,37-3-4737 0 0,-11-4 438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5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574 244 6911 0 0,'0'0'528'0'0,"0"2"-341"0"0,-12 44 7505 0 0,0-14-5637 0 0,4-5-323 0 0,7-26-1501 0 0,1 1-1 0 0,0-1 0 0 0,0 1 0 0 0,0-1 0 0 0,0 1 0 0 0,0-1 1 0 0,0 1-1 0 0,0 0 0 0 0,0-1 0 0 0,1 1 0 0 0,-1-1 0 0 0,1 1 1 0 0,-1-1-1 0 0,2 3 0 0 0,-1-2 67 0 0,-1-2-281 0 0,0 0 0 0 0,0 0 0 0 0,1 1-1 0 0,-1-1 1 0 0,0 0 0 0 0,0 0 0 0 0,0 1 0 0 0,1-1-1 0 0,-1 0 1 0 0,0 0 0 0 0,0 0 0 0 0,1 1 0 0 0,-1-1 0 0 0,0 0-1 0 0,1 0 1 0 0,-1 0 0 0 0,0 0 0 0 0,0 0 0 0 0,1 0-1 0 0,-1 0 1 0 0,0 0 0 0 0,1 0 0 0 0,-1 0 0 0 0,0 0 0 0 0,1 0-1 0 0,-1 0 1 0 0,0 0 0 0 0,1 0 0 0 0,-1 0 0 0 0,0 0-1 0 0,0 0 1 0 0,1 0 0 0 0,9-2 77 0 0,-7 1-84 0 0,0 0 0 0 0,0 0-1 0 0,0-1 1 0 0,-1 1 0 0 0,1-1 0 0 0,-1 0 0 0 0,1 0 0 0 0,-1 0 0 0 0,1 0 0 0 0,-1 0-1 0 0,0 0 1 0 0,0-1 0 0 0,0 1 0 0 0,-1-1 0 0 0,3-3 0 0 0,2-5-21 0 0,-1-1 1 0 0,6-17 0 0 0,-4 10-64 0 0,49-137-293 0 0,-54 149 372 0 0,-1 5-7 0 0,2-7-15 0 0,0-1 0 0 0,0 1-1 0 0,-1-1 1 0 0,0 0 0 0 0,0-12-1 0 0,-2 21 15 0 0,0-1 0 0 0,0 0 0 0 0,0 0 0 0 0,-1 1 0 0 0,1-1 0 0 0,-1 0 0 0 0,1 0 0 0 0,-1 1 0 0 0,1-1-1 0 0,-1 0 1 0 0,0 1 0 0 0,0-1 0 0 0,1 1 0 0 0,-1-1 0 0 0,-2-1 0 0 0,2 2-1 0 0,-1 0 0 0 0,1 0 0 0 0,-1 0 1 0 0,0 0-1 0 0,1 0 0 0 0,-1 0 0 0 0,0 1 0 0 0,1-1 0 0 0,-1 0 1 0 0,0 1-1 0 0,0 0 0 0 0,1-1 0 0 0,-1 1 0 0 0,0 0 0 0 0,0 0 1 0 0,0 0-1 0 0,-3 0 0 0 0,-7 2-16 0 0,0 0 0 0 0,0 0 1 0 0,0 1-1 0 0,0 0 0 0 0,0 1 0 0 0,-16 9 1 0 0,-64 38-89 0 0,-61 59 35 0 0,9 13 42 0 0,121-103 8 0 0,-2 1 16 0 0,-38 36 3 0 0,53-47 5 0 0,1 0 1 0 0,0 1 0 0 0,-15 23-1 0 0,22-32 7 0 0,1 0 1 0 0,0 1-1 0 0,-1-1 0 0 0,1 1 0 0 0,0 0 1 0 0,0-1-1 0 0,1 1 0 0 0,-1 0 1 0 0,1-1-1 0 0,-1 1 0 0 0,1 0 0 0 0,0 0 1 0 0,0 0-1 0 0,0-1 0 0 0,0 1 0 0 0,0 0 1 0 0,1 0-1 0 0,1 5 0 0 0,-1-5 6 0 0,1 0-1 0 0,0 0 1 0 0,0 0 0 0 0,0 0-1 0 0,0 0 1 0 0,0 0 0 0 0,1-1-1 0 0,-1 1 1 0 0,1-1 0 0 0,0 1-1 0 0,0-1 1 0 0,0 0 0 0 0,0 0 0 0 0,4 2-1 0 0,2 0 6 0 0,1 0 0 0 0,0 0 0 0 0,0 0 0 0 0,0-1 0 0 0,0-1 0 0 0,1 0 0 0 0,-1 0 0 0 0,16 0 0 0 0,7-2 37 0 0,45-6 0 0 0,-67 5-72 0 0,-1-1 0 0 0,0 0 1 0 0,0-1-1 0 0,1 0 0 0 0,-2 0 0 0 0,1-1 0 0 0,0 0 0 0 0,-1-1 0 0 0,0 0 1 0 0,0-1-1 0 0,0 0 0 0 0,-1 0 0 0 0,10-9 0 0 0,-8 5-6 0 0,-1-1-1 0 0,0 0 0 0 0,0 0 1 0 0,-1 0-1 0 0,0-1 1 0 0,-1-1-1 0 0,-1 1 0 0 0,0-1 1 0 0,6-18-1 0 0,-5 10 22 0 0,-1 3 7 0 0,0 0 0 0 0,2-18 0 0 0,-7 34 142 0 0,-1 14-112 0 0,-5 116 10 0 0,4-109-11 0 0,0 1 0 0 0,1 23-1 0 0,1-35-249 0 0,0-1 1 0 0,0 1-1 0 0,1 0 0 0 0,0-1 0 0 0,0 0 0 0 0,1 1 0 0 0,0-1 1 0 0,5 9-1 0 0,-6-13-1384 0 0,6 5-79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2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250 129 4607 0 0,'-9'1'475'0'0,"-14"1"12011"0"0,32-2-9743 0 0,29-2-2153 0 0,0-3 0 0 0,-1 0-1 0 0,65-20 1 0 0,-5 1-248 0 0,19-5-56 0 0,46-8 88 0 0,-150 35-347 0 0,1 1 0 0 0,-1 0 0 0 0,1 1 0 0 0,0 0 0 0 0,15 2 0 0 0,-18 3-14 0 0,-9-4-16 0 0,0 0-1 0 0,-1-1 1 0 0,0 1 0 0 0,1 0-1 0 0,-1 0 1 0 0,0 0-1 0 0,1 0 1 0 0,-1 0 0 0 0,0 0-1 0 0,0 0 1 0 0,0 0 0 0 0,0 0-1 0 0,0 0 1 0 0,0 0-1 0 0,0 0 1 0 0,0 0 0 0 0,0 0-1 0 0,0 0 1 0 0,-1 0 0 0 0,1 0-1 0 0,0-1 1 0 0,-1 1-1 0 0,1 0 1 0 0,-1 0 0 0 0,1 0-1 0 0,-1 0 1 0 0,1 0 0 0 0,-1-1-1 0 0,0 2 1 0 0,-22 25-140 0 0,21-24 132 0 0,-14 13-27 0 0,0 0 0 0 0,-1-1 0 0 0,0 0-1 0 0,-1-2 1 0 0,-1 0 0 0 0,-27 14-1 0 0,-28 15-229 0 0,-133 99-1 0 0,64-39 238 0 0,90-66 21 0 0,2 2-1 0 0,2 2 0 0 0,1 2 1 0 0,-50 59-1 0 0,79-81 0 0 0,41-21 110 0 0,69-13 668 0 0,1 3 0 0 0,143 3 0 0 0,-184 7-675 0 0,1-1 0 0 0,-1-3 0 0 0,0-2-1 0 0,74-20 1 0 0,-76 13-415 0 0,-47 14 118 0 0,-53-2-8549 0 0,30 2 6436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5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 11975 0 0,'0'0'923'0'0,"1"0"-602"0"0,9-2 4283 0 0,-8 5-4369 0 0,-1 0 0 0 0,0 0 1 0 0,0 0-1 0 0,0 0 0 0 0,0 0 0 0 0,0 0 0 0 0,-1 0 0 0 0,1 1 0 0 0,-1-1 0 0 0,0 0 1 0 0,0 0-1 0 0,0 0 0 0 0,-1 1 0 0 0,1-1 0 0 0,-1 0 0 0 0,-1 6 0 0 0,-3 5 112 0 0,0 0-1 0 0,-11 20 1 0 0,2-6 88 0 0,-8 25-167 0 0,2 2 1 0 0,3 0-1 0 0,3 0 0 0 0,-10 69 0 0 0,24-121-664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5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12695 0 0,'0'0'1656'0'0,"0"13"-5472"0"0,0 2-784 0 0</inkml:trace>
  <inkml:trace contextRef="#ctx0" brushRef="#br0" timeOffset="1">2 962 15407 0 0,'0'0'3372'0'0,"0"-1"-2438"0"0,-1-3-734 0 0,1 1 1 0 0,0-1 0 0 0,0 1 0 0 0,0-1 0 0 0,0 0 0 0 0,0 1 0 0 0,1-1 0 0 0,0 1 0 0 0,-1-1 0 0 0,2 1 0 0 0,-1-1 0 0 0,0 1 0 0 0,2-4 0 0 0,6-9 355 0 0,14-21 0 0 0,-9 15-228 0 0,89-144 1096 0 0,-42 71-1024 0 0,-38 57-315 0 0,3 2 0 0 0,0 1 0 0 0,33-33 0 0 0,-44 53-194 0 0,1 1-1 0 0,0 0 0 0 0,0 2 1 0 0,1-1-1 0 0,1 2 0 0 0,0 1 0 0 0,0 0 1 0 0,34-12-1 0 0,-30 15-855 0 0,1 0-1 0 0,0 1 1 0 0,0 2 0 0 0,1 0 0 0 0,39 0-1 0 0,-39 4-882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5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0 12895 0 0,'-2'3'595'0'0,"-9"19"102"0"0,0 1 0 0 0,1 0 1 0 0,-9 38-1 0 0,-14 81 4637 0 0,8-31-4396 0 0,8-52-313 0 0,-2-1 0 0 0,-36 73-1 0 0,-72 101 157 0 0,86-170-691 0 0,-65 74 0 0 0,63-84-105 0 0,-4 14-226 0 0,40-56 153 0 0,6-8-144 0 0,25-27-6173 0 0,-9 3-481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5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1 426 9671 0 0,'10'-27'262'0'0,"1"2"0"0"0,1 0 0 0 0,18-28 0 0 0,-9 25 1373 0 0,0 1-1 0 0,3 1 0 0 0,0 0 1 0 0,50-39-1 0 0,-51 48-1234 0 0,1 1-1 0 0,0 1 0 0 0,1 1 1 0 0,1 1-1 0 0,0 1 1 0 0,37-10-1 0 0,-49 18-318 0 0,0 0 1 0 0,0 2-1 0 0,1 0 0 0 0,-1 1 0 0 0,22 0 0 0 0,-26 1-57 0 0,1 1 0 0 0,-1 1 0 0 0,0-1 0 0 0,0 2-1 0 0,0-1 1 0 0,0 1 0 0 0,0 1 0 0 0,13 6-1 0 0,-20-8-21 0 0,1 0 0 0 0,-1 1 0 0 0,0-1-1 0 0,0 1 1 0 0,0-1 0 0 0,0 1 0 0 0,0 0-1 0 0,0 0 1 0 0,-1 1 0 0 0,1-1 0 0 0,-1 0-1 0 0,3 6 1 0 0,-3-2 2 0 0,1-1 1 0 0,-1 0-1 0 0,-1 0 0 0 0,1 1 0 0 0,-1-1 1 0 0,0 0-1 0 0,0 9 0 0 0,-1 3 33 0 0,-1 0 0 0 0,-1 0 1 0 0,0 0-1 0 0,-9 31 0 0 0,2-19 99 0 0,-1 0 0 0 0,-1 0 0 0 0,-24 47-1 0 0,26-62 8 0 0,-1 1-1 0 0,0-2 0 0 0,-1 1 1 0 0,0-1-1 0 0,-1-1 0 0 0,0 0 1 0 0,-2-1-1 0 0,-13 11 0 0 0,-15 8 111 0 0,-1-2-1 0 0,-1-2 1 0 0,-61 28 0 0 0,12-19-1200 0 0,32-17-2650 0 0,58-18 1850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5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0 2759 0 0,'-2'1'719'0'0,"-31"15"8869"0"0,-1 3-5161 0 0,1 1-3560 0 0,-31 28 0 0 0,34-22-519 0 0,2 2-1 0 0,1 0 0 0 0,1 2 1 0 0,1 1-1 0 0,2 0 0 0 0,1 2 1 0 0,-21 42-1 0 0,39-67-287 0 0,1 0 1 0 0,0 0-1 0 0,0 0 1 0 0,0 0-1 0 0,1 1 1 0 0,1-1-1 0 0,-1 1 0 0 0,1-1 1 0 0,1 1-1 0 0,0 14 1 0 0,0-18 0 0 0,1-1 0 0 0,-1 0 0 0 0,1 0 0 0 0,0 0 0 0 0,0 0 1 0 0,1 0-1 0 0,-1 0 0 0 0,1-1 0 0 0,-1 1 0 0 0,1 0 0 0 0,1-1 0 0 0,-1 1 1 0 0,0-1-1 0 0,1 0 0 0 0,-1 0 0 0 0,1 0 0 0 0,0 0 0 0 0,0 0 0 0 0,1 0 0 0 0,-1-1 1 0 0,0 0-1 0 0,1 1 0 0 0,-1-1 0 0 0,6 1 0 0 0,-3 0-34 0 0,1-1-1 0 0,-1 0 1 0 0,1 0 0 0 0,0-1-1 0 0,0 0 1 0 0,0 0 0 0 0,0-1-1 0 0,-1 0 1 0 0,1 0 0 0 0,0 0-1 0 0,0-1 1 0 0,7-2 0 0 0,-5 1 38 0 0,0-1 0 0 0,-1 0 0 0 0,0 0 0 0 0,1-1 0 0 0,-1 0 0 0 0,-1-1 0 0 0,1 0 0 0 0,11-9 0 0 0,-9 5-8 0 0,-1 0 0 0 0,0 0 0 0 0,-1-1 0 0 0,1 0-1 0 0,-2 0 1 0 0,0-1 0 0 0,0 0 0 0 0,-1-1 0 0 0,0 1 0 0 0,-1-1 0 0 0,0 0-1 0 0,-1-1 1 0 0,3-14 0 0 0,-3 5-117 0 0,-1 0-1 0 0,-1-1 1 0 0,0 1 0 0 0,-2-1-1 0 0,-1 0 1 0 0,-1 1 0 0 0,-1-1-1 0 0,-1 1 1 0 0,0 0-1 0 0,-10-24 1 0 0,12 41-17 0 0,0-1 1 0 0,-1 1-1 0 0,0 1 0 0 0,0-1 0 0 0,0 0 0 0 0,-1 1 1 0 0,1-1-1 0 0,-1 1 0 0 0,0 0 0 0 0,0 0 1 0 0,-1 1-1 0 0,1-1 0 0 0,-1 1 0 0 0,0 0 0 0 0,1 0 1 0 0,-1 1-1 0 0,-1-1 0 0 0,1 1 0 0 0,0 0 0 0 0,-7-1 1 0 0,-7-2-591 0 0,0 2 1 0 0,0 0-1 0 0,0 1 0 0 0,-31 0 1 0 0,24 0-2453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5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160 811 13359 0 0,'0'0'612'0'0,"-1"3"-14"0"0,-5 22-206 0 0,6-24-185 0 0,-1 0 0 0 0,1 0 0 0 0,0 1 0 0 0,-1-1 0 0 0,1 0 0 0 0,-1 0 0 0 0,1 0 0 0 0,-1 0 0 0 0,0 0 0 0 0,1-1 0 0 0,-1 1 0 0 0,0 0 0 0 0,0 0 0 0 0,0 0 0 0 0,0-1 0 0 0,1 1 0 0 0,-1 0 0 0 0,0-1 0 0 0,0 1 1 0 0,0 0-1 0 0,0-1 0 0 0,-3 1 0 0 0,2 0 71 0 0,-1-1 0 0 0,1 0 0 0 0,-1 1 0 0 0,0-1-1 0 0,1 0 1 0 0,-1-1 0 0 0,1 1 0 0 0,-1 0 0 0 0,-4-2 0 0 0,-3-1 290 0 0,0-1-1 0 0,0 0 0 0 0,1 0 1 0 0,-11-6-1 0 0,17 8-500 0 0,0 0 1 0 0,0 0-1 0 0,0 0 1 0 0,0 0-1 0 0,1-1 0 0 0,-1 1 1 0 0,0-1-1 0 0,1 0 1 0 0,0 0-1 0 0,0 0 0 0 0,0 0 1 0 0,0 0-1 0 0,0 0 0 0 0,0 0 1 0 0,1-1-1 0 0,-1 1 1 0 0,1 0-1 0 0,0-1 0 0 0,0 0 1 0 0,0-6-1 0 0,1 4-27 0 0,0 1 1 0 0,0-1-1 0 0,1 0 1 0 0,0 0-1 0 0,0 0 0 0 0,0 0 1 0 0,1 1-1 0 0,0-1 1 0 0,0 0-1 0 0,0 1 0 0 0,1 0 1 0 0,4-7-1 0 0,10-12 72 0 0,1 0 0 0 0,2 1-1 0 0,37-34 1 0 0,-30 30-74 0 0,206-203 51 0 0,2-2-5971 0 0,-198 196 282 0 0,-1 3-1476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5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59 16703 0 0,'1'-10'159'0'0,"0"5"35"0"0,-1 1 1 0 0,1-1-1 0 0,1 0 1 0 0,-1 0-1 0 0,1 0 1 0 0,0 1-1 0 0,0-1 1 0 0,3-5 2578 0 0,-6 13-2386 0 0,-50 88 439 0 0,-74 99 1 0 0,-2 3-307 0 0,-186 373 64 0 0,235-403-564 0 0,-81 149-168 0 0,152-300-611 0 0,0-1 0 0 0,-16 18 0 0 0,14-20-452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5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9 208 11519 0 0,'-8'-7'9596'0'0,"10"7"-8621"0"0,14-2-197 0 0,0 0 1 0 0,0 2-1 0 0,0 0 0 0 0,22 2 1 0 0,10 3-24 0 0,1-1 0 0 0,72-6 0 0 0,99-20-54 0 0,-172 15-635 0 0,372-55-34 0 0,-186 13-319 0 0,-103 21-1739 0 0,0 2-5878 0 0,-69 15-214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5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517 423 4607 0 0,'0'0'2082'0'0,"3"1"-282"0"0,1 0-901 0 0,0 1 0 0 0,0-1 0 0 0,0 1 0 0 0,0 1 0 0 0,0-1 0 0 0,6 6 4292 0 0,-8-9-4682 0 0,5-2-333 0 0,1-1 0 0 0,-1 0 0 0 0,-1 0 0 0 0,1-1 0 0 0,0 1 0 0 0,-1-1 0 0 0,0-1-1 0 0,-1 1 1 0 0,1-1 0 0 0,-1 0 0 0 0,0 0 0 0 0,6-10 0 0 0,5-10 21 0 0,25-52-1 0 0,-35 64-171 0 0,37-85 42 0 0,-38 84-82 0 0,0 0 1 0 0,-1-1 0 0 0,0 0-1 0 0,2-25 1 0 0,-6 40 1 0 0,0-1 0 0 0,0 0-1 0 0,0 0 1 0 0,0 1 0 0 0,0-1-1 0 0,0 0 1 0 0,0 0 0 0 0,-1 0-1 0 0,1 1 1 0 0,-1-1 0 0 0,1 0-1 0 0,-1 0 1 0 0,0 1 0 0 0,1-1 0 0 0,-1 1-1 0 0,0-1 1 0 0,0 1 0 0 0,0-1-1 0 0,0 1 1 0 0,0-1 0 0 0,-1 1-1 0 0,1 0 1 0 0,0 0 0 0 0,-1-1-1 0 0,-2-1 1 0 0,1 2-28 0 0,1 1 0 0 0,-1-1 0 0 0,0 0 0 0 0,1 1-1 0 0,-1-1 1 0 0,0 1 0 0 0,0 0 0 0 0,0 0 0 0 0,1 0 0 0 0,-1 0 0 0 0,0 0 0 0 0,0 1-1 0 0,0-1 1 0 0,1 1 0 0 0,-1 0 0 0 0,-3 1 0 0 0,-10 5-95 0 0,1 1 1 0 0,-1 0 0 0 0,1 1-1 0 0,1 1 1 0 0,0 1 0 0 0,-16 14-1 0 0,-6 4 13 0 0,-13 10 29 0 0,-116 93-8 0 0,119-92 73 0 0,-59 68 1 0 0,17-1 16 0 0,68-81 13 0 0,2 1-1 0 0,-19 36 0 0 0,34-57 17 0 0,1-1-1 0 0,-1 1 0 0 0,1-1 1 0 0,0 1-1 0 0,1 0 0 0 0,-1 0 1 0 0,1 0-1 0 0,1-1 0 0 0,-1 1 1 0 0,1 0-1 0 0,0 8 1 0 0,0-11 3 0 0,1 0 1 0 0,0 0-1 0 0,0 0 1 0 0,0 0-1 0 0,0 0 1 0 0,0-1-1 0 0,0 1 1 0 0,1 0-1 0 0,-1 0 1 0 0,1-1-1 0 0,0 1 1 0 0,0-1 0 0 0,0 0-1 0 0,0 0 1 0 0,0 1-1 0 0,0-1 1 0 0,1-1-1 0 0,-1 1 1 0 0,1 0-1 0 0,-1 0 1 0 0,1-1-1 0 0,0 0 1 0 0,4 2 0 0 0,2 0 36 0 0,1 0 1 0 0,-1 0-1 0 0,1-1 1 0 0,0-1-1 0 0,0 0 1 0 0,0 0-1 0 0,0-1 1 0 0,-1 0-1 0 0,1 0 1 0 0,18-4 0 0 0,0-2 39 0 0,0-1 1 0 0,38-16 0 0 0,-39 13-70 0 0,-1-1-1 0 0,0-2 1 0 0,-1 0-1 0 0,0-2 1 0 0,-1 0 0 0 0,-1-2-1 0 0,0-1 1 0 0,36-37-1 0 0,-51 45-27 0 0,0 1 0 0 0,-1-1 0 0 0,0-1 0 0 0,-1 0 0 0 0,7-15 0 0 0,-10 18 0 0 0,0 0 0 0 0,0 1 0 0 0,-1-1 0 0 0,0 0 0 0 0,-1 0 0 0 0,0-1 0 0 0,0 1 0 0 0,0 0 0 0 0,-2-9 0 0 0,-2 7 14 0 0,2 9-11 0 0,1 1 0 0 0,-1-1 0 0 0,1 1 0 0 0,-1 0 0 0 0,0-1 0 0 0,1 1 0 0 0,-1-1 0 0 0,0 1 0 0 0,1 0 1 0 0,-1 0-1 0 0,0-1 0 0 0,1 1 0 0 0,-1 0 0 0 0,0 0 0 0 0,1 0 0 0 0,-1 0 0 0 0,0 0 0 0 0,0 0 0 0 0,1 0 1 0 0,-1 0-1 0 0,0 0 0 0 0,-1 0 0 0 0,1 1 10 0 0,-1-1-1 0 0,0 1 1 0 0,0 0 0 0 0,1 0 0 0 0,-1-1-1 0 0,0 1 1 0 0,1 1 0 0 0,-3 1-1 0 0,-2 3 39 0 0,0 0 0 0 0,0 0-1 0 0,-4 8 1 0 0,8-13-45 0 0,-15 23 33 0 0,0 1 0 0 0,1 1 0 0 0,2 0 0 0 0,1 0 0 0 0,1 2 0 0 0,1-1 0 0 0,-13 51 0 0 0,23-73-48 0 0,0 0 1 0 0,1-1-1 0 0,-1 1 0 0 0,1 0 0 0 0,0 0 1 0 0,0-1-1 0 0,0 1 0 0 0,1 0 0 0 0,0 0 1 0 0,0-1-1 0 0,0 1 0 0 0,3 6 0 0 0,-3-9-11 0 0,0 1-1 0 0,1-1 0 0 0,-1 1 0 0 0,1-1 0 0 0,0 0 0 0 0,0 0 1 0 0,0 0-1 0 0,0 0 0 0 0,0 0 0 0 0,0 0 0 0 0,0 0 0 0 0,0-1 0 0 0,1 1 1 0 0,-1-1-1 0 0,1 0 0 0 0,-1 1 0 0 0,1-1 0 0 0,0 0 0 0 0,-1-1 0 0 0,1 1 1 0 0,0 0-1 0 0,3 0 0 0 0,11-1-1171 0 0,0-4-375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5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5 10135 0 0,'8'-4'12364'0'0,"-9"6"-12073"0"0,-87 100 510 0 0,-43 37-753 0 0,-4 6-32 0 0,102-105-16 0 0,2 2 0 0 0,3 0 0 0 0,-35 68 0 0 0,60-103 0 0 0,0-1 0 0 0,1 0 0 0 0,0 1 0 0 0,0 0 0 0 0,0-1 0 0 0,1 1 0 0 0,0 0 0 0 0,0 9 0 0 0,1-14 0 0 0,0 0 0 0 0,0 0 0 0 0,1 1 0 0 0,-1-1 0 0 0,0 0 0 0 0,1 0 0 0 0,0 0 0 0 0,0 0 0 0 0,-1 0 0 0 0,1 0 0 0 0,0 0 0 0 0,1 0 0 0 0,-1 0 0 0 0,0 0 0 0 0,0 0 0 0 0,1-1 0 0 0,-1 1 0 0 0,1 0 0 0 0,0-1 0 0 0,-1 1 0 0 0,1-1 0 0 0,0 0 0 0 0,0 0 0 0 0,0 0 0 0 0,0 0 0 0 0,0 0 0 0 0,0 0 0 0 0,4 1 0 0 0,3 0-73 0 0,0 0 0 0 0,0 0 0 0 0,0-1 0 0 0,1 0-1 0 0,-1-1 1 0 0,0 0 0 0 0,1-1 0 0 0,11-1 0 0 0,4-3-669 0 0,43-14 0 0 0,13-13-2135 0 0,-57 21 2166 0 0,33-13-1143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2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5983 0 0,'6'0'10309'0'0,"10"1"-4996"0"0,8-1-3040 0 0,19-1-3037 0 0,4 1 1982 0 0,5-2-695 0 0,0-1 0 0 0,-1-3 0 0 0,59-15-1 0 0,-29 0-834 0 0,93-37 0 0 0,-157 51 3 0 0,57-20-630 0 0,-27 13-2691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5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4607 0 0,'-2'0'3934'0'0,"-74"34"5498"0"0,1 7-4552 0 0,24-10-4579 0 0,1 2 0 0 0,2 3 1 0 0,1 2-1 0 0,-69 73 0 0 0,93-87-281 0 0,1 2 0 0 0,2 1 0 0 0,0 1 0 0 0,2 0 0 0 0,1 1 0 0 0,2 1 0 0 0,-21 55 0 0 0,34-78-23 0 0,0 0-1 0 0,0 0 0 0 0,1-1 1 0 0,0 1-1 0 0,0 0 1 0 0,1 0-1 0 0,0 1 0 0 0,0-1 1 0 0,2 10-1 0 0,-1-14 3 0 0,-1-1-1 0 0,1 1 1 0 0,0 0 0 0 0,0-1-1 0 0,0 1 1 0 0,0 0 0 0 0,0-1-1 0 0,0 1 1 0 0,1-1 0 0 0,-1 0-1 0 0,1 0 1 0 0,0 1 0 0 0,0-1-1 0 0,0 0 1 0 0,0 0 0 0 0,0-1-1 0 0,0 1 1 0 0,0 0 0 0 0,1-1-1 0 0,-1 1 1 0 0,1-1 0 0 0,-1 0-1 0 0,1 0 1 0 0,-1 0 0 0 0,1 0-1 0 0,3 1 1 0 0,3-1-3 0 0,0 0 1 0 0,0 0-1 0 0,1-1 0 0 0,-1 0 0 0 0,0-1 1 0 0,0 1-1 0 0,18-6 0 0 0,65-22-104 0 0,-67 19 57 0 0,17-8-1075 0 0,-1-1 1 0 0,49-31 0 0 0,-86 47 908 0 0,31-17-1313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29 9095 0 0,'0'0'415'0'0,"-2"0"-7"0"0,-7 0-330 0 0,0 1 0 0 0,0 0 0 0 0,1 1 0 0 0,-1 0 0 0 0,0 1 0 0 0,-11 4 0 0 0,-53 28 1498 0 0,51-24-1046 0 0,-21 13 6 0 0,1 2-1 0 0,2 1 1 0 0,0 2 0 0 0,-41 40 0 0 0,74-62-428 0 0,0 0 0 0 0,0 0 0 0 0,1 1 0 0 0,0-1 0 0 0,0 2 0 0 0,1-1 0 0 0,0 0 0 0 0,1 1 1 0 0,-1 0-1 0 0,-2 11 0 0 0,5-14 12 0 0,1-1 0 0 0,-1 1 0 0 0,2-1 0 0 0,-1 1 0 0 0,0-1 0 0 0,1 1 0 0 0,0 0 0 0 0,1-1 0 0 0,-1 1 1 0 0,1 0-1 0 0,0-1 0 0 0,0 1 0 0 0,1-1 0 0 0,0 1 0 0 0,0-1 0 0 0,0 0 0 0 0,0 0 0 0 0,1 0 0 0 0,4 6 0 0 0,6 5 122 0 0,1 1-1 0 0,1-2 1 0 0,1 0 0 0 0,0-1-1 0 0,1-1 1 0 0,0 0 0 0 0,1-1-1 0 0,20 9 1 0 0,-31-17-209 0 0,0 0 0 0 0,1-1-1 0 0,0 0 1 0 0,-1 0 0 0 0,1-1 0 0 0,0 0 0 0 0,0 0 0 0 0,0-1 0 0 0,1 0 0 0 0,-1 0 0 0 0,11-1-1 0 0,-10-2 8 0 0,0 1-1 0 0,0-1 0 0 0,0 0 0 0 0,0-1 0 0 0,0 0 0 0 0,0-1 0 0 0,-1 1 0 0 0,0-2 0 0 0,14-8 0 0 0,-6 2 3 0 0,-1 0-1 0 0,-1-1 1 0 0,0-1-1 0 0,0 0 1 0 0,-1-1-1 0 0,-1-1 1 0 0,0 0-1 0 0,-1 0 1 0 0,-1-1 0 0 0,0 0-1 0 0,-1-1 1 0 0,12-34-1 0 0,-17 39-47 0 0,-2 0 0 0 0,1 1 0 0 0,-2-1 0 0 0,1 0 0 0 0,-2 0-1 0 0,0 0 1 0 0,0 0 0 0 0,-1 1 0 0 0,0-1 0 0 0,-1 0 0 0 0,-5-17 0 0 0,-1 5-197 0 0,0 1 1 0 0,-2 0 0 0 0,0 1-1 0 0,-21-33 1 0 0,24 43 13 0 0,-1 2-1 0 0,0-1 1 0 0,-1 1 0 0 0,0 0-1 0 0,-17-14 1 0 0,24 23-62 0 0,0 2 110 0 0,0 0-1 0 0,0 0 0 0 0,0 0 1 0 0,0 0-1 0 0,0 1 0 0 0,0-1 1 0 0,1 1-1 0 0,-1 0 0 0 0,1-1 1 0 0,-1 1-1 0 0,1 0 0 0 0,-1 0 1 0 0,1 0-1 0 0,0 0 0 0 0,0 0 1 0 0,0 0-1 0 0,0 0 0 0 0,0 1 1 0 0,1-1-1 0 0,-1 0 0 0 0,0 1 1 0 0,1-1-1 0 0,0 0 0 0 0,0 0 1 0 0,0 1-1 0 0,0-1 0 0 0,0 1 1 0 0,0-1-1 0 0,0 0 0 0 0,1 0 1 0 0,0 5-1 0 0,0-6-88 0 0,-1 0 0 0 0,0 0 0 0 0,1 0 0 0 0,-1 0 1 0 0,1 0-1 0 0,-1 0 0 0 0,1 0 0 0 0,-1-1 0 0 0,1 1 0 0 0,0 0 0 0 0,-1 0 1 0 0,1-1-1 0 0,0 1 0 0 0,0 0 0 0 0,1 0 0 0 0,1 2-935 0 0,12 11-3367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5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143 651 2303 0 0,'0'0'102'0'0,"-2"1"-1"0"0,-20 11-1989 0 0,17-10 3117 0 0,1 0-1 0 0,-1 0 1 0 0,0 0 0 0 0,0-1 0 0 0,-7 1-1 0 0,9-2-406 0 0,0 0 0 0 0,1 1 0 0 0,-1-2-1 0 0,0 1 1 0 0,0 0 0 0 0,1-1-1 0 0,-1 1 1 0 0,0-1 0 0 0,0 0 0 0 0,1 0-1 0 0,-4-1 1 0 0,3 0-460 0 0,0 0 0 0 0,0 1 0 0 0,1-1 0 0 0,-1-1 1 0 0,1 1-1 0 0,-5-4 0 0 0,4 2-301 0 0,1 0 0 0 0,-1 0 0 0 0,1 0 0 0 0,0 0 0 0 0,0 0 0 0 0,0 0 1 0 0,0-1-1 0 0,1 1 0 0 0,0-1 0 0 0,0 1 0 0 0,0-1 0 0 0,0 1 0 0 0,1-1 0 0 0,0 0 0 0 0,0 1 0 0 0,0-1 1 0 0,0 0-1 0 0,2-8 0 0 0,3-6 45 0 0,0 0 1 0 0,1 0-1 0 0,9-20 1 0 0,5-8-50 0 0,3 0 1 0 0,1 2-1 0 0,3 1 1 0 0,1 1-1 0 0,2 1 1 0 0,65-68-1 0 0,-84 98-53 0 0,1 1 0 0 0,0 0 0 0 0,1 1 0 0 0,21-13-1 0 0,-29 20-286 0 0,1 1 0 0 0,-1-1 0 0 0,1 1-1 0 0,-1 0 1 0 0,1 1 0 0 0,0-1-1 0 0,0 1 1 0 0,-1 0 0 0 0,1 1 0 0 0,0-1-1 0 0,0 1 1 0 0,0 0 0 0 0,0 1-1 0 0,0-1 1 0 0,9 3 0 0 0,7 3-6316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5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417 390 10135 0 0,'0'0'778'0'0,"1"1"-506"0"0,5 7-932 0 0,12 30 9056 0 0,-17-36-7942 0 0,-4 3-267 0 0,1-1-1 0 0,-1 1 0 0 0,-1-1 0 0 0,1 0 1 0 0,-1 0-1 0 0,0-1 0 0 0,0 1 1 0 0,0-1-1 0 0,0 1 0 0 0,0-1 1 0 0,-1 0-1 0 0,0-1 0 0 0,1 1 0 0 0,-1-1 1 0 0,0 0-1 0 0,0 0 0 0 0,-7 1 1 0 0,-9 2-40 0 0,-1-1 0 0 0,-41 2 0 0 0,49-5-54 0 0,9-1-84 0 0,-20 2 14 0 0,-1-1 1 0 0,-42-4 0 0 0,61 3-26 0 0,1-2 1 0 0,-1 1-1 0 0,0 0 1 0 0,1-1 0 0 0,-1 0-1 0 0,1-1 1 0 0,0 0-1 0 0,-1 0 1 0 0,1 0 0 0 0,1 0-1 0 0,-1-1 1 0 0,0 0 0 0 0,1 0-1 0 0,0-1 1 0 0,-6-5-1 0 0,10 7-9 0 0,-1 1 0 0 0,0 0 0 0 0,1-1-1 0 0,-1 1 1 0 0,1-1 0 0 0,0 1 0 0 0,0-1-1 0 0,0 0 1 0 0,0 1 0 0 0,0-1 0 0 0,1 0-1 0 0,-1 0 1 0 0,1 0 0 0 0,0-3 0 0 0,0 1-8 0 0,0 0 1 0 0,1-1 0 0 0,0 1 0 0 0,0 0 0 0 0,0 0-1 0 0,1 0 1 0 0,2-6 0 0 0,4-4-46 0 0,0-1 1 0 0,1 1-1 0 0,17-22 0 0 0,-8 15-28 0 0,2-1-1 0 0,0 2 1 0 0,44-35-1 0 0,-27 28-19 0 0,71-39 1 0 0,-85 54 119 0 0,1 2 0 0 0,1 1-1 0 0,-1 0 1 0 0,2 2 0 0 0,43-8 0 0 0,-55 13 76 0 0,0 1 0 0 0,0 1 1 0 0,0 0-1 0 0,0 1 0 0 0,0 1 1 0 0,1 0-1 0 0,-1 1 0 0 0,-1 0 0 0 0,1 2 1 0 0,0-1-1 0 0,-1 1 0 0 0,18 9 0 0 0,-26-11-53 0 0,0 1-1 0 0,-1-1 0 0 0,1 1 0 0 0,-1 0 0 0 0,1 1 0 0 0,-1-1 0 0 0,0 1 0 0 0,-1 0 0 0 0,1 0 0 0 0,0 0 0 0 0,-1 1 0 0 0,0-1 0 0 0,0 1 0 0 0,-1 0 0 0 0,1-1 0 0 0,-1 1 0 0 0,3 8 0 0 0,-4-6-5 0 0,1 0 0 0 0,-1 1 0 0 0,-1-1 0 0 0,1 0 0 0 0,-1 1 1 0 0,0-1-1 0 0,-1 0 0 0 0,0 1 0 0 0,0-1 0 0 0,-1 0 0 0 0,1 0 0 0 0,-5 9 0 0 0,-2 4 2 0 0,0-2-1 0 0,-1 1 1 0 0,-1-1-1 0 0,-1-1 1 0 0,-1 0-1 0 0,0 0 1 0 0,-16 16-1 0 0,2-7 17 0 0,0-1 0 0 0,-2-1 0 0 0,-33 21 0 0 0,46-35-208 0 0,1-2 0 0 0,-2 0 0 0 0,1-1 0 0 0,-1 0 0 0 0,0-2 0 0 0,0 1 0 0 0,-1-2 0 0 0,1 0 0 0 0,-1-1 0 0 0,0-1 0 0 0,0-1 0 0 0,0 0 0 0 0,-32-3-1 0 0,40 1-203 0 0,1-1 0 0 0,-1 0 0 0 0,1 0 0 0 0,0-1-1 0 0,0 0 1 0 0,0 0 0 0 0,0-1 0 0 0,0 0 0 0 0,1-1-1 0 0,0 1 1 0 0,-9-8 0 0 0,1-1-1098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5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894 22 8751 0 0,'5'-3'235'0'0,"-4"3"-190"0"0,1-1 0 0 0,-1 1 0 0 0,0-1 0 0 0,0 1 0 0 0,0-1 0 0 0,0 0 0 0 0,0 1 0 0 0,0-1 0 0 0,0 0 0 0 0,-1 0 0 0 0,1 0 0 0 0,0 1 0 0 0,5-11 8259 0 0,-54 70-6878 0 0,-50 64-920 0 0,-119 218 430 0 0,0 35-426 0 0,-16-11-785 0 0,214-336 223 0 0,0-2-54 0 0,1 2 0 0 0,-23 51-1 0 0,39-76 38 0 0,1 1 0 0 0,-1-1 0 0 0,1 1 0 0 0,1 0 0 0 0,-1-1 0 0 0,1 1 0 0 0,0 8 0 0 0,2-14-275 0 0,13-3-1246 0 0,4-4-4956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5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16127 0 0,'0'0'4174'0'0,"0"3"-2836"0"0,0 11-1002 0 0,-2 0 0 0 0,0 0-1 0 0,0 0 1 0 0,-1 0 0 0 0,-1 0 0 0 0,0-1-1 0 0,-9 21 1 0 0,-54 87-288 0 0,26-50-79 0 0,31-49-388 0 0,9-20-562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5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91 241 11055 0 0,'-7'9'389'0'0,"-1"0"0"0"0,1 0 0 0 0,0 1-1 0 0,-7 14 1 0 0,-19 45 4121 0 0,23-48-2361 0 0,6-8-907 0 0,4-12-1205 0 0,0-1 0 0 0,0 0 1 0 0,0 0-1 0 0,0 0 1 0 0,-1 0-1 0 0,1 0 0 0 0,0 0 1 0 0,0 0-1 0 0,0 0 1 0 0,0 0-1 0 0,0 1 0 0 0,0-1 1 0 0,0 0-1 0 0,0 0 1 0 0,0 0-1 0 0,0 0 0 0 0,0 0 1 0 0,0 0-1 0 0,1 0 1 0 0,-1 0-1 0 0,0 0 1 0 0,0 1-1 0 0,0-1 0 0 0,0 0 1 0 0,0 0-1 0 0,0 0 1 0 0,0 0-1 0 0,0 0 0 0 0,0 0 1 0 0,0 0-1 0 0,0 0 1 0 0,0 0-1 0 0,0 0 0 0 0,0 0 1 0 0,0 0-1 0 0,1 1 1 0 0,-1-1-1 0 0,0 0 0 0 0,0 0 1 0 0,0 0-1 0 0,0 0 1 0 0,0 0-1 0 0,0 0 0 0 0,0 0 1 0 0,0 0-1 0 0,0 0 1 0 0,1 0-1 0 0,-1 0 0 0 0,0 0 1 0 0,0 0-1 0 0,19-13 1799 0 0,-15 11-2153 0 0,46-40 819 0 0,51-53-1 0 0,16-15-447 0 0,-99 94-54 0 0,73-56 0 0 0,-75 60 0 0 0,1 1 0 0 0,0 1 0 0 0,30-13 0 0 0,-46 22 0 0 0,0 1 0 0 0,-1 0 0 0 0,1-1 0 0 0,0 1 0 0 0,-1 0 0 0 0,1 0 0 0 0,0 0 0 0 0,0-1 0 0 0,-1 1 0 0 0,1 0 0 0 0,0 0 0 0 0,0 0 0 0 0,-1 0 0 0 0,1 0 0 0 0,1 1 0 0 0,-1-1 0 0 0,-1 1 0 0 0,1 0 0 0 0,0 0 0 0 0,-1 0 0 0 0,1 0 0 0 0,-1 0 0 0 0,1 0 0 0 0,-1 0 0 0 0,1 0 0 0 0,-1 0 0 0 0,1 0 0 0 0,-1 0 0 0 0,0 0 0 0 0,0 0 0 0 0,0 0 0 0 0,1 0 0 0 0,-1 0 0 0 0,-1 2 0 0 0,1 23 0 0 0,0-25 0 0 0,-3 22 22 0 0,-1-1 0 0 0,0 1 0 0 0,-2-1 0 0 0,-13 32 0 0 0,6-18 4 0 0,-2 7-27 0 0,5-14-9 0 0,0 0 0 0 0,-7 41 0 0 0,17-68-29 0 0,-1 0 0 0 0,1 1 0 0 0,0-1-1 0 0,0 1 1 0 0,0-1 0 0 0,0 1 0 0 0,1 3-1 0 0,-1-5-63 0 0,1 0 0 0 0,-1 0 0 0 0,1 0 0 0 0,-1 0 0 0 0,1 0 1 0 0,-1-1-1 0 0,1 1 0 0 0,-1 0 0 0 0,1 0 0 0 0,0-1 0 0 0,0 1 0 0 0,-1 0 0 0 0,1-1 0 0 0,0 1 0 0 0,0-1 0 0 0,-1 1 0 0 0,1-1 0 0 0,0 1 0 0 0,0-1 0 0 0,0 0 0 0 0,0 1 0 0 0,0-1 0 0 0,1 0 0 0 0,13 3-1801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5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872 144 15487 0 0,'3'-4'273'0'0,"13"-17"695"0"0,0 1-1 0 0,-2-2 1 0 0,0 0-1 0 0,13-30 1729 0 0,-28 52-2495 0 0,-2-1-190 0 0,1 1 0 0 0,0-1-1 0 0,-1 1 1 0 0,1 0 0 0 0,-1 0-1 0 0,1 0 1 0 0,-1 0 0 0 0,1 1-1 0 0,-1-1 1 0 0,1 0 0 0 0,0 1 0 0 0,-1 0-1 0 0,1 0 1 0 0,0 0 0 0 0,0 0-1 0 0,-1 0 1 0 0,1 0 0 0 0,0 0-1 0 0,-2 2 1 0 0,-7 5 27 0 0,0-1 0 0 0,-12 12 0 0 0,-11 13-38 0 0,0 1 0 0 0,3 1 0 0 0,-46 65 0 0 0,53-62 0 0 0,-34 78 0 0 0,55-107 0 0 0,0 0 0 0 0,0 1 0 0 0,1-1 0 0 0,0 0 0 0 0,-1 12 0 0 0,4-7 0 0 0,-1-12 0 0 0,1 0 0 0 0,0-1 0 0 0,-1 1 0 0 0,1-1 0 0 0,0 1 0 0 0,0-1-1 0 0,0 1 1 0 0,-1-1 0 0 0,1 0 0 0 0,0 0 0 0 0,0 1 0 0 0,0-1 0 0 0,0 0 0 0 0,0 0 0 0 0,-1 0 0 0 0,1 0 0 0 0,0 0-1 0 0,0 0 1 0 0,0 0 0 0 0,0 0 0 0 0,0 0 0 0 0,0 0 0 0 0,-1 0 0 0 0,1-1 0 0 0,0 1 0 0 0,0 0 0 0 0,1-1-1 0 0,2 0 4 0 0,-1-1 0 0 0,1 0-1 0 0,0 1 1 0 0,6-5 0 0 0,-3 0 7 0 0,0-1 1 0 0,-1 1-1 0 0,0-1 1 0 0,0-1-1 0 0,10-14 1 0 0,-11 15-66 0 0,0-1 0 0 0,0 1 0 0 0,1 0 0 0 0,0 0 0 0 0,10-8 0 0 0,-14 14-65 0 0,-4 13-895 0 0,1 0 895 0 0,-2 0 1 0 0,1-1 0 0 0,-2 1-1 0 0,0-1 1 0 0,0 1 0 0 0,-9 14-1 0 0,0 5 15 0 0,-123 352-146 0 0,-47 109-606 0 0,-43-79 3747 0 0,222-405-2788 0 0,-24 39 991 0 0,-35 86-1 0 0,52-105-748 0 0,2 1 0 0 0,0 0 0 0 0,2 1 0 0 0,-5 48 0 0 0,10-59-265 0 0,2-19-80 0 0,0 0-1 0 0,1 0 1 0 0,-1 0-1 0 0,0 0 1 0 0,0 0-1 0 0,0 0 1 0 0,0 0-1 0 0,0-1 1 0 0,0 1-1 0 0,0 0 1 0 0,0 0-1 0 0,0 0 1 0 0,0 0-1 0 0,0 0 1 0 0,1 0-1 0 0,-1 0 1 0 0,0 0-1 0 0,0 0 1 0 0,0 0 0 0 0,0 0-1 0 0,0 0 1 0 0,0 0-1 0 0,0 0 1 0 0,0 0-1 0 0,0 0 1 0 0,1 0-1 0 0,-1 0 1 0 0,0 0-1 0 0,0 0 1 0 0,0 1-1 0 0,0-1 1 0 0,0 0-1 0 0,0 0 1 0 0,0 0-1 0 0,0 0 1 0 0,0 0-1 0 0,0 0 1 0 0,0 0-1 0 0,0 0 1 0 0,1 0-1 0 0,-1 0 1 0 0,0 0 0 0 0,0 0-1 0 0,0 0 1 0 0,0 0-1 0 0,0 1 1 0 0,0-1-1 0 0,0 0 1 0 0,0 0-1 0 0,0 0 1 0 0,0 0-1 0 0,0 0 1 0 0,0 0-1 0 0,0 0 1 0 0,8-5-35 0 0,1 0 1 0 0,-1-1-1 0 0,-1-1 1 0 0,1 1-1 0 0,11-14 1 0 0,32-45-125 0 0,-19 23-67 0 0,57-67-1931 0 0,-41 49 869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0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16 9671 0 0,'7'-15'10440'0'0,"-20"42"-9892"0"0,1 1 0 0 0,-9 32 0 0 0,6-17-200 0 0,-15 38 103 0 0,-119 303 163 0 0,55-168-480 0 0,-189 402 331 0 0,246-540-516 0 0,17-35-59 0 0,-44 71 0 0 0,62-111-109 0 0,1 0 0 0 0,-1 0 0 0 0,0 0 0 0 0,-1-1 0 0 0,1 1 0 0 0,0-1 0 0 0,-1 1 0 0 0,1-1 0 0 0,-1 0 0 0 0,0 0 0 0 0,0 0 0 0 0,0 0 0 0 0,-4 1 0 0 0,6-3 48 0 0,1 0 1 0 0,-1 0-1 0 0,0-1 1 0 0,0 1-1 0 0,0 0 1 0 0,0-1-1 0 0,0 1 0 0 0,1 0 1 0 0,-1-1-1 0 0,0 1 1 0 0,0-1-1 0 0,1 0 1 0 0,-1 1-1 0 0,0-1 0 0 0,1 1 1 0 0,-1-1-1 0 0,1 0 1 0 0,-1 0-1 0 0,1 1 1 0 0,-1-1-1 0 0,1 0 1 0 0,-1-1-1 0 0,1 2 150 0 0,-7-12-1458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0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7367 0 0,'0'0'12180'0'0,"2"2"-10836"0"0,4 2-1089 0 0,0 0-1 0 0,1 0 1 0 0,-1-1-1 0 0,1 0 1 0 0,0 0 0 0 0,0-1-1 0 0,0 0 1 0 0,1 0-1 0 0,11 1 1 0 0,73 4 931 0 0,-82-7-1039 0 0,261-16 1343 0 0,-213 11-1367 0 0,29-6-48 0 0,-37 5-831 0 0,76-1 0 0 0,-54 6-1957 0 0,-21 0-3682 0 0,-16 1-460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5:2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11 16127 0 0,'0'0'738'0'0,"1"-1"-16"0"0,5-3-466 0 0,3-2 4800 0 0,-9 10-4946 0 0,-1 0-1 0 0,0-1 1 0 0,0 1 0 0 0,0-1-1 0 0,0 0 1 0 0,0 1 0 0 0,-1-1-1 0 0,1 0 1 0 0,-1 0-1 0 0,0 0 1 0 0,0 0 0 0 0,0 0-1 0 0,-1 0 1 0 0,-2 2 0 0 0,-5 5-27 0 0,0 0 1 0 0,-14 9 0 0 0,-164 105 85 0 0,72-50-194 0 0,14-11-202 0 0,-33 25-86 0 0,126-82 313 0 0,4-2 0 0 0,0 0 0 0 0,0 0 0 0 0,0 1 0 0 0,0-1 0 0 0,0 1 0 0 0,-3 6 0 0 0,4-5-11 0 0,3-4-31 0 0,1-1 41 0 0,-1-1 1 0 0,1 1 0 0 0,0 0-1 0 0,0-1 1 0 0,0 1 0 0 0,0-1-1 0 0,0 1 1 0 0,0 0 0 0 0,0-1-1 0 0,0 1 1 0 0,1-1 0 0 0,-1 1-1 0 0,0-1 1 0 0,0 1 0 0 0,0 0-1 0 0,1-1 1 0 0,-1 1-1 0 0,0-1 1 0 0,0 1 0 0 0,1-1-1 0 0,-1 1 1 0 0,1-1 0 0 0,-1 0-1 0 0,0 1 1 0 0,1-1 0 0 0,-1 1-1 0 0,1-1 1 0 0,1 1-1 0 0,-1 1 1 0 0,0-1 0 0 0,0 0 0 0 0,0 1 0 0 0,0-1 0 0 0,0 0 0 0 0,1 0 0 0 0,-1 0 0 0 0,0 0 0 0 0,1 0 0 0 0,-1 0 0 0 0,1 0 0 0 0,-1-1 0 0 0,1 1 0 0 0,-1-1 0 0 0,1 1 0 0 0,0-1 0 0 0,-1 1 0 0 0,1-1 0 0 0,-1 0 0 0 0,1 0 0 0 0,0 0 0 0 0,-1 0 0 0 0,3 0 0 0 0,1 0 0 0 0,84-6 441 0 0,26 4 1123 0 0,-95 3-1324 0 0,0 1-1 0 0,0 0 1 0 0,33 10 0 0 0,64 17-97 0 0,-113-28-6 0 0,-1 1-736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0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13303 0 0,'0'0'1202'0'0,"-1"2"-817"0"0,-4 15 1115 0 0,0-1-681 0 0,0 0 0 0 0,-1 0-1 0 0,-1-1 1 0 0,-14 24-1 0 0,-47 57 311 0 0,-98 150 554 0 0,155-228-1559 0 0,-4 5 87 0 0,2 1 1 0 0,-21 49 0 0 0,33-70-186 0 0,0-1 0 0 0,1 1 0 0 0,-1 0 0 0 0,1-1-1 0 0,-1 1 1 0 0,1 0 0 0 0,0 0 0 0 0,1 4 0 0 0,1-4 86 0 0,3-1-57 0 0,0 0 0 0 0,0 0-1 0 0,0-1 1 0 0,1 0 0 0 0,-1 0 0 0 0,0 0 0 0 0,0-1-1 0 0,0 0 1 0 0,1 0 0 0 0,-1 0 0 0 0,0-1-1 0 0,0 1 1 0 0,11-4 0 0 0,9-3 174 0 0,36-13 0 0 0,-53 17-209 0 0,21-8 18 0 0,0-2-1 0 0,-1 0 0 0 0,-1-2 0 0 0,0-1 0 0 0,-1-1 0 0 0,-1-1 0 0 0,-1-2 0 0 0,0 0 0 0 0,21-24 0 0 0,-38 36-32 0 0,-1-1-1 0 0,1 1 1 0 0,-1-1-1 0 0,-1 0 1 0 0,1-1-1 0 0,-2 1 1 0 0,1-1-1 0 0,-1 0 1 0 0,-1 0 0 0 0,4-15-1 0 0,-6 18-4 0 0,0 0 0 0 0,0 1 1 0 0,-1-1-1 0 0,0 0 0 0 0,0 0 0 0 0,-1 1 0 0 0,0-1 1 0 0,0 0-1 0 0,-1 1 0 0 0,1-1 0 0 0,-1 1 0 0 0,-1 0 1 0 0,1 0-1 0 0,-1-1 0 0 0,0 2 0 0 0,-1-1 0 0 0,-5-9 0 0 0,4 10-45 0 0,0-1 0 0 0,0 1 0 0 0,0 0 0 0 0,0 0 0 0 0,-1 1-1 0 0,0-1 1 0 0,0 1 0 0 0,0 0 0 0 0,0 1 0 0 0,-1 0-1 0 0,1 0 1 0 0,-1 0 0 0 0,0 1 0 0 0,0-1 0 0 0,0 2-1 0 0,0-1 1 0 0,-11 0 0 0 0,18 2 28 0 0,-28-4-1017 0 0,-47-13 0 0 0,74 17 946 0 0,1 0 1 0 0,0 0 0 0 0,-1 0-1 0 0,1-1 1 0 0,0 1-1 0 0,-1 0 1 0 0,1 0-1 0 0,0-1 1 0 0,0 1 0 0 0,0 0-1 0 0,-1-1 1 0 0,1 1-1 0 0,0 0 1 0 0,0-1 0 0 0,0 1-1 0 0,0 0 1 0 0,-1-1-1 0 0,1 1 1 0 0,0-1-1 0 0,0 1 1 0 0,0 0 0 0 0,0-1-1 0 0,0 1 1 0 0,0 0-1 0 0,0-1 1 0 0,0 1-1 0 0,0-1 1 0 0,0 1 0 0 0,0 0-1 0 0,1-1 1 0 0,-1 1-1 0 0,0 0 1 0 0,0-1 0 0 0,0 1-1 0 0,0 0 1 0 0,1-1-1 0 0,5-11-4553 0 0,6-3-1966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0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4607 0 0,'0'0'10548'0'0,"-1"2"-9809"0"0,1 1-551 0 0,-1 0 1 0 0,0-1-1 0 0,-1 1 1 0 0,1-1-1 0 0,0 1 0 0 0,-1-1 1 0 0,0 0-1 0 0,1 0 1 0 0,-1 0-1 0 0,0 0 0 0 0,0 0 1 0 0,0 0-1 0 0,-3 2 1 0 0,0-1 97 0 0,0 0-1 0 0,0 0 1 0 0,-1 0 0 0 0,1 0 0 0 0,-11 2 0 0 0,-61 21 2 0 0,1 3 0 0 0,-85 45 0 0 0,135-61-282 0 0,6-3 8 0 0,0 1 1 0 0,1 1 0 0 0,-30 22-1 0 0,46-32-14 0 0,-10 14 0 0 0,7-5 0 0 0,0 6 0 0 0,7-12 0 0 0,0-2 0 0 0,-1 10 0 0 0,0 0 0 0 0,1-2 0 0 0,-3 0 0 0 0,-4 4 1 0 0,3-13 3 0 0,1-1 2 0 0,1 0 235 0 0,0 1-69 0 0,-4 16 172 0 0,4-16 88 0 0,2-1-208 0 0,12 30 288 0 0,-12-29-376 0 0,1 0-12 0 0,13 19 38 0 0,-4 1-88 0 0,1-2 75 0 0,-11-18-63 0 0,13 14 335 0 0,-13-15-293 0 0,1 1-64 0 0,11 18 0 0 0,-5-11-64 0 0,-5-8 0 0 0,-1-1 0 0 0,0 1 0 0 0,1-1 0 0 0,-1 0 0 0 0,0 0 0 0 0,1 0 0 0 0,-1 0 0 0 0,0 0 0 0 0,1 0 0 0 0,-1 0 0 0 0,0-1 0 0 0,4 0 0 0 0,28-11 0 0 0,-12 2 11 0 0,-1-2-1 0 0,0 0 1 0 0,0-2 0 0 0,-2 0-1 0 0,36-33 1 0 0,-35 27-11 0 0,-2-1 0 0 0,-1 0 0 0 0,29-46 0 0 0,-21 29 0 0 0,-20 30-12 0 0,-4 6-47 0 0,-1 4 5 0 0,-4 11 52 0 0,2 0 1 0 0,0 0-1 0 0,0 0 1 0 0,1 0-1 0 0,1 0 1 0 0,0 1-1 0 0,1-1 1 0 0,2 13-1 0 0,-2-18 3 0 0,1 1-1 0 0,0-1 0 0 0,0 0 0 0 0,1 0 0 0 0,0 0 1 0 0,1-1-1 0 0,-1 1 0 0 0,1-1 0 0 0,1 0 0 0 0,0 0 0 0 0,0 0 1 0 0,0-1-1 0 0,0 1 0 0 0,8 5 0 0 0,-9-9 0 0 0,0 0 0 0 0,1-1 0 0 0,-1 1 0 0 0,1-1 0 0 0,-1 0 0 0 0,1 0 0 0 0,0-1 0 0 0,0 1 0 0 0,0-1 0 0 0,0 0 0 0 0,6 0 0 0 0,9 1 0 0 0,30-3 0 0 0,-34 0 0 0 0,195-15-1388 0 0,-180 11 32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44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258 413 8287 0 0,'0'0'5718'0'0,"2"0"-5085"0"0,7-1-278 0 0,0 0-1 0 0,1-1 1 0 0,12-3-1 0 0,6-2 77 0 0,-15 3-292 0 0,1 0 0 0 0,-1-1 0 0 0,0 0 0 0 0,-1-1 0 0 0,1-1 0 0 0,-1 0 0 0 0,14-11 0 0 0,-8 3 117 0 0,0-1 0 0 0,-1-1 0 0 0,-1-1 0 0 0,-1 0 0 0 0,0-1 0 0 0,13-24 0 0 0,-23 35-155 0 0,0 0-1 0 0,-1 0 1 0 0,-1 0 0 0 0,1-1-1 0 0,-1 1 1 0 0,-1-1-1 0 0,0 0 1 0 0,0 1 0 0 0,1-12-1 0 0,-3 15-80 0 0,1 1 0 0 0,-1 0-1 0 0,0 0 1 0 0,0-1 0 0 0,-1 1 0 0 0,1 0-1 0 0,-1 0 1 0 0,0 0 0 0 0,0 0-1 0 0,0 0 1 0 0,-1 0 0 0 0,0 0 0 0 0,1 0-1 0 0,-1 0 1 0 0,-1 1 0 0 0,1-1 0 0 0,0 0-1 0 0,-1 1 1 0 0,0 0 0 0 0,1 0-1 0 0,-7-5 1 0 0,7 6-20 0 0,-1 1 0 0 0,1 0 0 0 0,-1 0 1 0 0,1 0-1 0 0,-1 0 0 0 0,0 0 0 0 0,1 1 0 0 0,-1-1 0 0 0,0 1 0 0 0,1-1 0 0 0,-1 1 0 0 0,0 0 0 0 0,0 0 1 0 0,-4 1-1 0 0,-5 1-16 0 0,0 1 0 0 0,-12 3 0 0 0,12-2-24 0 0,-16 5-44 0 0,0 1 0 0 0,0 1 1 0 0,1 1-1 0 0,-28 19 1 0 0,16-7-40 0 0,2 2 1 0 0,-35 32-1 0 0,52-40 197 0 0,1 1 0 0 0,0 1 0 0 0,-19 27 0 0 0,29-34-20 0 0,0 1 0 0 0,0 0-1 0 0,2 1 1 0 0,0 0 0 0 0,0 0-1 0 0,-6 26 1 0 0,12-35-19 0 0,0 1 0 0 0,0-1 0 0 0,0 1 0 0 0,1-1 0 0 0,0 1 0 0 0,1-1-1 0 0,-1 1 1 0 0,1-1 0 0 0,0 1 0 0 0,1-1 0 0 0,0 0 0 0 0,0 1 0 0 0,4 8 0 0 0,-5-12-29 0 0,1 0 0 0 0,0 0 0 0 0,-1 0 0 0 0,1 0 0 0 0,0-1 0 0 0,1 1 0 0 0,-1-1 0 0 0,0 1 0 0 0,1-1 0 0 0,-1 0 0 0 0,1 0 0 0 0,0 0 0 0 0,-1 0 0 0 0,1 0 0 0 0,0 0 0 0 0,0-1 0 0 0,1 1 0 0 0,-1-1 0 0 0,0 0 0 0 0,0 0 0 0 0,1-1 0 0 0,-1 1 0 0 0,0 0 0 0 0,1-1 0 0 0,-1 0 0 0 0,0 0 0 0 0,6 0 1 0 0,2-2 25 0 0,0-1 0 0 0,0 1 0 0 0,0-2 0 0 0,-1 0 0 0 0,1 0 0 0 0,-1-1 0 0 0,0 0 0 0 0,0 0 0 0 0,10-8 0 0 0,11-11-235 0 0,35-33 0 0 0,-52 45-2 0 0,6-8-218 0 0,21-27 0 0 0,-9 11 132 0 0,-18 18 228 0 0,-13 16 192 0 0,-1 5-29 0 0,-1 10-12 0 0,0-1-1 0 0,-2 1 0 0 0,1-1 1 0 0,-2 0-1 0 0,-6 18 1 0 0,-8 29 347 0 0,17-53-405 0 0,-1 1-1 0 0,1 0 0 0 0,1 0 0 0 0,0 1 0 0 0,0-1 0 0 0,1 10 0 0 0,-1-14-336 0 0,1-1 0 0 0,0 1 0 0 0,-1-1 0 0 0,1 1-1 0 0,0-1 1 0 0,0 0 0 0 0,1 0 0 0 0,-1 1 0 0 0,0-1 0 0 0,1 0 0 0 0,-1 0-1 0 0,1 0 1 0 0,0 0 0 0 0,-1-1 0 0 0,1 1 0 0 0,0 0 0 0 0,0-1 0 0 0,0 1-1 0 0,0-1 1 0 0,1 0 0 0 0,-1 0 0 0 0,0 1 0 0 0,1-2 0 0 0,3 2 0 0 0,11 1-5535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4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79 581 2303 0 0,'0'1'102'0'0,"-1"5"-47"0"0,-1-1 0 0 0,1 1 1 0 0,-1-1-1 0 0,0 0 0 0 0,-1 0 0 0 0,1 0 1 0 0,-1 0-1 0 0,-5 7 0 0 0,-5 3 3696 0 0,-2-2 5142 0 0,14-13-8775 0 0,1 0 0 0 0,0 0 0 0 0,0 1 0 0 0,-1-1 1 0 0,1 0-1 0 0,-1 0 0 0 0,1 1 0 0 0,0-1 0 0 0,-1 0 0 0 0,1 0 0 0 0,0 0 0 0 0,-1 0 1 0 0,1 0-1 0 0,-1 0 0 0 0,1 1 0 0 0,0-1 0 0 0,-1 0 0 0 0,1 0 0 0 0,-1 0 1 0 0,1 0-1 0 0,-1-1 0 0 0,1 1 0 0 0,0 0 0 0 0,-1 0 0 0 0,1 0 0 0 0,-1 0 0 0 0,1 0 1 0 0,0 0-1 0 0,-1-1 0 0 0,1 1 0 0 0,0 0 0 0 0,-1 0 0 0 0,1-1 0 0 0,0 1 0 0 0,-1 0 1 0 0,1 0-1 0 0,0-1 0 0 0,-1 1 0 0 0,1 0 0 0 0,0-1 0 0 0,0 1 0 0 0,-1-1 0 0 0,-6-17 1475 0 0,7 16-1639 0 0,-1-5 231 0 0,0 1-1 0 0,0-1 0 0 0,1 0 0 0 0,0 1 0 0 0,0-1 0 0 0,0 0 0 0 0,1 1 1 0 0,0-1-1 0 0,1 1 0 0 0,-1-1 0 0 0,6-11 0 0 0,2-5 149 0 0,23-38 0 0 0,-6 19-251 0 0,1 1 0 0 0,2 2-1 0 0,67-70 1 0 0,-53 64-707 0 0,65-62-4286 0 0,-95 96 4069 0 0,0 0 1 0 0,1 1 0 0 0,0 1 0 0 0,1 0 0 0 0,0 1 0 0 0,28-10 0 0 0,-25 11-5207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4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112 656 10591 0 0,'0'0'488'0'0,"-2"1"-12"0"0,-9 6-156 0 0,-25 10-1 0 0,32-16 492 0 0,0 1 0 0 0,0-1 1 0 0,0 0-1 0 0,0 0 0 0 0,0-1 0 0 0,-5 1 1 0 0,8-1-681 0 0,0 0 1 0 0,0 0-1 0 0,-1 0 1 0 0,1 0-1 0 0,0 0 1 0 0,0 0 0 0 0,0 0-1 0 0,0 0 1 0 0,0-1-1 0 0,0 1 1 0 0,0 0 0 0 0,0-1-1 0 0,0 1 1 0 0,0-1-1 0 0,0 1 1 0 0,0-1 0 0 0,0 0-1 0 0,0 1 1 0 0,0-1-1 0 0,1 0 1 0 0,-1 1-1 0 0,0-1 1 0 0,0 0 0 0 0,1 0-1 0 0,-1 0 1 0 0,0 0-1 0 0,1 0 1 0 0,-1 0 0 0 0,1 0-1 0 0,0 0 1 0 0,-1 0-1 0 0,1 0 1 0 0,0 0-1 0 0,-1 0 1 0 0,1 0 0 0 0,0 0-1 0 0,0 0 1 0 0,0 0-1 0 0,0-2 1 0 0,0-1-30 0 0,1 0 0 0 0,-1 0 0 0 0,1 0 1 0 0,0 0-1 0 0,0 0 0 0 0,1 0 0 0 0,-1 0 0 0 0,4-7 0 0 0,11-17 205 0 0,1 1-1 0 0,37-45 1 0 0,156-160-27 0 0,-162 183-532 0 0,1 1 1 0 0,3 3-1 0 0,80-55 0 0 0,-129 98 23 0 0,0 0-1 0 0,1 0 0 0 0,-1 0 0 0 0,1 0 0 0 0,0 0 1 0 0,0 0-1 0 0,4 0 0 0 0,8 2-3543 0 0,-5 3 2335 0 0</inkml:trace>
  <inkml:trace contextRef="#ctx0" brushRef="#br0" timeOffset="1">925 168 2759 0 0,'0'2'9203'0'0,"-8"28"-701"0"0,-6 0-4936 0 0,-21 29-3479 0 0,13-24 815 0 0,-12 19-478 0 0,8-13-353 0 0,2 2 0 0 0,-23 55 0 0 0,43-87-235 0 0,1 0 0 0 0,-3 19 0 0 0,3 3-3049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4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4607 0 0,'0'0'208'0'0,"-1"1"-9"0"0,-2 0-105 0 0,1 1 0 0 0,0-1-1 0 0,0 1 1 0 0,0 0 0 0 0,1 0-1 0 0,-1-1 1 0 0,0 1 0 0 0,1 0-1 0 0,-3 3 1 0 0,2 0 888 0 0,1-4-635 0 0,1 0-1 0 0,-1-1 1 0 0,1 1 0 0 0,-1 0 0 0 0,1 0 0 0 0,0-1-1 0 0,-1 1 1 0 0,1 0 0 0 0,0 0 0 0 0,0 0 0 0 0,0 0-1 0 0,0 0 1 0 0,0-1 0 0 0,0 1 0 0 0,0 0 0 0 0,0 0-1 0 0,0 0 1 0 0,0 1 0 0 0,0 7 648 0 0,2-7-667 0 0,12 18 273 0 0,41 62 803 0 0,-48-69-1128 0 0,0-1 0 0 0,-1 1 0 0 0,-1 1 0 0 0,0-1 0 0 0,4 16 0 0 0,-6-7 307 0 0,0-1-1 0 0,-1 0 1 0 0,-1 1 0 0 0,-2 28 0 0 0,-15 85 1716 0 0,9-91-1791 0 0,5 7 217 0 0,2-48 735 0 0,2-5-1306 0 0,31-30 22 0 0,-2-1 0 0 0,49-68 0 0 0,-47 57-127 0 0,-10 14-108 0 0,88-110-1253 0 0,-75 99 655 0 0,52-47 1 0 0,-78 80 435 0 0,52-43-1294 0 0,-55 46 996 0 0,0 0 1 0 0,0 1-1 0 0,0 0 0 0 0,0 1 1 0 0,1-1-1 0 0,0 2 1 0 0,11-4-1 0 0,-18 6 229 0 0,1-1 1 0 0,0 1-1 0 0,-1 0 1 0 0,1-1-1 0 0,-1 1 1 0 0,1 0-1 0 0,0 0 1 0 0,-1 0 0 0 0,1 0-1 0 0,-1 1 1 0 0,1-1-1 0 0,0 0 1 0 0,-1 1-1 0 0,1-1 1 0 0,-1 1-1 0 0,3 1 1 0 0,5 5-1501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4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9759 0 0,'0'0'447'0'0,"1"2"-11"0"0,1 6-262 0 0,1 0 1 0 0,0-1-1 0 0,1 0 1 0 0,0 0-1 0 0,0 0 0 0 0,10 13 1 0 0,-11-17 253 0 0,1 1 0 0 0,-1-1 0 0 0,1 1 0 0 0,0-1 0 0 0,0 0 0 0 0,0 0 0 0 0,1-1 0 0 0,-1 1 0 0 0,1-1 0 0 0,-1 0 0 0 0,1 0 0 0 0,9 2 0 0 0,5-1 343 0 0,1 0 0 0 0,0-2 0 0 0,-1 0 0 0 0,1-1 0 0 0,0-1 0 0 0,0-1 0 0 0,27-6 0 0 0,-21 4-577 0 0,1-2 0 0 0,-1-1-1 0 0,49-20 1 0 0,-63 22-137 0 0,-1-1 1 0 0,0 0-1 0 0,0-1 0 0 0,0 0 0 0 0,-1-1 0 0 0,0 0 0 0 0,0-1 1 0 0,-1 0-1 0 0,0 0 0 0 0,11-15 0 0 0,-18 21-87 0 0,0 0 0 0 0,0-1 0 0 0,0 1 0 0 0,0-1 0 0 0,-1 0 1 0 0,1 1-1 0 0,-1-1 0 0 0,0 0 0 0 0,0 0 0 0 0,-1 0 0 0 0,1 0 0 0 0,-1 0 0 0 0,1 0 0 0 0,-1 0 0 0 0,-1-6 0 0 0,0 8 11 0 0,1 0-1 0 0,-1-1 1 0 0,0 1 0 0 0,0 0-1 0 0,1 0 1 0 0,-1 0 0 0 0,-1 0-1 0 0,1 1 1 0 0,0-1-1 0 0,0 0 1 0 0,-1 0 0 0 0,1 1-1 0 0,-1-1 1 0 0,0 1 0 0 0,1-1-1 0 0,-1 1 1 0 0,0-1 0 0 0,0 1-1 0 0,0 0 1 0 0,0 0-1 0 0,0 0 1 0 0,0 0 0 0 0,0 1-1 0 0,0-1 1 0 0,0 0 0 0 0,0 1-1 0 0,0-1 1 0 0,-1 1-1 0 0,-2 0 1 0 0,-7-1-31 0 0,1 1-1 0 0,-1 1 1 0 0,1 0-1 0 0,0 0 1 0 0,0 1-1 0 0,0 1 1 0 0,0 0-1 0 0,0 0 1 0 0,0 1-1 0 0,0 0 1 0 0,1 1-1 0 0,0 0 1 0 0,-10 7-1 0 0,-1 2 31 0 0,0 2-1 0 0,1 0 1 0 0,0 1-1 0 0,-27 32 1 0 0,13-10 97 0 0,-37 55 0 0 0,55-69-11 0 0,2 0-1 0 0,0 1 1 0 0,-18 49 0 0 0,29-66-61 0 0,0 0 0 0 0,1 1 0 0 0,0-1 1 0 0,0 1-1 0 0,1 0 0 0 0,1 0 0 0 0,-1-1 0 0 0,2 1 0 0 0,2 18 0 0 0,-3-24-4 0 0,1-1 0 0 0,0 1 1 0 0,0-1-1 0 0,0 1 0 0 0,1-1 0 0 0,-1 1 0 0 0,1-1 0 0 0,0 0 0 0 0,0 0 1 0 0,0 0-1 0 0,0 0 0 0 0,1 0 0 0 0,-1 0 0 0 0,1-1 0 0 0,-1 1 0 0 0,1-1 0 0 0,0 0 1 0 0,0 1-1 0 0,0-2 0 0 0,1 1 0 0 0,-1 0 0 0 0,0 0 0 0 0,1-1 0 0 0,-1 0 1 0 0,1 0-1 0 0,-1 0 0 0 0,1 0 0 0 0,6 0 0 0 0,9 1-279 0 0,0-2 0 0 0,0 0-1 0 0,0-1 1 0 0,0-1 0 0 0,0-1 0 0 0,-1 0-1 0 0,1-2 1 0 0,-1 0 0 0 0,23-10 0 0 0,-6 0-7276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4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531 296 3223 0 0,'0'-1'9539'0'0,"-1"-7"-8662"0"0,-1-1-1 0 0,1 1 1 0 0,1 0 0 0 0,0-1 0 0 0,0 1-1 0 0,1 0 1 0 0,2-15 0 0 0,19-59 170 0 0,-7 30-387 0 0,-12 43-633 0 0,-1-2 0 0 0,-1 1 0 0 0,2-16 0 0 0,-3 26-32 0 0,0-1 0 0 0,0 0-1 0 0,0 0 1 0 0,0 0 0 0 0,0 0-1 0 0,0 1 1 0 0,0-1 0 0 0,0 0-1 0 0,0 0 1 0 0,0 0 0 0 0,0 1 0 0 0,-1-1-1 0 0,1 0 1 0 0,0 0 0 0 0,0 0-1 0 0,-1 1 1 0 0,1-1 0 0 0,-1 0-1 0 0,1 1 1 0 0,-1-1 0 0 0,1 0-1 0 0,-1 1 1 0 0,1-1 0 0 0,-1 1 0 0 0,1-1-1 0 0,-1 1 1 0 0,0-1 0 0 0,1 1-1 0 0,-1-1 1 0 0,0 1 0 0 0,0-1-1 0 0,1 1 1 0 0,-1 0 0 0 0,0 0 0 0 0,0-1-1 0 0,0 1 1 0 0,1 0 0 0 0,-1 0-1 0 0,0 0 1 0 0,0 0 0 0 0,0 0-1 0 0,1 0 1 0 0,-3 0 0 0 0,0 0-43 0 0,-3 0 0 0 0,0 0 1 0 0,-1 1-1 0 0,1 0 1 0 0,0 0-1 0 0,0 0 1 0 0,0 1-1 0 0,0 0 1 0 0,0 0-1 0 0,0 0 1 0 0,0 1-1 0 0,-6 4 0 0 0,-8 5-86 0 0,-29 23-1 0 0,-264 214 645 0 0,307-244-491 0 0,-7 6 129 0 0,-25 25-1 0 0,34-32-87 0 0,0 0 0 0 0,1 1 0 0 0,0 0 0 0 0,0 0 0 0 0,0 0 0 0 0,0 0 0 0 0,1 0 0 0 0,0 1 0 0 0,0-1 0 0 0,-1 7 0 0 0,2-11-29 0 0,1 0 1 0 0,0 1-1 0 0,0-1 1 0 0,0 0-1 0 0,0 1 0 0 0,0-1 1 0 0,0 1-1 0 0,0-1 1 0 0,0 0-1 0 0,1 1 1 0 0,-1-1-1 0 0,0 0 0 0 0,1 0 1 0 0,-1 1-1 0 0,1-1 1 0 0,-1 0-1 0 0,1 0 1 0 0,0 1-1 0 0,0-1 0 0 0,1 2 1 0 0,0-2 6 0 0,0 1 0 0 0,0 0 1 0 0,0-1-1 0 0,0 1 0 0 0,0-1 0 0 0,1 0 1 0 0,-1 0-1 0 0,0 0 0 0 0,1 0 0 0 0,3 1 1 0 0,3 0 50 0 0,0-1-1 0 0,0 0 1 0 0,0 0 0 0 0,19-1 0 0 0,1-3 32 0 0,-1-1 1 0 0,1-1-1 0 0,41-14 0 0 0,79-37-113 0 0,-133 49-75 0 0,0-2 0 0 0,-1 1-1 0 0,20-16 1 0 0,-30 23 0 0 0,-8 6 56 0 0,-7 9 6 0 0,-72 93 16 0 0,80-104-9 0 0,-1 0 0 0 0,1 1-1 0 0,0-1 1 0 0,1 0 0 0 0,-4 7 0 0 0,5-10-1 0 0,1 1 1 0 0,-1-1 0 0 0,0 1 0 0 0,0-1-1 0 0,1 1 1 0 0,-1-1 0 0 0,0 0-1 0 0,1 1 1 0 0,-1-1 0 0 0,1 0-1 0 0,-1 1 1 0 0,0-1 0 0 0,1 0-1 0 0,-1 1 1 0 0,1-1 0 0 0,-1 0-1 0 0,1 1 1 0 0,-1-1 0 0 0,1 0-1 0 0,-1 0 1 0 0,1 0 0 0 0,-1 0-1 0 0,1 0 1 0 0,0 1 0 0 0,-1-1-2 0 0,5 1-71 0 0,-1-1-1 0 0,1 1 0 0 0,-1-1 1 0 0,1 1-1 0 0,-1-1 0 0 0,0-1 0 0 0,1 1 1 0 0,7-2-1 0 0,34-11-2537 0 0,-18 3-4822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4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34 13359 0 0,'10'-4'210'0'0,"-6"3"-43"0"0,0 0-1 0 0,1-1 1 0 0,-1 0-1 0 0,0 0 1 0 0,4-4 0 0 0,3-2 47 0 0,-4 1 56 0 0,-21 35 4495 0 0,-126 174-1449 0 0,-43 73-2476 0 0,-139 349-68 0 0,150-279-1430 0 0,164-332 412 0 0,-1 0-1 0 0,-13 15 1 0 0,18-23-432 0 0,-1 0 0 0 0,0 0 0 0 0,-1 0 0 0 0,1-1 0 0 0,-1 0 0 0 0,0 0 0 0 0,-8 5 0 0 0,2-5-6008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4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13823 0 0,'0'0'4511'0'0,"2"1"-2843"0"0,41 2-838 0 0,0-1 0 0 0,0-2 0 0 0,58-7 0 0 0,131-31-230 0 0,-124 19-78 0 0,334-69 525 0 0,-320 57-1310 0 0,186-76-1 0 0,-297 103-334 0 0,16-8-572 0 0,-8 4-5288 0 0,-8 3-761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6:0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36 189 2759 0 0,'0'0'10124'0'0,"-2"0"-9312"0"0,-32 10 7444 0 0,48-13-7603 0 0,24-13 143 0 0,-25 11-572 0 0,0 0-1 0 0,17-5 1 0 0,90-9 953 0 0,-118 19-1163 0 0,93-10 366 0 0,-65 9-344 0 0,0-2 0 0 0,0 0 1 0 0,-1-2-1 0 0,55-17 0 0 0,47-32-36 0 0,-76 29 0 0 0,-13 8-123 0 0,-40 16-138 0 0,-2 5-873 0 0,-1 1 592 0 0,1-1 0 0 0,-1 0 0 0 0,0 0 0 0 0,-2 8 0 0 0,-2 1-3279 0 0,3-9 1713 0 0,-3 11-4655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29:4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441 266 8751 0 0,'63'-66'794'0'0,"16"-6"-579"0"0,-27 25 1891 0 0,-3-1 3879 0 0,-48 47-5868 0 0,0 0-1 0 0,0 0 1 0 0,0 0-1 0 0,0-1 0 0 0,0 1 1 0 0,0 0-1 0 0,0-1 1 0 0,-1 1-1 0 0,1-1 1 0 0,0 1-1 0 0,-1-1 1 0 0,1 1-1 0 0,-1-1 0 0 0,1-2 1 0 0,-1 3-93 0 0,0 1 0 0 0,-1 0 0 0 0,1-1 1 0 0,0 1-1 0 0,0-1 0 0 0,0 1 0 0 0,0 0 0 0 0,0-1 0 0 0,0 1 1 0 0,-1 0-1 0 0,1-1 0 0 0,0 1 0 0 0,0 0 0 0 0,0 0 0 0 0,-1-1 1 0 0,1 1-1 0 0,0 0 0 0 0,-1-1 0 0 0,1 1 0 0 0,0 0 1 0 0,0 0-1 0 0,-1 0 0 0 0,0-1 0 0 0,0 1-1 0 0,0-1 1 0 0,0 1-1 0 0,0 0 1 0 0,-1 0-1 0 0,1 0 0 0 0,0-1 1 0 0,0 1-1 0 0,-1 0 0 0 0,1 0 1 0 0,-2 1-1 0 0,-17 2 117 0 0,1 1 1 0 0,-1 1-1 0 0,1 1 0 0 0,-24 10 0 0 0,-72 40-177 0 0,89-43 79 0 0,-36 20 137 0 0,-71 50 0 0 0,99-58-68 0 0,1 1 1 0 0,1 2-1 0 0,-38 41 1 0 0,64-61-90 0 0,-1 0 0 0 0,1 0 1 0 0,0 1-1 0 0,1 0 0 0 0,-8 16 1 0 0,12-22-18 0 0,0-1 0 0 0,0 1 0 0 0,0 0 0 0 0,1-1 1 0 0,-1 1-1 0 0,1 0 0 0 0,0-1 0 0 0,0 1 0 0 0,0 0 1 0 0,0-1-1 0 0,1 6 0 0 0,0-6-4 0 0,-1 0 1 0 0,1-1-1 0 0,0 1 0 0 0,0 0 1 0 0,0-1-1 0 0,0 1 1 0 0,0-1-1 0 0,0 1 0 0 0,0-1 1 0 0,1 1-1 0 0,-1-1 1 0 0,0 0-1 0 0,1 1 0 0 0,-1-1 1 0 0,1 0-1 0 0,-1 0 0 0 0,1 0 1 0 0,3 1-1 0 0,-1 0 15 0 0,1-1 0 0 0,-1 1-1 0 0,1-1 1 0 0,0 0 0 0 0,0-1-1 0 0,-1 1 1 0 0,1-1 0 0 0,0 0 0 0 0,0 0-1 0 0,-1 0 1 0 0,10-2 0 0 0,5-2 102 0 0,30-12 1 0 0,-27 9-60 0 0,26-8 25 0 0,-1-3 0 0 0,0-2 0 0 0,-2-2-1 0 0,45-28 1 0 0,-82 47-86 0 0,-7 5 0 0 0,-4 6 20 0 0,3-8-16 0 0,-7 14 74 0 0,-2 0-1 0 0,-19 26 1 0 0,19-29 77 0 0,0 1 0 0 0,1 0 1 0 0,-13 26-1 0 0,20-36-145 0 0,1 0-1 0 0,-1-1 1 0 0,0 1 0 0 0,1 0-1 0 0,-1-1 1 0 0,1 1 0 0 0,-1 0-1 0 0,1 0 1 0 0,0 0-1 0 0,0-1 1 0 0,-1 1 0 0 0,1 0-1 0 0,1 0 1 0 0,-1 0 0 0 0,0 0-1 0 0,0-1 1 0 0,1 1-1 0 0,-1 0 1 0 0,1 0 0 0 0,0-1-1 0 0,-1 1 1 0 0,1 0 0 0 0,0-1-1 0 0,0 1 1 0 0,0-1-1 0 0,0 1 1 0 0,0-1 0 0 0,0 1-1 0 0,0-1 1 0 0,1 0 0 0 0,-1 0-1 0 0,1 1 1 0 0,-1-1-1 0 0,0 0 1 0 0,1 0 0 0 0,0 0-1 0 0,1 0 1 0 0,3 2-109 0 0,0-1 1 0 0,0 0-1 0 0,0-1 1 0 0,0 0-1 0 0,0 0 0 0 0,1 0 1 0 0,-1 0-1 0 0,0-1 1 0 0,12-1-1 0 0,18-5-1925 0 0,5-4-5664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0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5 11519 0 0,'0'0'2432'0'0,"-11"-4"1587"0"0,8 4-3891 0 0,0 1 1 0 0,-1-1-1 0 0,1 1 0 0 0,0 0 1 0 0,0 0-1 0 0,0 0 0 0 0,0 1 1 0 0,0-1-1 0 0,0 1 0 0 0,0-1 1 0 0,0 1-1 0 0,0 0 0 0 0,1 0 1 0 0,-1 1-1 0 0,1-1 0 0 0,-4 4 1 0 0,-4 6 85 0 0,-1 1 1 0 0,-8 16-1 0 0,8-13 30 0 0,-114 195 708 0 0,35-52-840 0 0,-107 145-48 0 0,158-246-314 0 0,-3-1 0 0 0,-3-3 0 0 0,-78 76 0 0 0,120-127 328 0 0,-2 1-3469 0 0,10-13-1934 0 0,6-9-101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0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177 876 5527 0 0,'0'0'423'0'0,"-2"1"-278"0"0,-60 37 3577 0 0,-4 2 604 0 0,21-22-950 0 0,45-19-3249 0 0,-1-1 0 0 0,1 1 0 0 0,0-1 0 0 0,0 0 0 0 0,-1 1-1 0 0,1-1 1 0 0,0 1 0 0 0,0-1 0 0 0,1 0 0 0 0,-1 1 0 0 0,0-1-1 0 0,1 1 1 0 0,0-3 0 0 0,13-37 384 0 0,3 1 0 0 0,1 0 0 0 0,28-45 0 0 0,-40 75-444 0 0,35-59-17 0 0,2 1-1 0 0,3 3 1 0 0,3 2 0 0 0,3 2 0 0 0,3 2-1 0 0,2 3 1 0 0,2 2 0 0 0,2 3-1 0 0,129-81 1 0 0,-176 124-5 0 0,0 0 1 0 0,1 1-1 0 0,0 1 0 0 0,0 0 0 0 0,0 1 1 0 0,1 0-1 0 0,20-3 0 0 0,-27 7-16 0 0,-1 1-1 0 0,1 0 0 0 0,-1 0 1 0 0,1 0-1 0 0,-1 1 0 0 0,0 0 1 0 0,1 1-1 0 0,-1 0 1 0 0,0 0-1 0 0,0 0 0 0 0,0 1 1 0 0,0 1-1 0 0,-1-1 0 0 0,1 1 1 0 0,11 9-1 0 0,-10-7 17 0 0,-1 1 1 0 0,-1 0-1 0 0,0 0 0 0 0,0 0 0 0 0,0 1 1 0 0,-1 0-1 0 0,0 1 0 0 0,0-1 1 0 0,8 19-1 0 0,-8-13-16 0 0,-1 0 1 0 0,-1 0-1 0 0,0 0 0 0 0,-1 1 1 0 0,0-1-1 0 0,0 20 1 0 0,-2-5-9 0 0,-2 0 0 0 0,-1-1 1 0 0,-1 1-1 0 0,-1 0 0 0 0,-2-1 1 0 0,-15 45-1 0 0,10-41-2 0 0,-1 0 1 0 0,-2-1-1 0 0,-1 0 0 0 0,-2-1 0 0 0,-1-1 0 0 0,-1-1 1 0 0,-2 0-1 0 0,0-1 0 0 0,-29 27 0 0 0,19-27-37 0 0,0-1 1 0 0,-2-1-1 0 0,0-1 0 0 0,-2-3 1 0 0,0 0-1 0 0,-44 17 0 0 0,-10-2-68 0 0,-138 35-1 0 0,178-57-93 0 0,13-3-137 0 0,-1-1 0 0 0,0-2 0 0 0,-53 5 0 0 0,70-13-762 0 0,8-2-4214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0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421 102 8287 0 0,'0'0'639'0'0,"0"-1"-415"0"0,0 0-6 0 0,0-1 0 0 0,-1 1 0 0 0,1 0 0 0 0,0 0 0 0 0,-1 0 0 0 0,1 0 0 0 0,0 0 0 0 0,-1 0 0 0 0,1-1 0 0 0,-1 1 0 0 0,0 0 0 0 0,1 0 0 0 0,-1 1 0 0 0,0-1 0 0 0,0 0 0 0 0,0 0 0 0 0,1 0 0 0 0,-1 0 0 0 0,0 1 0 0 0,-2-2 0 0 0,0-1 260 0 0,-6-9 1136 0 0,8 10-1124 0 0,-1 1-1 0 0,1-1 1 0 0,-1 0 0 0 0,1 0-1 0 0,-1 0 1 0 0,-3-2-1 0 0,4 4-351 0 0,-1 0 0 0 0,0 0 0 0 0,1 0 0 0 0,-1 0 0 0 0,1 0 0 0 0,-1 0 0 0 0,1 0 0 0 0,-1 1 0 0 0,1-1 0 0 0,0 1-1 0 0,-1-1 1 0 0,1 1 0 0 0,-3 1 0 0 0,2-1 30 0 0,-6 3-28 0 0,1 1 0 0 0,-1 0-1 0 0,1 0 1 0 0,0 1 0 0 0,1 0 0 0 0,-1 0 0 0 0,1 0 0 0 0,-8 12 0 0 0,-11 9-77 0 0,-2 0-51 0 0,-43 45-13 0 0,21-20 18 0 0,27-29 16 0 0,-26 33-1 0 0,42-48-24 0 0,1-1 0 0 0,0 1 0 0 0,0 0-1 0 0,1 1 1 0 0,0-1 0 0 0,1 1 0 0 0,0 0 0 0 0,0 0-1 0 0,-1 9 1 0 0,3-14 31 0 0,1 0 1 0 0,-1 0-1 0 0,1 0 1 0 0,0 0-1 0 0,0 0 0 0 0,0 0 1 0 0,1 0-1 0 0,0 0 0 0 0,-1 0 1 0 0,1 0-1 0 0,1-1 0 0 0,-1 1 1 0 0,0 0-1 0 0,3 4 0 0 0,-2-6-18 0 0,0 1 0 0 0,0-1-1 0 0,0 1 1 0 0,0-1 0 0 0,1 0 0 0 0,-1 0-1 0 0,0 0 1 0 0,1 0 0 0 0,0 0 0 0 0,-1-1-1 0 0,1 1 1 0 0,0-1 0 0 0,0 0-1 0 0,0 0 1 0 0,0 0 0 0 0,0 0 0 0 0,0 0-1 0 0,5 0 1 0 0,4 0 17 0 0,0 0 0 0 0,0-1 0 0 0,0-1 0 0 0,0 0 0 0 0,0 0 0 0 0,0-1 0 0 0,0-1 0 0 0,0 0 0 0 0,0-1 0 0 0,17-7 0 0 0,2-4 87 0 0,0-2-1 0 0,41-28 1 0 0,-61 37-121 0 0,-1 1-1 0 0,0-1 1 0 0,-1-1-1 0 0,0 0 1 0 0,0 0-1 0 0,-1-1 1 0 0,0 0 0 0 0,9-17-1 0 0,-13 20-1 0 0,0-1 1 0 0,0 0-1 0 0,-1-1 0 0 0,0 1 1 0 0,0 0-1 0 0,-1-1 0 0 0,-1 0 0 0 0,1 1 1 0 0,-1-1-1 0 0,-1 0 0 0 0,1 0 1 0 0,-2 0-1 0 0,0-8 0 0 0,-2-1-43 0 0,0 0-1 0 0,-1 1 1 0 0,-1 0 0 0 0,0 0-1 0 0,-1 0 1 0 0,-1 1 0 0 0,-1-1-1 0 0,0 2 1 0 0,-20-29 0 0 0,25 40-66 0 0,0 1 1 0 0,0 0 0 0 0,-1-1-1 0 0,1 1 1 0 0,-1 1-1 0 0,1-1 1 0 0,-1 0 0 0 0,0 1-1 0 0,0 0 1 0 0,0 0-1 0 0,0 0 1 0 0,-1 1 0 0 0,1-1-1 0 0,-7-1 1 0 0,9 3-46 0 0,0 0 1 0 0,-1 0-1 0 0,1 0 1 0 0,-1 0-1 0 0,1 0 1 0 0,-1 0-1 0 0,1 0 1 0 0,0 1-1 0 0,-1-1 0 0 0,1 1 1 0 0,-1 0-1 0 0,1 0 1 0 0,0 0-1 0 0,0 0 1 0 0,0 0-1 0 0,-1 0 1 0 0,1 1-1 0 0,0-1 1 0 0,1 1-1 0 0,-1-1 1 0 0,0 1-1 0 0,0 0 0 0 0,1 0 1 0 0,-1 0-1 0 0,1 0 1 0 0,-1 0-1 0 0,1 0 1 0 0,-1 2-1 0 0,-5 9-2014 0 0,3 2-3824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0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7367 0 0,'-1'2'15221'0'0,"-40"45"-13402"0"0,26-32-1355 0 0,-23 32 0 0 0,-14 33-137 0 0,-51 109-1 0 0,100-183-632 0 0,0 1 0 0 0,0-1-1 0 0,1 1 1 0 0,0 0 0 0 0,0 0-1 0 0,0 0 1 0 0,1 0 0 0 0,0 8-1 0 0,1-13-1430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0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9 5527 0 0,'0'0'423'0'0,"3"-1"-278"0"0,7-6 8842 0 0,-18 9-4919 0 0,-5 5-3419 0 0,5-3-191 0 0,-58 31 470 0 0,2 2 0 0 0,-109 84 1 0 0,152-104-900 0 0,7-7-22 0 0,2 0-1 0 0,-1 1 1 0 0,1 1 0 0 0,-16 20-1 0 0,28-32-8 0 0,0 0 0 0 0,0 0-1 0 0,0 0 1 0 0,0 0 0 0 0,0 0-1 0 0,0 0 1 0 0,0 0 0 0 0,-1 0-1 0 0,1 0 1 0 0,0 1 0 0 0,0-1-1 0 0,0 0 1 0 0,0 0 0 0 0,0 0-1 0 0,0 0 1 0 0,0 0 0 0 0,0 0-1 0 0,0 0 1 0 0,0 0 0 0 0,0 0-1 0 0,0 1 1 0 0,0-1 0 0 0,0 0-1 0 0,0 0 1 0 0,0 0 0 0 0,0 0-1 0 0,0 0 1 0 0,0 0 0 0 0,0 0-1 0 0,0 0 1 0 0,0 0 0 0 0,0 1-1 0 0,0-1 1 0 0,0 0 0 0 0,0 0-1 0 0,0 0 1 0 0,1 0 0 0 0,-1 0-1 0 0,0 0 1 0 0,0 0 0 0 0,0 0-1 0 0,0 0 1 0 0,0 0 0 0 0,0 0-1 0 0,0 1 1 0 0,0-1 0 0 0,0 0-1 0 0,0 0 1 0 0,12 12-166 0 0,1 1 1 0 0,22 16-1 0 0,-20-18 139 0 0,-1 1-1 0 0,21 23 1 0 0,-22-20 26 0 0,-1 0 1 0 0,18 31-1 0 0,-27-40 27 0 0,0 0-1 0 0,-1 0 0 0 0,1 0 1 0 0,-1 0-1 0 0,-1 0 0 0 0,1 1 1 0 0,-1-1-1 0 0,0 1 1 0 0,0-1-1 0 0,-1 1 0 0 0,0 0 1 0 0,-1 6-1 0 0,0 1 123 0 0,0-6 26 0 0,0 0-1 0 0,0 0 1 0 0,-4 11 0 0 0,4-16-95 0 0,0 1 0 0 0,-1-1 0 0 0,0 0 0 0 0,0 0 0 0 0,0 0 0 0 0,0 0 0 0 0,0 0 0 0 0,-1 0 0 0 0,1 0 0 0 0,-5 3 0 0 0,-1 0 15 0 0,0-1 0 0 0,0 0 0 0 0,-1 0-1 0 0,1-1 1 0 0,-1 0 0 0 0,0 0 0 0 0,0-1 0 0 0,-12 3-1 0 0,-5 0-24 0 0,-46 4 0 0 0,51-9-98 0 0,0 0 1 0 0,0-2-1 0 0,-22-2 1 0 0,31 1-222 0 0,1 0 0 0 0,0 0 0 0 0,0-1 0 0 0,0-1 0 0 0,1 0 1 0 0,-1 0-1 0 0,-12-8 0 0 0,5-1-1160 0 0,5-2-55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0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38 17135 0 0,'1'-2'786'0'0,"2"-16"344"0"0,-2 17-632 0 0,-3-15 3116 0 0,-156 184-3599 0 0,119-120-16 0 0,-59 92-1 0 0,93-131 4 0 0,0-1 1 0 0,1 1-1 0 0,0-1 0 0 0,1 1 1 0 0,0 1-1 0 0,0-1 0 0 0,-2 18 1 0 0,4-23-2 0 0,1-1 1 0 0,0 1-1 0 0,0 0 0 0 0,0-1 1 0 0,0 1-1 0 0,1-1 1 0 0,0 1-1 0 0,-1-1 0 0 0,1 1 1 0 0,0-1-1 0 0,1 1 0 0 0,-1-1 1 0 0,1 0-1 0 0,-1 1 1 0 0,1-1-1 0 0,0 0 0 0 0,0 0 1 0 0,0 0-1 0 0,1-1 1 0 0,-1 1-1 0 0,1 0 0 0 0,-1-1 1 0 0,1 0-1 0 0,3 3 0 0 0,4 1-1 0 0,0-1 0 0 0,0 0 0 0 0,1-1-1 0 0,-1 0 1 0 0,1 0 0 0 0,0-1-1 0 0,21 3 1 0 0,-5-1 83 0 0,28 10-1 0 0,-54-14-55 0 0,0 0 1 0 0,0 0-1 0 0,-1 0 0 0 0,1-1 1 0 0,0 1-1 0 0,0 0 0 0 0,-1 0 0 0 0,1 0 1 0 0,-1 0-1 0 0,1 0 0 0 0,-1 0 0 0 0,1 1 1 0 0,-1-1-1 0 0,0 0 0 0 0,1 0 1 0 0,-1 0-1 0 0,0 0 0 0 0,0 0 0 0 0,0 1 1 0 0,0-1-1 0 0,0 2 0 0 0,0 1 17 0 0,-1 0 0 0 0,0 0 0 0 0,0 0 1 0 0,0 0-1 0 0,0 0 0 0 0,-1 0 0 0 0,1 0 0 0 0,-1 0 0 0 0,0-1 0 0 0,0 1 0 0 0,0-1 0 0 0,-1 1 0 0 0,1-1 1 0 0,-5 4-1 0 0,-6 7 138 0 0,-28 21 1 0 0,29-26-106 0 0,-10 8-10 0 0,-1-1 0 0 0,-1-1 0 0 0,0-1 0 0 0,0-2 0 0 0,-2 0 0 0 0,-39 12 0 0 0,28-13-76 0 0,-1-2-1 0 0,0-1 1 0 0,0-2-1 0 0,-43 1 0 0 0,76-7-81 0 0,0 0-1 0 0,0 0 0 0 0,0 0 0 0 0,0-1 0 0 0,0 0 0 0 0,-9-3 0 0 0,12 4-48 0 0,1 0-1 0 0,0-1 1 0 0,0 1 0 0 0,0-1-1 0 0,0 0 1 0 0,-1 1-1 0 0,1-1 1 0 0,0 0 0 0 0,0 1-1 0 0,0-1 1 0 0,0 0-1 0 0,0 0 1 0 0,1 0 0 0 0,-1 0-1 0 0,0 0 1 0 0,0 0-1 0 0,0 0 1 0 0,1 0 0 0 0,-1 0-1 0 0,1-1 1 0 0,-1 1-1 0 0,1 0 1 0 0,-1 0 0 0 0,1-1-1 0 0,0 1 1 0 0,0 0 0 0 0,-1 0-1 0 0,1-1 1 0 0,0 1-1 0 0,0 0 1 0 0,1-3 0 0 0,2-13-1930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0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15695 0 0,'0'0'1418'0'0,"-2"0"-1168"0"0,-26 11 54 0 0,0 1 0 0 0,1 1-1 0 0,0 2 1 0 0,-41 29 0 0 0,32-15 32 0 0,-54 56 1 0 0,75-69-226 0 0,1 1 1 0 0,0 1-1 0 0,2 0 0 0 0,0 1 1 0 0,-16 33-1 0 0,26-48-86 0 0,0 0-1 0 0,1 0 0 0 0,0 0 1 0 0,0 0-1 0 0,0 0 1 0 0,0 1-1 0 0,0-1 0 0 0,1 0 1 0 0,0 0-1 0 0,0 1 1 0 0,0-1-1 0 0,0 0 0 0 0,1 1 1 0 0,0-1-1 0 0,0 0 0 0 0,0 0 1 0 0,0 1-1 0 0,2 3 1 0 0,-1-4-16 0 0,1-1 0 0 0,-1 1 0 0 0,1 0 0 0 0,0-1 0 0 0,0 1 0 0 0,0-1 0 0 0,0 0 0 0 0,0 0 0 0 0,1 0 0 0 0,-1-1 0 0 0,1 1 0 0 0,0-1 1 0 0,0 0-1 0 0,0 0 0 0 0,0 0 0 0 0,0-1 0 0 0,7 3 0 0 0,9 1 88 0 0,0-1 0 0 0,0-1-1 0 0,1-1 1 0 0,0 0 0 0 0,-1-2 0 0 0,1 0 0 0 0,0-2 0 0 0,-1 0 0 0 0,1-1-1 0 0,-1-1 1 0 0,0-1 0 0 0,0 0 0 0 0,0-2 0 0 0,-1-1 0 0 0,0 0 0 0 0,19-12-1 0 0,-32 17 25 0 0,-1-1 0 0 0,0 0 0 0 0,0 1-1 0 0,0-2 1 0 0,0 1 0 0 0,-1-1 0 0 0,1 0-1 0 0,4-7 1 0 0,-7 9-64 0 0,0-1 1 0 0,0 0-1 0 0,0-1 0 0 0,0 1 0 0 0,-1 0 1 0 0,0 0-1 0 0,1-1 0 0 0,-2 1 0 0 0,1-1 0 0 0,0 1 1 0 0,-1-1-1 0 0,0-6 0 0 0,-1-1 28 0 0,0 1-1 0 0,-1-1 1 0 0,-1 1 0 0 0,0-1-1 0 0,0 1 1 0 0,-1 0 0 0 0,-8-17-1 0 0,1 8-214 0 0,-1 1-1 0 0,-28-35 0 0 0,33 45-550 0 0,-2-2 741 0 0,0 1 0 0 0,-12-11-1 0 0,-2 5-2502 0 0,20 15 1594 0 0,1 0 0 0 0,-1 0-1 0 0,1 0 1 0 0,-1 0 0 0 0,1 1-1 0 0,-1-1 1 0 0,0 1 0 0 0,-3 0-1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0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37 352 10591 0 0,'0'0'819'0'0,"-1"2"-534"0"0,-13 33 1278 0 0,-8-1 8914 0 0,31-43-9627 0 0,-6 6-692 0 0,194-171 1230 0 0,-135 124-1406 0 0,90-55 0 0 0,-122 89-57 0 0,0 0 1 0 0,1 2-1 0 0,61-19 0 0 0,-81 30 22 0 0,-11 3 52 0 0,0 0 0 0 0,1 0 0 0 0,-1 0 0 0 0,0 0 0 0 0,0 0 0 0 0,0 0 0 0 0,0 0 0 0 0,0 0 0 0 0,0 0 0 0 0,0 0 0 0 0,0 0 0 0 0,0 0 0 0 0,1 0 0 0 0,-1 0 0 0 0,0 0 0 0 0,0 0 0 0 0,0 0 0 0 0,0 0 0 0 0,0 0 0 0 0,0 0 0 0 0,0 0 0 0 0,0 0 0 0 0,0 0 0 0 0,0 1 0 0 0,1-1 0 0 0,-1 0 0 0 0,0 0 0 0 0,0 0 0 0 0,0 0 0 0 0,0 0 0 0 0,0 0 0 0 0,0 0 0 0 0,0 0 0 0 0,0 0 0 0 0,0 0 0 0 0,0 0 0 0 0,0 0 0 0 0,0 1 0 0 0,0-1 0 0 0,0 0 0 0 0,0 0 0 0 0,0 0 0 0 0,0 0 0 0 0,0 0 0 0 0,0 0 0 0 0,0 0 0 0 0,0 0 0 0 0,0 0 0 0 0,0 0 0 0 0,0 1 0 0 0,0-1 0 0 0,0 0 0 0 0,4 21 8 0 0,-1 1 0 0 0,0 32 0 0 0,-2-28 9 0 0,7 40 0 0 0,-5-52-11 0 0,0 0-1 0 0,1-1 1 0 0,0 1-1 0 0,1-1 1 0 0,1 0 0 0 0,0 0-1 0 0,1-1 1 0 0,0 0-1 0 0,1 0 1 0 0,1 0-1 0 0,-1-1 1 0 0,2 0 0 0 0,11 10-1 0 0,-3-3-15 0 0,-13-12-4 0 0,0-1 0 0 0,1 0 0 0 0,-1 0 0 0 0,1 0 0 0 0,0-1 0 0 0,0 0 0 0 0,0 0 0 0 0,1 0 0 0 0,10 3 0 0 0,-13-5-208 0 0,0-1 0 0 0,0 0 1 0 0,0 0-1 0 0,1 0 0 0 0,-1-1 1 0 0,1 0-1 0 0,-1 1 0 0 0,0-1 1 0 0,1-1-1 0 0,-1 1 0 0 0,0-1 1 0 0,1 0-1 0 0,3-1 0 0 0,5-2-1210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0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5 7831 0 0,'-9'-5'11464'0'0,"7"8"-10933"0"0,-336 598 2382 0 0,232-409-2901 0 0,83-155-536 0 0,-44 56 0 0 0,66-91 23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6:0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5063 0 0,'0'0'19344'0'0,"0"2"-19264"0"0,1 0-49 0 0,-1 1-25 0 0,-5 11 264 0 0,0 0-163 0 0,7-16 55 0 0,3-2-98 0 0,19-13-53 0 0,-23 16 203 0 0,-2 3-167 0 0,0 0 0 0 0,1-1 0 0 0,-1 1-1 0 0,-1-1 1 0 0,1 1 0 0 0,0 0-1 0 0,0-1 1 0 0,-3 3 0 0 0,-3 4 143 0 0,6-7-157 0 0,-5 11 326 0 0,5-11-262 0 0,-8 3-4270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0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17 650 10191 0 0,'0'0'920'0'0,"-2"2"-754"0"0,-11 6 6074 0 0,13-8-6195 0 0,0 0 0 0 0,0 0 0 0 0,0 0 0 0 0,-1 0 0 0 0,1-1 0 0 0,0 1 0 0 0,0 0 0 0 0,0 0 0 0 0,0 0 0 0 0,0 0-1 0 0,0-1 1 0 0,0 1 0 0 0,0 0 0 0 0,0 0 0 0 0,0 0 0 0 0,0 0 0 0 0,0-1 0 0 0,0 1 0 0 0,0 0 0 0 0,0 0-1 0 0,0 0 1 0 0,0 0 0 0 0,0-1 0 0 0,0 1 0 0 0,0 0 0 0 0,0 0 0 0 0,0 0 0 0 0,0 0 0 0 0,1 0 0 0 0,-1-1 0 0 0,0 1-1 0 0,0 0 1 0 0,0 0 0 0 0,0 0 0 0 0,0 0 0 0 0,0 0 0 0 0,0 0 0 0 0,1-1 0 0 0,14-21-223 0 0,-14 20 774 0 0,48-72 503 0 0,-29 42-966 0 0,29-36 1 0 0,-17 31-130 0 0,2 2 0 0 0,41-33 1 0 0,83-55-8 0 0,-136 106 13 0 0,87-61 212 0 0,-88 65-152 0 0,1 0 0 0 0,0 2 0 0 0,32-12 0 0 0,-45 20-45 0 0,12-5 195 0 0,-1 1 0 0 0,1 1 1 0 0,0 1-1 0 0,28-3 0 0 0,-43 8-152 0 0,-1 0 0 0 0,1 0 0 0 0,0 0 0 0 0,-1 1 0 0 0,1 0 0 0 0,-1 0 0 0 0,0 0 0 0 0,1 1 0 0 0,7 3 0 0 0,-10-3-43 0 0,0-1 0 0 0,1 2 0 0 0,-1-1 0 0 0,0 0 0 0 0,0 1 0 0 0,0-1 1 0 0,-1 1-1 0 0,1 0 0 0 0,-1 0 0 0 0,1 0 0 0 0,-1 0 0 0 0,0 0 0 0 0,0 0 0 0 0,0 1 0 0 0,1 4 0 0 0,-1 0-9 0 0,1 0-1 0 0,-2 0 1 0 0,1 0 0 0 0,-1 0-1 0 0,0 0 1 0 0,-1 0 0 0 0,0 1-1 0 0,0-1 1 0 0,-1 0 0 0 0,0 0-1 0 0,-1 0 1 0 0,1 1 0 0 0,-2-2-1 0 0,1 1 1 0 0,-6 12 0 0 0,-5 8 50 0 0,-1 0 0 0 0,-30 44 0 0 0,18-34-51 0 0,-2-3-1 0 0,-1 0 1 0 0,-35 30-1 0 0,-108 85-288 0 0,151-133 191 0 0,0-1-1 0 0,-46 25 1 0 0,57-36-21 0 0,0 0 1 0 0,0-1-1 0 0,0-1 1 0 0,-1 1-1 0 0,0-2 1 0 0,0 1-1 0 0,1-2 1 0 0,-1 1-1 0 0,-21-1 1 0 0,24-2-66 0 0,0 0 0 0 0,0 0 0 0 0,-1 0 0 0 0,2-1 1 0 0,-1 0-1 0 0,-13-6 0 0 0,20 8 127 0 0,-1-1 0 0 0,0 0 0 0 0,1 1 0 0 0,-1-1 0 0 0,1 0 0 0 0,-1 0 0 0 0,1 0 0 0 0,0 0 0 0 0,-1 0 0 0 0,1-1 0 0 0,0 1 0 0 0,0 0 0 0 0,0 0 0 0 0,0-1 0 0 0,0 1 0 0 0,0-1 0 0 0,0 1 0 0 0,0-1 0 0 0,1 1 1 0 0,-1-1-1 0 0,0 0 0 0 0,1 1 0 0 0,0-1 0 0 0,-1 0 0 0 0,1 1 0 0 0,0-1 0 0 0,0 0 0 0 0,0 0 0 0 0,0 1 0 0 0,0-1 0 0 0,0 0 0 0 0,0 1 0 0 0,1-1 0 0 0,-1 0 0 0 0,0 0 0 0 0,1 1 0 0 0,0-1 0 0 0,0-1 0 0 0,2-2-273 0 0,0 0 0 0 0,0 0 0 0 0,0 0 0 0 0,0 1-1 0 0,1-1 1 0 0,0 1 0 0 0,0 0 0 0 0,0 0 0 0 0,1 0 0 0 0,6-4 0 0 0,14-7-5731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10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1 710 13359 0 0,'14'5'745'0'0,"23"5"-1"0"0,-24-7-544 0 0,26 9 1 0 0,-28-7 4767 0 0,-11-8-4032 0 0,-2-9-535 0 0,1 0 0 0 0,0 0 1 0 0,1 0-1 0 0,1-1 1 0 0,0 1-1 0 0,5-23 0 0 0,-1 16-222 0 0,1 0 0 0 0,0 1-1 0 0,17-32 1 0 0,0 11-221 0 0,1 1 1 0 0,58-69-1 0 0,-42 61-175 0 0,1 2 0 0 0,68-55 0 0 0,-78 75-136 0 0,1 1 1 0 0,0 2 0 0 0,2 1-1 0 0,65-29 1 0 0,-89 46 116 0 0,0-1 0 0 0,0 1 0 0 0,0 1 0 0 0,0 0-1 0 0,18-1 1 0 0,-22 2-60 0 0,0 1-1 0 0,0 1 1 0 0,0-1-1 0 0,0 1 1 0 0,0 0-1 0 0,0 0 1 0 0,0 1-1 0 0,0 0 1 0 0,0 0 0 0 0,-1 0-1 0 0,7 4 1 0 0,6 7-1030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1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416 123 12751 0 0,'2'-2'587'0'0,"2"-5"-363"0"0,-1 0 0 0 0,1-1 1 0 0,-1 0-1 0 0,0 1 0 0 0,-1-1 1 0 0,0 0-1 0 0,0 0 0 0 0,-1 0 0 0 0,1-14 1 0 0,-2 21-132 0 0,0 0 1 0 0,0 0 0 0 0,-1 0 0 0 0,1 0-1 0 0,0 0 1 0 0,-1 0 0 0 0,1 0 0 0 0,-1 0-1 0 0,1 0 1 0 0,-1 0 0 0 0,0 0 0 0 0,1 0 0 0 0,-1 0-1 0 0,0 0 1 0 0,0 0 0 0 0,1 1 0 0 0,-1-1-1 0 0,0 0 1 0 0,0 1 0 0 0,0-1 0 0 0,-1 0-1 0 0,-1-1 4 0 0,1 1-1 0 0,-1 0 0 0 0,0 0 1 0 0,0 0-1 0 0,1 0 1 0 0,-6-1-1 0 0,1 1-6 0 0,-1 1 0 0 0,0 0 0 0 0,0 1 0 0 0,1-1 0 0 0,-1 1 0 0 0,0 1 1 0 0,1 0-1 0 0,-1 0 0 0 0,-9 4 0 0 0,2 0 53 0 0,-1 1 1 0 0,1 1-1 0 0,-17 11 1 0 0,8-1 78 0 0,2 1 1 0 0,0 1 0 0 0,0 1 0 0 0,2 1 0 0 0,-19 27 0 0 0,24-30-178 0 0,1 0-1 0 0,1 2 1 0 0,-13 27 0 0 0,22-39-37 0 0,0 1 1 0 0,0-1 0 0 0,1 1 0 0 0,0 0 0 0 0,1 0 0 0 0,0 0 0 0 0,1 0 0 0 0,0 0 0 0 0,0 0 0 0 0,2 13 0 0 0,-1-18 6 0 0,1-1-1 0 0,0 1 1 0 0,0-1 0 0 0,0 1-1 0 0,1-1 1 0 0,-1 0-1 0 0,1 1 1 0 0,0-1 0 0 0,1 0-1 0 0,-1 0 1 0 0,0-1 0 0 0,1 1-1 0 0,0 0 1 0 0,6 5-1 0 0,-4-5 36 0 0,0 0-1 0 0,0 0 0 0 0,1-1 0 0 0,-1 0 0 0 0,1 0 0 0 0,0 0 0 0 0,0-1 0 0 0,0 0 0 0 0,11 3 0 0 0,-5-3 17 0 0,0 0 0 0 0,-1-1 1 0 0,1 0-1 0 0,0-1 0 0 0,0-1 0 0 0,0 0 0 0 0,0 0 0 0 0,-1-1 1 0 0,1 0-1 0 0,0-1 0 0 0,11-5 0 0 0,-11 3-19 0 0,0-1 0 0 0,0 0 0 0 0,-1-1 0 0 0,0 0 0 0 0,0 0 0 0 0,-1-1 0 0 0,1-1 0 0 0,-2 0 0 0 0,1 0 0 0 0,-2-1 0 0 0,1 0 1 0 0,-1 0-1 0 0,-1-1 0 0 0,0 0 0 0 0,0-1 0 0 0,-1 1 0 0 0,0-1 0 0 0,-1 0 0 0 0,-1-1 0 0 0,0 1 0 0 0,3-19 0 0 0,-1-1 50 0 0,-1 0 0 0 0,-2-1-1 0 0,-1-44 1 0 0,-3 58-1677 0 0,-6-33 0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1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79 11055 0 0,'9'-9'321'0'0,"0"-1"-1"0"0,-1 0 1 0 0,11-16-1 0 0,-14 19-402 0 0,-1 3-1989 0 0,6-8 12026 0 0,-18 15-6136 0 0,-189 127-3072 0 0,170-109-617 0 0,0 2-1 0 0,2 1 0 0 0,1 0 0 0 0,-38 51 0 0 0,61-74-129 0 0,-75 111 0 0 0,63-90 0 0 0,0 1 0 0 0,2 1 0 0 0,-11 29 0 0 0,20-49 0 0 0,-1 1 0 0 0,2 14 0 0 0,1-17-5 0 0,0-1-1 0 0,0 1 1 0 0,0 0 0 0 0,1 0-1 0 0,-1-1 1 0 0,0 1-1 0 0,1 0 1 0 0,-1 0 0 0 0,1-1-1 0 0,0 1 1 0 0,-1-1 0 0 0,1 1-1 0 0,0 0 1 0 0,0-1-1 0 0,0 0 1 0 0,0 1 0 0 0,0-1-1 0 0,3 3 1 0 0,-2-3-17 0 0,1 1 0 0 0,-1 0 0 0 0,1-1-1 0 0,-1 0 1 0 0,1 0 0 0 0,0 0 0 0 0,0 0 0 0 0,-1 0 0 0 0,1 0 0 0 0,4 0 0 0 0,6 0-85 0 0,-1-1 1 0 0,1 0 0 0 0,0 0 0 0 0,13-4-1 0 0,-23 4 91 0 0,0 0-39 0 0,36-5-1889 0 0,-1-1-1 0 0,50-15 1 0 0,-60 10 29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1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44 2303 0 0,'-2'1'167'0'0,"-2"0"670"0"0,0 1-1 0 0,-1 0 1 0 0,1 0-1 0 0,1 0 1 0 0,-1 1-1 0 0,0-1 1 0 0,0 1-1 0 0,1 0 1 0 0,-4 5-1 0 0,5-7 326 0 0,2 2-393 0 0,0-2-637 0 0,-1 1-1 0 0,1 0 1 0 0,0 0 0 0 0,0 0 0 0 0,0 0-1 0 0,0 0 1 0 0,0 0 0 0 0,1 0 0 0 0,-1 0-1 0 0,0-1 1 0 0,1 1 0 0 0,-1 0 0 0 0,1 0-1 0 0,0 0 1 0 0,0-1 0 0 0,0 1 0 0 0,0 0-1 0 0,0-1 1 0 0,0 1 0 0 0,0-1-1 0 0,0 1 1 0 0,0-1 0 0 0,1 0 0 0 0,-1 1-1 0 0,1-1 1 0 0,-1 0 0 0 0,1 0 0 0 0,-1 0-1 0 0,1 0 1 0 0,0 0 0 0 0,-1 0 0 0 0,1 0-1 0 0,0-1 1 0 0,0 1 0 0 0,3 0 0 0 0,4 1 236 0 0,1 0 1 0 0,0 0-1 0 0,0-1 1 0 0,0-1-1 0 0,0 1 1 0 0,0-1 0 0 0,13-3-1 0 0,70-14 1234 0 0,-89 16-1544 0 0,256-60 2201 0 0,-247 58-2205 0 0,1 0-32 0 0,0-1-1 0 0,0 0 1 0 0,0-1 0 0 0,14-8 0 0 0,-19 5-34 0 0,-9 7 6 0 0,0 1 0 0 0,0-1 1 0 0,0 1-1 0 0,0 0 0 0 0,0-1 0 0 0,0 1 0 0 0,0-1 0 0 0,0 1 0 0 0,0-1 0 0 0,0 1 1 0 0,0 0-1 0 0,-1-1 0 0 0,1 1 0 0 0,0-1 0 0 0,0 1 0 0 0,0 0 0 0 0,-1-1 1 0 0,1 1-1 0 0,0 0 0 0 0,0-1 0 0 0,-1 1 0 0 0,1 0 0 0 0,0-1 0 0 0,-1 1 0 0 0,1 0 1 0 0,-1-1-1 0 0,1 1 0 0 0,0 0 0 0 0,-1 0 0 0 0,1 0 0 0 0,-1 0 0 0 0,1-1 1 0 0,0 1-1 0 0,-1 0 0 0 0,1 0 0 0 0,-1 0 0 0 0,1 0 0 0 0,-1 0 0 0 0,-19-3-157 0 0,4 3 146 0 0,1 0 0 0 0,-1 1 0 0 0,1 1 1 0 0,-1 0-1 0 0,1 1 0 0 0,-16 5 0 0 0,8 0-27 0 0,0 1 1 0 0,1 1-1 0 0,-27 16 1 0 0,-8 10-75 0 0,-92 80 0 0 0,143-111 118 0 0,-30 26 0 0 0,0 1 0 0 0,-42 49 0 0 0,75-77 3 0 0,1 0-1 0 0,-1 0 1 0 0,1 0-1 0 0,-1 0 1 0 0,1 0-1 0 0,0 1 1 0 0,1-1 0 0 0,-1 1-1 0 0,1-1 1 0 0,0 1-1 0 0,0 0 1 0 0,0-1-1 0 0,0 9 1 0 0,1-11-3 0 0,0 0 1 0 0,1 1-1 0 0,-1-1 1 0 0,0 0-1 0 0,1 0 1 0 0,0 1-1 0 0,-1-1 0 0 0,1 0 1 0 0,0 0-1 0 0,0 0 1 0 0,0 0-1 0 0,0 0 1 0 0,1 0-1 0 0,-1 0 1 0 0,1 0-1 0 0,-1 0 1 0 0,1-1-1 0 0,-1 1 0 0 0,1 0 1 0 0,0-1-1 0 0,0 0 1 0 0,0 1-1 0 0,0-1 1 0 0,0 0-1 0 0,0 0 1 0 0,0 0-1 0 0,0 0 1 0 0,0 0-1 0 0,4 0 0 0 0,6 2-44 0 0,1-1 0 0 0,0 0 0 0 0,-1-1 0 0 0,1 0 0 0 0,15-2 0 0 0,63-9-2169 0 0,-46 2-15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1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39 10135 0 0,'3'-5'517'0'0,"-2"3"-437"0"0,0 1-1 0 0,0-1 1 0 0,-1 1-1 0 0,1-1 0 0 0,0 0 1 0 0,-1 0-1 0 0,1 1 1 0 0,-1-1-1 0 0,1 0 1 0 0,-7-10 7977 0 0,-1 8-6955 0 0,5 4-1013 0 0,-1-1-1 0 0,1 1 1 0 0,-1 0 0 0 0,1 0 0 0 0,-1 1 0 0 0,1-1-1 0 0,0 0 1 0 0,-1 1 0 0 0,1-1 0 0 0,-1 1-1 0 0,1 0 1 0 0,0 0 0 0 0,0 0 0 0 0,-1 0 0 0 0,-1 1-1 0 0,-4 3 95 0 0,0 0 0 0 0,-11 9 0 0 0,5-3-24 0 0,1 1 0 0 0,1 0-1 0 0,0 1 1 0 0,-13 19 0 0 0,18-23-144 0 0,1 1 0 0 0,0 0-1 0 0,1 0 1 0 0,0 1 0 0 0,1 0 0 0 0,0 0-1 0 0,-4 18 1 0 0,7-27-15 0 0,1 0 0 0 0,-1 0 0 0 0,1 0 0 0 0,0 1 0 0 0,-1-1 0 0 0,1 0 0 0 0,0 0 0 0 0,1 0 0 0 0,-1 1 0 0 0,0-1 0 0 0,0 0 0 0 0,1 0 0 0 0,0 3 0 0 0,2 3 0 0 0,-1-1 0 0 0,1 0 0 0 0,0 0 0 0 0,0 0 0 0 0,1-1 0 0 0,0 1 0 0 0,7 9 0 0 0,1 2 0 0 0,-3-6 1 0 0,18 21 0 0 0,-16-21 111 0 0,17 24 0 0 0,-26-33-74 0 0,0 1 0 0 0,0 0 0 0 0,0 0 0 0 0,0 0-1 0 0,0 0 1 0 0,-1 0 0 0 0,0 0 0 0 0,0 1 0 0 0,0-1-1 0 0,0 0 1 0 0,-1 6 0 0 0,0-5-10 0 0,-1 0 0 0 0,0 1-1 0 0,0-1 1 0 0,0 0 0 0 0,-1 0-1 0 0,1 0 1 0 0,-1 0 0 0 0,0 0 0 0 0,-1-1-1 0 0,0 1 1 0 0,1-1 0 0 0,-1 1 0 0 0,-1-1-1 0 0,1 0 1 0 0,0 0 0 0 0,-1 0-1 0 0,0-1 1 0 0,0 1 0 0 0,-5 2 0 0 0,-8 6-5 0 0,0-1 0 0 0,-1 0 1 0 0,-27 11-1 0 0,23-13-91 0 0,-1 0 0 0 0,-1-2 0 0 0,1 0 1 0 0,-1-1-1 0 0,0-2 0 0 0,-43 3 0 0 0,47-6-162 0 0,0-1-1 0 0,0-1 1 0 0,1-1 0 0 0,-1-1-1 0 0,0 0 1 0 0,1-2 0 0 0,0 0-1 0 0,-32-14 1 0 0,45 17 49 0 0,1-1-1 0 0,0 0 1 0 0,0 0-1 0 0,1 0 1 0 0,-1 0-1 0 0,1-1 1 0 0,-6-5-1 0 0,8 7 30 0 0,1 0 0 0 0,-1 0 0 0 0,1 0 0 0 0,0 0 0 0 0,0 0 0 0 0,-1 0 0 0 0,1 0 0 0 0,1 0 0 0 0,-1 0 0 0 0,0-1 0 0 0,0 1 0 0 0,1 0 0 0 0,-1 0 0 0 0,1-1 0 0 0,0 1 0 0 0,0 0 0 0 0,0-1 0 0 0,0 1 0 0 0,0-1 0 0 0,1-2 0 0 0,6-15-1736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1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48 10591 0 0,'1'-1'118'0'0,"1"-1"0"0"0,-1 0 0 0 0,0 1-1 0 0,0-1 1 0 0,0 0 0 0 0,0 0 0 0 0,0 1-1 0 0,-1-1 1 0 0,1 0 0 0 0,0 0 0 0 0,-1 0-1 0 0,0 0 1 0 0,1 0 0 0 0,-1 0 0 0 0,0 0-1 0 0,0 0 1 0 0,0 0 0 0 0,-1-4 0 0 0,1 5-14 0 0,0 1 0 0 0,-1-1 1 0 0,1 1-1 0 0,-1 0 0 0 0,1-1 1 0 0,0 1-1 0 0,-1 0 0 0 0,1-1 1 0 0,-1 1-1 0 0,1 0 0 0 0,-1 0 0 0 0,1-1 1 0 0,-1 1-1 0 0,1 0 0 0 0,-1 0 1 0 0,0 0-1 0 0,1 0 0 0 0,-1 0 1 0 0,1 0-1 0 0,-1 0 0 0 0,-1-1 214 0 0,-4 0-24 0 0,0 0 1 0 0,-1 1 0 0 0,1 0-1 0 0,-1 0 1 0 0,1 0 0 0 0,-1 1-1 0 0,1-1 1 0 0,-1 2 0 0 0,1-1-1 0 0,0 1 1 0 0,-12 4 0 0 0,-5 4 405 0 0,-36 22 1 0 0,55-29-608 0 0,-191 123 1683 0 0,87-53-1501 0 0,74-51-242 0 0,-66 46-11 0 0,89-59-22 0 0,0 0 0 0 0,1 1-1 0 0,0 0 1 0 0,0 1 0 0 0,2 0-1 0 0,-12 16 1 0 0,19-25-2 0 0,0-1 0 0 0,0 1 0 0 0,0 0 0 0 0,0 0 0 0 0,0 0-1 0 0,0 0 1 0 0,1 0 0 0 0,-1 0 0 0 0,1 0 0 0 0,-1 0 0 0 0,1 0 0 0 0,0 0-1 0 0,0 1 1 0 0,-1-1 0 0 0,2 0 0 0 0,-1 0 0 0 0,0 0 0 0 0,0 0 0 0 0,1 0 0 0 0,-1 0-1 0 0,1 0 1 0 0,0 0 0 0 0,-1 0 0 0 0,1 0 0 0 0,1 2 0 0 0,1-1-14 0 0,-1 0 0 0 0,1-1 0 0 0,0 1 0 0 0,-1-1 0 0 0,1 1 0 0 0,0-1-1 0 0,0 0 1 0 0,1 0 0 0 0,-1-1 0 0 0,0 1 0 0 0,1-1 0 0 0,-1 1 0 0 0,8 1 0 0 0,126 25-273 0 0,-2-1 136 0 0,-114-22 132 0 0,-1 2-1 0 0,0 0 0 0 0,0 1 0 0 0,25 15 1 0 0,-36-18 101 0 0,-1 1 0 0 0,1 0 0 0 0,-1 0 0 0 0,-1 1 0 0 0,1 0 1 0 0,-1 0-1 0 0,0 1 0 0 0,-1-1 0 0 0,0 1 0 0 0,0 1 1 0 0,6 11-1 0 0,-10-15-1 0 0,0 0 1 0 0,0 0-1 0 0,0 0 1 0 0,-1 1-1 0 0,0-1 1 0 0,0 0-1 0 0,0 1 1 0 0,0-1-1 0 0,-1 1 1 0 0,0-1-1 0 0,0 1 1 0 0,-1-1-1 0 0,1 1 1 0 0,-1-1-1 0 0,0 0 1 0 0,-1 1-1 0 0,1-1 1 0 0,-1 0-1 0 0,0 0 1 0 0,-1 0-1 0 0,1 0 1 0 0,-4 5-1 0 0,-2 1 12 0 0,0 0 1 0 0,-1-1-1 0 0,0 0 0 0 0,-1-1 0 0 0,0 0 1 0 0,0-1-1 0 0,-1 0 0 0 0,-22 12 0 0 0,4-4 14 0 0,-1-2 0 0 0,-45 15 0 0 0,52-22-78 0 0,0-1 0 0 0,-46 5 0 0 0,-49-3-77 0 0,112-8 46 0 0,-53 2-1448 0 0,-99-12 1 0 0,123 6-641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1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476 358 2303 0 0,'0'0'102'0'0,"0"2"-1"0"0,0 22 16400 0 0,13-30-16313 0 0,-6 2-155 0 0,0 0 1 0 0,-1 0-1 0 0,1 0 0 0 0,-1-1 1 0 0,0 0-1 0 0,0 0 0 0 0,-1-1 0 0 0,1 1 1 0 0,-1-1-1 0 0,0-1 0 0 0,4-6 0 0 0,7-13 97 0 0,17-40-1 0 0,-30 59-119 0 0,7-12 26 0 0,-2-2 0 0 0,7-20 0 0 0,-13 34-29 0 0,0-1 0 0 0,-1 1-1 0 0,0 0 1 0 0,0-1 0 0 0,-1 1 0 0 0,1 0 0 0 0,-2-1 0 0 0,1 1-1 0 0,-3-13 1 0 0,2 17-7 0 0,1 1 0 0 0,-1 0 0 0 0,0 0 0 0 0,1 0 0 0 0,-1 0 0 0 0,0 0 0 0 0,0 0 0 0 0,0 0 0 0 0,-1 0 1 0 0,1 0-1 0 0,0 0 0 0 0,-1 1 0 0 0,1-1 0 0 0,-1 1 0 0 0,0-1 0 0 0,1 1 0 0 0,-1-1 0 0 0,0 1 0 0 0,0 0 0 0 0,0 0 0 0 0,0 0 0 0 0,0 0 0 0 0,0 0 0 0 0,0 0 0 0 0,0 1 0 0 0,-1-1 0 0 0,1 1 0 0 0,0-1 0 0 0,0 1 0 0 0,0 0 0 0 0,-1 0 0 0 0,1 0 0 0 0,0 0 0 0 0,-3 1 0 0 0,-7 1-2 0 0,0 0-1 0 0,0 1 1 0 0,0 1-1 0 0,-21 9 1 0 0,27-11-1 0 0,-34 16-25 0 0,2 2 1 0 0,0 1-1 0 0,1 1 1 0 0,-66 54-1 0 0,40-22 180 0 0,-79 84 0 0 0,137-132-122 0 0,0 0 0 0 0,0 1 0 0 0,1-1 0 0 0,0 1 0 0 0,0 0 1 0 0,0 0-1 0 0,1 0 0 0 0,-5 14 0 0 0,8-18-8 0 0,-1 0 0 0 0,0 1 0 0 0,1-1 0 0 0,-1 0 0 0 0,1 0 0 0 0,0 1 0 0 0,0-1 0 0 0,0 0 0 0 0,1 0 0 0 0,-1 1 0 0 0,1-1 0 0 0,0 0 0 0 0,0 0 1 0 0,0 0-1 0 0,0 0 0 0 0,0 0 0 0 0,1 0 0 0 0,-1 0 0 0 0,1 0 0 0 0,0-1 0 0 0,0 1 0 0 0,0 0 0 0 0,4 3 0 0 0,1 0 43 0 0,1-1 0 0 0,-1 0 0 0 0,1 0 1 0 0,0-1-1 0 0,0 0 0 0 0,0 0 0 0 0,0-1 0 0 0,1 0 0 0 0,0 0 0 0 0,-1-1 0 0 0,1 0 0 0 0,0-1 0 0 0,0 0 0 0 0,0 0 1 0 0,11-1-1 0 0,5-1 49 0 0,0-2 0 0 0,0 0 1 0 0,-1-1-1 0 0,32-10 0 0 0,-43 11-105 0 0,-1-1-1 0 0,1-1 0 0 0,-1 0 0 0 0,0 0 1 0 0,19-13-1 0 0,-27 16-6 0 0,0-2 0 0 0,-1 1-1 0 0,1 0 1 0 0,0-1 0 0 0,-1 0 0 0 0,0 1 0 0 0,0-1 0 0 0,0-1-1 0 0,0 1 1 0 0,-1 0 0 0 0,1-1 0 0 0,-1 1 0 0 0,0-1 0 0 0,-1 0 0 0 0,1 0-1 0 0,-1 1 1 0 0,1-11 0 0 0,-1 10 2 0 0,0-1 0 0 0,0 1 0 0 0,-1 0 0 0 0,0-1 0 0 0,0 1 0 0 0,-1-1 0 0 0,1 1 0 0 0,-1 0 0 0 0,0-1 0 0 0,-1 1 0 0 0,1 0 0 0 0,-1 0 0 0 0,0 0 0 0 0,0 0 0 0 0,-6-8 0 0 0,5 7 8 0 0,2 5 47 0 0,0 3-51 0 0,1 0 0 0 0,-1 0 0 0 0,1 0 1 0 0,-1 0-1 0 0,0 0 0 0 0,0 0 0 0 0,-2 3 0 0 0,-2 4-8 0 0,-11 31-30 0 0,-15 67 0 0 0,26-83-25 0 0,1 0 0 0 0,0 1 0 0 0,2 0-1 0 0,2 29 1 0 0,0-50-81 0 0,0 1-1 0 0,1-1 0 0 0,-1 1 1 0 0,1-1-1 0 0,0 0 1 0 0,1 0-1 0 0,-1 0 0 0 0,3 6 1 0 0,-3-9-124 0 0,0 0 0 0 0,-1 1 0 0 0,1-1 0 0 0,0 0 0 0 0,0 0 0 0 0,0 0 0 0 0,0 0 0 0 0,0 0 0 0 0,0 0 0 0 0,1 0 0 0 0,-1 0 0 0 0,0 0 1 0 0,0-1-1 0 0,1 1 0 0 0,-1 0 0 0 0,0-1 0 0 0,1 1 0 0 0,-1-1 0 0 0,1 0 0 0 0,-1 1 0 0 0,1-1 0 0 0,-1 0 0 0 0,1 0 0 0 0,-1 0 0 0 0,1 0 0 0 0,-1 0 0 0 0,0 0 0 0 0,3-1 0 0 0,19-5-5700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1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475 231 1375 0 0,'60'-74'128'0'0,"-19"26"330"0"0,-24 28 3726 0 0,1 1 0 0 0,0 1 0 0 0,36-27 0 0 0,-44 39-651 0 0,-11 8-3113 0 0,-6 19-271 0 0,0-1 0 0 0,-2 0 0 0 0,-13 24 1 0 0,-4 8 19 0 0,-194 472 734 0 0,76-202-988 0 0,-20-11-53 0 0,151-288 130 0 0,0 3-464 0 0,6-11 414 0 0,-15 22 0 0 0,20-33-1098 0 0,-1 0 0 0 0,-1 0 0 0 0,1 0 0 0 0,-1-1 1 0 0,-5 5-1 0 0,-4-1-5978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1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18167 0 0,'0'0'2003'0'0,"2"2"-1631"0"0,2 3-201 0 0,1 0-1 0 0,0-1 1 0 0,0 1 0 0 0,0-2 0 0 0,1 1 0 0 0,-1 0-1 0 0,1-1 1 0 0,0 0 0 0 0,0 0 0 0 0,0-1-1 0 0,6 2 1 0 0,4-1 102 0 0,1 0 0 0 0,-1-2 0 0 0,0 0 0 0 0,27-2 0 0 0,66-11 654 0 0,-102 11-884 0 0,483-102 1075 0 0,-230 50-3100 0 0,-234 49 1125 0 0,-1 1 0 0 0,33 1 0 0 0,-8 5-1115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18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22 13359 0 0,'1'-1'612'0'0,"2"-2"-361"0"0,-1 1-173 0 0,1 0-1 0 0,-1 0 1 0 0,1 0 0 0 0,0 0 0 0 0,-1 1 0 0 0,1-1 0 0 0,5-1 0 0 0,-6 2 342 0 0,-12 12 48 0 0,0 0-316 0 0,1 1-1 0 0,0 0 1 0 0,-13 25 0 0 0,-4 6 257 0 0,-129 216 1444 0 0,21 14-1275 0 0,70-138-448 0 0,20-44-54 0 0,-104 204 12 0 0,4-20-73 0 0,135-259-411 0 0,6-12-47 0 0,0 1 0 0 0,1 0-1 0 0,-1-1 1 0 0,1 1 0 0 0,-2 9 0 0 0,3-2-5576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0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0 2303 0 0,'0'0'7402'0'0,"2"3"-7140"0"0,0 1-120 0 0,0 1 0 0 0,0-1 0 0 0,0 1-1 0 0,-1 0 1 0 0,0 0 0 0 0,0-1 0 0 0,0 1 0 0 0,-1 0-1 0 0,1 0 1 0 0,-1 0 0 0 0,0 0 0 0 0,-1 0-1 0 0,1 0 1 0 0,-1 0 0 0 0,0 0 0 0 0,-3 8-1 0 0,-3 9 300 0 0,-1 0 0 0 0,-14 26-1 0 0,19-42-417 0 0,-30 53 227 0 0,-2-1 0 0 0,-65 81-1 0 0,75-107-217 0 0,2 1 0 0 0,1 1 0 0 0,-30 66 0 0 0,46-85-21 0 0,1-3 16 0 0,5-10-170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6:0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6 2759 0 0,'0'0'2150'0'0,"11"-4"4239"0"0,-11 3-6246 0 0,0 1-1 0 0,1 0 1 0 0,-1 0 0 0 0,0 0-1 0 0,0 0 1 0 0,1 0-1 0 0,-1 0 1 0 0,0 0 0 0 0,1-1-1 0 0,-1 1 1 0 0,0 0 0 0 0,0 0-1 0 0,1 0 1 0 0,-1 0-1 0 0,0 0 1 0 0,1 1 0 0 0,-1-1-1 0 0,0 0 1 0 0,0 0 0 0 0,1 0-1 0 0,-1 0 1 0 0,0 0-1 0 0,0 0 1 0 0,1 0 0 0 0,-1 0-1 0 0,0 1 1 0 0,0-1 0 0 0,1 0-1 0 0,-1 0 1 0 0,0 0-1 0 0,0 1 1 0 0,1-1 0 0 0,-1 0-1 0 0,4 13 1462 0 0,-4-11-1536 0 0,0 0 0 0 0,0 0 0 0 0,0 0 0 0 0,0 0 0 0 0,0 0 1 0 0,-1 0-1 0 0,1 0 0 0 0,0 0 0 0 0,-1 0 0 0 0,0-1 0 0 0,1 1 0 0 0,-1 0 0 0 0,0 0 0 0 0,0 0 0 0 0,0-1 0 0 0,0 1 0 0 0,0 0 0 0 0,-2 1 0 0 0,-3 4 199 0 0,-1-1 0 0 0,-12 10 0 0 0,5-4-114 0 0,-119 94 271 0 0,10-9-431 0 0,84-63 7 0 0,-78 66 0 0 0,99-86 0 0 0,-40 30 0 0 0,49-36-1 0 0,9-3 16 0 0,0-2 42 0 0,0 4 8 0 0,0-4-20 0 0,0 1 0 0 0,0-1-1 0 0,0 0 1 0 0,1 0 0 0 0,-1 1 0 0 0,1-1-1 0 0,0 0 1 0 0,0 0 0 0 0,0 0 0 0 0,0 0-1 0 0,0 0 1 0 0,1 0 0 0 0,-1 0 0 0 0,1 0-1 0 0,0-1 1 0 0,0 1 0 0 0,0-1 0 0 0,0 1-1 0 0,4 3 1 0 0,-1-3 31 0 0,0 0 0 0 0,0 0 0 0 0,0-1 0 0 0,0 0 0 0 0,1 0 0 0 0,-1 0 0 0 0,1 0 0 0 0,-1-1 0 0 0,1 0 0 0 0,5 1 0 0 0,14-1 158 0 0,0 0 1 0 0,0-2-1 0 0,0-1 0 0 0,46-9 1 0 0,-6 2-126 0 0,178-18 15 0 0,-227 25-117 0 0,1 0 0 0 0,-1-1 0 0 0,0-1 1 0 0,-1 0-1 0 0,1-1 0 0 0,-1-1 0 0 0,0 0 0 0 0,15-9 0 0 0,-1-2-62 0 0,-9 7-58 0 0,-2-1-1 0 0,0-1 1 0 0,0-1-1 0 0,-1 0 1 0 0,18-18-1 0 0,-21 17-68 0 0,11-14-211 0 0,-23 27 302 0 0,-1-1-1 0 0,1 0 0 0 0,-1-1 0 0 0,0 1 0 0 0,0 0 1 0 0,0 0-1 0 0,0 0 0 0 0,0-1 0 0 0,-1 1 1 0 0,1 0-1 0 0,-1-1 0 0 0,1-3 0 0 0,-1 2 11 0 0,0 3 62 0 0,0 0-1 0 0,0 1 0 0 0,0-1 0 0 0,0 0 0 0 0,0 0 0 0 0,0 1 1 0 0,0-1-1 0 0,0 0 0 0 0,0 0 0 0 0,0 1 0 0 0,-1-1 1 0 0,1 0-1 0 0,0 1 0 0 0,-1-1 0 0 0,1 0 0 0 0,0 1 1 0 0,-2-2-1 0 0,-32-41-191 0 0,33 40 211 0 0,-1 0 0 0 0,-17-6 0 0 0,14 7 13 0 0,0 1 0 0 0,-1-1-1 0 0,1 1 1 0 0,-1 0 0 0 0,1 1 0 0 0,-1-1-1 0 0,0 1 1 0 0,1 0 0 0 0,-1 0-1 0 0,1 1 1 0 0,-1 0 0 0 0,0 0 0 0 0,1 0-1 0 0,0 1 1 0 0,-1-1 0 0 0,-7 5 0 0 0,-4 2 50 0 0,0 1 1 0 0,0 0-1 0 0,-23 18 1 0 0,23-14 29 0 0,0 2 0 0 0,1-1 0 0 0,-19 24 0 0 0,33-36-72 0 0,0 1 0 0 0,0-1 1 0 0,0 0-1 0 0,1 1 0 0 0,-1-1 0 0 0,1 1 1 0 0,0-1-1 0 0,0 1 0 0 0,0 0 1 0 0,0 0-1 0 0,0-1 0 0 0,1 1 0 0 0,-1 0 1 0 0,1 0-1 0 0,0 0 0 0 0,-1 0 0 0 0,1-1 1 0 0,1 1-1 0 0,-1 4 0 0 0,1-3-2 0 0,1-1 0 0 0,-1 0-1 0 0,0 1 1 0 0,1-1 0 0 0,-1 0 0 0 0,1 0-1 0 0,0 1 1 0 0,0-2 0 0 0,1 1 0 0 0,-1 0-1 0 0,0 0 1 0 0,1-1 0 0 0,0 1 0 0 0,0-1-1 0 0,3 2 1 0 0,13 10 58 0 0,-16-12-191 0 0,0 0-1 0 0,0 0 1 0 0,0-1-1 0 0,0 1 0 0 0,0-1 1 0 0,0 0-1 0 0,1 0 0 0 0,-1 0 1 0 0,0 0-1 0 0,1-1 0 0 0,-1 1 1 0 0,6-1-1 0 0,3-2-1280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14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542 144 14511 0 0,'0'0'1314'0'0,"-1"-2"-1078"0"0,0 1-217 0 0,-1-1-20 0 0,0-11 88 0 0,3 7 212 0 0,-1 0 0 0 0,2 1 1 0 0,-1-1-1 0 0,0 0 0 0 0,1 1 1 0 0,0-1-1 0 0,0 1 0 0 0,4-6 0 0 0,-3 6 16 0 0,-1-1-1 0 0,1 1 1 0 0,-1 0-1 0 0,-1-1 1 0 0,1 1-1 0 0,-1-1 1 0 0,0 0-1 0 0,1-6 1 0 0,-2 11-301 0 0,0 1 0 0 0,-1-1 0 0 0,1 0-1 0 0,0 1 1 0 0,0-1 0 0 0,-1 0 0 0 0,1 1 0 0 0,0-1 0 0 0,-1 1 0 0 0,1-1 0 0 0,0 0 0 0 0,-1 1 0 0 0,1-1-1 0 0,-1 1 1 0 0,1-1 0 0 0,-1 1 0 0 0,1-1 0 0 0,-1 1 0 0 0,0 0 0 0 0,1-1 0 0 0,-1 1 0 0 0,0 0 0 0 0,1-1-1 0 0,-1 1 1 0 0,0 0 0 0 0,1 0 0 0 0,-1 0 0 0 0,0-1 0 0 0,1 1 0 0 0,-1 0 0 0 0,0 0 0 0 0,1 0 0 0 0,-2 0-1 0 0,-1 0 40 0 0,-1 0 0 0 0,1 0 0 0 0,0 0 0 0 0,-1 1-1 0 0,-5 0 1 0 0,-2 3-47 0 0,1 0 1 0 0,0 0-1 0 0,0 1 0 0 0,0 0 0 0 0,-11 8 0 0 0,-45 38 65 0 0,47-36-51 0 0,-228 210 1199 0 0,246-224-1213 0 0,-62 67 517 0 0,53-58-385 0 0,2 2-1 0 0,-1 0 1 0 0,2 0 0 0 0,-9 18-1 0 0,14-27-94 0 0,1 0-1 0 0,0 0 1 0 0,0 0-1 0 0,0 0 1 0 0,1 1-1 0 0,-1-1 1 0 0,0 4-1 0 0,2-7-30 0 0,-1 1 0 0 0,0 0 0 0 0,1-1-1 0 0,-1 1 1 0 0,1-1 0 0 0,-1 1 0 0 0,1-1 0 0 0,-1 1-1 0 0,1-1 1 0 0,-1 1 0 0 0,1-1 0 0 0,-1 1 0 0 0,1-1 0 0 0,-1 0-1 0 0,1 1 1 0 0,0-1 0 0 0,-1 0 0 0 0,1 1 0 0 0,0-1-1 0 0,-1 0 1 0 0,1 0 0 0 0,1 0 0 0 0,-1 1 19 0 0,6 1 0 0 0,0-1 0 0 0,-1 0 1 0 0,1 0-1 0 0,0 0 0 0 0,0-1 0 0 0,0 0 1 0 0,0 0-1 0 0,0-1 0 0 0,0 0 1 0 0,8-2-1 0 0,6-2-14 0 0,0-2 0 0 0,20-8 1 0 0,11-8-351 0 0,-1-1 1 0 0,-1-3-1 0 0,-1-3 1 0 0,85-66-1 0 0,-107 75-780 0 0,-26 20-26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1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8 411 4143 0 0,'-7'3'20543'0'0,"10"-9"-20331"0"0,1 0 0 0 0,0 0 0 0 0,0 1 0 0 0,0 0 0 0 0,1 0 0 0 0,8-8 0 0 0,38-25 235 0 0,-32 24-340 0 0,47-31-88 0 0,2 2 0 0 0,1 4-1 0 0,2 3 1 0 0,2 2 0 0 0,1 4-1 0 0,1 4 1 0 0,147-33 0 0 0,-216 58-28 0 0,1 0 0 0 0,-1 0 1 0 0,0 0-1 0 0,1 1 0 0 0,9 0 0 0 0,-15 1 9 0 0,0-1-1 0 0,0 0 1 0 0,0 0-1 0 0,0 0 0 0 0,0 1 1 0 0,0-1-1 0 0,0 1 1 0 0,0-1-1 0 0,0 1 1 0 0,0-1-1 0 0,0 1 0 0 0,0-1 1 0 0,0 1-1 0 0,0 0 1 0 0,0-1-1 0 0,-1 1 1 0 0,1 0-1 0 0,0 0 0 0 0,-1 0 1 0 0,1 0-1 0 0,0 0 1 0 0,-1 0-1 0 0,1 0 1 0 0,-1 0-1 0 0,1 0 0 0 0,-1 0 1 0 0,0 0-1 0 0,1 0 1 0 0,-1 0-1 0 0,0 0 1 0 0,0 0-1 0 0,0 0 0 0 0,0 0 1 0 0,0 0-1 0 0,0 0 1 0 0,0 1-1 0 0,0-1 1 0 0,-1 2-1 0 0,-2 12 54 0 0,-1-1 0 0 0,-1 1 1 0 0,0-1-1 0 0,-1 0 0 0 0,-1 0 0 0 0,-9 15 0 0 0,-1 4 60 0 0,3-5 46 0 0,-14 40 0 0 0,25-59-140 0 0,0 1 0 0 0,0 1 0 0 0,1-1 0 0 0,1 0 0 0 0,-1 1 0 0 0,2-1 0 0 0,0 21 0 0 0,1-27-19 0 0,0 1 1 0 0,0 0-1 0 0,0 0 1 0 0,1-1-1 0 0,0 1 1 0 0,0-1-1 0 0,0 1 0 0 0,0-1 1 0 0,1 0-1 0 0,0 0 1 0 0,-1 0-1 0 0,1 0 1 0 0,1-1-1 0 0,-1 1 1 0 0,1-1-1 0 0,-1 0 1 0 0,1 0-1 0 0,0 0 1 0 0,0 0-1 0 0,0 0 1 0 0,0-1-1 0 0,6 2 0 0 0,6 3-144 0 0,0-2 0 0 0,0 0 0 0 0,1-1 0 0 0,-1 0-1 0 0,19 1 1 0 0,73 0-3029 0 0,-50-5-5466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1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560 444 4143 0 0,'6'9'17294'0'0,"8"-15"-14490"0"0,16-20-4487 0 0,-28 24 2435 0 0,9-9-679 0 0,0-1 1 0 0,-1 0 0 0 0,-1-1-1 0 0,0 0 1 0 0,0-1 0 0 0,9-21-1 0 0,-1-5 13 0 0,14-46-1 0 0,-24 64-51 0 0,7-38 0 0 0,-13 53-33 0 0,0 1-1 0 0,-1-1 1 0 0,1 0 0 0 0,-1 0-1 0 0,-1 1 1 0 0,1-1 0 0 0,-1 0-1 0 0,0 0 1 0 0,-1 1-1 0 0,-2-9 1 0 0,4 14-9 0 0,-1 0 1 0 0,0 0-1 0 0,1 0 0 0 0,-1 0 1 0 0,0 0-1 0 0,0-1 0 0 0,0 1 0 0 0,1 1 1 0 0,-1-1-1 0 0,0 0 0 0 0,0 0 0 0 0,0 0 1 0 0,-1 0-1 0 0,1 1 0 0 0,0-1 1 0 0,0 1-1 0 0,0-1 0 0 0,0 1 0 0 0,-1-1 1 0 0,1 1-1 0 0,0-1 0 0 0,-1 1 0 0 0,1 0 1 0 0,0 0-1 0 0,0 0 0 0 0,-1 0 1 0 0,1 0-1 0 0,0 0 0 0 0,-1 0 0 0 0,1 0 1 0 0,0 1-1 0 0,-1-1 0 0 0,1 0 0 0 0,0 1 1 0 0,0-1-1 0 0,-2 1 0 0 0,-6 3-115 0 0,0 0 0 0 0,0 1 0 0 0,-15 9 0 0 0,15-8 53 0 0,-30 20-310 0 0,-56 47 1 0 0,-29 40-28 0 0,105-95 379 0 0,-40 40-16 0 0,2 3 1 0 0,3 2 0 0 0,-62 95-1 0 0,100-133 44 0 0,0 1 0 0 0,2 0 0 0 0,-22 54 0 0 0,35-77 18 0 0,0-1-1 0 0,1 1 1 0 0,-1 0-1 0 0,0 0 1 0 0,1-1 0 0 0,0 1-1 0 0,0 0 1 0 0,0 0-1 0 0,0 0 1 0 0,0 0-1 0 0,0 0 1 0 0,1-1-1 0 0,-1 1 1 0 0,3 5 0 0 0,-2-7-7 0 0,-1 1 0 0 0,1-1 0 0 0,0 0 1 0 0,0 0-1 0 0,0 0 0 0 0,1 0 1 0 0,-1 0-1 0 0,0 0 0 0 0,0 0 1 0 0,1 0-1 0 0,-1 0 0 0 0,0-1 1 0 0,1 1-1 0 0,-1 0 0 0 0,0-1 0 0 0,1 1 1 0 0,-1-1-1 0 0,1 0 0 0 0,-1 1 1 0 0,1-1-1 0 0,-1 0 0 0 0,1 0 1 0 0,-1 0-1 0 0,1 0 0 0 0,-1 0 1 0 0,1 0-1 0 0,0-1 0 0 0,-1 1 0 0 0,2-1 1 0 0,11-2 58 0 0,-1 0 1 0 0,0-1-1 0 0,0-1 1 0 0,15-7-1 0 0,51-31 157 0 0,-63 34-184 0 0,38-24 64 0 0,79-63 0 0 0,41-52-118 0 0,-83 68-289 0 0,-70 62 200 0 0,-22 34 40 0 0,-6 13 60 0 0,-15 43-1 0 0,-3 7 13 0 0,23-69 29 0 0,0 0 1 0 0,0 1 0 0 0,1-1-1 0 0,0 0 1 0 0,1 18-1 0 0,0-26-101 0 0,0 0 0 0 0,1 0 0 0 0,-1 0 0 0 0,1 0 0 0 0,-1 0 0 0 0,1 0 0 0 0,0-1 0 0 0,0 1 0 0 0,0 0 0 0 0,-1 0 0 0 0,2-1 0 0 0,-1 1 0 0 0,0-1 0 0 0,0 1 0 0 0,3 2 0 0 0,-3-3-144 0 0,1 0 0 0 0,0-1 0 0 0,0 1 0 0 0,-1 0 0 0 0,1 0 0 0 0,0-1 0 0 0,0 1 0 0 0,0-1 0 0 0,0 0 0 0 0,0 1 0 0 0,0-1 0 0 0,0 0 0 0 0,0 0 0 0 0,-1 0 0 0 0,1 0 0 0 0,0-1 0 0 0,0 1 0 0 0,0-1 0 0 0,2 0 0 0 0,15-4-6488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1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22 300 5527 0 0,'0'0'7706'0'0,"-1"3"-5368"0"0,-5 23-766 0 0,1 2 0 0 0,0-1 0 0 0,0 44 0 0 0,5-60-1347 0 0,0 1 0 0 0,1 0 0 0 0,1-1 0 0 0,-1 1 0 0 0,2-1 0 0 0,0 0-1 0 0,0 0 1 0 0,1 0 0 0 0,0 0 0 0 0,1 0 0 0 0,8 13 0 0 0,-2-7-30 0 0,-1-1 1 0 0,-1 1-1 0 0,-1 1 1 0 0,13 35-1 0 0,-21-51-196 0 0,5 13 1 0 0,-6-11 5 0 0,1-4-8 0 0,-1 1 0 0 0,1 0 0 0 0,0 0 1 0 0,-1 0-1 0 0,1 0 0 0 0,0 0 0 0 0,0 0 0 0 0,0 0 0 0 0,-1 0 1 0 0,1 0-1 0 0,0 0 0 0 0,0 0 0 0 0,0 0 0 0 0,1 2 0 0 0,-1-12 45 0 0,1 0-1 0 0,0 0 0 0 0,1 0 0 0 0,0 0 1 0 0,1 0-1 0 0,-1 0 0 0 0,2 0 0 0 0,-1 1 0 0 0,1 0 1 0 0,0 0-1 0 0,10-13 0 0 0,23-34 144 0 0,51-57 1 0 0,53-44-231 0 0,-89 100-9 0 0,78-74-209 0 0,-100 104 98 0 0,2 1 0 0 0,53-32-1 0 0,-78 53 9 0 0,0 0-1 0 0,1 0 1 0 0,-1 1-1 0 0,1 0 1 0 0,15-4-1 0 0,-21 7 45 0 0,0-1-1 0 0,0 1 0 0 0,0 0 1 0 0,-1 0-1 0 0,1 0 0 0 0,0 0 1 0 0,0 0-1 0 0,0 0 0 0 0,0 1 1 0 0,-1-1-1 0 0,1 0 0 0 0,0 1 1 0 0,0 0-1 0 0,0-1 0 0 0,-1 1 1 0 0,1 0-1 0 0,0 0 0 0 0,-1 0 1 0 0,1 0-1 0 0,-1 0 0 0 0,1 0 1 0 0,-1 0-1 0 0,0 1 0 0 0,1-1 1 0 0,-1 0-1 0 0,0 1 0 0 0,0-1 1 0 0,0 1-1 0 0,0-1 0 0 0,0 1 1 0 0,1 3-1 0 0,0-1-872 0 0,-1 1-1 0 0,1 0 1 0 0,-1 0 0 0 0,0 0-1 0 0,0 0 1 0 0,0 5 0 0 0,-1 10-5081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1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170 193 13559 0 0,'0'0'1231'0'0,"1"2"-1014"0"0,6 5 339 0 0,0 0 0 0 0,0-1 0 0 0,1 0 0 0 0,0 0 0 0 0,0 0 0 0 0,0-1 0 0 0,0-1 0 0 0,16 7 0 0 0,-16-8-231 0 0,0-1-1 0 0,0-1 1 0 0,0 1 0 0 0,1-2-1 0 0,-1 1 1 0 0,0-1 0 0 0,0 0-1 0 0,1-1 1 0 0,-1 1 0 0 0,0-2-1 0 0,0 1 1 0 0,9-4 0 0 0,11-4 156 0 0,0-2 0 0 0,27-14 0 0 0,-42 18-382 0 0,-4 3-48 0 0,0-1 1 0 0,0 0-1 0 0,0-1 1 0 0,-1 0-1 0 0,1 0 1 0 0,-2-1-1 0 0,14-14 1 0 0,-17 17-78 0 0,-1-1 1 0 0,0 0-1 0 0,0 1 1 0 0,0-1 0 0 0,0 0-1 0 0,-1-1 1 0 0,0 1-1 0 0,0 0 1 0 0,0-1 0 0 0,-1 1-1 0 0,0-1 1 0 0,0 1-1 0 0,0-1 1 0 0,-1 0 0 0 0,0-11-1 0 0,0 15-23 0 0,0 0 0 0 0,0 1 0 0 0,0-1 0 0 0,0 0-1 0 0,-1 0 1 0 0,1 0 0 0 0,-1 0 0 0 0,1 0 0 0 0,-1 0 0 0 0,0 1-1 0 0,0-1 1 0 0,0 0 0 0 0,0 1 0 0 0,0-1 0 0 0,0 1 0 0 0,0-1 0 0 0,0 1-1 0 0,-1-1 1 0 0,1 1 0 0 0,-1 0 0 0 0,1-1 0 0 0,-1 1 0 0 0,1 0 0 0 0,-1 0-1 0 0,1 0 1 0 0,-1 0 0 0 0,0 1 0 0 0,0-1 0 0 0,0 0 0 0 0,1 1-1 0 0,-1-1 1 0 0,0 1 0 0 0,0 0 0 0 0,0-1 0 0 0,0 1 0 0 0,0 0 0 0 0,0 0-1 0 0,0 0 1 0 0,-3 1 0 0 0,-7 1-207 0 0,1 0 0 0 0,0 1 0 0 0,0 0 0 0 0,0 1 0 0 0,-14 6-1 0 0,-20 12 289 0 0,1 1-1 0 0,1 2 0 0 0,2 2 1 0 0,0 1-1 0 0,2 3 0 0 0,1 1 1 0 0,-62 69-1 0 0,49-37 299 0 0,47-58-295 0 0,0 0-1 0 0,0 1 1 0 0,1-1-1 0 0,0 1 0 0 0,0 0 1 0 0,0 0-1 0 0,1 0 1 0 0,-2 13-1 0 0,3-17-29 0 0,1-1-1 0 0,0 0 1 0 0,0 0 0 0 0,0 1-1 0 0,1-1 1 0 0,-1 0 0 0 0,1 0-1 0 0,-1 0 1 0 0,1 1-1 0 0,-1-1 1 0 0,1 0 0 0 0,0 0-1 0 0,0 0 1 0 0,0 0 0 0 0,0 0-1 0 0,1-1 1 0 0,-1 1-1 0 0,0 0 1 0 0,1 0 0 0 0,-1-1-1 0 0,1 1 1 0 0,0-1 0 0 0,0 1-1 0 0,2 1 1 0 0,0-1-319 0 0,0 0 0 0 0,0 0 0 0 0,0 0 0 0 0,8 2 0 0 0,18 2-4660 0 0,9-5-2222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1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181 588 15231 0 0,'0'0'696'0'0,"-2"1"-13"0"0,-6 6-286 0 0,-1 0 0 0 0,0 0-1 0 0,0-1 1 0 0,-1 0 0 0 0,0-1 0 0 0,0 0 0 0 0,-14 5 0 0 0,21-9-147 0 0,-2 0 143 0 0,-1 1-1 0 0,1 0 1 0 0,-1-1 0 0 0,0 0-1 0 0,1-1 1 0 0,-1 1-1 0 0,0-1 1 0 0,-8-1-1 0 0,12 1-310 0 0,1-1 0 0 0,-1 0 0 0 0,1 0 0 0 0,0 0-1 0 0,0 0 1 0 0,0 0 0 0 0,0 0 0 0 0,-1 0-1 0 0,1-1 1 0 0,1 1 0 0 0,-1 0 0 0 0,0-1-1 0 0,0 1 1 0 0,0 0 0 0 0,0-3 0 0 0,0 3 23 0 0,-1-4-13 0 0,1 1 1 0 0,0 0-1 0 0,-1-1 1 0 0,1 1-1 0 0,1-1 1 0 0,-1 0-1 0 0,1 1 1 0 0,0-1-1 0 0,0 1 1 0 0,0-1-1 0 0,0 0 1 0 0,1 1-1 0 0,0-1 1 0 0,0 1-1 0 0,0-1 1 0 0,2-4-1 0 0,2-3 2 0 0,0 1 0 0 0,0 0 0 0 0,1-1-1 0 0,13-16 1 0 0,2 1-61 0 0,2 0 1 0 0,0 2-1 0 0,2 1 0 0 0,27-22 0 0 0,117-77-367 0 0,-137 102 230 0 0,24-16-858 0 0,3 2 1 0 0,0 3-1 0 0,74-28 0 0 0,-93 45-495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1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96 8287 0 0,'2'-2'639'0'0,"38"-34"1189"0"0,-34 31-334 0 0,-1-1 0 0 0,0 0 0 0 0,0-1-1 0 0,8-13 1487 0 0,-20 12-1882 0 0,6 7-1053 0 0,-1 0 0 0 0,1 0 0 0 0,0 1 1 0 0,0-1-1 0 0,-1 1 0 0 0,1-1 0 0 0,-1 1 0 0 0,1 0 0 0 0,0-1 0 0 0,-1 1 0 0 0,1 0 0 0 0,-1 0 0 0 0,1 0 1 0 0,0 0-1 0 0,-1 0 0 0 0,1 0 0 0 0,-1 1 0 0 0,1-1 0 0 0,-3 1 0 0 0,-27 12 207 0 0,7 0-233 0 0,0 1 1 0 0,1 2-1 0 0,-25 21 1 0 0,-60 61 120 0 0,90-80-125 0 0,-212 230 702 0 0,193-200-553 0 0,33-42-90 0 0,1-1 0 0 0,-1 1-1 0 0,1 0 1 0 0,1 0 0 0 0,-1 0-1 0 0,-2 12 1 0 0,5-18-71 0 0,0 0 1 0 0,0 0-1 0 0,0 0 0 0 0,0 0 0 0 0,0 0 1 0 0,0 0-1 0 0,0 0 0 0 0,0 0 0 0 0,0 0 1 0 0,0 1-1 0 0,0-1 0 0 0,0 0 0 0 0,0 0 1 0 0,0 0-1 0 0,0 0 0 0 0,0 0 0 0 0,0 0 1 0 0,0 0-1 0 0,0 0 0 0 0,0 0 0 0 0,0 0 1 0 0,0 0-1 0 0,0 1 0 0 0,0-1 0 0 0,0 0 1 0 0,0 0-1 0 0,0 0 0 0 0,0 0 0 0 0,0 0 1 0 0,0 0-1 0 0,1 0 0 0 0,-1 0 0 0 0,0 0 0 0 0,0 0 1 0 0,0 0-1 0 0,0 0 0 0 0,0 0 0 0 0,0 0 1 0 0,0 0-1 0 0,0 0 0 0 0,0 0 0 0 0,0 0 1 0 0,0 0-1 0 0,0 0 0 0 0,1 0 0 0 0,-1 0 1 0 0,0 0-1 0 0,0 0 0 0 0,0 0 0 0 0,0 0 1 0 0,0 0-1 0 0,0 0 0 0 0,4 1 41 0 0,0 0 1 0 0,0-1-1 0 0,0 0 0 0 0,0 1 1 0 0,0-2-1 0 0,0 1 0 0 0,0 0 1 0 0,0-1-1 0 0,0 0 0 0 0,0 1 1 0 0,0-2-1 0 0,7-2 0 0 0,4-2 92 0 0,27-17-1 0 0,-30 16-103 0 0,33-22-15 0 0,-1-1 0 0 0,-1-3-1 0 0,-1-2 1 0 0,-2-1 0 0 0,42-50 0 0 0,-93 102-17 0 0,1 0 0 0 0,-12 26 0 0 0,-3 6 0 0 0,-15 29 32 0 0,35-65-25 0 0,0 0-1 0 0,1 0 0 0 0,1 0 1 0 0,-4 23-1 0 0,6-34-23 0 0,1 0-1 0 0,0 1 1 0 0,0-1-1 0 0,0 1 1 0 0,0-1-1 0 0,0 1 1 0 0,0-1-1 0 0,0 1 1 0 0,0-1 0 0 0,1 1-1 0 0,-1-1 1 0 0,0 0-1 0 0,1 1 1 0 0,-1-1-1 0 0,1 1 1 0 0,0-1-1 0 0,-1 0 1 0 0,1 0-1 0 0,0 1 1 0 0,0-1 0 0 0,0 0-1 0 0,0 0 1 0 0,0 0-1 0 0,0 0 1 0 0,0 0-1 0 0,0 0 1 0 0,0 0-1 0 0,1 0 1 0 0,-1-1-1 0 0,0 1 1 0 0,0 0 0 0 0,3 0-1 0 0,0 0-814 0 0,1 0-1 0 0,0 0 1 0 0,1 0-1 0 0,-1-1 1 0 0,0 0 0 0 0,0 0-1 0 0,0 0 1 0 0,6-1-1 0 0,17-3-6371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18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638 125 2303 0 0,'2'-1'167'0'0,"19"-10"4372"0"0,26-11 0 0 0,-23 12 1038 0 0,26-15 0 0 0,-18 2-2496 0 0,-27 18-3155 0 0,-1 1 0 0 0,1-1 0 0 0,7-11 0 0 0,-11 15 297 0 0,-15 0-6 0 0,9 1-239 0 0,0 1-1 0 0,0 0 1 0 0,1 0 0 0 0,-1 0-1 0 0,0 0 1 0 0,1 1-1 0 0,-9 3 1 0 0,-32 21-293 0 0,32-19 241 0 0,-138 100-994 0 0,40-27 551 0 0,43-33 421 0 0,-92 82 1 0 0,150-121 171 0 0,8-6 72 0 0,6-3-72 0 0,14-2-54 0 0,1 0 0 0 0,0-2 1 0 0,-1 0-1 0 0,0-2 0 0 0,0 0 0 0 0,25-14 0 0 0,100-68 190 0 0,-33 19-135 0 0,-90 58-75 0 0,4-3 28 0 0,0 2 0 0 0,1 1 0 0 0,37-14-1 0 0,-59 26 98 0 0,-3 3 1 0 0,-1 3-92 0 0,1-1-1 0 0,-1 1 1 0 0,-1 0-1 0 0,1 0 0 0 0,-1-1 1 0 0,0 1-1 0 0,0-1 1 0 0,-4 6-1 0 0,-27 46 146 0 0,23-41-129 0 0,-121 167 352 0 0,-15-11-145 0 0,78-93-221 0 0,16-18 2 0 0,-235 296 51 0 0,274-339-91 0 0,5-7-11 0 0,0 0 1 0 0,-7 15-1 0 0,34-36-309 0 0,26-20-319 0 0,42-38 0 0 0,-41 31-111 0 0,223-193-4723 0 0,-202 165 3574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1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87 8287 0 0,'0'0'639'0'0,"-1"1"-415"0"0,-20 28 2274 0 0,2 2 8176 0 0,19-30-9884 0 0,9 9 484 0 0,-7-8-1188 0 0,1 0 0 0 0,-1-1-1 0 0,1 1 1 0 0,0-1 0 0 0,-1 0 0 0 0,1 0 0 0 0,0 0 0 0 0,0 0 0 0 0,0-1 0 0 0,0 1-1 0 0,0-1 1 0 0,4 1 0 0 0,38-2 481 0 0,-41 1-510 0 0,61-7 218 0 0,-1-4 1 0 0,72-21 0 0 0,-88 20-291 0 0,-22 6 21 0 0,7-1-68 0 0,-1-2 1 0 0,0-1-1 0 0,35-16 1 0 0,-64 25-21 0 0,0-1 1 0 0,0 0-1 0 0,0 0 1 0 0,0 0-1 0 0,4-3 1 0 0,-7 5 54 0 0,1-1 0 0 0,-1 0 0 0 0,1 1 0 0 0,-1-1 1 0 0,1 0-1 0 0,-1 1 0 0 0,1-1 0 0 0,-1 0 0 0 0,0 1 1 0 0,1-1-1 0 0,-1 0 0 0 0,0 0 0 0 0,0 0 0 0 0,0 1 0 0 0,1-1 1 0 0,-1 0-1 0 0,0 0 0 0 0,0 0 0 0 0,0 1 0 0 0,0-1 1 0 0,0 0-1 0 0,0 0 0 0 0,-1 0 0 0 0,1 1 0 0 0,0-1 1 0 0,0 0-1 0 0,-1 0 0 0 0,1 0 0 0 0,-1 0 2 0 0,0-1 0 0 0,0 1 0 0 0,0 0 0 0 0,0 0 0 0 0,0 0 0 0 0,0 0 0 0 0,0 0 0 0 0,0 1 0 0 0,0-1 0 0 0,0 0 0 0 0,-1 0 0 0 0,1 1 0 0 0,0-1 0 0 0,0 1 0 0 0,-1-1 1 0 0,1 1-1 0 0,-1-1 0 0 0,1 1 0 0 0,0 0 0 0 0,-1 0 0 0 0,-1 0 0 0 0,-33 0-169 0 0,35 0 186 0 0,-14 2-56 0 0,0 0 0 0 0,0 2-1 0 0,0 0 1 0 0,-26 10 0 0 0,-54 30-130 0 0,88-41 180 0 0,-76 42-10 0 0,1 3 0 0 0,3 4 0 0 0,-81 68 0 0 0,140-103 89 0 0,0 1 0 0 0,1 1 1 0 0,-19 24-1 0 0,30-33-30 0 0,1 0 1 0 0,0 1 0 0 0,1 0-1 0 0,0 0 1 0 0,1 1 0 0 0,0-1-1 0 0,1 1 1 0 0,-6 23-1 0 0,9-32-18 0 0,1 1 0 0 0,-1 0 0 0 0,1 0-1 0 0,0-1 1 0 0,0 1 0 0 0,0 0-1 0 0,0 0 1 0 0,1 0 0 0 0,0-1-1 0 0,-1 1 1 0 0,1 0 0 0 0,1-1 0 0 0,-1 1-1 0 0,0-1 1 0 0,1 1 0 0 0,0-1-1 0 0,0 0 1 0 0,0 1 0 0 0,0-1-1 0 0,3 3 1 0 0,-1-3-6 0 0,0 1 0 0 0,0-1 0 0 0,1 1 0 0 0,-1-1 0 0 0,1-1 0 0 0,0 1 0 0 0,-1-1 0 0 0,1 1 0 0 0,0-1 0 0 0,1-1 0 0 0,-1 1 0 0 0,0-1-1 0 0,9 1 1 0 0,16 1-42 0 0,0-1 0 0 0,0-2-1 0 0,0-1 1 0 0,50-8 0 0 0,3-9-6978 0 0,-39 6-719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1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76 354 8751 0 0,'0'0'674'0'0,"1"2"-438"0"0,7 25 1093 0 0,-6-22-870 0 0,0-1 0 0 0,-1 0 0 0 0,0 1 0 0 0,1 0 0 0 0,-1-1 0 0 0,-1 1 0 0 0,1 0 0 0 0,-1 5 0 0 0,-2 23 1855 0 0,-10 48 0 0 0,7-57-1824 0 0,-1 1 0 0 0,-2-1 0 0 0,0 0 0 0 0,-21 40 0 0 0,26-59-359 0 0,1-3-22 0 0,1 0 1 0 0,0 0-1 0 0,0 1 0 0 0,0-1 1 0 0,0 0-1 0 0,0 4 0 0 0,-1-7-81 0 0,1-1 0 0 0,0 1 0 0 0,0-1 0 0 0,0 1 0 0 0,0-1 0 0 0,1 0-1 0 0,-1 1 1 0 0,0-1 0 0 0,1 0 0 0 0,-1 1 0 0 0,1-1 0 0 0,-1-3 0 0 0,0-5 78 0 0,0-1 1 0 0,0 1-1 0 0,1-1 1 0 0,1 1-1 0 0,0-1 1 0 0,0 1-1 0 0,5-19 1 0 0,3-3 92 0 0,15-34 0 0 0,-11 33-169 0 0,2 1-1 0 0,1 1 0 0 0,2 1 1 0 0,1 0-1 0 0,1 1 0 0 0,1 1 1 0 0,2 1-1 0 0,0 1 0 0 0,2 1 1 0 0,52-40-1 0 0,-38 36-27 0 0,66-36 0 0 0,-87 55-5 0 0,0 2 1 0 0,0 0-1 0 0,1 1 0 0 0,0 1 1 0 0,0 1-1 0 0,34-5 0 0 0,-42 9-56 0 0,1 1-1 0 0,0 1 0 0 0,0-1 1 0 0,-1 2-1 0 0,1 0 0 0 0,17 5 1 0 0,-1 1-1496 0 0,39 20 0 0 0,-43-18-439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6:10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38 10159 0 0,'0'0'464'0'0,"2"-1"-8"0"0,42-19 1166 0 0,-43 20-828 0 0,-1 0-732 0 0,0 0-1 0 0,1 0 0 0 0,-1 0 0 0 0,0 0 1 0 0,0 0-1 0 0,0 0 0 0 0,1 0 0 0 0,-1 0 1 0 0,0 0-1 0 0,0 0 0 0 0,0 0 0 0 0,0 0 1 0 0,1 0-1 0 0,-1 0 0 0 0,0 0 0 0 0,0 0 1 0 0,0 0-1 0 0,1-1 0 0 0,-1 1 0 0 0,0 0 1 0 0,0 0-1 0 0,0 0 0 0 0,0 0 1 0 0,0 0-1 0 0,1 0 0 0 0,-1 0 0 0 0,0-1 1 0 0,0 1-1 0 0,0 0 0 0 0,0 0 0 0 0,0 0 1 0 0,1-1-1 0 0,-5-4 2554 0 0,-11-3-1229 0 0,7 7-1228 0 0,-1 1 0 0 0,1 0 1 0 0,0 1-1 0 0,0-1 0 0 0,0 1 0 0 0,-16 5 1 0 0,-48 18 339 0 0,47-14-391 0 0,-40 11-3 0 0,26-8-46 0 0,0 1 0 0 0,-42 22 0 0 0,76-34-58 0 0,1 1 0 0 0,-1-1 0 0 0,1 1 0 0 0,0 0 0 0 0,0 0 0 0 0,0 1 0 0 0,0-1 0 0 0,1 1 0 0 0,0 0 0 0 0,-1-1 0 0 0,1 2 0 0 0,0-1 0 0 0,1 0 0 0 0,-1 0 0 0 0,1 1 0 0 0,0 0 0 0 0,0-1 0 0 0,0 1 0 0 0,1 0 0 0 0,-2 6 0 0 0,3-10-2 0 0,0 0 0 0 0,0-1 0 0 0,-1 1 0 0 0,1 0 0 0 0,0 0 0 0 0,0-1 0 0 0,0 1 0 0 0,0 0 0 0 0,0-1 0 0 0,0 1 0 0 0,0 0 0 0 0,0-1 0 0 0,0 1 0 0 0,1 0 0 0 0,-1 0 1 0 0,0-1-1 0 0,0 1 0 0 0,1 0 0 0 0,-1-1 0 0 0,0 1 0 0 0,1-1 0 0 0,-1 1 0 0 0,0 0 0 0 0,1-1 0 0 0,0 1 0 0 0,1 1-1 0 0,0 1 3 0 0,0 1 0 0 0,1-1 0 0 0,-1 0 0 0 0,1 0 0 0 0,0-1 0 0 0,0 1 0 0 0,0 0 0 0 0,0-1 0 0 0,5 3 0 0 0,34 15 0 0 0,-16-8 0 0 0,12 7 5 0 0,-12-8-19 0 0,-1 2 0 0 0,0 1 1 0 0,-1 1-1 0 0,44 35 0 0 0,-62-44 12 0 0,0-1 0 0 0,0 1 0 0 0,-1 1 1 0 0,0-1-1 0 0,7 11 0 0 0,-10-13 13 0 0,0 0 0 0 0,-1 1 0 0 0,1-1-1 0 0,-1 0 1 0 0,0 0 0 0 0,0 0 0 0 0,0 1 0 0 0,-1-1 0 0 0,1 1 0 0 0,-1-1 0 0 0,0 0 0 0 0,-2 8 0 0 0,1-1 20 0 0,0 0 17 0 0,-1 0 0 0 0,0 0 0 0 0,0 0 1 0 0,-8 20-1 0 0,7-26-39 0 0,1-1 1 0 0,0 0-1 0 0,-1 0 1 0 0,0 0-1 0 0,0 0 0 0 0,0 0 1 0 0,-1 0-1 0 0,1-1 1 0 0,-1 0-1 0 0,0 1 1 0 0,0-1-1 0 0,0-1 1 0 0,0 1-1 0 0,0-1 0 0 0,-1 1 1 0 0,-6 1-1 0 0,-4 2 13 0 0,0-2-1 0 0,0 0 0 0 0,-28 4 0 0 0,28-7-8 0 0,0 0 0 0 0,0-1 0 0 0,0 0-1 0 0,0-1 1 0 0,0-1 0 0 0,0-1 0 0 0,1 0 0 0 0,-18-6 0 0 0,14 3-12 0 0,0-1 1 0 0,1-1 0 0 0,0 0 0 0 0,1-1 0 0 0,0-1-1 0 0,-18-14 1 0 0,26 18-24 0 0,0-1 0 0 0,0 0 0 0 0,1-1 0 0 0,0 0 0 0 0,-8-11 0 0 0,14 18 20 0 0,1 1 1 0 0,-1 0-1 0 0,1-1 0 0 0,0 1 0 0 0,0-1 0 0 0,-1 1 1 0 0,1 0-1 0 0,0-1 0 0 0,0 1 0 0 0,-1-1 0 0 0,1 1 1 0 0,0-1-1 0 0,0 1 0 0 0,0-1 0 0 0,0 1 0 0 0,0-1 1 0 0,0 1-1 0 0,0-1 0 0 0,0 1 0 0 0,0-1 1 0 0,0 1-1 0 0,0-1 0 0 0,0 1 0 0 0,0-1 0 0 0,0 1 1 0 0,0-1-1 0 0,0 1 0 0 0,1 0 0 0 0,-1-1 0 0 0,0 1 1 0 0,0-1-1 0 0,0 1 0 0 0,1-1 0 0 0,-1 1 0 0 0,1-1 1 0 0,0 0-7 0 0,1-2 7 0 0,1-1 1 0 0,0 1-1 0 0,0 0 0 0 0,0 0 1 0 0,0 0-1 0 0,1 0 0 0 0,-1 0 0 0 0,1 1 1 0 0,-1 0-1 0 0,5-3 0 0 0,3-1 15 0 0,92-51 537 0 0,-31 19-148 0 0,134-66-95 0 0,-99 59-308 0 0,-105 44-9 0 0,0 0-1 0 0,0-1 1 0 0,0 1-1 0 0,0 0 1 0 0,-1-1-1 0 0,1 0 1 0 0,0 1-1 0 0,-1-1 1 0 0,1 0-1 0 0,-1 0 1 0 0,1 0 0 0 0,-1 0-1 0 0,0 0 1 0 0,0 0-1 0 0,0 0 1 0 0,0 0-1 0 0,1-4 1 0 0,1-3-59 0 0,-1 0 0 0 0,-1 0 0 0 0,1-11 0 0 0,1-5 6 0 0,-1 8 63 0 0,-2 11-15 0 0,1-1-1 0 0,0 0 0 0 0,0 0 0 0 0,3-8 0 0 0,-4 14-61 0 0,-1-8-735 0 0,-3 7 281 0 0,-1 0 0 0 0,1 0-1 0 0,-1 1 1 0 0,-5-1 0 0 0,2 0-1424 0 0,0 1-121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1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281 185 4143 0 0,'0'0'319'0'0,"-2"2"-210"0"0,-9 20 15178 0 0,35-14-12971 0 0,-14-8-2051 0 0,0 0 0 0 0,1-1 0 0 0,-1 0 0 0 0,0-1 0 0 0,0 0 0 0 0,11-4 0 0 0,58-25 249 0 0,-59 22-456 0 0,-1-1-1 0 0,33-23 0 0 0,-46 30-61 0 0,-1-1 0 0 0,0-1-1 0 0,0 1 1 0 0,0-1 0 0 0,0 0-1 0 0,-1 0 1 0 0,0 0 0 0 0,0-1 0 0 0,0 0-1 0 0,-1 1 1 0 0,0-1 0 0 0,0-1-1 0 0,3-8 1 0 0,-6 14-18 0 0,1-1 0 0 0,-1 1 0 0 0,1 0 0 0 0,-1 0 0 0 0,0 0 0 0 0,0 0 0 0 0,0-1-1 0 0,0 1 1 0 0,0 0 0 0 0,0 0 0 0 0,0-1 0 0 0,0 1 0 0 0,0 0 0 0 0,0 0 0 0 0,-1 0 0 0 0,1 0 0 0 0,0-1 0 0 0,-1 1 0 0 0,1 0-1 0 0,-1 0 1 0 0,1 0 0 0 0,-1 0 0 0 0,0 0 0 0 0,1 0 0 0 0,-1 0 0 0 0,0 0 0 0 0,0 0 0 0 0,0 0 0 0 0,0 1 0 0 0,0-1 0 0 0,0 0-1 0 0,0 0 1 0 0,0 1 0 0 0,0-1 0 0 0,0 1 0 0 0,0-1 0 0 0,0 1 0 0 0,0-1 0 0 0,0 1 0 0 0,-1 0 0 0 0,1 0 0 0 0,-2-1 0 0 0,-3 1-91 0 0,0-1 1 0 0,0 1 0 0 0,0 1-1 0 0,0-1 1 0 0,0 1 0 0 0,0 0-1 0 0,-9 3 1 0 0,-18 7-74 0 0,1 1 0 0 0,-46 25 0 0 0,-58 43 144 0 0,103-57 42 0 0,0 1 0 0 0,2 2 0 0 0,0 1 0 0 0,-34 40 0 0 0,58-59-1 0 0,0-1 0 0 0,1 2-1 0 0,0-1 1 0 0,0 1 0 0 0,1 0-1 0 0,-4 10 1 0 0,8-16 8 0 0,0 0 1 0 0,0-1-1 0 0,0 1 1 0 0,0 0-1 0 0,1 0 1 0 0,-1 0-1 0 0,1 0 1 0 0,0 0-1 0 0,0 0 1 0 0,0 1-1 0 0,0-1 1 0 0,0 0-1 0 0,1 0 0 0 0,-1 0 1 0 0,1 0-1 0 0,0-1 1 0 0,0 1-1 0 0,0 0 1 0 0,0 0-1 0 0,1 0 1 0 0,-1-1-1 0 0,1 1 1 0 0,-1 0-1 0 0,4 3 1 0 0,1 0 22 0 0,1 0 1 0 0,-1-1-1 0 0,1 0 1 0 0,0 0-1 0 0,0 0 1 0 0,1-1-1 0 0,-1 0 1 0 0,1 0-1 0 0,12 3 1 0 0,10 2 145 0 0,38 7 1 0 0,-40-10-149 0 0,137 24-869 0 0,-159-28 268 0 0,0-1 0 0 0,0 0 0 0 0,0-1-1 0 0,0 1 1 0 0,10-2 0 0 0,-3 0-1131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190 179 1375 0 0,'2'-1'107'0'0,"6"-8"952"0"0,-1 0 0 0 0,0-1 0 0 0,0 0 0 0 0,-1 0 0 0 0,-1 0 0 0 0,7-17 0 0 0,-10 23-366 0 0,0-1-1 0 0,0 1 0 0 0,-1-1 0 0 0,0 1 0 0 0,0-1 0 0 0,0 1 0 0 0,0-10 2214 0 0,5-3 129 0 0,-5 16-2785 0 0,2-4 157 0 0,0 1-1 0 0,0 0 0 0 0,1 0 0 0 0,-1 1 0 0 0,9-7 1383 0 0,-13 13-1600 0 0,-1 7-103 0 0,-1 0 0 0 0,0 0-1 0 0,0 0 1 0 0,-1 0-1 0 0,0 0 1 0 0,-1-1 0 0 0,-7 11-1 0 0,-47 62 68 0 0,53-74-148 0 0,-31 39 47 0 0,-3 3-218 0 0,-57 93 0 0 0,84-114-66 0 0,13-27 128 0 0,2-1 0 0 0,5 1 89 0 0,-1 0 1 0 0,1 0-1 0 0,0-1 0 0 0,0 0 0 0 0,0 0 1 0 0,0-1-1 0 0,0 0 0 0 0,-1 0 0 0 0,1-1 1 0 0,11-2-1 0 0,12-3-51 0 0,30-11 0 0 0,-50 14 64 0 0,226-61 138 0 0,-185 50-144 0 0,50-21 0 0 0,-99 34-84 0 0,-5 4-2686 0 0,0-1 2095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2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1 16127 0 0,'0'0'1460'0'0,"-2"2"-1204"0"0,-38 118 2151 0 0,36-111-2263 0 0,-180 411 2757 0 0,164-380-2869 0 0,-239 500 448 0 0,122-226-480 0 0,32-136-626 0 0,96-164 588 0 0,-44 62-1582 0 0,52-74 1240 0 0,1-17-4180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2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47 12895 0 0,'-1'0'96'0'0,"-12"0"245"0"0,0 0 1 0 0,0 1-1 0 0,-21 4 0 0 0,31-4-136 0 0,0 0 0 0 0,0 0 0 0 0,0 0 1 0 0,0 0-1 0 0,0 1 0 0 0,0-1 0 0 0,0 1 0 0 0,0 0 0 0 0,0 0 0 0 0,-3 3 0 0 0,4-3 173 0 0,1-1 0 0 0,0 1 1 0 0,0 0-1 0 0,-1 0 0 0 0,1 0 0 0 0,0-1 0 0 0,1 1 0 0 0,-1 0 0 0 0,0 0 1 0 0,0 0-1 0 0,0 3 0 0 0,2-4-252 0 0,-1 1 0 0 0,1 0 0 0 0,-1 0 0 0 0,1-1 0 0 0,0 1 0 0 0,-1 0 0 0 0,1-1 0 0 0,0 1 0 0 0,0-1 0 0 0,0 1 0 0 0,0-1 0 0 0,1 1 1 0 0,-1-1-1 0 0,0 0 0 0 0,0 0 0 0 0,3 2 0 0 0,-4-3-29 0 0,5 4 26 0 0,0-1 1 0 0,-1 0-1 0 0,1 0 1 0 0,0 0-1 0 0,1-1 1 0 0,-1 1-1 0 0,0-1 1 0 0,1-1-1 0 0,-1 1 1 0 0,1-1-1 0 0,9 1 1 0 0,6 0 255 0 0,37-1 0 0 0,24-7 149 0 0,157-32 1 0 0,-146 20-426 0 0,120-27 39 0 0,-72 13-322 0 0,-127 29 172 0 0,63-10-921 0 0,-70 13 643 0 0,-1-1-1 0 0,0 1 0 0 0,1 0 1 0 0,-1 1-1 0 0,1-1 0 0 0,-1 1 1 0 0,0 1-1 0 0,1-1 0 0 0,8 4 0 0 0,-2 4-1502 0 0,-5 4-291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2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58 179 14367 0 0,'0'0'1306'0'0,"2"1"-1077"0"0,16 11 1563 0 0,35 18-1 0 0,-46-27-1328 0 0,0 0-1 0 0,1-1 1 0 0,-1 0 0 0 0,1 0-1 0 0,-1 0 1 0 0,1-1-1 0 0,0 0 1 0 0,15 0-1 0 0,-6-2-326 0 0,-1-1 0 0 0,1-1-1 0 0,-1 0 1 0 0,1-1-1 0 0,-1-1 1 0 0,0 0-1 0 0,-1-2 1 0 0,1 1-1 0 0,-1-2 1 0 0,-1 0-1 0 0,1-1 1 0 0,-1 0-1 0 0,-1-1 1 0 0,0-1-1 0 0,0 0 1 0 0,-1-1 0 0 0,-1 0-1 0 0,0 0 1 0 0,17-27-1 0 0,-12 10-327 0 0,-15 27 170 0 0,0 0 0 0 0,-1 0 0 0 0,1 0 0 0 0,0 0 0 0 0,-1 0 0 0 0,1 0 0 0 0,-1-1 0 0 0,0 1 0 0 0,0 0 0 0 0,0 0 0 0 0,0-5 0 0 0,-1 7 8 0 0,0 0-1 0 0,1-1 1 0 0,-1 1-1 0 0,1 0 1 0 0,-1-1-1 0 0,0 1 1 0 0,1 0-1 0 0,-1 0 1 0 0,1-1-1 0 0,-1 1 1 0 0,0 0-1 0 0,1 0 1 0 0,-1 0-1 0 0,0 0 1 0 0,1 0-1 0 0,-1 0 1 0 0,0 0 0 0 0,0 0-1 0 0,0 0-14 0 0,-6 1-32 0 0,0 0 0 0 0,0 0 1 0 0,0 0-1 0 0,0 1 0 0 0,1-1 0 0 0,-8 4 0 0 0,-40 20-103 0 0,35-16 130 0 0,-18 9-8 0 0,0 2-1 0 0,2 2 1 0 0,-55 43-1 0 0,65-44 92 0 0,2 1-1 0 0,0 0 1 0 0,2 2-1 0 0,0 1 1 0 0,-23 37-1 0 0,38-52-19 0 0,0 0-1 0 0,1 0 0 0 0,0 1 0 0 0,1-1 1 0 0,0 1-1 0 0,1 0 0 0 0,1 1 0 0 0,-1-1 0 0 0,2 0 1 0 0,-1 14-1 0 0,1-19-17 0 0,1-1 1 0 0,1 1-1 0 0,-1 0 1 0 0,1-1-1 0 0,0 1 1 0 0,0 0-1 0 0,1-1 1 0 0,0 1-1 0 0,0-1 1 0 0,0 1-1 0 0,1-1 1 0 0,-1 0-1 0 0,1 0 1 0 0,0 0-1 0 0,1-1 1 0 0,-1 1-1 0 0,1-1 1 0 0,0 0-1 0 0,0 0 1 0 0,0 0-1 0 0,1 0 1 0 0,5 3-1 0 0,-2-2-50 0 0,1 0 1 0 0,-1-1-1 0 0,1 0 0 0 0,1-1 1 0 0,-1 1-1 0 0,0-2 0 0 0,1 1 1 0 0,-1-2-1 0 0,1 1 0 0 0,0-1 1 0 0,0 0-1 0 0,0-1 0 0 0,-1 0 1 0 0,1-1-1 0 0,0 0 0 0 0,0-1 0 0 0,11-3 1 0 0,0-1-168 0 0,0-1 1 0 0,0-2-1 0 0,-1 0 1 0 0,0-1-1 0 0,0-1 1 0 0,27-20-1 0 0,-21 11-1355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2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39 3679 0 0,'-1'-2'11779'0'0,"-4"-5"-10514"0"0,0 5-1109 0 0,-1 0-1 0 0,1 0 1 0 0,-1 1-1 0 0,1 0 1 0 0,-1 0 0 0 0,0 1-1 0 0,0-1 1 0 0,1 1-1 0 0,-1 1 1 0 0,0-1-1 0 0,0 1 1 0 0,1 0-1 0 0,-1 0 1 0 0,0 0-1 0 0,-8 4 1 0 0,-10 4 82 0 0,1 2-1 0 0,-26 14 1 0 0,49-25-236 0 0,-60 35 453 0 0,-86 65 0 0 0,109-72-315 0 0,2 1 0 0 0,2 2 0 0 0,0 1 0 0 0,-27 37 0 0 0,54-62-64 0 0,1 0 0 0 0,0 1 1 0 0,1-1-1 0 0,0 1 0 0 0,-6 17 1 0 0,9-24-59 0 0,1 1-1 0 0,-1 0 1 0 0,1-1 0 0 0,-1 1 0 0 0,1 0 0 0 0,0-1 0 0 0,0 1 0 0 0,-1 0 0 0 0,1 0 0 0 0,1-1-1 0 0,-1 1 1 0 0,0 0 0 0 0,0 0 0 0 0,1-1 0 0 0,-1 1 0 0 0,1 0 0 0 0,-1-1 0 0 0,1 1 0 0 0,0 0-1 0 0,-1-1 1 0 0,1 1 0 0 0,0-1 0 0 0,0 1 0 0 0,0-1 0 0 0,0 0 0 0 0,1 1 0 0 0,-1-1-1 0 0,0 0 1 0 0,1 0 0 0 0,-1 0 0 0 0,0 0 0 0 0,1 0 0 0 0,-1 0 0 0 0,1 0 0 0 0,-1-1 0 0 0,4 2-1 0 0,0 0 30 0 0,1-1 0 0 0,0 0 0 0 0,0 0 0 0 0,-1 0 0 0 0,1-1-1 0 0,0 0 1 0 0,0 0 0 0 0,-1 0 0 0 0,10-2 0 0 0,8-3 80 0 0,22-7 0 0 0,-24 6-59 0 0,13-4 4 0 0,-1-1 0 0 0,-1-1 0 0 0,57-32 0 0 0,-72 35-95 0 0,-1-2 0 0 0,0 0 0 0 0,-1-1-1 0 0,0-1 1 0 0,0 0 0 0 0,-2-1 0 0 0,1 0 0 0 0,15-23 0 0 0,-25 31-30 0 0,0 0-1 0 0,-1-1 1 0 0,0 0 0 0 0,0 1-1 0 0,0-1 1 0 0,0 0 0 0 0,-1 0 0 0 0,0-1-1 0 0,-1 1 1 0 0,0 0 0 0 0,0-1-1 0 0,0 1 1 0 0,-1 0 0 0 0,0-1-1 0 0,-1 1 1 0 0,0-1 0 0 0,0 1-1 0 0,0 0 1 0 0,-1 0 0 0 0,0-1-1 0 0,0 1 1 0 0,-1 1 0 0 0,0-1-1 0 0,0 0 1 0 0,-1 1 0 0 0,1-1-1 0 0,-1 1 1 0 0,-7-8 0 0 0,2 4-167 0 0,4 4-201 0 0,0 1-1 0 0,0-2 0 0 0,0 1 1 0 0,1 0-1 0 0,0-1 1 0 0,-4-9-1 0 0,5 3-853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2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868 994 11519 0 0,'0'0'887'0'0,"-2"1"-583"0"0,-6 5 657 0 0,0 0-1 0 0,-1-1 1 0 0,0 0-1 0 0,0-1 1 0 0,-1 0-1 0 0,-17 6 1 0 0,26-10-903 0 0,1 0 0 0 0,-1 0 1 0 0,1 0-1 0 0,-1 0 0 0 0,1 0 0 0 0,-1-1 1 0 0,1 1-1 0 0,-1 0 0 0 0,1 0 1 0 0,-1 0-1 0 0,1 0 0 0 0,-1 0 0 0 0,1-1 1 0 0,-1 1-1 0 0,1 0 0 0 0,0 0 0 0 0,-1-1 1 0 0,1 1-1 0 0,-1 0 0 0 0,1-1 0 0 0,0 1 1 0 0,-1 0-1 0 0,1-1 0 0 0,0 1 0 0 0,-1-1 1 0 0,1 1-1 0 0,0 0 0 0 0,0-1 1 0 0,-1 1-1 0 0,1-1 0 0 0,0 1 0 0 0,0-1 1 0 0,0 1-1 0 0,0-1 0 0 0,0 1 0 0 0,0-2 1 0 0,-1-17 1014 0 0,2 11-872 0 0,1 1 0 0 0,0 0 0 0 0,0 0 0 0 0,0 0 0 0 0,7-12 0 0 0,22-34 171 0 0,-26 45-287 0 0,79-124 224 0 0,58-96-149 0 0,-101 154-235 0 0,37-91 1 0 0,-69 145-98 0 0,-2 0-1 0 0,-1-1 1 0 0,0 0 0 0 0,4-37 0 0 0,-10 48 8 0 0,1 1 0 0 0,-1-1 0 0 0,-1 1 1 0 0,0 0-1 0 0,-3-17 0 0 0,2 21 81 0 0,1-1 0 0 0,-1 1-1 0 0,-1 0 1 0 0,1-1 0 0 0,-1 1 0 0 0,0 0 0 0 0,0 1 0 0 0,0-1-1 0 0,-1 0 1 0 0,-4-4 0 0 0,6 7 73 0 0,1 1 0 0 0,-1-1 0 0 0,0 1 0 0 0,1 0 0 0 0,-1 0 0 0 0,0-1 0 0 0,0 1 0 0 0,0 1 0 0 0,0-1 0 0 0,0 0 0 0 0,0 0 1 0 0,0 1-1 0 0,0-1 0 0 0,0 1 0 0 0,0 0 0 0 0,-3-1 0 0 0,2 1-11 0 0,-1 1 0 0 0,1-1 1 0 0,-1 1-1 0 0,1-1 0 0 0,-1 1 1 0 0,1 0-1 0 0,0 1 0 0 0,-1-1 1 0 0,-2 2-1 0 0,-5 4-28 0 0,-1 0-1 0 0,2 1 0 0 0,-1 0 1 0 0,-9 11-1 0 0,-3 3 163 0 0,1 2 1 0 0,1 1-1 0 0,-26 41 0 0 0,-40 88 455 0 0,-57 193-90 0 0,30 13 114 0 0,56-171-475 0 0,28-106-96 0 0,-3 0 1 0 0,-51 89-1 0 0,45-107 14 0 0,-73 95 0 0 0,83-121-41 0 0,-3 3-201 0 0,-2-1-1 0 0,-60 57 0 0 0,93-97 371 0 0,-12 8-1523 0 0,13-9 1263 0 0,0 1 0 0 0,-1-1 0 0 0,1 0 0 0 0,-1 0 0 0 0,1 0 0 0 0,0 0 0 0 0,-1 0 0 0 0,1 0 0 0 0,0 0 0 0 0,-1 0 0 0 0,1 0 0 0 0,-1 0 0 0 0,1 0 0 0 0,0 0 0 0 0,-1 0 0 0 0,1 0 0 0 0,0 0 0 0 0,-1 0 0 0 0,1 0 0 0 0,0-1 0 0 0,-1 1 0 0 0,1 0 0 0 0,0 0 0 0 0,-1 0 1 0 0,1-1-1 0 0,0 1 0 0 0,-1 0 0 0 0,1 0 0 0 0,0-1 0 0 0,0 1 0 0 0,-1 0 0 0 0,1-1 0 0 0,0 1 0 0 0,-1-1 0 0 0,-3-9-1441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2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7 107 19663 0 0,'0'0'903'0'0,"-1"-2"-19"0"0,-4-3 757 0 0,7 4-1478 0 0,0 1 0 0 0,0-1 0 0 0,0 0 0 0 0,0 1 0 0 0,0 0 0 0 0,0-1 1 0 0,0 1-1 0 0,0 0 0 0 0,2 0 0 0 0,3 0 115 0 0,184-24 1920 0 0,93-10-1608 0 0,-156 17-375 0 0,-63 9-1780 0 0,-1 0-5507 0 0,-23 4-1255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3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1104 30 12695 0 0,'13'-7'323'0'0,"-8"3"-198"0"0,0 1 0 0 0,0 1 0 0 0,0-1 0 0 0,1 1 0 0 0,-1 0 0 0 0,1 0 0 0 0,-1 0 0 0 0,11-1 0 0 0,-14 3 1683 0 0,-2 1-1777 0 0,-1 0-1 0 0,1 0 1 0 0,-1 0 0 0 0,1-1-1 0 0,-1 1 1 0 0,1 0 0 0 0,-1 0-1 0 0,0 0 1 0 0,1-1-1 0 0,-1 1 1 0 0,-1 0 0 0 0,-1 2 23 0 0,-9 10 159 0 0,0 0 0 0 0,-1-1 0 0 0,-1-1 0 0 0,-23 15 0 0 0,-66 33 893 0 0,12-7-424 0 0,-18 22-373 0 0,47-30-233 0 0,-111 80 7 0 0,-37 24-90 0 0,-4 0 7 0 0,197-135 25 0 0,0 0 0 0 0,0 1 0 0 0,2 0-1 0 0,-20 23 1 0 0,32-34-12 0 0,-5 16-14 0 0,7-17 5 0 0,0 0-1 0 0,1-1 1 0 0,-1 1-1 0 0,1 0 0 0 0,0 0 1 0 0,-1 0-1 0 0,1 0 1 0 0,0 0-1 0 0,0 0 1 0 0,0 0-1 0 0,0 0 0 0 0,1 0 1 0 0,-1-1-1 0 0,1 1 1 0 0,0 4-1 0 0,1-3 11 0 0,0 0 1 0 0,-1 0-1 0 0,1 0 0 0 0,0 0 1 0 0,0 0-1 0 0,1 0 1 0 0,-1-1-1 0 0,4 4 0 0 0,5 2 52 0 0,0 1 1 0 0,0-2-1 0 0,20 10 0 0 0,-25-13-49 0 0,23 9 155 0 0,1 0 0 0 0,1-3 0 0 0,52 13 0 0 0,-45-14-30 0 0,22 3 100 0 0,0-2 1 0 0,87 3-1 0 0,-138-13-227 0 0,55 2 36 0 0,-1-3 1 0 0,1-2 0 0 0,-1-4-1 0 0,77-17 1 0 0,-84 12-2 0 0,-2-4 1 0 0,1-1-1 0 0,-2-3 0 0 0,-1-2 1 0 0,0-3-1 0 0,88-56 0 0 0,-125 69-72 0 0,0 0-1 0 0,0-1 0 0 0,-1-1 1 0 0,-1 0-1 0 0,0-1 1 0 0,-1 0-1 0 0,-1-1 0 0 0,0 0 1 0 0,-1-1-1 0 0,-1 0 1 0 0,0 0-1 0 0,-2-1 1 0 0,0-1-1 0 0,-1 1 0 0 0,6-30 1 0 0,-11 45-2 0 0,-1 0 1 0 0,0 0 0 0 0,1 0-1 0 0,-1 0 1 0 0,0 0-1 0 0,0-1 1 0 0,-1 1-1 0 0,1 0 1 0 0,-1 0 0 0 0,1 0-1 0 0,-1 0 1 0 0,0 0-1 0 0,0 0 1 0 0,0 0-1 0 0,-1 0 1 0 0,-1-3 0 0 0,0 3-15 0 0,1 0-1 0 0,-1 0 1 0 0,0 0 0 0 0,1 0 0 0 0,-1 1 0 0 0,-1-1 0 0 0,1 1 0 0 0,0 0 0 0 0,-1 0 0 0 0,1 0 0 0 0,-6-2 0 0 0,-2 1-22 0 0,1-1 1 0 0,-1 2-1 0 0,0 0 1 0 0,0 0-1 0 0,0 1 1 0 0,0 0-1 0 0,0 1 1 0 0,-15 1-1 0 0,8 1 40 0 0,0 2-1 0 0,0-1 0 0 0,1 2 1 0 0,-1 1-1 0 0,1 0 1 0 0,-22 11-1 0 0,-24 10 14 0 0,21-9-10 0 0,-41 23 0 0 0,71-34 14 0 0,1 1 0 0 0,-1 0 0 0 0,1 0 0 0 0,1 1 1 0 0,-1 0-1 0 0,2 1 0 0 0,-17 20 0 0 0,24-26 17 0 0,-1 0 1 0 0,1 0-1 0 0,0 0 0 0 0,0 0 1 0 0,0 0-1 0 0,1 0 0 0 0,-1 1 1 0 0,1-1-1 0 0,0 0 0 0 0,0 1 1 0 0,1-1-1 0 0,-1 1 0 0 0,1 7 1 0 0,1-6 34 0 0,0 0 0 0 0,0 1 0 0 0,0-1 0 0 0,1 0 0 0 0,0 0 0 0 0,0 0 1 0 0,1 0-1 0 0,5 9 0 0 0,1-1 45 0 0,1 0 0 0 0,0-1 0 0 0,1-1 0 0 0,1 0 0 0 0,0 0 0 0 0,20 14 1 0 0,-25-20-180 0 0,1 0 1 0 0,0-1 0 0 0,0 0 0 0 0,0-1 0 0 0,1 1 0 0 0,0-2 0 0 0,0 1 0 0 0,0-1 0 0 0,0-1 0 0 0,0 1 0 0 0,1-2 0 0 0,-1 1 0 0 0,1-1 0 0 0,-1-1 0 0 0,1 0 0 0 0,0 0-1 0 0,-1 0 1 0 0,1-2 0 0 0,-1 1 0 0 0,12-4 0 0 0,22-9-1028 0 0,-4 0-8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32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9215 0 0,'0'0'707'0'0,"0"3"-464"0"0,-4 21 914 0 0,-1-1 1 0 0,-1 1-1 0 0,-12 28 1 0 0,-34 68 2137 0 0,-13 11-2217 0 0,-6-2-1 0 0,-105 143 1 0 0,38-104-957 0 0,-11-13-3450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6:1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1 7367 0 0,'0'0'568'0'0,"10"6"7727"0"0,-10-5-8118 0 0,0-1 1 0 0,1 0-1 0 0,-1 0 1 0 0,0 1-1 0 0,0-1 1 0 0,1 0-1 0 0,-1 1 1 0 0,0-1-1 0 0,0 0 1 0 0,0 0-1 0 0,0 1 1 0 0,1-1-1 0 0,-1 1 1 0 0,0-1 0 0 0,0 0-1 0 0,0 1 1 0 0,0-1-1 0 0,0 0 1 0 0,0 1-1 0 0,0-1 1 0 0,0 0-1 0 0,0 1 1 0 0,0-1-1 0 0,0 1 1 0 0,0-1-1 0 0,0 0 1 0 0,0 1-1 0 0,-1-1 1 0 0,1 0-1 0 0,0 1 1 0 0,0-1-1 0 0,0 0 1 0 0,0 1-1 0 0,-1-1 1 0 0,1 0-1 0 0,-1 1 1 0 0,0 1-29 0 0,-1-1 1 0 0,0 0 0 0 0,1 1-1 0 0,-1-1 1 0 0,0 0-1 0 0,0 0 1 0 0,-3 1 0 0 0,-36 13-634 0 0,-173 36 279 0 0,158-40-277 0 0,-106 5 0 0 0,142-15 340 0 0,-1-2 0 0 0,-24-3 0 0 0,35 2-8 0 0,0 0-1 0 0,0 0 1 0 0,1-1 0 0 0,-1 0-1 0 0,1-1 1 0 0,-15-8-1 0 0,0-9-1062 0 0,6 90 1854 0 0,15-51-430 0 0,-1 1-1 0 0,-1-1 1 0 0,-15 34 0 0 0,13-40-157 0 0,0 1 0 0 0,-1-1 1 0 0,0 0-1 0 0,-1-1 0 0 0,-1 0 1 0 0,1 0-1 0 0,-2-1 0 0 0,0 0 1 0 0,0-1-1 0 0,-20 13 0 0 0,24-17-42 0 0,2-1-1 0 0,4-3 21 0 0,3-1-181 0 0,0-1 133 0 0,0 1 0 0 0,0 0 0 0 0,0 0 0 0 0,0 0 0 0 0,0 0 0 0 0,0 0 0 0 0,0 0 0 0 0,3 1 0 0 0,5 0-24 0 0,6-2-47 0 0,0-1 1 0 0,0 0 0 0 0,0-2 0 0 0,19-5 0 0 0,13-4-193 0 0,-24 8 232 0 0,-1 0 0 0 0,0 2 0 0 0,1 1 0 0 0,0 1 0 0 0,0 1 0 0 0,-1 1 0 0 0,27 4 0 0 0,-39-2 50 0 0,0 0 0 0 0,0 0-1 0 0,-1 1 1 0 0,1 1-1 0 0,16 10 1 0 0,47 35 72 0 0,-51-33-38 0 0,-19-15-23 0 0,-1 1 0 0 0,1 0-1 0 0,-1 0 1 0 0,1 1 0 0 0,-1-1 0 0 0,0 1 0 0 0,-1-1-1 0 0,1 1 1 0 0,-1 0 0 0 0,1 0 0 0 0,2 7-1 0 0,-4-8 8 0 0,0 0-1 0 0,0 0 1 0 0,-1 1-1 0 0,1-1 0 0 0,-1 0 1 0 0,1 1-1 0 0,-1-1 1 0 0,0 1-1 0 0,-1-1 0 0 0,1 0 1 0 0,0 1-1 0 0,-1-1 1 0 0,0 0-1 0 0,0 1 0 0 0,0-1 1 0 0,-2 5-1 0 0,-5 9 146 0 0,0 0 184 0 0,-15 28 1 0 0,19-41-261 0 0,1 1 1 0 0,-1 0-1 0 0,1-1 1 0 0,-1 1-1 0 0,-1-1 0 0 0,1 0 1 0 0,-1-1-1 0 0,1 1 0 0 0,-9 4 1 0 0,-27 14 548 0 0,17-9-376 0 0,-1 0 0 0 0,0-1 0 0 0,-1-2 0 0 0,-34 10 0 0 0,12-9-20 0 0,-65 6-1 0 0,88-15-184 0 0,0-1 0 0 0,-1-1 0 0 0,1-1 0 0 0,-38-7 0 0 0,48 5-35 0 0,28-14-195 0 0,-5 10-526 0 0,1-1 1 0 0,0 1 0 0 0,14-7-1 0 0,-8 5-695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3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84 466 5983 0 0,'-2'1'464'0'0,"-10"1"-339"0"0,-19 4 1528 0 0,11-4 3837 0 0,18-2-4423 0 0,-7-6 1092 0 0,7 2-1974 0 0,1-1 1 0 0,0 0-1 0 0,0 1 1 0 0,0-1-1 0 0,0 0 1 0 0,1 0-1 0 0,0 0 1 0 0,0 0-1 0 0,0 0 1 0 0,0 1-1 0 0,1-1 1 0 0,0 0-1 0 0,0 0 1 0 0,0 0-1 0 0,1 1 1 0 0,-1-1 0 0 0,5-7-1 0 0,0-1-185 0 0,2-1 0 0 0,-1 1 0 0 0,2 0-1 0 0,15-19 1 0 0,-3 10-2 0 0,0 1-1 0 0,1 1 0 0 0,1 1 1 0 0,40-25-1 0 0,109-53-149 0 0,-168 95 145 0 0,26-14 48 0 0,61-22 0 0 0,-80 34 50 0 0,0 1 0 0 0,-1 1-1 0 0,1 0 1 0 0,1 1 0 0 0,-1 0 0 0 0,0 0-1 0 0,0 1 1 0 0,0 1 0 0 0,20 3 0 0 0,-9 0 219 0 0,-1 2 1 0 0,0 1-1 0 0,-1 0 1 0 0,34 18-1 0 0,-41-18-156 0 0,0 0 0 0 0,-1 1-1 0 0,0 1 1 0 0,-1 0 0 0 0,0 1-1 0 0,0 0 1 0 0,-1 0 0 0 0,9 13-1 0 0,-16-19-125 0 0,0 0-1 0 0,0 1 0 0 0,0 0 0 0 0,-1 0 0 0 0,0 0 1 0 0,0 0-1 0 0,0 0 0 0 0,0 0 0 0 0,-1 0 0 0 0,0 1 1 0 0,0-1-1 0 0,0 0 0 0 0,-1 1 0 0 0,0-1 0 0 0,0 1 1 0 0,0-1-1 0 0,-1 1 0 0 0,1-1 0 0 0,-1 0 1 0 0,-1 1-1 0 0,1-1 0 0 0,-1 0 0 0 0,0 0 0 0 0,0 0 1 0 0,0 0-1 0 0,-1 0 0 0 0,-3 4 0 0 0,-3 4 47 0 0,0 0 1 0 0,-1-1-1 0 0,-1 0 0 0 0,0-1 1 0 0,-1-1-1 0 0,0 1 0 0 0,0-2 1 0 0,-16 10-1 0 0,-34 17-41 0 0,-1-2 0 0 0,-1-3 1 0 0,-1-3-1 0 0,-2-3 0 0 0,-1-3 0 0 0,-85 17 0 0 0,124-33-83 0 0,-8 3-397 0 0,-59 4 0 0 0,93-13 287 0 0,1 0 0 0 0,-1 0 1 0 0,1 0-1 0 0,-1 0 0 0 0,0-1 0 0 0,1 1 0 0 0,-5-2 0 0 0,7 1 47 0 0,-1 1-1 0 0,1-1 0 0 0,0 1 0 0 0,0-1 0 0 0,-1 1 1 0 0,1-1-1 0 0,0 1 0 0 0,0-1 0 0 0,0 1 0 0 0,0-1 1 0 0,0 1-1 0 0,0-1 0 0 0,0 1 0 0 0,0-1 0 0 0,0 0 1 0 0,0 1-1 0 0,0-1 0 0 0,0 1 0 0 0,0-1 0 0 0,0 1 0 0 0,1-1 1 0 0,-1 1-1 0 0,0-1 0 0 0,1 0 0 0 0,9-15-5260 0 0,8-2-1216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3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279 136 11055 0 0,'0'0'852'0'0,"1"1"-560"0"0,32 58 6206 0 0,-32-57-5570 0 0,1 0-720 0 0,0-1 1 0 0,0 1-1 0 0,0-1 1 0 0,0 0-1 0 0,1 0 1 0 0,-1 0-1 0 0,4 1 1 0 0,-5-2-89 0 0,3 1 36 0 0,1 0 0 0 0,0 0 0 0 0,-1 0 1 0 0,1-1-1 0 0,0 1 0 0 0,-1-1 1 0 0,1-1-1 0 0,0 1 0 0 0,0-1 1 0 0,-1 1-1 0 0,1-1 0 0 0,4-2 0 0 0,9-3 123 0 0,28-13-1 0 0,-37 15-236 0 0,6-2-23 0 0,0-2-1 0 0,-1 0 1 0 0,1 0-1 0 0,-1-1 1 0 0,-1-1-1 0 0,0 0 1 0 0,17-17-1 0 0,-27 23-32 0 0,-1 1 0 0 0,1-1 0 0 0,0 1 0 0 0,-1-1 0 0 0,0 0 0 0 0,0 0-1 0 0,0 0 1 0 0,0 0 0 0 0,0 0 0 0 0,-1-1 0 0 0,0 1 0 0 0,0 0 0 0 0,1-8 0 0 0,-2 11 9 0 0,-1 0 1 0 0,1 1 0 0 0,0-1-1 0 0,0 1 1 0 0,0-1 0 0 0,-1 0-1 0 0,1 1 1 0 0,0-1-1 0 0,0 1 1 0 0,-1-1 0 0 0,1 1-1 0 0,0-1 1 0 0,-1 1 0 0 0,1-1-1 0 0,-1 1 1 0 0,1-1 0 0 0,-1 1-1 0 0,1-1 1 0 0,-1 1-1 0 0,0-1 1 0 0,0 0-8 0 0,-1-1-9 0 0,-1 1 0 0 0,0-1 0 0 0,1 0 0 0 0,-1 1 0 0 0,0-1 0 0 0,0 1 0 0 0,0 0 0 0 0,0 0 1 0 0,0 0-1 0 0,0 1 0 0 0,0-1 0 0 0,0 1 0 0 0,0-1 0 0 0,0 1 0 0 0,0 0 0 0 0,0 0 0 0 0,-1 0 0 0 0,-4 2 0 0 0,-6 0-74 0 0,-1 1-1 0 0,-21 8 0 0 0,33-10 81 0 0,-50 19-76 0 0,1 2 0 0 0,1 2 0 0 0,2 2 0 0 0,-89 63 0 0 0,117-74 180 0 0,1 2 0 0 0,-20 19-1 0 0,31-26 8 0 0,1-1 0 0 0,0 1-1 0 0,0 0 1 0 0,1 1 0 0 0,0 0-1 0 0,-6 14 1 0 0,11-22-77 0 0,1 1 0 0 0,0-1-1 0 0,0 0 1 0 0,0 0 0 0 0,0 0 0 0 0,1 1 0 0 0,-1-1-1 0 0,1 0 1 0 0,0 1 0 0 0,0-1 0 0 0,0 0-1 0 0,0 1 1 0 0,1-1 0 0 0,-1 0 0 0 0,1 0 0 0 0,2 6-1 0 0,-1-5-12 0 0,-1-1-1 0 0,1 0 1 0 0,0 0-1 0 0,1 0 0 0 0,-1 0 1 0 0,1 0-1 0 0,-1 0 0 0 0,1-1 1 0 0,0 1-1 0 0,0-1 1 0 0,0 1-1 0 0,0-1 0 0 0,0 0 1 0 0,5 2-1 0 0,1 0-166 0 0,1-1 0 0 0,-1 0 1 0 0,1 0-1 0 0,-1-1 0 0 0,1 0 0 0 0,0-1 0 0 0,13 1 0 0 0,14 0-1280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3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1 609 8751 0 0,'0'0'674'0'0,"0"3"-438"0"0,0 23 217 0 0,0-5 14056 0 0,2-22-14033 0 0,1-2-364 0 0,0 1 1 0 0,0-1-1 0 0,0 0 1 0 0,0 0-1 0 0,0 0 0 0 0,0 0 1 0 0,-1 0-1 0 0,1 0 0 0 0,-1-1 1 0 0,3-7-1 0 0,3-5 85 0 0,5-23 0 0 0,-6 19-98 0 0,3-10-82 0 0,1 1-1 0 0,2 0 0 0 0,1 0 1 0 0,1 1-1 0 0,2 1 0 0 0,1 1 1 0 0,0 0-1 0 0,25-25 0 0 0,-20 29-16 0 0,1 1 0 0 0,1 1 0 0 0,0 1 0 0 0,43-24 0 0 0,-19 18 0 0 0,91-35 0 0 0,-93 45-25 0 0,1 3-1 0 0,1 2 1 0 0,74-7 0 0 0,-88 14-558 0 0,64 4 0 0 0,-42 4-7324 0 0,-41-1 233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3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59 1375 0 0,'2'-1'107'0'0,"3"-7"80"0"0,0 0 0 0 0,5-14 0 0 0,-5 2 15464 0 0,-12 24-15002 0 0,-2 2-506 0 0,1 0-1 0 0,0 0 0 0 0,1 1 0 0 0,0 0 1 0 0,0 0-1 0 0,0 0 0 0 0,-7 13 1 0 0,-36 63 176 0 0,39-62-315 0 0,-160 302 410 0 0,-20 26 465 0 0,-16-10-583 0 0,202-332-287 0 0,-33 55 117 0 0,-64 78 0 0 0,73-112 32 0 0,28-27-92 0 0,-3-12 14 0 0,3 7-77 0 0,1 0-1 0 0,-1 0 1 0 0,1 1 0 0 0,0-1-1 0 0,0 0 1 0 0,1 0 0 0 0,-1 0-1 0 0,1 1 1 0 0,0-1 0 0 0,0 0-1 0 0,2-5 1 0 0,2-5 17 0 0,12-20-1 0 0,-13 27-18 0 0,13-23-13 0 0,1 0 0 0 0,2 1 0 0 0,37-40 0 0 0,80-71-36 0 0,-97 103 46 0 0,129-114-38 0 0,-148 135 40 0 0,1 1-1 0 0,1 1 1 0 0,0 0-1 0 0,1 2 1 0 0,1 1-1 0 0,35-11 1 0 0,-51 19 52 0 0,0 1 0 0 0,0 0 0 0 0,0 0 0 0 0,0 1 0 0 0,0 0 1 0 0,0 1-1 0 0,0 0 0 0 0,9 1 0 0 0,-15 0-30 0 0,0 0 0 0 0,0-1 1 0 0,0 1-1 0 0,0 0 0 0 0,0 0 0 0 0,0 0 1 0 0,0 1-1 0 0,0-1 0 0 0,-1 1 0 0 0,1 0 0 0 0,-1-1 1 0 0,1 1-1 0 0,-1 0 0 0 0,0 1 0 0 0,1-1 1 0 0,-1 0-1 0 0,0 1 0 0 0,-1-1 0 0 0,1 1 1 0 0,0-1-1 0 0,-1 1 0 0 0,1 0 0 0 0,-1 0 0 0 0,0 0 1 0 0,0-1-1 0 0,1 6 0 0 0,0 4 16 0 0,0 0 0 0 0,-1 0 0 0 0,0 1 0 0 0,-1-1 0 0 0,0 0-1 0 0,-1 0 1 0 0,-1 0 0 0 0,0 0 0 0 0,-5 20 0 0 0,-7 9 89 0 0,-24 53 0 0 0,32-79-88 0 0,-77 146 162 0 0,43-86-154 0 0,22-42-26 0 0,9-17-19 0 0,0 0 0 0 0,-8 24 0 0 0,16-38-198 0 0,0 8-183 0 0,15-7-11473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35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15319 0 0,'0'0'1386'0'0,"-2"1"-1142"0"0,-57 31 1520 0 0,38-17-1458 0 0,0 0 0 0 0,1 2 1 0 0,-29 31-1 0 0,-46 63-210 0 0,77-89-37 0 0,13-16-57 0 0,-14 18 2 0 0,-23 34 0 0 0,38-51-3 0 0,0 1 0 0 0,0-1 1 0 0,1 0-1 0 0,0 1 0 0 0,0 0 0 0 0,0 0 1 0 0,1 0-1 0 0,1 0 0 0 0,-1 0 0 0 0,0 10 1 0 0,2-16 8 0 0,0 0 1 0 0,0 0 0 0 0,1-1-1 0 0,-1 1 1 0 0,0 0-1 0 0,1 0 1 0 0,-1 0 0 0 0,1-1-1 0 0,-1 1 1 0 0,1 0 0 0 0,0 0-1 0 0,0-1 1 0 0,0 1 0 0 0,0-1-1 0 0,0 1 1 0 0,0-1 0 0 0,0 1-1 0 0,2 1 1 0 0,-1-2 15 0 0,1 1 0 0 0,-1-1 1 0 0,0 1-1 0 0,1-1 0 0 0,-1 0 0 0 0,1 0 1 0 0,-1 0-1 0 0,1 0 0 0 0,-1 0 0 0 0,1-1 0 0 0,3 1 1 0 0,3 0 50 0 0,0-1 0 0 0,0 0 1 0 0,0-1-1 0 0,0 0 0 0 0,0 0 1 0 0,13-4-1 0 0,-4-1-11 0 0,0-1 0 0 0,0 0 0 0 0,-1-1 0 0 0,0-1 0 0 0,29-20 0 0 0,-11 3 100 0 0,46-44 0 0 0,-74 62-206 0 0,0 0 1 0 0,0 0-1 0 0,0 0 0 0 0,-1-1 0 0 0,-1 0 0 0 0,1 0 0 0 0,-1-1 1 0 0,-1 1-1 0 0,0-1 0 0 0,5-19 0 0 0,-8 25 20 0 0,1-1 1 0 0,-2 0-1 0 0,1 0 0 0 0,0 0 0 0 0,-1 1 1 0 0,0-1-1 0 0,0 0 0 0 0,-1 0 0 0 0,1 0 0 0 0,-1 0 1 0 0,0 0-1 0 0,0 1 0 0 0,-1-1 0 0 0,1 0 1 0 0,-1 1-1 0 0,0-1 0 0 0,0 1 0 0 0,-1 0 1 0 0,1-1-1 0 0,-1 1 0 0 0,0 0 0 0 0,0 1 0 0 0,0-1 1 0 0,-1 1-1 0 0,-4-5 0 0 0,4 5-130 0 0,-1 1 1 0 0,1-1-1 0 0,-1 1 0 0 0,1 0 1 0 0,-1 0-1 0 0,-7-1 0 0 0,10 2-252 0 0,-5 7-3286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3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 12895 0 0,'0'0'998'0'0,"-2"-1"-470"0"0,-2 1-185 0 0,0-1 0 0 0,-1 1 0 0 0,1 0 0 0 0,0 1 0 0 0,0-1 0 0 0,0 1 0 0 0,0-1 0 0 0,0 1 1 0 0,0 1-1 0 0,0-1 0 0 0,0 0 0 0 0,0 1 0 0 0,1 0 0 0 0,-6 3 0 0 0,-2 2-51 0 0,1 0 1 0 0,0 1-1 0 0,-15 15 1 0 0,16-12-142 0 0,1 0 1 0 0,0 0 0 0 0,1 1 0 0 0,0 0 0 0 0,1 0-1 0 0,-9 26 1 0 0,9-21-66 0 0,1 1 1 0 0,1 0-1 0 0,1-1 0 0 0,0 1 0 0 0,0 31 1 0 0,3-34-39 0 0,1 0 1 0 0,0 0 0 0 0,1-1-1 0 0,1 1 1 0 0,0-1 0 0 0,1 1-1 0 0,8 18 1 0 0,-10-29 1 0 0,0 0 1 0 0,0-1-1 0 0,1 1 0 0 0,-1-1 1 0 0,1 1-1 0 0,0-1 1 0 0,0 0-1 0 0,0 0 0 0 0,1 0 1 0 0,-1-1-1 0 0,1 1 1 0 0,-1-1-1 0 0,1 0 0 0 0,0 0 1 0 0,0 0-1 0 0,0 0 0 0 0,0-1 1 0 0,0 1-1 0 0,0-1 1 0 0,0 0-1 0 0,1 0 0 0 0,-1-1 1 0 0,0 1-1 0 0,1-1 1 0 0,-1 0-1 0 0,0 0 0 0 0,1-1 1 0 0,5 0-1 0 0,-6 0-20 0 0,146-46 564 0 0,-133 40-587 0 0,0-1 0 0 0,-1 0 0 0 0,0-2 0 0 0,0 1 0 0 0,-1-2-1 0 0,22-19 1 0 0,-25 18 4 0 0,-1 0-1 0 0,-1 0 1 0 0,0-1 0 0 0,-1-1-1 0 0,0 1 1 0 0,-1-1 0 0 0,7-19-1 0 0,-1-2-1406 0 0,18-72 0 0 0,-28 92-145 0 0,1 2-67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3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46 648 11575 0 0,'0'2'530'0'0,"1"4"-421"0"0,-1-1 1 0 0,1 1-1 0 0,-2 0 1 0 0,1 0-1 0 0,-1 0 1 0 0,-1 6-1 0 0,-10 38 1090 0 0,11-44-690 0 0,-13 37 1927 0 0,8-26-765 0 0,-4 23 2706 0 0,20-49-3346 0 0,1-2-753 0 0,-2-1 0 0 0,0 0 1 0 0,0 0-1 0 0,-1 0 0 0 0,0-1 1 0 0,6-16-1 0 0,0 1-96 0 0,23-41 125 0 0,32-56-46 0 0,-61 111-240 0 0,60-92 39 0 0,-55 90-60 0 0,0-1-1 0 0,1 2 1 0 0,0 0-1 0 0,18-14 1 0 0,-1 7-10 0 0,0 1 0 0 0,1 1-1 0 0,1 2 1 0 0,1 2 0 0 0,1 0-1 0 0,48-13 1 0 0,64-15-168 0 0,74-27-2108 0 0,-198 62 1033 0 0,25-14 0 0 0,-17 4-657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3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22399 0 0,'0'0'3064'0'0,"-11"7"-2736"0"0,0-1 0 0 0,1 0-328 0 0,-1 3 0 0 0,0 0 0 0 0,0 2-6944 0 0,-2 1-1424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4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436 336 1375 0 0,'0'0'5204'0'0,"3"0"-4273"0"0,0 0-551 0 0,1 0 0 0 0,0 0 0 0 0,0 0 0 0 0,-1-1 0 0 0,1 1 0 0 0,0-1 0 0 0,0 0-1 0 0,-1 0 1 0 0,1 0 0 0 0,-1-1 0 0 0,1 1 0 0 0,-1-1 0 0 0,0 0 0 0 0,1 0 0 0 0,-1 0 0 0 0,0 0 0 0 0,0 0 0 0 0,0-1 0 0 0,-1 0-1 0 0,1 1 1 0 0,2-4 0 0 0,2-3 282 0 0,-1 1 0 0 0,0-1 0 0 0,0 0-1 0 0,-1 0 1 0 0,0 0 0 0 0,6-17 0 0 0,-4 5-300 0 0,-1-1 1 0 0,0-1 0 0 0,3-44-1 0 0,-9 60-361 0 0,0-1 0 0 0,0 1 1 0 0,-3-10-1 0 0,0-9-26 0 0,3 25 7 0 0,0-1-1 0 0,0 1 0 0 0,-1 0 1 0 0,1 0-1 0 0,0-1 0 0 0,-1 1 1 0 0,1 0-1 0 0,-1 0 0 0 0,0 0 1 0 0,1 0-1 0 0,-1-1 0 0 0,0 1 1 0 0,1 0-1 0 0,-2-1 0 0 0,0 1-25 0 0,1-1-61 0 0,0 2 28 0 0,-3-1 54 0 0,1 0 0 0 0,0 1 0 0 0,0 0 0 0 0,0 0 0 0 0,-1 0 0 0 0,1 0 0 0 0,0 0 0 0 0,0 1 1 0 0,0-1-1 0 0,-1 1 0 0 0,1 0 0 0 0,0 0 0 0 0,0 0 0 0 0,-4 3 0 0 0,-4 1-100 0 0,0 0-1 0 0,-17 13 0 0 0,-105 82-253 0 0,96-69 322 0 0,-47 51 0 0 0,53-49 22 0 0,-80 98-132 0 0,101-118 198 0 0,1 1 1 0 0,1 0 0 0 0,0 1-1 0 0,0-1 1 0 0,2 1-1 0 0,0 1 1 0 0,1 0 0 0 0,-4 18-1 0 0,8-27 0 0 0,0 0-1 0 0,0 0 1 0 0,1 1-1 0 0,0-1 1 0 0,0 0-1 0 0,1 1 1 0 0,0-1-1 0 0,0 0 1 0 0,0 0-1 0 0,1 0 1 0 0,4 8-1 0 0,-5-11-22 0 0,0-1-1 0 0,1 0 0 0 0,0 0 1 0 0,0 0-1 0 0,0 0 1 0 0,0-1-1 0 0,0 1 0 0 0,0-1 1 0 0,1 1-1 0 0,0-1 0 0 0,-1 0 1 0 0,1 1-1 0 0,0-1 0 0 0,0-1 1 0 0,0 1-1 0 0,0 0 0 0 0,0-1 1 0 0,0 0-1 0 0,1 1 0 0 0,-1-1 1 0 0,0-1-1 0 0,1 1 0 0 0,-1 0 1 0 0,7 0-1 0 0,-3-2 21 0 0,0 1 1 0 0,0-1-1 0 0,-1 0 0 0 0,1 0 0 0 0,0-1 0 0 0,0 0 1 0 0,-1 0-1 0 0,1-1 0 0 0,-1 1 0 0 0,9-7 1 0 0,8-4 138 0 0,29-24 1 0 0,-41 28-131 0 0,30-23-92 0 0,-1-3 1 0 0,-2-1-1 0 0,-2-1 1 0 0,39-53-1 0 0,-67 80-44 0 0,12-22-1 0 0,-18 28 26 0 0,0-1-1 0 0,0 1 0 0 0,0 0 0 0 0,-1-1 1 0 0,1 1-1 0 0,-1-1 0 0 0,0 1 1 0 0,0-10-1 0 0,-12 21-150 0 0,7-3 204 0 0,0 0 1 0 0,0 0-1 0 0,0 0 0 0 0,1 0 0 0 0,-1 0 1 0 0,1 1-1 0 0,0 0 0 0 0,1 0 0 0 0,-1-1 1 0 0,1 1-1 0 0,-3 8 0 0 0,-1 8-8 0 0,-7 31-1 0 0,9-25 23 0 0,1 1 0 0 0,1-1 1 0 0,2 1-1 0 0,0 0 0 0 0,8 47 0 0 0,-7-73-154 0 0,4 6-1586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4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9215 0 0,'0'0'3728'0'0,"-1"2"-2206"0"0,-2 6-1228 0 0,1 1 1 0 0,0 0-1 0 0,0 0 0 0 0,1 0 1 0 0,0 0-1 0 0,1 0 1 0 0,0 0-1 0 0,0 0 1 0 0,1 0-1 0 0,0 0 0 0 0,1 0 1 0 0,0 0-1 0 0,4 12 1 0 0,5 8-54 0 0,0 0 1 0 0,26 44-1 0 0,7 1 249 0 0,60 75 0 0 0,25 40 538 0 0,-118-169-927 0 0,0 1 1 0 0,-1 0-1 0 0,-1 0 0 0 0,-2 0 1 0 0,8 30-1 0 0,-12-38-41 0 0,-1-1-1 0 0,0 1 1 0 0,-1 0 0 0 0,-1 0-1 0 0,0 0 1 0 0,-1 0 0 0 0,0 0-1 0 0,-1 0 1 0 0,0 0 0 0 0,-8 24-1 0 0,0-13 111 0 0,-1 0 0 0 0,-1 0 1 0 0,-1-1-1 0 0,-1-1 0 0 0,-1 0 0 0 0,-29 32 0 0 0,13-21 147 0 0,-3 0 0 0 0,-70 53-1 0 0,45-45-434 0 0,-69 35 0 0 0,126-75-119 0 0,1 0-1 0 0,-1 0 0 0 0,1 0 0 0 0,-1 0 0 0 0,1 1 0 0 0,0-1 0 0 0,0 0 0 0 0,-1 1 0 0 0,1-1 0 0 0,0 1 0 0 0,0 0 0 0 0,1-1 0 0 0,-1 1 0 0 0,-1 3 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0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512 213 2303 0 0,'0'0'15016'0'0,"8"-2"-14314"0"0,-5-1-607 0 0,-1-1 0 0 0,1 1 1 0 0,-1 0-1 0 0,0 0 1 0 0,0-1-1 0 0,0 0 0 0 0,-1 1 1 0 0,1-1-1 0 0,0-4 0 0 0,10-23 202 0 0,-1 0-234 0 0,-8 23-55 0 0,-1 0 0 0 0,2 0 1 0 0,5-12-1 0 0,-9 20-8 0 0,2-3-1 0 0,-1 1 0 0 0,0-1 1 0 0,1 1-1 0 0,-1-1 0 0 0,0 0 0 0 0,0 1 0 0 0,-1-1 0 0 0,1 0 0 0 0,-1 0 1 0 0,1 0-1 0 0,-1 0 0 0 0,0 1 0 0 0,0-6 0 0 0,0 7-10 0 0,-1 0 0 0 0,1 0-1 0 0,0 1 1 0 0,-1-1 0 0 0,1 1 0 0 0,0-1-1 0 0,-1 0 1 0 0,1 1 0 0 0,-1-1 0 0 0,1 1-1 0 0,0-1 1 0 0,-1 0 0 0 0,0 1-1 0 0,1 0 1 0 0,-1-1 0 0 0,1 1 0 0 0,-1-1-1 0 0,0 1 1 0 0,0-1 0 0 0,-13-5-112 0 0,10 5 109 0 0,-1 0-1 0 0,0 0 1 0 0,1 0-1 0 0,-1 1 1 0 0,0 0-1 0 0,0 0 1 0 0,1 0-1 0 0,-1 0 1 0 0,0 1 0 0 0,-6 1-1 0 0,-4 1-12 0 0,-1-1 0 0 0,-20-1 0 0 0,27-1 27 0 0,5 0 6 0 0,1 0 0 0 0,0 0 0 0 0,-1 0 0 0 0,1 0 0 0 0,0 1 0 0 0,0-1 0 0 0,-6 3 0 0 0,-12 3 10 0 0,7-3-29 0 0,0 1 1 0 0,1 0-1 0 0,-1 1 0 0 0,-22 13 0 0 0,-31 27 13 0 0,41-26 0 0 0,22-17 21 0 0,1 0 0 0 0,-1 0 0 0 0,0 0-1 0 0,-8 2 1 0 0,8-3 0 0 0,0 0-1 0 0,0 1 1 0 0,0 0-1 0 0,0 0 1 0 0,1 0-1 0 0,-1 0 1 0 0,1 0-1 0 0,-1 1 1 0 0,1 0-1 0 0,0-1 1 0 0,-1 1-1 0 0,-4 7 1 0 0,-1 3 15 0 0,1 0-1 0 0,0 1 1 0 0,1 0 0 0 0,1 0-1 0 0,0 1 1 0 0,-5 17 0 0 0,3-8 7 0 0,-12 25 0 0 0,18-45-27 0 0,-8 14 30 0 0,-12 12 85 0 0,20-28 927 0 0,7 0-726 0 0,-5-2-314 0 0,1 1-1 0 0,-1-1 1 0 0,0 0-1 0 0,1 1 0 0 0,-1-1 1 0 0,0 0-1 0 0,1 0 1 0 0,-1 1-1 0 0,1-1 1 0 0,-1 0-1 0 0,0 0 0 0 0,1 0 1 0 0,-1 0-1 0 0,1 1 1 0 0,-1-1-1 0 0,0 0 0 0 0,1 0 1 0 0,-1 0-1 0 0,1 0 1 0 0,0 0-1 0 0,24 1 181 0 0,0 0 0 0 0,-1-2 0 0 0,37-5 0 0 0,75-20-37 0 0,-119 22-141 0 0,-11 3-13 0 0,0-1 0 0 0,-1 0-1 0 0,1 0 1 0 0,0 0-1 0 0,-1-1 1 0 0,0 1-1 0 0,1-1 1 0 0,-1-1-1 0 0,9-6 1 0 0,-8 3-17 0 0,0 1 1 0 0,0-1-1 0 0,0 0 1 0 0,-1 0-1 0 0,0-1 1 0 0,8-16-1 0 0,-9 17-38 0 0,0-5 7 0 0,-3 9 30 0 0,1-14-13 0 0,-2 8 24 0 0,2 2 0 0 0,-1 1-11 0 0,-2 4-31 0 0,-5 0 31 0 0,6 1 9 0 0,-1 1-1 0 0,0 0 1 0 0,0 0-1 0 0,0 0 1 0 0,0 0-1 0 0,0 0 1 0 0,0 0-1 0 0,0 0 1 0 0,0 0-1 0 0,0 0 1 0 0,0 0-1 0 0,1 0 1 0 0,-1 1-1 0 0,0-1 1 0 0,0 0-1 0 0,0 1 1 0 0,0-1-1 0 0,0 1 1 0 0,1-1-1 0 0,-1 1 1 0 0,0-1-1 0 0,0 1 1 0 0,1-1-1 0 0,-1 1 1 0 0,0 0-1 0 0,1 0 1 0 0,-1-1-1 0 0,1 1 0 0 0,-1 0 1 0 0,1 0-1 0 0,-1 1 1 0 0,0 0 5 0 0,-22 36-48 0 0,2 1 1 0 0,-17 43 0 0 0,-6 15 46 0 0,40-89-2 0 0,-87 185 0 0 0,87-182 11 0 0,3-4 43 0 0,0-5 96 0 0,-1 19-72 0 0,0-15-66 0 0,1 1 0 0 0,0-1 0 0 0,0 1-1 0 0,1 7 1 0 0,0 14-12 0 0,2 3-115 0 0,8-35-220 0 0,9-14-1812 0 0,-10 8 872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4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0 1375 0 0,'0'0'11828'0'0,"-2"1"-11329"0"0,-3 1-355 0 0,0 1 1 0 0,1 0-1 0 0,-1 0 1 0 0,1 0-1 0 0,0 1 1 0 0,0-1 0 0 0,0 1-1 0 0,0 0 1 0 0,1 0-1 0 0,-1 1 1 0 0,1-1-1 0 0,0 1 1 0 0,-4 8-1 0 0,-4 9 197 0 0,-13 42 0 0 0,18-44-226 0 0,-31 75 75 0 0,-57 106 0 0 0,-64 83-80 0 0,52-97-216 0 0,46-82-7 0 0,-4-3 0 0 0,-90 109 0 0 0,122-174 113 0 0,-48 41 0 0 0,76-73 0 0 0,3-4 1 0 0,0 1 1 0 0,-1-1-1 0 0,1 1 0 0 0,-1-1 0 0 0,1 0 0 0 0,-1 0 0 0 0,0 0 0 0 0,1 0 0 0 0,-4 1 0 0 0,3 0 134 0 0,5-7-91 0 0,-1 1 0 0 0,1 0 0 0 0,0 0 0 0 0,1 1 0 0 0,-1-1 1 0 0,1 0-1 0 0,-1 1 0 0 0,1 0 0 0 0,6-4 0 0 0,42-22 12 0 0,-40 23-32 0 0,38-19 340 0 0,1 3 0 0 0,1 2-1 0 0,0 2 1 0 0,2 2 0 0 0,0 3 0 0 0,1 2 0 0 0,0 3 0 0 0,0 2 0 0 0,77 1 0 0 0,-112 6-335 0 0,0 0 0 0 0,0 2 0 0 0,0 0 0 0 0,29 9 0 0 0,-47-11-174 0 0,11 3-777 0 0,8-1-2772 0 0,-19-3 2148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4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197 149 8287 0 0,'0'0'6668'0'0,"2"1"-5828"0"0,6 2-547 0 0,0-1-1 0 0,0 0 1 0 0,1 0 0 0 0,-1-1-1 0 0,0 0 1 0 0,10 0-1 0 0,54-3 889 0 0,-67 2-1140 0 0,20-2 36 0 0,1 0 1 0 0,-1-1 0 0 0,33-9-1 0 0,-53 9-85 0 0,1 1 1 0 0,-1-1-1 0 0,0 1 0 0 0,0-2 0 0 0,0 1 0 0 0,7-6 0 0 0,-5 3-15 0 0,-5 5-12 0 0,-1 0 0 0 0,0 0 0 0 0,0 0 0 0 0,0 0 0 0 0,0 0 0 0 0,0-1 0 0 0,0 1 0 0 0,-1 0 0 0 0,1 0 0 0 0,0-1 0 0 0,-1 1 0 0 0,1-1 0 0 0,-1 1 0 0 0,1-1 0 0 0,-1 1 0 0 0,0-1 0 0 0,1 1 0 0 0,-1-1 0 0 0,0 1 0 0 0,0-1 0 0 0,0 1 0 0 0,0-1 0 0 0,-1 1 0 0 0,1-1 0 0 0,0 1 0 0 0,-1-4 0 0 0,-1 1-40 0 0,0-1 1 0 0,0 0 0 0 0,0 0-1 0 0,0 1 1 0 0,-1 0 0 0 0,-3-5-1 0 0,4 6 43 0 0,0 1 1 0 0,0-1-1 0 0,0 1 0 0 0,0 0 0 0 0,0 0 0 0 0,-1 0 0 0 0,1 0 0 0 0,-1 0 1 0 0,1 0-1 0 0,-1 0 0 0 0,0 1 0 0 0,0 0 0 0 0,0-1 0 0 0,0 1 0 0 0,0 0 1 0 0,0 0-1 0 0,0 1 0 0 0,0-1 0 0 0,0 1 0 0 0,0-1 0 0 0,-1 1 0 0 0,1 0 1 0 0,0 0-1 0 0,0 0 0 0 0,0 1 0 0 0,0-1 0 0 0,-4 2 0 0 0,-9 2 44 0 0,1 1 0 0 0,-1 0-1 0 0,1 1 1 0 0,0 1 0 0 0,0 0 0 0 0,1 1-1 0 0,-19 14 1 0 0,1 2 147 0 0,-54 54 0 0 0,-13 28 123 0 0,87-91-233 0 0,1 1 0 0 0,0 0 0 0 0,1 0 0 0 0,1 1 0 0 0,-11 27 0 0 0,18-38-35 0 0,0 0 0 0 0,0 0 0 0 0,1 0-1 0 0,0 0 1 0 0,0 0 0 0 0,1 0 0 0 0,-1 0 0 0 0,1 0 0 0 0,0 0-1 0 0,1 0 1 0 0,2 12 0 0 0,-2-15-8 0 0,0 1 0 0 0,0-1-1 0 0,1 1 1 0 0,0-1 0 0 0,-1 0 0 0 0,1 0 0 0 0,0 0 0 0 0,0 0-1 0 0,1 0 1 0 0,-1 0 0 0 0,1 0 0 0 0,-1-1 0 0 0,1 1-1 0 0,0-1 1 0 0,0 0 0 0 0,0 0 0 0 0,0 0 0 0 0,0 0 0 0 0,1-1-1 0 0,5 3 1 0 0,2-1-6 0 0,-1 0 0 0 0,1-1 0 0 0,0 0 0 0 0,0-1 0 0 0,-1 0 0 0 0,1-1 0 0 0,20-2 0 0 0,75-15 0 0 0,-102 16 0 0 0,44-10-351 0 0,65-24 1 0 0,-46 7-4575 0 0,-28 9-497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4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818 106 10135 0 0,'5'-4'269'0'0,"71"-66"1081"0"0,-47 38 4770 0 0,-30 38-6016 0 0,0 0 1 0 0,-1-1 0 0 0,1 1-1 0 0,-1 0 1 0 0,0-1-1 0 0,-1 1 1 0 0,1-1-1 0 0,-1 0 1 0 0,0 0-1 0 0,-6 7 1 0 0,1 2-3 0 0,-116 214 511 0 0,14 9-2 0 0,87-185-431 0 0,-128 236 284 0 0,-21-11 211 0 0,32-53-417 0 0,103-162-290 0 0,-96 144-296 0 0,132-204-54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4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56 15407 0 0,'-6'3'166'0'0,"1"-1"14"0"0,1 1 0 0 0,-1 0 0 0 0,1 0 0 0 0,-1 0 0 0 0,1 0 0 0 0,0 1 0 0 0,0-1 0 0 0,-3 5 0 0 0,6-7-97 0 0,1 0 0 0 0,-1 0 0 0 0,1-1 0 0 0,0 1 0 0 0,-1 0 0 0 0,1 0 0 0 0,-1 0 0 0 0,1-1 0 0 0,0 1 0 0 0,0 0 0 0 0,0 0 0 0 0,0 0 0 0 0,-1 0 0 0 0,1 0 0 0 0,0 0 0 0 0,0-1 0 0 0,1 1 0 0 0,-1 0 0 0 0,0 0 1 0 0,0 0-1 0 0,0 0 0 0 0,1 1 0 0 0,8 15 1136 0 0,-7-14-1093 0 0,1 0 1 0 0,0 0-1 0 0,0-1 1 0 0,0 0-1 0 0,1 0 0 0 0,-1 0 1 0 0,0 0-1 0 0,1 0 1 0 0,-1 0-1 0 0,1-1 1 0 0,0 0-1 0 0,-1 0 0 0 0,1 0 1 0 0,0 0-1 0 0,0 0 1 0 0,6-1-1 0 0,8 1 163 0 0,0-1 1 0 0,24-4-1 0 0,-24 2-136 0 0,216-36 705 0 0,-4-19-696 0 0,-73 17-18 0 0,-66 22-2050 0 0,-88 18 291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5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0,'2'2'8436'0'0,"4"4"-7637"0"0,1 0 0 0 0,-2 0 0 0 0,1 1 0 0 0,-1 0 0 0 0,0 0 0 0 0,0 0 0 0 0,4 11 0 0 0,26 62 511 0 0,-20-44-400 0 0,80 169 1433 0 0,148 234-1 0 0,-215-393-2402 0 0,3-1 0 0 0,44 51-1 0 0,-70-90-68 0 0,0-1-1 0 0,1 1 1 0 0,0-1-1 0 0,0-1 1 0 0,0 1-1 0 0,1-1 1 0 0,7 4-1 0 0,-10-6-131 0 0,-1-1 1 0 0,1 1-1 0 0,0-1 0 0 0,-1 0 0 0 0,1 0 0 0 0,0-1 0 0 0,0 1 0 0 0,0-1 0 0 0,-1 0 0 0 0,1 0 0 0 0,0 0 0 0 0,0 0 0 0 0,0-1 0 0 0,0 1 0 0 0,6-3 1 0 0,6-5-1514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50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0 5063 0 0,'-1'2'9331'0'0,"-65"76"-3683"0"0,-102 95-4096 0 0,-224 230-1283 0 0,259-254-269 0 0,94-105-141 0 0,24-26-12 0 0,-24 23-1 0 0,-10 8-814 0 0,47-48 634 0 0,4 0-814 0 0,1-1 429 0 0,0 1 0 0 0,0-1 0 0 0,0 0 0 0 0,0 0 0 0 0,0 0 1 0 0,0 0-1 0 0,3-1 0 0 0,15-6-4976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5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47 12871 0 0,'-1'-2'588'0'0,"1"-2"-238"0"0,-1 1-280 0 0,1 0 0 0 0,-1 1 0 0 0,1-1 0 0 0,-1 0 0 0 0,0 1 0 0 0,0-1 0 0 0,-3-4 0 0 0,4 6-9 0 0,0 0 1 0 0,-1 0 0 0 0,1 1-1 0 0,-1-1 1 0 0,0 0-1 0 0,1 0 1 0 0,-1 0 0 0 0,0 1-1 0 0,1-1 1 0 0,-1 0 0 0 0,0 1-1 0 0,0-1 1 0 0,1 1-1 0 0,-1-1 1 0 0,0 1 0 0 0,0-1-1 0 0,0 1 1 0 0,0-1 0 0 0,0 1-1 0 0,0 0 1 0 0,0-1 0 0 0,0 1-1 0 0,0 0 1 0 0,0 0-1 0 0,0 0 1 0 0,0 0 0 0 0,0 0-1 0 0,0 0 1 0 0,0 0 0 0 0,0 0-1 0 0,0 0 1 0 0,0 1-1 0 0,0-1 1 0 0,1 0 0 0 0,-1 1-1 0 0,0-1 1 0 0,0 0 0 0 0,0 1-1 0 0,-1 0 1 0 0,-3 1 113 0 0,1 1 0 0 0,-1 0 1 0 0,1 0-1 0 0,0 0 0 0 0,0 0 0 0 0,-4 6 1 0 0,-10 11 96 0 0,2 0 1 0 0,0 2-1 0 0,2 0 0 0 0,-19 37 1 0 0,-36 102-184 0 0,47-108-58 0 0,-11 36-31 0 0,-20 45 0 0 0,-20 14 38 0 0,-179 274-1 0 0,235-398-14 0 0,-1-1 1 0 0,-1-1-1 0 0,-1 0 1 0 0,-32 25-1 0 0,34-36 55 0 0,18-11-74 0 0,-1-1 0 0 0,1 0 1 0 0,0 1-1 0 0,0-1 1 0 0,-1 1-1 0 0,1-1 1 0 0,0 0-1 0 0,0 1 1 0 0,0-1-1 0 0,-1 0 0 0 0,1 1 1 0 0,0-1-1 0 0,0 1 1 0 0,0-2-1 0 0,1-5-11 0 0,0 1 0 0 0,0 0 0 0 0,0 0 1 0 0,1 0-1 0 0,0 0 0 0 0,0 0 0 0 0,0 0 0 0 0,1 1 0 0 0,0-1 0 0 0,0 1 0 0 0,6-9 0 0 0,6-5-49 0 0,27-28 1 0 0,2 2-11 0 0,2 3 1 0 0,3 1 0 0 0,1 3 0 0 0,98-58 0 0 0,-132 87 94 0 0,1 1 0 0 0,-1 1 1 0 0,2 0-1 0 0,-1 1 0 0 0,0 1 0 0 0,1 1 0 0 0,26-3 0 0 0,-37 6 18 0 0,0 1 1 0 0,0 0-1 0 0,-1 0 0 0 0,1 1 0 0 0,0 0 1 0 0,0 0-1 0 0,-1 1 0 0 0,1 0 0 0 0,-1 0 0 0 0,7 3 1 0 0,-8-2 3 0 0,-1-1 1 0 0,1 1 0 0 0,-1 0 0 0 0,0 1-1 0 0,0-1 1 0 0,-1 1 0 0 0,1-1-1 0 0,-1 1 1 0 0,1 0 0 0 0,-1 0-1 0 0,0 1 1 0 0,-1-1 0 0 0,1 1-1 0 0,3 7 1 0 0,-4-5-28 0 0,1-1-1 0 0,-1 1 1 0 0,0 0-1 0 0,-1-1 1 0 0,1 1-1 0 0,-1 0 1 0 0,-1 0-1 0 0,1 0 1 0 0,-1 0-1 0 0,-1 0 1 0 0,1 0-1 0 0,-1-1 1 0 0,0 1-1 0 0,-1 0 1 0 0,1 0-1 0 0,-1-1 1 0 0,-1 1-1 0 0,1-1 1 0 0,-1 1-1 0 0,0-1 1 0 0,-1 0-1 0 0,1 0 1 0 0,-1-1-1 0 0,-1 1 1 0 0,1-1-1 0 0,-8 7 1 0 0,-30 26 23 0 0,-1-3 0 0 0,-3-1 0 0 0,0-2 0 0 0,-80 40 0 0 0,109-65-48 0 0,1 0 0 0 0,-1-1 1 0 0,0 0-1 0 0,0-2 0 0 0,0 0 1 0 0,-1-1-1 0 0,0-1 0 0 0,1 0 1 0 0,-25-2-1 0 0,40 0-18 0 0,1 0 0 0 0,0 0 0 0 0,0 0 0 0 0,0 0 0 0 0,0 0 0 0 0,-1 0 0 0 0,1 0 0 0 0,0-1 0 0 0,0 1 0 0 0,0 0 0 0 0,0-1 0 0 0,0 1 1 0 0,0-1-1 0 0,-1 1 0 0 0,1-1 0 0 0,0 0 0 0 0,1 0 0 0 0,-1 1 0 0 0,0-1 0 0 0,0 0 0 0 0,0 0 0 0 0,0 0 0 0 0,1 0 0 0 0,-1 0 0 0 0,0 0 0 0 0,0-1 0 0 0,1 0-30 0 0,0 1-1 0 0,-1-1 1 0 0,1 0 0 0 0,0 0-1 0 0,1 1 1 0 0,-1-1-1 0 0,0 0 1 0 0,0 1-1 0 0,1-1 1 0 0,-1 0 0 0 0,1 1-1 0 0,-1-1 1 0 0,1 0-1 0 0,0 1 1 0 0,0-1-1 0 0,0 1 1 0 0,1-3 0 0 0,3-2-1451 0 0,0-1 0 0 0,0 1 0 0 0,11-10 0 0 0,9-7-4682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5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10591 0 0,'3'0'819'0'0,"63"3"3316"0"0,108 21 1 0 0,-54-6-2858 0 0,-102-16-1223 0 0,-1-1-1 0 0,1 0 0 0 0,0-1 1 0 0,0-1-1 0 0,0-1 0 0 0,0-1 1 0 0,25-6-1 0 0,-38 7-105 0 0,0-1 0 0 0,0 1 0 0 0,0-1 1 0 0,-1 0-1 0 0,1 0 0 0 0,0-1 0 0 0,-1 1 1 0 0,0-1-1 0 0,0 0 0 0 0,0 0 0 0 0,-1-1 0 0 0,1 1 1 0 0,-1-1-1 0 0,0 0 0 0 0,0 1 0 0 0,4-11 0 0 0,-6 12-1 0 0,0 1-1 0 0,0-1 0 0 0,0 0 0 0 0,0 0 0 0 0,-1 1 0 0 0,1-1 0 0 0,-1 0 1 0 0,0 0-1 0 0,0 0 0 0 0,0 1 0 0 0,0-1 0 0 0,0 0 0 0 0,0 0 0 0 0,-1 0 0 0 0,0 1 1 0 0,1-1-1 0 0,-1 0 0 0 0,0 1 0 0 0,0-1 0 0 0,0 1 0 0 0,-1-1 0 0 0,1 1 1 0 0,-1-1-1 0 0,1 1 0 0 0,-1 0 0 0 0,0 0 0 0 0,0-1 0 0 0,0 1 0 0 0,0 1 0 0 0,0-1 1 0 0,0 0-1 0 0,-1 0 0 0 0,1 1 0 0 0,0 0 0 0 0,-4-2 0 0 0,2 1 6 0 0,0 1-1 0 0,-1 0 0 0 0,1-1 1 0 0,0 2-1 0 0,-1-1 0 0 0,1 0 1 0 0,-1 1-1 0 0,1 0 1 0 0,-1 0-1 0 0,1 0 0 0 0,-1 1 1 0 0,1-1-1 0 0,0 1 0 0 0,-7 2 1 0 0,-6 2-158 0 0,-1 2 0 0 0,-18 8 1 0 0,32-13 200 0 0,-36 19 238 0 0,0 2 0 0 0,1 1 0 0 0,2 2 0 0 0,1 2 0 0 0,1 1 0 0 0,-49 52 0 0 0,70-65-61 0 0,-1 0-1 0 0,2 1 1 0 0,0 0 0 0 0,-15 30 0 0 0,25-42-126 0 0,0 1-1 0 0,0 0 0 0 0,0 1 0 0 0,1-1 0 0 0,0 0 1 0 0,1 1-1 0 0,-1-1 0 0 0,1 1 0 0 0,0-1 0 0 0,1 1 1 0 0,0 0-1 0 0,0-1 0 0 0,0 1 0 0 0,1 0 0 0 0,0-1 1 0 0,0 1-1 0 0,0-1 0 0 0,5 11 0 0 0,-3-11-13 0 0,0-1 0 0 0,0 0-1 0 0,1 0 1 0 0,0 0 0 0 0,0-1-1 0 0,0 1 1 0 0,1-1 0 0 0,-1 0-1 0 0,1 0 1 0 0,0-1 0 0 0,0 1-1 0 0,0-1 1 0 0,0 0 0 0 0,1-1-1 0 0,-1 1 1 0 0,1-1 0 0 0,0 0-1 0 0,6 1 1 0 0,4 1 36 0 0,0-1 0 0 0,0 0 1 0 0,0-1-1 0 0,0-1 0 0 0,27-2 0 0 0,8-3 300 0 0,75-17-1 0 0,-38 0-1438 0 0,-2-3-4570 0 0,-30 7-1123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465 463 4143 0 0,'-23'62'200'0'0,"5"-13"620"0"0,7-16 11263 0 0,11-30-11432 0 0,0 7-62 0 0,0-7 1511 0 0,2-4-2005 0 0,1-1 0 0 0,-1 1 0 0 0,0 0 0 0 0,0-1 0 0 0,0 1 0 0 0,0-1 0 0 0,0 0 0 0 0,-1 1 0 0 0,1-1 0 0 0,2-4 0 0 0,-2 5-27 0 0,7-12 13 0 0,0 1 0 0 0,-1-1 0 0 0,0-1 0 0 0,11-25 0 0 0,17-62 331 0 0,-22 58-353 0 0,6-20-27 0 0,16-90 0 0 0,-35 151-32 0 0,2-14 0 0 0,0 0 0 0 0,-1 0 0 0 0,-1 0 0 0 0,0 0 0 0 0,-3-24 0 0 0,-1 27 0 0 0,-3 4-15 0 0,5 9 9 0 0,-1-1 0 0 0,1 0 0 0 0,0 1-1 0 0,-1-1 1 0 0,1 0 0 0 0,0 1-1 0 0,-1 0 1 0 0,1-1 0 0 0,0 1-1 0 0,-1 0 1 0 0,1 0 0 0 0,-1 0-1 0 0,1 0 1 0 0,-1 0 0 0 0,1 0 0 0 0,0 0-1 0 0,-1 0 1 0 0,1 1 0 0 0,-1-1-1 0 0,1 0 1 0 0,0 1 0 0 0,-1 0-1 0 0,-1 0 1 0 0,-3 2-35 0 0,-1 1 0 0 0,1 0 0 0 0,-8 7 0 0 0,7-6-6 0 0,-24 20-59 0 0,1 1 0 0 0,1 2 0 0 0,2 0 0 0 0,-46 62 0 0 0,-76 143 32 0 0,113-174 31 0 0,5-9 44 0 0,2-5 2 0 0,3 1 1 0 0,-29 67-1 0 0,53-110 10 0 0,1 0 0 0 0,0 1 0 0 0,1-1 1 0 0,-1 0-1 0 0,0 1 0 0 0,1-1 0 0 0,0 1 0 0 0,-1-1 1 0 0,2 1-1 0 0,-1-1 0 0 0,0 0 0 0 0,1 1 0 0 0,-1-1 0 0 0,1 1 1 0 0,0-1-1 0 0,0 0 0 0 0,2 5 0 0 0,2-4 83 0 0,0-2-77 0 0,1 0-1 0 0,-1-1 1 0 0,1 0 0 0 0,-1 0 0 0 0,0 0-1 0 0,1-1 1 0 0,0 1 0 0 0,-1-1-1 0 0,1-1 1 0 0,-1 1 0 0 0,1-1-1 0 0,-1 0 1 0 0,1 0 0 0 0,-1-1-1 0 0,0 1 1 0 0,0-1 0 0 0,10-5-1 0 0,16-11 89 0 0,-1-1-1 0 0,49-42 1 0 0,-49 37-43 0 0,45-38-115 0 0,122-131 1 0 0,-196 191 45 0 0,93-109-350 0 0,-111 122 308 0 0,7-1 121 0 0,0 0 0 0 0,1 1 0 0 0,0 0 0 0 0,1 1 1 0 0,0-1-1 0 0,1 1 0 0 0,-6 14 0 0 0,-2 8 186 0 0,-15 52 0 0 0,25-67-216 0 0,-4 20-1 0 0,8-32-65 0 0,0-1 1 0 0,1 0 0 0 0,-1 0 0 0 0,1 0-1 0 0,1 0 1 0 0,-1 0 0 0 0,2 7-1 0 0,-1-10-259 0 0,2-1-837 0 0,0-1 768 0 0,2 2-391 0 0,0 0-1 0 0,0-1 1 0 0,0 1-1 0 0,8 1 0 0 0,8-2-5906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39 531 11687 0 0,'3'8'118'0'0,"0"-1"-1"0"0,-1 1 1 0 0,0 0 0 0 0,-1 0-1 0 0,0 0 1 0 0,0 0-1 0 0,0 0 1 0 0,-1 0-1 0 0,-1 0 1 0 0,1 0-1 0 0,-4 14 1 0 0,0-3 1482 0 0,-1 0 1 0 0,-14 35 2643 0 0,13-63-3332 0 0,2 4-720 0 0,2 2-93 0 0,1 0 0 0 0,0-1 0 0 0,0 1 0 0 0,0-1 0 0 0,0 0 0 0 0,0 1 0 0 0,1-1 0 0 0,-1 1 0 0 0,1-1 0 0 0,0 0 0 0 0,0 0 0 0 0,0 1 0 0 0,1-1 0 0 0,-1 0 0 0 0,2-3 0 0 0,2-8 191 0 0,1 0-1 0 0,9-19 1 0 0,-5 15-135 0 0,8-21 153 0 0,3 1 1 0 0,26-40-1 0 0,56-69 22 0 0,-79 116-318 0 0,5-7-123 0 0,2 1 0 0 0,1 1 0 0 0,68-60 0 0 0,-95 94-15 0 0,0 0-1 0 0,0 0 1 0 0,1 0 0 0 0,0 1 0 0 0,8-5 0 0 0,-10 7-227 0 0,-1-1 0 0 0,0 0 1 0 0,1 1-1 0 0,-1-1 0 0 0,0 1 1 0 0,1 0-1 0 0,-1-1 1 0 0,1 1-1 0 0,-1 1 0 0 0,1-1 1 0 0,-1 0-1 0 0,1 0 0 0 0,-1 1 1 0 0,5 1-1 0 0,6 5-6759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04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327 293 6447 0 0,'0'0'13342'0'0,"1"-8"-12860"0"0,6-18 23 0 0,1 0 1 0 0,17-37-1 0 0,-15 41-532 0 0,-1-1-1 0 0,-1 0 1 0 0,6-30 0 0 0,-14 52 5 0 0,0 0 0 0 0,1 0-1 0 0,-1-1 1 0 0,0 1 0 0 0,0 0 0 0 0,0 0 0 0 0,0 0 0 0 0,0 0-1 0 0,0 0 1 0 0,0 0 0 0 0,0 0 0 0 0,-1 0 0 0 0,1 0 0 0 0,0 0-1 0 0,-1-1 1 0 0,1 1 0 0 0,-1 0 0 0 0,1 1 0 0 0,-1-1 0 0 0,1 0 0 0 0,-1 0-1 0 0,0 0 1 0 0,1 0 0 0 0,-1 0 0 0 0,0 0 0 0 0,0 1 0 0 0,0-1-1 0 0,-1 0 1 0 0,-3-2-51 0 0,0 1 0 0 0,-1 0 0 0 0,0 0 0 0 0,1 1 0 0 0,-9-2 0 0 0,6 1 34 0 0,5 1 35 0 0,0 1 0 0 0,0-1 1 0 0,0 0-1 0 0,-1 1 1 0 0,1 0-1 0 0,-6 0 1 0 0,1-1-32 0 0,5 1 33 0 0,1 0 0 0 0,-1-1 1 0 0,1 1-1 0 0,-1 1 0 0 0,1-1 1 0 0,-1 0-1 0 0,1 0 0 0 0,0 1 1 0 0,-1 0-1 0 0,-2 0 0 0 0,-6 3-11 0 0,-1 0 1 0 0,1 1-1 0 0,0 1 0 0 0,0-1 0 0 0,1 2 0 0 0,0-1 1 0 0,0 2-1 0 0,-14 12 0 0 0,4 0-13 0 0,1 0 1 0 0,-27 37-1 0 0,28-32 47 0 0,0 1 0 0 0,2 1-1 0 0,-16 38 1 0 0,31-63 3 0 0,0 0 0 0 0,1 0 0 0 0,-1 0 0 0 0,1 0 0 0 0,0 0 0 0 0,0 0 0 0 0,0 0 0 0 0,0-1 0 0 0,0 1 0 0 0,0 0 0 0 0,0 0 0 0 0,0 0 0 0 0,1 0 0 0 0,-1 0 0 0 0,1 0 0 0 0,0 0 1 0 0,-1 0-1 0 0,1 0 0 0 0,0-1 0 0 0,0 1 0 0 0,0 0 0 0 0,0-1 0 0 0,0 1 0 0 0,1-1 0 0 0,-1 1 0 0 0,3 2 0 0 0,4 3 168 0 0,0-1 0 0 0,1 1 0 0 0,17 9 1 0 0,-10-7 0 0 0,-10-5-158 0 0,0-1 0 0 0,0 0 0 0 0,0 0 0 0 0,1-1 0 0 0,-1 0 0 0 0,1 0 0 0 0,-1 0 0 0 0,1-1 0 0 0,0 0 0 0 0,11 0 0 0 0,-13 0-29 0 0,0-2 0 0 0,0 1 0 0 0,0-1 1 0 0,-1 1-1 0 0,1-1 0 0 0,0-1 0 0 0,-1 1 0 0 0,1-1 1 0 0,-1 1-1 0 0,0-1 0 0 0,1-1 0 0 0,-1 1 0 0 0,0 0 1 0 0,0-1-1 0 0,0 0 0 0 0,4-4 0 0 0,4-6-6 0 0,0 0 0 0 0,-1-1 0 0 0,0 0 0 0 0,-2-1 0 0 0,1 0 0 0 0,-2-1 0 0 0,10-23 0 0 0,-16 32 0 0 0,-5 12 0 0 0,-7 12 0 0 0,-29 39 0 0 0,14-7 0 0 0,-31 92 0 0 0,11-24 0 0 0,26-73 1 0 0,-51 131 9 0 0,70-173 127 0 0,10-13-37 0 0,-8 8-137 0 0,10-10-574 0 0,3-4-1365 0 0,-4 6-3008 0 0,0 0-1536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4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67 685 19063 0 0,'-1'1'871'0'0,"-65"43"3354"0"0,67-45-4193 0 0,-1 0-1 0 0,0 0 1 0 0,0 0 0 0 0,1 0 0 0 0,-1 0-1 0 0,1 0 1 0 0,-1 0 0 0 0,1 0-1 0 0,-1 0 1 0 0,1 0 0 0 0,1-1-1 0 0,1-3 56 0 0,20-31 199 0 0,1 1 1 0 0,2 2-1 0 0,40-40 1 0 0,-43 47-220 0 0,74-78 65 0 0,119-140-16 0 0,-195 217-98 0 0,0-1-366 0 0,2 1 0 0 0,44-42 1 0 0,-64 67 182 0 0,-3 1 47 0 0,1 0-1 0 0,0 1 1 0 0,-1-1-1 0 0,1 1 1 0 0,0-1 0 0 0,-1 1-1 0 0,1-1 1 0 0,0 1-1 0 0,0-1 1 0 0,-1 1 0 0 0,1-1-1 0 0,1 1 1 0 0,7 7-2550 0 0,-7-5 2187 0 0,7 8-1337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11 477 22343 0 0,'0'0'2421'0'0,"0"3"-2194"0"0,3 13-85 0 0,-1 0 0 0 0,-1 1 0 0 0,0 0 0 0 0,-1-1 1 0 0,-4 31-1 0 0,1-15-67 0 0,1-13-228 0 0,-7 147 990 0 0,11-56-4766 0 0,0-97-1767 0 0,0-2-1635 0 0</inkml:trace>
  <inkml:trace contextRef="#ctx0" brushRef="#br0" timeOffset="1">302 76 8751 0 0,'0'-28'776'0'0,"0"17"-616"0"0,-2-2-160 0 0,0 2 4144 0 0,4 1 1168 0 0,11 7-5240 0 0,0 6-8 0 0,0 1-184 0 0,0 2-32 0 0,4 3-8 0 0,-2 2-7392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0,'0'0'12850'0'0,"1"3"-11441"0"0,3 7-926 0 0,0 1 0 0 0,0 0-1 0 0,-1 0 1 0 0,0 0 0 0 0,1 19 0 0 0,2 63 1005 0 0,-6-76-1164 0 0,0 180 2005 0 0,-1-80-1391 0 0,1-115-921 0 0,-1 43 458 0 0,3 1-1 0 0,9 63 1 0 0,-9-106-415 0 0,2 1 13 0 0,-3-4-60 0 0,1 1-1 0 0,-1-1 1 0 0,1 0-1 0 0,-1 0 0 0 0,0 0 1 0 0,1 0-1 0 0,-1 0 0 0 0,1 0 1 0 0,-1 0-1 0 0,0 0 1 0 0,1-1-1 0 0,-1 1 0 0 0,1 0 1 0 0,-1-1-1 0 0,0 1 0 0 0,1-1 1 0 0,1-1-1 0 0,3-2 26 0 0,1 0 0 0 0,-1-1 1 0 0,1 0-1 0 0,-1 0 0 0 0,-1-1 0 0 0,1 0 0 0 0,-1 0 0 0 0,0 0 0 0 0,6-9 1 0 0,5-7 59 0 0,40-47 156 0 0,7-10 3 0 0,81-78 0 0 0,-82 99-282 0 0,91-66-1 0 0,-132 109-277 0 0,51-33-469 0 0,-60 42-639 0 0,0 0-1 0 0,18-6 0 0 0,-22 8-55 0 0,0 0 0 0 0,0 0 0 0 0,10-7 0 0 0,-8 4-4792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80 194 14135 0 0,'0'0'1283'0'0,"-1"3"-1055"0"0,-15 43 560 0 0,9-30 1094 0 0,1 1 0 0 0,-5 23 1 0 0,5 5-929 0 0,2 1 1 0 0,1 56-1 0 0,-3 49 533 0 0,3-135-2335 0 0,-1 0 0 0 0,-7 22-1 0 0,10-36 777 0 0,0 0-1548 0 0</inkml:trace>
  <inkml:trace contextRef="#ctx0" brushRef="#br0" timeOffset="1">214 67 9671 0 0,'17'-19'864'0'0,"-8"10"-696"0"0,2-2-168 0 0,-1 3 0 0 0,1-1 936 0 0,0 3 1272 0 0,2 1-1080 0 0,0 5-1352 0 0,0 2-280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48 432 3679 0 0,'-1'2'284'0'0,"-16"36"1000"0"0,-12 5 17509 0 0,39-49-18680 0 0,1-1 0 0 0,-1 1-1 0 0,-1-2 1 0 0,16-14 0 0 0,34-41-75 0 0,-28 29 12 0 0,-27 29-49 0 0,270-274 9 0 0,-259 266-16 0 0,0 0-1 0 0,27-17 0 0 0,-35 26 30 0 0,-1 0-1 0 0,0 1 0 0 0,1 0 0 0 0,0 0 0 0 0,0 1 0 0 0,0-1 1 0 0,0 1-1 0 0,0 1 0 0 0,0 0 0 0 0,10-1 0 0 0,-14 2 11 0 0,-1 0 0 0 0,0 0-1 0 0,0 0 1 0 0,0 1 0 0 0,0-1-1 0 0,0 0 1 0 0,0 1 0 0 0,1 0-1 0 0,-1-1 1 0 0,0 1 0 0 0,0 0 0 0 0,-1 0-1 0 0,1 0 1 0 0,0 0 0 0 0,0 1-1 0 0,0-1 1 0 0,-1 0 0 0 0,3 4 0 0 0,-2-2 0 0 0,0-1 1 0 0,0 1 0 0 0,0 0 0 0 0,-1 0 0 0 0,1 1 0 0 0,-1-1 0 0 0,0 0 0 0 0,0 0-1 0 0,0 1 1 0 0,0 5 0 0 0,0 5 19 0 0,-1-1 0 0 0,0 1-1 0 0,-1-1 1 0 0,-5 26-1 0 0,-21 67 41 0 0,1-5-27 0 0,19-69-239 0 0,3-20-117 0 0,1 1-1 0 0,1-1 1 0 0,0 1-1 0 0,1-1 1 0 0,0 1 0 0 0,1 0-1 0 0,2 19 1 0 0,0-29-1407 0 0,7 2-78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52 3679 0 0,'2'-2'285'0'0,"55"-33"504"0"0,-32 24 11624 0 0,-13 9-9987 0 0,-3 0 799 0 0,-8 3-3149 0 0,-1 0-1 0 0,0-1 1 0 0,0 1 0 0 0,0-1-1 0 0,1 1 1 0 0,-1-1 0 0 0,0 1 0 0 0,0-1-1 0 0,0 1 1 0 0,0 0 0 0 0,0-1 0 0 0,0 1-1 0 0,0-1 1 0 0,0 1 0 0 0,-1 0-1 0 0,1-1 1 0 0,0 1 0 0 0,0-1 0 0 0,0 1-1 0 0,-1 0 1 0 0,-4 14-76 0 0,-1-1 0 0 0,0 0 0 0 0,-1 0 0 0 0,-9 14 0 0 0,-8 15 0 0 0,-85 144 4 0 0,84-146 12 0 0,3-5 119 0 0,-30 50 430 0 0,47-74-445 0 0,3-3-81 0 0,1-8 31 0 0,4-1 5 0 0,4-3-52 0 0,0 0 0 0 0,0 0-1 0 0,0-1 1 0 0,-1 0 0 0 0,1 0 0 0 0,-1-1-1 0 0,0 1 1 0 0,0-1 0 0 0,9-11 0 0 0,-1 1-62 0 0,-2-1 0 0 0,19-29 0 0 0,-21 29-42 0 0,-1 0 0 0 0,-1-1-1 0 0,0 0 1 0 0,-1-1 0 0 0,7-26 0 0 0,-14 43 1 0 0,-10 10-196 0 0,7-7 240 0 0,-12 13 6 0 0,0 1 1 0 0,1 1-1 0 0,1 0 0 0 0,1 1 1 0 0,0 0-1 0 0,-10 23 0 0 0,4-3-21 0 0,2 1 1 0 0,-13 48-1 0 0,15-34 18 0 0,3 0 0 0 0,-7 78 0 0 0,8 112-81 0 0,10-189 106 0 0,3 1 1 0 0,17 93-1 0 0,-3-72 315 0 0,35 99 1 0 0,-1-22 373 0 0,62 161 280 0 0,-86-250-973 0 0,2 4-494 0 0,53 92 0 0 0,-80-158-28 0 0,-2-4-1249 0 0,0 1 1710 0 0,-1 0 1 0 0,1 0-1 0 0,0-1 0 0 0,-1 1 1 0 0,1 0-1 0 0,-1 0 0 0 0,0 0 0 0 0,1 0 1 0 0,-2-2-1 0 0,-2-2-96 0 0,-17-30-12 0 0,-1 0-1 0 0,-41-46 1 0 0,25 33 200 0 0,-56-71-115 0 0,-63-83-339 0 0,15-12-1927 0 0,117 172 1060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9 10679 0 0,'8'-9'11285'0'0,"-9"11"-10978"0"0,-84 135 868 0 0,32-52-1093 0 0,-47 109 0 0 0,99-192-135 0 0,0 0-17 0 0,0 0-1 0 0,0 0 0 0 0,1 0 1 0 0,-1 0-1 0 0,1 0 1 0 0,-1 0-1 0 0,1 0 0 0 0,-1 4 1 0 0,4-7-480 0 0,31-23-6089 0 0,-10 2-143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18 305 3223 0 0,'-17'54'9747'0'0,"19"-55"-9479"0"0,0-1 0 0 0,0 1 0 0 0,-1-1 1 0 0,1 1-1 0 0,0-1 0 0 0,-1 0 0 0 0,3-3 0 0 0,0 1 58 0 0,10-14 449 0 0,0-1 1 0 0,16-27 0 0 0,-17 24-260 0 0,30-36-1 0 0,-9 18 292 0 0,2 2 0 0 0,68-56-1 0 0,-104 94-759 0 0,0 0 0 0 0,1-1 0 0 0,-1 1 0 0 0,0 0 0 0 0,1-1-1 0 0,-1 1 1 0 0,1 0 0 0 0,-1 0 0 0 0,1-1 0 0 0,-1 1 0 0 0,0 0 0 0 0,1 0 0 0 0,-1 0 0 0 0,1 0-1 0 0,-1 0 1 0 0,1 0 0 0 0,-1 0 0 0 0,1 0 0 0 0,-1 0 0 0 0,1 0 0 0 0,-1 0 0 0 0,1 0-1 0 0,-1 0 1 0 0,1 0 0 0 0,-1 0 0 0 0,1 0 0 0 0,-1 0 0 0 0,1 1 0 0 0,-1-1 0 0 0,0 0 0 0 0,1 0-1 0 0,-1 1 1 0 0,1-1 0 0 0,0 1 0 0 0,0 0 5 0 0,0 0 1 0 0,0 1-1 0 0,0-1 1 0 0,0 1-1 0 0,-1 0 1 0 0,1-1-1 0 0,0 1 0 0 0,-1 0 1 0 0,2 3-1 0 0,0 6 32 0 0,-1 1 1 0 0,1 13-1 0 0,-2-24-19 0 0,0 75 190 0 0,-1-50-143 0 0,1 0 1 0 0,1 0 0 0 0,6 38-1 0 0,-5-58-391 0 0,-1 0-1 0 0,1 0 0 0 0,0-1 1 0 0,1 1-1 0 0,-1 0 0 0 0,1-1 1 0 0,4 6-1 0 0,-5-8-121 0 0,0 0 0 0 0,0-1 0 0 0,1 1 0 0 0,-1 0 0 0 0,1-1 0 0 0,0 0 0 0 0,0 1 0 0 0,0-1 0 0 0,0 0 0 0 0,0 0-1 0 0,0-1 1 0 0,1 1 0 0 0,3 1 0 0 0,14 2-6731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5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29 6447 0 0,'0'-2'499'0'0,"-1"-24"9624"0"0,4 38-8625 0 0,-5-1-1327 0 0,1 0-1 0 0,-1 0 0 0 0,-1 0 1 0 0,-6 18-1 0 0,-23 42 408 0 0,18-40-360 0 0,-165 333 1480 0 0,156-320-1532 0 0,-286 547 883 0 0,246-470-1006 0 0,47-88-539 0 0,2 0 0 0 0,1 1 0 0 0,-10 43 0 0 0,20-68-1728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5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61 8751 0 0,'-6'3'230'0'0,"1"-1"0"0"0,-1 1-1 0 0,1 0 1 0 0,-1 0 0 0 0,1 0 0 0 0,0 1-1 0 0,0-1 1 0 0,0 2 0 0 0,1-1-1 0 0,-8 9 1 0 0,-9 19 5153 0 0,20-30-5272 0 0,1-1 1 0 0,0 1-1 0 0,0 0 1 0 0,0-1-1 0 0,0 1 1 0 0,1-1-1 0 0,-1 1 1 0 0,0-1-1 0 0,1 1 1 0 0,-1-1-1 0 0,1 1 1 0 0,-1-1 0 0 0,1 1-1 0 0,0-1 1 0 0,-1 0-1 0 0,1 1 1 0 0,0-1-1 0 0,0 0 1 0 0,0 0-1 0 0,0 1 1 0 0,0-1-1 0 0,0 0 1 0 0,1 0-1 0 0,-1 0 1 0 0,2 1 0 0 0,1 0 43 0 0,1 0 0 0 0,-1 0 0 0 0,1 0 0 0 0,-1 0 0 0 0,1-1 0 0 0,0 1 0 0 0,0-1 0 0 0,0-1 1 0 0,0 1-1 0 0,-1-1 0 0 0,9 0 0 0 0,7-1 324 0 0,30-5-1 0 0,-39 4-351 0 0,285-70 1566 0 0,-113 23-1354 0 0,-169 46-356 0 0,175-36 156 0 0,-154 34-340 0 0,1 1 0 0 0,0 2-1 0 0,49 4 1 0 0,-51 1-590 0 0,-10 0-712 0 0,0-2-1 0 0,0 0 1 0 0,0-1 0 0 0,0-1 0 0 0,37-7 0 0 0,-29 0-3799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1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0 7687 0 0,'0'0'350'0'0,"-7"4"119"0"0,-3-2 174 0 0,1 0 1 0 0,-1 0-1 0 0,1-1 1 0 0,-18 1 9697 0 0,38 1-10267 0 0,70 26 52 0 0,-70-24-123 0 0,-1 1 0 0 0,1 0 0 0 0,-1 0 0 0 0,0 1 0 0 0,10 9 0 0 0,-2 2-5 0 0,0 1 0 0 0,-1 1 1 0 0,-2 0-1 0 0,0 1 0 0 0,-1 1 0 0 0,0 0 0 0 0,-2 1 0 0 0,-1 0 0 0 0,-1 1 1 0 0,-1 0-1 0 0,8 36 0 0 0,-9-26-18 0 0,-2-1-1 0 0,-1 1 1 0 0,-1 0 0 0 0,-2 0-1 0 0,-2 0 1 0 0,-1 0 0 0 0,-2 0-1 0 0,-8 40 1 0 0,4-44 8 0 0,-1 0 0 0 0,-2-1 1 0 0,-1-1-1 0 0,-1 0 0 0 0,-2 0 1 0 0,-1-2-1 0 0,0 1 0 0 0,-2-2 1 0 0,-37 42-1 0 0,12-22-83 0 0,-2-1 0 0 0,-2-3 0 0 0,-94 64 0 0 0,132-98 90 0 0,-48 31-1 0 0,-66 59-1 0 0,106-78-73 0 0,16-19 64 0 0,1 1 0 0 0,0-1 0 0 0,-1 0 0 0 0,1 1 0 0 0,0-1 0 0 0,-1 0 0 0 0,1 0 0 0 0,0 0 0 0 0,0 0 0 0 0,-1 1 0 0 0,1-1 0 0 0,0 0 0 0 0,-1 0 0 0 0,2 0 0 0 0,4-1-135 0 0,0 0-1 0 0,0 0 1 0 0,0 0-1 0 0,0-1 0 0 0,8-3 1 0 0,16-5-716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52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0 5063 0 0,'0'0'232'0'0,"2"2"-13"0"0,5 1 1141 0 0,-1 1 1 0 0,0-1-1 0 0,0 2 1 0 0,0-1-1 0 0,8 9 1 0 0,-9-8-389 0 0,0 1 1 0 0,0 0-1 0 0,-1 0 1 0 0,8 14 0 0 0,-8-10-708 0 0,0 0 1 0 0,0 0-1 0 0,-1 0 1 0 0,0 1-1 0 0,0 0 1 0 0,-1-1 0 0 0,-1 1-1 0 0,0 14 1 0 0,-1 2-81 0 0,-1 0-1 0 0,-2 1 1 0 0,-1-1 0 0 0,-1 0 0 0 0,-12 37-1 0 0,-56 129 342 0 0,56-154-419 0 0,-18 45 87 0 0,-4-2-1 0 0,-4-2 1 0 0,-2-2 0 0 0,-62 79-1 0 0,63-99-124 0 0,-3-3 0 0 0,-73 69 0 0 0,89-97 17 0 0,26-24-65 0 0,4-6 0 0 0,3-5 4 0 0,-2 8-25 0 0,8-14-78 0 0,0-1 1 0 0,1 1-1 0 0,0 1 0 0 0,1 0 0 0 0,18-18 0 0 0,-9 9-23 0 0,10-11-235 0 0,2 2 1 0 0,1 1-1 0 0,53-39 0 0 0,-75 63 203 0 0,-1 0-1 0 0,15-7 0 0 0,-21 12 107 0 0,0-1 0 0 0,1 1 0 0 0,-1 0 0 0 0,1 0 0 0 0,-1 0 1 0 0,1 1-1 0 0,-1-1 0 0 0,1 1 0 0 0,-1-1 0 0 0,7 2 0 0 0,-9-1 24 0 0,0 0-1 0 0,-1 1 1 0 0,1-1-1 0 0,-1 0 1 0 0,1 1-1 0 0,0-1 1 0 0,-1 1-1 0 0,1-1 1 0 0,-1 1-1 0 0,1-1 1 0 0,-1 1-1 0 0,1-1 1 0 0,-1 1 0 0 0,0 0-1 0 0,1-1 1 0 0,-1 1-1 0 0,0 0 1 0 0,0-1-1 0 0,1 2 1 0 0,0 1 3 0 0,3 4 56 0 0,-1 1-1 0 0,1 0 1 0 0,-2 0 0 0 0,1 1-1 0 0,-1-1 1 0 0,0 1 0 0 0,1 16 0 0 0,-3 64 463 0 0,-1-43-329 0 0,0-27-173 0 0,0-13-9 0 0,1 1 0 0 0,0 0 0 0 0,0 0 1 0 0,1-1-1 0 0,0 1 0 0 0,0 0 0 0 0,1-1 0 0 0,3 10 0 0 0,-5-15-59 0 0,0-1-1 0 0,1 1 1 0 0,-1-1 0 0 0,1 1-1 0 0,-1-1 1 0 0,1 1-1 0 0,-1-1 1 0 0,1 0 0 0 0,-1 1-1 0 0,1-1 1 0 0,-1 1 0 0 0,1-1-1 0 0,-1 0 1 0 0,1 0-1 0 0,0 1 1 0 0,-1-1 0 0 0,1 0-1 0 0,-1 0 1 0 0,1 0 0 0 0,0 0-1 0 0,-1 0 1 0 0,2 0-1 0 0,11 0-923 0 0,3-5-1284 0 0,1-5-4453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53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14511 0 0,'0'0'663'0'0,"2"2"-12"0"0,53 41-224 0 0,12 9 2288 0 0,-57-45-2194 0 0,1 0 0 0 0,0-1 0 0 0,0-1 0 0 0,23 8 1 0 0,-17-8-90 0 0,0-1 0 0 0,1-1 0 0 0,0-1 0 0 0,26 0 0 0 0,72-9 498 0 0,-100 5-834 0 0,0 0 0 0 0,28-9 0 0 0,-39 10-95 0 0,0-1-1 0 0,0 0 0 0 0,-1 0 0 0 0,1 0 0 0 0,0-1 1 0 0,-1 1-1 0 0,0-1 0 0 0,1 0 0 0 0,-1-1 0 0 0,0 1 0 0 0,-1-1 1 0 0,6-5-1 0 0,-8 8-21 0 0,-1 0-1 0 0,1 0 1 0 0,0 0 0 0 0,-1 1 0 0 0,1-1-1 0 0,-1 0 1 0 0,0 0 0 0 0,1 0 0 0 0,-1 0 0 0 0,0 0-1 0 0,1 0 1 0 0,-1 0 0 0 0,0 0 0 0 0,0 1-1 0 0,0-1 1 0 0,0 0 0 0 0,0 0 0 0 0,0 0-1 0 0,0 0 1 0 0,0 0 0 0 0,0 0 0 0 0,0 0 0 0 0,-1 0-1 0 0,1 0 1 0 0,0 0 0 0 0,-1 0 0 0 0,1 0-1 0 0,-1 0 1 0 0,1 1 0 0 0,-1-1 0 0 0,1 0 0 0 0,-1 0-1 0 0,1 0 1 0 0,-1 1 0 0 0,0-1 0 0 0,1 0-1 0 0,-1 1 1 0 0,0-1 0 0 0,0 1 0 0 0,0-1 0 0 0,1 1-1 0 0,-1-1 1 0 0,0 1 0 0 0,0-1 0 0 0,-2 1-1 0 0,-2-2-69 0 0,0 0 0 0 0,0 0 0 0 0,0 1-1 0 0,0 0 1 0 0,-1 0 0 0 0,1 0-1 0 0,-7 1 1 0 0,-4 1 3 0 0,1 0 1 0 0,-1 2-1 0 0,0 0 0 0 0,0 0 1 0 0,1 2-1 0 0,0 0 0 0 0,0 1 0 0 0,0 0 1 0 0,1 1-1 0 0,-18 12 0 0 0,-10 8 83 0 0,-75 65 1 0 0,97-74 135 0 0,1 0 1 0 0,0 2 0 0 0,1 0 0 0 0,-26 38 0 0 0,38-48-55 0 0,0 1-1 0 0,1 0 0 0 0,0 0 0 0 0,0 0 0 0 0,-3 17 0 0 0,6-20-21 0 0,0 0-1 0 0,1 0 0 0 0,0 0 0 0 0,1 0 1 0 0,0 0-1 0 0,0 0 0 0 0,1 0 1 0 0,3 16-1 0 0,-3-19-33 0 0,1 0 0 0 0,-1-1 1 0 0,1 1-1 0 0,0-1 0 0 0,0 1 0 0 0,1-1 1 0 0,0 1-1 0 0,-1-1 0 0 0,1 0 1 0 0,0 0-1 0 0,1-1 0 0 0,4 5 0 0 0,-2-3-5 0 0,0-1-1 0 0,0 1 1 0 0,1-2-1 0 0,-1 1 1 0 0,1-1-1 0 0,0 0 1 0 0,10 4-1 0 0,3-2-32 0 0,0-1-1 0 0,-1-1 0 0 0,1-1 0 0 0,1 0 0 0 0,24-2 0 0 0,-5-2-406 0 0,-1-1 0 0 0,-1-2 0 0 0,1-2 0 0 0,43-13 0 0 0,-21 1-1324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20 11055 0 0,'0'0'1002'0'0,"0"-2"-824"0"0,0-16 2338 0 0,-2 20-1130 0 0,-25 45 149 0 0,-34 80 0 0 0,60-125-1491 0 0,-75 180 1298 0 0,-21 45-418 0 0,-28 25-538 0 0,-21 45-222 0 0,75-143-114 0 0,54-108-1997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13359 0 0,'0'0'1210'0'0,"2"2"-754"0"0,3 5 45 0 0,1-1 0 0 0,0 1 0 0 0,0-1 0 0 0,1 0 0 0 0,0-1 0 0 0,0 0 1 0 0,0 0-1 0 0,0 0 0 0 0,1-1 0 0 0,0 0 0 0 0,0-1 0 0 0,0 0 0 0 0,0 0 1 0 0,14 3-1 0 0,11 1-63 0 0,0-2-1 0 0,48 3 1 0 0,3-5 330 0 0,0-4-1 0 0,145-20 1 0 0,162-57-2675 0 0,-339 65-4059 0 0,-4-2-1904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11519 0 0,'0'0'1040'0'0,"1"3"-853"0"0,4 6 371 0 0,-2 0 1 0 0,1 0-1 0 0,-1 1 0 0 0,0 0 0 0 0,-1-1 1 0 0,0 1-1 0 0,-1 0 0 0 0,1 12 1 0 0,-2 13 2053 0 0,-3 37 0 0 0,-3-20-2200 0 0,-2 0 0 0 0,-2 0 1 0 0,-25 72-1 0 0,-67 145 151 0 0,99-262-555 0 0,-124 263 116 0 0,98-219-172 0 0,-2-2 0 0 0,-2-1-1 0 0,-44 49 1 0 0,74-94 38 0 0,-10 13-85 0 0,-20 15 0 0 0,29-27 84 0 0,0-1 0 0 0,0 0 0 0 0,-1 0-1 0 0,1 0 1 0 0,-1-1 0 0 0,1 1 0 0 0,-1-1 0 0 0,0 0 0 0 0,0 0-1 0 0,-6 1 1 0 0,9-3 13 0 0,1 0 0 0 0,0 1 0 0 0,-1-1 0 0 0,1 0 0 0 0,0 0 0 0 0,0 0 0 0 0,-1 0 0 0 0,1 0 1 0 0,0 0-1 0 0,0-1 0 0 0,-1 1 0 0 0,1 0 0 0 0,0 0 0 0 0,0-1 0 0 0,-1 1 0 0 0,1-1 0 0 0,0 1 0 0 0,0-1 0 0 0,0 0 0 0 0,0 1 0 0 0,0-1 0 0 0,0 0 0 0 0,0 0 0 0 0,0 0 0 0 0,0 0 0 0 0,0 0 0 0 0,0 0 0 0 0,1 0 0 0 0,-1 0 1 0 0,0 0-1 0 0,1 0 0 0 0,-1 0 0 0 0,1 0 0 0 0,-1-1 0 0 0,1 1 0 0 0,-1 0 0 0 0,1 0 0 0 0,0-1 0 0 0,0 1 0 0 0,0 0 0 0 0,0 0 0 0 0,0-2 0 0 0,0-3 9 0 0,0 0 0 0 0,0 0 0 0 0,1 0 0 0 0,0 0 0 0 0,0 0 0 0 0,1 0 0 0 0,4-11 0 0 0,1 3-22 0 0,1 1 0 0 0,1-1 0 0 0,0 1 0 0 0,1 1-1 0 0,0 0 1 0 0,14-13 0 0 0,-7 8-16 0 0,16-16-95 0 0,2 1-1 0 0,71-49 1 0 0,-94 73 95 0 0,1 0-1 0 0,0 1 0 0 0,0 0 1 0 0,1 1-1 0 0,0 1 0 0 0,0 0 1 0 0,0 1-1 0 0,15-3 1 0 0,-22 6 20 0 0,0 1 0 0 0,-1-1 1 0 0,1 1-1 0 0,-1 0 1 0 0,1 1-1 0 0,0 0 0 0 0,-1 0 1 0 0,13 3-1 0 0,-15-2 11 0 0,1 0 0 0 0,-1 0-1 0 0,0 0 1 0 0,1 1 0 0 0,-1-1-1 0 0,0 1 1 0 0,0 0 0 0 0,-1 1 0 0 0,1-1-1 0 0,-1 0 1 0 0,1 1 0 0 0,-1 0-1 0 0,3 5 1 0 0,-2-3 13 0 0,0 1 0 0 0,0 0 0 0 0,-1 1 0 0 0,0-1 0 0 0,0 1 0 0 0,-1-1 0 0 0,0 1 0 0 0,1 10 0 0 0,0 5 91 0 0,-2 36 0 0 0,0 2-37 0 0,-1-59-226 0 0,0 0 1 0 0,0 0-1 0 0,1 0 0 0 0,-1 0 0 0 0,1 0 1 0 0,-1-1-1 0 0,1 1 0 0 0,0 0 0 0 0,0 0 1 0 0,0 0-1 0 0,1 1 0 0 0,-1-1-162 0 0,0-1 0 0 0,1 0 0 0 0,-1 0 0 0 0,0 0 0 0 0,1 0 0 0 0,-1 0 0 0 0,0 0 0 0 0,1 0 0 0 0,-1 0 0 0 0,1-1 0 0 0,0 1 0 0 0,-1-1 0 0 0,1 1 0 0 0,-1-1 0 0 0,1 1-1 0 0,0-1 1 0 0,-1 0 0 0 0,1 0 0 0 0,0 0 0 0 0,-1 0 0 0 0,3 0 0 0 0,15-3-6539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40 118 8751 0 0,'5'-3'316'0'0,"1"2"-1"0"0,0-1 1 0 0,0 1-1 0 0,0-1 1 0 0,0 2 0 0 0,0-1-1 0 0,0 1 1 0 0,9 0-1 0 0,-11 1 698 0 0,0-1-1 0 0,0 1 1 0 0,0 0-1 0 0,0 0 1 0 0,-1 1-1 0 0,1-1 1 0 0,6 5-1 0 0,11 5 730 0 0,-1-1 1 0 0,37 12-1 0 0,-49-19-1660 0 0,1-1 0 0 0,0 0 0 0 0,0-1 0 0 0,-1 0 0 0 0,1-1 0 0 0,0 0 0 0 0,0 0 0 0 0,0 0-1 0 0,15-4 1 0 0,-9 1 38 0 0,0-1-1 0 0,0 0 1 0 0,-1-1 0 0 0,26-13-1 0 0,-35 15-174 0 0,0 0 1 0 0,0-1-1 0 0,-1 1 1 0 0,1-1-1 0 0,-1 0 0 0 0,1 0 1 0 0,-1 0-1 0 0,0-1 1 0 0,-1 1-1 0 0,1-1 0 0 0,-1 0 1 0 0,4-8-1 0 0,-6 12 35 0 0,0-1 0 0 0,-1 0 0 0 0,1 0 0 0 0,0 0 0 0 0,-1 0 0 0 0,0 0 0 0 0,1 0 1 0 0,-1 0-1 0 0,0 0 0 0 0,0 0 0 0 0,0 0 0 0 0,0 0 0 0 0,0 0 0 0 0,-1 0 0 0 0,1 0 0 0 0,0 0 0 0 0,-1 0 0 0 0,0 0 0 0 0,1 0 0 0 0,-1 0 0 0 0,0 0 0 0 0,0 0 0 0 0,0 1 0 0 0,0-1 0 0 0,-1 0 0 0 0,1 1 1 0 0,0-1-1 0 0,-1 1 0 0 0,1-1 0 0 0,-1 1 0 0 0,1 0 0 0 0,-1-1 0 0 0,0 1 0 0 0,1 0 0 0 0,-1 0 0 0 0,0 0 0 0 0,0 0 0 0 0,-2 0 0 0 0,-1-1-6 0 0,0 1-1 0 0,1 0 1 0 0,-1 0 0 0 0,0 0-1 0 0,0 0 1 0 0,0 1 0 0 0,0 0-1 0 0,0 0 1 0 0,0 0 0 0 0,1 1-1 0 0,-1-1 1 0 0,0 1 0 0 0,0 1-1 0 0,0-1 1 0 0,1 0 0 0 0,-8 5-1 0 0,-6 2-32 0 0,1 0 0 0 0,-30 21 0 0 0,13-4 143 0 0,0 2 0 0 0,1 1 0 0 0,2 2 1 0 0,1 1-1 0 0,-42 56 0 0 0,64-76-27 0 0,0 1 0 0 0,1 0 0 0 0,0 1-1 0 0,0-1 1 0 0,2 1 0 0 0,0 0 0 0 0,0 1 0 0 0,-4 22-1 0 0,8-31-53 0 0,0 0 0 0 0,0 0-1 0 0,1 0 1 0 0,0 0-1 0 0,0 0 1 0 0,1 0 0 0 0,-1 0-1 0 0,1 0 1 0 0,0 0-1 0 0,0 0 1 0 0,1 0 0 0 0,-1 0-1 0 0,1-1 1 0 0,0 1-1 0 0,1 0 1 0 0,-1-1 0 0 0,1 0-1 0 0,-1 0 1 0 0,1 1-1 0 0,1-2 1 0 0,-1 1 0 0 0,1 0-1 0 0,-1-1 1 0 0,1 1-1 0 0,0-1 1 0 0,0 0 0 0 0,6 3-1 0 0,0-1-30 0 0,-1 0 0 0 0,1-1-1 0 0,0 0 1 0 0,0-1 0 0 0,1 0 0 0 0,-1-1-1 0 0,16 3 1 0 0,-9-4-701 0 0,1 0-1 0 0,-1-1 1 0 0,33-5-1 0 0,-5-3-7310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59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9215 0 0,'0'0'8587'0'0,"-1"1"-7919"0"0,-23 15-464 0 0,1 1 0 0 0,0 2 1 0 0,2 0-1 0 0,0 1 0 0 0,1 1 0 0 0,1 0 1 0 0,1 2-1 0 0,1 0 0 0 0,1 1 0 0 0,-17 35 1 0 0,22-37 371 0 0,-13 41 0 0 0,21-55-458 0 0,1 0 0 0 0,0-1 1 0 0,1 1-1 0 0,-1 0 0 0 0,2 0 0 0 0,-1 0 0 0 0,1 0 0 0 0,0 0 0 0 0,2 10 0 0 0,-2-17-100 0 0,1 1 0 0 0,-1-1 0 0 0,0 0 0 0 0,0 0 0 0 0,1 0 0 0 0,-1 0-1 0 0,0 0 1 0 0,1 0 0 0 0,-1 1 0 0 0,1-1 0 0 0,0 0 0 0 0,-1 0 0 0 0,1 0 0 0 0,0-1 0 0 0,0 1 0 0 0,-1 0 0 0 0,1 0 0 0 0,0 0 0 0 0,0-1 0 0 0,0 1 0 0 0,0 0 0 0 0,0-1 0 0 0,0 1 0 0 0,0-1 0 0 0,0 1 0 0 0,0-1 0 0 0,0 1-1 0 0,3 0 1 0 0,-1-1 6 0 0,0-1-1 0 0,1 1 1 0 0,-1 0-1 0 0,1-1 1 0 0,-1 0-1 0 0,0 1 1 0 0,1-1-1 0 0,5-3 1 0 0,7-3 21 0 0,0-1 1 0 0,0 0-1 0 0,-1-2 1 0 0,0 1 0 0 0,-1-2-1 0 0,21-19 1 0 0,-10 6-47 0 0,-2-2 0 0 0,30-39 0 0 0,-43 50-82 0 0,0 0 0 0 0,-1 0 0 0 0,10-23 0 0 0,-17 32-17 0 0,1-1 1 0 0,-1 1-1 0 0,0-1 1 0 0,0 0 0 0 0,-1 1-1 0 0,0-1 1 0 0,0 0-1 0 0,-1 0 1 0 0,0 0-1 0 0,0 1 1 0 0,-2-15-1 0 0,1 17 22 0 0,-1 0 0 0 0,1-1 0 0 0,-1 1 0 0 0,0 0 0 0 0,0 0 0 0 0,-1 0 0 0 0,1 0 0 0 0,-1 1-1 0 0,0-1 1 0 0,-4-4 0 0 0,4 6-206 0 0,0-1 0 0 0,0 1 0 0 0,0-1 0 0 0,0 1 0 0 0,0 0 0 0 0,-7-3 0 0 0,7 4-365 0 0,1 0 0 0 0,0 1 0 0 0,-1-1 0 0 0,1 1 0 0 0,0-1 0 0 0,-5 1 0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5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1061 11055 0 0,'5'-2'49'0'0,"4"-1"140"0"0,-1 0-1 0 0,0 0 1 0 0,-1-1-1 0 0,1 0 1 0 0,8-6-1 0 0,75-50 1539 0 0,-60 42 690 0 0,-1-2 1 0 0,35-29-1 0 0,-40 24-2170 0 0,0-1 1 0 0,-2-1-1 0 0,-1-1 0 0 0,-1-2 1 0 0,-1 0-1 0 0,18-38 0 0 0,79-201 1278 0 0,-107 242-1508 0 0,36-107 23 0 0,-39 107-42 0 0,-1 0 0 0 0,-1 0-1 0 0,1-31 1 0 0,-6 50-76 0 0,0 0-1 0 0,0 0 1 0 0,-1 0 0 0 0,0 1 0 0 0,-3-12 0 0 0,4 18 59 0 0,0 0 0 0 0,0 0 1 0 0,-1 0-1 0 0,1-1 1 0 0,0 1-1 0 0,-1 0 0 0 0,1 0 1 0 0,-1 0-1 0 0,1 0 1 0 0,-1 0-1 0 0,0 0 1 0 0,1 1-1 0 0,-1-1 0 0 0,0 0 1 0 0,0 0-1 0 0,1 0 1 0 0,-1 1-1 0 0,0-1 0 0 0,0 0 1 0 0,0 1-1 0 0,0-1 1 0 0,0 1-1 0 0,0-1 1 0 0,0 1-1 0 0,0-1 0 0 0,0 1 1 0 0,0 0-1 0 0,-1-1 1 0 0,1 1-1 0 0,0 0 0 0 0,0 0 1 0 0,0 0-1 0 0,0 0 1 0 0,0 0-1 0 0,0 0 1 0 0,-1 0-1 0 0,1 1 0 0 0,0-1 1 0 0,0 0-1 0 0,0 0 1 0 0,0 1-1 0 0,0-1 0 0 0,0 1 1 0 0,0-1-1 0 0,0 1 1 0 0,-2 1-1 0 0,-5 3-54 0 0,0 0 0 0 0,1 1 0 0 0,0 0 0 0 0,-1 0 0 0 0,2 1 0 0 0,-1 0 0 0 0,-10 14 0 0 0,-34 60-91 0 0,46-70 157 0 0,-80 145 93 0 0,-102 269-1 0 0,138-293 147 0 0,-127 308 1088 0 0,152-389-1209 0 0,-3-2-1 0 0,-2-1 1 0 0,-52 66 0 0 0,27-50-157 0 0,-103 95 1 0 0,125-128-165 0 0,-28 24-2933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2759 0 0,'0'-2'207'0'0,"0"0"-160"0"0,-1-17 8845 0 0,24 8-1650 0 0,1 2-3569 0 0,55-10-3277 0 0,-42 11 370 0 0,144-25-98 0 0,228-15 1 0 0,-308 40-3068 0 0,-76 5 1054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28 7367 0 0,'3'-1'568'0'0,"-1"-1"110"0"0,22-13-1734 0 0,-16 10 3650 0 0,1 0 4410 0 0,-9 8-5817 0 0,-1 16-717 0 0,-1 0 0 0 0,0-1 0 0 0,-2 1 0 0 0,0-1 1 0 0,-11 31-1 0 0,-44 88 517 0 0,38-90-589 0 0,-17 28-92 0 0,-3-2-1 0 0,-2-1 0 0 0,-4-2 0 0 0,-64 73 0 0 0,51-73-575 0 0,-83 131 1 0 0,141-196-549 0 0,-7 10 1640 0 0,7-10-3516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1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28 308 10591 0 0,'0'0'819'0'0,"-1"1"-534"0"0,-25 21 6051 0 0,28-23-6080 0 0,41-24 122 0 0,-2-1-1 0 0,48-41 0 0 0,-56 42-163 0 0,16-13 14 0 0,58-42 40 0 0,-83 64-258 0 0,0 1 0 0 0,41-18 0 0 0,-63 31-6 0 0,-1 2 0 0 0,0-1-1 0 0,-1 1 0 0 0,1 0 1 0 0,-1 0-1 0 0,1-1 0 0 0,0 1 1 0 0,-1 0-1 0 0,1 0 0 0 0,-1 0 1 0 0,1-1-1 0 0,0 1 0 0 0,-1 0 1 0 0,1 0-1 0 0,0 0 0 0 0,-1 0 1 0 0,1 0-1 0 0,0 1 0 0 0,-1-1 1 0 0,1 0-1 0 0,0 0 0 0 0,-1 0 1 0 0,1 0-1 0 0,1 1 0 0 0,-1 0 14 0 0,0 0 1 0 0,0 0-1 0 0,0 0 0 0 0,0 1 0 0 0,0-1 0 0 0,0 0 1 0 0,0 0-1 0 0,0 1 0 0 0,0-1 0 0 0,-1 0 1 0 0,1 1-1 0 0,-1-1 0 0 0,1 1 0 0 0,0 1 0 0 0,-1-2 9 0 0,6 18 15 0 0,-1-1-1 0 0,-2 1 0 0 0,0 0 1 0 0,0-1-1 0 0,-1 23 1 0 0,-2-19-32 0 0,2-1 0 0 0,1 1 1 0 0,8 36-1 0 0,-9-54 0 0 0,-1 1 0 0 0,1-1 0 0 0,0 0 0 0 0,1 1 0 0 0,-1-1 0 0 0,0 0 0 0 0,1 0 0 0 0,0-1 0 0 0,6 7 0 0 0,-7-8 26 0 0,0 0 0 0 0,0-1 1 0 0,0 1-1 0 0,0-1 1 0 0,0 0-1 0 0,0 0 0 0 0,1 0 1 0 0,-1 0-1 0 0,0 0 1 0 0,1 0-1 0 0,-1 0 0 0 0,1-1 1 0 0,-1 1-1 0 0,1-1 1 0 0,-1 0-1 0 0,1 0 0 0 0,-1 0 1 0 0,1 0-1 0 0,4-1 1 0 0,7-2 101 0 0,1-1 1 0 0,-1-1 0 0 0,0 0 0 0 0,0-1-1 0 0,-1 0 1 0 0,1-1 0 0 0,21-16 0 0 0,80-72 856 0 0,-111 91-992 0 0,111-99-2 0 0,-105 92-354 0 0,-9 9 220 0 0,1 1-1 0 0,-1-1 1 0 0,0 1-1 0 0,1-1 1 0 0,-1 1-1 0 0,1 0 1 0 0,0 0-1 0 0,-1-1 1 0 0,1 1-1 0 0,2-1 1 0 0,-2 2-966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106 427 5527 0 0,'0'0'10191'0'0,"-2"0"-9072"0"0,-5 1-774 0 0,1-1 0 0 0,-1 0 1 0 0,0 0-1 0 0,1-1 0 0 0,-1 0 1 0 0,0 0-1 0 0,1-1 0 0 0,-1 0 1 0 0,1 0-1 0 0,0 0 0 0 0,0-1 1 0 0,-9-5-1 0 0,14 8-302 0 0,0-1 1 0 0,0 1-1 0 0,1-1 0 0 0,-1 0 1 0 0,0 0-1 0 0,1 1 0 0 0,-1-1 1 0 0,0 0-1 0 0,1 0 0 0 0,-1 0 1 0 0,1 0-1 0 0,-1 0 0 0 0,1 0 1 0 0,0 0-1 0 0,-1 0 0 0 0,1 0 1 0 0,0 0-1 0 0,0 0 0 0 0,0 0 1 0 0,-1 0-1 0 0,1 0 0 0 0,0 0 1 0 0,1 0-1 0 0,-1-2 0 0 0,0 1-19 0 0,1 0 0 0 0,-1 0-1 0 0,1 0 1 0 0,-1 0 0 0 0,1 0-1 0 0,0 0 1 0 0,0 0 0 0 0,0 0-1 0 0,0 0 1 0 0,2-2 0 0 0,10-10 1 0 0,1 1 1 0 0,19-16 0 0 0,-8 9-166 0 0,22-20 14 0 0,1 2-1 0 0,2 2 1 0 0,1 3-1 0 0,86-42 1 0 0,-110 64 176 0 0,1 0 1 0 0,1 2-1 0 0,-1 1 1 0 0,51-8-1 0 0,-58 14 89 0 0,0 0 0 0 0,0 2 0 0 0,0 0-1 0 0,1 2 1 0 0,-1 0 0 0 0,0 1 0 0 0,28 9 0 0 0,-34-8 23 0 0,-1 2 1 0 0,1-1-1 0 0,-2 2 1 0 0,1 0-1 0 0,-1 1 0 0 0,0 0 1 0 0,0 1-1 0 0,-1 0 1 0 0,21 22-1 0 0,-27-25-120 0 0,-1 0-1 0 0,0 1 1 0 0,-1 0-1 0 0,1-1 1 0 0,-1 1 0 0 0,0 1-1 0 0,-1-1 1 0 0,5 16-1 0 0,-6-17-30 0 0,-1-1 0 0 0,0 1-1 0 0,-1 0 1 0 0,1 0-1 0 0,-1 0 1 0 0,0 0-1 0 0,-1 0 1 0 0,0 0 0 0 0,1 0-1 0 0,-2 0 1 0 0,1 0-1 0 0,-1-1 1 0 0,-3 8-1 0 0,1-3-7 0 0,-2-1 0 0 0,1 1 0 0 0,-1-1 0 0 0,-1 0 0 0 0,0-1 0 0 0,0 0 0 0 0,0 0 0 0 0,-1 0-1 0 0,0-1 1 0 0,-11 7 0 0 0,-14 8 44 0 0,-50 26-1 0 0,62-37-27 0 0,-36 19 54 0 0,-96 35 0 0 0,112-51-41 0 0,-1-1 0 0 0,0-3 1 0 0,-56 7-1 0 0,76-15-148 0 0,-23 0 0 0 0,39-2 80 0 0,0-1 0 0 0,0 1 0 0 0,0-1 0 0 0,0 0 0 0 0,0 0 0 0 0,1-1 0 0 0,-1 1 0 0 0,0-1 0 0 0,-6-4 0 0 0,11 6-10 0 0,0-1 0 0 0,0 0 0 0 0,0 0-1 0 0,0 1 1 0 0,0-1 0 0 0,0 0 0 0 0,0 0 0 0 0,1 0 0 0 0,-1 0-1 0 0,0 0 1 0 0,0 0 0 0 0,1 0 0 0 0,-1 0 0 0 0,1 0 0 0 0,-1-1-1 0 0,1 1 1 0 0,-1 0 0 0 0,1 0 0 0 0,0 0 0 0 0,-1-1 0 0 0,1 1-1 0 0,0-2 1 0 0,0 0-170 0 0,0 0 0 0 0,1 1 0 0 0,-1-1-1 0 0,1 1 1 0 0,0-1 0 0 0,-1 1 0 0 0,1-1 0 0 0,0 1 0 0 0,0-1-1 0 0,3-2 1 0 0,11-18-1392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982 0 16847 0 0,'0'0'1522'0'0,"-2"2"-1250"0"0,-29 27 231 0 0,1 1 0 0 0,-30 41 0 0 0,16-20 92 0 0,-7 13 350 0 0,-71 112 1 0 0,-26 82-138 0 0,116-201-750 0 0,-47 88 135 0 0,-121 203 140 0 0,165-298-635 0 0,-3-2 0 0 0,-70 69 0 0 0,106-115-689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1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6447 0 0,'0'0'15283'0'0,"-2"0"-15194"0"0,-21 6-20 0 0,0 0 0 0 0,-35 16 0 0 0,-44 26 253 0 0,70-33-175 0 0,-14 10 188 0 0,1 2-1 0 0,2 2 0 0 0,0 1 1 0 0,-61 60-1 0 0,82-70-129 0 0,-20 26 0 0 0,36-39-182 0 0,1 0 0 0 0,0 0 0 0 0,0 0 0 0 0,1 0 0 0 0,0 1-1 0 0,0 0 1 0 0,1 0 0 0 0,-3 10 0 0 0,6-17-15 0 0,0-1 0 0 0,0 1 0 0 0,0-1-1 0 0,0 1 1 0 0,0-1 0 0 0,0 1 0 0 0,0 0 0 0 0,0-1-1 0 0,1 1 1 0 0,-1-1 0 0 0,0 1 0 0 0,0-1 0 0 0,1 1-1 0 0,-1-1 1 0 0,0 1 0 0 0,0-1 0 0 0,1 0 0 0 0,-1 1-1 0 0,1-1 1 0 0,-1 1 0 0 0,0-1 0 0 0,1 0 0 0 0,-1 1-1 0 0,1-1 1 0 0,-1 0 0 0 0,2 1 0 0 0,-1 0 20 0 0,1 1-11 0 0,1-1 1 0 0,0 1 0 0 0,0-1-1 0 0,-1 0 1 0 0,1 1 0 0 0,0-1-1 0 0,0 0 1 0 0,0-1 0 0 0,0 1-1 0 0,0-1 1 0 0,0 1 0 0 0,0-1-1 0 0,1 0 1 0 0,3 0 0 0 0,6-1 63 0 0,27-6 1 0 0,-33 6-61 0 0,32-7-24 0 0,-1-2 0 0 0,0-2-1 0 0,-1-1 1 0 0,51-25 0 0 0,-70 29-179 0 0,-1-1-1 0 0,0-1 0 0 0,-1 0 1 0 0,0-1-1 0 0,-1-1 1 0 0,0 0-1 0 0,-1-1 1 0 0,0-1-1 0 0,-1 0 1 0 0,19-30-1 0 0,-29 41 13 0 0,-1 0 0 0 0,0 0 0 0 0,0-1-1 0 0,0 1 1 0 0,0 0 0 0 0,-1-1 0 0 0,0 1 0 0 0,0-1 0 0 0,0 1-1 0 0,0-8 1 0 0,-4 3-334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46 330 8751 0 0,'0'0'674'0'0,"-1"2"-438"0"0,-10 13-430 0 0,6-8 3046 0 0,-1 0 0 0 0,0 0-1 0 0,-11 9 5047 0 0,19-18-7570 0 0,77-74 356 0 0,-41 42-521 0 0,16-15-318 0 0,1 4-1 0 0,3 2 1 0 0,1 2-1 0 0,74-37 1 0 0,-98 63 51 0 0,-30 15 24 0 0,3 5 20 0 0,-7-3 59 0 0,1 0 0 0 0,-1 0 1 0 0,0 0-1 0 0,0 1 0 0 0,0-1 0 0 0,-1 0 1 0 0,1 0-1 0 0,0 1 0 0 0,-1-1 1 0 0,0 0-1 0 0,1 1 0 0 0,-1-1 0 0 0,0 1 1 0 0,0-1-1 0 0,-1 3 0 0 0,-5 38 2 0 0,6-42-1 0 0,-44 139 190 0 0,30-102-157 0 0,2 0 0 0 0,-11 58 0 0 0,23-95-132 0 0,0 0 0 0 0,0 1 1 0 0,0-1-1 0 0,0 0 0 0 0,0 0 0 0 0,0 0 0 0 0,0 1 0 0 0,1-1 0 0 0,-1 0 0 0 0,0 0 0 0 0,1 0 0 0 0,-1 0 0 0 0,1 0 0 0 0,-1 1 0 0 0,1-1 0 0 0,-1 0 0 0 0,1 0 0 0 0,0 0 0 0 0,-1 0 0 0 0,1-1 0 0 0,0 1 0 0 0,0 0 0 0 0,0 0 0 0 0,0 0 0 0 0,0-1 0 0 0,0 1 0 0 0,0 0 0 0 0,0-1 0 0 0,0 1 0 0 0,0-1 0 0 0,2 1 0 0 0,12 2-6132 0 0,0-4-1084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60 119 11975 0 0,'2'-1'923'0'0,"7"-4"-441"0"0,0 1 0 0 0,0 0 1 0 0,1 0-1 0 0,0 1 0 0 0,0 0 0 0 0,0 1 0 0 0,15-2 1 0 0,78-1 3385 0 0,-7 1-1545 0 0,117-35-370 0 0,-195 35-1970 0 0,0-2 0 0 0,0 0 0 0 0,26-13 0 0 0,-42 18-83 0 0,-16-3-704 0 0,8 4 757 0 0,-1 0-1 0 0,1 0 1 0 0,0 1-1 0 0,0-1 0 0 0,0 1 1 0 0,0 1-1 0 0,-10 2 0 0 0,-41 19-148 0 0,15-3 290 0 0,1 3 1 0 0,2 1-1 0 0,-61 47 0 0 0,-95 104 881 0 0,173-153-780 0 0,-20 26 0 0 0,33-37-128 0 0,1 0 1 0 0,1 1 0 0 0,0 0-1 0 0,-11 23 1 0 0,17-32-59 0 0,0 0-1 0 0,0 0 1 0 0,1-1 0 0 0,-1 1-1 0 0,0 0 1 0 0,1 0 0 0 0,0 0-1 0 0,0 0 1 0 0,0 0-1 0 0,0 0 1 0 0,0 0 0 0 0,0-1-1 0 0,1 1 1 0 0,-1 0 0 0 0,1 0-1 0 0,1 3 1 0 0,-1-4-14 0 0,0-1 1 0 0,0 1-1 0 0,0 0 1 0 0,1-1-1 0 0,-1 1 0 0 0,1-1 1 0 0,-1 1-1 0 0,1-1 1 0 0,-1 1-1 0 0,1-1 1 0 0,0 0-1 0 0,-1 0 1 0 0,1 0-1 0 0,0 0 0 0 0,0 0 1 0 0,0 0-1 0 0,0-1 1 0 0,0 1-1 0 0,0-1 1 0 0,0 1-1 0 0,0-1 1 0 0,0 0-1 0 0,2 1 0 0 0,7-1-357 0 0,0 0 0 0 0,-1 0-1 0 0,1-1 1 0 0,-1-1 0 0 0,17-4-1 0 0,25-9-6122 0 0,-12-2-765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2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71 16007 0 0,'11'-12'532'0'0,"1"-2"129"0"0,26-23 1 0 0,-37 36-50 0 0,6-5 3752 0 0,-12 12-3646 0 0,-14 15-387 0 0,-39 35 0 0 0,2-4-203 0 0,-90 116 93 0 0,141-162-210 0 0,1 1-1 0 0,0-1 1 0 0,0 1-1 0 0,0 0 1 0 0,1 0-1 0 0,0 1 1 0 0,-3 11-1 0 0,5-18-6 0 0,1 1 0 0 0,-1 0 0 0 0,1-1 0 0 0,-1 1 0 0 0,1 0 0 0 0,0-1 0 0 0,-1 1 0 0 0,1 0 0 0 0,0-1 0 0 0,0 1 0 0 0,0 0 0 0 0,1 2 0 0 0,0 0 4 0 0,2 11-8 0 0,3 0 11 0 0,2 0-1 0 0,-1-1 1 0 0,2 1 0 0 0,14 17-1 0 0,-16-25-6 0 0,0 0 0 0 0,1 0-1 0 0,0 0 1 0 0,0-1-1 0 0,1 0 1 0 0,-1-1-1 0 0,16 7 1 0 0,-9-4 76 0 0,24 17 1 0 0,-34-22-43 0 0,-2 1 0 0 0,1-1 0 0 0,0 1 0 0 0,-1-1 0 0 0,1 1 0 0 0,-1 0 0 0 0,0 1 0 0 0,-1-1 0 0 0,1 0 0 0 0,2 6 0 0 0,-4-8 17 0 0,0 1 0 0 0,-1 0 0 0 0,1-1 0 0 0,0 1 0 0 0,-1 0 0 0 0,0-1 0 0 0,0 1 0 0 0,1 0 1 0 0,-2-1-1 0 0,1 1 0 0 0,0 0 0 0 0,0-1 0 0 0,-2 5 0 0 0,0-2 24 0 0,1 0 1 0 0,-1-1 0 0 0,-1 1 0 0 0,1-1 0 0 0,-1 1 0 0 0,-5 6 0 0 0,-1 0 41 0 0,0-1 1 0 0,-1-1-1 0 0,0 1 0 0 0,-18 11 0 0 0,2-4-68 0 0,-2 0 0 0 0,0-2 0 0 0,-1-1 0 0 0,0-1 0 0 0,-34 10 0 0 0,24-12-168 0 0,0-2-1 0 0,-1-1 0 0 0,-64 4 0 0 0,72-10-900 0 0,5-4-324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5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188 104 11719 0 0,'0'0'1060'0'0,"0"2"-869"0"0,-8 32 1141 0 0,-2-1-1 0 0,-1 0 1 0 0,-1-1 0 0 0,-23 41 0 0 0,-41 62-926 0 0,42-79-298 0 0,33-55 35 0 0,8-9 94 0 0,-5 5-193 0 0,107-138 213 0 0,-22 25 12 0 0,-70 96-236 0 0,2 0-1 0 0,0 1 1 0 0,29-22-1 0 0,-18 20-29 0 0,0 2 0 0 0,2 1-1 0 0,0 1 1 0 0,1 2 0 0 0,43-14-1 0 0,-63 25 96 0 0,-1 1 0 0 0,1 0 0 0 0,0 1 1 0 0,0 0-1 0 0,21 1 0 0 0,-29 1-18 0 0,0 0 1 0 0,1 0-1 0 0,-1 1 1 0 0,0-1-1 0 0,0 1 0 0 0,1 1 1 0 0,-1-1-1 0 0,0 1 1 0 0,0 0-1 0 0,0 0 1 0 0,-1 0-1 0 0,1 1 0 0 0,0-1 1 0 0,-1 1-1 0 0,1 0 1 0 0,4 5-1 0 0,-6-4-44 0 0,0 0 0 0 0,-1 1 0 0 0,1-1 0 0 0,-1 0 0 0 0,0 1 0 0 0,0-1 0 0 0,0 1 0 0 0,-1-1 0 0 0,0 1 0 0 0,0 0 0 0 0,0 0 0 0 0,0 0 0 0 0,-1 0 0 0 0,0-1 0 0 0,0 1 0 0 0,-1 9 0 0 0,-1 0 1 0 0,0 1-1 0 0,-1-1 1 0 0,-1 0 0 0 0,-8 19 0 0 0,-46 87 259 0 0,5-11-1644 0 0,49-99 275 0 0,3-7-51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57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61 14711 0 0,'0'0'1707'0'0,"-2"2"-991"0"0,-15 16 217 0 0,0 1 1 0 0,1 1-1 0 0,1 0 0 0 0,-19 35 1 0 0,28-44-854 0 0,-7 12 86 0 0,-16 41 0 0 0,26-57-161 0 0,1 0 1 0 0,0 0 0 0 0,0 1-1 0 0,1-1 1 0 0,0 1-1 0 0,0 0 1 0 0,0-1-1 0 0,1 1 1 0 0,1 0-1 0 0,1 10 1 0 0,-1-14 13 0 0,0 0 0 0 0,0 0 0 0 0,0-1 0 0 0,1 1 0 0 0,0 0 0 0 0,0-1 0 0 0,0 1-1 0 0,0-1 1 0 0,0 0 0 0 0,0 0 0 0 0,1 0 0 0 0,0 0 0 0 0,0 0 0 0 0,0 0 0 0 0,0-1 0 0 0,0 0 0 0 0,0 1 0 0 0,0-1 0 0 0,1 0 0 0 0,-1 0 0 0 0,1-1 0 0 0,0 1 0 0 0,-1-1 0 0 0,1 0 0 0 0,0 0 0 0 0,0 0 0 0 0,0 0 0 0 0,0-1 0 0 0,0 0-1 0 0,0 0 1 0 0,0 0 0 0 0,0 0 0 0 0,0 0 0 0 0,-1-1 0 0 0,1 0 0 0 0,7-1 0 0 0,0-2 9 0 0,1-1-1 0 0,-1 1 1 0 0,0-2-1 0 0,-1 1 1 0 0,0-1-1 0 0,1-1 1 0 0,-2 0-1 0 0,1-1 1 0 0,10-10-1 0 0,7-11 173 0 0,35-47-1 0 0,2-2-65 0 0,95-103-3820 0 0,-148 170-1393 0 0,0 3-1412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5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65 273 12871 0 0,'0'0'588'0'0,"0"2"-12"0"0,-12 49 47 0 0,10-46-199 0 0,1 1 1 0 0,-2-1-1 0 0,1 0 0 0 0,-1 1 1 0 0,1-1-1 0 0,-1 0 0 0 0,-6 6 1 0 0,-19 26 4218 0 0,29-40-4501 0 0,3-7-95 0 0,-1 1 1 0 0,2-1-1 0 0,0 0 1 0 0,0 1-1 0 0,1 0 1 0 0,10-14-1 0 0,49-49-307 0 0,-52 59 264 0 0,5-5-46 0 0,0 2 1 0 0,1-1 0 0 0,1 2-1 0 0,35-20 1 0 0,-51 32 39 0 0,1 1-1 0 0,0-1 1 0 0,0 1 0 0 0,6-1-1 0 0,7-1 10 0 0,-14 6 21 0 0,-2-1 9 0 0,-1-1-20 0 0,0 1 0 0 0,0-1 0 0 0,0 1 0 0 0,0-1 0 0 0,0 1 0 0 0,0 0 0 0 0,1-1 0 0 0,-1 1 0 0 0,-1 0 0 0 0,1 0 0 0 0,0-1 0 0 0,0 1 0 0 0,0 0 0 0 0,0 0 0 0 0,-1 0 0 0 0,2 2 0 0 0,8 17 134 0 0,-10-19-130 0 0,4 7 49 0 0,-2 0-1 0 0,1 0 0 0 0,-1 1 1 0 0,0-1-1 0 0,-1 1 0 0 0,0 0 1 0 0,0-1-1 0 0,-1 17 0 0 0,-1-14-58 0 0,0 0-11 0 0,-2 0 0 0 0,-1 9-85 0 0,4-18 10 0 0,1-5-305 0 0,12-18 335 0 0,0-1 1 0 0,2 2-1 0 0,0 0 0 0 0,1 1 1 0 0,35-32-1 0 0,-28 31-26 0 0,1 2 0 0 0,1 0 0 0 0,0 2 0 0 0,1 0 0 0 0,1 2-1 0 0,1 1 1 0 0,0 1 0 0 0,32-9 0 0 0,-55 20 82 0 0,-1 0-1 0 0,1 0 0 0 0,-1 0 1 0 0,1 0-1 0 0,0 1 0 0 0,-1 0 1 0 0,1 0-1 0 0,-1 0 1 0 0,1 0-1 0 0,0 1 0 0 0,4 1 1 0 0,-7-1 2 0 0,1 0 1 0 0,-1 0 0 0 0,0 0 0 0 0,0 0 0 0 0,0 0 0 0 0,0 0-1 0 0,0 1 1 0 0,0-1 0 0 0,-1 1 0 0 0,1-1 0 0 0,0 1-1 0 0,-1 0 1 0 0,1 0 0 0 0,-1 0 0 0 0,1-1 0 0 0,-1 2-1 0 0,0-1 1 0 0,0 0 0 0 0,0 0 0 0 0,0 0 0 0 0,0 0 0 0 0,-1 1-1 0 0,1 2 1 0 0,1 4 26 0 0,-1 1 0 0 0,0-1 0 0 0,-1 1 0 0 0,0 0 0 0 0,0-1 1 0 0,-1 1-1 0 0,0 0 0 0 0,-1-1 0 0 0,0 1 0 0 0,0-1 0 0 0,-5 10 0 0 0,-6 12 57 0 0,-30 54-1 0 0,37-75-82 0 0,-38 61-122 0 0,43-69 17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5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41 16615 0 0,'2'-1'762'0'0,"7"-8"-82"0"0,-5 5-610 0 0,0 0 1 0 0,0 0 0 0 0,0 0 0 0 0,1 1 0 0 0,8-5 0 0 0,-12 7-11 0 0,-1 1 1 0 0,1 0-1 0 0,-1-1 0 0 0,1 1 1 0 0,-1 0-1 0 0,1-1 1 0 0,-1 1-1 0 0,1 0 0 0 0,-1 0 1 0 0,1 0-1 0 0,0 0 1 0 0,-1-1-1 0 0,1 1 0 0 0,-1 0 1 0 0,1 0-1 0 0,-1 0 1 0 0,1 0-1 0 0,0 0 0 0 0,-1 1 1 0 0,1-1-1 0 0,-1 0 1 0 0,1 0-1 0 0,-1 0 1 0 0,1 0-1 0 0,-1 0 0 0 0,2 1 1 0 0,-2 0-32 0 0,1-1 0 0 0,0 1 1 0 0,-1 0-1 0 0,1 0 0 0 0,-1-1 0 0 0,1 1 1 0 0,-1 0-1 0 0,1 0 0 0 0,-1 0 1 0 0,0 0-1 0 0,1 0 0 0 0,-1-1 0 0 0,0 1 1 0 0,0 1-1 0 0,1 4 8 0 0,0 0 1 0 0,-1 0-1 0 0,-1 10 1 0 0,-4 14 56 0 0,-1 0-1 0 0,-2 0 1 0 0,-1-1 0 0 0,-16 35-1 0 0,16-39-54 0 0,-39 97-6 0 0,-5-3 1 0 0,-5-2 0 0 0,-5-2 0 0 0,-82 109 0 0 0,121-190 0 0 0,-78 102 360 0 0,81-111-282 0 0,-1-1 1 0 0,-2 0-1 0 0,-28 21 0 0 0,30-30-85 0 0,21-15-25 0 0,0 0 1 0 0,1-1-1 0 0,-1 1 1 0 0,1 0-1 0 0,-1-1 0 0 0,1 1 1 0 0,-1 0-1 0 0,1-1 1 0 0,-1 1-1 0 0,1-1 1 0 0,-1 1-1 0 0,1-1 1 0 0,-1 1-1 0 0,1-1 0 0 0,0 1 1 0 0,-1-1-1 0 0,1 0 1 0 0,0 1-1 0 0,-1-1 1 0 0,1 0-1 0 0,0 1 0 0 0,-2-4-25 0 0,1 0 1 0 0,0 1-1 0 0,0-1 0 0 0,0 0 0 0 0,0 0 1 0 0,0 0-1 0 0,1 0 0 0 0,0 0 0 0 0,0 0 1 0 0,0 0-1 0 0,0 0 0 0 0,1 0 0 0 0,-1 0 1 0 0,3-7-1 0 0,2-6-205 0 0,1 0 0 0 0,8-15 1 0 0,-12 26 131 0 0,11-22-325 0 0,1 1 1 0 0,2 0-1 0 0,18-25 0 0 0,-21 35 266 0 0,1 0 0 0 0,1 1 1 0 0,0 1-1 0 0,1 0 0 0 0,20-14 0 0 0,-24 20 150 0 0,1 1 0 0 0,1 0 0 0 0,-1 1 0 0 0,29-10 0 0 0,-33 14 10 0 0,1 1 0 0 0,-1 0 0 0 0,1 0 0 0 0,0 1 0 0 0,0 0 0 0 0,-1 0 0 0 0,1 1 0 0 0,17 2 0 0 0,-8 1 233 0 0,0 1 1 0 0,-1 0-1 0 0,1 2 0 0 0,-1 0 0 0 0,-1 1 0 0 0,27 14 0 0 0,-37-17-137 0 0,0 0 0 0 0,-1 0 0 0 0,1 1 0 0 0,-1 0-1 0 0,0 0 1 0 0,0 1 0 0 0,-1 0 0 0 0,0 0 0 0 0,0 0-1 0 0,0 1 1 0 0,-1-1 0 0 0,0 1 0 0 0,0 0 0 0 0,0 0 0 0 0,-1 1-1 0 0,0-1 1 0 0,-1 1 0 0 0,3 10 0 0 0,-4-9-11 0 0,-1 0 0 0 0,1 0 0 0 0,-1 0 0 0 0,-1 0 0 0 0,0-1 1 0 0,0 1-1 0 0,-1 0 0 0 0,0-1 0 0 0,0 1 0 0 0,-1-1 0 0 0,0 0 0 0 0,-1 1 1 0 0,1-1-1 0 0,-8 10 0 0 0,2-4 54 0 0,-1 0 0 0 0,0-1 0 0 0,-1 0 1 0 0,-1 0-1 0 0,0-1 0 0 0,-21 16 0 0 0,3-7-49 0 0,-1 0 0 0 0,-1-3 0 0 0,-50 23 0 0 0,34-21-91 0 0,-94 24 0 0 0,126-40-41 0 0,-26 3 1 0 0,39-7 5 0 0,-1 1 1 0 0,1-1-1 0 0,-1 0 0 0 0,1 0 1 0 0,-1 0-1 0 0,1-1 1 0 0,-1 1-1 0 0,1-1 1 0 0,0 0-1 0 0,-1 0 0 0 0,1 0 1 0 0,0 0-1 0 0,-1-1 1 0 0,-2-1-1 0 0,5 2 16 0 0,1 1-1 0 0,-1-1 0 0 0,1 1 1 0 0,-1-1-1 0 0,1 1 1 0 0,-1-1-1 0 0,1 0 1 0 0,-1 1-1 0 0,1-1 0 0 0,0 0 1 0 0,-1 1-1 0 0,1-1 1 0 0,0 0-1 0 0,0 0 0 0 0,-1 1 1 0 0,1-1-1 0 0,0 0 1 0 0,0 0-1 0 0,0 1 1 0 0,0-1-1 0 0,0-1 0 0 0,0 0-73 0 0,1 0 0 0 0,-1 0 0 0 0,1 0 0 0 0,-1 0 0 0 0,1 0 0 0 0,0 0-1 0 0,1-3 1 0 0,3-3-439 0 0,0 1 0 0 0,10-12-1 0 0,-15 18 516 0 0,28-29-2417 0 0,7-6-4726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1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5063 0 0,'7'-8'10183'0'0,"-1"4"-9706"0"0,0 0 0 0 0,0 0 0 0 0,0 0 0 0 0,0-1 0 0 0,-1 0 0 0 0,0 0 0 0 0,0-1 0 0 0,0 1 1 0 0,6-10-1 0 0,-4 6-336 0 0,0 1 1 0 0,0-1 0 0 0,16-12-1 0 0,94-67 71 0 0,-88 65-207 0 0,-21 16 5 0 0,1 0 1 0 0,0 0-1 0 0,0 1 0 0 0,0 0 0 0 0,1 1 0 0 0,0 0 1 0 0,20-7-1 0 0,-20 11 43 0 0,-8 1-28 0 0,0 1 0 0 0,-1 0-1 0 0,1 0 1 0 0,0 0 0 0 0,-1 0 0 0 0,1 0-1 0 0,-1 0 1 0 0,1 1 0 0 0,-1-1 0 0 0,0 1-1 0 0,1-1 1 0 0,-1 1 0 0 0,0-1 0 0 0,0 1-1 0 0,0-1 1 0 0,0 1 0 0 0,0 0 0 0 0,1 3-1 0 0,11 34 409 0 0,-5-3-285 0 0,-6-24-83 0 0,0 0 0 0 0,1 0-1 0 0,1 0 1 0 0,0 0 0 0 0,0-1-1 0 0,8 14 1 0 0,2-6-67 0 0,-8-15 5 0 0,-2-2 7 0 0,-2-1 5 0 0,-1-1-1 0 0,1 1 1 0 0,0-1 0 0 0,0 1 0 0 0,0-1-1 0 0,-1 1 1 0 0,1-1 0 0 0,0 0 0 0 0,0 0-1 0 0,0 0 1 0 0,0 0 0 0 0,-1 0 0 0 0,1-1-1 0 0,0 1 1 0 0,0 0 0 0 0,0-1 0 0 0,-1 1-1 0 0,1-1 1 0 0,2-1 0 0 0,3-1 102 0 0,0-1 1 0 0,12-8-1 0 0,-17 11-104 0 0,38-26 31 0 0,1 2 1 0 0,1 2 0 0 0,1 2-1 0 0,1 1 1 0 0,80-24 0 0 0,-97 37-8 0 0,68-14 43 0 0,-84 19-2366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5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7367 0 0,'1'2'568'0'0,"-1"3"-401"0"0,1 0-1 0 0,-1 0 1 0 0,0 0-1 0 0,-1 1 0 0 0,1-1 1 0 0,-1 0-1 0 0,-1 7 1 0 0,-14 39 4224 0 0,11-34-2792 0 0,0-4-861 0 0,2 1 1 0 0,0 0 0 0 0,0-1-1 0 0,1 1 1 0 0,1 0 0 0 0,0 0-1 0 0,1 0 1 0 0,2 16-1 0 0,-2-28-672 0 0,1-1 0 0 0,-1 0 0 0 0,1 0-1 0 0,-1 0 1 0 0,1 0 0 0 0,-1 0 0 0 0,1 0-1 0 0,0 0 1 0 0,-1 0 0 0 0,1 0 0 0 0,0 0-1 0 0,0 0 1 0 0,0 0 0 0 0,-1 0 0 0 0,1 0-1 0 0,0-1 1 0 0,0 1 0 0 0,0 0 0 0 0,2 0-1 0 0,21 7 455 0 0,-16-7-436 0 0,-1 0 0 0 0,1-1 0 0 0,0 0-1 0 0,-1-1 1 0 0,1 0 0 0 0,0 0 0 0 0,-1-1 0 0 0,1 1-1 0 0,-1-2 1 0 0,8-2 0 0 0,10-6 72 0 0,36-20 1 0 0,-39 19-137 0 0,1-2-1 0 0,22-18 1 0 0,-39 27-64 0 0,0 0-1 0 0,0 0 1 0 0,-1-1 0 0 0,0 0-1 0 0,0 0 1 0 0,0 0-1 0 0,-1 0 1 0 0,0-1 0 0 0,0 0-1 0 0,0 0 1 0 0,4-12-1 0 0,-8 18 8 0 0,1-1-1 0 0,-1 1 1 0 0,1-1-1 0 0,-1 1 1 0 0,0-1-1 0 0,0 1 0 0 0,0-1 1 0 0,0 1-1 0 0,0-1 1 0 0,0 0-1 0 0,0 1 0 0 0,0-1 1 0 0,-1 1-1 0 0,1-1 1 0 0,0 1-1 0 0,-1 0 1 0 0,1-1-1 0 0,-2-2 0 0 0,1 4 20 0 0,0-1 0 0 0,0 0 0 0 0,0 0 0 0 0,0 0-1 0 0,0 1 1 0 0,0-1 0 0 0,0 0 0 0 0,0 1 0 0 0,0-1 0 0 0,-1 1-1 0 0,1 0 1 0 0,0-1 0 0 0,0 1 0 0 0,0 0 0 0 0,-1-1 0 0 0,1 1-1 0 0,0 0 1 0 0,0 0 0 0 0,-1 0 0 0 0,1 0 0 0 0,0 0 0 0 0,-2 1-1 0 0,-6 1-9 0 0,1-1 0 0 0,0 2 0 0 0,0-1-1 0 0,0 1 1 0 0,1 0 0 0 0,-8 5 0 0 0,-44 27 149 0 0,41-23-86 0 0,-10 7 89 0 0,0 2-1 0 0,1 1 0 0 0,1 2 1 0 0,1 0-1 0 0,1 2 1 0 0,-33 45-1 0 0,46-56-15 0 0,-14 27-1 0 0,22-37-90 0 0,1-1 1 0 0,0 1-1 0 0,0 0 1 0 0,0 0-1 0 0,1 0 1 0 0,0 0-1 0 0,0 0 0 0 0,0 0 1 0 0,0 0-1 0 0,1 0 1 0 0,0 6-1 0 0,1-9-27 0 0,-1 0 0 0 0,1 0 0 0 0,0 0-1 0 0,0 0 1 0 0,-1 0 0 0 0,2 0 0 0 0,-1 0 0 0 0,0 0-1 0 0,0 0 1 0 0,0 0 0 0 0,1-1 0 0 0,-1 1 0 0 0,1 0-1 0 0,0-1 1 0 0,-1 1 0 0 0,1-1 0 0 0,0 0 0 0 0,0 0 0 0 0,0 1-1 0 0,0-1 1 0 0,0-1 0 0 0,0 1 0 0 0,0 0 0 0 0,0 0-1 0 0,0-1 1 0 0,3 1 0 0 0,4 1-365 0 0,0 0 0 0 0,0-1 0 0 0,0-1 0 0 0,0 1 0 0 0,11-2 0 0 0,12-3-1700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0:5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48 514 2759 0 0,'-10'43'295'0'0,"7"-34"96"0"0,0-3 1105 0 0,1 0 0 0 0,-2 0 1 0 0,1 0-1 0 0,-5 6 1 0 0,-6 12 10639 0 0,14-26-11910 0 0,1 0 0 0 0,-1-1 0 0 0,1 1 0 0 0,0 0 0 0 0,0 0 0 0 0,0-1 0 0 0,0 1 0 0 0,2-3 0 0 0,1-3 105 0 0,17-29 145 0 0,1 0 0 0 0,2 1 0 0 0,1 2-1 0 0,43-47 1 0 0,-15 28-392 0 0,100-80 0 0 0,-120 109-178 0 0,0 1-1 0 0,2 1 1 0 0,0 2-1 0 0,60-24 1 0 0,-65 33-590 0 0,-1 1 1 0 0,1 2 0 0 0,0 1-1 0 0,1 2 1 0 0,0 0-1 0 0,49 1 1 0 0,-65 4-989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0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175 203 4143 0 0,'0'0'802'0'0,"0"3"1147"0"0,-3 4-93 0 0,0 0 0 0 0,0 0-1 0 0,-5 9 1 0 0,-16 23 948 0 0,3-5-1859 0 0,-63 123 1412 0 0,56-98-1445 0 0,28-58-497 0 0,2-1-397 0 0,0-1 0 0 0,-1 1 0 0 0,1-1 0 0 0,0 0 1 0 0,0 0-1 0 0,0 0 0 0 0,-1 0 0 0 0,1 0 0 0 0,0 0 0 0 0,-1 0 1 0 0,3-3-1 0 0,-1 1 5 0 0,35-31 92 0 0,42-48 0 0 0,-32 31-78 0 0,1 0 11 0 0,96-92-43 0 0,-139 138-3 0 0,32-27-2 0 0,48-31 0 0 0,-74 55 35 0 0,0 1-1 0 0,1 0 0 0 0,0 1 1 0 0,0 0-1 0 0,1 1 0 0 0,0 1 0 0 0,0 0 1 0 0,25-4-1 0 0,-36 8 6 0 0,0-1 1 0 0,1 1 0 0 0,-1 0-1 0 0,1 0 1 0 0,-1 1-1 0 0,1-1 1 0 0,-1 1-1 0 0,0 0 1 0 0,1 0-1 0 0,-1 0 1 0 0,0 0 0 0 0,0 0-1 0 0,1 1 1 0 0,-1-1-1 0 0,0 1 1 0 0,0 0-1 0 0,-1 0 1 0 0,1 0 0 0 0,0 0-1 0 0,-1 0 1 0 0,1 1-1 0 0,2 3 1 0 0,-2-2 12 0 0,-1 0 0 0 0,1 1 0 0 0,-1 0 0 0 0,0-1 0 0 0,0 1 0 0 0,-1 0 0 0 0,1 0 1 0 0,-1 0-1 0 0,0 0 0 0 0,0 0 0 0 0,-1 0 0 0 0,1 0 0 0 0,-1 0 0 0 0,-1 8 0 0 0,-2 11 108 0 0,0 0-1 0 0,-2 0 1 0 0,-15 44-1 0 0,-34 64 107 0 0,15-44-592 0 0,39-86 165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1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48 208 9671 0 0,'0'0'748'0'0,"2"0"-492"0"0,20 3 608 0 0,19 4 5916 0 0,-11-1-4566 0 0,-6-2-1529 0 0,1-2 0 0 0,0 0 1 0 0,0-2-1 0 0,34-3 0 0 0,-45 2-622 0 0,-1-2 0 0 0,0 1 0 0 0,0-2 0 0 0,0 1 0 0 0,0-2 0 0 0,0 0 0 0 0,-1 0 0 0 0,0-1 0 0 0,20-13-1 0 0,-26 14-70 0 0,0 0 0 0 0,-1 0 0 0 0,1-1 0 0 0,-1 0 0 0 0,0 0 0 0 0,-1 0 0 0 0,1 0 0 0 0,6-14 0 0 0,-9 16-28 0 0,0 1 0 0 0,-1-1 0 0 0,1 0 0 0 0,-1 0 0 0 0,0 0 0 0 0,0 0 0 0 0,0 0 0 0 0,-1 0 0 0 0,0-1 0 0 0,1 1 0 0 0,-1 0 0 0 0,-1 0 0 0 0,1 0 0 0 0,-1 0 0 0 0,1 0 0 0 0,-1 0 0 0 0,0 0 0 0 0,-2-5 0 0 0,2 7-3 0 0,0 0 0 0 0,0 0 0 0 0,0 1 0 0 0,-1-1 0 0 0,1 0 0 0 0,0 1 0 0 0,0-1 0 0 0,-1 1 0 0 0,1 0-1 0 0,-1-1 1 0 0,1 1 0 0 0,-1 0 0 0 0,0 0 0 0 0,0 0 0 0 0,1 0 0 0 0,-4-1 0 0 0,1 1-14 0 0,1 0 1 0 0,-1 0-1 0 0,1 1 1 0 0,-1-1 0 0 0,0 1-1 0 0,0 0 1 0 0,1 0-1 0 0,-6 0 1 0 0,-2 2-47 0 0,0 0-1 0 0,0 1 1 0 0,0 0 0 0 0,-20 10-1 0 0,7-1 158 0 0,0 1 0 0 0,1 0 0 0 0,1 2 0 0 0,-40 34 0 0 0,34-22 294 0 0,1 0-1 0 0,-42 58 0 0 0,54-65-202 0 0,2 1-1 0 0,0 0 1 0 0,-12 30 0 0 0,21-42-125 0 0,0 0 0 0 0,1 0-1 0 0,0 0 1 0 0,1 1 0 0 0,0-1 0 0 0,1 1 0 0 0,0-1 0 0 0,0 1 0 0 0,1-1 0 0 0,0 1 0 0 0,2 14-1 0 0,0-19-167 0 0,-1 0-1 0 0,1 0 0 0 0,0 0 0 0 0,0-1 1 0 0,0 1-1 0 0,1-1 0 0 0,-1 0 0 0 0,1 0 0 0 0,0 0 1 0 0,0 0-1 0 0,1 0 0 0 0,-1 0 0 0 0,1-1 1 0 0,0 0-1 0 0,0 0 0 0 0,0 0 0 0 0,0 0 1 0 0,0 0-1 0 0,1-1 0 0 0,-1 0 0 0 0,1 0 0 0 0,0 0 1 0 0,6 1-1 0 0,19 3-7502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1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9671 0 0,'-2'2'8123'0'0,"0"4"-7716"0"0,-1 0 0 0 0,1 0 1 0 0,0 1-1 0 0,0-1 0 0 0,1 1 1 0 0,0-1-1 0 0,0 1 0 0 0,0-1 1 0 0,1 1-1 0 0,0 0 0 0 0,0-1 0 0 0,1 1 1 0 0,-1-1-1 0 0,3 8 0 0 0,0-3-223 0 0,1 0 0 0 0,0-1 0 0 0,0 0 0 0 0,1 0-1 0 0,0 0 1 0 0,1 0 0 0 0,13 17 0 0 0,1-3-87 0 0,2-1-1 0 0,0-1 1 0 0,2-1 0 0 0,0-1 0 0 0,1-1 0 0 0,55 31 0 0 0,178 69 691 0 0,-128-64-645 0 0,-124-51-140 0 0,19 5-22 0 0,-23-9-68 0 0,-39-26-3261 0 0,21 10 1689 0 0,1 0 0 0 0,1-1 0 0 0,1 0-1 0 0,0-1 1 0 0,-19-38 0 0 0,14 20-3535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1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480 622 4607 0 0,'0'0'354'0'0,"-1"-2"-233"0"0,-2-5 426 0 0,3 6-250 0 0,-1 1 0 0 0,1-1 1 0 0,-1 1-1 0 0,1-1 0 0 0,0 1 0 0 0,-1 0 1 0 0,1-1-1 0 0,-1 1 0 0 0,1 0 1 0 0,-1-1-1 0 0,1 1 0 0 0,-1 0 0 0 0,1-1 1 0 0,-1 1-1 0 0,0 0 0 0 0,1 0 0 0 0,-1 0 1 0 0,1 0-1 0 0,-1 0 0 0 0,1-1 1 0 0,-1 1-1 0 0,0 0 0 0 0,0 1 0 0 0,-13 0 2999 0 0,10 1-2697 0 0,-1 0 0 0 0,0 0 0 0 0,1 0-1 0 0,-1 1 1 0 0,1-1 0 0 0,0 1 0 0 0,0 1-1 0 0,0-1 1 0 0,-4 4 0 0 0,-31 38-156 0 0,21-24 182 0 0,-15 17-211 0 0,-187 234 883 0 0,203-249-1330 0 0,-29 45 131 0 0,41-60-166 0 0,1 1 0 0 0,0-1 0 0 0,0 1 0 0 0,1 0 0 0 0,0 0 0 0 0,-2 10 0 0 0,5-18 6 0 0,0-1 1 0 0,0 1-1 0 0,0-1 0 0 0,0 1 0 0 0,0 0 0 0 0,0-1 0 0 0,0 1 1 0 0,0-1-1 0 0,0 1 0 0 0,0 0 0 0 0,0-1 0 0 0,0 1 1 0 0,0-1-1 0 0,1 1 0 0 0,-1-1 0 0 0,0 1 0 0 0,1-1 1 0 0,-1 2-1 0 0,1-1-273 0 0,2 2-1148 0 0,10 0-69 0 0</inkml:trace>
  <inkml:trace contextRef="#ctx0" brushRef="#br0" timeOffset="1">1685 65 13823 0 0,'20'-20'462'0'0,"-9"9"186"0"0,19-23 5061 0 0,-39 47-3261 0 0,-10 14-2033 0 0,3 1-1 0 0,-17 35 1 0 0,-21 66 545 0 0,40-94-726 0 0,-169 415 885 0 0,121-282-1036 0 0,-59 135-110 0 0,20-123-1405 0 0,98-177 939 0 0,-4 9 265 0 0,5-5-5305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1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12439 0 0,'2'1'6191'0'0,"3"3"-5266"0"0,1 0 1 0 0,-1-1-1 0 0,1 0 1 0 0,-1 0-1 0 0,10 3 1 0 0,-5-3-323 0 0,1 0 0 0 0,16 3 1 0 0,5-3-494 0 0,38 0 0 0 0,-51-2 429 0 0,158-3 573 0 0,218-31-1 0 0,-297 20-2192 0 0,110-32 1 0 0,-156 28-1246 0 0,-34 10 709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12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1 14279 0 0,'0'0'4336'0'0,"-1"2"-2790"0"0,-45 73 513 0 0,-50 86-1624 0 0,-65 161 584 0 0,-33 58-411 0 0,-37 45-467 0 0,222-409-145 0 0,-1 1 0 0 0,-15 18 0 0 0,24-35-2 0 0,1 0-1 0 0,0 0 0 0 0,-1 0 1 0 0,1 0-1 0 0,0 0 1 0 0,-1 0-1 0 0,1 0 1 0 0,0 0-1 0 0,-1 0 0 0 0,1 0 1 0 0,0 0-1 0 0,-1 0 1 0 0,1 0-1 0 0,0-1 1 0 0,-1 1-1 0 0,1 0 0 0 0,0 0 1 0 0,-1 0-1 0 0,1-1 1 0 0,0 1-1 0 0,-1 0 1 0 0,1 0-1 0 0,0-1 0 0 0,0 1 1 0 0,-1 0-1 0 0,1 0 1 0 0,0-1-1 0 0,-2-1-12 0 0,1 0-1 0 0,0 0 1 0 0,0-1-1 0 0,0 1 1 0 0,0 0-1 0 0,0 0 1 0 0,1-1 0 0 0,-1 1-1 0 0,1-1 1 0 0,-1 1-1 0 0,1 0 1 0 0,0-1-1 0 0,0 1 1 0 0,0-1-1 0 0,0 1 1 0 0,1-5 0 0 0,1-2-52 0 0,0 1 1 0 0,0-1 0 0 0,5-12-1 0 0,8-12 47 0 0,2 1 0 0 0,1 0 1 0 0,1 1-1 0 0,2 1 0 0 0,0 1 0 0 0,2 0 0 0 0,2 2 0 0 0,0 1 0 0 0,2 1 1 0 0,0 1-1 0 0,2 2 0 0 0,1 0 0 0 0,0 2 0 0 0,2 2 0 0 0,0 1 0 0 0,1 1 1 0 0,0 1-1 0 0,38-9 0 0 0,-62 21 120 0 0,1 0-1 0 0,0 1 1 0 0,0 0 0 0 0,0 1 0 0 0,0 0 0 0 0,0 1 0 0 0,14 0-1 0 0,-20 1-47 0 0,0 0 0 0 0,0-1 0 0 0,0 1-1 0 0,0 0 1 0 0,0 1 0 0 0,0-1 0 0 0,0 1-1 0 0,0 0 1 0 0,-1 0 0 0 0,1 0 0 0 0,-1 0-1 0 0,1 1 1 0 0,-1-1 0 0 0,0 1 0 0 0,0 0-1 0 0,0 0 1 0 0,0 0 0 0 0,0 0 0 0 0,-1 0-1 0 0,3 5 1 0 0,-1 1-12 0 0,1 1 1 0 0,-2 0-1 0 0,1-1 0 0 0,-1 1 0 0 0,-1 1 1 0 0,0-1-1 0 0,0 0 0 0 0,-1 1 0 0 0,-1-1 1 0 0,1 0-1 0 0,-3 16 0 0 0,-2 10 133 0 0,-17 67-1 0 0,-22 32-531 0 0,13-50-5 0 0,24-58-518 0 0,5-25 283 0 0,17-5-6810 0 0,-1-3 5814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1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40 12815 0 0,'3'-1'587'0'0,"4"-2"-240"0"0,28-15 103 0 0,-6 5 881 0 0,-8 9 2713 0 0,-20 5-3463 0 0,0-1-520 0 0,0 1-1 0 0,0 0 1 0 0,-1 0-1 0 0,1-1 0 0 0,0 1 1 0 0,-1 0-1 0 0,1 0 1 0 0,-1-1-1 0 0,1 1 1 0 0,-1 0-1 0 0,1 0 1 0 0,-1 0-1 0 0,0 0 1 0 0,1 0-1 0 0,-1 0 0 0 0,0 0 1 0 0,0 0-1 0 0,1 0 1 0 0,-1 0-1 0 0,0 0 1 0 0,0 1-1 0 0,-1 1-1 0 0,1 0 1 0 0,-1 0-1 0 0,1-1 0 0 0,-1 1 0 0 0,0 0 0 0 0,0 0 1 0 0,-2 3-1 0 0,-3 5 43 0 0,-1-1 0 0 0,-13 16 0 0 0,19-25-65 0 0,-40 50 87 0 0,1 3-1 0 0,3 0 1 0 0,2 3 0 0 0,-29 65-1 0 0,61-114-83 0 0,0-1-1 0 0,0 1 0 0 0,0 0 0 0 0,1 0 0 0 0,0 0 0 0 0,1 0 0 0 0,0 0 0 0 0,-1 13 0 0 0,3-18 0 0 0,-1 0 1 0 0,1 0-1 0 0,-1 0 1 0 0,1 0 0 0 0,0 1-1 0 0,0-1 1 0 0,0-1-1 0 0,0 1 1 0 0,1 0-1 0 0,-1 0 1 0 0,1 0 0 0 0,0-1-1 0 0,0 1 1 0 0,-1-1-1 0 0,2 1 1 0 0,-1-1-1 0 0,0 0 1 0 0,0 0-1 0 0,1 0 1 0 0,-1 0 0 0 0,1 0-1 0 0,0-1 1 0 0,0 1-1 0 0,-1-1 1 0 0,5 2-1 0 0,0 0 7 0 0,1-1-1 0 0,0 1 1 0 0,1-1-1 0 0,-1-1 0 0 0,0 0 1 0 0,0 0-1 0 0,1 0 0 0 0,-1-1 1 0 0,0-1-1 0 0,1 1 1 0 0,-1-1-1 0 0,0-1 0 0 0,1 1 1 0 0,-1-2-1 0 0,0 1 0 0 0,0-1 1 0 0,-1 0-1 0 0,9-5 1 0 0,-5 3-6 0 0,-1-1 0 0 0,-1 0 1 0 0,1-1-1 0 0,-1 0 0 0 0,0 0 1 0 0,-1-1-1 0 0,0 0 0 0 0,0 0 1 0 0,-1-1-1 0 0,0 0 0 0 0,0-1 1 0 0,9-17-1 0 0,-9 10 39 0 0,0 1-1 0 0,-2-1 1 0 0,0 0-1 0 0,-1 0 1 0 0,0-1-1 0 0,1-32 1 0 0,-4 24-83 0 0,-1-1 0 0 0,-2 0 0 0 0,-8-50-1 0 0,9 72-59 0 0,-1 1 0 0 0,1-1-1 0 0,-1 0 1 0 0,1 0 0 0 0,-2 0-1 0 0,1 1 1 0 0,0-1 0 0 0,-1 1-1 0 0,0 0 1 0 0,0 0 0 0 0,-4-5-1 0 0,4 7-31 0 0,1-1 0 0 0,-1 1 0 0 0,0 0 0 0 0,0 0 0 0 0,0 0-1 0 0,0 0 1 0 0,0 1 0 0 0,0-1 0 0 0,-1 1 0 0 0,1-1 0 0 0,-1 1 0 0 0,1 1-1 0 0,-1-1 1 0 0,1 0 0 0 0,-1 1 0 0 0,-5-1 0 0 0,9 1 45 0 0,0 0 1 0 0,-1 0-1 0 0,1 0 0 0 0,0 0 1 0 0,0 0-1 0 0,0 0 0 0 0,0 0 1 0 0,-1 0-1 0 0,1 0 0 0 0,0 0 1 0 0,0 0-1 0 0,0 0 0 0 0,0 0 1 0 0,-1 0-1 0 0,1 0 0 0 0,0 0 1 0 0,0 0-1 0 0,0 0 1 0 0,0 0-1 0 0,0 0 0 0 0,-1 0 1 0 0,1 0-1 0 0,0 0 0 0 0,0 0 1 0 0,0 0-1 0 0,0 0 0 0 0,-1 0 1 0 0,1 0-1 0 0,0 0 0 0 0,0 0 1 0 0,0 1-1 0 0,0-1 0 0 0,0 0 1 0 0,0 0-1 0 0,0 0 1 0 0,-1 0-1 0 0,1 0 0 0 0,0 1 1 0 0,0-1-1 0 0,0 0 0 0 0,0 0 1 0 0,0 0-1 0 0,0 0 0 0 0,0 0 1 0 0,0 1-1 0 0,0-1 0 0 0,0 0 1 0 0,0 0-1 0 0,0 0 0 0 0,0 0 1 0 0,0 1-1 0 0,0-1 1 0 0,0 0-1 0 0,0 0 0 0 0,0 0 1 0 0,0 0-1 0 0,0 1 0 0 0,0-1 1 0 0,0 0-1 0 0,0 0 0 0 0,0 0 1 0 0,0 0-1 0 0,0 1 0 0 0,9 6-2574 0 0,5 2-2036 0 0,3-3-1098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1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48 5983 0 0,'2'1'6635'0'0,"5"4"-4659"0"0,-5-4-792 0 0,-1 0-345 0 0,3 5-599 0 0,0 0 0 0 0,0 1 0 0 0,-1-1 0 0 0,0 1 0 0 0,0-1 0 0 0,0 1 1 0 0,-1 0-1 0 0,0 0 0 0 0,-1 0 0 0 0,0 0 0 0 0,0 0 0 0 0,0 0 0 0 0,-1 0 0 0 0,0 1 1 0 0,-1 7-1 0 0,-2 15 205 0 0,-2-1 0 0 0,-12 42 0 0 0,1-5 632 0 0,11-40-552 0 0,2-1 0 0 0,-2 40-1 0 0,5-56-438 0 0,1 1-1 0 0,0-1 1 0 0,0 0-1 0 0,0 1 0 0 0,1-1 1 0 0,1 0-1 0 0,0 0 0 0 0,0 0 1 0 0,0-1-1 0 0,6 10 0 0 0,-7-15-34 0 0,0 0 0 0 0,0 0 0 0 0,0-1 0 0 0,0 1 0 0 0,0-1 0 0 0,1 1 0 0 0,-1-1 0 0 0,1 0 0 0 0,-1 0 0 0 0,1 0 0 0 0,0 0 0 0 0,0-1 0 0 0,0 1 0 0 0,0-1 0 0 0,0 0 0 0 0,0 0 0 0 0,1 0 0 0 0,-1 0 0 0 0,0 0 0 0 0,1-1 0 0 0,5 1 0 0 0,-3-1 13 0 0,0 0 0 0 0,0-1-1 0 0,0 0 1 0 0,0 0 0 0 0,0 0-1 0 0,0-1 1 0 0,0 0 0 0 0,0 0 0 0 0,-1-1-1 0 0,10-4 1 0 0,14-11 103 0 0,0 0 1 0 0,46-41-1 0 0,-59 43-97 0 0,0 0-1 0 0,-1 0 1 0 0,0-2 0 0 0,-2 1-1 0 0,16-27 1 0 0,-11 12-447 0 0,-2-1 0 0 0,-1-1 0 0 0,-1 0 0 0 0,-2-1 0 0 0,-1 0 0 0 0,-2-1 0 0 0,8-67 0 0 0,-9 55-6080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1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4607 0 0,'0'0'354'0'0,"1"2"-233"0"0,-1 2 99 0 0,0 0 1 0 0,0 0-1 0 0,0-1 1 0 0,-1 1-1 0 0,1 0 0 0 0,-1 0 1 0 0,0-1-1 0 0,0 1 0 0 0,0 0 1 0 0,-3 5-1 0 0,-23 40 4215 0 0,13-24-3046 0 0,-18 38 490 0 0,-52 91 471 0 0,67-128-2152 0 0,0-1-1 0 0,-1-1 0 0 0,-39 39 1 0 0,-59 61-141 0 0,115-122-208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1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0 691 11255 0 0,'1'3'515'0'0,"3"11"-305"0"0,0 0-1 0 0,1 0 1 0 0,1 0 0 0 0,0-1 0 0 0,14 23-1 0 0,-15-28 52 0 0,1-1 0 0 0,0 1-1 0 0,0-1 1 0 0,0-1 0 0 0,1 1-1 0 0,0-1 1 0 0,0 0-1 0 0,1-1 1 0 0,0 0 0 0 0,14 7-1 0 0,11 7 1404 0 0,-32-19-1562 0 0,0 0 0 0 0,0 1-1 0 0,0-1 1 0 0,-1 0 0 0 0,1 0 0 0 0,0 0-1 0 0,0 0 1 0 0,0 0 0 0 0,0 0 0 0 0,0 0-1 0 0,0 0 1 0 0,0-1 0 0 0,0 1 0 0 0,0 0-1 0 0,0 0 1 0 0,-1-1 0 0 0,1 1 0 0 0,0 0-1 0 0,0-1 1 0 0,0 1 0 0 0,0-1 0 0 0,1-1-1 0 0,14-12 1287 0 0,-3-3-498 0 0,-1 0-1 0 0,-2 0 1 0 0,1-2-1 0 0,-2 1 1 0 0,9-25-1 0 0,-13 30-594 0 0,8-18 344 0 0,-5 11-237 0 0,1 0 1 0 0,1 0 0 0 0,15-23-1 0 0,54-63-61 0 0,-33 47-362 0 0,-20 26-8 0 0,2 1-1 0 0,1 2 1 0 0,2 1-1 0 0,0 1 1 0 0,2 2-1 0 0,38-24 0 0 0,-10 14-135 0 0,0 2-1 0 0,120-46 0 0 0,-73 45-716 0 0,-35 20-2706 0 0,-40 11-5287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1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6447 0 0,'0'0'499'0'0,"1"0"-328"0"0,9-4 1195 0 0,0 2 0 0 0,0-1 0 0 0,0 1 0 0 0,0 0 0 0 0,11 1 0 0 0,55 0 2082 0 0,-41 1-7102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19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4607 0 0,'0'0'354'0'0,"-1"2"-233"0"0,-39 53 5853 0 0,4-7 451 0 0,16-12-5731 0 0,8-9-61 0 0,-80 196 668 0 0,78-180-1676 0 0,-13 59 0 0 0,24-88-831 0 0,2-12-356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1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96 16671 0 0,'0'0'763'0'0,"-3"-1"-14"0"0,-8-2-394 0 0,8 2 1324 0 0,17 3-590 0 0,43 4 26 0 0,71-3-1 0 0,58-13-191 0 0,-140 7-713 0 0,77-3 314 0 0,199-18 411 0 0,-40-1-790 0 0,-88 9-489 0 0,-167 14 192 0 0,-14 2-153 0 0,-1-1-1 0 0,1-1 1 0 0,-1 0 0 0 0,0 0 0 0 0,14-6-1 0 0,-24 8-483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37 186 14711 0 0,'-37'-26'3288'0'0,"37"25"-3128"0"0,0-1 0 0 0,0 1 1 0 0,0 0-1 0 0,1 0 0 0 0,-1 0 0 0 0,0-1 0 0 0,0 1 0 0 0,1 0 0 0 0,-1 0 0 0 0,1 0 0 0 0,-1 0 0 0 0,1 0 0 0 0,2-4 1543 0 0,-1 5-1431 0 0,11 0-20 0 0,0 0-1 0 0,0 1 1 0 0,0 0 0 0 0,0 1-1 0 0,0 0 1 0 0,14 5-1 0 0,22 4 27 0 0,21-2-77 0 0,1-3 0 0 0,0-3 1 0 0,141-13-1 0 0,209-54 568 0 0,-398 60-766 0 0,168-33-471 0 0,128-21-3397 0 0,-261 49-3970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401 436 7367 0 0,'0'0'10263'0'0,"-2"1"-9782"0"0,-3 3-323 0 0,0 0-1 0 0,0 0 1 0 0,0-1-1 0 0,0 0 1 0 0,-1 0-1 0 0,0 0 1 0 0,0-1-1 0 0,1 0 1 0 0,-1 0-1 0 0,-1 0 1 0 0,1-1-1 0 0,-9 1 0 0 0,-11 1 29 0 0,-44-1 0 0 0,54-2-133 0 0,-12-1 2 0 0,-28-3-1 0 0,46 3-14 0 0,0-1 0 0 0,1 0-1 0 0,-1 0 1 0 0,1-1 0 0 0,0-1-1 0 0,-14-6 1 0 0,20 9-15 0 0,0-1 0 0 0,1 1 0 0 0,-1-1 0 0 0,0 0 0 0 0,1 0 0 0 0,0-1 0 0 0,-1 1 1 0 0,1 0-1 0 0,0-1 0 0 0,0 1 0 0 0,0-1 0 0 0,0 0 0 0 0,1 1 0 0 0,-1-1 0 0 0,1 0 0 0 0,-1 0 0 0 0,0-5 1 0 0,1 4-12 0 0,1 0 1 0 0,-1 0-1 0 0,1-1 1 0 0,0 1-1 0 0,0 0 1 0 0,1 0-1 0 0,-1 0 1 0 0,1-1 0 0 0,0 1-1 0 0,0 0 1 0 0,3-7-1 0 0,4-4-10 0 0,0 0-1 0 0,0 0 1 0 0,2 1 0 0 0,-1 0-1 0 0,18-17 1 0 0,-3 3-41 0 0,2 2 0 0 0,2 1 0 0 0,0 1 0 0 0,1 1 0 0 0,1 2 0 0 0,61-33 0 0 0,-78 48 96 0 0,-1 0 0 0 0,1 1 1 0 0,0 0-1 0 0,1 1 0 0 0,-1 0 0 0 0,1 1 0 0 0,0 1 0 0 0,0 0 0 0 0,0 1 0 0 0,0 0 1 0 0,0 1-1 0 0,0 1 0 0 0,0 0 0 0 0,-1 1 0 0 0,1 1 0 0 0,0 0 0 0 0,-1 0 0 0 0,1 2 1 0 0,-1 0-1 0 0,0 0 0 0 0,-1 1 0 0 0,13 7 0 0 0,-20-9 5 0 0,0-1 0 0 0,0 0 0 0 0,-1 1 1 0 0,1 0-1 0 0,-1 0 0 0 0,0 1 0 0 0,0-1 0 0 0,-1 1 0 0 0,1 0 0 0 0,-1 0 0 0 0,4 7 0 0 0,-5-8-43 0 0,-1 0 0 0 0,0 0 1 0 0,0 0-1 0 0,0 0 0 0 0,0 0 0 0 0,0 0 0 0 0,-1 0 0 0 0,0 0 0 0 0,0 1 0 0 0,0-1 0 0 0,0 0 1 0 0,-1 0-1 0 0,1 0 0 0 0,-1 0 0 0 0,0 1 0 0 0,-3 5 0 0 0,-1 2 4 0 0,-1 0 0 0 0,-1 0 0 0 0,0-1 0 0 0,0 0 0 0 0,-1 0 0 0 0,0-1 0 0 0,-13 12 0 0 0,-72 60 3 0 0,67-62-32 0 0,-22 18-247 0 0,-1-2 0 0 0,-64 34 0 0 0,98-62-269 0 0,-24 10 1 0 0,35-17-146 0 0,-1 1 1 0 0,1-1 0 0 0,-1 0-1 0 0,0 0 1 0 0,-8 0 0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1005 1 11519 0 0,'0'0'1040'0'0,"-2"1"-853"0"0,-6 3-50 0 0,0 1-1 0 0,0 1 1 0 0,1-1-1 0 0,-1 1 1 0 0,-8 10-1 0 0,-33 40 3214 0 0,27-30-1855 0 0,-168 211 1824 0 0,-64 143-2726 0 0,109-149-706 0 0,106-176-599 0 0,-3-1-1 0 0,-50 47 0 0 0,74-83 348 0 0,0-1 0 0 0,-1 0-1 0 0,-36 23 1 0 0,51-38 6 0 0,4-3 150 0 0,10-8-41 0 0,18-14-1511 0 0,-5 6-4047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13847 0 0,'0'0'1254'0'0,"1"2"-1029"0"0,1 6-331 0 0,1 3 577 0 0,1 0-1 0 0,0-1 0 0 0,1 1 1 0 0,0-1-1 0 0,0 0 0 0 0,14 19 1 0 0,-4-12 382 0 0,1 1 0 0 0,0-2 0 0 0,2 0 0 0 0,0-1 1 0 0,32 21-1 0 0,-39-30-709 0 0,-1-1 0 0 0,1 1-1 0 0,0-2 1 0 0,0 1 0 0 0,0-1 0 0 0,0-1 0 0 0,1 0 0 0 0,-1-1 0 0 0,1 0-1 0 0,0-1 1 0 0,0 0 0 0 0,0-1 0 0 0,12-1 0 0 0,-18 1-99 0 0,1-1 0 0 0,-1 0-1 0 0,0-1 1 0 0,0 1 0 0 0,1-1 0 0 0,-1-1 0 0 0,9-3 0 0 0,-12 3-32 0 0,1 1-1 0 0,-1-1 1 0 0,1 0 0 0 0,-1 0-1 0 0,0 0 1 0 0,0 0 0 0 0,0 0-1 0 0,-1-1 1 0 0,1 1 0 0 0,-1-1-1 0 0,0 1 1 0 0,3-7 0 0 0,-3 4-17 0 0,0 0 0 0 0,0 0 0 0 0,-1 0 0 0 0,0 0 0 0 0,0-1 0 0 0,0 1 0 0 0,-1 0 0 0 0,1-1 0 0 0,-2 1 0 0 0,1-1 0 0 0,-1 1 0 0 0,0 0 0 0 0,-3-12 0 0 0,2 11-69 0 0,0 0 0 0 0,-1 0 0 0 0,0 0 0 0 0,0 0 0 0 0,-1 0 0 0 0,0 1 0 0 0,0-1 0 0 0,0 1 0 0 0,-1 0 0 0 0,0 0 0 0 0,-8-7 0 0 0,10 11 18 0 0,0 0 0 0 0,0 0 1 0 0,-1 0-1 0 0,1 1 0 0 0,-1-1 0 0 0,1 1 1 0 0,-1 0-1 0 0,1 0 0 0 0,-1 0 1 0 0,0 0-1 0 0,1 0 0 0 0,-1 1 0 0 0,0 0 1 0 0,0 0-1 0 0,0 0 0 0 0,1 0 0 0 0,-1 1 1 0 0,0-1-1 0 0,0 1 0 0 0,1 0 1 0 0,-1 0-1 0 0,1 0 0 0 0,-5 2 0 0 0,-7 4-38 0 0,1 0-1 0 0,0 1 1 0 0,0 0-1 0 0,-13 11 0 0 0,3-2 59 0 0,1 1-1 0 0,2 1 0 0 0,-37 42 0 0 0,47-48 25 0 0,1 1 0 0 0,0 0 0 0 0,1 0 0 0 0,1 1 1 0 0,0 0-1 0 0,1 0 0 0 0,0 1 0 0 0,-3 17 0 0 0,8-26-57 0 0,1-1 1 0 0,0 1-1 0 0,0 0 0 0 0,1 0 1 0 0,-1 0-1 0 0,2 0 0 0 0,1 13 1 0 0,-1-16-16 0 0,-1 0 0 0 0,1-1 1 0 0,0 1-1 0 0,1-1 0 0 0,-1 1 1 0 0,1-1-1 0 0,-1 0 0 0 0,1 1 1 0 0,0-1-1 0 0,0 0 0 0 0,0 0 1 0 0,1-1-1 0 0,-1 1 1 0 0,1 0-1 0 0,0-1 0 0 0,3 4 1 0 0,11 3-1748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20 329 6911 0 0,'0'0'528'0'0,"0"3"-341"0"0,-11 38 1101 0 0,7-26 2932 0 0,0 0 5044 0 0,14-23-7944 0 0,18-21-516 0 0,37-47 0 0 0,7-8-642 0 0,48-29-163 0 0,-102 99-91 0 0,0 1 0 0 0,1 0 0 0 0,0 1 0 0 0,1 1 0 0 0,26-10 0 0 0,-42 19 67 0 0,0 1 1 0 0,1-1-1 0 0,-1 1 0 0 0,0 0 0 0 0,0 1 0 0 0,1-1 1 0 0,-1 1-1 0 0,0 0 0 0 0,8 0 0 0 0,-11 0 22 0 0,-1 1-1 0 0,1-1 1 0 0,0 1 0 0 0,-1-1-1 0 0,0 0 1 0 0,1 1 0 0 0,-1-1-1 0 0,1 1 1 0 0,-1-1 0 0 0,1 1-1 0 0,-1-1 1 0 0,0 1-1 0 0,1 0 1 0 0,-1-1 0 0 0,0 1-1 0 0,0-1 1 0 0,0 1 0 0 0,1 0-1 0 0,-1-1 1 0 0,0 1 0 0 0,0 0-1 0 0,0 0 1 0 0,0 0 0 0 0,2 11 12 0 0,-1-1 0 0 0,0 0 0 0 0,-1 1 0 0 0,0-1 0 0 0,-1 1 1 0 0,0-1-1 0 0,-4 15 0 0 0,3-12 14 0 0,-22 90 306 0 0,16-77-430 0 0,2 0-1 0 0,0 1 0 0 0,-2 49 1 0 0,8-74-521 0 0,2 2-1385 0 0,1 1 1091 0 0,3-5-3302 0 0,15-3 2170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84 17711 0 0,'8'-19'473'0'0,"-5"10"-247"0"0,1 1-1 0 0,0 0 0 0 0,0 0 1 0 0,1 0-1 0 0,0 1 1 0 0,7-10 2485 0 0,-12 20-1889 0 0,0 11-717 0 0,-2 0 1 0 0,0-1-1 0 0,0 1 0 0 0,-1-1 1 0 0,-7 20-1 0 0,-32 66 56 0 0,31-74-44 0 0,-266 530 1038 0 0,-33 53-1096 0 0,304-597-61 0 0,-76 169-269 0 0,63-131-198 0 0,-23 91 0 0 0,34-95-162 0 0,7-25-3636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1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111 388 11519 0 0,'-15'9'572'0'0,"-21"17"0"0"0,25-17 31 0 0,-2 0 0 0 0,-18 10 2066 0 0,26-52-1526 0 0,7 22-1065 0 0,-1-1 1 0 0,2 1-1 0 0,-1 0 1 0 0,1 0-1 0 0,6-13 1 0 0,28-52 251 0 0,-13 28-165 0 0,-13 26-146 0 0,1 1 0 0 0,0 1 0 0 0,2 0 0 0 0,0 0 0 0 0,1 2 0 0 0,1 0 0 0 0,33-30 0 0 0,-43 44-17 0 0,-1 0-1 0 0,1 1 0 0 0,0-1 0 0 0,0 1 1 0 0,0 0-1 0 0,0 0 0 0 0,0 1 1 0 0,1 0-1 0 0,-1 0 0 0 0,10-1 1 0 0,-6 2 55 0 0,0 0 0 0 0,0 1 1 0 0,-1 0-1 0 0,1 1 1 0 0,0 0-1 0 0,13 3 0 0 0,7 4 210 0 0,0 2-1 0 0,0 1 1 0 0,38 22-1 0 0,-57-28-210 0 0,17 9 26 0 0,0 1 1 0 0,25 19 0 0 0,-42-24-53 0 0,-4 1 61 0 0,-7-8-66 0 0,1-1 0 0 0,-1 0-1 0 0,0 1 1 0 0,0-1 0 0 0,0 0 0 0 0,0 1 0 0 0,0-1 0 0 0,-1 1 0 0 0,1-1 0 0 0,-1 0 0 0 0,1 0-1 0 0,-1 1 1 0 0,0-1 0 0 0,0 0 0 0 0,0 0 0 0 0,-2 4 0 0 0,-23 33 203 0 0,24-37-211 0 0,-16 20 43 0 0,0-1 1 0 0,-2-1-1 0 0,0 0 0 0 0,-2-2 1 0 0,-28 20-1 0 0,7-10-67 0 0,-1-3-1 0 0,-47 22 1 0 0,-68 16-316 0 0,87-36-109 0 0,69-27 229 0 0,-3 2 352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 14079 0 0,'0'0'646'0'0,"2"1"-16"0"0,4 1-547 0 0,1 0 0 0 0,0 0 1 0 0,-1 0-1 0 0,1-1 0 0 0,0 0 0 0 0,0 0 0 0 0,0-1 0 0 0,0 0 0 0 0,0 0 0 0 0,0 0 0 0 0,7-2 0 0 0,13-3 1478 0 0,39-12 0 0 0,186-60 2541 0 0,73-21-2535 0 0,-199 67-1368 0 0,-101 26-775 0 0,0 2 1 0 0,1 0-1 0 0,26 2 0 0 0,-47 1 270 0 0,0 0-1 0 0,1 1 1 0 0,-1 0-1 0 0,0 0 1 0 0,0 0 0 0 0,0 1-1 0 0,0-1 1 0 0,0 1-1 0 0,0 0 1 0 0,-1 1-1 0 0,7 3 1 0 0,-8-4-53 0 0,0 0 1 0 0,-1 1-1 0 0,1-1 1 0 0,-1 1-1 0 0,1-1 1 0 0,-1 1-1 0 0,0 0 1 0 0,0 0-1 0 0,-1 0 1 0 0,1 0-1 0 0,-1 0 1 0 0,1 0-1 0 0,-1 1 1 0 0,0-1-1 0 0,0 0 1 0 0,0 1-1 0 0,0-1 0 0 0,-1 7 1 0 0,1 1-611 0 0,-2 1 0 0 0,0-1 0 0 0,0 0 0 0 0,-1 0 0 0 0,0 0 0 0 0,-1 0 0 0 0,0 0 0 0 0,-1-1 0 0 0,-9 19 0 0 0,-21 33 433 0 0,-4-4 8981 0 0,34-53-6931 0 0,0 2-349 0 0,-10 14 2244 0 0,1 0 1 0 0,-13 27-1 0 0,23-41-3135 0 0,0 0 0 0 0,1 0 0 0 0,0 0 0 0 0,0 0 0 0 0,1 0 0 0 0,-1 1 0 0 0,2-1 0 0 0,-1 0 0 0 0,1 1 0 0 0,0-1 0 0 0,0 1 0 0 0,2 7 0 0 0,1-5-153 0 0,-3-8-245 0 0,1 0 1 0 0,0 0-1 0 0,-1 0 1 0 0,1 0-1 0 0,0 0 0 0 0,0 0 1 0 0,0 0-1 0 0,0-1 0 0 0,1 1 1 0 0,-1 0-1 0 0,3 2 0 0 0,-2-3-583 0 0,-1 0-1 0 0,0 0 0 0 0,1-1 0 0 0,-1 1 0 0 0,1 0 0 0 0,-1-1 0 0 0,1 1 0 0 0,2 0 0 0 0,-2-1-841 0 0,11 3-6191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1368 7831 0 0,'0'0'706'0'0,"0"1"-578"0"0,-4 6 5944 0 0,7-8-4051 0 0,4-2-1519 0 0,0 0-1 0 0,1-1 1 0 0,-2 0 0 0 0,1-1 0 0 0,0 0 0 0 0,9-9-1 0 0,35-40 1040 0 0,-26 27-996 0 0,53-63 665 0 0,130-194-1 0 0,-171 224-1317 0 0,-2-1-1 0 0,37-92 0 0 0,-56 112-349 0 0,-2-1 0 0 0,-1 0-1 0 0,-3-1 1 0 0,-1 0 0 0 0,2-47-1 0 0,-9 61-251 0 0,-2-1 0 0 0,-4-36 0 0 0,3 50 317 0 0,-2 1-1 0 0,0-1 0 0 0,-1 1 1 0 0,-1 0-1 0 0,-11-27 0 0 0,14 38 324 0 0,-1-1 0 0 0,0 0 0 0 0,0 1-1 0 0,0 0 1 0 0,0-1 0 0 0,-1 1 0 0 0,1 1 0 0 0,-1-1 0 0 0,0 0-1 0 0,0 1 1 0 0,0 0 0 0 0,-1 0 0 0 0,-5-3 0 0 0,8 5 85 0 0,-1 0 0 0 0,1 0 1 0 0,-1 1-1 0 0,1-1 0 0 0,-1 1 1 0 0,0-1-1 0 0,1 1 0 0 0,-1 0 1 0 0,0 0-1 0 0,1 0 0 0 0,-1 0 1 0 0,0 0-1 0 0,1 1 0 0 0,-1-1 1 0 0,0 1-1 0 0,1 0 0 0 0,-1-1 1 0 0,1 1-1 0 0,-1 1 0 0 0,1-1 1 0 0,0 0-1 0 0,-1 0 0 0 0,1 1 1 0 0,0 0-1 0 0,0-1 0 0 0,0 1 1 0 0,-3 3-1 0 0,-5 6 153 0 0,1 0-1 0 0,0 0 1 0 0,1 1-1 0 0,0 0 1 0 0,-9 21 0 0 0,-25 70 525 0 0,32-76-527 0 0,-152 457 1960 0 0,75-210-1436 0 0,-54 73-180 0 0,-31-16-257 0 0,127-245-200 0 0,12-24-36 0 0,-74 109-1 0 0,95-155-92 0 0,9-10-420 0 0,-1-1 1 0 0,0 0-1 0 0,-8 8 1 0 0,3-6-1608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 5983 0 0,'0'-2'464'0'0,"1"0"-373"0"0,-4-14 11685 0 0,3 19-11525 0 0,0 0-148 0 0,0 0 0 0 0,1 0 0 0 0,-1 0 0 0 0,1 0 0 0 0,-1 0 0 0 0,1 0 0 0 0,0 0 0 0 0,0-1 0 0 0,0 1 1 0 0,1 0-1 0 0,-1 0 0 0 0,1-1 0 0 0,-1 1 0 0 0,1-1 0 0 0,0 1 0 0 0,3 2 0 0 0,-1-1 90 0 0,1 0 1 0 0,0 0-1 0 0,1 0 0 0 0,-1-1 0 0 0,1 1 1 0 0,-1-1-1 0 0,8 2 0 0 0,2 1 49 0 0,2-1 0 0 0,-1 0 0 0 0,0-2 0 0 0,1 0 0 0 0,0 0 0 0 0,31-1 0 0 0,103-12-1116 0 0,-99 3 269 0 0,12-3-10 0 0</inkml:trace>
  <inkml:trace contextRef="#ctx0" brushRef="#br0" timeOffset="1">673 227 11519 0 0,'-5'10'633'0'0,"0"1"-1"0"0,0 0 1 0 0,1 1-1 0 0,1-1 1 0 0,0 1-1 0 0,0-1 1 0 0,1 1-1 0 0,0 0 1 0 0,1 0-1 0 0,1 0 1 0 0,0 0-1 0 0,2 13 1 0 0,-2-20-471 0 0,1 0 0 0 0,0 0 0 0 0,0 0 0 0 0,1 0 0 0 0,-1-1 0 0 0,1 1 0 0 0,0 0 0 0 0,0-1 0 0 0,1 1 0 0 0,-1-1 0 0 0,1 0 0 0 0,0 0 0 0 0,6 7 0 0 0,-4-7-7 0 0,0 0 0 0 0,0 0 0 0 0,0 0 0 0 0,0-1 0 0 0,1 0 0 0 0,-1 0-1 0 0,1 0 1 0 0,0-1 0 0 0,12 4 0 0 0,-8-4-223 0 0,-1 0 0 0 0,1 0 0 0 0,0-1 0 0 0,0-1-1 0 0,-1 0 1 0 0,13-1 0 0 0,-13 0-476 0 0,0 0-1 0 0,0-1 1 0 0,0 0-1 0 0,0-1 1 0 0,0 0 0 0 0,10-5-1 0 0,5-4-6543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50 17823 0 0,'0'-2'24'0'0,"1"-5"382"0"0,-1 0 0 0 0,1-1 1 0 0,0 1-1 0 0,3-11 3530 0 0,-5 23-3776 0 0,1 0 0 0 0,-1 0-1 0 0,0 0 1 0 0,0 0-1 0 0,-1 0 1 0 0,-2 6-1 0 0,-3 9 40 0 0,-20 63 327 0 0,-39 82 0 0 0,48-122-455 0 0,-36 81 128 0 0,-47 120 197 0 0,17 24-383 0 0,17-49-2038 0 0,51-178 91 0 0,-33 60 1 0 0,37-79 356 0 0,-1 5-5442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0 4143 0 0,'0'0'319'0'0,"2"0"-210"0"0,3 1 1056 0 0,0-1-1 0 0,0 1 0 0 0,0-1 0 0 0,8 4 1 0 0,-12-3-844 0 0,-1-1 0 0 0,1 0 0 0 0,-1 1 1 0 0,1 0-1 0 0,0-1 0 0 0,-1 1 0 0 0,1-1 0 0 0,-1 1 1 0 0,1 0-1 0 0,-1-1 0 0 0,0 1 0 0 0,1 0 0 0 0,-1-1 1 0 0,0 1-1 0 0,1 0 0 0 0,-1 0 0 0 0,0-1 0 0 0,0 1 1 0 0,0 1-1 0 0,2 14 657 0 0,-4 3-571 0 0,0 0 0 0 0,-2 0 0 0 0,-9 33 0 0 0,10-41-320 0 0,-18 57 451 0 0,-3 0-1 0 0,-37 72 1 0 0,-78 122 721 0 0,138-261-1257 0 0,-382 630 234 0 0,341-563-2203 0 0,-60 125 0 0 0,93-172 16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56 18455 0 0,'0'0'1675'0'0,"-2"2"-1382"0"0,-3 8-222 0 0,4-8-44 0 0,1-1 0 0 0,-1 1 1 0 0,1 0-1 0 0,0-1 0 0 0,0 1 0 0 0,0 0 0 0 0,0-1 1 0 0,0 1-1 0 0,0 0 0 0 0,1-1 0 0 0,-1 1 1 0 0,1 0-1 0 0,-1-1 0 0 0,1 1 0 0 0,-1-1 0 0 0,1 1 1 0 0,0 0-1 0 0,0-1 0 0 0,0 0 0 0 0,0 1 1 0 0,0-1-1 0 0,0 0 0 0 0,0 1 0 0 0,0-1 0 0 0,0 0 1 0 0,1 0-1 0 0,-1 0 0 0 0,0 0 0 0 0,1 0 1 0 0,2 1-1 0 0,2 2 84 0 0,0-1-1 0 0,0-1 1 0 0,1 1 0 0 0,-1-1-1 0 0,1 0 1 0 0,9 2-1 0 0,16 0 368 0 0,0-1-1 0 0,62-3 0 0 0,68-14 512 0 0,-108 8-835 0 0,56-6-282 0 0,178-43 0 0 0,-261 47-857 0 0,41-18-1 0 0,-26 6-963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0 18255 0 0,'0'0'836'0'0,"0"4"-18"0"0,2 6-760 0 0,-1 1 0 0 0,0 0 0 0 0,-1-1 0 0 0,-1 1 0 0 0,-1 13 1 0 0,-14 58 197 0 0,13-67-67 0 0,-16 63 939 0 0,-48 122 0 0 0,-49 68 367 0 0,92-213-1337 0 0,-36 76-27 0 0,-6-3 0 0 0,-6-3 0 0 0,-109 145 0 0 0,78-147-644 0 0,102-121 438 0 0,10-26-753 0 0,-8 19 775 0 0,1 0 0 0 0,0 0 0 0 0,0 0 0 0 0,4-5 0 0 0,5-7 3 0 0,1 0 0 0 0,1 1-1 0 0,1 1 1 0 0,0 1 0 0 0,1-1 0 0 0,0 2 0 0 0,1 0-1 0 0,1 1 1 0 0,0 1 0 0 0,25-12 0 0 0,-30 17 66 0 0,1 1 1 0 0,0 0 0 0 0,0 1 0 0 0,0 0 0 0 0,0 1 0 0 0,1 1 0 0 0,14-1 0 0 0,-18 2 43 0 0,1 1 1 0 0,-1 1-1 0 0,0 0 1 0 0,0 0-1 0 0,0 1 1 0 0,0 0-1 0 0,-1 1 1 0 0,1 0-1 0 0,-1 1 1 0 0,13 6-1 0 0,-16-7 22 0 0,1 1 0 0 0,-1 0 0 0 0,0 1 0 0 0,-1-1 0 0 0,1 1-1 0 0,-1 1 1 0 0,0-1 0 0 0,0 1 0 0 0,-1-1 0 0 0,1 1 0 0 0,-1 1 0 0 0,6 12 0 0 0,-4-4 46 0 0,0 0 0 0 0,-1 0-1 0 0,-1 1 1 0 0,5 28 0 0 0,-4-20-401 0 0,0-17-5381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4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128 184 16127 0 0,'4'-4'125'0'0,"0"0"-1"0"0,0 1 1 0 0,0-1 0 0 0,1 1-1 0 0,-1 1 1 0 0,1-1-1 0 0,0 0 1 0 0,0 1-1 0 0,0 0 1 0 0,0 0 0 0 0,0 1-1 0 0,0-1 1 0 0,11 0-1 0 0,88-1 3191 0 0,-2-1 79 0 0,-79 2-2959 0 0,-7 1-190 0 0,0-1 0 0 0,30-7 0 0 0,-42 7-241 0 0,0 1 0 0 0,0-1 0 0 0,0 1-1 0 0,0-1 1 0 0,0 0 0 0 0,0 0 0 0 0,-1-1 0 0 0,1 1 0 0 0,-1-1-1 0 0,0 0 1 0 0,1 0 0 0 0,-1 0 0 0 0,-1 0 0 0 0,1-1-1 0 0,0 1 1 0 0,1-4 0 0 0,-3 5-15 0 0,0 0 1 0 0,0 0-1 0 0,0 1 0 0 0,0-1 1 0 0,0 0-1 0 0,-1 0 0 0 0,1 0 1 0 0,-1 0-1 0 0,0 0 1 0 0,1 0-1 0 0,-1 0 0 0 0,0 0 1 0 0,0 0-1 0 0,0 0 0 0 0,-1 0 1 0 0,1 0-1 0 0,0 0 0 0 0,-1 0 1 0 0,1 0-1 0 0,-1 1 0 0 0,1-1 1 0 0,-1 0-1 0 0,0 0 0 0 0,0 0 1 0 0,0 1-1 0 0,0-1 0 0 0,0 0 1 0 0,-1 1-1 0 0,1-1 0 0 0,-3-1 1 0 0,2 0 5 0 0,-1 1 0 0 0,0 0 0 0 0,0 0 0 0 0,0 0 1 0 0,0 1-1 0 0,0-1 0 0 0,-1 1 0 0 0,1 0 0 0 0,-1 0 1 0 0,1 0-1 0 0,0 0 0 0 0,-1 0 0 0 0,1 1 0 0 0,-1 0 1 0 0,0 0-1 0 0,-5 0 0 0 0,-3 2-3 0 0,0 0 1 0 0,0 1-1 0 0,1 0 0 0 0,-1 1 1 0 0,1 0-1 0 0,0 1 0 0 0,0 1 1 0 0,-16 9-1 0 0,-1 4 51 0 0,-47 41 0 0 0,34-23 35 0 0,2 1 0 0 0,1 2 0 0 0,-49 69 0 0 0,76-94-71 0 0,1 1-1 0 0,0 1 1 0 0,2 0-1 0 0,0 0 1 0 0,1 0-1 0 0,-10 36 1 0 0,16-46-4 0 0,0 0 0 0 0,0 1 0 0 0,0-1 0 0 0,1 1 1 0 0,0-1-1 0 0,1 0 0 0 0,0 1 0 0 0,3 12 0 0 0,-3-14-3 0 0,1-1-1 0 0,0 0 0 0 0,0 0 0 0 0,1 0 1 0 0,0 0-1 0 0,0-1 0 0 0,0 1 1 0 0,0-1-1 0 0,1 1 0 0 0,-1-1 1 0 0,1 0-1 0 0,0-1 0 0 0,5 5 0 0 0,0-3-7 0 0,0 0 0 0 0,0 0-1 0 0,0 0 1 0 0,1-1-1 0 0,-1-1 1 0 0,1 0-1 0 0,0 0 1 0 0,0-1-1 0 0,0 0 1 0 0,0 0-1 0 0,0-1 1 0 0,1-1 0 0 0,-1 0-1 0 0,14-1 1 0 0,7-3-648 0 0,0 0 1 0 0,-1-2 0 0 0,44-15-1 0 0,-33 7-609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132 615 3223 0 0,'0'0'143'0'0,"1"1"-3"0"0,22 4 4439 0 0,33 12 0 0 0,-43-12-3558 0 0,1 0 0 0 0,0-1 0 0 0,20 2 1 0 0,-16-4-410 0 0,1-1 0 0 0,0 0 1 0 0,0-2-1 0 0,0 0 1 0 0,21-5 1799 0 0,-43 6-2157 0 0,-14-1-152 0 0,0 1 1 0 0,-1 0-1 0 0,1 2 0 0 0,0 0 1 0 0,-20 5-1 0 0,-16 2 30 0 0,20-4-134 0 0,-51 5-1 0 0,72-10 5 0 0,1 0 0 0 0,-1 0 0 0 0,0-1 1 0 0,1 0-1 0 0,-13-4 0 0 0,22 5 4 0 0,0-1 0 0 0,0 0 0 0 0,0 0 0 0 0,0 1 0 0 0,-1-1 1 0 0,1 0-1 0 0,0-1 0 0 0,0 1 0 0 0,1 0 0 0 0,-1 0 0 0 0,0-1 0 0 0,0 1 0 0 0,1-1 0 0 0,-1 0 0 0 0,1 1 0 0 0,-1-1 0 0 0,1 0 0 0 0,0 0 0 0 0,-1 0 1 0 0,1 0-1 0 0,0 0 0 0 0,0 0 0 0 0,1 0 0 0 0,-1-1 0 0 0,0 1 0 0 0,1 0 0 0 0,-1 0 0 0 0,1-1 0 0 0,0 1 0 0 0,0 0 0 0 0,0 0 0 0 0,0-5 0 0 0,1-1 2 0 0,1-1 0 0 0,0 1 0 0 0,0 0 0 0 0,0-1 0 0 0,1 1-1 0 0,0 0 1 0 0,8-12 0 0 0,16-22-9 0 0,1 1 0 0 0,62-68 0 0 0,-55 68 0 0 0,9-7 0 0 0,3 1 0 0 0,1 2 0 0 0,104-73 0 0 0,-142 110-8 0 0,2 1 0 0 0,-1 0 0 0 0,1 1-1 0 0,0 1 1 0 0,0 0 0 0 0,16-5 0 0 0,-22 9 7 0 0,1-1 1 0 0,-1 2-1 0 0,0-1 1 0 0,1 0-1 0 0,0 1 1 0 0,-1 1 0 0 0,1-1-1 0 0,-1 1 1 0 0,1 0-1 0 0,-1 0 1 0 0,0 1-1 0 0,1 0 1 0 0,-1 0 0 0 0,8 4-1 0 0,-3 0 1 0 0,0 0 0 0 0,-1 1 0 0 0,0 1 0 0 0,0-1 0 0 0,0 2 0 0 0,-1-1 0 0 0,0 1 0 0 0,-1 1 0 0 0,0-1 0 0 0,0 1 0 0 0,-1 1 0 0 0,0 0 0 0 0,-1 0 0 0 0,0 0 0 0 0,-1 0 0 0 0,0 1 0 0 0,-1 0 0 0 0,-1 0 0 0 0,5 21 0 0 0,-8-29 5 0 0,1 1-1 0 0,0 0 0 0 0,-1 0 1 0 0,0 0-1 0 0,0 0 1 0 0,0 0-1 0 0,-1 0 0 0 0,1-1 1 0 0,-1 1-1 0 0,-1 0 1 0 0,1 0-1 0 0,-1-1 0 0 0,1 1 1 0 0,-1-1-1 0 0,0 1 1 0 0,-5 5-1 0 0,1-2 28 0 0,-1 0 0 0 0,0 0 0 0 0,0 0 0 0 0,-1-1 0 0 0,0-1 0 0 0,-14 10 0 0 0,-20 12 40 0 0,0-3-1 0 0,-2-2 1 0 0,-62 24 0 0 0,44-24-204 0 0,-128 28 1 0 0,158-45-204 0 0,0-2 0 0 0,-53 0 1 0 0,83-4 260 0 0,0 0 0 0 0,0 0 0 0 0,1 0 1 0 0,-1 0-1 0 0,0 0 0 0 0,1-1 0 0 0,-1 1 0 0 0,0-1 1 0 0,1 1-1 0 0,-1-1 0 0 0,1 0 0 0 0,-1 1 0 0 0,1-1 1 0 0,-1 0-1 0 0,1 0 0 0 0,-2-2 0 0 0,2 3-71 0 0,0-1 0 0 0,1 0 0 0 0,-1 0 0 0 0,1-1 0 0 0,-1 1 0 0 0,1 0 0 0 0,-1 0 1 0 0,1 0-1 0 0,0 0 0 0 0,-1 0 0 0 0,1 0 0 0 0,0-1 0 0 0,0 1 0 0 0,0 0 0 0 0,0 0 0 0 0,0 0 0 0 0,0-1 0 0 0,0 1 0 0 0,0 0 0 0 0,1 0 0 0 0,-1 0 0 0 0,0 0 0 0 0,1 0 0 0 0,0-2 0 0 0,9-16-4463 0 0,7 2-1152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6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92 15807 0 0,'27'-20'533'0'0,"1"2"-1"0"0,1 1 0 0 0,45-19 1774 0 0,-75 51-2027 0 0,0-1 0 0 0,-1 1 1 0 0,-1-1-1 0 0,0 1 0 0 0,-1-1 1 0 0,-11 26-1 0 0,-46 81-260 0 0,40-84 94 0 0,-57 105-75 0 0,-46 87 74 0 0,-94 171 171 0 0,139-260-255 0 0,72-128-14 0 0,-25 49-25 0 0,29-55-76 0 0,1 1-1 0 0,-1-1 0 0 0,1 1 0 0 0,1 0 1 0 0,-1 0-1 0 0,1 0 0 0 0,-1 8 0 0 0,2-15 22 0 0,0 0-1 0 0,1 1 1 0 0,-1-1-1 0 0,0 1 1 0 0,0-1-1 0 0,0 0 1 0 0,0 1-1 0 0,1-1 1 0 0,-1 0-1 0 0,0 1 1 0 0,0-1-1 0 0,1 0 1 0 0,-1 1-1 0 0,0-1 0 0 0,1 0 1 0 0,-1 1-1 0 0,0-1 1 0 0,1 0-1 0 0,-1 0 1 0 0,0 1-1 0 0,1-1 1 0 0,-1 0-1 0 0,0 0 1 0 0,1 0-1 0 0,-1 0 1 0 0,1 0-1 0 0,0 1 1 0 0,-1-1-173 0 0,11 3-996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0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76 433 5063 0 0,'0'0'232'0'0,"-1"1"-13"0"0,-1-1-61 0 0,1 1 0 0 0,0 0-1 0 0,0-1 1 0 0,0 1 0 0 0,0 0 0 0 0,0-1-1 0 0,0 1 1 0 0,0 0 0 0 0,0 0 0 0 0,0 0 0 0 0,0 0-1 0 0,1 0 1 0 0,-1 0 0 0 0,0 0 0 0 0,0 0-1 0 0,-2 5 3267 0 0,13-12-2783 0 0,-1 1-349 0 0,-2 2-126 0 0,-1-1 0 0 0,1 1 0 0 0,-1-1 0 0 0,0-1 0 0 0,0 1 0 0 0,6-8 0 0 0,19-24 31 0 0,51-80 1 0 0,3-5 1 0 0,-68 100-201 0 0,23-20-1 0 0,-32 33 7 0 0,1 1 1 0 0,1 0-1 0 0,-1 0 1 0 0,1 1-1 0 0,11-5 1 0 0,-12 6 92 0 0,0 1 0 0 0,1 1 1 0 0,-1-1-1 0 0,1 1 1 0 0,-1 1-1 0 0,18-2 1 0 0,-23 3-66 0 0,1 1 1 0 0,0 1 0 0 0,-1-1-1 0 0,1 1 1 0 0,0-1 0 0 0,-1 1-1 0 0,1 0 1 0 0,-1 1 0 0 0,1-1-1 0 0,-1 1 1 0 0,0 0 0 0 0,0 0-1 0 0,0 1 1 0 0,0-1 0 0 0,0 1-1 0 0,5 4 1 0 0,-3-2-29 0 0,-1 0 0 0 0,1 1 0 0 0,-1 0-1 0 0,0 0 1 0 0,-1 1 0 0 0,1-1 0 0 0,-1 1 0 0 0,-1 0 0 0 0,6 14 0 0 0,-5-9 1 0 0,-1-1 0 0 0,0 0 0 0 0,-1 1 0 0 0,0-1 1 0 0,-1 1-1 0 0,-1 14 0 0 0,-1-7 0 0 0,0 0-1 0 0,-2 0 1 0 0,0-1 0 0 0,-1 1-1 0 0,-1-1 1 0 0,-1 1 0 0 0,-1-2 0 0 0,-8 19-1 0 0,-2-3 75 0 0,0 0 0 0 0,-3-2-1 0 0,-40 52 1 0 0,-68 57 163 0 0,105-118-209 0 0,0-1 1 0 0,-2-2-1 0 0,0 0 0 0 0,-30 16 0 0 0,34-24 3 0 0,-41 22 54 0 0,54-29-61 0 0,-1-1 1 0 0,0 0-1 0 0,1 0 0 0 0,-1-1 0 0 0,-14 2 0 0 0,21-4-17 0 0,0 0-1 0 0,0 0 1 0 0,0 0 0 0 0,0 0-1 0 0,0 0 1 0 0,1-1-1 0 0,-1 1 1 0 0,0 0 0 0 0,0-1-1 0 0,0 0 1 0 0,0 1-1 0 0,1-1 1 0 0,-1 0 0 0 0,0 0-1 0 0,1 0 1 0 0,-1 0-1 0 0,0 0 1 0 0,1 0 0 0 0,0 0-1 0 0,-1-1 1 0 0,1 1-1 0 0,0 0 1 0 0,-1-1 0 0 0,1 1-1 0 0,0-1 1 0 0,-2-3-1 0 0,0-3-70 0 0,0 0-1 0 0,0 1 0 0 0,1-2 0 0 0,-3-15 0 0 0,0 4-442 0 0,1 0-796 0 0,0 0 0 0 0,1-1-1 0 0,0-24 1 0 0,3 44 807 0 0,-7 6-4633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1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86 8287 0 0,'11'-6'262'0'0,"0"-1"-1"0"0,16-13 1 0 0,15-9 1277 0 0,1 5 6999 0 0,-40 35-7960 0 0,-3-7-508 0 0,0 0-1 0 0,-1 0 1 0 0,1 0-1 0 0,-1 0 1 0 0,0 0-1 0 0,0 0 1 0 0,-1-1-1 0 0,1 1 1 0 0,-1 0-1 0 0,0-1 1 0 0,1 1-1 0 0,-2-1 0 0 0,1 1 1 0 0,0-1-1 0 0,-1 0 1 0 0,1 0-1 0 0,-1 0 1 0 0,-4 3-1 0 0,-4 4 54 0 0,-1-1 0 0 0,1-1 0 0 0,-23 12 0 0 0,-34 17-77 0 0,-136 82 150 0 0,175-100-173 0 0,2 1 0 0 0,1 2-1 0 0,0 0 1 0 0,-42 50 0 0 0,54-54-23 0 0,1 1 0 0 0,0 0 0 0 0,2 1 0 0 0,0 0 0 0 0,-14 38 0 0 0,21-44 0 0 0,0-1 0 0 0,0 1 0 0 0,1 0 0 0 0,1 1 0 0 0,0-1 0 0 0,1 0 0 0 0,1 1 0 0 0,0-1 0 0 0,1 0 0 0 0,3 19 0 0 0,-2-26 16 0 0,0 1 0 0 0,0-1 1 0 0,1-1-1 0 0,0 1 0 0 0,0 0 0 0 0,1-1 0 0 0,-1 1 0 0 0,1-1 0 0 0,1 0 1 0 0,-1 0-1 0 0,1-1 0 0 0,0 1 0 0 0,11 8 0 0 0,-7-8 13 0 0,0 1 0 0 0,1-1 0 0 0,0-1 1 0 0,0 0-1 0 0,0 0 0 0 0,0-1 0 0 0,1 0 0 0 0,15 3 0 0 0,53 15 172 0 0,-77-22-430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7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12439 0 0,'1'3'5066'0'0,"1"1"-4662"0"0,-1 1 0 0 0,1 0 0 0 0,-1 1 1 0 0,0-1-1 0 0,-1 0 0 0 0,1 0 1 0 0,-1 0-1 0 0,0 0 0 0 0,0 0 1 0 0,-1 1-1 0 0,0-1 0 0 0,0 0 1 0 0,-2 9-1 0 0,-5 10-187 0 0,-14 34 1 0 0,18-50 8 0 0,-3 11-559 0 0,-45 112 1775 0 0,31-64-2761 0 0,7 2-4986 0 0,12-55-1135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22 1839 0 0,'0'-17'24606'0'0,"-7"14"-28257"0"0,2 2 3729 0 0,1 1 0 0 0,-1 0 0 0 0,1-1 0 0 0,-1 2 1 0 0,1-1-1 0 0,-1 0 0 0 0,1 1 0 0 0,-1 0 0 0 0,1 0 0 0 0,-9 3 1 0 0,-5 3-39 0 0,-19 12 1 0 0,36-19-36 0 0,-35 20-135 0 0,-57 40-1 0 0,74-45 68 0 0,0 0 0 0 0,1 1 0 0 0,1 1 0 0 0,-19 24 0 0 0,34-38 32 0 0,1-1-1 0 0,-1 0 0 0 0,1 1 0 0 0,-1-1 0 0 0,1 1 0 0 0,0-1 0 0 0,0 1 0 0 0,0-1 0 0 0,0 1 0 0 0,0 0 0 0 0,1 0 0 0 0,-1-1 0 0 0,1 1 0 0 0,0 0 0 0 0,0 0 0 0 0,0 4 0 0 0,1-4-41 0 0,0 1 1 0 0,0 0-1 0 0,0-1 1 0 0,0 1-1 0 0,1-1 1 0 0,-1 0-1 0 0,1 1 1 0 0,0-1-1 0 0,0 0 1 0 0,5 6-1 0 0,2 0-97 0 0,1 0-1 0 0,0 0 0 0 0,0-1 1 0 0,1 0-1 0 0,21 11 0 0 0,-30-18 160 0 0,143 90-57 0 0,-132-81 161 0 0,0 0 0 0 0,-1 1 1 0 0,-1 0-1 0 0,1 0 0 0 0,-2 1 0 0 0,0 1 1 0 0,0 0-1 0 0,11 21 0 0 0,-20-32-74 0 0,0 0 0 0 0,0 0 1 0 0,0 0-1 0 0,0 0 0 0 0,0 0 0 0 0,-1 0 0 0 0,1 0 0 0 0,-1 0 0 0 0,1 0 0 0 0,-1 0 0 0 0,0 0 1 0 0,0 0-1 0 0,0 0 0 0 0,0 0 0 0 0,0 1 0 0 0,-1-1 0 0 0,1 0 0 0 0,-1 0 0 0 0,1 0 1 0 0,-1 0-1 0 0,0 0 0 0 0,-1 2 0 0 0,0-1 18 0 0,0-1 1 0 0,0 1-1 0 0,-1 0 1 0 0,1-1-1 0 0,-1 0 1 0 0,0 0-1 0 0,1 0 1 0 0,-1 0-1 0 0,0 0 0 0 0,0 0 1 0 0,-1-1-1 0 0,-4 3 1 0 0,-7 1 112 0 0,-1 0 1 0 0,0-1-1 0 0,0-1 0 0 0,-26 2 1 0 0,-67-2 104 0 0,99-3-253 0 0,-29 0-1771 0 0,-55-8 0 0 0,68 3-5525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1183 48 8287 0 0,'0'-4'109'0'0,"-1"0"1"0"0,1 0-1 0 0,-1 0 0 0 0,0-1 0 0 0,-3-6 0 0 0,0-4 6638 0 0,3 15-6567 0 0,0 0 0 0 0,0 0 0 0 0,1 1 1 0 0,-1-1-1 0 0,0 0 0 0 0,0 1 0 0 0,0-1 1 0 0,1 0-1 0 0,-1 1 0 0 0,0-1 0 0 0,0 1 1 0 0,1 0-1 0 0,-1-1 0 0 0,0 1 0 0 0,1-1 1 0 0,-1 1-1 0 0,1 0 0 0 0,-1 0 0 0 0,-9 15 121 0 0,-8 24 348 0 0,-21 64 0 0 0,-3 46-285 0 0,-10 27 223 0 0,-132 303 621 0 0,130-362-668 0 0,-135 215 0 0 0,147-271-540 0 0,-3-3 0 0 0,-101 105 0 0 0,134-153-545 0 0,0 0-1 0 0,-2-1 1 0 0,-21 14 0 0 0,15-14-666 0 0</inkml:trace>
  <inkml:trace contextRef="#ctx0" brushRef="#br0" timeOffset="1">0 918 15199 0 0,'0'0'1172'0'0,"2"2"-765"0"0,4 6 18 0 0,0 1 0 0 0,1-2 0 0 0,0 1 0 0 0,0-1 0 0 0,1 0 0 0 0,0 0 0 0 0,0-1 0 0 0,0 0 0 0 0,1 0 0 0 0,12 5 0 0 0,-6-4-27 0 0,0-1 0 0 0,1-1 0 0 0,0-1 0 0 0,0 0 0 0 0,30 4 0 0 0,-1-6 256 0 0,0-1 0 0 0,0-3 0 0 0,81-12-1 0 0,34-13 171 0 0,164-49-1 0 0,-192 31-1064 0 0,-22 7-1633 0 0,-35 18-3032 0 0,-61 17-2905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5 526 6447 0 0,'6'22'449'0'0,"15"38"0"0"0,-18-51-299 0 0,-2-8 491 0 0,5 24 12505 0 0,-8-25-12005 0 0,1 0-1057 0 0,1 0 1 0 0,-1 0 0 0 0,0 0-1 0 0,1 0 1 0 0,-1 0 0 0 0,0 0-1 0 0,1 0 1 0 0,-1 0 0 0 0,1 0-1 0 0,-1 0 1 0 0,0 0 0 0 0,1-1-1 0 0,-1 1 1 0 0,0-1-1 0 0,-2-1 61 0 0,1 0-1 0 0,-1 0 0 0 0,1-1 0 0 0,0 1 0 0 0,0-1 0 0 0,0 0 0 0 0,0 1 0 0 0,1-1 0 0 0,-1 0 0 0 0,1 0 0 0 0,0 0 0 0 0,0 0 0 0 0,-1-4 0 0 0,0 1 31 0 0,1 0 0 0 0,1-1 1 0 0,-1 1-1 0 0,1 0 0 0 0,0 0 0 0 0,2-10 0 0 0,0 1-3 0 0,1 0 0 0 0,1 0 0 0 0,1 1 0 0 0,0-1 0 0 0,8-14 0 0 0,3-5-128 0 0,2 1 0 0 0,1 1-1 0 0,2 0 1 0 0,37-42 0 0 0,56-44-752 0 0,-94 101 404 0 0,0 0 0 0 0,0 2 1 0 0,2 1-1 0 0,31-17 0 0 0,-42 26-277 0 0,-1 1-1 0 0,1 0 1 0 0,20-5 0 0 0,1 4-1454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8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14279 0 0,'0'2'5403'0'0,"-8"32"-1170"0"0,-6 19-2811 0 0,-3 9-1040 0 0,4-20-186 0 0,-2 0 1 0 0,-1-1-1 0 0,-27 47 0 0 0,24-49-149 0 0,-18 30-293 0 0,22-43-26 0 0,1 0-1 0 0,-19 51 0 0 0,32-73 58 0 0,0-3-40 0 0,1 1 0 0 0,-1 0 0 0 0,1 0 0 0 0,-1 0-1 0 0,1-1 1 0 0,0 1 0 0 0,0 0 0 0 0,-1 0 0 0 0,1 0 0 0 0,1 2 0 0 0,2-5-2366 0 0,13-4-4753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909 0 14279 0 0,'0'0'1796'0'0,"0"3"-145"0"0,-5 6-344 0 0,1 1 0 0 0,-2-1 0 0 0,1 0 0 0 0,-9 11 1 0 0,-6 10-624 0 0,-154 298 513 0 0,86-152-897 0 0,-17 60-215 0 0,54-114-62 0 0,-9 22-221 0 0,-76 157-597 0 0,119-271 395 0 0,-1-1-1 0 0,-33 43 1 0 0,41-60 105 0 0,0-1-1 0 0,-1 0 0 0 0,0-1 0 0 0,-1 0 0 0 0,0-1 1 0 0,0 0-1 0 0,-1-1 0 0 0,-17 8 0 0 0,29-15 214 0 0,0-1 0 0 0,0 1 1 0 0,0-1-1 0 0,0 1 0 0 0,1-1 0 0 0,-1 0 0 0 0,0 0 0 0 0,0 1 0 0 0,0-1 1 0 0,0 0-1 0 0,0 0 0 0 0,0 0 0 0 0,0 0 0 0 0,0 0 0 0 0,0 0 0 0 0,0 0 1 0 0,0-1-1 0 0,0 1 0 0 0,0 0 0 0 0,0 0 0 0 0,0-1 0 0 0,0 1 0 0 0,0-1 1 0 0,-1 0-1 0 0,1 0-60 0 0,0 0 0 0 0,0 0 0 0 0,1 0 0 0 0,-1 0 0 0 0,0-1 0 0 0,1 1-1 0 0,-1 0 1 0 0,1 0 0 0 0,-1 0 0 0 0,1-1 0 0 0,0 1 0 0 0,-1 0 0 0 0,1-1 0 0 0,0 1 0 0 0,0 0 0 0 0,0-1 0 0 0,0 1 0 0 0,0-3 0 0 0,2-6-91 0 0,0-1 1 0 0,0 1 0 0 0,1 0-1 0 0,0 0 1 0 0,0 0-1 0 0,8-14 1 0 0,35-54 1078 0 0,65-79 2036 0 0,-97 141-2559 0 0,0 0 0 0 0,0 2 0 0 0,26-20 0 0 0,54-32 869 0 0,-68 50-784 0 0,1 2 0 0 0,0 0-1 0 0,1 2 1 0 0,53-14 0 0 0,-73 23-310 0 0,0 1 0 0 0,1 1 1 0 0,0-1-1 0 0,-1 2 0 0 0,1-1 0 0 0,-1 1 1 0 0,15 2-1 0 0,-19-2-59 0 0,-1 1 0 0 0,1 0 0 0 0,-1 0 1 0 0,1 0-1 0 0,-1 0 0 0 0,0 0 0 0 0,0 1 0 0 0,1 0 0 0 0,-1-1 1 0 0,0 1-1 0 0,0 0 0 0 0,-1 1 0 0 0,1-1 0 0 0,0 0 1 0 0,-1 1-1 0 0,1 0 0 0 0,-1-1 0 0 0,0 1 0 0 0,0 0 0 0 0,0 0 1 0 0,1 4-1 0 0,2 4 51 0 0,-1 0-1 0 0,0 1 1 0 0,-1-1 0 0 0,-1 1 0 0 0,0 0 0 0 0,0 0 0 0 0,-1 12-1 0 0,-4 88 436 0 0,1-88-415 0 0,-15 163 642 0 0,16-176-726 0 0,0 0 1 0 0,-1 1-1 0 0,0-1 0 0 0,-1 0 0 0 0,0 0 0 0 0,-1 0 1 0 0,-8 16-1 0 0,9-21-19 0 0,0-1 0 0 0,-1 0 0 0 0,0 1 0 0 0,0-2 0 0 0,0 1 0 0 0,-1 0 0 0 0,1-1 0 0 0,-1 0 1 0 0,-1 0-1 0 0,1 0 0 0 0,0 0 0 0 0,-1-1 0 0 0,0 0 0 0 0,-11 4 0 0 0,0-1-6 0 0,0-1 0 0 0,-1-1-1 0 0,0-1 1 0 0,1 0 0 0 0,-25 0-1 0 0,11-3-178 0 0,0-1 0 0 0,-37-7-1 0 0,56 7-252 0 0,0-2-1 0 0,-1 0 0 0 0,2 0 0 0 0,-19-8 1 0 0,25 9-1312 0 0,0-1 1 0 0,0 0 0 0 0,-8-6 0 0 0,-3-6-6012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1839 0 0,'-1'2'13750'0'0,"-1"5"-12163"0"0,-1 0 0 0 0,0 0 0 0 0,-5 8 1 0 0,-27 39-1297 0 0,26-41 242 0 0,-27 38 264 0 0,-34 54 505 0 0,63-92-1193 0 0,0 0-1 0 0,1 0 1 0 0,1 1 0 0 0,0-1-1 0 0,1 1 1 0 0,-4 22 0 0 0,7-32-97 0 0,1 0 0 0 0,-1 0 0 0 0,1 0 0 0 0,0 1 0 0 0,0-1 0 0 0,1 0 0 0 0,-1 0 1 0 0,1 0-1 0 0,0 0 0 0 0,0 0 0 0 0,0 0 0 0 0,4 7 0 0 0,-3-8-5 0 0,0-1-1 0 0,-1 1 1 0 0,2-1 0 0 0,-1 1-1 0 0,0-1 1 0 0,0 0 0 0 0,1 1-1 0 0,-1-1 1 0 0,1 0 0 0 0,0-1-1 0 0,0 1 1 0 0,-1 0 0 0 0,1-1-1 0 0,0 0 1 0 0,1 0 0 0 0,4 2-1 0 0,5 0 15 0 0,1-1 0 0 0,-1 0-1 0 0,0-1 1 0 0,1 0-1 0 0,-1-1 1 0 0,18-2-1 0 0,-12 0-17 0 0,1-2 0 0 0,0 0-1 0 0,29-10 1 0 0,-36 9-3 0 0,0-1 0 0 0,0 0 0 0 0,-1-1 0 0 0,0 0 0 0 0,0-1 0 0 0,-1 0 0 0 0,0-1 0 0 0,15-15 0 0 0,-18 14 29 0 0,-1 0-1 0 0,0 0 1 0 0,-1-1-1 0 0,0 0 1 0 0,-1 0 0 0 0,5-15-1 0 0,-9 25 356 0 0,4 10-321 0 0,-2-5-62 0 0,1 3-1 0 0,-1 0 0 0 0,-1 0 0 0 0,1 0 0 0 0,-1 0-1 0 0,2 15 1 0 0,0 41 48 0 0,-2-28 17 0 0,0 3 8 0 0,-2-26-74 0 0,1 0 0 0 0,0-1-1 0 0,0 1 1 0 0,1 0 0 0 0,0 0 0 0 0,1 0 0 0 0,6 14 0 0 0,-9-26-5 0 0,1 1-1 0 0,-1 0 1 0 0,1-1 0 0 0,-1 1-1 0 0,1 0 1 0 0,0-1-1 0 0,-1 1 1 0 0,1-1 0 0 0,-1 1-1 0 0,1-1 1 0 0,0 0 0 0 0,-1 1-1 0 0,1-1 1 0 0,0 1-1 0 0,0-1 1 0 0,-1 0 0 0 0,1 0-1 0 0,0 1 1 0 0,1-1 0 0 0,1 1-54 0 0,0 0-85 0 0,0 0 0 0 0,1 0 0 0 0,-1-1 0 0 0,1 1 0 0 0,-1-1-1 0 0,1 1 1 0 0,0-1 0 0 0,-1 0 0 0 0,1-1 0 0 0,-1 1 0 0 0,8-2 0 0 0,0-1-2228 0 0,-1 0 1 0 0,17-9 0 0 0,11-6-5303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2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1 20359 0 0,'0'0'928'0'0,"-2"0"-16"0"0,-4 1-832 0 0,0 0-1 0 0,0 0 1 0 0,0 0-1 0 0,0 1 1 0 0,0 0 0 0 0,1 0-1 0 0,-1 1 1 0 0,1-1-1 0 0,-1 1 1 0 0,1 0 0 0 0,0 1-1 0 0,-7 6 1 0 0,-4 3 480 0 0,1 1 0 0 0,-21 24 0 0 0,17-13-101 0 0,-33 53 0 0 0,-8 33 46 0 0,53-98-462 0 0,-134 309 658 0 0,95-207-535 0 0,-22 52-31 0 0,-110 251-94 0 0,40-136-682 0 0,115-249-723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3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 13359 0 0,'-2'-1'612'0'0,"-13"-9"6362"0"0,29 15-4073 0 0,33 7-1763 0 0,0-1 0 0 0,85 6 0 0 0,-128-17-1103 0 0,377 18 1023 0 0,-334-18-1073 0 0,251 0-1043 0 0,-171-7-8088 0 0,-100 5 1323 0 0</inkml:trace>
  <inkml:trace contextRef="#ctx0" brushRef="#br0" timeOffset="1">1163 266 18655 0 0,'-1'2'859'0'0,"-14"31"324"0"0,5-12-766 0 0,-11 34 0 0 0,8-15 989 0 0,-15 59 1397 0 0,18-50-1680 0 0,-2 54-1 0 0,11-85-1153 0 0,1-1-1 0 0,1 1 1 0 0,0 0 0 0 0,1-1-1 0 0,1 0 1 0 0,8 28 0 0 0,-10-43-285 0 0,9 0-3209 0 0,-9-2 2977 0 0,0 0 1 0 0,0 0-1 0 0,0 1 1 0 0,1-1-1 0 0,-1 0 1 0 0,0 0 0 0 0,0 0-1 0 0,1 0 1 0 0,-1-1-1 0 0,0 1 1 0 0,2 0-1 0 0,14-6-6952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3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13359 0 0,'3'-8'1184'0'0,"-1"-1"3736"0"0,11 14-4824 0 0,-5 5-416 0 0,1 3 128 0 0,-3 5-1376 0 0,-1 1-288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1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245 176 6911 0 0,'0'0'9554'0'0,"2"0"-8876"0"0,13-4-31 0 0,0 1 0 0 0,20-2 1 0 0,12-2-214 0 0,49-17 56 0 0,94-38 1 0 0,-154 49-424 0 0,-24 9-56 0 0,30-11 36 0 0,2 1 0 0 0,53-8 0 0 0,-91 21-50 0 0,0 0 0 0 0,-1 1 0 0 0,1 0-1 0 0,10 1 1 0 0,-15-1-81 0 0,0 2-266 0 0,-1-1 349 0 0,0 0 0 0 0,1-1 0 0 0,-1 1 1 0 0,0 0-1 0 0,0-1 0 0 0,0 1 0 0 0,0 0 1 0 0,0 0-1 0 0,0-1 0 0 0,0 1 0 0 0,0 0 1 0 0,0 0-1 0 0,0-1 0 0 0,0 1 1 0 0,0 0-1 0 0,-1 0 0 0 0,1-1 0 0 0,0 1 1 0 0,0 0-1 0 0,-1-1 0 0 0,1 1 0 0 0,-1 0 1 0 0,1-1-1 0 0,-1 1 0 0 0,1 0 0 0 0,-1 0 1 0 0,-1 1-2 0 0,-5 8 2 0 0,0 0 0 0 0,0-1 0 0 0,-1 0 0 0 0,0 0 0 0 0,-14 11 0 0 0,-50 33 0 0 0,34-26 0 0 0,-121 73-88 0 0,7-4 6 0 0,46-23 29 0 0,25-17 53 0 0,-110 96-1 0 0,179-140 2 0 0,8-7 3 0 0,-1 0 0 0 0,1-1 0 0 0,-1 0-1 0 0,0 0 1 0 0,-11 6 0 0 0,15-9 623 0 0,2 1-454 0 0,3 0-95 0 0,0 1-1 0 0,0-1 1 0 0,0 0-1 0 0,1 0 1 0 0,-1 0-1 0 0,0-1 0 0 0,1 0 1 0 0,-1 1-1 0 0,1-1 1 0 0,-1-1-1 0 0,1 1 1 0 0,0-1-1 0 0,6 0 1 0 0,9-1 306 0 0,38-6-1 0 0,-23 2-50 0 0,63-3 300 0 0,182 10 0 0 0,-260 0-588 0 0,-12-1-48 0 0,0 0 0 0 0,0-1 0 0 0,1 0 0 0 0,-1-1 0 0 0,12-2-1 0 0,-18 3-133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30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 3223 0 0,'14'-1'12196'0'0,"-13"1"-11522"0"0,0 1-368 0 0,0 0 1 0 0,1 0 0 0 0,-1 0 0 0 0,0-1-1 0 0,0 1 1 0 0,0 0 0 0 0,0 1 0 0 0,0-1 0 0 0,0 0-1 0 0,-1 0 1 0 0,1 0 0 0 0,0 0 0 0 0,0 3-1 0 0,1-1-307 0 0,-1 0-1 0 0,0 0 0 0 0,0 0 1 0 0,0 0-1 0 0,-1 0 0 0 0,1 0 1 0 0,-1 0-1 0 0,0 0 0 0 0,0 0 1 0 0,0 0-1 0 0,0 4 0 0 0,-3 4 293 0 0,0-1 0 0 0,-1 0 0 0 0,0 0 0 0 0,0 0-1 0 0,-10 15 1 0 0,-34 44 871 0 0,-71 74 376 0 0,113-134-1433 0 0,1 0 0 0 0,-1-1 0 0 0,2 2 0 0 0,0-1 0 0 0,0 0 0 0 0,0 1-1 0 0,1 0 1 0 0,1 0 0 0 0,-2 12 0 0 0,2-14-81 0 0,2 0 0 0 0,-1 0 0 0 0,1 0 0 0 0,0 0 0 0 0,1 0 0 0 0,0-1 0 0 0,0 1 0 0 0,0 0 0 0 0,1 0 1 0 0,1-1-1 0 0,-1 1 0 0 0,6 9 0 0 0,-7-14-5 0 0,1 0-1 0 0,0 0 1 0 0,0 0 0 0 0,0 0 0 0 0,1-1 0 0 0,-1 1 0 0 0,1-1-1 0 0,0 1 1 0 0,-1-1 0 0 0,1 0 0 0 0,0 0 0 0 0,0 0 0 0 0,1 0-1 0 0,5 2 1 0 0,-4-2 14 0 0,0-1 0 0 0,0 0 0 0 0,1 0 0 0 0,-1 0 0 0 0,0 0 0 0 0,1-1 0 0 0,-1 0 0 0 0,12-1 0 0 0,-5-1 26 0 0,0-1 1 0 0,0 0-1 0 0,0 0 1 0 0,-1-2-1 0 0,1 1 1 0 0,-1-1-1 0 0,21-13 0 0 0,-20 9-30 0 0,1 0-1 0 0,-1-1 0 0 0,-1 0 0 0 0,0 0 0 0 0,0-2 0 0 0,-1 1 1 0 0,16-25-1 0 0,-20 26-13 0 0,-1 1-1 0 0,0-1 1 0 0,0 0 0 0 0,-1-1 0 0 0,-1 1-1 0 0,0-1 1 0 0,0 0 0 0 0,-1 0 0 0 0,0 0 0 0 0,-1 0-1 0 0,0-18 1 0 0,-1 14-288 0 0,-2-1 0 0 0,0 1 0 0 0,-1 0 0 0 0,0 0 0 0 0,-10-24 0 0 0,12 34 155 0 0,-1-1 0 0 0,-1 1 0 0 0,1 0 0 0 0,-1 0 0 0 0,0 1 0 0 0,0-1 0 0 0,0 1 0 0 0,0-1 0 0 0,-1 1 0 0 0,0 0-1 0 0,0 0 1 0 0,0 0 0 0 0,-1 1 0 0 0,1 0 0 0 0,-1-1 0 0 0,1 2 0 0 0,-1-1 0 0 0,-11-4 0 0 0,13 6-309 0 0,-1 1 0 0 0,0-1 1 0 0,1 1-1 0 0,-1 0 1 0 0,0-1-1 0 0,1 2 0 0 0,-1-1 1 0 0,-4 1-1 0 0,7-1-900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3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37 156 9671 0 0,'0'2'748'0'0,"-4"39"-242"0"0,-12 21 5841 0 0,0 3-1117 0 0,16-64-5140 0 0,0 0 0 0 0,0 1 0 0 0,0-1 0 0 0,0 0 0 0 0,0 0 0 0 0,0 0 0 0 0,0 0 0 0 0,1 0 0 0 0,-1 0-1 0 0,0 0 1 0 0,1 0 0 0 0,-1 1 0 0 0,0-1 0 0 0,1 0 0 0 0,0-1 0 0 0,-1 1 0 0 0,1 0 0 0 0,0 0 0 0 0,-1 0 0 0 0,1 0 0 0 0,0 0 0 0 0,0-1 0 0 0,0 1 0 0 0,1 1 0 0 0,0-1 28 0 0,0 1 1 0 0,1-1-1 0 0,-1 0 1 0 0,1 0-1 0 0,-1 1 0 0 0,1-2 1 0 0,0 1-1 0 0,2 1 0 0 0,4-1 28 0 0,0-1 0 0 0,0 0 0 0 0,-1 0 0 0 0,1 0-1 0 0,0-1 1 0 0,12-3 0 0 0,53-16 287 0 0,-67 18-416 0 0,32-12 20 0 0,-1-1-1 0 0,54-30 1 0 0,64-54-43 0 0,-80 43 5 0 0,31-23 66 0 0,-57 53-54 0 0,-41 23 31 0 0,-7 4-38 0 0,0 0 0 0 0,0 0 0 0 0,0 0-1 0 0,0 0 1 0 0,0 1 0 0 0,0-1 0 0 0,-1 0 0 0 0,1 1-1 0 0,-1-1 1 0 0,1 1 0 0 0,-1-1 0 0 0,1 1-1 0 0,-1 0 1 0 0,0 0 0 0 0,0 0 0 0 0,0-1-1 0 0,0 1 1 0 0,0 0 0 0 0,1 4 0 0 0,1 3-5 0 0,0 0 1 0 0,-1 0 0 0 0,2 11 0 0 0,26 217 136 0 0,-17-134-205 0 0,-13-101-294 0 0,8 5-3064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3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38 268 4143 0 0,'0'0'319'0'0,"2"-1"-210"0"0,24-21 584 0 0,9-8 1856 0 0,-27 21-1768 0 0,1 1 0 0 0,0 0 0 0 0,17-10 0 0 0,12-4 11376 0 0,-47 31-11716 0 0,-38 37-10 0 0,28-28-394 0 0,-18 21-1 0 0,15-14-36 0 0,14-18 0 0 0,1 1 0 0 0,0 0 0 0 0,0 1 0 0 0,1-1 0 0 0,0 1 0 0 0,-6 14 0 0 0,8-10 0 0 0,5 2 0 0 0,0-12 5 0 0,0 0-1 0 0,0 0 1 0 0,0 0 0 0 0,0 0-1 0 0,1-1 1 0 0,-1 1 0 0 0,1-1-1 0 0,0 1 1 0 0,0-1 0 0 0,0 1-1 0 0,0-1 1 0 0,0 0-1 0 0,4 2 1 0 0,-2 0 16 0 0,1-1-1 0 0,0-1 0 0 0,0 1 1 0 0,0-1-1 0 0,0 0 1 0 0,10 3-1 0 0,-2-2 15 0 0,0-1-1 0 0,0 0 1 0 0,-1-1 0 0 0,1 0-1 0 0,21-3 1 0 0,-18 1-24 0 0,-1-2-1 0 0,0 0 1 0 0,0 0 0 0 0,-1-1-1 0 0,21-9 1 0 0,-32 11-12 0 0,-1 1 0 0 0,0 0-1 0 0,0-1 1 0 0,0 0 0 0 0,0 1 0 0 0,0-1 0 0 0,0 0-1 0 0,0 0 1 0 0,-1 0 0 0 0,1 0 0 0 0,-1 0 0 0 0,1-1-1 0 0,-1 1 1 0 0,0 0 0 0 0,0-1 0 0 0,0 1-1 0 0,0 0 1 0 0,0-1 0 0 0,0-4 0 0 0,1-6-11 0 0,0 0 1 0 0,-1 1-1 0 0,-1-14 0 0 0,0-6-9 0 0,28-155-951 0 0,-13 100-1941 0 0,-14 86 1476 0 0,-1-8-2061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419 878 16127 0 0,'0'0'1818'0'0,"1"1"-1270"0"0,3 3-291 0 0,0-1 1 0 0,0 0-1 0 0,0 0 1 0 0,0 0 0 0 0,0 0-1 0 0,1-1 1 0 0,-1 0-1 0 0,1 0 1 0 0,-1 0-1 0 0,1 0 1 0 0,0-1 0 0 0,7 2-1 0 0,-4-2-43 0 0,0-1 0 0 0,0 1-1 0 0,0-1 1 0 0,0-1 0 0 0,0 0-1 0 0,0 0 1 0 0,9-2 0 0 0,6-4 125 0 0,0-2 0 0 0,0 0 0 0 0,-1-1 0 0 0,26-16 0 0 0,-20 10-263 0 0,-1-2 0 0 0,0-1 0 0 0,-2-1 0 0 0,0-1 0 0 0,-1-1 0 0 0,-1-1 0 0 0,-1-2 1 0 0,-1 0-1 0 0,-2-1 0 0 0,0-1 0 0 0,-2 0 0 0 0,-1-2 0 0 0,13-31 0 0 0,-13 22-256 0 0,-2 0 0 0 0,-2-2 0 0 0,-1 0 0 0 0,-3 0 0 0 0,-1 0 0 0 0,-2-1 0 0 0,0-65 0 0 0,-4 82-39 0 0,0 16 108 0 0,-1 1 1 0 0,1-1 0 0 0,-2 1 0 0 0,1-1-1 0 0,-1 0 1 0 0,0 1 0 0 0,-1-1-1 0 0,-3-12 1 0 0,4 20 100 0 0,1 0 0 0 0,-1 0 0 0 0,1 0 1 0 0,-1 0-1 0 0,1 0 0 0 0,-1-1 0 0 0,0 1 0 0 0,1 0 0 0 0,-1 1 0 0 0,1-1 0 0 0,-1 0 0 0 0,1 0 1 0 0,-1 0-1 0 0,1 0 0 0 0,-1 0 0 0 0,1 0 0 0 0,-1 1 0 0 0,1-1 0 0 0,0 0 0 0 0,-1 0 0 0 0,1 1 1 0 0,-2 0-1 0 0,2-1 2 0 0,-4 3-12 0 0,0 0-1 0 0,0 0 0 0 0,0 1 0 0 0,0 0 0 0 0,0-1 0 0 0,1 1 0 0 0,0 1 0 0 0,-3 4 0 0 0,-23 41-70 0 0,21-35 65 0 0,-105 201 37 0 0,-37 69 50 0 0,-50 151 130 0 0,149-316 46 0 0,-4-3 0 0 0,-74 114-1 0 0,-97 139 52 0 0,187-310-534 0 0,39-59 154 0 0,0-1 1 0 0,0 0 0 0 0,-1 1-1 0 0,1-1 1 0 0,0 1-1 0 0,-1-1 1 0 0,1 0-1 0 0,0 1 1 0 0,-1-1 0 0 0,1 0-1 0 0,-1 1 1 0 0,1-1-1 0 0,0 0 1 0 0,-1 0-1 0 0,1 1 1 0 0,-1-1 0 0 0,1 0-1 0 0,-1 0 1 0 0,1 0-1 0 0,-1 0 1 0 0,1 0-1 0 0,-1 0 1 0 0,1 1 0 0 0,-1-1-1 0 0,1 0 1 0 0,-1 0-1 0 0,1-1 1 0 0,-1 1-1 0 0,1 0 1 0 0,-1 0 0 0 0,1 0-1 0 0,-1 0 1 0 0,1 0-1 0 0,-1 0 1 0 0,1-1-1 0 0,-1 1 1 0 0,1 0 0 0 0,0 0-1 0 0,-1-1 1 0 0,1 1-1 0 0,-1 0 1 0 0,1-1-1 0 0,0 1 1 0 0,-1-1-1 0 0,-11-16-2065 0 0,11 16 2060 0 0,-6-20-2061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3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7367 0 0,'0'0'667'0'0,"1"2"-31"0"0,-1 3 629 0 0,1-1 0 0 0,0 0-1 0 0,1 1 1 0 0,-1-1 0 0 0,1 0 0 0 0,2 4-1 0 0,-2-5-470 0 0,0 1 0 0 0,1-1 0 0 0,-1 0 0 0 0,1 0-1 0 0,-1 0 1 0 0,4 3 0 0 0,-1-3-332 0 0,0 1 0 0 0,1-1 0 0 0,-1 0 0 0 0,0 0 0 0 0,1-1 1 0 0,-1 1-1 0 0,1-1 0 0 0,11 2 0 0 0,4 0-255 0 0,-1-2 0 0 0,1-1 0 0 0,-1 0 0 0 0,37-4 0 0 0,54-8-1558 0 0,166-39 0 0 0,-190 24-3296 0 0,-59 16-3063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3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1 112 919 0 0,'2'-4'-15'0'0,"8"-14"647"0"0,16-21 0 0 0,-22 33 746 0 0,0 1 0 0 0,0 0 0 0 0,1 1 0 0 0,8-8 0 0 0,-11 11-657 0 0,0 0-306 0 0,-1 1 0 0 0,0-1-1 0 0,1 0 1 0 0,-1 0 0 0 0,0 0 0 0 0,0-1 0 0 0,0 1 0 0 0,1 0 0 0 0,-1 0 0 0 0,0-1 0 0 0,2-2 1563 0 0,-2 4-1803 0 0,0-1 1 0 0,-1 1-1 0 0,1 0 0 0 0,-1 0 1 0 0,1 0-1 0 0,0 0 0 0 0,-1 0 1 0 0,1-1-1 0 0,0 1 0 0 0,-1 0 1 0 0,1 0-1 0 0,-1 1 0 0 0,1-1 1 0 0,0 0-1 0 0,-1 0 1 0 0,2 0-1 0 0,1 3 82 0 0,0-1 1 0 0,0 1-1 0 0,-1 0 1 0 0,1 0-1 0 0,-1 0 1 0 0,1 0-1 0 0,-1 0 1 0 0,0 1-1 0 0,0-1 1 0 0,2 7-1 0 0,14 44 1117 0 0,-9-23-668 0 0,43 104 1225 0 0,-39-107-1556 0 0,1 0 1 0 0,31 43-1 0 0,-11-27-135 0 0,1-2-1 0 0,3-1 0 0 0,68 57 1 0 0,146 87-51 0 0,-211-156-138 0 0,48 30-61 0 0,-87-58-49 0 0,14 1-3107 0 0,-10-4-2318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3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1134 0 11055 0 0,'0'0'9082'0'0,"-3"1"-8289"0"0,-11 8-365 0 0,0 1 0 0 0,1 1 0 0 0,-1 0 0 0 0,2 0 0 0 0,-13 15 0 0 0,-2 2-43 0 0,-426 381 2096 0 0,397-365-2455 0 0,-2-2-1 0 0,-88 47 0 0 0,55-42-522 0 0,-104 37 1 0 0,185-80 264 0 0,8-3-404 0 0,19-4-10280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3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14887 0 0,'0'0'1350'0'0,"0"2"-1110"0"0,0 4 124 0 0,-1 0 0 0 0,0 0 1 0 0,-1 0-1 0 0,1 0 1 0 0,-1 0-1 0 0,-4 9 0 0 0,-21 38 2795 0 0,22-43-2950 0 0,-6 8 641 0 0,-22 29 0 0 0,-1 0-335 0 0,-9 15-400 0 0,-1 2-364 0 0,39-57-464 0 0,1 1-44 0 0,-3 9-13370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3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11519 0 0,'0'0'1024'0'0,"13"-9"-824"0"0,2-1-200 0 0,0 1 0 0 0,-2 2 1424 0 0,0 5 240 0 0,0 4 56 0 0,0 5 8 0 0,-5 4-1496 0 0,-1 8-232 0 0,-1 9-168 0 0,-1 4 24 0 0,-3 5-1008 0 0,-2 2-192 0 0,-2 6-48 0 0,0 1-4880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38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115 387 11575 0 0,'-82'142'4322'0'0,"51"-100"-2157"0"0,29-41-1282 0 0,3-3-794 0 0,-1 0 1 0 0,0 0 0 0 0,0 0 0 0 0,1 0 0 0 0,0-1 0 0 0,-1 1-1 0 0,1 0 1 0 0,0 0 0 0 0,0 0 0 0 0,0 0 0 0 0,1-1 0 0 0,-1 0 14 0 0,11-18 163 0 0,0 1-1 0 0,2-1 0 0 0,16-18 1 0 0,53-53 177 0 0,-24 31-133 0 0,79-62 0 0 0,-103 95-71 0 0,2 3-1 0 0,0 0 1 0 0,1 3-1 0 0,43-19 0 0 0,-71 36-107 0 0,1 1-1 0 0,-1 1 0 0 0,1 0 0 0 0,-1 0 0 0 0,1 1 0 0 0,17-2 0 0 0,-26 4-105 0 0,1 0-1 0 0,0 0 1 0 0,0 0-1 0 0,0 0 1 0 0,0 1-1 0 0,-1-1 1 0 0,1 1-1 0 0,0 0 1 0 0,0-1-1 0 0,-1 1 1 0 0,1 1-1 0 0,-1-1 1 0 0,1 0-1 0 0,-1 1 1 0 0,1-1-1 0 0,-1 1 1 0 0,0-1-1 0 0,1 1 1 0 0,-1 0-1 0 0,0 0 1 0 0,-1 0-1 0 0,1 1 1 0 0,0-1-1 0 0,0 0 1 0 0,-1 1-1 0 0,1-1 0 0 0,-1 1 1 0 0,0-1-1 0 0,0 1 1 0 0,1 3-1 0 0,0 3 8 0 0,0-1 0 0 0,-1 1-1 0 0,0-1 1 0 0,0 1 0 0 0,-1 0-1 0 0,0 0 1 0 0,0-1-1 0 0,-4 17 1 0 0,-2 1 84 0 0,-14 40-1 0 0,15-50-177 0 0,-25 61 219 0 0,26-68-374 0 0,0 0 0 0 0,-1-1 0 0 0,-1 1 0 0 0,1-1 0 0 0,-1 0 0 0 0,-7 7 0 0 0,11-14-866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1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56 192 6447 0 0,'-1'0'298'0'0,"-30"-7"-435"0"0,19 4 1499 0 0,1 1 3523 0 0,11 0-4534 0 0,1 0-1 0 0,0 0 1 0 0,0 1-1 0 0,0-1 1 0 0,0 1-1 0 0,0-1 1 0 0,1 1 0 0 0,-1-1-1 0 0,3-1 1 0 0,2-2-35 0 0,1 1 0 0 0,0-1 1 0 0,0 1-1 0 0,1 1 0 0 0,-1 0 1 0 0,1 0-1 0 0,0 0 1 0 0,0 1-1 0 0,14-3 0 0 0,7 1 477 0 0,38 0 0 0 0,222-17 67 0 0,-213 11-514 0 0,131-36 1 0 0,-62 6-6921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3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29 10591 0 0,'59'-28'11333'0'0,"-59"32"-10937"0"0,0-2-336 0 0,0-1-1 0 0,0 1 0 0 0,0-1 1 0 0,0 1-1 0 0,0-1 1 0 0,-1 1-1 0 0,1-1 1 0 0,0 1-1 0 0,-1-1 1 0 0,1 0-1 0 0,-1 1 1 0 0,1-1-1 0 0,-1 0 1 0 0,0 1-1 0 0,1-1 0 0 0,-1 0 1 0 0,0 0-1 0 0,-2 3 1 0 0,-13 15 283 0 0,-2 0 1 0 0,0 0-1 0 0,-1-2 1 0 0,-26 18-1 0 0,-49 45-209 0 0,54-44-147 0 0,-81 89-719 0 0,116-120 695 0 0,-3 3-37 0 0,1 1-1 0 0,0 0 1 0 0,0 0-1 0 0,1 1 1 0 0,0 0-1 0 0,1 0 1 0 0,-6 14-1 0 0,10-18 87 0 0,-1-1 0 0 0,1 1-1 0 0,0-1 1 0 0,0 1-1 0 0,0-1 1 0 0,1 1 0 0 0,0 0-1 0 0,0-1 1 0 0,0 1-1 0 0,1-1 1 0 0,0 1 0 0 0,0 0-1 0 0,0-1 1 0 0,1 0-1 0 0,0 1 1 0 0,4 8-1 0 0,0-2 89 0 0,1-1 0 0 0,0 1-1 0 0,1-1 1 0 0,0-1-1 0 0,1 1 1 0 0,0-1-1 0 0,0-1 1 0 0,1 0-1 0 0,0 0 1 0 0,15 8 0 0 0,-18-12-100 0 0,1 0 0 0 0,0-1 0 0 0,1 0 0 0 0,-1-1 0 0 0,1 1 0 0 0,0-2 1 0 0,-1 1-1 0 0,1-1 0 0 0,0-1 0 0 0,1 0 0 0 0,-1 0 0 0 0,0-1 0 0 0,0 0 1 0 0,0 0-1 0 0,16-3 0 0 0,-9-1-946 0 0,-1-1 0 0 0,0 0 1 0 0,28-13-1 0 0,-11 3-6890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3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0 18511 0 0,'0'0'1683'0'0,"1"3"-1390"0"0,2 6-129 0 0,-1 0 0 0 0,0 1 0 0 0,-1-1 0 0 0,1 0 0 0 0,-2 1 0 0 0,1-1 0 0 0,-1 1 0 0 0,-1-1 0 0 0,-3 19 0 0 0,-2 0 300 0 0,-1 0-1 0 0,-12 29 1 0 0,-78 152 727 0 0,50-116-974 0 0,-170 289 181 0 0,75-142-3018 0 0,122-205 1379 0 0</inkml:trace>
  <inkml:trace contextRef="#ctx0" brushRef="#br0" timeOffset="1">814 715 5983 0 0,'0'0'542'0'0,"-1"-2"-446"0"0,-11-17 5651 0 0,-5 22-144 0 0,15-3-5099 0 0,0 1-1 0 0,1 1 0 0 0,-1-1 1 0 0,0 0-1 0 0,1 0 1 0 0,-1 1-1 0 0,1-1 1 0 0,-3 3-1 0 0,-18 28 240 0 0,11-15-441 0 0,-6 9-257 0 0,1 2 0 0 0,1 0 1 0 0,1 0-1 0 0,2 1 0 0 0,0 1 0 0 0,3 0 0 0 0,-12 56 0 0 0,18-70-37 0 0,1 1-1 0 0,1-1 1 0 0,0 0-1 0 0,1 1 1 0 0,3 16-1 0 0,-3-28 12 0 0,1 0 0 0 0,0 0 0 0 0,0 0 0 0 0,0-1 0 0 0,1 1 0 0 0,-1 0 0 0 0,1 0 0 0 0,1-1 0 0 0,-1 1 0 0 0,0-1 0 0 0,1 0 0 0 0,0 0-1 0 0,0 0 1 0 0,0 0 0 0 0,1 0 0 0 0,-1-1 0 0 0,1 1 0 0 0,0-1 0 0 0,0 0 0 0 0,7 4 0 0 0,-8-6 22 0 0,1 1 0 0 0,-1-1 0 0 0,1 0 0 0 0,-1-1 0 0 0,1 1 1 0 0,0 0-1 0 0,-1-1 0 0 0,1 0 0 0 0,0 0 0 0 0,-1 0 0 0 0,1 0 0 0 0,0-1 0 0 0,-1 0 0 0 0,1 1 0 0 0,-1-1 0 0 0,1-1 0 0 0,-1 1 0 0 0,6-3 0 0 0,6-3 169 0 0,-1-1 1 0 0,26-20-1 0 0,-20 14-77 0 0,8-5 5 0 0,-1-2 0 0 0,0-1 0 0 0,37-40 0 0 0,-47 43-87 0 0,9-10-297 0 0,26-37 0 0 0,-30 35-139 0 0,14-24-1932 0 0,-20 25 940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4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196 451 11519 0 0,'0'0'887'0'0,"1"2"-583"0"0,1 1 240 0 0,0 0-1 0 0,-1 0 1 0 0,1 1-1 0 0,-1-1 1 0 0,0 0-1 0 0,0 1 1 0 0,0-1 0 0 0,0 1-1 0 0,-1 0 1 0 0,1-1-1 0 0,-1 1 1 0 0,0 4 0 0 0,-1-5-99 0 0,0-1 19 0 0,0 0-341 0 0,-1 0 0 0 0,1 0 0 0 0,0 0 0 0 0,-1 0 0 0 0,0 0 0 0 0,1-1 0 0 0,-1 1 0 0 0,0 0 0 0 0,0-1 0 0 0,0 1 0 0 0,0-1 0 0 0,0 0 0 0 0,0 0 0 0 0,0 0 0 0 0,0 0 0 0 0,-1 0 0 0 0,1 0 0 0 0,0 0 0 0 0,-1-1 1 0 0,1 1-1 0 0,-1-1 0 0 0,1 0 0 0 0,0 0 0 0 0,-1 0 0 0 0,1 0 0 0 0,-1 0 0 0 0,1 0 0 0 0,-5-2 0 0 0,-3-1-1 0 0,1-1 1 0 0,-1 0-1 0 0,1-1 1 0 0,0 0 0 0 0,0 0-1 0 0,0-1 1 0 0,1 0-1 0 0,0-1 1 0 0,-14-13-1 0 0,18 15-67 0 0,0 1 0 0 0,0-1-1 0 0,1 0 1 0 0,-1 0 0 0 0,1 0-1 0 0,0-1 1 0 0,0 1 0 0 0,1-1-1 0 0,0 0 1 0 0,0 1 0 0 0,0-1-1 0 0,0 0 1 0 0,1 0 0 0 0,0 0-1 0 0,0-1 1 0 0,1 1-1 0 0,0-11 1 0 0,3 4-132 0 0,0 0 1 0 0,0 1-1 0 0,1 0 0 0 0,0-1 0 0 0,1 2 1 0 0,1-1-1 0 0,0 0 0 0 0,0 1 1 0 0,1 0-1 0 0,11-12 0 0 0,9-9-429 0 0,55-51 0 0 0,-66 70 417 0 0,0-1-1 0 0,0 2 1 0 0,1 0 0 0 0,1 1-1 0 0,33-15 1 0 0,-47 24 128 0 0,1 0-1 0 0,-1 0 1 0 0,1 1-1 0 0,0 0 1 0 0,-1 0-1 0 0,1 0 1 0 0,0 0 0 0 0,0 1-1 0 0,-1 0 1 0 0,1 0-1 0 0,0 0 1 0 0,0 1-1 0 0,-1-1 1 0 0,1 1-1 0 0,0 0 1 0 0,-1 0-1 0 0,1 1 1 0 0,-1-1 0 0 0,1 1-1 0 0,-1 0 1 0 0,0 1-1 0 0,0-1 1 0 0,0 1-1 0 0,0-1 1 0 0,0 1-1 0 0,0 0 1 0 0,-1 1-1 0 0,1-1 1 0 0,-1 1 0 0 0,0-1-1 0 0,0 1 1 0 0,0 0-1 0 0,2 5 1 0 0,-1 1 9 0 0,-1 0 1 0 0,1 1-1 0 0,-2 0 1 0 0,0 0 0 0 0,0 0-1 0 0,-1 0 1 0 0,0 0-1 0 0,0 0 1 0 0,-2 0-1 0 0,1 0 1 0 0,-1 0-1 0 0,-1 0 1 0 0,-4 13-1 0 0,1-4 33 0 0,-1 0-1 0 0,-1 0 0 0 0,-1-1 0 0 0,-1-1 1 0 0,0 1-1 0 0,-16 21 0 0 0,15-26-346 0 0,-1 1-1 0 0,0-1 1 0 0,-1-1 0 0 0,-1 0-1 0 0,0-1 1 0 0,-1-1 0 0 0,0 0-1 0 0,-1 0 1 0 0,0-2 0 0 0,-1 0-1 0 0,0 0 1 0 0,0-2 0 0 0,-1 0-1 0 0,0-1 1 0 0,0 0 0 0 0,0-2-1 0 0,-1 0 1 0 0,1-1 0 0 0,-24 2 0 0 0,14-5-1552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4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0 19207 0 0,'0'0'1736'0'0,"-1"3"-1426"0"0,-12 32-62 0 0,-1-1 0 0 0,-2-1 0 0 0,-20 32 0 0 0,-70 89 745 0 0,-32 34-453 0 0,-208 378 1 0 0,278-423-1053 0 0,60-121 381 0 0,0 1-1 0 0,1 0 1 0 0,2 0-1 0 0,-5 39 1 0 0,9-59-324 0 0,1 2 696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4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18775 0 0,'0'0'1699'0'0,"-1"2"-1399"0"0,-3 12-454 0 0,-3 3 1451 0 0,2 1 1 0 0,-6 32-1 0 0,6-21-344 0 0,-2-1 0 0 0,-15 43 0 0 0,9-31-505 0 0,11-35-525 0 0,1-1 0 0 0,0 0 0 0 0,1 1 0 0 0,-1-1 0 0 0,1 1 0 0 0,-1-1 0 0 0,1 1 0 0 0,1 0 0 0 0,-1-1 0 0 0,1 1 0 0 0,0 3 0 0 0,0-7-394 0 0,0 0 1 0 0,0 0-1 0 0,0 0 0 0 0,0 0 0 0 0,0 0 0 0 0,0-1 1 0 0,0 1-1 0 0,0 0 0 0 0,0-1 0 0 0,2 1 1 0 0,8 1-5137 0 0,2-4-1376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4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37 118 2759 0 0,'0'3'207'0'0,"-8"24"-704"0"0,-17 67 15975 0 0,22-54-10459 0 0,5-40-4727 0 0,12-5-177 0 0,-1 0 1 0 0,0-1-1 0 0,-1 0 1 0 0,1-1-1 0 0,12-9 1 0 0,59-48-1 0 0,-32 22-41 0 0,-26 23-71 0 0,0 1 0 0 0,0 1-1 0 0,36-17 1 0 0,-58 32-2 0 0,77-29 76 0 0,-72 28-24 0 0,-1 1 1 0 0,0 0-1 0 0,1 1 0 0 0,-1 0 0 0 0,1 0 1 0 0,-1 1-1 0 0,17 1 0 0 0,-25 0-36 0 0,1-1 1 0 0,0 0-1 0 0,-1 0 0 0 0,1 0 0 0 0,0 1 0 0 0,-1-1 1 0 0,1 0-1 0 0,-1 1 0 0 0,1-1 0 0 0,0 1 0 0 0,-1-1 1 0 0,1 1-1 0 0,-1-1 0 0 0,1 1 0 0 0,-1-1 1 0 0,1 1-1 0 0,-1-1 0 0 0,0 1 0 0 0,1 1 0 0 0,1 0 47 0 0,0 2-26 0 0,0-1 0 0 0,0 0 0 0 0,0 1 0 0 0,0-1 0 0 0,0 1 0 0 0,-1 0 0 0 0,0 0 0 0 0,0-1 0 0 0,0 1 0 0 0,0 0 0 0 0,-1 0 0 0 0,1 0 0 0 0,-1 0 0 0 0,0 0 0 0 0,0 0 0 0 0,-1 5 0 0 0,-1 7 22 0 0,-2 0-1 0 0,-7 25 1 0 0,10-37-50 0 0,-6 16 31 0 0,-2 1 0 0 0,-14 26 0 0 0,11-25 17 0 0,-12 32 1 0 0,19-39 7 0 0,1-5-641 0 0,0 1 1 0 0,-2 11-1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4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89 7831 0 0,'27'-16'1446'0'0,"37"-16"0"0"0,31-8 12413 0 0,-109 40-13405 0 0,5 1-410 0 0,0 1 0 0 0,0 0 0 0 0,0 0 0 0 0,1 1 0 0 0,-1 0 0 0 0,1 1 0 0 0,-11 5 0 0 0,-55 37-100 0 0,52-31 83 0 0,-5 2-108 0 0,1 2-1 0 0,1 1 1 0 0,1 1 0 0 0,1 1-1 0 0,-22 27 1 0 0,28-23-327 0 0,16-24 184 0 0,6-3-373 0 0,0 0 585 0 0,0 0-1 0 0,0 0 0 0 0,-1-1 0 0 0,1 0 1 0 0,-1 0-1 0 0,8-4 0 0 0,-5 2 3 0 0,10-5 27 0 0,-1-1 1 0 0,0 0-1 0 0,0-2 0 0 0,-1 0 1 0 0,-1 0-1 0 0,15-18 0 0 0,-59 53-178 0 0,16-7 124 0 0,0 1 0 0 0,2 0 0 0 0,-18 33 0 0 0,-25 62-29 0 0,24-44 3 0 0,-132 312 147 0 0,148-333 209 0 0,2 1 1 0 0,2 1 0 0 0,3 0-1 0 0,-5 92 1 0 0,14-91 268 0 0,2 0 1 0 0,14 73 0 0 0,-8-71-274 0 0,-2-1 1 0 0,0 75 0 0 0,-8-113-289 0 0,1 6 2 0 0,-1 0-1 0 0,0 0 1 0 0,-2 0-1 0 0,0 0 1 0 0,-11 31-1 0 0,13-47 158 0 0,-1-6-93 0 0,-15-20-703 0 0,-28-48 0 0 0,7 10-8127 0 0,17 31 1195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4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424 385 6911 0 0,'0'0'623'0'0,"2"-1"-290"0"0,47-22 4959 0 0,-38 16-4716 0 0,1 0 0 0 0,11-10 0 0 0,-17 12-490 0 0,-1-1 0 0 0,1 0 0 0 0,-1 0-1 0 0,-1-1 1 0 0,1 0 0 0 0,-1 1 0 0 0,0-1-1 0 0,-1-1 1 0 0,1 1 0 0 0,-1 0 0 0 0,-1-1-1 0 0,0 0 1 0 0,3-13 0 0 0,-1-6 658 0 0,-1-1-1 0 0,-1-43 1 0 0,-2 61-471 0 0,1 2-151 0 0,-1 0 0 0 0,-1 0 0 0 0,1-1 1 0 0,-1 1-1 0 0,-3-8 0 0 0,4 14-116 0 0,0 1 0 0 0,-1-1-1 0 0,1 1 1 0 0,-1 0 0 0 0,1-1-1 0 0,-1 1 1 0 0,0 0-1 0 0,0-1 1 0 0,0 1 0 0 0,1 0-1 0 0,-1 0 1 0 0,0 0 0 0 0,-1 0-1 0 0,1 0 1 0 0,0 0 0 0 0,0 0-1 0 0,0 0 1 0 0,0 0 0 0 0,-1 1-1 0 0,1-1 1 0 0,0 0 0 0 0,-1 1-1 0 0,1-1 1 0 0,-1 1 0 0 0,1-1-1 0 0,-1 1 1 0 0,1 0 0 0 0,-1 0-1 0 0,1-1 1 0 0,0 1 0 0 0,-1 0-1 0 0,1 0 1 0 0,-1 1 0 0 0,-2-1-1 0 0,-8 3 38 0 0,0 0 0 0 0,0 0 0 0 0,1 1 0 0 0,-1 0 0 0 0,1 1-1 0 0,-19 12 1 0 0,-60 44 254 0 0,89-59-290 0 0,-46 35 116 0 0,2 3 1 0 0,2 1-1 0 0,1 2 0 0 0,-37 52 0 0 0,22-14-91 0 0,51-71-27 0 0,0 1-1 0 0,1-1 1 0 0,1 1-1 0 0,-1 0 1 0 0,2 1 0 0 0,-4 14-1 0 0,6-23-1 0 0,1 1 1 0 0,0 0-1 0 0,0 0 0 0 0,0 0 0 0 0,0 0 0 0 0,0 0 1 0 0,1 0-1 0 0,-1 0 0 0 0,1-1 0 0 0,0 1 0 0 0,1 0 1 0 0,1 4-1 0 0,-2-5 5 0 0,0-1 1 0 0,1 0-1 0 0,-1 0 0 0 0,1 0 0 0 0,-1 0 1 0 0,1 0-1 0 0,0 0 0 0 0,0-1 1 0 0,0 1-1 0 0,0-1 0 0 0,0 1 0 0 0,0-1 1 0 0,0 0-1 0 0,0 1 0 0 0,0-1 1 0 0,1 0-1 0 0,-1-1 0 0 0,1 1 1 0 0,-1 0-1 0 0,3 0 0 0 0,10 1 42 0 0,-1-1 0 0 0,1-1-1 0 0,-1 0 1 0 0,1-1 0 0 0,0-1 0 0 0,-1 0-1 0 0,22-6 1 0 0,8-5-129 0 0,45-20 0 0 0,-67 24-71 0 0,0-1-1 0 0,0-1 0 0 0,-1-1 1 0 0,0 0-1 0 0,-2-2 0 0 0,1-1 1 0 0,-1 0-1 0 0,-1-1 0 0 0,-1-1 1 0 0,-1-1-1 0 0,23-30 0 0 0,-25 28-1 0 0,11-16-141 0 0,-25 35 226 0 0,1 3-93 0 0,0 6-333 0 0,1-1 0 0 0,0 0-1 0 0,0 0 1 0 0,0 0 0 0 0,1 0-1 0 0,0-1 1 0 0,7 12 0 0 0,-1-5-5017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4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67 245 6911 0 0,'0'0'623'0'0,"0"1"-514"0"0,0 3 292 0 0,-1-1-1 0 0,1 0 0 0 0,-1 0 0 0 0,1 1 1 0 0,-1-1-1 0 0,0 0 0 0 0,-1 0 0 0 0,1 0 1 0 0,0 0-1 0 0,-1 0 0 0 0,0-1 0 0 0,-3 6 1 0 0,-3 2 3671 0 0,-19 16 0 0 0,14-13-3222 0 0,11-11 300 0 0,9-16-885 0 0,13-17-133 0 0,1 1 0 0 0,2 1 0 0 0,0 2-1 0 0,35-32 1 0 0,-32 33 9 0 0,2 1 0 0 0,1 1 0 0 0,61-38 0 0 0,-87 60-116 0 0,1 0-1 0 0,-1 0 1 0 0,0 0-1 0 0,1 1 0 0 0,0 0 1 0 0,-1-1-1 0 0,1 1 1 0 0,-1 1-1 0 0,1-1 1 0 0,0 1-1 0 0,0-1 1 0 0,-1 1-1 0 0,1 0 1 0 0,0 0-1 0 0,0 1 1 0 0,6 0-1 0 0,-7 3 72 0 0,2 6-62 0 0,-2 0 0 0 0,1 0 0 0 0,-2 0 0 0 0,1 0 1 0 0,-1 1-1 0 0,-1-1 0 0 0,0 1 0 0 0,0-1 0 0 0,-2 15 0 0 0,-2 15-50 0 0,-9 45 0 0 0,5-48-81 0 0,6-29-118 0 0,1 0 0 0 0,-1 0 0 0 0,1 0-1 0 0,2 10 1 0 0,-2-16-709 0 0,17-2-13184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4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339 141 12439 0 0,'-1'2'958'0'0,"-19"35"-164"0"0,-13 28 3745 0 0,26-48-3940 0 0,1 0-1 0 0,0 1 1 0 0,1 0 0 0 0,1 0-1 0 0,0 1 1 0 0,2-1 0 0 0,0 1-1 0 0,1-1 1 0 0,2 20 0 0 0,0-24-455 0 0,1 0 1 0 0,0 0-1 0 0,1 0 0 0 0,1-1 1 0 0,0 1-1 0 0,1-1 0 0 0,0 0 1 0 0,1 0-1 0 0,1-1 1 0 0,0 0-1 0 0,0 0 0 0 0,16 18 1 0 0,-12-17-157 0 0,0-1 0 0 0,2 0 0 0 0,-1-1 0 0 0,2 0 0 0 0,-1-1 0 0 0,19 10 0 0 0,-21-15-470 0 0,0 1 0 0 0,0-1 0 0 0,0-1 0 0 0,1 0 0 0 0,19 3 0 0 0,-26-6 26 0 0,-1 0 0 0 0,1-1 0 0 0,0 0 1 0 0,-1 0-1 0 0,1 0 0 0 0,0-1 0 0 0,0 1 0 0 0,-1-1 0 0 0,1 0 1 0 0,-1-1-1 0 0,1 1 0 0 0,-1-1 0 0 0,8-3 0 0 0,-5 1-338 0 0,-1 0 0 0 0,0-1 0 0 0,0 0 0 0 0,0 0 0 0 0,-1 0 0 0 0,0 0 0 0 0,9-13-1 0 0,-4 4-708 0 0,-1 0 0 0 0,12-27-1 0 0,6-27 652 0 0,31-120 2314 0 0,-4 7 2570 0 0,-41 146-2368 0 0,1 1 0 0 0,24-42 0 0 0,-16 37 2744 0 0,-23 52-3590 0 0,-2 0-608 0 0,0-1 1 0 0,-1 1-1 0 0,-1-1 1 0 0,0 0 0 0 0,-8 13-1 0 0,3-6-10 0 0,-185 321 1451 0 0,67-126-927 0 0,-234 456-1509 0 0,301-548 96 0 0,-50 92-3035 0 0,102-198 2306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1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28 14079 0 0,'4'-2'121'0'0,"10"-6"961"0"0,26-9 3819 0 0,-42 18-4823 0 0,0 0 0 0 0,0 0 0 0 0,0 0 0 0 0,0 0 0 0 0,0 0 0 0 0,0 0 0 0 0,1 1 0 0 0,-1-1 0 0 0,-2 3 0 0 0,-1 0 54 0 0,-6 5 18 0 0,-258 212 780 0 0,227-185-930 0 0,-1-2 0 0 0,-72 43 0 0 0,76-53 1 0 0,17-9 6 0 0,-1-2 0 0 0,-48 22-1 0 0,69-34 685 0 0,24-1-475 0 0,-11 2-106 0 0,1 0-1 0 0,-1 1 1 0 0,14 4 0 0 0,-14-3-19 0 0,1-1 0 0 0,0 0 1 0 0,13 2-1 0 0,9-4 210 0 0,1-2 0 0 0,0-1 0 0 0,66-13 0 0 0,-67 8-201 0 0,1 2 0 0 0,0 2 0 0 0,62 1 0 0 0,-82 5 630 0 0,-6 0-3413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4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13 3679 0 0,'13'-12'167'0'0,"-13"12"-149"0"0,1 0 1 0 0,-1 0-1 0 0,1-1 1 0 0,-1 1-1 0 0,1 0 0 0 0,-1 1 1 0 0,1-1-1 0 0,-1 0 1 0 0,1 0-1 0 0,-1 0 0 0 0,1 0 1 0 0,-1 0-1 0 0,0 0 0 0 0,1 0 1 0 0,-1 1-1 0 0,1-1 1 0 0,-1 0-1 0 0,1 0 0 0 0,-1 1 1 0 0,0-1-1 0 0,1 0 1 0 0,-1 1-1 0 0,0-1 0 0 0,1 0 1 0 0,-1 1-1 0 0,0-1 0 0 0,1 1 1 0 0,-1-1-1 0 0,0 0 1 0 0,1 2-1 0 0,-1-2 100 0 0,2 3 415 0 0,-1-1 1 0 0,1 1-1 0 0,-1 0 0 0 0,1 0 1 0 0,-1 0-1 0 0,0 0 0 0 0,0 0 1 0 0,0 1-1 0 0,0-1 0 0 0,-1 0 1 0 0,0 0-1 0 0,1 0 0 0 0,-1 5 1 0 0,-1 6 2108 0 0,-4 25 1 0 0,5-37-2515 0 0,-9 44 1743 0 0,-29 90 0 0 0,-31 40-765 0 0,21-70-645 0 0,-113 183 0 0 0,-92 81-1380 0 0,239-350 789 0 0,-22 30-3078 0 0,-69 76 0 0 0,103-124 1459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4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161 386 8751 0 0,'0'0'399'0'0,"-2"1"-4"0"0,-12 8-127 0 0,0 0 0 0 0,-11 11 0 0 0,13-10 1278 0 0,2 1-1 0 0,-15 17 1 0 0,13-13-107 0 0,1-1-643 0 0,0 0 1 0 0,-13 25 2203 0 0,33-51-1995 0 0,30-39-31 0 0,6-8-321 0 0,78-82 0 0 0,-79 100-587 0 0,1 2 0 0 0,66-44 0 0 0,-76 61-40 0 0,1 1 0 0 0,1 2 0 0 0,1 1 0 0 0,46-15 0 0 0,-72 29-30 0 0,1 1 0 0 0,-1 0 0 0 0,1 0 0 0 0,-1 2 0 0 0,1-1 0 0 0,0 2 0 0 0,13 0 0 0 0,-21 0 3 0 0,0 1-1 0 0,0 0 1 0 0,0 0-1 0 0,0 0 1 0 0,0 0-1 0 0,0 1 0 0 0,0 0 1 0 0,-1 0-1 0 0,1 0 1 0 0,-1 1-1 0 0,1-1 1 0 0,-1 1-1 0 0,0 0 1 0 0,0 1-1 0 0,0-1 1 0 0,0 0-1 0 0,-1 1 1 0 0,0 0-1 0 0,1 0 1 0 0,2 5-1 0 0,-1 0 16 0 0,-1 0 1 0 0,0 1-1 0 0,0-1 0 0 0,-1 1 0 0 0,-1 0 0 0 0,1 0 1 0 0,-2 0-1 0 0,1 0 0 0 0,-1 0 0 0 0,-1 0 1 0 0,-1 19-1 0 0,-1-1 36 0 0,-2-1 1 0 0,-1 1 0 0 0,-10 29-1 0 0,11-44-9 0 0,-1 1 0 0 0,-1-1 0 0 0,0-1 0 0 0,-1 1 0 0 0,-1-1 0 0 0,1 0 0 0 0,-2-1 0 0 0,0 0 0 0 0,-17 18 0 0 0,5-10 53 0 0,-1-1 0 0 0,0-1 1 0 0,-48 28-1 0 0,3-11-233 0 0,-96 34 0 0 0,124-53 89 0 0,20-7-267 0 0,-1-1 0 0 0,0-1 0 0 0,0 0-1 0 0,0-2 1 0 0,-1 0 0 0 0,1-1 0 0 0,-40-1 0 0 0,59-1 160 0 0,0-1 0 0 0,-1 0 1 0 0,1 0-1 0 0,0 0 0 0 0,0-1 1 0 0,0 1-1 0 0,0 0 0 0 0,0 0 1 0 0,0-1-1 0 0,-1 1 0 0 0,1 0 0 0 0,0-1 1 0 0,0 1-1 0 0,0-1 0 0 0,0 0 1 0 0,0 1-1 0 0,0-1 0 0 0,1 0 1 0 0,-1 1-1 0 0,-1-3 0 0 0,0-7-7039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4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792 183 17015 0 0,'-96'12'1946'0'0,"74"-7"2075"0"0,23-6-3884 0 0,7-10-57 0 0,0 2 0 0 0,17-15-1 0 0,-21 21-76 0 0,0 0-1 0 0,0-1 1 0 0,-1 0 0 0 0,1 1-1 0 0,-1-1 1 0 0,0 0-1 0 0,0-1 1 0 0,0 1-1 0 0,0 0 1 0 0,-1-1-1 0 0,0 1 1 0 0,0-1-1 0 0,2-6 1 0 0,-4 9 1 0 0,1-1-1 0 0,0 0 1 0 0,-1 1 0 0 0,0-1 0 0 0,1 0-1 0 0,-1 0 1 0 0,0 1 0 0 0,-1-1 0 0 0,1 0-1 0 0,0 1 1 0 0,-1-1 0 0 0,1 0 0 0 0,-1 1-1 0 0,0-1 1 0 0,0 1 0 0 0,0-1 0 0 0,0 1-1 0 0,-1-1 1 0 0,1 1 0 0 0,0 0 0 0 0,-1 0-1 0 0,0 0 1 0 0,1 0 0 0 0,-1 0 0 0 0,0 0-1 0 0,0 0 1 0 0,0 0 0 0 0,-1 1 0 0 0,1-1-1 0 0,0 1 1 0 0,-1-1 0 0 0,1 1 0 0 0,0 0-1 0 0,-5-1 1 0 0,-2-1 11 0 0,0 0-1 0 0,0 1 0 0 0,0 0 1 0 0,-1 0-1 0 0,1 1 1 0 0,-1 1-1 0 0,1-1 1 0 0,-16 3-1 0 0,-2 2 2 0 0,1 1 0 0 0,0 2 0 0 0,0 0 0 0 0,1 2 0 0 0,0 0 0 0 0,1 2 0 0 0,0 1 0 0 0,-38 25 0 0 0,15-4 12 0 0,2 1 0 0 0,2 2 0 0 0,-43 46 0 0 0,62-56-28 0 0,-26 35 0 0 0,41-49 0 0 0,0 1 0 0 0,1 1 0 0 0,1 0 0 0 0,0 0 0 0 0,-6 18 0 0 0,12-29 0 0 0,0 1 0 0 0,0 0 0 0 0,0-1 0 0 0,0 1 0 0 0,1 0 0 0 0,0-1 0 0 0,0 1 0 0 0,0 0 0 0 0,0 0 0 0 0,0-1 0 0 0,1 1 0 0 0,0 0 0 0 0,-1-1 0 0 0,1 1 0 0 0,3 4 0 0 0,-3-5 0 0 0,1 0 0 0 0,0 0 0 0 0,0 0 0 0 0,0-1 0 0 0,0 1 0 0 0,0-1 0 0 0,1 1 0 0 0,-1-1 0 0 0,1 0 0 0 0,-1 0 0 0 0,1 0 0 0 0,0-1 0 0 0,0 1 0 0 0,0 0 0 0 0,0-1 0 0 0,0 0 0 0 0,6 2 0 0 0,2-1 7 0 0,0 1 0 0 0,0-2-1 0 0,0 0 1 0 0,1 0 0 0 0,-1-1 0 0 0,0 0-1 0 0,1-1 1 0 0,17-4 0 0 0,10-3 37 0 0,41-16 1 0 0,-62 18-38 0 0,14-4 17 0 0,0-2-1 0 0,-1-1 1 0 0,0-1-1 0 0,-1-2 0 0 0,30-21 1 0 0,-47 28-6 0 0,-1 0 0 0 0,-1-1 1 0 0,0 0-1 0 0,0 0 1 0 0,-1-2-1 0 0,0 1 0 0 0,-1-1 1 0 0,-1-1-1 0 0,1 1 0 0 0,-2-1 1 0 0,0-1-1 0 0,-1 1 0 0 0,9-28 1 0 0,-12 31-5 0 0,5-26 61 0 0,-8 34-14 0 0,-1 2-53 0 0,0 1-1 0 0,0-1 0 0 0,0 0 1 0 0,0 1-1 0 0,0-1 0 0 0,0 1 1 0 0,0-1-1 0 0,0 1 0 0 0,0-1 1 0 0,0 1-1 0 0,0 0 0 0 0,0-1 1 0 0,0 1-1 0 0,0 0 0 0 0,0 0 1 0 0,1 0-1 0 0,-2 1 0 0 0,-12 19 19 0 0,12-16-25 0 0,-13 19-60 0 0,-21 50-1 0 0,33-66-212 0 0,-1 1-1 0 0,2 0 0 0 0,-1 0 1 0 0,2 1-1 0 0,-1-1 0 0 0,1 0 1 0 0,0 1-1 0 0,1-1 0 0 0,1 17 1 0 0,3-5-1635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4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7 913 18799 0 0,'0'0'862'0'0,"-1"1"-18"0"0,-4 3 2731 0 0,5-8-2492 0 0,4-9-749 0 0,1 0 0 0 0,0 0 0 0 0,0 0 0 0 0,1 1 0 0 0,1-1 0 0 0,0 2 0 0 0,10-14 0 0 0,68-76 473 0 0,-75 90-706 0 0,285-314 631 0 0,-129 161-1599 0 0,-127 131-309 0 0,1 1-1 0 0,69-39 1 0 0,-83 55 430 0 0,40-20-2792 0 0,-39 25 1766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4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712 142 5527 0 0,'0'0'250'0'0,"-1"-1"-2"0"0,-53-47 7380 0 0,13 13-1027 0 0,7 15-6010 0 0,26 16-412 0 0,-8-3 384 0 0,-1 0-1 0 0,-24-7 1 0 0,34 12-451 0 0,0 1-1 0 0,1 0 1 0 0,-1 0 0 0 0,0 1 0 0 0,0 0 0 0 0,1 0 0 0 0,-1 1 0 0 0,0 0 0 0 0,0 0 0 0 0,-6 2 0 0 0,0 1-42 0 0,0 1 1 0 0,1 0-1 0 0,-1 1 0 0 0,1 1 0 0 0,-19 13 1 0 0,-53 48-127 0 0,68-54 82 0 0,-11 10-63 0 0,0 1 0 0 0,2 1 0 0 0,1 1 0 0 0,1 2-1 0 0,1 0 1 0 0,-28 51 0 0 0,46-71-2 0 0,0 0-1 0 0,0 0 1 0 0,1 0-1 0 0,0 1 1 0 0,0-1-1 0 0,1 1 1 0 0,-1 12-1 0 0,3-20 31 0 0,0 1-1 0 0,-1-1 1 0 0,1 0-1 0 0,0 0 1 0 0,1 1-1 0 0,-1-1 1 0 0,0 0-1 0 0,1 1 1 0 0,-1-1 0 0 0,1 0-1 0 0,0 0 1 0 0,0 0-1 0 0,-1 1 1 0 0,1-1-1 0 0,1 0 1 0 0,-1 0-1 0 0,0 0 1 0 0,0-1 0 0 0,1 1-1 0 0,-1 0 1 0 0,1 0-1 0 0,0-1 1 0 0,0 1-1 0 0,-1-1 1 0 0,1 0 0 0 0,0 1-1 0 0,0-1 1 0 0,0 0-1 0 0,0 0 1 0 0,0 0-1 0 0,1 0 1 0 0,-1 0-1 0 0,0-1 1 0 0,0 1 0 0 0,4 0-1 0 0,2-1 17 0 0,-1 1 0 0 0,0-1 0 0 0,0-1 0 0 0,0 1 0 0 0,1-1-1 0 0,-1 0 1 0 0,0-1 0 0 0,8-2 0 0 0,55-24 78 0 0,-60 23-79 0 0,30-14 31 0 0,0-1 0 0 0,-2-3-1 0 0,66-50 1 0 0,-65 44-24 0 0,-37 28 646 0 0,-17 20-483 0 0,7-10-276 0 0,-5 8 331 0 0,-17 24 1 0 0,27-36-438 0 0,0 0 1 0 0,1 0 0 0 0,-1 0 0 0 0,1 1 0 0 0,0-1-1 0 0,1 0 1 0 0,-1 1 0 0 0,1-1 0 0 0,0 1 0 0 0,0 7-1 0 0,2 1-971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4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1 365 11055 0 0,'1'-1'8484'0'0,"54"-60"-3576"0"0,-8 17-3765 0 0,-10 10-741 0 0,-8 6-306 0 0,1 2 0 0 0,54-38-1 0 0,-70 55-103 0 0,1 0 1 0 0,18-6-1 0 0,-25 11 2 0 0,-1 2-1 0 0,1-1 1 0 0,0 1 0 0 0,0 0 0 0 0,0 1 0 0 0,14-1-1 0 0,-7 4-18 0 0,-13-2 22 0 0,1 1-1 0 0,-1 0 1 0 0,0 1-1 0 0,1-1 1 0 0,-1 0-1 0 0,0 1 0 0 0,0-1 1 0 0,0 1-1 0 0,0-1 1 0 0,0 1-1 0 0,0 0 1 0 0,-1 0-1 0 0,1 0 1 0 0,2 4-1 0 0,-1-2 2 0 0,-1 0 0 0 0,0 1 0 0 0,-1-1-1 0 0,1 1 1 0 0,-1-1 0 0 0,1 1 0 0 0,0 7-1 0 0,-1-1 16 0 0,-1 0-1 0 0,0-1 0 0 0,0 1 0 0 0,-1-1 0 0 0,-1 1 1 0 0,-3 17-1 0 0,2-20 20 0 0,-13 66 293 0 0,16-74-318 0 0,1 1-1 0 0,-1-1 1 0 0,1 0-1 0 0,-1 1 1 0 0,0-1-1 0 0,1 0 1 0 0,-1 1-1 0 0,1-1 1 0 0,-1 0-1 0 0,1 0 1 0 0,-1 0-1 0 0,1 0 1 0 0,-1 1-1 0 0,1-1 1 0 0,-1 0-1 0 0,1 0 1 0 0,-1 0 0 0 0,1 0-1 0 0,0 0 1 0 0,0 0-1 0 0,-1 0 4 0 0,4 0-3 0 0,-1 0 0 0 0,0-1 0 0 0,1 1 0 0 0,-1-1 0 0 0,0 0-1 0 0,1 1 1 0 0,-1-2 0 0 0,0 1 0 0 0,6-3 0 0 0,29-18 66 0 0,-27 15-66 0 0,12-9-30 0 0,-1-1 1 0 0,-1-1-1 0 0,32-35 0 0 0,-28 26-7 0 0,38-29-1 0 0,-55 50 32 0 0,3-4-19 0 0,1 1 0 0 0,0 0 1 0 0,1 1-1 0 0,0 1 0 0 0,0 0 0 0 0,23-9 0 0 0,-31 14 4 0 0,15-4 16 0 0,-10 6 10 0 0,-9 0 5 0 0,1 0-1 0 0,-1 0 0 0 0,0 1 1 0 0,0-1-1 0 0,1 1 1 0 0,-1-1-1 0 0,0 1 1 0 0,0-1-1 0 0,0 1 1 0 0,0 0-1 0 0,0-1 1 0 0,0 1-1 0 0,0 0 0 0 0,0 0 1 0 0,0 0-1 0 0,1 1 1 0 0,13 18 176 0 0,-14-17-174 0 0,6 8 60 0 0,-2-1 1 0 0,1 1-1 0 0,-2 1 0 0 0,1-1 0 0 0,-1 1 1 0 0,-1-1-1 0 0,0 1 0 0 0,-1 0 1 0 0,1 18-1 0 0,-2-11-14 0 0,-1 0-1 0 0,-1 1 1 0 0,-1-1 0 0 0,0 0 0 0 0,-7 23-1 0 0,-2 21-143 0 0,7-38-151 0 0,4-23 41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4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73 19519 0 0,'0'0'2144'0'0,"0"3"-1812"0"0,-1 2-131 0 0,1-1-1 0 0,-1 1 1 0 0,1 0 0 0 0,0 0-1 0 0,0 0 1 0 0,1 4 0 0 0,0-6-141 0 0,-1-1 1 0 0,1 0-1 0 0,0 0 1 0 0,0 0 0 0 0,0 0-1 0 0,0 0 1 0 0,0 0-1 0 0,1 0 1 0 0,-1-1 0 0 0,0 1-1 0 0,1 0 1 0 0,-1-1-1 0 0,1 1 1 0 0,0-1 0 0 0,-1 1-1 0 0,3 0 1 0 0,4 3 103 0 0,0-1 0 0 0,0 0 0 0 0,0-1 0 0 0,0 1 1 0 0,0-2-1 0 0,1 1 0 0 0,-1-1 0 0 0,1-1 0 0 0,14 2 0 0 0,-8-2-46 0 0,-1-1 0 0 0,1 0 0 0 0,0-1 0 0 0,27-6-1 0 0,-27 4-101 0 0,-1-2-1 0 0,-1 1 1 0 0,1-2-1 0 0,-1 0 1 0 0,18-11-1 0 0,-22 12-34 0 0,-1-1-1 0 0,1 0 0 0 0,-1-1 0 0 0,0 0 0 0 0,-1 0 1 0 0,0-1-1 0 0,0 0 0 0 0,7-10 0 0 0,-13 16 7 0 0,0 1 0 0 0,0 0 1 0 0,0-1-1 0 0,0 1 0 0 0,-1-1 0 0 0,1 1 0 0 0,0-1 0 0 0,-1 1 0 0 0,1-1 1 0 0,-1 1-1 0 0,0-1 0 0 0,1 0 0 0 0,-1 1 0 0 0,0-1 0 0 0,0 1 1 0 0,0-1-1 0 0,0 0 0 0 0,0 1 0 0 0,-1-1 0 0 0,1 1 0 0 0,0-1 0 0 0,-1 0 1 0 0,0-2-1 0 0,-1 3-11 0 0,1-1 1 0 0,0 1-1 0 0,0 0 1 0 0,-1-1-1 0 0,1 1 1 0 0,-1 0-1 0 0,1 0 1 0 0,-1 0-1 0 0,1 0 1 0 0,-1 0 0 0 0,0 1-1 0 0,0-1 1 0 0,1 0-1 0 0,-1 1 1 0 0,0-1-1 0 0,0 1 1 0 0,0 0-1 0 0,1 0 1 0 0,-1-1-1 0 0,-3 1 1 0 0,-6 0-64 0 0,0 1 0 0 0,-1 0 0 0 0,1 0 1 0 0,0 1-1 0 0,0 1 0 0 0,-14 4 0 0 0,-65 29-162 0 0,68-26 184 0 0,-25 11 91 0 0,1 2-1 0 0,2 2 0 0 0,-64 46 0 0 0,84-52 56 0 0,1 0-1 0 0,1 2 1 0 0,0 0 0 0 0,2 1 0 0 0,0 1 0 0 0,2 1-1 0 0,-21 36 1 0 0,36-55-54 0 0,0 1 0 0 0,1-1 1 0 0,0 1-1 0 0,-1 0 0 0 0,2 0 0 0 0,-1 0 0 0 0,1 0 0 0 0,-1 10 0 0 0,2-13-14 0 0,0 0 0 0 0,0-1-1 0 0,0 1 1 0 0,0 0 0 0 0,1-1-1 0 0,-1 1 1 0 0,1-1 0 0 0,0 1-1 0 0,0-1 1 0 0,0 1 0 0 0,0-1 0 0 0,0 1-1 0 0,0-1 1 0 0,1 0 0 0 0,-1 0-1 0 0,1 1 1 0 0,0-1 0 0 0,-1 0-1 0 0,1-1 1 0 0,0 1 0 0 0,0 0-1 0 0,4 2 1 0 0,1 0 2 0 0,-1-1 0 0 0,1 0 0 0 0,0 0 0 0 0,0-1-1 0 0,0 0 1 0 0,0 0 0 0 0,1-1 0 0 0,11 2 0 0 0,62-2 90 0 0,-75-1-104 0 0,35-1-959 0 0,0-2 1 0 0,0-1-1 0 0,-1-3 0 0 0,0-1 1 0 0,0-2-1 0 0,-1-1 1 0 0,70-32-1 0 0,-65 20-1085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4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455 312 6447 0 0,'74'-107'586'0'0,"-49"75"-597"0"0,39-42 0 0 0,-11 26 2294 0 0,-40 38 289 0 0,1 1 0 0 0,17-10 0 0 0,-27 17-2117 0 0,0 0 1 0 0,0 1-1 0 0,0-1 1 0 0,0 1-1 0 0,0 0 0 0 0,0 0 1 0 0,0 0-1 0 0,1 0 1 0 0,-1 1-1 0 0,0-1 0 0 0,1 1 1 0 0,-1 0-1 0 0,0 1 1 0 0,8 1-1 0 0,-9-2-368 0 0,-1 1 0 0 0,1 0 1 0 0,-1 0-1 0 0,1 1 0 0 0,-1-1 0 0 0,1 0 0 0 0,-1 1 1 0 0,0 0-1 0 0,0-1 0 0 0,0 1 0 0 0,0 0 0 0 0,0 0 1 0 0,0 0-1 0 0,0 0 0 0 0,-1 0 0 0 0,1 1 0 0 0,-1-1 1 0 0,1 1-1 0 0,-1-1 0 0 0,0 1 0 0 0,0-1 0 0 0,0 1 1 0 0,1 4-1 0 0,-1 0 6 0 0,0 0 1 0 0,0 1-1 0 0,-1-1 0 0 0,0 0 1 0 0,0 1-1 0 0,-1-1 1 0 0,0 0-1 0 0,0 0 0 0 0,-4 13 1 0 0,-4 6 162 0 0,-14 30 0 0 0,21-52-230 0 0,-269 511 983 0 0,-58-36-945 0 0,311-454-64 0 0,-60 92-10 0 0,-7 9-1497 0 0,62-88-2896 0 0,21-36 2849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4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39 18887 0 0,'-4'-1'146'0'0,"-1"1"1"0"0,1 0-1 0 0,-1 0 0 0 0,0 0 1 0 0,1 0-1 0 0,-1 1 0 0 0,1 0 0 0 0,-1 0 1 0 0,1 0-1 0 0,-1 0 0 0 0,1 1 1 0 0,0 0-1 0 0,-7 3 0 0 0,5-2 11 0 0,0 0 0 0 0,0 0 0 0 0,0 0 1 0 0,0 1-1 0 0,1 0 0 0 0,-1 0 0 0 0,1 0 0 0 0,0 1 0 0 0,0 0 0 0 0,-7 9 0 0 0,12-13-112 0 0,0-1 1 0 0,0 1-1 0 0,0 0 0 0 0,0-1 0 0 0,0 1 1 0 0,0 0-1 0 0,1-1 0 0 0,-1 1 0 0 0,0 0 1 0 0,0-1-1 0 0,0 1 0 0 0,1-1 0 0 0,-1 1 1 0 0,0 0-1 0 0,1-1 0 0 0,-1 1 0 0 0,0-1 1 0 0,1 1-1 0 0,-1-1 0 0 0,1 1 0 0 0,0 0 0 0 0,0 0 76 0 0,1 2-29 0 0,1-1-1 0 0,-1 1 1 0 0,1-1-1 0 0,0 0 1 0 0,0 0-1 0 0,0 0 1 0 0,0 0-1 0 0,0 0 1 0 0,0-1-1 0 0,1 0 1 0 0,-1 1-1 0 0,5 0 1 0 0,7 2 255 0 0,23 2 1 0 0,-37-6-336 0 0,61 5 627 0 0,-1-2-1 0 0,100-9 0 0 0,211-48 452 0 0,-281 38-940 0 0,127-24-242 0 0,10-2-4012 0 0,-219 40 3085 0 0,1 1 1 0 0,-1 0-1 0 0,13 1 1 0 0,-6 1-1232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4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60 6911 0 0,'0'0'315'0'0,"-1"2"-7"0"0,-3 2-156 0 0,1 0 0 0 0,0 0 0 0 0,0 0-1 0 0,0 0 1 0 0,-3 6 0 0 0,3-3 987 0 0,0 1 0 0 0,0 0 0 0 0,1-1 0 0 0,0 1 0 0 0,-2 12 0 0 0,3-10 197 0 0,0-1 0 0 0,1 0 1 0 0,0 1-1 0 0,2 15 0 0 0,-1-18-1176 0 0,1 0 0 0 0,0 0 0 0 0,3 9 0 0 0,-3-12 4 0 0,0 0 0 0 0,0-1-1 0 0,1 1 1 0 0,-1-1-1 0 0,1 1 1 0 0,-1-1-1 0 0,1 0 1 0 0,0 0-1 0 0,0 0 1 0 0,0 0-1 0 0,1-1 1 0 0,-1 0 0 0 0,1 1-1 0 0,-1-1 1 0 0,1 0-1 0 0,0 0 1 0 0,0-1-1 0 0,0 1 1 0 0,0-1-1 0 0,0 0 1 0 0,0 0-1 0 0,0 0 1 0 0,6-1-1 0 0,8 2 210 0 0,0-2-1 0 0,0-1 0 0 0,36-5 0 0 0,-51 6-346 0 0,25-6 104 0 0,1 0-1 0 0,-1-3 0 0 0,0 0 0 0 0,-1-1 0 0 0,39-22 0 0 0,13-13-128 0 0,-71 40-46 0 0,-1-1-1 0 0,0 0 1 0 0,0 0 0 0 0,0 0 0 0 0,-1-1 0 0 0,0 0 0 0 0,9-12 0 0 0,-14 17-75 0 0,-1 1 102 0 0,-1 1 0 0 0,1-1-1 0 0,0 1 1 0 0,-1-1 0 0 0,1 1 0 0 0,0-1-1 0 0,-1 1 1 0 0,1-1 0 0 0,0 1 0 0 0,-1 0-1 0 0,1-1 1 0 0,-1 1 0 0 0,1-1 0 0 0,-1 1 0 0 0,1 0-1 0 0,-1 0 1 0 0,1-1 0 0 0,-1 1 0 0 0,1 0-1 0 0,-1 0 1 0 0,1 0 0 0 0,-2-1 0 0 0,-12-2-228 0 0,5 2 147 0 0,1 1-1 0 0,-1 0 1 0 0,0 1 0 0 0,1 0 0 0 0,-1 0 0 0 0,-13 5 0 0 0,-52 20-79 0 0,56-19 123 0 0,-49 19 39 0 0,-85 48 1 0 0,114-52 88 0 0,1 2 0 0 0,1 1 0 0 0,-48 44 0 0 0,73-59-54 0 0,1 1-1 0 0,1 0 0 0 0,-1 0 0 0 0,2 0 1 0 0,-11 19-1 0 0,17-25-13 0 0,-1 0 0 0 0,1 0 0 0 0,-1 0 0 0 0,2 0 1 0 0,-1 0-1 0 0,0 0 0 0 0,1 1 0 0 0,0-1 0 0 0,0 0 1 0 0,1 1-1 0 0,0-1 0 0 0,0 1 0 0 0,0-1 0 0 0,0 0 1 0 0,1 1-1 0 0,0-1 0 0 0,2 8 0 0 0,-2-10-156 0 0,0 0 0 0 0,1 0 0 0 0,0-1-1 0 0,-1 1 1 0 0,1 0 0 0 0,0 0 0 0 0,0-1 0 0 0,0 1-1 0 0,1-1 1 0 0,-1 0 0 0 0,1 0 0 0 0,-1 0 0 0 0,1 0-1 0 0,0 0 1 0 0,0 0 0 0 0,5 2 0 0 0,-1-2-750 0 0,1 1-1 0 0,-1-1 1 0 0,1 0 0 0 0,-1 0 0 0 0,1-1 0 0 0,8 0 0 0 0,18 1-6989 0 0</inkml:trace>
  <inkml:trace contextRef="#ctx0" brushRef="#br0" timeOffset="1">650 658 19983 0 0,'0'0'1811'0'0,"-2"1"-1490"0"0,-3 3-184 0 0,4-2 145 0 0,0-1-1 0 0,0 1 0 0 0,1-1 0 0 0,-1 1 0 0 0,0 0 0 0 0,1-1 0 0 0,0 1 0 0 0,-1 0 0 0 0,1 2 2400 0 0,0-11-2524 0 0,1 1-1 0 0,1 0 1 0 0,-1-1-1 0 0,1 1 1 0 0,0 0-1 0 0,0 0 1 0 0,6-10-1 0 0,25-41 289 0 0,-19 35-383 0 0,2 2 0 0 0,0 0 0 0 0,30-28-1 0 0,64-48-62 0 0,-57 52-11 0 0,4-2-622 0 0,3 2 1 0 0,2 3-1 0 0,1 3 1 0 0,2 3-1 0 0,81-32 0 0 0,-114 54-2299 0 0,40-9 0 0 0,-40 13-4442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1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5063 0 0,'0'0'7963'0'0,"2"1"-7307"0"0,3 2-370 0 0,1 0 0 0 0,-1 0 0 0 0,1 0 0 0 0,0-1-1 0 0,-1 0 1 0 0,1 0 0 0 0,0 0 0 0 0,1-1 0 0 0,-1 0 0 0 0,0 0 0 0 0,0 0 0 0 0,0-1-1 0 0,1 0 1 0 0,10-2 0 0 0,9-1 231 0 0,-1-1-1 0 0,31-9 0 0 0,46-18 563 0 0,-48 14-146 0 0,61-12-1 0 0,-106 28-932 0 0,1 0 0 0 0,-1 1 0 0 0,16 0 0 0 0,-14 2 0 0 0,-2 1-13 0 0,-7-2-57 0 0,11 0-732 0 0,5 1-138 0 0,8-10-2120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4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557 111 5983 0 0,'41'-17'470'0'0,"17"-7"-292"0"0,24-11 5234 0 0,-29 14-216 0 0,-16 8 2051 0 0,-39 13-6442 0 0,-15 5-572 0 0,-1 0 1 0 0,1 1-1 0 0,0 1 0 0 0,1 1 1 0 0,-23 14-1 0 0,1-2-70 0 0,1-1-108 0 0,-119 65 488 0 0,127-66-449 0 0,0 2 1 0 0,1 0 0 0 0,-26 26 0 0 0,53-45-95 0 0,-29 29 0 0 0,28-27 0 0 0,0 0 0 0 0,-1 0 0 0 0,1 0 0 0 0,0 0 0 0 0,1 1 0 0 0,-1-1 0 0 0,1 1 0 0 0,-3 6 0 0 0,5 1 0 0 0,1-9-7 0 0,-1 0 0 0 0,1 0 0 0 0,-1-1 1 0 0,1 1-1 0 0,0 0 0 0 0,-1-1 0 0 0,1 1 0 0 0,0-1 0 0 0,0 0 0 0 0,0 1 0 0 0,0-1 0 0 0,1 0 1 0 0,-1 0-1 0 0,0 0 0 0 0,4 0 0 0 0,40 10-189 0 0,-32-9 142 0 0,6 2-42 0 0,5 1-79 0 0,1 1 1 0 0,29 10-1 0 0,-47-12 148 0 0,1-1 0 0 0,-1 2 0 0 0,0-1 0 0 0,-1 1 0 0 0,1 0 0 0 0,-1 0 0 0 0,0 1 0 0 0,0 0 0 0 0,0 0 0 0 0,6 10 0 0 0,-6-7 39 0 0,-1 1 0 0 0,0-1-1 0 0,0 1 1 0 0,-1 1 0 0 0,-1-1 0 0 0,7 22 0 0 0,10 70 663 0 0,-12-52-85 0 0,-7-44-507 0 0,-1-1 1 0 0,-1 1 0 0 0,1 0 0 0 0,-1 0-1 0 0,0 0 1 0 0,0 0 0 0 0,-1 0-1 0 0,1-1 1 0 0,-3 10 0 0 0,1-11-56 0 0,0 0-1 0 0,1 0 1 0 0,-1 0 0 0 0,-1 0 0 0 0,1-1-1 0 0,0 1 1 0 0,-1-1 0 0 0,0 1-1 0 0,0-1 1 0 0,0 0 0 0 0,0 0 0 0 0,0 0-1 0 0,-6 3 1 0 0,-16 11 19 0 0,-2 0 1 0 0,0-2-1 0 0,-40 17 0 0 0,49-25-38 0 0,-1-1-1 0 0,1-1 0 0 0,-1 0 0 0 0,0-1 0 0 0,0-1 1 0 0,-32 0-1 0 0,27-3-102 0 0,0-2 1 0 0,0 0-1 0 0,0-1 1 0 0,1-2-1 0 0,-1 0 1 0 0,-41-17-1 0 0,58 18 36 0 0,0 0 0 0 0,1 0 0 0 0,-1-1 0 0 0,1 0-1 0 0,0 0 1 0 0,-9-10 0 0 0,-6-6-87 0 0,18 19 118 0 0,0 0 0 0 0,1-1 0 0 0,-1 0 0 0 0,1 1 0 0 0,-1-1 0 0 0,1 0 1 0 0,0 0-1 0 0,0 0 0 0 0,1-1 0 0 0,-1 1 0 0 0,0 0 0 0 0,1-1 0 0 0,0 1 0 0 0,0-1 0 0 0,0 1 0 0 0,0-1 0 0 0,1 0 0 0 0,-1 1 0 0 0,1-1 0 0 0,0-7 0 0 0,1 5-152 0 0,1 0-1 0 0,-1 0 1 0 0,1-1-1 0 0,0 1 1 0 0,0 0-1 0 0,1 0 1 0 0,0 1-1 0 0,0-1 1 0 0,0 0-1 0 0,1 1 1 0 0,5-7-1 0 0,14-16-1483 0 0,1-2-66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4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15487 0 0,'0'0'1520'0'0,"-2"15"-1360"0"0,-3-2-160 0 0,3 0 0 0 0,0 0 2536 0 0,0 0-1128 0 0,2-2 1976 0 0,11-3-4280 0 0,4-3-256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5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24 10567 0 0,'0'0'482'0'0,"1"-2"-8"0"0,3-5-304 0 0,6-7 9612 0 0,-9 25-9556 0 0,-1 1-1 0 0,0 0 1 0 0,-1 0-1 0 0,0 0 1 0 0,-1-1-1 0 0,-4 15 1 0 0,-25 72 116 0 0,25-81-278 0 0,-11 25-81 0 0,-1 0-1 0 0,-3 0 0 0 0,-1-2 0 0 0,-2-1 0 0 0,-2-1 0 0 0,-48 55 0 0 0,20-33-210 0 0,-20 25-645 0 0,73-83 557 0 0,4-4-1781 0 0,7-1 1486 0 0,0-1 1 0 0,0-1 0 0 0,-1 0-1 0 0,10-7 1 0 0,-14 9 416 0 0,39-26-1470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5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97 9215 0 0,'-2'0'707'0'0,"-7"1"-189"0"0,-19 0 7803 0 0,124 54-5264 0 0,-62-35-2252 0 0,-5-3-9 0 0,44 19 0 0 0,-37-23-562 0 0,1-1-1 0 0,1-1 0 0 0,0-3 1 0 0,0-1-1 0 0,50 3 1 0 0,-28-8-83 0 0,1-3 0 0 0,102-14 1 0 0,266-70 181 0 0,-335 58-1951 0 0,-1-4-1 0 0,130-63 0 0 0,-148 57-6305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5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54 5527 0 0,'1'-2'423'0'0,"29"-28"309"0"0,-6 10 6955 0 0,-24 19-7328 0 0,1 1 0 0 0,-1 0 0 0 0,0 0 0 0 0,1 0 0 0 0,-1 0-1 0 0,1-1 1 0 0,-1 1 0 0 0,1 0 0 0 0,-1 0 0 0 0,1 0 0 0 0,0 0 0 0 0,2 6 1807 0 0,-7 18-3307 0 0,3-16 1903 0 0,-4 18-548 0 0,0 0 0 0 0,-2-1 0 0 0,-1 0 0 0 0,-14 31 0 0 0,-52 94 285 0 0,58-120-452 0 0,-44 75 86 0 0,-89 117 1 0 0,115-175-121 0 0,-116 153 132 0 0,120-166-119 0 0,-1 0 0 0 0,-1-3-1 0 0,-53 41 1 0 0,80-68-26 0 0,-1 1-2 0 0,-1-1-1 0 0,1 0 0 0 0,-1 0 1 0 0,0-1-1 0 0,-14 6 0 0 0,21-10-4 0 0,-1 1 0 0 0,1 0-1 0 0,0-1 1 0 0,0 1 0 0 0,-1-1 0 0 0,1 1-1 0 0,0 0 1 0 0,0-1 0 0 0,-1 1-1 0 0,1-1 1 0 0,0 1 0 0 0,0-1 0 0 0,0 1-1 0 0,0-1 1 0 0,0 1 0 0 0,0-1 0 0 0,0 1-1 0 0,0-1 1 0 0,0 1 0 0 0,0-1-1 0 0,0 0 1 0 0,1-2-18 0 0,0 0 0 0 0,0 0 0 0 0,0-1 0 0 0,0 1 0 0 0,0 0 0 0 0,1 0 0 0 0,-1 0 0 0 0,1 0-1 0 0,0 1 1 0 0,3-5 0 0 0,27-27-201 0 0,-26 28 184 0 0,40-38-168 0 0,1 2 0 0 0,2 2 0 0 0,78-47 0 0 0,-107 75 162 0 0,0 1-1 0 0,1 1 0 0 0,30-10 1 0 0,-41 17 78 0 0,-1 0 1 0 0,1 1 0 0 0,0 0-1 0 0,0 0 1 0 0,0 1 0 0 0,0 1-1 0 0,0 0 1 0 0,0 0 0 0 0,0 1-1 0 0,14 2 1 0 0,-21-2 8 0 0,0 0 0 0 0,0 0 0 0 0,1 0 0 0 0,-1 0 0 0 0,0 1 0 0 0,0 0 1 0 0,0-1-1 0 0,0 1 0 0 0,-1 0 0 0 0,1 0 0 0 0,0 1 0 0 0,-1-1 0 0 0,1 1 0 0 0,1 2 0 0 0,-1 0 19 0 0,0-1 0 0 0,0 1 0 0 0,-1 0 0 0 0,0 0 0 0 0,0 0 0 0 0,0 0 0 0 0,0 0 0 0 0,0 7-1 0 0,1 4 59 0 0,-2-1-1 0 0,0 1 1 0 0,-1 0-1 0 0,-1 0 0 0 0,-3 18 1 0 0,1-17-3 0 0,-1 0 0 0 0,-6 18 1 0 0,-5 19 132 0 0,11-38-217 0 0,3-13-43 0 0,0-1 1 0 0,0 1-1 0 0,0 0 0 0 0,1-1 1 0 0,0 1-1 0 0,-1 0 0 0 0,1 0 1 0 0,0-1-1 0 0,1 6 0 0 0,-1-6-282 0 0,13 0-4557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5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82 15551 0 0,'0'0'712'0'0,"2"0"-16"0"0,25 6-424 0 0,-8-1 508 0 0,28 12 0 0 0,-36-12-312 0 0,0 0-1 0 0,0-1 1 0 0,1-1 0 0 0,-1 0-1 0 0,1 0 1 0 0,23 1-1 0 0,-17-4-199 0 0,1-1-1 0 0,-1-1 0 0 0,0-1 0 0 0,0-1 1 0 0,0 0-1 0 0,30-12 0 0 0,-44 14-251 0 0,0 0 0 0 0,0 0 0 0 0,-1 0 0 0 0,1-1 0 0 0,5-4 0 0 0,-1-4-41 0 0,-7 10 7 0 0,-1-1 0 0 0,1 0 1 0 0,0 1-1 0 0,-1-1 0 0 0,0 0 1 0 0,1 1-1 0 0,-1-1 0 0 0,0 0 1 0 0,0 0-1 0 0,0 1 0 0 0,0-1 1 0 0,0 0-1 0 0,-1 1 0 0 0,1-1 1 0 0,0 0-1 0 0,-1 0 0 0 0,1 1 1 0 0,-2-4-1 0 0,0 3-14 0 0,1 0-1 0 0,-1-1 1 0 0,1 1-1 0 0,-1 0 1 0 0,0 0-1 0 0,0 0 1 0 0,0 1-1 0 0,0-1 1 0 0,-1 0-1 0 0,1 1 1 0 0,-3-2 0 0 0,-1 0-47 0 0,-1 0 1 0 0,1 0-1 0 0,-1 1 1 0 0,0 0 0 0 0,0 0-1 0 0,0 1 1 0 0,0 0 0 0 0,-11 0-1 0 0,6 1 11 0 0,0 1-1 0 0,0 1 0 0 0,0 0 1 0 0,1 1-1 0 0,-1 0 1 0 0,1 1-1 0 0,0 0 1 0 0,0 1-1 0 0,0 0 0 0 0,1 1 1 0 0,0 0-1 0 0,-17 13 1 0 0,-1 4 99 0 0,0 2 0 0 0,-43 50 1 0 0,55-58 70 0 0,1 1-1 0 0,1 1 1 0 0,0 0 0 0 0,2 1 0 0 0,-13 26 0 0 0,22-39-88 0 0,0 0 1 0 0,1-1 0 0 0,0 1-1 0 0,1 0 1 0 0,-1 0 0 0 0,1 0-1 0 0,1 0 1 0 0,-1 1 0 0 0,2 9-1 0 0,-1-12-19 0 0,1 0-1 0 0,1 1 1 0 0,-1-1-1 0 0,1 0 1 0 0,0 0-1 0 0,0 0 1 0 0,0 0-1 0 0,0 0 1 0 0,1-1-1 0 0,0 1 1 0 0,0-1-1 0 0,1 0 1 0 0,-1 0-1 0 0,5 4 0 0 0,-1-2-172 0 0,0 0-1 0 0,0-1 0 0 0,1 0 0 0 0,0-1 0 0 0,0 0 1 0 0,0 0-1 0 0,0 0 0 0 0,1-1 0 0 0,-1-1 0 0 0,1 1 0 0 0,0-1 1 0 0,0-1-1 0 0,0 0 0 0 0,0 0 0 0 0,10-1 0 0 0,30-1-1285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5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58 3679 0 0,'-36'30'319'0'0,"17"-13"-87"0"0,-23 14-1 0 0,-5-1 4914 0 0,-50 34 1736 0 0,-1-6-4623 0 0,83-51-1045 0 0,17-9-399 0 0,23-15-189 0 0,-18 12-661 0 0,83-51 140 0 0,3 4 1 0 0,113-46 0 0 0,-180 86-36 0 0,66-26 160 0 0,-81 35-87 0 0,0 0 0 0 0,1 0 0 0 0,-1 1 0 0 0,0 0 0 0 0,1 1 0 0 0,16 0 0 0 0,-24 1-46 0 0,0 1-1 0 0,0-1 0 0 0,-1 1 1 0 0,1 0-1 0 0,0 0 0 0 0,0 0 1 0 0,0 0-1 0 0,-1 1 0 0 0,1-1 1 0 0,0 1-1 0 0,-1 0 0 0 0,0 0 1 0 0,1 1-1 0 0,-1-1 1 0 0,0 1-1 0 0,0-1 0 0 0,0 1 1 0 0,-1 0-1 0 0,1 0 0 0 0,-1 0 1 0 0,1 0-1 0 0,1 5 0 0 0,2 5 150 0 0,0 1 0 0 0,0-1-1 0 0,-2 2 1 0 0,6 23-1 0 0,5 17-248 0 0,24 39 75 0 0,-35-88-62 0 0,-1 0 0 0 0,1 0 0 0 0,9 9 0 0 0,-8-9-5 0 0,0 0 0 0 0,-1 0 1 0 0,4 6-1 0 0,-7-10-83 0 0,1 0-1 0 0,0 0 1 0 0,-1 0-1 0 0,1 0 1 0 0,0 0 0 0 0,0 0-1 0 0,0-1 1 0 0,0 1-1 0 0,4 2 1 0 0,-3-3-45 0 0,-1 0 0 0 0,0 1 0 0 0,0-1 0 0 0,0 1 0 0 0,0 0 0 0 0,0 0 0 0 0,0 0 0 0 0,0 0 0 0 0,0 0 0 0 0,-1 0 0 0 0,2 2-1 0 0,3 8-1488 0 0,1-3-363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5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1320 4607 0 0,'2'0'6776'0'0,"33"-9"-388"0"0,0-7-4261 0 0,33-23-1452 0 0,-64 36-483 0 0,47-31 408 0 0,-1-3 0 0 0,68-66 0 0 0,80-100 105 0 0,198-259-637 0 0,-374 435-220 0 0,-1-2 1 0 0,-1-1-1 0 0,19-36 1 0 0,-32 52 32 0 0,-1 1 0 0 0,-1-1 0 0 0,0 0 0 0 0,0-1 0 0 0,-1 1 0 0 0,-1-1 0 0 0,-1 1 0 0 0,0-1 0 0 0,-1 0 0 0 0,-1-17 0 0 0,0 27 90 0 0,0 1 0 0 0,-1-1 0 0 0,0 1 0 0 0,0 0 0 0 0,0-1-1 0 0,0 1 1 0 0,-1 0 0 0 0,1 0 0 0 0,-1 0 0 0 0,0 0 0 0 0,-1 0 0 0 0,-3-5-1 0 0,4 6 25 0 0,-1 1-1 0 0,1 0 1 0 0,-1-1-1 0 0,1 1 0 0 0,-1 0 1 0 0,0 1-1 0 0,0-1 0 0 0,0 0 1 0 0,0 1-1 0 0,0 0 0 0 0,-1-1 1 0 0,1 1-1 0 0,0 1 0 0 0,0-1 1 0 0,-1 0-1 0 0,-6 0 1 0 0,-3 1-2 0 0,0 1 0 0 0,0 0 1 0 0,0 0-1 0 0,1 1 1 0 0,-1 1-1 0 0,0 0 1 0 0,1 1-1 0 0,0 1 1 0 0,-19 8-1 0 0,0 3 42 0 0,1 2 0 0 0,-39 28-1 0 0,27-12 47 0 0,2 2-1 0 0,2 1 0 0 0,-40 49 1 0 0,-36 63-69 0 0,60-75 70 0 0,6-8 184 0 0,-73 139 0 0 0,-12 86 829 0 0,-55 99-127 0 0,181-378-945 0 0,-23 40 146 0 0,-39 51 0 0 0,-239 244 492 0 0,234-273-1011 0 0,72-72 63 0 0,11-9-4329 0 0,-7 4 3772 0 0,12-10-4052 0 0,2-5-1180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5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65 11055 0 0,'-27'8'852'0'0,"8"-1"-501"0"0,15-4-275 0 0,0 1 137 0 0,2-2 77 0 0,0 0-1 0 0,0 0 1 0 0,0 0 0 0 0,0 1-1 0 0,0-1 1 0 0,0 0-1 0 0,0 1 1 0 0,1 0 0 0 0,-1-1-1 0 0,1 1 1 0 0,0 0-1 0 0,0-1 1 0 0,0 1 0 0 0,0 0-1 0 0,0 0 1 0 0,0 0-1 0 0,1 0 1 0 0,0 0 0 0 0,-1 0-1 0 0,1 0 1 0 0,0 0-1 0 0,1 0 1 0 0,-1 0 0 0 0,0 0-1 0 0,1 0 1 0 0,0 0-1 0 0,0 0 1 0 0,-1 0 0 0 0,3 2-1 0 0,-1 0-163 0 0,0-1-1 0 0,1 0 1 0 0,-1 0-1 0 0,1 0 1 0 0,0 0-1 0 0,0 0 1 0 0,0-1 0 0 0,1 1-1 0 0,-1-1 1 0 0,1 0-1 0 0,0 0 1 0 0,0 0-1 0 0,0-1 1 0 0,0 1-1 0 0,0-1 1 0 0,1 0 0 0 0,7 3-1 0 0,9-1 129 0 0,-1 0 0 0 0,1-1 0 0 0,0-1 0 0 0,-1-1 0 0 0,1-1 0 0 0,33-3 0 0 0,125-28 748 0 0,-153 25-898 0 0,-5 2-109 0 0,325-73 115 0 0,-175 32-2647 0 0,-3-8-4055 0 0,-153 48 4498 0 0,0-1 1 0 0,17-10-1 0 0,-30 15 1566 0 0,-2 4 2133 0 0,-26 126 7722 0 0,17-77-7988 0 0,-3-1 1 0 0,-1 0 0 0 0,-24 56-1 0 0,8-37-951 0 0,10-25-517 0 0,-13 49 1 0 0,32-94-101 0 0,-2 8 513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5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26 225 3679 0 0,'1'2'284'0'0,"1"3"181"0"0,-1 0 0 0 0,0 0-1 0 0,0 1 1 0 0,1 8-1 0 0,-2-9 912 0 0,-1 1-1 0 0,0-1 1 0 0,1 1-1 0 0,-1-1 1 0 0,-1 0-1 0 0,1 1 1 0 0,-1-1-1 0 0,0 0 1 0 0,-4 6-1 0 0,5-8-1215 0 0,-16 20 4149 0 0,35-47-4179 0 0,0 1 0 0 0,1 1 0 0 0,1 1 0 0 0,2 1 0 0 0,0 1 0 0 0,30-20 0 0 0,5 1-134 0 0,97-48-1 0 0,-73 50-10 0 0,-68 32 16 0 0,0 0-1 0 0,0 1 1 0 0,0 0 0 0 0,22-1-1 0 0,-33 3 5 0 0,0 1 0 0 0,1 0 0 0 0,-1 0 0 0 0,0 0-1 0 0,0 1 1 0 0,1-1 0 0 0,-1 0 0 0 0,0 1 0 0 0,0-1 0 0 0,0 1 0 0 0,1 0 0 0 0,-1 0-1 0 0,0 0 1 0 0,0 0 0 0 0,0 0 0 0 0,0 0 0 0 0,-1 1 0 0 0,1-1 0 0 0,0 1 0 0 0,2 1-1 0 0,-2 0 9 0 0,0 0-1 0 0,-1 1 0 0 0,1-1 1 0 0,-1 0-1 0 0,1 0 0 0 0,-1 1 1 0 0,0-1-1 0 0,0 1 0 0 0,-1-1 1 0 0,1 1-1 0 0,-1-1 0 0 0,1 5 1 0 0,-1 13 74 0 0,-1 0 0 0 0,0 0 0 0 0,-6 23 1 0 0,-16 62 6 0 0,14-70-88 0 0,6-25-313 0 0,0 0 307 0 0,1 1 0 0 0,-1-1 0 0 0,1 17 0 0 0,1-25-342 0 0,1 0-1 0 0,1 0 1 0 0,-1 0-1 0 0,0 0 1 0 0,1 0-1 0 0,-1 0 1 0 0,1 0-1 0 0,0 0 1 0 0,0 0-1 0 0,0-1 1 0 0,0 1-1 0 0,1 0 1 0 0,-1-1-1 0 0,1 1 1 0 0,0-1-1 0 0,-1 1 1 0 0,1-1-1 0 0,4 4 1 0 0,2 0-6852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1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12871 0 0,'0'0'7671'0'0,"-5"9"-6846"0"0,-7 15-125 0 0,11-23-447 0 0,2-2-194 0 0,12-9-47 0 0,-1 1-1 0 0,-11 8 63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5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0 479 8751 0 0,'0'0'12406'0'0,"1"2"-11938"0"0,2 7 2522 0 0,-3-11-2721 0 0,-1-6-230 0 0,-1 0 0 0 0,2 0-1 0 0,-1 0 1 0 0,1 0 0 0 0,0 0-1 0 0,1 0 1 0 0,0 1 0 0 0,0-1-1 0 0,1 0 1 0 0,-1 0 0 0 0,2 1-1 0 0,-1-1 1 0 0,7-12 0 0 0,1-1-74 0 0,1 0 0 0 0,2 0 0 0 0,0 1 0 0 0,0 0 0 0 0,2 1 0 0 0,1 1 1 0 0,0 0-1 0 0,1 2 0 0 0,1-1 0 0 0,0 2 0 0 0,25-16 0 0 0,-8 10-307 0 0,1 0 0 0 0,67-26-1 0 0,-81 38 230 0 0,1 2 1 0 0,-1 1-1 0 0,2 0 0 0 0,-1 2 0 0 0,0 0 0 0 0,31 1 0 0 0,-47 3 116 0 0,0 0 1 0 0,1 0-1 0 0,-1 1 0 0 0,0 0 1 0 0,0 1-1 0 0,0 0 0 0 0,0 0 1 0 0,-1 0-1 0 0,1 1 1 0 0,9 5-1 0 0,-13-7 25 0 0,-1 1-1 0 0,1 0 1 0 0,-1 0 0 0 0,0 0-1 0 0,0 0 1 0 0,0 0-1 0 0,0 0 1 0 0,0 1 0 0 0,0-1-1 0 0,-1 1 1 0 0,1-1 0 0 0,-1 1-1 0 0,0 0 1 0 0,0-1-1 0 0,0 1 1 0 0,0 0 0 0 0,0 0-1 0 0,0 0 1 0 0,-1 0 0 0 0,1-1-1 0 0,-1 1 1 0 0,0 0-1 0 0,0 0 1 0 0,0 0 0 0 0,0 0-1 0 0,-1 0 1 0 0,0 4-1 0 0,-2 4 54 0 0,0-1 0 0 0,0 1 0 0 0,-1-1 0 0 0,-1 0 0 0 0,0 0 0 0 0,0-1 0 0 0,-13 18 0 0 0,-55 58 339 0 0,66-77-385 0 0,-42 40 309 0 0,-58 44-1 0 0,-30 27-2255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5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870 41 5063 0 0,'35'-41'13446'0'0,"-47"50"-12230"0"0,-5 4-764 0 0,0 2 1 0 0,-28 31-1 0 0,-23 39 176 0 0,64-81-597 0 0,-40 57 238 0 0,-41 75 1 0 0,-27 74 627 0 0,5-8 165 0 0,62-122-681 0 0,15-22-222 0 0,-4-2 1 0 0,-49 66-1 0 0,-10-20-94 0 0,-6 6-342 0 0,98-107 243 0 0,0 0 0 0 0,0 1 1 0 0,0-1-1 0 0,0 1 0 0 0,1-1 1 0 0,-1 1-1 0 0,0-1 0 0 0,1 1 0 0 0,-1 0 1 0 0,1-1-1 0 0,-1 1 0 0 0,1 0 1 0 0,0 2-1 0 0,0-4 3 0 0,0 1 0 0 0,0-1 0 0 0,0 0 0 0 0,0 0 0 0 0,0 0 0 0 0,0 0-1 0 0,0 0 1 0 0,0 0 0 0 0,0 0 0 0 0,0 1 0 0 0,0-1 0 0 0,0 0 0 0 0,0 0 0 0 0,0 0 0 0 0,0 0 0 0 0,0 0 0 0 0,0 0 0 0 0,0 0 0 0 0,0 0 0 0 0,0 1 0 0 0,0-1 0 0 0,0 0 0 0 0,0 0 0 0 0,1 0 0 0 0,-1 0 0 0 0,0 0 0 0 0,0 0-1 0 0,0 0 1 0 0,0 0 0 0 0,0 0 0 0 0,0 0 0 0 0,0 0 0 0 0,0 0 0 0 0,1 0 0 0 0,-1 0 0 0 0,0 0 0 0 0,0 1 0 0 0,0-1 0 0 0,0 0 0 0 0,0 0 0 0 0,0 0 0 0 0,17 4-5614 0 0,9-1-1861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5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17 12871 0 0,'0'0'1164'0'0,"3"-1"-958"0"0,22-10-125 0 0,-21 9 42 0 0,-3 2-35 0 0,-1-1 1 0 0,1 1-1 0 0,0 0 1 0 0,0-1-1 0 0,-1 1 1 0 0,1 0-1 0 0,0 0 1 0 0,0 0 0 0 0,0 0-1 0 0,-1 0 1 0 0,1 0-1 0 0,0 0 1 0 0,0 0-1 0 0,0 0 1 0 0,0 0-1 0 0,-1 0 1 0 0,1 0 0 0 0,0 1-1 0 0,0-1 1 0 0,0 1-1 0 0,1-1 238 0 0,-2 0-278 0 0,0 0 1 0 0,1 0-1 0 0,-1 0 0 0 0,0 0 1 0 0,0 0-1 0 0,1 0 0 0 0,-1 1 1 0 0,0-1-1 0 0,0 0 0 0 0,0 0 1 0 0,1 0-1 0 0,-1 0 0 0 0,0 0 1 0 0,0 0-1 0 0,0 0 0 0 0,1 0 1 0 0,-1 1-1 0 0,0-1 0 0 0,0 0 1 0 0,0 0-1 0 0,0 0 0 0 0,1 0 1 0 0,-1 1-1 0 0,0-1 1 0 0,0 0-1 0 0,0 1 0 0 0,3 3 139 0 0,0 0-1 0 0,-1 0 1 0 0,0 1 0 0 0,0-1-1 0 0,0 1 1 0 0,-1 0-1 0 0,1-1 1 0 0,-1 1 0 0 0,0 0-1 0 0,0 0 1 0 0,-1 0-1 0 0,0 0 1 0 0,0 0 0 0 0,0 0-1 0 0,0 0 1 0 0,-1 0-1 0 0,1 0 1 0 0,-1 0 0 0 0,-1-1-1 0 0,-2 9 1 0 0,-21 58 789 0 0,-50 97 0 0 0,4-23-576 0 0,-26 50-333 0 0,71-148-46 0 0,-2-2-1 0 0,-37 45 1 0 0,15-30-27 0 0,-43 57-629 0 0,91-115-33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5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117 665 9991 0 0,'-18'12'557'0'0,"-37"19"-1"0"0,27-15-503 0 0,13-8 3911 0 0,15-13-3665 0 0,0 0 0 0 0,1 1 1 0 0,0-1-1 0 0,0 0 1 0 0,1 1-1 0 0,-1-1 1 0 0,1 1-1 0 0,2-5 1 0 0,21-34 646 0 0,-19 34-661 0 0,44-66 675 0 0,3 2 0 0 0,4 3-1 0 0,114-110 1 0 0,-135 148-855 0 0,1 1 0 0 0,1 2 1 0 0,2 2-1 0 0,1 2 0 0 0,1 1 1 0 0,60-24-1 0 0,-91 44-95 0 0,-1 1 0 0 0,1-1 0 0 0,0 2 0 0 0,-1-1 0 0 0,1 2 0 0 0,0-1 0 0 0,13 1 0 0 0,-17 1-6 0 0,1 1 0 0 0,-1 0 0 0 0,1 0 0 0 0,-1 1 0 0 0,1 0 0 0 0,-1 0 0 0 0,0 0 0 0 0,0 1 0 0 0,0 0 0 0 0,0 1 0 0 0,7 4 0 0 0,-3 0 10 0 0,-1 1 0 0 0,0-1 0 0 0,0 1 0 0 0,-1 1-1 0 0,-1 0 1 0 0,1 0 0 0 0,-1 1 0 0 0,-1 0 0 0 0,0 0 0 0 0,-1 1-1 0 0,0 0 1 0 0,7 20 0 0 0,-6-11 12 0 0,-1 2 0 0 0,-1-1-1 0 0,0 0 1 0 0,-2 1 0 0 0,0 0-1 0 0,-2 34 1 0 0,-2-42-18 0 0,0 0 0 0 0,-1 0 1 0 0,0 0-1 0 0,-1-1 0 0 0,-1 1 0 0 0,0-1 0 0 0,-1 0 1 0 0,-1 0-1 0 0,0-1 0 0 0,-1 0 0 0 0,0 0 0 0 0,-1 0 0 0 0,-1-1 1 0 0,0 0-1 0 0,0-1 0 0 0,-1 0 0 0 0,0 0 0 0 0,-1-1 0 0 0,-1 0 1 0 0,1-1-1 0 0,-2-1 0 0 0,-17 11 0 0 0,-14 3 47 0 0,-1-2 0 0 0,-1-2-1 0 0,-58 15 1 0 0,23-13-76 0 0,-88 9 0 0 0,153-27-470 0 0,1-1-1 0 0,-1 0 1 0 0,0-1-1 0 0,0-1 1 0 0,-19-3-1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58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570 154 5063 0 0,'54'-39'818'0'0,"50"-33"-1159"0"0,-32 30 14004 0 0,-74 43-13044 0 0,-11 6-98 0 0,0 2 0 0 0,0-1-1 0 0,1 1 1 0 0,-12 12 0 0 0,-45 49 313 0 0,51-52-654 0 0,-3 4-92 0 0,-11 12 87 0 0,-55 45 1 0 0,-108 84-29 0 0,165-134-181 0 0,1 2 1 0 0,2 0-1 0 0,1 2 0 0 0,-24 39 1 0 0,28-34 29 0 0,2 1 1 0 0,1 1 0 0 0,-17 54-1 0 0,25-61 5 0 0,2 1 0 0 0,2 0-1 0 0,1 1 1 0 0,-2 58-1 0 0,8-75-26 0 0,0 0 0 0 0,1 0 0 0 0,1 0 1 0 0,1 0-1 0 0,1 0 0 0 0,0 0 0 0 0,1-1 0 0 0,1 1 0 0 0,1-2 0 0 0,0 1 0 0 0,18 29 0 0 0,-20-40-255 0 0,0 0 0 0 0,0 0-1 0 0,0-1 1 0 0,0 1 0 0 0,1-2-1 0 0,10 9 1 0 0,10 2-7471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5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0,'0'0'1230'0'0,"4"3"-270"0"0,2 4-532 0 0,1 0 1 0 0,-1 0 0 0 0,-1 1 0 0 0,1 0-1 0 0,-1 1 1 0 0,-1-1 0 0 0,1 1 0 0 0,-1 0-1 0 0,2 9 1 0 0,4 13 404 0 0,9 46 0 0 0,30 130 1996 0 0,-38-174-2422 0 0,1 0 0 0 0,2 0 0 0 0,1-2 0 0 0,20 32 0 0 0,-7-21-50 0 0,2-2-1 0 0,38 41 1 0 0,80 62 190 0 0,-106-107-439 0 0,75 51 0 0 0,-103-79-219 0 0,-1-1 0 0 0,1 0 0 0 0,1-1 0 0 0,27 8-1 0 0,-31-11 10 0 0,1 0-1 0 0,-1-2 1 0 0,1 1-1 0 0,-1-1 1 0 0,1-1-1 0 0,22-1 1 0 0,-32 0-314 0 0,4-1-749 0 0,-6 2 1093 0 0,0 0 0 0 0,1 0 1 0 0,-1 0-1 0 0,0 0 0 0 0,1 0 1 0 0,-1 0-1 0 0,0 0 0 0 0,0 0 1 0 0,1-1-1 0 0,-1 1 0 0 0,0 0 1 0 0,0 0-1 0 0,1 0 0 0 0,-1 0 1 0 0,0 0-1 0 0,1 0 0 0 0,-1-1 1 0 0,0 1-1 0 0,0 0 0 0 0,0 0 0 0 0,1 0 1 0 0,-1-1-1 0 0,0 1 0 0 0,0 0 1 0 0,0 0-1 0 0,0-1 0 0 0,1 1 1 0 0,-1 0-1 0 0,0 0 0 0 0,0-1 1 0 0,0 1-1 0 0,0 0 0 0 0,0-1 1 0 0,0 1-1 0 0,0 0 0 0 0,0-1 1 0 0,0-3-273 0 0,0 0 0 0 0,0 0 0 0 0,-1 0 0 0 0,1 1 1 0 0,-1-1-1 0 0,0 0 0 0 0,0 0 0 0 0,-1 1 0 0 0,1-1 1 0 0,-1 0-1 0 0,0 1 0 0 0,-2-5 0 0 0,-11-16-1216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5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1049 1 15695 0 0,'-2'1'719'0'0,"-22"18"228"0"0,11-10-921 0 0,1 1 0 0 0,0 0 1 0 0,-11 12-1 0 0,-271 369 2618 0 0,130-163-1270 0 0,65-92-427 0 0,5-13-735 0 0,-191 191 0 0 0,260-291-712 0 0,24-21 231 0 0,8-10-1574 0 0,1 2 964 0 0,11-7 0 0 0,-5 2 208 0 0,17-12-552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5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11487 0 0,'-90'47'1248'0'0,"87"-44"-855"0"0,0 0 0 0 0,-1 0 0 0 0,2 0-1 0 0,-1 0 1 0 0,0 0 0 0 0,1 0-1 0 0,-1 1 1 0 0,1-1 0 0 0,0 1 0 0 0,0 0-1 0 0,0-1 1 0 0,1 1 0 0 0,-3 8 0 0 0,4-12-364 0 0,0 2 66 0 0,-1 0 0 0 0,1 0 0 0 0,0 0 0 0 0,0-1 1 0 0,1 1-1 0 0,-1 0 0 0 0,0 0 0 0 0,1-1 0 0 0,-1 1 0 0 0,1 0 0 0 0,-1-1 0 0 0,1 1 0 0 0,0 0 0 0 0,0-1 0 0 0,0 1 0 0 0,0-1 0 0 0,0 1 0 0 0,2 1 0 0 0,-2-1 87 0 0,5 2 329 0 0,4 0-334 0 0,1 0 0 0 0,0-1 0 0 0,0-1 0 0 0,0 0 0 0 0,0 0 0 0 0,1-1 0 0 0,-1 0 0 0 0,0-1 0 0 0,0-1 0 0 0,1 1 0 0 0,15-4 0 0 0,17-6 321 0 0,69-23 0 0 0,-42 11-50 0 0,-27 10-326 0 0,52-16-1604 0 0,-93 27 534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1:59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10591 0 0,'-32'22'1014'0'0,"18"-14"-592"0"0,1 1 0 0 0,0 1 0 0 0,-21 21 0 0 0,28-25 109 0 0,-4 5 498 0 0,1-1 0 0 0,-1 1 1 0 0,2 1-1 0 0,0 0 0 0 0,-11 20 0 0 0,19-32-980 0 0,0 1-1 0 0,-1 0 0 0 0,1-1 0 0 0,0 1 1 0 0,0 0-1 0 0,-1-1 0 0 0,1 1 1 0 0,0 0-1 0 0,0 0 0 0 0,0-1 1 0 0,0 1-1 0 0,0 0 0 0 0,0 0 1 0 0,0-1-1 0 0,0 2 0 0 0,1 4 637 0 0,0-5-618 0 0,-1 0 0 0 0,1 0 0 0 0,0 0 0 0 0,-1 0 1 0 0,1 0-1 0 0,0 0 0 0 0,0 0 0 0 0,0 0 1 0 0,0-1-1 0 0,0 1 0 0 0,0 0 0 0 0,1 1 0 0 0,0-1 50 0 0,1 1-12 0 0,0 0-1 0 0,1 0 1 0 0,-1-1-1 0 0,1 1 0 0 0,-1-1 1 0 0,1 0-1 0 0,-1 0 1 0 0,1 0-1 0 0,0 0 1 0 0,0-1-1 0 0,-1 1 1 0 0,1-1-1 0 0,6 0 1 0 0,6-1 401 0 0,29-6 1 0 0,-33 4-318 0 0,27-6 331 0 0,-1-1-1 0 0,39-18 1 0 0,16-4-40 0 0,28-4-1844 0 0,-118 36 8 0 0,12-3-9412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0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76 9415 0 0,'-3'1'431'0'0,"-21"7"451"0"0,0-1 0 0 0,-1-2 1 0 0,-35 4-1 0 0,43-6 5133 0 0,19-4-5646 0 0,138-23 613 0 0,-49 8-733 0 0,14-3-26 0 0,97-14 206 0 0,-137 25 36 0 0,70 1 0 0 0,-131 7-350 0 0,-3 2-3 0 0,5 7-1 0 0,-6-9-108 0 0,0 0 0 0 0,0 0 0 0 0,0 0 0 0 0,1 0 0 0 0,-1 0 0 0 0,0 1 0 0 0,0-1 0 0 0,0 0 0 0 0,0 0 0 0 0,0 0 0 0 0,0 0 0 0 0,0 1 0 0 0,0-1 0 0 0,0 0 0 0 0,0 0 0 0 0,0 0 0 0 0,0 0 0 0 0,0 1 0 0 0,0-1 0 0 0,0 0 0 0 0,0 0 0 0 0,0 0 0 0 0,0 1 0 0 0,0-1 0 0 0,0 0 0 0 0,0 0 0 0 0,0 0 0 0 0,0 0 0 0 0,-1 0 0 0 0,1 1 0 0 0,0-1 0 0 0,0 0 0 0 0,0 0 0 0 0,0 0 0 0 0,-4 7 30 0 0,0-1 1 0 0,0 0-1 0 0,-1 0 0 0 0,0 0 0 0 0,0-1 1 0 0,0 0-1 0 0,-6 5 0 0 0,-49 34 128 0 0,30-23-92 0 0,-44 30 60 0 0,-148 76 1 0 0,117-78-72 0 0,-140 45 1 0 0,230-89-74 0 0,15-5 14 0 0,0 0-1 0 0,0 0 1 0 0,0 0-1 0 0,0 0 1 0 0,0 0-1 0 0,0 1 1 0 0,1-1-1 0 0,-1 0 1 0 0,0 0-1 0 0,0 0 1 0 0,0 0-1 0 0,0 0 1 0 0,0 0-1 0 0,0 0 1 0 0,0 0-1 0 0,0 0 1 0 0,0 0-1 0 0,0 0 1 0 0,0 0-1 0 0,0 0 1 0 0,0 0-1 0 0,0 0 1 0 0,0 0-1 0 0,0 1 1 0 0,0-1-1 0 0,0 0 1 0 0,0 0-1 0 0,0 0 1 0 0,0 0-1 0 0,0 0 1 0 0,0 0-1 0 0,0 0 1 0 0,0 0-1 0 0,0 0 1 0 0,0 0-1 0 0,0 0 1 0 0,0 0-1 0 0,0 0 1 0 0,9 2-7 0 0,0-1-1 0 0,0 0 1 0 0,0 0 0 0 0,1-1 0 0 0,-1 0 0 0 0,0-1-1 0 0,15-3 1 0 0,20-1-5 0 0,43 3 190 0 0,0 3 0 0 0,164 24 0 0 0,-231-20-37 0 0,0 0 0 0 0,29 14 1 0 0,-26-11 3 0 0,-20-6-48 0 0,-1 0 0 0 0,-1-1-91 0 0,0 0 11 0 0,1 0 0 0 0,-1 0 0 0 0,0 1 0 0 0,1-1 0 0 0,-1 0 0 0 0,0 0 1 0 0,0 1-1 0 0,0-1 0 0 0,0 1 0 0 0,0-1 0 0 0,0 1 0 0 0,-1-1 0 0 0,1 1 0 0 0,0 0 0 0 0,-1-1 0 0 0,0 1 0 0 0,1 0 0 0 0,-1-1 0 0 0,0 1 0 0 0,0 0 1 0 0,1 0-1 0 0,-2-1 0 0 0,1 4 0 0 0,-2 0 0 0 0,0-1 0 0 0,-1 1-1 0 0,1-1 1 0 0,-1 0 0 0 0,0 0 0 0 0,0 0 0 0 0,0 0 0 0 0,-1 0 0 0 0,1-1 0 0 0,-1 0 0 0 0,0 1 0 0 0,0-1-1 0 0,0-1 1 0 0,-5 4 0 0 0,-9 3 73 0 0,0 0 1 0 0,-21 7-1 0 0,32-13-66 0 0,-39 14 44 0 0,-236 97-30 0 0,67-33-51 0 0,181-72-23 0 0,0 0 1 0 0,-1-3-1 0 0,0-1 0 0 0,-53 2 1 0 0,51-9 25 0 0,35 2 11 0 0,-9-3 0 0 0,10 3-1 0 0,1-1-1 0 0,0 0 1 0 0,-1 1 0 0 0,1-1-1 0 0,0 1 1 0 0,0-1 0 0 0,0 1-1 0 0,-1-1 1 0 0,1 0-1 0 0,0 1 1 0 0,0-1 0 0 0,0 1-1 0 0,0-1 1 0 0,0 0 0 0 0,0 1-1 0 0,0-1 1 0 0,0 0 0 0 0,0 1-1 0 0,0-1 1 0 0,1 1 0 0 0,-1-1-1 0 0,0 0 1 0 0,0 1-1 0 0,1-1 1 0 0,-1 1 0 0 0,0-1-1 0 0,0 1 1 0 0,1-1 0 0 0,-1 1-1 0 0,1-1 1 0 0,-1 1 0 0 0,0-1-1 0 0,1 1 1 0 0,-1-1-1 0 0,2 1 1 0 0,0-3-19 0 0,0 1 0 0 0,1 0 1 0 0,-1 0-1 0 0,1 1 0 0 0,-1-1 0 0 0,6-2 0 0 0,6-1-396 0 0,25-6 1 0 0,-2 3-4185 0 0,-28 6 2313 0 0,23-5-5423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1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0 11519 0 0,'0'0'3607'0'0,"-1"2"-2302"0"0,-8 8-346 0 0,0 0 0 0 0,0 0-1 0 0,-1-1 1 0 0,-22 16-1 0 0,31-24-944 0 0,-67 51 147 0 0,-136 78-1 0 0,163-108-144 0 0,-90 50-66 0 0,104-55 35 0 0,1 1 0 0 0,-40 35-1 0 0,58-45 11 0 0,4-4-4 0 0,-1 0 0 0 0,1 0-1 0 0,1 0 1 0 0,-1 0 0 0 0,1 1 0 0 0,-1-1 0 0 0,1 1-1 0 0,-4 9 1 0 0,5-9-52 0 0,0 0 0 0 0,0 1 0 0 0,1-1 0 0 0,0 1 0 0 0,0 0 1 0 0,0-1-1 0 0,0 1 0 0 0,1 0 0 0 0,0 6 0 0 0,0 4 25 0 0,-3 22 1 0 0,1-27 35 0 0,1-9 0 0 0,1 0 1 0 0,-1 0-1 0 0,1 0 0 0 0,-1 1 0 0 0,1-1 0 0 0,0 0 1 0 0,0 0-1 0 0,0 0 0 0 0,0 0 0 0 0,1 4 1 0 0,0-2 10 0 0,0-3 54 0 0,0 1 8 0 0,2 3 13 0 0,1-1-1 0 0,0 0 1 0 0,0 0-1 0 0,0 0 1 0 0,0 0 0 0 0,0-1-1 0 0,1 0 1 0 0,0 0-1 0 0,-1 0 1 0 0,1 0-1 0 0,0-1 1 0 0,0 1-1 0 0,1-2 1 0 0,-1 1 0 0 0,8 1-1 0 0,9 1 164 0 0,0 0-1 0 0,36-1 1 0 0,-31-2-140 0 0,235 1 767 0 0,-214-6-832 0 0,0-2 0 0 0,-1-1 0 0 0,0-3 0 0 0,70-24 0 0 0,-101 26-58 0 0,0 0 1 0 0,0-2-1 0 0,-1 1 0 0 0,0-2 1 0 0,-1 0-1 0 0,21-20 0 0 0,-31 27-21 0 0,0 1 0 0 0,-1-1 0 0 0,1 0 0 0 0,-1 0 0 0 0,0 0 0 0 0,0-1 0 0 0,0 1 0 0 0,-1-1 0 0 0,1 1 0 0 0,-1-1 0 0 0,0 0 0 0 0,-1 0 0 0 0,1 0 0 0 0,-1 0 0 0 0,0 0 0 0 0,0 0 0 0 0,0-1 0 0 0,-1 1-1 0 0,0 0 1 0 0,0 0 0 0 0,0 0 0 0 0,-1-1 0 0 0,0 1 0 0 0,0 0 0 0 0,0 0 0 0 0,-1 0 0 0 0,1 0 0 0 0,-4-6 0 0 0,4 7 9 0 0,-1 0 0 0 0,0 0 0 0 0,0 1 0 0 0,-1-1 0 0 0,1 0 0 0 0,-1 1 0 0 0,1-1 0 0 0,-1 1 0 0 0,0 0 0 0 0,-1 0 0 0 0,1 0 0 0 0,0 0 0 0 0,-5-2 0 0 0,-1 0-57 0 0,1 0 0 0 0,-1 1 0 0 0,0-1 0 0 0,0 2 0 0 0,0 0 0 0 0,-17-4 0 0 0,22 6 68 0 0,0 1 1 0 0,-1-1 0 0 0,1 1-1 0 0,-1 1 1 0 0,1-1 0 0 0,-1 0-1 0 0,1 1 1 0 0,-1 0 0 0 0,1 0-1 0 0,-1 0 1 0 0,1 1 0 0 0,0-1-1 0 0,0 1 1 0 0,0 0-1 0 0,0 0 1 0 0,-7 5 0 0 0,-13 13 75 0 0,1 1-1 0 0,1 1 1 0 0,1 1 0 0 0,-28 39 0 0 0,46-60-49 0 0,2-1-9 0 0,1-1 0 0 0,-1 1 0 0 0,0 0 0 0 0,1 0 0 0 0,-1 0 1 0 0,1-1-1 0 0,-1 1 0 0 0,1 0 0 0 0,-1 0 0 0 0,1 0 0 0 0,-1 0 0 0 0,1 0 0 0 0,0 0 0 0 0,0 0 0 0 0,-1 0 0 0 0,1 0 0 0 0,0 0 0 0 0,0 1 1 0 0,0-1 8 0 0,0 1 1 0 0,-1-1 0 0 0,1 0 0 0 0,0 1 0 0 0,0-1 0 0 0,0 0-1 0 0,0 0 1 0 0,0 1 0 0 0,1-1 0 0 0,-1 0 0 0 0,0 1 0 0 0,1-1-1 0 0,-1 0 1 0 0,1 0 0 0 0,-1 1 0 0 0,1-1 0 0 0,-1 0 0 0 0,1 0-1 0 0,1 1 1 0 0,0 1 13 0 0,0-1-1 0 0,0 1 0 0 0,1-1 0 0 0,-1 0 1 0 0,1 0-1 0 0,0 0 0 0 0,4 2 1 0 0,6 2-16 0 0,0-1 0 0 0,25 8 0 0 0,-32-11-62 0 0,41 16-2809 0 0,-45-17 1395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0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16 11975 0 0,'-16'-3'793'0'0,"-7"-1"212"0"0,-47-4 0 0 0,69 8-850 0 0,0 0 1 0 0,1 0-1 0 0,-1 0 0 0 0,0 0 0 0 0,1 0 1 0 0,-1 0-1 0 0,1 0 0 0 0,-1 0 1 0 0,0 1-1 0 0,1-1 0 0 0,-1 0 1 0 0,1 0-1 0 0,-1 1 0 0 0,0-1 1 0 0,1 0-1 0 0,-1 1 0 0 0,1-1 1 0 0,-2 1-1 0 0,1 0 379 0 0,1-1-492 0 0,0 0-1 0 0,0 0 1 0 0,0 0 0 0 0,-1 1-1 0 0,1-1 1 0 0,0 0-1 0 0,0 0 1 0 0,0 0-1 0 0,0 0 1 0 0,0 0 0 0 0,0 0-1 0 0,0 0 1 0 0,-1 0-1 0 0,1 0 1 0 0,0 0-1 0 0,0 0 1 0 0,0 1 0 0 0,0-1-1 0 0,0 0 1 0 0,0 0-1 0 0,0 0 1 0 0,0 0 0 0 0,0 0-1 0 0,0 0 1 0 0,0 1-1 0 0,0-1 1 0 0,0 0-1 0 0,0 0 1 0 0,0 0 0 0 0,0 0-1 0 0,0 0 1 0 0,0 0-1 0 0,0 1 1 0 0,0-1-1 0 0,0 0 1 0 0,0 0 0 0 0,0 0-1 0 0,0 6 75 0 0,1-1 0 0 0,0 0 0 0 0,0 1-1 0 0,0-1 1 0 0,1 0 0 0 0,0 0 0 0 0,0 0-1 0 0,0 0 1 0 0,1 0 0 0 0,2 4 0 0 0,36 48 95 0 0,-30-43-93 0 0,101 122 677 0 0,6-4 0 0 0,222 192 0 0 0,-297-287-621 0 0,167 157 580 0 0,-194-176-701 0 0,-1 0 0 0 0,0 1 0 0 0,-2 1 0 0 0,0 0 0 0 0,-2 1 0 0 0,0 0 1 0 0,11 32-1 0 0,-17-41-35 0 0,-2 0 1 0 0,1 1-1 0 0,-2 0 0 0 0,0-1 1 0 0,0 1-1 0 0,-1 0 1 0 0,-1 0-1 0 0,0 0 1 0 0,-1 0-1 0 0,0 0 1 0 0,-1-1-1 0 0,0 1 1 0 0,-1 0-1 0 0,0-1 1 0 0,-7 14-1 0 0,1-6 47 0 0,-2-1 0 0 0,-1 0 1 0 0,0-1-1 0 0,-1-1 0 0 0,-1 0 0 0 0,-1 0 0 0 0,0-1 1 0 0,-1-1-1 0 0,-28 20 0 0 0,-14 6 302 0 0,-100 52-1 0 0,98-60-632 0 0,-1-4 0 0 0,-1-1 0 0 0,-87 24 0 0 0,144-50 193 0 0,-1-1 0 0 0,1 0 0 0 0,-1-1 0 0 0,1 1 0 0 0,-1-1 0 0 0,1 0 0 0 0,-10-1 0 0 0,13 0-35 0 0,-1 1 39 0 0,-7-3 5 0 0,8 2-8 0 0,2-1-90 0 0,0 0 106 0 0,1-1-1 0 0,-1 1 1 0 0,1 0 0 0 0,0 0-1 0 0,0 0 1 0 0,0 0-1 0 0,0 0 1 0 0,0 0-1 0 0,0 0 1 0 0,0 1-1 0 0,1-1 1 0 0,-1 0-1 0 0,0 1 1 0 0,1-1 0 0 0,3-2-1 0 0,3-2-912 0 0,0 1-1 0 0,14-8 1 0 0,-11 7-544 0 0,12-7-5697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43:3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0 919 0 0,'-3'2'67'0'0,"-15"12"325"0"0,13-12 104 0 0,-1 0 643 0 0,-4 1-25 0 0,7-2 274 0 0,1 0-1237 0 0,-9 4-1228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43:4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3223 0 0,'0'0'3195'0'0,"3"0"-2994"0"0,15-2 111 0 0,4 0-282 0 0,-17 4-38 0 0,-2-1 1 0 0,2 1-46 0 0,5 2 61 0 0,-8-3 1762 0 0,1-1-1252 0 0,11 0 4420 0 0,-11 0-4770 0 0,31-4 667 0 0,-19 4-822 0 0,5-2-25 0 0,0 2-36 0 0,8 1 35 0 0,-24-1 14 0 0,23-5-1 0 0,-21 4 0 0 0,24-7 0 0 0,-14 4-6 0 0,-9 2 41 0 0,1 0-1 0 0,-1 0 1 0 0,1-1-1 0 0,10-6 1 0 0,-16 8 44 0 0,6 0 63 0 0,1-1 1 0 0,-1 0 0 0 0,0 0-1 0 0,9-4 1 0 0,-16 5-130 0 0,0 0 1 0 0,0 1-1 0 0,0-1 0 0 0,0 1 1 0 0,1-1-1 0 0,-1 1 0 0 0,0-1 1 0 0,0 1-1 0 0,0 0 0 0 0,0 0 1 0 0,2-1-1 0 0,7 1 100 0 0,6-2-97 0 0,14 2-16 0 0,0 2 0 0 0,101 0 0 0 0,-117-2 0 0 0,8 0 0 0 0,36-6 0 0 0,-20 4 0 0 0,20-5 64 0 0,-18 3-10 0 0,-34 3-47 0 0,-1 1-4 0 0,22 3-3 0 0,11 6 0 0 0,-29-7-16 0 0,0 1 0 0 0,-1 0 0 0 0,1 0-1 0 0,-1 1 1 0 0,10 7 0 0 0,-12-9-64 0 0,8 3 7 0 0,10 4-18 0 0,3 1 32 0 0,-24-9 59 0 0,-1-1 0 0 0,1 1 0 0 0,-1-1 0 0 0,0 1 0 0 0,0-1 0 0 0,0 0 0 0 0,0 0 0 0 0,1 0 0 0 0,2 0 0 0 0,22 0 0 0 0,7-1 0 0 0,40 0 0 0 0,2 3 0 0 0,-56-2 0 0 0,-10 0 0 0 0,16 2 0 0 0,-19-1 6 0 0,0 0 0 0 0,0 0 0 0 0,0 0 0 0 0,0 1 0 0 0,0 0 0 0 0,-1 0 0 0 0,8 4 0 0 0,34 13 10 0 0,-43-16-16 0 0,0 0 0 0 0,20 2 12 0 0,-10-3 52 0 0,0-1 0 0 0,1 0 1 0 0,-1-1-1 0 0,30-4 0 0 0,60-17 233 0 0,-32 5-212 0 0,-20 9-32 0 0,-21 1-53 0 0,65-7 0 0 0,-91 13 0 0 0,22-5 0 0 0,51-3 0 0 0,25-10-1 0 0,76-12 66 0 0,-89 24-65 0 0,-24 3 0 0 0,-23 2-26 0 0,0 2 0 0 0,-1 2 0 0 0,53 11 0 0 0,-84-12-14 0 0,105 6-312 0 0,-93-5 311 0 0,42-2 1 0 0,-12-1 41 0 0,57 0 117 0 0,-90-2-88 0 0,-1 0 0 0 0,1-1 1 0 0,35-11-1 0 0,4 0 47 0 0,-48 11-65 0 0,39-7 114 0 0,79-5-1 0 0,-24 4-48 0 0,-62 8-77 0 0,-27 1 0 0 0,0 1 0 0 0,1 1 0 0 0,27 2 0 0 0,6 8 0 0 0,-32-5 0 0 0,0-2 0 0 0,-1 0 0 0 0,38 0 0 0 0,76-21 343 0 0,-121 16-298 0 0,135-15 600 0 0,-61 9-486 0 0,-56 6-159 0 0,44 3 0 0 0,-20 1 0 0 0,40 5 0 0 0,39-16 72 0 0,-30 1-16 0 0,-65 4 3 0 0,-1-1 0 0 0,38-10-1 0 0,14-3 126 0 0,1 2 10 0 0,64-8 50 0 0,-130 22-237 0 0,0 1 0 0 0,0 1 0 0 0,0 1-1 0 0,38 7 1 0 0,81 15-7 0 0,-68-12 0 0 0,-45-7 0 0 0,-1-2 0 0 0,57-2 0 0 0,56-15 0 0 0,-37 2 0 0 0,-10 2 29 0 0,53-3 73 0 0,-125 13-90 0 0,0 1 0 0 0,0 1 1 0 0,0 2-1 0 0,36 7 0 0 0,2 6-369 0 0,111 44 0 0 0,-154-53 298 0 0,1-1 0 0 0,0-1 1 0 0,19 3-1 0 0,7 2 24 0 0,-17-4 36 0 0,1-1-1 0 0,-1-2 0 0 0,51 1 1 0 0,86-13-29 0 0,-104 5-10 0 0,-5-1 38 0 0,-29 2 0 0 0,-1 1 0 0 0,1 1 0 0 0,36 3 0 0 0,-21 3 0 0 0,-10-2 0 0 0,35 8 0 0 0,95 22-434 0 0,-95-21 155 0 0,12 2-97 0 0,70 14-199 0 0,-13-9 289 0 0,-114-17 231 0 0,31 1 51 0 0,0-3 1 0 0,73-9-1 0 0,21-8 203 0 0,-33 7-61 0 0,116-7 144 0 0,-72 15-269 0 0,-98 5-13 0 0,12 0 0 0 0,-22-4-4 0 0,120-9 168 0 0,-65-5 280 0 0,115-33 0 0 0,-161 32-167 0 0,2 2 0 0 0,-1 4 0 0 0,89-6 0 0 0,-110 17-193 0 0,-24-1-73 0 0,-8 0 32 0 0,8 5-33 0 0,3-2-10 0 0,0-3 0 0 0,5-1-111 0 0,-16 2-35 0 0,0 2-158 0 0,4 1-1173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1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20 1839 0 0,'-1'-2'134'0'0,"1"0"-106"0"0,-6-13 8114 0 0,-9 45-5600 0 0,7-5-1623 0 0,1 1 1 0 0,-6 45-1 0 0,2 56 53 0 0,-2 15-628 0 0,-6-37-260 0 0,-44 143-1 0 0,-64 92-34 0 0,-52 36 15 0 0,69-184-53 0 0,62-124 117 0 0,46-67 7 0 0,3-8-111 0 0,-1 1 1 0 0,1-1 0 0 0,1 0 0 0 0,-1 0-1 0 0,1 0 1 0 0,0 1 0 0 0,4-9 0 0 0,26-45 23 0 0,-13 27 43 0 0,15-34 111 0 0,69-122 437 0 0,-76 145-481 0 0,1 1-1 0 0,3 2 0 0 0,43-46 1 0 0,-73 84-126 0 0,0 3-23 0 0,-1-1 1 0 0,0 1-1 0 0,1-1 1 0 0,-1 1-1 0 0,1-1 1 0 0,-1 1-1 0 0,1-1 1 0 0,-1 1-1 0 0,1 0 1 0 0,-1-1-1 0 0,1 1 1 0 0,-1 0 0 0 0,1-1-1 0 0,-1 1 1 0 0,1 0-1 0 0,0 0 1 0 0,-1-1-1 0 0,1 1 1 0 0,1 0-1 0 0,0 0 0 0 0,-1 0 0 0 0,1 0 0 0 0,0 0 0 0 0,0 0 0 0 0,-1 0 0 0 0,1 0 0 0 0,0 0 0 0 0,-1 1 0 0 0,1-1-1 0 0,0 1 1 0 0,-1-1 0 0 0,1 1 0 0 0,0 0 0 0 0,-1 0 0 0 0,1 0 0 0 0,-1-1 0 0 0,0 2 0 0 0,1-1 0 0 0,2 2 0 0 0,0 1 7 0 0,5 5-10 0 0,0 1 1 0 0,-1 0 0 0 0,0 1-1 0 0,-1 0 1 0 0,0 0 0 0 0,0 1-1 0 0,6 17 1 0 0,7 9 53 0 0,-10-19-46 0 0,-3-5-4 0 0,1-1 1 0 0,1 1-1 0 0,0-1 0 0 0,20 20 1 0 0,-19-22-1 0 0,1-1-10 0 0,6 8 41 0 0,-15-14-28 0 0,0-2-5 0 0,-1 1 1 0 0,1 0 0 0 0,-1-1 0 0 0,0 1 0 0 0,0 0-1 0 0,1 3 1 0 0,-3 4 10 0 0,0-5-5 0 0,0 0 15 0 0,0-1 0 0 0,0 1-1 0 0,-1 0 1 0 0,0-1 0 0 0,0 0 0 0 0,0 1-1 0 0,0-1 1 0 0,-1 0 0 0 0,1 0 0 0 0,-1 0-1 0 0,0 0 1 0 0,-1-1 0 0 0,1 1 0 0 0,-6 4-1 0 0,-6 3 66 0 0,0 1 0 0 0,-24 11 0 0 0,8-4 4 0 0,-71 46-233 0 0,-164 76-1 0 0,260-138 111 0 0,1 0 0 0 0,-1-1 0 0 0,0 1 0 0 0,0-1 0 0 0,0 0 1 0 0,0-1-1 0 0,0 1 0 0 0,-1-1 0 0 0,1-1 1 0 0,-13 1-1 0 0,19-2 14 0 0,0 1 0 0 0,0-1 0 0 0,-1 0 0 0 0,1 0 0 0 0,0 0 0 0 0,0 0 0 0 0,0 1 0 0 0,0-1 0 0 0,0 0-1 0 0,0 0 1 0 0,0 0 0 0 0,0 0 0 0 0,1-1 0 0 0,-1 2 10 0 0,1-7-55 0 0,1 1 0 0 0,0-1 1 0 0,1 1-1 0 0,0-1 0 0 0,0 1 0 0 0,0 0 1 0 0,6-7-1 0 0,30-39-1000 0 0,-36 48 893 0 0,18-20-852 0 0,-1 3-44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1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9 5063 0 0,'-1'0'232'0'0,"-10"-4"15"0"0,-9-1-230 0 0,9 8 271 0 0,10-3 15 0 0,0 1 0 0 0,0-1 0 0 0,0 1-1 0 0,0 0 1 0 0,0-1 0 0 0,0 1 0 0 0,0 0-1 0 0,0 0 1 0 0,0 0 0 0 0,0 0-1 0 0,1-1 1 0 0,-1 1 0 0 0,0 0 0 0 0,1 0-1 0 0,-1 0 1 0 0,1 0 0 0 0,-1 1 0 0 0,1-1-1 0 0,-1 2 1 0 0,0 0 1 0 0,1 0-1 0 0,-1 0 0 0 0,1 1 1 0 0,0-1-1 0 0,0 0 1 0 0,0 0-1 0 0,1 5 0 0 0,0-1-145 0 0,1 1-1 0 0,0-1 1 0 0,0 0-1 0 0,1 0 0 0 0,0-1 1 0 0,4 9-1 0 0,2-1 26 0 0,1-1-1 0 0,1 0 1 0 0,15 15-1 0 0,42 33 308 0 0,-45-42-326 0 0,65 55 352 0 0,-41-37-56 0 0,-2 2 0 0 0,73 82 0 0 0,-95-92-389 0 0,-1 2 0 0 0,-1 1 0 0 0,-2 0 0 0 0,-1 1 0 0 0,21 56 0 0 0,-31-67-46 0 0,-1 2-1 0 0,0-1 1 0 0,-2 1 0 0 0,-1 0-1 0 0,-1 0 1 0 0,-1 0-1 0 0,-2 1 1 0 0,0-1 0 0 0,-5 41-1 0 0,-1-35-8 0 0,-1 1 0 0 0,-2-1 0 0 0,-1-1 0 0 0,-1 0 0 0 0,-1 0 0 0 0,-1-1 0 0 0,-2-1 0 0 0,-29 42 0 0 0,23-42 81 0 0,-1-2-1 0 0,-1 0 1 0 0,-51 41-1 0 0,34-36-65 0 0,-1-2-1 0 0,-46 24 1 0 0,57-38-191 0 0,20-10-36 0 0,1 1 0 0 0,-1 0 1 0 0,-16 12-1 0 0,25-16-65 0 0,-6 4 409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2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44 5527 0 0,'0'0'1630'0'0,"6"-11"2807"0"0,14-15 3840 0 0,-30 32-7626 0 0,7-3-527 0 0,-21 13 44 0 0,-1 1 21 0 0,-32 28-1 0 0,-145 138-113 0 0,192-174-26 0 0,0 1 0 0 0,-12 16 0 0 0,19-23-23 0 0,1 0 0 0 0,0 1 1 0 0,0-1-1 0 0,0 1 0 0 0,0 0 1 0 0,0-1-1 0 0,1 1 0 0 0,0 0 1 0 0,0 0-1 0 0,0 0 0 0 0,0 0 1 0 0,0 5-1 0 0,1-8-19 0 0,0 0 0 0 0,0-1 0 0 0,1 1 0 0 0,-1 0 0 0 0,0-1 1 0 0,0 1-1 0 0,1 0 0 0 0,-1-1 0 0 0,0 1 0 0 0,1-1 0 0 0,-1 1 0 0 0,1-1 0 0 0,-1 1 0 0 0,1-1 0 0 0,-1 1 0 0 0,1-1 0 0 0,-1 1 0 0 0,1-1 0 0 0,-1 0 0 0 0,2 1 1 0 0,0 1 15 0 0,1 0-3 0 0,0 0-1 0 0,-1-1 0 0 0,1 1 1 0 0,1 0-1 0 0,-1-1 0 0 0,0 0 1 0 0,0 0-1 0 0,0 0 0 0 0,1 0 1 0 0,-1 0-1 0 0,0-1 0 0 0,1 1 1 0 0,-1-1-1 0 0,1 0 0 0 0,-1 0 1 0 0,0 0-1 0 0,5-1 0 0 0,5-1 108 0 0,1-1 0 0 0,25-8-1 0 0,218-91 482 0 0,-231 90-623 0 0,-15 8-10 0 0,0-1-1 0 0,-1 0 1 0 0,1-1 0 0 0,-1 0 0 0 0,-1 0 0 0 0,1-1 0 0 0,13-12 0 0 0,-23 18 13 0 0,1 0-1 0 0,0 0 0 0 0,0 0 1 0 0,0 0-1 0 0,-1 0 0 0 0,1 0 1 0 0,0 0-1 0 0,-1 0 1 0 0,1 0-1 0 0,-1 0 0 0 0,1 0 1 0 0,-1 0-1 0 0,0-1 0 0 0,1 1 1 0 0,-1 0-1 0 0,0 0 1 0 0,0-1-1 0 0,0 1 0 0 0,0 0 1 0 0,0 0-1 0 0,0-1 1 0 0,-1-1-1 0 0,1 2 0 0 0,-1-1 0 0 0,0 0 0 0 0,0 0 0 0 0,0 1 0 0 0,0-1 0 0 0,0 1 0 0 0,0-1 0 0 0,-1 1 0 0 0,1-1 0 0 0,0 1 0 0 0,-1 0 0 0 0,1 0 0 0 0,-3-2 0 0 0,-4-2-46 0 0,-1 1 0 0 0,0-1 0 0 0,0 1-1 0 0,-12-3 1 0 0,-28-6-195 0 0,35 10 149 0 0,1 0 0 0 0,0-1 1 0 0,-21-8-1 0 0,34 11 85 0 0,-1 1 0 0 0,0 0 1 0 0,0-1-1 0 0,0 1 0 0 0,0-1 0 0 0,1 1 1 0 0,-1-1-1 0 0,0 0 0 0 0,0 1 1 0 0,1-1-1 0 0,-1 0 0 0 0,0 0 0 0 0,1 1 1 0 0,-1-1-1 0 0,1 0 0 0 0,-1 0 0 0 0,1 0 1 0 0,-1 0-1 0 0,1 1 0 0 0,0-1 1 0 0,0 0-1 0 0,-1-2 0 0 0,1 2 16 0 0,0-1 0 0 0,0 1 1 0 0,1-1-1 0 0,-1 1 0 0 0,0-1 0 0 0,1 1 0 0 0,-1 0 0 0 0,1-1 1 0 0,-1 1-1 0 0,1-1 0 0 0,0 1 0 0 0,-1 0 0 0 0,3-2 0 0 0,3-4-917 0 0,0-1 0 0 0,1 2 0 0 0,14-12 0 0 0,-14 12-1654 0 0,19-16-3809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2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1044 13823 0 0,'5'-4'386'0'0,"0"0"1"0"0,-1-1-1 0 0,1 1 0 0 0,-1-1 0 0 0,0 0 0 0 0,0 0 0 0 0,0-1 0 0 0,0 1 0 0 0,-1-1 0 0 0,0 0 0 0 0,3-10 1 0 0,70-220 3863 0 0,79-316-4206 0 0,-155 551-45 0 0,13-79-594 0 0,-13 71 405 0 0,1-1-1 0 0,-1 1 1 0 0,-1-1 0 0 0,0 1 0 0 0,0-1-1 0 0,-3-10 1 0 0,3 18 149 0 0,1 1-1 0 0,0-1 1 0 0,-1 1 0 0 0,1 0-1 0 0,-1-1 1 0 0,1 1 0 0 0,-1 0-1 0 0,0-1 1 0 0,0 1 0 0 0,1 0-1 0 0,-1 0 1 0 0,0 0 0 0 0,0 0-1 0 0,0-1 1 0 0,0 2 0 0 0,0-1-1 0 0,-1 0 1 0 0,1 0 0 0 0,0 0-1 0 0,0 0 1 0 0,-2 0 0 0 0,1 1 23 0 0,1 0 0 0 0,0 0 1 0 0,-1 0-1 0 0,1 0 1 0 0,-1 0-1 0 0,1 0 1 0 0,0 0-1 0 0,-1 0 0 0 0,1 1 1 0 0,0-1-1 0 0,-1 1 1 0 0,1-1-1 0 0,0 1 1 0 0,-1-1-1 0 0,1 1 1 0 0,0 0-1 0 0,0 0 0 0 0,0-1 1 0 0,0 1-1 0 0,-1 0 1 0 0,0 2-1 0 0,-10 9-17 0 0,1 0 0 0 0,1 0 0 0 0,0 1 0 0 0,-11 20 0 0 0,-28 60 108 0 0,43-80-76 0 0,-99 213 542 0 0,25-52-31 0 0,-252 619 790 0 0,243-577-1076 0 0,-19-9-397 0 0,92-181-386 0 0,-1-1 1 0 0,-21 23 0 0 0,12-21-1038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2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7367 0 0,'0'0'667'0'0,"3"0"-43"0"0,32 6 6454 0 0,6 1-1457 0 0,-1-4-3840 0 0,199-15-550 0 0,-110 1-1122 0 0,31 2-3666 0 0,-114 5-4085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2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0 6447 0 0,'0'0'586'0'0,"-1"2"-486"0"0,-7 9 2136 0 0,0 0 1 0 0,-5 14-1 0 0,-11 28 1163 0 0,-4 7-2291 0 0,-188 297 1254 0 0,130-235-2165 0 0,-30 47-94 0 0,-5 49-60 0 0,118-211-186 0 0,1-4-80 0 0,1-1 0 0 0,0 0 0 0 0,0 1 0 0 0,0 0 0 0 0,0-1 0 0 0,1 1 0 0 0,-2 3 0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2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186 557 4607 0 0,'0'-12'11815'0'0,"0"5"-10590"0"0,0 5-237 0 0,-1 0-600 0 0,-2-14 131 0 0,1 10-371 0 0,0 0-1 0 0,1 0 1 0 0,0-1 0 0 0,0 1-1 0 0,1 0 1 0 0,-1 0 0 0 0,1-1-1 0 0,1 1 1 0 0,-1 0-1 0 0,1-1 1 0 0,0 1 0 0 0,1 0-1 0 0,-1 0 1 0 0,4-6 0 0 0,4-8-97 0 0,2 1 0 0 0,1 1 1 0 0,0 0-1 0 0,1 0 1 0 0,1 1-1 0 0,0 1 1 0 0,2 0-1 0 0,23-19 1 0 0,15-5 121 0 0,81-48 1 0 0,-100 67-174 0 0,1 3 0 0 0,42-17 0 0 0,-54 26 0 0 0,-1 1 0 0 0,1 2 0 0 0,1 0 0 0 0,39-3 0 0 0,-53 8 29 0 0,-1 1-1 0 0,0 0 0 0 0,1 0 1 0 0,-1 1-1 0 0,0 1 1 0 0,1 0-1 0 0,-1 0 0 0 0,0 1 1 0 0,16 6-1 0 0,-20-6-5 0 0,0 1 0 0 0,0-1-1 0 0,0 1 1 0 0,-1 0 0 0 0,0 0 0 0 0,0 1-1 0 0,0-1 1 0 0,0 1 0 0 0,-1 0 0 0 0,1 1-1 0 0,-1-1 1 0 0,-1 1 0 0 0,1-1 0 0 0,-1 1-1 0 0,5 12 1 0 0,-4-5 30 0 0,-1 0-1 0 0,0 0 1 0 0,0 0-1 0 0,-2 0 1 0 0,1 0-1 0 0,-2 0 1 0 0,0 0-1 0 0,0 0 1 0 0,-1 0-1 0 0,-1 0 1 0 0,-6 24-1 0 0,3-18-13 0 0,-1-1-1 0 0,0-1 1 0 0,-2 1 0 0 0,0-1-1 0 0,0-1 1 0 0,-2 1-1 0 0,-19 25 1 0 0,6-17-1 0 0,0-1 0 0 0,-1-1 0 0 0,-1-1 0 0 0,-1-1 0 0 0,-2-2 0 0 0,1 0 1 0 0,-2-2-1 0 0,0-1 0 0 0,-60 22 0 0 0,39-20-209 0 0,-1-2 1 0 0,-1-3-1 0 0,0-2 0 0 0,-1-2 1 0 0,-77 3-1 0 0,99-11-288 0 0,1 0 0 0 0,-1-2 0 0 0,0-1-1 0 0,-46-10 1 0 0,74 11 358 0 0,1 1-21 0 0,0-1-1 0 0,0 1 1 0 0,0-1-1 0 0,0 1 1 0 0,0-1-1 0 0,0 0 1 0 0,0 0-1 0 0,0 0 1 0 0,0 0-1 0 0,1 0 1 0 0,-1 0-1 0 0,0 0 1 0 0,1-1-1 0 0,-2-1 1 0 0,-1-7-948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1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439 287 11975 0 0,'0'0'6567'0'0,"2"2"-6160"0"0,-1-1-272 0 0,1 0 1 0 0,0 0-1 0 0,0 0 1 0 0,0 0-1 0 0,0-1 1 0 0,0 1-1 0 0,0 0 1 0 0,0-1-1 0 0,1 0 1 0 0,-1 1 0 0 0,0-1-1 0 0,0 0 1 0 0,0 0-1 0 0,0 0 1 0 0,4-1-1 0 0,-2 0-26 0 0,0 0-1 0 0,1 0 1 0 0,-1-1-1 0 0,0 1 1 0 0,0-1-1 0 0,0 0 1 0 0,4-3-1 0 0,2-3-38 0 0,0 1 0 0 0,0-1 0 0 0,-1-1 0 0 0,13-15 0 0 0,-19 20-77 0 0,0 0 0 0 0,-1 1 0 0 0,0-1-1 0 0,0 0 1 0 0,0 0 0 0 0,0 0 0 0 0,-1 0 0 0 0,1-1 0 0 0,-1 1-1 0 0,0 0 1 0 0,0-1 0 0 0,-1 1 0 0 0,1-1 0 0 0,-1 1 0 0 0,0-1-1 0 0,0 1 1 0 0,-1 0 0 0 0,1-1 0 0 0,-1 1 0 0 0,0-1 0 0 0,0 1-1 0 0,-1 0 1 0 0,1 0 0 0 0,-1 0 0 0 0,0 0 0 0 0,0 0 0 0 0,0 0-1 0 0,-4-5 1 0 0,-6-10-130 0 0,6 9 43 0 0,0 1 0 0 0,-1 0 0 0 0,-8-9 0 0 0,12 15 51 0 0,-1 0-1 0 0,0 0 1 0 0,1 0-1 0 0,-1 1 0 0 0,0-1 1 0 0,-1 1-1 0 0,1 0 1 0 0,0 0-1 0 0,-1 0 1 0 0,-6-1-1 0 0,2 1-16 0 0,0 0 0 0 0,0 1 0 0 0,-1 1 0 0 0,1 0 0 0 0,0 0 0 0 0,0 0-1 0 0,0 1 1 0 0,-10 3 0 0 0,-8 2-16 0 0,-35 13 0 0 0,37-10 61 0 0,2 1 0 0 0,-1 2 1 0 0,-39 26-1 0 0,24-11 7 0 0,-42 40 0 0 0,77-64 24 0 0,0 1-1 0 0,0 0 0 0 0,1 0 1 0 0,-1 1-1 0 0,1-1 0 0 0,0 0 1 0 0,0 1-1 0 0,0 0 0 0 0,1 0 1 0 0,0 0-1 0 0,0 0 0 0 0,-2 6 1 0 0,3-7 27 0 0,1 1 0 0 0,-1-1 0 0 0,1 0-1 0 0,0 0 1 0 0,0 0 0 0 0,0 0 0 0 0,1 1 0 0 0,0-1 0 0 0,-1 0 0 0 0,1 0 0 0 0,1 0 0 0 0,-1 0 0 0 0,1 0 0 0 0,-1-1 0 0 0,1 1 0 0 0,4 5 0 0 0,0 0 70 0 0,0-1 0 0 0,1 1 1 0 0,1-2-1 0 0,-1 1 0 0 0,1-1 1 0 0,1 0-1 0 0,-1 0 1 0 0,1-1-1 0 0,0 0 0 0 0,1-1 1 0 0,11 5-1 0 0,-5-3-9 0 0,-1-2 0 0 0,1 1-1 0 0,0-2 1 0 0,0 0 0 0 0,1-1-1 0 0,25 1 1 0 0,-34-3-66 0 0,0-1 1 0 0,0-1-1 0 0,0 1 0 0 0,15-4 1 0 0,-20 3-27 0 0,0 0 0 0 0,0 0 0 0 0,0 0 0 0 0,-1 0 0 0 0,1 0 0 0 0,0-1 0 0 0,0 0 0 0 0,-1 1 0 0 0,1-1 0 0 0,-1 0 0 0 0,0 0 0 0 0,1-1 0 0 0,-1 1 0 0 0,0 0 0 0 0,2-4 0 0 0,-1 2 14 0 0,0-1-1 0 0,0 1 1 0 0,0-1 0 0 0,-1 0-1 0 0,0 0 1 0 0,0 0-1 0 0,0 0 1 0 0,0 0 0 0 0,1-11-1 0 0,-1-2 37 0 0,2-6-6 0 0,1-30-1 0 0,-5 53-108 0 0,-1 14-384 0 0,-1-1 466 0 0,-1 1-1 0 0,0-1 1 0 0,0 0 0 0 0,-2 0 0 0 0,-10 21-1 0 0,10-23 5 0 0,-105 204 219 0 0,50-101-232 0 0,50-90 10 0 0,-11 33 0 0 0,-3 8-26 0 0,3-8-84 0 0,20-54-336 0 0,2-3 275 0 0,0 0 0 0 0,0 1-1 0 0,0-1 1 0 0,0 0 0 0 0,0 1 0 0 0,-1-1-1 0 0,1 0 1 0 0,0 0 0 0 0,0 0 0 0 0,0-2-1 0 0,2 0-874 0 0,13-14-6670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52 15031 0 0,'0'-2'687'0'0,"0"-47"2621"0"0,-6 59-2834 0 0,3-6-383 0 0,-45 76 1063 0 0,-52 117 0 0 0,13-20-246 0 0,-83 106-296 0 0,-13-8-460 0 0,104-158-135 0 0,-125 249-826 0 0,197-350-462 0 0,1 1-4195 0 0,4-4-1449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2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631 138 14799 0 0,'29'-22'1167'0'0,"8"-8"-614"0"0,-36 29-444 0 0,0 0-1 0 0,1 0 0 0 0,-1-1 1 0 0,0 1-1 0 0,0 0 0 0 0,0 0 0 0 0,0-1 1 0 0,-1 1-1 0 0,1-1 0 0 0,0 1 1 0 0,-1-1-1 0 0,1 1 0 0 0,0-1 1 0 0,-1 1-1 0 0,0-1 0 0 0,1 1 1 0 0,-1-1-1 0 0,0 0 0 0 0,0 1 1 0 0,0-1-1 0 0,0 0 0 0 0,0 1 1 0 0,0-1-1 0 0,-1 1 0 0 0,1-1 1 0 0,0 0-1 0 0,-1 1 0 0 0,1-1 0 0 0,-1 1 1 0 0,0-1-1 0 0,0 1 0 0 0,1 0 1 0 0,-1-1-1 0 0,-2-1 0 0 0,1 0 11 0 0,-1 0 0 0 0,0 0 0 0 0,1 1-1 0 0,-1-1 1 0 0,0 1 0 0 0,-1 0-1 0 0,1 0 1 0 0,0 0 0 0 0,-1 0 0 0 0,1 1-1 0 0,-1-1 1 0 0,1 1 0 0 0,-7-2 0 0 0,2 3-98 0 0,0-1 0 0 0,1 1 0 0 0,-1 0 0 0 0,0 0 0 0 0,1 1 0 0 0,-1 0 0 0 0,1 1 0 0 0,-1 0 0 0 0,1 0 0 0 0,-1 0 0 0 0,1 1 0 0 0,0 0 0 0 0,0 0 1 0 0,-8 6-1 0 0,-11 8-30 0 0,1 0 1 0 0,-26 25-1 0 0,-119 119 96 0 0,75-67 10 0 0,83-83-56 0 0,-16 15 117 0 0,-40 49-1 0 0,61-66-92 0 0,0 0-1 0 0,1 1 0 0 0,0 0 1 0 0,1 0-1 0 0,0 0 0 0 0,1 0 1 0 0,0 1-1 0 0,1-1 0 0 0,0 1 1 0 0,-2 14-1 0 0,4-22-42 0 0,1 0 0 0 0,-1 0 1 0 0,1 0-1 0 0,0 0 0 0 0,0 0 0 0 0,1 0 0 0 0,-1 0 0 0 0,1 0 0 0 0,-1 0 1 0 0,1 0-1 0 0,0 0 0 0 0,0 0 0 0 0,0 0 0 0 0,1 0 0 0 0,-1 0 1 0 0,1-1-1 0 0,-1 1 0 0 0,1-1 0 0 0,0 1 0 0 0,0-1 0 0 0,0 1 0 0 0,0-1 1 0 0,0 0-1 0 0,1 0 0 0 0,-1 0 0 0 0,1-1 0 0 0,-1 1 0 0 0,5 2 0 0 0,0-1 10 0 0,0-1 0 0 0,0 0 0 0 0,0 0 0 0 0,0 0-1 0 0,1-1 1 0 0,-1 0 0 0 0,0 0 0 0 0,1-1 0 0 0,-1 0 0 0 0,0 0-1 0 0,8-2 1 0 0,7-2 29 0 0,0-1-1 0 0,0-1 0 0 0,0 0 1 0 0,-1-2-1 0 0,23-12 0 0 0,98-60 126 0 0,-96 51-177 0 0,57-46 0 0 0,-86 61-18 0 0,-1-2 1 0 0,0 1 0 0 0,-1-2-1 0 0,-1 0 1 0 0,0-1-1 0 0,12-21 1 0 0,-20 27-22 0 0,-5 10-60 0 0,-12 5-198 0 0,6-1 264 0 0,1 0 0 0 0,0 0 0 0 0,0 1 0 0 0,0-1 0 0 0,1 1 0 0 0,-1 0 0 0 0,1 0 1 0 0,-1 1-1 0 0,-4 6 0 0 0,-4 5-9 0 0,-9 18 1 0 0,15-25 37 0 0,-2 6 86 0 0,0-1-1 0 0,0 2 1 0 0,1-1-1 0 0,-4 16 1 0 0,9-24-344 0 0,1 0 0 0 0,-1 0 1 0 0,1 0-1 0 0,1 0 1 0 0,-1 10-1 0 0,1-12-497 0 0,1 0 0 0 0,-1 0 0 0 0,1 0 0 0 0,0 0 0 0 0,0 0 0 0 0,0 0 0 0 0,1 0 0 0 0,-1 0 1 0 0,4 5-1 0 0,3 4-6056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2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0 569 8751 0 0,'0'0'794'0'0,"1"-1"-652"0"0,24-26 4206 0 0,-15 15-917 0 0,22-19 0 0 0,230-200-8 0 0,-200 175-3375 0 0,132-96-1 0 0,-179 143-47 0 0,-1 0 0 0 0,2 0 0 0 0,-1 2 0 0 0,1 0 0 0 0,27-8 0 0 0,-42 14 4 0 0,1 1-1 0 0,-1-1 1 0 0,1 1-1 0 0,0 0 1 0 0,-1 0 0 0 0,1 0-1 0 0,-1 0 1 0 0,1 0-1 0 0,0 0 1 0 0,-1 0-1 0 0,1 0 1 0 0,-1 1 0 0 0,1-1-1 0 0,-1 0 1 0 0,1 1-1 0 0,0 0 1 0 0,-1-1-1 0 0,0 1 1 0 0,1 0-1 0 0,-1 0 1 0 0,2 1 0 0 0,-2-1 8 0 0,1 1 0 0 0,-1 0 0 0 0,0-1-1 0 0,0 1 1 0 0,0 0 0 0 0,0 0 0 0 0,0 0 0 0 0,-1 0 0 0 0,1-1 0 0 0,0 1 0 0 0,-1 0 0 0 0,0 0 0 0 0,1 0 0 0 0,-1 4 0 0 0,0 4 42 0 0,-1 1 1 0 0,0 0-1 0 0,0 0 0 0 0,-1 0 1 0 0,-4 10-1 0 0,-39 118 406 0 0,-6 23-155 0 0,50-157-297 0 0,0 0 0 0 0,0 0 0 0 0,1-1 0 0 0,0 1 0 0 0,-1 0 0 0 0,1 0 0 0 0,1 0 0 0 0,-1 0 0 0 0,1 0-1 0 0,1 6 1 0 0,-1-9-89 0 0,0-1-1 0 0,-1 1 0 0 0,1-1 1 0 0,0 1-1 0 0,-1-1 1 0 0,1 0-1 0 0,0 1 0 0 0,0-1 1 0 0,0 0-1 0 0,0 0 0 0 0,1 0 1 0 0,-1 0-1 0 0,0 0 0 0 0,0 0 1 0 0,1 0-1 0 0,-1 0 1 0 0,0 0-1 0 0,1-1 0 0 0,-1 1 1 0 0,1 0-1 0 0,-1-1 0 0 0,1 1 1 0 0,-1-1-1 0 0,1 0 0 0 0,-1 1 1 0 0,1-1-1 0 0,-1 0 1 0 0,1 0-1 0 0,0 0 0 0 0,-1 0 1 0 0,1 0-1 0 0,-1-1 0 0 0,1 1 1 0 0,-1 0-1 0 0,3-1 0 0 0,17-5-1415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2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78 16127 0 0,'0'0'2299'0'0,"2"2"-1698"0"0,0 0-449 0 0,1 0 0 0 0,-1 0 1 0 0,1-1-1 0 0,0 1 0 0 0,0 0 0 0 0,0-1 0 0 0,-1 0 0 0 0,2 0 0 0 0,-1 1 0 0 0,0-2 0 0 0,0 1 1 0 0,0 0-1 0 0,0-1 0 0 0,1 1 0 0 0,5-1 0 0 0,6-1 327 0 0,-1 0 1 0 0,21-5-1 0 0,-6 2 57 0 0,17-2 153 0 0,0-2 0 0 0,81-24 0 0 0,-93 21-554 0 0,-11 4-177 0 0,32-14 1 0 0,-53 19-146 0 0,-13 3-211 0 0,0 0 224 0 0,1 0 0 0 0,-1 1 0 0 0,0 1 0 0 0,0 0 0 0 0,-12 5 0 0 0,-59 30-136 0 0,64-29 251 0 0,-84 48 5 0 0,-109 81 0 0 0,176-114 106 0 0,18-13-51 0 0,-71 53 164 0 0,74-52-91 0 0,0-1 0 0 0,1 2 0 0 0,-22 26 0 0 0,34-37-66 0 0,0-1 1 0 0,-1 1 0 0 0,1 0-1 0 0,0 0 1 0 0,0 0 0 0 0,0-1-1 0 0,1 1 1 0 0,-1 0-1 0 0,0 0 1 0 0,1 0 0 0 0,-1 0-1 0 0,1 0 1 0 0,0 0 0 0 0,-1 0-1 0 0,1 1 1 0 0,0-1-1 0 0,0 0 1 0 0,1 0 0 0 0,-1 0-1 0 0,1 3 1 0 0,0-3-4 0 0,0 0 0 0 0,0 0 0 0 0,0 0 1 0 0,1 0-1 0 0,-1 0 0 0 0,0 0 0 0 0,1-1 1 0 0,-1 1-1 0 0,1-1 0 0 0,0 1 0 0 0,-1-1 0 0 0,1 1 1 0 0,0-1-1 0 0,0 0 0 0 0,0 0 0 0 0,0 0 0 0 0,0 0 1 0 0,4 1-1 0 0,5 1-6 0 0,-1-1 1 0 0,1 0 0 0 0,-1 0-1 0 0,1-1 1 0 0,0-1-1 0 0,21-1 1 0 0,68-12-1039 0 0,-77 9 577 0 0,100-22-6563 0 0,-57 9 247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2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48 11055 0 0,'0'-2'107'0'0,"1"0"0"0"0,0-1 0 0 0,-1 1 0 0 0,1 0 1 0 0,-1-1-1 0 0,1 1 0 0 0,-1 0 0 0 0,0-1 0 0 0,0 1 0 0 0,0 0 0 0 0,-1-4 0 0 0,0 5 24 0 0,1 0 0 0 0,-1 0 0 0 0,1 0 0 0 0,-1 0 0 0 0,1 0 0 0 0,-1 0 0 0 0,0 0 0 0 0,0 0 0 0 0,1 1 0 0 0,-1-1 0 0 0,0 0 0 0 0,0 0 0 0 0,0 1 0 0 0,0-1 0 0 0,0 1 0 0 0,0-1 0 0 0,0 1 0 0 0,0-1 0 0 0,0 1 0 0 0,0 0 0 0 0,0-1 0 0 0,0 1 0 0 0,0 0 0 0 0,0 0 0 0 0,0 0 1 0 0,0 0-1 0 0,-2 0 0 0 0,-5 0 693 0 0,1 0 1 0 0,-1 0 0 0 0,0 1-1 0 0,-7 2 1 0 0,-56 18 792 0 0,49-14-1210 0 0,-8 2-24 0 0,0 2-1 0 0,1 1 0 0 0,0 1 0 0 0,-49 31 0 0 0,75-42-367 0 0,-1 1 0 0 0,0 0 0 0 0,1 1 0 0 0,-1-1 1 0 0,1 0-1 0 0,0 1 0 0 0,0 0 0 0 0,0 0 0 0 0,1 0 0 0 0,-1 0 0 0 0,1 0 0 0 0,0 0 0 0 0,0 1 0 0 0,0-1 0 0 0,1 1 0 0 0,0-1 0 0 0,0 1 1 0 0,0 0-1 0 0,0-1 0 0 0,1 1 0 0 0,-1 0 0 0 0,1 0 0 0 0,0 0 0 0 0,2 8 0 0 0,0-3 12 0 0,1-1-1 0 0,0 1 0 0 0,0-1 1 0 0,1 1-1 0 0,0-1 1 0 0,0 0-1 0 0,1-1 1 0 0,1 1-1 0 0,-1-1 1 0 0,13 14-1 0 0,4 0 3 0 0,43 34 1 0 0,7 7 62 0 0,-63-54-80 0 0,-1 1 0 0 0,0 0 1 0 0,0 0-1 0 0,-1 0 0 0 0,10 20 0 0 0,-12-18 82 0 0,0 1-1 0 0,0-1 1 0 0,-1 1 0 0 0,-1 0-1 0 0,0 0 1 0 0,0 14-1 0 0,-2-18-15 0 0,0 0 0 0 0,-1 0 0 0 0,-1 0-1 0 0,0 0 1 0 0,0 0 0 0 0,0 0 0 0 0,-1-1 0 0 0,-1 1-1 0 0,1-1 1 0 0,-5 10 0 0 0,5-14-52 0 0,-1 0 0 0 0,0 0-1 0 0,0 0 1 0 0,0 0 0 0 0,-1 0 0 0 0,1-1 0 0 0,-1 1 0 0 0,0-1 0 0 0,0 0 0 0 0,0 0 0 0 0,0 0 0 0 0,0-1-1 0 0,-1 1 1 0 0,1-1 0 0 0,-1 0 0 0 0,0-1 0 0 0,1 1 0 0 0,-1-1 0 0 0,0 0 0 0 0,-7 1 0 0 0,-4 0 13 0 0,1-1 0 0 0,-1 0 1 0 0,0-1-1 0 0,0-1 0 0 0,-19-3 1 0 0,-27-7-945 0 0,-62-17 0 0 0,88 15-184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1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99 6447 0 0,'6'-14'421'0'0,"1"1"-1"0"0,0 0 0 0 0,1 1 0 0 0,1-1 0 0 0,21-20 8012 0 0,-30 33-8283 0 0,-2 8 1251 0 0,-8 15-1931 0 0,-30 61 763 0 0,4 3 1 0 0,-40 147-1 0 0,-52 138-232 0 0,91-289-204 0 0,-4-1-1 0 0,-101 150 1 0 0,43-105-39 0 0,48-68 254 0 0,50-58 210 0 0,2-3-203 0 0,1 0 0 0 0,-1 0 0 0 0,0 0 0 0 0,1 0 0 0 0,0 1 0 0 0,-1-1 0 0 0,1 0-1 0 0,0 1 1 0 0,3-3 0 0 0,-4 3-5 0 0,16-12 29 0 0,1 0 0 0 0,0 2 1 0 0,1 0-1 0 0,23-10 0 0 0,83-27 194 0 0,-88 38 45 0 0,67-11 0 0 0,-48 12 102 0 0,-26 4-86 0 0,1 2 1 0 0,53 0-1 0 0,61 13 283 0 0,-134-8-665 0 0,0 0 0 0 0,-1 0 0 0 0,17 7 0 0 0,-21-7-93 0 0,-4-2-293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1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328 227 4143 0 0,'0'0'319'0'0,"-2"1"-210"0"0,-12 5-126 0 0,-5 2 1615 0 0,17-7-862 0 0,0 0 0 0 0,0 1 0 0 0,0-1 0 0 0,0 0 0 0 0,0 1 0 0 0,1 0 1 0 0,-4 3-1 0 0,4-3-570 0 0,0 0 1 0 0,0 0 0 0 0,0 0-1 0 0,0 0 1 0 0,1 1 0 0 0,-1-1-1 0 0,1 0 1 0 0,-1 1 0 0 0,1-1-1 0 0,0 0 1 0 0,0 1 0 0 0,0-1-1 0 0,0 0 1 0 0,0 1 0 0 0,0-1-1 0 0,2 4 1 0 0,-2-5-88 0 0,1 1 0 0 0,0-1 0 0 0,0 0 0 0 0,0 1-1 0 0,0-1 1 0 0,0 0 0 0 0,1 0 0 0 0,-1 1 0 0 0,0-1 0 0 0,0 0 0 0 0,1 0 0 0 0,-1 0 0 0 0,1-1-1 0 0,-1 1 1 0 0,1 0 0 0 0,2 1 0 0 0,-1-1 68 0 0,4 2-5 0 0,0-1-1 0 0,0 1 1 0 0,1-2 0 0 0,-1 1-1 0 0,1-1 1 0 0,-1 0 0 0 0,1 0 0 0 0,-1-1-1 0 0,1 0 1 0 0,0 0 0 0 0,-1-1-1 0 0,14-2 1 0 0,4-3 85 0 0,0-1 1 0 0,32-14-1 0 0,-40 14-201 0 0,0 0-1 0 0,0-2 1 0 0,-1 0 0 0 0,-1 0-1 0 0,1-2 1 0 0,25-23 0 0 0,-35 29-99 0 0,0-1 1 0 0,-1 0-1 0 0,0 0 1 0 0,0 0 0 0 0,-1-1-1 0 0,1 1 1 0 0,-1-1-1 0 0,-1 0 1 0 0,1-1 0 0 0,-1 1-1 0 0,-1 0 1 0 0,1-1-1 0 0,-1 0 1 0 0,0 1 0 0 0,-1-1-1 0 0,0 0 1 0 0,0 0-1 0 0,-1-11 1 0 0,0 16-27 0 0,0 0-1 0 0,0 0 1 0 0,-1 1 0 0 0,1-1 0 0 0,-1 0 0 0 0,0 0-1 0 0,1 1 1 0 0,-1-1 0 0 0,0 1 0 0 0,-1-1-1 0 0,1 1 1 0 0,0-1 0 0 0,-1 1 0 0 0,1 0 0 0 0,-1-1-1 0 0,0 1 1 0 0,0 0 0 0 0,1 0 0 0 0,-2 0-1 0 0,1 1 1 0 0,0-1 0 0 0,0 0 0 0 0,0 1 0 0 0,-1-1-1 0 0,1 1 1 0 0,-1 0 0 0 0,1 0 0 0 0,-1 0 0 0 0,0 0-1 0 0,1 0 1 0 0,-1 1 0 0 0,0-1 0 0 0,1 1-1 0 0,-1 0 1 0 0,-5 0 0 0 0,-1-1-66 0 0,1 2 1 0 0,-1 0-1 0 0,1 0 0 0 0,-1 0 1 0 0,1 1-1 0 0,0 0 1 0 0,0 1-1 0 0,0-1 0 0 0,-12 7 1 0 0,-6 5 273 0 0,-33 24 1 0 0,54-35-64 0 0,-57 43 843 0 0,3 3-1 0 0,-70 71 1 0 0,86-76-699 0 0,2 1-1 0 0,-47 66 0 0 0,83-103-146 0 0,0 0 0 0 0,0 1 0 0 0,1-1-1 0 0,0 1 1 0 0,0 0 0 0 0,1 0 0 0 0,0 0-1 0 0,-2 18 1 0 0,4-24 0 0 0,1 1 0 0 0,0 0 0 0 0,0 0 0 0 0,0 0 0 0 0,0 0 0 0 0,1 0 0 0 0,-1-1 0 0 0,1 1 0 0 0,0 0 0 0 0,0 0 0 0 0,1-1 0 0 0,-1 1 0 0 0,1 0 0 0 0,-1-1 0 0 0,1 0 0 0 0,0 1 0 0 0,1-1 0 0 0,-1 0 0 0 0,1 0 0 0 0,-1 0 0 0 0,1 0 0 0 0,0-1 0 0 0,0 1 0 0 0,3 1 0 0 0,3 2 45 0 0,0-1-1 0 0,0 0 0 0 0,1-1 1 0 0,0 0-1 0 0,0-1 0 0 0,0 0 1 0 0,18 3-1 0 0,-2-2 120 0 0,51 0-1 0 0,-49-5-107 0 0,0-1 0 0 0,0-2 1 0 0,-1 0-1 0 0,52-16 0 0 0,-38 6-516 0 0,0-2-1 0 0,55-31 1 0 0,-59 26-275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1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43 9671 0 0,'13'-43'8159'0'0,"-14"45"-7462"0"0,-41 54-109 0 0,-46 84 0 0 0,49-71-152 0 0,-29 77 0 0 0,-20 78 356 0 0,80-203-748 0 0,-140 416 583 0 0,104-303-565 0 0,-51 185-2069 0 0,89-302 561 0 0,-1-5-66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1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15663 0 0,'0'0'1207'0'0,"0"2"-674"0"0,0 1-416 0 0,0 0-1 0 0,1 0 1 0 0,-1 0 0 0 0,1 0-1 0 0,0 0 1 0 0,0 0-1 0 0,0 0 1 0 0,0-1 0 0 0,0 1-1 0 0,1 0 1 0 0,-1-1-1 0 0,1 1 1 0 0,0-1 0 0 0,0 0-1 0 0,0 1 1 0 0,0-1-1 0 0,0 0 1 0 0,0 0-1 0 0,0 0 1 0 0,1-1 0 0 0,-1 1-1 0 0,1 0 1 0 0,-1-1-1 0 0,1 0 1 0 0,0 1 0 0 0,4 0-1 0 0,6 3 33 0 0,0-2 0 0 0,0 1 0 0 0,0-2-1 0 0,23 3 1 0 0,3-3 262 0 0,0-1 0 0 0,75-10 0 0 0,78-23 462 0 0,-66 8-667 0 0,120-20-1094 0 0,-141 23-5517 0 0,-46 8-622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1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5527 0 0,'0'-2'423'0'0,"4"-31"-51"0"0,3 10 9056 0 0,2 34-8547 0 0,-6-6-641 0 0,1 1 0 0 0,-1 0 0 0 0,0 0 0 0 0,-1 0 0 0 0,1 0 0 0 0,2 11 0 0 0,5 42 868 0 0,-6-30-546 0 0,16 104 1622 0 0,40 186 23 0 0,-53-293-2132 0 0,1-1-1 0 0,17 36 0 0 0,-21-53-155 0 0,0 0 1 0 0,0-1-1 0 0,1 0 0 0 0,0 1 1 0 0,0-2-1 0 0,1 1 0 0 0,0-1 1 0 0,0 1-1 0 0,0-2 0 0 0,1 1 1 0 0,12 7-1 0 0,-15-11-291 0 0,1 0 0 0 0,-1 0 1 0 0,1 0-1 0 0,0-1 0 0 0,0 0 0 0 0,0 0 0 0 0,0 0 0 0 0,8 0 1 0 0,19-2-7087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2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2303 0 0,'0'0'11167'0'0,"1"-1"-10719"0"0,20-18 2689 0 0,-20 17-2731 0 0,6-2-31 0 0,-3 3 2554 0 0,2 1-2900 0 0,-5 0 62 0 0,0 0-60 0 0,-1 0 1 0 0,0 0-1 0 0,1 0 1 0 0,-1 0 0 0 0,1 0-1 0 0,-1 0 1 0 0,1 0-1 0 0,-1 0 1 0 0,1 0 0 0 0,-1 0-1 0 0,1 0 1 0 0,-1 0 0 0 0,1 0-1 0 0,-1 0 1 0 0,1 0-1 0 0,-1 1 1 0 0,0-1 0 0 0,1 0-1 0 0,-1 0 1 0 0,1 1-1 0 0,-1-1 1 0 0,0 0 0 0 0,1 1-1 0 0,-1-1 1 0 0,0 0 0 0 0,1 1-1 0 0,-1-1 1 0 0,0 0-1 0 0,1 1 1 0 0,-1-1 0 0 0,0 1-1 0 0,0-1 1 0 0,0 1 0 0 0,1 0-1 0 0,-1 0 194 0 0,3 3-116 0 0,-3-4-85 0 0,0 0 1 0 0,0 0 0 0 0,0 0-1 0 0,0 1 1 0 0,0-1 0 0 0,0 0-1 0 0,0 0 1 0 0,0 0 0 0 0,0 1 0 0 0,0-1-1 0 0,0 0 1 0 0,0 0 0 0 0,0 0-1 0 0,0 1 1 0 0,1-1 0 0 0,-1 0-1 0 0,0 0 1 0 0,0 0 0 0 0,0 0 0 0 0,0 0-1 0 0,0 1 1 0 0,1-1 0 0 0,-1 0-1 0 0,0 0 1 0 0,0 0 0 0 0,0 0-1 0 0,0 0 1 0 0,1 0 0 0 0,-1 0 0 0 0,0 0-1 0 0,0 1 1 0 0,0-1 0 0 0,1 0-1 0 0,-1 0 1 0 0,0 0 0 0 0,0 0-1 0 0,1 0 1 0 0,1 0 38 0 0,0 0-23 0 0,12-7 289 0 0,-12 6-297 0 0,-1 0-30 0 0,0 1 0 0 0,0 0-1 0 0,0-1 1 0 0,-1 1 0 0 0,1-1 0 0 0,0 1 0 0 0,-1-1 0 0 0,1 0 0 0 0,0 1 0 0 0,-1-1 0 0 0,1 0 0 0 0,-1 1 0 0 0,1-1-1 0 0,-1 0 1 0 0,1 1 0 0 0,0-3 0 0 0,4-4-2 0 0,0 0 21 0 0,-4 5 545 0 0,0 2-713 0 0,8-1-727 0 0,4 0-5218 0 0,0 1-1318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1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1252 0 15807 0 0,'0'0'1432'0'0,"3"0"-1180"0"0,4 0-23 0 0,1 1 0 0 0,0-1 0 0 0,0 1 0 0 0,0 1 0 0 0,0 0-1 0 0,-1 0 1 0 0,1 0 0 0 0,12 6 0 0 0,-17-6-96 0 0,0 0-1 0 0,0-1 1 0 0,0 1 0 0 0,0 1-1 0 0,0-1 1 0 0,0 0-1 0 0,-1 1 1 0 0,1-1 0 0 0,-1 1-1 0 0,0 0 1 0 0,0-1 0 0 0,0 1-1 0 0,0 0 1 0 0,-1 0 0 0 0,1 1-1 0 0,-1-1 1 0 0,1 0 0 0 0,-1 0-1 0 0,0 1 1 0 0,0-1 0 0 0,-1 1-1 0 0,1 5 1 0 0,-1-2-83 0 0,0-1-1 0 0,-1 1 1 0 0,0-1 0 0 0,0 0 0 0 0,-1 1-1 0 0,1-1 1 0 0,-1 0 0 0 0,-1 0 0 0 0,1 0-1 0 0,-1 0 1 0 0,0 0 0 0 0,-1-1 0 0 0,1 1-1 0 0,-5 4 1 0 0,-5 6 41 0 0,-1 0 0 0 0,0-2-1 0 0,-19 16 1 0 0,-40 29-71 0 0,-2-4-1 0 0,-3-3 0 0 0,-111 55 1 0 0,83-57-174 0 0,-3-3 0 0 0,-138 38 0 0 0,204-73 100 0 0,-1-3-1 0 0,0-1 1 0 0,0-2 0 0 0,-71 0-1 0 0,88-4 37 0 0,19-2 2 0 0,1 1 0 0 0,-1-1 0 0 0,1 0 1 0 0,-1-1-1 0 0,1 0 0 0 0,0 0 1 0 0,-1 0-1 0 0,-12-6 0 0 0,20 7 9 0 0,0-1 0 0 0,0 0 0 0 0,1 0-1 0 0,-1 0 1 0 0,0 1 0 0 0,1-1 0 0 0,-1 0 0 0 0,1 0-1 0 0,-1 1 1 0 0,1-1 0 0 0,-1 0 0 0 0,1 1 0 0 0,-1-1-1 0 0,2 0 1 0 0,5-5-3 0 0,-1 1 0 0 0,2 0-1 0 0,-1 0 1 0 0,0 1 0 0 0,1-1 0 0 0,0 2-1 0 0,0-1 1 0 0,0 1 0 0 0,0 1-1 0 0,1-1 1 0 0,8-1 0 0 0,-5 2 16 0 0,-1 1 1 0 0,1 0-1 0 0,-1 0 1 0 0,1 1-1 0 0,-1 0 0 0 0,1 1 1 0 0,21 4-1 0 0,-28-3 3 0 0,0-1 0 0 0,0 1 0 0 0,0 0 0 0 0,0 0 1 0 0,-1 1-1 0 0,1-1 0 0 0,-1 1 0 0 0,1 0 0 0 0,-1 0 0 0 0,0 1 0 0 0,0-1 0 0 0,0 1 0 0 0,-1 0 0 0 0,1 0 0 0 0,-1 0 0 0 0,6 10 1 0 0,-6-7-9 0 0,1 1 1 0 0,-1-1-1 0 0,-1 1 1 0 0,1 0 0 0 0,-1 0-1 0 0,-1 0 1 0 0,1 0-1 0 0,-2 1 1 0 0,1-1 0 0 0,-1 12-1 0 0,-3 30 165 0 0,-2 0-1 0 0,-2 0 1 0 0,-2 0 0 0 0,-27 82-1 0 0,21-87-36 0 0,-72 237 258 0 0,86-278-371 0 0,0 1 0 0 0,1-1-1 0 0,-1 0 1 0 0,1 1 0 0 0,-1 5 0 0 0,4 1 56 0 0,5 5-22 0 0,-4-12-24 0 0,-1-3-21 0 0,9 6-1634 0 0,-1-6-3579 0 0,2-4-2379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1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1 16703 0 0,'-2'2'382'0'0,"-16"11"-136"0"0,1 2 0 0 0,1 1 1 0 0,0 0-1 0 0,1 1 1 0 0,-13 19-1 0 0,-62 100-306 0 0,72-106 146 0 0,-40 69 524 0 0,4 4 1 0 0,-41 109 0 0 0,-49 229 999 0 0,71-189-1090 0 0,48-179-320 0 0,-48 96 0 0 0,67-157-193 0 0,-1 0 0 0 0,0 0 1 0 0,-1 0-1 0 0,-16 17 0 0 0,19-24-6 0 0,0 0 0 0 0,1-1 0 0 0,-1 0 0 0 0,-1 0 0 0 0,1 0 0 0 0,0-1 0 0 0,-1 0 0 0 0,0 0 0 0 0,0 0 0 0 0,0 0 0 0 0,0-1 0 0 0,-7 1 0 0 0,12-2-70 0 0,-7-11-127 0 0,7 8 167 0 0,0-1-1 0 0,0 0 0 0 0,0 1 1 0 0,0-1-1 0 0,1 0 0 0 0,0 0 1 0 0,-1 0-1 0 0,1 1 0 0 0,0-1 1 0 0,0 0-1 0 0,0 0 0 0 0,1 0 1 0 0,-1 0-1 0 0,1 1 1 0 0,0-1-1 0 0,-1 0 0 0 0,1 1 1 0 0,0-1-1 0 0,2-3 0 0 0,3-6-118 0 0,1-1 0 0 0,11-16 0 0 0,-17 28 140 0 0,22-31-92 0 0,2 2-1 0 0,1 1 1 0 0,1 1 0 0 0,31-25 0 0 0,-44 41 74 0 0,0 1 0 0 0,1 1 1 0 0,0 0-1 0 0,28-13 0 0 0,-34 19 29 0 0,-1 0-1 0 0,1 1 0 0 0,0 1 1 0 0,0 0-1 0 0,1 0 0 0 0,-1 0 1 0 0,0 1-1 0 0,1 1 0 0 0,-1 0 1 0 0,17 1-1 0 0,-14 1 39 0 0,-1 0 0 0 0,1 1 0 0 0,-1 0 1 0 0,0 1-1 0 0,0 0 0 0 0,0 0 0 0 0,-1 2 0 0 0,0-1 1 0 0,0 1-1 0 0,10 7 0 0 0,-13-7 49 0 0,-1 0 1 0 0,0 0-1 0 0,0 0 1 0 0,0 0-1 0 0,0 1 0 0 0,-1 0 1 0 0,-1 0-1 0 0,1 1 1 0 0,-1-1-1 0 0,0 1 1 0 0,0 0-1 0 0,-1 0 0 0 0,0 0 1 0 0,1 10-1 0 0,-3-12 26 0 0,0 0 0 0 0,-1 0 0 0 0,1 0-1 0 0,-1 1 1 0 0,-1-1 0 0 0,1 0 0 0 0,-1 0 0 0 0,0 1 0 0 0,-1-1-1 0 0,1 0 1 0 0,-1 0 0 0 0,-5 10 0 0 0,-1 1 144 0 0,-2 0 1 0 0,-20 27-1 0 0,21-33-216 0 0,0 0 1 0 0,0-1-1 0 0,-1-1 1 0 0,-1 1-1 0 0,1-2 1 0 0,-15 9-1 0 0,6-5-32 0 0,-1-1 1 0 0,-41 17-1 0 0,38-19-152 0 0,-37 8 0 0 0,52-15-16 0 0,0-1 1 0 0,-1 0-1 0 0,0 0 1 0 0,1 0-1 0 0,-1-1 1 0 0,0-1-1 0 0,-15-2 1 0 0,22 3 20 0 0,1-1 1 0 0,0 1-1 0 0,-1-1 0 0 0,1 1 1 0 0,0-1-1 0 0,-1 0 1 0 0,1 1-1 0 0,0-1 0 0 0,0 0 1 0 0,0 0-1 0 0,-1 0 1 0 0,1 0-1 0 0,0 0 0 0 0,0 0 1 0 0,0 0-1 0 0,1 0 0 0 0,-1-1 1 0 0,0 1-1 0 0,0 0 1 0 0,1 0-1 0 0,-2-3 0 0 0,1 2-65 0 0,1-1-1 0 0,-1 0 0 0 0,0 0 0 0 0,1 0 0 0 0,0 0 0 0 0,0 0 0 0 0,0 0 0 0 0,0-5 1 0 0,1 3-155 0 0,1-1 0 0 0,-1 1 1 0 0,1 0-1 0 0,4-9 0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2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3679 0 0,'0'0'284'0'0,"3"1"-186"0"0,39 28 6181 0 0,-27-18-996 0 0,26 14 0 0 0,-35-21-5019 0 0,1-1 0 0 0,-1-1 0 0 0,1 1 0 0 0,9 1 0 0 0,-2-2 9 0 0,0 0 0 0 0,0-1 0 0 0,0-1 0 0 0,0 0 1 0 0,0-1-1 0 0,0-1 0 0 0,0 0 0 0 0,0 0 0 0 0,15-6 0 0 0,9-5 107 0 0,70-34-1 0 0,-84 35-379 0 0,-2-1-1 0 0,1-1 1 0 0,-2-1-1 0 0,0-1 1 0 0,-1-1-1 0 0,0-1 1 0 0,29-36-1 0 0,-44 49-36 0 0,-1-1 0 0 0,0 0 0 0 0,-1 0 0 0 0,0 0-1 0 0,3-8 1 0 0,-5 13 20 0 0,-1 0-1 0 0,0 0 1 0 0,1 0 0 0 0,-1 0-1 0 0,0 0 1 0 0,0 0 0 0 0,0 0-1 0 0,0 0 1 0 0,0 0 0 0 0,0 0-1 0 0,0 0 1 0 0,0 0 0 0 0,0-1-1 0 0,0 1 1 0 0,0 0 0 0 0,-1 0-1 0 0,0-1 1 0 0,1 1-6 0 0,-1 0 0 0 0,0 1 0 0 0,0-1-1 0 0,0 0 1 0 0,1 1 0 0 0,-1-1 0 0 0,0 1 0 0 0,0 0 0 0 0,0-1 0 0 0,0 1 0 0 0,0-1-1 0 0,0 1 1 0 0,0 0 0 0 0,0 0 0 0 0,0 0 0 0 0,0 0 0 0 0,0-1 0 0 0,0 1-1 0 0,1 0 1 0 0,-1 1 0 0 0,0-1 0 0 0,0 0 0 0 0,-2 0 0 0 0,-6 2-62 0 0,0 1 0 0 0,1 0 0 0 0,-1 0 0 0 0,1 1 0 0 0,-1 0 0 0 0,1 0 0 0 0,1 1 1 0 0,-9 5-1 0 0,5-3 55 0 0,-48 33 65 0 0,3 2 0 0 0,1 3-1 0 0,-85 89 1 0 0,24-1 247 0 0,98-109-241 0 0,2-1 1 0 0,1 2-1 0 0,0 0 0 0 0,-11 31 0 0 0,23-50-36 0 0,0 1 0 0 0,1 0 1 0 0,0 0-1 0 0,1 0 0 0 0,-1 1 0 0 0,0 11 0 0 0,2-17-3 0 0,0 0-1 0 0,0 1 0 0 0,1-1 1 0 0,-1 0-1 0 0,0 1 1 0 0,1-1-1 0 0,0 0 1 0 0,-1 0-1 0 0,1 1 1 0 0,0-1-1 0 0,0 0 0 0 0,0 0 1 0 0,0 0-1 0 0,0 0 1 0 0,1 0-1 0 0,-1-1 1 0 0,1 1-1 0 0,-1 0 0 0 0,1 0 1 0 0,0-1-1 0 0,-1 1 1 0 0,1-1-1 0 0,0 0 1 0 0,4 3-1 0 0,1-2 13 0 0,0 1-1 0 0,0-1 0 0 0,0 0 1 0 0,0-1-1 0 0,0 0 1 0 0,0 0-1 0 0,0 0 1 0 0,0-1-1 0 0,0 0 0 0 0,11-2 1 0 0,12-2 96 0 0,33-9-1 0 0,-52 10-92 0 0,219-67 82 0 0,-119 31-1221 0 0,-61 19-55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3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658 306 4607 0 0,'0'0'208'0'0,"0"2"-9"0"0,-1 20 2669 0 0,-2-1-1 0 0,-8 38 1 0 0,4-29 1002 0 0,7-28-3030 0 0,0-1-751 0 0,0-1 0 0 0,0 0-1 0 0,0 1 1 0 0,0-1 0 0 0,0 1-1 0 0,0-1 1 0 0,0 1 0 0 0,0-1-1 0 0,0 1 1 0 0,0-1 0 0 0,1 0-1 0 0,-1 1 1 0 0,0-1 0 0 0,0 1-1 0 0,0-1 1 0 0,0 0 0 0 0,1 1-1 0 0,-1-1 1 0 0,0 1 0 0 0,0-1-1 0 0,1 0 1 0 0,-1 1 0 0 0,0-1-1 0 0,1 0 1 0 0,-1 0 0 0 0,0 1-1 0 0,1-1 1 0 0,-1 0 0 0 0,0 0 0 0 0,1 1-1 0 0,-1-1 1 0 0,1 0 0 0 0,-1 0-1 0 0,1 0 1 0 0,-1 0 0 0 0,0 0-1 0 0,1 1 1 0 0,-1-1 0 0 0,1 0-1 0 0,-1 0 1 0 0,1 0 0 0 0,-1 0-1 0 0,0 0 1 0 0,1 0 0 0 0,-1-1-1 0 0,1 1 1 0 0,-1 0 0 0 0,1 0-1 0 0,-1 0 1 0 0,0 0 0 0 0,1 0-1 0 0,-1-1 1 0 0,1 1 0 0 0,-1 0-1 0 0,0 0 1 0 0,1-1 0 0 0,-1 1-1 0 0,1-1 1 0 0,5-3-13 0 0,0-2 0 0 0,0 1 1 0 0,-1-1-1 0 0,1 1 0 0 0,-1-2 0 0 0,8-12 0 0 0,24-48 383 0 0,-31 56-443 0 0,8-15-80 0 0,-1-1-1 0 0,-2 0 1 0 0,-1-1-1 0 0,-1 0 1 0 0,7-38-1 0 0,-15 57-47 0 0,0 0 0 0 0,0 1 0 0 0,-1-1 0 0 0,0 0-1 0 0,0 0 1 0 0,-1 0 0 0 0,-3-11 0 0 0,4 18 62 0 0,-1 0 0 0 0,1 0 0 0 0,-1 0 0 0 0,0 0 0 0 0,0 1 1 0 0,0-1-1 0 0,0 0 0 0 0,0 0 0 0 0,0 1 0 0 0,0-1 0 0 0,-1 1 0 0 0,1-1 1 0 0,0 1-1 0 0,-1-1 0 0 0,0 1 0 0 0,1 0 0 0 0,-1 0 0 0 0,0 0 0 0 0,1 0 1 0 0,-1 0-1 0 0,0 0 0 0 0,0 0 0 0 0,0 0 0 0 0,0 1 0 0 0,0-1 0 0 0,0 1 0 0 0,0 0 1 0 0,0-1-1 0 0,0 1 0 0 0,0 0 0 0 0,0 0 0 0 0,0 0 0 0 0,0 1 0 0 0,0-1 1 0 0,0 0-1 0 0,-4 2 0 0 0,-2 0-66 0 0,-1 1-1 0 0,1 0 1 0 0,-1 0 0 0 0,1 0 0 0 0,0 2 0 0 0,-13 7-1 0 0,-43 38-223 0 0,46-35 333 0 0,-46 41 9 0 0,-106 119 1 0 0,-37 83 218 0 0,118-136-72 0 0,75-100-60 0 0,1 1 0 0 0,2 0-1 0 0,-17 43 1 0 0,27-63-64 0 0,0 0 0 0 0,0-1-1 0 0,1 1 1 0 0,-1 0 0 0 0,1 0-1 0 0,-1 0 1 0 0,1 0 0 0 0,0 0-1 0 0,0 0 1 0 0,1 0 0 0 0,-1 3-1 0 0,0-6-20 0 0,0 0 0 0 0,0 0-1 0 0,0 0 1 0 0,0 0 0 0 0,1 0-1 0 0,-1 0 1 0 0,0 1 0 0 0,0-1 0 0 0,0 0-1 0 0,0 0 1 0 0,0 0 0 0 0,0 0 0 0 0,0 0-1 0 0,0 0 1 0 0,0 1 0 0 0,0-1-1 0 0,0 0 1 0 0,0 0 0 0 0,0 0 0 0 0,1 0-1 0 0,-1 0 1 0 0,0 0 0 0 0,0 0-1 0 0,0 0 1 0 0,0 0 0 0 0,0 1 0 0 0,0-1-1 0 0,0 0 1 0 0,1 0 0 0 0,-1 0 0 0 0,0 0-1 0 0,0 0 1 0 0,0 0 0 0 0,0 0-1 0 0,0 0 1 0 0,0 0 0 0 0,1 0 0 0 0,-1 0-1 0 0,0 0 1 0 0,0 0 0 0 0,0 0-1 0 0,0 0 1 0 0,9 0 77 0 0,-1 0 0 0 0,1 0 0 0 0,-1-1 0 0 0,0 0 0 0 0,1-1 0 0 0,-1 1 1 0 0,0-1-1 0 0,9-4 0 0 0,67-32 408 0 0,-61 27-392 0 0,75-42-175 0 0,-2-3-1 0 0,-2-5 1 0 0,96-82 0 0 0,-178 133 30 0 0,19-21 1 0 0,1-3-18 0 0,-33 36 48 0 0,-1 1 0 0 0,1 0 0 0 0,0-1 1 0 0,0 1-1 0 0,0 0 0 0 0,-1 3 0 0 0,-1 4-19 0 0,-40 133 123 0 0,37-121-348 0 0,2 0-1 0 0,1 0 0 0 0,1 0 1 0 0,1 39-1 0 0,3-43-1118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3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19 974 11519 0 0,'0'0'528'0'0,"-3"-9"171"0"0,-2-14 3275 0 0,-3-33 1 0 0,6 33-2143 0 0,1-31 0 0 0,3 28-1589 0 0,2-1-1 0 0,0 2 0 0 0,1-1 0 0 0,2 1 1 0 0,0-1-1 0 0,22-45 0 0 0,-14 43-209 0 0,0 0 1 0 0,2 1-1 0 0,1 0 0 0 0,40-42 0 0 0,98-85-108 0 0,-149 147 60 0 0,52-47-1508 0 0,1 2 1 0 0,71-46-1 0 0,-120 91 770 0 0,0 0-1 0 0,1 1 1 0 0,14-5 0 0 0,-20 9-206 0 0,-1 1 0 0 0,1-1 0 0 0,-1 1 0 0 0,1 0 0 0 0,9 0 1 0 0,12 4-4600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3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261 642 3679 0 0,'0'8'77'0'0,"-1"0"0"0"0,-1 0-1 0 0,0 1 1 0 0,0-1 0 0 0,0 0-1 0 0,-1-1 1 0 0,0 1-1 0 0,-1 0 1 0 0,-7 12 0 0 0,-17 15 4859 0 0,24-31-4087 0 0,0 0-1 0 0,0-1 0 0 0,0 1 1 0 0,0-1-1 0 0,-1 0 1 0 0,-5 3-1 0 0,5-4-497 0 0,0 0-1 0 0,1 0 0 0 0,-2-1 1 0 0,1 1-1 0 0,0-1 1 0 0,0 0-1 0 0,0-1 0 0 0,-1 1 1 0 0,1-1-1 0 0,-8 0 0 0 0,8-1-135 0 0,1 1 0 0 0,-1-1 0 0 0,1 0-1 0 0,-1 0 1 0 0,1 0 0 0 0,-1-1 0 0 0,1 1-1 0 0,0-1 1 0 0,0 0 0 0 0,0 0 0 0 0,0-1-1 0 0,0 1 1 0 0,0-1 0 0 0,0 0 0 0 0,1 0 0 0 0,0 0-1 0 0,-6-7 1 0 0,6 6-95 0 0,0-1 0 0 0,0 1-1 0 0,0-1 1 0 0,1 0 0 0 0,0 0 0 0 0,0 0 0 0 0,1 0-1 0 0,-1-1 1 0 0,1 1 0 0 0,0 0 0 0 0,0-1-1 0 0,1 1 1 0 0,-1-1 0 0 0,2-10 0 0 0,1 3-23 0 0,0 1 0 0 0,1-1 0 0 0,1 1 0 0 0,0-1 0 0 0,0 1 0 0 0,1 0 0 0 0,1 0 0 0 0,8-14 0 0 0,66-85 118 0 0,-68 95-198 0 0,23-26 2 0 0,1 1 0 0 0,3 2-1 0 0,59-47 1 0 0,-27 32-61 0 0,101-58 0 0 0,-158 104 66 0 0,0-1-148 0 0,1 1 0 0 0,0 0 0 0 0,17-6 0 0 0,-27 13-31 0 0,-1-1-1 0 0,1 1 1 0 0,-1 0 0 0 0,1 0-1 0 0,-1 1 1 0 0,1-1-1 0 0,0 1 1 0 0,-1 0-1 0 0,1 1 1 0 0,0-1-1 0 0,-1 1 1 0 0,1 0-1 0 0,-1 0 1 0 0,1 0 0 0 0,7 4-1 0 0,6 4-1422 0 0,-3 1-308 0 0</inkml:trace>
  <inkml:trace contextRef="#ctx0" brushRef="#br0" timeOffset="1">1073 262 18775 0 0,'1'-8'145'0'0,"-1"5"22"0"0,1 1-1 0 0,0-1 1 0 0,-1 0-1 0 0,1 1 1 0 0,0-1-1 0 0,0 1 1 0 0,0-1-1 0 0,1 1 0 0 0,-1-1 1 0 0,1 1-1 0 0,3-5 2789 0 0,-6 19-2678 0 0,0 0 1 0 0,0 1 0 0 0,-2-1-1 0 0,1 0 1 0 0,-9 21-1 0 0,-28 57 13 0 0,27-67-121 0 0,-49 124 228 0 0,54-126-472 0 0,1 0 0 0 0,1 0 0 0 0,1 0 0 0 0,1 1 0 0 0,0 29-1 0 0,3-45-285 0 0,1-1-1 0 0,-1 1 0 0 0,1 0 1 0 0,1-1-1 0 0,-1 1 0 0 0,1-1 0 0 0,0 1 1 0 0,0-1-1 0 0,5 8 0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3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3679 0 0,'0'0'328'0'0,"0"-21"14488"0"0,0 38-14328 0 0,2 5-680 0 0,0 4-144 0 0,0 2-7216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3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1 348 10591 0 0,'0'-3'488'0'0,"1"-5"-352"0"0,1-1-1 0 0,0 1 0 0 0,4-11 0 0 0,-4 16 96 0 0,-1-1 0 0 0,1 1-1 0 0,0-1 1 0 0,0 1 0 0 0,1 0-1 0 0,-1 0 1 0 0,1 0 0 0 0,-1 0 0 0 0,1 1-1 0 0,5-5 1 0 0,-8 7-105 0 0,1 0 0 0 0,-1-1 1 0 0,1 1-1 0 0,0 0 0 0 0,-1-1 1 0 0,1 1-1 0 0,0 0 0 0 0,-1-1 0 0 0,1 1 1 0 0,0 0-1 0 0,-1 0 0 0 0,1 0 0 0 0,0 0 1 0 0,-1 0-1 0 0,1 0 0 0 0,0 0 0 0 0,-1 0 1 0 0,1 0-1 0 0,0 0 0 0 0,-1 0 1 0 0,1 0-1 0 0,0 1 0 0 0,-1-1 0 0 0,2 0 1 0 0,0 1-45 0 0,-1 0 0 0 0,1 0 1 0 0,-1 1-1 0 0,1-1 1 0 0,-1 0-1 0 0,1 0 0 0 0,-1 1 1 0 0,3 2-1 0 0,0 3 55 0 0,0-1 0 0 0,-1 1-1 0 0,6 12 1 0 0,-5-7 212 0 0,0 1-1 0 0,-1-1 0 0 0,-1 1 1 0 0,2 25-1 0 0,-3 54 775 0 0,-1-87-1081 0 0,-9 172 1469 0 0,-1 50-236 0 0,10-212-1085 0 0,2 36 1347 0 0,0-54-1329 0 0,15-16 23 0 0,-1-2 1 0 0,-1 0-1 0 0,15-27 0 0 0,-8 12-48 0 0,20-31-105 0 0,148-216 224 0 0,-125 200-491 0 0,128-129 1 0 0,-130 149-94 0 0,19-16-355 0 0,-77 75 447 0 0,1-1 1 0 0,-1 1-1 0 0,1 0 1 0 0,0 0-1 0 0,7-2 0 0 0,-11 4-257 0 0,1 1 0 0 0,0 0-1 0 0,0 0 1 0 0,0 1-1 0 0,1-1 1 0 0,-1 1-1 0 0,5-1 1 0 0,0 16-12076 0 0</inkml:trace>
  <inkml:trace contextRef="#ctx0" brushRef="#br0" timeOffset="1">1036 322 17103 0 0,'0'0'1551'0'0,"2"2"-1276"0"0,1 5 24 0 0,1 0 0 0 0,-1 0 0 0 0,0 0 0 0 0,-1 0 0 0 0,0 1 1 0 0,0-1-1 0 0,0 1 0 0 0,-1-1 0 0 0,0 1 0 0 0,-1 0 0 0 0,1-1 0 0 0,-2 1 1 0 0,1 0-1 0 0,-2 8 0 0 0,-2 6 214 0 0,-1 0 1 0 0,0 0-1 0 0,-15 36 1 0 0,-48 97 58 0 0,53-119-525 0 0,6-13-45 0 0,0 0 0 0 0,-5 25 0 0 0,13-45-137 0 0,1 0-1 0 0,-1-1 0 0 0,1 1 1 0 0,0-1-1 0 0,0 1 1 0 0,0-1-1 0 0,1 1 1 0 0,-1-1-1 0 0,0 1 1 0 0,1 0-1 0 0,0-1 0 0 0,-1 0 1 0 0,1 1-1 0 0,1 2 1 0 0,-1-5 42 0 0,0 0 1 0 0,-1 1 0 0 0,1-1-1 0 0,-1 0 1 0 0,1 1 0 0 0,0-1-1 0 0,-1 0 1 0 0,1 0 0 0 0,0 0-1 0 0,0 0 1 0 0,-1 0 0 0 0,1 0-1 0 0,0 0 1 0 0,-1 0 0 0 0,1 0-1 0 0,0 0 1 0 0,-1 0 0 0 0,1 0-1 0 0,0 0 1 0 0,-1-1 0 0 0,2 1-1 0 0,-1-1-180 0 0,2 0-91 0 0,1 0 0 0 0,-1 0 1 0 0,0-1-1 0 0,0 1 1 0 0,1-1-1 0 0,-1 0 1 0 0,-1 0-1 0 0,1 0 1 0 0,0 0-1 0 0,0-1 0 0 0,2-2 1 0 0,18-19-6192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3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41 393 9215 0 0,'0'0'707'0'0,"-1"2"-48"0"0,0 2 469 0 0,0-1 0 0 0,0 1 0 0 0,-1-1 0 0 0,0 1 1 0 0,-2 3-1 0 0,3-6-655 0 0,0 0-1 0 0,0 0 1 0 0,0 0 0 0 0,0 0-1 0 0,0 0 1 0 0,-1 0-1 0 0,1 0 1 0 0,0 0 0 0 0,-1 0-1 0 0,1 0 1 0 0,0-1 0 0 0,-1 1-1 0 0,1-1 1 0 0,-1 1 0 0 0,-2 0-1 0 0,2-1 356 0 0,0-9-110 0 0,1-4-561 0 0,3 4-120 0 0,0 0 1 0 0,1 0-1 0 0,0 0 0 0 0,0 0 0 0 0,1 1 0 0 0,0 0 1 0 0,1-1-1 0 0,9-11 0 0 0,6-7-42 0 0,25-24 0 0 0,-43 49 8 0 0,36-37-137 0 0,3 2 0 0 0,1 1 0 0 0,1 3 1 0 0,62-37-1 0 0,-98 66 115 0 0,-1 0 0 0 0,1 1 1 0 0,0 0-1 0 0,0 1 0 0 0,0-1 1 0 0,0 1-1 0 0,0 1 0 0 0,1-1 0 0 0,-1 1 1 0 0,0 0-1 0 0,1 1 0 0 0,8 0 1 0 0,-12 0 24 0 0,0 1 0 0 0,0-1 0 0 0,0 1 0 0 0,0 0 1 0 0,0 0-1 0 0,0 1 0 0 0,-1-1 0 0 0,1 1 0 0 0,0-1 0 0 0,-1 1 1 0 0,1 1-1 0 0,-1-1 0 0 0,0 0 0 0 0,0 1 0 0 0,0-1 1 0 0,0 1-1 0 0,0 0 0 0 0,0 0 0 0 0,-1 0 0 0 0,1 0 1 0 0,-1 1-1 0 0,0-1 0 0 0,3 7 0 0 0,-1 1 13 0 0,0 0 0 0 0,-1 0 0 0 0,0 0 0 0 0,-1 0 0 0 0,0 0 0 0 0,0 1 0 0 0,-1 16-1 0 0,-3 7 103 0 0,-6 39-1 0 0,4-46-777 0 0,1 1-1 0 0,1 48 1 0 0,2-74 372 0 0,0-1-3 0 0,1 0-1 0 0,-1 0 0 0 0,0-1 1 0 0,0 1-1 0 0,1 0 0 0 0,-1 0 1 0 0,0-1-1 0 0,1 1 0 0 0,0 0 1 0 0,-1-1-1 0 0,1 1 0 0 0,1 1 1 0 0,4 5-1531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3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33 11519 0 0,'1'-2'887'0'0,"2"-3"-724"0"0,-1 1-1 0 0,0-1 1 0 0,3-12 10887 0 0,-6 18-11008 0 0,-1-1-1 0 0,0 0 0 0 0,1 1 0 0 0,-1-1 0 0 0,0 1 0 0 0,1-1 0 0 0,-1 1 0 0 0,1 0 0 0 0,-1 0 0 0 0,1 0 0 0 0,0 0 1 0 0,-1 0-1 0 0,1 0 0 0 0,0 0 0 0 0,-1 0 0 0 0,1 0 0 0 0,-1 2 0 0 0,-18 27 58 0 0,15-23-43 0 0,-2 8-41 0 0,-1 0 0 0 0,2 1 0 0 0,-9 29-1 0 0,4-10-9 0 0,6-23-5 0 0,-28 94 3 0 0,28-88-7 0 0,1 0 1 0 0,1 0-1 0 0,-1 34 0 0 0,4-49-56 0 0,2-3-17 0 0,0 1 73 0 0,0-1 0 0 0,0 0-1 0 0,0 0 1 0 0,1 0 0 0 0,-1-1 0 0 0,0 1 0 0 0,0 0 0 0 0,0-1 0 0 0,0 1-1 0 0,0-1 1 0 0,-1 0 0 0 0,1 1 0 0 0,0-1 0 0 0,0 0 0 0 0,0 0 0 0 0,0-1-1 0 0,-1 1 1 0 0,1 0 0 0 0,-1 0 0 0 0,2-2 0 0 0,4-4-13 0 0,-1-1 0 0 0,0 1 0 0 0,6-11-1 0 0,-2 3 11 0 0,40-68-109 0 0,-1 0-47 0 0,-40 71 95 0 0,14-20-77 0 0,-21 30 130 0 0,0 0 0 0 0,0 0 0 0 0,1 0 0 0 0,-1 0 0 0 0,0 0 0 0 0,1 0 0 0 0,-1 1 1 0 0,1-1-1 0 0,5-1 0 0 0,-6 2-72 0 0,-1 4-53 0 0,1 2 107 0 0,-1 1-1 0 0,0-1 1 0 0,0 1-1 0 0,-1-1 0 0 0,0 1 1 0 0,0 0-1 0 0,0-1 1 0 0,0 1-1 0 0,-1-1 1 0 0,0 1-1 0 0,-2 6 1 0 0,-4 13-13 0 0,-12 27 0 0 0,9-25 0 0 0,-128 330 114 0 0,45-121 617 0 0,59-151-335 0 0,-3-2 0 0 0,-4-1-1 0 0,-69 100 1 0 0,102-169-324 0 0,-2 0 0 0 0,0-1 0 0 0,0-1 0 0 0,-1 1 0 0 0,0-1 1 0 0,-1-1-1 0 0,0 0 0 0 0,-20 11 0 0 0,23-16-21 0 0,-7 5 26 0 0,-1 0 1 0 0,0-2 0 0 0,0 0-1 0 0,-29 9 1 0 0,41-16-30 0 0,0 0 0 0 0,0 0 0 0 0,1-1 0 0 0,-1 1 0 0 0,0-1 0 0 0,0 0 0 0 0,0-1 0 0 0,0 1 0 0 0,-9-3 0 0 0,11 2-11 0 0,-1 0 1 0 0,1-1-1 0 0,-1 1 0 0 0,1-1 1 0 0,0 0-1 0 0,0 0 0 0 0,-1 0 1 0 0,1-1-1 0 0,1 1 0 0 0,-1-1 1 0 0,0 1-1 0 0,1-1 0 0 0,-1 0 1 0 0,-2-5-1 0 0,3 5-137 0 0,0-1-1 0 0,0 0 1 0 0,0 0-1 0 0,1 0 1 0 0,0 1-1 0 0,-1-1 1 0 0,1 0 0 0 0,1-1-1 0 0,-1 1 1 0 0,1 0-1 0 0,-1-6 1 0 0,2-29-913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2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17 10511 0 0,'-1'-1'480'0'0,"-1"0"-310"0"0,0 0-25 0 0,-8-13 294 0 0,8 15-196 0 0,0-1 1 0 0,0 0 0 0 0,0 0 0 0 0,0 1 0 0 0,0 0-1 0 0,0-1 1 0 0,0 1 0 0 0,1 0 0 0 0,-1 0 0 0 0,0 0 0 0 0,0 0-1 0 0,1 0 1 0 0,-4 2 0 0 0,3 1-19 0 0,0 0 1 0 0,1 1 0 0 0,-1-1-1 0 0,1 0 1 0 0,0 1-1 0 0,-2 8 1 0 0,3-11-127 0 0,0 1 0 0 0,0-1-1 0 0,0 0 1 0 0,1 0 0 0 0,-1 0 0 0 0,0 0 0 0 0,1 0 0 0 0,-1 0 0 0 0,1 0-1 0 0,0 0 1 0 0,0 0 0 0 0,0 0 0 0 0,0 0 0 0 0,0 0 0 0 0,0 0 0 0 0,0 0-1 0 0,1-1 1 0 0,1 3 0 0 0,2 0 159 0 0,1 0-1 0 0,0-1 0 0 0,-1 0 1 0 0,1 0-1 0 0,0 0 1 0 0,0 0-1 0 0,1-1 0 0 0,-1 0 1 0 0,8 1-1 0 0,15 5 184 0 0,-17-3-377 0 0,0 0 1 0 0,1 1-1 0 0,-2 0 0 0 0,1 1 1 0 0,-1 1-1 0 0,0-1 1 0 0,0 2-1 0 0,13 13 0 0 0,-12-9 7 0 0,0 1-1 0 0,-1 1 0 0 0,-1 0 1 0 0,0 0-1 0 0,13 29 0 0 0,-9-10-70 0 0,-1 0 0 0 0,-1 1 0 0 0,-3 0 0 0 0,7 41 0 0 0,7 149 0 0 0,-21-139-60 0 0,-4 0 0 0 0,-4 0-1 0 0,-4-1 1 0 0,-25 106 0 0 0,27-157 45 0 0,-2-2-1 0 0,-1 1 1 0 0,-1-1 0 0 0,-27 49-1 0 0,27-61-11 0 0,-1 0-1 0 0,-1 0 1 0 0,0-1 0 0 0,-2-1-1 0 0,0-1 1 0 0,-1 0-1 0 0,-28 22 1 0 0,-4-6-27 0 0,-2-2-1 0 0,-78 35 1 0 0,74-42 387 0 0,-62 16-1 0 0,-2 2 179 0 0,117-41-66 0 0,39 5-3 0 0,-17-4-540 0 0,-1-2 0 0 0,28-2 0 0 0,9-4-6193 0 0,-16 0-1163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3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27 108 20271 0 0,'-7'-26'1800'0'0,"1"0"-1440"0"0,-1 0-288 0 0,3 7-72 0 0,2 8 856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3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0,'0'0'800'0'0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3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52 7367 0 0,'0'0'568'0'0,"2"-1"-373"0"0,115-50 15535 0 0,-117 53-15626 0 0,0 2-13 0 0,0 0 0 0 0,0 0 1 0 0,0 0-1 0 0,-1 0 0 0 0,1 0 1 0 0,-1 0-1 0 0,0 0 0 0 0,0-1 1 0 0,0 1-1 0 0,-3 6 0 0 0,-19 33 81 0 0,-43 64 0 0 0,-38 34-123 0 0,21-30-127 0 0,78-102-66 0 0,-1 0-1 0 0,-5 12 1 0 0,5-8-946 0 0,9-13 141 0 0,14-2-1345 0 0,6-5-5232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3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85 581 11975 0 0,'-14'6'874'0'0,"1"1"-1"0"0,0 1 0 0 0,0 0 1 0 0,-18 17 3279 0 0,31-28-3914 0 0,0 0 1 0 0,1 0-1 0 0,-1 0 1 0 0,1 0-1 0 0,0 0 1 0 0,0 0-1 0 0,0 0 1 0 0,0 0-1 0 0,0 1 1 0 0,1-1-1 0 0,1-2 1 0 0,23-28 257 0 0,-18 24-242 0 0,192-196 1298 0 0,-139 146-1411 0 0,0 2 21 0 0,3 3 0 0 0,93-61 0 0 0,-91 75-147 0 0,-58 36-16 0 0,1-1 0 0 0,1 2 0 0 0,-1-1 0 0 0,0 1-1 0 0,15-3 1 0 0,-23 6-3 0 0,0 0 0 0 0,0 0 1 0 0,0 0-1 0 0,1-1 0 0 0,-1 1 0 0 0,0 1 0 0 0,0-1 0 0 0,1 0 1 0 0,-1 0-1 0 0,0 0 0 0 0,0 0 0 0 0,0 1 0 0 0,0-1 0 0 0,1 1 0 0 0,-1-1 1 0 0,0 1-1 0 0,0-1 0 0 0,0 1 0 0 0,0 0 0 0 0,0-1 0 0 0,0 1 1 0 0,0 0-1 0 0,0 0 0 0 0,0 0 0 0 0,-1 0 0 0 0,1 0 0 0 0,0-1 1 0 0,0 2-1 0 0,-1-1 0 0 0,1 0 0 0 0,-1 0 0 0 0,1 0 0 0 0,-1 0 0 0 0,1 0 1 0 0,-1 0-1 0 0,0 1 0 0 0,1 1 0 0 0,0 4-15 0 0,-1 0 0 0 0,1-1 0 0 0,-1 1 0 0 0,-1 0 0 0 0,-1 10 0 0 0,-7 33 96 0 0,-28 87 0 0 0,11-45 14 0 0,19-66-65 0 0,-3 12 63 0 0,-6 40 0 0 0,14-67-77 0 0,1 0-1 0 0,1 0 1 0 0,0 0-1 0 0,0 0 1 0 0,1 0-1 0 0,0 0 1 0 0,1 0 0 0 0,4 15-1 0 0,-5-23-53 0 0,1 1 1 0 0,-1-1-1 0 0,1 1 0 0 0,0-1 1 0 0,0 0-1 0 0,0 0 0 0 0,0 0 0 0 0,0 0 1 0 0,1 0-1 0 0,-1-1 0 0 0,1 1 1 0 0,0-1-1 0 0,0 0 0 0 0,0 1 1 0 0,0-1-1 0 0,0 0 0 0 0,0-1 0 0 0,5 3 1 0 0,-3-2-82 0 0,0-1 1 0 0,0 0-1 0 0,0 0 0 0 0,0 0 1 0 0,0 0-1 0 0,0-1 0 0 0,0 1 1 0 0,0-1-1 0 0,0-1 0 0 0,0 1 1 0 0,1-1-1 0 0,6-2 0 0 0,14-5-1579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2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37 10135 0 0,'0'-7'329'0'0,"6"-23"5997"0"0,-17 40-5002 0 0,1-1-1105 0 0,1 1 0 0 0,0 0 0 0 0,1 0 0 0 0,0 1 0 0 0,-6 12 0 0 0,-4 5-24 0 0,-142 243 847 0 0,21 14-575 0 0,-20 38-320 0 0,-55 39-185 0 0,161-275-991 0 0,36-58-1261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2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14 639 5527 0 0,'-1'-2'423'0'0,"-11"-16"10677"0"0,13 16-10972 0 0,1 0 1 0 0,-1 0-1 0 0,0 1 1 0 0,1-1-1 0 0,0 0 0 0 0,-1 1 1 0 0,1-1-1 0 0,0 1 1 0 0,0 0-1 0 0,0-1 0 0 0,0 1 1 0 0,0 0-1 0 0,0 0 1 0 0,0 0-1 0 0,4 0 0 0 0,38-10 487 0 0,-27 8-255 0 0,79-9 739 0 0,-64 9-706 0 0,46-10-1 0 0,233-81 318 0 0,-6-22-612 0 0,-111 31-1166 0 0,191-117 0 0 0,-329 172-697 0 0,-7 3-82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2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22 12207 0 0,'15'-16'562'0'0,"-13"13"-18"0"0,0 2-351 0 0,5 0-45 0 0,-5 0 1369 0 0,-1 2-1432 0 0,-1-1 0 0 0,1 0 0 0 0,0 1 0 0 0,-1-1 0 0 0,1 0 0 0 0,-1 1-1 0 0,1-1 1 0 0,-1 0 0 0 0,1 1 0 0 0,-1-1 0 0 0,1 1 0 0 0,-1-1 0 0 0,1 1 0 0 0,-1 0 0 0 0,0-1-1 0 0,1 1 1 0 0,-1-1 0 0 0,0 1 0 0 0,0-1 0 0 0,1 1 0 0 0,-1 0 0 0 0,5 15 581 0 0,-4-8-429 0 0,-1 0 1 0 0,1 0 0 0 0,-2 0 0 0 0,1 0 0 0 0,-1 0 0 0 0,-2 9-1 0 0,-14 48 692 0 0,-9 6 10 0 0,-55 110 0 0 0,47-111-693 0 0,-181 361 679 0 0,-27-17-745 0 0,186-343-184 0 0,46-59-7 0 0,8-10-58 0 0,3-5 12 0 0,2-13 11 0 0,0 0 0 0 0,2 0 0 0 0,0 0 0 0 0,1 0 0 0 0,0 1 0 0 0,1 0 0 0 0,10-15 0 0 0,9-11-167 0 0,36-44-1 0 0,-33 48-58 0 0,1 2 0 0 0,63-56 0 0 0,-88 87 247 0 0,0 0 1 0 0,0 1-1 0 0,0-1 0 0 0,1 1 1 0 0,-1 0-1 0 0,10-3 0 0 0,-13 6 27 0 0,-1-1 0 0 0,1 1-1 0 0,0-1 1 0 0,0 1 0 0 0,-1 0 0 0 0,1-1 0 0 0,0 1-1 0 0,0 0 1 0 0,0 0 0 0 0,0 0 0 0 0,-1 1-1 0 0,1-1 1 0 0,0 0 0 0 0,0 1 0 0 0,-1-1-1 0 0,1 1 1 0 0,0-1 0 0 0,-1 1 0 0 0,1 0-1 0 0,0 0 1 0 0,-1 0 0 0 0,1 0 0 0 0,-1 0 0 0 0,1 0-1 0 0,-1 0 1 0 0,2 3 0 0 0,2 2 89 0 0,0 1 0 0 0,-1 0 0 0 0,0 0 0 0 0,0 0 0 0 0,-1 1 1 0 0,0-1-1 0 0,3 11 0 0 0,10 57 448 0 0,-5-2-318 0 0,8 41 278 0 0,-15-96-444 0 0,0-1-1 0 0,2 0 1 0 0,0 0 0 0 0,11 21-1 0 0,-14-34-142 0 0,-1 1 0 0 0,0-1 0 0 0,1 0 0 0 0,0 0-1 0 0,0 0 1 0 0,1 0 0 0 0,-1-1 0 0 0,1 1 0 0 0,-1-1 0 0 0,1 0 0 0 0,0 0 0 0 0,1 0-1 0 0,-1 0 1 0 0,0-1 0 0 0,1 0 0 0 0,-1 0 0 0 0,1 0 0 0 0,0 0 0 0 0,-1-1 0 0 0,1 1-1 0 0,0-1 1 0 0,0-1 0 0 0,0 1 0 0 0,0-1 0 0 0,0 0 0 0 0,0 0 0 0 0,0 0 0 0 0,0-1-1 0 0,0 1 1 0 0,8-3 0 0 0,23-8-5180 0 0,0-3-1588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2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4607 0 0,'1'3'354'0'0,"4"47"1421"0"0,-4-29 2660 0 0,1-1 0 0 0,8 33 1 0 0,-7-45-4139 0 0,0 1 0 0 0,7 13 0 0 0,-8-18-74 0 0,0 1 0 0 0,1-1 1 0 0,0 0-1 0 0,0 1 1 0 0,0-1-1 0 0,0 0 1 0 0,1-1-1 0 0,-1 1 1 0 0,6 3-1 0 0,-8-6 236 0 0,12 6 233 0 0,-13-7-683 0 0,0 0 1 0 0,0 0-1 0 0,1 0 1 0 0,-1 0-1 0 0,0 0 1 0 0,0 1-1 0 0,1-1 1 0 0,-1 0-1 0 0,0 0 1 0 0,0 0-1 0 0,1 0 1 0 0,-1 0-1 0 0,0 1 1 0 0,0-1-1 0 0,0 0 1 0 0,1 0-1 0 0,-1 0 1 0 0,0 1-1 0 0,0-1 1 0 0,0 0-1 0 0,0 0 1 0 0,0 1 0 0 0,1-1-1 0 0,-1 0 1 0 0,0 0-1 0 0,0 1 1 0 0,0-1-1 0 0,0 0 1 0 0,0 0-1 0 0,0 1 1 0 0,0-1-1 0 0,0 0 1 0 0,0 1-1 0 0,0-1 1 0 0,0 0-1 0 0,-10 3 23 0 0,-3 0-181 0 0,4 2 117 0 0,-1-1-1 0 0,0 1 1 0 0,1 1-1 0 0,0 0 1 0 0,-8 7 0 0 0,-41 39 16 0 0,37-33 17 0 0,-4 5 117 0 0,1 0 1 0 0,1 1 0 0 0,-32 48-1 0 0,51-67-75 0 0,0 1-1 0 0,0 0 0 0 0,1 0 0 0 0,0 0 0 0 0,0 0 0 0 0,1 1 0 0 0,0-1 0 0 0,-2 12 0 0 0,4-17-30 0 0,-1 0-1 0 0,1 0 1 0 0,0 1-1 0 0,0-1 1 0 0,1 0-1 0 0,-1 0 1 0 0,0 1-1 0 0,1-1 1 0 0,-1 0-1 0 0,1 0 1 0 0,0 0-1 0 0,0 0 1 0 0,0 0-1 0 0,0 0 1 0 0,0 0-1 0 0,0 0 1 0 0,0 0-1 0 0,1 0 1 0 0,-1 0 0 0 0,1-1-1 0 0,-1 1 1 0 0,1-1-1 0 0,0 1 1 0 0,-1-1-1 0 0,1 1 1 0 0,0-1-1 0 0,0 0 1 0 0,0 0-1 0 0,0 0 1 0 0,0 0-1 0 0,0 0 1 0 0,4 0-1 0 0,2 1 17 0 0,1 0-1 0 0,-1-1 1 0 0,0 0-1 0 0,1 0 1 0 0,0-1 0 0 0,-1 0-1 0 0,1-1 1 0 0,10-1-1 0 0,70-19 49 0 0,-67 15-59 0 0,240-76-1266 0 0,-152 41-6053 0 0,-55 20-184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2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50 433 11519 0 0,'0'0'887'0'0,"-1"-1"-583"0"0,1-1 97 0 0,-1 0 0 0 0,0 0 0 0 0,0 1 0 0 0,0-1 0 0 0,0 0 0 0 0,0 1-1 0 0,0-1 1 0 0,-1 1 0 0 0,-1-3 0 0 0,-1 1 2386 0 0,0 3-2520 0 0,-1 0 1 0 0,1 1-1 0 0,0 0 0 0 0,-1 0 1 0 0,-4 1-1 0 0,7-1 390 0 0,14-6-313 0 0,6-6-151 0 0,0 0-1 0 0,-1-1 1 0 0,20-18-1 0 0,-11 8-18 0 0,71-60 60 0 0,-53 43-228 0 0,1 1 0 0 0,86-52 0 0 0,-125 86-9 0 0,16-9-23 0 0,1 1 0 0 0,0 0 1 0 0,1 2-1 0 0,43-13 0 0 0,-50 21 26 0 0,-16 3 0 0 0,1-1 0 0 0,-1 1 0 0 0,0 0 0 0 0,0-1 0 0 0,0 1 0 0 0,0 0-1 0 0,0 0 1 0 0,0 0 0 0 0,0 0 0 0 0,0 0 0 0 0,0 0 0 0 0,-1 0 0 0 0,1 0 0 0 0,0 0 0 0 0,-1 1 0 0 0,1-1 0 0 0,0 0-1 0 0,-1 0 1 0 0,0 1 0 0 0,1-1 0 0 0,-1 0 0 0 0,0 1 0 0 0,0-1 0 0 0,1 0 0 0 0,-1 1 0 0 0,0-1 0 0 0,-1 2-1 0 0,2 5 5 0 0,-1-1-1 0 0,-1 1 0 0 0,-1 10 1 0 0,-6 13 116 0 0,-1-1 0 0 0,-1-1 1 0 0,-2 0-1 0 0,-19 36 1 0 0,22-47-55 0 0,-17 31 93 0 0,-16 38 48 0 0,37-75-176 0 0,1-1 0 0 0,0 1 1 0 0,1 0-1 0 0,1 0 0 0 0,-3 20 0 0 0,5-15-15 0 0,3-2-31 0 0,-2-14-2 0 0,-1 1 0 0 0,1-1 0 0 0,0 0 0 0 0,-1 0 0 0 0,1 0 0 0 0,0 0 0 0 0,0 0 0 0 0,0 0 0 0 0,0 0 0 0 0,0 0 0 0 0,0 0 0 0 0,0 0 0 0 0,0 0 0 0 0,0-1 0 0 0,1 1 0 0 0,-1 0-1 0 0,3 0 1 0 0,-2 0-9 0 0,1 0 0 0 0,0-1 0 0 0,0 1 0 0 0,0-1 0 0 0,0 0-1 0 0,0 0 1 0 0,0 0 0 0 0,3 0 0 0 0,2-2-297 0 0,0 1 0 0 0,0-1 0 0 0,-1 0-1 0 0,1-1 1 0 0,9-4 0 0 0,13-9-1533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2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5983 0 0,'0'3'8090'0'0,"-5"30"-5770"0"0,-2-1 0 0 0,-11 35 0 0 0,-29 63-892 0 0,19-52-747 0 0,13-39-511 0 0,7-19-82 0 0,0 1 0 0 0,2-1 0 0 0,0 2 0 0 0,-5 39 0 0 0,11-59-60 0 0,0 0-1 0 0,-1 0 0 0 0,1 0 0 0 0,1 0 0 0 0,-1 0 1 0 0,0 1-1 0 0,0-1 0 0 0,1 0 0 0 0,-1 0 0 0 0,1 0 1 0 0,0 0-1 0 0,-1 0 0 0 0,1 0 0 0 0,0 0 0 0 0,0 0 1 0 0,1-1-1 0 0,-1 1 0 0 0,0 0 0 0 0,0 0 0 0 0,1-1 1 0 0,-1 1-1 0 0,1-1 0 0 0,0 1 0 0 0,-1-1 0 0 0,1 0 0 0 0,0 0 1 0 0,0 0-1 0 0,0 0 0 0 0,-1 0 0 0 0,1 0 0 0 0,0 0 1 0 0,1-1-1 0 0,-1 1 0 0 0,0-1 0 0 0,0 1 0 0 0,0-1 1 0 0,0 0-1 0 0,0 0 0 0 0,0 0 0 0 0,0 0 0 0 0,1 0 1 0 0,2-1-1 0 0,4 0 97 0 0,1-2 0 0 0,-1 1 0 0 0,0-1-1 0 0,0-1 1 0 0,0 0 0 0 0,17-10 0 0 0,47-38 258 0 0,-27 17-217 0 0,136-103 42 0 0,-136 97-1438 0 0,70-79 1 0 0,-94 92 115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1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 9871 0 0,'0'0'3200'0'0,"1"2"-2977"0"0,0 2-107 0 0,0 1-1 0 0,0 0 1 0 0,-1 1 0 0 0,0-1 0 0 0,1 0-1 0 0,-1 0 1 0 0,-1 0 0 0 0,1 0-1 0 0,-3 8 1 0 0,-15 49 355 0 0,11-40-338 0 0,-14 40-15 0 0,-2 0 0 0 0,-4-2 0 0 0,-57 98 0 0 0,33-74-54 0 0,-42 67-74 0 0,87-140-38 0 0,-16 19-499 0 0,21-29-366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2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4143 0 0,'0'0'13710'0'0,"2"0"-13284"0"0,144-20 1582 0 0,52-1-1323 0 0,-114 16-7532 0 0,-65 5 761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2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18 345 6447 0 0,'0'0'499'0'0,"-1"2"-328"0"0,-4 18 1093 0 0,-6 14 14509 0 0,24-45-15291 0 0,83-100-68 0 0,-64 72-565 0 0,55-54 0 0 0,-72 79 45 0 0,26-21-149 0 0,-37 32 233 0 0,1 0 0 0 0,-1 0 0 0 0,1 0 0 0 0,-1 1-1 0 0,1 0 1 0 0,0 0 0 0 0,9-2 0 0 0,-13 4 19 0 0,0 0-1 0 0,0 0 1 0 0,0 0 0 0 0,0 0 0 0 0,0 0 0 0 0,0 0 0 0 0,0 0 0 0 0,0 1-1 0 0,0-1 1 0 0,0 0 0 0 0,0 1 0 0 0,0-1 0 0 0,-1 1 0 0 0,1-1 0 0 0,0 1-1 0 0,0-1 1 0 0,0 1 0 0 0,-1 0 0 0 0,1-1 0 0 0,0 1 0 0 0,-1 0-1 0 0,2 0 1 0 0,9 17 9 0 0,-7-8-6 0 0,-1 0 1 0 0,0 0-1 0 0,-1 1 0 0 0,0-1 1 0 0,0 0-1 0 0,0 21 0 0 0,0-4 19 0 0,-1 4 133 0 0,-1-22-74 0 0,1-1 0 0 0,-1 1 0 0 0,1-1 0 0 0,1 1-1 0 0,3 12 1 0 0,-4-19 33 0 0,7 8 98 0 0,-6-8-195 0 0,-1-1-1 0 0,0 0 1 0 0,1 0-1 0 0,-1-1 1 0 0,1 1 0 0 0,0 0-1 0 0,-1 0 1 0 0,1-1-1 0 0,-1 1 1 0 0,1-1-1 0 0,0 1 1 0 0,0-1 0 0 0,-1 0-1 0 0,1 0 1 0 0,0 0-1 0 0,-1 0 1 0 0,1 0-1 0 0,0 0 1 0 0,0 0 0 0 0,-1-1-1 0 0,1 1 1 0 0,2-1-1 0 0,5-2-1 0 0,-1 1 0 0 0,0-1 0 0 0,9-5 0 0 0,-2-1-24 0 0,0 0 1 0 0,0-1-1 0 0,-2 0 0 0 0,21-19 1 0 0,46-55-380 0 0,-49 50 192 0 0,0-2 54 0 0,17-18-70 0 0,-41 47 173 0 0,0 1 1 0 0,0 0 0 0 0,1 0 0 0 0,0 1-1 0 0,10-6 1 0 0,-7 7-26 0 0,-11 4 64 0 0,1 0-1 0 0,-1 0 1 0 0,1 0 0 0 0,0 0-1 0 0,-1 0 1 0 0,1 0-1 0 0,-1 1 1 0 0,1-1-1 0 0,-1 0 1 0 0,1 0-1 0 0,-1 1 1 0 0,1-1-1 0 0,-1 0 1 0 0,1 1-1 0 0,-1-1 1 0 0,1 0-1 0 0,-1 1 1 0 0,1-1-1 0 0,-1 1 1 0 0,0-1-1 0 0,1 1 1 0 0,-1 0-1 0 0,1 0-6 0 0,2 3 4 0 0,0 1 0 0 0,0-1 1 0 0,0 1-1 0 0,-1 0 0 0 0,1 0 0 0 0,-1 0 1 0 0,-1 0-1 0 0,1 0 0 0 0,-1 0 0 0 0,2 7 0 0 0,0 10 101 0 0,0 25-1 0 0,-3-39-54 0 0,2 31 123 0 0,-2-21-42 0 0,0 0 0 0 0,2 1 0 0 0,0-1 0 0 0,6 19 0 0 0,-5-27-349 0 0,1 0-1 0 0,0 0 1 0 0,1 0-1 0 0,0-1 0 0 0,0 0 1 0 0,1 0-1 0 0,0 0 1 0 0,0-1-1 0 0,13 13 1 0 0,-17-20-912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2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 13359 0 0,'0'0'1027'0'0,"-2"2"-670"0"0,-14 12 276 0 0,1 1 1 0 0,1 1-1 0 0,-14 19 0 0 0,-35 59 2238 0 0,58-86-2840 0 0,-129 237 1870 0 0,23 12-1076 0 0,-32 198-513 0 0,129-402-278 0 0,-41 124 94 0 0,50-164-75 0 0,-7 7 139 0 0,25-60-419 0 0,-9 28 134 0 0,1 0-1 0 0,0 0 0 0 0,1 0 1 0 0,0 1-1 0 0,1 0 0 0 0,0 0 1 0 0,14-15-1 0 0,43-47-303 0 0,38-39 71 0 0,-91 102 311 0 0,1 0 1 0 0,0 1-1 0 0,0 0 0 0 0,1 1 1 0 0,0 0-1 0 0,1 1 1 0 0,24-9-1 0 0,-36 15 25 0 0,1 0 0 0 0,0 0 0 0 0,-1 1 0 0 0,1-1 0 0 0,0 1 0 0 0,0 0 0 0 0,-1 0 0 0 0,1 0 0 0 0,0 0 0 0 0,0 0 0 0 0,-1 0 0 0 0,1 1 0 0 0,0-1 0 0 0,0 1 0 0 0,-1 0 0 0 0,1 0 1 0 0,2 1-1 0 0,-1 1 44 0 0,-1-1 0 0 0,1 0 0 0 0,-1 1 1 0 0,0 0-1 0 0,0-1 0 0 0,0 1 1 0 0,-1 0-1 0 0,1 1 0 0 0,-1-1 0 0 0,4 6 1 0 0,1 6 175 0 0,0 1 0 0 0,-1-1 0 0 0,-1 1 0 0 0,6 25 0 0 0,-6-17 15 0 0,0 1 0 0 0,-2-1 1 0 0,-1 1-1 0 0,-1 0 0 0 0,0 0 0 0 0,-2 0 0 0 0,-7 38 0 0 0,5-49-168 0 0,-1 0 0 0 0,-1 0 0 0 0,-1-1-1 0 0,0 0 1 0 0,0 0 0 0 0,-1-1-1 0 0,-1 0 1 0 0,0 0 0 0 0,0 0 0 0 0,-1-1-1 0 0,-1 0 1 0 0,0-1 0 0 0,-1 0-1 0 0,-20 14 1 0 0,21-17-74 0 0,-89 55 65 0 0,87-56-125 0 0,0 0 1 0 0,0-1 0 0 0,0 0 0 0 0,-1-1 0 0 0,0-1 0 0 0,-23 4-1 0 0,34-7 22 0 0,0 0 0 0 0,-1 1 0 0 0,1-1 0 0 0,0 0 0 0 0,0-1-1 0 0,-1 1 1 0 0,1 0 0 0 0,0-1 0 0 0,0 1 0 0 0,-1-1 0 0 0,1 0-1 0 0,-4-1 1 0 0,5 1-17 0 0,0 0 0 0 0,0 0 0 0 0,1 0 0 0 0,-1 1 0 0 0,0-1 0 0 0,0 0-1 0 0,0 0 1 0 0,1 0 0 0 0,-1 0 0 0 0,0 0 0 0 0,1-1 0 0 0,-1 1 0 0 0,1 0 0 0 0,-1 0 0 0 0,1 0-1 0 0,0 0 1 0 0,0-1 0 0 0,-1 1 0 0 0,1 0 0 0 0,0 0 0 0 0,0-1 0 0 0,0 1 0 0 0,0 0 0 0 0,1-3-1 0 0,0-2-473 0 0,0-1 0 0 0,1 0-1 0 0,0 1 1 0 0,1-1-1 0 0,-1 1 1 0 0,6-9-1 0 0,12-20-7249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2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17303 0 0,'0'3'795'0'0,"1"1"-711"0"0,0 1-1 0 0,0-1 1 0 0,1 1-1 0 0,-1-1 1 0 0,1 0 0 0 0,0 0-1 0 0,0 0 1 0 0,0 0-1 0 0,1 0 1 0 0,-1 0 0 0 0,4 3-1 0 0,-1-1 149 0 0,1-1 0 0 0,-1 0-1 0 0,1 0 1 0 0,0 0 0 0 0,1-1-1 0 0,7 4 1 0 0,1 0 274 0 0,0-1-1 0 0,1-1 1 0 0,0-1-1 0 0,0 0 1 0 0,24 4-1 0 0,-19-6-321 0 0,-1-1-1 0 0,0-1 1 0 0,1-1-1 0 0,-1 0 0 0 0,0-2 1 0 0,1 0-1 0 0,-1-1 1 0 0,0-1-1 0 0,0-1 0 0 0,-1-1 1 0 0,0-1-1 0 0,23-10 0 0 0,-36 14-174 0 0,15-7-25 0 0,32-20 1 0 0,-47 26-10 0 0,0 0 0 0 0,0-1 1 0 0,0 0-1 0 0,-1 0 0 0 0,0 0 1 0 0,0-1-1 0 0,0 1 0 0 0,-1-1 1 0 0,5-8-1 0 0,-5 6-29 0 0,1 0-1 0 0,-2-1 1 0 0,1 1-1 0 0,3-16 1 0 0,-7 22 38 0 0,1 0 1 0 0,-1 1-1 0 0,0-1 0 0 0,0 0 1 0 0,0 0-1 0 0,0 0 0 0 0,0 0 1 0 0,0 1-1 0 0,-1-1 0 0 0,1 0 0 0 0,0 0 1 0 0,-1 0-1 0 0,0-1 0 0 0,0 2 4 0 0,0-1-1 0 0,0 1 0 0 0,0 0 1 0 0,1 0-1 0 0,-1 1 0 0 0,0-1 0 0 0,0 0 1 0 0,0 0-1 0 0,-1 0 0 0 0,1 1 1 0 0,0-1-1 0 0,0 0 0 0 0,0 1 0 0 0,0-1 1 0 0,-1 1-1 0 0,1-1 0 0 0,0 1 1 0 0,0 0-1 0 0,-1 0 0 0 0,-2-1 0 0 0,-2 1-8 0 0,0 0 0 0 0,-1 0 0 0 0,1 1 0 0 0,0 0 0 0 0,-1 0 0 0 0,1 1-1 0 0,0-1 1 0 0,0 1 0 0 0,0 0 0 0 0,0 1 0 0 0,-9 5 0 0 0,-3 3-44 0 0,1 0-1 0 0,-21 18 1 0 0,-40 37 293 0 0,-94 104 0 0 0,153-149-132 0 0,-24 35 0 0 0,38-48-76 0 0,0-1 1 0 0,0 2 0 0 0,1-1 0 0 0,0 0 0 0 0,1 1-1 0 0,0-1 1 0 0,0 1 0 0 0,-2 16 0 0 0,5-23-14 0 0,0 0 0 0 0,0 1 1 0 0,0-1-1 0 0,0 1 0 0 0,0-1 1 0 0,1 1-1 0 0,-1-1 0 0 0,1 0 0 0 0,0 1 1 0 0,-1-1-1 0 0,1 0 0 0 0,0 1 1 0 0,0-1-1 0 0,1 0 0 0 0,-1 0 0 0 0,0 0 1 0 0,1 0-1 0 0,-1 0 0 0 0,1 0 1 0 0,0-1-1 0 0,0 1 0 0 0,-1 0 0 0 0,1-1 1 0 0,0 0-1 0 0,0 1 0 0 0,0-1 1 0 0,1 0-1 0 0,3 2 0 0 0,6 1-54 0 0,-1 0 0 0 0,1 0 0 0 0,0-1 0 0 0,18 2 0 0 0,-23-4-7 0 0,79 7-2755 0 0,-29-5-4093 0 0,-22-3 112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2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1 667 3223 0 0,'1'3'11366'0'0,"0"-1"-10811"0"0,-1 0 305 0 0,0-1 0 0 0,1 1 0 0 0,-1-1-1 0 0,1 0 1 0 0,-1 1 0 0 0,1-1 0 0 0,0 0-1 0 0,0 1 1 0 0,0-1 0 0 0,-1 0 0 0 0,3 2 0 0 0,6 0-7 0 0,-6-3-734 0 0,-1 0 0 0 0,1-1 0 0 0,0 1 0 0 0,0-1 0 0 0,0 1 0 0 0,-1-1 0 0 0,1 0 0 0 0,0 0 0 0 0,-1 0 0 0 0,1 0-1 0 0,-1-1 1 0 0,1 1 0 0 0,-1-1 0 0 0,1 1 0 0 0,-1-1 0 0 0,2-2 0 0 0,7-6 226 0 0,18-23-1 0 0,-16 18-100 0 0,74-82-107 0 0,5 4 0 0 0,115-89 1 0 0,-156 142-478 0 0,3 3 0 0 0,91-50 0 0 0,-118 73-4 0 0,0 2 0 0 0,1 1 0 0 0,1 1 0 0 0,-1 2 0 0 0,2 0 0 0 0,-1 2 0 0 0,59-4 0 0 0,-81 10 33 0 0,0 0 0 0 0,0 0 1 0 0,0 1-1 0 0,0 0 0 0 0,0 0 1 0 0,7 3-1 0 0,9 4-1409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3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46 13503 0 0,'3'-8'207'0'0,"-2"6"-104"0"0,0-1 0 0 0,0 1-1 0 0,-1 0 1 0 0,2 0 0 0 0,-1 0 0 0 0,0 0-1 0 0,0 0 1 0 0,1 0 0 0 0,-1 1 0 0 0,1-1 0 0 0,2-2-1 0 0,2-3 1848 0 0,-5 7-1781 0 0,-1-1 1 0 0,1 1 0 0 0,0-1 0 0 0,0 1-1 0 0,-1 0 1 0 0,1-1 0 0 0,0 1 0 0 0,0 0 0 0 0,0 0-1 0 0,0-1 1 0 0,-1 1 0 0 0,1 0 0 0 0,0 0-1 0 0,0 0 1 0 0,0 0 0 0 0,0 0 0 0 0,0 0 0 0 0,0 0-1 0 0,-1 0 1 0 0,1 1 0 0 0,0-1 0 0 0,0 0-1 0 0,1 1 1 0 0,0 2-86 0 0,0 0-1 0 0,0 0 1 0 0,-1 1-1 0 0,1-1 1 0 0,-1 1-1 0 0,1-1 1 0 0,-1 1-1 0 0,-1 0 1 0 0,1-1 0 0 0,0 1-1 0 0,-1 0 1 0 0,0 0-1 0 0,0-1 1 0 0,0 6-1 0 0,-2 8 136 0 0,-6 32-1 0 0,7-44-181 0 0,-12 41 263 0 0,-2 0-1 0 0,-27 59 1 0 0,17-46 2 0 0,-168 347 921 0 0,-27-14-986 0 0,136-247-204 0 0,64-110-102 0 0,-193 327-838 0 0,204-348-883 0 0,4-7-3590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3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20471 0 0,'0'0'2539'0'0,"3"2"-2213"0"0,3 3-189 0 0,0-1-1 0 0,1 0 1 0 0,0 0-1 0 0,0-1 1 0 0,0 0-1 0 0,0 0 1 0 0,1 0-1 0 0,-1-1 1 0 0,1 0-1 0 0,-1-1 1 0 0,1 0-1 0 0,0 0 0 0 0,10 0 1 0 0,14-1 346 0 0,63-9 1 0 0,-61 5-299 0 0,9-1-43 0 0,142-19 197 0 0,-128 15-591 0 0,69-23 0 0 0,-34 3-1486 0 0,96-43 0 0 0,-125 40-67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3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940 1 14279 0 0,'0'0'1103'0'0,"0"2"-506"0"0,0 7-28 0 0,1 0-1 0 0,-2-1 0 0 0,1 1 1 0 0,-1 0-1 0 0,-1-1 0 0 0,1 1 0 0 0,-1 0 1 0 0,-5 11-1 0 0,-31 69 898 0 0,31-75-1410 0 0,-221 414 1978 0 0,121-238-1622 0 0,-214 333-104 0 0,233-385-279 0 0,-19 9-515 0 0,86-121 429 0 0,21-25 47 0 0,0-1-1 0 0,0 1 0 0 0,-1-1 0 0 0,1 1 0 0 0,0-1 0 0 0,-1 1 0 0 0,1-1 0 0 0,0 1 0 0 0,-1-1 0 0 0,1 0 0 0 0,-1 1 0 0 0,1-1 1 0 0,-1 0-1 0 0,1 1 0 0 0,-1-1 0 0 0,1 0 0 0 0,-1 0 0 0 0,1 0 0 0 0,-1 1 0 0 0,0-10-75 0 0,9-25 71 0 0,-5 24-14 0 0,3-13 7 0 0,2 0 0 0 0,0 1 0 0 0,1 0 0 0 0,2 0 0 0 0,0 1 0 0 0,22-31 0 0 0,-23 37 9 0 0,2 1 1 0 0,-1 1 0 0 0,2 0 0 0 0,0 0-1 0 0,0 1 1 0 0,1 1 0 0 0,0 0 0 0 0,1 1-1 0 0,23-11 1 0 0,-35 19 11 0 0,1 1-1 0 0,-1-1 1 0 0,1 1-1 0 0,0 0 1 0 0,-1 0 0 0 0,1 0-1 0 0,0 1 1 0 0,0-1-1 0 0,-1 1 1 0 0,1 0 0 0 0,0 0-1 0 0,0 0 1 0 0,0 1-1 0 0,-1-1 1 0 0,1 1 0 0 0,0 0-1 0 0,-1 0 1 0 0,1 0-1 0 0,0 1 1 0 0,-1-1 0 0 0,5 3-1 0 0,-2 1 31 0 0,0-1-1 0 0,0 1 0 0 0,0 0 1 0 0,-1 0-1 0 0,1 0 1 0 0,-1 1-1 0 0,-1 0 1 0 0,1 0-1 0 0,6 11 0 0 0,1 8 158 0 0,0 0 0 0 0,13 42-1 0 0,1 3 80 0 0,-25-68-284 0 0,0 1 0 0 0,0-1 1 0 0,0 0-1 0 0,0 0 0 0 0,1 0 0 0 0,-1 0 1 0 0,0 0-1 0 0,1 0 0 0 0,0 0 0 0 0,-1-1 1 0 0,1 1-1 0 0,0-1 0 0 0,0 1 0 0 0,0-1 1 0 0,0 1-1 0 0,0-1 0 0 0,0 0 0 0 0,0 0 1 0 0,0 0-1 0 0,1 0 0 0 0,-1 0 0 0 0,3 0 1 0 0,-1-1-337 0 0,-1 1 1 0 0,1-1 0 0 0,0 0 0 0 0,-1 0 0 0 0,6-1 0 0 0,20-6-5834 0 0,-6-1-951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3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74 175 5527 0 0,'39'-12'227'0'0,"12"-3"4832"0"0,-36 11-628 0 0,23-2-1 0 0,117-14 805 0 0,73-31-3396 0 0,-220 49-1829 0 0,-1-1-1 0 0,1 1 0 0 0,-1-2 1 0 0,0 1-1 0 0,0-1 0 0 0,0 1 1 0 0,11-10-1 0 0,-6 1-11 0 0,-12 9-12 0 0,-1 2-5 0 0,1 0 5 0 0,0 1-1 0 0,0-1 0 0 0,0 1 0 0 0,0-1 0 0 0,0 1 1 0 0,0-1-1 0 0,0 1 0 0 0,-1-1 0 0 0,1 1 0 0 0,0 0 0 0 0,0-1 1 0 0,-1 1-1 0 0,1-1 0 0 0,0 1 0 0 0,0 0 0 0 0,-1-1 1 0 0,1 1-1 0 0,0-1 0 0 0,-1 1 0 0 0,1 0 0 0 0,-1 0 0 0 0,1-1 1 0 0,0 1-1 0 0,-1 0 0 0 0,1 0 0 0 0,-2-1 0 0 0,-10-4-134 0 0,8 5 109 0 0,0-1 1 0 0,-1 1-1 0 0,1 0 0 0 0,-1 0 0 0 0,1 1 1 0 0,0-1-1 0 0,-1 1 0 0 0,1 0 0 0 0,0 0 1 0 0,0 1-1 0 0,-7 2 0 0 0,-5 4-106 0 0,-23 13 1 0 0,38-20 137 0 0,-252 169-329 0 0,205-131 423 0 0,1 1 0 0 0,-79 89-1 0 0,115-117-48 0 0,1 0 0 0 0,1 0-1 0 0,0 1 1 0 0,1 1 0 0 0,-8 17-1 0 0,14-28-21 0 0,1 1-1 0 0,0-1 0 0 0,0 0 0 0 0,0 1 1 0 0,0-1-1 0 0,1 0 0 0 0,-1 1 0 0 0,1-1 1 0 0,0 1-1 0 0,0-1 0 0 0,0 1 0 0 0,0-1 1 0 0,1 1-1 0 0,-1-1 0 0 0,1 0 0 0 0,0 1 1 0 0,0-1-1 0 0,0 0 0 0 0,1 0 1 0 0,-1 1-1 0 0,1-1 0 0 0,-1 0 0 0 0,1 0 1 0 0,0-1-1 0 0,0 1 0 0 0,1 0 0 0 0,-1-1 1 0 0,1 1-1 0 0,4 3 0 0 0,0-1 12 0 0,1 0 0 0 0,0 0 1 0 0,1-1-1 0 0,-1 0 0 0 0,1 0 0 0 0,-1-1 0 0 0,1 0 0 0 0,0-1 1 0 0,0 0-1 0 0,11 1 0 0 0,13 1 51 0 0,49-2-1 0 0,-29-3-552 0 0,1-3-1 0 0,-1-2 0 0 0,68-17 1 0 0,-73 11-1139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3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148 223 9671 0 0,'0'0'875'0'0,"1"-1"-719"0"0,1 0-139 0 0,12-14 7931 0 0,-12 16-7318 0 0,-1 0-505 0 0,0 0 1 0 0,0 0-1 0 0,0-1 0 0 0,0 1 1 0 0,0 0-1 0 0,-1 0 1 0 0,1 0-1 0 0,0 1 1 0 0,-1-1-1 0 0,1 0 1 0 0,-1 0-1 0 0,1 0 1 0 0,-1 0-1 0 0,1 0 1 0 0,-1 1-1 0 0,1 1 1 0 0,-1 1 25 0 0,0 1 1 0 0,1-1-1 0 0,-1 0 1 0 0,-1 0 0 0 0,0 5-1 0 0,-2 7 105 0 0,-9 27 0 0 0,11-39-189 0 0,-6 14 29 0 0,0 0 1 0 0,-1-1 0 0 0,-1 0-1 0 0,-14 21 1 0 0,-51 58-67 0 0,70-92-29 0 0,1 0 1 0 0,-1 0 0 0 0,0-1 0 0 0,0 1 0 0 0,-9 5 0 0 0,12-8 51 0 0,1-6-29 0 0,1 1 1 0 0,0-1-1 0 0,0 0 0 0 0,0 1 1 0 0,0-1-1 0 0,1 0 0 0 0,-1 1 1 0 0,1 0-1 0 0,0-1 0 0 0,4-4 1 0 0,4-7-12 0 0,17-18 1 0 0,-6 7 32 0 0,-11 13-44 0 0,26-37-135 0 0,75-82-1 0 0,-86 108 39 0 0,85-80-424 0 0,-92 91 409 0 0,0 0 0 0 0,0 1 0 0 0,1 1 0 0 0,34-16 0 0 0,-47 26 127 0 0,1 0-1 0 0,-1 0 0 0 0,1 0 1 0 0,0 1-1 0 0,-1 0 0 0 0,1 0 1 0 0,0 1-1 0 0,0 0 1 0 0,0 0-1 0 0,0 1 0 0 0,0-1 1 0 0,-1 1-1 0 0,1 1 1 0 0,0 0-1 0 0,-1 0 0 0 0,1 0 1 0 0,-1 0-1 0 0,8 5 1 0 0,0 0 62 0 0,-2 1 0 0 0,1 0 0 0 0,-1 1 0 0 0,0 1 0 0 0,-1-1 0 0 0,0 2 0 0 0,13 16 0 0 0,-19-21-35 0 0,-1 0-1 0 0,0 0 1 0 0,0 0-1 0 0,-1 1 1 0 0,0 0-1 0 0,0 0 1 0 0,-1 0-1 0 0,1 0 1 0 0,-1 0-1 0 0,-1 0 0 0 0,0 1 1 0 0,1 9-1 0 0,-1 3 86 0 0,-1 1 0 0 0,-2-1-1 0 0,-3 26 1 0 0,3-39-119 0 0,0 1 0 0 0,0 0 1 0 0,0-1-1 0 0,-1 1 0 0 0,0-1 0 0 0,-1 0 0 0 0,1 0 0 0 0,-10 13 1 0 0,-2-1-110 0 0,-28 28 0 0 0,3-6-1166 0 0,22-22-2496 0 0,13-13 587 0 0,-4 3-3776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3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111 156 11055 0 0,'0'0'1002'0'0,"1"2"-824"0"0,3 6 749 0 0,-1-1 0 0 0,1 1 0 0 0,0-1 0 0 0,1 0 0 0 0,9 12 0 0 0,-11-16-611 0 0,0 0 1 0 0,1 0-1 0 0,-1 0 0 0 0,1 0 1 0 0,0-1-1 0 0,0 1 1 0 0,0-1-1 0 0,0 0 0 0 0,0 0 1 0 0,0 0-1 0 0,1-1 0 0 0,8 2 1 0 0,4 0 25 0 0,1-1-1 0 0,0-1 1 0 0,0-1 0 0 0,0-1-1 0 0,0 0 1 0 0,32-7 0 0 0,0-4-42 0 0,52-19 1 0 0,-68 19-212 0 0,61-29 0 0 0,-85 35-173 0 0,-1 1 0 0 0,1-1 0 0 0,-1-1 0 0 0,0 0 0 0 0,-1 0 0 0 0,1 0 0 0 0,-2-1 0 0 0,1-1 0 0 0,-1 1-1 0 0,8-13 1 0 0,-14 19 36 0 0,0 1 0 0 0,0 0 0 0 0,0-1 0 0 0,-1 1-1 0 0,1-1 1 0 0,0 1 0 0 0,-1-1 0 0 0,1 1-1 0 0,-1-1 1 0 0,0 1 0 0 0,1-1 0 0 0,-1 1-1 0 0,0-1 1 0 0,0 1 0 0 0,0-1 0 0 0,0 0 0 0 0,0 1-1 0 0,0-1 1 0 0,-1 1 0 0 0,1-1 0 0 0,-1-2-1 0 0,0 3-13 0 0,0 0 0 0 0,0-1-1 0 0,-1 1 1 0 0,1 0-1 0 0,0 0 1 0 0,0 0 0 0 0,-1 0-1 0 0,1 0 1 0 0,-1 0-1 0 0,1 0 1 0 0,-1 0-1 0 0,1 1 1 0 0,-1-1 0 0 0,0 1-1 0 0,1-1 1 0 0,-1 1-1 0 0,0-1 1 0 0,1 1 0 0 0,-3 0-1 0 0,-11-2-161 0 0,0 2-1 0 0,0-1 0 0 0,0 2 1 0 0,0 0-1 0 0,0 1 1 0 0,-20 5-1 0 0,-86 30-470 0 0,120-37 690 0 0,-43 16-36 0 0,1 2 0 0 0,0 2-1 0 0,-65 42 1 0 0,84-46 198 0 0,1 1 0 0 0,0 1-1 0 0,2 1 1 0 0,0 1 0 0 0,1 1 0 0 0,1 1 0 0 0,-18 26 0 0 0,30-38 2 0 0,0 1 0 0 0,1 0 1 0 0,1 0-1 0 0,-1 1 1 0 0,-4 16-1 0 0,9-24-110 0 0,0 0-1 0 0,0 0 1 0 0,1 0-1 0 0,-1 0 1 0 0,1 0-1 0 0,0 0 1 0 0,0 0-1 0 0,0 0 1 0 0,0 0-1 0 0,1 0 1 0 0,0 0-1 0 0,0 0 0 0 0,0 0 1 0 0,0 0-1 0 0,0 0 1 0 0,1 0-1 0 0,0-1 1 0 0,0 1-1 0 0,0-1 1 0 0,3 4-1 0 0,-1-1-30 0 0,1-1 0 0 0,0 0 0 0 0,1 0 1 0 0,-1-1-1 0 0,1 1 0 0 0,0-1 0 0 0,0 0 0 0 0,0-1 0 0 0,9 4 0 0 0,-2-2-223 0 0,0-1 0 0 0,0 0 0 0 0,0-1 0 0 0,14 2 0 0 0,12 0-447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2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50 7831 0 0,'0'0'603'0'0,"-7"11"2582"0"0,7-11-3085 0 0,0 1 0 0 0,0-1 1 0 0,0 0-1 0 0,0 0 0 0 0,0 0 1 0 0,0 0-1 0 0,0 0 0 0 0,0 0 1 0 0,-1 1-1 0 0,1-1 0 0 0,0 0 1 0 0,0 0-1 0 0,0 0 0 0 0,0 0 0 0 0,0 0 1 0 0,0 1-1 0 0,0-1 0 0 0,0 0 1 0 0,0 0-1 0 0,0 0 0 0 0,0 0 1 0 0,1 0-1 0 0,-1 1 0 0 0,0-1 1 0 0,1 1 1002 0 0,-1-1-1003 0 0,0 0 1 0 0,0 0-1 0 0,0 0 0 0 0,0 0 0 0 0,0 0 1 0 0,0 1-1 0 0,1-1 0 0 0,-1 0 1 0 0,0 0-1 0 0,13 0 1426 0 0,17-4-622 0 0,212-39 2891 0 0,-77 29-3118 0 0,-112 10-581 0 0,-19 3-1439 0 0,1 0 0 0 0,46 7 0 0 0,-61-3-5724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3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15951 0 0,'0'0'1816'0'0,"2"2"-1190"0"0,6 5-16 0 0,-1 2 1 0 0,1-1 0 0 0,-2 1 0 0 0,10 14 0 0 0,4 6 133 0 0,2-1-116 0 0,2-2 0 0 0,1 0 0 0 0,46 37 0 0 0,-19-24-164 0 0,62 35 0 0 0,16 12-267 0 0,-78-49-321 0 0,1-3-1 0 0,66 31 1 0 0,-109-61-254 0 0,0 0 0 0 0,0 0 0 0 0,18 4 0 0 0,-25-8 2 0 0,1 1 0 0 0,0-1 0 0 0,-1 0 1 0 0,1 0-1 0 0,0 0 0 0 0,0 0 0 0 0,-1 0 0 0 0,1-1 1 0 0,0 0-1 0 0,-1 0 0 0 0,1 0 0 0 0,-1 0 0 0 0,1 0 1 0 0,3-3-1 0 0,6-4-1555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3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3223 0 0,'-3'2'143'0'0,"-46"37"-42"0"0,-25 22 3103 0 0,66-54-1900 0 0,-68 60 6843 0 0,-3-2-5466 0 0,42-37-2616 0 0,-1-1 1 0 0,-55 29-1 0 0,-67 42-315 0 0,157-97 36 0 0,6-1-1462 0 0,7 0 880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3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967 71 18687 0 0,'9'-15'359'0'0,"-5"9"-111"0"0,0 0 0 0 0,-1 0 0 0 0,0 0 0 0 0,0-1 0 0 0,0 1 0 0 0,2-11 0 0 0,-5 15 113 0 0,0 3-290 0 0,0 1 0 0 0,0-1 0 0 0,-1 0 0 0 0,1 0 0 0 0,0 0 0 0 0,-1 0 0 0 0,1 0 0 0 0,-1 0 0 0 0,1 0 0 0 0,-2 2 0 0 0,-2 4 92 0 0,-102 210 1270 0 0,39-83-1002 0 0,-109 224 258 0 0,-78 162 334 0 0,143-302-1649 0 0,-7 15-349 0 0,111-221 323 0 0,-1 3-573 0 0,6-6-5361 0 0</inkml:trace>
  <inkml:trace contextRef="#ctx0" brushRef="#br0" timeOffset="1">20 1008 19895 0 0,'-2'0'911'0'0,"0"0"-655"0"0,-7 3 701 0 0,9-3-940 0 0,-1 1 0 0 0,1-1-1 0 0,-1 0 1 0 0,1 1 0 0 0,-1-1-1 0 0,1 1 1 0 0,0-1 0 0 0,-1 1 0 0 0,1-1-1 0 0,-1 1 1 0 0,1-1 0 0 0,0 1-1 0 0,0-1 1 0 0,-1 1 0 0 0,1-1 0 0 0,0 1-1 0 0,0 0 1 0 0,0-1 0 0 0,-1 1-1 0 0,1-1 1 0 0,0 1 0 0 0,0 0 0 0 0,0-1-1 0 0,0 1 1 0 0,0 0 0 0 0,0-1-1 0 0,0 1 1 0 0,1 0 0 0 0,-1-1-1 0 0,0 1 1 0 0,0-1 0 0 0,0 1 0 0 0,1 0-1 0 0,-1-1 1 0 0,0 1 0 0 0,0-1-1 0 0,1 1 1 0 0,-1-1 0 0 0,1 1 0 0 0,-1-1-1 0 0,0 1 1 0 0,1-1 0 0 0,-1 1-1 0 0,1-1 1 0 0,-1 0 0 0 0,1 1 0 0 0,-1-1-1 0 0,1 0 1 0 0,0 1 0 0 0,0-1 39 0 0,3 4 53 0 0,1-2 0 0 0,0 1-1 0 0,0-1 1 0 0,0 1 0 0 0,0-1 0 0 0,0 0-1 0 0,0-1 1 0 0,0 0 0 0 0,1 1 0 0 0,-1-2-1 0 0,9 2 1 0 0,8-2 224 0 0,32-2-1 0 0,-50 2-294 0 0,128-12 933 0 0,216-47 1 0 0,-262 38-894 0 0,85-18 438 0 0,-131 32-1100 0 0,1 1 0 0 0,51 1 0 0 0,-74 4-1876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4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414 168 1839 0 0,'-2'0'134'0'0,"-3"-1"461"0"0,-27-11 14540 0 0,32 12-15005 0 0,0 0-1 0 0,0 0 1 0 0,-1 0-1 0 0,1 0 1 0 0,0 0-1 0 0,-1 0 1 0 0,1 0-1 0 0,0 0 0 0 0,-1 0 1 0 0,1 0-1 0 0,0 0 1 0 0,-1-1-1 0 0,1 1 1 0 0,0 0-1 0 0,0 0 1 0 0,-1 0-1 0 0,1 0 1 0 0,0 0-1 0 0,0-1 1 0 0,-1 1-1 0 0,1 0 1 0 0,0 0-1 0 0,0 0 0 0 0,-1-1 1 0 0,1 1-1 0 0,0 0 1 0 0,0 0-1 0 0,0-1 1 0 0,0 1-1 0 0,-1 0 1 0 0,1 0-1 0 0,0-1 1 0 0,0 1-1 0 0,0 0 1 0 0,0-1-1 0 0,0 1 1 0 0,0 0-1 0 0,0 0 1 0 0,0-1-1 0 0,0 1 0 0 0,0 0 1 0 0,0-1-1 0 0,0 1 1 0 0,0 0-1 0 0,0-1 1 0 0,0 1-1 0 0,0-1 1 0 0,3-5 143 0 0,2 2-184 0 0,1 0-1 0 0,1 0 1 0 0,-1 1 0 0 0,0-1-1 0 0,1 1 1 0 0,0 1 0 0 0,10-4-1 0 0,7-2 26 0 0,143-53 104 0 0,-126 50-195 0 0,-1 1 0 0 0,53-5-1 0 0,-79 13-19 0 0,0 1-1 0 0,0 0 0 0 0,0 2 0 0 0,24 2 0 0 0,-25 2-2 0 0,-12-4 0 0 0,0 0 0 0 0,0 0 0 0 0,-1 0 0 0 0,1 0 0 0 0,0 0 0 0 0,-1 0 0 0 0,1 0 0 0 0,0 0-1 0 0,-1 0 1 0 0,1 0 0 0 0,-1 0 0 0 0,0 0 0 0 0,1 0 0 0 0,-1 1 0 0 0,0-1 0 0 0,1 0 0 0 0,-1 0 0 0 0,0 0 0 0 0,0 2 0 0 0,-1 0 0 0 0,1-1 0 0 0,0 1 1 0 0,-1-1-1 0 0,0 1 1 0 0,0-1-1 0 0,0 0 0 0 0,0 1 1 0 0,-2 3-1 0 0,-2 2-14 0 0,-1 0 1 0 0,1-1-1 0 0,-14 13 0 0 0,-33 30-29 0 0,-62 46 0 0 0,87-77-29 0 0,0-2-1 0 0,-1 0 0 0 0,-1-2 1 0 0,-36 14-1 0 0,10-9-267 0 0,-82 18 1 0 0,8-14-71 0 0,168-32 361 0 0,0 1 0 0 0,42-1 0 0 0,80 4-53 0 0,-122 4 188 0 0,0 1 0 0 0,0 2 1 0 0,0 2-1 0 0,44 12 0 0 0,-77-16-62 0 0,-1 1 0 0 0,1 0 0 0 0,-1 0 0 0 0,0 1 0 0 0,0 0 0 0 0,0 0 0 0 0,0 0 1 0 0,0 0-1 0 0,-1 1 0 0 0,7 6 0 0 0,-9-8-15 0 0,0 1 0 0 0,0-1 0 0 0,-1 0 0 0 0,1 1 0 0 0,-1-1 0 0 0,1 1 0 0 0,-1 0 0 0 0,0-1 0 0 0,0 1 0 0 0,0 0 0 0 0,-1 0 0 0 0,1 0 1 0 0,-1 0-1 0 0,1-1 0 0 0,-1 1 0 0 0,0 0 0 0 0,0 0 0 0 0,0 0 0 0 0,-1 0 0 0 0,1 0 0 0 0,-1 0 0 0 0,-1 5 0 0 0,-1-1 3 0 0,0 0 0 0 0,0-1 0 0 0,-1 1 0 0 0,0-1 0 0 0,0 1 0 0 0,0-1 0 0 0,-1 0 0 0 0,0-1 0 0 0,-7 7 0 0 0,-1-1 12 0 0,1 0 0 0 0,-2-1 0 0 0,-17 10 0 0 0,4-5 5 0 0,-38 13 0 0 0,43-19-23 0 0,-11 2-6 0 0,-1-1 0 0 0,0-2 0 0 0,-43 5 0 0 0,57-10 0 0 0,-90 13-68 0 0,-192 1 0 0 0,307-28-380 0 0,-1 7 189 0 0,0-1-1 0 0,0 1 1 0 0,0 0 0 0 0,0 0-1 0 0,1 0 1 0 0,0 1-1 0 0,0-1 1 0 0,0 1 0 0 0,0 0-1 0 0,11-4 1 0 0,9-4-1048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4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83 1839 0 0,'1'-9'14952'0'0,"-6"6"-12645"0"0,-4-1-1066 0 0,-4 5-695 0 0,1 0-1 0 0,0 0 1 0 0,-1 1-1 0 0,1 1 1 0 0,-23 8-1 0 0,8-2-470 0 0,0 1 0 0 0,1 1 0 0 0,0 1 0 0 0,1 2 0 0 0,1 0 0 0 0,0 2-1 0 0,1 1 1 0 0,0 0 0 0 0,2 2 0 0 0,0 0 0 0 0,1 2 0 0 0,1 0-1 0 0,1 1 1 0 0,-18 30 0 0 0,35-52-75 0 0,-14 24-11 0 0,0 1 1 0 0,-15 35-1 0 0,27-53 9 0 0,0 0 0 0 0,1 1 0 0 0,-1-1 0 0 0,2 0-1 0 0,-1 1 1 0 0,1-1 0 0 0,0 1 0 0 0,1-1 0 0 0,0 1 0 0 0,0-1 0 0 0,0 1 0 0 0,1 0-1 0 0,0-1 1 0 0,3 10 0 0 0,-3-14 2 0 0,0 0 1 0 0,1-1-1 0 0,-1 1 0 0 0,0 0 0 0 0,1 0 1 0 0,0-1-1 0 0,0 1 0 0 0,-1-1 0 0 0,2 1 0 0 0,-1-1 1 0 0,0 0-1 0 0,0 0 0 0 0,1 0 0 0 0,4 3 1 0 0,-3-3 8 0 0,0 0 0 0 0,0 0 0 0 0,1 0 0 0 0,-1-1 1 0 0,1 1-1 0 0,0-1 0 0 0,-1-1 0 0 0,10 2 0 0 0,3-2 38 0 0,1-1-1 0 0,0-1 0 0 0,0 0 0 0 0,18-6 1 0 0,-26 6-28 0 0,37-9 99 0 0,-1-1 0 0 0,64-28-1 0 0,-84 29-84 0 0,1-2 0 0 0,-2-1 0 0 0,0-1 0 0 0,0-1 0 0 0,27-25 0 0 0,-41 32 11 0 0,0-2-1 0 0,-2 1 0 0 0,1-1 1 0 0,-1-1-1 0 0,-1 0 1 0 0,0 0-1 0 0,0 0 1 0 0,8-21-1 0 0,-12 22 0 0 0,0-1 0 0 0,0 0 0 0 0,-1 0 1 0 0,-1-1-1 0 0,0 1 0 0 0,-1-1 0 0 0,0 1 0 0 0,-1-1 0 0 0,0 1 0 0 0,-3-15 0 0 0,2 19-48 0 0,-1 0 0 0 0,0 0-1 0 0,0 0 1 0 0,-1 0 0 0 0,0 1-1 0 0,0-1 1 0 0,-1 1 0 0 0,0 0-1 0 0,0 0 1 0 0,-1 0 0 0 0,0 0-1 0 0,-9-9 1 0 0,5 7-167 0 0,-1 1 0 0 0,1 0 1 0 0,-1 0-1 0 0,-1 1 0 0 0,1 1 0 0 0,-1 0 0 0 0,-19-8 0 0 0,23 11-84 0 0,0 1-1 0 0,0 0 0 0 0,0 0 0 0 0,0 1 0 0 0,0 0 1 0 0,0 0-1 0 0,0 0 0 0 0,-8 1 0 0 0,10 1-142 0 0,0-1 0 0 0,0 1 0 0 0,0 0 0 0 0,1 0-1 0 0,-1 1 1 0 0,0-1 0 0 0,0 1 0 0 0,1 0 0 0 0,0 0 0 0 0,-1 1 0 0 0,1-1 0 0 0,-5 5 0 0 0,-2 2-1123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4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251 284 4143 0 0,'-8'1'10600'0'0,"3"4"-6016"0"0,-5 14-4352 0 0,0 1 191 0 0,-2-6-89 0 0,-1-1 0 0 0,-1 0 0 0 0,0-1 0 0 0,-19 14 0 0 0,-6 3 141 0 0,-1 1-42 0 0,26-20-236 0 0,-23 21 0 0 0,35-30 217 0 0,5-3-260 0 0,35-28 140 0 0,48-28-1 0 0,3-2-283 0 0,-47 30 0 0 0,142-98-116 0 0,-147 105 100 0 0,59-34-38 0 0,-76 47 34 0 0,0 0 0 0 0,42-12 0 0 0,-61 21 14 0 0,1 1 0 0 0,-1-1 0 0 0,0 1-1 0 0,1 0 1 0 0,-1-1 0 0 0,1 1 0 0 0,-1 0 0 0 0,0 0-1 0 0,1 0 1 0 0,-1 0 0 0 0,1 0 0 0 0,-1 0 0 0 0,0 1-1 0 0,1-1 1 0 0,-1 0 0 0 0,1 1 0 0 0,-1-1 0 0 0,0 1-1 0 0,0 0 1 0 0,1-1 0 0 0,-1 1 0 0 0,0 0 0 0 0,0 0-1 0 0,0 0 1 0 0,0-1 0 0 0,0 1 0 0 0,0 0 0 0 0,0 0-1 0 0,0 1 1 0 0,0-1 0 0 0,0 0 0 0 0,1 2-1 0 0,-1 1 12 0 0,1 0-1 0 0,-1 0 0 0 0,0 0 0 0 0,0 0 0 0 0,0 1 0 0 0,0-1 0 0 0,-1 0 1 0 0,0 0-1 0 0,0 7 0 0 0,-1 0 8 0 0,-1 0 0 0 0,0 0 0 0 0,0 0-1 0 0,-1 0 1 0 0,-9 20 0 0 0,-28 50 145 0 0,25-54-148 0 0,-17 28 56 0 0,53-104-22 0 0,-2 20-95 0 0,0 1 0 0 0,2 1 0 0 0,1 1 0 0 0,1 0 0 0 0,1 2 0 0 0,1 1 0 0 0,42-30 0 0 0,-46 39 22 0 0,1 0 0 0 0,1 2 0 0 0,0 1 0 0 0,0 0 0 0 0,1 2 0 0 0,32-8 0 0 0,-36 12 30 0 0,0 1 0 0 0,1 0 0 0 0,-1 2 0 0 0,1 1 0 0 0,0 0 0 0 0,-1 2 0 0 0,1 0-1 0 0,24 5 1 0 0,-38-5 16 0 0,1 1-1 0 0,-1 1 0 0 0,0-1 0 0 0,0 1 0 0 0,0 0 0 0 0,0 1 0 0 0,-1 0 0 0 0,1 0 0 0 0,7 6 0 0 0,-3 2 39 0 0,-10-9-55 0 0,0 0-1 0 0,0 0 1 0 0,1 0-1 0 0,-2 1 1 0 0,1-1 0 0 0,0 0-1 0 0,-1 1 1 0 0,1-1-1 0 0,-1 1 1 0 0,0-1 0 0 0,0 1-1 0 0,-1-1 1 0 0,1 0-1 0 0,-1 1 1 0 0,1-1-1 0 0,-1 0 1 0 0,0 1 0 0 0,-2 3-1 0 0,-4 8 65 0 0,0 0-1 0 0,-14 22 0 0 0,9-17 44 0 0,-14 27 9 0 0,13-20-141 0 0,-1-2 1 0 0,-2 0-1 0 0,-21 26 1 0 0,32-44-381 0 0,1-1 1 0 0,-1 1-1 0 0,1 0 1 0 0,1 1-1 0 0,-4 7 0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4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8287 0 0,'83'-69'1513'0'0,"-24"29"2633"0"0,-51 35-3428 0 0,1 1 1 0 0,-1 0-1 0 0,1 0 0 0 0,0 1 0 0 0,11-3 1 0 0,8 3 4357 0 0,-29 6-4809 0 0,-1 7-101 0 0,0 0 0 0 0,0 0 0 0 0,-2 0 0 0 0,-5 14 0 0 0,-24 41 316 0 0,21-42-362 0 0,-19 34 116 0 0,11-23-459 0 0,2 1 1 0 0,-16 46-1 0 0,27-50-1916 0 0,5-19 78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4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61 427 15231 0 0,'-1'1'696'0'0,"-8"4"-463"0"0,1 0-1 0 0,-1-1 0 0 0,-13 4 0 0 0,11-3 2726 0 0,18-19-1614 0 0,2 2-1018 0 0,1-1-1 0 0,0 2 1 0 0,0-1 0 0 0,18-13 0 0 0,53-38-69 0 0,-20 17-158 0 0,13-13-512 0 0,2 4 0 0 0,94-51 1 0 0,-152 97 252 0 0,0 0 0 0 0,33-12 0 0 0,-50 21 169 0 0,-1 0 1 0 0,1 0-1 0 0,-1 0 1 0 0,1 0-1 0 0,-1 0 1 0 0,1 0-1 0 0,-1 0 1 0 0,1 0-1 0 0,-1 0 1 0 0,1 1-1 0 0,-1-1 1 0 0,1 0-1 0 0,-1 0 1 0 0,1 0-1 0 0,-1 1 1 0 0,1-1-1 0 0,-1 0 1 0 0,1 1-1 0 0,-1-1 1 0 0,1 0-1 0 0,-1 1 1 0 0,0-1-1 0 0,1 0 1 0 0,-1 1-1 0 0,1 0 1 0 0,5 11 133 0 0,-4-6-28 0 0,-1 1 0 0 0,0 0 0 0 0,-1 0 0 0 0,1-1-1 0 0,-1 1 1 0 0,-2 13 0 0 0,-9 42 430 0 0,9-49-447 0 0,-35 137 855 0 0,23-92-785 0 0,9-41-138 0 0,1-3 27 0 0,-4 30-1 0 0,7-41-66 0 0,1 1 0 0 0,0-1 0 0 0,0 0 0 0 0,0 0 0 0 0,0 0-1 0 0,1 1 1 0 0,-1-1 0 0 0,1 0 0 0 0,0 0 0 0 0,0 0-1 0 0,0 0 1 0 0,0 0 0 0 0,0 0 0 0 0,4 5 0 0 0,-4-8-53 0 0,1 1 0 0 0,-1 0 1 0 0,0-1-1 0 0,1 0 0 0 0,-1 1 0 0 0,1-1 1 0 0,-1 0-1 0 0,1 0 0 0 0,-1 1 1 0 0,0-1-1 0 0,1 0 0 0 0,-1-1 0 0 0,1 1 1 0 0,-1 0-1 0 0,1 0 0 0 0,-1-1 1 0 0,1 1-1 0 0,1-1 0 0 0,-2 1-56 0 0,6-3-617 0 0,-1 1 0 0 0,1-1-1 0 0,0 1 1 0 0,6-6 0 0 0,11-6-6439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4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3679 0 0,'0'0'11362'0'0,"0"2"-9934"0"0,1 6-986 0 0,-1 1 1 0 0,0-1-1 0 0,0 0 0 0 0,-1 1 1 0 0,0-1-1 0 0,-1 0 1 0 0,-2 10-1 0 0,-24 59 1246 0 0,24-66-1490 0 0,-24 57 745 0 0,11-30-497 0 0,2 0 0 0 0,-15 61 0 0 0,28-91-422 0 0,1-1 0 0 0,0 1-1 0 0,1 0 1 0 0,-1 0 0 0 0,2 0 0 0 0,-1 0-1 0 0,1 0 1 0 0,0 0 0 0 0,1 0 0 0 0,0 0-1 0 0,3 9 1 0 0,-4-14-12 0 0,1 0 0 0 0,-1 0 0 0 0,1 0 0 0 0,-1 0 0 0 0,1-1 0 0 0,0 1 1 0 0,0 0-1 0 0,1-1 0 0 0,-1 1 0 0 0,0-1 0 0 0,1 0 0 0 0,-1 0 0 0 0,1 0 0 0 0,0 0 0 0 0,0 0 0 0 0,0-1 0 0 0,0 1 0 0 0,0-1 0 0 0,0 0 0 0 0,0 0 0 0 0,0 0 0 0 0,0 0 0 0 0,1 0 0 0 0,-1-1 0 0 0,0 0 1 0 0,1 1-1 0 0,-1-1 0 0 0,0 0 0 0 0,4-1 0 0 0,8-1 85 0 0,0-1 0 0 0,-1 0 0 0 0,0-1 0 0 0,1 0 0 0 0,-1-1 0 0 0,16-9 0 0 0,79-48 297 0 0,-68 36-300 0 0,-1-2 1 0 0,-1-2-1 0 0,44-43 0 0 0,-62 51-438 0 0,-1-1-1 0 0,20-31 1 0 0,-26 33-749 0 0,-2 0-1 0 0,0 0 1 0 0,11-30 0 0 0,-12 22-6574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4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1081 0 7831 0 0,'-2'1'11540'0'0,"-4"4"-11129"0"0,0 1 1 0 0,1-1-1 0 0,-1 1 0 0 0,1 0 0 0 0,-8 13 1 0 0,-20 40 23 0 0,22-38-158 0 0,-266 580 2361 0 0,154-315-2327 0 0,13-61-157 0 0,79-170-438 0 0,-75 99 1 0 0,102-148-272 0 0,-1 0 0 0 0,0-1 0 0 0,0 0 1 0 0,0 0-1 0 0,-10 7 0 0 0,0-5-1188 0 0</inkml:trace>
  <inkml:trace contextRef="#ctx0" brushRef="#br0" timeOffset="1">34 818 12895 0 0,'-2'0'595'0'0,"0"-1"-399"0"0,-2 0-3 0 0,-11 3 201 0 0,7 1-125 0 0,8-3-158 0 0,0 1 0 0 0,-1-1 0 0 0,1 0 0 0 0,0 1-1 0 0,0-1 1 0 0,0 0 0 0 0,-1 0 0 0 0,1 1 0 0 0,0-1 0 0 0,0 0 0 0 0,0 1 0 0 0,0-1 0 0 0,-1 1 0 0 0,1-1-1 0 0,0 0 1 0 0,0 1 0 0 0,0-1 0 0 0,0 0 0 0 0,0 1 0 0 0,0-1 0 0 0,0 1 0 0 0,0-1 0 0 0,0 0 0 0 0,0 1-1 0 0,0-1 1 0 0,0 0 0 0 0,1 1 0 0 0,-1-1 0 0 0,0 0 0 0 0,0 1 0 0 0,0-1 0 0 0,0 0 0 0 0,1 1 0 0 0,-1-1-1 0 0,0 0 1 0 0,0 1 0 0 0,0-1 0 0 0,1 0 0 0 0,-1 0 0 0 0,1 1 0 0 0,8 10 1785 0 0,-2-6-1610 0 0,1-1 1 0 0,-1 1 0 0 0,1-1 0 0 0,0 0 0 0 0,0-1 0 0 0,0 0 0 0 0,0 0 0 0 0,1-1 0 0 0,12 2 0 0 0,10 1 209 0 0,39-1 0 0 0,10-3 206 0 0,142-17 1 0 0,78-33-675 0 0,-182 28-397 0 0,-58 8-303 0 0,10-1-4860 0 0,-56 13-1815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42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85 2303 0 0,'0'0'5732'0'0,"-10"-4"-2832"0"0,8 4-2801 0 0,-14-7 1808 0 0,10 4-2083 0 0,0 1 1 0 0,0-1 0 0 0,0 1 0 0 0,-12-2 10878 0 0,16 4-10591 0 0,-5 1-19 0 0,-1 1-63 0 0,5-2 23 0 0,-3-1 12 0 0,4-1 5 0 0,0-6-16 0 0,3 1-55 0 0,-1 4-6 0 0,0 1 4 0 0,1 1 0 0 0,-1-1-1 0 0,1 0 1 0 0,0 0 0 0 0,0 1-1 0 0,-1-1 1 0 0,1 0 0 0 0,0 1-1 0 0,0-1 1 0 0,0 1 0 0 0,1-1-1 0 0,-1 1 1 0 0,0 0 0 0 0,0-1-1 0 0,4-1 1 0 0,1-3 20 0 0,-5 5 149 0 0,-12 12-9 0 0,-6 12-22 0 0,16-21 110 0 0,3-11-181 0 0,5-24 13 0 0,-7 31 222 0 0,-1 4-232 0 0,-3 5 10 0 0,0 1-10 0 0,-1-1-54 0 0,-1 0-2 0 0,0 0 31 0 0,1-1-43 0 0,4-5-60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4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0,'2'2'3002'0'0,"4"3"-1719"0"0,0 0 1 0 0,0 0 0 0 0,1 0 0 0 0,0 0-1 0 0,9 3 1 0 0,-3-1-253 0 0,1-2 1 0 0,18 6-1 0 0,92 14 810 0 0,-117-24-1616 0 0,-5-1-198 0 0,52 9 693 0 0,1-3-1 0 0,98 0 0 0 0,-138-8-685 0 0,-9 0-17 0 0,-11-1 0 0 0,-9 0 2 0 0,-1 4-54 0 0,-1 0 1 0 0,1 1-1 0 0,0 1 0 0 0,0 0 1 0 0,0 1-1 0 0,-18 7 0 0 0,9-4 14 0 0,-14 6 0 0 0,0 0-1 0 0,-70 37 1 0 0,93-41 15 0 0,0 0-1 0 0,1 0 1 0 0,0 2-1 0 0,0 0 1 0 0,1 0 0 0 0,1 2-1 0 0,0-1 1 0 0,0 1-1 0 0,-12 20 1 0 0,22-31-8 0 0,1 1-1 0 0,-1-1 0 0 0,1 0 1 0 0,0 1-1 0 0,0-1 1 0 0,0 1-1 0 0,0-1 1 0 0,0 1-1 0 0,1 0 0 0 0,-1-1 1 0 0,1 1-1 0 0,0 0 1 0 0,-1-1-1 0 0,1 1 1 0 0,1 0-1 0 0,-1-1 1 0 0,0 1-1 0 0,1 0 0 0 0,-1-1 1 0 0,1 1-1 0 0,0 0 1 0 0,1 2-1 0 0,-1-2-21 0 0,1 0-1 0 0,0 0 1 0 0,1 0-1 0 0,-1-1 0 0 0,1 1 1 0 0,-1 0-1 0 0,1-1 1 0 0,0 0-1 0 0,-1 0 1 0 0,1 0-1 0 0,1 0 1 0 0,-1 0-1 0 0,0 0 1 0 0,0-1-1 0 0,0 1 1 0 0,5 0-1 0 0,4 1-504 0 0,0 0-1 0 0,0-1 1 0 0,0 0 0 0 0,0-1-1 0 0,0 0 1 0 0,1-1 0 0 0,13-2 0 0 0,26-3-7093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32 11519 0 0,'0'-1'887'0'0,"2"-28"2194"0"0,-4 29-1567 0 0,-3-1-1176 0 0,1 1 1 0 0,-1 0 0 0 0,1 0 0 0 0,-1 0 0 0 0,0 1 0 0 0,1-1 0 0 0,-1 1 0 0 0,1 0-1 0 0,0 1 1 0 0,-1-1 0 0 0,-6 4 0 0 0,-8 4 62 0 0,-22 15 0 0 0,23-13-163 0 0,-20 12-63 0 0,-68 53-1 0 0,93-65-148 0 0,1 1-1 0 0,0-1 1 0 0,0 2 0 0 0,1 0-1 0 0,1 0 1 0 0,0 1 0 0 0,1 0-1 0 0,-9 21 1 0 0,15-30-23 0 0,1 1-1 0 0,0-1 1 0 0,0 1-1 0 0,0 0 1 0 0,1 0-1 0 0,0 0 1 0 0,0-1-1 0 0,1 1 1 0 0,-1 0-1 0 0,1 0 1 0 0,1 0-1 0 0,-1 0 1 0 0,1 0-1 0 0,0 0 0 0 0,0 0 1 0 0,1 0-1 0 0,0 0 1 0 0,0-1-1 0 0,0 1 1 0 0,0-1-1 0 0,1 1 1 0 0,0-1-1 0 0,0 0 1 0 0,1 0-1 0 0,-1 0 1 0 0,1-1-1 0 0,0 1 1 0 0,1-1-1 0 0,5 5 1 0 0,-6-6 8 0 0,114 86 147 0 0,-105-80 20 0 0,-2 0-1 0 0,0 0 0 0 0,0 1 1 0 0,0 0-1 0 0,-1 1 1 0 0,-1 0-1 0 0,0 1 1 0 0,0 0-1 0 0,-1 0 0 0 0,-1 1 1 0 0,0 0-1 0 0,7 20 1 0 0,-13-29-126 0 0,0 0 1 0 0,0 0-1 0 0,0 0 1 0 0,-1 0-1 0 0,1 0 1 0 0,-1 0-1 0 0,0 0 0 0 0,-1 0 1 0 0,1 1-1 0 0,-1-1 1 0 0,1 0-1 0 0,-1 0 1 0 0,0 0-1 0 0,-1 0 1 0 0,1-1-1 0 0,-1 1 1 0 0,1 0-1 0 0,-1 0 0 0 0,0-1 1 0 0,-1 1-1 0 0,1-1 1 0 0,-1 0-1 0 0,1 0 1 0 0,-1 0-1 0 0,0 0 1 0 0,0 0-1 0 0,0 0 1 0 0,0-1-1 0 0,-1 0 0 0 0,1 1 1 0 0,-1-1-1 0 0,0 0 1 0 0,1-1-1 0 0,-1 1 1 0 0,0-1-1 0 0,0 0 1 0 0,-5 2-1 0 0,-31 3 52 0 0,-1-2 0 0 0,-50 0 0 0 0,64-3-67 0 0,-107-2-50 0 0,-13 2-564 0 0,136-1 34 0 0,1 0 1 0 0,-1-1 0 0 0,1 1-1 0 0,0-2 1 0 0,0 0 0 0 0,-1 0-1 0 0,-12-5 1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0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4143 0 0,'39'-23'1098'0'0,"-28"21"5913"0"0,6 4-1316 0 0,-4 0 854 0 0,-12-1-6331 0 0,1 0-1 0 0,0 0 0 0 0,-1 1 0 0 0,1-1 0 0 0,0 0 0 0 0,-1 1 0 0 0,0 0 0 0 0,1-1 0 0 0,-1 1 0 0 0,2 3 0 0 0,-2-5-110 0 0,1 5-45 0 0,0 0 0 0 0,0 0 1 0 0,-1 0-1 0 0,1 0 0 0 0,-1 0 0 0 0,0 0 1 0 0,0 0-1 0 0,-1 1 0 0 0,0-1 0 0 0,1 0 0 0 0,-2 0 1 0 0,0 7-1 0 0,1 6-7 0 0,0-15-306 0 0,0-1-1 0 0,0 1 1 0 0,1 0-1 0 0,-1-1 1 0 0,1 1 0 0 0,-1 0-1 0 0,1-1 1 0 0,2 5-1 0 0,4 8-1005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13 6447 0 0,'2'-1'499'0'0,"16"-11"4040"0"0,-17 13-4132 0 0,0 0 1 0 0,1-1 0 0 0,-1 1-1 0 0,0 0 1 0 0,0 0-1 0 0,0 0 1 0 0,0 0 0 0 0,0 0-1 0 0,0 0 1 0 0,0 0 0 0 0,0 1-1 0 0,1 1 1 0 0,-1 0-139 0 0,0-1 1 0 0,0 1 0 0 0,0 0-1 0 0,-1-1 1 0 0,1 1 0 0 0,0 3-1 0 0,-1 3 88 0 0,0-1-1 0 0,0 1 0 0 0,-2 10 1 0 0,0-6-24 0 0,-1-1 0 0 0,0 1 1 0 0,-1-1-1 0 0,-8 18 0 0 0,-28 47 520 0 0,18-36-735 0 0,2-2-60 0 0,-30 61 112 0 0,42-82-399 0 0,1 0 0 0 0,1 1 0 0 0,-6 31 0 0 0,10-34-987 0 0,1 0-3987 0 0,1-5-1521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1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22 127 16415 0 0,'-2'0'752'0'0,"-18"-4"3554"0"0,23 3-3211 0 0,15-5-512 0 0,0 1 0 0 0,1 2 0 0 0,0-1 0 0 0,34 0 0 0 0,-43 3-455 0 0,752-67 2507 0 0,-733 65-2594 0 0,430-22-340 0 0,-410 24-139 0 0,14 0-1064 0 0,-23 4-6488 0 0,-29-1 203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50 16759 0 0,'-2'-1'763'0'0,"-1"0"-399"0"0,1 0-317 0 0,1 1-1 0 0,-1-1 1 0 0,1 0 0 0 0,0 1-1 0 0,-1-1 1 0 0,1 0-1 0 0,0 0 1 0 0,-1 0-1 0 0,1 0 1 0 0,0 0 0 0 0,0 0-1 0 0,0-1 1 0 0,0 1-1 0 0,0 0 1 0 0,0-1-1 0 0,-1 0 1 0 0,1 0 1174 0 0,13 3-455 0 0,-1 0 0 0 0,20 5 1 0 0,11 1-223 0 0,98-5 849 0 0,-70-4-873 0 0,361-18 997 0 0,-152 4-1342 0 0,-73 10-1219 0 0,-69 5-7077 0 0,-74 1 714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327 424 16415 0 0,'0'0'1812'0'0,"-1"2"-1448"0"0,0-2-356 0 0,0 3 104 0 0,-1 0 1 0 0,0 0-1 0 0,-1-1 1 0 0,1 1 0 0 0,0-1-1 0 0,-1 1 1 0 0,1-1-1 0 0,-1 0 1 0 0,0 0-1 0 0,0 0 1 0 0,0 0 0 0 0,0-1-1 0 0,0 1 1 0 0,-6 1-1 0 0,-8 1-18 0 0,1-1 1 0 0,-1 0-1 0 0,0-1 0 0 0,0-1 0 0 0,0-1 1 0 0,0 0-1 0 0,0-1 0 0 0,-33-7 0 0 0,43 7-53 0 0,0-1 1 0 0,0 0-1 0 0,0 0 0 0 0,0-1 0 0 0,1 0 0 0 0,-1 0 0 0 0,1 0 1 0 0,-8-6-1 0 0,12 7-5 0 0,-1 0 1 0 0,1 0 0 0 0,0-1-1 0 0,0 1 1 0 0,0 0 0 0 0,0-1-1 0 0,1 0 1 0 0,-1 1 0 0 0,1-1-1 0 0,-1 0 1 0 0,1 0 0 0 0,0 1-1 0 0,0-1 1 0 0,0 0 0 0 0,0 0-1 0 0,1-1 1 0 0,-1 1 0 0 0,1 0-1 0 0,0 0 1 0 0,0 0 0 0 0,1-6-1 0 0,0-3 31 0 0,2 0 0 0 0,-1 1 0 0 0,2-1-1 0 0,0 1 1 0 0,0 0 0 0 0,1 0 0 0 0,0 1-1 0 0,1-1 1 0 0,0 1 0 0 0,0 0-1 0 0,1 0 1 0 0,1 1 0 0 0,15-15 0 0 0,2 0-21 0 0,2 1 0 0 0,0 2 0 0 0,46-28 0 0 0,-49 36 29 0 0,0 0-1 0 0,1 2 1 0 0,0 0-1 0 0,1 2 1 0 0,0 1 0 0 0,1 1-1 0 0,0 1 1 0 0,0 1-1 0 0,49-1 1 0 0,-36 5 105 0 0,0 3-1 0 0,-1 1 1 0 0,1 2 0 0 0,-1 1 0 0 0,0 3-1 0 0,41 13 1 0 0,-71-19-142 0 0,0 1-1 0 0,0-1 0 0 0,-1 1 1 0 0,1 1-1 0 0,-1 0 1 0 0,0 0-1 0 0,0 0 0 0 0,-1 1 1 0 0,10 9-1 0 0,-15-13-32 0 0,0 0-1 0 0,-1 1 1 0 0,1-1-1 0 0,0 0 0 0 0,-1 1 1 0 0,1-1-1 0 0,-1 1 1 0 0,0-1-1 0 0,0 1 1 0 0,0 0-1 0 0,0-1 0 0 0,0 1 1 0 0,-1 0-1 0 0,1 0 1 0 0,-1 0-1 0 0,0-1 1 0 0,0 1-1 0 0,0 0 0 0 0,0 0 1 0 0,0 0-1 0 0,-1 0 1 0 0,1-1-1 0 0,-1 1 1 0 0,0 0-1 0 0,1 0 1 0 0,-1-1-1 0 0,-1 1 0 0 0,1-1 1 0 0,0 1-1 0 0,-1-1 1 0 0,1 1-1 0 0,-1-1 1 0 0,0 0-1 0 0,-3 4 0 0 0,-6 6 3 0 0,0-1-1 0 0,-1 0 1 0 0,-24 16-1 0 0,-44 23 43 0 0,30-24-416 0 0,-1-2 0 0 0,-2-2 0 0 0,0-3-1 0 0,-78 18 1 0 0,108-31-808 0 0,1-1 1 0 0,-1-2-1 0 0,0 0 1 0 0,0-1-1 0 0,-38-2 0 0 0,33-4-5245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1 18599 0 0,'0'0'1684'0'0,"-1"1"-1385"0"0,-16 14 19 0 0,0 1 1 0 0,1 0 0 0 0,2 1-1 0 0,-1 1 1 0 0,-13 22 0 0 0,-53 103 75 0 0,74-131-366 0 0,-260 462 599 0 0,160-293-625 0 0,57-94-95 0 0,-27 50-542 0 0,47-77-6373 0 0,22-41 198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131 100 17215 0 0,'0'0'1566'0'0,"3"1"-1290"0"0,22 10-110 0 0,2 1 1497 0 0,55 17 0 0 0,-72-27-1479 0 0,0 0 1 0 0,0 0-1 0 0,0-1 0 0 0,-1-1 0 0 0,1 1 0 0 0,0-1 1 0 0,0-1-1 0 0,0 0 0 0 0,19-4 0 0 0,-10-1-99 0 0,0 0 0 0 0,32-15 0 0 0,-42 16-124 0 0,0 0 1 0 0,-1-1-1 0 0,1 1 0 0 0,-1-2 1 0 0,-1 1-1 0 0,1-1 0 0 0,8-10 0 0 0,-14 15-27 0 0,-1 0 0 0 0,0 0-1 0 0,1 0 1 0 0,-1 0-1 0 0,0 0 1 0 0,0 0-1 0 0,0 0 1 0 0,0 0 0 0 0,0-1-1 0 0,-1 1 1 0 0,1 0-1 0 0,-1-1 1 0 0,1 1-1 0 0,-1 0 1 0 0,0-1-1 0 0,0-2 1 0 0,0 4 1 0 0,-1 0-1 0 0,1 0 1 0 0,0-1 0 0 0,-1 1-1 0 0,1 0 1 0 0,-1 0-1 0 0,1 0 1 0 0,-1 0 0 0 0,1 0-1 0 0,-1 0 1 0 0,0 0 0 0 0,0 0-1 0 0,1 1 1 0 0,-1-1 0 0 0,0 0-1 0 0,0 0 1 0 0,0 1-1 0 0,0-1 1 0 0,0 0 0 0 0,0 1-1 0 0,0-1 1 0 0,0 1 0 0 0,0-1-1 0 0,0 1 1 0 0,-1 0 0 0 0,1-1-1 0 0,0 1 1 0 0,0 0-1 0 0,0 0 1 0 0,0 0 0 0 0,-1 0-1 0 0,1 0 1 0 0,0 0 0 0 0,-1 0-1 0 0,-6 1-126 0 0,0 0 0 0 0,0 0 1 0 0,0 1-1 0 0,0 0 0 0 0,0 0 0 0 0,1 1 0 0 0,-1 0 0 0 0,-7 4 0 0 0,-56 35-146 0 0,69-41 325 0 0,-51 37 434 0 0,2 2 1 0 0,1 2 0 0 0,3 2 0 0 0,-46 56 0 0 0,79-86-275 0 0,-31 40 330 0 0,42-49-442 0 0,-1 0 0 0 0,1 0-1 0 0,0 0 1 0 0,0 1-1 0 0,1-1 1 0 0,0 1 0 0 0,0 0-1 0 0,-3 10 1 0 0,5-15-27 0 0,0 1 0 0 0,0-1 0 0 0,0 1 0 0 0,0 0 0 0 0,0-1 0 0 0,0 1-1 0 0,0 0 1 0 0,0-1 0 0 0,1 1 0 0 0,-1-1 0 0 0,1 1 0 0 0,-1 0 0 0 0,1-1 0 0 0,0 1 0 0 0,-1-1 0 0 0,1 0 0 0 0,0 1 0 0 0,1 1 0 0 0,0-1-4 0 0,0-1 0 0 0,0 1 1 0 0,0 0-1 0 0,0-1 0 0 0,0 1 0 0 0,1-1 1 0 0,-1 0-1 0 0,0 0 0 0 0,1 0 0 0 0,3 1 0 0 0,3 1-6 0 0,-1-2-1 0 0,1 1 0 0 0,0-1 0 0 0,-1-1 0 0 0,16 0 0 0 0,14-3-760 0 0,-1-2 1 0 0,44-12-1 0 0,73-27-3426 0 0,-98 25 2098 0 0,2-2-48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69 3679 0 0,'0'0'167'0'0,"0"2"-7"0"0,-1 2-94 0 0,1 0 1 0 0,-1-1-1 0 0,0 1 0 0 0,0 0 1 0 0,0-1-1 0 0,-1 1 0 0 0,1 0 1 0 0,-1-1-1 0 0,0 0 0 0 0,0 1 1 0 0,-3 2-1 0 0,-3 6 2035 0 0,-18 17 1 0 0,-56 44 5179 0 0,42-41-5618 0 0,-53 40 3983 0 0,106-82-4931 0 0,104-71-200 0 0,29-20-21 0 0,-118 81-498 0 0,11-10-35 0 0,79-45-1 0 0,-79 60-13 0 0,-26 12 53 0 0,-13 4 0 0 0,1-1 0 0 0,0 1 0 0 0,-1 0-1 0 0,1-1 1 0 0,0 1 0 0 0,-1-1 0 0 0,1 1 0 0 0,-1 0-1 0 0,1-1 1 0 0,-1 1 0 0 0,1 0 0 0 0,-1 0 0 0 0,1 0 0 0 0,-1-1-1 0 0,0 1 1 0 0,0 0 0 0 0,1 0 0 0 0,-1 0 0 0 0,0 0-1 0 0,0-1 1 0 0,0 1 0 0 0,0 0 0 0 0,0 0 0 0 0,0 1-1 0 0,-2 25 21 0 0,2-26-16 0 0,-4 22 106 0 0,-2-1 0 0 0,-10 28 0 0 0,-1 6 45 0 0,14-45-156 0 0,-2 8 81 0 0,0 0 0 0 0,-2 24 1 0 0,7-38-134 0 0,-1 0 0 0 0,1 0-1 0 0,0 1 1 0 0,1-1 0 0 0,-1 0 0 0 0,1 0 0 0 0,0 0 0 0 0,0 1 0 0 0,1-1 0 0 0,-1 0-1 0 0,1-1 1 0 0,0 1 0 0 0,4 7 0 0 0,-4-10-57 0 0,0 0 0 0 0,0 0 0 0 0,0 0 0 0 0,0 0-1 0 0,0 0 1 0 0,0 0 0 0 0,0-1 0 0 0,1 1 0 0 0,-1-1 0 0 0,0 0 0 0 0,1 1-1 0 0,-1-1 1 0 0,1 0 0 0 0,3 0 0 0 0,0 1-299 0 0,0-1 0 0 0,0 0 0 0 0,0 0 1 0 0,0-1-1 0 0,9 0 0 0 0,13-3-1526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4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345 187 1375 0 0,'0'2'107'0'0,"-9"10"1544"0"0,4-8 925 0 0,-1 0 1 0 0,1-1-1 0 0,-1 0 1 0 0,-9 5 6124 0 0,21-14-7914 0 0,14-9-518 0 0,0 1-1 0 0,1 1 0 0 0,1 1 1 0 0,42-18-1 0 0,-14 7-146 0 0,-46 21-108 0 0,144-65 98 0 0,-124 58-24 0 0,0 1 1 0 0,0 1-1 0 0,0 1 1 0 0,38-4-1 0 0,-60 10-78 0 0,1 0 0 0 0,0 0 0 0 0,0 0 0 0 0,-1 0 0 0 0,1 0 0 0 0,0 0 0 0 0,-1 1 0 0 0,1-1 0 0 0,0 1 0 0 0,-1 0 0 0 0,1 0 0 0 0,0 0 0 0 0,-1 0 0 0 0,1 0 0 0 0,-1 1 0 0 0,0-1 0 0 0,3 3 0 0 0,-3-3-5 0 0,-1 1-1 0 0,0-1 1 0 0,0 1 0 0 0,0 0-1 0 0,0-1 1 0 0,0 1 0 0 0,0 0-1 0 0,-1 0 1 0 0,1 0 0 0 0,-1-1-1 0 0,1 1 1 0 0,-1 0-1 0 0,1 0 1 0 0,-1 0 0 0 0,0 0-1 0 0,0 0 1 0 0,0 0 0 0 0,0 0-1 0 0,0 0 1 0 0,-1 0 0 0 0,1-1-1 0 0,0 1 1 0 0,-1 0-1 0 0,-1 4 1 0 0,-2 3-20 0 0,0 1 0 0 0,-1 0-1 0 0,0-1 1 0 0,-1 0 0 0 0,0 0 0 0 0,-8 9-1 0 0,-47 47-129 0 0,51-56 136 0 0,-42 40-271 0 0,-105 75 1 0 0,-24-6-422 0 0,132-87 502 0 0,-150 102-100 0 0,172-114 374 0 0,-47 46 0 0 0,73-64-75 0 0,0-1 1 0 0,0 1-1 0 0,0 0 1 0 0,0 0-1 0 0,1-1 1 0 0,-1 1-1 0 0,0 0 1 0 0,0 0-1 0 0,1 0 1 0 0,-1 0-1 0 0,1 0 1 0 0,-1 0-1 0 0,1 0 1 0 0,-2 2-1 0 0,2 0-9 0 0,-2 6-49 0 0,2-8 58 0 0,0-1-1 0 0,0 1 1 0 0,0-1 0 0 0,1 1 0 0 0,-1-1-1 0 0,0 1 1 0 0,1-1 0 0 0,-1 1 0 0 0,0-1-1 0 0,1 1 1 0 0,-1-1 0 0 0,1 0 0 0 0,-1 1-1 0 0,0-1 1 0 0,2 1 0 0 0,2 0 19 0 0,0 1 0 0 0,0-2 0 0 0,0 1 0 0 0,1 0 0 0 0,-1-1 0 0 0,0 0 0 0 0,0 0 0 0 0,0 0 0 0 0,1 0 0 0 0,4-1 0 0 0,4 0 33 0 0,22-3 70 0 0,-1-1 1 0 0,54-15-1 0 0,19-3 156 0 0,-22 8-96 0 0,82-9 195 0 0,-157 23-340 0 0,-9 1-99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4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1064 1 17447 0 0,'0'0'1580'0'0,"-2"1"-1296"0"0,-4 6-194 0 0,-1 0-1 0 0,1 0 1 0 0,1 1-1 0 0,-1 0 1 0 0,1 0-1 0 0,-4 9 1 0 0,-8 12 243 0 0,-437 791 4059 0 0,98-95-3541 0 0,205-454-823 0 0,113-220-976 0 0,37-49-254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33 134 10135 0 0,'-33'0'12160'0'0,"36"1"-11443"0"0,11 1-342 0 0,-1 1 0 0 0,1-2-1 0 0,0 0 1 0 0,15-1-1 0 0,61-7 476 0 0,-37 2-381 0 0,611-70 1353 0 0,-506 55-1784 0 0,-16 1-887 0 0,-48 5-4095 0 0,-81 12 2864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5063 0 0,'0'0'390'0'0,"-1"2"-252"0"0,-14 35 4774 0 0,13-28-3347 0 0,-2 0-1 0 0,1 0 1 0 0,-1-1-1 0 0,-1 1 0 0 0,-5 8 1 0 0,-9 7-353 0 0,-2-1-1 0 0,-35 32 1 0 0,35-36-779 0 0,8-7-138 0 0,4-4-141 0 0,1 1 1 0 0,-1-1 0 0 0,2 1-1 0 0,-13 19 1 0 0,18-26-713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3223 0 0,'39'-21'288'0'0,"-21"10"-288"0"0,1-4 0 0 0,5 0 0 0 0,4 0 904 0 0,2 2 128 0 0,0 0 24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699 773 7367 0 0,'2'109'1804'0'0,"-8"0"5230"0"0,6-88-5631 0 0,0-12 2299 0 0,7-17-1958 0 0,12-18-677 0 0,-2-1 0 0 0,22-45 1 0 0,-8 13-809 0 0,8-10-82 0 0,100-201-317 0 0,-122 225-323 0 0,21-88 0 0 0,-5-50-1083 0 0,-29 160 1180 0 0,-2 1 0 0 0,0-1 0 0 0,-3-32 0 0 0,1 55 355 0 0,0-1 0 0 0,0 1 0 0 0,0 0-1 0 0,0 0 1 0 0,0 0 0 0 0,0 0 0 0 0,0 0-1 0 0,0-1 1 0 0,0 1 0 0 0,0 0-1 0 0,0 0 1 0 0,0 0 0 0 0,0 0 0 0 0,0-1-1 0 0,0 1 1 0 0,0 0 0 0 0,0 0-1 0 0,0 0 1 0 0,0 0 0 0 0,0 0 0 0 0,0-1-1 0 0,0 1 1 0 0,-1 0 0 0 0,1 0-1 0 0,0 0 1 0 0,0 0 0 0 0,0 0 0 0 0,0 0-1 0 0,0-1 1 0 0,0 1 0 0 0,0 0-1 0 0,-1 0 1 0 0,1 0 0 0 0,0 0 0 0 0,0 0-1 0 0,0 0 1 0 0,0 0 0 0 0,0 0 0 0 0,-1 0-1 0 0,1 0 1 0 0,0 0 0 0 0,0 0-1 0 0,0 0 1 0 0,0 0 0 0 0,-1 0 0 0 0,1 0-1 0 0,0 0 1 0 0,0 0 0 0 0,0 0-1 0 0,0 0 1 0 0,-1 0 0 0 0,1 0 0 0 0,0 0-1 0 0,0 0 1 0 0,0 0 0 0 0,0 0-1 0 0,-1 0 1 0 0,-9 12-175 0 0,-9 18 115 0 0,-17 50 353 0 0,-44 140 0 0 0,52-139-16 0 0,-16 51 92 0 0,-141 363 884 0 0,-9-107-525 0 0,157-328-685 0 0,-2-2-1 0 0,-62 70 1 0 0,69-89-28 0 0,5-6-605 0 0,-1-1-1 0 0,-1-1 1 0 0,-2-2 0 0 0,-50 37 0 0 0,61-54-865 0 0</inkml:trace>
  <inkml:trace contextRef="#ctx0" brushRef="#br0" timeOffset="1">39 1306 4143 0 0,'0'0'319'0'0,"-2"1"-210"0"0,-1 0 120 0 0,1 1 0 0 0,-1 0 0 0 0,0-1 0 0 0,0 1-1 0 0,1 1 1 0 0,-4 3 0 0 0,-4 7 3872 0 0,5 1 4020 0 0,6-11-7916 0 0,0 0 1 0 0,0 0-1 0 0,0 0 0 0 0,1-1 0 0 0,-1 1 0 0 0,0 0 0 0 0,1-1 1 0 0,0 1-1 0 0,0-1 0 0 0,0 0 0 0 0,0 1 0 0 0,0-1 0 0 0,0 0 1 0 0,0 0-1 0 0,1 0 0 0 0,2 1 0 0 0,3 2-33 0 0,1-1 0 0 0,0 0 0 0 0,0 0 0 0 0,1-1 0 0 0,-1 0 0 0 0,1-1 0 0 0,0 0 0 0 0,15 1 0 0 0,82 0 519 0 0,-98-4-655 0 0,27 1 126 0 0,49-3 211 0 0,157 16 0 0 0,-227-10-488 0 0,1 0 0 0 0,-1 1 0 0 0,0 0 0 0 0,0 1 0 0 0,22 12 0 0 0,-28-12-1015 0 0,1 1-1 0 0,-1 0 1 0 0,0 0 0 0 0,16 16 0 0 0,-11-9-5916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143 477 6447 0 0,'2'1'3794'0'0,"32"23"6560"0"0,-22-14-8905 0 0,24 13-1 0 0,-13-11-787 0 0,0-1-1 0 0,1-2 0 0 0,48 14 1 0 0,-56-20-1070 0 0,0 0 0 0 0,27 1 0 0 0,-29-4-1477 0 0,0-1 0 0 0,1 0-1 0 0,18-4 1 0 0,-7-1-5597 0 0</inkml:trace>
  <inkml:trace contextRef="#ctx0" brushRef="#br0" timeOffset="1">822 21 11975 0 0,'-2'-6'1244'0'0,"2"5"-1045"0"0,-1 0 0 0 0,1 0 0 0 0,0 0 0 0 0,0 1 0 0 0,-1-1 0 0 0,1 0 0 0 0,-1 0 0 0 0,1 1 0 0 0,-1-1 0 0 0,1 0 0 0 0,-1 1 0 0 0,1-1 0 0 0,-1 0 0 0 0,1 1 0 0 0,-1-1 0 0 0,0 1 0 0 0,1-1 0 0 0,-1 1 0 0 0,-1-1 0 0 0,1 1 12 0 0,1 0 1 0 0,-1 0 0 0 0,1 0-1 0 0,-1 0 1 0 0,1 0 0 0 0,-1 0-1 0 0,1 1 1 0 0,0-1 0 0 0,-1 0 0 0 0,1 0-1 0 0,-1 1 1 0 0,1-1 0 0 0,-1 0-1 0 0,1 0 1 0 0,0 1 0 0 0,-1-1-1 0 0,1 0 1 0 0,-1 1 0 0 0,-1 1-636 0 0,-3 2 674 0 0,0 1 0 0 0,0-1 0 0 0,1 1 0 0 0,-1 0 0 0 0,1 1 0 0 0,-5 7 0 0 0,-20 39 334 0 0,15-25-200 0 0,-311 611 3060 0 0,122-190-3283 0 0,174-386-846 0 0,-3-1-1 0 0,-57 83 0 0 0,61-109-1686 0 0,16-24-5816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0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1 919 0 0,'0'0'11916'0'0,"0"2"-10696"0"0,2 7-445 0 0,2 14 1862 0 0,1 28 0 0 0,-5-42-2249 0 0,0 0 0 0 0,-1 0 0 0 0,0 0 0 0 0,0 0 0 0 0,-1 0 0 0 0,-5 14 0 0 0,-12 22-128 0 0,-1-2 0 0 0,-45 69 0 0 0,32-58-173 0 0,30-50-93 0 0,-12 20-778 0 0,2 1 1 0 0,-18 43-1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0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0,'0'0'2256'0'0,"11"9"-696"0"0,2 1 40 0 0,2 5 16 0 0,0 3-1456 0 0,4 3-288 0 0,7 1-56 0 0,0 4-4008 0 0,2 0-808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0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188 427 14279 0 0,'-46'3'1281'0'0,"31"-1"-403"0"0,-1-1-1 0 0,-19-1 0 0 0,30-1-635 0 0,1 1 0 0 0,-1-1 0 0 0,0 0 1 0 0,1 0-1 0 0,-1-1 0 0 0,1 1 0 0 0,0-1 0 0 0,-1 0 0 0 0,1 0 1 0 0,0 0-1 0 0,-7-6 0 0 0,9 7-216 0 0,1-1 0 0 0,0 1 0 0 0,0 0 0 0 0,0 0 0 0 0,0 0 1 0 0,0-1-1 0 0,0 1 0 0 0,0-1 0 0 0,0 1 0 0 0,0-1 0 0 0,0 1 0 0 0,1-1 0 0 0,-1 1 1 0 0,1-1-1 0 0,-1 0 0 0 0,1 1 0 0 0,-1-4 0 0 0,2 2-3 0 0,-1 0 0 0 0,0 1 0 0 0,0-1 0 0 0,1 0 0 0 0,-1 0 0 0 0,1 0 0 0 0,0 0 0 0 0,0 1 0 0 0,2-5 0 0 0,2-2-24 0 0,0 1 0 0 0,1 0 0 0 0,0 0 0 0 0,0 1 0 0 0,9-8 1 0 0,108-102-526 0 0,-91 90 292 0 0,71-46 0 0 0,-82 60 552 0 0,1 2 0 0 0,1 0 0 0 0,0 1 0 0 0,44-12 0 0 0,-57 19-198 0 0,1 1 0 0 0,-1 0 1 0 0,0 1-1 0 0,1 0 0 0 0,-1 1 0 0 0,1 0 0 0 0,-1 0 0 0 0,1 1 0 0 0,-1 1 0 0 0,0 0 1 0 0,1 0-1 0 0,-1 1 0 0 0,0 0 0 0 0,9 5 0 0 0,-14-5-58 0 0,0 0-1 0 0,0 0 0 0 0,-1 0 1 0 0,1 1-1 0 0,-1 0 1 0 0,0 0-1 0 0,-1 0 0 0 0,1 1 1 0 0,0-1-1 0 0,-1 1 1 0 0,0 0-1 0 0,0 0 0 0 0,-1 0 1 0 0,1 0-1 0 0,-1 0 1 0 0,0 0-1 0 0,-1 1 0 0 0,3 9 1 0 0,-1 8-23 0 0,0 0 0 0 0,-1 1 0 0 0,-1 26 0 0 0,-1-39-21 0 0,-1 11-356 0 0,4 57 623 0 0,-2-69-1203 0 0,1 0 0 0 0,0 0 0 0 0,1 0 0 0 0,0-1 0 0 0,0 1 0 0 0,5 9 0 0 0,-2-8-888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0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33 2303 0 0,'17'-8'916'0'0,"30"-11"-1509"0"0,-31 15 4583 0 0,-1 2 4503 0 0,-16 5-7023 0 0,-1 3-1261 0 0,-1 0 0 0 0,0 0 0 0 0,0 0-1 0 0,-1 0 1 0 0,0-1 0 0 0,0 1 0 0 0,0-1-1 0 0,0 0 1 0 0,-1 0 0 0 0,-5 4 0 0 0,-59 44 806 0 0,64-49-907 0 0,-153 99 966 0 0,27-18-897 0 0,109-71-124 0 0,9-6-57 0 0,0 1 0 0 0,1 0 0 0 0,-17 15 0 0 0,26-21 15 0 0,1-1-1 0 0,-1 1 0 0 0,1 0 1 0 0,0 0-1 0 0,0 0 0 0 0,0 0 1 0 0,0 0-1 0 0,0 1 0 0 0,1-1 1 0 0,0 0-1 0 0,0 1 0 0 0,-1-1 1 0 0,2 1-1 0 0,-1 0 0 0 0,0-1 1 0 0,1 1-1 0 0,0 0 0 0 0,0-1 1 0 0,0 7-1 0 0,1-5 39 0 0,1 0 0 0 0,-1 0 0 0 0,1 0 1 0 0,0-1-1 0 0,0 1 0 0 0,1-1 0 0 0,-1 1 0 0 0,1-1 0 0 0,0 0 1 0 0,4 4-1 0 0,1 1 125 0 0,0 0 1 0 0,1-1-1 0 0,11 9 0 0 0,-9-8-74 0 0,1-1-1 0 0,0 0 0 0 0,1-1 0 0 0,-1 0 0 0 0,1-1 0 0 0,1-1 0 0 0,-1 0 0 0 0,1 0 0 0 0,0-2 0 0 0,0 1 0 0 0,0-2 0 0 0,0 0 0 0 0,24 0 0 0 0,3-4-309 0 0,1-2 0 0 0,-1-2 0 0 0,0-2 0 0 0,69-22-1 0 0,-69 16-1354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43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36 13735 0 0,'2'-1'630'0'0,"41"-33"7476"0"0,-45 42-8053 0 0,0 0 0 0 0,0-1-1 0 0,-1 1 1 0 0,0 0 0 0 0,0-1 0 0 0,-1 0-1 0 0,-7 11 1 0 0,-38 48 366 0 0,33-46-380 0 0,-80 87-5 0 0,6-9-4 0 0,84-92-28 0 0,3-2 6 0 0,0-1 0 0 0,1 0 0 0 0,0 1 0 0 0,0-1 0 0 0,0 1 0 0 0,0 0 0 0 0,-1 3-1 0 0,2-5 83 0 0,18-2 274 0 0,-10 0-297 0 0,-1 1 0 0 0,0-2-1 0 0,1 1 1 0 0,-1-1-1 0 0,10-2 1 0 0,129-30 201 0 0,-30 7-143 0 0,54-8 90 0 0,-167 34-349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0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 10591 0 0,'0'2'7499'0'0,"-4"17"-6442"0"0,-1 0 1 0 0,0 0-1 0 0,-12 23 0 0 0,-29 55-831 0 0,19-42 269 0 0,-248 488 432 0 0,243-486-925 0 0,-130 243-39 0 0,157-290-127 0 0,-1 0-1 0 0,2 0 0 0 0,0 0 1 0 0,0 1-1 0 0,0 0 0 0 0,2-1 0 0 0,-1 1 1 0 0,0 13-1 0 0,3-24 107 0 0,1 0 0 0 0,-1 1 0 0 0,1-1 0 0 0,-1 0 0 0 0,1 1 0 0 0,-1-1 0 0 0,1 0 0 0 0,-1 0 1 0 0,1 1-1 0 0,-1-1 0 0 0,1 0 0 0 0,-1 0 0 0 0,1 0 0 0 0,0 0 0 0 0,-1 0 0 0 0,1 0 0 0 0,-1 0 0 0 0,1 0 0 0 0,-1 0 0 0 0,1 0 0 0 0,0 0 1 0 0,0 0-1 0 0,0 0-29 0 0,2-1-176 0 0,1 1 0 0 0,0-1-1 0 0,-1 0 1 0 0,1 0 0 0 0,0 0 0 0 0,-1 0-1 0 0,7-4 1 0 0,28-20-2045 0 0,14-15 330 0 0,1-4-6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0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9 14655 0 0,'0'0'1328'0'0,"-1"2"-976"0"0,-59 143 4836 0 0,6-16-3444 0 0,45-106-1561 0 0,2 2 0 0 0,0-1-1 0 0,-4 38 1 0 0,10-54-162 0 0,1 1 1 0 0,0 0 0 0 0,0-1-1 0 0,1 1 1 0 0,0 0-1 0 0,1-1 1 0 0,-1 1-1 0 0,2-1 1 0 0,-1 0 0 0 0,1 1-1 0 0,6 11 1 0 0,-7-16 6 0 0,0 0 0 0 0,1-1 1 0 0,-1 1-1 0 0,1 0 0 0 0,0-1 0 0 0,0 1 1 0 0,0-1-1 0 0,1 0 0 0 0,-1 0 0 0 0,1 0 1 0 0,-1-1-1 0 0,1 1 0 0 0,0-1 0 0 0,0 0 1 0 0,0 0-1 0 0,0 0 0 0 0,1-1 1 0 0,-1 1-1 0 0,0-1 0 0 0,1 0 0 0 0,-1 0 1 0 0,1-1-1 0 0,7 1 0 0 0,1-2 49 0 0,-1-1 0 0 0,1 0 0 0 0,-1-1 1 0 0,1 0-1 0 0,-1-1 0 0 0,0 0 0 0 0,-1-1 0 0 0,1 0 0 0 0,-1-1 0 0 0,0 0 0 0 0,19-15 0 0 0,-10 4 4 0 0,-2 0 0 0 0,0-1 0 0 0,-1-1 0 0 0,-1 0 0 0 0,23-38 0 0 0,-8 4 15 0 0,29-69 0 0 0,-34 62-297 0 0,30-62-2560 0 0,-43 98 1432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1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108 496 16671 0 0,'0'0'1512'0'0,"2"0"-1245"0"0,7-2-108 0 0,-8 2-34 0 0,0 0 1 0 0,1 0-1 0 0,-1-1 0 0 0,0 1 1 0 0,0-1-1 0 0,0 1 1 0 0,0-1-1 0 0,0 1 1 0 0,0-1-1 0 0,0 1 1 0 0,0-1-1 0 0,0 0 1 0 0,0 0-1 0 0,0 0 1 0 0,0 1-1 0 0,-1-1 1 0 0,1 0-1 0 0,0 0 1 0 0,0 0-1 0 0,-1 0 1 0 0,1 0-1 0 0,-1 0 1 0 0,1 0-1 0 0,-1-1 1 0 0,1 1-1 0 0,-1 0 1 0 0,0 0-1 0 0,0 0 1 0 0,1 0-1 0 0,-1 0 1 0 0,0-1-1 0 0,0 1 1 0 0,0 0-1 0 0,0 0 1 0 0,0 0-1 0 0,-1-1 0 0 0,1 0 1 0 0,-1-3 28 0 0,0 1 1 0 0,0-1-1 0 0,0 1 0 0 0,-1-1 1 0 0,0 1-1 0 0,0 0 0 0 0,0 0 0 0 0,-3-5 1 0 0,-36-43 349 0 0,26 33-579 0 0,0 0 1 0 0,-13-23 0 0 0,24 35-30 0 0,1 0 0 0 0,-1-1 1 0 0,1 0-1 0 0,1 1 0 0 0,-1-1 0 0 0,1 0 0 0 0,0 0 0 0 0,1-1 0 0 0,-1-15 0 0 0,2 17 70 0 0,1 0 0 0 0,-1 1 0 0 0,1-1-1 0 0,1 1 1 0 0,-1-1 0 0 0,1 1-1 0 0,0-1 1 0 0,0 1 0 0 0,1 0-1 0 0,0 0 1 0 0,0 0 0 0 0,0 0-1 0 0,6-6 1 0 0,-3 5 23 0 0,0 0 0 0 0,0 1 1 0 0,1-1-1 0 0,0 1 0 0 0,0 1 0 0 0,1-1 0 0 0,0 1 0 0 0,14-7 1 0 0,-7 6 48 0 0,0 0 0 0 0,1 1 0 0 0,-1 0 0 0 0,1 2 0 0 0,0 0 0 0 0,0 0 0 0 0,0 1 0 0 0,0 1 1 0 0,0 1-1 0 0,27 3 0 0 0,-19 1 124 0 0,0 2 0 0 0,0 0 0 0 0,0 2 0 0 0,-1 0 0 0 0,0 2 0 0 0,0 0 1 0 0,-1 2-1 0 0,-1 0 0 0 0,0 1 0 0 0,-1 2 0 0 0,26 22 0 0 0,-42-32-121 0 0,1-1-1 0 0,-1 0 1 0 0,-1 1-1 0 0,1 0 1 0 0,-1 0-1 0 0,0 0 1 0 0,0 0 0 0 0,0 1-1 0 0,2 5 1 0 0,-4-8-28 0 0,-1-1 0 0 0,1 1 0 0 0,0 0 1 0 0,-1-1-1 0 0,1 1 0 0 0,-1 0 0 0 0,0 0 1 0 0,0 0-1 0 0,0-1 0 0 0,0 1 1 0 0,-1 0-1 0 0,1 0 0 0 0,-1 0 0 0 0,0-1 1 0 0,0 1-1 0 0,1 0 0 0 0,-2-1 0 0 0,1 1 1 0 0,0-1-1 0 0,0 1 0 0 0,-4 3 0 0 0,-4 4 0 0 0,0 0 0 0 0,-1 0-1 0 0,0-1 1 0 0,-19 13-1 0 0,-50 27 2 0 0,41-26-75 0 0,-125 65-729 0 0,140-77 455 0 0,-1-2 0 0 0,-1 0 0 0 0,1-1-1 0 0,-2-2 1 0 0,-27 4 0 0 0,47-9 135 0 0,0-1 0 0 0,1 0 0 0 0,-1 0-1 0 0,0 0 1 0 0,0 0 0 0 0,0-1 0 0 0,1 0-1 0 0,-11-3 1 0 0,13 3-668 0 0,0-1 0 0 0,1 1 0 0 0,-1-1 0 0 0,0 1 0 0 0,1-1 0 0 0,-5-3 0 0 0,-6-9-5954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1101 14 4607 0 0,'9'-1'130'0'0,"-8"1"-101"0"0,1-1-1 0 0,0 1 1 0 0,-1 0 0 0 0,1-1 0 0 0,-1 1 0 0 0,1-1-1 0 0,0 0 1 0 0,-1 1 0 0 0,1-1 0 0 0,-1 0-1 0 0,2-1 1 0 0,3-3 528 0 0,-28 20 9077 0 0,-7 4-5064 0 0,-14 19-3815 0 0,2 1-1 0 0,1 2 0 0 0,-48 66 0 0 0,-89 150 64 0 0,135-193-457 0 0,-33 52-204 0 0,-142 207 150 0 0,-77 126-1035 0 0,228-338-1161 0 0,65-109 724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1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36 4143 0 0,'0'0'191'0'0,"0"2"634"0"0,-2 7 1935 0 0,0 0 0 0 0,0 0 0 0 0,-1-1-1 0 0,-8 16 1 0 0,-21 34 2891 0 0,13-24-5554 0 0,3-5 224 0 0,-3 5 91 0 0,1 1 0 0 0,-23 67 0 0 0,39-95-444 0 0,0-1 1 0 0,1 1-1 0 0,0 0 0 0 0,0 12 0 0 0,1-18-61 0 0,1 1 0 0 0,0-1 0 0 0,0 0 0 0 0,0 0 0 0 0,0 0-1 0 0,0 0 1 0 0,0 0 0 0 0,0 0 0 0 0,1 0 0 0 0,-1 0-1 0 0,0 0 1 0 0,0-1 0 0 0,1 1 0 0 0,-1 0 0 0 0,1-1-1 0 0,-1 1 1 0 0,2 0 0 0 0,14 0-2215 0 0,2-4-5764 0 0</inkml:trace>
  <inkml:trace contextRef="#ctx0" brushRef="#br0" timeOffset="1">413 416 15575 0 0,'-1'2'712'0'0,"-11"30"264"0"0,21-39 5934 0 0,28-30-5936 0 0,-9 10-611 0 0,39-34-112 0 0,3 3 0 0 0,152-94 0 0 0,-185 130-251 0 0,1 3 0 0 0,0 0 0 0 0,67-20 0 0 0,-99 37 13 0 0,1 0 0 0 0,0 1-1 0 0,0 0 1 0 0,-1 0 0 0 0,1 0 0 0 0,0 1-1 0 0,11 1 1 0 0,-16-1-5 0 0,0 0 1 0 0,-1 0-1 0 0,1 1 0 0 0,0-1 1 0 0,0 1-1 0 0,0-1 0 0 0,-1 1 1 0 0,1 0-1 0 0,0 0 0 0 0,-1 0 1 0 0,1 0-1 0 0,0 0 0 0 0,-1 0 0 0 0,1 0 1 0 0,-1 1-1 0 0,0-1 0 0 0,1 0 1 0 0,-1 1-1 0 0,0-1 0 0 0,0 1 1 0 0,0-1-1 0 0,0 1 0 0 0,0 0 1 0 0,0-1-1 0 0,-1 1 0 0 0,1 0 1 0 0,0 0-1 0 0,-1 0 0 0 0,1-1 0 0 0,-1 1 1 0 0,0 3-1 0 0,1 3 25 0 0,-1 0 0 0 0,0-1 0 0 0,-1 1 0 0 0,0 0 0 0 0,0-1 0 0 0,-1 1 0 0 0,-4 14 0 0 0,-4 2 51 0 0,-13 24 1 0 0,2-4 10 0 0,6-10-42 0 0,-5 11 56 0 0,-26 86 1 0 0,44-124-116 0 0,1-1 0 0 0,0 1 1 0 0,0 0-1 0 0,1-1 0 0 0,0 8 0 0 0,0-11-158 0 0,0-1-1 0 0,1 1 0 0 0,-1-1 1 0 0,1 1-1 0 0,-1-1 0 0 0,1 1 1 0 0,0-1-1 0 0,0 1 0 0 0,0-1 1 0 0,0 1-1 0 0,1-1 0 0 0,-1 0 1 0 0,1 0-1 0 0,-1 0 0 0 0,4 4 1 0 0,7 3-1239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11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680 210 9215 0 0,'34'-25'1467'0'0,"2"2"-1"0"0,48-24 1 0 0,35-22 2837 0 0,-94 54-3274 0 0,-17 10-498 0 0,0 1 1 0 0,-1-1 0 0 0,13-11 3223 0 0,-34 24-3655 0 0,2 1 0 0 0,-1 0 0 0 0,1 1 0 0 0,1 0 1 0 0,0 1-1 0 0,-17 21 0 0 0,3-4-25 0 0,-5 3-76 0 0,-30 34 0 0 0,-64 86 0 0 0,117-141 0 0 0,0 1 0 0 0,0 0 0 0 0,2 0 0 0 0,-1 0 0 0 0,1 1 0 0 0,1-1 0 0 0,-5 22 0 0 0,9-33 1 0 0,0 1 0 0 0,-1-1-1 0 0,1 0 1 0 0,0 1 0 0 0,0-1-1 0 0,0 1 1 0 0,0-1 0 0 0,0 1 0 0 0,0-1-1 0 0,0 1 1 0 0,0-1 0 0 0,0 0 0 0 0,1 1-1 0 0,-1-1 1 0 0,0 1 0 0 0,0-1-1 0 0,0 1 1 0 0,0-1 0 0 0,1 0 0 0 0,-1 1-1 0 0,1 0 1 0 0,0-1 7 0 0,0 1-1 0 0,0 0 1 0 0,1-1 0 0 0,-1 0-1 0 0,1 1 1 0 0,-1-1 0 0 0,0 0-1 0 0,1 0 1 0 0,-1 1 0 0 0,1-1-1 0 0,-1 0 1 0 0,0 0 0 0 0,1-1-1 0 0,-1 1 1 0 0,1 0 0 0 0,-1 0-1 0 0,0-1 1 0 0,1 1 0 0 0,-1-1-1 0 0,0 1 1 0 0,3-2 0 0 0,28-16 92 0 0,-13 4-74 0 0,0 0 0 0 0,-2-2 0 0 0,1 0 0 0 0,20-25 0 0 0,-16 13 12 0 0,-2 0-1 0 0,23-40 1 0 0,-22 28-423 0 0,-20 38 178 0 0,-10 16-1053 0 0,-11 19 1025 0 0,2 0 1 0 0,2 2-1 0 0,-18 49 0 0 0,-24 113-697 0 0,8-23 90 0 0,-72 159 260 0 0,89-257 1175 0 0,-3-2 0 0 0,-58 90 0 0 0,-5-21 1401 0 0,-82 134 769 0 0,127-160-4779 0 0,51-118 1491 0 0,0 0 409 0 0,0 0-1 0 0,1 0 0 0 0,-1-1 1 0 0,0 1-1 0 0,1-1 1 0 0,-1 0-1 0 0,1 0 0 0 0,-1 0 1 0 0,1 0-1 0 0,0 0 1 0 0,0 0-1 0 0,-3-4 1 0 0,-3-6-1747 0 0,-10-19 1 0 0,10 16-1491 0 0,-11-16-3486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55 14279 0 0,'7'-7'253'0'0,"-1"0"0"0"0,1 0 0 0 0,1 0-1 0 0,-1 1 1 0 0,1 1 0 0 0,16-10 4201 0 0,-14 25-2421 0 0,-8-8-1995 0 0,-1 0-1 0 0,0 1 1 0 0,0-1-1 0 0,0 0 1 0 0,-1 1-1 0 0,1-1 1 0 0,0 1-1 0 0,-1 0 1 0 0,0-1-1 0 0,1 1 1 0 0,-1-1-1 0 0,0 1 1 0 0,-1 0-1 0 0,1-1 1 0 0,-1 5 0 0 0,-2 5 136 0 0,-7 24 0 0 0,8-32-124 0 0,-113 258 1149 0 0,53-134-1026 0 0,40-77-128 0 0,-158 321 135 0 0,41-142-91 0 0,-11 20-298 0 0,141-231-662 0 0,-12 34 1 0 0,20-51-849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78 2303 0 0,'-1'2'102'0'0,"-17"7"20"0"0,17-8-24 0 0,0-1-1 0 0,0 0 0 0 0,1 1 0 0 0,-1-1 0 0 0,0 0 0 0 0,0 1 0 0 0,0-1 0 0 0,0 1 0 0 0,1 0 0 0 0,-1-1 0 0 0,0 1 0 0 0,0 0 0 0 0,1-1 0 0 0,-1 1 0 0 0,0 0 0 0 0,1 0 0 0 0,-1-1 0 0 0,1 1 0 0 0,-1 0 0 0 0,1 0 0 0 0,0 0 0 0 0,-1 0 0 0 0,1 0 0 0 0,0 0 0 0 0,0 0 0 0 0,-1 0 1 0 0,1 0-1 0 0,0 0 0 0 0,0 0 0 0 0,0 0 0 0 0,0 0 0 0 0,0 0 0 0 0,1 1 0 0 0,-1-1 625 0 0,0 0-126 0 0,0 1 0 0 0,0-1-1 0 0,1 0 1 0 0,-1 1 0 0 0,1-1 0 0 0,-1 0 0 0 0,1 0 0 0 0,-1 1 0 0 0,1-1 0 0 0,0 0 0 0 0,-1 0 0 0 0,1 0-1 0 0,0 0 1 0 0,2 2 0 0 0,-1-1 100 0 0,0 0 0 0 0,0-1-1 0 0,1 1 1 0 0,-1-1 0 0 0,1 1-1 0 0,3 1 1 0 0,3 0-85 0 0,0 0 0 0 0,0-1 0 0 0,11 2-1 0 0,4-1-195 0 0,0-1-1 0 0,-1-1 1 0 0,1-1-1 0 0,41-5 1 0 0,96-25 912 0 0,-107 18-992 0 0,109-24 254 0 0,71-13-64 0 0,2 18-3998 0 0,-173 27 67 0 0,-37 4 1531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7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761 175 6447 0 0,'39'-43'743'0'0,"34"-36"25"0"0,-22 30 6077 0 0,-51 49-6751 0 0,0-1 0 0 0,0 1 0 0 0,0 0-1 0 0,0 0 1 0 0,0 0 0 0 0,0 0 0 0 0,0 0 0 0 0,0 0-1 0 0,1-2 845 0 0,-1 2-844 0 0,0 0 0 0 0,0 0-1 0 0,0 0 1 0 0,1 0 0 0 0,-1 0 0 0 0,0 0 0 0 0,0 0-1 0 0,0 0 1 0 0,0 0 0 0 0,0 0 0 0 0,0 0-1 0 0,1 0 1 0 0,-1 0 0 0 0,0 0 0 0 0,0 0 0 0 0,0 0-1 0 0,0 0 1 0 0,0 0 0 0 0,1 0 0 0 0,-1 0 0 0 0,0 0-1 0 0,0 0 1 0 0,0 0 0 0 0,0 0 0 0 0,0 0-1 0 0,1 0 1 0 0,-1 0 0 0 0,0 0 0 0 0,0 0 0 0 0,-3 9 1314 0 0,-13 18-1341 0 0,15-24 338 0 0,-103 166 1610 0 0,-90 163 378 0 0,59-47-2016 0 0,-32 62 6 0 0,126-272-336 0 0,-3-3 0 0 0,-3-1 0 0 0,-90 102 0 0 0,98-131-55 0 0,42-63-332 0 0,9 3 222 0 0,-1 1-1 0 0,2 0 1 0 0,1 1-1 0 0,0 0 1 0 0,20-17-1 0 0,-15 15 25 0 0,118-107-431 0 0,-105 100 350 0 0,2 1-1 0 0,55-29 1 0 0,-72 44 118 0 0,1 1-1 0 0,24-8 1 0 0,-36 14 50 0 0,0 1 0 0 0,0-1 0 0 0,1 1 0 0 0,-1 0-1 0 0,0 1 1 0 0,0-1 0 0 0,1 1 0 0 0,-1 0 0 0 0,0 1 0 0 0,0 0 0 0 0,8 1 0 0 0,-10 0 36 0 0,0 0 0 0 0,0 0 1 0 0,0 0-1 0 0,-1 0 0 0 0,1 1 1 0 0,0 0-1 0 0,-1-1 0 0 0,0 1 1 0 0,1 1-1 0 0,-1-1 0 0 0,-1 0 1 0 0,1 1-1 0 0,0-1 0 0 0,-1 1 1 0 0,4 6-1 0 0,-2 0 60 0 0,1 0-1 0 0,-1 0 1 0 0,-1 1 0 0 0,0-1-1 0 0,2 14 1 0 0,0 16 132 0 0,-2 2 0 0 0,-3-1 0 0 0,-5 64-1 0 0,1-48-190 0 0,5-28-335 0 0,-1-28 278 0 0,1-1-1 0 0,-1 1 1 0 0,0-1 0 0 0,1 1-1 0 0,-1 0 1 0 0,0-1 0 0 0,1 1 0 0 0,-1-1-1 0 0,0 1 1 0 0,1-1 0 0 0,-1 1-1 0 0,1-1 1 0 0,-1 0 0 0 0,1 1-1 0 0,-1-1 1 0 0,1 0 0 0 0,-1 1-1 0 0,1-1 1 0 0,-1 0 0 0 0,1 1-1 0 0,0-1 1 0 0,-1 0 0 0 0,1 0-1 0 0,0 0 1 0 0,14 2-1254 0 0,-11-3 815 0 0,0 1 0 0 0,0-1 0 0 0,-1 0 0 0 0,1 0 0 0 0,0-1-1 0 0,-1 1 1 0 0,1-1 0 0 0,-1 1 0 0 0,5-4 0 0 0,17-13-6741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177 136 3223 0 0,'25'-19'15270'0'0,"-4"48"-12501"0"0,-14-18-1819 0 0,-1-2 0 0 0,17 18 0 0 0,-20-24-835 0 0,0 0-1 0 0,0-1 0 0 0,0 1 0 0 0,0-1 1 0 0,1 0-1 0 0,0 0 0 0 0,-1 0 0 0 0,1 0 1 0 0,0-1-1 0 0,0 1 0 0 0,-1-1 1 0 0,9 1-1 0 0,8 0 156 0 0,0-2 1 0 0,0 0-1 0 0,1-1 1 0 0,19-5-1 0 0,-26 5-149 0 0,16-4-6 0 0,-1-1 0 0 0,0-1 0 0 0,0-2 0 0 0,-1-1 0 0 0,0-1 0 0 0,0-1 0 0 0,50-32 0 0 0,-71 40-124 0 0,-1 0 0 0 0,0-1 0 0 0,0 0 0 0 0,0 0 0 0 0,-1 0-1 0 0,0-1 1 0 0,0 1 0 0 0,0-1 0 0 0,-1 0 0 0 0,0-1 0 0 0,4-7 0 0 0,-8 13 1 0 0,1 0 0 0 0,-1 0 0 0 0,1 0 1 0 0,-1 0-1 0 0,0 0 0 0 0,1 0 0 0 0,-1 0 0 0 0,0 0 1 0 0,0 0-1 0 0,0 0 0 0 0,0 0 0 0 0,0 0 0 0 0,0 0 1 0 0,0 0-1 0 0,0 0 0 0 0,0 0 0 0 0,0 0 0 0 0,-1 0 0 0 0,1 0 1 0 0,0 1-1 0 0,-1-1 0 0 0,1 0 0 0 0,-1 0 0 0 0,1 0 1 0 0,-1 0-1 0 0,1 0 0 0 0,-1 1 0 0 0,1-1 0 0 0,-1 0 1 0 0,0 0-1 0 0,0 1 0 0 0,1-1 0 0 0,-1 0 0 0 0,0 1 1 0 0,0-1-1 0 0,0 1 0 0 0,0-1 0 0 0,1 1 0 0 0,-1 0 1 0 0,-2-1-1 0 0,0 0-16 0 0,-1 0-1 0 0,0 0 1 0 0,0 1 0 0 0,0-1-1 0 0,0 1 1 0 0,0 0 0 0 0,0 0-1 0 0,-7 2 1 0 0,-20 4-91 0 0,0 2-1 0 0,1 1 1 0 0,0 1 0 0 0,-48 25 0 0 0,19-3 3 0 0,-65 46 0 0 0,74-42 95 0 0,2 1 0 0 0,1 3 0 0 0,2 2 0 0 0,-44 52 0 0 0,78-81 30 0 0,1 1 1 0 0,1-1-1 0 0,-1 2 0 0 0,2-1 1 0 0,-8 19-1 0 0,14-27-5 0 0,0 0 0 0 0,0-1-1 0 0,1 1 1 0 0,0 1 0 0 0,0-1 0 0 0,0 0 0 0 0,0 10-1 0 0,2-12 4 0 0,-1 0-1 0 0,1-1 0 0 0,-1 1 0 0 0,1 0 0 0 0,0 0 1 0 0,1-1-1 0 0,-1 1 0 0 0,1-1 0 0 0,-1 1 0 0 0,1-1 1 0 0,0 0-1 0 0,0 0 0 0 0,4 5 0 0 0,-1-4 4 0 0,-1 0-1 0 0,1-1 0 0 0,0 1 1 0 0,0-1-1 0 0,0 0 1 0 0,1 0-1 0 0,-1-1 1 0 0,1 1-1 0 0,-1-1 1 0 0,1 0-1 0 0,0-1 0 0 0,0 0 1 0 0,9 2-1 0 0,10 0 49 0 0,48-2 0 0 0,-12-3 199 0 0,-1-4-1 0 0,84-18 0 0 0,-13-8-1479 0 0,-3-6-5913 0 0,-68 19-1242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4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74 8751 0 0,'2'-7'137'0'0,"0"1"0"0"0,1 0-1 0 0,-1 0 1 0 0,1 0-1 0 0,0 1 1 0 0,0-1 0 0 0,1 1-1 0 0,9-11 1441 0 0,-9 12 1964 0 0,-3 4-3344 0 0,-1-1 0 0 0,0 1-1 0 0,1-1 1 0 0,-1 1 0 0 0,0-1-1 0 0,1 1 1 0 0,-1 0-1 0 0,1-1 1 0 0,-1 1 0 0 0,1-1-1 0 0,-1 1 1 0 0,1 0-1 0 0,-1 0 1 0 0,1-1 0 0 0,-1 1-1 0 0,1 0 1 0 0,0 0 0 0 0,-1 0-1 0 0,1 0 1 0 0,-1-1-1 0 0,1 1 1 0 0,-1 0 0 0 0,1 0-1 0 0,1 0 1 0 0,5 2 224 0 0,-6-2-34 0 0,1 2-10 0 0,0 3-271 0 0,0 0 1 0 0,0 1-1 0 0,-1-1 0 0 0,1 0 0 0 0,-1 1 0 0 0,0-1 1 0 0,-1 1-1 0 0,1 0 0 0 0,-1-1 0 0 0,0 1 0 0 0,-1-1 1 0 0,1 1-1 0 0,-1-1 0 0 0,-3 11 0 0 0,-3 9 249 0 0,-20 44 1 0 0,26-66-339 0 0,-46 97 285 0 0,-85 135 0 0 0,-7-42-158 0 0,45-69-24 0 0,64-69-128 0 0,28-49 334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209 421 3223 0 0,'0'0'4738'0'0,"3"1"-3280"0"0,7 3-552 0 0,-8-3-245 0 0,11 8 610 0 0,-4-3-104 0 0,-1 0 1 0 0,0 1 0 0 0,-1 0 0 0 0,14 15-1 0 0,-19-20-999 0 0,-1 1 1 0 0,1-1-1 0 0,-1 1 0 0 0,1 0 0 0 0,-1 0 1 0 0,0 0-1 0 0,0-1 0 0 0,0 1 0 0 0,0 0 1 0 0,-1 0-1 0 0,1 0 0 0 0,-1 0 0 0 0,1 0 1 0 0,-1 1-1 0 0,0-1 0 0 0,-1 0 0 0 0,1 0 1 0 0,0 0-1 0 0,-1 0 0 0 0,0 0 0 0 0,1 0 1 0 0,-1 0-1 0 0,0 0 0 0 0,-1-1 0 0 0,1 1 1 0 0,0 0-1 0 0,-1-1 0 0 0,0 1 0 0 0,1 0 1 0 0,-1-1-1 0 0,0 0 0 0 0,-1 1 0 0 0,1-1 1 0 0,0 0-1 0 0,0 0 0 0 0,-5 2 0 0 0,0-1-123 0 0,0 0 0 0 0,0 0 0 0 0,0-1-1 0 0,-1 0 1 0 0,1 0 0 0 0,-1-1 0 0 0,1 0-1 0 0,-1-1 1 0 0,0 1 0 0 0,1-1 0 0 0,-1-1-1 0 0,0 1 1 0 0,-13-4 0 0 0,11 2-52 0 0,-1-1 0 0 0,1 0 1 0 0,0-1-1 0 0,0 0 0 0 0,1-1 0 0 0,-1 1 0 0 0,1-2 1 0 0,0 1-1 0 0,-12-12 0 0 0,17 14 11 0 0,0-1 0 0 0,0 0 0 0 0,1 0-1 0 0,-1 0 1 0 0,1 0 0 0 0,0 0 0 0 0,1-1-1 0 0,-1 0 1 0 0,1 1 0 0 0,0-1 0 0 0,0 0 0 0 0,0 0-1 0 0,-1-6 1 0 0,2 4-13 0 0,0-1-1 0 0,1 1 1 0 0,-1-1-1 0 0,1 1 1 0 0,1-1-1 0 0,0 1 1 0 0,0-1-1 0 0,2-8 0 0 0,4-6-21 0 0,0 1 0 0 0,2 1-1 0 0,0 0 1 0 0,2 0-1 0 0,14-22 1 0 0,-9 18-4 0 0,1 0 1 0 0,1 0-1 0 0,0 2 1 0 0,2 1-1 0 0,39-33 1 0 0,-45 43 25 0 0,0 1-1 0 0,0 1 1 0 0,1 0 0 0 0,0 1 0 0 0,0 1 0 0 0,1 0-1 0 0,0 1 1 0 0,0 1 0 0 0,1 0 0 0 0,-1 1 0 0 0,21-2-1 0 0,-12 4 90 0 0,-1 2 0 0 0,1 0 0 0 0,37 6-1 0 0,71 24 389 0 0,-85-18-299 0 0,-18-5-90 0 0,50 19 1 0 0,-38-9-10 0 0,-19-9-65 0 0,39 21 0 0 0,-52-21-5 0 0,-10-7-2 0 0,1 0 1 0 0,-1 0-1 0 0,1 0 1 0 0,-1 0-1 0 0,0 1 0 0 0,0-1 1 0 0,0 0-1 0 0,0 0 0 0 0,1 0 1 0 0,-2 1-1 0 0,1-1 1 0 0,0 0-1 0 0,0 0 0 0 0,0 0 1 0 0,0 1-1 0 0,-1-1 0 0 0,1 0 1 0 0,-1 0-1 0 0,1 0 1 0 0,-1 0-1 0 0,1 0 0 0 0,-1 0 1 0 0,1 0-1 0 0,-3 2 0 0 0,-20 24-70 0 0,23-27 72 0 0,-26 24-36 0 0,-1-2-1 0 0,-1-1 1 0 0,-1-1 0 0 0,-44 22-1 0 0,-14 2-120 0 0,-2-5-1 0 0,-161 48 0 0 0,223-78-101 0 0,-1-2 0 0 0,0-1 0 0 0,0-1-1 0 0,-32 1 1 0 0,59-6 197 0 0,1 0-1 0 0,0 0 1 0 0,-1 0-1 0 0,1 0 1 0 0,-1 0-1 0 0,1-1 1 0 0,0 1-1 0 0,-1 0 1 0 0,1 0-1 0 0,-1 0 1 0 0,1-1-1 0 0,0 1 1 0 0,-1 0-1 0 0,1 0 1 0 0,0-1-1 0 0,-1 1 1 0 0,1 0-1 0 0,0-1 1 0 0,0 1-1 0 0,-1 0 1 0 0,1-1-1 0 0,0 1 1 0 0,0 0-1 0 0,-1-1 1 0 0,1 1-1 0 0,0-1 1 0 0,0 1-1 0 0,0 0 1 0 0,0-1-1 0 0,0 0 1 0 0,-1-12-930 0 0,3 5 414 0 0,1 0 0 0 0,0 0 0 0 0,0 0 0 0 0,0 1 0 0 0,1 0 1 0 0,0-1-1 0 0,1 1 0 0 0,6-7 0 0 0,-6 6 219 0 0,25-31-1624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674 130 7367 0 0,'63'-48'667'0'0,"-46"35"-422"0"0,2 2 0 0 0,-1 0 0 0 0,33-14 0 0 0,-38 20 1948 0 0,0 0 0 0 0,1 1 0 0 0,21-3 0 0 0,-32 7-624 0 0,-3 2-1174 0 0,1 1-336 0 0,-1 1 0 0 0,1-1 0 0 0,-1 1 0 0 0,0-1 0 0 0,-1 0 0 0 0,1 1 0 0 0,-1-1 0 0 0,1 0 0 0 0,-1 1 1 0 0,0-1-1 0 0,0 0 0 0 0,0 0 0 0 0,-1 0 0 0 0,1 0 0 0 0,-4 5 0 0 0,-5 8 134 0 0,-19 24 0 0 0,13-19-63 0 0,-77 110 255 0 0,-82 154 0 0 0,-198 324 273 0 0,269-485-567 0 0,30-40-94 0 0,70-79 11 0 0,0 1 0 0 0,0-1 0 0 0,1 1 0 0 0,-1 0 0 0 0,1 0 0 0 0,1 0 0 0 0,-1 1-1 0 0,-2 10 1 0 0,4-15-15 0 0,1 0 0 0 0,0-1 0 0 0,0 1 0 0 0,0 0 0 0 0,0 0 0 0 0,0-1 0 0 0,0 1 0 0 0,0 0 0 0 0,1-1 0 0 0,-1 1 0 0 0,1 0 0 0 0,-1-1 0 0 0,1 1 0 0 0,-1-1 0 0 0,1 1 0 0 0,1 1 0 0 0,-1-1-36 0 0,1-1 1 0 0,-1 0 0 0 0,1 1-1 0 0,-1-1 1 0 0,1 0-1 0 0,-1 0 1 0 0,1 0-1 0 0,0 0 1 0 0,-1 0 0 0 0,1-1-1 0 0,0 1 1 0 0,0 0-1 0 0,0-1 1 0 0,0 1-1 0 0,0-1 1 0 0,0 0 0 0 0,2 1-1 0 0,40-1-1786 0 0,-22-2 886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9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18 15663 0 0,'7'-18'8575'0'0,"-10"32"-7479"0"0,1-7-973 0 0,0 1 1 0 0,-1 0 0 0 0,-1-1-1 0 0,1 0 1 0 0,-1 1 0 0 0,0-2-1 0 0,-9 12 1 0 0,-42 43 343 0 0,37-43-455 0 0,15-14-69 0 0,-68 73 193 0 0,31-24-3058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2:5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23 11055 0 0,'0'0'506'0'0,"0"-2"-10"0"0,0 1-443 0 0,0 0 0 0 0,0 0 0 0 0,0 1 0 0 0,0-1 0 0 0,0 0 0 0 0,-1 0 0 0 0,1 0-1 0 0,0 1 1 0 0,0-1 0 0 0,-1 0 0 0 0,1 0 0 0 0,0 0 0 0 0,-1 1 0 0 0,1-1 0 0 0,-1 0 0 0 0,1 1 0 0 0,-1-1 0 0 0,1 0 0 0 0,-1 1 0 0 0,0-1 0 0 0,1 1 0 0 0,-1-1 0 0 0,0 1 0 0 0,1-1 0 0 0,-1 1 0 0 0,0-1 0 0 0,1 1 0 0 0,-1 0 0 0 0,0-1 0 0 0,0 1 0 0 0,0 0 0 0 0,1 0 0 0 0,-1 0 0 0 0,0 0 0 0 0,0-1 0 0 0,0 1 0 0 0,0 0 0 0 0,1 0 0 0 0,-1 1 0 0 0,0-1 0 0 0,0 0 0 0 0,0 0 0 0 0,0 0 0 0 0,-1 1 0 0 0,2-1-11 0 0,-8 1 1489 0 0,0 1 0 0 0,0 1 0 0 0,-10 4 0 0 0,-22 14 1001 0 0,-34 33-1783 0 0,61-44-415 0 0,-17 13-234 0 0,-93 79 106 0 0,103-84-231 0 0,1 2 0 0 0,0 1 0 0 0,-27 39 0 0 0,42-53-29 0 0,0-1 0 0 0,0 1 0 0 0,0 0 0 0 0,-4 14 0 0 0,7-19 19 0 0,1-1 0 0 0,0 1 0 0 0,-1 0 0 0 0,1 0 0 0 0,0 0 0 0 0,0-1 0 0 0,0 1 0 0 0,0 0 0 0 0,0 0 0 0 0,0 0 0 0 0,0-1 0 0 0,1 1 0 0 0,-1 0 0 0 0,1 0 0 0 0,-1 0 0 0 0,1-1 0 0 0,0 1 0 0 0,-1 0 0 0 0,1-1 0 0 0,0 1 0 0 0,0-1 0 0 0,0 1 0 0 0,0-1 0 0 0,1 0 0 0 0,-1 1-1 0 0,3 1 1 0 0,9 6-180 0 0,0-1-1 0 0,0 0 1 0 0,24 9-1 0 0,-19-8 214 0 0,25 14 0 0 0,-17-6 232 0 0,0 2 1 0 0,-1 0-1 0 0,-1 2 1 0 0,0 1-1 0 0,-2 1 1 0 0,25 32-1 0 0,-45-52-177 0 0,0-1 0 0 0,-1 1 1 0 0,1 0-1 0 0,0 0 0 0 0,-1 0 0 0 0,0 1 0 0 0,1-1 1 0 0,-1 0-1 0 0,-1 0 0 0 0,1 1 0 0 0,0-1 0 0 0,-1 0 0 0 0,1 1 1 0 0,-1-1-1 0 0,-1 5 0 0 0,1-6-21 0 0,-1 0-1 0 0,1 1 1 0 0,-1-1 0 0 0,0 0-1 0 0,0 0 1 0 0,0 1-1 0 0,0-1 1 0 0,-1 0 0 0 0,1 0-1 0 0,0 0 1 0 0,-1 0 0 0 0,0-1-1 0 0,1 1 1 0 0,-1 0 0 0 0,0-1-1 0 0,0 1 1 0 0,0-1 0 0 0,0 0-1 0 0,0 1 1 0 0,0-1-1 0 0,0 0 1 0 0,-3 1 0 0 0,-14 5 137 0 0,1 0 0 0 0,-2-2-1 0 0,-38 7 1 0 0,-62 1-45 0 0,99-12-123 0 0,-11 1-177 0 0,1-1 1 0 0,-59-7-1 0 0,67 3-1012 0 0,0-2-1 0 0,-30-9 1 0 0,30 5-4403 0 0,3-4-1593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0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1038 70 5063 0 0,'8'-5'71'0'0,"-1"-1"0"0"0,0 0 0 0 0,0 0 0 0 0,0-1 0 0 0,-1 1 0 0 0,8-11-1 0 0,-2 1 4209 0 0,-16 21-1336 0 0,-28 41 4750 0 0,-12 25-6120 0 0,10-17-1233 0 0,-169 334 1429 0 0,144-263-1414 0 0,3-10-46 0 0,-171 325 139 0 0,70-181-284 0 0,-17-13-292 0 0,155-223 18 0 0,11-11-362 0 0,-1 0 0 0 0,0-1 0 0 0,-1-1 0 0 0,0 0 0 0 0,-17 13 0 0 0,15-16-1183 0 0,0-4-325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0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18799 0 0,'0'0'1706'0'0,"2"0"-1405"0"0,389-69 4617 0 0,-315 54-4466 0 0,125-20 336 0 0,48-10-161 0 0,-142 23-420 0 0,274-44-433 0 0,-374 66 31 0 0,1-1-1 0 0,-1 1 0 0 0,1 1 0 0 0,-1-1 0 0 0,1 1 0 0 0,13 4 1 0 0,-20-5 55 0 0,1 0 1 0 0,-1 1 0 0 0,0-1 0 0 0,1 1 0 0 0,-1 0 0 0 0,0-1-1 0 0,0 1 1 0 0,1 0 0 0 0,-1 0 0 0 0,0 0 0 0 0,0 0 0 0 0,0 0-1 0 0,0 0 1 0 0,0 0 0 0 0,0 0 0 0 0,0 0 0 0 0,0 0 0 0 0,-1 1-1 0 0,1-1 1 0 0,0 0 0 0 0,-1 1 0 0 0,1-1 0 0 0,-1 0 0 0 0,1 1-1 0 0,-1-1 1 0 0,0 1 0 0 0,1-1 0 0 0,-1 1 0 0 0,0-1 0 0 0,0 0-1 0 0,0 1 1 0 0,0-1 0 0 0,0 1 0 0 0,-1-1 0 0 0,1 1 0 0 0,0-1-1 0 0,-1 1 1 0 0,1-1 0 0 0,-1 0 0 0 0,1 1 0 0 0,-2 1 0 0 0,-8 16-7411 0 0</inkml:trace>
  <inkml:trace contextRef="#ctx0" brushRef="#br0" timeOffset="1">1474 706 13359 0 0,'0'0'1027'0'0,"0"3"-670"0"0,0 6-75 0 0,0 16 2167 0 0,-2-10 2507 0 0,2-13-3848 0 0,-15 13 1000 0 0,14-14-2049 0 0,0-1 1 0 0,-1 1-1 0 0,1-1 1 0 0,0 1-1 0 0,0-1 0 0 0,-1 0 1 0 0,1 1-1 0 0,0-1 1 0 0,0 0-1 0 0,-1 0 1 0 0,1 0-1 0 0,0 0 0 0 0,-1 0 1 0 0,1 0-1 0 0,0 0 1 0 0,0 0-1 0 0,-1-1 1 0 0,1 1-1 0 0,0 0 0 0 0,0-1 1 0 0,-1 1-1 0 0,1-1 1 0 0,0 1-1 0 0,0-1 1 0 0,0 0-1 0 0,0 0 0 0 0,0 1 1 0 0,0-1-1 0 0,0 0 1 0 0,0 0-1 0 0,0 0 1 0 0,0 0-1 0 0,1 0 0 0 0,-1 0 1 0 0,-1-2-1 0 0,-1-1-10 0 0,0-1-1 0 0,0 0 0 0 0,1 0 1 0 0,0 0-1 0 0,0 0 1 0 0,0 0-1 0 0,-1-7 0 0 0,2 4-14 0 0,0 0 0 0 0,0 0 0 0 0,1-1 0 0 0,1 1 0 0 0,-1 0 0 0 0,1 0 0 0 0,1 0 0 0 0,3-12 0 0 0,26-63 193 0 0,-27 74-204 0 0,19-44 23 0 0,42-71-1 0 0,-51 101-104 0 0,1 1 0 0 0,1 0 0 0 0,0 2 0 0 0,2 0 1 0 0,28-25-1 0 0,-31 33-121 0 0,1 0 1 0 0,0 1-1 0 0,29-15 1 0 0,-36 22-286 0 0,-1 1 0 0 0,1-1-1 0 0,0 1 1 0 0,0 1 0 0 0,0-1 0 0 0,0 2 0 0 0,0-1 0 0 0,0 1 0 0 0,17 1-1 0 0,2 3-7999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0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9 16583 0 0,'5'-9'11236'0'0,"-5"12"-11089"0"0,-2 16-99 0 0,-1 0-1 0 0,0 1 1 0 0,-1-2 0 0 0,-12 33 0 0 0,0 0-18 0 0,0 2-62 0 0,10-37-393 0 0,1 0 0 0 0,0 0 0 0 0,2 0 0 0 0,0 0 1 0 0,-2 24-1 0 0,5-38-450 0 0,15 0-1439 0 0,-13-2 2033 0 0,0 1 0 0 0,0-1 0 0 0,0 1 0 0 0,0-1 0 0 0,0 0 0 0 0,0 0 0 0 0,1 0 0 0 0,1-1 1 0 0,21-6-7090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0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46 19871 0 0,'5'-8'365'0'0,"-2"4"-158"0"0,0 0 0 0 0,0 0-1 0 0,0 1 1 0 0,0-1 0 0 0,0 1-1 0 0,1-1 1 0 0,0 1 0 0 0,7-4-1 0 0,-10 6 168 0 0,9 6 595 0 0,-9-4-937 0 0,0 0 1 0 0,0 0-1 0 0,-1 0 0 0 0,1 0 1 0 0,-1 0-1 0 0,1 0 0 0 0,-1 0 1 0 0,1 0-1 0 0,-1 0 0 0 0,0 0 1 0 0,1 0-1 0 0,-1 0 0 0 0,0 0 0 0 0,0 0 1 0 0,0 0-1 0 0,0 0 0 0 0,0 1 1 0 0,0-1-1 0 0,0 1 0 0 0,-5 25 114 0 0,3-22-101 0 0,-6 22 71 0 0,-1 0-1 0 0,-17 36 0 0 0,-32 49 96 0 0,36-74-141 0 0,-271 491 243 0 0,191-347-266 0 0,3 2-340 0 0,-66 113-541 0 0,118-226-173 0 0,39-61 645 0 0,-1 0 0 0 0,1 0-1 0 0,-2 0 1 0 0,-12 10 0 0 0,20-19 162 0 0,-2-13-117 0 0,2 6 381 0 0,1 0 1 0 0,0-1-1 0 0,0 1 1 0 0,1-1 0 0 0,0 1-1 0 0,0-1 1 0 0,0 0-1 0 0,1 1 1 0 0,0-1-1 0 0,0 1 1 0 0,4-9 0 0 0,3-10 251 0 0,16-34 1 0 0,-20 51-268 0 0,24-52 37 0 0,50-76 1 0 0,-61 110-115 0 0,2 0 0 0 0,1 1 0 0 0,0 1 0 0 0,35-30 0 0 0,-41 42 22 0 0,1 0 1 0 0,0 1-1 0 0,1 0 0 0 0,0 1 0 0 0,1 1 1 0 0,0 1-1 0 0,0 0 0 0 0,30-8 0 0 0,-35 13 143 0 0,-1 2 0 0 0,0-1-1 0 0,1 2 1 0 0,-1-1 0 0 0,0 1-1 0 0,1 1 1 0 0,-1 0 0 0 0,0 1-1 0 0,1 0 1 0 0,-1 1 0 0 0,0 0-1 0 0,0 0 1 0 0,-1 1 0 0 0,1 1 0 0 0,-1 0-1 0 0,12 8 1 0 0,-9-5-12 0 0,0 1-1 0 0,0 0 1 0 0,-1 1 0 0 0,-1 1 0 0 0,0 0 0 0 0,0 0-1 0 0,-1 1 1 0 0,-1 0 0 0 0,0 1 0 0 0,0 0 0 0 0,9 20-1 0 0,-14-24-75 0 0,0-1-1 0 0,-1 1 0 0 0,0 0 0 0 0,0 0 0 0 0,-1 0 0 0 0,0 0 1 0 0,-1 1-1 0 0,0-1 0 0 0,-1 0 0 0 0,1 1 0 0 0,-2-1 1 0 0,1 0-1 0 0,-1 1 0 0 0,-1-1 0 0 0,0 0 0 0 0,0 0 0 0 0,-1 0 1 0 0,0 0-1 0 0,0 0 0 0 0,-1 0 0 0 0,0-1 0 0 0,-8 12 0 0 0,-19 18 207 0 0,-60 58 0 0 0,69-74-234 0 0,6-8-14 0 0,0-1 0 0 0,0 0-1 0 0,-1-1 1 0 0,-1-1 0 0 0,0-1-1 0 0,-38 16 1 0 0,16-11 3 0 0,-1-2-1 0 0,-57 11 1 0 0,16-11-354 0 0,75-13 286 0 0,0 1-1 0 0,-1-1 1 0 0,1-1-1 0 0,0 1 1 0 0,0-1 0 0 0,-1 0-1 0 0,1-1 1 0 0,0 0-1 0 0,-7-3 1 0 0,13 5-22 0 0,0-1 0 0 0,0 1 0 0 0,0-1 0 0 0,1 0 0 0 0,-1 0-1 0 0,0 1 1 0 0,0-1 0 0 0,1 0 0 0 0,-1 0 0 0 0,1 0 0 0 0,-1 1 0 0 0,1-1 0 0 0,-1 0 0 0 0,1 0-1 0 0,-1 0 1 0 0,1 0 0 0 0,0 0 0 0 0,-1 0 0 0 0,1 0 0 0 0,0 0 0 0 0,0 0 0 0 0,0 0-1 0 0,0 0 1 0 0,0 0 0 0 0,0 0 0 0 0,0 0 0 0 0,0 0 0 0 0,0-1 0 0 0,1 1 0 0 0,-1 0 0 0 0,0 1-1 0 0,1-1 1 0 0,-1 0 0 0 0,1-1 0 0 0,7-17-1932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0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16095 0 0,'20'-18'525'0'0,"1"1"-1"0"0,1 0 0 0 0,24-13 1 0 0,-31 22 1421 0 0,23-10 4002 0 0,-40 34-5707 0 0,-14 96 73 0 0,10-76-254 0 0,-17 56 0 0 0,15-62-15 0 0,0 0-1 0 0,-6 59 0 0 0,14-73-33 0 0,3-3 45 0 0,-3-12-50 0 0,1 1 1 0 0,-1-1-1 0 0,1 0 1 0 0,0 1 0 0 0,0-1-1 0 0,0 0 1 0 0,0 0-1 0 0,0 0 1 0 0,0 0-1 0 0,0 0 1 0 0,0 0 0 0 0,0 0-1 0 0,1 0 1 0 0,-1 0-1 0 0,0 0 1 0 0,1-1-1 0 0,1 2 1 0 0,0-1 13 0 0,0 0 0 0 0,0-1 0 0 0,0 1 0 0 0,0-1 0 0 0,0 0 0 0 0,0 0 0 0 0,0 0 0 0 0,4 0 0 0 0,5-2 47 0 0,0-1 0 0 0,0 0 0 0 0,16-7 0 0 0,-23 8-64 0 0,44-19-7 0 0,0-2 1 0 0,-2-2-1 0 0,-1-3 0 0 0,45-34 0 0 0,-49 29-176 0 0,40-40-1 0 0,3-3-139 0 0,-78 72 264 0 0,-5 7 45 0 0,-5 4 14 0 0,-43 78 171 0 0,32-62-76 0 0,1 1 0 0 0,0 1 0 0 0,-14 44-1 0 0,26-66-93 0 0,0 0-1 0 0,0 1 1 0 0,1-1-1 0 0,-1 1 1 0 0,1-1-1 0 0,0 1 1 0 0,0-1-1 0 0,0 1 1 0 0,1-1-1 0 0,-1 0 1 0 0,1 1-1 0 0,-1-1 1 0 0,1 1-1 0 0,0-1 1 0 0,1 0-1 0 0,1 5 1 0 0,0-4 3 0 0,-1 0 1 0 0,1-1-1 0 0,0 1 1 0 0,0 0-1 0 0,1-1 1 0 0,-1 0-1 0 0,1 0 1 0 0,0 0-1 0 0,0 0 1 0 0,7 4-1 0 0,-1-2-19 0 0,1 0 0 0 0,0-1 0 0 0,0 0 0 0 0,0-1 0 0 0,1 0 0 0 0,-1-1 0 0 0,1 0 0 0 0,22 0 0 0 0,-16-2-336 0 0,0-2 0 0 0,33-5 0 0 0,-35 3-1497 0 0,23-9-1 0 0,-11 1-6458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0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1035 11 16127 0 0,'0'0'1242'0'0,"0"-2"-812"0"0,0-5-144 0 0,0 5 939 0 0,-11 5 2091 0 0,6-1-3021 0 0,0 1 1 0 0,1-1-1 0 0,-1 1 1 0 0,0 0-1 0 0,1 1 1 0 0,0-1-1 0 0,-1 1 1 0 0,-5 6-1 0 0,-28 39-120 0 0,26-32 83 0 0,-44 63-64 0 0,-50 96 1 0 0,-33 94 366 0 0,-10 20-246 0 0,-143 206-301 0 0,181-309-24 0 0,38-58-2727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44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30 14511 0 0,'17'-6'460'0'0,"-1"0"0"0"0,1 1 0 0 0,1 1 0 0 0,-1 1 0 0 0,0 0 0 0 0,24 0 0 0 0,8 8 4479 0 0,-53 4-4442 0 0,1-6-443 0 0,-1 0-1 0 0,1 0 0 0 0,0 0 1 0 0,-1 0-1 0 0,1-1 0 0 0,-1 0 1 0 0,0 1-1 0 0,0-1 1 0 0,-4 1-1 0 0,-41 13 26 0 0,42-14-68 0 0,-208 55 69 0 0,180-49-247 0 0,-57 6 0 0 0,76-13 101 0 0,-1-1 1 0 0,1 0-1 0 0,-1-1 0 0 0,0 0 1 0 0,-26-7-1 0 0,39 7 23 0 0,1 0 1 0 0,0 0-1 0 0,0-1 0 0 0,-1 1 0 0 0,1-1 0 0 0,0 1 0 0 0,0-1 1 0 0,1 0-1 0 0,-1 0 0 0 0,0 0 0 0 0,1-1 0 0 0,-1 1 0 0 0,-2-4 1 0 0,4 4-6 0 0,-1 0 1 0 0,1 1 0 0 0,0-1-1 0 0,0 0 1 0 0,1 0 0 0 0,-1 0-1 0 0,0 0 1 0 0,1 0 0 0 0,-1 0-1 0 0,1 0 1 0 0,0 0 0 0 0,-1 0-1 0 0,1 0 1 0 0,0 0 0 0 0,0 0-1 0 0,0 0 1 0 0,1 0 0 0 0,-1 0-1 0 0,0 0 1 0 0,1 0 0 0 0,0 0 0 0 0,0-3-1 0 0,1 3-126 0 0,-1 1 182 0 0,-1 0 1 0 0,1 1-1 0 0,0-1 1 0 0,-1 1 0 0 0,1-1-1 0 0,0 1 1 0 0,-1-1 0 0 0,1 1-1 0 0,0 0 1 0 0,0-1-1 0 0,-1 1 1 0 0,1 0 0 0 0,0 0-1 0 0,0-1 1 0 0,1 1 0 0 0,-1 0-6 0 0,-1 0 1 0 0,0 1 0 0 0,0-1-1 0 0,0 0 1 0 0,0 0 0 0 0,1 1-1 0 0,-1-1 1 0 0,0 0 0 0 0,0 0-1 0 0,0 1 1 0 0,0-1 0 0 0,0 0-1 0 0,0 0 1 0 0,0 1 0 0 0,0-1-1 0 0,0 0 1 0 0,0 0 0 0 0,0 1-1 0 0,0-1 1 0 0,0 0 0 0 0,0 1-1 0 0,0-1 1 0 0,0 0 0 0 0,0 0-1 0 0,0 1 1 0 0,0-1 0 0 0,0 0-1 0 0,0 1 1 0 0,-10 24 172 0 0,9-24-150 0 0,-8 17 108 0 0,-1-1 0 0 0,0-1-1 0 0,-17 21 1 0 0,-42 42 134 0 0,58-68-231 0 0,-108 104 232 0 0,29-32-7 0 0,77-68-169 0 0,12-14 275 0 0,19-8-276 0 0,23-8 0 0 0,-12 5-164 0 0,-1 0-27 0 0,1 1 0 0 0,0 1 0 0 0,0 2-1 0 0,50-5 1 0 0,-63 10 56 0 0,-1 1 0 0 0,1 0 0 0 0,0 1 1 0 0,0 1-1 0 0,-1 0 0 0 0,1 2 0 0 0,-1-1 0 0 0,0 2 0 0 0,0 0 0 0 0,22 11 0 0 0,20 17 322 0 0,64 49 1 0 0,-80-55 52 0 0,-40-26-313 0 0,0 0 0 0 0,0 0 0 0 0,0 0 0 0 0,0-1 0 0 0,0 1 0 0 0,0 0 0 0 0,0 0 0 0 0,-1 0 0 0 0,1 0 0 0 0,0 0 0 0 0,-1 1 0 0 0,1-1 0 0 0,-1 0 0 0 0,1 0-1 0 0,-1 0 1 0 0,0 0 0 0 0,1 1 0 0 0,-1-1 0 0 0,0 0 0 0 0,0 0 0 0 0,0 1 0 0 0,0-1 0 0 0,0 0 0 0 0,0 0 0 0 0,0 1 0 0 0,0-1 0 0 0,-1 0 0 0 0,1 0 0 0 0,0 1 0 0 0,-1-1 0 0 0,1 0 0 0 0,-1 0 0 0 0,0 2 0 0 0,-2 2 33 0 0,1-1 0 0 0,-1 0 0 0 0,1 1-1 0 0,-1-1 1 0 0,0 0 0 0 0,-7 6 0 0 0,-7 5 44 0 0,-1-1 0 0 0,-1-1 0 0 0,-30 16 0 0 0,-65 25-8 0 0,91-46-56 0 0,-1 0 0 0 0,-47 9-1 0 0,-52-1 96 0 0,62-8-104 0 0,11-3 41 0 0,34-5-68 0 0,14-1-4 0 0,1 1-57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0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17967 0 0,'-2'0'1387'0'0,"-7"0"-896"0"0,-1 3-247 0 0,10-3-173 0 0,-1 0 0 0 0,1 1 1 0 0,0-1-1 0 0,-1 0 1 0 0,1 0-1 0 0,0 1 1 0 0,-1-1-1 0 0,1 0 1 0 0,0 0-1 0 0,0 1 1 0 0,-1-1-1 0 0,1 0 1 0 0,0 1-1 0 0,0-1 1 0 0,0 1-1 0 0,-1-1 0 0 0,1 0 1 0 0,0 1-1 0 0,0-1 1 0 0,0 0-1 0 0,0 1 1 0 0,0-1-1 0 0,0 1 1 0 0,0-1-1 0 0,0 0 1 0 0,0 1-1 0 0,0-1 1 0 0,0 1-1 0 0,7 11 1178 0 0,18 6 127 0 0,-19-14-1179 0 0,1-1 1 0 0,0 0 0 0 0,1 0-1 0 0,-1 0 1 0 0,0-1 0 0 0,11 1-1 0 0,49 5 663 0 0,-50-7-695 0 0,111 6 709 0 0,172-14 1 0 0,130-36-889 0 0,-249 22-2587 0 0,-135 17-3892 0 0,-8 3-2047 0 0</inkml:trace>
  <inkml:trace contextRef="#ctx0" brushRef="#br0" timeOffset="1">1252 255 10591 0 0,'0'0'819'0'0,"0"3"-534"0"0,-25 75 9082 0 0,-9 30-3376 0 0,25-83-5625 0 0,-2 0 0 0 0,-15 28 0 0 0,-63 86-1987 0 0,78-121-78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0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5527 0 0,'0'0'536'0'0,"-16"5"-472"0"0,4-3-64 0 0,-1 7 0 0 0,0-3 0 0 0,0 3 2760 0 0,2-1 544 0 0,2 1 112 0 0,5 2 880 0 0,6 4-3952 0 0,2 0-104 0 0,5 0-16 0 0,4 0-1216 0 0,2-2-232 0 0,2 0-56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0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4143 0 0,'0'0'319'0'0,"-2"1"242"0"0,-7 0 2224 0 0,1 1 0 0 0,-1 1-1 0 0,-8 4 1 0 0,11-5-2348 0 0,1 1-1 0 0,0 0 1 0 0,1 0 0 0 0,-1 0 0 0 0,0 1 0 0 0,1 0-1 0 0,0 0 1 0 0,0 0 0 0 0,-7 9 0 0 0,-26 37 238 0 0,-70 83 1100 0 0,106-133-1773 0 0,-76 87 646 0 0,68-76-566 0 0,0 2 0 0 0,1-1 0 0 0,0 1 0 0 0,1 0 0 0 0,-10 25 0 0 0,17-36-41 0 0,-1 1 1 0 0,0-1-1 0 0,1 0 0 0 0,-1 0 1 0 0,1 1-1 0 0,0-1 1 0 0,0 1-1 0 0,0-1 1 0 0,0 0-1 0 0,0 1 0 0 0,0-1 1 0 0,0 0-1 0 0,1 1 1 0 0,0 1-1 0 0,0-3-18 0 0,-1-1 0 0 0,1 1 0 0 0,-1-1 0 0 0,1 1 0 0 0,-1-1 0 0 0,1 1 0 0 0,-1-1 0 0 0,1 0 0 0 0,-1 1 1 0 0,1-1-1 0 0,-1 0 0 0 0,1 0 0 0 0,0 1 0 0 0,-1-1 0 0 0,1 0 0 0 0,-1 0 0 0 0,1 0 0 0 0,0 0 0 0 0,0 0 0 0 0,2 1 63 0 0,4 0 34 0 0,1 0 1 0 0,-1 0-1 0 0,1 0 1 0 0,0-1-1 0 0,-1 0 1 0 0,1 0-1 0 0,0-1 0 0 0,-1 0 1 0 0,1 0-1 0 0,12-4 1 0 0,7-5 210 0 0,40-18 0 0 0,-38 15-189 0 0,10-4-88 0 0,0-3-1 0 0,-2 0 1 0 0,0-3-1 0 0,35-28 1 0 0,-67 47-100 0 0,0 0 0 0 0,0-1-1 0 0,-1 0 1 0 0,0 0 0 0 0,1 0 0 0 0,-2-1-1 0 0,7-9 1 0 0,-9 12 20 0 0,1 0 0 0 0,-1 0-1 0 0,0 0 1 0 0,0-1 0 0 0,0 1 0 0 0,-1 0-1 0 0,1 0 1 0 0,-1-1 0 0 0,1 1 0 0 0,-1 0-1 0 0,0 0 1 0 0,0-1 0 0 0,-1 1 0 0 0,1 0 0 0 0,-1-1-1 0 0,-1-5 1 0 0,-2 1-219 0 0,0 0 1 0 0,0 0-1 0 0,-1 0 1 0 0,0 1-1 0 0,0-1 0 0 0,-1 1 1 0 0,0 1-1 0 0,-12-12 0 0 0,18 18 231 0 0,-2-2-374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0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20 370 19407 0 0,'0'0'1759'0'0,"-1"3"-1448"0"0,-9 36-170 0 0,1-5 4477 0 0,20-43-3857 0 0,-8 7-631 0 0,185-144 831 0 0,68-48-1018 0 0,-231 177-14 0 0,2 1-1 0 0,0 2 1 0 0,0 0-1 0 0,51-16 1 0 0,-62 26 49 0 0,-3 5-20 0 0,-10 0 41 0 0,-1 0 1 0 0,1 1-1 0 0,-1-1 0 0 0,0 1 1 0 0,1-1-1 0 0,-1 1 0 0 0,0 0 1 0 0,0 0-1 0 0,0 0 1 0 0,0 0-1 0 0,0 0 0 0 0,-1 1 1 0 0,1-1-1 0 0,-1 1 1 0 0,0-1-1 0 0,1 1 0 0 0,-1-1 1 0 0,0 1-1 0 0,0-1 1 0 0,1 7-1 0 0,0 4 5 0 0,1 0 1 0 0,0 28 0 0 0,-3-36-2 0 0,-1 75 245 0 0,-2-21-7 0 0,4-37-218 0 0,0 0 0 0 0,1 0 0 0 0,1-1-1 0 0,1 1 1 0 0,1 0 0 0 0,1-1 0 0 0,1 0 0 0 0,12 25-1 0 0,-11-24-202 0 0,-8-20-172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0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39 160 1375 0 0,'45'-19'-59'0'0,"106"-49"4761"0"0,-75 27 8945 0 0,-77 45-13458 0 0,1 0 0 0 0,-1-1 1 0 0,0 1-1 0 0,0-1 0 0 0,0 1 1 0 0,-1-1-1 0 0,1 1 1 0 0,-1-1-1 0 0,1 0 0 0 0,-5 5 1 0 0,-23 29 606 0 0,22-30-665 0 0,-1 0 0 0 0,-1 0 0 0 0,1 0 0 0 0,-1-1 0 0 0,-13 7 0 0 0,-50 21 335 0 0,63-30-434 0 0,-2 1 21 0 0,0 1-1 0 0,0 0 0 0 0,1 0 0 0 0,0 1 1 0 0,0 0-1 0 0,-11 12 0 0 0,16-14-27 0 0,1-1 0 0 0,1 1 0 0 0,-1-1 0 0 0,1 1 0 0 0,0 0 0 0 0,-5 9 0 0 0,7-11-14 0 0,0 0 0 0 0,0 1 0 0 0,0-1-1 0 0,0 0 1 0 0,1 0 0 0 0,-1 1-1 0 0,1-1 1 0 0,0 0 0 0 0,0 1-1 0 0,0-1 1 0 0,0 0 0 0 0,2 6-1 0 0,-1-6 4 0 0,0 1 0 0 0,0-1-1 0 0,0 0 1 0 0,1 1 0 0 0,0-1-1 0 0,0 0 1 0 0,0 0-1 0 0,0 0 1 0 0,0-1 0 0 0,0 1-1 0 0,1 0 1 0 0,-1-1 0 0 0,1 1-1 0 0,0-1 1 0 0,0 0-1 0 0,0 0 1 0 0,0 0 0 0 0,0 0-1 0 0,0-1 1 0 0,1 1 0 0 0,-1-1-1 0 0,0 0 1 0 0,1 0-1 0 0,4 1 1 0 0,3 0 41 0 0,0 0-1 0 0,0-1 1 0 0,0 0-1 0 0,0-1 1 0 0,0 0 0 0 0,18-3-1 0 0,-16 1-30 0 0,-1-1 1 0 0,0 0-1 0 0,0 0 0 0 0,-1-1 0 0 0,1-1 0 0 0,16-8 1 0 0,-20 8-25 0 0,0 0 1 0 0,0-1 0 0 0,-1 1-1 0 0,0-2 1 0 0,0 1 0 0 0,-1-1-1 0 0,1 0 1 0 0,-2 0-1 0 0,9-12 1 0 0,-8 8-35 0 0,1-2-1 0 0,-2 1 0 0 0,1 0 1 0 0,-2-1-1 0 0,0 0 0 0 0,0 0 1 0 0,3-26-1 0 0,-4 0-363 0 0,-1-54 0 0 0,-3 54 78 0 0,1 37 113 0 0,5 13-6821 0 0,1 0 5448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04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661 965 7831 0 0,'0'0'603'0'0,"-2"1"-396"0"0,-6 4 1516 0 0,1 1 1 0 0,-1 1-1 0 0,1-1 0 0 0,1 1 1 0 0,-1 0-1 0 0,-7 12 1764 0 0,28-22-2468 0 0,-6-2-874 0 0,0 0 0 0 0,0 0 0 0 0,-1-1 0 0 0,1 1 0 0 0,-1-2 0 0 0,0 1 0 0 0,-1-1 0 0 0,6-7 1 0 0,-1 2-4 0 0,27-32 12 0 0,-1-2-1 0 0,45-74 1 0 0,40-113-415 0 0,-99 182 143 0 0,-3-1 0 0 0,14-57 0 0 0,-28 83-37 0 0,-1-1-1 0 0,0 1 1 0 0,-2-1 0 0 0,-1 0-1 0 0,-2 0 1 0 0,-3-36 0 0 0,2 55 25 0 0,0 0 1 0 0,-1 1-1 0 0,-4-14 0 0 0,5 18 106 0 0,0 1-1 0 0,0 0 1 0 0,0 0-1 0 0,0 0 0 0 0,0 1 1 0 0,-1-1-1 0 0,1 0 1 0 0,-2-2-1 0 0,2 4 17 0 0,0-1 0 0 0,1 1 0 0 0,-1-1-1 0 0,0 1 1 0 0,0-1 0 0 0,1 1 0 0 0,-1 0 0 0 0,0-1 0 0 0,0 1 0 0 0,0 0-1 0 0,0-1 1 0 0,1 1 0 0 0,-1 0 0 0 0,0 0 0 0 0,0 0 0 0 0,0 0 0 0 0,0 0 0 0 0,0 0-1 0 0,0 0 1 0 0,-1 0 0 0 0,-5 2-16 0 0,1 1-1 0 0,-1-1 1 0 0,1 1-1 0 0,0 0 1 0 0,0 1-1 0 0,0-1 0 0 0,0 1 1 0 0,1 1-1 0 0,-1-1 1 0 0,1 1-1 0 0,-7 8 1 0 0,-6 7-13 0 0,-23 35 0 0 0,40-53 37 0 0,-32 49 64 0 0,3 1-1 0 0,-28 65 0 0 0,-38 118 489 0 0,50-115-254 0 0,25-69-144 0 0,-186 426 781 0 0,166-397-628 0 0,3 3-1 0 0,-27 90 0 0 0,27-44-242 0 0,36-121-99 0 0,-1-1 1 0 0,1 1-1 0 0,-2-1 1 0 0,1 0-1 0 0,-1 0 0 0 0,0 0 1 0 0,0-1-1 0 0,-1 1 0 0 0,0-1 1 0 0,0 0-1 0 0,-1-1 0 0 0,1 1 1 0 0,-1-1-1 0 0,-10 6 1 0 0,7-4-666 0 0,-1-2 0 0 0,1 1 1 0 0,-19 6-1 0 0,13-7-1903 0 0,0-1-1 0 0,-19 4 0 0 0,8-4-3627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0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127 551 9215 0 0,'38'-24'408'0'0</inkml:trace>
  <inkml:trace contextRef="#ctx0" brushRef="#br0" timeOffset="1">34 91 9215 0 0,'-2'0'707'0'0,"-5"0"-2956"0"0,-18 2 14793 0 0,36-2-9769 0 0,261 6 392 0 0,-164-1-2866 0 0,0-5 1 0 0,176-22-1 0 0,-250 17-865 0 0,40-12 0 0 0,-61 13 268 0 0,1-1 0 0 0,-2 0 1 0 0,1-1-1 0 0,0 0 0 0 0,20-15 0 0 0,-17 9-1009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0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71 15087 0 0,'0'-3'694'0'0,"1"-1"-359"0"0,-1 2-292 0 0,0 0 0 0 0,0 0 0 0 0,0 0 0 0 0,0 0 0 0 0,0 0 0 0 0,0 0 0 0 0,0 0 1 0 0,-1 0-1 0 0,1 1 0 0 0,-1-1 0 0 0,1 0 0 0 0,-1 0 0 0 0,-2-3 0 0 0,2 3 70 0 0,1 0 0 0 0,-1 0-1 0 0,0 0 1 0 0,0 0 0 0 0,-1 0 0 0 0,1 0-1 0 0,0 1 1 0 0,0-1 0 0 0,-1 0-1 0 0,1 1 1 0 0,-1-1 0 0 0,0 1 0 0 0,1 0-1 0 0,-1 0 1 0 0,0-1 0 0 0,0 1 0 0 0,0 0-1 0 0,0 0 1 0 0,0 1 0 0 0,0-1-1 0 0,0 0 1 0 0,-3 0 0 0 0,2 1 24 0 0,0 0 0 0 0,1 0 0 0 0,-1 0 0 0 0,1 0 0 0 0,-1 0 0 0 0,1 1 0 0 0,0-1 0 0 0,-1 1 0 0 0,1 0 0 0 0,-1-1 0 0 0,1 1 0 0 0,0 0 0 0 0,-1 1 0 0 0,1-1 0 0 0,0 0 0 0 0,0 1 0 0 0,0-1 0 0 0,0 1 0 0 0,-2 2 1 0 0,-1 2-4 0 0,0 0 1 0 0,0 1 0 0 0,1 0-1 0 0,0-1 1 0 0,0 2 0 0 0,0-1 0 0 0,1 0-1 0 0,1 0 1 0 0,-1 1 0 0 0,1 0-1 0 0,0 0 1 0 0,-1 15 0 0 0,1 0 177 0 0,1-1 1 0 0,1 1-1 0 0,4 30 1 0 0,0-25-112 0 0,1 0 1 0 0,2-1 0 0 0,1 1-1 0 0,0-2 1 0 0,17 33 0 0 0,-6-20-56 0 0,2 0 1 0 0,43 59-1 0 0,-54-85-147 0 0,1-1-1 0 0,0 0 1 0 0,0 0-1 0 0,1-1 1 0 0,1 0-1 0 0,-1-2 1 0 0,2 1-1 0 0,0-1 1 0 0,0-1-1 0 0,26 11 1 0 0,-26-14-491 0 0,0 0-1 0 0,1-1 1 0 0,-1-1 0 0 0,1 0-1 0 0,0-1 1 0 0,0 0 0 0 0,19-1-1 0 0,11-5-7824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0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1200 1 11519 0 0,'0'0'11144'0'0,"-2"2"-10499"0"0,-6 12-397 0 0,-1-1-1 0 0,-1-1 1 0 0,0 0-1 0 0,-1 0 0 0 0,0-1 1 0 0,-14 10-1 0 0,-81 56 88 0 0,103-75-319 0 0,-51 33 27 0 0,-2-3 0 0 0,-75 31 0 0 0,-126 29-140 0 0,197-75 12 0 0,0-3-1 0 0,-75 7 1 0 0,123-20 78 0 0,-1 0 0 0 0,1-1 1 0 0,-1 0-1 0 0,1 0 0 0 0,-1-2 0 0 0,-18-3 0 0 0,25 3 6 0 0,0 0 0 0 0,1 0 0 0 0,-1-1 0 0 0,0 1 0 0 0,1-1 0 0 0,-1-1 0 0 0,1 1 0 0 0,0-1 0 0 0,0 1-1 0 0,0-2 1 0 0,1 1 0 0 0,-1 0 0 0 0,1-1 0 0 0,-6-8 0 0 0,8 10 1 0 0,-10-14 22 0 0,1 0-1 0 0,-14-29 0 0 0,13 23-38 0 0,11 21-63 0 0,3 15-71 0 0,20 224 191 0 0,-18-152 772 0 0,27 139 0 0 0,-7-123-71 0 0,14 69 142 0 0,-36-154-819 0 0,-2 0-114 0 0,-2-13 23 0 0,0 2-249 0 0,0-5 97 0 0,1 1 0 0 0,-1 0 0 0 0,1 0 1 0 0,-1-1-1 0 0,1 1 0 0 0,-1-1 0 0 0,0 1 0 0 0,1-1 1 0 0,-3 1-1 0 0,-6-1-1344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1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447 166 14279 0 0,'0'2'323'0'0,"1"1"-158"0"0,-1 1 1 0 0,1-1 0 0 0,0 0-1 0 0,1 1 1 0 0,-1-1-1 0 0,3 6 1 0 0,11 23 43 0 0,-13-30 144 0 0,0 1-1 0 0,0-1 1 0 0,0 0-1 0 0,1 1 1 0 0,-1-1 0 0 0,1 0-1 0 0,-1-1 1 0 0,1 1-1 0 0,0 0 1 0 0,4 1 0 0 0,-3 0-167 0 0,9 4 1414 0 0,21 7 0 0 0,-22-10-1535 0 0,-11-3-56 0 0,0-1 0 0 0,0 0 0 0 0,0 0-1 0 0,0 1 1 0 0,0-1 0 0 0,0 0-1 0 0,0 0 1 0 0,0 0 0 0 0,0-1 0 0 0,0 1-1 0 0,1 0 1 0 0,-1 0 0 0 0,0 0-1 0 0,0-1 1 0 0,0 1 0 0 0,0-1-1 0 0,0 1 1 0 0,0-1 0 0 0,-1 1 0 0 0,1-1-1 0 0,1 0 1 0 0,17-17 77 0 0,-18 17-84 0 0,4-6 6 0 0,0 0-1 0 0,-1 0 0 0 0,0 0 0 0 0,0 0 0 0 0,0-1 0 0 0,-1 0 0 0 0,0 0 0 0 0,-1 0 0 0 0,0 0 0 0 0,2-14 0 0 0,0-6 23 0 0,-1-51 1 0 0,-3 75-31 0 0,0 0 3 0 0,0 0 0 0 0,0-1-1 0 0,0 1 1 0 0,-1 0-1 0 0,-1-8 1 0 0,1 11-4 0 0,1 0 0 0 0,-1 0 0 0 0,1 0 0 0 0,-1 0 0 0 0,1 1 0 0 0,-1-1 0 0 0,1 0 0 0 0,-1 0 0 0 0,0 0 0 0 0,0 0 0 0 0,1 1 0 0 0,-1-1 0 0 0,0 0 0 0 0,0 1 0 0 0,0-1 0 0 0,0 0 0 0 0,0 1 0 0 0,0-1 1 0 0,1 1-1 0 0,-1 0 0 0 0,-1-1 0 0 0,1 1 0 0 0,0 0 0 0 0,0 0 0 0 0,0-1 0 0 0,0 1 0 0 0,0 0 0 0 0,0 0 0 0 0,-1 0 0 0 0,-7 1-38 0 0,0 0 0 0 0,0 0 0 0 0,0 1 1 0 0,0 0-1 0 0,0 0 0 0 0,0 1 0 0 0,-8 4 0 0 0,-58 32-104 0 0,62-32 122 0 0,-36 22-6 0 0,1 2 0 0 0,2 2 0 0 0,1 2 0 0 0,1 2 0 0 0,2 2 0 0 0,2 2 0 0 0,-52 69 0 0 0,87-104 28 0 0,-4 6 9 0 0,0 1 0 0 0,-11 22 1 0 0,18-32-9 0 0,1-1 0 0 0,0 1 0 0 0,0-1 0 0 0,0 1 1 0 0,0-1-1 0 0,0 1 0 0 0,0 0 0 0 0,1 0 0 0 0,0-1 1 0 0,-1 1-1 0 0,1 0 0 0 0,0 0 0 0 0,0-1 0 0 0,1 1 1 0 0,-1 0-1 0 0,0 0 0 0 0,1-1 0 0 0,0 1 1 0 0,0 0-1 0 0,-1-1 0 0 0,3 5 0 0 0,-1-5 11 0 0,0 0 1 0 0,0 0-1 0 0,0 0 0 0 0,0 0 0 0 0,1-1 0 0 0,-1 1 1 0 0,0-1-1 0 0,1 1 0 0 0,-1-1 0 0 0,1 0 0 0 0,-1 0 1 0 0,1 0-1 0 0,0 0 0 0 0,-1-1 0 0 0,1 1 0 0 0,0-1 0 0 0,-1 1 1 0 0,1-1-1 0 0,4 0 0 0 0,5 0 45 0 0,-1-1 0 0 0,1 0 0 0 0,13-3 0 0 0,24-6-43 0 0,85-31 0 0 0,44-30-1117 0 0,-142 56 704 0 0,-24 10 263 0 0,1 0-133 0 0,-1-1 1 0 0,21-13 2587 0 0,-26 32-2289 0 0,-3-5-594 0 0,1 0 0 0 0,0-1 0 0 0,0 1 0 0 0,8 6 0 0 0,-5-5-1321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8:4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31 5527 0 0,'1'-1'423'0'0,"20"-28"14184"0"0,-20 43-14336 0 0,0-1 1 0 0,-1 1 0 0 0,-1 0 0 0 0,0 0 0 0 0,-1-1 0 0 0,-3 15 0 0 0,-27 82 379 0 0,23-82-455 0 0,-64 175 564 0 0,-29 105 84 0 0,100-299-813 0 0,-4 16 98 0 0,-1 0 1 0 0,-12 31 0 0 0,14-49-71 0 0,4-4 6 0 0,-1 3-53 0 0,1-4-213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1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12 410 8287 0 0,'0'0'639'0'0,"-1"-2"-415"0"0,-1-2 503 0 0,1 1 0 0 0,-1-1 0 0 0,1 0-1 0 0,0 0 1 0 0,0 0 0 0 0,0 0 0 0 0,0 0 0 0 0,1 0 0 0 0,-1 0-1 0 0,1 0 1 0 0,0 0 0 0 0,1-1 0 0 0,-1 1 0 0 0,1 0 0 0 0,2-8 0 0 0,-1 7 33 0 0,0-1 0 0 0,0 0 0 0 0,1 1 1 0 0,3-6-1 0 0,19-21-651 0 0,0 5 64 0 0,2 2 1 0 0,1 0 0 0 0,58-39-1 0 0,-39 35 63 0 0,99-44-1 0 0,-136 68-235 0 0,1 1 0 0 0,0 0 0 0 0,0 0 0 0 0,0 1 0 0 0,1 0 0 0 0,-1 1 0 0 0,1 1 0 0 0,13-1 0 0 0,-12 5 0 0 0,-11-2 0 0 0,-1 0 0 0 0,1 1 0 0 0,0-1 0 0 0,-1 1 0 0 0,1-1 0 0 0,-1 1 0 0 0,0 0 0 0 0,0-1 0 0 0,1 1 0 0 0,-1 0 0 0 0,0 0 0 0 0,-1 0 0 0 0,1 0 0 0 0,0 0 0 0 0,0 0 0 0 0,-1 0 0 0 0,1 0 0 0 0,-1 0 0 0 0,0 0 0 0 0,1 4 0 0 0,-1 5 0 0 0,0 1 0 0 0,-2 16 0 0 0,2-26 0 0 0,-5 49 58 0 0,0-8 103 0 0,0 78 0 0 0,5-119-267 0 0,0 1-1 0 0,0-1 1 0 0,0 0 0 0 0,0 0-1 0 0,1 0 1 0 0,-1 1-1 0 0,1-1 1 0 0,-1 0 0 0 0,1 0-1 0 0,0 0 1 0 0,-1 0-1 0 0,1 0 1 0 0,0 0 0 0 0,1 0-1 0 0,-1 0 1 0 0,0 0-1 0 0,0-1 1 0 0,1 1 0 0 0,-1 0-1 0 0,1-1 1 0 0,-1 1-1 0 0,1-1 1 0 0,0 0 0 0 0,3 3-1 0 0,10 3-1277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12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13359 0 0,'0'0'9780'0'0,"0"3"-8820"0"0,2 6-759 0 0,0 0 0 0 0,1-1-1 0 0,0 1 1 0 0,1-1 0 0 0,-1 0 0 0 0,2 0 0 0 0,-1 0-1 0 0,1 0 1 0 0,0-1 0 0 0,11 12 0 0 0,9 8 125 0 0,36 31 0 0 0,-42-42-254 0 0,5 6-492 0 0,36 31 565 0 0,-28-32-2961 0 0,3-5-4347 0 0,-20-11-88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1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697 445 2303 0 0,'15'-26'-64'0'0,"11"-29"-1"0"0,6-30 3306 0 0,15-89 7349 0 0,-45 163-9973 0 0,2-5 647 0 0,-1 0 1 0 0,-1 0-1 0 0,1-29 0 0 0,-15 53 679 0 0,5-2-1708 0 0,0 1 0 0 0,0 1 1 0 0,1-1-1 0 0,-11 17 0 0 0,-19 40 274 0 0,19-33-309 0 0,-239 449 1209 0 0,238-443-1402 0 0,-203 397 125 0 0,163-320-100 0 0,-58 160 0 0 0,102-229-958 0 0,-15 86 0 0 0,19-79 103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1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2303 0 0,'0'3'10404'0'0,"3"27"-6726"0"0,-2 52 0 0 0,-12 34-930 0 0,-40 112-1361 0 0,6-84-1028 0 0,-75 160 0 0 0,81-219-485 0 0,-66 104-1 0 0,88-164-1156 0 0,-1-1 0 0 0,-40 40 0 0 0,39-43-444 0 0,6-7-65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1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190 400 7831 0 0,'-47'83'1342'0'0,"16"-27"1978"0"0,-48 64 1 0 0,46-75 1576 0 0,34-47-4321 0 0,27-72 835 0 0,2-8-1031 0 0,-14 24-353 0 0,31-107 78 0 0,-32 121-74 0 0,34-70-1 0 0,-40 98-77 0 0,0 0 0 0 0,1 0 1 0 0,0 1-1 0 0,1 0 0 0 0,1 1 0 0 0,17-17 0 0 0,-25 27 33 0 0,1 0 0 0 0,0 0-1 0 0,0 0 1 0 0,0 1 0 0 0,0 0 0 0 0,1 0-1 0 0,-1 0 1 0 0,1 0 0 0 0,0 1 0 0 0,0 0-1 0 0,-1 0 1 0 0,1 1 0 0 0,1 0-1 0 0,-1 0 1 0 0,0 0 0 0 0,0 1 0 0 0,0 0-1 0 0,0 0 1 0 0,1 0 0 0 0,-1 1 0 0 0,0 0-1 0 0,8 2 1 0 0,37 15 135 0 0,62 31 1 0 0,-62-26-28 0 0,46 25 802 0 0,-83-40-611 0 0,0 1 1 0 0,0 0-1 0 0,-1 1 1 0 0,18 18-1 0 0,-26-23-205 0 0,-1 0 0 0 0,1 0 0 0 0,-1 1-1 0 0,0 0 1 0 0,-1 0 0 0 0,1 0 0 0 0,-1 0 0 0 0,4 11-1 0 0,-6-13-128 0 0,0-1-1 0 0,-1 1 0 0 0,1-1 0 0 0,-1 1 1 0 0,0-1-1 0 0,0 1 0 0 0,0 0 0 0 0,0-1 1 0 0,-1 1-1 0 0,1-1 0 0 0,-1 1 1 0 0,0-1-1 0 0,0 1 0 0 0,0-1 0 0 0,-1 1 1 0 0,1-1-1 0 0,-1 0 0 0 0,-2 4 0 0 0,-10 12 407 0 0,0-1-1 0 0,-1 0 0 0 0,-2-1 0 0 0,1 0 1 0 0,-24 17-1 0 0,-13 4-344 0 0,-86 49 0 0 0,71-47-15 0 0,-143 81-512 0 0,164-98 61 0 0,45-22 295 0 0,4-2-320 0 0,13-16-11 0 0,2 0 0 0 0,0 2 0 0 0,27-20-1 0 0,-22 19-692 0 0,8-8-218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1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67 8751 0 0,'0'0'10975'0'0,"2"-1"-10455"0"0,5 0-316 0 0,0-1-1 0 0,0 0 1 0 0,0 0 0 0 0,-1 0-1 0 0,1-1 1 0 0,-1 0 0 0 0,0-1-1 0 0,7-3 1 0 0,-12 6-113 0 0,0-1-18 0 0,-1 2-69 0 0,0-1 0 0 0,0 0 0 0 0,0 1 0 0 0,0-1 0 0 0,1 1 0 0 0,-1-1 0 0 0,0 1 0 0 0,0-1 0 0 0,0 1 0 0 0,0-1 0 0 0,0 0 0 0 0,-1 1 0 0 0,1-1-1 0 0,0 1 1 0 0,0-1 0 0 0,0 1 0 0 0,0-1 0 0 0,0 1 0 0 0,-1-1 0 0 0,1 1 0 0 0,0-1 0 0 0,-1 1 0 0 0,1-1 0 0 0,0 1 0 0 0,-1-1 0 0 0,1 1 0 0 0,0-1 0 0 0,-1 1 0 0 0,1 0 0 0 0,-1-1 0 0 0,1 1 0 0 0,-1-1 0 0 0,-1 0 9 0 0,0-1-9 0 0,-1 0 0 0 0,1 0-1 0 0,-1 1 1 0 0,0-1 0 0 0,0 1 0 0 0,0-1 0 0 0,0 1-1 0 0,0 0 1 0 0,0 0 0 0 0,0 0 0 0 0,0 0-1 0 0,-1 1 1 0 0,1-1 0 0 0,-6 1 0 0 0,-5 0-27 0 0,0 0 1 0 0,-16 4 0 0 0,13-2-36 0 0,-13 1 52 0 0,0 2-1 0 0,0 2 1 0 0,1 0-1 0 0,0 2 1 0 0,0 1-1 0 0,1 2 1 0 0,-33 17-1 0 0,42-18 68 0 0,2 0 0 0 0,-1 1 0 0 0,1 0 1 0 0,1 2-1 0 0,1 0 0 0 0,-1 1 0 0 0,2 0 0 0 0,0 1 0 0 0,1 0 0 0 0,1 2 0 0 0,-13 23 0 0 0,21-34-7 0 0,1-1 0 0 0,1 1 0 0 0,-1 0 0 0 0,1 0-1 0 0,0 0 1 0 0,0 0 0 0 0,1 0 0 0 0,-1 10 0 0 0,2-14-34 0 0,0 0 0 0 0,0-1 0 0 0,0 1 1 0 0,1-1-1 0 0,-1 1 0 0 0,1-1 0 0 0,-1 1 0 0 0,1-1 1 0 0,0 1-1 0 0,0-1 0 0 0,0 0 0 0 0,0 1 1 0 0,1-1-1 0 0,-1 0 0 0 0,1 0 0 0 0,-1 0 1 0 0,1 0-1 0 0,-1 0 0 0 0,1 0 0 0 0,0 0 1 0 0,0-1-1 0 0,0 1 0 0 0,0-1 0 0 0,1 1 0 0 0,-1-1 1 0 0,0 0-1 0 0,3 1 0 0 0,2 1 13 0 0,-1-2 0 0 0,1 1 0 0 0,0-1 0 0 0,0 0 0 0 0,0 0 0 0 0,0 0 0 0 0,0-1 1 0 0,0 0-1 0 0,12-3 0 0 0,8-1 65 0 0,29-10 0 0 0,-50 13-86 0 0,21-7 3 0 0,0 0 0 0 0,-1-2 0 0 0,0-1 0 0 0,-1-1 0 0 0,43-27 1 0 0,-56 30-91 0 0,-1 1 0 0 0,1-2 0 0 0,-2 1 1 0 0,1-1-1 0 0,-1-1 0 0 0,-1 0 1 0 0,0-1-1 0 0,0 1 0 0 0,-1-2 1 0 0,-1 1-1 0 0,0-1 0 0 0,10-26 1 0 0,-15 33 260 0 0,-4 5-56 0 0,-5 9 11 0 0,-9 19 4 0 0,12-17-101 0 0,0 0 0 0 0,1 1 0 0 0,0-1 0 0 0,0 1 0 0 0,1 0 0 0 0,1 0 0 0 0,-1 12 0 0 0,2-20-143 0 0,0 1 0 0 0,0 0 0 0 0,1-1 0 0 0,-1 1-1 0 0,1 0 1 0 0,0-1 0 0 0,0 1 0 0 0,0-1 0 0 0,1 1 0 0 0,-1-1 0 0 0,1 0 0 0 0,0 1-1 0 0,0-1 1 0 0,0 0 0 0 0,0 0 0 0 0,0 0 0 0 0,1-1 0 0 0,-1 1 0 0 0,1-1-1 0 0,0 1 1 0 0,0-1 0 0 0,0 0 0 0 0,0 0 0 0 0,6 3 0 0 0,11 4-1176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1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35 618 16327 0 0,'0'0'1915'0'0,"-2"-1"-975"0"0,0-1-675 0 0,0 0 1 0 0,0 0 0 0 0,0 0-1 0 0,0 0 1 0 0,0 0-1 0 0,0 0 1 0 0,0 0-1 0 0,1-1 1 0 0,-1 1 0 0 0,1-1-1 0 0,0 1 1 0 0,0-1-1 0 0,0 1 1 0 0,0-1-1 0 0,0 0 1 0 0,0-3 0 0 0,-1-3 153 0 0,0-1 0 0 0,1 0 0 0 0,-1-15 1 0 0,4 5-231 0 0,0 0 1 0 0,1 0-1 0 0,1 0 1 0 0,2 1-1 0 0,-1-1 1 0 0,2 1-1 0 0,1 1 1 0 0,14-28-1 0 0,-13 32-154 0 0,0 0 0 0 0,1 1 1 0 0,0-1-1 0 0,1 2 0 0 0,0 0 0 0 0,23-19 0 0 0,-5 8-66 0 0,1 2 0 0 0,32-17-1 0 0,-13 10-915 0 0,2 2 0 0 0,63-23 0 0 0,-98 43-122 0 0,1 2 1 0 0,21-4 0 0 0,-2 4-734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1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91 3679 0 0,'0'0'16219'0'0,"-7"-8"-14113"0"0,1 2-2040 0 0,1 0 0 0 0,-1 1-1 0 0,0-1 1 0 0,0 1-1 0 0,0 1 1 0 0,-1-1 0 0 0,0 1-1 0 0,0 0 1 0 0,0 0-1 0 0,0 1 1 0 0,-1 0-1 0 0,1 0 1 0 0,-1 1 0 0 0,0 0-1 0 0,-11-1 1 0 0,6 1 22 0 0,-1 1 0 0 0,0 0 0 0 0,1 1 0 0 0,-1 0 1 0 0,0 1-1 0 0,0 1 0 0 0,1 0 0 0 0,-19 6 0 0 0,4 2-42 0 0,0 1-1 0 0,1 1 0 0 0,-42 25 1 0 0,27-10 84 0 0,-52 44-1 0 0,75-55-1 0 0,1 1 0 0 0,0 1 0 0 0,-17 24 0 0 0,25-29-3 0 0,1 0-1 0 0,1 0 1 0 0,0 1 0 0 0,1 0-1 0 0,0 1 1 0 0,-5 16-1 0 0,11-28-107 0 0,0 1-1 0 0,0-1 0 0 0,1 1 0 0 0,-1-1 0 0 0,1 1 1 0 0,0 0-1 0 0,0-1 0 0 0,0 1 0 0 0,0-1 0 0 0,0 1 1 0 0,1-1-1 0 0,1 6 0 0 0,-1-7-11 0 0,0 0 0 0 0,0-1-1 0 0,-1 1 1 0 0,1-1 0 0 0,1 1 0 0 0,-1-1-1 0 0,0 1 1 0 0,0-1 0 0 0,0 0-1 0 0,1 0 1 0 0,-1 1 0 0 0,0-1 0 0 0,1 0-1 0 0,-1 0 1 0 0,1-1 0 0 0,0 1 0 0 0,-1 0-1 0 0,1 0 1 0 0,0-1 0 0 0,-1 1 0 0 0,1-1-1 0 0,0 1 1 0 0,0-1 0 0 0,-1 0 0 0 0,1 0-1 0 0,3 0 1 0 0,9 0 9 0 0,1 0 0 0 0,0-2 1 0 0,-1 0-1 0 0,19-5 0 0 0,57-19 39 0 0,-81 23-41 0 0,20-7-91 0 0,1-1 1 0 0,-2-1-1 0 0,0-2 0 0 0,-1-1 1 0 0,0 0-1 0 0,-1-3 0 0 0,-1 0 1 0 0,33-30-1 0 0,-50 38 51 0 0,1-1 0 0 0,-2 0 0 0 0,1 0 0 0 0,-1 0 0 0 0,6-16 0 0 0,-13 26 337 0 0,0 2-294 0 0,-1 1-1 0 0,0 0 1 0 0,0-1-1 0 0,0 1 0 0 0,0-1 1 0 0,0 1-1 0 0,-1-1 0 0 0,-1 3 1 0 0,-3 2 10 0 0,1 0-31 0 0,1 1 1 0 0,0 1-1 0 0,0-1 0 0 0,0 0 1 0 0,1 1-1 0 0,0 0 0 0 0,1 0 0 0 0,-3 10 1 0 0,4-15-9 0 0,1 1 0 0 0,0-1 0 0 0,-1 0 0 0 0,1 0 1 0 0,0 0-1 0 0,0 0 0 0 0,1 0 0 0 0,-1 0 0 0 0,1 0 1 0 0,-1 0-1 0 0,1 0 0 0 0,0 0 0 0 0,0 0 0 0 0,0 0 0 0 0,1 0 1 0 0,-1 0-1 0 0,1-1 0 0 0,-1 1 0 0 0,1-1 0 0 0,0 1 1 0 0,0-1-1 0 0,0 1 0 0 0,0-1 0 0 0,1 0 0 0 0,2 2 0 0 0,10 5-2006 0 0,1 0-1 0 0,0-2 1 0 0,1 0 0 0 0,33 9-1 0 0,16 8-4052 0 0,-61-23 5759 0 0,0 0 50 0 0,10 12-886 0 0,-10-8 1458 0 0,1 1-1 0 0,-1 0 1 0 0,-1 0 0 0 0,1 0 0 0 0,-1 0 0 0 0,5 11 4631 0 0,4-20-2299 0 0,-5-1-2044 0 0,-1 0-1 0 0,0 0 1 0 0,-1-1-1 0 0,1 1 1 0 0,-1-2-1 0 0,0 1 0 0 0,8-9 1 0 0,3-3 375 0 0,53-47-498 0 0,94-78 1135 0 0,-145 128-1492 0 0,0 2 0 0 0,0 0 0 0 0,1 1 0 0 0,1 1 0 0 0,0 1 0 0 0,0 1 0 0 0,32-8 0 0 0,-42 13-117 0 0,0 1 0 0 0,0 0 0 0 0,0 1 0 0 0,16 1 0 0 0,-24 0 2 0 0,0 0 0 0 0,0 0 0 0 0,0 1 0 0 0,0-1 1 0 0,0 1-1 0 0,-1 0 0 0 0,1 0 0 0 0,0 0 0 0 0,-1 0 0 0 0,1 0 0 0 0,0 0 0 0 0,-1 1 0 0 0,1 0 0 0 0,-1-1 0 0 0,0 1 1 0 0,0 0-1 0 0,0 0 0 0 0,0 0 0 0 0,0 0 0 0 0,0 0 0 0 0,0 1 0 0 0,1 2 0 0 0,0 0 35 0 0,-1 1 0 0 0,0-1 0 0 0,0 0 0 0 0,-1 1 0 0 0,1 0 0 0 0,-1-1 0 0 0,0 1 0 0 0,-1 0 0 0 0,1 10 0 0 0,-3 3 129 0 0,-5 30 0 0 0,2-13-27 0 0,4-26-95 0 0,-2 6 10 0 0,-13 12 59 0 0,11-19-33 0 0,4-7-7 0 0,3-4-18 0 0,115-132-675 0 0,-85 102 507 0 0,3 2 0 0 0,0 0 0 0 0,61-37 0 0 0,-65 49 103 0 0,0 2 1 0 0,1 1-1 0 0,1 2 0 0 0,0 1 1 0 0,50-11-1 0 0,-71 20 57 0 0,1 0 0 0 0,-1 1-1 0 0,1 0 1 0 0,19 1 0 0 0,-28 1-28 0 0,1 0 0 0 0,0 1 0 0 0,-1-1 0 0 0,1 1 0 0 0,-1 1 0 0 0,1-1 0 0 0,-1 0 0 0 0,0 1 0 0 0,1 0 0 0 0,-1 0 0 0 0,0 0 0 0 0,0 1 0 0 0,0-1 0 0 0,0 1 0 0 0,4 5 0 0 0,-5-5 10 0 0,0 1 0 0 0,-1-1-1 0 0,0 1 1 0 0,0 0 0 0 0,0 0-1 0 0,0 0 1 0 0,0 0-1 0 0,-1 0 1 0 0,0 0 0 0 0,0 0-1 0 0,0 0 1 0 0,0 1 0 0 0,-1-1-1 0 0,1 0 1 0 0,-1 6 0 0 0,0 1 53 0 0,-1 0 1 0 0,0 0 0 0 0,-1 0-1 0 0,-4 18 1 0 0,-5 3 19 0 0,-1-1-1 0 0,-2-1 1 0 0,0 0-1 0 0,-2-1 1 0 0,-2 0 0 0 0,-26 33-1 0 0,23-31-455 0 0,20-29-77 0 0,14-2-10385 0 0,2-8 3829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1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65 8287 0 0,'11'-7'8902'0'0,"-5"24"-6199"0"0,-1-8-1941 0 0,-1 6 242 0 0,-3-12-817 0 0,-1-1-1 0 0,1 1 1 0 0,0 0-1 0 0,0 0 0 0 0,0-1 1 0 0,0 1-1 0 0,0-1 1 0 0,1 1-1 0 0,-1-1 0 0 0,1 1 1 0 0,-1-1-1 0 0,1 0 1 0 0,0 0-1 0 0,0 1 1 0 0,0-2-1 0 0,0 1 0 0 0,4 2 1 0 0,0 0-78 0 0,0-1 0 0 0,1-1 0 0 0,-1 1 0 0 0,1-1 0 0 0,-1 0 0 0 0,1-1 1 0 0,0 1-1 0 0,0-1 0 0 0,0-1 0 0 0,0 1 0 0 0,0-1 0 0 0,0-1 0 0 0,8 0 0 0 0,5-3 2 0 0,0 0-1 0 0,-1 0 1 0 0,26-11-1 0 0,-34 11-130 0 0,0-1 1 0 0,0 0-1 0 0,-1-1 0 0 0,0 0 0 0 0,0 0 0 0 0,-1-1 1 0 0,0 0-1 0 0,0-1 0 0 0,-1 0 0 0 0,1 0 0 0 0,-2-1 1 0 0,8-10-1 0 0,-15 19 4 0 0,0-1 0 0 0,1 0 0 0 0,-1 1 0 0 0,0-1 0 0 0,0 0 0 0 0,1 1 0 0 0,-1-1 0 0 0,0 0 0 0 0,0 1 0 0 0,0-1 0 0 0,0 0 0 0 0,0 1 0 0 0,0-1 0 0 0,0 0 0 0 0,0 1 0 0 0,0-1 0 0 0,-1 0 0 0 0,1 1 0 0 0,0-1 0 0 0,0 0 0 0 0,-1 1 0 0 0,1-1 0 0 0,0 0 0 0 0,-1 1 0 0 0,1-1 0 0 0,0 1 0 0 0,-1-1 0 0 0,0 0 0 0 0,-1-1-12 0 0,1 1 1 0 0,-1-1 0 0 0,1 1 0 0 0,-1 0 0 0 0,0 0 0 0 0,0 0 0 0 0,-2-2-1 0 0,-1 2-5 0 0,0-1 0 0 0,1 1 0 0 0,-1 0 0 0 0,0 1 0 0 0,0-1 0 0 0,0 1 0 0 0,1 0 0 0 0,-1 0 0 0 0,0 0 0 0 0,0 1 1 0 0,0 0-1 0 0,1 0 0 0 0,-6 2 0 0 0,-8 2-91 0 0,-32 16 1 0 0,-116 67-166 0 0,140-71 310 0 0,0 0 1 0 0,-29 26-1 0 0,40-30-3 0 0,1 1-1 0 0,0 1 1 0 0,1 0 0 0 0,-17 25-1 0 0,26-34-3 0 0,0 0 1 0 0,1 0-1 0 0,0 0 1 0 0,0 0-1 0 0,1 1 0 0 0,0-1 1 0 0,0 1-1 0 0,0 0 0 0 0,1 0 1 0 0,-1 7-1 0 0,2-9 5 0 0,0 1 0 0 0,1-1 0 0 0,-1 0 0 0 0,1 0 0 0 0,0 1 0 0 0,1-1 0 0 0,-1 0 0 0 0,1 0 0 0 0,0 0 0 0 0,0 0 0 0 0,1-1 0 0 0,-1 1 0 0 0,6 7 0 0 0,-2-4 16 0 0,1 0 0 0 0,0-1 0 0 0,0 0 0 0 0,1 0-1 0 0,-1 0 1 0 0,1-1 0 0 0,16 9 0 0 0,-17-11-244 0 0,0 0 0 0 0,1-1 1 0 0,-1 0-1 0 0,0-1 0 0 0,1 1 1 0 0,-1-1-1 0 0,1-1 0 0 0,0 0 0 0 0,0 0 1 0 0,14 0-1 0 0,23-6-2462 0 0,-20 0 687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1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965 0 12895 0 0,'0'0'9275'0'0,"-1"3"-8630"0"0,-8 20 156 0 0,-21 36-1 0 0,9-19-377 0 0,-442 847 2001 0 0,414-800-2403 0 0,-4-1 1 0 0,-106 131-1 0 0,134-187-165 0 0,2-2-484 0 0,0-1 0 0 0,-42 36 0 0 0,39-46-4415 0 0,20-14 2304 0 0,-5 4-4819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17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16 110 7487 0 0,'0'0'2059'0'0,"-15"11"858"0"0,48-23 3615 0 0,7 5-3420 0 0,52-1-2710 0 0,8-1-72 0 0,293-56 198 0 0,-253 46-479 0 0,-140 19-54 0 0,1 1 0 0 0,-1-1 0 0 0,0 1-1 0 0,0-1 1 0 0,0 1 0 0 0,0 0 0 0 0,0-1-1 0 0,0 1 1 0 0,0-1 0 0 0,0 1 0 0 0,0-1-1 0 0,0 1 1 0 0,-1 0 0 0 0,1-1 0 0 0,0 1-1 0 0,0 0 1 0 0,-2 2-4 0 0,0 1 0 0 0,0-1 0 0 0,0 1 0 0 0,-1-1-1 0 0,1 0 1 0 0,-1 0 0 0 0,0 0 0 0 0,-5 4 0 0 0,-27 19-42 0 0,17-14 42 0 0,0 1 0 0 0,1 1 0 0 0,1 0 0 0 0,-15 17-1 0 0,3 2-4 0 0,-24 37-1 0 0,-46 49-15 0 0,62-79 13 0 0,-35 52 0 0 0,67-85 16 0 0,-1 1-7 0 0,0 0-1 0 0,-1 0 0 0 0,0 0 0 0 0,0-1 0 0 0,-1 0 1 0 0,0 0-1 0 0,0 0 0 0 0,-13 9 0 0 0,19-16 4 0 0,0 1 0 0 0,0 0 0 0 0,-1-1 0 0 0,1 1 1 0 0,0 0-1 0 0,0-1 0 0 0,0 1 0 0 0,-1-1 0 0 0,1 0 0 0 0,0 1 0 0 0,0-1 0 0 0,-1 0 0 0 0,1 0 0 0 0,0 0 0 0 0,-1 0 1 0 0,1 0-1 0 0,0 0 0 0 0,-1 0 0 0 0,1-1 0 0 0,0 1 0 0 0,-1 0 0 0 0,1-1 0 0 0,0 1 0 0 0,0-1 0 0 0,-2 0 0 0 0,-10-3-3385 0 0,9-3 828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1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76 129 18311 0 0,'-13'-4'347'0'0,"8"3"-189"0"0,0-1 0 0 0,1 1 0 0 0,-1 1 0 0 0,0-1 0 0 0,1 0 0 0 0,-1 1 0 0 0,0 0 0 0 0,1 0 0 0 0,-1 1 0 0 0,-9 1 1 0 0,12-2 1045 0 0,16 6 209 0 0,-1-2-984 0 0,0-2 1 0 0,0 0-1 0 0,0 0 1 0 0,1-2-1 0 0,25-1 1 0 0,-27 1-250 0 0,114-5 885 0 0,152-27-1 0 0,-177 16-1000 0 0,208-33 263 0 0,0 16-1275 0 0,-288 32 328 0 0,39 3 0 0 0,-51-1-308 0 0,0 0 0 0 0,0 1 0 0 0,13 4 0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1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190 231 3223 0 0,'0'3'240'0'0,"-12"46"1064"0"0,8-38 1432 0 0,1 0 0 0 0,1 0 0 0 0,0 1 0 0 0,-1 12 0 0 0,3-22-1017 0 0,1 0-1488 0 0,0-1 1 0 0,-1 1 0 0 0,1-1-1 0 0,0 1 1 0 0,0-1-1 0 0,0 1 1 0 0,0-1 0 0 0,1 0-1 0 0,-1 1 1 0 0,0-1-1 0 0,1 0 1 0 0,-1 0 0 0 0,0 0-1 0 0,1 0 1 0 0,0 0-1 0 0,-1 0 1 0 0,1 0-1 0 0,-1 0 1 0 0,1-1 0 0 0,0 1-1 0 0,3 0 1 0 0,1 1 37 0 0,1-1 1 0 0,0 0-1 0 0,0 0 1 0 0,9-1-1 0 0,14-1 215 0 0,0-1 0 0 0,56-12 0 0 0,57-26-229 0 0,-116 30-241 0 0,0 0-1 0 0,36-20 0 0 0,-49 22-18 0 0,-1-1 0 0 0,1 0 0 0 0,-1 0 0 0 0,-1-1 0 0 0,21-22-1 0 0,-31 29-21 0 0,0 0 0 0 0,1 0-1 0 0,-1 0 1 0 0,0 0 0 0 0,-1 0-1 0 0,1 0 1 0 0,-1-1 0 0 0,1 1-1 0 0,-1-1 1 0 0,0 1 0 0 0,0-1-1 0 0,0 1 1 0 0,0-6 0 0 0,-1 7-3 0 0,0 1 1 0 0,-1-1 0 0 0,1 1 0 0 0,0-1-1 0 0,0 1 1 0 0,-1-1 0 0 0,1 1 0 0 0,-1-1-1 0 0,1 1 1 0 0,-1 0 0 0 0,0-1 0 0 0,0 1-1 0 0,0 0 1 0 0,1 0 0 0 0,-1-1 0 0 0,0 1-1 0 0,-1 0 1 0 0,1 0 0 0 0,0 0 0 0 0,0 0-1 0 0,0 0 1 0 0,0 0 0 0 0,-1 0 0 0 0,1 1-1 0 0,-1-1 1 0 0,1 0 0 0 0,0 1 0 0 0,-1-1-1 0 0,1 1 1 0 0,-1 0 0 0 0,1-1 0 0 0,-1 1-1 0 0,1 0 1 0 0,-3 0 0 0 0,-5-1-100 0 0,-1 0 1 0 0,1 1-1 0 0,-1 1 1 0 0,1 0 0 0 0,-15 2-1 0 0,-47 15-162 0 0,19 0 306 0 0,1 1-1 0 0,1 3 0 0 0,1 2 0 0 0,0 1 0 0 0,3 4 0 0 0,0 1 0 0 0,2 2 0 0 0,-78 72 0 0 0,112-94 91 0 0,1-1-1 0 0,1 1 1 0 0,-1 0-1 0 0,1 1 1 0 0,1 0-1 0 0,-10 20 1 0 0,15-28-91 0 0,0 1 1 0 0,1-1 0 0 0,0 1 0 0 0,0 0-1 0 0,0 0 1 0 0,0-1 0 0 0,0 1-1 0 0,1 0 1 0 0,0 0 0 0 0,-1 0 0 0 0,1 0-1 0 0,1 0 1 0 0,-1 0 0 0 0,1-1 0 0 0,-1 1-1 0 0,1 0 1 0 0,0 0 0 0 0,0 0 0 0 0,1-1-1 0 0,-1 1 1 0 0,1-1 0 0 0,0 1-1 0 0,0-1 1 0 0,0 0 0 0 0,0 0 0 0 0,5 5-1 0 0,1 0-308 0 0,0-1 0 0 0,1 0 0 0 0,0 0-1 0 0,0-1 1 0 0,14 7 0 0 0,27 10-6692 0 0,-12-10-928 0 0</inkml:trace>
  <inkml:trace contextRef="#ctx0" brushRef="#br0" timeOffset="1">829 734 9215 0 0,'0'1'10791'0'0,"2"8"-3283"0"0,-2-11-7279 0 0,6-55 306 0 0,-4 29-485 0 0,2 1 0 0 0,8-34 0 0 0,-2 24-46 0 0,3 0-1 0 0,1 0 0 0 0,22-41 0 0 0,-26 60-5 0 0,0 1 0 0 0,2 1 0 0 0,0 0 0 0 0,0 0 0 0 0,2 1 0 0 0,0 1 0 0 0,0 0 0 0 0,20-13 0 0 0,2 2-145 0 0,2 2-1 0 0,0 2 0 0 0,56-23 1 0 0,129-35-4179 0 0,-169 61-1584 0 0,2 1-1680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1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9 15407 0 0,'0'0'1394'0'0,"10"-2"247"0"0,10 2-161 0 0,-18 0-796 0 0,11-5 2085 0 0,-10 4-1060 0 0,-13 3-1269 0 0,-25 8-345 0 0,0 2 0 0 0,1 1 0 0 0,1 1 0 0 0,-36 22 0 0 0,21-11-27 0 0,-188 112 163 0 0,231-134-219 0 0,1 0 1 0 0,-1 0-1 0 0,1 0 1 0 0,0 1 0 0 0,0-1-1 0 0,-5 8 1 0 0,9-7 29 0 0,7 4-70 0 0,0 1-1 0 0,1-1 1 0 0,0 0-1 0 0,0-1 1 0 0,0 0-1 0 0,18 11 1 0 0,9 9-266 0 0,-17-12 186 0 0,44 41-354 0 0,-54-49 449 0 0,-1 2 0 0 0,0-1-1 0 0,0 1 1 0 0,-1 0 0 0 0,8 16 0 0 0,-4-3 472 0 0,-1 1 0 0 0,0 0 0 0 0,8 43 0 0 0,-16-62-388 0 0,0 1 1 0 0,-1 0 0 0 0,0 0-1 0 0,0 0 1 0 0,0 0 0 0 0,-1 0-1 0 0,1 0 1 0 0,-1 0 0 0 0,0 0-1 0 0,-1-1 1 0 0,1 1 0 0 0,-1 0-1 0 0,0-1 1 0 0,0 1 0 0 0,0-1-1 0 0,-1 0 1 0 0,1 0 0 0 0,-1 1-1 0 0,0-2 1 0 0,0 1 0 0 0,-1 0-1 0 0,1-1 1 0 0,-1 1 0 0 0,0-1-1 0 0,0 0 1 0 0,0 0 0 0 0,0-1-1 0 0,0 1 1 0 0,-1-1 0 0 0,1 0-1 0 0,-6 2 1 0 0,-11 0-38 0 0,0-1 0 0 0,0-1-1 0 0,0-1 1 0 0,-32-2 0 0 0,18 1 8 0 0,-3 0-412 0 0,-1-2 0 0 0,1-1 1 0 0,-40-9-1 0 0,51 5-986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1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9671 0 0,'1'-1'10728'0'0,"2"-2"-10507"0"0,0 1-1 0 0,0 0 1 0 0,1 0-1 0 0,-1 0 1 0 0,0 0 0 0 0,1 1-1 0 0,-1-1 1 0 0,1 1-1 0 0,0 0 1 0 0,-1 0-1 0 0,1 0 1 0 0,6 0-1 0 0,8 0 98 0 0,23 0 0 0 0,-27 1-108 0 0,-13 1-191 0 0,0-1 0 0 0,0 0 0 0 0,-1 0 0 0 0,1 1-1 0 0,0-1 1 0 0,0 1 0 0 0,0-1 0 0 0,0 1 0 0 0,-1-1-1 0 0,1 1 1 0 0,0 0 0 0 0,0-1 0 0 0,-1 1-1 0 0,1 0 1 0 0,-1 0 0 0 0,1-1 0 0 0,-1 1 0 0 0,1 0-1 0 0,-1 0 1 0 0,1 0 0 0 0,-1 0 0 0 0,1 0-1 0 0,-1-1 1 0 0,0 1 0 0 0,0 0 0 0 0,1 2 0 0 0,3 25 288 0 0,-5-24-219 0 0,1 0-1 0 0,-1 1 0 0 0,1-1 1 0 0,-1 0-1 0 0,-1 0 1 0 0,1 0-1 0 0,-1 0 0 0 0,1 0 1 0 0,-5 7-1 0 0,-8 21 158 0 0,13-30-544 0 0,1-2 174 0 0,1 1 0 0 0,-1 0 1 0 0,1 0-1 0 0,-1-1 0 0 0,1 1 0 0 0,-1 0 0 0 0,1-1 0 0 0,-1 1 0 0 0,1 0 1 0 0,0-1-1 0 0,-1 1 0 0 0,1-1 0 0 0,0 1 0 0 0,0 0-554 0 0,12 6-7738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1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5527 0 0,'0'3'6474'0'0,"0"16"-2854"0"0,-5 29 1 0 0,-10 22-1291 0 0,-28 66-1120 0 0,24-84-929 0 0,-3-1 1 0 0,-2-1 0 0 0,-42 64-1 0 0,32-61-219 0 0,-3-2-1 0 0,-57 63 0 0 0,4-20-671 0 0,88-93-228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19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35 106 11055 0 0,'-7'0'323'0'0,"4"1"-199"0"0,1-1-1 0 0,0 0 0 0 0,-1 0 1 0 0,1 0-1 0 0,-1-1 1 0 0,-9-2 9900 0 0,15 4-9479 0 0,110 7 984 0 0,129-6-1 0 0,-202-2-1322 0 0,436-34 730 0 0,-295 16-840 0 0,265-28-169 0 0,-362 37-287 0 0,-13 3-968 0 0,-24 5-5597 0 0,-18 3-957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2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1158 0 10591 0 0,'0'0'819'0'0,"-3"1"-534"0"0,-7 1 73 0 0,1 0-1 0 0,-1 1 1 0 0,1 1 0 0 0,-1 0-1 0 0,1 0 1 0 0,0 1-1 0 0,1 0 1 0 0,-10 6 0 0 0,-10 10 1876 0 0,-25 24 1 0 0,6 0-1593 0 0,1 3-1 0 0,3 1 1 0 0,2 3 0 0 0,-43 70-1 0 0,-114 240 1815 0 0,4-2-2392 0 0,169-321-64 0 0,-2-1 0 0 0,-34 36 0 0 0,47-59 0 0 0,0 0 0 0 0,-1-2 0 0 0,-1 0 0 0 0,0 0 0 0 0,-1-1 0 0 0,0-1 0 0 0,-21 9 0 0 0,32-17 10 0 0,-1 0-1 0 0,1-1 1 0 0,-1 0 0 0 0,0 0-1 0 0,1-1 1 0 0,-1 1 0 0 0,-9-1-1 0 0,13-3 58 0 0,3-1-54 0 0,-1 0 1 0 0,0 0-1 0 0,1 1 0 0 0,-1-1 0 0 0,1 0 1 0 0,0 0-1 0 0,0 0 0 0 0,0 0 0 0 0,0 1 1 0 0,0-1-1 0 0,1 0 0 0 0,-1 0 0 0 0,1 0 1 0 0,0 1-1 0 0,0-1 0 0 0,0 0 0 0 0,0 1 1 0 0,0-1-1 0 0,0 1 0 0 0,3-3 0 0 0,4-8 66 0 0,1 2 0 0 0,19-21 0 0 0,-11 13-14 0 0,10-11-53 0 0,1 1-1 0 0,1 1 0 0 0,2 1 1 0 0,46-30-1 0 0,-57 44-8 0 0,0 1 0 0 0,1 1-1 0 0,0 1 1 0 0,1 1 0 0 0,0 0-1 0 0,0 2 1 0 0,1 1 0 0 0,0 0-1 0 0,24-1 1 0 0,-43 6 12 0 0,1 1 0 0 0,-1 0 0 0 0,1 0 0 0 0,-1 0 0 0 0,0 1-1 0 0,1 0 1 0 0,-1-1 0 0 0,0 2 0 0 0,1-1 0 0 0,-1 0 0 0 0,0 1 0 0 0,0 0 0 0 0,0 0-1 0 0,7 5 1 0 0,-6-3 35 0 0,0 0-1 0 0,-1 0 1 0 0,1 0-1 0 0,-1 1 1 0 0,-1 0-1 0 0,1 0 1 0 0,0 0-1 0 0,-1 1 1 0 0,4 8-1 0 0,0 3 59 0 0,-1 0 0 0 0,-1 0-1 0 0,-1 1 1 0 0,-1 0 0 0 0,0-1-1 0 0,1 26 1 0 0,-4 36-185 0 0,0-46-2411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2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81 13823 0 0,'12'-4'885'0'0,"1"1"-1"0"0,-1 0 1 0 0,1 1-1 0 0,0 0 1 0 0,0 1-1 0 0,0 1 1 0 0,21 1-1 0 0,20-1 1337 0 0,64-10 59 0 0,-117 10-2270 0 0,0 0 0 0 0,0 0 0 0 0,0 0 0 0 0,0 0 0 0 0,0-1-1 0 0,0 1 1 0 0,0 0 0 0 0,0-1 0 0 0,0 1 0 0 0,0-1-1 0 0,0 1 1 0 0,-1-1 0 0 0,1 1 0 0 0,0-1 0 0 0,0 0 0 0 0,0 1-1 0 0,-1-1 1 0 0,2-1 0 0 0,-2 2-19 0 0,0-1-1 0 0,1 0 1 0 0,-1 1 0 0 0,0-1-1 0 0,0 0 1 0 0,0 0-1 0 0,1 1 1 0 0,-1-1 0 0 0,0 0-1 0 0,0 1 1 0 0,0-1 0 0 0,0 0-1 0 0,-1 0 1 0 0,1 1 0 0 0,0-1-1 0 0,0 0 1 0 0,0 1-1 0 0,0-1 1 0 0,-1-1 0 0 0,0 0-30 0 0,0 0 1 0 0,-1 0-1 0 0,1 0 1 0 0,0 0 0 0 0,-1 0-1 0 0,1 1 1 0 0,-1-1-1 0 0,0 0 1 0 0,0 1-1 0 0,1-1 1 0 0,-1 1 0 0 0,0 0-1 0 0,-3-2 1 0 0,-1 1-20 0 0,0 0 1 0 0,0 1 0 0 0,0 0-1 0 0,0 0 1 0 0,0 1 0 0 0,0-1-1 0 0,0 1 1 0 0,0 0 0 0 0,0 1-1 0 0,0 0 1 0 0,-1 0 0 0 0,1 0-1 0 0,1 0 1 0 0,-10 4 0 0 0,-8 4-25 0 0,0 1 1 0 0,-24 15-1 0 0,45-24 76 0 0,-25 14 111 0 0,1 1 0 0 0,0 2 0 0 0,2 1 0 0 0,-30 27 0 0 0,43-35 24 0 0,0 1 0 0 0,1-1 0 0 0,0 2 0 0 0,1-1 0 0 0,0 1-1 0 0,1 1 1 0 0,1-1 0 0 0,0 2 0 0 0,1-1 0 0 0,-7 21 0 0 0,12-31-106 0 0,0 0 1 0 0,1 0 0 0 0,-1 0-1 0 0,1 0 1 0 0,-1 0-1 0 0,1 0 1 0 0,1 0 0 0 0,-1-1-1 0 0,0 1 1 0 0,1 0 0 0 0,0 0-1 0 0,0 0 1 0 0,0 0-1 0 0,0 0 1 0 0,1-1 0 0 0,-1 1-1 0 0,1-1 1 0 0,0 1 0 0 0,0-1-1 0 0,4 5 1 0 0,-2-3-104 0 0,1-1-1 0 0,0 1 1 0 0,0-1 0 0 0,0-1 0 0 0,0 1-1 0 0,1-1 1 0 0,0 0 0 0 0,-1 0 0 0 0,1 0 0 0 0,0-1-1 0 0,12 3 1 0 0,55 10-3454 0 0,-32-10-4440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2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0 344 12439 0 0,'0'0'13101'0'0,"2"-1"-12421"0"0,2-5-442 0 0,1 2-1 0 0,-1-1 1 0 0,2 0-1 0 0,-1 1 1 0 0,0 0-1 0 0,7-4 1 0 0,40-20 353 0 0,-40 22-497 0 0,84-44 346 0 0,328-152-193 0 0,-419 200-250 0 0,4-1 4 0 0,0-1 1 0 0,0 1 0 0 0,0 1 0 0 0,1-1-1 0 0,12 0 1 0 0,-21 3-4 0 0,1 0 0 0 0,-1 0 0 0 0,1 0 0 0 0,-1 0 0 0 0,1 0 0 0 0,0 0 0 0 0,-1 1 0 0 0,1-1 0 0 0,-1 0 0 0 0,1 1 0 0 0,-1-1 0 0 0,1 1 0 0 0,-1 0 0 0 0,0 0 0 0 0,1-1 0 0 0,-1 1 0 0 0,0 0 0 0 0,1 0 0 0 0,-1 0 0 0 0,0 0 0 0 0,0 0 0 0 0,0 1 0 0 0,0-1 0 0 0,0 0 0 0 0,0 0 0 0 0,0 1 0 0 0,-1-1 0 0 0,1 1 0 0 0,0-1 0 0 0,-1 1 0 0 0,1-1 0 0 0,-1 1 0 0 0,0-1 0 0 0,1 1 0 0 0,-1-1 0 0 0,0 1 0 0 0,0-1 0 0 0,0 1 0 0 0,0 2 0 0 0,0 17-3 0 0,-1 1 1 0 0,-8 38-1 0 0,5-34 9 0 0,-3 42-1 0 0,7-60-24 0 0,0-1 0 0 0,1 1 0 0 0,0 0 0 0 0,0-1 0 0 0,0 1 0 0 0,1-1 0 0 0,0 0 0 0 0,1 0-1 0 0,6 14 1 0 0,-6-16-24 0 0,1 1-1 0 0,0-1 1 0 0,0-1-1 0 0,0 1 1 0 0,0 0 0 0 0,1-1-1 0 0,0 0 1 0 0,0 0-1 0 0,10 5 1 0 0,19 8-2274 0 0,1-8-5407 0 0,-15-8-244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2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1192 15807 0 0,'0'0'3379'0'0,"3"-1"-2468"0"0,8-3-387 0 0,0 0 1 0 0,0-1 0 0 0,-1-1-1 0 0,0 1 1 0 0,19-15 0 0 0,47-44 505 0 0,-53 44-813 0 0,40-39-20 0 0,-3-4 0 0 0,-3-1-1 0 0,53-79 1 0 0,-61 76-720 0 0,70-131 0 0 0,-105 171 385 0 0,-2 1 0 0 0,-1-2 0 0 0,-1 0 1 0 0,-2 0-1 0 0,0 0 0 0 0,-2-1 0 0 0,-1 0 0 0 0,1-47 0 0 0,-6 65-10 0 0,-1 1-1 0 0,0-1 1 0 0,0 1-1 0 0,-1-1 1 0 0,-1 1-1 0 0,0 0 1 0 0,0 0-1 0 0,-1 0 1 0 0,-9-17-1 0 0,11 23 120 0 0,0 1-1 0 0,0 0 0 0 0,0-1 1 0 0,-1 1-1 0 0,1 0 0 0 0,-1 1 1 0 0,0-1-1 0 0,0 0 0 0 0,0 1 1 0 0,0-1-1 0 0,0 1 1 0 0,0 0-1 0 0,-1 0 0 0 0,1 1 1 0 0,-1-1-1 0 0,1 1 0 0 0,-1-1 1 0 0,1 1-1 0 0,-1 0 0 0 0,0 0 1 0 0,0 1-1 0 0,0-1 0 0 0,0 1 1 0 0,1 0-1 0 0,-1 0 0 0 0,0 0 1 0 0,0 0-1 0 0,0 1 0 0 0,-6 1 1 0 0,1 1 19 0 0,1 0 1 0 0,0 1-1 0 0,0-1 0 0 0,1 1 1 0 0,-1 1-1 0 0,1 0 0 0 0,0 0 1 0 0,-11 10-1 0 0,-5 6 94 0 0,-20 27 1 0 0,35-39-40 0 0,-30 38 210 0 0,1 1 0 0 0,3 2 0 0 0,2 1 1 0 0,-34 72-1 0 0,29-38 62 0 0,4 2-1 0 0,-26 101 1 0 0,39-114-261 0 0,-76 270 119 0 0,-18-5-31 0 0,10-99 227 0 0,85-205-324 0 0,0-1 1 0 0,-3-1-1 0 0,0-1 0 0 0,-45 48 1 0 0,41-55 5 0 0,-29 20 1 0 0,-19 19-167 0 0,67-58-153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1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94 175 4143 0 0,'-62'6'1416'0'0,"31"-1"11584"0"0,100-13-11843 0 0,-20 3-571 0 0,52-13-1 0 0,-54 8-335 0 0,43-13 139 0 0,-68 16-313 0 0,204-64 517 0 0,-171 57-516 0 0,1 2 0 0 0,65-5 0 0 0,-112 17-188 0 0,1 0 0 0 0,16 1 0 0 0,-24 0-57 0 0,-6 11-504 0 0,0-5 672 0 0,0-1 1 0 0,-1 0 0 0 0,1-1 0 0 0,-1 1 0 0 0,0-1 0 0 0,-1 1 0 0 0,-10 7-1 0 0,0 0 4 0 0,-73 62 23 0 0,-21 18 10 0 0,-224 236 523 0 0,312-305-493 0 0,-2-1 0 0 0,-40 30 0 0 0,63-53-29 0 0,9-5-6293 0 0,0-2-561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2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0,'1'3'6600'0'0,"2"1"-5818"0"0,-1 1 0 0 0,1-1 0 0 0,0 1 0 0 0,0-1 0 0 0,0 0 0 0 0,0 0 0 0 0,7 6 0 0 0,-3-4-397 0 0,1 0 0 0 0,-1-1 0 0 0,15 9-1 0 0,-4-6-310 0 0,0 0 0 0 0,0 0 0 0 0,29 6 0 0 0,-7-5 217 0 0,0-2 1 0 0,1-2-1 0 0,76 0 1 0 0,122-18-8 0 0,-201 9-1243 0 0,-1-2 0 0 0,50-14 0 0 0,-54 9-593 0 0</inkml:trace>
  <inkml:trace contextRef="#ctx0" brushRef="#br0" timeOffset="1">1092 28 8287 0 0,'0'0'639'0'0,"1"2"-54"0"0,2 8 936 0 0,-1-1-1 0 0,0 1 1 0 0,0 0-1 0 0,-1 0 1 0 0,0-1-1 0 0,-1 17 1 0 0,-1-13-665 0 0,-1 1 0 0 0,0-1 0 0 0,-1 0 0 0 0,-5 15 0 0 0,-6 8-345 0 0,-2-1 1 0 0,-29 48 0 0 0,34-63 0 0 0,1 0-440 0 0,7-13-471 0 0,-1 0 1 0 0,1 0 0 0 0,-7 8-1 0 0,5-8-506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22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10 147 4607 0 0,'0'2'354'0'0,"-2"24"-1198"0"0,-1 2 4180 0 0,1-8 2805 0 0,-1 25 0 0 0,6-19-3705 0 0,-3-25-959 0 0,1 2-858 0 0,-1-3-568 0 0,0 0-1 0 0,0 0 1 0 0,-1 1-1 0 0,1-1 0 0 0,0 0 1 0 0,0 0-1 0 0,0 1 1 0 0,0-1-1 0 0,1 0 1 0 0,-1 0-1 0 0,0 1 0 0 0,0-1 1 0 0,0 0-1 0 0,0 0 1 0 0,0 1-1 0 0,0-1 1 0 0,0 0-1 0 0,0 0 0 0 0,0 0 1 0 0,1 1-1 0 0,-1-1 1 0 0,0 0-1 0 0,0 0 1 0 0,0 0-1 0 0,0 1 0 0 0,1-1 1 0 0,-1 0-1 0 0,0 0 1 0 0,0 0-1 0 0,1 0 1 0 0,-1 0-1 0 0,0 1 0 0 0,1-1 1 0 0,9-9 56 0 0,1-1 1 0 0,-1 0 0 0 0,0 0-1 0 0,-1-1 1 0 0,8-12-1 0 0,17-19-7 0 0,-6 12-113 0 0,1 2-1 0 0,43-33 1 0 0,-60 52-15 0 0,0 0 0 0 0,1 1-1 0 0,0 0 1 0 0,1 1 0 0 0,0 1-1 0 0,0 0 1 0 0,0 1 0 0 0,1 1 0 0 0,21-4-1 0 0,-7 7-24 0 0,-16 4 53 0 0,-10-1 10 0 0,-1-1 0 0 0,1 1 0 0 0,-1 0-1 0 0,1-1 1 0 0,-1 1 0 0 0,0 1 0 0 0,0-1 0 0 0,0 0 0 0 0,0 0-1 0 0,0 1 1 0 0,0-1 0 0 0,0 1 0 0 0,-1 0 0 0 0,0-1 0 0 0,1 1 0 0 0,-1 0-1 0 0,0 0 1 0 0,0 0 0 0 0,0 4 0 0 0,2 8 87 0 0,0 0 0 0 0,0 25 1 0 0,-2-21-59 0 0,0-9-28 0 0,2 36-28 0 0,2 0 0 0 0,2 0 0 0 0,14 49 0 0 0,-19-88-336 0 0,1-1 1 0 0,-1 1 0 0 0,2 0-1 0 0,4 7 1 0 0,-5-10-1142 0 0,-1 0 0 0 0,1 0 1 0 0,0-1-1 0 0,6 5 0 0 0,6 4-6090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2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40 632 17279 0 0,'0'0'9256'0'0,"0"-3"-9100"0"0,-2-17-88 0 0,0 0 1 0 0,-1 1-1 0 0,-9-33 0 0 0,5 27-202 0 0,-6-46-1 0 0,12 57 68 0 0,1 0-1 0 0,0 0 1 0 0,1 0-1 0 0,1 0 1 0 0,0 0-1 0 0,1 0 1 0 0,6-19 0 0 0,-3 15-116 0 0,2 1 1 0 0,0 0 0 0 0,0 0 0 0 0,2 1 0 0 0,12-17 0 0 0,-9 15-46 0 0,0 1 1 0 0,2 0-1 0 0,0 1 0 0 0,0 1 1 0 0,1 1-1 0 0,31-22 0 0 0,-38 31 260 0 0,0-1 0 0 0,0 2 1 0 0,1-1-1 0 0,0 1 0 0 0,0 1 0 0 0,0-1 0 0 0,0 2 0 0 0,0 0 0 0 0,0 0 0 0 0,1 0 0 0 0,-1 2 1 0 0,0-1-1 0 0,1 1 0 0 0,-1 1 0 0 0,1 0 0 0 0,10 2 0 0 0,-4 1 124 0 0,0 1 0 0 0,0 1-1 0 0,0 1 1 0 0,-1 0 0 0 0,0 1 0 0 0,-1 0-1 0 0,1 2 1 0 0,-2 0 0 0 0,1 0-1 0 0,-1 1 1 0 0,-1 1 0 0 0,0 1 0 0 0,-1-1-1 0 0,12 18 1 0 0,-19-24-91 0 0,-1 0 1 0 0,0 1-1 0 0,-1 0 0 0 0,0-1 1 0 0,0 1-1 0 0,0 0 0 0 0,-1 1 1 0 0,0-1-1 0 0,0 0 1 0 0,-1 1-1 0 0,0-1 0 0 0,0 1 1 0 0,-1-1-1 0 0,0 1 0 0 0,0-1 1 0 0,-3 14-1 0 0,1-12-21 0 0,0 0 1 0 0,-1-1 0 0 0,0 1-1 0 0,0 0 1 0 0,-1-1-1 0 0,0 0 1 0 0,-1 0-1 0 0,0 0 1 0 0,0 0 0 0 0,-1-1-1 0 0,0 0 1 0 0,0 0-1 0 0,-10 8 1 0 0,3-4-27 0 0,-1-1-1 0 0,-1 0 1 0 0,0-1 0 0 0,-27 13 0 0 0,-70 21 48 0 0,74-29-60 0 0,14-5-52 0 0,-98 32-1109 0 0,98-35 830 0 0,-1 0 0 0 0,0-1 1 0 0,-27 1-1 0 0,49-6 39 0 0,-1 0 1 0 0,1 0-1 0 0,-1-1 0 0 0,0 1 0 0 0,-6-3 0 0 0,9 3 115 0 0,1-1 0 0 0,-1 1-1 0 0,1-1 1 0 0,-1 0-1 0 0,0 0 1 0 0,1 1 0 0 0,0-1-1 0 0,-1 0 1 0 0,1 0-1 0 0,-1 0 1 0 0,1 1-1 0 0,0-1 1 0 0,0 0 0 0 0,-1 0-1 0 0,1 0 1 0 0,0 0-1 0 0,0 0 1 0 0,0 0-1 0 0,0 0 1 0 0,0 1 0 0 0,0-1-1 0 0,0 0 1 0 0,0 0-1 0 0,1 0 1 0 0,-1-1-1 0 0,0 2 55 0 0,4-15-4882 0 0,2-2-1261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2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5063 0 0,'0'0'232'0'0,"2"-1"-13"0"0,8 2 6340 0 0,-4 3-5168 0 0,-3-1-268 0 0,0 1-742 0 0,-1-1-1 0 0,0 1 1 0 0,0 0 0 0 0,-1 0-1 0 0,1 0 1 0 0,-1 0-1 0 0,0 0 1 0 0,0 0-1 0 0,0 1 1 0 0,0-1-1 0 0,-1 0 1 0 0,0 0 0 0 0,0 1-1 0 0,0-1 1 0 0,-1 8-1 0 0,-2 8-9 0 0,-1-1-1 0 0,-7 21 0 0 0,9-32-46 0 0,-13 39 412 0 0,-3-1 0 0 0,-22 45-1 0 0,-54 85 462 0 0,-4 8-524 0 0,77-141-470 0 0,3 2 0 0 0,-17 59-1 0 0,30-82-157 0 0,1-1 0 0 0,1 1 0 0 0,1 0-1 0 0,1 35 1 0 0,14 87 158 0 0,-12-138-186 0 0,-1 0 1 0 0,1 0-1 0 0,-1 0 0 0 0,0 0 0 0 0,-1 0 1 0 0,-1 8-1 0 0,1-12-125 0 0,1 1 1 0 0,-1-1-1 0 0,0 1 1 0 0,0-1-1 0 0,0 0 1 0 0,0 0-1 0 0,-1 1 1 0 0,1-1-1 0 0,-1 0 1 0 0,1 0-1 0 0,-1 0 1 0 0,0-1-1 0 0,1 1 1 0 0,-1 0-1 0 0,0 0 1 0 0,-4 1-1 0 0,-11 6-1729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2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9 6911 0 0,'9'-9'13894'0'0,"-9"12"-13006"0"0,1 4-631 0 0,-1 0 1 0 0,0 0 0 0 0,-1 1 0 0 0,1-1 0 0 0,-1 0 0 0 0,-3 10 0 0 0,-16 44 448 0 0,5-18-431 0 0,-10 27-55 0 0,-46 94 0 0 0,32-81-175 0 0,-220 427-71 0 0,221-444-125 0 0,-22 41-246 0 0,59-105 246 0 0,14-15-3577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2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225 732 13647 0 0,'-223'152'3338'0'0,"221"-151"-2752"0"0,3-3-415 0 0,5-14-15 0 0,1-1 0 0 0,1 2 0 0 0,16-26 0 0 0,35-42 33 0 0,-40 58-94 0 0,36-48 325 0 0,62-86 591 0 0,-62 75-435 0 0,63-90 413 0 0,-103 153-810 0 0,1 0 0 0 0,1 2 0 0 0,1 0 0 0 0,0 1 0 0 0,39-27 0 0 0,-48 38-58 0 0,1 0-1 0 0,1 1 0 0 0,-1 1 1 0 0,1 0-1 0 0,0 0 1 0 0,0 1-1 0 0,1 1 1 0 0,-1 0-1 0 0,1 0 1 0 0,0 1-1 0 0,-1 1 1 0 0,1 0-1 0 0,0 0 1 0 0,22 3-1 0 0,-10 1-54 0 0,-1 2-1 0 0,-1 1 1 0 0,1 1-1 0 0,-1 0 1 0 0,0 2 0 0 0,-1 1-1 0 0,0 0 1 0 0,0 2-1 0 0,-1 0 1 0 0,-1 1-1 0 0,0 1 1 0 0,0 1 0 0 0,-2 1-1 0 0,0 0 1 0 0,-1 1-1 0 0,17 23 1 0 0,-27-31-57 0 0,0-1 1 0 0,-1 1-1 0 0,0 0 1 0 0,-1 0-1 0 0,1 1 1 0 0,4 18-1 0 0,-8-22-5 0 0,0 0 0 0 0,0 0 0 0 0,0 0 0 0 0,-1 0 0 0 0,0 0 0 0 0,0 0 0 0 0,-1 1 0 0 0,0-1 0 0 0,0 0-1 0 0,0 0 1 0 0,-1 0 0 0 0,-3 10 0 0 0,0-7 3 0 0,0 0 0 0 0,0 0 0 0 0,-1 0 0 0 0,1-1 0 0 0,-2 0 0 0 0,1 0 0 0 0,-1 0 0 0 0,-14 11 0 0 0,-6 2 48 0 0,-38 23 0 0 0,6-4-15 0 0,27-17-16 0 0,-371 255-454 0 0,315-230-101 0 0,-141 55 0 0 0,211-95 403 0 0,13-5 38 0 0,0 0-1 0 0,-1-1 0 0 0,1 0 1 0 0,-1 0-1 0 0,0-1 0 0 0,1 0 1 0 0,-11 1-1 0 0,14-2-621 0 0,3-2-184 0 0,2-2-246 0 0,-1-1 0 0 0,1 1 0 0 0,1 0 0 0 0,-1 0 0 0 0,4-4 0 0 0,18-14-5418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2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51 18367 0 0,'16'-12'308'0'0,"40"-25"1467"0"0,-55 36-703 0 0,-1 2-985 0 0,-1 0 0 0 0,1 0 0 0 0,-1 0 0 0 0,1-1 0 0 0,-1 1 0 0 0,1 0 0 0 0,-1 0 0 0 0,0 0 0 0 0,1-1 0 0 0,-1 1 0 0 0,-1 1 0 0 0,-1 0 81 0 0,-21 21 303 0 0,-2-1 0 0 0,-53 36 0 0 0,44-33-291 0 0,-10 7-68 0 0,1 2 0 0 0,2 2 0 0 0,-38 42 0 0 0,19-7-112 0 0,-70 101 0 0 0,101-126 0 0 0,1 3 0 0 0,3 0 0 0 0,-31 80 0 0 0,50-106-11 0 0,0 0 0 0 0,1 0-1 0 0,1 1 1 0 0,1 0 0 0 0,1 0 0 0 0,1 29-1 0 0,2-39 28 0 0,1-1 0 0 0,0 1 0 0 0,1-1 0 0 0,0 1 0 0 0,2-1 0 0 0,-1 0 0 0 0,1 0 0 0 0,1 0 0 0 0,0-1-1 0 0,1 0 1 0 0,0 0 0 0 0,13 17 0 0 0,-10-17 7 0 0,0-1-1 0 0,1-1 1 0 0,1 1-1 0 0,-1-2 1 0 0,2 1 0 0 0,12 7-1 0 0,-15-11-317 0 0,-1-2 0 0 0,1 1 0 0 0,0-1 0 0 0,0 0 0 0 0,0-1-1 0 0,1 0 1 0 0,-1-1 0 0 0,1 0 0 0 0,19 2 0 0 0,-5-4-784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29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33 2303 0 0,'0'0'463'0'0,"2"-1"1102"0"0,7-6 4940 0 0,1-2-3485 0 0,8-6 6915 0 0,-19 16-9802 0 0,-10 9-111 0 0,0 0-1 0 0,1 1 1 0 0,-14 19-1 0 0,-5 5-4 0 0,13-18 15 0 0,-146 151 94 0 0,126-134-281 0 0,-1-2-1 0 0,-72 46 1 0 0,7-10 379 0 0,95-64-226 0 0,-25 19 17 0 0,30-22 1059 0 0,17 14-753 0 0,-10-12-288 0 0,-1 1 0 0 0,0-2 0 0 0,1 1 1 0 0,-1 0-1 0 0,1-1 0 0 0,0 0 0 0 0,0 0 0 0 0,0 0 0 0 0,0-1 0 0 0,0 0 0 0 0,0 0 0 0 0,0 0 1 0 0,1 0-1 0 0,7-1 0 0 0,6-1 48 0 0,0 0 0 0 0,32-8 0 0 0,-15 3 7 0 0,193-42 118 0 0,-39 7-80 0 0,-168 38-140 0 0,35-3 0 0 0,-55 6-95 0 0,-9 13-725 0 0,6-13 765 0 0,-12 15-1758 0 0,-4-1-3662 0 0,-6 3-2323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3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5527 0 0,'0'0'19521'0'0,"1"2"-19141"0"0,0 0-301 0 0,1 1-1 0 0,0-1 0 0 0,0 0 1 0 0,0 0-1 0 0,0 0 0 0 0,0 0 0 0 0,0 0 1 0 0,1-1-1 0 0,-1 1 0 0 0,1 0 0 0 0,-1-1 1 0 0,1 0-1 0 0,-1 0 0 0 0,1 0 0 0 0,0 0 1 0 0,0 0-1 0 0,-1 0 0 0 0,1-1 1 0 0,0 1-1 0 0,0-1 0 0 0,0 0 0 0 0,4 0 1 0 0,9 0 25 0 0,1-1 1 0 0,27-4 0 0 0,-42 4-73 0 0,219-41 456 0 0,40-6-109 0 0,-120 31-586 0 0,-120 15 110 0 0,-16 2-3125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3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52 13503 0 0,'0'0'620'0'0,"1"-1"-16"0"0,3-5-432 0 0,0 0-1 0 0,0 0 1 0 0,7-6-1 0 0,-9 9 292 0 0,0 1-1 0 0,0 1 1 0 0,1-1 0 0 0,-1 0-1 0 0,0 0 1 0 0,1 1-1 0 0,0-1 1 0 0,-1 1 0 0 0,1 0-1 0 0,-1 0 1 0 0,5-1 0 0 0,-6 2 257 0 0,1 1-31 0 0,0 0-599 0 0,0 1 0 0 0,1 0-1 0 0,-1 0 1 0 0,0 0 0 0 0,-1 0 0 0 0,1 0 0 0 0,0 0 0 0 0,-1 0-1 0 0,1 1 1 0 0,-1-1 0 0 0,0 1 0 0 0,0-1 0 0 0,0 1 0 0 0,0-1 0 0 0,0 1-1 0 0,0 0 1 0 0,-1-1 0 0 0,1 1 0 0 0,-1 0 0 0 0,0-1 0 0 0,0 1 0 0 0,0 0-1 0 0,0 0 1 0 0,0-1 0 0 0,-1 5 0 0 0,-2 7 82 0 0,0 1 0 0 0,0-1-1 0 0,-10 21 1 0 0,13-35-170 0 0,-34 81 502 0 0,-62 107 0 0 0,-25 57-333 0 0,114-229-158 0 0,-27 78 48 0 0,30-80-55 0 0,0 1 0 0 0,2-1-1 0 0,-1 0 1 0 0,0 25-1 0 0,3-37-169 0 0,15 0-1081 0 0,5-1-1071 0 0,1-6-6032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10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17 9671 0 0,'25'-16'6336'0'0,"-33"29"-5976"0"0,-63 83 640 0 0,20-12-617 0 0,5 2 0 0 0,-48 119-1 0 0,51-99-277 0 0,-42 115 69 0 0,81-210-153 0 0,-45 127 75 0 0,45-130-85 0 0,2-3 325 0 0,0-2-1151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1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17 6911 0 0,'-3'-16'16684'0'0,"-4"22"-18022"0"0,6-4 302 0 0,-100 112 1971 0 0,-12 13-812 0 0,20-30-48 0 0,65-69 31 0 0,28-27-105 0 0,0-1-1 0 0,0 0 0 0 0,0 0 0 0 0,0 0 1 0 0,0 0-1 0 0,0 1 0 0 0,0-1 0 0 0,-1 0 0 0 0,1 0 1 0 0,0 0-1 0 0,0 0 0 0 0,0 1 0 0 0,0-1 0 0 0,0 0 1 0 0,0 0-1 0 0,0 0 0 0 0,1 1 0 0 0,-1-1 1 0 0,0 0-1 0 0,0 0 0 0 0,0 0 0 0 0,0 0 0 0 0,0 1 1 0 0,0-1-1 0 0,0 0 0 0 0,0 0 0 0 0,0 0 0 0 0,0 0 1 0 0,1 1-1 0 0,-1-1 0 0 0,0 0 0 0 0,0 0 1 0 0,0 0-1 0 0,0 0 0 0 0,0 0 0 0 0,1 0 0 0 0,-1 0 1 0 0,0 1-1 0 0,0-1 0 0 0,0 0 0 0 0,0 0 0 0 0,1 0 1 0 0,-1 0-1 0 0,0 0 0 0 0,0 0 0 0 0,0 0 0 0 0,0 0 1 0 0,1 0-1 0 0,-1 0 0 0 0,0 0 0 0 0,0 0 1 0 0,0 0-1 0 0,1 0 0 0 0,-1 0 0 0 0,12 1-1 0 0,-12-1 1 0 0,9-1 0 0 0,-1 0 0 0 0,-1-1 0 0 0,1 0 0 0 0,0 0 0 0 0,14-6 0 0 0,12-3 0 0 0,9 1 182 0 0,0 1 0 0 0,0 3 0 0 0,69-3 0 0 0,47 6 626 0 0,-143 3-520 0 0,-10 1-1363 0 0,0-1-4043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3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4607 0 0,'0'0'354'0'0,"0"2"-233"0"0,-2 3 958 0 0,0 0 0 0 0,1 0 0 0 0,0 0 0 0 0,0 0 0 0 0,0 0 0 0 0,0 0 0 0 0,1 0 0 0 0,0 0-1 0 0,0 0 1 0 0,2 9 0 0 0,-1-6-503 0 0,1-1 0 0 0,1 1 0 0 0,-1-1-1 0 0,1 0 1 0 0,0 0 0 0 0,6 10 0 0 0,5 3-246 0 0,0-2 1 0 0,1 1 0 0 0,31 28-1 0 0,200 157 2057 0 0,-105-93-1238 0 0,-111-86-859 0 0,-1 1-1 0 0,0 2 1 0 0,-3 1-1 0 0,35 47 1 0 0,-51-61-178 0 0,0 1 0 0 0,-1 1 1 0 0,-1 0-1 0 0,10 31 0 0 0,-14-35-63 0 0,-1 0 0 0 0,0 0 0 0 0,-1 0 0 0 0,-1 0 0 0 0,0 0-1 0 0,-1 0 1 0 0,-2 22 0 0 0,0-23-12 0 0,-1 1-1 0 0,0-1 1 0 0,-1 1-1 0 0,0-1 1 0 0,-1 0-1 0 0,-1-1 1 0 0,0 1-1 0 0,-9 13 1 0 0,-2 0 21 0 0,-1-2 1 0 0,-32 33-1 0 0,23-30-18 0 0,-60 43 0 0 0,-34 12 8 0 0,-188 87-872 0 0,214-126-692 0 0,48-23-1825 0 0,27-12-5162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3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22687 0 0,'3'1'521'0'0,"31"16"494"0"0,48 32 0 0 0,-39-23 767 0 0,-41-24-1769 0 0,1-1 0 0 0,-1 0-1 0 0,0 0 1 0 0,0 0 0 0 0,1-1-1 0 0,-1 1 1 0 0,1 0 0 0 0,-1-1-1 0 0,1 0 1 0 0,-1 1 0 0 0,1-1-1 0 0,-1 0 1 0 0,0 0 0 0 0,1-1-1 0 0,-1 1 1 0 0,1 0 0 0 0,-1-1-1 0 0,4-1 1 0 0,3-1-428 0 0,0-1-1 0 0,0-1 1 0 0,14-9-1 0 0,36-26-745 0 0,-6-3-14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3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0 5983 0 0,'0'0'10130'0'0,"-1"2"-9518"0"0,0 0-502 0 0,0 0 1 0 0,-1 0 0 0 0,1 0 0 0 0,0 0-1 0 0,-1-1 1 0 0,1 1 0 0 0,-1 0 0 0 0,0-1 0 0 0,0 1-1 0 0,1-1 1 0 0,-4 2 0 0 0,-26 14 782 0 0,14-8-426 0 0,-196 123 321 0 0,148-87-502 0 0,-69 62 1 0 0,45-31-269 0 0,46-42-3 0 0,2 1 1 0 0,-37 42-1 0 0,73-70 43 0 0,-1 0 0 0 0,1 0-1 0 0,0 0 1 0 0,1 1 0 0 0,-1-1 0 0 0,-3 10-1 0 0,7-15-27 0 0,1 0-1 0 0,-1 0 0 0 0,0 0 0 0 0,1 0 1 0 0,-1 0-1 0 0,1 0 0 0 0,0 0 1 0 0,0 1-1 0 0,-1-1 0 0 0,2 0 0 0 0,-1 0 1 0 0,0 0-1 0 0,0 0 0 0 0,0 0 1 0 0,1 0-1 0 0,0 0 0 0 0,-1 0 0 0 0,1 0 1 0 0,0 0-1 0 0,0 0 0 0 0,0 0 1 0 0,0 0-1 0 0,0-1 0 0 0,0 1 0 0 0,0 0 1 0 0,1-1-1 0 0,-1 1 0 0 0,1-1 1 0 0,-1 1-1 0 0,3 1 0 0 0,2 1 36 0 0,1-1 0 0 0,0 1 0 0 0,-1-1-1 0 0,1 0 1 0 0,0-1 0 0 0,1 1 0 0 0,9 1-1 0 0,54 5 226 0 0,-71-9-290 0 0,47 1 233 0 0,-1-2 1 0 0,50-6-1 0 0,-31 1-20 0 0,50-1 173 0 0,177-21-4094 0 0,-264 22 2136 0 0,-6 0-47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3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16927 0 0,'-4'1'82'0'0,"-1"0"0"0"0,1 1 0 0 0,0 0 0 0 0,0 0-1 0 0,-1 0 1 0 0,2 0 0 0 0,-1 1 0 0 0,0-1 0 0 0,0 1 0 0 0,1 0 0 0 0,-1 0-1 0 0,1 0 1 0 0,0 1 0 0 0,0-1 0 0 0,0 1 0 0 0,1 0 0 0 0,-1 0-1 0 0,1 0 1 0 0,0 0 0 0 0,0 0 0 0 0,0 0 0 0 0,1 0 0 0 0,-1 1 0 0 0,1-1-1 0 0,0 1 1 0 0,0-1 0 0 0,1 1 0 0 0,-1 4 0 0 0,1 4 6 0 0,0-1 1 0 0,1 1-1 0 0,0-1 0 0 0,1 0 1 0 0,0 1-1 0 0,1-1 0 0 0,1 0 1 0 0,-1 0-1 0 0,9 14 1 0 0,-1-3-30 0 0,2-1 0 0 0,0-1 0 0 0,1 0 0 0 0,18 18 1 0 0,73 74 154 0 0,-93-101-190 0 0,54 49 182 0 0,112 81-1 0 0,-23-22 91 0 0,-133-101-205 0 0,-1 0 0 0 0,0 1 1 0 0,-2 2-1 0 0,-1 0 0 0 0,0 1 0 0 0,22 39 0 0 0,-34-51-60 0 0,0 0 0 0 0,-1 0-1 0 0,-1 0 1 0 0,0 1-1 0 0,0 0 1 0 0,-1 0 0 0 0,-1 0-1 0 0,0 0 1 0 0,0 0-1 0 0,-1 1 1 0 0,-1-1 0 0 0,0 0-1 0 0,-1 1 1 0 0,0-1-1 0 0,-1 0 1 0 0,0 0 0 0 0,-8 22-1 0 0,2-13-13 0 0,-2-1-1 0 0,-1-1 0 0 0,0 0 1 0 0,-1 0-1 0 0,-1-1 1 0 0,-1-1-1 0 0,0 0 1 0 0,-27 24-1 0 0,-3-3 55 0 0,-2-2-1 0 0,-53 33 1 0 0,-176 97 174 0 0,232-140-1261 0 0,7-2-381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0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11519 0 0,'0'0'887'0'0,"0"-1"-583"0"0,1-1 50 0 0,-1 1 0 0 0,0 0 1 0 0,1-1-1 0 0,-1 1 0 0 0,1 0 0 0 0,0 0 0 0 0,-1-1 1 0 0,1 1-1 0 0,0 0 0 0 0,0 0 0 0 0,0 0 1 0 0,0 0-1 0 0,0 0 0 0 0,1-1 0 0 0,0 1-276 0 0,0 0 1 0 0,-1 0-1 0 0,1 0 0 0 0,0 0 0 0 0,0 1 1 0 0,0-1-1 0 0,0 1 0 0 0,0 0 0 0 0,0-1 0 0 0,3 1 1 0 0,0-1 236 0 0,2 0-89 0 0,-2 1-177 0 0,11 3 12 0 0,-7-1-79 0 0,-1 2 218 0 0,-3-1-4495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17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842 26 12439 0 0,'4'-5'191'0'0,"-3"4"-57"0"0,0-1-1 0 0,-1 1 0 0 0,1-1 0 0 0,0 0 1 0 0,0 1-1 0 0,-1-1 0 0 0,1 0 1 0 0,-1 0-1 0 0,1-2 0 0 0,-1 3 930 0 0,-4 21 2221 0 0,1-5-2441 0 0,-5 6-699 0 0,-1-1 1 0 0,-1 0 0 0 0,0-1 0 0 0,-14 20 0 0 0,-4 6 156 0 0,-18 36 261 0 0,-131 240 1486 0 0,-5 40-872 0 0,168-333-1098 0 0,-97 177 240 0 0,-8-7-223 0 0,94-155-86 0 0,-50 91 46 0 0,69-118-66 0 0,5-13-47 0 0,14-38-8574 0 0,-7 14 1813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1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11 11055 0 0,'-25'1'642'0'0,"10"0"-460"0"0,-1-1-1 0 0,1 2 0 0 0,1 0 0 0 0,-19 5 1 0 0,30-6 99 0 0,-1 0 0 0 0,1 0-1 0 0,-1 1 1 0 0,1 0 0 0 0,-1-1 0 0 0,1 1 0 0 0,0 0 0 0 0,0 1 0 0 0,0-1 0 0 0,0 0 0 0 0,1 1 0 0 0,-1 0 0 0 0,0-1 0 0 0,1 1 0 0 0,0 0 0 0 0,0 0 0 0 0,0 1 0 0 0,0-1 0 0 0,0 0 0 0 0,1 1 0 0 0,-3 6 0 0 0,4-9-224 0 0,0 1 1 0 0,-1-1-1 0 0,1 1 1 0 0,0-1 0 0 0,0 1-1 0 0,0-1 1 0 0,0 0-1 0 0,0 1 1 0 0,1-1 0 0 0,-1 1-1 0 0,0-1 1 0 0,1 1 0 0 0,-1-1-1 0 0,1 0 1 0 0,-1 1-1 0 0,1-1 1 0 0,-1 0 0 0 0,1 0-1 0 0,0 1 1 0 0,0-1 0 0 0,0 0-1 0 0,0 0 1 0 0,0 0-1 0 0,0 0 1 0 0,0 0 0 0 0,0 0-1 0 0,0 0 1 0 0,0 0-1 0 0,2 0 1 0 0,3 3 60 0 0,0-1 0 0 0,0-1 0 0 0,0 1 0 0 0,0-1 0 0 0,9 2 0 0 0,7 1 216 0 0,0-2 1 0 0,0 0 0 0 0,34 0 0 0 0,71-8 507 0 0,-101 3-701 0 0,542-62 1511 0 0,-562 63-1641 0 0,283-55-998 0 0,-237 43-458 0 0,-8 1-82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1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11 6447 0 0,'0'0'499'0'0,"0"-11"8425"0"0,-5 29-7671 0 0,1-9-1138 0 0,-27 75 1283 0 0,16-47-827 0 0,-27 67 690 0 0,-5-2-1 0 0,-116 185 0 0 0,-320 416 71 0 0,467-682-1304 0 0,-8 10 240 0 0,-36 65-1 0 0,61-98-259 0 0,0 1 1 0 0,0-1-1 0 0,0 1 0 0 0,0 0 0 0 0,1 0 0 0 0,-1 0 1 0 0,0 0-1 0 0,3-2 0 0 0,4-3 8 0 0,178-192-2087 0 0,-112 114 1317 0 0,-60 69 484 0 0,9-12-772 0 0,1 1-1 0 0,2 2 1 0 0,47-36-1 0 0,-70 58 950 0 0,-1 0-1 0 0,1 0 1 0 0,0 1-1 0 0,0 0 1 0 0,0-1 0 0 0,0 1-1 0 0,0 0 1 0 0,0 1-1 0 0,0-1 1 0 0,1 0-1 0 0,2 1 1 0 0,-5 0 76 0 0,-1 0 1 0 0,1 0-1 0 0,-1 1 1 0 0,1-1-1 0 0,0 0 1 0 0,-1 1-1 0 0,1-1 1 0 0,-1 0-1 0 0,1 1 1 0 0,-1-1-1 0 0,0 1 1 0 0,1-1-1 0 0,-1 1 1 0 0,1-1-1 0 0,-1 1 1 0 0,0-1-1 0 0,1 1 1 0 0,-1-1-1 0 0,0 1 1 0 0,0-1-1 0 0,1 2 0 0 0,0-1-24 0 0,6 12 89 0 0,-1 0 0 0 0,0 0 1 0 0,7 27-1 0 0,-7-22-5 0 0,12 26 0 0 0,-14-35-40 0 0,10 25 60 0 0,-12-30-67 0 0,2 8-363 0 0,15-21-1765 0 0,-8 3-1369 0 0,2-2-1010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1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9215 0 0,'0'0'707'0'0,"0"2"-464"0"0,4 40 3339 0 0,-2-24-625 0 0,7 37 0 0 0,-8-49-2696 0 0,1 0 0 0 0,0 0 0 0 0,1 0-1 0 0,0 0 1 0 0,-1 0 0 0 0,2 0-1 0 0,-1-1 1 0 0,1 0 0 0 0,7 9 0 0 0,-6-8-197 0 0,1-1 0 0 0,0 0 1 0 0,1 0-1 0 0,-1 0 0 0 0,1-1 1 0 0,0 0-1 0 0,0 0 1 0 0,0 0-1 0 0,0-1 0 0 0,15 4 1 0 0,-10-4 102 0 0,0-1 1 0 0,1 0-1 0 0,-1-1 1 0 0,0-1 0 0 0,0 0-1 0 0,19-2 1 0 0,-2-3 96 0 0,0-1 0 0 0,0-1 0 0 0,-1-1 1 0 0,0-2-1 0 0,30-15 0 0 0,-42 18-276 0 0,0-1 1 0 0,0 0-1 0 0,-1-2 0 0 0,0 1 1 0 0,-1-2-1 0 0,0 0 0 0 0,0-1 0 0 0,18-21 1 0 0,-30 29-30 0 0,1 1 1 0 0,-1 0-1 0 0,-1-1 1 0 0,1 0 0 0 0,1-4-1 0 0,-2 7 29 0 0,-1 1 1 0 0,0 0-1 0 0,0-1 0 0 0,0 1 1 0 0,0-1-1 0 0,0 1 0 0 0,-1 0 1 0 0,1-1-1 0 0,0 1 0 0 0,0-1 1 0 0,0 1-1 0 0,0 0 0 0 0,0-1 1 0 0,0 1-1 0 0,-1 0 0 0 0,1-1 1 0 0,0 1-1 0 0,0 0 0 0 0,-1-1 1 0 0,1 1-1 0 0,0 0 0 0 0,0-1 1 0 0,-1 1-1 0 0,1 0 0 0 0,0 0 1 0 0,-1-1-1 0 0,1 1 0 0 0,0 0 1 0 0,-1 0-1 0 0,1 0 0 0 0,0 0 1 0 0,-1-1-1 0 0,0 1 1 0 0,-11-3-137 0 0,6 3 102 0 0,0 0-1 0 0,0 1 1 0 0,0 0 0 0 0,0 0-1 0 0,1 0 1 0 0,-1 1-1 0 0,-10 3 1 0 0,-40 23-154 0 0,39-20 154 0 0,-39 23 43 0 0,1 2-1 0 0,2 2 1 0 0,2 3 0 0 0,1 2 0 0 0,2 2-1 0 0,-53 59 1 0 0,86-84 23 0 0,1 1 1 0 0,-20 30-1 0 0,30-42 19 0 0,1 1 1 0 0,0-1-1 0 0,0 1 0 0 0,0-1 1 0 0,1 1-1 0 0,0 0 0 0 0,0 0 1 0 0,1 0-1 0 0,-1 0 0 0 0,2 0 1 0 0,-1 0-1 0 0,1 10 0 0 0,1-13 2 0 0,-1-1 0 0 0,1 1 1 0 0,0 0-1 0 0,0-1 0 0 0,0 1 0 0 0,1-1 0 0 0,-1 0 0 0 0,1 1 0 0 0,0-1 0 0 0,0 0 1 0 0,0 0-1 0 0,4 5 0 0 0,-1-3 59 0 0,-1-1 1 0 0,1 0-1 0 0,0 0 1 0 0,1 0-1 0 0,-1-1 1 0 0,10 6 0 0 0,4-1 163 0 0,1-1 0 0 0,-1-1 0 0 0,30 6 0 0 0,136 24 544 0 0,-129-28-715 0 0,-1-2 0 0 0,94-2-1 0 0,-115-6-955 0 0,1-1 0 0 0,-1-2 0 0 0,-1-1 0 0 0,1-2 0 0 0,48-18 0 0 0,-50 14-668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4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1156 5983 0 0,'-9'9'250'0'0,"0"1"0"0"0,1-1 0 0 0,-13 20 0 0 0,4-2 2566 0 0,17-27-2591 0 0,-1 1-1 0 0,1-1 0 0 0,0 0 0 0 0,-1 1 1 0 0,1-1-1 0 0,0 0 0 0 0,0 1 0 0 0,-1-1 1 0 0,1 1-1 0 0,0-1 0 0 0,0 0 0 0 0,0 1 1 0 0,0-1-1 0 0,0 1 0 0 0,-1-1 0 0 0,1 1 1 0 0,0-1-1 0 0,0 1 0 0 0,0-1 0 0 0,0 1 1 0 0,0-1-1 0 0,0 0 0 0 0,1 1 0 0 0,-1-1 1 0 0,0 1-1 0 0,10-3 1039 0 0,16-17-1126 0 0,139-155 2463 0 0,-41 38-1607 0 0,267-247 1208 0 0,-136 144-1338 0 0,-85 82-643 0 0,-94 92-153 0 0,9-10 214 0 0,-83 74-236 0 0,-2 6 44 0 0,-6 15 164 0 0,-12 29 134 0 0,17-47-385 0 0,-49 121-20 0 0,-70 203-60 0 0,106-278 78 0 0,-27 104 0 0 0,31-109 0 0 0,-6 68 0 0 0,9 47 64 0 0,7-120-43 0 0,2 1 1 0 0,9 42-1 0 0,-8-66-87 0 0,-1 0 0 0 0,-1 0 0 0 0,0 0 0 0 0,-1 0 0 0 0,0 0 0 0 0,-5 25-1 0 0,5-39-239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04:19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29 13991 0 0,'2'-1'639'0'0,"12"-9"198"0"0,17-8 2615 0 0,-31 24-3303 0 0,-1-1 1 0 0,1 1-1 0 0,-1 0 0 0 0,-1-1 0 0 0,1 1 0 0 0,-1-1 1 0 0,0 0-1 0 0,-4 10 0 0 0,-3 1 42 0 0,-16 20 1 0 0,9-12 98 0 0,-313 434 2235 0 0,246-360-1997 0 0,36-44-19 0 0,-41 61 1 0 0,40-53-169 0 0,6-7-159 0 0,26-29-94 0 0,16-25 0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4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4 136 11055 0 0,'0'0'852'0'0,"-1"-1"-560"0"0,1 0 125 0 0,-1-1 0 0 0,1 1 0 0 0,0 0 0 0 0,-1 0-1 0 0,1-1 1 0 0,0 1 0 0 0,0 0 0 0 0,-1-1 0 0 0,1 1 0 0 0,0 0-1 0 0,1 0 1 0 0,-1-1 0 0 0,0 1 0 0 0,0 0 0 0 0,0-1 0 0 0,1 1-1 0 0,-1 0 1 0 0,1 0 0 0 0,0-2 0 0 0,10-7-616 0 0,-3 4 478 0 0,1 1 0 0 0,0 0 0 0 0,0 0 0 0 0,0 1 0 0 0,1 1 0 0 0,16-5 0 0 0,63-7 983 0 0,-38 7-784 0 0,7-3 24 0 0,-12 1-241 0 0,56-3 1 0 0,-74 11-216 0 0,61-1-332 0 0,-13 7-4331 0 0,-59-3-2830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4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1 9671 0 0,'0'0'2630'0'0,"-1"2"-841"0"0,-63 135 4143 0 0,2-2-5027 0 0,-270 398 81 0 0,303-494-1491 0 0,-2-2 1 0 0,-2-1 0 0 0,-40 35-1 0 0,71-69 209 0 0,2-6-789 0 0,0-1 955 0 0,1 0 1 0 0,-1 0-1 0 0,1 0 1 0 0,1 1-1 0 0,-1-1 1 0 0,1 0-1 0 0,-1 0 1 0 0,5-6-1 0 0,25-40-1151 0 0,-13 23 47 0 0,5-10-416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4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115 488 8751 0 0,'0'0'1127'0'0,"-2"2"25"0"0,-30 33 3885 0 0,-24 16-3930 0 0,45-40-778 0 0,-2-1 427 0 0,24-22 274 0 0,1-2-1056 0 0,248-267 1694 0 0,-241 261-1584 0 0,11-11 54 0 0,1 2 1 0 0,2 1-1 0 0,0 1 0 0 0,40-22 0 0 0,-44 32 64 0 0,1 1 0 0 0,1 1 0 0 0,0 2 0 0 0,1 1 0 0 0,54-13 0 0 0,-72 22-49 0 0,-1 1-1 0 0,1 1 1 0 0,0 0 0 0 0,0 1 0 0 0,0 0-1 0 0,17 3 1 0 0,-23-2-89 0 0,-1 0 1 0 0,1 1-1 0 0,0 0 0 0 0,-1 1 1 0 0,0-1-1 0 0,1 2 0 0 0,-1-1 1 0 0,0 1-1 0 0,0 0 0 0 0,-1 0 1 0 0,1 0-1 0 0,7 8 0 0 0,-12-9-58 0 0,1 0 0 0 0,-1 0-1 0 0,0-1 1 0 0,0 1 0 0 0,0 0-1 0 0,-1 1 1 0 0,1-1 0 0 0,-1 0-1 0 0,0 0 1 0 0,0 1 0 0 0,0-1-1 0 0,0 1 1 0 0,-1-1 0 0 0,1 0-1 0 0,-1 1 1 0 0,0 0 0 0 0,0-1-1 0 0,0 1 1 0 0,0-1 0 0 0,-1 1 0 0 0,0 3-1 0 0,-3 7 12 0 0,0 0 0 0 0,0-1-1 0 0,-13 24 1 0 0,16-33-17 0 0,-11 18 26 0 0,0-1 0 0 0,-1 0 0 0 0,-19 23 1 0 0,-53 54 108 0 0,75-87-130 0 0,-19 20-7 0 0,-1-2-1 0 0,-2-1 0 0 0,-1-1 1 0 0,-64 38-1 0 0,53-40-131 0 0,-1-2 0 0 0,0-2 0 0 0,-82 25 0 0 0,102-38-102 0 0,-1-1 0 0 0,1-1 0 0 0,-1-2 0 0 0,-35 2 0 0 0,62-8-1027 0 0,3-7-382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4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709 163 11887 0 0,'7'-11'163'0'0,"-1"1"0"0"0,0-1 0 0 0,0 0-1 0 0,-1-1 1 0 0,-1 1 0 0 0,4-13 0 0 0,-4 9 322 0 0,1 1 0 0 0,15-29 2732 0 0,-22 46-2834 0 0,-98 169 813 0 0,-115 250 90 0 0,148-278-1157 0 0,-73 165 4 0 0,-9 49-8 0 0,139-334-110 0 0,-23 40 0 0 0,4-25-1330 0 0,23-32-649 0 0,-1 0 1 0 0,-14 11-1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43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448 139 9151 0 0,'0'0'422'0'0,"0"2"-13"0"0,4 15-179 0 0,1 8-140 0 0,-4-9 4927 0 0,0-15-4923 0 0,-1-1 0 0 0,1 0-1 0 0,-1 1 1 0 0,1-1-1 0 0,-1 0 1 0 0,1 1 0 0 0,-1-1-1 0 0,1 0 1 0 0,0 0-1 0 0,-1 1 1 0 0,1-1 0 0 0,-1 0-1 0 0,1 0 1 0 0,0 0 0 0 0,-1 0-1 0 0,1 0 1 0 0,-1 0-1 0 0,1 0 1 0 0,0 0 0 0 0,0 0-1 0 0,12 0 577 0 0,-5-1-512 0 0,-1-1 1 0 0,1-1-1 0 0,-1 1 0 0 0,1-1 0 0 0,-1 0 0 0 0,0-1 0 0 0,0 0 1 0 0,0 0-1 0 0,11-10 0 0 0,-13 11-129 0 0,-2 1-2 0 0,0-1-1 0 0,0 0 1 0 0,0 0 0 0 0,-1 1 0 0 0,1-1-1 0 0,-1-1 1 0 0,0 1 0 0 0,1 0 0 0 0,-2-1-1 0 0,1 1 1 0 0,0-1 0 0 0,-1 1 0 0 0,1-1-1 0 0,-1 0 1 0 0,0 0 0 0 0,0 0 0 0 0,-1 0-1 0 0,1-4 1 0 0,-1 5 2 0 0,1-1-1 0 0,-1 1 1 0 0,-1-1 0 0 0,1 1-1 0 0,0 0 1 0 0,-1-1-1 0 0,0 1 1 0 0,0 0-1 0 0,0 0 1 0 0,0-1 0 0 0,0 1-1 0 0,-1 0 1 0 0,1 0-1 0 0,-1 0 1 0 0,0 0 0 0 0,0 1-1 0 0,0-1 1 0 0,0 0-1 0 0,-1 1 1 0 0,1-1 0 0 0,-4-2-1 0 0,2 2 0 0 0,0 1 1 0 0,0-1-1 0 0,-1 1 0 0 0,1 0 0 0 0,-1 0 0 0 0,1 0 1 0 0,-1 1-1 0 0,0 0 0 0 0,1 0 0 0 0,-1 0 0 0 0,0 0 0 0 0,-9 0 1 0 0,6 2-20 0 0,0 0 1 0 0,0 0-1 0 0,0 0 1 0 0,0 1 0 0 0,1 0-1 0 0,-1 0 1 0 0,-8 5-1 0 0,-9 6-40 0 0,2 0-1 0 0,0 2 0 0 0,-33 27 0 0 0,52-39 32 0 0,-51 40-7 0 0,-58 60 0 0 0,95-84 9 0 0,0 0 0 0 0,2 1 0 0 0,0 1-1 0 0,2 1 1 0 0,0 0 0 0 0,-16 37 0 0 0,27-52 5 0 0,1 0-1 0 0,-1-1 1 0 0,1 1 0 0 0,1 0 0 0 0,0 1 0 0 0,0-1-1 0 0,0 8 1 0 0,1-12-6 0 0,0-1-1 0 0,0 0 0 0 0,0 0 1 0 0,0 0-1 0 0,1 1 0 0 0,-1-1 1 0 0,1 0-1 0 0,-1 0 0 0 0,1 0 1 0 0,0 0-1 0 0,0 0 0 0 0,0 0 1 0 0,0 0-1 0 0,0 0 0 0 0,1-1 1 0 0,-1 1-1 0 0,0 0 0 0 0,1-1 1 0 0,-1 1-1 0 0,1-1 0 0 0,0 1 1 0 0,0-1-1 0 0,-1 0 0 0 0,1 0 1 0 0,0 1-1 0 0,0-1 1 0 0,4 1-1 0 0,2 0 7 0 0,0 0 0 0 0,0-1 0 0 0,1 0 0 0 0,-1 0 0 0 0,1-1 0 0 0,-1 0 0 0 0,1-1 0 0 0,-1 1 0 0 0,1-2 0 0 0,-1 1 0 0 0,0-1 0 0 0,1 0 0 0 0,9-5 1 0 0,4-2 12 0 0,-1 0 1 0 0,-1-1 0 0 0,34-23-1 0 0,-40 22-9 0 0,1-1 0 0 0,-2-1-1 0 0,0 0 1 0 0,0-1 0 0 0,18-26-1 0 0,-29 37-102 0 0,1 0-1 0 0,-1-1 0 0 0,0 1 1 0 0,0 0-1 0 0,-1-1 0 0 0,1 0 1 0 0,-1 1-1 0 0,1-1 0 0 0,-1 0 1 0 0,0 0-1 0 0,0-5 0 0 0,-7 21-1608 0 0,3 2 130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4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64 391 3223 0 0,'0'0'143'0'0,"-1"0"-3"0"0,-14-2 1947 0 0,-23-7 14129 0 0,38 9-16167 0 0,-1 0 1 0 0,1 0 0 0 0,0-1-1 0 0,-1 1 1 0 0,1 0 0 0 0,-1 0-1 0 0,1 0 1 0 0,-1-1 0 0 0,1 1-1 0 0,-1 0 1 0 0,1-1 0 0 0,0 1-1 0 0,-1 0 1 0 0,1-1 0 0 0,0 1-1 0 0,-1 0 1 0 0,1-1 0 0 0,0 1 0 0 0,0-1-1 0 0,-1 1 1 0 0,1 0 0 0 0,0-1-1 0 0,0 1 1 0 0,0-1 0 0 0,-1 1-1 0 0,1-1 1 0 0,0 1 0 0 0,0-1-1 0 0,0 1 1 0 0,0-1 0 0 0,0 1-1 0 0,0-1 1 0 0,2-18 397 0 0,0 13-416 0 0,1 0-1 0 0,0 0 1 0 0,0 1 0 0 0,1-1-1 0 0,-1 1 1 0 0,1 0-1 0 0,1 0 1 0 0,-1 0-1 0 0,10-7 1 0 0,6-4 71 0 0,23-15 0 0 0,-37 28-100 0 0,226-131-2 0 0,-216 126 0 0 0,-2 0 1 0 0,105-51 76 0 0,-105 54-58 0 0,0 0-1 0 0,0 0 0 0 0,1 1 0 0 0,0 1 0 0 0,0 1 0 0 0,25-2 0 0 0,-38 4 0 0 0,1 0-1 0 0,-1 0 1 0 0,1 0-1 0 0,0 0 0 0 0,-1 1 1 0 0,1-1-1 0 0,-1 1 1 0 0,1 0-1 0 0,-1-1 0 0 0,1 1 1 0 0,-1 0-1 0 0,0 1 0 0 0,1-1 1 0 0,-1 0-1 0 0,0 1 1 0 0,0-1-1 0 0,0 1 0 0 0,0 0 1 0 0,0-1-1 0 0,2 4 1 0 0,-2-3-6 0 0,-1 1 1 0 0,0 0-1 0 0,1 0 1 0 0,-1 0-1 0 0,0 0 1 0 0,0 0-1 0 0,0 0 1 0 0,-1 1-1 0 0,1-1 1 0 0,-1 0-1 0 0,0 0 1 0 0,0 0-1 0 0,0 1 1 0 0,0-1-1 0 0,-2 6 1 0 0,-4 19 85 0 0,-1-1 0 0 0,-1-1 0 0 0,-14 30 0 0 0,12-32-774 0 0,1 0-1 0 0,1 1 0 0 0,-7 36 0 0 0,14-58-988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3:4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216 169 16847 0 0,'0'0'3036'0'0,"1"3"-2376"0"0,3 2-473 0 0,0-1-1 0 0,0 1 0 0 0,1 0 0 0 0,-1-1 1 0 0,1 0-1 0 0,0 0 0 0 0,0 0 1 0 0,0-1-1 0 0,1 0 0 0 0,-1 0 1 0 0,1 0-1 0 0,0 0 0 0 0,-1-1 1 0 0,8 2-1 0 0,1-1-39 0 0,-1 0 1 0 0,1-1 0 0 0,0-1-1 0 0,0 0 1 0 0,22-1-1 0 0,-25-1-137 0 0,0-1 1 0 0,1 0-1 0 0,-1-1 0 0 0,0 0 1 0 0,0-1-1 0 0,16-7 0 0 0,-2-2 2 0 0,36-24 0 0 0,-55 34-27 0 0,-2-1 0 0 0,1 0 0 0 0,0 0 0 0 0,-1 0 1 0 0,1 0-1 0 0,-1-1 0 0 0,-1 0 0 0 0,1 0 0 0 0,0 0 0 0 0,3-8 0 0 0,-5 9 4 0 0,-1 1-1 0 0,0-1 1 0 0,0 0 0 0 0,0 0-1 0 0,0 1 1 0 0,0-1 0 0 0,-1 0-1 0 0,1 0 1 0 0,-1 0 0 0 0,0 0-1 0 0,-1 0 1 0 0,1 0 0 0 0,-1 1-1 0 0,1-1 1 0 0,-1 0 0 0 0,0 0-1 0 0,-3-5 1 0 0,3 7-6 0 0,0 0-1 0 0,0 0 0 0 0,-1 0 1 0 0,1 0-1 0 0,-1 0 1 0 0,1 0-1 0 0,-1 0 0 0 0,0 1 1 0 0,0-1-1 0 0,0 0 0 0 0,0 1 1 0 0,0 0-1 0 0,0-1 1 0 0,0 1-1 0 0,0 0 0 0 0,-1 0 1 0 0,1 0-1 0 0,0 1 1 0 0,-1-1-1 0 0,1 0 0 0 0,0 1 1 0 0,-1 0-1 0 0,1-1 1 0 0,-1 1-1 0 0,1 0 0 0 0,-1 0 1 0 0,-2 1-1 0 0,-7 0-24 0 0,1 1-1 0 0,0 0 1 0 0,0 0-1 0 0,-17 7 1 0 0,-3 3 32 0 0,1 1 1 0 0,1 2-1 0 0,0 1 1 0 0,1 1 0 0 0,1 1-1 0 0,1 1 1 0 0,0 2-1 0 0,1 1 1 0 0,2 1-1 0 0,0 0 1 0 0,-30 43-1 0 0,23-25 148 0 0,-41 78 0 0 0,62-100-102 0 0,1-1 0 0 0,0 2 0 0 0,1-1 0 0 0,2 1-1 0 0,0 0 1 0 0,1 0 0 0 0,-2 23 0 0 0,5-34-25 0 0,1 0 1 0 0,0 0-1 0 0,1 0 0 0 0,0-1 1 0 0,0 1-1 0 0,1 0 0 0 0,0-1 1 0 0,0 1-1 0 0,1-1 0 0 0,1 0 1 0 0,3 9-1 0 0,-4-12-4 0 0,1 0-1 0 0,-1 0 1 0 0,1 0-1 0 0,0 0 1 0 0,0-1 0 0 0,0 1-1 0 0,1-1 1 0 0,0 0-1 0 0,-1-1 1 0 0,1 1 0 0 0,1-1-1 0 0,-1 0 1 0 0,0 0-1 0 0,1 0 1 0 0,-1-1 0 0 0,11 3-1 0 0,4 0-56 0 0,1-2-1 0 0,0 0 0 0 0,-1-1 1 0 0,1-1-1 0 0,0 0 1 0 0,1-2-1 0 0,-2-1 1 0 0,1 0-1 0 0,0-2 1 0 0,0 0-1 0 0,35-13 0 0 0,-50 15-356 0 0,-1 0 0 0 0,0-1 0 0 0,0 1 0 0 0,-1-1 0 0 0,8-6-1 0 0,-1-4-5779 0 0,-8 4-160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0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814 9 5527 0 0,'6'-8'8138'0'0,"-5"8"-8034"0"0,0 1 0 0 0,0-1 0 0 0,-1 1 0 0 0,1 0-1 0 0,0-1 1 0 0,0 1 0 0 0,-1 0 0 0 0,1 0 0 0 0,0 0 0 0 0,-1-1 0 0 0,1 1 0 0 0,0 1 0 0 0,-1-1 47 0 0,3 3-12 0 0,-1 1 1 0 0,0-1-1 0 0,-1 1 0 0 0,1 0 0 0 0,-1-1 0 0 0,1 1 1 0 0,-1 0-1 0 0,-1 0 0 0 0,1 0 0 0 0,-1 0 0 0 0,0-1 1 0 0,0 1-1 0 0,0 0 0 0 0,-1 0 0 0 0,-1 8 0 0 0,-3 7 288 0 0,-1 1-1 0 0,-10 24 1 0 0,10-30-262 0 0,-105 241 691 0 0,45-113-568 0 0,-182 341-216 0 0,212-420-50 0 0,-4-3-1 0 0,-90 110 0 0 0,110-147-19 0 0,-1-2 0 0 0,-1-1 0 0 0,-1 0-1 0 0,-1-2 1 0 0,-35 22 0 0 0,59-41-1 0 0,0 1 1 0 0,0-1-1 0 0,0 0 1 0 0,-1 0-1 0 0,1 0 1 0 0,0 0-1 0 0,0 0 1 0 0,0 0-1 0 0,-1 0 1 0 0,1 0-1 0 0,0 0 0 0 0,0-1 1 0 0,0 1-1 0 0,-1 0 1 0 0,1 0-1 0 0,0 0 1 0 0,0 0-1 0 0,0 0 1 0 0,0 0-1 0 0,-1 0 1 0 0,1 0-1 0 0,0 0 1 0 0,0-1-1 0 0,0 1 1 0 0,0 0-1 0 0,0 0 1 0 0,0 0-1 0 0,-1 0 0 0 0,1 0 1 0 0,0-1-1 0 0,0 1 1 0 0,0 0-1 0 0,0 0 1 0 0,0 0-1 0 0,0 0 1 0 0,0-1-1 0 0,0 1 1 0 0,-3-7-6 0 0,3 7 5 0 0,0-1-2 0 0,0-1-1 0 0,0 0 1 0 0,-1 0 0 0 0,1 0-1 0 0,0 1 1 0 0,1-1-1 0 0,-1 0 1 0 0,0 0 0 0 0,0 0-1 0 0,1 1 1 0 0,-1-1 0 0 0,1 0-1 0 0,-1 0 1 0 0,1 1-1 0 0,0-1 1 0 0,0 0 0 0 0,0 1-1 0 0,1-2 1 0 0,3-3-12 0 0,0 0-1 0 0,0 1 1 0 0,7-7 0 0 0,3-2 20 0 0,-10 9-21 0 0,55-55 43 0 0,-50 51 51 0 0,1 0 0 0 0,1 1-1 0 0,-1 0 1 0 0,15-7 0 0 0,119-58 1274 0 0,-116 60-1117 0 0,1 1 0 0 0,0 1 0 0 0,1 2-1 0 0,47-9 1 0 0,-39 12-112 0 0,0 1 1 0 0,0 2-1 0 0,0 2 0 0 0,0 1 1 0 0,0 2-1 0 0,42 8 0 0 0,52 16-1189 0 0,-116-23 50 0 0,-14-3 354 0 0,0-1-595 0 0,29-12-2711 0 0,-17 3-2056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0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233 225 8287 0 0,'0'0'10656'0'0,"2"0"-10186"0"0,5 2-295 0 0,1 0 1 0 0,0-1-1 0 0,0 0 1 0 0,-1-1-1 0 0,1 0 1 0 0,0 0 0 0 0,0-1-1 0 0,0 1 1 0 0,11-4-1 0 0,71-22 279 0 0,-86 25-456 0 0,2-1 13 0 0,0-1 0 0 0,0 0 0 0 0,0 0-1 0 0,0 0 1 0 0,7-5 0 0 0,-5-1-1 0 0,-6 6-6 0 0,0-1 0 0 0,0 0 0 0 0,-1 1 1 0 0,0-1-1 0 0,1 0 0 0 0,-1 0 0 0 0,-1 0 0 0 0,1 0 0 0 0,0 0 0 0 0,-1 0 0 0 0,0 0 0 0 0,0 0 0 0 0,0 0 1 0 0,-1 0-1 0 0,1 0 0 0 0,-3-8 0 0 0,1 3-5 0 0,-1 0 0 0 0,-1 0 0 0 0,1 1 1 0 0,-1-1-1 0 0,-1 1 0 0 0,-6-10 0 0 0,9 16-2 0 0,1 0 0 0 0,-1 0 0 0 0,1 1 0 0 0,-1-1 0 0 0,0 0 0 0 0,0 1 0 0 0,1 0-1 0 0,-1-1 1 0 0,0 1 0 0 0,-1 0 0 0 0,1 0 0 0 0,0 0 0 0 0,0 0 0 0 0,0 0 0 0 0,0 0 0 0 0,-1 1 0 0 0,1-1 0 0 0,0 1-1 0 0,-1 0 1 0 0,1-1 0 0 0,-1 1 0 0 0,1 0 0 0 0,0 1 0 0 0,-1-1 0 0 0,1 0 0 0 0,0 1 0 0 0,-1-1 0 0 0,1 1 0 0 0,0-1 0 0 0,0 1-1 0 0,-3 2 1 0 0,-5 1-13 0 0,0 1 0 0 0,0 1-1 0 0,1 0 1 0 0,0 0-1 0 0,-11 10 1 0 0,-11 11 1 0 0,1 2 0 0 0,1 1 0 0 0,2 1 0 0 0,1 1 0 0 0,1 1 1 0 0,2 2-1 0 0,2 0 0 0 0,1 1 0 0 0,2 1 0 0 0,1 1 0 0 0,-15 50 0 0 0,30-79 25 0 0,0-1 0 0 0,0 1 0 0 0,1-1 0 0 0,0 1 0 0 0,1 0 0 0 0,0 0 0 0 0,1 12 1 0 0,-1-18-7 0 0,1 0 1 0 0,-1 0 0 0 0,1 0 0 0 0,0-1 0 0 0,0 1 0 0 0,0 0 0 0 0,0-1-1 0 0,0 1 1 0 0,0 0 0 0 0,1-1 0 0 0,-1 0 0 0 0,1 1 0 0 0,0-1 0 0 0,0 0-1 0 0,0 0 1 0 0,0 0 0 0 0,0 0 0 0 0,0 0 0 0 0,0 0 0 0 0,1-1 0 0 0,-1 1-1 0 0,1-1 1 0 0,-1 1 0 0 0,1-1 0 0 0,5 2 0 0 0,1-1 21 0 0,1-1 0 0 0,-1 0 0 0 0,1 0 1 0 0,-1-1-1 0 0,1 0 0 0 0,-1-1 0 0 0,18-3 1 0 0,60-18 15 0 0,-35 4-785 0 0,70-33 1 0 0,-50 17-4474 0 0,-65 30 4424 0 0,36-17-5390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0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81 17135 0 0,'16'-21'958'0'0,"37"-37"-1"0"0,-51 57 128 0 0,-3 4-706 0 0,-1 13-210 0 0,-1 0-1 0 0,-1 0 1 0 0,0 0 0 0 0,-2-1-1 0 0,-6 17 1 0 0,-44 76 499 0 0,29-58-343 0 0,-210 424 1339 0 0,57-97-1308 0 0,-35 68-1505 0 0,198-418 351 0 0,15-24-647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1:5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9 9327 0 0,'0'0'2512'0'0,"-10"-6"1643"0"0,8 5-4010 0 0,1 1 0 0 0,0 0-1 0 0,0-1 1 0 0,-1 1 0 0 0,1 0 0 0 0,0 0-1 0 0,0 0 1 0 0,-1 0 0 0 0,1 0 0 0 0,0 0 0 0 0,-1 0-1 0 0,1 0 1 0 0,0 1 0 0 0,-1-1 0 0 0,1 0 0 0 0,0 1-1 0 0,0-1 1 0 0,0 1 0 0 0,-1-1 0 0 0,1 1-1 0 0,-1 0 1 0 0,-31 22-294 0 0,10-7 390 0 0,-15 6-174 0 0,15-9-36 0 0,-26 11-1 0 0,30-16 1 0 0,0 1 1 0 0,1 1-1 0 0,-28 20 0 0 0,39-25 11 0 0,0 1 1 0 0,0-1-1 0 0,1 1 0 0 0,0 1 0 0 0,0-1 1 0 0,1 1-1 0 0,0 0 0 0 0,0 1 0 0 0,0-1 1 0 0,1 1-1 0 0,-4 11 0 0 0,6-16-8 0 0,1 0 0 0 0,0 1 0 0 0,0-1 0 0 0,1 1-1 0 0,-1 0 1 0 0,1-1 0 0 0,-1 1 0 0 0,1 0 0 0 0,0-1 0 0 0,1 1 0 0 0,-1-1-1 0 0,1 1 1 0 0,-1 0 0 0 0,1-1 0 0 0,2 5 0 0 0,-2-5 21 0 0,0-1 1 0 0,1 1 0 0 0,0-1 0 0 0,-1 0-1 0 0,1 1 1 0 0,0-1 0 0 0,0 0 0 0 0,0 0-1 0 0,1 0 1 0 0,-1 0 0 0 0,0 0-1 0 0,1-1 1 0 0,-1 1 0 0 0,1-1 0 0 0,0 0-1 0 0,-1 1 1 0 0,1-1 0 0 0,0 0-1 0 0,3 0 1 0 0,8 2 60 0 0,0-2-1 0 0,0 0 0 0 0,0 0 1 0 0,0-1-1 0 0,0-1 0 0 0,0-1 1 0 0,19-3-1 0 0,-10 1 76 0 0,33 0-1 0 0,-48 3-190 0 0,29 5 0 0 0,-26-2 0 0 0,-2-1-31 0 0,-7 0-258 0 0,0-1-1 0 0,0 0 1 0 0,0-1-1 0 0,0 1 1 0 0,0 0-1 0 0,0 0 1 0 0,1-1-1 0 0,-1 0 1 0 0,0 1-1 0 0,0-1 1 0 0,2-1-1 0 0,-1 1-405 0 0,6-3-1201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0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65 13359 0 0,'-7'1'401'0'0,"1"1"-1"0"0,-1 0 0 0 0,1 1 1 0 0,-1-1-1 0 0,1 1 0 0 0,0 0 1 0 0,-8 6-1 0 0,14-9-187 0 0,-1 1 0 0 0,0 0 0 0 0,1-1 1 0 0,-1 1-1 0 0,1 0 0 0 0,0-1 0 0 0,-1 1 0 0 0,1 0 0 0 0,0-1 1 0 0,-1 1-1 0 0,1 0 0 0 0,0 0 0 0 0,0 0 0 0 0,-1-1 0 0 0,1 1 1 0 0,0 0-1 0 0,0 0 0 0 0,0 0 0 0 0,0-1 0 0 0,0 1 0 0 0,0 0 1 0 0,1 0-1 0 0,-1 0 0 0 0,0-1 0 0 0,1 2 0 0 0,7 17 909 0 0,-5-15-1079 0 0,0-1 0 0 0,0 0-1 0 0,0-1 1 0 0,0 1 0 0 0,0 0 0 0 0,1-1 0 0 0,-1 0 0 0 0,1 0 0 0 0,0 0-1 0 0,0 0 1 0 0,0 0 0 0 0,-1-1 0 0 0,2 0 0 0 0,5 2 0 0 0,6 0 64 0 0,1-1 1 0 0,21 1-1 0 0,-2-2 80 0 0,1-3 0 0 0,37-5-1 0 0,73-17 444 0 0,-128 20-548 0 0,203-43 621 0 0,-166 33-1381 0 0,104-43 0 0 0,-123 39-133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0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10 4607 0 0,'-1'-9'16699'0'0,"-52"150"-14577"0"0,32-87-2035 0 0,-43 79-1 0 0,35-76-29 0 0,27-54-57 0 0,-98 192 57 0 0,-15-10-21 0 0,86-144-312 0 0,27-38-51 0 0,6-5-3164 0 0,18-7 1969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0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182 197 3223 0 0,'-22'1'111'0'0,"1"0"0"0"0,-25-3 0 0 0,-5 0 5652 0 0,37 2-3123 0 0,-2 0 920 0 0,4 0 1688 0 0,15 2-4716 0 0,4 4-275 0 0,1 1 0 0 0,0-2 0 0 0,0 1 1 0 0,1-1-1 0 0,0-1 0 0 0,0 0 0 0 0,12 5 0 0 0,71 18 706 0 0,-12-8-422 0 0,2-4-1 0 0,0-3 1 0 0,1-3-1 0 0,97-4 1 0 0,-58-10-403 0 0,0-5 0 0 0,0-6 1 0 0,208-55-1 0 0,-272 51-343 0 0,-1-1 0 0 0,78-43 0 0 0,-84 36-1877 0 0,55-41 0 0 0,-89 57 353 0 0,3-1-6043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1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986 16 8751 0 0,'2'-3'394'0'0,"9"-10"9636"0"0,-14 17-9870 0 0,0-1 0 0 0,1 0 0 0 0,0 1 0 0 0,-4 6 0 0 0,-3 7 15 0 0,-96 157 935 0 0,25-40-731 0 0,21-39-147 0 0,-341 513 392 0 0,228-364-635 0 0,91-144-101 0 0,17-22 91 0 0,56-70 21 0 0,5-8 0 0 0,1-7 0 0 0,3 7 0 0 0,-2-4 0 0 0,1 0 0 0 0,0 0 0 0 0,0 1 0 0 0,1-1 0 0 0,-1 0 0 0 0,1 0 0 0 0,0 1 0 0 0,0-1 0 0 0,0 1 0 0 0,2-4 0 0 0,20-37 0 0 0,-17 33 0 0 0,30-49 32 0 0,81-106 0 0 0,-86 129-32 0 0,67-63 0 0 0,-81 86 0 0 0,0 0 0 0 0,1 2 0 0 0,0 0 0 0 0,1 0 0 0 0,0 2 0 0 0,33-13 0 0 0,-43 20-6 0 0,1 0-1 0 0,0 0 1 0 0,0 1 0 0 0,0 0-1 0 0,0 1 1 0 0,0 0 0 0 0,17 1-1 0 0,-20 1 13 0 0,-1 0-1 0 0,1 0 1 0 0,-1 1-1 0 0,0-1 1 0 0,0 1-1 0 0,0 1 1 0 0,0-1 0 0 0,0 1-1 0 0,-1 0 1 0 0,1 0-1 0 0,-1 1 1 0 0,1 0-1 0 0,5 5 1 0 0,-3-1 16 0 0,-1 0-1 0 0,0 1 1 0 0,0 0 0 0 0,0 1-1 0 0,-1-1 1 0 0,-1 1 0 0 0,0 1-1 0 0,0-1 1 0 0,5 18 0 0 0,-5-12 76 0 0,-1 1 0 0 0,0-1 0 0 0,-2 0 0 0 0,0 1 0 0 0,0 31 0 0 0,-2-39-60 0 0,-2 1 0 0 0,1 0 0 0 0,-1 0 0 0 0,0-1 0 0 0,-1 1 0 0 0,0-1 0 0 0,-1 0 0 0 0,0 0 0 0 0,0 0 0 0 0,-1 0 0 0 0,0-1 0 0 0,-1 1 0 0 0,0-2 0 0 0,0 1 0 0 0,0 0 0 0 0,-1-1 0 0 0,0 0 0 0 0,-13 8 0 0 0,-5 3 91 0 0,-2-1 1 0 0,0-1-1 0 0,0-2 0 0 0,-46 17 0 0 0,35-17-148 0 0,-1-2-1 0 0,0-1 0 0 0,-1-2 1 0 0,0-2-1 0 0,-45 2 1 0 0,75-8-27 0 0,1 0 0 0 0,-1-1 0 0 0,0-1 0 0 0,1 1 0 0 0,-1-1 0 0 0,1-1 0 0 0,-1 0 0 0 0,1 0 0 0 0,-10-5 0 0 0,18 7 25 0 0,0-1 0 0 0,0 1 0 0 0,0-1 0 0 0,0 1 0 0 0,0-1 0 0 0,0 0 0 0 0,0 0 0 0 0,0 1 0 0 0,0-1 0 0 0,0 0 0 0 0,1 0 0 0 0,-1 0 0 0 0,0 0 0 0 0,1 0 0 0 0,-1 0 1 0 0,1 0-1 0 0,-1 0 0 0 0,1 0 0 0 0,-1 0 0 0 0,1-1 0 0 0,0 1 0 0 0,-1 0 0 0 0,1 0 0 0 0,0 0 0 0 0,0 0 0 0 0,0-1 0 0 0,0 1 0 0 0,0 0 0 0 0,0 0 0 0 0,0 0 0 0 0,1 0 0 0 0,-1-1 0 0 0,0 1 0 0 0,1 0 0 0 0,-1 0 0 0 0,1 0 0 0 0,0-2 0 0 0,3-4-330 0 0,-1 1-1 0 0,2-1 0 0 0,-1 1 0 0 0,9-9 0 0 0,-12 13 247 0 0,26-28-2274 0 0,5-4-4652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1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98 10591 0 0,'2'1'488'0'0,"22"16"928"0"0,28 26 0 0 0,-30-24 1540 0 0,32 22 0 0 0,-51-40-2892 0 0,0 1 1 0 0,0-1-1 0 0,1 1 0 0 0,-1-1 0 0 0,0 0 1 0 0,1 0-1 0 0,-1-1 0 0 0,7 1 0 0 0,2 1 181 0 0,5 1 144 0 0,0-1 1 0 0,0 0-1 0 0,0-2 0 0 0,0 0 1 0 0,0-1-1 0 0,0 0 0 0 0,33-8 1 0 0,-41 7-351 0 0,0-1 1 0 0,0 1 0 0 0,-1-2-1 0 0,1 1 1 0 0,-1-1 0 0 0,0 0-1 0 0,0-1 1 0 0,0 0 0 0 0,-1 0-1 0 0,0-1 1 0 0,0 0 0 0 0,0 0-1 0 0,-1-1 1 0 0,1 1 0 0 0,-2-1-1 0 0,8-11 1 0 0,-11 15-80 0 0,0-1 0 0 0,0 0 1 0 0,-1 0-1 0 0,1 0 0 0 0,-1 0 0 0 0,0 0 0 0 0,0-1 0 0 0,0 1 0 0 0,0 0 1 0 0,-1 0-1 0 0,0-1 0 0 0,0 1 0 0 0,0 0 0 0 0,0 0 0 0 0,-1-1 1 0 0,-1-6-1 0 0,1 8 2 0 0,-1 0 0 0 0,1 0 0 0 0,0 0 1 0 0,-1 0-1 0 0,0 0 0 0 0,0 0 0 0 0,0 0 1 0 0,0 0-1 0 0,0 1 0 0 0,0-1 0 0 0,-1 1 1 0 0,1 0-1 0 0,-1 0 0 0 0,0 0 0 0 0,0 0 1 0 0,0 0-1 0 0,0 0 0 0 0,0 1 0 0 0,0 0 1 0 0,0-1-1 0 0,-4 0 0 0 0,0 1-22 0 0,0-1 1 0 0,0 1-1 0 0,-1 1 0 0 0,1-1 1 0 0,0 1-1 0 0,0 0 0 0 0,-1 1 1 0 0,1 0-1 0 0,0 0 0 0 0,0 1 0 0 0,-13 4 1 0 0,-6 4-195 0 0,-43 22-1 0 0,61-28 222 0 0,-35 20-44 0 0,0 1 0 0 0,2 3 0 0 0,-55 46 0 0 0,68-49 131 0 0,2 0-1 0 0,0 2 1 0 0,2 1-1 0 0,1 1 0 0 0,-23 39 1 0 0,40-58-7 0 0,0 0 0 0 0,1 0 0 0 0,1 1 0 0 0,0 0 0 0 0,0-1 0 0 0,1 2 0 0 0,-3 21 0 0 0,6-28-28 0 0,-1-1 0 0 0,1 1 0 0 0,0 0 0 0 0,1 0 1 0 0,-1-1-1 0 0,1 1 0 0 0,0 0 0 0 0,0-1 0 0 0,0 1 0 0 0,1 0 0 0 0,-1-1 1 0 0,1 0-1 0 0,0 1 0 0 0,0-1 0 0 0,1 0 0 0 0,-1 0 0 0 0,1 0 1 0 0,0 0-1 0 0,0-1 0 0 0,1 1 0 0 0,4 4 0 0 0,1-2 0 0 0,0-1-1 0 0,0 0 1 0 0,0 0-1 0 0,0 0 1 0 0,1-1-1 0 0,0-1 1 0 0,0 0-1 0 0,0 0 1 0 0,0-1-1 0 0,0 0 1 0 0,21 0-1 0 0,7-1 36 0 0,72-8 1 0 0,-56 0 198 0 0,100-26-1 0 0,-53-2-1404 0 0,-69 22-1881 0 0,31-20 0 0 0,-21 8-3889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1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1002 48 13559 0 0,'-1'-7'208'0'0,"4"-24"1032"0"0,-2 21 2391 0 0,-8 48-2870 0 0,-16 31-124 0 0,-3-1-1 0 0,-37 67 1 0 0,-143 246 282 0 0,148-277-805 0 0,28-50-46 0 0,-212 347 78 0 0,39-90-101 0 0,189-289-26 0 0,1-2-126 0 0,0 0-1 0 0,-1-1 0 0 0,0 0 1 0 0,-30 27-1 0 0,43-45-26 0 0,0 0 0 0 0,0-1 1 0 0,0 1-1 0 0,0 0 0 0 0,0-1 1 0 0,0 1-1 0 0,0-1 0 0 0,0 1 1 0 0,0-1-1 0 0,-1 1 0 0 0,1-1 1 0 0,0 0-1 0 0,0 0 0 0 0,0 1 1 0 0,-1-1-1 0 0,1 0 0 0 0,0 0 1 0 0,0 0-1 0 0,-1-1 0 0 0,-1 1 1 0 0,2 0-189 0 0,0 0 278 0 0,1 0 0 0 0,0 0 0 0 0,0 0 0 0 0,0 0 0 0 0,0 0 0 0 0,0 0 1 0 0,0 0-1 0 0,-1-1 0 0 0,1 1 0 0 0,0 0 0 0 0,0 0 0 0 0,0 0 1 0 0,0 0-1 0 0,0 0 0 0 0,0 0 0 0 0,0 0 0 0 0,-1 0 0 0 0,1 0 1 0 0,0 0-1 0 0,0 0 0 0 0,0 0 0 0 0,0-1 0 0 0,0 1 0 0 0,0 0 1 0 0,0 0-1 0 0,0 0 0 0 0,0 0 0 0 0,0 0 0 0 0,0 0 0 0 0,-1 0 0 0 0,1-1 1 0 0,0 1-1 0 0,0 0 0 0 0,0 0 0 0 0,0 0 0 0 0,0 0 0 0 0,0 0 1 0 0,0 0-1 0 0,0-1 0 0 0,0 1 0 0 0,0 0 0 0 0,-3-16-1868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1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35 182 11055 0 0,'-2'1'852'0'0,"-11"3"-560"0"0,0 3-66 0 0,12-6-75 0 0,0 1 0 0 0,1-1 0 0 0,-1 0 0 0 0,0 0 0 0 0,1 0 0 0 0,0 1-1 0 0,-1-1 1 0 0,1 0 0 0 0,-1 1 0 0 0,1-1 0 0 0,0 0 0 0 0,0 1 0 0 0,0-1 0 0 0,0 0 0 0 0,0 1 0 0 0,0-1 0 0 0,0 1 0 0 0,0-1 0 0 0,1 0 0 0 0,-1 1 0 0 0,0-1 0 0 0,1 0 0 0 0,-1 0 0 0 0,1 1 0 0 0,0-1 0 0 0,0 1 0 0 0,2 3 85 0 0,-1-1 0 0 0,1 0 0 0 0,0 1 1 0 0,0-1-1 0 0,7 6 0 0 0,-3-5-146 0 0,-1 1 1 0 0,2-2-1 0 0,-1 1 0 0 0,0-1 1 0 0,1 0-1 0 0,0 0 0 0 0,0-1 1 0 0,0 0-1 0 0,13 3 1 0 0,3-1 400 0 0,1-1 0 0 0,26 1 0 0 0,-3-3 517 0 0,92-9-1 0 0,49-21 307 0 0,-112 14-1086 0 0,0-4 0 0 0,-1-2 0 0 0,-1-4 0 0 0,79-38 0 0 0,-129 50-474 0 0,-1-2 0 0 0,41-29-1 0 0,1-15-3124 0 0,-44 37 1620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11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20 11975 0 0,'32'-19'5603'0'0,"-24"33"-3600"0"0,-7-9-1935 0 0,0 0 0 0 0,0 1 0 0 0,0-1 1 0 0,-1 0-1 0 0,0 1 0 0 0,0-1 1 0 0,0 0-1 0 0,-2 6 0 0 0,-10 46 262 0 0,9-46-248 0 0,-11 39 297 0 0,-2 0-1 0 0,-32 66 1 0 0,-58 91 729 0 0,71-142-851 0 0,4-5-11 0 0,-189 334 445 0 0,174-322-660 0 0,-3-2 0 0 0,-3-2 1 0 0,-74 74-1 0 0,115-130-15 0 0,-1-1 0 0 0,-1-1 0 0 0,-18 13 0 0 0,29-22 41 0 0,1-4 12 0 0,0-3-66 0 0,1 1-1 0 0,0-1 0 0 0,0 0 1 0 0,0 0-1 0 0,1 0 0 0 0,0 1 1 0 0,0-1-1 0 0,0 0 0 0 0,1 1 1 0 0,0-1-1 0 0,0 1 0 0 0,0-1 0 0 0,3-4 1 0 0,7-12-113 0 0,26-35-1 0 0,71-81-133 0 0,-88 116 194 0 0,0 1-1 0 0,1 0 1 0 0,45-30 0 0 0,-64 49 51 0 0,-1 1 0 0 0,1-1-1 0 0,-1 1 1 0 0,1 0 0 0 0,-1-1 0 0 0,1 1-1 0 0,0 1 1 0 0,-1-1 0 0 0,1 0 0 0 0,0 1-1 0 0,0-1 1 0 0,0 1 0 0 0,-1 0 0 0 0,1 0-1 0 0,5 0 1 0 0,-6 1 1 0 0,0 0 0 0 0,0-1 0 0 0,0 1 0 0 0,0 0 0 0 0,0 0 0 0 0,0 0 0 0 0,0 0 0 0 0,-1 1 0 0 0,1-1 0 0 0,0 0 0 0 0,-1 1 0 0 0,1-1 0 0 0,-1 1 0 0 0,0 0 0 0 0,1-1 0 0 0,-1 1 0 0 0,0 0 0 0 0,0 0 0 0 0,0 0 0 0 0,0 0 0 0 0,1 3 0 0 0,3 11 98 0 0,0 1 0 0 0,-1 0-1 0 0,0 0 1 0 0,1 32 0 0 0,-3 73 612 0 0,-3-68-595 0 0,1-41-107 0 0,-1-7 0 0 0,1-1 1 0 0,0 1 0 0 0,1 0 0 0 0,1 10 0 0 0,3-5-23 0 0,-3-10-47 0 0,-1 1 0 0 0,0-1-1 0 0,1 0 1 0 0,-1 0 0 0 0,1 0 0 0 0,-1-1-1 0 0,1 1 1 0 0,-1 0 0 0 0,1 0 0 0 0,-1-1-1 0 0,1 1 1 0 0,0-1 0 0 0,0 0 0 0 0,-1 1-1 0 0,1-1 1 0 0,0 0 0 0 0,-1 0 0 0 0,1 0-1 0 0,0 0 1 0 0,0 0 0 0 0,-1 0 0 0 0,1-1-1 0 0,0 1 1 0 0,1-1 0 0 0,5-1-1415 0 0,-1 0 0 0 0,0 0-1 0 0,0-1 1 0 0,10-5 0 0 0,6-6-5558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1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121 102 16583 0 0,'0'0'1506'0'0,"1"3"-1241"0"0,1 6-111 0 0,1 0 0 0 0,0 0 0 0 0,0 0 0 0 0,1-1 1 0 0,5 9-1 0 0,-7-13 49 0 0,1-1 1 0 0,-1 1 0 0 0,1-1-1 0 0,0 1 1 0 0,0-1 0 0 0,0 0-1 0 0,1 0 1 0 0,-1 0 0 0 0,1-1-1 0 0,0 1 1 0 0,-1-1 0 0 0,1 0-1 0 0,7 3 1 0 0,-2-2 29 0 0,0-1 0 0 0,0 0 1 0 0,0-1-1 0 0,0 1 0 0 0,1-2 0 0 0,-1 1 0 0 0,1-1 1 0 0,15-3-1 0 0,9-2 298 0 0,34-11 0 0 0,-44 9-300 0 0,8-1-42 0 0,32-14 0 0 0,-51 18-170 0 0,-1-2 0 0 0,-1 0 0 0 0,1 0 1 0 0,-1-1-1 0 0,17-13 0 0 0,-26 18-31 0 0,1 0 0 0 0,-1-1-1 0 0,1 1 1 0 0,-1-1 0 0 0,0 1 0 0 0,0-1 0 0 0,0 0-1 0 0,-1 1 1 0 0,1-1 0 0 0,-1 0 0 0 0,1 0 0 0 0,-1 0-1 0 0,0-1 1 0 0,1-2 0 0 0,-2 4-12 0 0,0 0 0 0 0,0 0 1 0 0,0 0-1 0 0,0 0 0 0 0,-1 0 1 0 0,1 0-1 0 0,-1 0 0 0 0,1 0 0 0 0,-1 0 1 0 0,1 0-1 0 0,-1 1 0 0 0,0-1 1 0 0,0 0-1 0 0,0 0 0 0 0,0 1 1 0 0,0-1-1 0 0,-1 1 0 0 0,1-1 0 0 0,0 1 1 0 0,-1-1-1 0 0,1 1 0 0 0,-1 0 1 0 0,1 0-1 0 0,-4-2 0 0 0,0 0-43 0 0,-1 0 0 0 0,1 0 0 0 0,-1 0 0 0 0,0 1 0 0 0,0 0 0 0 0,0 1 1 0 0,0-1-1 0 0,0 1 0 0 0,0 0 0 0 0,0 0 0 0 0,0 1 0 0 0,0 0 0 0 0,-1 0 0 0 0,1 0 0 0 0,0 1 0 0 0,0 0 0 0 0,0 0 0 0 0,-11 4 0 0 0,-7 4-36 0 0,0 0 0 0 0,0 2-1 0 0,-26 16 1 0 0,33-17 57 0 0,-20 12 70 0 0,1 1-1 0 0,1 2 0 0 0,1 2 0 0 0,1 1 0 0 0,1 1 0 0 0,-50 62 0 0 0,74-82 18 0 0,1 1 1 0 0,1 0 0 0 0,-1 0-1 0 0,2 0 1 0 0,-1 1-1 0 0,1 0 1 0 0,-4 14-1 0 0,8-22-21 0 0,0 1-1 0 0,0 0 1 0 0,0 0 0 0 0,1 0-1 0 0,-1 0 1 0 0,1 0-1 0 0,0 0 1 0 0,0-1-1 0 0,1 1 1 0 0,-1 0 0 0 0,1 0-1 0 0,0 0 1 0 0,0 0-1 0 0,0 0 1 0 0,0-1-1 0 0,1 1 1 0 0,-1-1 0 0 0,1 1-1 0 0,0-1 1 0 0,0 1-1 0 0,0-1 1 0 0,1 0-1 0 0,-1 0 1 0 0,1 0 0 0 0,4 4-1 0 0,0-2 3 0 0,0 0 1 0 0,1 0-1 0 0,0-1 0 0 0,0 0 1 0 0,0-1-1 0 0,0 0 0 0 0,0 0 1 0 0,1 0-1 0 0,13 1 0 0 0,-1 0-4 0 0,1-2 0 0 0,37 0 0 0 0,-17-4-219 0 0,0-1-1 0 0,56-13 1 0 0,-21-4-6370 0 0,-23 1-1003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1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796 120 5063 0 0,'13'-17'695'0'0,"1"2"0"0"0,15-14 0 0 0,-21 22 557 0 0,0 1 0 0 0,0 0 1 0 0,1 0-1 0 0,0 1 0 0 0,0 0 1 0 0,9-3-1 0 0,18-6 309 0 0,-33 13-342 0 0,3 20-72 0 0,-6-13-987 0 0,1 1 1 0 0,-1 0 0 0 0,-1-1-1 0 0,1 1 1 0 0,-1 0 0 0 0,-3 12 0 0 0,-16 42 516 0 0,9-30-361 0 0,-10 33 174 0 0,-62 169 460 0 0,-102 184-158 0 0,183-415-790 0 0,-233 426 284 0 0,92-229-241 0 0,66-98-15 0 0,-85 111-14 0 0,154-202-66 0 0,-2 2-385 0 0,7-6-4157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2:0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88 114 3679 0 0,'0'0'7988'0'0,"-1"0"-7634"0"0,1 0-1 0 0,-1 0 0 0 0,0 0 0 0 0,1 0 0 0 0,-1 0 1 0 0,0 0-1 0 0,1 0 0 0 0,-1 1 0 0 0,0-1 1 0 0,1 0-1 0 0,-1 1 0 0 0,0-1 0 0 0,0 1 1 0 0,-7 14 706 0 0,1 0 0 0 0,-5 17 0 0 0,2-8-910 0 0,6-15-72 0 0,-1 0 2 0 0,-1-3-3 0 0,4-2 13 0 0,1-4-59 0 0,1 1-1 0 0,-1 0 0 0 0,1-1 0 0 0,-1 1 0 0 0,1-1 0 0 0,-1 1 1 0 0,1-1-1 0 0,-1 1 0 0 0,0-1 0 0 0,1 1 0 0 0,-1-1 0 0 0,0 0 1 0 0,1 1-1 0 0,-1-1 0 0 0,0 0 0 0 0,1 1 0 0 0,-1-1 0 0 0,0 0 1 0 0,0 0-1 0 0,1 0 0 0 0,-1 0 0 0 0,0 0 0 0 0,0 0 1 0 0,1 0-1 0 0,-1 0 0 0 0,0 0 0 0 0,0 0 0 0 0,1 0 0 0 0,-1 0 1 0 0,0-1-1 0 0,0 1 0 0 0,0-1-27 0 0,1 0 1 0 0,0 0-1 0 0,-1 0 0 0 0,1 0 1 0 0,0 0-1 0 0,0 0 0 0 0,0-1 1 0 0,0 1-1 0 0,0 0 0 0 0,0 0 1 0 0,0 0-1 0 0,1 0 0 0 0,-1 0 0 0 0,0 0 1 0 0,1-1-1 0 0,0-1-5 0 0,1 0-1 0 0,0 0 1 0 0,-1 0-1 0 0,1 1 1 0 0,0-1-1 0 0,0 0 1 0 0,0 1 0 0 0,1 0-1 0 0,-1-1 1 0 0,0 1-1 0 0,5-2 1 0 0,33-21-38 0 0,-31 20 37 0 0,39-23 14 0 0,68-37 1 0 0,-94 55 142 0 0,0 0 0 0 0,0 2 1 0 0,35-9-1 0 0,-55 17-124 0 0,0-1-1 0 0,0 1 0 0 0,0 0 1 0 0,1 0-1 0 0,-1 0 0 0 0,0 0 1 0 0,0 0-1 0 0,0 0 0 0 0,1 1 1 0 0,-1-1-1 0 0,0 1 0 0 0,0-1 1 0 0,0 1-1 0 0,0 0 1 0 0,4 2-1 0 0,-3-1-8 0 0,0 0 0 0 0,0 1-1 0 0,0-1 1 0 0,-1 1 0 0 0,1-1 0 0 0,-1 1 0 0 0,1 0 0 0 0,3 6 0 0 0,-2-2 5 0 0,-1 0 0 0 0,1 1 0 0 0,-1-1 0 0 0,0 1 0 0 0,-1 0 0 0 0,0 0 0 0 0,0 0 0 0 0,1 9 0 0 0,-3 3-14 0 0,0-15-4 0 0,1-4-4 0 0,-1 1 0 0 0,0 0 0 0 0,0-1 0 0 0,0 1 0 0 0,0-1 0 0 0,0 1 0 0 0,-1-1 0 0 0,1 1 0 0 0,0-1-1 0 0,-1 1 1 0 0,1-1 0 0 0,-1 1 0 0 0,1-1 0 0 0,-1 0 0 0 0,0 1 0 0 0,-1 1 0 0 0,-3 5 38 0 0,0 0-20 0 0,0-1 31 0 0,4-5 11 0 0,2-4-11 0 0,10-15-131 0 0,0 1-1 0 0,1 0 1 0 0,1 1-1 0 0,1 0 0 0 0,0 0 1 0 0,1 2-1 0 0,16-13 0 0 0,-19 17-8 0 0,1 1 0 0 0,1 0 0 0 0,-1 1 0 0 0,1 0-1 0 0,1 1 1 0 0,-1 0 0 0 0,1 1 0 0 0,0 1-1 0 0,27-4 1 0 0,-21 5 95 0 0,0 2-1 0 0,1 0 1 0 0,-1 1-1 0 0,31 5 1 0 0,-51-5 15 0 0,0 0 1 0 0,1 0 0 0 0,-1 0-1 0 0,0 1 1 0 0,1-1 0 0 0,-1 1-1 0 0,0-1 1 0 0,0 1 0 0 0,1 0-1 0 0,-1-1 1 0 0,0 1 0 0 0,0 0 0 0 0,0 0-1 0 0,0 0 1 0 0,0-1 0 0 0,0 1-1 0 0,0 0 1 0 0,0 0 0 0 0,-1 1-1 0 0,1-1 1 0 0,0 0 0 0 0,0 0-1 0 0,-1 0 1 0 0,1 0 0 0 0,-1 1 0 0 0,1 1-1 0 0,0 0 0 0 0,-1 0 0 0 0,0 0 0 0 0,0 0 0 0 0,0 0 0 0 0,0 0 1 0 0,0 0-1 0 0,0 0 0 0 0,-1 0 0 0 0,0 0 0 0 0,0 3 0 0 0,-10 23 106 0 0,-15 30 0 0 0,13-31-63 0 0,-10 32-1 0 0,22-55-60 0 0,0-1 0 0 0,0 1 0 0 0,1 0 0 0 0,-1 0-1 0 0,1 0 1 0 0,0-1 0 0 0,1 1 0 0 0,-1 0 0 0 0,1 0 0 0 0,2 8-1 0 0,-2-11 2 0 0,-1 0 0 0 0,0-1 0 0 0,1 1 0 0 0,0 0 0 0 0,-1 0-1 0 0,1 0 1 0 0,0-1 0 0 0,0 1 0 0 0,0 0 0 0 0,0-1 0 0 0,0 1-1 0 0,2 2 1 0 0,2 1 46 0 0,9 10-58 0 0,-14-14-540 0 0,5 4 1313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15487 0 0,'0'0'1408'0'0,"3"1"-1162"0"0,5 6-74 0 0,0 0 1 0 0,1-1-1 0 0,0-1 1 0 0,0 0 0 0 0,1 0-1 0 0,-1 0 1 0 0,1-1-1 0 0,0-1 1 0 0,0 0 0 0 0,20 4-1 0 0,28-1 527 0 0,-1-2 0 0 0,1-2 0 0 0,0-3 0 0 0,66-10 0 0 0,234-52 1963 0 0,-240 40-1923 0 0,239-38-924 0 0,-290 51-855 0 0,-64 9 470 0 0,-7 7-4081 0 0,3-5 4338 0 0,0 0 0 0 0,0 0 0 0 0,0-1 0 0 0,-2 2-1 0 0,1 0-676 0 0,-11 9-5416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1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6911 0 0,'0'0'315'0'0,"2"0"-7"0"0,1 0-251 0 0,18 5 7 0 0,-17-4 311 0 0,-1 0 0 0 0,1 1-1 0 0,-1-1 1 0 0,0 1-1 0 0,1 0 1 0 0,-1 0-1 0 0,0 0 1 0 0,0 0 0 0 0,0 1-1 0 0,0-1 1 0 0,-1 1-1 0 0,1 0 1 0 0,-1-1-1 0 0,1 1 1 0 0,-1 0 0 0 0,0 1-1 0 0,0-1 1 0 0,-1 0-1 0 0,1 0 1 0 0,0 1-1 0 0,-1-1 1 0 0,0 1 0 0 0,1 7-1 0 0,-1-7-219 0 0,0 1 1 0 0,-1-1-1 0 0,0 1 0 0 0,0 0 0 0 0,-1-1 1 0 0,1 1-1 0 0,-3 6 0 0 0,-5 17 691 0 0,-1-1 0 0 0,-1 0 0 0 0,-25 44 0 0 0,-53 71 1263 0 0,22-53-1445 0 0,-20 32-841 0 0,85-120-310 0 0,4-2-721 0 0,10-7-165 0 0,6-4-291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1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16 335 6911 0 0,'0'0'528'0'0,"0"3"-341"0"0,-2 27 325 0 0,-9 43 11307 0 0,11-71-11598 0 0,0 0 411 0 0,-3 10 2429 0 0,20-29-2845 0 0,0 0 0 0 0,-2-1 0 0 0,24-34 0 0 0,-29 38-192 0 0,20-27-80 0 0,3 1 0 0 0,1 2 0 0 0,47-42 0 0 0,-80 79 56 0 0,8-7 32 0 0,0 0 1 0 0,1 0-1 0 0,0 1 0 0 0,1 0 0 0 0,22-10 0 0 0,-32 16-16 0 0,0 1-1 0 0,0 0 0 0 0,0 0 0 0 0,0 0 1 0 0,0 0-1 0 0,0 0 0 0 0,0 0 0 0 0,0 0 1 0 0,0 0-1 0 0,0 0 0 0 0,0 1 0 0 0,0-1 1 0 0,0 0-1 0 0,0 1 0 0 0,0-1 0 0 0,0 1 0 0 0,-1-1 1 0 0,1 1-1 0 0,0-1 0 0 0,0 1 0 0 0,1 0 1 0 0,12 15 136 0 0,-8-8-77 0 0,0 1-1 0 0,-1-1 0 0 0,0 1 0 0 0,0 0 0 0 0,-1 1 1 0 0,-1-1-1 0 0,1 1 0 0 0,-2 0 0 0 0,1 0 0 0 0,1 17 1 0 0,-2-4-6 0 0,-2 0 0 0 0,-1-1 0 0 0,0 1 0 0 0,-7 30 0 0 0,7-49-27 0 0,-2 3-20 0 0,3-5 10 0 0,-2-15-180 0 0,1 5 81 0 0,1 1 1 0 0,-1-1 0 0 0,2 1-1 0 0,-1-1 1 0 0,1 1 0 0 0,1-1-1 0 0,-1 1 1 0 0,1 0 0 0 0,3-9-1 0 0,4-7-172 0 0,17-31 0 0 0,-17 37 159 0 0,1 1-1 0 0,0 0 1 0 0,1 1-1 0 0,1 0 1 0 0,24-24-1 0 0,-27 31 71 0 0,1 0-1 0 0,0 0 1 0 0,0 1-1 0 0,1 0 1 0 0,-1 1-1 0 0,2 1 1 0 0,-1-1-1 0 0,1 2 1 0 0,21-7-1 0 0,-7 5 110 0 0,0 1-1 0 0,34-2 0 0 0,-52 6-65 0 0,0 1 0 0 0,0 0 0 0 0,0 0 0 0 0,0 1 0 0 0,0 0 0 0 0,0 1 0 0 0,0 0 0 0 0,0 0-1 0 0,-1 0 1 0 0,1 1 0 0 0,-1 0 0 0 0,8 5 0 0 0,-12-6-18 0 0,1 0 0 0 0,-1 1 0 0 0,0 0 0 0 0,-1-1 0 0 0,1 1 0 0 0,0 0 0 0 0,-1 0 0 0 0,1 0 0 0 0,-1 1 0 0 0,0-1 0 0 0,0 0 0 0 0,1 5 1 0 0,-1-2 28 0 0,0 1 0 0 0,0-1 0 0 0,-1 0 0 0 0,1 1 0 0 0,-2-1 0 0 0,1 12 0 0 0,-2 1 40 0 0,-1-1 0 0 0,0 1 1 0 0,-2-1-1 0 0,-6 21 0 0 0,3-17-589 0 0,-2-1 0 0 0,-1 0-1 0 0,-23 36 1 0 0,32-55-351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1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208 203 12439 0 0,'0'0'958'0'0,"2"0"-625"0"0,4 0 497 0 0,0 0 0 0 0,0 0 0 0 0,-1 0-1 0 0,1 1 1 0 0,0 0 0 0 0,0 0 0 0 0,0 1 0 0 0,-1 0 0 0 0,7 2 0 0 0,-6-2-612 0 0,-1 0 0 0 0,1 0-1 0 0,0 0 1 0 0,0-1 0 0 0,0 0 0 0 0,0 0 0 0 0,0 0 0 0 0,0-1 0 0 0,0 0 0 0 0,12-1 0 0 0,-8-2-103 0 0,0 0 1 0 0,0 0-1 0 0,0-1 1 0 0,-1-1-1 0 0,1 1 1 0 0,-1-1-1 0 0,0-1 1 0 0,15-11 0 0 0,-20 13-126 0 0,1 0 0 0 0,-1 0 0 0 0,-1 0 0 0 0,1 0 0 0 0,0 0 1 0 0,-1-1-1 0 0,0 0 0 0 0,0 0 0 0 0,-1 0 0 0 0,1 0 1 0 0,-1 0-1 0 0,0 0 0 0 0,0-1 0 0 0,-1 1 0 0 0,0 0 1 0 0,1-1-1 0 0,-2 0 0 0 0,1-6 0 0 0,-1 6-25 0 0,0 1 0 0 0,0-1 0 0 0,0 0 0 0 0,-1 1-1 0 0,-3-11 1 0 0,4 14 30 0 0,-1 0 0 0 0,0 1 0 0 0,0-1 0 0 0,0 0 1 0 0,0 0-1 0 0,0 1 0 0 0,-1-1 0 0 0,1 1 0 0 0,-1-1 0 0 0,1 1 0 0 0,-1 0 0 0 0,1-1 0 0 0,-1 1 0 0 0,1 0 0 0 0,-1 0 0 0 0,0 0 0 0 0,0 0 0 0 0,0 0 0 0 0,0 1 0 0 0,-2-1 0 0 0,0 0-3 0 0,0 0-1 0 0,0 0 0 0 0,-1 1 1 0 0,1 0-1 0 0,0 0 0 0 0,0 0 0 0 0,-1 0 1 0 0,1 1-1 0 0,0 0 0 0 0,0 0 0 0 0,-1 0 1 0 0,1 0-1 0 0,0 0 0 0 0,-6 4 0 0 0,-5 3-11 0 0,0 0 0 0 0,-17 13-1 0 0,9-3-4 0 0,1 0-1 0 0,0 1 0 0 0,-21 27 0 0 0,-51 70 12 0 0,84-104 14 0 0,-63 90 0 0 0,66-90 0 0 0,1 0 0 0 0,0 0 0 0 0,0 0 0 0 0,1 1 0 0 0,1-1 0 0 0,0 1 0 0 0,-2 15 0 0 0,6-25 0 0 0,-1 1 0 0 0,1-1 0 0 0,0 1 0 0 0,0-1 0 0 0,0 1 0 0 0,0 0 0 0 0,1-1 0 0 0,-1 0 0 0 0,1 1 0 0 0,0-1 0 0 0,0 1 0 0 0,0-1 0 0 0,1 0 0 0 0,-1 0 0 0 0,1 0 0 0 0,0 1 0 0 0,2 1 0 0 0,-1-1 0 0 0,0 0 0 0 0,1-1 0 0 0,0 1 0 0 0,0-1 0 0 0,0 0 0 0 0,0-1 0 0 0,0 1 0 0 0,1-1 0 0 0,-1 1 0 0 0,9 2 0 0 0,4 0 0 0 0,0-1 0 0 0,0-1 0 0 0,0 0 0 0 0,1-1 0 0 0,28-1 0 0 0,-8-1-469 0 0,-1-3 0 0 0,0 0 0 0 0,0-3 0 0 0,0-1-1 0 0,-1-2 1 0 0,59-21 0 0 0,-67 17-1047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1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8751 0 0,'0'0'7648'0'0,"2"2"-7166"0"0,0 1-410 0 0,1-1-1 0 0,-1 1 1 0 0,0 0 0 0 0,0-1 0 0 0,-1 1 0 0 0,1 0 0 0 0,0 0 0 0 0,-1 1 0 0 0,0-1 0 0 0,0 0 0 0 0,0 0 0 0 0,0 1 0 0 0,0-1 0 0 0,-1 0 0 0 0,0 1 0 0 0,1-1 0 0 0,-1 0-1 0 0,-1 1 1 0 0,1-1 0 0 0,0 1 0 0 0,-2 4 0 0 0,-3 14 292 0 0,-2 0 0 0 0,-16 37-1 0 0,-26 42 201 0 0,16-37-331 0 0,24-46-197 0 0,-2 3 130 0 0,1 0 0 0 0,1 0 1 0 0,1 0-1 0 0,1 1 0 0 0,-6 31 1 0 0,13-48-92 0 0,0-1 1 0 0,0 1-1 0 0,0-1 1 0 0,0 1-1 0 0,1-1 1 0 0,0 1-1 0 0,0-1 1 0 0,0 1-1 0 0,1-1 1 0 0,-1 0 0 0 0,3 5-1 0 0,-3-8-46 0 0,-1 0-1 0 0,1 0 1 0 0,-1 0-1 0 0,1 0 1 0 0,0 0-1 0 0,-1-1 1 0 0,1 1 0 0 0,0 0-1 0 0,0 0 1 0 0,0-1-1 0 0,-1 1 1 0 0,1-1-1 0 0,0 1 1 0 0,0 0-1 0 0,0-1 1 0 0,0 0 0 0 0,2 1-1 0 0,1 1 62 0 0,0 0-31 0 0,0-1-1 0 0,1 0 1 0 0,-1 0-1 0 0,1 0 0 0 0,-1 0 1 0 0,1-1-1 0 0,0 1 1 0 0,-1-1-1 0 0,1 0 1 0 0,-1-1-1 0 0,1 1 1 0 0,0-1-1 0 0,5-1 1 0 0,3-2 42 0 0,0 0 0 0 0,0-1 1 0 0,17-8-1 0 0,3-7-8 0 0,0-1 0 0 0,-2-2 0 0 0,50-44-1 0 0,-22 16-39 0 0,-13 14-53 0 0,62-55 0 0 0,-98 83 0 0 0,79-77 0 0 0,-80 80 0 0 0,-7 9 0 0 0,-6 6 0 0 0,4-8 0 0 0,-41 72-33 0 0,3-5 2 0 0,25-40 31 0 0,2 0 0 0 0,1 0 0 0 0,1 1 0 0 0,-6 38 0 0 0,14-60 0 0 0,0 0 0 0 0,1 0 0 0 0,-1 0 0 0 0,2 10 0 0 0,3 2 0 0 0,-3-17-97 0 0,0 0-1 0 0,-1 1 1 0 0,1-2 0 0 0,0 1-1 0 0,0 0 1 0 0,0 0-1 0 0,0 0 1 0 0,1 0 0 0 0,-1-1-1 0 0,1 1 1 0 0,-1 0-1 0 0,1-1 1 0 0,-1 1 0 0 0,1-1-1 0 0,0 0 1 0 0,-1 0-1 0 0,1 1 1 0 0,0-1 0 0 0,0 0-1 0 0,0-1 1 0 0,0 1-1 0 0,0 0 1 0 0,0 0 0 0 0,0-1-1 0 0,1 0 1 0 0,1 1 0 0 0,1-1-224 0 0,0 0 1 0 0,0 0 0 0 0,1-1-1 0 0,-1 1 1 0 0,0-1 0 0 0,0 0-1 0 0,0-1 1 0 0,0 1 0 0 0,0-1-1 0 0,6-3 1 0 0,10-6-1471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1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32 387 5527 0 0,'0'0'423'0'0,"1"3"-278"0"0,0 3 420 0 0,0 0 0 0 0,0 0-1 0 0,-1 0 1 0 0,0 0 0 0 0,0 0-1 0 0,-1 0 1 0 0,0 0 0 0 0,0 0-1 0 0,-2 9 1 0 0,-4 6 2909 0 0,-11 24 0 0 0,13-34 120 0 0,8-15-3095 0 0,39-45 487 0 0,28-32-196 0 0,-38 49-735 0 0,102-99 175 0 0,-92 94-172 0 0,62-43-1 0 0,-3 16-25 0 0,-80 52-21 0 0,0 1-1 0 0,44-16 1 0 0,-60 26-11 0 0,1-1 0 0 0,-1 1 0 0 0,0 0 0 0 0,10-1 0 0 0,-14 2 0 0 0,0 0 0 0 0,0 0 0 0 0,0 0 0 0 0,0 0 0 0 0,0 0 0 0 0,0 0 0 0 0,1 1 0 0 0,-1-1 0 0 0,0 0 0 0 0,0 1 0 0 0,0-1 0 0 0,0 0 0 0 0,0 1 0 0 0,0-1 0 0 0,0 1 0 0 0,0 0 0 0 0,0-1 0 0 0,-1 1 0 0 0,1 0 0 0 0,0 0 0 0 0,0-1 0 0 0,0 1 0 0 0,-1 0 0 0 0,1 0 0 0 0,0 0 0 0 0,-1 0 0 0 0,1 0 0 0 0,0 2 0 0 0,0 0 1 0 0,0 1 1 0 0,-1 0-1 0 0,1 0 0 0 0,-1 0 1 0 0,0 0-1 0 0,0 0 0 0 0,0-1 0 0 0,0 1 1 0 0,-2 5-1 0 0,-9 37 38 0 0,7-31-19 0 0,-19 59 151 0 0,-36 78-1 0 0,50-131-152 0 0,-3 6 1 0 0,1 1 0 0 0,-15 57 0 0 0,25-79-174 0 0,0 0 196 0 0,1 11-6749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1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35 3679 0 0,'2'-1'167'0'0,"0"0"-54"0"0,75-24 148 0 0,-50 20 2395 0 0,-2 3 3766 0 0,-17 5-2449 0 0,3 11-3232 0 0,-11-14-618 0 0,1 2-51 0 0,0 1 0 0 0,-1-1 0 0 0,1 0 0 0 0,0 1 0 0 0,-1-1 0 0 0,0 0 0 0 0,1 1 0 0 0,-1-1 0 0 0,0 0 0 0 0,0 1 0 0 0,-1-1 0 0 0,1 1 0 0 0,0-1 0 0 0,-2 4 0 0 0,-1 3 179 0 0,0 0 0 0 0,-6 13 1 0 0,-271 480 3996 0 0,202-371-3723 0 0,-177 289 312 0 0,94-138-702 0 0,122-201-289 0 0,-44 138 0 0 0,79-204 891 0 0,3-10-2714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1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39 11055 0 0,'0'0'852'0'0,"-2"1"-294"0"0,2 0-341 0 0,-1-1 0 0 0,1 0 0 0 0,-1 0 0 0 0,1 1 0 0 0,-1-1 0 0 0,1 1 0 0 0,-1-1 0 0 0,1 0 0 0 0,0 1 1 0 0,-1-1-1 0 0,1 1 0 0 0,0-1 0 0 0,0 1 0 0 0,-1-1 0 0 0,1 1 0 0 0,0-1 0 0 0,0 1 0 0 0,0-1 0 0 0,-1 1 0 0 0,1 0 0 0 0,0-1 1 0 0,0 1-1 0 0,0-1 0 0 0,0 1 0 0 0,0-1 0 0 0,0 1 0 0 0,0-1 0 0 0,0 1 0 0 0,1 1 0 0 0,-1-1-31 0 0,1 0-1 0 0,0 0 0 0 0,0 1 0 0 0,-1-1 0 0 0,1 0 1 0 0,0 0-1 0 0,0 0 0 0 0,0 0 0 0 0,0 0 1 0 0,1 0-1 0 0,1 1 0 0 0,3 2-19 0 0,0-1 1 0 0,0 0-1 0 0,1 0 0 0 0,9 2 0 0 0,2-1 185 0 0,0-1-1 0 0,0-1 1 0 0,1 0 0 0 0,36-3-1 0 0,-34 0-158 0 0,93-5 354 0 0,-1-5 0 0 0,119-27 0 0 0,-116 15-1390 0 0,-40 9-2587 0 0,-42 9-4405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16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9215 0 0,'0'2'707'0'0,"1"33"-127"0"0,6 67 11302 0 0,-3-58-10462 0 0,-2-23-394 0 0,-2 0-1 0 0,-2 32 1 0 0,-13 50-337 0 0,12-83-761 0 0,2-18-34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1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11975 0 0,'0'0'923'0'0,"0"4"-206"0"0,-1 17 1625 0 0,-1 1-1 0 0,-1 0 0 0 0,-8 28 1 0 0,-22 65-169 0 0,32-113-2191 0 0,-114 333 853 0 0,39-119-700 0 0,-5-3 12 0 0,7-21-33 0 0,71-180-171 0 0,-5 22-1 0 0,8-31-546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2:0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82 1839 0 0,'1'-1'134'0'0,"9"-3"362"0"0,-5 3 410 0 0,0-1 0 0 0,0 0 0 0 0,0 0 0 0 0,5-5 0 0 0,4-1 351 0 0,0 1 0 0 0,1 0 0 0 0,26-10 0 0 0,17-6 3631 0 0,-71 39-4316 0 0,4-7-373 0 0,0 0 0 0 0,-17 12 0 0 0,-9 7-22 0 0,20-16-151 0 0,-1-1 0 0 0,0 0 0 0 0,-1-1 0 0 0,0 0 0 0 0,-1-2 0 0 0,-33 12 0 0 0,36-14-11 0 0,1 1 0 0 0,0 1 0 0 0,1-1 0 0 0,0 2 0 0 0,0 0 0 0 0,1 1 0 0 0,-13 12 0 0 0,18-15 61 0 0,-1 2-1 0 0,2-1 1 0 0,-1 1-1 0 0,1 0 1 0 0,1 0-1 0 0,-1 1 1 0 0,-5 14-1 0 0,9-18 2 0 0,0-1 1 0 0,1 0-1 0 0,-1 1 0 0 0,1-1 1 0 0,0 1-1 0 0,0 0 0 0 0,1-1 1 0 0,0 1-1 0 0,0 0 0 0 0,0-1 1 0 0,0 1-1 0 0,1-1 0 0 0,0 1 1 0 0,0 0-1 0 0,4 7 1 0 0,-5-12-37 0 0,1 0 1 0 0,0 1-1 0 0,1-1 1 0 0,-1 0 0 0 0,0 0-1 0 0,0 0 1 0 0,0-1-1 0 0,1 1 1 0 0,-1 0 0 0 0,0 0-1 0 0,1-1 1 0 0,-1 1-1 0 0,0-1 1 0 0,1 1 0 0 0,-1-1-1 0 0,1 1 1 0 0,-1-1-1 0 0,1 0 1 0 0,-1 0 0 0 0,1 0-1 0 0,1 0 1 0 0,4 1 65 0 0,13 1 196 0 0,0-1 1 0 0,0-1-1 0 0,0-1 0 0 0,32-6 0 0 0,24-1-7 0 0,60 8-177 0 0,-127 0-340 0 0,0-1 0 0 0,0 0 0 0 0,-1 0 0 0 0,1-1 0 0 0,0 0 0 0 0,-1 0 0 0 0,1-1 0 0 0,15-7 0 0 0,-19 6-543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2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275 254 5527 0 0,'0'0'2548'0'0,"0"3"-332"0"0,3 30 886 0 0,-1 41 0 0 0,-3-49-2847 0 0,-2 1 0 0 0,0-1 0 0 0,-1 0 0 0 0,-1 0 0 0 0,-2 0 0 0 0,0-1 0 0 0,-22 47 0 0 0,10-32-71 0 0,2-4 141 0 0,-27 42 0 0 0,32-60-249 0 0,0-1 1 0 0,-1 0 0 0 0,-1-1 0 0 0,0 0-1 0 0,-1-1 1 0 0,-30 21 0 0 0,32-27-24 0 0,11-6 17 0 0,3-6 20 0 0,37-60 48 0 0,84-111 0 0 0,-102 148-126 0 0,-17 23-10 0 0,270-332-22 0 0,-240 301 52 0 0,2 2 0 0 0,1 1 0 0 0,1 2 0 0 0,2 2 0 0 0,1 1 0 0 0,84-42 0 0 0,-110 63 81 0 0,0 0 1 0 0,0 1 0 0 0,1 1-1 0 0,-1 0 1 0 0,1 0 0 0 0,21 0 0 0 0,-32 3-81 0 0,1 1 0 0 0,-1 0 0 0 0,1 0 0 0 0,-1 1 0 0 0,1-1 0 0 0,-1 1 0 0 0,1 0 0 0 0,-1 0 0 0 0,0 1 0 0 0,1-1 0 0 0,-1 1 0 0 0,0 0 0 0 0,0 0 0 0 0,0 0 0 0 0,0 1 0 0 0,-1-1 0 0 0,1 1 0 0 0,-1 0 0 0 0,1 0 0 0 0,-1 0 0 0 0,0 0 0 0 0,0 1 0 0 0,0 0 0 0 0,-1-1 0 0 0,4 7 0 0 0,-2-2-1 0 0,-1 0-1 0 0,0 1 0 0 0,0-1 1 0 0,-1 1-1 0 0,0 0 1 0 0,0-1-1 0 0,-1 1 1 0 0,-1 0-1 0 0,1 0 1 0 0,-1 0-1 0 0,-1 0 0 0 0,1 0 1 0 0,-2 0-1 0 0,1 0 1 0 0,-1 0-1 0 0,-5 13 1 0 0,-4 9 65 0 0,-2-2 0 0 0,-1 0 0 0 0,-23 35 0 0 0,11-22-15 0 0,-47 56 0 0 0,-41 32 156 0 0,2-3-119 0 0,66-72-334 0 0,44-54-559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20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237 216 15807 0 0,'0'0'1432'0'0,"2"-1"-1180"0"0,1-2-192 0 0,0 1 0 0 0,0 0 0 0 0,0 0 0 0 0,1 0 0 0 0,-1 0 0 0 0,1 0 0 0 0,-1 1 0 0 0,1 0 0 0 0,-1 0 0 0 0,1 0 0 0 0,0 0 0 0 0,0 0 0 0 0,-1 1 0 0 0,1 0 0 0 0,0-1 0 0 0,0 1 0 0 0,0 1 0 0 0,0-1 0 0 0,-1 1 0 0 0,8 1 0 0 0,17 4 743 0 0,45 3-1 0 0,-60-8-535 0 0,0-1 1 0 0,0-1-1 0 0,0 0 0 0 0,0-1 0 0 0,23-6 0 0 0,-11 1 50 0 0,-2-2 1 0 0,35-16-1 0 0,-47 19-207 0 0,0 0 0 0 0,-1-1-1 0 0,1 0 1 0 0,-1-1 0 0 0,-1 0-1 0 0,18-19 1 0 0,-13 8-105 0 0,-12 15-8 0 0,-2 0-26 0 0,0 3 15 0 0,0 1 0 0 0,1-1 0 0 0,-1 0 0 0 0,0 0 0 0 0,0 1 0 0 0,0-1 0 0 0,1 0 0 0 0,-1 0 0 0 0,0 1 0 0 0,0-1 0 0 0,0 0 0 0 0,-1 0 0 0 0,1 1 0 0 0,0-1 0 0 0,0 0 0 0 0,0 0 0 0 0,0 1 0 0 0,-1-2 0 0 0,0 0-38 0 0,1 0 15 0 0,-1 0 1 0 0,1 0-1 0 0,-1 0 1 0 0,0 0-1 0 0,0 0 1 0 0,0 0-1 0 0,0 1 1 0 0,0-1-1 0 0,0 0 1 0 0,0 1-1 0 0,-1-1 1 0 0,1 1-1 0 0,0-1 1 0 0,-1 1-1 0 0,1 0 1 0 0,-1-1-1 0 0,-3-1 1 0 0,2 1-26 0 0,-1 0 0 0 0,1 0 1 0 0,-1 1-1 0 0,0-1 0 0 0,1 1 1 0 0,-1 0-1 0 0,-5-1 0 0 0,1 1-21 0 0,0 1-1 0 0,0 0 1 0 0,1 0-1 0 0,-1 1 1 0 0,0 0 0 0 0,0 1-1 0 0,1-1 1 0 0,-1 1-1 0 0,-12 6 1 0 0,-3 2-179 0 0,-36 21 1 0 0,9 2 193 0 0,1 1 1 0 0,2 3-1 0 0,2 2 1 0 0,1 1-1 0 0,-72 87 1 0 0,89-93 46 0 0,-40 62 0 0 0,58-80 67 0 0,0 1 1 0 0,1-1 0 0 0,1 2 0 0 0,0-1-1 0 0,1 1 1 0 0,-5 28 0 0 0,11-42-15 0 0,-1 0 0 0 0,1 1 0 0 0,-1-1 0 0 0,1 0 1 0 0,0 1-1 0 0,1-1 0 0 0,-1 1 0 0 0,1-1 0 0 0,0 0 0 0 0,0 0 0 0 0,0 1 0 0 0,0-1 1 0 0,1 0-1 0 0,0 0 0 0 0,0 0 0 0 0,0 0 0 0 0,4 5 0 0 0,-3-6-13 0 0,1 1 0 0 0,0 0 0 0 0,0-1 0 0 0,0 0 0 0 0,0 0-1 0 0,0 0 1 0 0,1 0 0 0 0,-1-1 0 0 0,1 1 0 0 0,0-1 0 0 0,0-1 0 0 0,0 1-1 0 0,0-1 1 0 0,7 2 0 0 0,0-1-139 0 0,0-1 0 0 0,0-1 1 0 0,0 1-1 0 0,0-2 0 0 0,15-1 0 0 0,58-15-1230 0 0,-73 14 1242 0 0,49-10-715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2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16583 0 0,'0'0'1276'0'0,"-2"1"-822"0"0,-5 4-207 0 0,1 0 0 0 0,0 0 1 0 0,0 0-1 0 0,0 1 1 0 0,1 0-1 0 0,-1 0 1 0 0,1 0-1 0 0,1 1 1 0 0,0 0-1 0 0,0 0 1 0 0,0 0-1 0 0,-5 15 1 0 0,1-1 242 0 0,1 1 0 0 0,1 0 0 0 0,-4 33 0 0 0,8-40-420 0 0,0 0 0 0 0,1 0 0 0 0,1 0 0 0 0,0-1 1 0 0,1 1-1 0 0,4 17 0 0 0,-3-23-12 0 0,0-1 1 0 0,1 0 0 0 0,0-1-1 0 0,0 1 1 0 0,0 0 0 0 0,1-1-1 0 0,1 0 1 0 0,-1 0 0 0 0,1 0-1 0 0,0-1 1 0 0,1 1-1 0 0,8 7 1 0 0,14 10 208 0 0,1-2-1 0 0,54 33 1 0 0,70 26-97 0 0,-58-32-380 0 0,28 5-1175 0 0,-121-53 1002 0 0,-1-1 370 0 0,-1 0 0 0 0,0 0 0 0 0,0 1-1 0 0,1-1 1 0 0,-1 0 0 0 0,0 0 0 0 0,0 1 0 0 0,1-1-1 0 0,-1 0 1 0 0,0 0 0 0 0,1 0 0 0 0,-1 0 0 0 0,0 1-1 0 0,0-1 1 0 0,1 0 0 0 0,-1 0 0 0 0,0 0 0 0 0,1 0 0 0 0,-1 0-1 0 0,0 0 1 0 0,1 0 0 0 0,-1 0 0 0 0,1 0 0 0 0,-1 0-1 0 0,0 0 1 0 0,1 0 0 0 0,5 0-2075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21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 9671 0 0,'-2'2'440'0'0,"-2"2"-320"0"0,-1 0 0 0 0,1 0 0 0 0,-1-1 0 0 0,-6 5-1 0 0,-13 9-110 0 0,-12 16 1307 0 0,1 1-1 0 0,-42 52 1 0 0,-51 86 2553 0 0,58-71-2767 0 0,4 4-1 0 0,-73 158 0 0 0,134-250-1176 0 0,-1 4-345 0 0,1-9-5321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2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1011 37 20327 0 0,'1'-3'928'0'0,"0"-1"-617"0"0,0-1-10 0 0,-3-19 367 0 0,2 24-663 0 0,-1 0-1 0 0,1 0 0 0 0,0 0 1 0 0,0 1-1 0 0,0-1 1 0 0,0 0-1 0 0,0 0 0 0 0,0 0 1 0 0,0 0-1 0 0,0 0 1 0 0,0 0-1 0 0,0 0 1 0 0,0 0-1 0 0,0 0 0 0 0,0 0 1 0 0,0 0-1 0 0,-1 0 1 0 0,1 0-1 0 0,0 0 1 0 0,0 0-1 0 0,0 0 0 0 0,0 0 1 0 0,0 0-1 0 0,0 0 1 0 0,0 0-1 0 0,0 0 0 0 0,0 0 1 0 0,0 0-1 0 0,0 0 1 0 0,-1 0-1 0 0,1 0 1 0 0,0 0-1 0 0,0 0 0 0 0,0 0 1 0 0,0 0-1 0 0,0 0 1 0 0,0 0-1 0 0,0 0 0 0 0,0 0 1 0 0,0 0-1 0 0,0 0 1 0 0,0-1-1 0 0,0 1 1 0 0,0 0-1 0 0,0 0 0 0 0,0 0 1 0 0,-1 0-1 0 0,1 0 1 0 0,0 0-1 0 0,0 0 0 0 0,-12 14 141 0 0,0 0 0 0 0,1 1-1 0 0,1 0 1 0 0,-16 30-1 0 0,-29 75-112 0 0,50-108-28 0 0,-117 344 794 0 0,76-208-525 0 0,-44 106 22 0 0,56-171-244 0 0,-46 78 0 0 0,-78 101-573 0 0,83-141-335 0 0,25-45-1725 0 0,28-47 1083 0 0</inkml:trace>
  <inkml:trace contextRef="#ctx0" brushRef="#br0" timeOffset="1">49 917 14279 0 0,'-30'11'1486'0'0,"18"-1"-1232"0"0,11-8-87 0 0,0 0 0 0 0,0-1 0 0 0,0 1-1 0 0,1 0 1 0 0,-1 0 0 0 0,1 0 0 0 0,-1-1-1 0 0,1 1 1 0 0,-1 0 0 0 0,1 0 0 0 0,0 0-1 0 0,0 0 1 0 0,0 0 0 0 0,0 0 0 0 0,0 0 0 0 0,1 0-1 0 0,-1 0 1 0 0,1-1 0 0 0,-1 1 0 0 0,1 0-1 0 0,0 0 1 0 0,-1 0 0 0 0,1-1 0 0 0,0 1-1 0 0,0 0 1 0 0,0-1 0 0 0,0 1 0 0 0,1-1 0 0 0,1 3-1 0 0,1 0-37 0 0,0 0 0 0 0,0 0 0 0 0,0 0 0 0 0,0-1 0 0 0,1 1 0 0 0,0-1 0 0 0,0 0-1 0 0,0-1 1 0 0,6 4 0 0 0,1-3-7 0 0,0 0 0 0 0,0 0-1 0 0,0-1 1 0 0,0-1 0 0 0,0 0 0 0 0,1 0 0 0 0,-1-2-1 0 0,22-2 1 0 0,9-4 491 0 0,46-13 0 0 0,-71 15-492 0 0,225-61 1440 0 0,123-30-349 0 0,-356 94-1214 0 0,51-10 63 0 0,-54 11-82 0 0,0 1 0 0 0,-1-1 0 0 0,1 1 0 0 0,0 0 0 0 0,0 1 0 0 0,8 1 0 0 0,-12-1-939 0 0,-3 2-351 0 0,0 13-66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2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0 18311 0 0,'0'0'838'0'0,"-1"4"-16"0"0,-4 30-614 0 0,-1 0 0 0 0,-3 0 0 0 0,0-1 0 0 0,-2 0 1 0 0,-2-1-1 0 0,0 0 0 0 0,-3-1 0 0 0,-20 32 0 0 0,-5 1 1 0 0,-4-2 0 0 0,-85 92 0 0 0,31-52-219 0 0,-38 43 17 0 0,108-112-144 0 0,2 2 0 0 0,-34 57-1 0 0,51-75-410 0 0,-12 29-1 0 0,21-43-793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2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142 365 2303 0 0,'-1'2'167'0'0,"-19"22"150"0"0,-34 49 11812 0 0,35-38-9756 0 0,-28 55-2367 0 0,46-88 781 0 0,2-5-709 0 0,-1 0 1 0 0,1 0-1 0 0,0 0 0 0 0,0-1 1 0 0,0 1-1 0 0,1 0 0 0 0,2-4 1 0 0,1-4 47 0 0,14-25 96 0 0,1 1-1 0 0,2 1 0 0 0,39-48 1 0 0,-48 65-184 0 0,10-12 18 0 0,2 0-1 0 0,0 2 0 0 0,2 1 1 0 0,1 1-1 0 0,1 1 0 0 0,1 2 1 0 0,1 1-1 0 0,1 1 0 0 0,1 2 1 0 0,1 1-1 0 0,63-22 0 0 0,-69 30 7 0 0,70-22 451 0 0,-86 28-370 0 0,0 1-1 0 0,1 0 1 0 0,0 1 0 0 0,-1 0-1 0 0,23 1 1 0 0,-31 1-99 0 0,0-1 1 0 0,0 1-1 0 0,0 0 0 0 0,0 0 1 0 0,-1 0-1 0 0,1 0 1 0 0,0 1-1 0 0,-1 0 0 0 0,1 0 1 0 0,-1 0-1 0 0,1 0 0 0 0,-1 0 1 0 0,0 0-1 0 0,0 1 1 0 0,3 3-1 0 0,-3-2 3 0 0,0 0 0 0 0,0 1 1 0 0,0-1-1 0 0,0 1 0 0 0,-1 0 0 0 0,1 0 0 0 0,-1 0 1 0 0,-1 0-1 0 0,3 10 0 0 0,-1 2 22 0 0,-1 0 0 0 0,-1 0 0 0 0,-1 0 0 0 0,0 0 0 0 0,-6 31 0 0 0,1-18 5 0 0,-1 0 0 0 0,-1-1 0 0 0,-20 50 0 0 0,19-60-26 0 0,-1 0-1 0 0,-1-1 1 0 0,-1 0-1 0 0,0 0 1 0 0,-1-1 0 0 0,-20 20-1 0 0,24-29-15 0 0,0-1-1 0 0,-1 0 1 0 0,0-1-1 0 0,0 0 1 0 0,-1 0-1 0 0,0-1 1 0 0,0 0 0 0 0,0-1-1 0 0,0 0 1 0 0,-1 0-1 0 0,-17 2 1 0 0,-7 0 50 0 0,1-1-1 0 0,-49-1 1 0 0,-217-10-837 0 0,290 5 667 0 0,-31-4-493 0 0,41 5 511 0 0,-1 0 1 0 0,0 0-1 0 0,1-1 0 0 0,-1 1 0 0 0,0 0 1 0 0,0 0-1 0 0,1-1 0 0 0,-1 1 0 0 0,1 0 0 0 0,-1-1 1 0 0,0 1-1 0 0,1-1 0 0 0,-1 1 0 0 0,1-1 1 0 0,-1 1-1 0 0,1-1 0 0 0,-1 1 0 0 0,1-1 1 0 0,-1 0-1 0 0,-1-1-317 0 0,2 2 337 0 0,0 0 0 0 0,0 0 0 0 0,0 0 0 0 0,0-1 0 0 0,-1 1 0 0 0,1 0 0 0 0,0 0 0 0 0,0 0 0 0 0,0-1 0 0 0,0 1 0 0 0,0 0 0 0 0,0 0 0 0 0,0 0 0 0 0,-1-1 0 0 0,1 1 0 0 0,0 0 0 0 0,0 0 0 0 0,0-1 0 0 0,0 1 0 0 0,0 0 0 0 0,0 0 0 0 0,0 0 0 0 0,0-1 0 0 0,0 1 0 0 0,0 0 0 0 0,0 0 0 0 0,0-1 0 0 0,1 1 0 0 0,-1 0 0 0 0,0 0 0 0 0,0 0 0 0 0,0-1 0 0 0,6-26-1670 0 0,11-3-8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2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1 13823 0 0,'0'0'1062'0'0,"-3"2"-513"0"0,-13 17 866 0 0,0 0 0 0 0,-19 33 1 0 0,3-3-609 0 0,-117 183 180 0 0,13 11 321 0 0,7-14-504 0 0,0 19-368 0 0,64-110-251 0 0,-23 62-1260 0 0,65-145-1827 0 0,22-53 1666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2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449 169 8287 0 0,'0'0'639'0'0,"3"0"-415"0"0,20-7-735 0 0,46-18 12024 0 0,-39 12-10711 0 0,-9 3-779 0 0,-19 7-21 0 0,0 1 6 0 0,1-2 40 0 0,6-14 28 0 0,-9 12-34 0 0,-1 2-8 0 0,1 1-4 0 0,0 1-1 0 0,-1-1 1 0 0,1 0-1 0 0,-1 0 1 0 0,0 1-1 0 0,0-1 1 0 0,0 1-1 0 0,0-1 1 0 0,-1 1 0 0 0,1-1-1 0 0,-1 1 1 0 0,1 0-1 0 0,-1 0 1 0 0,0 0-1 0 0,0 0 1 0 0,0 0-1 0 0,0 0 1 0 0,0 0-1 0 0,0 0 1 0 0,-1 1-1 0 0,1-1 1 0 0,-5-1-1 0 0,-1-1 28 0 0,-1 0-1 0 0,0 1 0 0 0,0-1 0 0 0,1 2 0 0 0,-16-3 0 0 0,15 4-47 0 0,-1 0 1 0 0,0 1-1 0 0,1 0 0 0 0,-1 1 0 0 0,1 0 0 0 0,-11 2 0 0 0,-3 3-11 0 0,-30 11 0 0 0,33-9 2 0 0,0 1 1 0 0,1 1-1 0 0,-26 17 0 0 0,-48 43-13 0 0,77-57 1 0 0,1 1-1 0 0,0 0 1 0 0,2 1 0 0 0,-1 1-1 0 0,2 0 1 0 0,0 1-1 0 0,1 0 1 0 0,0 0 0 0 0,-15 38-1 0 0,24-50 20 0 0,1 1-1 0 0,-1-1 0 0 0,1 1 1 0 0,-1 0-1 0 0,2-1 0 0 0,-1 1 1 0 0,1 0-1 0 0,0 0 0 0 0,0 0 1 0 0,0-1-1 0 0,2 10 0 0 0,-1-11 7 0 0,1-1 0 0 0,-1 1 0 0 0,1-1 0 0 0,-1 1 0 0 0,1-1 0 0 0,0 0 0 0 0,0 0 0 0 0,0 0 0 0 0,1 0 0 0 0,-1 0 0 0 0,1 0 0 0 0,-1-1 0 0 0,1 1 0 0 0,0-1 0 0 0,0 0 0 0 0,0 0 0 0 0,0 0 0 0 0,7 3 0 0 0,-1-2 25 0 0,0 1 0 0 0,0-1 0 0 0,0-1 0 0 0,1 0-1 0 0,-1 0 1 0 0,1-1 0 0 0,-1 0 0 0 0,1-1 0 0 0,13-1 0 0 0,-7 0 16 0 0,0-1 0 0 0,-1-1 0 0 0,1 0 0 0 0,29-12 0 0 0,-39 13-100 0 0,-1 0 0 0 0,1-1 0 0 0,-1 0-1 0 0,0 0 1 0 0,0-1 0 0 0,0 1 0 0 0,-1-1 0 0 0,1 0 0 0 0,-1 0-1 0 0,6-8 1 0 0,4-11-2415 0 0,-5-3-3326 0 0,-6 10 3707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23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0 337 9671 0 0,'2'2'748'0'0,"2"1"-695"0"0,-1-1 1 0 0,0 1-1 0 0,0 0 0 0 0,0 0 0 0 0,-1 0 0 0 0,5 6 0 0 0,-6-7 287 0 0,0-1 1 0 0,0 1-1 0 0,0-1 0 0 0,0 1 0 0 0,1-1 0 0 0,-1 0 0 0 0,0 0 0 0 0,1 1 0 0 0,2 0 1 0 0,21 20 8098 0 0,-23-22-8388 0 0,0 0-1 0 0,0-1 0 0 0,0 1 0 0 0,1-1 0 0 0,-1 0 0 0 0,0 1 0 0 0,0-1 0 0 0,-1 0 0 0 0,1 0 0 0 0,0 0 0 0 0,0 0 0 0 0,2-2 0 0 0,18-18 146 0 0,-20 20-169 0 0,56-57 32 0 0,173-161 79 0 0,-211 204-180 0 0,41-25-1 0 0,-49 33 26 0 0,1 1 0 0 0,-1 0-1 0 0,1 1 1 0 0,1 1-1 0 0,13-4 1 0 0,-26 8 14 0 0,0 0 1 0 0,0 0-1 0 0,1-1 1 0 0,-1 1-1 0 0,0 0 0 0 0,0 0 1 0 0,1 0-1 0 0,-1 0 1 0 0,0 0-1 0 0,0 1 1 0 0,0-1-1 0 0,1 0 0 0 0,1 1 1 0 0,-2 0 9 0 0,1 1 1 0 0,-1-1-1 0 0,1 0 1 0 0,-1 1-1 0 0,1 0 1 0 0,-1-1-1 0 0,0 1 1 0 0,0-1-1 0 0,0 1 0 0 0,0 0 1 0 0,0 0-1 0 0,0 0 1 0 0,-1 0-1 0 0,1 0 1 0 0,-1-1-1 0 0,1 1 1 0 0,0 3-1 0 0,0 3 27 0 0,0 0 0 0 0,-1 0 0 0 0,0 10 0 0 0,-1-2 34 0 0,0-1-1 0 0,-2 1 1 0 0,0 0-1 0 0,-1-1 0 0 0,-8 24 1 0 0,-39 69 184 0 0,27-59-194 0 0,4-1-42 0 0,14-24-37 0 0,6-20-52 0 0,1-1-36 0 0,-1-1-139 0 0,3-1 80 0 0,0-1-1 0 0,0 0 1 0 0,0 1-1 0 0,-1-1 1 0 0,1-1-1 0 0,0 1 0 0 0,0 0 1 0 0,0-1-1 0 0,-1 1 1 0 0,1-1-1 0 0,0 0 1 0 0,-1 0-1 0 0,5-2 1 0 0,22-10-1854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2:0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40 1839 0 0,'0'2'2751'0'0,"0"2"-1362"0"0,-1 1 0 0 0,0-1 0 0 0,1 1 0 0 0,-1-1 0 0 0,-3 7 0 0 0,-21 42 1618 0 0,14-30-2319 0 0,-5 8 81 0 0,6-12-213 0 0,-9 21 1 0 0,19-38 557 0 0,1-4-1034 0 0,0 0 0 0 0,0-1 0 0 0,0 1 0 0 0,0 0 0 0 0,0 1 0 0 0,0-1 0 0 0,1 0 0 0 0,-1 0 0 0 0,3-1 0 0 0,2-5 15 0 0,14-23-52 0 0,-10 13 3 0 0,2 1 0 0 0,18-22 0 0 0,-26 35-39 0 0,1-1-1 0 0,0 1 0 0 0,0-1 1 0 0,0 1-1 0 0,0 1 0 0 0,1-1 1 0 0,0 1-1 0 0,0 0 0 0 0,-1 0 1 0 0,2 1-1 0 0,9-4 0 0 0,15-2 36 0 0,-5 1 174 0 0,40-6 0 0 0,-56 12-177 0 0,-1 1 1 0 0,1 0-1 0 0,0 0 1 0 0,-1 0-1 0 0,1 2 1 0 0,-1-1-1 0 0,1 1 1 0 0,9 3-1 0 0,-17-5-3 0 0,1 0-17 0 0,10 9 201 0 0,-12-8-219 0 0,1-1 0 0 0,-1 1 0 0 0,0 0 0 0 0,0 0 0 0 0,1 0 0 0 0,-1 0 0 0 0,0 0 0 0 0,0 0 0 0 0,0 0-1 0 0,0 0 1 0 0,0 1 0 0 0,0-1 0 0 0,0 0 0 0 0,0 1 0 0 0,-1-1 0 0 0,1 0 0 0 0,-1 1 0 0 0,2 1 0 0 0,-1 2-3 0 0,1-1 2 0 0,-1 0 0 0 0,0 0 0 0 0,0 0 0 0 0,0 1 0 0 0,0-1 0 0 0,-1 0 0 0 0,1 0 0 0 0,-1 1 0 0 0,0-1 0 0 0,0 0 0 0 0,-1 0 0 0 0,1 1 0 0 0,-1-1 0 0 0,0 0 0 0 0,0 0 0 0 0,-1 0 0 0 0,-2 6 0 0 0,3-7-8 0 0,0-1 0 0 0,0 1 0 0 0,-1-1 0 0 0,1 0 0 0 0,-1 1 0 0 0,1-1 0 0 0,-1 0 0 0 0,-2 2 0 0 0,-11 15-60 0 0,-13 17-100 0 0,27-35 82 0 0,12-2-197 0 0,-3 0 276 0 0,-1-1 0 0 0,0 0 0 0 0,1 0 1 0 0,-1-1-1 0 0,0 0 0 0 0,0 0 0 0 0,-1-1 0 0 0,1 0 0 0 0,-1 0 1 0 0,9-8-1 0 0,2-3-249 0 0,-1-1 1 0 0,16-22 0 0 0,-22 26 45 0 0,4-4-136 0 0,0 1 0 0 0,1 0 0 0 0,21-16 0 0 0,-28 27 334 0 0,1 0 1 0 0,-1 0-1 0 0,1 1 0 0 0,-1 0 1 0 0,1 1-1 0 0,0-1 0 0 0,12 0 0 0 0,-7 0 10 0 0,8-1 614 0 0,0 0 1 0 0,1 1-1 0 0,-1 2 0 0 0,27 1 1 0 0,-48 0-594 0 0,0 0 1 0 0,0 1 0 0 0,0-1 0 0 0,-1 0 0 0 0,1 1 0 0 0,0-1 0 0 0,-1 1 0 0 0,1 0-1 0 0,0-1 1 0 0,-1 1 0 0 0,1 0 0 0 0,0-1 0 0 0,-1 1 0 0 0,1 0 0 0 0,-1-1 0 0 0,1 2-1 0 0,8 14 68 0 0,-8-14-88 0 0,1 3 16 0 0,0 1-1 0 0,-1-1 0 0 0,1 0 0 0 0,-1 1 0 0 0,0-1 0 0 0,0 1 0 0 0,-1 0 0 0 0,0-1 1 0 0,0 1-1 0 0,0-1 0 0 0,0 1 0 0 0,-1-1 0 0 0,-2 8 0 0 0,-3 9 30 0 0,-16 42 0 0 0,10-33-2 0 0,0 3 49 0 0,11-32-16 0 0,-2 9 189 0 0,6 20-198 0 0,2-21-1196 0 0,-4-8 431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2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184 126 12439 0 0,'-2'3'958'0'0,"-26"59"241"0"0,13-19 2735 0 0,14-29-1799 0 0,2-11-1891 0 0,-1-1 280 0 0,2 1-63 0 0,3-1-302 0 0,-1 1 0 0 0,1-1 1 0 0,-1 0-1 0 0,1 0 0 0 0,0 0 1 0 0,0-1-1 0 0,0 0 0 0 0,0 0 0 0 0,0 0 1 0 0,0 0-1 0 0,0-1 0 0 0,0 0 1 0 0,0 0-1 0 0,0 0 0 0 0,9-2 0 0 0,7-2 299 0 0,0-1-1 0 0,31-12 0 0 0,2-5 15 0 0,89-51 1 0 0,-92 46-476 0 0,-30 15-201 0 0,-1 0 0 0 0,-1-2 0 0 0,0 0-1 0 0,21-21 1 0 0,-40 35 186 0 0,1-1 0 0 0,-1 1 1 0 0,1-1-1 0 0,-1 1 0 0 0,0-1 0 0 0,1 0 0 0 0,-1 1 1 0 0,0-1-1 0 0,1 0 0 0 0,-1 1 0 0 0,0-1 0 0 0,0 0 1 0 0,0 1-1 0 0,0-1 0 0 0,0 0 0 0 0,0 1 0 0 0,0-1 0 0 0,0 0 1 0 0,0-1-1 0 0,0-1-146 0 0,-3 1 20 0 0,-1 0 132 0 0,-1-1 1 0 0,0 1-1 0 0,1 0 1 0 0,-1 0-1 0 0,0 1 0 0 0,0-1 1 0 0,0 1-1 0 0,0 0 0 0 0,0 0 1 0 0,-1 1-1 0 0,1 0 0 0 0,0 0 1 0 0,0 0-1 0 0,0 0 1 0 0,0 1-1 0 0,-1 0 0 0 0,-7 2 1 0 0,-8 3-16 0 0,1 0 1 0 0,-39 19 0 0 0,16-4 3 0 0,1 2 0 0 0,0 1-1 0 0,2 3 1 0 0,1 1 0 0 0,2 2-1 0 0,0 1 1 0 0,2 2 0 0 0,2 1 0 0 0,1 2-1 0 0,-37 55 1 0 0,63-82 21 0 0,0 0-1 0 0,1 1 1 0 0,0-1 0 0 0,1 1-1 0 0,0 0 1 0 0,0 0 0 0 0,-2 16-1 0 0,5-22 2 0 0,0 0-1 0 0,1 1 1 0 0,0-1-1 0 0,0 0 0 0 0,0 1 1 0 0,1-1-1 0 0,-1 1 0 0 0,1-1 1 0 0,0 0-1 0 0,0 0 0 0 0,1 1 1 0 0,-1-1-1 0 0,1 0 0 0 0,0 0 1 0 0,0 0-1 0 0,0-1 0 0 0,0 1 1 0 0,1 0-1 0 0,0-1 0 0 0,5 6 1 0 0,-2-3-5 0 0,1-1 1 0 0,0 0-1 0 0,0 0 0 0 0,0 0 1 0 0,1-1-1 0 0,0 0 1 0 0,0-1-1 0 0,0 1 0 0 0,0-1 1 0 0,0-1-1 0 0,0 0 0 0 0,1 0 1 0 0,11 1-1 0 0,8-1-18 0 0,0-1-1 0 0,51-5 1 0 0,86-23-1510 0 0,-122 17-23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2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697 175 10591 0 0,'0'0'819'0'0,"2"-2"-534"0"0,26-44 3505 0 0,-3 9-338 0 0,-23 33-3346 0 0,-2 1-87 0 0,1 1-1 0 0,-1-1 1 0 0,0 0-1 0 0,0 0 1 0 0,0 0-1 0 0,0 0 0 0 0,0 1 1 0 0,-1-1-1 0 0,1 0 1 0 0,-1 0-1 0 0,0 1 1 0 0,0-1-1 0 0,0 0 1 0 0,0 1-1 0 0,0-1 1 0 0,-1 1-1 0 0,1-1 0 0 0,-1 1 1 0 0,1 0-1 0 0,-1-1 1 0 0,0 1-1 0 0,0 0 1 0 0,-3-2-1 0 0,1 1 21 0 0,0 0-1 0 0,0 1 1 0 0,-1 0 0 0 0,1 0-1 0 0,-1 0 1 0 0,1 0 0 0 0,-1 1-1 0 0,0 0 1 0 0,1 0 0 0 0,-8-1-1 0 0,3 1-43 0 0,1 1-1 0 0,-1 1 1 0 0,0-1-1 0 0,1 1 1 0 0,-1 1-1 0 0,1-1 0 0 0,-1 2 1 0 0,1-1-1 0 0,-14 7 1 0 0,-6 4-40 0 0,-35 22 0 0 0,55-30 38 0 0,-30 20-61 0 0,2 0-1 0 0,-50 47 1 0 0,-57 71-47 0 0,112-110 115 0 0,-41 55 0 0 0,62-73 0 0 0,0 1 0 0 0,1 0 0 0 0,0 0 0 0 0,1 1 0 0 0,1 0 0 0 0,-7 27 0 0 0,13-41 8 0 0,1-1-1 0 0,-1 1 0 0 0,0 0 1 0 0,1 0-1 0 0,0-1 1 0 0,0 1-1 0 0,0 0 0 0 0,0 0 1 0 0,0 0-1 0 0,0-1 1 0 0,1 1-1 0 0,-1 0 1 0 0,1 0-1 0 0,0-1 0 0 0,0 1 1 0 0,0 0-1 0 0,0-1 1 0 0,0 1-1 0 0,1-1 0 0 0,-1 1 1 0 0,1-1-1 0 0,-1 0 1 0 0,1 0-1 0 0,0 0 0 0 0,0 0 1 0 0,0 0-1 0 0,0 0 1 0 0,1 0-1 0 0,-1-1 1 0 0,0 1-1 0 0,1-1 0 0 0,-1 1 1 0 0,6 1-1 0 0,0 0 45 0 0,1-1 0 0 0,-1 1-1 0 0,1-2 1 0 0,0 1 0 0 0,0-1 0 0 0,0 0-1 0 0,0-1 1 0 0,0 0 0 0 0,13-2 0 0 0,5-3 92 0 0,-1 0 1 0 0,0-2 0 0 0,37-15 0 0 0,72-38 54 0 0,-111 49-274 0 0,-1-2 0 0 0,-1-1 0 0 0,0-1 0 0 0,-1-1 0 0 0,0-1 0 0 0,-1 0-1 0 0,-1-2 1 0 0,21-26 0 0 0,-39 43 82 0 0,2-1 55 0 0,0-1 1 0 0,0 0-1 0 0,0 0 0 0 0,-1 0 1 0 0,1 0-1 0 0,-1 0 1 0 0,0-1-1 0 0,2-7 0 0 0,-17 17 184 0 0,8-1-240 0 0,0 0 0 0 0,1 0 1 0 0,-1 0-1 0 0,1 0 1 0 0,-1 1-1 0 0,-6 9 1 0 0,-18 34 22 0 0,26-43-396 0 0,1 0 0 0 0,0 0-1 0 0,0 0 1 0 0,0 0 0 0 0,1 1-1 0 0,-1-1 1 0 0,0 8 0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2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0 822 20015 0 0,'0'0'2236'0'0,"2"-3"-1667"0"0,10-30 537 0 0,2 0 0 0 0,21-37 0 0 0,46-61-70 0 0,-55 92-940 0 0,2 1 0 0 0,1 1 1 0 0,49-47-1 0 0,49-48-1122 0 0,21-19-3160 0 0,-145 147 4015 0 0,44-34-2179 0 0,-42 34 1976 0 0,1 0 0 0 0,0 1 0 0 0,0 0 0 0 0,0 0 0 0 0,0 0 1 0 0,10-3-1 0 0,0 3-612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2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9 358 9151 0 0,'16'51'677'0'0,"20"67"-308"0"0,-2-22 2059 0 0,-34-93-618 0 0,-1-1-1100 0 0,0 0-487 0 0,-3 9 1016 0 0,1-10-395 0 0,-1-1-595 0 0,1 1-1 0 0,-1 0 1 0 0,1-1-1 0 0,-1 0 0 0 0,0 1 1 0 0,1-2-1 0 0,-1 1 1 0 0,0 0-1 0 0,1-1 1 0 0,-1 1-1 0 0,-4-3 1 0 0,6 3-95 0 0,0-1 1 0 0,0 0-1 0 0,0 0 1 0 0,0-1 0 0 0,0 1-1 0 0,0 0 1 0 0,0-1-1 0 0,1 1 1 0 0,-1-1 0 0 0,0 1-1 0 0,1-1 1 0 0,0 0-1 0 0,-1 0 1 0 0,1 1 0 0 0,0-1-1 0 0,0 0 1 0 0,0 0-1 0 0,0 0 1 0 0,0-1 0 0 0,-1-2-1 0 0,0-4 75 0 0,1 0 0 0 0,0 1-1 0 0,1-1 1 0 0,0 1 0 0 0,0-1 0 0 0,1 0-1 0 0,0 1 1 0 0,0-1 0 0 0,1 1 0 0 0,0-1-1 0 0,5-12 1 0 0,1 0 73 0 0,2-1 0 0 0,0 2-1 0 0,15-23 1 0 0,-2 8-39 0 0,1 1-1 0 0,36-38 1 0 0,-40 51-232 0 0,0 1 0 0 0,2 2 1 0 0,0 0-1 0 0,30-19 0 0 0,139-64-285 0 0,-140 76-1328 0 0,-49 24 413 0 0</inkml:trace>
  <inkml:trace contextRef="#ctx0" brushRef="#br0" timeOffset="1">1144 97 21335 0 0,'0'0'2319'0'0,"-2"3"-2061"0"0,-214 358 1461 0 0,190-318-1564 0 0,11-19-373 0 0,-16 35 0 0 0,29-57-634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2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 12439 0 0,'0'0'1328'0'0,"-4"-13"3592"0"0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2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5 261 14279 0 0,'-4'-92'2646'0'0,"4"81"-2105"0"0,1-24 3479 0 0,0 33-3368 0 0,-1 2-618 0 0,1 0 0 0 0,-1 0 0 0 0,0 0 0 0 0,0-1 0 0 0,1 1 0 0 0,-1 0 0 0 0,0 0 0 0 0,0 0 0 0 0,1 0 0 0 0,-1 0 1 0 0,0-1-1 0 0,0 1 0 0 0,0 0 0 0 0,1 0 0 0 0,-1 0 0 0 0,0-1 0 0 0,0 1 0 0 0,0 0 0 0 0,1 0 0 0 0,-1-1 0 0 0,0 1 0 0 0,0 0 0 0 0,0 0 0 0 0,0-1 0 0 0,0 1 0 0 0,0-1 0 0 0,0 1-6 0 0,0 0 0 0 0,1 0-1 0 0,-1-1 1 0 0,0 1 0 0 0,0 0-1 0 0,0 0 1 0 0,0-1-1 0 0,0 1 1 0 0,0 0 0 0 0,1 0-1 0 0,-1-1 1 0 0,0 1 0 0 0,0 0-1 0 0,0 0 1 0 0,1 0-1 0 0,-1-1 1 0 0,0 1 0 0 0,0 0-1 0 0,0 0 1 0 0,1 0-1 0 0,-1 0 1 0 0,0-1 0 0 0,0 1-1 0 0,1 0 1 0 0,-1 0 0 0 0,1 0-1 0 0,0 0-4 0 0,1 1-1 0 0,-1-1 1 0 0,1 0-1 0 0,-1 1 1 0 0,1-1-1 0 0,-1 1 1 0 0,0 0-1 0 0,1 0 1 0 0,-1-1-1 0 0,0 1 1 0 0,0 0-1 0 0,1 0 0 0 0,-1 0 1 0 0,0 0-1 0 0,0 0 1 0 0,0 0-1 0 0,0 1 1 0 0,1 1-1 0 0,14 24 115 0 0,-11-13-88 0 0,0 1 0 0 0,-1 0 0 0 0,0-1 0 0 0,-2 1 0 0 0,1 0 0 0 0,-2 0 0 0 0,0 21 0 0 0,-12 108 132 0 0,7-115-165 0 0,-32 175 309 0 0,19-118-175 0 0,15-76-72 0 0,-5 35 1452 0 0,9-47-1373 0 0,83-95 436 0 0,-1-1-307 0 0,207-182-563 0 0,-39 68-874 0 0,-225 191 234 0 0,57-35-1 0 0,-63 44-1315 0 0,38-15 0 0 0,-43 21 150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2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19 3223 0 0,'0'3'240'0'0,"4"60"1503"0"0,-4-39 2863 0 0,1 1 1 0 0,7 31 0 0 0,-6-48-3343 0 0,0 1 0 0 0,1-1 0 0 0,7 15 1 0 0,-7-17-1338 0 0,0-1 0 0 0,1 1 0 0 0,-1-1 0 0 0,1 0 0 0 0,1 0 0 0 0,4 5 0 0 0,-4-6 187 0 0,0 0 0 0 0,1-1 0 0 0,-1 1 0 0 0,1-1 0 0 0,0 0 0 0 0,0-1 0 0 0,0 1 0 0 0,0-1 0 0 0,0 0 0 0 0,1-1 0 0 0,-1 1 0 0 0,1-1 0 0 0,-1-1 0 0 0,1 1 0 0 0,8-1 0 0 0,9-2 290 0 0,0 0 0 0 0,40-9-1 0 0,-52 8-367 0 0,-1-1 0 0 0,1 0-1 0 0,-1 0 1 0 0,0-1 0 0 0,0-1 0 0 0,0 0-1 0 0,18-14 1 0 0,-9 5 31 0 0,-1-2 1 0 0,30-33-1 0 0,-43 43-131 0 0,-1 0-1 0 0,0 0 0 0 0,-1 0 1 0 0,1-1-1 0 0,-1 1 1 0 0,6-17-1 0 0,-9 20 31 0 0,0 0 0 0 0,1 0 0 0 0,-2 0 0 0 0,1 0 0 0 0,0 0-1 0 0,-1 0 1 0 0,0 0 0 0 0,0-1 0 0 0,0 1 0 0 0,0 0 0 0 0,-1 0 0 0 0,1 0 0 0 0,-1 0-1 0 0,0 0 1 0 0,0 0 0 0 0,-3-6 0 0 0,2 8-1 0 0,1 0 0 0 0,-1 0 0 0 0,1 1 1 0 0,-1-1-1 0 0,0 1 0 0 0,1-1 0 0 0,-1 1 0 0 0,0-1 0 0 0,0 1 0 0 0,0 0 0 0 0,0 0 1 0 0,0 0-1 0 0,0 0 0 0 0,-1 0 0 0 0,1 1 0 0 0,0-1 0 0 0,0 1 0 0 0,-1-1 0 0 0,1 1 0 0 0,0 0 1 0 0,0 0-1 0 0,-1 0 0 0 0,-2 0 0 0 0,-8 1-24 0 0,0 0 0 0 0,-25 7 0 0 0,27-6 25 0 0,-16 4 27 0 0,1 2 0 0 0,0 0 0 0 0,0 2-1 0 0,1 1 1 0 0,0 1 0 0 0,1 1 0 0 0,-41 29 0 0 0,33-18 124 0 0,1 2-1 0 0,-52 56 1 0 0,64-60-6 0 0,1 1-1 0 0,1 1 1 0 0,1 0-1 0 0,-22 46 0 0 0,33-60-100 0 0,1 1 0 0 0,0-1 0 0 0,1 1 0 0 0,0 0 0 0 0,1 0 0 0 0,0 0-1 0 0,0 0 1 0 0,1 16 0 0 0,1-23-28 0 0,0 1 0 0 0,1-1 0 0 0,-1 0 0 0 0,1 1 0 0 0,0-1 0 0 0,0 0 0 0 0,1 1 0 0 0,-1-1 0 0 0,1 0 0 0 0,0 0 0 0 0,0 0 0 0 0,1-1 0 0 0,-1 1 0 0 0,1 0 0 0 0,-1-1 0 0 0,1 1 0 0 0,0-1 0 0 0,1 0 0 0 0,-1 0 0 0 0,0 0 0 0 0,1-1 0 0 0,0 1-1 0 0,7 3 1 0 0,-3-2-300 0 0,-1-1-1 0 0,2 0 0 0 0,-1-1 1 0 0,13 3-1 0 0,16-1-5665 0 0,-1-5-1740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2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71 19295 0 0,'2'-3'884'0'0,"0"1"-581"0"0,1-2-19 0 0,5-19 299 0 0,-8 22-541 0 0,1 0 1 0 0,-1 0-1 0 0,1 0 1 0 0,-1 0-1 0 0,0 0 1 0 0,0 0 0 0 0,1 0-1 0 0,-1 0 1 0 0,0 0-1 0 0,0 0 1 0 0,0 0-1 0 0,0 0 1 0 0,0 0 0 0 0,0 0-1 0 0,0 0 1 0 0,-1 0-1 0 0,1 0 1 0 0,0 0-1 0 0,-1 0 1 0 0,1 0 0 0 0,0 0-1 0 0,-1 1 1 0 0,1-1-1 0 0,-1 0 1 0 0,1 0-1 0 0,-1 0 1 0 0,0 0 0 0 0,1 1-1 0 0,-1-1 1 0 0,0 0-1 0 0,0 1 1 0 0,1-1-1 0 0,-1 0 1 0 0,0 1-1 0 0,0-1 1 0 0,0 1 0 0 0,0-1-1 0 0,0 1 1 0 0,0 0-1 0 0,1-1 1 0 0,-3 1-1 0 0,-4-2 34 0 0,0 1 0 0 0,0 0-1 0 0,0 1 1 0 0,0-1-1 0 0,0 1 1 0 0,0 1-1 0 0,-1-1 1 0 0,1 1-1 0 0,-12 4 1 0 0,-5 2 150 0 0,-32 14-1 0 0,17-6-37 0 0,1 2 0 0 0,0 2 0 0 0,-62 42 0 0 0,93-56-185 0 0,1 0 0 0 0,-1 1 0 0 0,1 0 0 0 0,1 0 0 0 0,-1 1 0 0 0,1-1-1 0 0,0 1 1 0 0,0 1 0 0 0,1-1 0 0 0,-4 8 0 0 0,6-10-1 0 0,1-1-1 0 0,-1 0 1 0 0,1 1-1 0 0,0-1 1 0 0,0 1-1 0 0,1 0 1 0 0,-1-1-1 0 0,1 1 1 0 0,0-1-1 0 0,0 1 1 0 0,1 0-1 0 0,-1-1 1 0 0,1 1-1 0 0,0-1 1 0 0,0 1-1 0 0,1-1 1 0 0,-1 1 0 0 0,1-1-1 0 0,0 0 1 0 0,2 4-1 0 0,9 12-67 0 0,1-2 0 0 0,1 0 0 0 0,17 17-1 0 0,-16-18-12 0 0,0 1-1 0 0,-1 0 0 0 0,14 24 0 0 0,16 45-55 0 0,-19-36 317 0 0,-16-31 114 0 0,-1 1 1 0 0,0-1-1 0 0,10 43 1 0 0,-17-53-197 0 0,0-1 1 0 0,0 1-1 0 0,-1-1 1 0 0,-1 1 0 0 0,0 0-1 0 0,0-1 1 0 0,-1 1 0 0 0,0 0-1 0 0,-1-1 1 0 0,1 1-1 0 0,-7 14 1 0 0,6-20-71 0 0,0 1 0 0 0,-1-1-1 0 0,0 0 1 0 0,0 0 0 0 0,0 0-1 0 0,0-1 1 0 0,-1 1 0 0 0,1-1 0 0 0,-1 0-1 0 0,0 0 1 0 0,0 0 0 0 0,0 0 0 0 0,0-1-1 0 0,-8 4 1 0 0,-3 1 93 0 0,-2-1 1 0 0,-29 8-1 0 0,7-7-195 0 0,-1-1 0 0 0,0-1 0 0 0,1-3 0 0 0,-78-5 0 0 0,100 3 5 0 0,-1-2-1 0 0,1 0 1 0 0,-1-1-1 0 0,1-1 1 0 0,0 0 0 0 0,-24-11-1 0 0,39 14 3 0 0,1 1 0 0 0,-1-1 0 0 0,0 0 0 0 0,1 0 0 0 0,-1 0 0 0 0,1 0 0 0 0,0 0 0 0 0,-1 0 0 0 0,1-1 0 0 0,0 1 0 0 0,0 0 0 0 0,0-1 0 0 0,0 1-1 0 0,0-1 1 0 0,0 1 0 0 0,0-1 0 0 0,0 1 0 0 0,0-1 0 0 0,1 0 0 0 0,-1 1 0 0 0,1-1 0 0 0,-1-3 0 0 0,3-20-1463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2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13359 0 0,'0'0'12369'0'0,"-1"3"-11645"0"0,-2 7-98 0 0,3-8 1008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53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37 4607 0 0,'2'-1'208'0'0,"4"-3"-45"0"0,-2 1-105 0 0,-1 0-1 0 0,1-1 1 0 0,0 1-1 0 0,-1-1 1 0 0,8-10 10714 0 0,-20 14-9148 0 0,-1 3-1367 0 0,1 1 0 0 0,0-1 1 0 0,0 1-1 0 0,0 1 0 0 0,0-1 1 0 0,1 2-1 0 0,0-1 0 0 0,-11 10 1 0 0,4-3-181 0 0,7-6-64 0 0,0 1-1 0 0,1 0 1 0 0,0 1-1 0 0,0-1 1 0 0,1 1-1 0 0,0 1 1 0 0,0-1-1 0 0,-8 19 1 0 0,-1 6-20 0 0,-13 43 0 0 0,2-3 12 0 0,23-66-5 0 0,-77 167 0 0 0,25-75-209 0 0,-90 119 0 0 0,120-184 318 0 0,1 0 723 0 0,-48 51 1 0 0,70-98-430 0 0,1-12-108 0 0,0 10-236 0 0,0 0 0 0 0,-1-1-1 0 0,-1 1 1 0 0,-6-19 0 0 0,9 32-27 0 0,-1-1-1 0 0,1 1 0 0 0,-1 0 0 0 0,0-1 1 0 0,0 1-1 0 0,0 0 0 0 0,0 0 1 0 0,0 0-1 0 0,-1 0 0 0 0,1 0 1 0 0,-1 0-1 0 0,1 0 0 0 0,-3-2 1 0 0,-3 0 37 0 0,5 3-28 0 0,2-1-78 0 0,13-46-113 0 0,-11 40-174 0 0,0 1 0 0 0,0-1 0 0 0,0 1 0 0 0,-1-1 0 0 0,0 1 0 0 0,-1-16 0 0 0,0 20 158 0 0,-1 0 0 0 0,1-1 1 0 0,-1 1-1 0 0,0 0 0 0 0,0 0 1 0 0,0 0-1 0 0,0 0 0 0 0,-1 0 1 0 0,1 0-1 0 0,-1 1 1 0 0,0-1-1 0 0,0 0 0 0 0,0 1 1 0 0,0-1-1 0 0,0 1 0 0 0,0 0 1 0 0,-1 0-1 0 0,1 0 0 0 0,-1 0 1 0 0,0 0-1 0 0,-4-2 1 0 0,5 3-250 0 0,0 0-8 0 0,-11 0-1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07:2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0,'0'0'12076'0'0,"2"2"-11885"0"0,16 13 257 0 0,-14-11-381 0 0,1-1 1 0 0,-1 1 0 0 0,0 0 0 0 0,0 0-1 0 0,0 1 1 0 0,0-1 0 0 0,-1 1 0 0 0,0-1-1 0 0,4 9 1 0 0,5 15 61 0 0,-2 2-1 0 0,-1-1 0 0 0,-1 1 1 0 0,6 60-1 0 0,0 131 159 0 0,-13-200-248 0 0,3 912 727 0 0,-21-650-204 0 0,12 183-926 0 0,5-451 43 0 0,0-12-60 0 0,4-4-2005 0 0,-3 1 2315 0 0,0-1 0 0 0,0 1 0 0 0,0 0 0 0 0,0-1 0 0 0,0 1 1 0 0,0-1-1 0 0,0 0 0 0 0,0 1 0 0 0,0-1 0 0 0,1-1 0 0 0,-1 1-30 0 0,12-14-550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5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7367 0 0,'1'-1'334'0'0,"2"-8"-253"0"0,-1 1-1 0 0,1-1 1 0 0,-1 1 0 0 0,-1-1 0 0 0,4-24 15682 0 0,-4 38-16134 0 0,1-1 0 0 0,0 0 0 0 0,-1 0-1 0 0,1 0 1 0 0,1 0 0 0 0,-1 0-1 0 0,1 0 1 0 0,-1 0 0 0 0,1-1 0 0 0,0 1-1 0 0,0-1 1 0 0,0 0 0 0 0,1 0-1 0 0,-1 0 1 0 0,1-1 0 0 0,8 5 0 0 0,15 3-1803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5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148 152 5527 0 0,'0'0'14618'0'0,"-1"2"-14164"0"0,-6 14-102 0 0,-16 41 227 0 0,-15 48-483 0 0,14-41-51 0 0,9-24-45 0 0,7-21 0 0 0,1 0 0 0 0,0 0 0 0 0,2 0 0 0 0,0 1 0 0 0,-2 20 0 0 0,7-37 0 0 0,0 0 0 0 0,0 0 0 0 0,0 0 0 0 0,0 0 0 0 0,0 0 0 0 0,1 0 0 0 0,-1 0 0 0 0,1 0 0 0 0,0 0 0 0 0,0 0 0 0 0,0 0 0 0 0,0 0 0 0 0,1-1 0 0 0,-1 1 0 0 0,3 3 0 0 0,-3-4 0 0 0,1-1 0 0 0,0 1 0 0 0,0-1 0 0 0,0 0 0 0 0,0 1 0 0 0,0-1 0 0 0,0 0 0 0 0,0 0 0 0 0,0-1 0 0 0,0 1 0 0 0,0 0 0 0 0,0-1 0 0 0,1 1 0 0 0,-1-1 0 0 0,0 1 0 0 0,0-1 0 0 0,1 0 0 0 0,-1 0 0 0 0,0 0 0 0 0,0-1 0 0 0,3 1 0 0 0,7-2 3 0 0,-1-1 0 0 0,0 0 0 0 0,0 0 0 0 0,0-1 0 0 0,0 0 0 0 0,0-1-1 0 0,11-7 1 0 0,-1-1 38 0 0,0-1 1 0 0,25-22-1 0 0,-35 26-29 0 0,111-98 102 0 0,-87 73-51 0 0,40-49 1 0 0,112-165 208 0 0,-151 200-555 0 0,-35 47-11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5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476 135 10135 0 0,'23'-36'809'0'0,"8"-14"1805"0"0,-16 18 2913 0 0,-15 30-4362 0 0,1-6-231 0 0,-1 1 1032 0 0,-10 11-901 0 0,-5 6-1067 0 0,0 1 0 0 0,1 1 0 0 0,0 0 0 0 0,1 1 0 0 0,-13 15 0 0 0,-73 73 6 0 0,79-83-35 0 0,11-12-28 0 0,1 1 1 0 0,1 0-1 0 0,-1 1 0 0 0,-10 14 0 0 0,17-20-33 0 0,2-1-11 0 0,-1 1 85 0 0,1-1-1 0 0,-1 1 0 0 0,1-1 1 0 0,0 0-1 0 0,0 1 1 0 0,0-1-1 0 0,0 0 0 0 0,0 0 1 0 0,0 0-1 0 0,0 0 0 0 0,0 1 1 0 0,0-2-1 0 0,0 1 1 0 0,1 0-1 0 0,1 1 0 0 0,25 13-49 0 0,-15-9 5 0 0,11 7 55 0 0,-1 1 1 0 0,39 31-1 0 0,-52-37 24 0 0,-1 0-1 0 0,0 1 1 0 0,-1 0-1 0 0,0 1 1 0 0,0 0-1 0 0,-1 0 1 0 0,-1 0 0 0 0,9 17-1 0 0,-13-21 38 0 0,0 0 1 0 0,0-1-1 0 0,0 1 0 0 0,-1 0 0 0 0,1 0 0 0 0,-2 0 1 0 0,1 0-1 0 0,-1 0 0 0 0,0 0 0 0 0,0 0 0 0 0,0 0 0 0 0,-1 0 1 0 0,-1 6-1 0 0,0-4 10 0 0,-1 0 1 0 0,0-1 0 0 0,0 1-1 0 0,0-1 1 0 0,-1 0-1 0 0,0 0 1 0 0,-1 0 0 0 0,1-1-1 0 0,-7 7 1 0 0,1-3-18 0 0,0 0 1 0 0,-1 0-1 0 0,0-1 0 0 0,-1 0 1 0 0,0-1-1 0 0,-1 0 0 0 0,1-1 1 0 0,-1 0-1 0 0,-1-1 0 0 0,-21 6 1 0 0,1-2-5 0 0,0-2 0 0 0,-39 4 0 0 0,59-11-67 0 0,-1 0-1 0 0,1 0 1 0 0,0-2 0 0 0,-1 0 0 0 0,1 0-1 0 0,0-1 1 0 0,-28-9 0 0 0,39 11-39 0 0,0-1 1 0 0,1-1 0 0 0,-1 1-1 0 0,1 0 1 0 0,-1 0 0 0 0,1-1-1 0 0,0 0 1 0 0,-1 1 0 0 0,1-1-1 0 0,0 0 1 0 0,0 0 0 0 0,0 0-1 0 0,0 0 1 0 0,1-1 0 0 0,-1 1-1 0 0,1 0 1 0 0,-1-1-1 0 0,1 1 1 0 0,0-1 0 0 0,-2-4-1 0 0,2 2-688 0 0,0-1 0 0 0,0 1 0 0 0,1 0-1 0 0,0 0 1 0 0,0 0 0 0 0,0 0 0 0 0,1 0-1 0 0,-1-1 1 0 0,1 1 0 0 0,3-8 0 0 0,6-18-5986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5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69 14743 0 0,'24'-67'2642'0'0,"-24"65"-1462"0"0,-2 4 48 0 0,-5 4-878 0 0,1 0 1 0 0,0 1 0 0 0,0 0 0 0 0,0 0 0 0 0,-7 12 0 0 0,-22 46-160 0 0,16-30 63 0 0,-293 614 1058 0 0,70-115-1296 0 0,207-469-212 0 0,-2-2 0 0 0,-4-2 0 0 0,-52 63 0 0 0,88-118-127 0 0,1-1-1 0 0,-1 0 1 0 0,0 0 0 0 0,0 0 0 0 0,-9 5-1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5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165 163 11055 0 0,'-17'8'518'0'0,"-7"2"55"0"0,-34 23 1 0 0,51-29 43 0 0,1 0 0 0 0,0 1 0 0 0,0 0-1 0 0,1 0 1 0 0,0 0 0 0 0,-1 1 0 0 0,2 0-1 0 0,-1 0 1 0 0,1 0 0 0 0,-4 7 0 0 0,7-12-568 0 0,1 0 1 0 0,0-1-1 0 0,-1 1 1 0 0,1 0 0 0 0,0 0-1 0 0,-1 0 1 0 0,1 0-1 0 0,0-1 1 0 0,0 1 0 0 0,0 0-1 0 0,-1 0 1 0 0,1 0-1 0 0,0 0 1 0 0,0 0 0 0 0,1 0-1 0 0,-1 0 1 0 0,0 0-1 0 0,0-1 1 0 0,0 1 0 0 0,1 0-1 0 0,-1 0 1 0 0,0 0-1 0 0,1 0 1 0 0,-1 0 0 0 0,0-1-1 0 0,1 1 1 0 0,-1 0 0 0 0,1 0-1 0 0,0-1 1 0 0,-1 1-1 0 0,1 0 1 0 0,-1-1 0 0 0,1 1-1 0 0,0-1 1 0 0,0 1-1 0 0,-1-1 1 0 0,1 1 0 0 0,0-1-1 0 0,0 1 1 0 0,0-1-1 0 0,-1 0 1 0 0,1 0 0 0 0,0 1-1 0 0,0-1 1 0 0,0 0-1 0 0,1 0 1 0 0,4 2 109 0 0,1-1 0 0 0,-1 0 0 0 0,0-1 0 0 0,1 0 0 0 0,8 0 0 0 0,27-4 681 0 0,72-17 0 0 0,41-21-78 0 0,-110 29-563 0 0,306-90 1097 0 0,-158 39-651 0 0,6-3-1671 0 0,-197 67-132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5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396 452 5527 0 0,'0'0'2092'0'0,"3"-1"-397"0"0,34-16 654 0 0,37-23 0 0 0,-34 15-1273 0 0,-1-2 0 0 0,-1-2 0 0 0,-2-1 1 0 0,42-45-1 0 0,-71 67-844 0 0,0 1 0 0 0,-1-2 0 0 0,0 1 1 0 0,-1-1-1 0 0,0 1 0 0 0,0-2 0 0 0,3-9 1 0 0,-6 14-167 0 0,0 0 0 0 0,-1 1 0 0 0,0-1 1 0 0,0 0-1 0 0,0-1 0 0 0,0 1 1 0 0,-1 0-1 0 0,0 0 0 0 0,0 0 0 0 0,0 0 1 0 0,-1 0-1 0 0,0 0 0 0 0,0 0 1 0 0,0 0-1 0 0,-4-10 0 0 0,4 12-51 0 0,-1 1-1 0 0,1-1 1 0 0,-1 0-1 0 0,0 1 1 0 0,0-1-1 0 0,0 1 1 0 0,-1 0 0 0 0,1 0-1 0 0,-1 0 1 0 0,1 0-1 0 0,-1 0 1 0 0,1 0-1 0 0,-1 1 1 0 0,0-1-1 0 0,0 1 1 0 0,0 0 0 0 0,0 0-1 0 0,0 0 1 0 0,0 0-1 0 0,0 1 1 0 0,0-1-1 0 0,0 1 1 0 0,-1-1-1 0 0,1 1 1 0 0,-6 1 0 0 0,-3 0-39 0 0,-1 0 1 0 0,0 1 0 0 0,1 1-1 0 0,-1 0 1 0 0,-13 5 0 0 0,3 1-65 0 0,-1 1 1 0 0,1 2-1 0 0,1 0 1 0 0,-22 16-1 0 0,-80 67-414 0 0,82-61 349 0 0,-39 31-340 0 0,-88 92 0 0 0,155-142 414 0 0,-21 30-1 0 0,31-40 76 0 0,1 0 0 0 0,0 0 1 0 0,0 0-1 0 0,1 0 0 0 0,0 1 0 0 0,0-1 0 0 0,0 1 0 0 0,0-1 0 0 0,1 1 1 0 0,0 0-1 0 0,0 6 0 0 0,1-10 14 0 0,0 0 0 0 0,1 0 0 0 0,-1 0-1 0 0,1 0 1 0 0,-1 0 0 0 0,1-1 0 0 0,-1 1 0 0 0,1 0 0 0 0,0 0 0 0 0,0-1 0 0 0,0 1 0 0 0,0 0-1 0 0,0-1 1 0 0,1 1 0 0 0,-1-1 0 0 0,0 1 0 0 0,1-1 0 0 0,-1 0 0 0 0,1 0 0 0 0,-1 0 0 0 0,1 0-1 0 0,0 0 1 0 0,-1 0 0 0 0,1 0 0 0 0,0 0 0 0 0,0 0 0 0 0,0-1 0 0 0,3 1 0 0 0,3 1 29 0 0,-1 0-1 0 0,0-1 1 0 0,1 0 0 0 0,-1-1 0 0 0,1 1 0 0 0,9-2 0 0 0,2-1 58 0 0,0-2 1 0 0,0 0 0 0 0,32-11-1 0 0,54-28 160 0 0,-86 34-226 0 0,15-6-17 0 0,-1-2 0 0 0,0-1 0 0 0,-1-2 0 0 0,-1-1 0 0 0,-1-1 0 0 0,-1-2 0 0 0,44-45 0 0 0,-48 36 76 0 0,-23 30-18 0 0,-1 0 1 0 0,1 0 0 0 0,-1 0 0 0 0,0 0-1 0 0,0 0 1 0 0,0 0 0 0 0,0 0-1 0 0,0 0 1 0 0,-1 0 0 0 0,1-4-1 0 0,-1 5 410 0 0,-2 2-444 0 0,-1 0 0 0 0,1 1 0 0 0,0-1 1 0 0,-1 0-1 0 0,1 1 0 0 0,0-1 0 0 0,0 1 1 0 0,-1 0-1 0 0,1 0 0 0 0,0 0 0 0 0,-4 2 0 0 0,-2 3-37 0 0,-1-1-1 0 0,1 1 1 0 0,0 1-1 0 0,1-1 0 0 0,-12 14 1 0 0,4-3-21 0 0,-18 28 0 0 0,26-33 5 0 0,0 0-1 0 0,-7 17 0 0 0,12-23-16 0 0,-1-1 0 0 0,2 1 0 0 0,-1 0 0 0 0,1 0 0 0 0,0 0 0 0 0,0 0-1 0 0,0 0 1 0 0,1 6 0 0 0,0-9-3 0 0,1-1-1 0 0,-1 1 1 0 0,1-1 0 0 0,0 1-1 0 0,-1-1 1 0 0,1 0-1 0 0,1 1 1 0 0,-1-1 0 0 0,0 0-1 0 0,0 0 1 0 0,1 1 0 0 0,-1-1-1 0 0,1 0 1 0 0,0 0-1 0 0,2 1 1 0 0,14 11-1670 0 0,1-4-3622 0 0,1-3-1339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5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1 617 13591 0 0,'0'0'4610'0'0,"0"-2"-3517"0"0,0-7-563 0 0,1 1 1 0 0,0-1-1 0 0,1 0 1 0 0,0 1-1 0 0,0-1 0 0 0,4-7 1 0 0,24-51 860 0 0,-24 55-1118 0 0,9-17 186 0 0,1 2 0 0 0,2 0 0 0 0,39-47 0 0 0,74-63 184 0 0,-104 110-581 0 0,-24 24-64 0 0,71-67 42 0 0,-59 57-113 0 0,0 1 0 0 0,1 1 0 0 0,21-11 0 0 0,-32 19-71 0 0,1 1 0 0 0,-1 0 0 0 0,1 0 1 0 0,-1 0-1 0 0,1 1 0 0 0,0-1 0 0 0,-1 2 1 0 0,1-1-1 0 0,0 1 0 0 0,0-1 0 0 0,0 2 1 0 0,0-1-1 0 0,0 1 0 0 0,10 2 0 0 0,-8-1-564 0 0,-1 0 1 0 0,0 1-1 0 0,0 0 0 0 0,10 6 0 0 0,-10-5-1185 0 0,0 1 1 0 0,0 0-1 0 0,11 11 0 0 0,-5-1-4039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5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110 485 8287 0 0,'0'2'639'0'0,"-2"8"-256"0"0,-1 1-1 0 0,-4 12 1 0 0,0-7 1618 0 0,0 0 0 0 0,-2 0 0 0 0,1-1 0 0 0,-15 19 0 0 0,22-33-1487 0 0,-4 2 191 0 0,4-2-652 0 0,1-1 0 0 0,-1 0 0 0 0,1 1 0 0 0,-1-1 0 0 0,1 1 0 0 0,-1-1 0 0 0,1 0 0 0 0,-1 0 0 0 0,1 1 0 0 0,-1-1 0 0 0,0 0 0 0 0,1 0 0 0 0,-1 0 0 0 0,1 1 0 0 0,-1-1 0 0 0,1 0 0 0 0,-1 0 0 0 0,0 0 0 0 0,1 0 0 0 0,-1 0-1 0 0,0 0 1 0 0,1 0 0 0 0,-1-1 0 0 0,1 1 0 0 0,-1 0 0 0 0,1 0 0 0 0,-1 0 0 0 0,0-1 0 0 0,0 1 0 0 0,0-2 38 0 0,-1 1 0 0 0,0 0 0 0 0,1-1 0 0 0,0 1 0 0 0,-1-1 0 0 0,1 0 0 0 0,0 0 0 0 0,0 1 0 0 0,0-1 0 0 0,0 0 0 0 0,0 0 0 0 0,0 0 0 0 0,1 0 0 0 0,-1 0 0 0 0,1 0 0 0 0,-1-2 0 0 0,0-1 31 0 0,1 0 0 0 0,0 0 0 0 0,0 0 1 0 0,0 0-1 0 0,1 0 0 0 0,2-8 0 0 0,0 0 33 0 0,2 0 0 0 0,0 0-1 0 0,0 0 1 0 0,9-14 0 0 0,9-9 0 0 0,0 1 1 0 0,3 1-1 0 0,41-44 0 0 0,102-77-160 0 0,-139 130-194 0 0,2 2 0 0 0,0 2 0 0 0,1 1 0 0 0,56-25 0 0 0,-86 44 86 0 0,0-1 0 0 0,0 1 0 0 0,1 0 0 0 0,-1 0 0 0 0,0 0 0 0 0,1 1 0 0 0,-1-1 0 0 0,1 1 0 0 0,-1 0 0 0 0,1 0 0 0 0,-1 0 0 0 0,1 0 0 0 0,-1 1 0 0 0,1-1 0 0 0,-1 1 0 0 0,0 0 0 0 0,1 0-1 0 0,-1 0 1 0 0,0 1 0 0 0,0-1 0 0 0,4 3 0 0 0,-2-1-471 0 0,-1 1 0 0 0,0-1 0 0 0,0 1 0 0 0,0 0 0 0 0,0 0 0 0 0,-1 1 0 0 0,1-1 0 0 0,-1 1 0 0 0,0 0 0 0 0,-1-1 0 0 0,1 1 0 0 0,2 9 0 0 0,2 3-1470 0 0</inkml:trace>
  <inkml:trace contextRef="#ctx0" brushRef="#br0" timeOffset="1">863 256 5983 0 0,'0'0'464'0'0,"1"-1"-305"0"0,6-3-80 0 0,15-8 15670 0 0,-21 14-14989 0 0,-1 8-506 0 0,1 0 0 0 0,-1 0 1 0 0,-1 0-1 0 0,1 0 0 0 0,-2 0 0 0 0,0 0 1 0 0,-4 14-1 0 0,-28 69 59 0 0,15-44-183 0 0,4-12-684 0 0,-15 45 1656 0 0,20-41-3407 0 0,6-1-4580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5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0,'0'0'3880'0'0,"10"7"-2824"0"0,1 6-2440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57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6 231 15775 0 0,'0'0'727'0'0,"0"-2"-22"0"0,0 2-678 0 0,0-1 1 0 0,0 0-1 0 0,0 1 0 0 0,0-1 0 0 0,0 1 0 0 0,0-1 1 0 0,0 0-1 0 0,1 1 0 0 0,-1-1 0 0 0,0 1 0 0 0,0-1 1 0 0,1 0-1 0 0,-1 1 0 0 0,0-1 0 0 0,1 1 0 0 0,-1-1 1 0 0,0 1-1 0 0,1-1 0 0 0,-1 1 0 0 0,1 0 0 0 0,-1-1 1 0 0,1 1-1 0 0,-1-1 0 0 0,2 1 0 0 0,-1-1 121 0 0,0 0 1066 0 0,2 2-626 0 0,0 1-491 0 0,0 1 1 0 0,0 0-1 0 0,0 0 1 0 0,-1-1 0 0 0,1 2-1 0 0,-1-1 1 0 0,1 0 0 0 0,-1 0-1 0 0,0 1 1 0 0,0-1 0 0 0,-1 1-1 0 0,1 0 1 0 0,-1-1-1 0 0,1 1 1 0 0,-1 0 0 0 0,-1 0-1 0 0,1 0 1 0 0,0 0 0 0 0,-1 6-1 0 0,0 9 172 0 0,0-1 0 0 0,-2 0 0 0 0,-3 21 0 0 0,1-12 81 0 0,-15 85 341 0 0,-5 60 362 0 0,23-167-1064 0 0,0-3 9 0 0,1 0 0 0 0,0 0 0 0 0,0-1 0 0 0,0 1 0 0 0,0 0 0 0 0,1 0 0 0 0,-1-1 1 0 0,0 1-1 0 0,1 0 0 0 0,-1 0 0 0 0,1-1 0 0 0,1 3 0 0 0,-1-1 107 0 0,-1-2-94 0 0,0-1 0 0 0,0 1 0 0 0,0-1 0 0 0,1 1 0 0 0,-1 0 0 0 0,0-1 0 0 0,1 1 0 0 0,-1-1 0 0 0,0 1 0 0 0,1-1 0 0 0,-1 1 0 0 0,1-1 0 0 0,-1 0 0 0 0,1 1 0 0 0,-1-1 0 0 0,1 1 0 0 0,-1-1 0 0 0,1 0 0 0 0,-1 1 0 0 0,1-1 0 0 0,-1 0 0 0 0,1 0-1 0 0,0 1 1 0 0,-1-1 0 0 0,1 0 0 0 0,-1 0 0 0 0,1 0 0 0 0,0 0 0 0 0,-1 0 0 0 0,2 0 0 0 0,0 0 3 0 0,0 1 0 0 0,1-1 0 0 0,-1 0 0 0 0,0 0 0 0 0,0-1-1 0 0,0 1 1 0 0,4-1 0 0 0,0-3 17 0 0,0 0 0 0 0,0 0 0 0 0,0-1 0 0 0,-1 0 0 0 0,0 0 0 0 0,0 0 1 0 0,0-1-1 0 0,7-10 0 0 0,-7 9-7 0 0,100-136 106 0 0,38-47-124 0 0,-19 56-291 0 0,-94 106 167 0 0,0 2-1 0 0,50-33 1 0 0,-56 43 48 0 0,57-33-269 0 0,-70 44 90 0 0,0-1-1 0 0,0 2 1 0 0,0 0 0 0 0,1 0-1 0 0,20-3 1 0 0,-28 7-54 0 0,0 0-1 0 0,0 0 1 0 0,0 0 0 0 0,1 1-1 0 0,-1-1 1 0 0,0 1 0 0 0,0 0 0 0 0,0 0-1 0 0,0 1 1 0 0,0-1 0 0 0,6 4 0 0 0,-7-3-89 0 0,15 5-1488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07:2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91 4143 0 0,'0'0'10838'0'0,"0"-2"-10629"0"0,0 0-144 0 0,-1-2-25 0 0,-11-8 304 0 0,8 11-424 0 0,-9 1-13 0 0,1 3 12 0 0,7 0 19 0 0,-3 8 50 0 0,-5 6 4 0 0,11-11-11 0 0,0 4-7 0 0,-3 4 15 0 0,-1 14 11 0 0,3 3 0 0 0,0-18 0 0 0,0 0 0 0 0,-1 0 0 0 0,-1 0 0 0 0,-9 19 0 0 0,-32 49 0 0 0,9-15 0 0 0,-8 14-2 0 0,-29 64 164 0 0,56-109-103 0 0,8-16 52 0 0,-8 19-1 0 0,17-35 674 0 0,3-6-682 0 0,177-220 420 0 0,-112 154-522 0 0,-5 6 0 0 0,107-127 0 0 0,-134 156 0 0 0,-23 24 0 0 0,18-22 0 0 0,46-61 0 0 0,-66 81 0 0 0,-4 1 11 0 0,-5 9 1141 0 0,1 4-1093 0 0,8 13 14 0 0,0 0 1 0 0,-1 1 0 0 0,0 0 0 0 0,-1 0-1 0 0,7 23 1 0 0,15 39 118 0 0,-19-51-129 0 0,-9-22-63 0 0,14 21 73 0 0,40 70 149 0 0,-43-73-218 0 0,2-1 0 0 0,25 32 1 0 0,-32-46-5 0 0,0 0-1 0 0,0 0 1 0 0,0-1 0 0 0,1 0-1 0 0,0-1 1 0 0,1 0 0 0 0,-1 0 0 0 0,19 7-1 0 0,117 40-1144 0 0,-122-45 157 0 0,1 3-47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5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191 170 5527 0 0,'0'0'498'0'0,"0"1"-406"0"0,-1 4-10 0 0,1 0 0 0 0,0 0 0 0 0,1 0 0 0 0,2 13 4880 0 0,-1-15-4152 0 0,-1 0 0 0 0,1 0 0 0 0,0 0-1 0 0,0 0 1 0 0,0 0 0 0 0,0 0 0 0 0,4 3-1 0 0,-3-3-515 0 0,0-1-1 0 0,0 0 0 0 0,0 0 0 0 0,0 0 0 0 0,0 0 0 0 0,1-1 1 0 0,-1 1-1 0 0,0-1 0 0 0,1 0 0 0 0,-1 0 0 0 0,1 0 0 0 0,6 0 0 0 0,6 0 150 0 0,-1-1 0 0 0,0 0-1 0 0,0-2 1 0 0,0 1 0 0 0,0-2-1 0 0,26-7 1 0 0,-13 0-147 0 0,1 0 1 0 0,36-20-1 0 0,-51 22-253 0 0,0 0 0 0 0,0-1 0 0 0,-1 0 0 0 0,0-1-1 0 0,-1-1 1 0 0,0 0 0 0 0,-1 0 0 0 0,0-1 0 0 0,10-16-1 0 0,-20 26-64 0 0,0 1-1 0 0,0-1 1 0 0,0 0-1 0 0,0 1 0 0 0,-1-1 1 0 0,1 0-1 0 0,-1 0 0 0 0,1 0 1 0 0,-1 0-1 0 0,0 0 1 0 0,0 1-1 0 0,0-1 0 0 0,0 0 1 0 0,0 0-1 0 0,0 0 0 0 0,0 0 1 0 0,-1 0-1 0 0,1 0 0 0 0,-1 1 1 0 0,1-1-1 0 0,-1 0 1 0 0,0 0-1 0 0,-1-2 0 0 0,1 2-15 0 0,0 0-1 0 0,0 0 0 0 0,0 0 0 0 0,-1 1 0 0 0,1-1 1 0 0,-1 0-1 0 0,0 1 0 0 0,1-1 0 0 0,-1 1 1 0 0,0-1-1 0 0,0 1 0 0 0,0 0 0 0 0,0 0 0 0 0,0 0 1 0 0,0 0-1 0 0,0 0 0 0 0,0 0 0 0 0,0 0 1 0 0,-3 0-1 0 0,-4 1-38 0 0,1 0 0 0 0,-1 0-1 0 0,0 0 1 0 0,1 1 0 0 0,-1 1 0 0 0,1-1 0 0 0,-1 1 0 0 0,1 1 0 0 0,0 0 0 0 0,-12 5-1 0 0,-10 7-70 0 0,-38 25 0 0 0,49-28 90 0 0,-50 35-28 0 0,-100 86 0 0 0,151-117 85 0 0,0 0-1 0 0,1 1 1 0 0,1 1-1 0 0,1 1 1 0 0,0 0-1 0 0,1 1 1 0 0,-13 26-1 0 0,25-40 2 0 0,-1 0 0 0 0,1 0 0 0 0,0 0 0 0 0,1 0 0 0 0,-1 0 0 0 0,1 1 0 0 0,0-1 0 0 0,1 1 0 0 0,0-1 0 0 0,0 0 0 0 0,1 12 0 0 0,0-14 0 0 0,0-1 0 0 0,-1 1 0 0 0,2 0 0 0 0,-1-1 0 0 0,0 1 0 0 0,0-1 0 0 0,1 0 0 0 0,0 0 0 0 0,0 1 0 0 0,0-1 0 0 0,0 0 0 0 0,0 0 0 0 0,1-1 0 0 0,-1 1 0 0 0,1 0 0 0 0,0-1 0 0 0,-1 0 0 0 0,1 1 0 0 0,0-1 0 0 0,1 0 0 0 0,4 2 0 0 0,0-1-16 0 0,1 0 0 0 0,0-1 0 0 0,0 1 0 0 0,0-2 1 0 0,0 1-1 0 0,18-1 0 0 0,-11-1-397 0 0,0-1-1 0 0,-1 0 1 0 0,21-6 0 0 0,5-3-1215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5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272 483 3679 0 0,'0'0'167'0'0,"1"3"-7"0"0,8 21-1124 0 0,-7-18 2545 0 0,-1 1-1 0 0,0-1 1 0 0,0 0 0 0 0,-1 1-1 0 0,0-1 1 0 0,0 1 0 0 0,-1-1-1 0 0,1 0 1 0 0,-1 1 0 0 0,-3 7-1 0 0,3-9-1180 0 0,-1 0-1 0 0,0 0 1 0 0,0 0 0 0 0,-5 6-1 0 0,4-7-299 0 0,0 0-1 0 0,0-1 1 0 0,-1 1-1 0 0,1-1 1 0 0,-1 1 0 0 0,0-1-1 0 0,0 0 1 0 0,0-1-1 0 0,-1 1 1 0 0,1-1-1 0 0,0 0 1 0 0,-1 0 0 0 0,0 0-1 0 0,1 0 1 0 0,-1-1-1 0 0,0 0 1 0 0,0 0-1 0 0,0 0 1 0 0,0-1 0 0 0,-8 0-1 0 0,1 0 128 0 0,1 0 0 0 0,-1-1 0 0 0,1-1 1 0 0,-1 0-1 0 0,1 0 0 0 0,0-1 0 0 0,-20-8 0 0 0,28 9-225 0 0,-1 1 0 0 0,0-1 0 0 0,1 0 1 0 0,-1 0-1 0 0,1-1 0 0 0,0 1 0 0 0,0 0 0 0 0,0-1 0 0 0,0 0 0 0 0,0 0 1 0 0,1 0-1 0 0,-1 0 0 0 0,1 0 0 0 0,-3-6 0 0 0,3 4 1 0 0,0 0 0 0 0,0 0 1 0 0,1 0-1 0 0,0-1 0 0 0,0 1 0 0 0,0-1 0 0 0,0 1 1 0 0,1 0-1 0 0,1-11 0 0 0,0 2-11 0 0,1 0-1 0 0,1 0 1 0 0,0 0-1 0 0,1 0 0 0 0,1 0 1 0 0,0 1-1 0 0,1 0 1 0 0,0 0-1 0 0,1 0 1 0 0,0 1-1 0 0,18-23 1 0 0,5 0-46 0 0,1 2 1 0 0,49-43-1 0 0,-41 42-143 0 0,0 1 0 0 0,76-46-1 0 0,-98 69 193 0 0,1 1-1 0 0,0 1 0 0 0,1 0 1 0 0,0 1-1 0 0,0 1 0 0 0,1 1 1 0 0,-1 1-1 0 0,1 1 0 0 0,0 0 0 0 0,22 1 1 0 0,-22 2 55 0 0,-1 1 1 0 0,0 1 0 0 0,0 1 0 0 0,0 1-1 0 0,19 6 1 0 0,-25-6 23 0 0,-1 1 0 0 0,1 1 0 0 0,-1-1 0 0 0,0 2 0 0 0,0 0-1 0 0,-1 0 1 0 0,0 1 0 0 0,12 11 0 0 0,-20-16-28 0 0,0 1-1 0 0,0-1 1 0 0,0 1-1 0 0,0 0 1 0 0,0-1-1 0 0,-1 1 1 0 0,1 1 0 0 0,-1-1-1 0 0,0 0 1 0 0,-1 0-1 0 0,1 1 1 0 0,-1-1-1 0 0,2 9 1 0 0,-3-6-3 0 0,1-1 0 0 0,-1 1 0 0 0,0 0 1 0 0,-1 0-1 0 0,0 0 0 0 0,0 0 0 0 0,0 0 0 0 0,-4 9 0 0 0,-3 5 8 0 0,-2-1-1 0 0,0 1 1 0 0,-1-1-1 0 0,-21 28 1 0 0,12-22-42 0 0,0 0 0 0 0,-2-2 0 0 0,-1 0 1 0 0,-46 36-1 0 0,26-28-135 0 0,-2-2 1 0 0,-54 28-1 0 0,80-48-58 0 0,0 0 0 0 0,-1-1 0 0 0,0-1-1 0 0,0-1 1 0 0,-1-1 0 0 0,-38 6 0 0 0,56-11 132 0 0,-1-1 1 0 0,1 0 0 0 0,0 0-1 0 0,0 0 1 0 0,0-1 0 0 0,0 1-1 0 0,0-1 1 0 0,0 1 0 0 0,0-1-1 0 0,0 0 1 0 0,0 0-1 0 0,1 0 1 0 0,-1-1 0 0 0,0 1-1 0 0,-3-3 1 0 0,5 3-24 0 0,-1-1 0 0 0,1 1 0 0 0,0-1 0 0 0,-1 1 0 0 0,1-1 0 0 0,0 1-1 0 0,0-1 1 0 0,0 0 0 0 0,0 0 0 0 0,0 1 0 0 0,1-1 0 0 0,-1 0 0 0 0,1 0 0 0 0,-1 0 0 0 0,1 0 0 0 0,-1 0 0 0 0,1 0 0 0 0,0 0 0 0 0,0 0 0 0 0,0 0-1 0 0,0 0 1 0 0,1 0 0 0 0,-1 0 0 0 0,1-3 0 0 0,2-7-411 0 0,1 1 1 0 0,0-1-1 0 0,1 1 0 0 0,8-14 1 0 0,28-42-2219 0 0,-26 44 1319 0 0,16-25-4918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5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753 110 14479 0 0,'22'-18'573'0'0,"2"0"0"0"0,0 2 0 0 0,27-13 0 0 0,6 4 2891 0 0,-45 22-1202 0 0,-11 4-2210 0 0,-1-1 0 0 0,0 1-1 0 0,0-1 1 0 0,0 1 0 0 0,1 0-1 0 0,-1-1 1 0 0,0 1 0 0 0,0 0-1 0 0,0-1 1 0 0,0 1 0 0 0,0 0-1 0 0,0-1 1 0 0,0 1 0 0 0,-1 0-1 0 0,1-1 1 0 0,0 1-1 0 0,-1 1 1 0 0,0 6 44 0 0,-2 0 0 0 0,1 0-1 0 0,-1 1 1 0 0,-1-2 0 0 0,0 1 0 0 0,-5 9-1 0 0,-34 44 163 0 0,39-55-243 0 0,-275 359 345 0 0,76-102-315 0 0,164-211-45 0 0,-198 270 0 0 0,229-309 2 0 0,-53 82 47 0 0,54-80-46 0 0,0-1-1 0 0,0 1 1 0 0,1 0 0 0 0,-7 30-1 0 0,12-39-5 0 0,0 0-1 0 0,1-1 1 0 0,-1 1-1 0 0,1 0 1 0 0,0-1 0 0 0,1 1-1 0 0,-1 0 1 0 0,1 0-1 0 0,0-1 1 0 0,1 1-1 0 0,-1-1 1 0 0,1 1 0 0 0,0-1-1 0 0,1 0 1 0 0,-1 1-1 0 0,1-1 1 0 0,0-1-1 0 0,0 1 1 0 0,1 0-1 0 0,-1-1 1 0 0,8 8 0 0 0,-7-9-292 0 0,0 0 0 0 0,0 0 0 0 0,0 0 1 0 0,1 0-1 0 0,-1-1 0 0 0,1 0 1 0 0,0 0-1 0 0,0 0 0 0 0,7 2 0 0 0,2-2-1242 0 0</inkml:trace>
  <inkml:trace contextRef="#ctx0" brushRef="#br0" timeOffset="1">742 1568 21599 0 0,'0'0'5592'0'0,"4"11"-5248"0"0,0 0-184 0 0,5-1-1528 0 0,2-1 576 0 0,2 0-9504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0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92 111 5063 0 0,'0'0'390'0'0,"0"-2"-53"0"0,-1-5 1056 0 0,0-1 0 0 0,0 1 0 0 0,-3-12 0 0 0,2 13-768 0 0,1 0 0 0 0,0 0-1 0 0,0-1 1 0 0,0 1 0 0 0,0 0 0 0 0,2-11-1 0 0,-1 16-547 0 0,0 1-1 0 0,0 0 1 0 0,0-1-1 0 0,0 1 1 0 0,0-1-1 0 0,0 1 1 0 0,0-1-1 0 0,0 1 1 0 0,0 0-1 0 0,0-1 1 0 0,0 1-1 0 0,-1-1 1 0 0,1 1-1 0 0,0-1 1 0 0,0 1-1 0 0,0 0 1 0 0,0-1-1 0 0,-1 1 1 0 0,1 0-1 0 0,0-1 1 0 0,-1 1-1 0 0,1 0 1 0 0,0-1-1 0 0,0 1 1 0 0,-1 0-1 0 0,1-1 1 0 0,-1 1-1 0 0,1 0 1 0 0,-15-2 1042 0 0,12 2-970 0 0,-1 1 0 0 0,1-1 0 0 0,-1 1 0 0 0,1 0 0 0 0,-1 0 1 0 0,-2 2-1 0 0,4-2-74 0 0,-1 0 0 0 0,1 1 0 0 0,1-1 1 0 0,-1 1-1 0 0,0 0 0 0 0,0-1 0 0 0,1 1 1 0 0,-1 0-1 0 0,1 0 0 0 0,-1 0 1 0 0,1 0-1 0 0,0 0 0 0 0,0 0 0 0 0,-2 4 1 0 0,2-2 23 0 0,0 1 1 0 0,-1 0 0 0 0,1-1 0 0 0,1 1 0 0 0,-1 0 0 0 0,1 9 0 0 0,1-2 38 0 0,0 0 0 0 0,1 0 1 0 0,0-1-1 0 0,1 1 1 0 0,5 12-1 0 0,4 3 61 0 0,1-1 0 0 0,1 0 0 0 0,2-1 0 0 0,20 27 1 0 0,2 3 124 0 0,9 9-128 0 0,-34-48-130 0 0,0 0 0 0 0,-1 1 0 0 0,-1 1 0 0 0,0 0 0 0 0,13 34 0 0 0,-17-34-381 0 0,-7-16-788 0 0,0 1-1012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0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960 1 9671 0 0,'0'0'8447'0'0,"-1"0"-7950"0"0,-4 2-360 0 0,1 0 0 0 0,-1 1 0 0 0,1-1 0 0 0,0 1 0 0 0,0 0 0 0 0,0 0 1 0 0,0 0-1 0 0,1 0 0 0 0,-1 1 0 0 0,1 0 0 0 0,0-1 0 0 0,-3 6 0 0 0,-2 4 88 0 0,1 0 1 0 0,-9 23-1 0 0,12-25-94 0 0,-1 1 1 0 0,0-1-1 0 0,-1 0 0 0 0,-1 0 0 0 0,-11 14 1 0 0,-1-5 70 0 0,-2 0 0 0 0,0-2 0 0 0,-32 22 0 0 0,-76 39 163 0 0,53-38-167 0 0,-115 43 1 0 0,150-69-186 0 0,0-2 0 0 0,-1-2 0 0 0,0-1-1 0 0,-72 6 1 0 0,105-15-12 0 0,6-1 0 0 0,0 0 1 0 0,0 0-1 0 0,-1 0 0 0 0,1 0 1 0 0,0 0-1 0 0,0-1 1 0 0,-6-1-1 0 0,31-10 151 0 0,-15 10-114 0 0,-1 1 1 0 0,1 0-1 0 0,-1 0 0 0 0,1 1 1 0 0,0 0-1 0 0,-1 0 0 0 0,1 0 1 0 0,0 1-1 0 0,-1 0 0 0 0,9 2 1 0 0,-6 0-408 0 0,0 0 0 0 0,0 0 0 0 0,-1 1 0 0 0,1 0 0 0 0,-1 0 0 0 0,13 9 0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0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68 1375 0 0,'0'0'66'0'0,"0"-2"-8"0"0,-1-2 1933 0 0,0 0 0 0 0,0 0-1 0 0,0 0 1 0 0,1 0-1 0 0,0-1 1 0 0,0-3-1 0 0,7-15 3620 0 0,-3 14-3478 0 0,-3 12-1987 0 0,3 11-26 0 0,0 0 0 0 0,-1 0-1 0 0,-1 1 1 0 0,0-1 0 0 0,-1 1-1 0 0,0 16 1 0 0,-2 7 100 0 0,-8 45-1 0 0,-2-32-149 0 0,-1 0-1 0 0,-3 0 0 0 0,-21 47 0 0 0,-19 61-66 0 0,47-111-194 0 0,7-46 11 0 0,1 0-38 0 0,0 4 281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66 9991 0 0,'2'-1'456'0'0,"72"-39"688"0"0,-57 32 60 0 0,11-5 681 0 0,-17 9-312 0 0,-18 11 2081 0 0,-135 83-1404 0 0,-133 97-1489 0 0,273-186-757 0 0,-48 42 73 0 0,45-38-66 0 0,1 0 1 0 0,-1 0-1 0 0,1 1 0 0 0,-1-1 1 0 0,1 1-1 0 0,1 0 0 0 0,-4 7 1 0 0,7-12-4 0 0,-1 0 0 0 0,1 1 0 0 0,-1-1-1 0 0,1 1 1 0 0,-1-1 0 0 0,1 1 0 0 0,0-1 0 0 0,-1 1 0 0 0,1-1 0 0 0,0 1 0 0 0,0-1 0 0 0,0 1 0 0 0,0-1-1 0 0,1 1 1 0 0,-1-1 0 0 0,0 0 0 0 0,1 1 0 0 0,-1-1 0 0 0,1 1 0 0 0,-1-1 0 0 0,1 1 0 0 0,0-1 0 0 0,-1 0-1 0 0,1 0 1 0 0,0 1 0 0 0,0-1 0 0 0,0 0 0 0 0,0 0 0 0 0,0 0 0 0 0,0 0 0 0 0,0 0 0 0 0,0 0 0 0 0,1 0-1 0 0,-1 0 1 0 0,0-1 0 0 0,1 1 0 0 0,-1 0 0 0 0,0-1 0 0 0,1 1 0 0 0,1 0 0 0 0,5 1 19 0 0,0 0 1 0 0,0 0 0 0 0,0 0-1 0 0,0-1 1 0 0,1-1 0 0 0,8 1-1 0 0,13-2-19 0 0,1-2 0 0 0,-1 0 0 0 0,0-2 1 0 0,0-2-1 0 0,0 0 0 0 0,-1-2 0 0 0,0-1 0 0 0,0-2 0 0 0,-2-1 0 0 0,1 0 0 0 0,-2-2 0 0 0,30-22 0 0 0,-48 31-72 0 0,-1 0-1 0 0,0-1 0 0 0,0 0 1 0 0,0 0-1 0 0,-1 0 0 0 0,0-1 1 0 0,8-15-1 0 0,-12 20 29 0 0,0-1 0 0 0,0 0 0 0 0,0 0-1 0 0,-1 0 1 0 0,0-1 0 0 0,0 1 0 0 0,0 0 0 0 0,0 0 0 0 0,-1-1 0 0 0,1 1 0 0 0,-1-1-1 0 0,0 1 1 0 0,-1 0 0 0 0,1-1 0 0 0,-1 1 0 0 0,0 0 0 0 0,0 0 0 0 0,0-1 0 0 0,-2-4-1 0 0,0 3-9 0 0,-1 0 0 0 0,1 0 0 0 0,-1 1-1 0 0,0 0 1 0 0,0-1 0 0 0,0 1 0 0 0,-1 1-1 0 0,0-1 1 0 0,0 1 0 0 0,0-1-1 0 0,-1 2 1 0 0,1-1 0 0 0,-1 0 0 0 0,-6-2-1 0 0,2 2-232 0 0,0 0 1 0 0,0 0-1 0 0,0 1 0 0 0,0 1 0 0 0,0 0 0 0 0,0 0 0 0 0,-1 1 0 0 0,-12 0 1 0 0,21 1-740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5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1133 14279 0 0,'0'0'1103'0'0,"1"3"-720"0"0,-1-2-157 0 0,1 1 1 0 0,-1 0-1 0 0,1 0 1 0 0,0-1-1 0 0,0 1 1 0 0,-1 0-1 0 0,1-1 1 0 0,0 1 0 0 0,1-1-1 0 0,-1 1 1 0 0,0-1-1 0 0,0 1 1 0 0,1-1-1 0 0,-1 0 1 0 0,1 0-1 0 0,-1 0 1 0 0,1 0 0 0 0,2 2-1 0 0,-1-2-43 0 0,-1 0 0 0 0,1 0-1 0 0,0-1 1 0 0,0 1 0 0 0,0-1 0 0 0,0 0-1 0 0,-1 1 1 0 0,1-1 0 0 0,0-1 0 0 0,0 1-1 0 0,3-1 1 0 0,4-1 144 0 0,1-1 0 0 0,-1 0 0 0 0,0-1 0 0 0,0 0 0 0 0,17-9 0 0 0,9-8-125 0 0,-2-2 0 0 0,0-1-1 0 0,-1-1 1 0 0,-1-2 0 0 0,-2-1-1 0 0,-1-2 1 0 0,-1-1 0 0 0,-1 0-1 0 0,-2-2 1 0 0,-2-2 0 0 0,37-68-1 0 0,-42 62-230 0 0,-1-1-1 0 0,-2 0 0 0 0,-3-1 1 0 0,-1-1-1 0 0,-2 0 0 0 0,4-49 0 0 0,-2-69-493 0 0,-11 132 228 0 0,-1 0 1 0 0,-1 0 0 0 0,-8-39-1 0 0,9 65 247 0 0,0 0 0 0 0,0 0 0 0 0,-1 0 0 0 0,1 0 1 0 0,-1 1-1 0 0,0-1 0 0 0,0 0 0 0 0,0 1 0 0 0,-1-1 0 0 0,-2-3 0 0 0,4 6 33 0 0,-1 0 0 0 0,1 0 0 0 0,0 0 0 0 0,-1 0 0 0 0,1 0 0 0 0,0 0 0 0 0,-1 0 0 0 0,1 0 0 0 0,-1 1 0 0 0,1-1 0 0 0,-1 0 0 0 0,0 1 0 0 0,1-1 0 0 0,-1 1 0 0 0,0 0 0 0 0,1 0 0 0 0,-1 0 0 0 0,0-1 0 0 0,1 2 0 0 0,-1-1 0 0 0,0 0 0 0 0,1 0 0 0 0,-1 0 0 0 0,0 1 0 0 0,1-1 0 0 0,-1 1 0 0 0,-1 0 0 0 0,-6 3 1 0 0,0 1 0 0 0,1 0-1 0 0,0 0 1 0 0,0 1-1 0 0,0 0 1 0 0,1 0-1 0 0,-10 11 1 0 0,-44 56-41 0 0,47-56 52 0 0,-32 47 16 0 0,2 2 0 0 0,-67 134 0 0 0,-41 155 429 0 0,-44 230 570 0 0,180-532-922 0 0,-52 166 364 0 0,47-161-262 0 0,-47 92 0 0 0,62-138-177 0 0,-1-1 0 0 0,0 0 0 0 0,0 0 0 0 0,-14 14 0 0 0,17-22-144 0 0,1 0-1 0 0,0 0 0 0 0,-1 0 1 0 0,1 0-1 0 0,-1-1 0 0 0,0 1 1 0 0,0-1-1 0 0,0 0 0 0 0,0 0 1 0 0,0-1-1 0 0,-1 1 0 0 0,1-1 1 0 0,0 0-1 0 0,-1 0 0 0 0,1 0 1 0 0,-8 0-1 0 0,0-3-1734 0 0,1-5-3668 0 0,2-3-1588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5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20759 0 0,'0'0'4248'0'0,"2"2"-3587"0"0,5 2-496 0 0,0 1-1 0 0,1-1 0 0 0,-1 0 1 0 0,1-1-1 0 0,0 0 0 0 0,0 0 1 0 0,0-1-1 0 0,0 0 0 0 0,1 0 1 0 0,8 0-1 0 0,18 1 213 0 0,36-1 0 0 0,-68-2-352 0 0,288-23 532 0 0,-139 7-1227 0 0,-16 1-2038 0 0,-99 11 1393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5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22 8287 0 0,'0'0'756'0'0,"1"-1"-622"0"0,22-19 13791 0 0,-23 20-13884 0 0,1 0 1 0 0,0 1-1 0 0,0-1 0 0 0,0 1 1 0 0,0-1-1 0 0,-1 1 0 0 0,1-1 1 0 0,0 1-1 0 0,0-1 0 0 0,-1 1 1 0 0,1-1-1 0 0,-1 1 0 0 0,1 0 1 0 0,0 0-1 0 0,-1-1 1 0 0,1 1-1 0 0,-1 0 0 0 0,0 0 1 0 0,1-1-1 0 0,-1 1 0 0 0,1 1 1 0 0,5 19 312 0 0,-5-16-335 0 0,-1 1 0 0 0,0-1 0 0 0,-1 1-1 0 0,1-1 1 0 0,-1 1 0 0 0,0-1 0 0 0,0 1 0 0 0,-1-1 0 0 0,-2 6 0 0 0,-5 9 11 0 0,-10 18 1 0 0,12-24-5 0 0,-44 71 58 0 0,-118 152 0 0 0,129-188-38 0 0,-20 27-38 0 0,51-62-8 0 0,0 0 0 0 0,0 0-1 0 0,-10 26 1 0 0,16-16-993 0 0,6-24-1030 0 0,11-4-5889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07:2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95 1839 0 0,'1'-3'134'0'0,"11"-18"-26"0"0,15-34 5730 0 0,-26 52-5028 0 0,0-7-56 0 0,-1 7-66 0 0,-5 7-481 0 0,0-1-367 0 0,1 1 202 0 0,-1 0 0 0 0,1 0 0 0 0,0 0 0 0 0,0 1 0 0 0,0-1 0 0 0,1 1 0 0 0,0 0 0 0 0,0 0 0 0 0,0 0 0 0 0,0 1 0 0 0,1-1 0 0 0,0 1 0 0 0,-2 7 0 0 0,-2 9 284 0 0,1 0-1 0 0,-1 25 1 0 0,5-36-208 0 0,-3 37 111 0 0,3 0 1 0 0,2 0 0 0 0,8 53-1 0 0,-2-23-89 0 0,-6-67-140 0 0,2 26 0 0 0,-3 39 0 0 0,-42 360 745 0 0,37-394-658 0 0,-28 456 1522 0 0,31-446-1484 0 0,1 131 230 0 0,-2 45 156 0 0,-9-87-366 0 0,-4 51 82 0 0,16-176-74 0 0,1-1 1 0 0,0 1-1 0 0,1 0 0 0 0,0-1 0 0 0,1 0 0 0 0,1 1 1 0 0,1-1-1 0 0,0 0 0 0 0,10 19 0 0 0,0 0 15 0 0,-10-22-168 0 0,-3-2-13 0 0,-2-9 6 0 0,1 0 1 0 0,-1 1-1 0 0,0-1 0 0 0,0 0 1 0 0,0 0-1 0 0,0 0 0 0 0,0 0 1 0 0,0 0-1 0 0,0 1 0 0 0,0-1 1 0 0,0 0-1 0 0,-1 0 0 0 0,1 0 1 0 0,0 0-1 0 0,-1 0 0 0 0,1 0 1 0 0,-2 2-1 0 0,-29 70 60 0 0,25-60-50 0 0,2-3 28 0 0,-4 15-1 0 0,8-20-6 0 0,-2-1 29 0 0,-10 14-12 0 0,8-14-34 0 0,-9 16 82 0 0,6-6-25 0 0,1-2 9 0 0,5-10 192 0 0,1-1-178 0 0,0 0 0 0 0,-1 0 0 0 0,1 0 0 0 0,0 0 0 0 0,-1 0 0 0 0,1 0 0 0 0,-1 0 0 0 0,1-1 0 0 0,-1 1 0 0 0,0 0 0 0 0,1 0 0 0 0,-1-1 0 0 0,0 1 0 0 0,0 0 0 0 0,1-1 0 0 0,-1 1 0 0 0,0-1 0 0 0,0 1 0 0 0,0-1 0 0 0,0 1 0 0 0,0-1 0 0 0,0 0 0 0 0,-1 1 0 0 0,0 0 9 0 0,-1-2-16 0 0,-1-1-51 0 0,0 1-1 0 0,-1-1 1 0 0,1 0-1 0 0,0-1 1 0 0,0 1-1 0 0,0-1 1 0 0,0 1 0 0 0,0-1-1 0 0,1 0 1 0 0,-1-1-1 0 0,1 1 1 0 0,0-1-1 0 0,-3-3 1 0 0,-4-8 72 0 0,1 1 1 0 0,-9-22 0 0 0,2 5-31 0 0,-122-228 286 0 0,101 183-296 0 0,22 42 8 0 0,-20-30 0 0 0,26 49-54 0 0,-2 1 0 0 0,0 0 0 0 0,0 0 1 0 0,-26-22-1 0 0,32 30-13 0 0,3 5-3 0 0,1-1-1 0 0,-1 1 1 0 0,1-1 0 0 0,-1 1 0 0 0,0 0-1 0 0,1 0 1 0 0,-1 0 0 0 0,0 0 0 0 0,-3-1-1 0 0,4 1-51 0 0,-1 0 0 0 0,-5-2 30 0 0,5 2-37 0 0,3 5 0 0 0,3 6 49 0 0,58 177-107 0 0,-56-162 105 0 0,2-1-1 0 0,0 0 1 0 0,2 0 0 0 0,13 24 0 0 0,-16-38 6 0 0,-1 0 0 0 0,2 0 1 0 0,-1 0-1 0 0,1-1 1 0 0,1 0-1 0 0,-1 0 1 0 0,2-1-1 0 0,-1 0 0 0 0,1-1 1 0 0,17 11-1 0 0,-17-13 7 0 0,0 0 0 0 0,1 0 0 0 0,-1-1 0 0 0,1 0 0 0 0,0 0 0 0 0,0-1 0 0 0,17 1 0 0 0,-12 1 0 0 0,1 1 0 0 0,-1 1 0 0 0,6 4 0 0 0,-18-6 0 0 0,0 0 0 0 0,3 2 0 0 0,0 1 0 0 0,11 17 0 0 0,-5-7 0 0 0,-11-16 0 0 0,-1 1 0 0 0,1 0 0 0 0,0-1 0 0 0,0 0 0 0 0,0 1 0 0 0,0-1 0 0 0,0 0 0 0 0,5 3 0 0 0,-1-1 0 0 0,7 8 10 0 0,0 0-47 0 0,22 26 0 0 0,-19-23 37 0 0,2-3 0 0 0,-2-8 12 0 0,-12-4 60 0 0,-3 0-40 0 0,1-1 0 0 0,0 1 0 0 0,-1-1-1 0 0,1 0 1 0 0,-1 1 0 0 0,1-1 0 0 0,-1 0 0 0 0,1 0-1 0 0,-1 0 1 0 0,1 0 0 0 0,-1 0 0 0 0,0 0 0 0 0,1 0-1 0 0,-1 0 1 0 0,0-1 0 0 0,0 1 0 0 0,0 0 0 0 0,1-4-1 0 0,13-23 345 0 0,-14 25-264 0 0,7-10 32 0 0,42-88 56 0 0,-6 14-200 0 0,-27 51 0 0 0,13-40 0 0 0,-2 4 0 0 0,-8 18 23 0 0,14-26 18 0 0,-28 68-41 0 0,8-18 0 0 0,2 1 0 0 0,1 1 0 0 0,39-50 0 0 0,-40 60-37 0 0,39-40-439 0 0,-47 51 386 0 0,1-1 0 0 0,0 1 0 0 0,0 0 0 0 0,17-8 1 0 0,-22 13-29 0 0,-1 1 1 0 0,0 0 0 0 0,1 0 0 0 0,-1 0 0 0 0,1 1 0 0 0,3-1 0 0 0,-3 0-58 0 0,-1 1-172 0 0,-1 1-5 0 0,25 12-2044 0 0,-24-12 1296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5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345 206 6447 0 0,'-165'-13'4594'0'0,"105"7"-1637"0"0,14 1-98 0 0,15 3 2570 0 0,26 3-4800 0 0,-1-1 1 0 0,0 1-1 0 0,-8 3 0 0 0,2-1 1207 0 0,14-2-1709 0 0,3 2-88 0 0,0-1 1 0 0,0 1-1 0 0,0-1 1 0 0,0-1-1 0 0,0 1 1 0 0,0-1-1 0 0,1 0 1 0 0,-1 0 0 0 0,11 0-1 0 0,8 0 89 0 0,23-4 0 0 0,-25 2-50 0 0,326-37 562 0 0,-161 15-467 0 0,148-16 31 0 0,270-27 242 0 0,-558 62-414 0 0,506-29 297 0 0,-544 33-329 0 0,23 2-27 0 0,-32-1 7 0 0,-1 0-1 0 0,1-1 1 0 0,-1 1-1 0 0,1 0 0 0 0,-1-1 1 0 0,1 1-1 0 0,-1 0 0 0 0,0-1 1 0 0,1 1-1 0 0,-1-1 1 0 0,0 1-1 0 0,-1 0 0 0 0,-5 3-50 0 0,-1-1 0 0 0,1 1 1 0 0,-1-1-1 0 0,0-1 0 0 0,0 0 0 0 0,-14 3 0 0 0,3-3-1243 0 0,-33 1 0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1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10 8783 0 0,'0'0'1803'0'0,"2"0"-1334"0"0,29-8 6767 0 0,-29 8-6557 0 0,-2-1-583 0 0,0 1 0 0 0,1 0 1 0 0,-1 0-1 0 0,0 0 0 0 0,1 0 0 0 0,-1 0 0 0 0,0 0 1 0 0,1 0-1 0 0,-1 0 0 0 0,1 0 0 0 0,-1 0 0 0 0,0 0 1 0 0,1 0-1 0 0,-1 0 0 0 0,0 0 0 0 0,1 1 0 0 0,-1-1 1 0 0,0 0-1 0 0,1 0 0 0 0,-1 0 0 0 0,0 0 1 0 0,1 1-1 0 0,-1-1 0 0 0,0 0 0 0 0,1 1 0 0 0,2 10 887 0 0,-3-6-931 0 0,1 0 1 0 0,-1 0 0 0 0,-1 0-1 0 0,1 0 1 0 0,-1 0-1 0 0,0 0 1 0 0,0 0 0 0 0,-1 0-1 0 0,-2 8 1 0 0,-4 4 46 0 0,-12 21 0 0 0,10-21-47 0 0,-124 197 162 0 0,42-73-283 0 0,77-117-5 0 0,-23 41-235 0 0,33-56 82 0 0,1 0 0 0 0,0 0 0 0 0,1 1 1 0 0,-1-1-1 0 0,0 12 0 0 0,3-19-351 0 0,3-2-842 0 0,8 4-3458 0 0,4-2-1478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9671 0 0,'0'0'1288'0'0,"1"2"64"0"0,0 2-878 0 0,0 0 0 0 0,1 0 0 0 0,0 0 0 0 0,-1-1 0 0 0,2 1 0 0 0,-1-1 0 0 0,0 0 0 0 0,1 1 0 0 0,-1-1 0 0 0,1 0 0 0 0,3 3 0 0 0,0-2-122 0 0,0 1 0 0 0,0-1-1 0 0,1 0 1 0 0,-1 0 0 0 0,12 4-1 0 0,1-1 28 0 0,1-1-1 0 0,0-1 1 0 0,33 4-1 0 0,-21-6 100 0 0,0-1 0 0 0,0-1 0 0 0,64-8 0 0 0,96-28 318 0 0,-71 11-488 0 0,171-28-1 0 0,-133 21-397 0 0,-3 1-409 0 0,-113 23-2441 0 0,72 0 0 0 0,-95 7-3922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1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0 16095 0 0,'-2'1'738'0'0,"-7"3"-578"0"0,-1 0 0 0 0,1 1 1 0 0,0 0-1 0 0,0 1 1 0 0,1 0-1 0 0,-11 9 0 0 0,-46 48 695 0 0,34-29-5 0 0,-37 54-1 0 0,-19 44-131 0 0,32-46-506 0 0,-198 265-52 0 0,225-313-334 0 0,-2-1 0 0 0,-1-2 0 0 0,-67 58 0 0 0,59-62 62 0 0,38-31 112 0 0,0 0 0 0 0,1 1 0 0 0,-1-1 0 0 0,1 0 0 0 0,-1 1 0 0 0,1-1 0 0 0,-1 0 0 0 0,0 0 0 0 0,1 1 0 0 0,-1-1 0 0 0,0 0 0 0 0,1 0 0 0 0,-1 0 0 0 0,0 0 0 0 0,0 0 0 0 0,-3-5 0 0 0,4-7 0 0 0,0 12 0 0 0,1-4 0 0 0,1 0 0 0 0,-1 0 0 0 0,1 0 0 0 0,0 0 0 0 0,0 0 0 0 0,0 1 0 0 0,0-1 0 0 0,1 0 0 0 0,-1 1 0 0 0,4-4 0 0 0,34-31 0 0 0,-31 31 0 0 0,20-19-23 0 0,1 1 0 0 0,1 2 0 0 0,1 1 0 0 0,1 2 0 0 0,1 1 0 0 0,1 1 0 0 0,46-16 0 0 0,-76 33 86 0 0,1-1 0 0 0,-1 1-1 0 0,1 0 1 0 0,-1 0 0 0 0,1 0-1 0 0,0 1 1 0 0,-1 0 0 0 0,1 0-1 0 0,0 0 1 0 0,-1 1 0 0 0,1 0-1 0 0,0 0 1 0 0,-1 1 0 0 0,1-1-1 0 0,7 4 1 0 0,-8-2-7 0 0,-2-1-1 0 0,1 0 1 0 0,0 1 0 0 0,0 0 0 0 0,-1-1-1 0 0,1 2 1 0 0,-1-1 0 0 0,0 0-1 0 0,0 1 1 0 0,0-1 0 0 0,-1 1 0 0 0,1 0-1 0 0,-1 0 1 0 0,0 0 0 0 0,0 0 0 0 0,0 0-1 0 0,-1 0 1 0 0,1 1 0 0 0,1 8-1 0 0,-2-4 8 0 0,0 0 0 0 0,0 1 0 0 0,-1-1 0 0 0,0 0 0 0 0,0 1-1 0 0,-1-1 1 0 0,-1 0 0 0 0,0 1 0 0 0,-4 13 0 0 0,1-10-41 0 0,0-1 0 0 0,-1 1 1 0 0,0-1-1 0 0,-1 0 1 0 0,-16 21-1 0 0,17-26-53 0 0,-3 6-124 0 0,0-2 0 0 0,-1 1 0 0 0,-20 16 0 0 0,-4 5-1635 0 0,21-20 75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1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144 130 8751 0 0,'0'0'794'0'0,"1"2"-652"0"0,3 3 767 0 0,1 1-1 0 0,-1-1 1 0 0,1 0-1 0 0,0-1 1 0 0,1 1-1 0 0,-1-1 1 0 0,1 0-1 0 0,-1 0 0 0 0,1-1 1 0 0,0 0-1 0 0,7 3 1 0 0,-7-4-794 0 0,-1-1-1 0 0,0 0 1 0 0,0 0 0 0 0,1 0 0 0 0,8 0 0 0 0,15-3 179 0 0,-1-1 0 0 0,1-2 0 0 0,-1-1 0 0 0,47-15 0 0 0,-62 17-346 0 0,-1-1 0 0 0,1 0-1 0 0,-1-1 1 0 0,12-8 0 0 0,-21 12-4 0 0,0 0 0 0 0,0 1 1 0 0,0-2-1 0 0,0 1 1 0 0,-1 0-1 0 0,1 0 1 0 0,-1-1-1 0 0,1 0 1 0 0,-1 1-1 0 0,0-1 1 0 0,0 0-1 0 0,0 0 1 0 0,-1 0-1 0 0,1 0 1 0 0,-1 0-1 0 0,0-1 1 0 0,0 1-1 0 0,0 0 1 0 0,0-1-1 0 0,1-5 0 0 0,-2 7 25 0 0,0 0-1 0 0,-1 0 0 0 0,1 0 1 0 0,0 0-1 0 0,-1 0 0 0 0,1 0 1 0 0,-1 0-1 0 0,1 0 0 0 0,-1 0 1 0 0,0 0-1 0 0,0 1 0 0 0,0-1 0 0 0,0 0 1 0 0,0 1-1 0 0,0-1 0 0 0,-3-2 1 0 0,2 2 1 0 0,-1 0 0 0 0,1 0 0 0 0,-1 0 1 0 0,0 0-1 0 0,0 1 0 0 0,0-1 0 0 0,0 1 0 0 0,0 0 1 0 0,-4-2-1 0 0,-3 1 1 0 0,0 0 0 0 0,0 1 1 0 0,-1 0-1 0 0,1 1 0 0 0,-16 0 0 0 0,7 2 66 0 0,1 1 0 0 0,0 1-1 0 0,-1 0 1 0 0,1 1 0 0 0,1 1 0 0 0,-28 14-1 0 0,16-6 157 0 0,1 3 0 0 0,-51 37 0 0 0,57-36 48 0 0,0 1 0 0 0,-24 27 0 0 0,39-39-157 0 0,1 1 0 0 0,0 0 0 0 0,0 0-1 0 0,1 1 1 0 0,0 0 0 0 0,0 0 0 0 0,1 0 0 0 0,0 0 0 0 0,-5 19-1 0 0,9-24-69 0 0,-1 0 0 0 0,1 0 0 0 0,0 0 0 0 0,0 0 0 0 0,0 0 0 0 0,0 0 0 0 0,1 0 0 0 0,-1 0 0 0 0,1 0 0 0 0,0-1 0 0 0,0 1 0 0 0,1 0 0 0 0,-1 0 0 0 0,1-1 0 0 0,0 1 0 0 0,0-1 0 0 0,0 0 0 0 0,0 1 0 0 0,0-1 0 0 0,1 0 0 0 0,0 0 0 0 0,-1-1 0 0 0,1 1 0 0 0,0 0 0 0 0,1-1 0 0 0,-1 0 0 0 0,0 0 0 0 0,4 2 0 0 0,6 3 10 0 0,-1-1 1 0 0,1-1-1 0 0,1 0 0 0 0,-1-1 1 0 0,1 0-1 0 0,22 2 0 0 0,2-1-445 0 0,0-2-1 0 0,0-2 1 0 0,0-2-1 0 0,64-8 1 0 0,-53 2-4803 0 0,-1-2-1642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2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755 933 9991 0 0,'-15'39'971'0'0,"-15"57"-1"0"0,28-90 2667 0 0,6-7-3448 0 0,0 1 1 0 0,-1-1 0 0 0,1 0 0 0 0,0 1-1 0 0,0-2 1 0 0,-1 1 0 0 0,1 0 0 0 0,-1-1 0 0 0,1 0-1 0 0,-1 1 1 0 0,3-4 0 0 0,6-3 111 0 0,16-15 0 0 0,-25 20-258 0 0,31-29 342 0 0,54-66 0 0 0,18-47-101 0 0,-71 92-219 0 0,-2-2 1 0 0,33-74-1 0 0,-50 89-79 0 0,-1-1 0 0 0,-1 0 0 0 0,-3 0 0 0 0,8-57 0 0 0,-14 67-102 0 0,-2 0-1 0 0,-2 0 0 0 0,0 0 1 0 0,-2-1-1 0 0,-8-45 0 0 0,9 74 106 0 0,0 2 5 0 0,0 0 1 0 0,0 0-1 0 0,0 0 0 0 0,0 1 1 0 0,0-1-1 0 0,-1 0 0 0 0,1 0 0 0 0,0 1 1 0 0,0-1-1 0 0,-1 0 0 0 0,1 0 1 0 0,-1 1-1 0 0,1-1 0 0 0,0 0 1 0 0,-1 1-1 0 0,0-2 0 0 0,0 2-3 0 0,0 0 0 0 0,0 0-1 0 0,0 0 1 0 0,1 0 0 0 0,-1 1-1 0 0,0-1 1 0 0,0 0 0 0 0,1 0-1 0 0,-1 0 1 0 0,0 1 0 0 0,0-1-1 0 0,1 0 1 0 0,-1 1 0 0 0,0-1-1 0 0,1 1 1 0 0,-2 0 0 0 0,2-1-1 0 0,-5 3-11 0 0,0 0 0 0 0,1 1 0 0 0,0-1 0 0 0,-1 1 0 0 0,1 1 0 0 0,0-1 0 0 0,1 0 0 0 0,-4 6 0 0 0,-23 42-39 0 0,16-26 13 0 0,-5 8-2 0 0,-194 352 138 0 0,139-250-53 0 0,-74 148 72 0 0,-21 83-54 0 0,128-286-16 0 0,-3-3 1 0 0,-4-2 0 0 0,-73 91-1 0 0,82-122-111 0 0,-2-1 0 0 0,-2-2 0 0 0,-85 65 0 0 0,126-106-893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2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57 106 8751 0 0,'-2'0'674'0'0,"-2"1"-461"0"0,-1-1-125 0 0,0 1 1 0 0,0 0-1 0 0,0 1 0 0 0,-8 3 1 0 0,12-5 178 0 0,-1 1 0 0 0,1 0 1 0 0,0-1-1 0 0,0 1 0 0 0,0 0 0 0 0,-1 0 1 0 0,1 0-1 0 0,0 0 0 0 0,0 0 1 0 0,0 2-1 0 0,0-2 195 0 0,0-1 0 0 0,1 1 1 0 0,0 0-1 0 0,-1 0 0 0 0,1 0 0 0 0,0 0 0 0 0,-1 0 1 0 0,1 0-1 0 0,0 0 0 0 0,0 1 0 0 0,0-1 0 0 0,0 0 1 0 0,0 0-1 0 0,0 0 0 0 0,0 2 0 0 0,1-1-406 0 0,-1 0 0 0 0,0 0 0 0 0,1 0-1 0 0,0 1 1 0 0,0-1 0 0 0,0 0 0 0 0,0 0 0 0 0,0 0 0 0 0,0 0-1 0 0,0 0 1 0 0,0-1 0 0 0,1 1 0 0 0,-1 0 0 0 0,1 0 0 0 0,-1-1-1 0 0,1 1 1 0 0,0-1 0 0 0,3 3 0 0 0,0-2 38 0 0,-1 0-1 0 0,1 0 1 0 0,-1-1 0 0 0,1 1-1 0 0,0-1 1 0 0,0 0 0 0 0,0 0-1 0 0,6 0 1 0 0,11-1 107 0 0,0-1 0 0 0,0-1 1 0 0,0-1-1 0 0,27-7 0 0 0,-31 6-111 0 0,228-62 642 0 0,-126 24-2066 0 0,-1-2-4620 0 0,-101 37 4460 0 0,26-10-5136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2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2303 0 0,'0'0'102'0'0,"1"1"-1"0"0,2 3 1243 0 0,-1 0-1 0 0,1 0 0 0 0,-1 0 1 0 0,0 0-1 0 0,0 1 1 0 0,0-1-1 0 0,0 0 0 0 0,1 8 1 0 0,-3-8-775 0 0,1 1 0 0 0,-1-1-1 0 0,0 1 1 0 0,0 0 0 0 0,0-1 0 0 0,0 1 0 0 0,-2 6 0 0 0,-2 1-480 0 0,0-1 1 0 0,-1 1-1 0 0,0-1 1 0 0,-13 21 0 0 0,4-7 1384 0 0,-19 34-771 0 0,16-32-1826 0 0,-21 50 0 0 0,34-68-277 0 0</inkml:trace>
  <inkml:trace contextRef="#ctx0" brushRef="#br0" timeOffset="1">317 445 11975 0 0,'0'0'923'0'0,"-1"2"-407"0"0,-5 6 404 0 0,-6 10 4316 0 0,41-36-4085 0 0,43-36-372 0 0,122-119 0 0 0,-166 146-853 0 0,0 1 0 0 0,2 1-1 0 0,1 1 1 0 0,0 2 0 0 0,69-35 0 0 0,-95 55 58 0 0,1-1-1 0 0,0 1 1 0 0,-1 0 0 0 0,1 1-1 0 0,0 0 1 0 0,0 0 0 0 0,10-1-1 0 0,-15 2 24 0 0,1 1 1 0 0,-1-1-1 0 0,0 0 0 0 0,0 1 1 0 0,0 0-1 0 0,0-1 0 0 0,0 1 1 0 0,0-1-1 0 0,0 1 0 0 0,0 0 1 0 0,0 0-1 0 0,0-1 0 0 0,0 1 1 0 0,0 0-1 0 0,0 0 0 0 0,-1 0 1 0 0,1 0-1 0 0,0 0 0 0 0,-1 0 0 0 0,1 0 1 0 0,-1 1-1 0 0,1 0 0 0 0,0-1 2 0 0,2 6 73 0 0,0 1-1 0 0,-1-1 0 0 0,1 1 0 0 0,-2 0 0 0 0,3 14 0 0 0,-1 41 368 0 0,-2-37-270 0 0,-1 3-66 0 0,-6 36 0 0 0,1 17-103 0 0,7-56-2792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2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10 500 16183 0 0,'0'0'1462'0'0,"1"2"-1201"0"0,3 5-130 0 0,-3-5 389 0 0,3 7 3386 0 0,-8-15-3889 0 0,1-1-1 0 0,1 1 1 0 0,-1-1-1 0 0,1 1 1 0 0,1-1 0 0 0,-1 0-1 0 0,1 0 1 0 0,0 0-1 0 0,0 0 1 0 0,1 0-1 0 0,0 1 1 0 0,0-1-1 0 0,1 0 1 0 0,0 0 0 0 0,0 0-1 0 0,1 0 1 0 0,-1 0-1 0 0,5-8 1 0 0,5-12-207 0 0,0 2 0 0 0,2-1 0 0 0,19-26 0 0 0,-30 47 153 0 0,23-32-465 0 0,2 1 1 0 0,42-44 0 0 0,-60 70 446 0 0,1 1 0 0 0,0 0 0 0 0,0 1 1 0 0,1 0-1 0 0,0 0 0 0 0,1 1 0 0 0,0 1 1 0 0,14-7-1 0 0,-17 10 81 0 0,-1 0 0 0 0,1 0-1 0 0,0 1 1 0 0,0 0 0 0 0,0 1 0 0 0,1 0-1 0 0,-1 0 1 0 0,0 1 0 0 0,0 0 0 0 0,1 0 0 0 0,-1 1-1 0 0,15 4 1 0 0,-5 1 191 0 0,-1 1-1 0 0,0 0 0 0 0,0 2 1 0 0,0 0-1 0 0,-2 1 0 0 0,1 0 1 0 0,-1 2-1 0 0,0 0 0 0 0,-1 0 1 0 0,25 29-1 0 0,-37-38-188 0 0,0 0-1 0 0,0 1 1 0 0,-1-1 0 0 0,1 1-1 0 0,-1 0 1 0 0,0 0 0 0 0,0 0-1 0 0,0 0 1 0 0,-1 0 0 0 0,1 0-1 0 0,-1 0 1 0 0,2 9 0 0 0,-3-10-18 0 0,0 0 1 0 0,0 0-1 0 0,0 0 1 0 0,-1 0-1 0 0,1 0 0 0 0,-1 0 1 0 0,0 0-1 0 0,1 0 1 0 0,-1 0-1 0 0,-1 0 1 0 0,1 0-1 0 0,0 0 1 0 0,-1 0-1 0 0,1-1 1 0 0,-1 1-1 0 0,0-1 1 0 0,0 1-1 0 0,-4 3 1 0 0,0 0 6 0 0,-1 0 0 0 0,1-1 0 0 0,-1 0 0 0 0,0-1 0 0 0,-1 0 0 0 0,-10 5 0 0 0,-50 15 25 0 0,27-10-90 0 0,-209 62-1630 0 0,186-58 758 0 0,-3-3-678 0 0,22-7-3810 0 0,16-5-528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22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6 8287 0 0,'-1'-1'639'0'0,"-3"0"-434"0"0,-1 0 0 0 0,1 0 0 0 0,0 1 0 0 0,0-1 0 0 0,0 1 0 0 0,-1 0 1 0 0,1 0-1 0 0,0 0 0 0 0,0 1 0 0 0,0-1 0 0 0,-1 1 0 0 0,1 0 0 0 0,0 1 0 0 0,0-1 0 0 0,0 0 0 0 0,0 1 0 0 0,1 0 0 0 0,-1 0 0 0 0,-4 3 1 0 0,-9 6 1357 0 0,1 2 0 0 0,-26 22 1 0 0,38-31-1663 0 0,-65 61 1161 0 0,-89 107 0 0 0,36-14-191 0 0,88-109-499 0 0,-37 71 1 0 0,36-50-149 0 0,3 2 0 0 0,4 1 0 0 0,-33 128 0 0 0,32-107-60 0 0,4-12-311 0 0,25-80-41 0 0,13 1-3331 0 0,2-4-3287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07:0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40 221 2303 0 0,'0'0'102'0'0,"0"-2"-1"0"0,-3-5 230 0 0,0-2 2083 0 0,0 1 1872 0 0,-12-12-1506 0 0,15 20-2794 0 0,0-1 0 0 0,0 1 1 0 0,-1 0-1 0 0,1-1 0 0 0,0 1 1 0 0,0-1-1 0 0,-1 1 0 0 0,1 0 1 0 0,0-1-1 0 0,-1 1 0 0 0,1 0 1 0 0,0-1-1 0 0,-1 1 1 0 0,1 0-1 0 0,0-1 0 0 0,-1 1 1 0 0,1 0-1 0 0,-1 0 0 0 0,1 0 1 0 0,-1-1-1 0 0,1 1 0 0 0,0 0 1 0 0,-1 0-1 0 0,1 0 0 0 0,-1 0 1 0 0,1 0-1 0 0,-1 0 0 0 0,1 0 1 0 0,-1 0-1 0 0,1 0 0 0 0,-1 0 1 0 0,0 1-11 0 0,1 0 0 0 0,-1 0 0 0 0,1 0 0 0 0,0-1 0 0 0,0 1 0 0 0,-1 0 0 0 0,1 0 0 0 0,0 0 0 0 0,0 0 0 0 0,0 0-1 0 0,0 0 1 0 0,0 0 0 0 0,0 0 0 0 0,0 0 0 0 0,0 0 0 0 0,1 1 0 0 0,1 12-76 0 0,3 0 98 0 0,-5-13 10 0 0,0 0 1 0 0,1 0-1 0 0,-1 0 1 0 0,0-1-1 0 0,1 1 1 0 0,-1 0-1 0 0,1-1 1 0 0,-1 1 0 0 0,1 0-1 0 0,-1-1 1 0 0,1 1-1 0 0,-1 0 1 0 0,1-1-1 0 0,0 1 1 0 0,-1-1-1 0 0,1 1 1 0 0,1 0 0 0 0,0 0 19 0 0,0 1 86 0 0,1-1 72 0 0,8 4 34 0 0,-8-4 4 0 0,1-1 18 0 0,8 0 72 0 0,-8 0 36 0 0,-1-1 8 0 0,12-2-53 0 0,-3 1 29 0 0,0 0-1 0 0,19-1 1 0 0,-24 2-310 0 0,24 2 30 0 0,47 5-67 0 0,-41-2 0 0 0,0-2 1 0 0,0-1-1 0 0,68-8 0 0 0,-62-1 159 0 0,0-1 0 0 0,70-27 0 0 0,-90 28 104 0 0,0 1 1 0 0,1 1 0 0 0,33-5-1 0 0,74 0 416 0 0,30-5-225 0 0,105-55 691 0 0,-251 67-1093 0 0,89-32 102 0 0,-88 31-98 0 0,-2 3-49 0 0,-11 1-71 0 0,-6 3-355 0 0,-9 5 421 0 0,-3 4 11 0 0,2 0-10 0 0,2 2-33 0 0,4-1 11 0 0,5-9-71 0 0,15 5-4469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3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0 9615 0 0,'0'0'6996'0'0,"0"3"-6544"0"0,1 5-276 0 0,-1-1 1 0 0,0 1-1 0 0,-1 0 0 0 0,1-1 0 0 0,-1 1 0 0 0,-1-1 0 0 0,-2 11 1 0 0,-23 56 275 0 0,11-33-210 0 0,-15 39 36 0 0,-3-2 0 0 0,-45 76 0 0 0,-102 139-334 0 0,102-167-805 0 0,48-71-5310 0 0,26-44 609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3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17 157 6911 0 0,'-1'0'528'0'0,"-15"2"9758"0"0,17-4-9701 0 0,3 0-396 0 0,-1-1 1 0 0,1 1-1 0 0,0 0 1 0 0,-1 0-1 0 0,1 0 1 0 0,0 0-1 0 0,0 0 1 0 0,0 1-1 0 0,0 0 1 0 0,9-2-1 0 0,46-3 1014 0 0,-55 6-1121 0 0,55-1 1021 0 0,73 8 1 0 0,-6 0-432 0 0,-5-6-568 0 0,-1-5 0 0 0,0-5 0 0 0,199-42 0 0 0,-275 42-277 0 0,40-11-168 0 0,-73 16 37 0 0,1 0 1 0 0,-1 0-1 0 0,1-1 0 0 0,17-11 1 0 0,-12 0-2084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3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50 301 13159 0 0,'-50'0'2123'0'0,"61"-5"-821"0"0,-5 1-1021 0 0,40-16 728 0 0,1 2 0 0 0,54-13 0 0 0,-22 7-230 0 0,-59 18-608 0 0,422-117 2762 0 0,-329 102-2580 0 0,1 5-1 0 0,1 5 1 0 0,210 7 0 0 0,-239 9-2131 0 0,-1-4 0 0 0,142-16 1 0 0,-173 7-357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3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497 390 8751 0 0,'-2'1'674'0'0,"-27"18"2195"0"0,0-1 0 0 0,-64 27 0 0 0,25-14-1639 0 0,57-25-1125 0 0,0-1 0 0 0,-1-1 0 0 0,1 0-1 0 0,-1-1 1 0 0,0 0 0 0 0,-23 2 0 0 0,28-4-86 0 0,0-1 0 0 0,1 0 0 0 0,-1 0 0 0 0,0-1 1 0 0,0 0-1 0 0,0 0 0 0 0,1-1 0 0 0,-1 1 0 0 0,1-1 0 0 0,-1-1 0 0 0,1 0 0 0 0,0 1 0 0 0,-11-8 0 0 0,10 5 12 0 0,0 0-1 0 0,1 0 1 0 0,0-1 0 0 0,0 1-1 0 0,0-1 1 0 0,-9-13 0 0 0,13 15-22 0 0,0 0 1 0 0,0 1-1 0 0,0-1 1 0 0,1 0 0 0 0,-1 0-1 0 0,1 0 1 0 0,0 0-1 0 0,0-1 1 0 0,1 1 0 0 0,-1 0-1 0 0,1 0 1 0 0,0 0-1 0 0,0 0 1 0 0,0-1 0 0 0,2-6-1 0 0,0 3 0 0 0,1-1 0 0 0,-1 1 0 0 0,2 1-1 0 0,-1-1 1 0 0,1 0 0 0 0,0 1 0 0 0,0-1-1 0 0,1 1 1 0 0,8-9 0 0 0,8-8-16 0 0,29-24-1 0 0,-27 26 15 0 0,8-7-7 0 0,58-43 0 0 0,-70 59 0 0 0,0 2 0 0 0,1 0 0 0 0,0 1 0 0 0,0 0 0 0 0,23-5 0 0 0,-16 6 110 0 0,2 2 0 0 0,-1 0 0 0 0,1 2 0 0 0,0 2 0 0 0,57-1 0 0 0,-72 5-20 0 0,0 0-1 0 0,0 1 0 0 0,0 1 1 0 0,0 0-1 0 0,-1 1 0 0 0,1 0 1 0 0,-1 1-1 0 0,0 0 0 0 0,0 1 1 0 0,0 1-1 0 0,-1 0 0 0 0,0 0 1 0 0,-1 2-1 0 0,13 10 0 0 0,-16-12-56 0 0,-1 0 0 0 0,0 1-1 0 0,0-1 1 0 0,-1 1 0 0 0,8 13-1 0 0,-12-17-28 0 0,0-1-1 0 0,-1 1 1 0 0,1-1-1 0 0,-1 1 1 0 0,0 0-1 0 0,0-1 1 0 0,0 1-1 0 0,-1 0 1 0 0,1 0-1 0 0,-1 0 0 0 0,0 0 1 0 0,0 0-1 0 0,0-1 1 0 0,-1 1-1 0 0,1 0 1 0 0,-1 0-1 0 0,-1 4 1 0 0,-1 0 1 0 0,-1 0 0 0 0,1-1 1 0 0,-1 0-1 0 0,-1 0 0 0 0,1 0 1 0 0,-1 0-1 0 0,0-1 0 0 0,-1 1 1 0 0,1-1-1 0 0,-12 8 0 0 0,-6 4 23 0 0,-41 25 0 0 0,44-31-25 0 0,-166 89 1 0 0,112-64-59 0 0,56-27-351 0 0,0-1 0 0 0,0 0-1 0 0,-1-2 1 0 0,0 0-1 0 0,-36 7 1 0 0,53-13 258 0 0,0-1 1 0 0,1 0-1 0 0,-1 0 1 0 0,0 0-1 0 0,0 0 1 0 0,0 0-1 0 0,0 0 1 0 0,0 0-1 0 0,1-1 1 0 0,-1 1-1 0 0,0 0 1 0 0,0-1-1 0 0,0 0 1 0 0,1 1-1 0 0,-1-1 1 0 0,0 0-1 0 0,1 0 1 0 0,-1 0-1 0 0,1 0 1 0 0,-1 0-1 0 0,1 0 0 0 0,-2-2 1 0 0,1 0-108 0 0,0 0-1 0 0,1 1 1 0 0,-1-1 0 0 0,1 0 0 0 0,0 0-1 0 0,0 0 1 0 0,0 0 0 0 0,0 0 0 0 0,1 0-1 0 0,-1 0 1 0 0,0-6 0 0 0,2-26-1568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38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0 16495 0 0,'0'0'1499'0'0,"-1"3"-1235"0"0,-16 30-89 0 0,-1-1 0 0 0,-1 0-1 0 0,-32 37 1 0 0,6-7 82 0 0,-67 96 243 0 0,-110 167-84 0 0,117-141-240 0 0,-66 102-525 0 0,158-268-853 0 0,-1 0 1 0 0,-30 28 0 0 0,26-30-497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3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7831 0 0,'2'-1'603'0'0,"-1"0"-546"0"0,0 1-1 0 0,0-1 1 0 0,0 0 0 0 0,0 1-1 0 0,1-1 1 0 0,-1 1-1 0 0,0-1 1 0 0,0 1 0 0 0,0-1-1 0 0,0 1 1 0 0,1 0 0 0 0,-1 0-1 0 0,0 0 1 0 0,0 0 0 0 0,1 0-1 0 0,-1 0 1 0 0,0 0-1 0 0,0 0 1 0 0,1 0 0 0 0,-1 0-1 0 0,0 0 1 0 0,0 1 0 0 0,0-1-1 0 0,1 1 1 0 0,-1-1 0 0 0,1 2-1 0 0,2-1 640 0 0,5 3 812 0 0,0 1 0 0 0,-1-1 0 0 0,0 1 0 0 0,13 10 0 0 0,13 8 18 0 0,-17-13-799 0 0,1-1 1 0 0,23 9 0 0 0,-32-15-573 0 0,0 0 0 0 0,0-1-1 0 0,1 0 1 0 0,-1-1 0 0 0,0 0-1 0 0,20-1 1 0 0,3-1 13 0 0,0-2 1 0 0,40-10-1 0 0,-61 11-180 0 0,1-1 0 0 0,0-1 0 0 0,-1 0 0 0 0,0-1 0 0 0,0 0 0 0 0,0-1 0 0 0,-1 0 0 0 0,0 0 0 0 0,13-11 0 0 0,-23 16-3 0 0,1 1 0 0 0,0-1 0 0 0,-1 1 0 0 0,1-1 0 0 0,0 1 0 0 0,-1-1 0 0 0,1 0 0 0 0,-1 1 0 0 0,1-1 0 0 0,-1 0 0 0 0,1 0 0 0 0,-1 1 0 0 0,1-1-1 0 0,-1 0 1 0 0,0 0 0 0 0,1 0 0 0 0,-1 0 0 0 0,0 1 0 0 0,0-1 0 0 0,0 0 0 0 0,0 0 0 0 0,0 0 0 0 0,0 0 0 0 0,0 0 0 0 0,0 0 0 0 0,0 1-1 0 0,0-1 1 0 0,0 0 0 0 0,0 0 0 0 0,-1 0 0 0 0,1 0 0 0 0,0 0 0 0 0,-1 1 0 0 0,1-1 0 0 0,0 0 0 0 0,-1 0 0 0 0,1 1 0 0 0,-1-1 0 0 0,0 0 0 0 0,1 1-1 0 0,-1-1 1 0 0,1 0 0 0 0,-2 0 0 0 0,-1-1-2 0 0,1 0-1 0 0,0 1 1 0 0,-1-1 0 0 0,0 1-1 0 0,1 0 1 0 0,-1 0 0 0 0,0 0-1 0 0,1 0 1 0 0,-1 0-1 0 0,0 1 1 0 0,0-1 0 0 0,-5 0-1 0 0,-12 3-203 0 0,1 1 0 0 0,-1 0 0 0 0,1 1 0 0 0,-33 13 0 0 0,42-14 192 0 0,-6 3-15 0 0,1 0 1 0 0,0 1-1 0 0,1 0 1 0 0,-20 14-1 0 0,7-1 59 0 0,-29 26 0 0 0,38-29 91 0 0,0 1 1 0 0,1 1 0 0 0,1 0-1 0 0,1 2 1 0 0,0-1-1 0 0,-19 40 1 0 0,30-51-19 0 0,0 1 1 0 0,1-1-1 0 0,0 1 0 0 0,0 0 0 0 0,1 1 1 0 0,0-1-1 0 0,1 0 0 0 0,0 20 0 0 0,1-25-214 0 0,0-1-1 0 0,1 0 0 0 0,0 1 0 0 0,0-1 0 0 0,0 1 1 0 0,0-1-1 0 0,1 0 0 0 0,0 0 0 0 0,4 8 0 0 0,-4-9-308 0 0,0-1 0 0 0,0 1 0 0 0,0-1 0 0 0,1 1 0 0 0,-1-1 0 0 0,1 0 0 0 0,-1 0 0 0 0,1 0 0 0 0,0 0 0 0 0,0 0 1 0 0,0-1-1 0 0,0 0 0 0 0,0 1 0 0 0,6 1 0 0 0,12 1-5991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3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2 349 17015 0 0,'0'0'3470'0'0,"-2"-9"-1757"0"0,2 4-1601 0 0,0 0 1 0 0,1 1-1 0 0,-1-1 1 0 0,1 1-1 0 0,0-1 1 0 0,0 1-1 0 0,0-1 1 0 0,0 1-1 0 0,1 0 1 0 0,0 0-1 0 0,0 0 1 0 0,0 0-1 0 0,1 0 1 0 0,-1 0-1 0 0,1 0 1 0 0,0 1-1 0 0,0-1 1 0 0,4-3-1 0 0,25-26-42 0 0,-5 5-16 0 0,0 2 0 0 0,44-32 0 0 0,-54 45-54 0 0,6-4 0 0 0,1 1 0 0 0,1 0 0 0 0,0 2 0 0 0,46-18 0 0 0,-70 31 3 0 0,1 0-1 0 0,0 1 0 0 0,-1 0 1 0 0,1-1-1 0 0,-1 1 1 0 0,1 0-1 0 0,0 0 1 0 0,0 0-1 0 0,-1 0 1 0 0,1 0-1 0 0,0 0 1 0 0,-1 0-1 0 0,1 0 1 0 0,0 1-1 0 0,-1-1 0 0 0,1 1 1 0 0,-1-1-1 0 0,1 1 1 0 0,0 0-1 0 0,-1-1 1 0 0,1 1-1 0 0,-1 0 1 0 0,0 0-1 0 0,1 0 1 0 0,-1 0-1 0 0,0 1 0 0 0,0-1 1 0 0,1 0-1 0 0,-1 0 1 0 0,0 1-1 0 0,0-1 1 0 0,-1 0-1 0 0,1 1 1 0 0,0-1-1 0 0,0 1 1 0 0,-1 0-1 0 0,2 1 0 0 0,0 4 15 0 0,0 0 0 0 0,0 0-1 0 0,-1 1 1 0 0,0-1 0 0 0,0 0-1 0 0,-1 1 1 0 0,0 8 0 0 0,-4 26 39 0 0,-2-2 1 0 0,-2 1-1 0 0,-17 49 1 0 0,6-17-166 0 0,13-50-739 0 0,6-21 257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3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0 15199 0 0,'0'0'5054'0'0,"-3"3"-4606"0"0,-19 21-61 0 0,0 2 0 0 0,-32 49 0 0 0,-30 67 244 0 0,81-137-606 0 0,-135 282 900 0 0,22 11-357 0 0,15-37-401 0 0,42-128-384 0 0,-5-2 0 0 0,-93 141 0 0 0,146-256-25 0 0,5-5-939 0 0,-1 0-1 0 0,-1-1 1 0 0,-10 13-1 0 0,9-14-5698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43 14743 0 0,'0'0'1335'0'0,"-1"2"-1096"0"0,1 1-116 0 0,0-1 1 0 0,-1 0 0 0 0,1 1-1 0 0,0-1 1 0 0,0 1-1 0 0,1-1 1 0 0,-1 0 0 0 0,0 1-1 0 0,1-1 1 0 0,0 0 0 0 0,-1 1-1 0 0,1-1 1 0 0,0 0 0 0 0,0 0-1 0 0,0 0 1 0 0,0 0 0 0 0,1 0-1 0 0,-1 0 1 0 0,1 0 0 0 0,-1 0-1 0 0,1 0 1 0 0,0 0 0 0 0,-1-1-1 0 0,1 1 1 0 0,0-1 0 0 0,0 0-1 0 0,0 1 1 0 0,4 1-1 0 0,2 1 274 0 0,1 0 0 0 0,0 0-1 0 0,0-1 1 0 0,1-1-1 0 0,18 4 1 0 0,-6-3-137 0 0,0-1-1 0 0,1-1 1 0 0,-1-1 0 0 0,0-2-1 0 0,28-4 1 0 0,108-29 880 0 0,-124 27-952 0 0,69-20 263 0 0,121-25-534 0 0,-214 52-500 0 0,-1 0-1 0 0,1 0 0 0 0,0 1 1 0 0,11 1-1 0 0,-15 0-985 0 0,-1 0 0 0 0,1 0 1 0 0,0 1-1 0 0,8 3 0 0 0,0 2-4838 0 0</inkml:trace>
  <inkml:trace contextRef="#ctx0" brushRef="#br0" timeOffset="1">884 248 7831 0 0,'-29'86'2035'0'0,"16"-50"2415"0"0,-12 49 0 0 0,17-54-3090 0 0,-2-1 1 0 0,-1 0-1 0 0,-26 50 0 0 0,36-78-1265 0 0,8-8-4070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665 911 5983 0 0,'0'0'464'0'0,"0"3"-305"0"0,0 7 474 0 0,0 1 0 0 0,1-1-1 0 0,1 1 1 0 0,2 10 0 0 0,-2-15-36 0 0,-1-1 1 0 0,1 0-1 0 0,0 0 1 0 0,1 0-1 0 0,-1 0 1 0 0,1 0-1 0 0,0-1 1 0 0,0 1-1 0 0,1-1 0 0 0,3 4 1 0 0,-6-7-478 0 0,1 0 0 0 0,-1-1 0 0 0,0 1 0 0 0,1-1 0 0 0,-1 0 0 0 0,0 1 0 0 0,1-1 0 0 0,-1 0-1 0 0,0 0 1 0 0,1 1 0 0 0,-1-1 0 0 0,1-1 0 0 0,-1 1 0 0 0,0 0 0 0 0,1 0 0 0 0,-1 0 0 0 0,0-1 0 0 0,1 1 0 0 0,1-1 0 0 0,-2 0-4 0 0,5-1 149 0 0,-1 0 0 0 0,1 0 0 0 0,-1-1 1 0 0,0 0-1 0 0,0 0 0 0 0,0-1 1 0 0,0 1-1 0 0,0-1 0 0 0,5-6 1 0 0,6-7 338 0 0,14-20 0 0 0,-18 21-270 0 0,20-27-178 0 0,-2-2 0 0 0,-2-1 0 0 0,-2-1-1 0 0,39-96 1 0 0,-30 48-1623 0 0,-3-2 0 0 0,-5-1-1 0 0,16-115 1 0 0,-42 209 1394 0 0,4-43-794 0 0,-5 44 772 0 0,0-1 0 0 0,0 0-1 0 0,0 0 1 0 0,-1 1-1 0 0,1-1 1 0 0,-1 0 0 0 0,0 1-1 0 0,0-1 1 0 0,-3-6 0 0 0,4 10 88 0 0,-1-1 0 0 0,1 0 0 0 0,-1 1 0 0 0,0-1 0 0 0,1 1 0 0 0,-1-1 0 0 0,0 1 0 0 0,1-1 0 0 0,-1 1 0 0 0,0 0 0 0 0,1-1 0 0 0,-1 1 0 0 0,0 0 0 0 0,0-1 0 0 0,1 1 0 0 0,-1 0 0 0 0,0 0 0 0 0,0 0 0 0 0,0 0 0 0 0,1 0 0 0 0,-1 0 0 0 0,0 0 0 0 0,0 0 0 0 0,0 0 0 0 0,1 0 0 0 0,-1 0 0 0 0,0 0 0 0 0,0 1 0 0 0,1-1 0 0 0,-1 0 0 0 0,0 0 0 0 0,-1 1 0 0 0,-25 14 77 0 0,25-14-51 0 0,-20 14 147 0 0,1 1-1 0 0,1 1 1 0 0,1 1-1 0 0,-19 21 1 0 0,-64 86 890 0 0,101-122-1036 0 0,-48 63 428 0 0,4 3 1 0 0,-57 117-1 0 0,-41 162 247 0 0,96-213-351 0 0,-123 326 1719 0 0,101-316-1582 0 0,55-121-471 0 0,0-1-1 0 0,-2 0 1 0 0,-34 36 0 0 0,-19 9-319 0 0,57-58-442 0 0,0-1-1 0 0,-1 0 1 0 0,0-1 0 0 0,-17 9 0 0 0,10-8-6119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1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40 119 8751 0 0,'-2'1'399'0'0,"-36"6"4972"0"0,52-7-4270 0 0,19-2 100 0 0,-1-2 0 0 0,56-13 0 0 0,-48 9-657 0 0,123-35 1378 0 0,-106 25-2999 0 0,98-15 0 0 0,-139 32-3798 0 0,-5 1-1452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07:0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1839 0 0,'0'0'10046'0'0,"3"0"-10169"0"0,11-2 112 0 0,1 0 26 0 0,-5 1 115 0 0,-1 1 1 0 0,1 0-1 0 0,11 2 1 0 0,-13-1 57 0 0,0-1 0 0 0,1 0 0 0 0,-1 0 0 0 0,0 0 1 0 0,13-3-1 0 0,10-3 107 0 0,1 1 1 0 0,0 2 0 0 0,1 1 0 0 0,-1 1-1 0 0,46 6 1 0 0,-63-3-322 0 0,27 9-1 0 0,-30-7-58 0 0,1-1-1 0 0,-1-1 1 0 0,1 1 0 0 0,22 0-1 0 0,66-1 8 0 0,68 0 84 0 0,-137-5 8 0 0,-17 1 27 0 0,25 1-1 0 0,-8 1 113 0 0,0-2 1 0 0,38-7-1 0 0,9 0 34 0 0,-22 4-106 0 0,6 0 109 0 0,72 3 0 0 0,-105 4-112 0 0,44 11 0 0 0,-49-7-30 0 0,1-2 1 0 0,43 3-1 0 0,-33-7-10 0 0,0 1 136 0 0,-1-2 0 0 0,68-10 0 0 0,306-56 500 0 0,-365 65-590 0 0,0 2 1 0 0,0 2 0 0 0,66 11-1 0 0,129 14 165 0 0,-169-23-198 0 0,100-7 0 0 0,65-31 8 0 0,-61 6-21 0 0,-125 23 9 0 0,77 1 1 0 0,-57 10 2 0 0,-1 3-1 0 0,74 20 1 0 0,-86-17-20 0 0,7 2-22 0 0,86 15-3 0 0,-118-24-6 0 0,0-2 0 0 0,59-2 0 0 0,154-29 52 0 0,-147 15-38 0 0,44 2 32 0 0,-60 5-26 0 0,-44 4-44 0 0,0 3 0 0 0,55 6 1 0 0,-88-7 4 0 0,0 0 1 0 0,1 0 0 0 0,-1 1 0 0 0,0 0 0 0 0,0 0 0 0 0,0 0 0 0 0,0 0-1 0 0,7 4 1 0 0,-1 0-22 0 0,20 9-183 0 0,-27-13 128 0 0,0 0 0 0 0,24 14-105 0 0,-25-14 90 0 0,-1-1-245 0 0,-1 0 358 0 0,0 0 0 0 0,1 1 0 0 0,-1-1 0 0 0,0 0 0 0 0,1 0 0 0 0,-1 0 0 0 0,0 0 0 0 0,0 0 0 0 0,1 1 0 0 0,-1-1 0 0 0,0 0 0 0 0,0 0 0 0 0,1 0 0 0 0,-1 1 0 0 0,0-1 0 0 0,0 0 0 0 0,0 0 0 0 0,1 1 0 0 0,-1-1 0 0 0,0 0 0 0 0,0 0 0 0 0,0 1 0 0 0,0-1 0 0 0,1 1 0 0 0,-1-1-75 0 0,0 0 1 0 0,0 1 0 0 0,0-1-1 0 0,0 0 1 0 0,0 0 0 0 0,0 1-1 0 0,1-1 1 0 0,-1 0 0 0 0,0 0-1 0 0,0 1 1 0 0,0-1 0 0 0,1 0-1 0 0,-1 0 1 0 0,0 1-1 0 0,0-1 1 0 0,1 0 0 0 0,-1 0-1 0 0,0 0 1 0 0,1 0 0 0 0,-1 1-1 0 0,0-1 1 0 0,0 0 0 0 0,1 0-1 0 0,-1 0 1 0 0,0 0 0 0 0,1 0-1 0 0,12-11-8659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17567 0 0,'-1'2'803'0'0,"-1"1"-739"0"0,1 0 0 0 0,0 0 0 0 0,-1 1 0 0 0,1-1 0 0 0,0 1 0 0 0,1-1 0 0 0,-1 1 0 0 0,1-1 0 0 0,-1 1 0 0 0,1-1 1 0 0,0 1-1 0 0,0 0 0 0 0,1-1 0 0 0,-1 1 0 0 0,1-1 0 0 0,0 1 0 0 0,0-1 0 0 0,0 1 0 0 0,0-1 0 0 0,0 0 0 0 0,3 5 0 0 0,-1-4 19 0 0,-1 0 0 0 0,0 0 0 0 0,1 0 0 0 0,0 0 0 0 0,0-1 0 0 0,0 1 0 0 0,0-1 0 0 0,1 0 0 0 0,-1 0-1 0 0,1 0 1 0 0,0-1 0 0 0,0 1 0 0 0,0-1 0 0 0,0 0 0 0 0,0 0 0 0 0,6 2 0 0 0,3 0 150 0 0,-1-2-1 0 0,0 1 1 0 0,0-1 0 0 0,25 0-1 0 0,-18-3-17 0 0,0 1-1 0 0,0-2 0 0 0,0-1 0 0 0,30-8 0 0 0,72-29 491 0 0,14-4-1707 0 0,-96 35-299 0 0,-4 2-69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61 10591 0 0,'0'0'964'0'0,"2"2"-794"0"0,6 9 719 0 0,-1 1 0 0 0,-1 1 0 0 0,9 19 1 0 0,-3-5 2341 0 0,12 27 412 0 0,-11-22-2484 0 0,23 38 0 0 0,-21-47-949 0 0,-1 2-32 0 0,1 0-1 0 0,2-1 1 0 0,37 42 0 0 0,-48-60-229 0 0,0-1 1 0 0,1 1 0 0 0,-1-1-1 0 0,1-1 1 0 0,0 1 0 0 0,0-1 0 0 0,1 0-1 0 0,-1-1 1 0 0,1 1 0 0 0,0-1-1 0 0,0-1 1 0 0,0 0 0 0 0,0 0 0 0 0,0-1-1 0 0,1 1 1 0 0,-1-2 0 0 0,0 1-1 0 0,13-2 1 0 0,-11 0-473 0 0,-1-1 1 0 0,0 0-1 0 0,0-1 0 0 0,-1 0 0 0 0,1 0 1 0 0,-1-1-1 0 0,1 0 0 0 0,-1 0 1 0 0,12-9-1 0 0,1-3-1383 0 0,-2 0 1 0 0,23-23-1 0 0,-28 24 1229 0 0,0-2-1 0 0,-2 1 0 0 0,1-2 1 0 0,-2 1-1 0 0,-1-2 0 0 0,0 1 1 0 0,10-29-1 0 0,-6 6 942 0 0,-1-1-1 0 0,11-67 1 0 0,-23 104 580 0 0,0 0 1 0 0,-1-1 0 0 0,1 1-1 0 0,-1 0 1 0 0,0-1 0 0 0,-1 1-1 0 0,1-1 1 0 0,-1 1 0 0 0,-3-11-1 0 0,3 15 586 0 0,0 1-1278 0 0,0 0 0 0 0,0 1 0 0 0,0-1 0 0 0,0 1 0 0 0,0-1 0 0 0,0 1 0 0 0,1 0 0 0 0,-1-1 0 0 0,0 1 0 0 0,0 0 0 0 0,-1 1 0 0 0,-1 1 169 0 0,-10 8 133 0 0,0 1 1 0 0,0 1 0 0 0,1 0-1 0 0,1 1 1 0 0,-10 14 0 0 0,-43 80 466 0 0,38-61-449 0 0,-384 723 841 0 0,279-517-1835 0 0,130-250 485 0 0,-75 132-793 0 0,64-116 201 0 0,-2 0 1 0 0,0-2-1 0 0,0 0 0 0 0,-31 28 0 0 0,25-29-1311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5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68 9439 0 0,'0'0'432'0'0,"1"-2"-5"0"0,2-5-347 0 0,1 0 0 0 0,-1-1 0 0 0,4-14 0 0 0,-2 1 11797 0 0,-5 24-11521 0 0,-7 20 0 0 0,-1 0 1 0 0,-1-1-1 0 0,-14 28 0 0 0,-43 64-18 0 0,32-58-262 0 0,-61 86-45 0 0,15-24-881 0 0,76-113 451 0 0,1 1-1 0 0,0 0 1 0 0,1 0-1 0 0,-4 8 1 0 0,3 0-1492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5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11975 0 0,'0'0'1064'0'0,"-7"12"-848"0"0,1 4-216 0 0,-1 5 0 0 0,1 9-208 0 0,4 3-80 0 0,-7 31-24 0 0,11-14 0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5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132 545 16583 0 0,'-16'7'446'0'0,"1"1"0"0"0,0 0 0 0 0,-25 20-1 0 0,-4 1 262 0 0,42-27 345 0 0,3-5-994 0 0,0 1 1 0 0,0-1 0 0 0,0 1 0 0 0,0-1 0 0 0,0 1-1 0 0,1 0 1 0 0,-1 0 0 0 0,1 0 0 0 0,-1 0 0 0 0,1 0-1 0 0,0 0 1 0 0,2-2 0 0 0,3-4 59 0 0,193-212 226 0 0,12 31-389 0 0,-152 142-115 0 0,111-66 0 0 0,-138 96 160 0 0,-30 16 105 0 0,-3 3 226 0 0,1 5-227 0 0,-1 0 0 0 0,0 0 0 0 0,0 0 0 0 0,0 0 0 0 0,-1 0 0 0 0,0 0 0 0 0,0 0 0 0 0,-3 7 0 0 0,-23 57 1160 0 0,10-29-935 0 0,-26 114-290 0 0,6-21-30 0 0,5-20-633 0 0,30-109 283 0 0,0 0 0 0 0,1 1 0 0 0,0-1-1 0 0,0 0 1 0 0,0 1 0 0 0,1-1 0 0 0,0 1 0 0 0,1 11 0 0 0,3-14-1726 0 0,15 6-833 0 0,6-5-3007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5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484 658 18367 0 0,'0'0'1668'0'0,"0"2"-1376"0"0,1 1-191 0 0,-1 0 0 0 0,0 0 0 0 0,0 0 0 0 0,-1 0-1 0 0,1 0 1 0 0,0 0 0 0 0,-1 0 0 0 0,0 0 0 0 0,0 0 0 0 0,0 0-1 0 0,0-1 1 0 0,0 1 0 0 0,-1 0 0 0 0,1-1 0 0 0,-1 1 0 0 0,1 0-1 0 0,-1-1 1 0 0,0 0 0 0 0,-3 3 0 0 0,-6 6 300 0 0,0-1-1 0 0,-23 15 1 0 0,5-3 55 0 0,-51 50-61 0 0,-94 110 0 0 0,153-158-484 0 0,-27 40-1 0 0,40-51 78 0 0,0 0-1 0 0,1 1 1 0 0,1 0-1 0 0,0 0 0 0 0,-5 19 1 0 0,9-24 10 0 0,0 0 1 0 0,0-1-1 0 0,1 1 0 0 0,0 0 1 0 0,1 0-1 0 0,0 0 0 0 0,1 10 1 0 0,-1-16 2 0 0,1 1 0 0 0,0-1-1 0 0,0 1 1 0 0,0-1 0 0 0,0 1 0 0 0,1-1 0 0 0,-1 0 0 0 0,1 0 0 0 0,0 0 0 0 0,0 0-1 0 0,0 0 1 0 0,0 0 0 0 0,1 0 0 0 0,-1 0 0 0 0,1-1 0 0 0,0 0 0 0 0,-1 1 0 0 0,1-1-1 0 0,0 0 1 0 0,5 2 0 0 0,-1-1 29 0 0,1 0 0 0 0,-1 0 0 0 0,0-1 1 0 0,1 0-1 0 0,0-1 0 0 0,13 2 0 0 0,49-2 66 0 0,38-13-62 0 0,-57 5-566 0 0,35-8-2339 0 0,-41 4-4955 0 0</inkml:trace>
  <inkml:trace contextRef="#ctx0" brushRef="#br0" timeOffset="1">1621 0 13359 0 0,'0'0'1596'0'0,"-2"2"-462"0"0,-2 2-348 0 0,-1 0 0 0 0,1 0 1 0 0,0 1-1 0 0,-6 7 1 0 0,-1 6-14 0 0,-10 21 0 0 0,13-22-621 0 0,-60 144 806 0 0,26-51-688 0 0,-271 551-178 0 0,206-453-975 0 0,87-166-443 0 0,9-14-4658 0 0,7-14-423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5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5527 0 0,'-1'3'3036'0'0,"-24"70"6893"0"0,-44 97-7175 0 0,61-151-2663 0 0,0-1 0 0 0,1 1 0 0 0,2 0 0 0 0,0 0 1 0 0,1 1-1 0 0,0-1 0 0 0,2 1 0 0 0,0 0 0 0 0,2 0 0 0 0,2 32 0 0 0,-1-44-4 0 0,1-1-1 0 0,-1 0 1 0 0,2 0-1 0 0,-1 0 0 0 0,7 13 1 0 0,-8-16-24 0 0,1-1 1 0 0,0 0-1 0 0,0 0 1 0 0,0 0-1 0 0,0-1 1 0 0,1 1-1 0 0,-1 0 0 0 0,1-1 1 0 0,-1 0-1 0 0,1 1 1 0 0,0-1-1 0 0,0 0 1 0 0,5 3-1 0 0,-6-5-23 0 0,-1 0 0 0 0,1 1 0 0 0,0-1 0 0 0,0 0-1 0 0,-1 0 1 0 0,1 0 0 0 0,0 0 0 0 0,0 0 0 0 0,-1 0 0 0 0,1 0 0 0 0,0 0-1 0 0,-1-1 1 0 0,1 1 0 0 0,0-1 0 0 0,-1 0 0 0 0,1 1 0 0 0,1-2 0 0 0,25-16 304 0 0,-24 14-263 0 0,7-4-2 0 0,-1-1 0 0 0,-1 0-1 0 0,1-1 1 0 0,13-19 0 0 0,26-48 423 0 0,-18 27-365 0 0,-26 43-137 0 0,115-184-88 0 0,-86 137-1839 0 0,-25 42 476 0 0,0 1-1 0 0,1-1 1 0 0,0 2 0 0 0,17-16-1 0 0,-7 13-5700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5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281 414 12095 0 0,'0'0'554'0'0,"1"2"-17"0"0,4 7-345 0 0,2 5 367 0 0,-7-7 4866 0 0,-8 13-2613 0 0,8-19-2729 0 0,-1 0 0 0 0,1-1 0 0 0,-1 1 0 0 0,0 0 0 0 0,1 0 0 0 0,-1-1 0 0 0,0 1 0 0 0,0-1 0 0 0,1 1 0 0 0,-1 0 0 0 0,0-1 0 0 0,0 0 0 0 0,0 1 1 0 0,0-1-1 0 0,0 1 0 0 0,-1-1 0 0 0,-17 4 169 0 0,17-3-116 0 0,-9 0-108 0 0,1 0 0 0 0,-1 0 0 0 0,0-1 0 0 0,0-1 0 0 0,1 1 1 0 0,-1-2-1 0 0,0 1 0 0 0,1-2 0 0 0,0 1 0 0 0,-1-2 0 0 0,1 1 0 0 0,-13-7 0 0 0,16 6-15 0 0,0 0 0 0 0,0 0-1 0 0,0-1 1 0 0,1 0 0 0 0,-1 0-1 0 0,1-1 1 0 0,0 1 0 0 0,1-1-1 0 0,0 0 1 0 0,0-1 0 0 0,0 1-1 0 0,1-1 1 0 0,0 0 0 0 0,0 0-1 0 0,0-1 1 0 0,1 1-1 0 0,-3-10 1 0 0,5 13-21 0 0,0 0 0 0 0,1 0 0 0 0,-1 0 0 0 0,1 0 0 0 0,0 0 0 0 0,0 0 0 0 0,0 0 0 0 0,1 0 0 0 0,-1 0 0 0 0,1 0 0 0 0,2-6 0 0 0,-1 4-23 0 0,1-1 0 0 0,0 1 0 0 0,1-1 0 0 0,-1 1-1 0 0,1 0 1 0 0,5-5 0 0 0,3-3-47 0 0,1 0 0 0 0,1 1 0 0 0,0 1 0 0 0,18-13 0 0 0,11-6-343 0 0,86-45 0 0 0,-111 66 355 0 0,0 2 0 0 0,1 1 0 0 0,1 0 0 0 0,-1 1 0 0 0,1 2 0 0 0,0-1 0 0 0,39-1-1 0 0,-44 6 124 0 0,0 0 0 0 0,-1 1 0 0 0,1 1 0 0 0,0 1 0 0 0,-1 0 0 0 0,0 1 0 0 0,0 0 0 0 0,0 1 0 0 0,0 0 0 0 0,-1 2 0 0 0,22 12 0 0 0,-29-14 42 0 0,0 0-1 0 0,0 1 0 0 0,0-1 0 0 0,-1 1 0 0 0,0 0 0 0 0,-1 1 0 0 0,1-1 0 0 0,-1 1 0 0 0,0 0 1 0 0,-1 0-1 0 0,0 0 0 0 0,0 0 0 0 0,0 1 0 0 0,-1-1 0 0 0,0 1 0 0 0,0 0 0 0 0,-1 0 1 0 0,0 13-1 0 0,0-10-30 0 0,-1 0 1 0 0,-1 0-1 0 0,0 0 1 0 0,-1 0 0 0 0,0 0-1 0 0,-1-1 1 0 0,0 1-1 0 0,0 0 1 0 0,-1-1 0 0 0,0 0-1 0 0,-1 0 1 0 0,-11 16-1 0 0,2-7-66 0 0,0-1 0 0 0,-2-1-1 0 0,0 0 1 0 0,-1-2-1 0 0,0 1 1 0 0,-2-2-1 0 0,1-1 1 0 0,-25 14-1 0 0,20-15-180 0 0,0 0-1 0 0,-1-2 0 0 0,-1 0 0 0 0,1-2 1 0 0,-1-1-1 0 0,-1-1 0 0 0,-26 3 0 0 0,43-8-78 0 0,0 0 0 0 0,0 0 0 0 0,0-1-1 0 0,0-1 1 0 0,0 0 0 0 0,0 0 0 0 0,1 0-1 0 0,-1-1 1 0 0,0-1 0 0 0,0 1 0 0 0,1-1 0 0 0,0-1-1 0 0,-1 0 1 0 0,1 0 0 0 0,-13-9 0 0 0,0-6-1328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5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2 20327 0 0,'1'-1'463'0'0,"-57"94"1981"0"0,-20 24-2206 0 0,-131 210-151 0 0,-32 148-37 0 0,111-205-55 0 0,93-194-278 0 0,14-26-3251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5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14743 0 0,'0'0'1136'0'0,"0"1"-746"0"0,-4 11 500 0 0,-1 0 0 0 0,0-1 0 0 0,0 1 0 0 0,-1-2 0 0 0,-1 1 0 0 0,-10 14 0 0 0,-1 2 641 0 0,-48 67-527 0 0,-20 35-647 0 0,79-116-401 0 0,0 0 0 0 0,2 0 0 0 0,-1 1 0 0 0,2 0-1 0 0,0 0 1 0 0,0 0 0 0 0,2 0 0 0 0,-1 0 0 0 0,1 23 0 0 0,14-31-3101 0 0,4-5 1267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14:0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1 359 1839 0 0,'0'0'4175'0'0,"0"-2"-3986"0"0,0-8-70 0 0,-1 6-70 0 0,1 0 0 0 0,0-1-1 0 0,0 1 1 0 0,1 0 0 0 0,-1 0-1 0 0,1 0 1 0 0,0 0-1 0 0,0 0 1 0 0,2-6 0 0 0,-1 5 45 0 0,3-5 2365 0 0,1 7-2295 0 0,4-1 363 0 0,15-5-245 0 0,-23 8-186 0 0,-1-1-5 0 0,1 0-63 0 0,16-8 239 0 0,-6 7-196 0 0,-10 3-61 0 0,1 0 171 0 0,0-1-101 0 0,8 0 66 0 0,-8 1 22 0 0,-3-1-158 0 0,0 1 0 0 0,0 0 0 0 0,1 0 0 0 0,-1 0 0 0 0,0 0 0 0 0,0-1 0 0 0,1 1 0 0 0,-1 0 0 0 0,0 0 0 0 0,0 0 0 0 0,0 0 0 0 0,1 0 0 0 0,-1 0 0 0 0,0 0 0 0 0,0 0 0 0 0,1 0 0 0 0,-1 0 0 0 0,0 0 0 0 0,1 0 0 0 0,-1 0 0 0 0,0 0 0 0 0,0 0 0 0 0,1 0 0 0 0,-1 0 0 0 0,11-2 402 0 0,-5 1-331 0 0,2-2 80 0 0,31-13-21 0 0,-28 9-76 0 0,-9 6 153 0 0,10-3-133 0 0,-7 3-41 0 0,52-15 31 0 0,-45 12-63 0 0,-3 1 41 0 0,5 0 8 0 0,-4 2-1 0 0,19-3-49 0 0,-14 4-10 0 0,0 1 0 0 0,0 0 0 0 0,1 3 11 0 0,-2 1 42 0 0,2 1 1 0 0,-1 0-44 0 0,-1-2-10 0 0,0 1 0 0 0,3-1 0 0 0,-2 2 0 0 0,0 1 0 0 0,-1 1 0 0 0,0-1 0 0 0,2-3 0 0 0,-1 0 0 0 0,0 0 0 0 0,0 0 0 0 0,-3 0 11 0 0,25 9 53 0 0,-21-8-21 0 0,0-2-22 0 0,-4 0 32 0 0,0-1 0 0 0,21 1 0 0 0,-20-2-20 0 0,-9-1-24 0 0,1 1 0 0 0,0-1 0 0 0,0 0 0 0 0,0-1 0 0 0,-1 1 0 0 0,1-1 0 0 0,5-2 0 0 0,34-6 72 0 0,24 1-10 0 0,-51 8-28 0 0,0 3-33 0 0,108 19 44 0 0,-86-14 47 0 0,-25-4-20 0 0,0-1 1 0 0,1-1-1 0 0,23 1 0 0 0,-28-2-41 0 0,-5 0-33 0 0,1-1 0 0 0,0 1 0 0 0,0-1 0 0 0,11-2 0 0 0,21 1 50 0 0,-29 1-42 0 0,0-1 0 0 0,-1 0 0 0 0,15-4 0 0 0,-6 1-4 0 0,-1-2 32 0 0,0 3-33 0 0,0 0-10 0 0,0 1 0 0 0,0 5 0 0 0,1 0 0 0 0,0-1 0 0 0,-2 1 19 0 0,-13-2 72 0 0,1-1 6 0 0,0 2-68 0 0,26-2 490 0 0,-8 2-508 0 0,23-4 45 0 0,-25 2-46 0 0,35-2-10 0 0,-48 1 0 0 0,-1 0 0 0 0,19 5 0 0 0,-7 0 0 0 0,1-3 11 0 0,61 5 160 0 0,-64-5-132 0 0,-7 0 10 0 0,-1 0 1 0 0,1 0-1 0 0,11-1 1 0 0,13-3 43 0 0,41-1 103 0 0,-39 1-100 0 0,-18 1-29 0 0,13-2 128 0 0,47 1-1 0 0,-71 3-146 0 0,10 2-36 0 0,2-2-12 0 0,0-2 0 0 0,10 2 27 0 0,-18 2 0 0 0,4-1 70 0 0,1-1 1 0 0,20-3 0 0 0,-24 3-43 0 0,-6 2-59 0 0,17-1 6 0 0,13-2-2 0 0,-28 1 0 0 0,24-2 0 0 0,-12-1 0 0 0,0 0 0 0 0,0 1 0 0 0,-11 3 0 0 0,-4 0 0 0 0,0-1 0 0 0,0 0 0 0 0,0 1 0 0 0,0-1 0 0 0,0 0 0 0 0,0-1 0 0 0,6 0 0 0 0,8 0 0 0 0,2 0 11 0 0,0-3 32 0 0,0 2-33 0 0,0 2-10 0 0,36-1 0 0 0,-39-2 0 0 0,2 3 0 0 0,40 6 0 0 0,-47-4 0 0 0,-6-1 0 0 0,0 0 0 0 0,0 0 0 0 0,0-1 0 0 0,0 0 0 0 0,0 0 0 0 0,9-1 0 0 0,39-5 0 0 0,-47 7 0 0 0,-3-1 0 0 0,0 0 0 0 0,0 0 0 0 0,0 0 0 0 0,0 0 0 0 0,0-1 0 0 0,0 1 0 0 0,0-1 0 0 0,3-1 0 0 0,9-1 0 0 0,-9 2 0 0 0,1-1 0 0 0,0 1 0 0 0,1 0 0 0 0,-1 1 0 0 0,9 0 0 0 0,35 0 0 0 0,-23-1 0 0 0,-6 2 0 0 0,-17 0 0 0 0,1-2 0 0 0,24 8 0 0 0,2-1 0 0 0,-15-2 0 0 0,0-2 0 0 0,0 1 0 0 0,2-1 0 0 0,36 7 0 0 0,-48-8 0 0 0,22 3 0 0 0,-12-3 0 0 0,0 1 0 0 0,0 0 0 0 0,36 3 0 0 0,-36-4 0 0 0,0-3 0 0 0,1 2 0 0 0,7-3 0 0 0,-20 3 0 0 0,17 3 0 0 0,-5-1 0 0 0,0 0 0 0 0,0 0 0 0 0,-14-1 0 0 0,-1-1 0 0 0,1 1 0 0 0,0-1 0 0 0,-1 0 0 0 0,1 0 0 0 0,0 0 0 0 0,0 0 0 0 0,2-1 0 0 0,28-4 0 0 0,-2 2 0 0 0,52-7 0 0 0,-59 7 0 0 0,0 0 0 0 0,0 2 0 0 0,0 0 0 0 0,29 4 0 0 0,-35-3 0 0 0,-12 0 0 0 0,-1 0 0 0 0,1 0 0 0 0,0 0 0 0 0,-1 0 0 0 0,1 1 0 0 0,6 2 0 0 0,-6-1 0 0 0,22 3 0 0 0,-22-5 0 0 0,-1-1 0 0 0,18 4 0 0 0,-17-1 0 0 0,-4-1 0 0 0,0 0 0 0 0,0 0 0 0 0,0 0 0 0 0,0 0 0 0 0,0-1 0 0 0,0 1 0 0 0,0-1 0 0 0,1 0 0 0 0,-1 1 0 0 0,0-1 0 0 0,3 0 0 0 0,22 4 28 0 0,-3-2 23 0 0,-8-1 21 0 0,-7-1-27 0 0,-1 0 0 0 0,0-1 0 0 0,0 0-1 0 0,11-2 1 0 0,1 0 15 0 0,5 4 16 0 0,-20 1-60 0 0,1 0-1 0 0,9-1-5 0 0,21 5-10 0 0,-12-1 0 0 0,-17-6 0 0 0,-2-1 0 0 0,4 2 0 0 0,-1 0 0 0 0,0 0 0 0 0,10 2 0 0 0,12 0 0 0 0,44-4 0 0 0,-1 4 0 0 0,-47-3-1 0 0,-20 1 9 0 0,-1 0 0 0 0,1 0 0 0 0,-1 0-1 0 0,1 0 1 0 0,-1 1 0 0 0,7 1 0 0 0,-2 0 10 0 0,-1 0 1 0 0,1-1 0 0 0,15 1 0 0 0,6 0-20 0 0,-15-1 16 0 0,0 0 0 0 0,-1-1 0 0 0,28-3 0 0 0,-12 3 29 0 0,-26 1-37 0 0,0-1-1 0 0,0 0 1 0 0,1 0 0 0 0,-1 0-1 0 0,10-2 1 0 0,-4-1 10 0 0,2 0 37 0 0,1 0 0 0 0,17-1 0 0 0,36 1 1 0 0,-21 2-57 0 0,37 5 2 0 0,-73-3 0 0 0,0-1 0 0 0,0 1 0 0 0,15 4 0 0 0,-16-4 0 0 0,1 1 0 0 0,-1-1 0 0 0,0 0 0 0 0,14-1 0 0 0,29-6 0 0 0,21-2 0 0 0,44-1 0 0 0,71-6 0 0 0,-129 8 0 0 0,-46 5 0 0 0,0 0 0 0 0,1 1 0 0 0,-1 0 0 0 0,24 2 0 0 0,47 7 6 0 0,87-3-1 0 0,-47-15 43 0 0,-84 5-43 0 0,10-3 27 0 0,53-14 0 0 0,-91 20-5 0 0,0 0 0 0 0,23 0 1 0 0,11-1 26 0 0,38-4 6 0 0,-68 6-56 0 0,48-6-4 0 0,-53 7 0 0 0,-1 0 0 0 0,19-3 0 0 0,-9 0 0 0 0,120-5 64 0 0,-100 10-64 0 0,-32 0 0 0 0,1-2 0 0 0,-1 1 0 0 0,12-2 0 0 0,19 0 27 0 0,-19 1-9 0 0,30-3 1 0 0,66-14 56 0 0,-68 7-22 0 0,135-20 22 0 0,-102 22-8 0 0,-22 1-42 0 0,88 2 0 0 0,-79 7-25 0 0,41 3 0 0 0,-47-2 120 0 0,95-8 0 0 0,-48 2 104 0 0,59-7-2 0 0,66-11-52 0 0,-135 19-160 0 0,95-7 34 0 0,-3-8 92 0 0,-94 6-50 0 0,133-20-34 0 0,-109 19-52 0 0,-47 7 0 0 0,45 4 0 0 0,-61 2 0 0 0,111 7 54 0 0,58-15-45 0 0,-167 4-8 0 0,11 2-1 0 0,-32 1 0 0 0,44-6 0 0 0,-10-1 0 0 0,0 2 0 0 0,0 4 0 0 0,0 3 0 0 0,93 15 0 0 0,-53-9 0 0 0,-13-3 0 0 0,380 31 0 0 0,-108-61 435 0 0,-287 16-246 0 0,98 3-26 0 0,-44 4-86 0 0,-5-2-77 0 0,-58 3 0 0 0,83-11 0 0 0,-8-9 64 0 0,-134 19-64 0 0,0-1 0 0 0,0 2 0 0 0,0 0 0 0 0,0 0 0 0 0,0 2-14 0 0,13 1-132 0 0,-28-2 41 0 0,1 2-134 0 0,4 3-13 0 0,1-1 0 0 0,-1 2 0 0 0,7 5 0 0 0,-13-9-200 0 0,1 1-586 0 0,7 12-254 0 0,0 3-54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5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11 246 5527 0 0,'0'0'423'0'0,"0"2"-278"0"0,-5 35 1163 0 0,0 53 12040 0 0,7-89-12596 0 0,1 0-619 0 0,-1-1-1 0 0,1 0 1 0 0,0 0-1 0 0,-1 0 1 0 0,1 0-1 0 0,0 0 1 0 0,0 0-1 0 0,-1-1 1 0 0,1 1-1 0 0,-1-1 1 0 0,1 0-1 0 0,0 0 1 0 0,-1 0-1 0 0,1 0 0 0 0,-1 0 1 0 0,4-3-1 0 0,6-3 237 0 0,-1-2 0 0 0,12-10-1 0 0,-7 5-33 0 0,105-94-46 0 0,-76 65-164 0 0,99-72 0 0 0,-126 103-138 0 0,20-9 0 0 0,-32 18 8 0 0,0 0 0 0 0,0 1 0 0 0,0 0-1 0 0,1 0 1 0 0,-1 0 0 0 0,0 1-1 0 0,1 0 1 0 0,6 0 0 0 0,-12 1 2 0 0,0 0 0 0 0,0 0-1 0 0,1 0 1 0 0,-1 0 0 0 0,0 0 0 0 0,0 1 0 0 0,1-1 0 0 0,-1 0 0 0 0,0 1-1 0 0,0-1 1 0 0,0 1 0 0 0,0-1 0 0 0,1 1 0 0 0,-1 0 0 0 0,0 0 0 0 0,0-1-1 0 0,0 1 1 0 0,0 0 0 0 0,-1 0 0 0 0,3 2 0 0 0,-2-1 1 0 0,0 0 0 0 0,0 0 0 0 0,0 1 1 0 0,0-1-1 0 0,0 1 0 0 0,0-1 0 0 0,0 1 0 0 0,-1-1 0 0 0,1 6 1 0 0,-1 4 5 0 0,0 0 0 0 0,-1 0 0 0 0,-3 18 0 0 0,3-23-4 0 0,-13 59 149 0 0,-26 77 0 0 0,24-87-42 0 0,12-44-111 0 0,1 0 1 0 0,0 1-1 0 0,1-1 0 0 0,0 1 1 0 0,1-1-1 0 0,0 1 0 0 0,1 0 0 0 0,2 13 1 0 0,-1-24-58 0 0,-1-1 0 0 0,0 1-1 0 0,1-1 1 0 0,-1 1 0 0 0,1-1 0 0 0,-1 1 0 0 0,1-1 0 0 0,0 1 0 0 0,0-1 0 0 0,-1 0-1 0 0,1 1 1 0 0,0-1 0 0 0,0 0 0 0 0,0 0 0 0 0,1 0 0 0 0,-1 0 0 0 0,0 0 0 0 0,0 0-1 0 0,1 0 1 0 0,-1 0 0 0 0,0 0 0 0 0,1 0 0 0 0,-1-1 0 0 0,1 1 0 0 0,-1-1 0 0 0,1 1 0 0 0,-1-1-1 0 0,1 1 1 0 0,2-1 0 0 0,1 0-199 0 0,0 0 0 0 0,0 0 0 0 0,0 0 0 0 0,0-1 0 0 0,0 0-1 0 0,0 0 1 0 0,0 0 0 0 0,6-3 0 0 0,23-10-1540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5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1 8751 0 0,'0'0'10387'0'0,"-2"1"-9470"0"0,-44 14 1864 0 0,44-14-2266 0 0,-1 1-178 0 0,-1-1 0 0 0,1 1 0 0 0,0 0-1 0 0,-1 0 1 0 0,1 1 0 0 0,-4 3 0 0 0,4-4-276 0 0,-8 8-84 0 0,0 0 1 0 0,1 0-1 0 0,-1 2 1 0 0,-13 19-1 0 0,-30 56-168 0 0,29-45 244 0 0,-26 49 38 0 0,50-87-22 0 0,1 3-1 0 0,0-6-64 0 0,0-1 0 0 0,0 1 1 0 0,1-1-1 0 0,-1 1 0 0 0,0-1 0 0 0,1 1 0 0 0,-1 0 0 0 0,1-1 1 0 0,-1 0-1 0 0,0 1 0 0 0,1-1 0 0 0,-1 1 0 0 0,1-1 0 0 0,-1 1 1 0 0,1-1-1 0 0,0 0 0 0 0,-1 0 0 0 0,1 1 0 0 0,-1-1 0 0 0,2 0 0 0 0,-1 1 9 0 0,2 0-8 0 0,-1 0 0 0 0,1 0 0 0 0,0 0 0 0 0,-1-1 0 0 0,1 1 0 0 0,0-1 0 0 0,0 1 0 0 0,0-1 0 0 0,-1 0-1 0 0,1 0 1 0 0,0 0 0 0 0,0-1 0 0 0,-1 1 0 0 0,1-1 0 0 0,0 1 0 0 0,0-1 0 0 0,3-2 0 0 0,7-2-15 0 0,-1 0 1 0 0,15-9-1 0 0,-24 12 9 0 0,20-11-95 0 0,0-1 1 0 0,0-1-1 0 0,-1-1 1 0 0,-1-1-1 0 0,-1-1 0 0 0,-1-1 1 0 0,0-1-1 0 0,26-34 1 0 0,-20 20-280 0 0,-38 37 276 0 0,4 2 94 0 0,-1 1-1 0 0,1 0 0 0 0,0 0 0 0 0,0 1 1 0 0,1 0-1 0 0,0 0 0 0 0,0 1 1 0 0,0 0-1 0 0,1 0 0 0 0,1 1 0 0 0,-1 0 1 0 0,-6 13-1 0 0,-5 12-14 0 0,2 0 1 0 0,-15 44-1 0 0,-107 390-225 0 0,131-444 234 0 0,5-16 3 0 0,-90 321-230 0 0,60-233 686 0 0,-60 127-1 0 0,67-174 581 0 0,-60 86-1 0 0,70-116-636 0 0,-1 0 1 0 0,-25 21-1 0 0,10-11 11 0 0,-76 64-74 0 0,106-93-350 0 0,1 1 0 0 0,-1-1 0 0 0,1 1 0 0 0,-1-1-1 0 0,1 1 1 0 0,-1-1 0 0 0,0 0 0 0 0,1 0 0 0 0,-1 1 0 0 0,0-1 0 0 0,1 0 0 0 0,-1 0-1 0 0,0 0 1 0 0,0 1 0 0 0,1-1 0 0 0,-1 0 0 0 0,0 0 0 0 0,1 0 0 0 0,-1 0 0 0 0,0 0-1 0 0,0-1 1 0 0,1 1 0 0 0,-1 0 0 0 0,0 0 0 0 0,1 0 0 0 0,-1-1 0 0 0,0 1 0 0 0,1 0 0 0 0,-1-1-1 0 0,0 1 1 0 0,1 0 0 0 0,-1-1 0 0 0,1 1 0 0 0,-1-1 0 0 0,1 1 0 0 0,-1-1 0 0 0,1 1-1 0 0,-1-1 1 0 0,1 1 0 0 0,-1-1 0 0 0,1 0 0 0 0,0 1 0 0 0,-1-1 0 0 0,1 0 0 0 0,0 1-1 0 0,-1-2 1 0 0,0-2-90 0 0,-1 0 0 0 0,0-1 0 0 0,1 1-1 0 0,0 0 1 0 0,0-1 0 0 0,0-7 0 0 0,1-3-579 0 0,1 1 0 0 0,1 0 1 0 0,0 0-1 0 0,8-26 0 0 0,-8 31-107 0 0,11-40-7517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80 3679 0 0,'37'-45'360'0'0,"-29"33"-389"0"0,-7 11 185 0 0,-1 0-1 0 0,1-1 1 0 0,0 1-1 0 0,0 0 1 0 0,0 0 0 0 0,0 0-1 0 0,0 0 1 0 0,0 0-1 0 0,0 0 1 0 0,0 0-1 0 0,0 0 1 0 0,1 0 0 0 0,-1 0-1 0 0,0 1 1 0 0,0-1-1 0 0,1 0 1 0 0,-1 1-1 0 0,3-1 1 0 0,1-1 1019 0 0,0 1 1 0 0,0 0-1 0 0,0 1 0 0 0,0-1 0 0 0,1 1 0 0 0,-1 0 1 0 0,0 0-1 0 0,0 1 0 0 0,9 1 0 0 0,-12-1-1025 0 0,0 0-1 0 0,1 0 0 0 0,-1 0 0 0 0,0 0 1 0 0,0 0-1 0 0,0 1 0 0 0,0-1 0 0 0,0 1 1 0 0,0-1-1 0 0,0 1 0 0 0,-1 0 0 0 0,1 0 1 0 0,-1 0-1 0 0,1 0 0 0 0,-1 0 0 0 0,1 0 1 0 0,-1 0-1 0 0,0 0 0 0 0,0 0 0 0 0,0 1 1 0 0,-1-1-1 0 0,2 4 0 0 0,0 2-15 0 0,-1 0 1 0 0,0 0-1 0 0,0 0 0 0 0,-1 0 1 0 0,0 0-1 0 0,0-1 0 0 0,-2 13 0 0 0,-15 55 301 0 0,12-57-345 0 0,-80 241 574 0 0,58-181-574 0 0,-190 476 44 0 0,148-406-865 0 0,-143 226-1 0 0,165-305-2412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105 209 16671 0 0,'-21'6'691'0'0,"-19"7"370"0"0,37-12-1048 0 0,0 1 0 0 0,0-1 0 0 0,1 1 0 0 0,-1 0 0 0 0,0 0 0 0 0,1 1 0 0 0,-1-1 0 0 0,1 0 0 0 0,-1 1 0 0 0,-2 3 0 0 0,4-4 69 0 0,0 0 1 0 0,-1-1 0 0 0,1 1-1 0 0,0 0 1 0 0,0 0-1 0 0,0 0 1 0 0,1 0-1 0 0,-1 0 1 0 0,0 0-1 0 0,1 0 1 0 0,-1 0-1 0 0,1 1 1 0 0,0-1 0 0 0,0 0-1 0 0,0 0 1 0 0,0 0-1 0 0,0 0 1 0 0,0 0-1 0 0,0 1 1 0 0,1-1-1 0 0,0 3 1 0 0,1-3-11 0 0,-1 1 0 0 0,0-1 0 0 0,1 0 0 0 0,0 0 0 0 0,0 1 0 0 0,-1-1 0 0 0,1 0 1 0 0,0-1-1 0 0,0 1 0 0 0,1 0 0 0 0,-1-1 0 0 0,0 1 0 0 0,1-1 0 0 0,-1 0 0 0 0,1 1 0 0 0,3 0 0 0 0,3 1 57 0 0,-1-1 1 0 0,1 0-1 0 0,0 0 0 0 0,0-1 0 0 0,0 0 0 0 0,17 0 0 0 0,56-9 550 0 0,-79 8-654 0 0,196-40 1081 0 0,-4-17-544 0 0,-105 30-327 0 0,399-130-1165 0 0,-405 128-380 0 0,-45 16-294 0 0,-3-2-335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1056 0 12439 0 0,'0'0'958'0'0,"-1"2"-625"0"0,-77 137 6279 0 0,21-41-5457 0 0,-120 199 247 0 0,-8 12-711 0 0,17 22-460 0 0,110-214-154 0 0,9-22-71 0 0,-103 151 1 0 0,138-226-7 0 0,-20 19 0 0 0,29-33 0 0 0,0-1 0 0 0,0 0 0 0 0,-1-1 0 0 0,0 1 0 0 0,0-1 0 0 0,0 0 0 0 0,0-1 0 0 0,-9 4 0 0 0,15-7 0 0 0,-1 1 0 0 0,1-1 0 0 0,-1 0 0 0 0,1 0 0 0 0,-1 0 0 0 0,1 0 0 0 0,-1 0 0 0 0,1 0 0 0 0,-1 0 0 0 0,1 0 0 0 0,-1 0 0 0 0,1 0 0 0 0,-1 0 0 0 0,1 0 0 0 0,-1 0 0 0 0,1 0 0 0 0,-1 0 0 0 0,0-1 0 0 0,0 0-1 0 0,-1 0-1 0 0,1-1 1 0 0,0 1-1 0 0,0 0 1 0 0,0-1-1 0 0,0 0 0 0 0,0 1 1 0 0,1-1-1 0 0,-1 1 1 0 0,0-1-1 0 0,1 0 1 0 0,-1 0-1 0 0,1 1 1 0 0,0-1-1 0 0,-1 0 1 0 0,1 0-1 0 0,0 0 1 0 0,0-2-1 0 0,0-3-16 0 0,0 0 1 0 0,1 0-1 0 0,2-12 0 0 0,1 5-63 0 0,1 1-1 0 0,0 1 1 0 0,1-1 0 0 0,0 1-1 0 0,1 0 1 0 0,12-17 0 0 0,56-62-691 0 0,-71 87 738 0 0,113-115-1189 0 0,-104 108 1109 0 0,0 0 1 0 0,1 1-1 0 0,0 0 1 0 0,1 1-1 0 0,0 1 1 0 0,1 1-1 0 0,26-10 1 0 0,-37 15 181 0 0,1 0 1 0 0,0 1 0 0 0,-1 0 0 0 0,1 0-1 0 0,0 1 1 0 0,0-1 0 0 0,0 1 0 0 0,0 0-1 0 0,-1 1 1 0 0,1 0 0 0 0,0 0 0 0 0,0 0-1 0 0,-1 0 1 0 0,1 1 0 0 0,0 0 0 0 0,-1 0-1 0 0,0 1 1 0 0,1-1 0 0 0,-1 1 0 0 0,0 0-1 0 0,0 0 1 0 0,-1 1 0 0 0,1 0 0 0 0,-1 0-1 0 0,0 0 1 0 0,0 0 0 0 0,0 1 0 0 0,0-1-1 0 0,3 8 1 0 0,3 6 106 0 0,0 1 1 0 0,-2 1-1 0 0,0 0 0 0 0,-2 0 1 0 0,0 0-1 0 0,-1 1 0 0 0,-1 0 0 0 0,-1 0 1 0 0,-1 0-1 0 0,-1 29 0 0 0,0-44-334 0 0,-1 0 0 0 0,-1 0 0 0 0,1 0 0 0 0,-1 0-1 0 0,0 0 1 0 0,0-1 0 0 0,-1 1 0 0 0,0 0 0 0 0,0-1 0 0 0,0 1-1 0 0,0-1 1 0 0,-1 0 0 0 0,0 0 0 0 0,0 0 0 0 0,-1 0 0 0 0,1 0-1 0 0,-1-1 1 0 0,-6 7 0 0 0,-10 7-2666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3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393 120 7367 0 0,'0'0'334'0'0,"0"3"-1"0"0,-4 41-792 0 0,2-33 1852 0 0,1 0 1 0 0,0 0 0 0 0,1 0-1 0 0,0 12 1 0 0,1-19-1054 0 0,-1-1 0 0 0,1 1 1 0 0,0-1-1 0 0,0 1 0 0 0,0-1 1 0 0,1 0-1 0 0,-1 0 0 0 0,1 1 1 0 0,0-1-1 0 0,-1 0 0 0 0,1 0 1 0 0,1-1-1 0 0,-1 1 0 0 0,0 0 1 0 0,1-1-1 0 0,-1 1 0 0 0,5 2 1 0 0,-4-4-233 0 0,-1 1 1 0 0,0-1 0 0 0,0 0-1 0 0,1-1 1 0 0,-1 1 0 0 0,1 0 0 0 0,-1-1-1 0 0,1 1 1 0 0,-1-1 0 0 0,1 0-1 0 0,-1 0 1 0 0,1 0 0 0 0,-1 0 0 0 0,5-1-1 0 0,37-9 906 0 0,-34 7-776 0 0,1 0-227 0 0,0-1 0 0 0,0-1 0 0 0,-1 0 0 0 0,1 0-1 0 0,-1-1 1 0 0,0 0 0 0 0,-1-1 0 0 0,0 0 0 0 0,0-1 0 0 0,0 1 0 0 0,-1-2 0 0 0,0 1-1 0 0,-1-1 1 0 0,0-1 0 0 0,0 1 0 0 0,-1-1 0 0 0,0 0 0 0 0,0 0 0 0 0,5-18-1 0 0,-9 23-105 0 0,-1 0 0 0 0,0 0 0 0 0,0 0 0 0 0,0 0 0 0 0,0 0 0 0 0,-1 0 0 0 0,0-1 0 0 0,0 1 0 0 0,0 0 0 0 0,-1 0 0 0 0,-2-10-1 0 0,2 13 52 0 0,0-1 0 0 0,1 0 0 0 0,-1 1-1 0 0,-1-1 1 0 0,1 1 0 0 0,0 0 0 0 0,0-1-1 0 0,-1 1 1 0 0,0 0 0 0 0,1 0-1 0 0,-1 0 1 0 0,0 0 0 0 0,0 0 0 0 0,0 0-1 0 0,0 1 1 0 0,0-1 0 0 0,-1 1-1 0 0,1-1 1 0 0,0 1 0 0 0,-1 0 0 0 0,1 0-1 0 0,-1 0 1 0 0,1 0 0 0 0,-5-1 0 0 0,0 1-22 0 0,0 1 1 0 0,-1 0 0 0 0,1 0 0 0 0,-1 0 0 0 0,1 1 0 0 0,-1 0 0 0 0,1 0 0 0 0,0 1 0 0 0,-1 0 0 0 0,-12 6 0 0 0,-4 3-1 0 0,-38 23 1 0 0,22-8 239 0 0,1 1 1 0 0,-52 48-1 0 0,-57 78 868 0 0,119-119-730 0 0,-28 44-1 0 0,48-64-244 0 0,1 0 0 0 0,0 1 0 0 0,0 0-1 0 0,2 1 1 0 0,0-1 0 0 0,-5 23 0 0 0,10-33-57 0 0,0-1 1 0 0,0 1-1 0 0,1 0 1 0 0,-1-1-1 0 0,1 1 1 0 0,0 0-1 0 0,1-1 1 0 0,-1 1-1 0 0,1 0 1 0 0,0-1-1 0 0,0 1 1 0 0,1-1-1 0 0,-1 1 1 0 0,4 6-1 0 0,-3-8 6 0 0,1 1 0 0 0,-1-1 1 0 0,1 1-1 0 0,0-1 0 0 0,0 0 0 0 0,1 0 0 0 0,-1 0 0 0 0,0 0 1 0 0,1-1-1 0 0,0 1 0 0 0,0-1 0 0 0,-1 0 0 0 0,1 0 0 0 0,1-1 1 0 0,6 3-1 0 0,7 1 57 0 0,1-1-1 0 0,-1-1 1 0 0,1-1 0 0 0,0-1 0 0 0,0 0 0 0 0,0-2-1 0 0,22-2 1 0 0,11-4-100 0 0,67-19 0 0 0,-65 11-841 0 0,-1 0-331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4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239 372 5063 0 0,'0'0'232'0'0,"3"0"-13"0"0,29 4 23 0 0,-21-3 1371 0 0,-1 0-1 0 0,1 1 1 0 0,-1 0-1 0 0,0 1 1 0 0,20 7-1 0 0,-28-9-1405 0 0,0 0 0 0 0,0 0 0 0 0,-1 0 0 0 0,1 1 0 0 0,0-1 0 0 0,-1 1 0 0 0,1-1 0 0 0,-1 1 0 0 0,3 3 0 0 0,-3-4-109 0 0,1 1 326 0 0,-2 3-239 0 0,0-3-142 0 0,0 1-1 0 0,0-1 0 0 0,0 0 1 0 0,0 0-1 0 0,0 1 1 0 0,0-1-1 0 0,-1 0 1 0 0,1 1-1 0 0,-1-1 0 0 0,1 0 1 0 0,-1 0-1 0 0,0 0 1 0 0,0 0-1 0 0,0 1 1 0 0,0-1-1 0 0,0 0 1 0 0,-1-1-1 0 0,1 1 0 0 0,0 0 1 0 0,-3 2-1 0 0,-6 4 14 0 0,0-1-1 0 0,0 1 1 0 0,-1-2-1 0 0,0 0 1 0 0,-1 0 0 0 0,1-1-1 0 0,-1 0 1 0 0,0-1-1 0 0,0 0 1 0 0,0-1-1 0 0,-14 1 1 0 0,15-2-40 0 0,-1 0-1 0 0,1-2 1 0 0,-1 1 0 0 0,1-2 0 0 0,-1 1 0 0 0,1-1-1 0 0,0-1 1 0 0,-1 0 0 0 0,1-1 0 0 0,0 0 0 0 0,0-1-1 0 0,-13-6 1 0 0,20 8 1 0 0,1 0 0 0 0,-1 0 0 0 0,1 0 0 0 0,0 0 0 0 0,0-1-1 0 0,0 0 1 0 0,0 1 0 0 0,0-1 0 0 0,0 0 0 0 0,1-1 0 0 0,0 1 0 0 0,-1 0 0 0 0,1-1-1 0 0,0 1 1 0 0,1-1 0 0 0,-1 0 0 0 0,1 1 0 0 0,-1-1 0 0 0,1 0 0 0 0,-1-5 0 0 0,2 3 0 0 0,-1 0 1 0 0,1 0-1 0 0,1 0 0 0 0,-1 0 1 0 0,1 0-1 0 0,0 0 1 0 0,0 0-1 0 0,1 0 1 0 0,0 0-1 0 0,0 1 1 0 0,0-1-1 0 0,6-10 1 0 0,5-5-110 0 0,2-1 1 0 0,0 2 0 0 0,1 0-1 0 0,1 1 1 0 0,1 0 0 0 0,0 2 0 0 0,2 0-1 0 0,0 1 1 0 0,0 1 0 0 0,2 1-1 0 0,-1 1 1 0 0,29-13 0 0 0,-12 10-68 0 0,0 0 0 0 0,76-18 0 0 0,84-3 373 0 0,-61 24 430 0 0,-113 12-387 0 0,0 2 0 0 0,0 0 0 0 0,40 9 0 0 0,-58-9-174 0 0,0 0 0 0 0,-1 1 0 0 0,0 0 0 0 0,1 0 1 0 0,-1 0-1 0 0,0 1 0 0 0,0-1 0 0 0,0 1 0 0 0,0 1 0 0 0,0-1 0 0 0,-1 1 0 0 0,7 6 0 0 0,-11-10-70 0 0,1 1 0 0 0,-1 0 0 0 0,0-1 0 0 0,1 1-1 0 0,-1 0 1 0 0,0-1 0 0 0,0 1 0 0 0,0 0 0 0 0,0-1 0 0 0,0 1-1 0 0,1 0 1 0 0,-1-1 0 0 0,0 1 0 0 0,-1 0 0 0 0,1-1 0 0 0,0 1-1 0 0,0 0 1 0 0,0 0 0 0 0,0-1 0 0 0,-1 2 0 0 0,1 0 29 0 0,-1 4 9 0 0,-1 0 0 0 0,1-1 0 0 0,-1 1 0 0 0,0-1 0 0 0,0 0 0 0 0,-1 1 0 0 0,0-1 0 0 0,0 0 0 0 0,0 0 0 0 0,-7 7 0 0 0,-4 4 146 0 0,-26 22 0 0 0,25-24-147 0 0,-55 45-7 0 0,-3-3-1 0 0,-1-3 0 0 0,-84 44 1 0 0,29-28-508 0 0,96-53 39 0 0,0-3-1 0 0,-37 11 1 0 0,61-21 304 0 0,1-1 0 0 0,-1 0 1 0 0,0-1-1 0 0,-10 1 0 0 0,17-2-10 0 0,0 0 1 0 0,0 0-1 0 0,1 0 0 0 0,-1-1 0 0 0,0 1 1 0 0,0-1-1 0 0,0 1 0 0 0,1-1 0 0 0,-1 1 1 0 0,0-1-1 0 0,-2-2 0 0 0,3 3-134 0 0,0-1-1 0 0,0 0 1 0 0,0 0 0 0 0,1 1-1 0 0,-1-1 1 0 0,0 0 0 0 0,1 0-1 0 0,-1 0 1 0 0,0 0-1 0 0,1 0 1 0 0,0 0 0 0 0,-1 0-1 0 0,1 0 1 0 0,-1 0-1 0 0,1-1 1 0 0,0 1 0 0 0,0 0-1 0 0,0 0 1 0 0,0 0-1 0 0,0-2 1 0 0,1-16-5685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1092 48 11975 0 0,'26'-39'1275'0'0,"-19"30"1828"0"0,-9 11-1391 0 0,-99 124 665 0 0,27-37-2116 0 0,34-34 4 0 0,-41 77 1 0 0,-22 66 28 0 0,-69 112-108 0 0,119-234-177 0 0,-4-3 0 0 0,-2-2 0 0 0,-4-3-1 0 0,-3-3 1 0 0,-143 108 0 0 0,203-169-24 0 0,1 1-1 0 0,-1-1 1 0 0,1 1-1 0 0,0-1 1 0 0,1 2 0 0 0,-8 9-1 0 0,11-14-74 0 0,14 0-916 0 0,4-4-35 0 0,4-3-50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23 8751 0 0,'43'-13'1047'0'0,"-27"5"1780"0"0,-10 7 1651 0 0,3 3-3190 0 0,-6-2-266 0 0,-2 1-658 0 0,2-1 249 0 0,0 0 1 0 0,0 1 0 0 0,0 0 0 0 0,0 0 0 0 0,-1 0 0 0 0,4 1 0 0 0,-5-2-582 0 0,0 1-1 0 0,-1-1 1 0 0,1 1 0 0 0,0-1-1 0 0,0 1 1 0 0,-1-1 0 0 0,1 1-1 0 0,-1 0 1 0 0,1-1 0 0 0,0 1-1 0 0,-1 0 1 0 0,1-1 0 0 0,-1 1-1 0 0,0 0 1 0 0,1 0-1 0 0,-1-1 1 0 0,0 1 0 0 0,1 0-1 0 0,-1 0 1 0 0,0 0 0 0 0,0 0-1 0 0,0-1 1 0 0,1 1 0 0 0,-1 0-1 0 0,0 0 1 0 0,0 0 0 0 0,0 0-1 0 0,-1 0 1 0 0,1-1 0 0 0,0 1-1 0 0,0 1 1 0 0,-4 10 43 0 0,0 0 0 0 0,-1 0 1 0 0,0-1-1 0 0,-1 0 0 0 0,-11 18 0 0 0,-44 51-418 0 0,25-34-1676 0 0,20-25-503 0 0,2-1-5101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20 10591 0 0,'0'0'488'0'0,"1"-2"-12"0"0,0 2-121 0 0,-1-1 0 0 0,1 1-1 0 0,-1-1 1 0 0,1 1 0 0 0,-1-1-1 0 0,1 1 1 0 0,-1-1 0 0 0,0 0-1 0 0,1 1 1 0 0,-1-1 0 0 0,0 0-1 0 0,1 1 1 0 0,-1-1 0 0 0,0 0-1 0 0,0 1 1 0 0,0-1 0 0 0,0 0-1 0 0,0 0 1 0 0,0 1 0 0 0,0-1-1 0 0,0-1 1 0 0,0 2-292 0 0,0 0 0 0 0,-1 0 0 0 0,1-1-1 0 0,-1 1 1 0 0,1 0 0 0 0,0 0 0 0 0,-1 0 0 0 0,1-1 0 0 0,-1 1 0 0 0,1 0-1 0 0,-1 0 1 0 0,1 0 0 0 0,0 0 0 0 0,-1 0 0 0 0,1 0 0 0 0,-1 0 0 0 0,1 0-1 0 0,-1 0 1 0 0,1 0 0 0 0,0 0 0 0 0,-1 0 0 0 0,0 1 0 0 0,-24 7-429 0 0,9 2 465 0 0,0 2 0 0 0,1 0 0 0 0,-14 14 0 0 0,11-9 38 0 0,-2 2 18 0 0,2 1-1 0 0,0 1 0 0 0,1 1 1 0 0,-22 38-1 0 0,37-57-145 0 0,0 0-1 0 0,0 1 0 0 0,0-1 1 0 0,1 1-1 0 0,-1-1 1 0 0,1 1-1 0 0,0-1 0 0 0,0 1 1 0 0,0 6-1 0 0,1-8-5 0 0,0 0-1 0 0,0 0 1 0 0,1-1 0 0 0,-1 1-1 0 0,0 0 1 0 0,1-1-1 0 0,-1 1 1 0 0,1 0 0 0 0,0-1-1 0 0,-1 1 1 0 0,1 0-1 0 0,0-1 1 0 0,0 0 0 0 0,0 1-1 0 0,0-1 1 0 0,0 1 0 0 0,0-1-1 0 0,1 0 1 0 0,-1 0-1 0 0,0 0 1 0 0,1 0 0 0 0,2 2-1 0 0,-1-1-2 0 0,18 11 0 0 0,35 29 0 0 0,-49-36 0 0 0,-1 1 0 0 0,0 0 0 0 0,0 0 0 0 0,0 0 0 0 0,-1 0 0 0 0,0 1 0 0 0,-1 0 0 0 0,6 13 0 0 0,-4-7 81 0 0,-2 1 0 0 0,0-1-1 0 0,0 1 1 0 0,-2 0 0 0 0,0 0-1 0 0,0 0 1 0 0,-1 0 0 0 0,-1 0 0 0 0,-1 1-1 0 0,0-1 1 0 0,-1 0 0 0 0,-6 23-1 0 0,6-31 10 0 0,-1 0-1 0 0,-1-1 0 0 0,1 1 0 0 0,-1-1 0 0 0,0 0 0 0 0,0 0 0 0 0,-1 0 0 0 0,0-1 0 0 0,0 1 0 0 0,0-1 0 0 0,-1 0 0 0 0,1-1 0 0 0,-1 1 0 0 0,0-1 0 0 0,-1 0 0 0 0,1-1 0 0 0,-8 4 0 0 0,-6 2-13 0 0,-1-1 0 0 0,-1-1 0 0 0,1-1 0 0 0,-29 5 0 0 0,42-9-91 0 0,-17 2 27 0 0,-41 4 1 0 0,60-8-67 0 0,0 0-1 0 0,0 0 1 0 0,0-1-1 0 0,-1 1 1 0 0,1-1 0 0 0,0-1-1 0 0,0 1 1 0 0,0-1-1 0 0,1 0 1 0 0,-1 0 0 0 0,0-1-1 0 0,-6-3 1 0 0,9 3-163 0 0,0 1 0 0 0,1 0 0 0 0,-1-1 0 0 0,1 0 0 0 0,-1 0 0 0 0,1 0 0 0 0,0 0 0 0 0,0 0 0 0 0,1 0 0 0 0,-1 0 0 0 0,0 0 1 0 0,1-1-1 0 0,0 1 0 0 0,0-1 0 0 0,0 1 0 0 0,-1-5 0 0 0,0-12-1494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0:4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77 1839 0 0,'0'0'979'0'0,"2"-1"-542"0"0,28-18 1087 0 0,-18 10-388 0 0,0 2 0 0 0,0-1 0 0 0,16-5 0 0 0,18-7 4036 0 0,-40 22-1934 0 0,-11 3-3568 0 0,-2 2 326 0 0,0 0 0 0 0,-1-1-1 0 0,1 0 1 0 0,-1 0 0 0 0,-1-1 0 0 0,-10 6-1 0 0,-57 21-74 0 0,10-4 40 0 0,-288 141 39 0 0,329-159 33 0 0,-28 14 143 0 0,48-21-155 0 0,1 0 0 0 0,-1 0 0 0 0,1 0-1 0 0,-1 0 1 0 0,1 1 0 0 0,0 0 0 0 0,-7 7 0 0 0,10-9 7 0 0,0 0 0 0 0,0 0-1 0 0,0 0 1 0 0,0 0 0 0 0,1 1-1 0 0,-1-1 1 0 0,0 0 0 0 0,1 0-1 0 0,0 0 1 0 0,-1 1 0 0 0,1-1-1 0 0,0 0 1 0 0,0 1 0 0 0,0-1-1 0 0,0 0 1 0 0,1 0 0 0 0,-1 1-1 0 0,1-1 1 0 0,-1 0 0 0 0,1 0-1 0 0,2 4 1 0 0,-1-1 40 0 0,1 1 0 0 0,0-1 0 0 0,0 0 0 0 0,0 0-1 0 0,1-1 1 0 0,-1 1 0 0 0,7 5 0 0 0,4 2 36 0 0,0-1 0 0 0,1 0-1 0 0,0-1 1 0 0,1 0 0 0 0,0-2-1 0 0,0 0 1 0 0,1-1 0 0 0,0 0 0 0 0,0-1-1 0 0,1-1 1 0 0,-1-1 0 0 0,1-1-1 0 0,27 3 1 0 0,17-4 206 0 0,-1-2-1 0 0,100-13 1 0 0,-146 11-265 0 0,19-2 8 0 0,1 2 0 0 0,-1 2 0 0 0,0 0 0 0 0,65 11 0 0 0,-98-11-112 0 0,0 1-354 0 0,0-1 280 0 0,-1 0 0 0 0,1 0 0 0 0,-1 1 0 0 0,1-1 0 0 0,0 1 0 0 0,-1-1 0 0 0,1 0 0 0 0,-1 1 0 0 0,1-1-1 0 0,-1 1 1 0 0,0-1 0 0 0,1 1 0 0 0,0 0 0 0 0,-2 3-182 0 0,0-1-1 0 0,-1 0 0 0 0,1 1 0 0 0,-1-1 1 0 0,-4 5-1 0 0,2-2-170 0 0,3-4 108 0 0,-4 5-1909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1023 15 19927 0 0,'-1'-1'455'0'0,"0"0"-386"0"0,1 0 0 0 0,-1 0 0 0 0,0 0 0 0 0,0 0 0 0 0,0 0 0 0 0,0 0 0 0 0,0 0 0 0 0,0 0 0 0 0,0 1 1 0 0,0-1-1 0 0,0 0 0 0 0,-1 1 0 0 0,1-1 0 0 0,0 1 0 0 0,0-1 0 0 0,0 1 0 0 0,-1 0 0 0 0,1 0 0 0 0,0-1 0 0 0,-2 1 0 0 0,1 0-40 0 0,-1 1 0 0 0,1-1 0 0 0,0 0 0 0 0,0 1 0 0 0,0 0 0 0 0,0-1 0 0 0,0 1 0 0 0,0 0 0 0 0,0 0 0 0 0,0 0 0 0 0,-2 2 0 0 0,-3 2-38 0 0,0 1 0 0 0,0 0 0 0 0,1 0 1 0 0,0 1-1 0 0,-6 8 0 0 0,-25 40 205 0 0,3 0 0 0 0,-37 84-1 0 0,34-63 131 0 0,-157 379 1232 0 0,151-336-1631 0 0,-98 240 3 0 0,115-303 25 0 0,-2-2 1 0 0,-3 0-1 0 0,-2-3 0 0 0,-49 60 0 0 0,56-82-319 0 0,-34 31 0 0 0,28-34-2171 0 0,-1-3-3318 0 0,16-12-679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25 222 5983 0 0,'-2'0'464'0'0,"0"-1"-368"0"0,-17 6 15521 0 0,19-5-15543 0 0,0 1 0 0 0,0 0 1 0 0,-1 0-1 0 0,1-1 0 0 0,0 1 0 0 0,0 0 0 0 0,0 0 0 0 0,0-1 0 0 0,-1 1 0 0 0,1 0 0 0 0,0 0 0 0 0,0-1 0 0 0,1 1 0 0 0,-1 0 0 0 0,0 0 0 0 0,0-1 0 0 0,0 1 0 0 0,0 0 0 0 0,1 0 0 0 0,-1-1 0 0 0,0 1 0 0 0,1 0 0 0 0,-1-1 0 0 0,1 1 0 0 0,-1-1 0 0 0,0 1 0 0 0,2 0 0 0 0,-1 1-7 0 0,1-1 1 0 0,0 0 0 0 0,-1 0 0 0 0,1 0 0 0 0,0 0-1 0 0,0 0 1 0 0,0 0 0 0 0,0-1 0 0 0,0 1 0 0 0,2 0-1 0 0,6 0 101 0 0,0 0-1 0 0,-1 0 0 0 0,15-1 0 0 0,22-4 191 0 0,-1-3 1 0 0,0-1-1 0 0,76-25 0 0 0,10-11-292 0 0,3-2-21 0 0,-5 5-165 0 0,-49 14-185 0 0,96-19 1 0 0,-171 45 46 0 0,0 0-1 0 0,0 0 1 0 0,0 1 0 0 0,0-1-1 0 0,0 1 1 0 0,0 0 0 0 0,0 1 0 0 0,0-1-1 0 0,7 2 1 0 0,-9 2-771 0 0,-2 1 568 0 0,0 0 0 0 0,0 0 0 0 0,-1 1 0 0 0,0-1 0 0 0,0 6 1 0 0,-4 16-1010 0 0</inkml:trace>
  <inkml:trace contextRef="#ctx0" brushRef="#br0" timeOffset="1">1080 586 6911 0 0,'0'0'528'0'0,"-1"3"-341"0"0,0 2 920 0 0,0 0 0 0 0,0-1 0 0 0,0 1 0 0 0,-1 0 0 0 0,0-1-1 0 0,0 1 1 0 0,0-1 0 0 0,-1 1 0 0 0,1-1 0 0 0,-1 0 0 0 0,0 0 0 0 0,-5 5 0 0 0,4-5-546 0 0,0-1 0 0 0,0 1 0 0 0,-9 5 0 0 0,13-9-494 0 0,-1 1-1 0 0,0-1 0 0 0,0 0 0 0 0,0 1 0 0 0,1-1 1 0 0,-1 0-1 0 0,0 1 0 0 0,0-1 0 0 0,0 0 0 0 0,0 0 1 0 0,1 0-1 0 0,-1 0 0 0 0,0 1 0 0 0,0-1 0 0 0,0-1 1 0 0,0 1-1 0 0,0 0 0 0 0,0 0 0 0 0,1 0 0 0 0,-1 0 1 0 0,0-1-1 0 0,0 1 0 0 0,0 0 0 0 0,0-1 0 0 0,1 1 1 0 0,-1 0-1 0 0,0-1 0 0 0,0 1 0 0 0,1-1 1 0 0,-1 1-1 0 0,0-1 0 0 0,1 0 0 0 0,-1 1 0 0 0,1-1 1 0 0,-1 0-1 0 0,1 1 0 0 0,-1-1 0 0 0,1 0 0 0 0,-1 0 1 0 0,1 1-1 0 0,0-1 0 0 0,-1 0 0 0 0,1 0 0 0 0,0-1 1 0 0,-2-2 38 0 0,1 0 1 0 0,0 0 0 0 0,0 0 0 0 0,0 0-1 0 0,1 0 1 0 0,-1-1 0 0 0,1-7 0 0 0,2 2-59 0 0,0 1 0 0 0,1 0 0 0 0,0-1 0 0 0,0 1 1 0 0,1 0-1 0 0,0 0 0 0 0,0 1 0 0 0,1-1 0 0 0,7-8 1 0 0,9-11 153 0 0,29-29 1 0 0,-42 48-196 0 0,120-121-559 0 0,-39 42 98 0 0,8-3-1686 0 0,-52 57-5775 0 0,-25 21 197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8751 0 0,'0'0'674'0'0,"-1"2"-438"0"0,-3 5 1429 0 0,1 2 0 0 0,0-1 0 0 0,0 0 0 0 0,-2 14 1 0 0,-4 12 3671 0 0,4-13-4717 0 0,0 0-1 0 0,2 1 0 0 0,0-1 0 0 0,1 38 0 0 0,-2 16-835 0 0,-4 3-359 0 0,3-45-3151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7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972 8 11975 0 0,'0'0'923'0'0,"0"-2"-602"0"0,1-3 39 0 0,-2 8 358 0 0,-1 0 1 0 0,1 0-1 0 0,-1 1 0 0 0,0-1 0 0 0,0-1 0 0 0,-3 5 0 0 0,-4 5 525 0 0,-231 388 2336 0 0,26 17-3577 0 0,173-335 203 0 0,-80 146-183 0 0,11-24-127 0 0,65-117-1308 0 0,-4-1-1 0 0,-72 95 0 0 0,120-180 857 0 0,-6 7 780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1 363 11487 0 0,'4'-15'636'0'0,"3"-8"-78"0"0,-2 0 0 0 0,0 0 0 0 0,1-26 0 0 0,-5 32 175 0 0,-1 4-19 0 0,1 0 0 0 0,1 0 1 0 0,4-20-1 0 0,-5 29-611 0 0,0 0 0 0 0,1 1 0 0 0,-1-1 0 0 0,1 1 0 0 0,0-1-1 0 0,0 1 1 0 0,0 0 0 0 0,0-1 0 0 0,1 1 0 0 0,-1 0 0 0 0,1 0 0 0 0,0 1-1 0 0,0-1 1 0 0,0 1 0 0 0,0-1 0 0 0,5-2 0 0 0,-1 1-19 0 0,74-38 269 0 0,-66 36-360 0 0,0 0 0 0 0,1 1 0 0 0,27-5 0 0 0,-20 5 3 0 0,1 2 0 0 0,-1 1 0 0 0,1 0 1 0 0,44 4-1 0 0,-61-1 69 0 0,0 0 0 0 0,0 0 0 0 0,-1 1 1 0 0,1 0-1 0 0,0 0 0 0 0,-1 0 0 0 0,1 1 1 0 0,-1 0-1 0 0,0 1 0 0 0,0-1 0 0 0,0 1 1 0 0,-1 0-1 0 0,1 1 0 0 0,-1-1 0 0 0,0 1 1 0 0,0 0-1 0 0,0 0 0 0 0,-1 1 0 0 0,0-1 1 0 0,0 1-1 0 0,3 7 0 0 0,-2-2 163 0 0,0 0 0 0 0,-1 1 0 0 0,0 0 0 0 0,-1-1-1 0 0,-1 1 1 0 0,0 1 0 0 0,0-1 0 0 0,-1 0 0 0 0,-1 0 0 0 0,0 1-1 0 0,0-1 1 0 0,-2 0 0 0 0,-2 15 0 0 0,0-7-40 0 0,-2 0 0 0 0,0 0 1 0 0,-1-1-1 0 0,-1 0 0 0 0,0 0 1 0 0,-2 0-1 0 0,-13 18 0 0 0,11-20-130 0 0,-1 0 0 0 0,-1-2 0 0 0,-1 1 0 0 0,0-2 0 0 0,0 0 0 0 0,-36 23-1 0 0,16-15-59 0 0,-1-2-1 0 0,-61 25 0 0 0,87-41-31 0 0,-1 0-1 0 0,0-1 1 0 0,0 0-1 0 0,-17 2 0 0 0,25-5-46 0 0,-1 1 0 0 0,1-1 0 0 0,-1 0 0 0 0,1 0 0 0 0,-1 0 0 0 0,1-1 0 0 0,-1 1 0 0 0,1-1 0 0 0,-1 0 0 0 0,1 0 0 0 0,-1 0 0 0 0,1 0 0 0 0,0 0 0 0 0,-1-1 0 0 0,1 0 0 0 0,0 0 0 0 0,0 1 0 0 0,-2-4 0 0 0,4 4-63 0 0,0 0-1 0 0,0 1 1 0 0,0-1-1 0 0,1 0 1 0 0,-1 0-1 0 0,1 0 0 0 0,-1 0 1 0 0,1 0-1 0 0,-1 0 1 0 0,1 0-1 0 0,-1-1 1 0 0,1 1-1 0 0,0 0 0 0 0,0 0 1 0 0,0 0-1 0 0,-1-2 1 0 0,5-17-5670 0 0,4-1-1360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5063 0 0,'0'3'10606'0'0,"-1"11"-9353"0"0,0 1 0 0 0,-1 0 1 0 0,-1-1-1 0 0,0 1 1 0 0,-7 17-1 0 0,-32 72 138 0 0,22-57-548 0 0,7-17-511 0 0,-18 49 207 0 0,27-69-497 0 0,1 1 0 0 0,1 0 0 0 0,0 0 0 0 0,0 0 0 0 0,1 14 0 0 0,1-24-34 0 0,0 0 1 0 0,0 0-1 0 0,0 0 0 0 0,0 0 1 0 0,1 0-1 0 0,-1 0 1 0 0,0 1-1 0 0,1-1 0 0 0,-1 0 1 0 0,1 0-1 0 0,0 0 1 0 0,-1 0-1 0 0,1-1 0 0 0,0 1 1 0 0,-1 0-1 0 0,1 0 0 0 0,0 0 1 0 0,0 0-1 0 0,0-1 1 0 0,0 1-1 0 0,-1 0 0 0 0,1-1 1 0 0,0 1-1 0 0,0-1 1 0 0,1 1-1 0 0,0 0 0 0 0,2 0 17 0 0,0 0-1 0 0,-1 0 1 0 0,1 0-1 0 0,0 0 1 0 0,6 0-1 0 0,0-1 12 0 0,-1-1 1 0 0,1 1-1 0 0,-1-2 0 0 0,1 1 0 0 0,-1-2 0 0 0,0 1 1 0 0,15-6-1 0 0,0-3-21 0 0,35-19 0 0 0,-32 12-21 0 0,-1-1 1 0 0,0-2-1 0 0,-1 0 0 0 0,-2-1 0 0 0,39-47 0 0 0,-56 62 14 0 0,-4 4-9 0 0,2-1 0 0 0,-1 1 0 0 0,0 0 0 0 0,0 0 1 0 0,1 0-1 0 0,0 1 0 0 0,0-1 0 0 0,5-2 0 0 0,-9 5-1 0 0,1 0 0 0 0,-1 0-1 0 0,1 0 1 0 0,-1 0-1 0 0,1 0 1 0 0,0 0-1 0 0,-1 0 1 0 0,1 0-1 0 0,-1 1 1 0 0,1-1-1 0 0,-1 0 1 0 0,1 0-1 0 0,-1 0 1 0 0,1 1 0 0 0,-1-1-1 0 0,0 0 1 0 0,1 1-1 0 0,-1-1 1 0 0,1 0-1 0 0,-1 1 1 0 0,0-1-1 0 0,1 1 1 0 0,0 0-1 0 0,-1-1-4 0 0,2 2 2 0 0,-1 0 0 0 0,1-1 0 0 0,-1 1 1 0 0,0 0-1 0 0,0 0 0 0 0,0 0 0 0 0,0 0 1 0 0,0 1-1 0 0,0-1 0 0 0,0 0 0 0 0,0 0 1 0 0,-1 0-1 0 0,0 1 0 0 0,1 2 0 0 0,0 36-5 0 0,-2-26-28 0 0,-3 157 27 0 0,6-156 16 0 0,3-11-12 0 0,-3-4-15 0 0,1 1-68 0 0,0 0-1 0 0,0 0 0 0 0,0 0 1 0 0,0 0-1 0 0,0 0 1 0 0,0-1-1 0 0,0 1 1 0 0,1-1-1 0 0,-1 0 1 0 0,1 0-1 0 0,-1 0 0 0 0,1 0 1 0 0,-1-1-1 0 0,1 0 1 0 0,0 1-1 0 0,-1-1 1 0 0,1 0-1 0 0,-1-1 1 0 0,1 1-1 0 0,3-2 0 0 0,7 0-1068 0 0,-1-2-1 0 0,1 0 0 0 0,22-11 0 0 0,-8 3-1203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8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1267 22 19007 0 0,'2'-18'870'0'0,"-2"15"814"0"0,-2 3-1147 0 0,-1 2-423 0 0,-1 0 0 0 0,1 0 0 0 0,-1 0 0 0 0,1 0 0 0 0,0 0 0 0 0,0 0-1 0 0,0 1 1 0 0,0 0 0 0 0,0 0 0 0 0,1-1 0 0 0,-4 6 0 0 0,-4 7 26 0 0,-11 19 0 0 0,10-14 18 0 0,-150 308 1324 0 0,119-234-1404 0 0,-111 236 264 0 0,-17-9-76 0 0,43-112-266 0 0,-15-10 0 0 0,56-88-1168 0 0,85-110-3 0 0</inkml:trace>
  <inkml:trace contextRef="#ctx0" brushRef="#br0" timeOffset="1">12 946 11975 0 0,'-11'-5'10024'0'0,"11"6"-9943"0"0,0 1 0 0 0,1-1 0 0 0,-1 0 0 0 0,0 0 0 0 0,1 0 0 0 0,-1 0 1 0 0,1 0-1 0 0,-1 0 0 0 0,1 0 0 0 0,0 0 0 0 0,-1 0 0 0 0,1 0 0 0 0,0 0 0 0 0,0 0 0 0 0,0 0 0 0 0,0-1 0 0 0,0 1 0 0 0,0 0 0 0 0,0 0 0 0 0,1 0 0 0 0,23 11 542 0 0,4-2-129 0 0,2-2 0 0 0,-1 0-1 0 0,53 5 1 0 0,97-3 63 0 0,-121-11-420 0 0,107-15 0 0 0,57-26-2129 0 0,-187 34 910 0 0,-5 2-383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59 456 19175 0 0,'0'0'1736'0'0,"0"3"-1426"0"0,17 197 5189 0 0,-16-188-5406 0 0,-1 1-1 0 0,-1 0 1 0 0,0 0-1 0 0,0 0 1 0 0,-1 0-1 0 0,-1 0 1 0 0,-8 24-1 0 0,8-31-476 0 0,0 1 0 0 0,-1 0-1 0 0,0-1 1 0 0,0 0-1 0 0,0 0 1 0 0,-1 0-1 0 0,0 0 1 0 0,-10 8-1 0 0,4-5-1456 0 0</inkml:trace>
  <inkml:trace contextRef="#ctx0" brushRef="#br0" timeOffset="1">583 11 14135 0 0,'0'0'624'0'0,"11"-6"136"0"0,-3 2-608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13935 0 0,'0'0'1262'0'0,"-2"2"-1037"0"0,-10 19 548 0 0,-2-1-1 0 0,0 0 1 0 0,-2-1-1 0 0,-29 28 1 0 0,5-3 20 0 0,-20 20 256 0 0,-25 28 84 0 0,69-72-832 0 0,1 0 0 0 0,-24 42 0 0 0,37-58-252 0 0,0 0-1 0 0,0 0 0 0 0,0 1 1 0 0,1-1-1 0 0,-1 1 1 0 0,1-1-1 0 0,0 1 0 0 0,1-1 1 0 0,-1 1-1 0 0,1-1 1 0 0,0 1-1 0 0,0 5 0 0 0,0-9-23 0 0,1-1 0 0 0,-1 1-1 0 0,0 0 1 0 0,1 0 0 0 0,-1-1 0 0 0,1 1-1 0 0,-1 0 1 0 0,1-1 0 0 0,-1 1-1 0 0,1-1 1 0 0,0 1 0 0 0,-1-1-1 0 0,1 1 1 0 0,0-1 0 0 0,-1 1-1 0 0,1-1 1 0 0,0 0 0 0 0,-1 1-1 0 0,3 0 1 0 0,13 3 148 0 0,-16-4-152 0 0,8 2 61 0 0,0-1 0 0 0,0-1 0 0 0,0 1 0 0 0,0-1 0 0 0,0-1 0 0 0,0 0 0 0 0,9-1 0 0 0,54-17 345 0 0,-58 15-362 0 0,20-7 98 0 0,0-1-1 0 0,-1-2 0 0 0,0-1 0 0 0,-2-2 0 0 0,0-1 0 0 0,-1-1 0 0 0,0-2 0 0 0,33-31 0 0 0,-57 47-148 0 0,0 0 0 0 0,0-1 0 0 0,-1 1-1 0 0,1-1 1 0 0,-1 0 0 0 0,0-1 0 0 0,-1 1 0 0 0,1-1-1 0 0,-1 1 1 0 0,-1-1 0 0 0,1 0 0 0 0,-1 0 0 0 0,1-8-1 0 0,-2 10-67 0 0,-1 1-1 0 0,0 0 0 0 0,0 0 0 0 0,0-1 0 0 0,0 1 0 0 0,-1 0 0 0 0,0 0 0 0 0,0-1 0 0 0,0 1 0 0 0,0 0 0 0 0,0 0 0 0 0,-1 0 0 0 0,0 0 0 0 0,0 0 0 0 0,0 1 0 0 0,0-1 0 0 0,0 1 0 0 0,-1-1 1 0 0,0 1-1 0 0,0 0 0 0 0,0 0 0 0 0,0 0 0 0 0,-6-4 0 0 0,5 4-313 0 0,-1 0 1 0 0,0 0-1 0 0,-1 1 0 0 0,1 0 1 0 0,0 0-1 0 0,-1 0 0 0 0,1 0 1 0 0,-1 1-1 0 0,0 0 1 0 0,1 0-1 0 0,-1 1 0 0 0,0 0 1 0 0,-6 0-1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4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20 196 19871 0 0,'0'2'455'0'0,"-1"14"79"0"0,-1 1 1 0 0,-4 20-1 0 0,2-21 74 0 0,1 1-1 0 0,0 22 0 0 0,3-37-40 0 0,1 0-173 0 0,0-1-343 0 0,1 0 0 0 0,-1 0-1 0 0,0 0 1 0 0,1 0-1 0 0,-1 0 1 0 0,1 0-1 0 0,-1 0 1 0 0,1 0-1 0 0,0 0 1 0 0,-1-1-1 0 0,1 1 1 0 0,0-1-1 0 0,-1 1 1 0 0,1-1-1 0 0,0 0 1 0 0,0 1-1 0 0,0-1 1 0 0,-1 0-1 0 0,1 0 1 0 0,0 0-1 0 0,0-1 1 0 0,-1 1 0 0 0,1 0-1 0 0,0-1 1 0 0,0 1-1 0 0,-1-1 1 0 0,4-1-1 0 0,15-6 91 0 0,-1-2-1 0 0,0-1 1 0 0,0 0-1 0 0,22-18 1 0 0,-2 1-64 0 0,68-47-50 0 0,-51 34-11 0 0,2 3 1 0 0,89-45-1 0 0,-137 78-34 0 0,0 1 1 0 0,13-3-1 0 0,-8 6 7 0 0,-14 1 11 0 0,1 1 0 0 0,-1 0 0 0 0,0-1 0 0 0,0 1 0 0 0,0 0 0 0 0,0 0 0 0 0,0-1 0 0 0,0 1 0 0 0,0 0 0 0 0,0 0 0 0 0,-1 0 0 0 0,1 0 0 0 0,0 0 0 0 0,0 0 0 0 0,-1 0 0 0 0,1 1 0 0 0,-1-1 0 0 0,1 0 0 0 0,-1 0 0 0 0,1 0 0 0 0,-1 1 0 0 0,0-1 0 0 0,0 0 0 0 0,1 0 0 0 0,-1 3 0 0 0,0 2 0 0 0,1 1 0 0 0,-2-1 0 0 0,0 12 0 0 0,-10 41 37 0 0,6-34 11 0 0,1 0-1 0 0,-2 38 0 0 0,7-54-38 0 0,-1-1 0 0 0,1 0 0 0 0,1 1 0 0 0,0-1 0 0 0,0 0 0 0 0,0 0 0 0 0,1 0 0 0 0,0 0-1 0 0,1-1 1 0 0,5 10 0 0 0,0-4 8 0 0,-1 0-1 0 0,2-1 1 0 0,0 0 0 0 0,19 17-1 0 0,15 7-760 0 0,-42-35 304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0:5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7472 29 1375 0 0,'0'0'6715'0'0,"-8"0"-1456"0"0,10-2-5076 0 0,-3 1-176 0 0,1 1 1 0 0,0-1-1 0 0,-1 1 0 0 0,1 0 1 0 0,0-1-1 0 0,-1 1 0 0 0,1-1 1 0 0,0 1-1 0 0,-1-1 0 0 0,1 1 1 0 0,-1 0-1 0 0,1-1 0 0 0,-1 1 1 0 0,1 0-1 0 0,-1 0 0 0 0,1-1 1 0 0,-1 1-1 0 0,0 0 0 0 0,-5-3 4 0 0,-9-7 96 0 0,9 7-97 0 0,-6 0-10 0 0,12 3 0 0 0,-24 1 0 0 0,-12 2 64 0 0,4-3-64 0 0,26 1 7 0 0,1-1 32 0 0,-1-1 0 0 0,0 1 0 0 0,0-1 0 0 0,-7-1 0 0 0,-11 3 157 0 0,11 0-139 0 0,-1-1 48 0 0,-1 1-1 0 0,-15 3 1 0 0,-1 0-14 0 0,-13 0 147 0 0,-46 11 0 0 0,78-14-170 0 0,-7-1-64 0 0,15 0-2 0 0,0 0-1 0 0,0 0 0 0 0,0 1 0 0 0,0-1 0 0 0,0 1 1 0 0,-7 2-1 0 0,0 0 44 0 0,-5 2 108 0 0,13-4-105 0 0,0 0 0 0 0,1 0 1 0 0,-1 0-1 0 0,0 0 0 0 0,0-1 0 0 0,0 1 0 0 0,0-1 0 0 0,0 0 0 0 0,-3 0 0 0 0,-1 1 42 0 0,5 0-82 0 0,0 0 1 0 0,-1 0 0 0 0,1 0 0 0 0,0 0-1 0 0,-1 0 1 0 0,1 0 0 0 0,0-1 0 0 0,-5 1-1 0 0,-32 8-8 0 0,30-7 0 0 0,0 1 0 0 0,0 1 0 0 0,2-2 0 0 0,-2 1 0 0 0,5-1 0 0 0,1-1 0 0 0,-1 1-1 0 0,1 0 1 0 0,-1-1 0 0 0,1 2 0 0 0,0-1-1 0 0,0 0 1 0 0,-4 4 0 0 0,-1 1 2 0 0,0-1 0 0 0,-1 0 0 0 0,0 0 0 0 0,0 0 1 0 0,-13 5-1 0 0,19-10 41 0 0,-3 3-33 0 0,-4 3-5 0 0,7-6-14 0 0,-33 11 77 0 0,33-11-68 0 0,-1-1 0 0 0,-13 10 0 0 0,9-4 0 0 0,1-1 0 0 0,0 1 0 0 0,0 0 0 0 0,-17 11 0 0 0,22-15 0 0 0,-17 14 0 0 0,13-10 11 0 0,0 0 32 0 0,0 1-21 0 0,-1 0 37 0 0,-35 31 6 0 0,-3-9-14 0 0,10-7-38 0 0,22-11-2 0 0,11-10 45 0 0,-6 3 88 0 0,2-1-121 0 0,6-3-21 0 0,0 0-1 0 0,-1 0 0 0 0,1 0 0 0 0,0 1 1 0 0,-1-1-1 0 0,1 0 0 0 0,0 0 0 0 0,-1 0 1 0 0,1 0-1 0 0,0 1 0 0 0,-1-1 1 0 0,1 0-1 0 0,0 0 0 0 0,0 1 0 0 0,-1-1 1 0 0,1 0-1 0 0,0 1 0 0 0,0-1 0 0 0,0 0 1 0 0,0 0-1 0 0,-1 1 0 0 0,1 0 0 0 0,-7 11 24 0 0,0-1 8 0 0,-2 0 0 0 0,0-1-1 0 0,0 0 1 0 0,-1 0-1 0 0,-16 12 1 0 0,1-1 27 0 0,21-17-39 0 0,0-1 0 0 0,-1 1 0 0 0,0-1 0 0 0,-6 3 0 0 0,-2 2 74 0 0,-23 16 0 0 0,20-8 350 0 0,9-7-406 0 0,6-8 14 0 0,-17 8 102 0 0,8-4-130 0 0,1 2-1 0 0,-1-1 1 0 0,-8 9 0 0 0,-19 13 9 0 0,32-25-34 0 0,0 0 0 0 0,1 1 0 0 0,0 0 0 0 0,-5 5 0 0 0,-6 6 0 0 0,13-14 0 0 0,-1 1 0 0 0,1 0 0 0 0,0 0 0 0 0,0 0 0 0 0,0 1 0 0 0,0-1 0 0 0,0 0 0 0 0,-2 4 0 0 0,-5 9 0 0 0,-2 3 64 0 0,6-11 14 0 0,0 1 0 0 0,-1-1 0 0 0,0 0 1 0 0,0-1-1 0 0,0 0 0 0 0,-1 0 0 0 0,-9 7 0 0 0,-18 16 76 0 0,18-15-141 0 0,1 2 1 0 0,1 0-1 0 0,-19 27 0 0 0,22-25-13 0 0,0 2 0 0 0,-19 24 0 0 0,24-37 0 0 0,-15 13 54 0 0,14-14-45 0 0,-1 1 0 0 0,1 0 1 0 0,1 0-1 0 0,-1 1 0 0 0,1-1 1 0 0,1 1-1 0 0,-8 15 0 0 0,-32 57-9 0 0,38-65 20 0 0,3-8-9 0 0,1-1 0 0 0,-1 1 0 0 0,-5 6 0 0 0,4-8-11 0 0,-12 26 0 0 0,13-25 0 0 0,-13 24 0 0 0,8-12 0 0 0,2-7 0 0 0,-16 30 0 0 0,-22 58 0 0 0,38-78 0 0 0,5-13 0 0 0,-8 15 0 0 0,-20 34 64 0 0,15-28 11 0 0,10-21-20 0 0,0-2 11 0 0,3-4-66 0 0,0 1 1 0 0,0-1 0 0 0,0 1-1 0 0,1 0 1 0 0,-1 0 0 0 0,-1 5-1 0 0,-13 27 11 0 0,12-24 19 0 0,1-1 0 0 0,-3 16 1 0 0,4-12-26 0 0,-2-1 0 0 0,0 1 1 0 0,0-1-1 0 0,-7 14 0 0 0,-37 53 71 0 0,43-72-6 0 0,-5 12-16 0 0,-10 25-54 0 0,11-29 0 0 0,5-5 0 0 0,-1 2 0 0 0,-2 8-9 0 0,5-13 33 0 0,-1 1-1 0 0,0-1 1 0 0,-1 0-1 0 0,0 0 1 0 0,-5 8-1 0 0,-39 63 107 0 0,30-53-120 0 0,5-7-10 0 0,3-4 0 0 0,-21 24 0 0 0,25-32 0 0 0,-21 39 68 0 0,13-20-72 0 0,12-24 11 0 0,1 1-1 0 0,0-1 1 0 0,-1 1-1 0 0,0-1 0 0 0,0 0 1 0 0,1 0-1 0 0,-1 1 1 0 0,0-1-1 0 0,-4 2 1 0 0,-2 3-8 0 0,-11 12 20 0 0,0-2 0 0 0,-34 23 0 0 0,29-22-12 0 0,-119 86 140 0 0,127-89-120 0 0,10-9-20 0 0,0-1-1 0 0,0 0 1 0 0,-10 7-1 0 0,9-7-6 0 0,1 1 0 0 0,0 0 0 0 0,0 0 0 0 0,1 1 0 0 0,-8 10 0 0 0,0 1 0 0 0,0-1 0 0 0,8-11 0 0 0,1 0 0 0 0,-1 1 0 0 0,-1-2 0 0 0,1 1 0 0 0,-11 8 0 0 0,10-10 5 0 0,0 1 0 0 0,1 0 0 0 0,0 0 0 0 0,-7 8 0 0 0,3-3 8 0 0,0-1 0 0 0,0 1-1 0 0,-19 12 1 0 0,5-4 167 0 0,-35 24-28 0 0,39-29-105 0 0,-74 52 98 0 0,55-40-9 0 0,37-24-135 0 0,-1 1 5 0 0,1-1-1 0 0,-1 0 1 0 0,1 1 0 0 0,-1-1 0 0 0,0 0-1 0 0,1 0 1 0 0,-1 0 0 0 0,0 0 0 0 0,-2 1-1 0 0,-8 4 1 0 0,-62 35-6 0 0,68-37 0 0 0,-1 0 0 0 0,-10 10 0 0 0,11-9 0 0 0,-1 0 0 0 0,1-1 0 0 0,-7 4 0 0 0,-23 12 0 0 0,1 2 0 0 0,-40 33 0 0 0,59-44 0 0 0,1-1 30 0 0,-23 12-1 0 0,-1 0-24 0 0,-31 25-5 0 0,62-40 0 0 0,4-4 0 0 0,1 0 0 0 0,-1 0 0 0 0,0-1 0 0 0,0 1 0 0 0,0-1 0 0 0,-8 3 0 0 0,-59 27 64 0 0,8-3-53 0 0,49-22 3 0 0,1 0 0 0 0,0 1 0 0 0,-18 14 0 0 0,21-14-15 0 0,0-2 0 0 0,-16 10 0 0 0,-6-1 1 0 0,-1-2 0 0 0,-1-1 0 0 0,1-2 0 0 0,-41 7 0 0 0,-35 13 0 0 0,20-3 0 0 0,14 0 0 0 0,35-16 0 0 0,15-4 0 0 0,-10 5 0 0 0,-16 2 64 0 0,47-11-63 0 0,-18 4 52 0 0,18-7-46 0 0,-19 8-4 0 0,-6 4 34 0 0,5-2-32 0 0,0 0 1 0 0,-1-2-1 0 0,0-1 1 0 0,0-1-1 0 0,-1 0 0 0 0,-28 1 1 0 0,32-4 47 0 0,-54 14-53 0 0,73-17 0 0 0,0 1 0 0 0,-1-1 0 0 0,1 1 0 0 0,0 0 0 0 0,-1 0 0 0 0,1 0 0 0 0,0 0 0 0 0,0 1 0 0 0,-3 1 0 0 0,-5 3 0 0 0,-11 5 0 0 0,10-8 0 0 0,-1 1 0 0 0,0 2 0 0 0,11-5 0 0 0,-20 8 0 0 0,5-5 0 0 0,-6 2 18 0 0,9-3-2 0 0,1 1-1 0 0,-15 6 0 0 0,-18 3-15 0 0,33-9 0 0 0,1 0 0 0 0,-2 0 0 0 0,1 0 0 0 0,1 0 0 0 0,-1 1 0 0 0,-16 9 0 0 0,-10 9 0 0 0,15-10 0 0 0,18-9 0 0 0,4-2 0 0 0,-1 0 0 0 0,0-1 0 0 0,0 1 0 0 0,0-1 0 0 0,0 0 0 0 0,0 0 0 0 0,0 0 0 0 0,-4 0 0 0 0,-14 6 5 0 0,-56 12 44 0 0,63-16-45 0 0,1 1 0 0 0,-13 5 1 0 0,-39 12-8 0 0,41-14 3 0 0,0-3 0 0 0,0-4 0 0 0,-23 2 0 0 0,24 3 0 0 0,19-4 0 0 0,0 0 0 0 0,0 0 0 0 0,1 0 0 0 0,-9 0 0 0 0,2 0 0 0 0,-1 1 0 0 0,1 0 0 0 0,0 0 0 0 0,0 0 0 0 0,0 2 0 0 0,1-1 0 0 0,-1 1 0 0 0,-9 5 0 0 0,-33 13 0 0 0,41-19 0 0 0,-2-3 0 0 0,1 0 0 0 0,-1 0 0 0 0,-10-4 27 0 0,16 1 0 0 0,1 0-16 0 0,-33-3-12 0 0,35 6 1 0 0,0-1 0 0 0,0 1 0 0 0,0 0 0 0 0,0 0 0 0 0,0 0 0 0 0,0 1 0 0 0,0 0 0 0 0,0-1 0 0 0,-4 3 0 0 0,-23 4 0 0 0,17-4 0 0 0,-37 10 0 0 0,38-10 0 0 0,-24-1 0 0 0,27-3 0 0 0,8 0 0 0 0,0 0 0 0 0,1 0 0 0 0,-1 1 0 0 0,0-1 0 0 0,0 1 0 0 0,0-1 0 0 0,0 1 0 0 0,0 0 0 0 0,-2 0 0 0 0,0-1 0 0 0,-16 3 0 0 0,-2 1 0 0 0,0-1 0 0 0,-24-2 0 0 0,23 1 0 0 0,-11-1 0 0 0,17 2 0 0 0,-14 2 0 0 0,15-4-2 0 0,12-1 4 0 0,-21 2 9 0 0,-11 0 42 0 0,24-1-53 0 0,-1 0 0 0 0,-7 4 0 0 0,16-2 0 0 0,-28 6 0 0 0,6-3 0 0 0,13-2 0 0 0,1 1 0 0 0,1 0 0 0 0,0-2 0 0 0,-2 2 0 0 0,1-1 0 0 0,-1-3 0 0 0,1 2 0 0 0,-1 0 0 0 0,-26 3 0 0 0,13 1 0 0 0,-1-1 0 0 0,4-2 0 0 0,19-2 0 0 0,-16 0 0 0 0,-4-2 0 0 0,10 1 0 0 0,9 1 0 0 0,0 0 0 0 0,0-1 0 0 0,0 0 0 0 0,-7-1 0 0 0,-26-3 0 0 0,27 4 0 0 0,3-1 0 0 0,0 0 0 0 0,0 1 0 0 0,0 0 0 0 0,-12 2 0 0 0,16-1 0 0 0,1-1 0 0 0,-1 1 0 0 0,1-1 0 0 0,-1 0 0 0 0,1 0 0 0 0,-7-2 0 0 0,4 2 0 0 0,0-1 0 0 0,-1 1 0 0 0,1 0 0 0 0,0 0 0 0 0,-11 2 0 0 0,-7 0 0 0 0,12 0 0 0 0,-1 1 0 0 0,1-1 0 0 0,-4 0 32 0 0,-15 0 0 0 0,18-3-32 0 0,2 0 0 0 0,-1 0 0 0 0,0 2 0 0 0,0 4 0 0 0,2-2-12 0 0,8-3-48 0 0,6 0-599 0 0,1-1 327 0 0,-1 0 1 0 0,0 0 0 0 0,1 0-1 0 0,-1 0 1 0 0,5-3-1 0 0,-7 3 235 0 0,22-10-814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5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306 290 7367 0 0,'2'2'334'0'0,"37"58"1698"0"0,4 5 5288 0 0,-37-56-6910 0 0,-4-5-13 0 0,1-1-1 0 0,-1 1 1 0 0,1 0-1 0 0,0-1 1 0 0,0 1 0 0 0,4 3-1 0 0,-5-7-310 0 0,0 1-1 0 0,1 0 0 0 0,-1-1 1 0 0,0 1-1 0 0,0-1 0 0 0,1 0 1 0 0,-1 0-1 0 0,0 0 0 0 0,0 0 1 0 0,1 0-1 0 0,-1 0 0 0 0,0 0 1 0 0,0-1-1 0 0,1 1 0 0 0,-1-1 1 0 0,0 0-1 0 0,3-1 0 0 0,4-2 39 0 0,0 0-1 0 0,0 0 1 0 0,-1-1 0 0 0,1-1-1 0 0,-1 1 1 0 0,0-2 0 0 0,9-8-1 0 0,3-6 3 0 0,22-29-1 0 0,-29 34-98 0 0,-1-2 1 0 0,-1 1-1 0 0,0-2 0 0 0,13-32 0 0 0,-19 37-72 0 0,0 0-1 0 0,-1 0 1 0 0,-1 0-1 0 0,0-1 1 0 0,-1 1-1 0 0,-1-1 1 0 0,0-21-1 0 0,-1 31 1 0 0,0 1-1 0 0,0 0 0 0 0,-1 0 1 0 0,0-1-1 0 0,0 1 0 0 0,0 0 1 0 0,-1 0-1 0 0,1 0 0 0 0,-1 0 1 0 0,0 0-1 0 0,-2-3 1 0 0,2 5 12 0 0,1 0 0 0 0,0 1 0 0 0,-1-1 1 0 0,0 1-1 0 0,1-1 0 0 0,-1 1 1 0 0,0-1-1 0 0,0 1 0 0 0,0 0 0 0 0,0 0 1 0 0,0 0-1 0 0,0 0 0 0 0,0 0 1 0 0,0 1-1 0 0,0-1 0 0 0,-1 1 0 0 0,1-1 1 0 0,0 1-1 0 0,0 0 0 0 0,-1 0 1 0 0,1 0-1 0 0,-3 0 0 0 0,-9 1-77 0 0,0 1-1 0 0,0 1 1 0 0,1 0-1 0 0,-1 1 1 0 0,0 0-1 0 0,1 1 1 0 0,0 1-1 0 0,0 0 1 0 0,1 0 0 0 0,-23 17-1 0 0,-2 5 48 0 0,-65 65-1 0 0,90-81 58 0 0,-131 139 380 0 0,111-113-145 0 0,1 3-1 0 0,-28 47 1 0 0,56-82-199 0 0,-6 10 107 0 0,0 1 1 0 0,-10 24 0 0 0,18-38-105 0 0,0 1-1 0 0,-1-1 1 0 0,1 1 0 0 0,0 0-1 0 0,1 0 1 0 0,-1-1 0 0 0,1 1-1 0 0,-1 0 1 0 0,1 0-1 0 0,0 0 1 0 0,1 0 0 0 0,-1 0-1 0 0,1-1 1 0 0,0 1-1 0 0,-1 0 1 0 0,2 0 0 0 0,-1-1-1 0 0,2 5 1 0 0,-2-6-20 0 0,1-1 1 0 0,-1 1 0 0 0,0-1-1 0 0,0 0 1 0 0,1 0 0 0 0,-1 0 0 0 0,1 0-1 0 0,-1 0 1 0 0,1 0 0 0 0,-1 0-1 0 0,1 0 1 0 0,0 0 0 0 0,-1-1-1 0 0,1 1 1 0 0,0-1 0 0 0,0 1-1 0 0,0-1 1 0 0,-1 0 0 0 0,1 0-1 0 0,0 0 1 0 0,0 0 0 0 0,2 0-1 0 0,5-1 29 0 0,0 0 0 0 0,-1 0-1 0 0,12-4 1 0 0,25-9-34 0 0,0-2 1 0 0,-1-2-1 0 0,73-41 0 0 0,-73 33-561 0 0,-1-2-1 0 0,66-55 0 0 0,-101 77 335 0 0,-6 4 125 0 0,0 1 0 0 0,0-1-1 0 0,0 0 1 0 0,0 0-1 0 0,-1 0 1 0 0,1 0-1 0 0,0 0 1 0 0,-1 0-1 0 0,1 0 1 0 0,-1 0 0 0 0,2-5-1 0 0,-15 11-50 0 0,4 1 137 0 0,0 1 1 0 0,1 0-1 0 0,0 0 1 0 0,0 0-1 0 0,0 1 1 0 0,1 0-1 0 0,0 1 1 0 0,0 0-1 0 0,1-1 1 0 0,-5 12-1 0 0,7-14-11 0 0,1 1-1 0 0,-1 0 1 0 0,1-1-1 0 0,-2 12 1 0 0,4-16-20 0 0,1-1 0 0 0,-1 1 0 0 0,0 0 0 0 0,0 0 0 0 0,0-1 0 0 0,0 1 0 0 0,1 0 0 0 0,-1-1 0 0 0,0 1 0 0 0,0-1 0 0 0,1 1 0 0 0,-1 0 0 0 0,1-1 0 0 0,-1 1 0 0 0,0-1 0 0 0,1 1 0 0 0,-1-1 0 0 0,1 1-1 0 0,-1-1 1 0 0,2 1 0 0 0,-1 1-152 0 0,2 0-203 0 0,-1 0 0 0 0,0 0 0 0 0,1-1-1 0 0,-1 1 1 0 0,1-1 0 0 0,-1 1 0 0 0,1-1 0 0 0,0 0 0 0 0,-1 0-1 0 0,1 0 1 0 0,0 0 0 0 0,0 0 0 0 0,0-1 0 0 0,0 1-1 0 0,0-1 1 0 0,4 0 0 0 0,16 1-4677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5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3 337 3679 0 0,'-2'10'16866'0'0,"4"-11"-16336"0"0,17-13-122 0 0,-2 0-1 0 0,1-1 0 0 0,16-20 1 0 0,-3 4-301 0 0,17-14-74 0 0,2 3-1 0 0,2 2 0 0 0,86-50 1 0 0,-136 89-39 0 0,3-2-15 0 0,0 0 1 0 0,1 0-1 0 0,-1 0 0 0 0,1 1 0 0 0,6-2 0 0 0,-12 4 20 0 0,1 0-1 0 0,0 0 1 0 0,0-1 0 0 0,-1 1-1 0 0,1 0 1 0 0,0 0-1 0 0,-1 0 1 0 0,1 0-1 0 0,0 0 1 0 0,-1 1 0 0 0,1-1-1 0 0,0 0 1 0 0,0 0-1 0 0,-1 0 1 0 0,1 0 0 0 0,0 1-1 0 0,0 0 0 0 0,0 0 1 0 0,0 0-1 0 0,0 0 0 0 0,-1 0 0 0 0,1 0 0 0 0,0 0 1 0 0,-1 0-1 0 0,1 1 0 0 0,-1-1 0 0 0,1 0 1 0 0,-1 0-1 0 0,0 0 0 0 0,0 1 0 0 0,1-1 0 0 0,-1 0 1 0 0,0 0-1 0 0,0 1 0 0 0,0-1 0 0 0,0 0 1 0 0,0 0-1 0 0,-1 1 0 0 0,1 1 0 0 0,-9 33 132 0 0,6-29-94 0 0,-10 31 181 0 0,-23 46 0 0 0,21-53-153 0 0,1 1 0 0 0,-12 45 0 0 0,23-49-80 0 0,3-27 9 0 0,1-1 0 0 0,-1 1 1 0 0,0-1-1 0 0,0 1 0 0 0,1-1 1 0 0,-1 0-1 0 0,0 1 0 0 0,0-1 0 0 0,1 1 1 0 0,-1-1-1 0 0,1 0 0 0 0,-1 1 1 0 0,0-1-1 0 0,1 0 0 0 0,-1 1 1 0 0,1-1-1 0 0,-1 0 0 0 0,1 0 0 0 0,-1 0 1 0 0,0 1-1 0 0,1-1 0 0 0,-1 0 1 0 0,1 0-1 0 0,-1 0 0 0 0,2 0 1 0 0,-2 1-15 0 0,3-1-173 0 0,0 1-1 0 0,0 0 1 0 0,0-1-1 0 0,0 0 1 0 0,0 0-1 0 0,0 0 1 0 0,-1 0-1 0 0,1 0 1 0 0,0 0-1 0 0,0-1 1 0 0,0 1-1 0 0,0-1 1 0 0,0 0-1 0 0,-1 0 1 0 0,5-2-1 0 0,14-7-1469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4:5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89 277 5527 0 0,'0'0'498'0'0,"-2"1"-406"0"0,-4 8 336 0 0,1-1 0 0 0,-8 13-1 0 0,8-9 1468 0 0,-1-1-1 0 0,2 1 1 0 0,-6 21 0 0 0,8-22-496 0 0,0 0 1 0 0,0 0 0 0 0,1 0-1 0 0,1 18 1 0 0,1-21-1337 0 0,0 0 0 0 0,0 0 1 0 0,5 14-1 0 0,-3-15 152 0 0,0 0-1 0 0,1 0 1 0 0,-1 0 0 0 0,1-1-1 0 0,1 1 1 0 0,-1-1 0 0 0,7 7-1 0 0,42 37 714 0 0,-46-44-836 0 0,6 7-142 0 0,2-2 1 0 0,-1 0-1 0 0,2 0 0 0 0,-1-1 0 0 0,1-1 0 0 0,1-1 1 0 0,-1 0-1 0 0,23 6 0 0 0,-35-13-224 0 0,1-1 1 0 0,0 1-1 0 0,0-1 0 0 0,-1 0 1 0 0,1 0-1 0 0,0 0 0 0 0,0-1 0 0 0,-1 0 1 0 0,1 0-1 0 0,0 0 0 0 0,-1 0 1 0 0,1-1-1 0 0,-1 0 0 0 0,1 0 0 0 0,-1 0 1 0 0,0 0-1 0 0,0-1 0 0 0,0 1 1 0 0,0-1-1 0 0,6-6 0 0 0,5-6-743 0 0,-1 0 0 0 0,0 0 0 0 0,16-24-1 0 0,-30 39 1009 0 0,50-73-840 0 0,-2-2 0 0 0,72-156 0 0 0,-86 158 2072 0 0,17-41 2393 0 0,-49 110-3211 0 0,-1 1 155 0 0,1-1 0 0 0,-1 1 0 0 0,0 0-1 0 0,0 0 1 0 0,-1-1 0 0 0,2-5 0 0 0,-5 11 306 0 0,-27 38-210 0 0,2 1 1 0 0,-28 55-1 0 0,23-40-353 0 0,-173 300 648 0 0,110-181-1331 0 0,8 4 0 0 0,-78 225 0 0 0,163-395 212 0 0,-63 157-4844 0 0,57-148 3813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0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0 9215 0 0,'0'0'4859'0'0,"1"3"-2707"0"0,0 5-1732 0 0,0-1 0 0 0,-1 1-1 0 0,0-1 1 0 0,0 1 0 0 0,0-1 0 0 0,-1 1 0 0 0,0-1 0 0 0,-1 0 0 0 0,1 1-1 0 0,-4 7 1 0 0,-32 75 559 0 0,31-75-691 0 0,-34 66 545 0 0,-72 111-1 0 0,-66 66-466 0 0,92-138-304 0 0,17-21-69 0 0,-170 260-1840 0 0,188-275-2686 0 0,39-64-2077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0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80 615 10591 0 0,'0'0'1991'0'0,"-1"1"-1042"0"0,-2 4-359 0 0,-4 12 233 0 0,-2 0-1 0 0,0-1 1 0 0,-1 0 0 0 0,-21 24 0 0 0,30-38-552 0 0,0-2-193 0 0,1 0-1 0 0,0 1 1 0 0,0-1 0 0 0,0 0-1 0 0,-1 1 1 0 0,1-1 0 0 0,0 0 0 0 0,-1 0-1 0 0,1 0 1 0 0,0 1 0 0 0,0-1-1 0 0,-1 0 1 0 0,1 0 0 0 0,0 0-1 0 0,-1 0 1 0 0,1 1 0 0 0,0-1 0 0 0,-1 0-1 0 0,1 0 1 0 0,0 0 0 0 0,-1 0-1 0 0,1 0 1 0 0,-1 0 0 0 0,1 0 0 0 0,8-26 350 0 0,2 1 1 0 0,0 1 0 0 0,16-28 0 0 0,49-69 16 0 0,-68 110-407 0 0,29-41 55 0 0,2 1 0 0 0,2 2 0 0 0,2 1-1 0 0,62-53 1 0 0,-77 79-63 0 0,1 0 0 0 0,0 2 0 0 0,1 0 0 0 0,2 3 0 0 0,-1 0 0 0 0,2 2 0 0 0,41-14 0 0 0,-66 27 1 0 0,0 0 0 0 0,1 0 0 0 0,-1 0 1 0 0,0 1-1 0 0,1 0 0 0 0,-1 1 0 0 0,1 0 0 0 0,14 1 0 0 0,-17 0-14 0 0,0 0 0 0 0,0 1 1 0 0,0-1-1 0 0,0 1 0 0 0,0 1 0 0 0,0-1 0 0 0,0 0 0 0 0,-1 1 0 0 0,1 0 1 0 0,-1 0-1 0 0,0 1 0 0 0,0-1 0 0 0,5 6 0 0 0,-3-1-12 0 0,0-1 0 0 0,-1 1 0 0 0,0 0 1 0 0,0 0-1 0 0,0 1 0 0 0,-1 0 0 0 0,-1-1 0 0 0,0 1 0 0 0,0 0 0 0 0,0 1 0 0 0,-1-1 0 0 0,1 15 0 0 0,-1-2 16 0 0,-1 1-1 0 0,-1 0 0 0 0,-1 0 0 0 0,-5 25 0 0 0,4-37 13 0 0,-1 0 0 0 0,0-1 0 0 0,0 1 0 0 0,-1-1 0 0 0,-1 1 1 0 0,-8 13-1 0 0,-1-2 95 0 0,-27 35 0 0 0,-118 111 514 0 0,118-128-507 0 0,3-3-6 0 0,-76 53 0 0 0,-51 19-215 0 0,160-106 75 0 0,-8 5-36 0 0,-23 11 0 0 0,32-18 2 0 0,1 1 1 0 0,0-1 0 0 0,-1 0 0 0 0,1 0 0 0 0,0-1 0 0 0,-1 1-1 0 0,1-1 1 0 0,-1 1 0 0 0,1-1 0 0 0,-1 0 0 0 0,1 0-1 0 0,-1-1 1 0 0,-4 0 0 0 0,7 1-28 0 0,0-1 0 0 0,0 1 0 0 0,0 0 0 0 0,0-1 0 0 0,0 1 0 0 0,0-1 1 0 0,0 1-1 0 0,1-1 0 0 0,-1 1 0 0 0,0-1 0 0 0,0 0 0 0 0,1 1 0 0 0,-1-1 0 0 0,0 0 0 0 0,1 0 0 0 0,-1 0 0 0 0,1 1 0 0 0,-1-1 0 0 0,1 0 0 0 0,-1 0 0 0 0,1 0 0 0 0,-1 0 0 0 0,1 0 1 0 0,0 0-1 0 0,0 0 0 0 0,0 0 0 0 0,-1 0 0 0 0,1 0 0 0 0,0 0 0 0 0,0 0 0 0 0,0 0 0 0 0,1-1 0 0 0,-1-2-803 0 0,1 1 0 0 0,0-1 0 0 0,0 0 1 0 0,0 1-1 0 0,0-1 0 0 0,1 1 0 0 0,1-4 0 0 0,9-15-5768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0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819 182 8287 0 0,'0'0'639'0'0,"-9"-13"3710"0"0,-10-15 2189 0 0,-21-39-2975 0 0,35 46-2888 0 0,3 8-558 0 0,1 11-111 0 0,1 0 0 0 0,-1 0 0 0 0,0 0 0 0 0,0 0 0 0 0,0 0 0 0 0,0 0 0 0 0,0 0 0 0 0,-1 0 0 0 0,1 0 0 0 0,0 1 0 0 0,-1-1 0 0 0,1 1 0 0 0,-1-1 0 0 0,0 1 0 0 0,1-1 0 0 0,-1 1 0 0 0,-3-1 0 0 0,2 0-8 0 0,-1 1 1 0 0,1 0-1 0 0,0 0 1 0 0,-1 0-1 0 0,1 0 1 0 0,-1 1-1 0 0,1 0 1 0 0,-1-1-1 0 0,-6 2 1 0 0,-5 1-30 0 0,0 0 0 0 0,1 2 0 0 0,0 0 1 0 0,-16 6-1 0 0,29-10 28 0 0,-47 19-23 0 0,1 2 0 0 0,1 1-1 0 0,-59 40 1 0 0,44-20-14 0 0,-95 85 0 0 0,128-102 101 0 0,2 1 0 0 0,-30 37 0 0 0,55-61-47 0 0,-1 0-1 0 0,1 0 1 0 0,-1 0 0 0 0,1 1-1 0 0,0-1 1 0 0,-1 0 0 0 0,1 1 0 0 0,0-1-1 0 0,1 1 1 0 0,-1 0 0 0 0,0-1 0 0 0,1 1-1 0 0,-1 5 1 0 0,1-7-5 0 0,1 1 0 0 0,-1-1 1 0 0,1 0-1 0 0,-1 1 0 0 0,1-1 0 0 0,-1 0 0 0 0,1 1 0 0 0,0-1 1 0 0,0 0-1 0 0,-1 0 0 0 0,1 1 0 0 0,0-1 0 0 0,0 0 1 0 0,0 0-1 0 0,0 0 0 0 0,0 0 0 0 0,1 0 0 0 0,-1-1 0 0 0,0 1 1 0 0,0 0-1 0 0,1-1 0 0 0,-1 1 0 0 0,0 0 0 0 0,1-1 1 0 0,-1 1-1 0 0,0-1 0 0 0,3 1 0 0 0,5 1 27 0 0,1 0 0 0 0,0-1 0 0 0,0 0 0 0 0,0-1-1 0 0,0 0 1 0 0,-1 0 0 0 0,14-2 0 0 0,68-17 164 0 0,-32 2-326 0 0,-1-2-1 0 0,84-39 1 0 0,-98 36 1 0 0,-1-2 0 0 0,-1-2 0 0 0,61-49 0 0 0,-84 58 140 0 0,-18 16 55 0 0,-10 10 5 0 0,-3 5-106 0 0,1 1-1 0 0,0 0 1 0 0,-10 18-1 0 0,17-26 12 0 0,0 0 0 0 0,1 1 0 0 0,0-1-1 0 0,0 1 1 0 0,1 0 0 0 0,0 0 0 0 0,0 0 0 0 0,1 0-1 0 0,-1 12 1 0 0,2-17-168 0 0,0 0 0 0 0,1 0-1 0 0,-1 0 1 0 0,1 0 0 0 0,-1 0 0 0 0,1 0-1 0 0,0-1 1 0 0,0 1 0 0 0,3 5-1 0 0,6 5-1744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01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0 822 20359 0 0,'0'0'3019'0'0,"1"-2"-2130"0"0,4-24-442 0 0,2 0 0 0 0,1 1 1 0 0,1 0-1 0 0,1 0 0 0 0,26-46 0 0 0,84-109 1778 0 0,-83 131-2453 0 0,1 2 0 0 0,3 2 0 0 0,2 1 0 0 0,1 2 0 0 0,54-39 0 0 0,60-22-4803 0 0,-107 73-3370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0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679 182 16039 0 0,'1'-2'731'0'0,"0"-3"-550"0"0,1 0 1 0 0,0-1-1 0 0,0 1 0 0 0,0 0 1 0 0,4-5-1 0 0,-3 4-39 0 0,1-1-1 0 0,-2 0 1 0 0,5-13 0 0 0,-5 14 60 0 0,-1-1 0 0 0,0 0 0 0 0,0 0 1 0 0,-1 0-1 0 0,1 0 0 0 0,-2 0 0 0 0,1 0 1 0 0,-1 0-1 0 0,-3-12 0 0 0,4 18-162 0 0,-1-1 1 0 0,0 1-1 0 0,0-1 0 0 0,0 1 0 0 0,0 0 1 0 0,0-1-1 0 0,0 1 0 0 0,0 0 0 0 0,0 0 0 0 0,0 0 1 0 0,-1 0-1 0 0,1 0 0 0 0,0 0 0 0 0,-1 0 1 0 0,1 0-1 0 0,-1 1 0 0 0,1-1 0 0 0,-1 0 0 0 0,1 1 1 0 0,-1-1-1 0 0,1 1 0 0 0,-1 0 0 0 0,0-1 1 0 0,1 1-1 0 0,-1 0 0 0 0,0 0 0 0 0,1 0 0 0 0,-1 0 1 0 0,1 0-1 0 0,-3 1 0 0 0,-6 0 60 0 0,1 1 1 0 0,0 0-1 0 0,-17 7 0 0 0,-10 5-15 0 0,2 2 0 0 0,0 1 0 0 0,-38 26 1 0 0,-90 73 245 0 0,113-78-213 0 0,-118 98 511 0 0,157-127-543 0 0,1 0 1 0 0,1 1-1 0 0,-9 12 0 0 0,15-20-60 0 0,0 1-1 0 0,1 0 1 0 0,-1-1-1 0 0,1 1 0 0 0,0 0 1 0 0,-1-1-1 0 0,1 1 1 0 0,1 0-1 0 0,-1 0 0 0 0,0 0 1 0 0,1 0-1 0 0,-1 0 0 0 0,1 0 1 0 0,0 0-1 0 0,0 0 1 0 0,0 0-1 0 0,0 0 0 0 0,1 0 1 0 0,0 3-1 0 0,0-4-12 0 0,0 0-1 0 0,0-1 1 0 0,0 1 0 0 0,0-1-1 0 0,0 1 1 0 0,0-1 0 0 0,1 0-1 0 0,-1 1 1 0 0,0-1 0 0 0,1 0-1 0 0,-1 0 1 0 0,1 0 0 0 0,-1 0-1 0 0,1 0 1 0 0,0 0 0 0 0,-1 0-1 0 0,1-1 1 0 0,0 1 0 0 0,0-1-1 0 0,-1 1 1 0 0,1-1 0 0 0,2 1-1 0 0,6 0 38 0 0,0 0-1 0 0,19-1 1 0 0,-27 0-43 0 0,30-3 32 0 0,-1 0 0 0 0,0-2 0 0 0,0-2 0 0 0,0 0 0 0 0,48-20 1 0 0,-8-3-81 0 0,77-45 0 0 0,-138 69 52 0 0,1 0-1 0 0,-1 0 1 0 0,0-1 0 0 0,12-11-1 0 0,-15 12 12 0 0,-5 5 10 0 0,-1 3-64 0 0,5 17-348 0 0,4 10-1161 0 0,1-13-4935 0 0,0-7-698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0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61 390 1839 0 0,'-2'2'134'0'0,"-8"5"-1390"0"0,-24 13 21696 0 0,19-12-15430 0 0,23-17-4255 0 0,4-3-574 0 0,0 2 1 0 0,1 0 0 0 0,28-17-1 0 0,-22 15-126 0 0,31-20-55 0 0,108-74 0 0 0,-102 67-184 0 0,69-35 0 0 0,-118 70 144 0 0,0 0 0 0 0,1 1 0 0 0,-1 0 0 0 0,1 0 0 0 0,0 1 0 0 0,0 0 0 0 0,0 1 0 0 0,13-2 0 0 0,-20 3 36 0 0,-1 0 0 0 0,1 0 0 0 0,-1 1 0 0 0,1-1 0 0 0,-1 0 0 0 0,1 0 0 0 0,-1 0 0 0 0,1 1 0 0 0,-1-1 0 0 0,1 0 0 0 0,-1 1 0 0 0,1-1 0 0 0,-1 0 0 0 0,1 1 0 0 0,-1-1 0 0 0,1 1 0 0 0,-1-1 0 0 0,0 1 0 0 0,1-1 0 0 0,-1 1 0 0 0,0-1 0 0 0,0 1 0 0 0,1-1 0 0 0,-1 1 0 0 0,4 12-29 0 0,-4-8 26 0 0,0 0-1 0 0,0-1 1 0 0,0 1 0 0 0,0 0 0 0 0,-1-1 0 0 0,0 1 0 0 0,0 0 0 0 0,0-1 0 0 0,-4 8-1 0 0,-20 39 5 0 0,23-46 3 0 0,-79 126-256 0 0,74-118 267 0 0,6-11 194 0 0,9-3-189 0 0,0-1-1 0 0,-1 0 1 0 0,0-1 0 0 0,1 1-1 0 0,-1-1 1 0 0,0-1-1 0 0,-1 0 1 0 0,14-8 0 0 0,2-5-31 0 0,21-21 1 0 0,24-29-156 0 0,49-41-4 0 0,-103 97 162 0 0,1 1-1 0 0,0 1 0 0 0,1 0 0 0 0,0 1 1 0 0,0 1-1 0 0,0 0 0 0 0,22-5 1 0 0,-31 10 6 0 0,6-1-16 0 0,-1 0 1 0 0,18-2-1 0 0,-16 6 10 0 0,-11 0 19 0 0,-1 0 0 0 0,1 0 0 0 0,0 0 0 0 0,-1 0 0 0 0,1 1-1 0 0,-1-1 1 0 0,0 0 0 0 0,1 1 0 0 0,-1-1 0 0 0,0 1 0 0 0,0-1 0 0 0,0 1 0 0 0,0 0 0 0 0,0-1-1 0 0,0 1 1 0 0,-1 0 0 0 0,1 0 0 0 0,-1 0 0 0 0,1-1 0 0 0,-1 1 0 0 0,1 0 0 0 0,-1 0 0 0 0,0 3 0 0 0,1 7 71 0 0,-1-1 0 0 0,-2 20 0 0 0,1-24-61 0 0,-16 93 453 0 0,0 15 7 0 0,16-111-468 0 0,0 1-5 0 0,5 14 34 0 0,-3-15-312 0 0,0 0 1 0 0,1 0-1 0 0,-1-1 1 0 0,1 1-1 0 0,0-1 1 0 0,0 1 0 0 0,0-1-1 0 0,1 1 1 0 0,5 5-1 0 0,-6-8-1142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0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17 18887 0 0,'18'-13'863'0'0,"-14"11"-14"0"0,9 0-513 0 0,-5 2-52 0 0,1 0-1 0 0,-1 1 0 0 0,1 0 1 0 0,-1 1-1 0 0,0 0 0 0 0,0 0 1 0 0,0 1-1 0 0,0 0 0 0 0,0 0 1 0 0,0 0-1 0 0,7 6 0 0 0,8 2 576 0 0,-15-8-715 0 0,1 0 1 0 0,0 0-1 0 0,-1-1 0 0 0,1 0 1 0 0,0-1-1 0 0,1 0 1 0 0,-1 0-1 0 0,0-1 0 0 0,0 0 1 0 0,0-1-1 0 0,17-2 1 0 0,-7-1-114 0 0,-1-1 0 0 0,0-1 1 0 0,0 0-1 0 0,26-13 0 0 0,-42 17-90 0 0,-29-3-462 0 0,19 5 468 0 0,-1 1 0 0 0,1 0 1 0 0,-1 1-1 0 0,1 0 0 0 0,0 1 0 0 0,0-1 0 0 0,-8 5 1 0 0,-55 29-232 0 0,57-28 241 0 0,-30 17 28 0 0,-64 48 0 0 0,90-59 54 0 0,0 1 0 0 0,1 1 0 0 0,1 1 0 0 0,0 0 0 0 0,-22 34 0 0 0,35-46-26 0 0,0 0 0 0 0,0 0 0 0 0,0 1 0 0 0,1-1 0 0 0,0 1 1 0 0,0 0-1 0 0,-1 7 0 0 0,2-11-9 0 0,1 0 1 0 0,0 0 0 0 0,0 0-1 0 0,0 0 1 0 0,0 0 0 0 0,0 0-1 0 0,0 0 1 0 0,1 0-1 0 0,-1 0 1 0 0,0 0 0 0 0,1 0-1 0 0,0 0 1 0 0,-1-1 0 0 0,1 1-1 0 0,0 0 1 0 0,0 0-1 0 0,0 0 1 0 0,0-1 0 0 0,1 1-1 0 0,-1 0 1 0 0,0-1 0 0 0,1 0-1 0 0,-1 1 1 0 0,1-1-1 0 0,2 2 1 0 0,2 1-6 0 0,0-1-1 0 0,0 0 1 0 0,1 0 0 0 0,-1-1-1 0 0,1 0 1 0 0,0 0-1 0 0,-1 0 1 0 0,15 1 0 0 0,58-1-193 0 0,-59-2 95 0 0,23 0-973 0 0,0-2-1 0 0,0-2 1 0 0,-1-2 0 0 0,0-2 0 0 0,55-17 0 0 0,-53 10-942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0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30 2303 0 0,'0'0'102'0'0,"2"0"-1"0"0,2-10 5923 0 0,-2 0-5403 0 0,-1 8-66 0 0,-3 3-620 0 0,-84 21-998 0 0,86-21 1123 0 0,0-1-1 0 0,-1 0 1 0 0,1 0-1 0 0,0 0 1 0 0,0 0-1 0 0,-1 0 1 0 0,1 0-1 0 0,0 0 1 0 0,0 0-1 0 0,-1 0 1 0 0,1 0-1 0 0,0 0 1 0 0,0 0-1 0 0,-1 0 1 0 0,1 0-1 0 0,0 0 1 0 0,0 0-1 0 0,-1 0 1 0 0,1 0-1 0 0,0 0 1 0 0,0-1-1 0 0,-1 1 1 0 0,1 0-1 0 0,0 0 1 0 0,0 0-1 0 0,0 0 1 0 0,-1 0-1 0 0,1-1 1 0 0,0 1-1 0 0,0 0 1 0 0,0 0-1 0 0,0 0 1 0 0,-1-1-1 0 0,1 1 1 0 0,0 0-1 0 0,0 0 1 0 0,0 0-1 0 0,0-1 1 0 0,0 1-1 0 0,0 0 1 0 0,0 0-1 0 0,0-1 1 0 0,0 1-1 0 0,0 0 1 0 0,-1 0-1 0 0,1-1 1 0 0,0 1-1 0 0,1 0 1 0 0,-1 0-1 0 0,0-1 1 0 0,0 1-1 0 0,0 0 1 0 0,0 0-1 0 0,0-1 1 0 0,0 1-1 0 0,0 0 1 0 0,1-3 2376 0 0,1 3-2371 0 0,9-2 113 0 0,0-1 0 0 0,17-6 0 0 0,-27 9-155 0 0,0-1 1 0 0,-1 1-1 0 0,1 0 1 0 0,-1 0-1 0 0,1-1 1 0 0,0 1 0 0 0,0 0-1 0 0,-1 0 1 0 0,1 0-1 0 0,0 0 1 0 0,-1 0-1 0 0,1 0 1 0 0,0 0 0 0 0,0 0-1 0 0,-1 0 1 0 0,1 0-1 0 0,0 0 1 0 0,0 0-1 0 0,-1 0 1 0 0,1 1 0 0 0,0-1-1 0 0,0 1 1 0 0,1 1 99 0 0,0-1 0 0 0,0 2-1 0 0,-1-1 1 0 0,1 0 0 0 0,-1 0 0 0 0,0 0 0 0 0,2 5 0 0 0,-2-5-101 0 0,1 0 0 0 0,-1-1 0 0 0,0 1 1 0 0,1 0-1 0 0,-1-1 0 0 0,1 1 0 0 0,-1-1 0 0 0,1 0 0 0 0,0 1 0 0 0,-1-1 1 0 0,1 0-1 0 0,0 0 0 0 0,0 0 0 0 0,0 0 0 0 0,0-1 0 0 0,0 1 1 0 0,0 0-1 0 0,0-1 0 0 0,0 1 0 0 0,0-1 0 0 0,0 0 0 0 0,0 0 0 0 0,0 0 1 0 0,0 0-1 0 0,1 0 0 0 0,-1 0 0 0 0,0 0 0 0 0,4-2 0 0 0,2 0 99 0 0,1 0-1 0 0,0-1 1 0 0,-1 0-1 0 0,1 0 1 0 0,9-6-1 0 0,-6 2-6 0 0,-8 4-103 0 0,0 1 1 0 0,0-1-1 0 0,0 1 1 0 0,0 0-1 0 0,0 1 1 0 0,0-1-1 0 0,0 1 0 0 0,1-1 1 0 0,-1 1-1 0 0,0 1 1 0 0,1-1-1 0 0,-1 1 1 0 0,1-1-1 0 0,-1 1 0 0 0,1 0 1 0 0,5 2-1 0 0,-9-3-12 0 0,0 1 1 0 0,0 1-1 0 0,0-1 0 0 0,0 0 0 0 0,1 0 0 0 0,-1 0 0 0 0,0 1 1 0 0,0-1-1 0 0,0 0 0 0 0,0 1 0 0 0,0-1 0 0 0,0 1 1 0 0,2 0-1 0 0,-1 1 0 0 0,7 4 1 0 0,1 4 0 0 0,-9-6 0 0 0,0-1 0 0 0,10 6 0 0 0,-8-6 8 0 0,1-1 0 0 0,0 1 0 0 0,0-1 0 0 0,0 0 0 0 0,0-1 0 0 0,0 1-1 0 0,0-1 1 0 0,0 1 0 0 0,1-1 0 0 0,-1 0 0 0 0,9 0 0 0 0,2-1 90 0 0,1 0 0 0 0,17-3 1 0 0,12 0 223 0 0,1-1-9 0 0,-27 2-205 0 0,27-1-1 0 0,-38 4-43 0 0,-1 2-10 0 0,3 1-45 0 0,-5-2-8 0 0,7 10-1 0 0,-5-5-7 0 0,0-1 0 0 0,0 0 0 0 0,1 0 0 0 0,0-1 0 0 0,1 0 0 0 0,-1 0-1 0 0,1-1 1 0 0,14 5 0 0 0,-1-3 53 0 0,20 5-28 0 0,-26-6-18 0 0,-14-2 0 0 0,21 9 0 0 0,-13-7 0 0 0,-1 0 0 0 0,-1 2 0 0 0,2 3 0 0 0,-10-8 0 0 0,2 1 0 0 0,17 13 0 0 0,-14-13 0 0 0,-1 1 0 0 0,1-1 0 0 0,0-1 0 0 0,8 5 0 0 0,11 4 0 0 0,-3 3 54 0 0,-16-11-50 0 0,3 3 3 0 0,1 8-8 0 0,5 3 1 0 0,-7-8 0 0 0,-1 0 0 0 0,3-1 0 0 0,-1 0 0 0 0,3 4 0 0 0,-4-5 22 0 0,7 5 20 0 0,-6-6-3 0 0,-5-5-28 0 0,0 1 0 0 0,-1-1 0 0 0,1 1-1 0 0,-1 0 1 0 0,0 0 0 0 0,0 0 0 0 0,1 0-1 0 0,1 3 1 0 0,0-1 1 0 0,-3-3-7 0 0,0 1-1 0 0,1-1 0 0 0,-1 0 1 0 0,0 1-1 0 0,0-1 0 0 0,0 1 1 0 0,0 0-1 0 0,0-1 0 0 0,0 1 1 0 0,0 0-1 0 0,0 2 0 0 0,7 16 7 0 0,-6-14 4 0 0,0 0 0 0 0,1 0 0 0 0,0-1 0 0 0,0 1 0 0 0,1-1 1 0 0,-1 0-1 0 0,1 0 0 0 0,0 0 0 0 0,0 0 0 0 0,1-1 0 0 0,6 6 0 0 0,-9-7 3 0 0,1 0 12 0 0,18 9-14 0 0,-15-9-15 0 0,-4-2 5 0 0,1 0 0 0 0,-1 0 0 0 0,0 0-1 0 0,1 0 1 0 0,-1 1 0 0 0,0-1 0 0 0,0 1 0 0 0,2 2 0 0 0,-1-2 8 0 0,0 1 0 0 0,0 0 0 0 0,0 0 0 0 0,-1 0 1 0 0,4 5-1 0 0,4 5-25 0 0,-1-2 12 0 0,-7-8-2 0 0,5 12 55 0 0,1 3 10 0 0,24 44 10 0 0,-31-60-74 0 0,0 0 0 0 0,0 0 0 0 0,0 0 0 0 0,1-1 0 0 0,-1 1 0 0 0,0 0 0 0 0,0-1 0 0 0,1 1 0 0 0,-1-1 0 0 0,1 0 0 0 0,0 1 0 0 0,1 0 0 0 0,3 2 0 0 0,14 12 121 0 0,1 0 0 0 0,32 17 0 0 0,-45-28-88 0 0,-5-4-26 0 0,-1 1 0 0 0,1 0 0 0 0,-1 0 0 0 0,1 0 0 0 0,-1 0 0 0 0,0 0 0 0 0,1 0 0 0 0,-1 1 0 0 0,0-1 0 0 0,-1 1 0 0 0,3 3 0 0 0,32 46-7 0 0,-29-43-1 0 0,1 1-1 0 0,0-1 1 0 0,11 10-1 0 0,18 19 72 0 0,-22-22-16 0 0,-1 3 20 0 0,-1-1-74 0 0,-8-9 46 0 0,14 17 90 0 0,4 8 45 0 0,-11-13-160 0 0,-1-3 33 0 0,-2-3-30 0 0,-1 0 1 0 0,9 20 0 0 0,-13-23-25 0 0,-2-6 0 0 0,0-1 0 0 0,0 1 0 0 0,1-1 0 0 0,0 0 0 0 0,0 0 0 0 0,5 6 0 0 0,12 14-2 0 0,-3-6 64 0 0,-2-3 29 0 0,6 12-7 0 0,-6-7-48 0 0,-1 1-19 0 0,-10-17-17 0 0,15 29 0 0 0,-4-1 0 0 0,-6-14 0 0 0,-3-6 0 0 0,0 0 0 0 0,-1 0 0 0 0,0 0 0 0 0,3 18 0 0 0,-4 5 0 0 0,1 14 0 0 0,1-19 0 0 0,-5-25 2 0 0,1-1 4 0 0,-1 0 1 0 0,1 0-1 0 0,0 0 1 0 0,1-1-1 0 0,-1 1 1 0 0,1 0-1 0 0,4 5 0 0 0,-3-5 37 0 0,1 1-1 0 0,0-1 1 0 0,0 0-1 0 0,0 0 1 0 0,1-1-1 0 0,0 0 1 0 0,0 0-1 0 0,0 0 1 0 0,12 5-1 0 0,9 7 48 0 0,-24-15-85 0 0,0 1-1 0 0,1 0 1 0 0,-1 0-1 0 0,0 0 1 0 0,0 1-1 0 0,-1-1 1 0 0,1 1-1 0 0,0-1 1 0 0,-1 1-1 0 0,1 0 1 0 0,-1 0-1 0 0,2 4 1 0 0,5 6 0 0 0,12 27-5 0 0,-2-4 0 0 0,14 26 0 0 0,-30-58 7 0 0,0 0-1 0 0,0 1 0 0 0,1-1 1 0 0,-1 0-1 0 0,1 0 0 0 0,0-1 1 0 0,7 6-1 0 0,1 1 7 0 0,32 23-13 0 0,-13-9 0 0 0,-12-11 53 0 0,-14-10-45 0 0,0 0-1 0 0,-1 1 1 0 0,1 0-1 0 0,-1 0 1 0 0,1 0-1 0 0,-1 0 1 0 0,0 0-1 0 0,-1 1 1 0 0,4 4-1 0 0,36 60-7 0 0,-26-41 0 0 0,-6-9 0 0 0,1 0 0 0 0,24 26 0 0 0,-19-28 20 0 0,-8-9-5 0 0,-1 1-1 0 0,10 11 1 0 0,-2 2 28 0 0,-1 1-1 0 0,24 45 1 0 0,-34-57-38 0 0,2 0 37 0 0,4 5-25 0 0,32 41 59 0 0,-27-38 53 0 0,53 72 218 0 0,-65-83-339 0 0,1 0 17 0 0,0-1 1 0 0,0 0 0 0 0,1 0-1 0 0,8 8 1 0 0,-11-12-26 0 0,10 14 0 0 0,-5-4 0 0 0,-3-4 0 0 0,1-1 0 0 0,10 12 0 0 0,-12-12 0 0 0,-3-6 0 0 0,1 0 0 0 0,-1 1 0 0 0,1-1 0 0 0,-1 0 0 0 0,1 0 0 0 0,0 0 0 0 0,0 0 0 0 0,0 0 0 0 0,2 1 0 0 0,58 57 64 0 0,-55-54-64 0 0,-1 0 0 0 0,2 9 0 0 0,-5-9 0 0 0,15 16 0 0 0,-8-12 0 0 0,0 0 0 0 0,1-1 0 0 0,0 0 0 0 0,19 11 0 0 0,13 2 75 0 0,-34-16-52 0 0,0 0 1 0 0,0 1-1 0 0,0 0 0 0 0,14 17 1 0 0,-19-20-24 0 0,19 22 64 0 0,-9-9-64 0 0,-7-8 0 0 0,3 4 0 0 0,1 0 0 0 0,17 16 0 0 0,1 0 0 0 0,-4-6 0 0 0,-20-18 2 0 0,1-1 0 0 0,0 1 0 0 0,0-1-1 0 0,1 0 1 0 0,-1-1 0 0 0,10 4 0 0 0,-13-5 1 0 0,30 13 116 0 0,-13-6-9 0 0,-1 1 0 0 0,28 18-1 0 0,-45-27-109 0 0,-1 0 0 0 0,1 1 0 0 0,0-1 0 0 0,0 1 0 0 0,-1 0 0 0 0,1-1 0 0 0,-1 1 0 0 0,3 4 0 0 0,-1-3 0 0 0,-1 1 0 0 0,1-1 0 0 0,0 1 0 0 0,0-1 0 0 0,1 0 0 0 0,-1 0 0 0 0,1 0 0 0 0,4 3 0 0 0,14 11 0 0 0,-16-11 0 0 0,1-1 0 0 0,1 1 0 0 0,-1-1 0 0 0,9 4 0 0 0,4 5-2 0 0,-13-9 6 0 0,1 0 0 0 0,14 8 1 0 0,12 4 48 0 0,-28-14-53 0 0,16 10 0 0 0,-19-11 0 0 0,12 11 0 0 0,6 13 0 0 0,-14-14 0 0 0,-6-10 0 0 0,1 1 0 0 0,-1-1 0 0 0,0 1 0 0 0,1-1 0 0 0,-1 1 0 0 0,1-1 0 0 0,0 0 0 0 0,0 0 0 0 0,3 3 0 0 0,19 11 0 0 0,-11-7 0 0 0,-11-8 2 0 0,-1 0 0 0 0,0 0 0 0 0,1 0 0 0 0,-1 0 0 0 0,1 0 0 0 0,-1 0 0 0 0,1 0 0 0 0,-1 0 0 0 0,1-1 0 0 0,0 1 0 0 0,-1 0 0 0 0,4-1 0 0 0,16 5 25 0 0,23 13 48 0 0,10 0-11 0 0,-36-12-46 0 0,-12-5-10 0 0,0 1-1 0 0,-1 0 1 0 0,1 0 0 0 0,-1 1-1 0 0,9 5 1 0 0,16 4 120 0 0,-30-12-128 0 0,36 15 96 0 0,56 15 0 0 0,-67-19-96 0 0,-22-9 0 0 0,1 0 0 0 0,0 0 0 0 0,-1-1 0 0 0,1 1 0 0 0,0-1 0 0 0,8 2 0 0 0,-4-2 0 0 0,0 0 0 0 0,1 0 0 0 0,14 6 0 0 0,2 0 0 0 0,-15-5 0 0 0,12 6 0 0 0,-2 2 0 0 0,-2-2 16 0 0,-3-1 8 0 0,28 9 0 0 0,19 1-24 0 0,-33-11 0 0 0,-9-3 0 0 0,2 1 53 0 0,-12 0-42 0 0,1-1-11 0 0,31 6 0 0 0,-3-2 0 0 0,-19-3 0 0 0,0-2 0 0 0,-6-1 0 0 0,-7-1 0 0 0,-4 0 0 0 0,-1 0 0 0 0,1 0 0 0 0,-1 0 0 0 0,0 0 0 0 0,1 1 0 0 0,-1-1 0 0 0,1 1 0 0 0,3 1 0 0 0,33 12 0 0 0,-29-12 11 0 0,1 1 31 0 0,0 1-31 0 0,0 0-11 0 0,16 1 0 0 0,-3-3 0 0 0,50 8 0 0 0,-50-6 0 0 0,-11-2 0 0 0,0 1 0 0 0,26 0 0 0 0,-7 0 11 0 0,141 27 41 0 0,-170-29-51 0 0,13 1-1 0 0,1 0 0 0 0,0 0 0 0 0,-1-2 0 0 0,20-1 0 0 0,-5 0 0 0 0,31 3 0 0 0,-58-3 0 0 0,25 7 0 0 0,-19-2 0 0 0,0 1 0 0 0,0 0 0 0 0,1 0 0 0 0,-5-2 0 0 0,-1-1 0 0 0,1 0 0 0 0,0 0 0 0 0,0-1 0 0 0,0 1 0 0 0,0-1 0 0 0,9 0 0 0 0,-5 0 0 0 0,33-1 0 0 0,-27 0 0 0 0,0 0 0 0 0,0 1 0 0 0,28 5 0 0 0,-33-4 0 0 0,20 2 0 0 0,-24-5 0 0 0,-4 1 0 0 0,1 0 0 0 0,-1 0 0 0 0,0 0 0 0 0,1 1 0 0 0,-1-1 0 0 0,1 1 0 0 0,4 1 0 0 0,73 21 0 0 0,-56-17 0 0 0,-23-5 0 0 0,1 0 0 0 0,-1-1 0 0 0,1 1 0 0 0,0-1 0 0 0,0 1 0 0 0,-1-1 0 0 0,1 0 0 0 0,5-1 0 0 0,10 1 13 0 0,1 0 0 0 0,-1-2 0 0 0,1 0-1 0 0,27-7 1 0 0,-42 8-7 0 0,-1 0 0 0 0,1 0 0 0 0,0 0 0 0 0,0 1 0 0 0,0 0 0 0 0,0 0 0 0 0,4 0 0 0 0,23 1 63 0 0,-28-1-61 0 0,14 2-5 0 0,-4 2-3 0 0,-10-2 0 0 0,22 3 0 0 0,-24-5 0 0 0,7 1 0 0 0,0 0 0 0 0,1 0 0 0 0,14-1 0 0 0,0-3 39 0 0,0 0 0 0 0,35 0 0 0 0,-51 3-36 0 0,0 0-1 0 0,-1 0 0 0 0,1 1 0 0 0,0-1 0 0 0,11 4 0 0 0,25 6-4 0 0,-13-5 2 0 0,-20-4 0 0 0,38 3 0 0 0,-14-1 37 0 0,7 2-10 0 0,-30-3-27 0 0,-2 1 0 0 0,0-1 0 0 0,0 0 0 0 0,1 0 0 0 0,-1-1 0 0 0,0 0 0 0 0,1-1 0 0 0,15-1 0 0 0,-10-2 20 0 0,-1-2 13 0 0,-11 3-25 0 0,23-2 48 0 0,-5 4-45 0 0,-17 0-11 0 0,-2-1 0 0 0,21-5 0 0 0,-13 4 0 0 0,-1 0 0 0 0,-1-1 11 0 0,-7 2-6 0 0,-35 24-1535 0 0,15-10-5644 0 0,10-7-234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0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917 1 19839 0 0,'0'0'1796'0'0,"-1"3"-1476"0"0,-11 32 265 0 0,-2 0 0 0 0,-29 55 0 0 0,-50 64 1247 0 0,59-100-1423 0 0,-352 659 1524 0 0,169-213-2722 0 0,214-492 715 0 0,-37 80-621 0 0,33-74 138 0 0,-1 0 0 0 0,-1 0 0 0 0,-19 23 0 0 0,28-37 408 0 0,-8 9-411 0 0,8-9 401 0 0,0 0 0 0 0,-1 0 0 0 0,1 1 0 0 0,0-1 0 0 0,0 0 0 0 0,-1 0 0 0 0,1 1 0 0 0,0-1 0 0 0,-1 0 0 0 0,1 0 0 0 0,0 1 0 0 0,0-1 0 0 0,-1 0 0 0 0,1 0-1 0 0,0 0 1 0 0,-1 0 0 0 0,1 0 0 0 0,0 0 0 0 0,-1 0 0 0 0,1 1 0 0 0,-1-1 0 0 0,1 0 0 0 0,0 0 0 0 0,-1 0 0 0 0,1-1 0 0 0,-6-6-1320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0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20 119 22807 0 0,'-16'-7'1043'0'0,"13"6"415"0"0,6 2-1056 0 0,9 2-101 0 0,0 0 1 0 0,0-1 0 0 0,0 0 0 0 0,24-1-1 0 0,55-5 392 0 0,-56 2-453 0 0,177-18 603 0 0,-51 3-455 0 0,329-35-258 0 0,-407 42-195 0 0,-81 10 61 0 0,148-15-387 0 0,-108 13-1854 0 0,66 4 1 0 0,-78 3-3988 0 0,-7 1-1692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0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11 509 7367 0 0,'0'0'568'0'0,"3"0"123"0"0,14 1 3804 0 0,0 1 0 0 0,17 4 0 0 0,21 2-2444 0 0,-19-6-1573 0 0,0-1 0 0 0,1-2 0 0 0,-1-2 1 0 0,0-1-1 0 0,48-13 0 0 0,-76 15-492 0 0,0-1 0 0 0,-1 0 0 0 0,1 0-1 0 0,0-1 1 0 0,-1 0 0 0 0,0 0 0 0 0,0 0 0 0 0,0-1-1 0 0,0-1 1 0 0,-1 1 0 0 0,0-1 0 0 0,0 0 0 0 0,9-11-1 0 0,-12 13-24 0 0,-1 0 0 0 0,1 0-1 0 0,-1 0 1 0 0,0 0-1 0 0,0-1 1 0 0,0 1-1 0 0,0 0 1 0 0,-1-1-1 0 0,1 0 1 0 0,-1 1-1 0 0,-1-1 1 0 0,1 0-1 0 0,-1 1 1 0 0,1-1-1 0 0,-1 0 1 0 0,-1 1-1 0 0,1-1 1 0 0,-1 0-1 0 0,0 1 1 0 0,0-1-1 0 0,0 0 1 0 0,0 1-1 0 0,-1-1 1 0 0,0 1-1 0 0,-3-7 1 0 0,3 8 14 0 0,0 0 1 0 0,0 0-1 0 0,-1 0 1 0 0,1 0-1 0 0,-1 1 0 0 0,1-1 1 0 0,-1 1-1 0 0,0 0 1 0 0,0 0-1 0 0,0 0 1 0 0,0 0-1 0 0,-6-3 1 0 0,3 3 5 0 0,0 0 1 0 0,0 1 0 0 0,0-1 0 0 0,0 1 0 0 0,0 0-1 0 0,0 1 1 0 0,-7-1 0 0 0,0 2 8 0 0,0 0 0 0 0,-1 1 0 0 0,1 0 0 0 0,0 1 0 0 0,1 0 0 0 0,-20 9 0 0 0,4 1 143 0 0,1 2-1 0 0,0 1 0 0 0,1 1 1 0 0,1 1-1 0 0,-31 30 1 0 0,43-36-29 0 0,1 0 1 0 0,0 1-1 0 0,0 0 0 0 0,1 1 1 0 0,1 0-1 0 0,0 1 1 0 0,1 0-1 0 0,1 1 0 0 0,-11 27 1 0 0,17-37-88 0 0,1 0 1 0 0,-1 0 0 0 0,1 0 0 0 0,1 0-1 0 0,-1 0 1 0 0,1 0 0 0 0,0 0 0 0 0,0 0-1 0 0,1 0 1 0 0,-1 0 0 0 0,1-1-1 0 0,1 1 1 0 0,-1 0 0 0 0,1 0 0 0 0,0 0-1 0 0,0-1 1 0 0,5 8 0 0 0,-3-7-198 0 0,0 0 0 0 0,0-1 0 0 0,1 1 0 0 0,0-1 0 0 0,0 0 0 0 0,0 0 0 0 0,0-1 0 0 0,1 1 0 0 0,0-1 0 0 0,0 0 0 0 0,0-1 1 0 0,0 0-1 0 0,1 0 0 0 0,9 3 0 0 0,16 4-1159 0 0</inkml:trace>
  <inkml:trace contextRef="#ctx0" brushRef="#br0" timeOffset="1">680 882 20615 0 0,'0'0'944'0'0,"-2"1"-19"0"0,-21 0-554 0 0,17-3-93 0 0,11 0 307 0 0,-3 2-228 0 0,-4-1-224 0 0,0 1 0 0 0,0-1 0 0 0,0 0 0 0 0,0 1-1 0 0,1-1 1 0 0,-1 0 0 0 0,0 0 0 0 0,0 0 0 0 0,1-1 0 0 0,-1 1-1 0 0,-2-2 1 0 0,3 2-64 0 0,1-1 0 0 0,-1 1-1 0 0,1 0 1 0 0,-1 0 0 0 0,1 0 0 0 0,-1 0-1 0 0,1-1 1 0 0,0 1 0 0 0,-1 0 0 0 0,1 0-1 0 0,0-1 1 0 0,0 1 0 0 0,0 0 0 0 0,0 0-1 0 0,0-1 1 0 0,1 1 0 0 0,-1 0 0 0 0,0 0-1 0 0,0 0 1 0 0,1-1 0 0 0,-1 1 0 0 0,1 0-1 0 0,0-1 1 0 0,8-18 332 0 0,1 0 1 0 0,1 1-1 0 0,1 1 0 0 0,17-21 0 0 0,-3 3-224 0 0,-1 3-29 0 0,53-55-1 0 0,39-23-67 0 0,-114 109-78 0 0,108-97-835 0 0,213-145-1 0 0,-215 171-1496 0 0,-57 38 999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0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914 150 14279 0 0,'8'-23'987'0'0,"-2"7"-658"0"0,7-26 0 0 0,-13 39 28 0 0,1 0 0 0 0,0 0 0 0 0,-1 0 1 0 0,0 0-1 0 0,1-1 0 0 0,-1 1 0 0 0,-1 0 0 0 0,1 0 1 0 0,0 0-1 0 0,-1 0 0 0 0,1-1 0 0 0,-1 1 0 0 0,0 0 1 0 0,-2-5-1 0 0,2 7-231 0 0,-1-1 1 0 0,1 1 0 0 0,0 0-1 0 0,0 0 1 0 0,0-1-1 0 0,-1 1 1 0 0,1 0 0 0 0,-1 0-1 0 0,1 1 1 0 0,-1-1-1 0 0,1 0 1 0 0,-1 0 0 0 0,1 1-1 0 0,-1-1 1 0 0,0 1-1 0 0,1-1 1 0 0,-1 1 0 0 0,0 0-1 0 0,0-1 1 0 0,1 1-1 0 0,-1 0 1 0 0,0 0 0 0 0,-3 1-1 0 0,-4 0-77 0 0,0 0 0 0 0,0 1-1 0 0,-11 4 1 0 0,14-4 132 0 0,-22 7-125 0 0,0 2 0 0 0,1 0 0 0 0,0 2-1 0 0,1 1 1 0 0,1 1 0 0 0,-25 20-1 0 0,8-2 79 0 0,1 1-1 0 0,-52 59 1 0 0,86-86-117 0 0,1 0 0 0 0,0 1 0 0 0,0-1 0 0 0,1 1 0 0 0,-9 17-1 0 0,13-23-24 0 0,0 0-1 0 0,1 0 0 0 0,-1 0 0 0 0,0 1 1 0 0,1-1-1 0 0,-1 0 0 0 0,1 1 0 0 0,0-1 1 0 0,0 0-1 0 0,0 1 0 0 0,0-1 0 0 0,0 0 1 0 0,1 1-1 0 0,-1-1 0 0 0,0 0 0 0 0,1 1 1 0 0,0-1-1 0 0,0 0 0 0 0,-1 0 0 0 0,1 0 1 0 0,1 0-1 0 0,-1 0 0 0 0,0 0 0 0 0,0 0 1 0 0,1 0-1 0 0,-1 0 0 0 0,1 0 0 0 0,0-1 1 0 0,2 3-1 0 0,6 3-98 0 0,1 0 1 0 0,-1 0 0 0 0,1-1-1 0 0,1-1 1 0 0,23 9 0 0 0,-21-9 9 0 0,1 1-1 0 0,-2 0 1 0 0,23 14 0 0 0,-22-10 71 0 0,-1 0 1 0 0,0 1-1 0 0,0 1 0 0 0,16 21 1 0 0,-22-25 74 0 0,-1 1 0 0 0,0 0 0 0 0,-1 0 0 0 0,0 0 0 0 0,0 0 0 0 0,-1 1 0 0 0,0 0 0 0 0,4 17 0 0 0,-6-14 171 0 0,-1 1-1 0 0,0-1 0 0 0,-1 0 0 0 0,0 1 0 0 0,-1-1 0 0 0,-4 24 0 0 0,1-20 73 0 0,-1 1 1 0 0,0-1-1 0 0,-1-1 0 0 0,-13 27 0 0 0,17-39-224 0 0,0 0 0 0 0,0 0 0 0 0,0-1 0 0 0,-1 1 0 0 0,1-1 0 0 0,-1 1 0 0 0,0-1 0 0 0,0 0 1 0 0,0 0-1 0 0,0 0 0 0 0,0-1 0 0 0,-1 1 0 0 0,1-1 0 0 0,-1 0 0 0 0,0 1 0 0 0,0-2 0 0 0,1 1 0 0 0,-1 0 0 0 0,0-1 0 0 0,-1 0 0 0 0,1 0 0 0 0,0 0 0 0 0,0 0 0 0 0,0-1 0 0 0,-5 1 0 0 0,-17-1 14 0 0,1-1-1 0 0,-1-2 1 0 0,1 0 0 0 0,0-1-1 0 0,-26-9 1 0 0,-121-46 469 0 0,100 32-473 0 0,33 14-215 0 0,23 9-395 0 0,1-1-1 0 0,0-1 1 0 0,0 0 0 0 0,1-1 0 0 0,-21-13-1 0 0,21 7-6198 0 0,4-2-2071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0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17967 0 0,'7'-11'3744'0'0,"4"24"-1632"0"0,-3 0 64 0 0,3-4 200 0 0,0 2-2576 0 0,0-1-88 0 0,-1-3-8 0 0,1 2-1344 0 0,0-5-272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2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13 10423 0 0,'0'0'1711'0'0,"1"-2"-1067"0"0,2-5 27 0 0,-2 5 762 0 0,-1 1-668 0 0,-4 12 4599 0 0,-13 30-4677 0 0,-2 6-830 0 0,-115 242 530 0 0,89-199-342 0 0,-55 92-18 0 0,35-67-79 0 0,2-6-1513 0 0,64-111 419 0 0,7-9-314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2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201 474 4143 0 0,'-2'2'191'0'0,"-6"7"-148"0"0,-1 0-1 0 0,-11 9 1 0 0,-8 7 1230 0 0,-50 43 4767 0 0,76-67-5220 0 0,0-2-430 0 0,1 0-296 0 0,0 1 0 0 0,0-1 1 0 0,-1 0-1 0 0,1 0 1 0 0,0 0-1 0 0,0 0 0 0 0,0 0 1 0 0,0-1-1 0 0,0 1 1 0 0,0 0-1 0 0,0 0 1 0 0,1-1-1 0 0,-1 1 0 0 0,0 0 1 0 0,1-1-1 0 0,-1 1 1 0 0,1 0-1 0 0,-1-1 0 0 0,1 1 1 0 0,0-1-1 0 0,0 1 1 0 0,-1-1-1 0 0,1 1 0 0 0,0-1 1 0 0,0 1-1 0 0,1-1 1 0 0,-1 1-1 0 0,0-3 0 0 0,2-6 352 0 0,0-1 0 0 0,6-19 0 0 0,-7 27-380 0 0,8-22 218 0 0,0 1-1 0 0,2 0 1 0 0,1 0 0 0 0,0 1-1 0 0,2 1 1 0 0,23-30-1 0 0,-8 17-30 0 0,1 2 0 0 0,68-57 0 0 0,-72 70-98 0 0,0 2 1 0 0,0 1-1 0 0,2 1 1 0 0,0 2-1 0 0,1 1 1 0 0,0 0 0 0 0,1 3-1 0 0,0 0 1 0 0,0 2-1 0 0,1 1 1 0 0,1 2-1 0 0,-1 1 1 0 0,1 1-1 0 0,-1 1 1 0 0,1 3-1 0 0,46 4 1 0 0,-71-4-145 0 0,0 1 1 0 0,0-1 0 0 0,0 1-1 0 0,0 0 1 0 0,-1 0 0 0 0,1 1-1 0 0,0 0 1 0 0,-1 0 0 0 0,0 1-1 0 0,0 0 1 0 0,0 0 0 0 0,0 0-1 0 0,-1 1 1 0 0,1-1 0 0 0,-1 2-1 0 0,0-1 1 0 0,-1 0 0 0 0,1 1-1 0 0,-1 0 1 0 0,0 0 0 0 0,-1 0-1 0 0,0 0 1 0 0,1 1 0 0 0,-2-1-1 0 0,1 1 1 0 0,-1 0 0 0 0,0 0-1 0 0,-1 0 1 0 0,1 0 0 0 0,-1 0-1 0 0,0 10 1 0 0,-1-6-18 0 0,-1 0 0 0 0,0 1 0 0 0,-1-1 0 0 0,0 0-1 0 0,-1 0 1 0 0,0 0 0 0 0,-1 0 0 0 0,-5 10 0 0 0,2-7 2 0 0,-1 0-1 0 0,-1 0 1 0 0,0 0-1 0 0,-21 22 1 0 0,-1-4-32 0 0,-2-2 0 0 0,-1-2 0 0 0,-43 27 0 0 0,-7 1-320 0 0,-3-4 1 0 0,-2-4-1 0 0,-2-3 1 0 0,-136 44 0 0 0,225-88 329 0 0,-77 24 49 0 0,65-21-386 0 0,-1-1-1 0 0,1-1 1 0 0,-26 1 0 0 0,43-4-1025 0 0,9-2-386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5:2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50 2759 0 0,'72'-37'510'0'0,"-39"24"12858"0"0,-40 22-12639 0 0,-3 1-420 0 0,0 0 0 0 0,-13 8 0 0 0,-7 7 51 0 0,-293 275 1293 0 0,279-255-1634 0 0,1 2 1 0 0,3 1-1 0 0,-44 70 0 0 0,71-97 75 0 0,1-1 1 0 0,1 1-1 0 0,0 1 0 0 0,2 0 0 0 0,1 0 0 0 0,0 1 0 0 0,-4 28 1 0 0,10-38 42 0 0,0 0 0 0 0,1 0 1 0 0,0 1-1 0 0,1-1 1 0 0,0 0-1 0 0,1 0 0 0 0,1 0 1 0 0,0 0-1 0 0,1 0 1 0 0,0 0-1 0 0,1-1 1 0 0,1 1-1 0 0,0-1 0 0 0,10 19 1 0 0,-7-19-55 0 0,0 0 1 0 0,1 0 0 0 0,0-1-1 0 0,1 0 1 0 0,0-1 0 0 0,0 0-1 0 0,1-1 1 0 0,18 13-1 0 0,-14-13-90 0 0,0-1 0 0 0,1 0 0 0 0,0-1 0 0 0,1-1 0 0 0,-1 0 0 0 0,28 5-1 0 0,-34-9-383 0 0,0 0 0 0 0,-1-1-1 0 0,1 0 1 0 0,0 0-1 0 0,0-1 1 0 0,16-2 0 0 0,-13-1-931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6:0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12 12695 0 0,'0'0'580'0'0,"1"-2"-10"0"0,3-7 6299 0 0,-5 20-6240 0 0,-5 127 595 0 0,4-119-1176 0 0,-1 0-1 0 0,0 0 1 0 0,-2 0-1 0 0,0-1 0 0 0,-15 35 1 0 0,-51 85 244 0 0,40-80-248 0 0,-73 126 94 0 0,-5 10 3 0 0,96-165-118 0 0,29-39 30 0 0,11-15-1063 0 0,32-37 0 0 0,-23 23-1246 0 0,7-6-4852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6:0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121 384 5063 0 0,'-9'-1'528'0'0,"-8"-3"-643"0"0,5 1 2824 0 0,0 1 1 0 0,0 0-1 0 0,-17-1 1 0 0,3 0 1960 0 0,22 1-1726 0 0,14 0-2266 0 0,104-15 531 0 0,-14 0-610 0 0,728-30 674 0 0,-675 47-1137 0 0,86-3 73 0 0,-209 0-264 0 0,1-1 0 0 0,-1-1 0 0 0,0-2 0 0 0,-1-2 0 0 0,1 0 0 0 0,-2-2 0 0 0,29-14 0 0 0,182-116-124 0 0,-201 117 89 0 0,-27 17 25 0 0,-3 1-104 0 0,0 1-1 0 0,0 0 1 0 0,1 1 0 0 0,0-1 0 0 0,13-3 0 0 0,-22 11-107 0 0,-2 14-55 0 0,0-1 0 0 0,-1 1 0 0 0,-1-1 0 0 0,-1 0 0 0 0,-11 28 0 0 0,-4 12-2987 0 0,16-39-1884 0 0,-1-3-1468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3:4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9101 1 2303 0 0,'0'0'5280'0'0,"0"0"-5191"0"0,0 0-1 0 0,1 0 0 0 0,-1 0 0 0 0,0 0 1 0 0,1 0-1 0 0,-1 0 0 0 0,1 0 0 0 0,-1 0 1 0 0,0 0-1 0 0,1 0 0 0 0,-1 0 0 0 0,1 0 1 0 0,-1 0-1 0 0,0 0 0 0 0,1 0 0 0 0,-1 0 0 0 0,0 0 1 0 0,1 1-1 0 0,-1-1 0 0 0,0 0 0 0 0,1 1 1 0 0,-3 4-142 0 0,0 1 0 0 0,0-1 1 0 0,-1 1-1 0 0,0-1 0 0 0,0 0 1 0 0,0 0-1 0 0,-1 0 0 0 0,1 0 0 0 0,-1-1 1 0 0,-1 1-1 0 0,-8 6 0 0 0,1 1 2192 0 0,30-20-1091 0 0,-15 7-903 0 0,-1 0 0 0 0,1-1 0 0 0,-1 1 1 0 0,1 0-1 0 0,-1 0 0 0 0,5 0 0 0 0,-7 2-65 0 0,1 7-64 0 0,0-1-5 0 0,-1-5 338 0 0,-2 1-179 0 0,1-4-332 0 0,1 1 151 0 0,10 23 5797 0 0,-11-13-6646 0 0,-1-9 457 0 0,-10 6-269 0 0,3-4 672 0 0,-3 2 0 0 0,10-5 0 0 0,-21 2 0 0 0,14-1 0 0 0,0 1 0 0 0,-2 1 0 0 0,9-3 0 0 0,-19 1 0 0 0,13 1 0 0 0,1-1 0 0 0,-2 0 0 0 0,0 1 0 0 0,-43 9 0 0 0,25-6 0 0 0,-3 3 0 0 0,8-1 0 0 0,-5 4 0 0 0,0-3 0 0 0,-28 11 0 0 0,-35 11 0 0 0,81-27 0 0 0,0 1 0 0 0,-4-2 0 0 0,5 1 0 0 0,-12 6 0 0 0,9-4 8 0 0,9-4 11 0 0,-9 8 8 0 0,-20 16-16 0 0,14-11 20 0 0,-32 21 1 0 0,28-20-32 0 0,18-14 0 0 0,-10 6 0 0 0,7 0 11 0 0,-30 38 42 0 0,30-37-53 0 0,-1 0 0 0 0,-1-1 0 0 0,1 0 0 0 0,-1 0 0 0 0,0-1 0 0 0,-1 0 0 0 0,0 0 0 0 0,-11 5 0 0 0,10-4 0 0 0,7-5 11 0 0,0 0 0 0 0,0 0-1 0 0,-1 0 1 0 0,1-1 0 0 0,-1 1-1 0 0,-4 0 1 0 0,-1 2 44 0 0,-3 0 30 0 0,1 2 80 0 0,0 12-137 0 0,-9 30-28 0 0,9-29 0 0 0,10-16 0 0 0,-9 10 0 0 0,5-7 24 0 0,-1 0 1 0 0,-13 10-1 0 0,14-12-22 0 0,-31 29 51 0 0,33-31-51 0 0,-7 12 50 0 0,-11 24 5 0 0,19-33-40 0 0,-16 29-17 0 0,-25 41 64 0 0,38-66-53 0 0,-1-1 32 0 0,-6 20-33 0 0,9-21-10 0 0,-7 13 0 0 0,-19 31 0 0 0,16-27 0 0 0,0-1 0 0 0,-2 0 0 0 0,-1 0 0 0 0,-25 27 0 0 0,12-12 64 0 0,24-31-64 0 0,-3 11 0 0 0,1 0 0 0 0,-6 22 0 0 0,10-30 6 0 0,-1 0 0 0 0,-1-1 0 0 0,1 1-1 0 0,-2-1 1 0 0,1 0 0 0 0,-1 0 0 0 0,0-1 0 0 0,-1 1 0 0 0,0-1-1 0 0,-9 7 1 0 0,-76 55 5 0 0,40-27 53 0 0,50-42-9 0 0,-6 7 95 0 0,-4 14 31 0 0,5-9-15 0 0,-16 23-1 0 0,15-26-147 0 0,-1-1-1 0 0,0 0 0 0 0,-1 0 1 0 0,1 0-1 0 0,-2-1 0 0 0,1-1 1 0 0,-13 7-1 0 0,-1 0 218 0 0,-4 2-33 0 0,26-14-148 0 0,-4 2-33 0 0,-9 9 17 0 0,4 0-23 0 0,-1 1-15 0 0,0 2 0 0 0,-3 9 0 0 0,-1 8 118 0 0,13-28-111 0 0,-1 1-37 0 0,-11 13-25 0 0,8-7 55 0 0,7-8 0 0 0,-12 16 0 0 0,6-13 0 0 0,-1-1 0 0 0,-6 5 0 0 0,9-7 0 0 0,-15 15 0 0 0,6-5 0 0 0,4-4 0 0 0,-25 35 0 0 0,22-30 0 0 0,9-12 0 0 0,-12 19 0 0 0,4-5 0 0 0,-3 6 0 0 0,6-11 0 0 0,2-4 0 0 0,-7 4 0 0 0,-3 2 10 0 0,-1-2 0 0 0,-1 1 0 0 0,1-2 0 0 0,-2 0-1 0 0,-22 9 1 0 0,27-13-5 0 0,7-4-5 0 0,0 1 0 0 0,1 0 0 0 0,-8 5 0 0 0,-43 30 0 0 0,26-11 0 0 0,25-22 0 0 0,0-1 0 0 0,1 1 0 0 0,0 0 0 0 0,-10 13 0 0 0,2 1 0 0 0,2-8 0 0 0,1-1 0 0 0,-24 20 0 0 0,26-23 0 0 0,-1-2-1 0 0,0 1 1 0 0,-12 6 0 0 0,-6 6 65 0 0,23-16-65 0 0,0 0 0 0 0,0 0 0 0 0,1-1 0 0 0,-1 0 0 0 0,-1 1 0 0 0,1-2 0 0 0,0 1 0 0 0,-5 1 0 0 0,-15 6 0 0 0,18-6 0 0 0,0 1 0 0 0,0-1 0 0 0,1 1 0 0 0,0 0 0 0 0,0 1 0 0 0,-7 6 0 0 0,-8 7 0 0 0,-48 33 0 0 0,59-43 0 0 0,-1 1 0 0 0,-10 14 0 0 0,-4 3 0 0 0,7-8 0 0 0,-2-2 0 0 0,-31 24 0 0 0,33-29 0 0 0,4-3 0 0 0,-20 17 0 0 0,10-6 0 0 0,0-1 0 0 0,-40 23 0 0 0,-55 21 0 0 0,117-62 0 0 0,-20 11 0 0 0,0 1 0 0 0,-23 17 0 0 0,37-23 0 0 0,-22 13 0 0 0,-29 12 64 0 0,24-8 0 0 0,11-8-64 0 0,0 0 0 0 0,19-12 1 0 0,-17 9 62 0 0,8-6-63 0 0,-1-1 0 0 0,-6 4-1 0 0,13-4 56 0 0,-27 15-45 0 0,21-13-10 0 0,1 1 0 0 0,-1-1 0 0 0,-3 4-3 0 0,7-6 34 0 0,-2 0 5 0 0,-25 15-36 0 0,-7 1 0 0 0,21-10 0 0 0,0 1 0 0 0,-25 17 0 0 0,36-22 14 0 0,1-1-1 0 0,-1-1 1 0 0,0 0-1 0 0,0 0 1 0 0,-1-1-1 0 0,-16 3 1 0 0,-20 8 19 0 0,14-5-83 0 0,21-7 116 0 0,-37 17 170 0 0,1 3-176 0 0,-60 24-60 0 0,77-34 0 0 0,22-9 0 0 0,0 1 0 0 0,-15 9 0 0 0,1 0 0 0 0,-3 0 0 0 0,15-8 0 0 0,-38 15 168 0 0,48-21-158 0 0,0 1 0 0 0,1 0-1 0 0,-1-1 1 0 0,0 1 0 0 0,0-1 0 0 0,0 0-1 0 0,1 1 1 0 0,-5-1 0 0 0,2 0-11 0 0,0 0 0 0 0,0 1 0 0 0,0 0-1 0 0,0 0 1 0 0,0 0 0 0 0,-6 3 0 0 0,-16 5 1 0 0,8-3 0 0 0,8-2 0 0 0,1-1 0 0 0,-18 4 0 0 0,-63 10 0 0 0,52-8 0 0 0,29-6 0 0 0,-20 4 0 0 0,5-5 11 0 0,12-1 28 0 0,8-2-35 0 0,0 1-1 0 0,1 1 1 0 0,-1-1-1 0 0,0 0 1 0 0,0 1-1 0 0,-5 1 1 0 0,-16 3 49 0 0,20-4-45 0 0,-15 4 55 0 0,-5 0 2 0 0,17-2-65 0 0,5-1 0 0 0,0-2 0 0 0,1 1 0 0 0,-1 0 0 0 0,0 0 0 0 0,0-1 0 0 0,0 1 0 0 0,1-1 0 0 0,-4 0 0 0 0,-5 1 9 0 0,0 0 0 0 0,0 1 0 0 0,1 0-1 0 0,-15 5 1 0 0,-36 11 11 0 0,34-11-20 0 0,0 0 0 0 0,0 2 0 0 0,2 0 0 0 0,-94 27 0 0 0,107-33 0 0 0,1-1 0 0 0,-1-1 0 0 0,1 1 0 0 0,-14-2 0 0 0,6 1 0 0 0,0 0 0 0 0,-22 5 0 0 0,-6 3 0 0 0,45-9 0 0 0,-1 0 0 0 0,1 0 0 0 0,-1 1 0 0 0,1-1 0 0 0,0 0 0 0 0,-1 1 0 0 0,1-1 0 0 0,-4 2 0 0 0,-18 7 0 0 0,-2-4 12 0 0,-12 6 128 0 0,-2-3-140 0 0,13-2 0 0 0,2 0 0 0 0,-18 0 0 0 0,22-3 0 0 0,-37 9 0 0 0,31-3 0 0 0,-15-1 0 0 0,-41 4 0 0 0,-34-8 0 0 0,13-1 0 0 0,-32 11 0 0 0,40-1 0 0 0,10-1 0 0 0,29-8 0 0 0,-14 5 0 0 0,27-1 0 0 0,-66 4 0 0 0,63-9 0 0 0,-119 6 0 0 0,113-7 0 0 0,11 2 0 0 0,-45 10 0 0 0,-10 0 0 0 0,29-4 0 0 0,39-5 0 0 0,-51 2 0 0 0,-136 0 0 0 0,195-7 0 0 0,-25 0 0 0 0,-63 7 0 0 0,55-3 0 0 0,51-4 0 0 0,-1 0 0 0 0,1 1 0 0 0,0-1 0 0 0,-1 1 0 0 0,1 0 0 0 0,-1-1 0 0 0,-5 4 0 0 0,-3-1 0 0 0,-7 0 0 0 0,-27-1 0 0 0,11-1 0 0 0,-75 3 0 0 0,52-3 0 0 0,27 1 0 0 0,-58-6 0 0 0,48 1 19 0 0,-58 2 0 0 0,-12 0 7 0 0,99 0-26 0 0,-23-1 0 0 0,-15 2 0 0 0,38 0 0 0 0,-1-1 0 0 0,0 0 0 0 0,1-1 0 0 0,-1 0 0 0 0,0-1 0 0 0,9 1 0 0 0,0 1 0 0 0,0 0 0 0 0,0 0 0 0 0,0 0 0 0 0,0 1 0 0 0,-1-1 0 0 0,1 1 0 0 0,0 0 0 0 0,-6 1 0 0 0,1 0 0 0 0,7-1 0 0 0,-1 0 0 0 0,1 0 0 0 0,0 0 0 0 0,0 0 0 0 0,-1 1 0 0 0,1-1 0 0 0,0 1 0 0 0,0-1 0 0 0,0 1 0 0 0,0 0 0 0 0,-4 2 0 0 0,0 0 0 0 0,-6 2 0 0 0,-3 1 0 0 0,-1-1 0 0 0,0 0 0 0 0,-28 4 0 0 0,31-7 14 0 0,-1 0-1 0 0,1-2 0 0 0,-15 0 1 0 0,18 0 101 0 0,0-1 0 0 0,0-1 0 0 0,0 1 0 0 0,0-2 0 0 0,-17-5 0 0 0,-7-3 729 0 0,12 5-832 0 0,4 1 52 0 0,9 1-64 0 0,1 0 0 0 0,0 4-11 0 0,6 0-47 0 0,2 1-41 0 0,-1-1 88 0 0,1 0 0 0 0,0 0 0 0 0,-1 1 0 0 0,1-1 1 0 0,0 0-1 0 0,-1 1 0 0 0,1-1 0 0 0,0 1 0 0 0,0-1 0 0 0,-1 0 0 0 0,1 1 0 0 0,0-1 0 0 0,0 1 1 0 0,0-1-1 0 0,0 0 0 0 0,0 1 0 0 0,0-1 0 0 0,-1 1 0 0 0,1-1 0 0 0,0 1 0 0 0,0-1 1 0 0,0 1-1 0 0,0-1 0 0 0,0 0 0 0 0,1 1 0 0 0,-1 0 0 0 0,0 0-99 0 0,0 0 0 0 0,0 0-1 0 0,0 0 1 0 0,0 0 0 0 0,0 0 0 0 0,0 0-1 0 0,1 0 1 0 0,-1 0 0 0 0,0 0-1 0 0,1 0 1 0 0,-1 0 0 0 0,1 0 0 0 0,-1 0-1 0 0,2 1 1 0 0,11 7-2050 0 0,5-1-4852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6:0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10 6447 0 0,'0'0'298'0'0,"-2"-1"-10"0"0,-5-1-146 0 0,0 0 0 0 0,1 1 0 0 0,-1 0 0 0 0,0 0 1 0 0,-8 0-1 0 0,6 1 926 0 0,1 1 1 0 0,0 0-1 0 0,-1 0 1 0 0,1 1-1 0 0,0 0 1 0 0,0 0-1 0 0,-8 5 1 0 0,10-6-578 0 0,-14 6 802 0 0,19-6-1231 0 0,1-1 0 0 0,-1 0 0 0 0,0 0 0 0 0,1 1-1 0 0,-1-1 1 0 0,1 1 0 0 0,-1-1 0 0 0,1 0 0 0 0,-1 1 0 0 0,0-1-1 0 0,1 1 1 0 0,-1-1 0 0 0,1 1 0 0 0,0 0 0 0 0,-1-1 0 0 0,1 1 0 0 0,0-1-1 0 0,-1 1 1 0 0,1 0 0 0 0,0-1 0 0 0,-1 1 0 0 0,1 1 0 0 0,-6 3 434 0 0,6-5-439 0 0,-1 0 0 0 0,1 1 0 0 0,-1-1 0 0 0,1 0 0 0 0,-1 0 0 0 0,1 1 0 0 0,0-1 0 0 0,-1 0 0 0 0,1 0 0 0 0,-1 1 0 0 0,1-1 0 0 0,0 1 0 0 0,-1-1 0 0 0,1 0-1 0 0,0 1 1 0 0,-1-1 0 0 0,1 1 0 0 0,0-1 0 0 0,0 0 0 0 0,-1 1 0 0 0,1-1 0 0 0,0 1 0 0 0,0-1 0 0 0,0 1 0 0 0,0-1 0 0 0,0 1 0 0 0,0-1 0 0 0,0 1 0 0 0,0 0 0 0 0,1 2-2 0 0,1 1 0 0 0,0-1 0 0 0,1 0 0 0 0,-1 1 0 0 0,1-1 0 0 0,-1-1 0 0 0,1 1 0 0 0,0 0 0 0 0,0-1 0 0 0,0 1 0 0 0,0-1 0 0 0,0 0 0 0 0,1 0 0 0 0,-1 0 0 0 0,5 1 0 0 0,9 4 93 0 0,35 10 0 0 0,-38-13-78 0 0,133 34 173 0 0,-14-3-196 0 0,-64-18-30 0 0,151 20 67 0 0,-59-13-32 0 0,-100-15-70 0 0,45 9-39 0 0,-104-17 4 0 0,-3 11-22 0 0,-3-1 22 0 0,1-7 46 0 0,1-1 1 0 0,-1 0-1 0 0,0 0 0 0 0,-1 0 1 0 0,1-1-1 0 0,0 1 0 0 0,-1-1 1 0 0,1 0-1 0 0,-1 1 0 0 0,0-2 1 0 0,-6 4-1 0 0,-7 1-17 0 0,-24 6 0 0 0,7-4 24 0 0,-149 43 0 0 0,-211 102 499 0 0,372-143-415 0 0,-80 41 501 0 0,100-50-398 0 0,4-2-142 0 0,29-8-909 0 0,-29 8 520 0 0,13 5-2432 0 0,-8 0 1636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18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9671 0 0,'0'0'4666'0'0,"-2"2"-3504"0"0,-2 2-925 0 0,-46 50 1262 0 0,44-46-1387 0 0,0 0 1 0 0,1 0-1 0 0,0 0 1 0 0,0 1-1 0 0,-5 15 1 0 0,-70 194 1208 0 0,60-166-993 0 0,-2-1 0 0 0,-34 58 0 0 0,-66 89 178 0 0,99-163-420 0 0,18-28-83 0 0,1-1 9 0 0,0 1 0 0 0,0 0 0 0 0,1 0 1 0 0,0 1-1 0 0,-4 12 0 0 0,6-18 26 0 0,7-2 6 0 0,-2 1-247 0 0,0-1-1 0 0,1 0 0 0 0,-1-1 1 0 0,1 1-1 0 0,-1-1 0 0 0,0 1 0 0 0,1-1 1 0 0,-1-1-1 0 0,0 1 0 0 0,0-1 1 0 0,0 1-1 0 0,0-1 0 0 0,0 0 1 0 0,6-5-1 0 0,30-23-1380 0 0,-2-1-15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1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1060 1 6447 0 0,'0'0'586'0'0,"1"-1"-486"0"0,24 2 13541 0 0,-23 2-15624 0 0,0-2 2371 0 0,0 10 271 0 0,-2-9-604 0 0,0 0 0 0 0,-1 0-1 0 0,1 0 1 0 0,0 0 0 0 0,-1 0 0 0 0,1 0 0 0 0,-1 0 0 0 0,1 0 0 0 0,-1-1 0 0 0,0 1-1 0 0,0 0 1 0 0,-2 3 0 0 0,1-1 29 0 0,-2 3-31 0 0,0-1 0 0 0,0 1 0 0 0,-1-1 0 0 0,0-1 0 0 0,0 1-1 0 0,-1-1 1 0 0,1 1 0 0 0,-1-1 0 0 0,0-1 0 0 0,-12 7 0 0 0,-7 3 11 0 0,-41 17 0 0 0,31-16-58 0 0,-13 5 39 0 0,-67 19 0 0 0,-54 3-413 0 0,120-30 146 0 0,19-4-1 0 0,-56 8 1 0 0,76-15 140 0 0,0 0-1 0 0,1-1 1 0 0,-1-1 0 0 0,1 1-1 0 0,-1-2 1 0 0,0 1 0 0 0,1-1-1 0 0,0 0 1 0 0,0-1 0 0 0,-11-5 0 0 0,16 6-17 0 0,0 1 0 0 0,1-2 1 0 0,0 1-1 0 0,-1 0 0 0 0,1-1 1 0 0,0 1-1 0 0,0-1 0 0 0,0 0 1 0 0,1 0-1 0 0,-1 0 0 0 0,1 0 1 0 0,-1-1-1 0 0,-2-6 0 0 0,4 9-205 0 0,1-1 30 0 0,0 0 242 0 0,0 1 0 0 0,0-1 1 0 0,0 0-1 0 0,0 1 1 0 0,1-1-1 0 0,-1 0 1 0 0,0 1-1 0 0,1-1 1 0 0,-1 1-1 0 0,2-4 0 0 0,19-18-72 0 0,-20 21 273 0 0,5 13 4 0 0,-6-8-157 0 0,1-1 1 0 0,-1 1-1 0 0,1-1 0 0 0,-1 0 0 0 0,0 1 0 0 0,0-1 1 0 0,0 1-1 0 0,0-1 0 0 0,0 1 0 0 0,-1-1 0 0 0,1 1 1 0 0,-1-1-1 0 0,1 1 0 0 0,-2 1 0 0 0,-16 34 112 0 0,14-31-131 0 0,-8 13 41 0 0,-1 0 0 0 0,-19 21 0 0 0,7-9-8 0 0,-14 20 396 0 0,-57 57 0 0 0,78-93-230 0 0,16-14 282 0 0,4-2-386 0 0,2 1-59 0 0,1-1 0 0 0,-1 0 0 0 0,0 0 0 0 0,0 0 0 0 0,0 0 0 0 0,0-1 0 0 0,1 0 0 0 0,-1 0 1 0 0,0 0-1 0 0,4-2 0 0 0,9-3 58 0 0,17-11 1 0 0,6-2-33 0 0,-10 8-119 0 0,52-14 0 0 0,-67 22 40 0 0,1 1 0 0 0,0 0 0 0 0,-1 1 0 0 0,1 1 0 0 0,23 1 0 0 0,-19 2 36 0 0,0 0-1 0 0,0 2 0 0 0,0 0 1 0 0,0 1-1 0 0,28 13 0 0 0,0 3 117 0 0,-19-11 76 0 0,-1 2 0 0 0,0 2 0 0 0,-1 0 0 0 0,25 20 0 0 0,-50-34-104 0 0,5 8 108 0 0,-6-7-191 0 0,0-1 0 0 0,0 1 0 0 0,0-1 0 0 0,0 1 0 0 0,0 0 0 0 0,0-1 0 0 0,0 1 0 0 0,-1 0 0 0 0,1 0 0 0 0,-1-1 0 0 0,1 1 0 0 0,-1 0 0 0 0,0 0 0 0 0,0 0 0 0 0,0 0 0 0 0,0 0 0 0 0,0 0 0 0 0,0-1 0 0 0,0 1 0 0 0,-1 0 0 0 0,1 0 0 0 0,-1 0 0 0 0,1 0 0 0 0,-1-1 0 0 0,0 1 0 0 0,1 0 0 0 0,-1-1 0 0 0,0 1 0 0 0,0 0 0 0 0,0-1 0 0 0,0 1 0 0 0,-1-1 0 0 0,-2 3 0 0 0,-3 3 45 0 0,0 0 0 0 0,-1-1 0 0 0,-1 0 0 0 0,-14 9 0 0 0,21-14-50 0 0,-54 30 137 0 0,-1-2 1 0 0,-1-3-1 0 0,-1-3 0 0 0,-2-2 1 0 0,-62 13-1 0 0,95-27-183 0 0,0-2-1 0 0,-1-1 1 0 0,0-1-1 0 0,0-1 1 0 0,-37-4-1 0 0,48 0-450 0 0,14 0-3261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2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121 244 9503 0 0,'-1'2'432'0'0,"1"0"-288"0"0,-17 10 288 0 0,11-8-233 0 0,0 0 0 0 0,1 1 0 0 0,0 0-1 0 0,0 0 1 0 0,1 1 0 0 0,-7 9 0 0 0,-1 1 1053 0 0,-27 38 842 0 0,37-51-1998 0 0,-4 1-19 0 0,4-2 460 0 0,4-6-413 0 0,2-7-60 0 0,1 0 0 0 0,0 0 0 0 0,1 0 0 0 0,0 0 0 0 0,1 1 0 0 0,0 0 0 0 0,1 1 0 0 0,9-11 0 0 0,-4 8-19 0 0,0 0 1 0 0,0 1 0 0 0,1 1-1 0 0,1 0 1 0 0,19-10 0 0 0,43-16 457 0 0,-67 32-299 0 0,-1 1 0 0 0,1 0-1 0 0,0 1 1 0 0,0 0 0 0 0,0 1 0 0 0,11-1 0 0 0,-20 3-161 0 0,1-1 1 0 0,-1 0-1 0 0,0 0 0 0 0,0 1 0 0 0,0-1 0 0 0,1 0 0 0 0,-1 1 0 0 0,0 0 1 0 0,0-1-1 0 0,0 1 0 0 0,0 0 0 0 0,0-1 0 0 0,0 1 0 0 0,0 0 1 0 0,0 0-1 0 0,0 0 0 0 0,-1 0 0 0 0,1 0 0 0 0,0 0 0 0 0,1 2 1 0 0,7 18 385 0 0,0 29 283 0 0,-9-48-585 0 0,1 9-1074 0 0,2-18 881 0 0,0 1 0 0 0,0 0 0 0 0,0 0 0 0 0,1 0 0 0 0,0 1 0 0 0,0 0 0 0 0,10-10 0 0 0,40-33-314 0 0,-51 46 362 0 0,21-18-99 0 0,61-47-125 0 0,-73 59 237 0 0,0 1 0 0 0,0 0 0 0 0,1 0-1 0 0,0 1 1 0 0,20-5 0 0 0,-25 8 68 0 0,-1 2 0 0 0,1-1 0 0 0,0 1 0 0 0,0 0 0 0 0,0 1-1 0 0,8 0 1 0 0,-13 1-16 0 0,0-1-1 0 0,0 0 1 0 0,1 1 0 0 0,-1 0-1 0 0,0 0 1 0 0,0 0-1 0 0,0 0 1 0 0,0 0 0 0 0,0 1-1 0 0,0-1 1 0 0,0 1-1 0 0,-1 0 1 0 0,1 0-1 0 0,-1 0 1 0 0,1 0 0 0 0,4 5-1 0 0,-5-4-13 0 0,1 1 0 0 0,-1 0 0 0 0,0 1 0 0 0,0-1 0 0 0,0 0 0 0 0,-1 1 0 0 0,1-1 0 0 0,-1 1-1 0 0,0-1 1 0 0,0 1 0 0 0,-1-1 0 0 0,1 1 0 0 0,-1 0 0 0 0,0-1 0 0 0,-1 6 0 0 0,-1 9 77 0 0,-1-1 1 0 0,-7 27 0 0 0,6-30-8 0 0,-13 39 252 0 0,10-35-214 0 0,-6 31 1 0 0,13-48-243 0 0,0 0-570 0 0,-2 9-1691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2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15631 0 0,'0'0'1418'0'0,"0"2"-1168"0"0,-22 48 603 0 0,12-29-143 0 0,1 0 1 0 0,1 0-1 0 0,1 1 0 0 0,-6 29 0 0 0,5 5-731 0 0,8-54-86 0 0,0 0 1 0 0,0 0-1 0 0,0 0 0 0 0,0 0 1 0 0,1 0-1 0 0,-1-1 0 0 0,0 1 1 0 0,1 0-1 0 0,0 0 1 0 0,-1 0-1 0 0,2 1 0 0 0,-1-1 39 0 0,-1 0-476 0 0,13 0-4071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2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1 346 11231 0 0,'0'0'5751'0'0,"0"-2"-5303"0"0,4-11-313 0 0,-1 0 1 0 0,2 1 0 0 0,0-1-1 0 0,0 1 1 0 0,1 0-1 0 0,1 0 1 0 0,13-18-1 0 0,67-72-216 0 0,-61 74 143 0 0,-15 16-4 0 0,-1 0 1 0 0,2 1-1 0 0,0 1 0 0 0,0 0 0 0 0,0 0 0 0 0,2 2 0 0 0,24-14 1 0 0,-36 21 187 0 0,0 1 25 0 0,0 0-195 0 0,-1 0-1 0 0,1 0 1 0 0,-1 0 0 0 0,0 1 0 0 0,1-1 0 0 0,-1 0-1 0 0,1 1 1 0 0,-1-1 0 0 0,1 1 0 0 0,-1-1 0 0 0,0 1-1 0 0,1 0 1 0 0,-1 0 0 0 0,0-1 0 0 0,0 1 0 0 0,0 0-1 0 0,1 0 1 0 0,-1 0 0 0 0,0 0 0 0 0,1 3 0 0 0,0-1-10 0 0,0 0 0 0 0,0 0 1 0 0,-1 0-1 0 0,0 1 0 0 0,0-1 0 0 0,1 1 1 0 0,-2-1-1 0 0,2 6 0 0 0,-1 4 30 0 0,0 0-1 0 0,-1 1 0 0 0,-3 23 0 0 0,-26 156-155 0 0,24-164-581 0 0,5-26-198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2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6911 0 0,'0'0'528'0'0,"-2"2"-341"0"0,-125 126 8817 0 0,116-116-8686 0 0,1 1 0 0 0,0 0 0 0 0,1 0 0 0 0,0 1 0 0 0,-11 25 0 0 0,16-29-163 0 0,0-1 0 0 0,1 1 0 0 0,0 0 1 0 0,0 0-1 0 0,1 0 0 0 0,1 0 1 0 0,0 0-1 0 0,0 0 0 0 0,1 1 1 0 0,1 11-1 0 0,-1-18-76 0 0,1 1 0 0 0,0-1 0 0 0,0 0-1 0 0,1 0 1 0 0,-1 0 0 0 0,1 0 0 0 0,0 0 0 0 0,0 0 0 0 0,0-1 0 0 0,0 1 0 0 0,1-1 0 0 0,-1 1 0 0 0,1-1 0 0 0,0 0-1 0 0,0 0 1 0 0,0 0 0 0 0,1 0 0 0 0,-1-1 0 0 0,1 1 0 0 0,-1-1 0 0 0,1 0 0 0 0,0 0 0 0 0,0 0 0 0 0,5 1-1 0 0,-4-2 13 0 0,0 1 0 0 0,0-1-1 0 0,0 0 1 0 0,0 0 0 0 0,1-1-1 0 0,-1 0 1 0 0,0 0 0 0 0,0 0-1 0 0,1 0 1 0 0,-1-1-1 0 0,0 0 1 0 0,0 0 0 0 0,0 0-1 0 0,0-1 1 0 0,0 1 0 0 0,0-1-1 0 0,0-1 1 0 0,0 1 0 0 0,6-5-1 0 0,19-17 79 0 0,-1-2 0 0 0,-2 0-1 0 0,32-39 1 0 0,-1 1-273 0 0,36-44-899 0 0,-37 31-3570 0 0,-38 49-2494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2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1051 0 17303 0 0,'0'0'1572'0'0,"-1"2"-1294"0"0,-173 280 1279 0 0,1 22-416 0 0,-113 187 791 0 0,251-434-1901 0 0,2 2-1 0 0,3 1 1 0 0,-38 111 0 0 0,64-157-149 0 0,0 0-1 0 0,-2 15 1 0 0,4-4-4010 0 0</inkml:trace>
  <inkml:trace contextRef="#ctx0" brushRef="#br0" timeOffset="1">76 868 17279 0 0,'-6'0'149'0'0,"0"1"-1"0"0,1 1 1 0 0,-1-1-1 0 0,0 1 1 0 0,1 0-1 0 0,0 0 1 0 0,-1 1-1 0 0,1-1 1 0 0,0 1-1 0 0,0 0 1 0 0,0 1-1 0 0,-6 5 1064 0 0,49-3-38 0 0,-7-6-785 0 0,0-1 1 0 0,1-1-1 0 0,40-9 0 0 0,91-31 169 0 0,160-54-401 0 0,-275 83-352 0 0,1 2-1 0 0,1 1 1 0 0,51-2 0 0 0,-95 12-534 0 0,0 1 0 0 0,0-1-1 0 0,-1 1 1 0 0,1 0 0 0 0,0 0 0 0 0,7 3 0 0 0,-2 10-9658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2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5983 0 0,'-5'12'185'0'0,"2"-4"-53"0"0,0 0 0 0 0,0 0-1 0 0,1-1 1 0 0,0 1-1 0 0,-2 15 1 0 0,3-14 417 0 0,0-6 355 0 0,1 0 1 0 0,-1 0-1 0 0,1 0 1 0 0,-1 0-1 0 0,1 1 1 0 0,0-1-1 0 0,1 0 1 0 0,-1 0-1 0 0,0 0 1 0 0,1 0-1 0 0,1 4 1 0 0,-1-5-605 0 0,1 0 0 0 0,0-1 0 0 0,0 1 0 0 0,0 0 0 0 0,0 0 1 0 0,0-1-1 0 0,1 1 0 0 0,-1-1 0 0 0,0 0 0 0 0,1 0 0 0 0,-1 0 1 0 0,1 0-1 0 0,-1 0 0 0 0,4 0 0 0 0,-2 1-140 0 0,3-1-33 0 0,0 1 0 0 0,0-1 0 0 0,1 0 0 0 0,-1 0 0 0 0,0-1 0 0 0,1 0-1 0 0,12-1 1 0 0,55-14 933 0 0,-41 8-879 0 0,-18 4-324 0 0,-1-1 0 0 0,0 0 0 0 0,0 0 0 0 0,0-2 0 0 0,-1 0-1 0 0,1-1 1 0 0,-1 0 0 0 0,13-10 0 0 0,-26 16-73 0 0,0 0 26 0 0,5-10-95 0 0,-6 11 273 0 0,0 0-1 0 0,1-1 1 0 0,-1 1 0 0 0,0 0 0 0 0,0-1-1 0 0,0 1 1 0 0,0 0 0 0 0,1-1 0 0 0,-1 1 0 0 0,0 0-1 0 0,0-1 1 0 0,0 1 0 0 0,0 0 0 0 0,0-1-1 0 0,0 1 1 0 0,0 0 0 0 0,0-1 0 0 0,0 1-1 0 0,0 0 1 0 0,0-1 0 0 0,0 1 0 0 0,-1 0 0 0 0,1-1-1 0 0,0 1 1 0 0,0 0 0 0 0,0-1 0 0 0,0 1-1 0 0,0 0 1 0 0,-1 0 0 0 0,1-1 0 0 0,0 1-1 0 0,-7-3-3 0 0,1 1-1 0 0,-1 0 0 0 0,1 1 0 0 0,-1-1 1 0 0,0 1-1 0 0,0 1 0 0 0,1-1 1 0 0,-1 1-1 0 0,0 0 0 0 0,0 1 0 0 0,0 0 1 0 0,1 0-1 0 0,-1 0 0 0 0,0 1 0 0 0,1 0 1 0 0,-7 2-1 0 0,-7 4 24 0 0,0 1-1 0 0,1 1 1 0 0,-35 22 0 0 0,34-18 71 0 0,1 1-1 0 0,1 1 1 0 0,0 0 0 0 0,1 1-1 0 0,1 1 1 0 0,0 1 0 0 0,2 0-1 0 0,0 1 1 0 0,1 1 0 0 0,1-1-1 0 0,2 2 1 0 0,-10 24-1 0 0,19-43-70 0 0,-1 1 0 0 0,1 0 0 0 0,1 0-1 0 0,-1 0 1 0 0,0 0 0 0 0,1 0 0 0 0,0 0 0 0 0,0 1-1 0 0,0-1 1 0 0,1 0 0 0 0,0 4 0 0 0,0-6-15 0 0,-1 0 1 0 0,1 0 0 0 0,0-1 0 0 0,-1 1 0 0 0,1 0 0 0 0,0-1-1 0 0,0 1 1 0 0,0 0 0 0 0,0-1 0 0 0,0 1 0 0 0,1-1 0 0 0,-1 0 0 0 0,0 1-1 0 0,1-1 1 0 0,-1 0 0 0 0,1 0 0 0 0,-1 0 0 0 0,1 0 0 0 0,-1 0 0 0 0,1 0-1 0 0,0 0 1 0 0,0-1 0 0 0,-1 1 0 0 0,1-1 0 0 0,0 1 0 0 0,2-1-1 0 0,4 1-200 0 0,1-1-1 0 0,0 0 1 0 0,-1 0-1 0 0,1-1 1 0 0,0-1-1 0 0,-1 1 0 0 0,14-5 1 0 0,-18 5-41 0 0,36-11-1575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2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3 11519 0 0,'-2'0'887'0'0,"-16"-1"-562"0"0,14 0-168 0 0,-1 1 1 0 0,1-1 0 0 0,-1 1-1 0 0,1 0 1 0 0,0 1-1 0 0,-1-1 1 0 0,-5 2-1 0 0,-27 9 321 0 0,6-3 775 0 0,-1 1 1 0 0,2 2-1 0 0,-49 24 0 0 0,72-31-1076 0 0,-1 0 0 0 0,1 1-1 0 0,1 0 1 0 0,-1 0-1 0 0,1 0 1 0 0,0 1 0 0 0,0 0-1 0 0,0 0 1 0 0,1 1 0 0 0,0-1-1 0 0,0 1 1 0 0,1 0 0 0 0,-1 1-1 0 0,2-1 1 0 0,-1 1 0 0 0,1-1-1 0 0,0 1 1 0 0,1 0 0 0 0,-3 12-1 0 0,5 6-165 0 0,2-15 31 0 0,6 8-29 0 0,-5-15-13 0 0,1-1-2 0 0,6 10 2 0 0,0-1 0 0 0,2 0 0 0 0,-1-1 0 0 0,1 0 0 0 0,19 13 0 0 0,-12-10 0 0 0,26 27 0 0 0,-33-29 115 0 0,-1 0-1 0 0,0 1 0 0 0,-1 0 1 0 0,12 22-1 0 0,-20-32-84 0 0,0 1-1 0 0,0 1 1 0 0,-1-1 0 0 0,1 0-1 0 0,-1 0 1 0 0,0 1 0 0 0,0-1-1 0 0,-1 0 1 0 0,1 1 0 0 0,-1-1-1 0 0,0 1 1 0 0,0-1-1 0 0,-1 0 1 0 0,1 1 0 0 0,-1-1-1 0 0,0 1 1 0 0,0-1 0 0 0,0 0-1 0 0,-1 0 1 0 0,1 0-1 0 0,-5 8 1 0 0,-1-2 46 0 0,0 0 0 0 0,0 0 1 0 0,-1-1-1 0 0,0 0 0 0 0,-1 0 0 0 0,0-1 0 0 0,-1 0 1 0 0,1-1-1 0 0,-1 0 0 0 0,-13 7 0 0 0,7-6-40 0 0,0 0 1 0 0,0-1-1 0 0,0 0 0 0 0,-1-2 1 0 0,0 0-1 0 0,-26 4 0 0 0,28-7-17 0 0,-1 0 0 0 0,1-1 1 0 0,-27-2-1 0 0,37 1-29 0 0,0-1 1 0 0,0 0-1 0 0,0 0 1 0 0,0 0-1 0 0,0-1 1 0 0,1 1-1 0 0,-1-1 1 0 0,0 0 0 0 0,1-1-1 0 0,-1 1 1 0 0,1-1-1 0 0,0 0 1 0 0,0 0-1 0 0,0 0 1 0 0,-4-5-1 0 0,7 7-15 0 0,0-1 0 0 0,-1 0 0 0 0,1 0-1 0 0,0 0 1 0 0,0 0 0 0 0,0 0-1 0 0,0 0 1 0 0,0 0 0 0 0,0 0 0 0 0,1 0-1 0 0,-1 0 1 0 0,1 0 0 0 0,0-1-1 0 0,-1 1 1 0 0,1-4 0 0 0,1 0-314 0 0,-1 1 1 0 0,1 0 0 0 0,0 0-1 0 0,0 0 1 0 0,4-9 0 0 0,7-13-1813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3:3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7 187 2759 0 0,'0'0'6255'0'0,"-1"0"-6147"0"0,-4-1 927 0 0,5 3-345 0 0,10 2-378 0 0,-6-1-312 0 0,19 3 0 0 0,-19-5 4 0 0,0 0 0 0 0,0 0 1 0 0,-1-1-1 0 0,1 0 0 0 0,0 1 0 0 0,0-1 0 0 0,6-1 0 0 0,1 0 23 0 0,-5 2 32 0 0,-1-1 0 0 0,1 0-1 0 0,-1 0 1 0 0,1 0 0 0 0,-1-1-1 0 0,9-2 1 0 0,0 1 182 0 0,14-2 303 0 0,52 2 0 0 0,41 3-449 0 0,29 2-38 0 0,-56 4-43 0 0,-78-6 3 0 0,0-1 0 0 0,1 0 0 0 0,23-4 1 0 0,20 0-21 0 0,96 0 41 0 0,-85 1 0 0 0,99-1 170 0 0,-81 6-12 0 0,-54-2-196 0 0,18-2 0 0 0,94-3-56 0 0,-48 3 24 0 0,273-23 32 0 0,-193 15 0 0 0,-135 8 0 0 0,52 6 0 0 0,0 0 0 0 0,86 0 0 0 0,91-19 64 0 0,-246 13-45 0 0,244-11 810 0 0,-54 25-829 0 0,254-3 203 0 0,-320-18 128 0 0,-97 4 247 0 0,97 3 0 0 0,34 1-488 0 0,-149 0-102 0 0,163 4 12 0 0,-52 1 0 0 0,-16 1 0 0 0,-57-1 0 0 0,270-3 0 0 0,-156-11 10 0 0,75-3 476 0 0,-79 12-401 0 0,142 1-26 0 0,-237 4-59 0 0,59 1 0 0 0,-6-9 0 0 0,170-7 0 0 0,-73 2 0 0 0,7 1 548 0 0,-144 6-504 0 0,243-14 20 0 0,-70 13 850 0 0,-140 5-796 0 0,143-8-118 0 0,-135 1 0 0 0,112 5 456 0 0,-60 1-354 0 0,84 7-20 0 0,-158-2-82 0 0,-70-5 0 0 0,161 0 103 0 0,-111-1-70 0 0,17-6-33 0 0,-2 1 0 0 0,92 18 95 0 0,-76-2-46 0 0,85 4 15 0 0,15 6-65 0 0,-31-2 13 0 0,381-10 105 0 0,-565-10-130 0 0,488-18 642 0 0,-338 12-629 0 0,191-10 502 0 0,-183 7 380 0 0,190-8-471 0 0,-252 15-329 0 0,90-5 180 0 0,75-16-284 0 0,-210 22 124 0 0,95 9-1 0 0,25-1-56 0 0,-110-7 10 0 0,-25 2 202 0 0,-1-4 1 0 0,62-9-1 0 0,34-21 279 0 0,-114 27-460 0 0,-20 3-30 0 0,0 0 1 0 0,28-1 0 0 0,6 7-65 0 0,88 15-1 0 0,12 2-8 0 0,-143-19 27 0 0,18-2 0 0 0,-9 0 0 0 0,-1-1 0 0 0,-1-2 0 0 0,-2-1 0 0 0,-2-1 11 0 0,-5 4 31 0 0,4-5-31 0 0,-1 0-151 0 0,-4 6-579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2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0,'0'0'528'0'0,"0"4"-42"0"0,0 7 818 0 0,1 0 1 0 0,0 0 0 0 0,1 0-1 0 0,4 14 1 0 0,0-8-488 0 0,0 1 0 0 0,9 16 1 0 0,3 0-343 0 0,42 59 1 0 0,15 2 584 0 0,110 106 0 0 0,-101-114-558 0 0,94 126 0 0 0,-166-196-409 0 0,-1 0-1 0 0,-1 0 1 0 0,-1 1-1 0 0,0 1 0 0 0,-1 0 1 0 0,-1 0-1 0 0,-1 0 1 0 0,5 28-1 0 0,-9-34-8 0 0,0 0-1 0 0,-1 1 1 0 0,-1-1-1 0 0,0 0 0 0 0,-1 1 1 0 0,0-1-1 0 0,-1 0 1 0 0,-1 0-1 0 0,0 0 0 0 0,0 0 1 0 0,-2 0-1 0 0,1-1 1 0 0,-12 21-1 0 0,3-12 71 0 0,0-1 0 0 0,-1-1 0 0 0,-34 35 0 0 0,-58 43 196 0 0,85-79-316 0 0,-27 20 56 0 0,-100 59-1 0 0,51-36-268 0 0,93-58-274 0 0,0 0-1 0 0,-1 0 1 0 0,1 0-1 0 0,1 1 1 0 0,-1-1-1 0 0,0 1 1 0 0,-4 6-1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3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30 110 11951 0 0,'0'0'547'0'0,"-2"0"-11"0"0,-22-4 1032 0 0,24 4-1519 0 0,0 0 0 0 0,0 0-1 0 0,0 0 1 0 0,0 0 0 0 0,0 0 0 0 0,-1 0 0 0 0,1 0-1 0 0,0 0 1 0 0,0 0 0 0 0,0 0 0 0 0,0 0-1 0 0,0-1 1 0 0,-1 1 0 0 0,1 0 0 0 0,0 0 0 0 0,0 0-1 0 0,0 0 1 0 0,0 0 0 0 0,0 0 0 0 0,0 0 0 0 0,0 0-1 0 0,-1 0 1 0 0,1 0 0 0 0,0-1 0 0 0,0 1 0 0 0,0 0-1 0 0,0 0 1 0 0,0 0 0 0 0,0 0 0 0 0,0 0 0 0 0,0 0-1 0 0,0-1 1 0 0,0 1 0 0 0,0 0 0 0 0,0 0 0 0 0,0 0-1 0 0,0 0 1 0 0,0 0 0 0 0,0-1 0 0 0,0 1 0 0 0,0 0-1 0 0,0 0 1 0 0,0 0 0 0 0,0 0 0 0 0,0 0 0 0 0,0 0-1 0 0,0-1 1 0 0,0 1 0 0 0,0 0 0 0 0,0 0 0 0 0,0 0-1 0 0,0 0 1 0 0,0 0 0 0 0,0 0 0 0 0,0-1-1 0 0,0 1 1 0 0,1 0 0 0 0,-1 0 0 0 0,0 0 0 0 0,0 0-1 0 0,0 0 1 0 0,0 0 0 0 0,0 0 0 0 0,0 0 0 0 0,15-11 865 0 0,22-6-451 0 0,16-1 288 0 0,1 3 0 0 0,0 2-1 0 0,93-10 1 0 0,-112 21-785 0 0,-1 1 0 0 0,61 8 0 0 0,-80-4 247 0 0,0 0-4349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37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21 8287 0 0,'-2'0'639'0'0,"-9"1"-2569"0"0,-13-1 14327 0 0,35 1-10725 0 0,15-1-1110 0 0,0-1 1 0 0,-1-1 0 0 0,29-6-1 0 0,38-3 324 0 0,-80 10-861 0 0,0 1 0 0 0,1 1 1 0 0,-1 0-1 0 0,0 1 0 0 0,19 4 0 0 0,-3 3-255 0 0,11 3-1858 0 0,-11-7-5097 0 0,-16-5 767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3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27 8287 0 0,'0'0'382'0'0,"1"-3"-8"0"0,7-20 10772 0 0,-4 33-10546 0 0,0-5-506 0 0,-3 1-7 0 0,1 1 0 0 0,-1-1 0 0 0,0 0 0 0 0,0 1 0 0 0,0-1 0 0 0,-1 0 0 0 0,0 1 0 0 0,-1-1 0 0 0,1 1 0 0 0,-3 7 0 0 0,-2 10 131 0 0,-10 29 0 0 0,-10 12-37 0 0,-3-1-1 0 0,-40 68 0 0 0,25-52-139 0 0,17-31 2 0 0,-40 88-197 0 0,65-135-698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3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26 646 4143 0 0,'0'-1'319'0'0,"-4"-4"640"0"0,1 0-1 0 0,0 0 1 0 0,0-1-1 0 0,1 1 0 0 0,0-1 1 0 0,0 0-1 0 0,0 0 1 0 0,0 0-1 0 0,1 0 1 0 0,-1-10-1 0 0,2 9-524 0 0,0 1-1 0 0,1 0 0 0 0,0-1 0 0 0,0 1 1 0 0,0 0-1 0 0,1-1 0 0 0,0 1 0 0 0,4-10 1 0 0,4-2-236 0 0,1 0 0 0 0,1 1-1 0 0,0 0 1 0 0,29-29 0 0 0,-30 34 242 0 0,41-44-133 0 0,79-66-1 0 0,-98 95-309 0 0,2 1 0 0 0,1 3 0 0 0,75-39 0 0 0,-109 61-2 0 0,25-12 55 0 0,0 2-1 0 0,1 0 1 0 0,41-9 0 0 0,-61 18 40 0 0,0 1 1 0 0,0 0-1 0 0,0 0 1 0 0,1 1-1 0 0,-1 0 1 0 0,0 0 0 0 0,0 1-1 0 0,1 0 1 0 0,-1 0-1 0 0,0 1 1 0 0,0 0 0 0 0,0 1-1 0 0,-1 0 1 0 0,1 0-1 0 0,0 0 1 0 0,-1 1 0 0 0,8 6-1 0 0,-7-5 1 0 0,-1 1 0 0 0,-1 1 0 0 0,1-1 0 0 0,-1 1-1 0 0,0 0 1 0 0,-1 0 0 0 0,0 1 0 0 0,0 0 0 0 0,0 0 0 0 0,-1 0 0 0 0,3 9-1 0 0,-3-7-27 0 0,-1 0-1 0 0,0 0 0 0 0,0 1 0 0 0,-1-1 0 0 0,0 1 0 0 0,-1 0 1 0 0,-1 0-1 0 0,1 0 0 0 0,-3 11 0 0 0,1-15-40 0 0,0 0 0 0 0,-1 0 0 0 0,0 0 0 0 0,0 0 0 0 0,-1 0 0 0 0,0 0 0 0 0,0-1 0 0 0,-1 1 0 0 0,1-1 0 0 0,-2 0 0 0 0,1 0 0 0 0,-10 9 0 0 0,-4 3 62 0 0,-1-2-1 0 0,-28 21 0 0 0,36-30-60 0 0,-50 33 69 0 0,-1-3 1 0 0,-74 32-1 0 0,71-37-52 0 0,-158 79-121 0 0,199-95-107 0 0,22-15-24 0 0,13-10-2529 0 0,-8 7 2386 0 0,14-11-2076 0 0,4-4-4725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3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0 5983 0 0,'0'0'14083'0'0,"-2"2"-13719"0"0,-25 17 181 0 0,4-3-87 0 0,-138 103 1224 0 0,75-50-1442 0 0,35-27-175 0 0,20-16 21 0 0,2 0-1 0 0,0 2 0 0 0,2 1 1 0 0,1 1-1 0 0,2 2 0 0 0,1 0 1 0 0,-26 48-1 0 0,40-64-1 0 0,2 0-1 0 0,0 1 1 0 0,0-1-1 0 0,2 1 0 0 0,0 0 1 0 0,1 1-1 0 0,-3 28 1 0 0,7-38-48 0 0,-1 1 0 0 0,1-1 0 0 0,1 0 0 0 0,0 1 0 0 0,0-1 0 0 0,0 1 0 0 0,1-1 0 0 0,1 0 0 0 0,-1 0 0 0 0,1 0 0 0 0,1 0 0 0 0,-1-1 0 0 0,1 1 0 0 0,1-1 0 0 0,-1 0 0 0 0,1 0 0 0 0,0 0 0 0 0,7 5 0 0 0,-2-2-9 0 0,1-1 0 0 0,0-1 0 0 0,1 0 0 0 0,0 0 0 0 0,17 7 0 0 0,66 24 91 0 0,-40-17-738 0 0,-36-13 37 0 0,0-1 0 0 0,1-1 0 0 0,0-1 1 0 0,0-1-1 0 0,22 3 0 0 0,-29-8-1300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3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67 2303 0 0,'0'-2'492'0'0,"0"-2"908"0"0,0-1 0 0 0,0 1 0 0 0,1-1-1 0 0,0 1 1 0 0,0 0 0 0 0,0-1 0 0 0,3-7-1 0 0,6-4 282 0 0,-9 15-957 0 0,0 0-586 0 0,-1 1 0 0 0,0-1 1 0 0,0 1-1 0 0,1 0 0 0 0,-1 0 0 0 0,0-1 1 0 0,1 1-1 0 0,-1 0 0 0 0,1 0 0 0 0,-1-1 1 0 0,0 1-1 0 0,1 0 0 0 0,-1 0 0 0 0,1 0 1 0 0,-1 0-1 0 0,1-1 0 0 0,-1 1 0 0 0,0 0 0 0 0,1 0 1 0 0,-1 0-1 0 0,2 0 0 0 0,-1 8 5 0 0,1-1 0 0 0,-1 1 1 0 0,0-1-1 0 0,0 1 0 0 0,-1-1 0 0 0,0 1 0 0 0,-1 0 0 0 0,1-1 0 0 0,-3 10 0 0 0,-20 70 656 0 0,17-69-613 0 0,-96 284 1184 0 0,77-233-1257 0 0,11-29-63 0 0,-15 80 0 0 0,29-118-149 0 0,2-3-1734 0 0,11-4 393 0 0,2-6-59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4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95 2759 0 0,'-50'-2'207'0'0,"8"1"2511"0"0,0 2 4673 0 0,31 1-399 0 0,14-2-6500 0 0,10 1-26 0 0,0 0 0 0 0,13-2 0 0 0,17 0 288 0 0,12 2-19 0 0,25 2-145 0 0,59 12-331 0 0,-54-4-196 0 0,110-1-1 0 0,248-46 357 0 0,-5-39 9 0 0,-417 71-419 0 0,8-3 4 0 0,0 2-1 0 0,0 1 1 0 0,55 0 0 0 0,-72 6-37 0 0,-10-2-92 0 0,-2 2-7 0 0,-1 2 21 0 0,-1 0-1 0 0,1 0 1 0 0,0 0-1 0 0,-1 0 0 0 0,0 0 1 0 0,0 0-1 0 0,0-1 1 0 0,-1 1-1 0 0,1-1 0 0 0,-1 0 1 0 0,0 1-1 0 0,-5 3 1 0 0,-6 6-1241 0 0,-26 16 0 0 0,3-2-5717 0 0,24-14 1010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4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80 7367 0 0,'-3'0'334'0'0,"-19"-5"258"0"0,-37-14 1 0 0,-13-2 4480 0 0,-57-14 1735 0 0,133 36-6685 0 0,1-1 0 0 0,-1 1-1 0 0,0 0 1 0 0,6 2 0 0 0,11 2 31 0 0,133 22 470 0 0,19 2-184 0 0,-118-22-380 0 0,153 28 411 0 0,-182-28-418 0 0,0 0 0 0 0,0 2 0 0 0,-1 1-1 0 0,0 1 1 0 0,39 23 0 0 0,-1 1 0 0 0,-52-29-42 0 0,0-3 0 0 0,-2 1 42 0 0,-8-4 11 0 0,-2 2-55 0 0,0 0 1 0 0,0 0-1 0 0,0-1 0 0 0,-1 1 0 0 0,1 0 0 0 0,-1-1 1 0 0,1 1-1 0 0,-1-1 0 0 0,0 0 0 0 0,-3 3 0 0 0,2-2 7 0 0,-72 50 86 0 0,50-35-83 0 0,-39 20-1 0 0,-11 8-2 0 0,-29 21 67 0 0,-20 15 45 0 0,118-77-113 0 0,3-2-5 0 0,0 0 0 0 0,0 1 0 0 0,0-1 0 0 0,0 1 0 0 0,1 0 0 0 0,-3 3 0 0 0,5-5-76 0 0,-1-1 0 0 0,1 1 0 0 0,-1-1 0 0 0,1 0 0 0 0,0 1 0 0 0,-1-1 0 0 0,1 1 0 0 0,0-1 0 0 0,0 1 0 0 0,-1-1 0 0 0,1 1 0 0 0,0-1 0 0 0,0 1 0 0 0,0 0 0 0 0,0-1 0 0 0,0 1 0 0 0,0 0-1 0 0,2 2-2133 0 0,6 0-3417 0 0,3-1-945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4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1375 0 0,'0'0'13078'0'0,"2"-1"-12290"0"0,46-19 1698 0 0,-46 19-2215 0 0,5 1 3034 0 0,-14 7-3321 0 0,-1 1 141 0 0,5-5-50 0 0,0 0 0 0 0,0 0-1 0 0,0 0 1 0 0,1 1 0 0 0,-1-1-1 0 0,1 1 1 0 0,-2 3 0 0 0,-1 1-51 0 0,4-7 184 0 0,2 2-135 0 0,-1-3-84 0 0,0 0 0 0 0,0 1 0 0 0,0-1 0 0 0,0 1 0 0 0,1-1-1 0 0,-1 0 1 0 0,0 1 0 0 0,0-1 0 0 0,0 0 0 0 0,1 1 0 0 0,-1-1 0 0 0,0 0 0 0 0,0 1-1 0 0,1-1 1 0 0,-1 0 0 0 0,0 0 0 0 0,1 1 0 0 0,-1-1 0 0 0,0 0 0 0 0,1 0 0 0 0,-1 0-1 0 0,1 1 1 0 0,-1-1 0 0 0,0 0 0 0 0,1 0 0 0 0,-1 0 0 0 0,1 0 0 0 0,-1 0 0 0 0,0 0-1 0 0,1 0 1 0 0,-1 0 0 0 0,1 0 0 0 0,0 0 0 0 0,17-7-1547 0 0,-15 6 1360 0 0,14-7-1520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3:3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79 1375 0 0,'0'0'66'0'0,"-2"0"-8"0"0,-25 2 12065 0 0,108 1-9375 0 0,327-49 788 0 0,-111 12-2571 0 0,-252 31-949 0 0,-28 3-16 0 0,-5 2-21 0 0,-10-1-83 0 0,-13 10-771 0 0,5-6 808 0 0,-1-1 0 0 0,0 1 0 0 0,1-1 0 0 0,-2-1 0 0 0,1 1 0 0 0,-14 4 0 0 0,-50 9-42 0 0,39-10 101 0 0,-27 5-13 0 0,37-9 14 0 0,1 1 1 0 0,0 1-1 0 0,0 1 1 0 0,-32 13-1 0 0,44-13-1 0 0,1-1-1 0 0,0 1 0 0 0,1 0 0 0 0,0 0 1 0 0,-8 9-1 0 0,-3 2-13 0 0,-60 65-236 0 0,22-21-282 0 0,-12 11-523 0 0,-28 27-266 0 0,77-82 1296 0 0,0-1-1 0 0,-1-1 0 0 0,-1-1 1 0 0,-35 19-1 0 0,35-25 58 0 0,19-7 840 0 0,4 0-680 0 0,5 0-58 0 0,-5-1-95 0 0,1 0-1 0 0,-1 0 1 0 0,0 1-1 0 0,1 0 1 0 0,-1-1-1 0 0,0 1 0 0 0,1 0 1 0 0,2 2-1 0 0,5 4 24 0 0,8 4-41 0 0,-12-6-15 0 0,4 5 1 0 0,-7-7 54 0 0,1 0 0 0 0,-1 0-1 0 0,1 0 1 0 0,0-1 0 0 0,0 1-1 0 0,-1-1 1 0 0,2 0 0 0 0,-1 0-1 0 0,0 0 1 0 0,0-1 0 0 0,1 1-1 0 0,-1-1 1 0 0,0 0 0 0 0,1 0-1 0 0,0-1 1 0 0,-1 1 0 0 0,1-1-1 0 0,-1 0 1 0 0,1 0 0 0 0,-1-1-1 0 0,8-1 1 0 0,84-17 1210 0 0,19-2-557 0 0,-84 17-664 0 0,69-7 265 0 0,143 2 0 0 0,-223 9-316 0 0,-8 0-14 0 0,1 0 0 0 0,17 3 0 0 0,-26-2-595 0 0,5 0 1382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4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249 271 5527 0 0,'-2'1'250'0'0,"-40"9"364"0"0,21-2 10218 0 0,24-9-10296 0 0,182-99 2231 0 0,-120 60-2533 0 0,69-41 566 0 0,-103 65-643 0 0,0 1 0 0 0,47-16 0 0 0,-60 27-145 0 0,-17 3-9 0 0,-1 1 1 0 0,1 0-1 0 0,0 0 0 0 0,-1 0 0 0 0,1 0 0 0 0,0 0 1 0 0,0-1-1 0 0,-1 2 0 0 0,1-1 0 0 0,0 0 0 0 0,-1 0 1 0 0,1 0-1 0 0,0 0 0 0 0,1 1 0 0 0,-2-1-2 0 0,1 1-1 0 0,-1 0 1 0 0,1-1-1 0 0,-1 1 1 0 0,1 0 0 0 0,-1 0-1 0 0,0 0 1 0 0,0-1-1 0 0,1 1 1 0 0,-1 0-1 0 0,0 0 1 0 0,0 0 0 0 0,0 0-1 0 0,0 0 1 0 0,0-1-1 0 0,0 1 1 0 0,0 0-1 0 0,0 0 1 0 0,0 0 0 0 0,0 0-1 0 0,-1 0 1 0 0,1 1-1 0 0,-9 21-1 0 0,0-4 5 0 0,-1-1 0 0 0,-1 0-1 0 0,-23 30 1 0 0,-50 43 56 0 0,56-66-31 0 0,-56 38 0 0 0,-36 14-35 0 0,115-74 7 0 0,-296 193-686 0 0,299-195 680 0 0,-9 7-26 0 0,-19 18 0 0 0,29-26 32 0 0,1 0-1 0 0,-1 1 1 0 0,1-1 0 0 0,-1 1 0 0 0,1-1-1 0 0,0 1 1 0 0,-1-1 0 0 0,1 1-1 0 0,0-1 1 0 0,0 1 0 0 0,-1-1-1 0 0,1 1 1 0 0,0-1 0 0 0,0 1-1 0 0,0 1 1 0 0,0-2 2 0 0,0 1 0 0 0,0 0 0 0 0,0 0 0 0 0,0 0 0 0 0,0-1 0 0 0,1 1 0 0 0,-1 0 0 0 0,0 0 0 0 0,1-1 0 0 0,-1 1 0 0 0,0 0 1 0 0,1-1-1 0 0,-1 1 0 0 0,1 0 0 0 0,-1-1 0 0 0,1 1 0 0 0,-1-1 0 0 0,1 1 0 0 0,0-1 0 0 0,0 2 0 0 0,20 6 167 0 0,-12-6-44 0 0,0 0 1 0 0,15 0-1 0 0,160-6 646 0 0,-131 0-559 0 0,1 2-1 0 0,94 10 0 0 0,-142-7-204 0 0,11 1 18 0 0,0 2 0 0 0,0-1 1 0 0,0 2-1 0 0,25 10 0 0 0,-41-14-134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4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1116 1 14335 0 0,'0'0'1788'0'0,"-2"0"-1544"0"0,-143 71 4562 0 0,13-6-4024 0 0,-101 27-560 0 0,188-77-195 0 0,-1-2 1 0 0,0-2 0 0 0,-60 6-1 0 0,79-15-2 0 0,-36-1-1 0 0,51-1-108 0 0,1-1 1 0 0,-1-1 0 0 0,1 0-1 0 0,0-1 1 0 0,-18-6-1 0 0,28 8 46 0 0,1 0 0 0 0,-1 0 0 0 0,0 0 0 0 0,0 0-1 0 0,1 0 1 0 0,-1 0 0 0 0,1-1 0 0 0,-1 1 0 0 0,1 0 0 0 0,-1 0 0 0 0,1-1 0 0 0,0 1-1 0 0,0 0 1 0 0,0 0 0 0 0,-1-1 0 0 0,1 1 0 0 0,1-2 0 0 0,-2 2-26 0 0,2-3 23 0 0,-1 0 1 0 0,0 0 0 0 0,1 0 0 0 0,-1 1 0 0 0,1-1-1 0 0,0 0 1 0 0,1 1 0 0 0,-1-1 0 0 0,1 0 0 0 0,-1 1-1 0 0,1 0 1 0 0,0-1 0 0 0,0 1 0 0 0,0 0 0 0 0,1 0 0 0 0,4-4-1 0 0,5-5-161 0 0,0 0-1 0 0,20-12 0 0 0,-30 22 201 0 0,24-14-58 0 0,-17 13 49 0 0,-6 6 9 0 0,-3 4 4 0 0,0-7-3 0 0,0 5 14 0 0,-1 1 1 0 0,0-1-1 0 0,-1 0 0 0 0,1 0 1 0 0,-1 0-1 0 0,0-1 0 0 0,0 1 1 0 0,0 0-1 0 0,0-1 0 0 0,-6 8 0 0 0,-3 1 168 0 0,-23 24-1 0 0,8-11-15 0 0,-60 58 467 0 0,73-74-488 0 0,0-1 0 0 0,-1 0-1 0 0,-19 8 1 0 0,-2 2 185 0 0,33-17-172 0 0,-1 0-88 0 0,3-2-67 0 0,-1 1 0 0 0,1-1 1 0 0,0 0-1 0 0,-1 0 0 0 0,1 0 0 0 0,0 0 0 0 0,-1 0 0 0 0,1 1 0 0 0,0-1 1 0 0,-1 0-1 0 0,1 0 0 0 0,0 0 0 0 0,0 1 0 0 0,-1-1 0 0 0,1 0 0 0 0,0 0 1 0 0,0 1-1 0 0,0-1 0 0 0,-1 0 0 0 0,1 1 0 0 0,0-1 0 0 0,0 0 0 0 0,0 1 1 0 0,-1 1 0 0 0,1 0 1 0 0,0-1 0 0 0,0 1-1 0 0,-1 0 1 0 0,1-1 0 0 0,0 1 0 0 0,1 0-1 0 0,-1 0 1 0 0,0-1 0 0 0,0 1 0 0 0,1 0-1 0 0,-1-1 1 0 0,1 1 0 0 0,0-1-1 0 0,-1 1 1 0 0,1-1 0 0 0,0 1 0 0 0,0-1-1 0 0,1 3 1 0 0,1-1 0 0 0,0 0 0 0 0,0 1 1 0 0,1-1-1 0 0,-1-1 0 0 0,1 1 0 0 0,0 0 0 0 0,0-1 0 0 0,0 0 0 0 0,0 0 0 0 0,0 0 0 0 0,0 0 1 0 0,0-1-1 0 0,1 1 0 0 0,-1-1 0 0 0,5 0 0 0 0,11 3-8 0 0,0-2-1 0 0,20 0 1 0 0,-33-2 2 0 0,125-4-161 0 0,-5 0 41 0 0,-104 5 117 0 0,-1 0-1 0 0,0 2 1 0 0,35 8-1 0 0,-47-8 24 0 0,0 1 0 0 0,0 0 1 0 0,0 1-1 0 0,-1 0 0 0 0,1 0 0 0 0,-1 1 0 0 0,-1 0 0 0 0,1 1 0 0 0,-1 0 1 0 0,0 0-1 0 0,-1 1 0 0 0,0 0 0 0 0,0 0 0 0 0,0 1 0 0 0,-1-1 0 0 0,-1 1 1 0 0,1 1-1 0 0,-1-1 0 0 0,-1 1 0 0 0,0 0 0 0 0,0 0 0 0 0,2 13 0 0 0,-5-19 27 0 0,0 0-1 0 0,-1 1 0 0 0,1-1 0 0 0,-1 1 1 0 0,0-1-1 0 0,0 0 0 0 0,0 1 0 0 0,-1-1 1 0 0,1 1-1 0 0,-1-1 0 0 0,0 0 0 0 0,0 0 1 0 0,-1 1-1 0 0,1-1 0 0 0,-1 0 0 0 0,0 0 1 0 0,0 0-1 0 0,-1-1 0 0 0,1 1 0 0 0,-1 0 0 0 0,1-1 1 0 0,-1 0-1 0 0,0 1 0 0 0,-1-1 0 0 0,1 0 1 0 0,0-1-1 0 0,-6 4 0 0 0,-4 3 36 0 0,0 0 0 0 0,0-1 0 0 0,-1-1 0 0 0,0 0 0 0 0,0-1 0 0 0,-27 8 0 0 0,-1-2-76 0 0,-1-2-1 0 0,-72 7 0 0 0,83-15-131 0 0,0-1-1 0 0,0-2 0 0 0,0-1 1 0 0,-44-8-1 0 0,51 4-198 0 0,24 5 111 0 0,10-23-5144 0 0,1 13 3528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44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22 10135 0 0,'-1'-2'778'0'0,"-1"0"-606"0"0,0 0 0 0 0,0 0 0 0 0,0 0-1 0 0,-1 1 1 0 0,1-1 0 0 0,0 0 0 0 0,-1 1 0 0 0,1 0 0 0 0,-4-2 0 0 0,4 3-21 0 0,0-1 1 0 0,0 1-1 0 0,0 0 0 0 0,0 0 0 0 0,0 0 0 0 0,0 0 1 0 0,0 0-1 0 0,1 0 0 0 0,-1 1 0 0 0,0-1 0 0 0,0 1 1 0 0,0-1-1 0 0,0 1 0 0 0,1 0 0 0 0,-4 1 0 0 0,0 1-24 0 0,1 0 1 0 0,-1 0-1 0 0,1 0 0 0 0,0 0 0 0 0,0 1 0 0 0,1 0 1 0 0,-1 0-1 0 0,-5 8 0 0 0,-22 40 798 0 0,19-31-645 0 0,-277 423 2084 0 0,146-247-1938 0 0,-58 86 206 0 0,117-169 104 0 0,71-95-256 0 0,12-17 88 0 0,3-4-436 0 0,44-54 167 0 0,121-136-916 0 0,-138 163 257 0 0,2 0 0 0 0,0 2 0 0 0,2 2 0 0 0,40-24 0 0 0,-70 47 346 0 0,0 0 0 0 0,1 0 0 0 0,-1 1 1 0 0,1-1-1 0 0,-1 1 0 0 0,1 0 1 0 0,-1 0-1 0 0,1 0 0 0 0,0 1 1 0 0,0-1-1 0 0,-1 1 0 0 0,1 0 1 0 0,0 0-1 0 0,-1 0 0 0 0,1 0 1 0 0,0 1-1 0 0,4 1 0 0 0,-4-1 42 0 0,0 1-1 0 0,0 0 1 0 0,0 0-1 0 0,-1 0 1 0 0,1 0 0 0 0,-1 0-1 0 0,0 1 1 0 0,1-1-1 0 0,-1 1 1 0 0,0 0-1 0 0,0 0 1 0 0,-1 1-1 0 0,1-1 1 0 0,-1 0 0 0 0,3 5-1 0 0,-1-1 51 0 0,0 0 0 0 0,0 1 0 0 0,-1-1-1 0 0,0 1 1 0 0,-1 0 0 0 0,0 0 0 0 0,0 0 0 0 0,0 0 0 0 0,-1 0-1 0 0,0 8 1 0 0,-1-5 8 0 0,-1-1 0 0 0,0 1 0 0 0,0-1 0 0 0,-1 0 0 0 0,-1 0 0 0 0,1 1 0 0 0,-7 12 0 0 0,-11 24 281 0 0,-33 60-1 0 0,3-8-267 0 0,46-90-190 0 0,4-7-386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4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10135 0 0,'0'0'2332'0'0,"-1"1"-929"0"0,-50 33 2797 0 0,41-26-3978 0 0,0 0-1 0 0,0 1 0 0 0,0 1 0 0 0,2-1 1 0 0,-10 14-1 0 0,-20 35 228 0 0,-43 86-1 0 0,74-131-435 0 0,-2 6 6 0 0,-10 24 1 0 0,17-36 26 0 0,0 0 1 0 0,0 0-1 0 0,1 0 1 0 0,0 0-1 0 0,0 0 1 0 0,1 0 0 0 0,0 11-1 0 0,0-16-1 0 0,0 0 0 0 0,1 0 0 0 0,-1 0 0 0 0,1 0 0 0 0,0 0 0 0 0,-1 0 0 0 0,1 0 0 0 0,0 0-1 0 0,0 0 1 0 0,0 0 0 0 0,0-1 0 0 0,1 1 0 0 0,-1 0 0 0 0,0-1 0 0 0,1 1 0 0 0,-1-1 0 0 0,1 1 0 0 0,-1-1 0 0 0,1 0 0 0 0,0 0-1 0 0,0 1 1 0 0,-1-1 0 0 0,1-1 0 0 0,0 1 0 0 0,0 0 0 0 0,0 0 0 0 0,0-1 0 0 0,0 1 0 0 0,0-1 0 0 0,4 1 0 0 0,-1 0 40 0 0,0-1 1 0 0,1 0 0 0 0,-1 0 0 0 0,0 0 0 0 0,0 0 0 0 0,1-1 0 0 0,-1 0-1 0 0,0 0 1 0 0,0 0 0 0 0,0-1 0 0 0,6-3 0 0 0,1-1-42 0 0,0-2 1 0 0,0 0 0 0 0,-1 0-1 0 0,0-1 1 0 0,-1-1 0 0 0,0 1-1 0 0,0-2 1 0 0,-1 1 0 0 0,0-1-1 0 0,-1-1 1 0 0,-1 0 0 0 0,11-19-1 0 0,-13 21-179 0 0,-1 0 0 0 0,0 0 0 0 0,0 0-1 0 0,-1 0 1 0 0,0-1 0 0 0,-1 0 0 0 0,0 1-1 0 0,-1-1 1 0 0,0 0 0 0 0,-1 0 0 0 0,0 0-1 0 0,-1 1 1 0 0,0-1 0 0 0,0 0 0 0 0,-1 0-1 0 0,-6-17 1 0 0,-19-29-1377 0 0,26 56 1239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4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10 13103 0 0,'0'0'598'0'0,"-2"0"-10"0"0,-18 6-253 0 0,0 0 1 0 0,0 1 0 0 0,1 1 0 0 0,-33 19-1 0 0,39-19-66 0 0,1 1 0 0 0,0 0-1 0 0,1 1 1 0 0,0 0 0 0 0,1 1 0 0 0,-16 21-1 0 0,20-24-156 0 0,1 1 0 0 0,0-1 0 0 0,0 1 0 0 0,1 0 0 0 0,0 1 0 0 0,1-1 0 0 0,0 1 0 0 0,1-1-1 0 0,0 1 1 0 0,0 0 0 0 0,0 11 0 0 0,2-14 2 0 0,-1 0-1 0 0,2 1 1 0 0,-1-1-1 0 0,1 0 1 0 0,0 0-1 0 0,1 1 1 0 0,0-1-1 0 0,0 0 1 0 0,0 0-1 0 0,4 6 1 0 0,-3-8 44 0 0,0 0 1 0 0,0 0-1 0 0,0-1 1 0 0,1 1-1 0 0,0-1 1 0 0,0 0-1 0 0,0 0 1 0 0,0 0-1 0 0,0-1 1 0 0,1 1 0 0 0,0-1-1 0 0,0 0 1 0 0,8 3-1 0 0,-3-1 0 0 0,0-2 0 0 0,1 0 0 0 0,-1 0 0 0 0,1 0 0 0 0,0-2 0 0 0,0 1 0 0 0,0-1-1 0 0,0-1 1 0 0,0 0 0 0 0,-1 0 0 0 0,15-3 0 0 0,-16 1-135 0 0,0 0-1 0 0,0 0 1 0 0,0-1 0 0 0,0 0-1 0 0,0 0 1 0 0,-1-1 0 0 0,1 0-1 0 0,-1 0 1 0 0,0-1 0 0 0,-1 0-1 0 0,1-1 1 0 0,-1 0-1 0 0,11-10 1 0 0,-3-3 24 0 0,-1 0-1 0 0,24-40 1 0 0,14-46-212 0 0,6-12-1811 0 0,-32 80-372 0 0,-13 22 433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45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22 508 4143 0 0,'0'1'319'0'0,"-14"34"1412"0"0,12-30 20 0 0,1 0 0 0 0,-1 0-1 0 0,1 0 1 0 0,0 12 2266 0 0,2-15-3240 0 0,0-1-619 0 0,0 0 1 0 0,1 1-1 0 0,-1-1 1 0 0,0 0 0 0 0,0 0-1 0 0,1 0 1 0 0,-1 0-1 0 0,1 0 1 0 0,-1-1-1 0 0,1 1 1 0 0,-1 0-1 0 0,1-1 1 0 0,-1 1-1 0 0,1-1 1 0 0,0 1-1 0 0,-1-1 1 0 0,1 0-1 0 0,0 1 1 0 0,-1-1-1 0 0,1 0 1 0 0,0 0-1 0 0,-1 0 1 0 0,1-1-1 0 0,1 1 1 0 0,1-2-79 0 0,0 0 0 0 0,0 0-1 0 0,-1 0 1 0 0,1 0 0 0 0,-1 0 0 0 0,0-1 0 0 0,1 1 0 0 0,-1-1-1 0 0,3-4 1 0 0,112-119 899 0 0,111-155-1 0 0,-185 213-1335 0 0,5-6-11 0 0,-47 72 233 0 0,0 0 0 0 0,0 0 0 0 0,0 1 0 0 0,0-1 0 0 0,0 1 0 0 0,1-1-1 0 0,-1 1 1 0 0,0 0 0 0 0,1-1 0 0 0,-1 1 0 0 0,1 1 0 0 0,-1-1 0 0 0,1 0 0 0 0,-1 0 0 0 0,1 1 0 0 0,0 0-1 0 0,-1-1 1 0 0,5 1 0 0 0,5 1-1628 0 0,-1 0 0 0 0,24 4-1 0 0,-13-1-481 0 0,2-1-3765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4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22 15119 0 0,'0'0'694'0'0,"-1"-1"-22"0"0,1 0-662 0 0,0 0 0 0 0,0 1 1 0 0,0-1-1 0 0,-1 0 0 0 0,1 1 1 0 0,0-1-1 0 0,-1 0 1 0 0,1 1-1 0 0,-1-1 0 0 0,1 1 1 0 0,-1-1-1 0 0,1 1 0 0 0,-1-1 1 0 0,1 1-1 0 0,-1-1 1 0 0,1 1-1 0 0,-1-1 0 0 0,0 1 1 0 0,1 0-1 0 0,-1-1 0 0 0,0 1 1 0 0,1 0-1 0 0,-1-1 1 0 0,0 1-1 0 0,-1 0 0 0 0,0-1-13 0 0,-3 0 113 0 0,-1-1 0 0 0,1 1 0 0 0,0 0 0 0 0,-1 0 0 0 0,1 1 0 0 0,-1-1 0 0 0,1 1 0 0 0,0 1 0 0 0,-1-1 0 0 0,-7 2 0 0 0,-9 2 702 0 0,-25 10-1 0 0,34-10-700 0 0,-33 13 69 0 0,0 2-1 0 0,-58 33 1 0 0,100-50-169 0 0,-68 42 10 0 0,69-41 34 0 0,2-2-50 0 0,1 0 1 0 0,-1 0-1 0 0,0 0 1 0 0,1 1-1 0 0,-1-1 1 0 0,1 0-1 0 0,-1 0 1 0 0,1 0-1 0 0,0 0 1 0 0,-1 1 0 0 0,1-1-1 0 0,0 0 1 0 0,0 0-1 0 0,0 0 1 0 0,0 1-1 0 0,0-1 1 0 0,0 0-1 0 0,0 0 1 0 0,0 0-1 0 0,1 1 1 0 0,-1-1 0 0 0,0 0-1 0 0,1 0 1 0 0,-1 0-1 0 0,1 0 1 0 0,-1 1-1 0 0,1-1 1 0 0,-1 0-1 0 0,1 0 1 0 0,0 0-1 0 0,0 0 1 0 0,0-1 0 0 0,1 3-1 0 0,2 1 40 0 0,2 2 31 0 0,0 1 1 0 0,1-1-1 0 0,13 10 1 0 0,6 5 12 0 0,34 27 124 0 0,-15-12 48 0 0,43 43 477 0 0,-71-62-336 0 0,-1 1 0 0 0,27 39 0 0 0,-42-56-368 0 0,-1 0-1 0 0,1 0 0 0 0,0 1 1 0 0,0-1-1 0 0,-1 0 1 0 0,1 1-1 0 0,-1-1 0 0 0,1 1 1 0 0,-1-1-1 0 0,0 1 1 0 0,1-1-1 0 0,-1 1 1 0 0,0-1-1 0 0,0 1 0 0 0,0-1 1 0 0,0 1-1 0 0,0-1 1 0 0,-1 1-1 0 0,1-1 0 0 0,0 1 1 0 0,-1-1-1 0 0,1 1 1 0 0,-1-1-1 0 0,0 2 0 0 0,0-1-6 0 0,-1 0 0 0 0,0 0-1 0 0,1 0 1 0 0,-1 0 0 0 0,0 0-1 0 0,0 0 1 0 0,0-1-1 0 0,-1 1 1 0 0,1-1 0 0 0,0 1-1 0 0,0-1 1 0 0,-1 0 0 0 0,-3 1-1 0 0,-11 4 49 0 0,-1-1-1 0 0,-1-1 1 0 0,-22 2-1 0 0,3-1-24 0 0,-2 3-57 0 0,-3 0-275 0 0,-83 5-1 0 0,124-13 4 0 0,6-24-2079 0 0,11-4-731 0 0,-6 13 1343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4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7831 0 0,'0'0'2159'0'0,"0"3"-670"0"0,2 6-1051 0 0,0 0 0 0 0,1 0-1 0 0,0 0 1 0 0,1 0 0 0 0,0-1-1 0 0,0 1 1 0 0,1-1 0 0 0,0 0-1 0 0,0 0 1 0 0,10 11 0 0 0,10 8-12 0 0,39 33 0 0 0,-47-45 61 0 0,85 73 778 0 0,47 44 124 0 0,-114-98-848 0 0,-1 1 1 0 0,-2 2-1 0 0,40 60 0 0 0,-62-81-387 0 0,-1 1 1 0 0,0 0 0 0 0,-1 0-1 0 0,-1 1 1 0 0,0 0-1 0 0,-2 0 1 0 0,0 1 0 0 0,-1-1-1 0 0,0 1 1 0 0,-2 0 0 0 0,0 37-1 0 0,-3-37-60 0 0,-2 1 1 0 0,0-1-1 0 0,-2 0 0 0 0,0 0 0 0 0,-1 0 0 0 0,-15 32 1 0 0,0-8 93 0 0,-45 65 0 0 0,41-73-119 0 0,-1-1 0 0 0,-48 46 1 0 0,-70 53 131 0 0,117-109-194 0 0,-24 17-50 0 0,-97 61-1 0 0,142-99-299 0 0,-33 25-384 0 0,36-26 108 0 0,0 1-1 0 0,0 0 0 0 0,0 0 1 0 0,1 0-1 0 0,-1 0 1 0 0,1 1-1 0 0,-1-1 0 0 0,1 1 1 0 0,-2 4-1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5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1208 20 2303 0 0,'2'-1'102'0'0,"1"2"-48"0"0,3-1-4 0 0,30-19 18925 0 0,-40 19-16772 0 0,-1 1-4671 0 0,-34 7 2618 0 0,0 0-1 0 0,1 3 1 0 0,0 1-1 0 0,1 2 1 0 0,0 1-1 0 0,-68 41 1 0 0,19-8-96 0 0,-51 33-163 0 0,-19 20-206 0 0,-67 48-27 0 0,219-146 282 0 0,0 0 0 0 0,0 0 0 0 0,0 0 0 0 0,0 1 0 0 0,1 0 1 0 0,0-1-1 0 0,0 1 0 0 0,0 1 0 0 0,0-1 0 0 0,-4 8 0 0 0,7-10-157 0 0,29 8-598 0 0,-17-10 682 0 0,0 0-1 0 0,-1-1 1 0 0,23-3 0 0 0,6-1-14 0 0,-6 3 82 0 0,1 1-1 0 0,35 4 0 0 0,-55-1 99 0 0,0 1-1 0 0,-1 0 1 0 0,1 1-1 0 0,-1 0 1 0 0,1 1-1 0 0,-1 1 0 0 0,14 8 1 0 0,1 1 252 0 0,-1 2-1 0 0,43 35 1 0 0,-64-46-235 0 0,1 0 1 0 0,-2 0-1 0 0,1 1 1 0 0,-1 0-1 0 0,0 1 1 0 0,0 0 0 0 0,-1-1-1 0 0,0 2 1 0 0,-1-1-1 0 0,1 1 1 0 0,-2-1-1 0 0,1 1 1 0 0,4 18-1 0 0,-8-21-5 0 0,1 1 0 0 0,-1-1 0 0 0,-1 1 0 0 0,1-1 0 0 0,-1 0 0 0 0,0 1 0 0 0,0-1-1 0 0,-1 0 1 0 0,0 1 0 0 0,0-1 0 0 0,0 0 0 0 0,-1 0 0 0 0,0-1 0 0 0,0 1 0 0 0,-1-1 0 0 0,1 1 0 0 0,-9 9 0 0 0,-6 3 53 0 0,0 1 1 0 0,-1-2 0 0 0,-23 16-1 0 0,42-32-98 0 0,-24 16 26 0 0,0-1-1 0 0,-1-2 1 0 0,-1 0 0 0 0,-29 11 0 0 0,1-4-20 0 0,-60 14 0 0 0,67-23 15 0 0,-67 8 1 0 0,90-18-7 0 0,0 0 0 0 0,0-2 0 0 0,1-1 0 0 0,-46-6-1 0 0,62 6-8 0 0,0-1-1 0 0,1 0 0 0 0,-1 0 0 0 0,0-1 0 0 0,1 0 0 0 0,-1 0 1 0 0,-11-8-1 0 0,15 9-12 0 0,0 0 1 0 0,1 0 0 0 0,-1-1 0 0 0,1 1 0 0 0,0-1-1 0 0,-1 1 1 0 0,1-1 0 0 0,0 0 0 0 0,1 1-1 0 0,-1-1 1 0 0,0 0 0 0 0,1 0 0 0 0,0-1-1 0 0,0 1 1 0 0,0 0 0 0 0,0 0 0 0 0,0-1-1 0 0,0-5 1 0 0,0 3-191 0 0,1 0-1 0 0,0 1 1 0 0,0-1-1 0 0,0 0 1 0 0,1 0-1 0 0,0 0 1 0 0,0 1-1 0 0,1-1 1 0 0,-1 1-1 0 0,1-1 1 0 0,0 1-1 0 0,1-1 1 0 0,-1 1-1 0 0,1 0 0 0 0,0 0 1 0 0,1 0-1 0 0,-1 1 1 0 0,1-1-1 0 0,0 1 1 0 0,0-1-1 0 0,8-6 1 0 0,-1 5-898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5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87 15863 0 0,'0'0'728'0'0,"-1"-2"-17"0"0,1 1-691 0 0,-1 0 0 0 0,0 0 0 0 0,1 0 0 0 0,-1 0-1 0 0,0 0 1 0 0,0 0 0 0 0,0 0 0 0 0,0 0 0 0 0,0 1 0 0 0,1-1 0 0 0,-2 0 0 0 0,1 1 0 0 0,0-1 0 0 0,0 0 0 0 0,0 1-1 0 0,0-1 1 0 0,0 1 0 0 0,0 0 0 0 0,-1-1 0 0 0,1 1 0 0 0,0 0 0 0 0,0 0 0 0 0,0 0 0 0 0,-1 0 0 0 0,1 0 0 0 0,-2 0-1 0 0,1 0 125 0 0,-2 0-17 0 0,0 1 0 0 0,0 0-1 0 0,0-1 1 0 0,0 1 0 0 0,0 1 0 0 0,0-1-1 0 0,1 1 1 0 0,-1-1 0 0 0,0 1-1 0 0,-4 4 1 0 0,-1 0-80 0 0,1 0 1 0 0,-15 14-1 0 0,15-10-47 0 0,-1 1 0 0 0,1 0 0 0 0,1 0 0 0 0,-11 22 0 0 0,4-6 0 0 0,7-15 0 0 0,-51 82 0 0 0,42-71 0 0 0,1 0 0 0 0,-16 33 0 0 0,29-51 27 0 0,0 0-1 0 0,0 0 1 0 0,0 0-1 0 0,1 1 1 0 0,0-1-1 0 0,0 1 1 0 0,0-1 0 0 0,1 1-1 0 0,-1-1 1 0 0,2 10-1 0 0,-1-14-5 0 0,1-1 1 0 0,-1 1-1 0 0,0 0 0 0 0,0-1 0 0 0,1 1 1 0 0,-1-1-1 0 0,0 1 0 0 0,1-1 0 0 0,-1 1 1 0 0,0-1-1 0 0,1 1 0 0 0,-1-1 0 0 0,1 1 1 0 0,-1-1-1 0 0,1 0 0 0 0,-1 1 0 0 0,1-1 1 0 0,-1 0-1 0 0,1 1 0 0 0,-1-1 0 0 0,1 0 1 0 0,0 0-1 0 0,-1 1 0 0 0,2-1 0 0 0,14 2 193 0 0,-15-2-171 0 0,9 0 84 0 0,-1 0-1 0 0,0-1 1 0 0,1 0-1 0 0,-1-1 1 0 0,0 0-1 0 0,11-4 1 0 0,53-23 478 0 0,-69 27-575 0 0,23-10 34 0 0,-1-2 0 0 0,27-17-1 0 0,-42 24-88 0 0,-2 0-1 0 0,1-1 1 0 0,-1 0-1 0 0,0 0 1 0 0,0-1-1 0 0,-1-1 1 0 0,12-18-1 0 0,-18 25 18 0 0,0 0 1 0 0,0-1-1 0 0,0 1 0 0 0,-1-1 0 0 0,0 0 1 0 0,1 1-1 0 0,-1-1 0 0 0,-1 0 0 0 0,1 0 1 0 0,0 0-1 0 0,-1 1 0 0 0,0-1 0 0 0,0 0 1 0 0,0 0-1 0 0,-1 0 0 0 0,1 0 0 0 0,-1 0 1 0 0,0 1-1 0 0,0-1 0 0 0,0 0 0 0 0,0 0 1 0 0,-1 1-1 0 0,0-1 0 0 0,-2-3 0 0 0,0 0-25 0 0,-1 1 0 0 0,0 0-1 0 0,0 0 1 0 0,-1 0 0 0 0,0 1 0 0 0,0-1-1 0 0,0 1 1 0 0,-1 1 0 0 0,1-1-1 0 0,-14-5 1 0 0,16 8-10 0 0,-6-3-35 0 0,1 0-1 0 0,0 0 1 0 0,0 0 0 0 0,0-1-1 0 0,-8-8 1 0 0,16 13 26 0 0,-1-1 1 0 0,1 1-1 0 0,0-1 0 0 0,-1 1 1 0 0,1-1-1 0 0,0 1 1 0 0,0-1-1 0 0,0 0 1 0 0,0 1-1 0 0,0-1 0 0 0,1 0 1 0 0,-1 0-1 0 0,1 0 1 0 0,-1 1-1 0 0,1-1 1 0 0,-1 0-1 0 0,1 0 0 0 0,0 0 1 0 0,0 0-1 0 0,0 0 1 0 0,0 0-1 0 0,0 0 0 0 0,0 0 1 0 0,1 0-1 0 0,-1 1 1 0 0,1-1-1 0 0,-1 0 1 0 0,1 0-1 0 0,0 0 0 0 0,0 0 1 0 0,0 1-1 0 0,0-1 1 0 0,0 0-1 0 0,2-2 1 0 0,5-6-2846 0 0,18-17 0 0 0,-3 6-2891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3:3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7367 0 0,'0'0'8726'0'0,"1"-1"-8302"0"0,64-40 1549 0 0,-61 40-1930 0 0,7-2-33 0 0,3 0 1 0 0,6 2 42 0 0,-15 3-46 0 0,0 0 13 0 0,22-1 424 0 0,0-1 0 0 0,0-1-1 0 0,0-1 1 0 0,33-8 0 0 0,1 2 134 0 0,43-8 217 0 0,25-2-102 0 0,-93 14-528 0 0,32-3 47 0 0,111 2 0 0 0,-157 5-278 0 0,-8 1-108 0 0,21 2 1 0 0,-32-2-696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5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9 13823 0 0,'0'0'1062'0'0,"-1"-2"-693"0"0,-4-3-157 0 0,5 4-127 0 0,-1 1 1 0 0,1 0-1 0 0,-1 0 1 0 0,0 0-1 0 0,1 0 1 0 0,-1-1-1 0 0,1 1 1 0 0,-1 0-1 0 0,0 0 1 0 0,1 0-1 0 0,-1 0 1 0 0,1 1-1 0 0,-1-1 0 0 0,0 0 1 0 0,1 0-1 0 0,-1 0 1 0 0,1 0-1 0 0,-1 1 1 0 0,0-1-1 0 0,0 1 1 0 0,0-1 154 0 0,-4 2 14 0 0,-1 1 0 0 0,1-1-1 0 0,0 1 1 0 0,0 0 0 0 0,0 1 0 0 0,0-1 0 0 0,1 1 0 0 0,0 0 0 0 0,-1 0 0 0 0,1 0 0 0 0,-4 7 0 0 0,-7 8-184 0 0,-16 31 1 0 0,20-31 163 0 0,-69 139 128 0 0,39-71-289 0 0,-69 154 79 0 0,18-38-148 0 0,-14-8-109 0 0,101-187 54 0 0,-10 15-391 0 0,1 1 0 0 0,-21 49-1 0 0,34-71-81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5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7367 0 0,'0'1'4107'0'0,"1"6"-3495"0"0,0 0 0 0 0,-1 0 0 0 0,0-1 1 0 0,0 1-1 0 0,-1 0 0 0 0,1 0 0 0 0,-2-1 0 0 0,-2 10 0 0 0,-22 57 342 0 0,7-23 120 0 0,19-49-1055 0 0,-10 28 555 0 0,2 1 0 0 0,0 0 1 0 0,-4 43-1 0 0,12-67-516 0 0,0 0 0 0 0,0-1 1 0 0,1 1-1 0 0,0-1 0 0 0,0 1 0 0 0,0-1 0 0 0,0 1 0 0 0,1-1 0 0 0,0 0 1 0 0,0 0-1 0 0,1 0 0 0 0,0 0 0 0 0,-1 0 0 0 0,7 7 0 0 0,-6-10-21 0 0,-1 0 0 0 0,0 0 0 0 0,1-1 0 0 0,-1 1 0 0 0,1-1 0 0 0,0 0 0 0 0,-1 0 0 0 0,1 0 0 0 0,0 0-1 0 0,0 0 1 0 0,0-1 0 0 0,0 1 0 0 0,0-1 0 0 0,0 0 0 0 0,-1 1 0 0 0,1-1 0 0 0,0-1 0 0 0,0 1 0 0 0,5-1 0 0 0,-3-1 25 0 0,0 0 1 0 0,0 0-1 0 0,0 0 1 0 0,-1 0-1 0 0,1-1 0 0 0,0 0 1 0 0,-1 0-1 0 0,0 0 1 0 0,5-5-1 0 0,35-38 303 0 0,-33 33-285 0 0,161-172 571 0 0,-149 162-603 0 0,32-31-250 0 0,-50 50-56 0 0,5-5-772 0 0,1 1-1 0 0,0 0 1 0 0,19-11 0 0 0,-11 10-672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52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 17911 0 0,'0'0'1624'0'0,"-2"2"-1336"0"0,-9 9-29 0 0,1 1 0 0 0,1 0 0 0 0,0 1 0 0 0,1 0 0 0 0,-7 15 0 0 0,-31 75 818 0 0,31-66-796 0 0,-135 368 914 0 0,78-158-1172 0 0,-24 73 80 0 0,-27-9-571 0 0,101-261-3195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5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11519 0 0,'0'0'2640'0'0,"2"0"-1056"0"0,39 5 920 0 0,0-1-1 0 0,61-3 0 0 0,85-14-1152 0 0,-34 1-679 0 0,10 6-813 0 0,-95 5-5189 0 0</inkml:trace>
  <inkml:trace contextRef="#ctx0" brushRef="#br0" timeOffset="1">985 125 15775 0 0,'-1'3'727'0'0,"-85"234"4426"0"0,57-174-4409 0 0,-15 39-331 0 0,17-30-3336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5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10447 0 0,'0'0'1136'0'0,"-2"15"-1136"0"0,-1 0 112 0 0,3 2 0 0 0,3 3 0 0 0,1 1-3280 0 0,0-1-648 0 0</inkml:trace>
  <inkml:trace contextRef="#ctx0" brushRef="#br0" timeOffset="1">290 324 10103 0 0,'0'0'464'0'0,"-1"2"-9"0"0,-11 51 126 0 0,6-22 650 0 0,-2-1 1 0 0,-1-1-1 0 0,-1 0 1 0 0,-16 33 0 0 0,-28 54 240 0 0,47-99-1268 0 0,2 1 0 0 0,0-1 0 0 0,0 1 0 0 0,-2 37 0 0 0,6-48-93 0 0,1 1 1 0 0,0-1-1 0 0,1 1 1 0 0,0-1 0 0 0,0 1-1 0 0,0-1 1 0 0,1 0 0 0 0,0 1-1 0 0,1-1 1 0 0,5 10 0 0 0,-7-16-57 0 0,0 1 1 0 0,1-1-1 0 0,-1 0 1 0 0,1 0 0 0 0,0 0-1 0 0,-1 0 1 0 0,1 0-1 0 0,0 0 1 0 0,-1-1 0 0 0,1 1-1 0 0,0-1 1 0 0,0 1 0 0 0,0-1-1 0 0,0 1 1 0 0,-1-1-1 0 0,1 0 1 0 0,0 0 0 0 0,0 0-1 0 0,0 0 1 0 0,3-1-1 0 0,1 0 41 0 0,-1-1 0 0 0,1 1-1 0 0,-1-1 1 0 0,0 0-1 0 0,0 0 1 0 0,0-1-1 0 0,0 0 1 0 0,0 0-1 0 0,4-3 1 0 0,39-36 401 0 0,-33 27-328 0 0,7-6-77 0 0,-1-1-1 0 0,0-1 1 0 0,-2-1 0 0 0,-2-1 0 0 0,18-30-1 0 0,-28 41-79 0 0,0 1-1 0 0,-2-2 0 0 0,1 1 0 0 0,6-30 0 0 0,-11 36-70 0 0,1 1 0 0 0,-2-1 0 0 0,1 0-1 0 0,-1 0 1 0 0,0 0 0 0 0,0 0 0 0 0,-1 0 0 0 0,0 0-1 0 0,0 1 1 0 0,-1-1 0 0 0,-3-10 0 0 0,4 16 4 0 0,0 1 1 0 0,0-1-1 0 0,0 0 0 0 0,0 1 1 0 0,0-1-1 0 0,0 1 0 0 0,0 0 1 0 0,-1-1-1 0 0,1 1 1 0 0,0 0-1 0 0,-1 0 0 0 0,1-1 1 0 0,-1 1-1 0 0,1 0 0 0 0,-1 1 1 0 0,0-1-1 0 0,1 0 0 0 0,-1 0 1 0 0,0 1-1 0 0,0-1 1 0 0,1 1-1 0 0,-1-1 0 0 0,0 1 1 0 0,0 0-1 0 0,0 0 0 0 0,1 0 1 0 0,-1 0-1 0 0,0 0 1 0 0,0 0-1 0 0,0 0 0 0 0,0 1 1 0 0,1-1-1 0 0,-3 1 0 0 0,2 0-197 0 0,0 0-1 0 0,0 0 1 0 0,0 0-1 0 0,0 0 1 0 0,0 0-1 0 0,0 0 1 0 0,1 0-1 0 0,-1 1 0 0 0,0-1 1 0 0,1 1-1 0 0,-1-1 1 0 0,1 1-1 0 0,0-1 1 0 0,-1 1-1 0 0,1 0 1 0 0,0 0-1 0 0,0 0 0 0 0,-1 3 1 0 0,-1 8-6235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5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0 373 10135 0 0,'0'0'11759'0'0,"2"-3"-11129"0"0,19-21-130 0 0,1 0 0 0 0,1 1 0 0 0,27-21 0 0 0,-24 22-393 0 0,173-131-3 0 0,-120 105-104 0 0,-68 42 0 0 0,0 1 0 0 0,0 1 0 0 0,1-1 0 0 0,-1 2 0 0 0,20-4 0 0 0,-29 6-1 0 0,1 1 0 0 0,-1 0 1 0 0,0-1-1 0 0,1 1 0 0 0,-1 0 0 0 0,1 0 0 0 0,-1 1 0 0 0,0-1 1 0 0,1 0-1 0 0,-1 1 0 0 0,0-1 0 0 0,0 1 0 0 0,1 0 0 0 0,-1 0 1 0 0,2 1-1 0 0,5 7-53 0 0,-7-5 63 0 0,-1-1 0 0 0,1 1 0 0 0,0 0-1 0 0,-1 0 1 0 0,0 1 0 0 0,0-1-1 0 0,0 0 1 0 0,-1 0 0 0 0,1 7 0 0 0,-3 42 156 0 0,1-33-95 0 0,1-7-98 0 0,1 1 1 0 0,0 0-1 0 0,1-1 1 0 0,0 1-1 0 0,1-1 0 0 0,1 0 1 0 0,0 0-1 0 0,1 0 0 0 0,0 0 1 0 0,1-1-1 0 0,0 0 0 0 0,1 0 1 0 0,1 0-1 0 0,0-1 0 0 0,0 0 1 0 0,1-1-1 0 0,0 0 0 0 0,1 0 1 0 0,0-1-1 0 0,1 0 0 0 0,0-1 1 0 0,14 8-1 0 0,1-5-2207 0 0,-13-8 914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5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 17535 0 0,'0'0'856'0'0,"-8"-2"1688"0"0,21 11-2464 0 0,-1 0-8 0 0,4 1 0 0 0,-1-1-1192 0 0,-2 4-248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5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 12895 0 0,'0'0'998'0'0,"-1"-1"-421"0"0,-8 0 6378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5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525 365 8751 0 0,'0'0'7563'0'0,"2"-1"-6590"0"0,15-17-455 0 0,-1 0 0 0 0,-1-2 0 0 0,0 1 0 0 0,-1-2 0 0 0,13-27 0 0 0,-20 35-486 0 0,-1-1 0 0 0,0 0 1 0 0,-1 0-1 0 0,-1-1 0 0 0,0 1 1 0 0,-1-1-1 0 0,-1 0 0 0 0,0 0 1 0 0,0-29-1 0 0,-2 42-25 0 0,0 0 0 0 0,-1 0 0 0 0,1 0 0 0 0,0 0 0 0 0,0 0 0 0 0,-1 0 0 0 0,1 1 0 0 0,-1-1 1 0 0,0 0-1 0 0,0 0 0 0 0,1 0 0 0 0,-1 1 0 0 0,0-1 0 0 0,0 0 0 0 0,-1 1 0 0 0,1-1 0 0 0,0 1 0 0 0,0-1 0 0 0,-1 1 0 0 0,1 0 0 0 0,-1 0 1 0 0,1-1-1 0 0,-1 1 0 0 0,0 0 0 0 0,1 0 0 0 0,-1 1 0 0 0,0-1 0 0 0,0 0 0 0 0,1 0 0 0 0,-1 1 0 0 0,0-1 0 0 0,0 1 0 0 0,0 0 0 0 0,-4-1 1 0 0,0 1 14 0 0,0 0 1 0 0,0 1-1 0 0,0 0 1 0 0,0 0-1 0 0,0 0 1 0 0,0 1-1 0 0,0 0 1 0 0,0 0 0 0 0,-10 5-1 0 0,-13 10-39 0 0,0 1 0 0 0,-39 31-1 0 0,-48 52-61 0 0,93-80 70 0 0,-18 16 10 0 0,-73 69-48 0 0,88-80 33 0 0,2 0 1 0 0,-26 40 0 0 0,44-58 5 0 0,2 0 0 0 0,-1 0 0 0 0,1 0 1 0 0,1 0-1 0 0,-1 1 0 0 0,2-1 0 0 0,-1 1 1 0 0,-1 9-1 0 0,3-14 6 0 0,1-1 0 0 0,0 0 0 0 0,-1 1 0 0 0,1-1 0 0 0,0 1 1 0 0,1-1-1 0 0,-1 0 0 0 0,1 1 0 0 0,-1-1 0 0 0,1 1 0 0 0,0-1 0 0 0,0 0 0 0 0,1 0 0 0 0,-1 0 0 0 0,0 1 0 0 0,1-1 0 0 0,0-1 1 0 0,0 1-1 0 0,0 0 0 0 0,0 0 0 0 0,0-1 0 0 0,1 1 0 0 0,-1-1 0 0 0,4 3 0 0 0,3 0-4 0 0,0 1 0 0 0,0-2 0 0 0,0 1-1 0 0,1-1 1 0 0,0 0 0 0 0,0-1 0 0 0,0-1 0 0 0,0 1-1 0 0,0-1 1 0 0,14 0 0 0 0,-7-1 7 0 0,1-1-1 0 0,0 0 1 0 0,-1-2 0 0 0,1 0-1 0 0,21-5 1 0 0,-23 3-25 0 0,1-1-1 0 0,-1 0 0 0 0,0-1 1 0 0,-1-1-1 0 0,0-1 1 0 0,19-11-1 0 0,-26 14 13 0 0,-1-1 0 0 0,-1 1-1 0 0,1-1 1 0 0,-1 0 0 0 0,0-1-1 0 0,0 0 1 0 0,-1 0 0 0 0,1 0 0 0 0,-2 0-1 0 0,1-1 1 0 0,-1 0 0 0 0,0 1-1 0 0,5-17 1 0 0,-4 7 285 0 0,-1-1-1 0 0,0 0 1 0 0,-1 0-1 0 0,0-27 1 0 0,-3 43 908 0 0,-5 16-1202 0 0,0 0 0 0 0,0 1 0 0 0,2 0 0 0 0,0 0-1 0 0,-2 18 1 0 0,1-1-61 0 0,0-10-596 0 0,-9 71 533 0 0,13-79-2778 0 0,0 0-1 0 0,2 20 1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5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11055 0 0,'0'0'852'0'0,"-1"3"-560"0"0,0 6 213 0 0,0 1-1 0 0,0-1 1 0 0,1 1-1 0 0,0 0 1 0 0,1-1-1 0 0,0 1 1 0 0,1-1 0 0 0,-1 1-1 0 0,2-1 1 0 0,-1 0-1 0 0,1 0 1 0 0,1 0-1 0 0,0 0 1 0 0,8 13-1 0 0,3 2-250 0 0,1 0-1 0 0,2-2 0 0 0,0 0 0 0 0,29 26 1 0 0,-15-19 95 0 0,1-2 0 0 0,46 29-1 0 0,-48-37-20 0 0,-1 2-1 0 0,0 1 1 0 0,-2 2-1 0 0,26 27 1 0 0,-45-42-225 0 0,-1 1 0 0 0,0 1 0 0 0,-1-1 0 0 0,0 1 0 0 0,-1 1 0 0 0,7 16-1 0 0,-10-20-78 0 0,0 1 0 0 0,-1 0-1 0 0,0 0 1 0 0,0 0-1 0 0,-1 0 1 0 0,0 0-1 0 0,-1 0 1 0 0,0 0 0 0 0,0 0-1 0 0,-3 10 1 0 0,0-3-1 0 0,-1-1 0 0 0,0 0-1 0 0,-2 0 1 0 0,1 0 0 0 0,-2-1 0 0 0,0 0 0 0 0,-1 0 0 0 0,0 0 0 0 0,-15 16 0 0 0,-11 11 97 0 0,-55 51 1 0 0,81-85-110 0 0,-127 106-23 0 0,94-82-141 0 0,17-14-492 0 0,-1-1 0 0 0,-33 16 0 0 0,38-21-971 0 0,6-4 32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3:5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1375 0 0,'0'0'4862'0'0,"5"-4"-4705"0"0,-3-1-252 0 0,-1-1 41 0 0,0 5 159 0 0,-2-12 1364 0 0,3 6 5099 0 0,53-24-3089 0 0,-54 30-2818 0 0,8-3 313 0 0,4-2-1025 0 0,-12 5-277 0 0,19 0 460 0 0,-1 3-435 0 0,-5-1 58 0 0,0 1 1 0 0,0-2-1 0 0,0 0 0 0 0,28-3 0 0 0,-33 1 354 0 0,-6 1-83 0 0,0 0 0 0 0,1 1 0 0 0,-1 0 0 0 0,0 0 0 0 0,1 0 0 0 0,-1 0 1 0 0,6 1-1 0 0,-2-1-14 0 0,27 7-14 0 0,38 17 2 0 0,-40-18 0 0 0,21 4 0 0 0,-46-7 0 0 0,0-1 0 0 0,-1 1 0 0 0,10 4 0 0 0,25 13 0 0 0,-25-15 26 0 0,-1 0 0 0 0,2-1-1 0 0,-1-1 1 0 0,0-1 0 0 0,1 0-1 0 0,18 0 1 0 0,-4 0 13 0 0,-25-2-16 0 0,0 1 0 0 0,0 0-1 0 0,0 0 1 0 0,0 0 0 0 0,0 1 0 0 0,-1 0 0 0 0,7 3 0 0 0,3 3 24 0 0,-1 1 1 0 0,14 11-1 0 0,-12-8-47 0 0,1-1 0 0 0,0-1 0 0 0,1 0 0 0 0,0-1 0 0 0,19 7 0 0 0,-22-11 0 0 0,0 0 0 0 0,0 2 0 0 0,-1 0 0 0 0,0 0 0 0 0,16 12 0 0 0,-28-17 0 0 0,-1-1 0 0 0,1 0 0 0 0,0 1 0 0 0,0-1 0 0 0,-1 1 0 0 0,1-1 0 0 0,-1 1 0 0 0,3 2 0 0 0,10 14 0 0 0,9 7 0 0 0,-14-16 0 0 0,0-2 0 0 0,0 1 0 0 0,1-1 0 0 0,10 5 0 0 0,8 3 75 0 0,4 1 58 0 0,-30-15-118 0 0,8 6 46 0 0,7 5-57 0 0,-14-10-4 0 0,12 12 0 0 0,11 10 54 0 0,59 41 680 0 0,-69-55-721 0 0,-11-8-3 0 0,0 1 0 0 0,0 0 1 0 0,-1 0-1 0 0,1 0 0 0 0,-1 1 0 0 0,7 6 0 0 0,4 9-10 0 0,-10-13 27 0 0,48 62 150 0 0,-46-60-129 0 0,0-1-1 0 0,1 0 0 0 0,0-1 1 0 0,0 1-1 0 0,0-1 1 0 0,13 6-1 0 0,63 39 437 0 0,-61-35-453 0 0,1-1-1 0 0,32 14 1 0 0,-47-25-22 0 0,0 0-1 0 0,0 1 0 0 0,0 0 1 0 0,-1 1-1 0 0,0 0 1 0 0,12 10-1 0 0,-10-4 31 0 0,1-1 1 0 0,-2 2-1 0 0,0-1 1 0 0,11 20-1 0 0,-8-4-6 0 0,-10-21-27 0 0,0-1 0 0 0,1 1 0 0 0,-1-1 0 0 0,2 0 0 0 0,-1 0 0 0 0,5 7 0 0 0,-5-9 0 0 0,-1-1-1 0 0,1 1 1 0 0,0-1 0 0 0,0 0 0 0 0,0 1-1 0 0,0-1 1 0 0,1 0 0 0 0,3 2 0 0 0,5 4-5 0 0,8 7 13 0 0,0-3 52 0 0,-13-9-22 0 0,-4-3-28 0 0,-1 0 0 0 0,1 1 0 0 0,-1-1 0 0 0,0 1-1 0 0,1-1 1 0 0,-1 1 0 0 0,4 4 0 0 0,1 0 32 0 0,0 1 0 0 0,0-1 1 0 0,-1 2-1 0 0,0-1 0 0 0,0 1 0 0 0,-1 0 1 0 0,5 10-1 0 0,15 23 94 0 0,-6-12-78 0 0,-5-11 0 0 0,22 20 0 0 0,-12-20 21 0 0,-9-8-53 0 0,18 22 55 0 0,-24-23-73 0 0,0 0-1 0 0,19 13 1 0 0,-16-14-6 0 0,0 0 0 0 0,0 1 0 0 0,-1 0 0 0 0,-1 1 0 0 0,1 0 0 0 0,-1 0 0 0 0,9 14 0 0 0,-10-12 5 0 0,0-1-1 0 0,1 0 1 0 0,20 17-1 0 0,-4-4 2 0 0,-18-17-14 0 0,0 0 0 0 0,11 8 0 0 0,-6-6 0 0 0,-1 0 0 0 0,14 15 0 0 0,-15-12 14 0 0,-1 1-1 0 0,17 27 0 0 0,6 7 11 0 0,-18-25 0 0 0,-9-12-10 0 0,1 0-1 0 0,8 9 0 0 0,8 6 160 0 0,0-2 0 0 0,52 38 0 0 0,-35-28-84 0 0,20 20-45 0 0,-17-12-24 0 0,-32-31-20 0 0,-1 1 0 0 0,11 16 0 0 0,21 24 0 0 0,-23-33 0 0 0,0-1 0 0 0,38 26 0 0 0,-28-22 0 0 0,103 75 128 0 0,-98-69-128 0 0,95 84 64 0 0,-125-107-64 0 0,19 10 0 0 0,-7-7 14 0 0,-12-5-7 0 0,1 1-1 0 0,0-1 0 0 0,-1 1 0 0 0,0 0 0 0 0,0 0 1 0 0,0 0-1 0 0,6 5 0 0 0,-2 1 14 0 0,16 13 24 0 0,-19-17-44 0 0,21 13 0 0 0,26 16-2 0 0,-22-14 8 0 0,54 28 1 0 0,-13-16 334 0 0,-23-20-65 0 0,-38-10-264 0 0,-6-1-11 0 0,0-1 0 0 0,0 2 1 0 0,0-1-1 0 0,0 0 1 0 0,0 1-1 0 0,-1 0 0 0 0,6 3 1 0 0,6 2 40 0 0,1 0-31 0 0,0 2-11 0 0,6 2 0 0 0,-1 2 0 0 0,0 0 0 0 0,35 29 0 0 0,-30-23 0 0 0,1 2 0 0 0,1 0 0 0 0,-14-9 0 0 0,-10-9 0 0 0,12 14 0 0 0,4 3 0 0 0,-9-9 0 0 0,-1-2 0 0 0,0 2 0 0 0,-6-7 8 0 0,0 0 0 0 0,1 1 0 0 0,-1-2 0 0 0,1 1 0 0 0,0 0 0 0 0,8 4-1 0 0,-4-3 2 0 0,7 4-9 0 0,-11-6 0 0 0,18 5 0 0 0,20 10 0 0 0,-16-4 0 0 0,-15-6 0 0 0,26 21 0 0 0,-31-23 0 0 0,-3-2 0 0 0,0-1 0 0 0,-1 0 0 0 0,1 0 0 0 0,1-1 0 0 0,4 4 0 0 0,-4-4 0 0 0,12 13 0 0 0,-14-11 0 0 0,16 8 0 0 0,-5-4 0 0 0,0-1 0 0 0,0 0 0 0 0,53 27 0 0 0,-63-31-2 0 0,-2-2 4 0 0,0 1-1 0 0,0-1 0 0 0,0 0 0 0 0,0 0 1 0 0,0-1-1 0 0,0 1 0 0 0,0 0 0 0 0,0-1 1 0 0,5 1-1 0 0,23 7 52 0 0,-15-4-53 0 0,8 2 0 0 0,-20-5 0 0 0,15 8 0 0 0,-3-3 0 0 0,44 11 11 0 0,-43-12 31 0 0,-2 1-20 0 0,-1-1 20 0 0,3 0-31 0 0,1 0-11 0 0,-12-3 0 0 0,15 9 0 0 0,-14-7 0 0 0,32 10 0 0 0,4-3 88 0 0,-27-8-46 0 0,-1 1 0 0 0,0 0 0 0 0,23 10 0 0 0,-23-8-42 0 0,0 0 0 0 0,-1-1 0 0 0,0 2 0 0 0,0 0 0 0 0,-1 2 0 0 0,1 0 0 0 0,1-1 0 0 0,-10-5 0 0 0,0 0 0 0 0,0-1 0 0 0,1 0 0 0 0,-1 0 0 0 0,1 0 0 0 0,8 2 0 0 0,-4-2 0 0 0,6 2 0 0 0,9 2 0 0 0,-1 2 0 0 0,-7-4 0 0 0,-1-2 0 0 0,0 1 0 0 0,0-1 0 0 0,1 2 0 0 0,-1 1 0 0 0,0-1 0 0 0,0-1 11 0 0,7 2 44 0 0,-15-4-59 0 0,27 2 19 0 0,-8 1 91 0 0,-6-3-6 0 0,-18-1-90 0 0,10 1 69 0 0,0 0 0 0 0,0 1-1 0 0,13 4 1 0 0,-10-1-79 0 0,0 1 0 0 0,8 0 0 0 0,-21-5 0 0 0,19 7 0 0 0,-17-6 0 0 0,13 1 0 0 0,5 0 0 0 0,-18-2 0 0 0,20-1 0 0 0,-9-1 0 0 0,6 1 0 0 0,-18 0 0 0 0,18 3 0 0 0,-6-1 0 0 0,0 2 0 0 0,0-1 0 0 0,-1 1 0 0 0,0-2 0 0 0,4 1 0 0 0,-15-2 0 0 0,36 2 0 0 0,88 10 176 0 0,-123-13-176 0 0,11 2 0 0 0,9 4 0 0 0,54 9-80 0 0,-60-13 61 0 0,12 0 22 0 0,-16-1-3 0 0,1 2 11 0 0,9 0 42 0 0,-2-3 0 0 0,-6 1-43 0 0,-9 0-6 0 0,15 6-7 0 0,-8-4 3 0 0,6 4 0 0 0,-18-6 0 0 0,21 0 0 0 0,8 1 0 0 0,-17 0 11 0 0,2-1 31 0 0,0 0-31 0 0,0-1-11 0 0,-1 1 0 0 0,-1 1 0 0 0,1 1 0 0 0,-1-1 0 0 0,1 0 0 0 0,0 0 0 0 0,0 0 0 0 0,-1-2 0 0 0,7-1 29 0 0,-18 1-7 0 0,18 3-9 0 0,130 15 179 0 0,-106-11-192 0 0,-2-4 0 0 0,4 3 64 0 0,-33-4-64 0 0,2 1 0 0 0,-1 1 0 0 0,0-1 0 0 0,0 1 0 0 0,-1-2 0 0 0,1 1 0 0 0,1 1 0 0 0,-2-1 0 0 0,1-3 0 0 0,44 0 143 0 0,-50 0-107 0 0,-5 0-23 0 0,0 0 0 0 0,0 0 0 0 0,1 1 0 0 0,-1-1 0 0 0,0 1 0 0 0,0 0 0 0 0,4 2 0 0 0,7 1 29 0 0,1 1-31 0 0,-1-2-11 0 0,-1 1 0 0 0,1 0 0 0 0,0 1 0 0 0,2-1 0 0 0,-1-1 0 0 0,0-1 0 0 0,31 2 0 0 0,-17-2 0 0 0,1 1 0 0 0,-20-4 0 0 0,-6 1 0 0 0,0 0 0 0 0,0 0 0 0 0,0 0 0 0 0,0 0 0 0 0,9 3 0 0 0,36 4 0 0 0,-44-6 0 0 0,19 1 0 0 0,5-3 0 0 0,4 0 15 0 0,24 3 34 0 0,-53-2-49 0 0,20 1 0 0 0,-10 2 0 0 0,1-1 0 0 0,0-2 0 0 0,0 0 0 0 0,-1 0 0 0 0,1-2 0 0 0,-1 1 0 0 0,0 1 0 0 0,-1 0 0 0 0,-9 1 0 0 0,1-1 0 0 0,0 0 0 0 0,-1 1 0 0 0,11 3 0 0 0,9 3 0 0 0,-10-3 0 0 0,-1 0 0 0 0,0 1 0 0 0,1-1 0 0 0,-1-1 0 0 0,1-1 0 0 0,4-3 6 0 0,-14 0 15 0 0,3-3 19 0 0,1 2 40 0 0,-7 1-14 0 0,-3-1-92 0 0,-4-8 2 0 0,-4 1-43 0 0,0 2-30 0 0,0 1-1 0 0,0 0 1 0 0,0 0 0 0 0,-1 1-1 0 0,-10-4 1 0 0,18 8 0 0 0,-23-4-1738 0 0,23 5 666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5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0,'0'0'2123'0'0,"1"2"-510"0"0,4 10-309 0 0,1 0-1 0 0,0-1 0 0 0,15 22 1 0 0,-1-3-335 0 0,16 25 564 0 0,2-1 0 0 0,3-1 0 0 0,74 72 0 0 0,163 118 1000 0 0,-98-80-2063 0 0,-175-158-468 0 0,12 12-20 0 0,0 1 0 0 0,-2 0 0 0 0,0 2 0 0 0,-1 0 0 0 0,-1 0 0 0 0,-1 1 0 0 0,10 24 0 0 0,-21-43-46 0 0,-12-15-5112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5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1062 13 6447 0 0,'1'-1'499'0'0,"15"-11"9976"0"0,-18 15-9921 0 0,-239 268 3046 0 0,115-132-2929 0 0,101-111-653 0 0,-246 264 250 0 0,195-217-186 0 0,-149 111-1 0 0,171-149-311 0 0,47-33 170 0 0,0 0-1 0 0,-1 0 1 0 0,1-1 0 0 0,-1 0-1 0 0,-12 3 1 0 0,19-6-290 0 0,1-2-508 0 0,1-1 752 0 0,0-1 0 0 0,0 1 0 0 0,0-1 0 0 0,1 1 0 0 0,0 0 0 0 0,-1 0 0 0 0,1-1 0 0 0,0 1 0 0 0,1 0 0 0 0,-1 1 0 0 0,4-5 0 0 0,3-2-1818 0 0,1 1-1 0 0,12-9 1 0 0,5-2-4039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5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6 395 8751 0 0,'0'0'8882'0'0,"-1"-1"-8309"0"0,1-1-448 0 0,-1-1 1 0 0,0 1-1 0 0,0 0 0 0 0,1 0 1 0 0,-1 0-1 0 0,1 0 0 0 0,0 0 1 0 0,-1-1-1 0 0,1 1 1 0 0,0 0-1 0 0,1 0 0 0 0,-1 0 1 0 0,0-1-1 0 0,1-1 0 0 0,0-1 16 0 0,1 1-1 0 0,-1-1 1 0 0,1 1-1 0 0,0-1 0 0 0,1 1 1 0 0,2-5-1 0 0,6-5 86 0 0,0 0 0 0 0,22-19 0 0 0,-26 25-138 0 0,-6 7-80 0 0,146-138 276 0 0,-120 116-195 0 0,1 1 1 0 0,2 1-1 0 0,49-26 0 0 0,-77 46 250 0 0,0 3-199 0 0,0 3-129 0 0,1 0-1 0 0,-1 0 1 0 0,0 0-1 0 0,-1 0 1 0 0,1 0-1 0 0,-1 1 1 0 0,0-1-1 0 0,0 0 1 0 0,-1 1-1 0 0,1-1 1 0 0,-2 11 0 0 0,-1 10 34 0 0,-7 31 0 0 0,3-23 17 0 0,-7 92 230 0 0,13-106-287 0 0,0 0 0 0 0,1 0 0 0 0,1-1 0 0 0,6 26 0 0 0,-6-36-2 0 0,0 0 0 0 0,1 0 0 0 0,0-1 1 0 0,1 1-1 0 0,0-1 0 0 0,0 0 0 0 0,1 0 0 0 0,0 0 0 0 0,7 8 0 0 0,-8-12 36 0 0,0 1 0 0 0,1-1 0 0 0,0 0 0 0 0,-1-1 0 0 0,1 1 0 0 0,1-1 0 0 0,-1 0 0 0 0,0 0 0 0 0,1-1 0 0 0,0 1 0 0 0,-1-1 0 0 0,1 0 0 0 0,0-1 0 0 0,10 2 0 0 0,-1-1 63 0 0,-1-2 0 0 0,1 0 0 0 0,-1 0 0 0 0,1-1 0 0 0,-1-1 0 0 0,0 0 0 0 0,1-1 0 0 0,-1-1 0 0 0,15-6 0 0 0,15-8 208 0 0,60-34-1 0 0,-66 32-204 0 0,-18 10-75 0 0,0-1-1 0 0,0-2 1 0 0,-1 0 0 0 0,30-27-1 0 0,-47 39-122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5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5983 0 0,'1'1'3191'0'0,"0"3"-2263"0"0,0 0 0 0 0,0 0 1 0 0,0 0-1 0 0,0-1 0 0 0,-1 1 0 0 0,1 7 0 0 0,-2-4-198 0 0,1 0 0 0 0,-1 1 0 0 0,-2 7 0 0 0,-3 6-294 0 0,-12 30 0 0 0,9-28-32 0 0,-184 439 1488 0 0,166-404-1926 0 0,-3-1-1 0 0,-43 63 0 0 0,42-82-1706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57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153 507 6911 0 0,'0'0'8287'0'0,"1"-3"-7916"0"0,4-11 286 0 0,0-1 0 0 0,2 1 0 0 0,14-25 0 0 0,32-41 180 0 0,-34 54-600 0 0,3-4-91 0 0,1 1 0 0 0,2 0 0 0 0,1 2 0 0 0,1 2 0 0 0,1 0 0 0 0,1 1 0 0 0,1 2 0 0 0,1 1 0 0 0,1 2 0 0 0,52-24 0 0 0,-74 39-100 0 0,0 0 0 0 0,1 1 1 0 0,-1 0-1 0 0,1 1 1 0 0,0 0-1 0 0,-1 0 1 0 0,1 1-1 0 0,0 1 1 0 0,15 1-1 0 0,-20-1 36 0 0,1 1 1 0 0,0 1-1 0 0,-1-1 0 0 0,1 1 1 0 0,-1 1-1 0 0,1-1 0 0 0,-1 1 0 0 0,0 0 1 0 0,0 0-1 0 0,0 1 0 0 0,-1 0 1 0 0,1 0-1 0 0,-1 0 0 0 0,0 0 1 0 0,9 11-1 0 0,-7-5 1 0 0,0 0 0 0 0,0 0 0 0 0,-1 1-1 0 0,0 0 1 0 0,-1 0 0 0 0,-1 0 0 0 0,0 1 0 0 0,0-1 0 0 0,-1 1 0 0 0,0 0 0 0 0,-1 0 0 0 0,1 15 0 0 0,-2 4 50 0 0,-1-1 0 0 0,-1 1 0 0 0,-10 52 0 0 0,7-58-96 0 0,-2-1 0 0 0,0 0 0 0 0,-2 0 0 0 0,-1-1-1 0 0,0 1 1 0 0,-22 35 0 0 0,22-45-18 0 0,-1 1 0 0 0,0-1 0 0 0,-1-1 0 0 0,-1 0 0 0 0,0 0 0 0 0,-1-1 0 0 0,0-1 0 0 0,-1 0 0 0 0,0-1 0 0 0,-22 13 0 0 0,11-12-51 0 0,-1 0 1 0 0,0-1-1 0 0,0-2 0 0 0,-52 10 0 0 0,-113 3-213 0 0,13-10-527 0 0,152-11-31 0 0,-1-1-1 0 0,-37-6 1 0 0,61 7-895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5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265 102 6911 0 0,'0'0'528'0'0,"1"-2"-341"0"0,1 0 88 0 0,0-1 0 0 0,0 0 0 0 0,0 0 0 0 0,-1 0-1 0 0,0 0 1 0 0,1 0 0 0 0,-1 0 0 0 0,1-6 0 0 0,-1 7 141 0 0,-1 0 0 0 0,0 0-1 0 0,0 1 1 0 0,0-1 0 0 0,0 0 0 0 0,0 1 0 0 0,-1-1 0 0 0,1 0 0 0 0,0 1-1 0 0,-1-1 1 0 0,1 0 0 0 0,-2-2 0 0 0,2 4-262 0 0,-1-1-1 0 0,1 0 1 0 0,-1 1 0 0 0,1-1-1 0 0,-1 0 1 0 0,1 1 0 0 0,-1-1-1 0 0,0 0 1 0 0,1 1 0 0 0,-1-1-1 0 0,1 1 1 0 0,-1-1 0 0 0,0 1-1 0 0,0 0 1 0 0,1-1 0 0 0,-1 1-1 0 0,0 0 1 0 0,0-1-1 0 0,0 1 1 0 0,1 0 0 0 0,-3 0-1 0 0,1-1 4 0 0,0 1 0 0 0,0 0-1 0 0,0 1 1 0 0,-1-1 0 0 0,1 0-1 0 0,0 1 1 0 0,0-1 0 0 0,-3 2-1 0 0,-1 1-6 0 0,0-1 1 0 0,0 1-1 0 0,0 1 0 0 0,1-1 1 0 0,-6 5-1 0 0,-6 7 20 0 0,1 1 0 0 0,0 0-1 0 0,2 2 1 0 0,-17 22 0 0 0,7-3-20 0 0,-23 49 0 0 0,40-73-74 0 0,2 0-1 0 0,0 1 1 0 0,1-1-1 0 0,0 1 0 0 0,1 0 1 0 0,0 0-1 0 0,2 0 1 0 0,-1 23-1 0 0,2-31-22 0 0,0 0-1 0 0,1 0 1 0 0,0 0-1 0 0,0 0 1 0 0,0-1-1 0 0,1 1 1 0 0,0 0-1 0 0,0-1 1 0 0,1 1-1 0 0,3 5 1 0 0,-4-7-16 0 0,0-1-1 0 0,1 0 1 0 0,0 0 0 0 0,0 0-1 0 0,0 0 1 0 0,0 0 0 0 0,0-1 0 0 0,0 1-1 0 0,1-1 1 0 0,0 0 0 0 0,-1 0-1 0 0,1 0 1 0 0,0 0 0 0 0,0-1-1 0 0,7 3 1 0 0,-6-3-24 0 0,-1-1 1 0 0,1 1-1 0 0,-1 0 1 0 0,1-1-1 0 0,-1 0 0 0 0,1 0 1 0 0,-1-1-1 0 0,1 1 0 0 0,-1-1 1 0 0,1 0-1 0 0,-1 0 0 0 0,0 0 1 0 0,1-1-1 0 0,-1 1 1 0 0,0-1-1 0 0,0 0 0 0 0,0 0 1 0 0,6-5-1 0 0,-4 2-1 0 0,0 0-1 0 0,-1 0 1 0 0,0 0-1 0 0,0-1 1 0 0,0 0 0 0 0,-1 0-1 0 0,0 0 1 0 0,0-1-1 0 0,0 1 1 0 0,4-13-1 0 0,-1-1 3 0 0,0-1-1 0 0,-1 0 1 0 0,4-36 0 0 0,0-67 64 0 0,4-26-420 0 0,-11 137 54 0 0,0 0 0 0 0,7-16 0 0 0,-9 27-45 0 0,3 5-2548 0 0,-2-1 2788 0 0,-1-1 0 0 0,1 1 1 0 0,0 0-1 0 0,-1-1 1 0 0,1 1-1 0 0,-1 0 0 0 0,0 0 1 0 0,2 3-1 0 0,-2-3-87 0 0,0 1-99 0 0,0-2 135 0 0,-1-1 1 0 0,0 1-1 0 0,1-1 1 0 0,-1 1-1 0 0,1 0 1 0 0,-1-1 0 0 0,1 1-1 0 0,-1-1 1 0 0,1 1-1 0 0,-1-1 1 0 0,1 1-1 0 0,-1-1 1 0 0,1 1-1 0 0,-1-1 1 0 0,2 1 0 0 0,9 4-5979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5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8751 0 0,'0'0'794'0'0,"-1"2"-652"0"0,-27 87 8441 0 0,7-20-3130 0 0,6-24-5184 0 0,-20 65 1102 0 0,-35 88-1411 0 0,53-158-1815 0 0,16-38 585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5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4607 0 0,'13'-26'408'0'0,"-6"15"-328"0"0,1-2-80 0 0,1 0 0 0 0,8-8 12336 0 0,-4 23-12040 0 0,-2 4-88 0 0,0 3-16 0 0,0 4-1208 0 0,-1 2-232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5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9 1839 0 0,'6'-8'18743'0'0,"-19"15"-16289"0"0,-3 6-2290 0 0,1 0-1 0 0,1 0 0 0 0,0 2 0 0 0,0-1 0 0 0,2 2 1 0 0,0 0-1 0 0,0 0 0 0 0,2 1 0 0 0,-17 36 0 0 0,24-47-163 0 0,1 0-1 0 0,0 0 0 0 0,0 0 0 0 0,0 0 0 0 0,1 0 0 0 0,0 1 0 0 0,0-1 0 0 0,0 0 0 0 0,1 1 0 0 0,0-1 0 0 0,1 0 0 0 0,-1 1 0 0 0,1-1 0 0 0,0 0 0 0 0,1 1 0 0 0,-1-1 0 0 0,1 0 0 0 0,0 0 0 0 0,1 0 0 0 0,0 0 0 0 0,0-1 0 0 0,0 1 0 0 0,0-1 0 0 0,8 9 0 0 0,7 7-14 0 0,10 15-11 0 0,-26-33 25 0 0,0 1 0 0 0,0-1 0 0 0,0 1-1 0 0,-1 0 1 0 0,1-1 0 0 0,-1 1 0 0 0,0 0 0 0 0,0 0-1 0 0,0 6 1 0 0,-1-5 36 0 0,0 1-1 0 0,-1-1 0 0 0,0 1 1 0 0,0-1-1 0 0,0 0 1 0 0,0 1-1 0 0,-1-1 1 0 0,0 0-1 0 0,0 0 1 0 0,0 0-1 0 0,-1 0 1 0 0,0 0-1 0 0,0 0 0 0 0,0-1 1 0 0,0 0-1 0 0,-1 1 1 0 0,1-1-1 0 0,-7 4 1 0 0,-8 8 245 0 0,0-1 0 0 0,-40 23 1 0 0,43-28-241 0 0,-1 0 45 0 0,-1 0-1 0 0,-27 11 1 0 0,37-19-139 0 0,1 0-1 0 0,-1 0 1 0 0,1 0 0 0 0,-1 0-1 0 0,1-1 1 0 0,-1 0 0 0 0,0-1-1 0 0,1 0 1 0 0,-1 0-1 0 0,-12-1 1 0 0,19 0-4 0 0,-1 0 0 0 0,1 1 0 0 0,0-1 0 0 0,-1 0 0 0 0,1 1 0 0 0,0-1 0 0 0,-1 0 0 0 0,1 1 0 0 0,0-1 1 0 0,0 0-1 0 0,0 0 0 0 0,0 1 0 0 0,0-1 0 0 0,0 0 0 0 0,0 0 0 0 0,0 0 0 0 0,0 1 0 0 0,0-1 0 0 0,0-1 0 0 0,0 2-68 0 0,1-6-409 0 0,0 1-1 0 0,1 0 1 0 0,-1 0 0 0 0,1 0 0 0 0,0 0-1 0 0,4-8 1 0 0,9-16-7129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7:5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7 2759 0 0,'2'-1'207'0'0,"20"-5"16272"0"0,-23 9-15805 0 0,-1 3-434 0 0,-1 0 0 0 0,0 0-1 0 0,0 0 1 0 0,0 0 0 0 0,-1 0 0 0 0,0-1-1 0 0,0 0 1 0 0,-10 10 0 0 0,-45 37 941 0 0,47-43-972 0 0,-9 9 89 0 0,0 0 1 0 0,-24 29-1 0 0,42-44-256 0 0,-2 7-31 0 0,1 3-11 0 0,4-7-9 0 0,0-1 0 0 0,0 1 1 0 0,0 0-1 0 0,0 0 0 0 0,1-1 0 0 0,0 1 0 0 0,3 10 0 0 0,18 40-118 0 0,-3-9 69 0 0,-13-26 58 0 0,0 0 0 0 0,-2 1 0 0 0,3 31-1 0 0,-6-45 37 0 0,-1 0 0 0 0,0 0 0 0 0,0 1-1 0 0,-1-1 1 0 0,0 0 0 0 0,0 0 0 0 0,-1 0-1 0 0,0 0 1 0 0,-1 0 0 0 0,1 0 0 0 0,-2-1-1 0 0,-4 10 1 0 0,4-12-4 0 0,0 0-1 0 0,0 0 0 0 0,0-1 1 0 0,-1 1-1 0 0,0-1 1 0 0,0 0-1 0 0,0-1 0 0 0,0 1 1 0 0,0-1-1 0 0,-1 0 1 0 0,1 0-1 0 0,-1-1 1 0 0,-9 3-1 0 0,-4 1-1 0 0,0-2 0 0 0,0 0 0 0 0,-21 1 0 0 0,9-2-20 0 0,-5 1-255 0 0,-51 0 0 0 0,60-8-319 0 0,26 4 428 0 0,0 0-1 0 0,-1-1 0 0 0,1 1 1 0 0,-1-1-1 0 0,1 1 0 0 0,0-1 0 0 0,0 0 1 0 0,-1 0-1 0 0,1 0 0 0 0,0 1 1 0 0,0-1-1 0 0,0 0 0 0 0,0 0 0 0 0,0-1 1 0 0,0 1-1 0 0,-1-1 0 0 0,-3-10-1351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1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5527 0 0,'2'-1'7616'0'0,"146"-36"-4487"0"0,-18 4-2222 0 0,-96 24-833 0 0,-11 2 37 0 0,27-3 1 0 0,-44 9-137 0 0,0 0 0 0 0,0 1 0 0 0,0 0 0 0 0,0 0 0 0 0,-1 0 0 0 0,1 1 0 0 0,0-1 0 0 0,0 2 0 0 0,0-1 0 0 0,5 2 0 0 0,-10-2-109 0 0,0-1 1 0 0,0 1-1 0 0,0-1 0 0 0,0 1 1 0 0,0-1-1 0 0,0 1 1 0 0,0-1-1 0 0,-1 1 1 0 0,1 0-1 0 0,0-1 1 0 0,0 1-1 0 0,-1 0 1 0 0,1 0-1 0 0,-1 0 1 0 0,1-1-1 0 0,0 1 1 0 0,-1 0-1 0 0,0 0 1 0 0,1 0-1 0 0,-1 0 1 0 0,1 0-1 0 0,-1 0 1 0 0,0 0-1 0 0,0 0 1 0 0,0 0-1 0 0,0 0 0 0 0,0 1 1 0 0,-1 9-4898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3:3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2303 0 0,'1'-2'167'0'0,"2"-34"5293"0"0,-3 34-4947 0 0,5-19 5163 0 0,-3 19-5250 0 0,2-4-61 0 0,-2 5-12 0 0,0 0-37 0 0,7-2-199 0 0,0 0 0 0 0,0 1 0 0 0,1 0 0 0 0,-1 0 0 0 0,19 0-1 0 0,-7 2 356 0 0,34 4-1 0 0,-53-4-441 0 0,-1 0-1 0 0,1 1 0 0 0,0-1 1 0 0,0 1-1 0 0,0 0 1 0 0,0-1-1 0 0,0 1 1 0 0,-1 0-1 0 0,1 0 0 0 0,0 0 1 0 0,-1 1-1 0 0,1-1 1 0 0,0 0-1 0 0,-1 0 0 0 0,0 1 1 0 0,1-1-1 0 0,-1 1 1 0 0,0 0-1 0 0,0-1 1 0 0,0 1-1 0 0,0 0 0 0 0,0-1 1 0 0,0 1-1 0 0,0 0 1 0 0,-1 0-1 0 0,1 0 0 0 0,-1 0 1 0 0,1 3-1 0 0,0 3-14 0 0,0 0-1 0 0,0 0 1 0 0,-1 0-1 0 0,0 0 1 0 0,-2 12-1 0 0,-33 166 280 0 0,5-36-96 0 0,26-127-195 0 0,-12 100 66 0 0,15-102-58 0 0,0 0 1 0 0,2-1-1 0 0,0 1 0 0 0,5 21 0 0 0,-4-33 0 0 0,1 0-1 0 0,1 1 0 0 0,0-1 1 0 0,0 0-1 0 0,0-1 0 0 0,1 1 1 0 0,10 12-1 0 0,-13-19 26 0 0,0 1 0 0 0,0-1 0 0 0,0 0 0 0 0,0 0 0 0 0,1 0 0 0 0,-1-1 0 0 0,0 1-1 0 0,5 1 1 0 0,-5-1-20 0 0,1-1 114 0 0,-1 0-66 0 0,8 4-25 0 0,-8-4-98 0 0,-4 2-1818 0 0,1-1 1651 0 0,0-1 0 0 0,-1 1 0 0 0,1-1 0 0 0,0 0 0 0 0,-1 0 0 0 0,1 0 0 0 0,-1 0 0 0 0,1 0 0 0 0,-1 0 0 0 0,0 0 0 0 0,1 0 0 0 0,-1 0 0 0 0,0-1 0 0 0,1 1 0 0 0,-3 0 0 0 0,1-1-1026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00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19119 0 0,'0'0'2087'0'0,"-1"2"-1810"0"0,-14 19-28 0 0,-1-1 0 0 0,0 0 0 0 0,-2-1 0 0 0,-20 18 0 0 0,14-13-192 0 0,1 2 0 0 0,1 0-1 0 0,1 2 1 0 0,2 0 0 0 0,-27 51-1 0 0,40-67-45 0 0,0 0-1 0 0,1 1 0 0 0,1-1 0 0 0,-6 26 0 0 0,9-34-1 0 0,1 0 0 0 0,-1-1 1 0 0,1 1-1 0 0,0 0 0 0 0,0 0 0 0 0,0 0 0 0 0,0-1 1 0 0,1 1-1 0 0,0 0 0 0 0,0 0 0 0 0,0-1 1 0 0,0 1-1 0 0,0 0 0 0 0,1-1 0 0 0,-1 1 0 0 0,1-1 1 0 0,0 0-1 0 0,0 1 0 0 0,0-1 0 0 0,1 0 1 0 0,3 4-1 0 0,-2-4 42 0 0,0 1 0 0 0,0-1 0 0 0,-1 0 0 0 0,2-1 0 0 0,-1 1 0 0 0,0-1 0 0 0,0 0 0 0 0,8 3 0 0 0,-9-4-13 0 0,0-1 0 0 0,-1 1 0 0 0,1-1-1 0 0,0 0 1 0 0,0 0 0 0 0,-1 0 0 0 0,1 0-1 0 0,0-1 1 0 0,-1 1 0 0 0,1-1 0 0 0,0 1-1 0 0,-1-1 1 0 0,1 0 0 0 0,-1 0 0 0 0,1 0-1 0 0,3-3 1 0 0,0 1 9 0 0,-1-1 0 0 0,0 0 0 0 0,-1 0 0 0 0,1 0 0 0 0,-1-1 1 0 0,1 1-1 0 0,-1-1 0 0 0,-1 0 0 0 0,1 0 0 0 0,-1-1 0 0 0,0 1 0 0 0,0-1 0 0 0,0 0 0 0 0,3-10 0 0 0,-1 0 81 0 0,-1-1-1 0 0,-1 1 1 0 0,-1-1 0 0 0,1-21-1 0 0,5-20-337 0 0,-6 43 80 0 0,1 0 1 0 0,-2-1-1 0 0,0-19 0 0 0,0-2-750 0 0,-1 27-1326 0 0,1-1-1 0 0,-2-13 0 0 0,0 15-4396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00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1 442 9215 0 0,'0'0'14443'0'0,"1"-2"-13829"0"0,1-3-444 0 0,1-1-1 0 0,-1 1 0 0 0,2-1 0 0 0,-1 1 0 0 0,0 0 0 0 0,1 1 1 0 0,5-7-1 0 0,36-31 268 0 0,-32 30-281 0 0,4-4-80 0 0,174-150 375 0 0,-154 139-554 0 0,0 1 1 0 0,1 1-1 0 0,66-29 0 0 0,-91 48 51 0 0,1 1 0 0 0,0 1 0 0 0,15-3 0 0 0,-10 4-13 0 0,-16 5 75 0 0,-2 0-8 0 0,0-2 4 0 0,0 1 0 0 0,0 0 0 0 0,0-1 0 0 0,0 1 0 0 0,0 0 0 0 0,0 0 0 0 0,0-1 0 0 0,-1 1 0 0 0,1 0 0 0 0,0 0 0 0 0,-1 0 0 0 0,1 0 0 0 0,-1 0 0 0 0,1 0 0 0 0,-1 0 0 0 0,1 0 0 0 0,-1 0 0 0 0,1 2 0 0 0,2 20 96 0 0,-3-23-97 0 0,0 23 49 0 0,-2-1 0 0 0,0 0 0 0 0,-1 0 0 0 0,-2-1 1 0 0,-9 33-1 0 0,-3 11-43 0 0,12-42-14 0 0,1-7 13 0 0,0 1-1 0 0,1 0 1 0 0,1 0-1 0 0,1 0 1 0 0,0 0 0 0 0,2 23-1 0 0,0-37-12 0 0,0 7 5 0 0,0-1 1 0 0,1 1-1 0 0,0-1 0 0 0,6 15 0 0 0,-7-22-6 0 0,0 1 0 0 0,0-1 0 0 0,1 0 0 0 0,-1 0 1 0 0,0 0-1 0 0,1 0 0 0 0,-1 0 0 0 0,1 0 0 0 0,0-1 0 0 0,0 1 0 0 0,0 0 0 0 0,0-1 0 0 0,0 1 1 0 0,0-1-1 0 0,0 0 0 0 0,0 0 0 0 0,1 0 0 0 0,-1 0 0 0 0,0 0 0 0 0,1 0 0 0 0,-1-1 1 0 0,1 1-1 0 0,2 0 0 0 0,7 0-523 0 0,0-1 1 0 0,21-2-1 0 0,4-3-6522 0 0,-11-1-693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0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2 9671 0 0,'0'0'748'0'0,"2"0"-492"0"0,24-2 1939 0 0,-8 8 3997 0 0,-18-5-6098 0 0,1-1-1 0 0,0 1 1 0 0,0-1-1 0 0,-1 1 1 0 0,1 0 0 0 0,-1 0-1 0 0,1-1 1 0 0,0 1 0 0 0,-1 0-1 0 0,1 0 1 0 0,-1 0 0 0 0,0-1-1 0 0,1 1 1 0 0,-1 0 0 0 0,0 0-1 0 0,1 0 1 0 0,-1 0-1 0 0,0 0 1 0 0,0 0 0 0 0,0 0-1 0 0,0 0 1 0 0,0 1 0 0 0,-2 20 475 0 0,-1-11-422 0 0,-1-1 0 0 0,0 0 0 0 0,0 0 0 0 0,-1 0 0 0 0,0 0 0 0 0,-9 12 0 0 0,-45 52 379 0 0,38-50-347 0 0,-259 278 597 0 0,223-244-719 0 0,-70 89 1 0 0,102-113-32 0 0,1 2 0 0 0,1 0 0 0 0,3 1 0 0 0,-25 59 0 0 0,38-77 76 0 0,1 0 0 0 0,1 0-1 0 0,0 0 1 0 0,2 0 0 0 0,0 1-1 0 0,1 0 1 0 0,1-1 0 0 0,1 1-1 0 0,0 0 1 0 0,2 0 0 0 0,0-1-1 0 0,1 1 1 0 0,1-1 0 0 0,1 0-1 0 0,11 27 1 0 0,-7-24 246 0 0,1 0 1 0 0,19 29-1 0 0,-22-41-202 0 0,0 1-1 0 0,1-2 1 0 0,1 1 0 0 0,-1-1 0 0 0,1-1 0 0 0,16 12-1 0 0,-15-11-94 0 0,1-2-1 0 0,0 0 1 0 0,1 0-1 0 0,-1-1 1 0 0,1-1-1 0 0,15 6 1 0 0,-16-8-44 0 0,-4-2 71 0 0,12-3-422 0 0,-17 1 232 0 0,0 0-1 0 0,0 0 0 0 0,0 0 1 0 0,0-1-1 0 0,0 1 1 0 0,-1-1-1 0 0,1 1 1 0 0,-1-1-1 0 0,1 0 0 0 0,-1 1 1 0 0,1-1-1 0 0,-1 0 1 0 0,1-2-1 0 0,-2 3 45 0 0,0 0-1 0 0,0 0 1 0 0,0 0 0 0 0,0 1-1 0 0,0-1 1 0 0,0 0-1 0 0,0 0 1 0 0,0 0 0 0 0,-1 1-1 0 0,1-1 1 0 0,0 0-1 0 0,-1 0 1 0 0,1 1 0 0 0,0-1-1 0 0,-1 0 1 0 0,1 0-1 0 0,-1 1 1 0 0,1-1 0 0 0,-2 0-1 0 0,-10-10-7153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0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0 7831 0 0,'0'0'5251'0'0,"-1"2"-3795"0"0,-9 22-215 0 0,0-1 0 0 0,-26 40 1 0 0,8-14-241 0 0,-164 293 1222 0 0,59-107-2182 0 0,-2-10-298 0 0,114-189-270 0 0,19-34 145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0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93 388 4607 0 0,'0'0'208'0'0,"-2"1"-9"0"0,-6 3-47 0 0,1 0-1 0 0,-1 1 1 0 0,-12 11 0 0 0,16-13 1095 0 0,0 1 1 0 0,1 0-1 0 0,0 0 1 0 0,-7 9 4836 0 0,12-14-5605 0 0,4-2-265 0 0,1-1 1 0 0,-2 0-1 0 0,1 0 1 0 0,0 0-1 0 0,-1-1 0 0 0,1 0 1 0 0,4-6-1 0 0,9-8 184 0 0,240-218 1178 0 0,-228 210-1537 0 0,50-33 0 0 0,-67 50-40 0 0,1 2 0 0 0,1-1 0 0 0,-1 2 1 0 0,1 0-1 0 0,0 1 0 0 0,21-4 0 0 0,-29 8 14 0 0,0 1 0 0 0,0 0 1 0 0,1 1-1 0 0,-1 0 0 0 0,0 0 0 0 0,0 1 0 0 0,0 0 0 0 0,1 0 0 0 0,-1 1 0 0 0,0 0 1 0 0,-1 0-1 0 0,1 1 0 0 0,0 0 0 0 0,-1 1 0 0 0,1 0 0 0 0,-1 0 0 0 0,0 0 0 0 0,-1 1 1 0 0,1 0-1 0 0,-1 0 0 0 0,0 0 0 0 0,10 12 0 0 0,-10-10 14 0 0,0 1 0 0 0,-1-1 0 0 0,1 1-1 0 0,-1 1 1 0 0,-1-1 0 0 0,0 1 0 0 0,0 0 0 0 0,-1 0 0 0 0,0 0-1 0 0,0 0 1 0 0,-1 0 0 0 0,0 1 0 0 0,-1-1 0 0 0,0 1 0 0 0,0 0-1 0 0,-1-1 1 0 0,0 1 0 0 0,-1-1 0 0 0,-2 12 0 0 0,-2-3 84 0 0,-1 0 0 0 0,0 0 0 0 0,-2 0 0 0 0,0-1 0 0 0,0 0 0 0 0,-2-1 1 0 0,0 0-1 0 0,-1 0 0 0 0,-1-1 0 0 0,-23 23 0 0 0,7-10-46 0 0,-2-2 0 0 0,-1-1 1 0 0,-1-2-1 0 0,-39 22 0 0 0,20-18-223 0 0,-87 32 1 0 0,84-38 37 0 0,-112 33-672 0 0,113-39 339 0 0,43-12-190 0 0,1 0-1 0 0,0-1 1 0 0,-20 2 0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0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 8751 0 0,'0'0'6867'0'0,"-2"2"-6040"0"0,-14 15 658 0 0,-1 0 1 0 0,-32 27 0 0 0,-46 24 448 0 0,59-45-1659 0 0,2 3 0 0 0,-60 56-1 0 0,-124 168-255 0 0,188-212-19 0 0,-47 77 0 0 0,62-87 0 0 0,1 0 0 0 0,1 2 0 0 0,-17 56 0 0 0,28-76-26 0 0,-1 1 0 0 0,1 0 0 0 0,1 0 0 0 0,0 0 0 0 0,0 0-1 0 0,1 0 1 0 0,1 0 0 0 0,-1 0 0 0 0,2-1 0 0 0,3 14 0 0 0,-3-17-21 0 0,0-1 0 0 0,0 0 0 0 0,1 1 0 0 0,0-1 1 0 0,0 0-1 0 0,1-1 0 0 0,-1 1 0 0 0,1 0 0 0 0,1-1 0 0 0,-1 0 0 0 0,1 0 1 0 0,0-1-1 0 0,0 1 0 0 0,0-1 0 0 0,1 0 0 0 0,-1 0 0 0 0,11 5 0 0 0,14 2-1123 0 0,2-6-49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10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33 5063 0 0,'0'0'390'0'0,"-1"-2"-252"0"0,-13-28 11657 0 0,13 31-11691 0 0,0-1 0 0 0,0 1 0 0 0,1 0 0 0 0,-1 0 0 0 0,0-1 1 0 0,1 1-1 0 0,-1 0 0 0 0,1 0 0 0 0,-1 0 0 0 0,1 0 0 0 0,-1 1 0 0 0,1-1-5 0 0,-3 5 74 0 0,1 0-1 0 0,0 1 1 0 0,1-1 0 0 0,0 1-1 0 0,0 0 1 0 0,0-1 0 0 0,1 14-1 0 0,6 50 443 0 0,-4-51-398 0 0,3 15 153 0 0,2-1 0 0 0,1-1 0 0 0,1 0-1 0 0,2 0 1 0 0,1 0 0 0 0,1-2 0 0 0,20 32 0 0 0,-5-15-99 0 0,2-2 0 0 0,2-1 1 0 0,60 64-1 0 0,-74-90-251 0 0,30 34 94 0 0,85 69 0 0 0,-91-87-174 0 0,-16-12-91 0 0,0-2 1 0 0,57 33-1 0 0,-81-52-33 0 0,-2-1 142 0 0,0 1 0 0 0,1-1-1 0 0,-1 0 1 0 0,0 0 0 0 0,0 0 0 0 0,1 0-1 0 0,-1 0 1 0 0,0 1 0 0 0,1-1 0 0 0,-1 0-1 0 0,0 0 1 0 0,1 0 0 0 0,-1 0 0 0 0,0 0-1 0 0,0 0 1 0 0,1 0 0 0 0,-1 0 0 0 0,0 0 0 0 0,1 0-1 0 0,-1 0 1 0 0,0 0 0 0 0,1 0 0 0 0,-1-1-1 0 0,0 1 1 0 0,0 0 0 0 0,1 0 0 0 0,0-1-613 0 0,0 1 1 0 0,0-1 0 0 0,0 1 0 0 0,0-1 0 0 0,0 0 0 0 0,-1 1 0 0 0,1-1 0 0 0,0 0 0 0 0,0 0 0 0 0,-1 1-1 0 0,1-1 1 0 0,0-1 0 0 0,4-10-5790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1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8 16671 0 0,'0'0'763'0'0,"-1"0"-14"0"0,-1-2-712 0 0,0 1-1 0 0,-1 0 0 0 0,1 1 0 0 0,0-1 1 0 0,0 0-1 0 0,-1 1 0 0 0,1-1 0 0 0,0 1 1 0 0,-1 0-1 0 0,1 0 0 0 0,0 0 1 0 0,-1 0-1 0 0,1 0 0 0 0,0 0 0 0 0,-1 0 1 0 0,-2 2-1 0 0,0 0 136 0 0,1 0 1 0 0,0 0-1 0 0,0 0 0 0 0,0 0 1 0 0,0 1-1 0 0,1 0 0 0 0,-1 0 1 0 0,-3 3-1 0 0,-27 30 574 0 0,1 1 0 0 0,-37 56 0 0 0,0 0-168 0 0,-221 241-42 0 0,213-248-468 0 0,-122 147-1183 0 0,199-231 576 0 0,-3 3 170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1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13847 0 0,'0'0'6672'0'0,"2"0"-5834"0"0,9-1-418 0 0,0-1 0 0 0,0 0 0 0 0,0 0 0 0 0,0-2 0 0 0,11-4 0 0 0,7-1-3 0 0,11-3-72 0 0,211-53-33 0 0,-168 43-3810 0 0,-60 18 1620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1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74 12439 0 0,'-2'0'958'0'0,"-11"1"-102"0"0,1 0 0 0 0,-18 5-1 0 0,12-1 7531 0 0,20-5-8017 0 0,7 2-199 0 0,0 0 1 0 0,0-1-1 0 0,1 0 1 0 0,-1 0-1 0 0,0-1 0 0 0,14-2 1 0 0,60-12 341 0 0,-36 5-297 0 0,74-13-10 0 0,100-14-3158 0 0,-187 31-2979 0 0,-1-1-1804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3:3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64 3223 0 0,'0'0'6554'0'0,"-2"2"-5850"0"0,-62 74 744 0 0,51-60-1354 0 0,-1 1-41 0 0,-2 3 328 0 0,1 0 0 0 0,-16 26 0 0 0,28-39-292 0 0,-1 0 0 0 0,1 1 0 0 0,0-1 0 0 0,0 1 0 0 0,1-1 0 0 0,0 1 0 0 0,0 0 0 0 0,1 0 0 0 0,0 0 0 0 0,1 0 0 0 0,0 9 0 0 0,0-14-29 0 0,0 1 0 0 0,1 0-1 0 0,0-1 1 0 0,0 1 0 0 0,0-1-1 0 0,0 1 1 0 0,0-1 0 0 0,1 0-1 0 0,-1 1 1 0 0,1-1 0 0 0,0 0-1 0 0,0 0 1 0 0,4 5 0 0 0,-2-4 24 0 0,0-1 1 0 0,0 1-1 0 0,0-1 1 0 0,1 0-1 0 0,-1 0 1 0 0,1 0-1 0 0,0 0 1 0 0,7 2-1 0 0,-1-1 98 0 0,0-1 0 0 0,0 0-1 0 0,0-1 1 0 0,1 0 0 0 0,-1-1 0 0 0,0 0 0 0 0,1 0-1 0 0,13-2 1 0 0,-25 1-181 0 0,28-2 439 0 0,0-1 0 0 0,1-1 0 0 0,-2-2-1 0 0,42-13 1 0 0,-51 12-332 0 0,-3 2 119 0 0,-1 0 0 0 0,-1-1 0 0 0,1-1 0 0 0,19-12 0 0 0,-30 16-189 0 0,1 0 0 0 0,-1 0-1 0 0,0 0 1 0 0,0 0-1 0 0,0 0 1 0 0,0 0-1 0 0,-1-1 1 0 0,1 0-1 0 0,-1 1 1 0 0,0-1 0 0 0,0 0-1 0 0,0 0 1 0 0,-1 0-1 0 0,1 0 1 0 0,-1 0-1 0 0,0-1 1 0 0,0 1 0 0 0,-1 0-1 0 0,1-1 1 0 0,-1-5-1 0 0,-1-4-138 0 0,0 1 0 0 0,0 0 0 0 0,-2-1 0 0 0,1 1 0 0 0,-2 0 0 0 0,0 0 0 0 0,0 1 0 0 0,-1-1 0 0 0,-1 1 0 0 0,-13-21 1 0 0,14 24 12 0 0,-2 0 0 0 0,0 0 0 0 0,0 1 0 0 0,0-1 0 0 0,-1 2 0 0 0,0-1 0 0 0,-1 1 0 0 0,0 0 0 0 0,0 1 0 0 0,0 0 1 0 0,-1 0-1 0 0,0 1 0 0 0,-15-5 0 0 0,8 4-392 0 0,-1 1 0 0 0,0 0 0 0 0,0 2-1 0 0,-1 0 1 0 0,1 1 0 0 0,-1 1 0 0 0,0 1 0 0 0,1 1 0 0 0,-1 0 0 0 0,-30 7 0 0 0,46-8-1018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1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98 1839 0 0,'-2'0'134'0'0,"-9"3"-156"0"0,-3 0 2230 0 0,1 1 0 0 0,0 0-1 0 0,-16 8 6798 0 0,33-12-8885 0 0,-1 0 1 0 0,1 0-1 0 0,0-1 0 0 0,-1 1 1 0 0,1-1-1 0 0,0 1 0 0 0,-1-1 0 0 0,5-2 1 0 0,-2 1 40 0 0,132-44 1372 0 0,11-4-332 0 0,-122 44-915 0 0,48-6 1 0 0,-67 11-260 0 0,0 1 0 0 0,0 0-1 0 0,0 0 1 0 0,0 0-1 0 0,0 1 1 0 0,0 1 0 0 0,-1-1-1 0 0,1 1 1 0 0,0 1 0 0 0,13 5-1 0 0,-2 3-26 0 0,-16-6 0 0 0,-1-2 0 0 0,-1-1 3 0 0,0 1 0 0 0,1-1-1 0 0,-1 0 1 0 0,0 1 0 0 0,0-1 0 0 0,0 1 0 0 0,-1-1-1 0 0,1 1 1 0 0,-1-1 0 0 0,1 1 0 0 0,-1 0-1 0 0,0-1 1 0 0,0 1 0 0 0,0-1 0 0 0,0 1-1 0 0,0 0 1 0 0,-1-1 0 0 0,1 1 0 0 0,-1-1 0 0 0,0 1-1 0 0,0-1 1 0 0,0 1 0 0 0,0-1 0 0 0,0 0-1 0 0,-2 3 1 0 0,-3 5 12 0 0,0 0-1 0 0,0-1 0 0 0,-1 0 1 0 0,-11 11-1 0 0,-1-1-68 0 0,-1-1 0 0 0,-1-1 0 0 0,-43 28 0 0 0,-75 31-186 0 0,-57 9-73 0 0,193-84 310 0 0,1-1-59 0 0,5 1-77 0 0,27 3 110 0 0,120 20 234 0 0,-116-17-4 0 0,-1 2 1 0 0,45 17 0 0 0,-73-23-181 0 0,0-1-1 0 0,0 1 0 0 0,0 0 1 0 0,0 0-1 0 0,0 0 0 0 0,-1 1 1 0 0,1-1-1 0 0,-1 1 1 0 0,0 0-1 0 0,4 7 0 0 0,-6-9-3 0 0,0 1 0 0 0,0 0 0 0 0,-1-1 0 0 0,1 1 0 0 0,-1 0 0 0 0,0 0 0 0 0,0 0 0 0 0,0 0 0 0 0,0 0 0 0 0,-1 0 0 0 0,1 0 0 0 0,-1 0 0 0 0,1 0 0 0 0,-1 1-1 0 0,0-1 1 0 0,0 0 0 0 0,-1 0 0 0 0,1 0 0 0 0,-1 0 0 0 0,-1 4 0 0 0,0 0 22 0 0,-1-1 1 0 0,0 0-1 0 0,-1 0 0 0 0,1-1 1 0 0,-1 1-1 0 0,0 0 0 0 0,0-1 1 0 0,-1 0-1 0 0,-5 4 0 0 0,-8 8 35 0 0,-24 15 0 0 0,6-6-106 0 0,-2-2-1 0 0,-1-1 0 0 0,-1-2 0 0 0,0-1 0 0 0,-2-3 0 0 0,0-1 1 0 0,-55 13-1 0 0,85-26-40 0 0,0-1 0 0 0,0-1 0 0 0,0 0 1 0 0,0-1-1 0 0,0 0 0 0 0,-20-3 0 0 0,26 3-120 0 0,0-2-1 0 0,1 1 0 0 0,-1 0 1 0 0,1-1-1 0 0,-1 0 1 0 0,1 0-1 0 0,0-1 1 0 0,-1 0-1 0 0,1 0 1 0 0,1 0-1 0 0,-1 0 0 0 0,0-1 1 0 0,1 1-1 0 0,0-1 1 0 0,-6-7-1 0 0,7 2-2158 0 0,3 7 1431 0 0,-1-8-5154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1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44 8287 0 0,'-13'-10'923'0'0,"-26"-14"-1"0"0,15 15 6467 0 0,23 11-6977 0 0,0 6-310 0 0,0 1 1 0 0,0-1-1 0 0,1 0 0 0 0,0 0 1 0 0,1 0-1 0 0,-1 0 1 0 0,2 0-1 0 0,-1 0 1 0 0,3 9-1 0 0,3 5 38 0 0,1 0-1 0 0,11 23 0 0 0,1-8 21 0 0,1-1 0 0 0,2-1 0 0 0,1-1 0 0 0,2-1 0 0 0,33 33 0 0 0,159 136 616 0 0,-211-196-739 0 0,98 89 345 0 0,-83-73-325 0 0,0 2 0 0 0,28 40 0 0 0,-41-52-43 0 0,-2 1-1 0 0,1 0 1 0 0,-1 1-1 0 0,-1 0 0 0 0,-1 0 1 0 0,0 0-1 0 0,4 17 1 0 0,-7-20 3 0 0,-1 0 0 0 0,0 0 1 0 0,-1 1-1 0 0,0-1 0 0 0,0 0 1 0 0,-1 0-1 0 0,0 0 0 0 0,-1 0 1 0 0,-1 0-1 0 0,-6 20 0 0 0,1-13 104 0 0,-1 1 0 0 0,-1-1-1 0 0,-1 0 1 0 0,0-1 0 0 0,-1 0-1 0 0,0-1 1 0 0,-22 21 0 0 0,-111 90 673 0 0,143-125-790 0 0,-28 22-1 0 0,-131 96 63 0 0,119-90-692 0 0,40-29 323 0 0,21-8-5033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1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14079 0 0,'-1'1'646'0'0,"-4"1"-462"0"0,1 0 0 0 0,0 0 1 0 0,0 0-1 0 0,0 1 0 0 0,0-1 1 0 0,0 1-1 0 0,1 0 0 0 0,-1 0 0 0 0,1 1 1 0 0,0-1-1 0 0,0 1 0 0 0,0-1 1 0 0,0 1-1 0 0,1 0 0 0 0,-1 0 1 0 0,1 0-1 0 0,0 1 0 0 0,0-1 1 0 0,1 0-1 0 0,-1 1 0 0 0,1-1 1 0 0,0 1-1 0 0,0 0 0 0 0,1-1 1 0 0,-1 1-1 0 0,1 0 0 0 0,0-1 1 0 0,1 7-1 0 0,-1-9-113 0 0,1-1 1 0 0,-1 0-1 0 0,1 0 1 0 0,-1 1-1 0 0,1-1 1 0 0,-1 0-1 0 0,1 0 1 0 0,0 0-1 0 0,0 0 1 0 0,0 0-1 0 0,-1 0 1 0 0,1 0-1 0 0,0 0 1 0 0,0 0-1 0 0,0 0 1 0 0,0 0-1 0 0,1-1 1 0 0,0 2-1 0 0,22 7 596 0 0,-9-6-391 0 0,-1-1 0 0 0,1 0-1 0 0,-1-1 1 0 0,1 0 0 0 0,28-4 0 0 0,73-16 546 0 0,127-49-315 0 0,-120 31-3472 0 0,-111 33 870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1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 6911 0 0,'-1'2'10754'0'0,"-3"7"-9838"0"0,0 0 0 0 0,-4 19 0 0 0,8-27-850 0 0,0 0 0 0 0,-1 0 0 0 0,1 0 0 0 0,0 1 0 0 0,0-1 0 0 0,0 0 0 0 0,0 0 1 0 0,0 1-1 0 0,1-1 0 0 0,-1 0 0 0 0,0 0 0 0 0,0 0 0 0 0,1 0 0 0 0,-1 1 0 0 0,1-1 1 0 0,-1 0-1 0 0,1 0 0 0 0,0 0 0 0 0,-1 0 0 0 0,1 0 0 0 0,0 0 0 0 0,0 0 0 0 0,-1 0 1 0 0,1-1-1 0 0,0 1 0 0 0,0 0 0 0 0,0 0 0 0 0,0-1 0 0 0,0 1 0 0 0,0 0 0 0 0,0-1 1 0 0,0 1-1 0 0,1-1 0 0 0,-1 0 0 0 0,0 1 0 0 0,0-1 0 0 0,2 0 0 0 0,4 2 157 0 0,-1-1-1 0 0,1 0 0 0 0,0-1 0 0 0,14 0 0 0 0,42-5 507 0 0,67-14 0 0 0,63-22-893 0 0,-71 13-2007 0 0,-103 24 282 0 0,1 0-86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0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26 4607 0 0,'35'-25'15507'0'0,"-40"38"-14702"0"0,0-5-636 0 0,0 0-1 0 0,0-1 0 0 0,-1 1 1 0 0,0-1-1 0 0,0 0 0 0 0,-10 8 1 0 0,-46 34-4 0 0,50-39-125 0 0,-178 117-363 0 0,-29 23-318 0 0,103-52 550 0 0,99-82 4 0 0,1 1 1 0 0,1 0-1 0 0,0 2 1 0 0,-17 27-1 0 0,29-40 53 0 0,1-1 0 0 0,0 0 0 0 0,0 1 0 0 0,-3 10 0 0 0,4-3-20 0 0,5 0 1 0 0,0-4 54 0 0,0 0 0 0 0,1 0 0 0 0,0-1 0 0 0,1 1-1 0 0,-1-1 1 0 0,2 0 0 0 0,-1-1 0 0 0,1 1 0 0 0,0-1 0 0 0,11 7 0 0 0,-7-6 88 0 0,0-1 1 0 0,0 0-1 0 0,1-1 0 0 0,0-1 1 0 0,0 0-1 0 0,0 0 1 0 0,14 2-1 0 0,4-1 141 0 0,0-1 0 0 0,0-2 0 0 0,1-1 0 0 0,-1-1 1 0 0,1-2-1 0 0,30-4 0 0 0,-20 0-15 0 0,0-1 0 0 0,-1-2-1 0 0,0-2 1 0 0,72-28 0 0 0,-89 28-145 0 0,-1-1 0 0 0,-1-1 0 0 0,0-1 0 0 0,0 0 0 0 0,-1-2-1 0 0,-1 0 1 0 0,-1-1 0 0 0,0-1 0 0 0,23-29 0 0 0,-38 42-66 0 0,0 0 1 0 0,0 0-1 0 0,0-1 0 0 0,-1 1 0 0 0,0-1 0 0 0,0 1 1 0 0,0-1-1 0 0,0 0 0 0 0,-1 0 0 0 0,0 0 0 0 0,0 0 1 0 0,0 0-1 0 0,-1 0 0 0 0,1-7 0 0 0,-2 8-18 0 0,1 0-1 0 0,-1 0 0 0 0,0 0 1 0 0,0 1-1 0 0,0-1 0 0 0,0 0 0 0 0,-1 0 1 0 0,1 1-1 0 0,-1-1 0 0 0,0 1 1 0 0,0-1-1 0 0,0 1 0 0 0,-1 0 1 0 0,1 0-1 0 0,-1 0 0 0 0,0 0 1 0 0,0 0-1 0 0,-6-4 0 0 0,5 4-11 0 0,0 1 0 0 0,-1-1-1 0 0,0 1 1 0 0,1-1 0 0 0,-1 1 0 0 0,0 1 0 0 0,0-1-1 0 0,0 1 1 0 0,0 0 0 0 0,0 0 0 0 0,-1 0 0 0 0,-4 0-1 0 0,2 2-13 0 0,-1-1-1 0 0,1 1 0 0 0,0 0 1 0 0,0 1-1 0 0,0 0 0 0 0,0 0 1 0 0,-8 4-1 0 0,0 0 2 0 0,1 2 0 0 0,1 0-1 0 0,-1 0 1 0 0,2 2 0 0 0,-1 0 0 0 0,1 0-1 0 0,-13 14 1 0 0,18-16 21 0 0,0 1 0 0 0,0 0-1 0 0,1 0 1 0 0,1 1 0 0 0,-1 0 0 0 0,2 0 0 0 0,-1 1-1 0 0,1 0 1 0 0,1 0 0 0 0,-4 13 0 0 0,6-17 6 0 0,1 0 0 0 0,0-1 0 0 0,0 1 0 0 0,0 0 0 0 0,1 0 0 0 0,0 0 0 0 0,1 0 0 0 0,-1 0 0 0 0,1 0 0 0 0,1-1 0 0 0,-1 1 0 0 0,1 0 0 0 0,0-1 0 0 0,1 1 0 0 0,0-1 0 0 0,0 0 0 0 0,0 0 0 0 0,7 10 0 0 0,-8-12-200 0 0,1-1 0 0 0,-1 1 1 0 0,1-1-1 0 0,0 0 0 0 0,0 0 0 0 0,0 0 0 0 0,0-1 0 0 0,0 1 1 0 0,1-1-1 0 0,-1 0 0 0 0,1 1 0 0 0,-1-2 0 0 0,1 1 0 0 0,0 0 0 0 0,0-1 1 0 0,0 1-1 0 0,8 0 0 0 0,11-1-6823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0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2 7831 0 0,'-30'0'-790'0'0,"14"-1"2200"0"0,0 0 0 0 0,0 2 0 0 0,0 0 0 0 0,-28 6 0 0 0,40-7-1182 0 0,1 2 0 0 0,-1-1 0 0 0,1 0 1 0 0,-1 0-1 0 0,1 1 0 0 0,0 0 0 0 0,-1 0 0 0 0,1 0 0 0 0,0 0 1 0 0,0 0-1 0 0,1 1 0 0 0,-1-1 0 0 0,0 1 0 0 0,1 0 0 0 0,0 0 0 0 0,-1 0 1 0 0,1 0-1 0 0,0 0 0 0 0,1 0 0 0 0,-1 0 0 0 0,0 1 0 0 0,1-1 1 0 0,0 1-1 0 0,0-1 0 0 0,0 1 0 0 0,-1 4 0 0 0,2-3-156 0 0,0 1-1 0 0,0 0 1 0 0,0 0 0 0 0,0-1-1 0 0,1 1 1 0 0,0 0 0 0 0,0-1-1 0 0,1 1 1 0 0,3 9 0 0 0,4 6 123 0 0,13 22 0 0 0,-17-33-158 0 0,28 44 209 0 0,49 62 0 0 0,-16-26-54 0 0,-66-90-192 0 0,41 61 373 0 0,44 84-1 0 0,-75-125-276 0 0,-1 0 0 0 0,-1 0 0 0 0,-1 1 0 0 0,-1 0 0 0 0,-1 0 0 0 0,0 0 0 0 0,-2 1-1 0 0,0 0 1 0 0,-1 21 0 0 0,-3-26 81 0 0,-1 0-1 0 0,0 0 1 0 0,-2 0-1 0 0,0-1 1 0 0,0 1-1 0 0,-2-1 1 0 0,-11 24-1 0 0,2-11 271 0 0,-2 0-1 0 0,-38 50 1 0 0,36-56-304 0 0,-1-1-1 0 0,-42 36 1 0 0,-54 29-347 0 0,84-66-27 0 0,-20 15-202 0 0,47-33 193 0 0,1 1 0 0 0,-1 0-1 0 0,1 1 1 0 0,0-1 0 0 0,0 1-1 0 0,1-1 1 0 0,-6 10-1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30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576 341 4143 0 0,'-2'-1'6948'0'0,"-4"-4"-6187"0"0,-1 0 0 0 0,1-1 0 0 0,-7-7 0 0 0,12 11-435 0 0,1 1-149 0 0,-1 0 0 0 0,1 0 0 0 0,-1 1 1 0 0,0-1-1 0 0,1 0 0 0 0,-1 0 1 0 0,0 1-1 0 0,1-1 0 0 0,-1 0 0 0 0,0 1 1 0 0,0-1-1 0 0,0 0 0 0 0,0 1 0 0 0,0-1 1 0 0,0 1-1 0 0,1 0 0 0 0,-1-1 1 0 0,0 1-1 0 0,0 0 0 0 0,0 0 0 0 0,0-1 1 0 0,0 1-1 0 0,-2 0 0 0 0,-1 0-90 0 0,0 0-1 0 0,0 0 1 0 0,0 1-1 0 0,1 0 1 0 0,-1-1 0 0 0,0 1-1 0 0,1 0 1 0 0,-1 1-1 0 0,0-1 1 0 0,1 1-1 0 0,-1-1 1 0 0,1 1 0 0 0,0 0-1 0 0,0 0 1 0 0,0 1-1 0 0,0-1 1 0 0,0 1-1 0 0,0-1 1 0 0,0 1-1 0 0,1 0 1 0 0,0 0 0 0 0,-1 0-1 0 0,1 0 1 0 0,0 0-1 0 0,-2 5 1 0 0,3-5-53 0 0,0 0 0 0 0,0 0 0 0 0,0 0 0 0 0,1 0 0 0 0,-1 0 1 0 0,1 0-1 0 0,0 0 0 0 0,0 0 0 0 0,0 0 0 0 0,0 0 0 0 0,0 0 0 0 0,0 0 0 0 0,1 0 1 0 0,0 0-1 0 0,-1 0 0 0 0,1 0 0 0 0,0-1 0 0 0,1 1 0 0 0,-1 0 0 0 0,0 0 0 0 0,1-1 1 0 0,-1 1-1 0 0,1-1 0 0 0,0 1 0 0 0,3 2 0 0 0,-1-1 30 0 0,-1-1 0 0 0,1 0 0 0 0,0 0 0 0 0,0 0 0 0 0,1 0 0 0 0,-1-1 0 0 0,1 1 1 0 0,-1-1-1 0 0,1-1 0 0 0,0 1 0 0 0,0 0 0 0 0,-1-1 0 0 0,1 0 0 0 0,6 0 0 0 0,21 0 209 0 0,1-2 0 0 0,0-1 1 0 0,0-1-1 0 0,46-12 0 0 0,-34 6 12 0 0,63-4 0 0 0,-83 12-266 0 0,-13 0 4 0 0,0 0 0 0 0,0 1 0 0 0,23 3-1 0 0,-32-4 32 0 0,3-1-60 0 0,-1 0 1 0 0,0-1-1 0 0,0 0 0 0 0,-1 0 1 0 0,1 0-1 0 0,0-1 1 0 0,-1 1-1 0 0,0-1 0 0 0,0 0 1 0 0,0-1-1 0 0,0 1 1 0 0,3-7-1 0 0,0-1 19 0 0,0 0 0 0 0,-1 0-1 0 0,5-18 1 0 0,-4 12 17 0 0,-2 3-107 0 0,-1 0 1 0 0,0 0 0 0 0,0 0-1 0 0,-2 0 1 0 0,2-21 0 0 0,-4 24-30 0 0,0 1 0 0 0,0 0 0 0 0,-1-1-1 0 0,-1 1 1 0 0,0 0 0 0 0,0 0 0 0 0,-8-21 0 0 0,8 28 83 0 0,0 1-1 0 0,0-1 0 0 0,0 0 1 0 0,-1 1-1 0 0,1 0 1 0 0,-1 0-1 0 0,0-1 0 0 0,0 1 1 0 0,0 1-1 0 0,0-1 1 0 0,0 0-1 0 0,-1 1 1 0 0,1 0-1 0 0,-1 0 0 0 0,0 0 1 0 0,0 0-1 0 0,0 0 1 0 0,0 1-1 0 0,0 0 0 0 0,0 0 1 0 0,0 0-1 0 0,0 0 1 0 0,-6 0-1 0 0,-6 0-72 0 0,-1 1-1 0 0,1 0 1 0 0,0 1 0 0 0,-29 6-1 0 0,2 2 91 0 0,0 3-1 0 0,0 1 1 0 0,1 1 0 0 0,-65 34-1 0 0,44-14-4 0 0,2 3 1 0 0,-63 51-1 0 0,112-80 11 0 0,-69 53-44 0 0,-114 112 0 0 0,185-163 48 0 0,1 0 0 0 0,0 1 0 0 0,1 1 0 0 0,0-1 1 0 0,1 1-1 0 0,0 1 0 0 0,-7 19 0 0 0,12-27 25 0 0,0 1-1 0 0,0 0 1 0 0,1 0 0 0 0,0-1 0 0 0,0 1-1 0 0,0 0 1 0 0,1 0 0 0 0,0 0 0 0 0,0 0-1 0 0,0 0 1 0 0,1 0 0 0 0,0 0 0 0 0,0 0 0 0 0,1 0-1 0 0,-1 0 1 0 0,1-1 0 0 0,0 1 0 0 0,1-1-1 0 0,5 10 1 0 0,0-3 80 0 0,1-1-1 0 0,0 0 1 0 0,0 0 0 0 0,1-1-1 0 0,1 0 1 0 0,0-1 0 0 0,0-1-1 0 0,1 1 1 0 0,21 10 0 0 0,-15-10 8 0 0,1-1 1 0 0,0-1-1 0 0,0-1 1 0 0,0-1-1 0 0,1 0 1 0 0,22 1-1 0 0,-2-2 86 0 0,1-2 0 0 0,47-4 1 0 0,75-14 244 0 0,-156 15-431 0 0,133-18 404 0 0,-115 14-346 0 0,-2 1-246 0 0,0-1-1 0 0,45-17 0 0 0,-56 18-81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63 2303 0 0,'-1'2'167'0'0,"-3"0"-57"0"0,-1 0 0 0 0,1 1 0 0 0,0-1 0 0 0,-1-1 0 0 0,-5 3 0 0 0,-41 15 21287 0 0,67-17-21247 0 0,1-1-1 0 0,-1-1 0 0 0,0 0 1 0 0,0-2-1 0 0,1 0 1 0 0,16-4-1 0 0,97-32-46 0 0,-1 1-32 0 0,-103 31 33 0 0,17-3-2924 0 0,-45 20-1325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3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16 1839 0 0,'0'0'83'0'0,"3"-1"-6"0"0,19-3 1765 0 0,14-6 13275 0 0,-38 10-15014 0 0,0 1-1 0 0,0 0 1 0 0,0 0-1 0 0,0 0 1 0 0,0 0 0 0 0,0 0-1 0 0,1 1 1 0 0,-4 2-1 0 0,1-1 47 0 0,-64 53 651 0 0,37-29-723 0 0,-36 23-1 0 0,-62 32-188 0 0,65-39-167 0 0,-54 33 30 0 0,-35 29 249 0 0,141-95 0 0 0,4-4 0 0 0,1 0 0 0 0,1 1 0 0 0,0 0 0 0 0,-9 13 0 0 0,14-19 0 0 0,-4 8 0 0 0,5-6 0 0 0,-1 6 0 0 0,9 11 0 0 0,-5-15 31 0 0,0-1 0 0 0,0 1 0 0 0,1-1 0 0 0,-1 0 0 0 0,1 0 0 0 0,0 0 0 0 0,0 0 0 0 0,1-1 0 0 0,-1 1 0 0 0,1-1 0 0 0,-1 0 0 0 0,1-1 0 0 0,10 5 0 0 0,4-1 161 0 0,0 0 1 0 0,31 5-1 0 0,-2 0 189 0 0,-13-3-68 0 0,1-1 0 0 0,0-2-1 0 0,0-2 1 0 0,49-1 0 0 0,145-19 449 0 0,-171 11-677 0 0,-27 2-56 0 0,0-1 0 0 0,0-2 1 0 0,55-20-1 0 0,-79 25-29 0 0,-2-1 0 0 0,0 1 0 0 0,0-1 0 0 0,0 0 0 0 0,0-1 0 0 0,6-4 0 0 0,-10 6-2 0 0,0 1 0 0 0,0 0 0 0 0,0 0 0 0 0,0-1 0 0 0,0 1 0 0 0,-1-1-1 0 0,1 0 1 0 0,0 1 0 0 0,-1-1 0 0 0,0 0 0 0 0,1 0 0 0 0,-1 0 0 0 0,2-3 0 0 0,4-8-22 0 0,-4 10-6 0 0,-1 0 0 0 0,1 0 0 0 0,-1 0 1 0 0,0-1-1 0 0,-1 1 0 0 0,1-1 0 0 0,0 1 0 0 0,-1-1 1 0 0,0 0-1 0 0,0 1 0 0 0,0-1 0 0 0,0 0 0 0 0,-1 0 1 0 0,1 0-1 0 0,-1 1 0 0 0,0-6 0 0 0,-2 3-37 0 0,2-1 28 0 0,-1 0 0 0 0,-1 1-1 0 0,0-1 1 0 0,1 0 0 0 0,-2 1 0 0 0,1 0 0 0 0,-1-1 0 0 0,0 1 0 0 0,0 0 0 0 0,-1 1 0 0 0,-7-10 0 0 0,8 12 13 0 0,0 0 0 0 0,0 0 0 0 0,0 0 0 0 0,-1 0 0 0 0,1 1 0 0 0,-1-1 0 0 0,0 1 0 0 0,1 0 0 0 0,-1 0 0 0 0,0 1 0 0 0,0-1 0 0 0,-1 1 0 0 0,1-1 0 0 0,0 1 0 0 0,0 1 0 0 0,-1-1 0 0 0,1 1 0 0 0,0-1 0 0 0,-1 1 0 0 0,-7 1-1 0 0,-2 1 22 0 0,-1 0-1 0 0,1 1 0 0 0,0 1 0 0 0,0 0 0 0 0,1 1 0 0 0,-1 0 1 0 0,1 1-1 0 0,-16 9 0 0 0,11-4 0 0 0,1 0 1 0 0,1 1-1 0 0,0 1 1 0 0,1 1 0 0 0,-19 19-1 0 0,29-26 35 0 0,-1 0 0 0 0,1 0 0 0 0,0 0 0 0 0,1 0 0 0 0,0 1 0 0 0,0 0 0 0 0,0 0 0 0 0,-3 13-1 0 0,6-16-10 0 0,0 0 0 0 0,0-1 0 0 0,0 1 0 0 0,1 0 0 0 0,0 0 0 0 0,0 0 0 0 0,0-1 0 0 0,0 1 0 0 0,1 0 0 0 0,0 0-1 0 0,0-1 1 0 0,0 1 0 0 0,1 0 0 0 0,0-1 0 0 0,-1 0 0 0 0,1 1 0 0 0,3 3 0 0 0,3 4 37 0 0,0-1 1 0 0,1-1 0 0 0,1 0-1 0 0,-1 0 1 0 0,2-1 0 0 0,-1 0-1 0 0,1 0 1 0 0,0-2 0 0 0,18 10-1 0 0,-14-9-3485 0 0,30 12 0 0 0,-23-14-3793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3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70 2303 0 0,'35'-22'202'0'0,"-27"17"539"0"0,0-1 0 0 0,1 2-1 0 0,0-1 1 0 0,13-5 0 0 0,35-7 9649 0 0,-59 19-9923 0 0,-16 14 21 0 0,0-1 0 0 0,-26 15 0 0 0,-10 8-275 0 0,-11 7-127 0 0,-13 11-92 0 0,21-8 3 0 0,-80 88-1 0 0,115-112 17 0 0,2 2-1 0 0,1 1 0 0 0,1 0 1 0 0,1 1-1 0 0,1 1 1 0 0,-13 36-1 0 0,22-48 133 0 0,2 1 0 0 0,-1 0 0 0 0,2 0 0 0 0,1 0 0 0 0,0 1 0 0 0,0 35 0 0 0,3-46-41 0 0,0-1 1 0 0,1 1-1 0 0,0-1 1 0 0,0 1-1 0 0,1-1 1 0 0,0 0-1 0 0,0 0 0 0 0,1 0 1 0 0,0 0-1 0 0,0 0 1 0 0,0 0-1 0 0,1-1 1 0 0,0 1-1 0 0,1-1 1 0 0,-1 0-1 0 0,1-1 1 0 0,0 1-1 0 0,1-1 1 0 0,10 9-1 0 0,-8-9-49 0 0,0 0 0 0 0,0-1 0 0 0,1 0 0 0 0,-1 0 0 0 0,1-1-1 0 0,0 0 1 0 0,0-1 0 0 0,0 0 0 0 0,0 0 0 0 0,18 1 0 0 0,-9-3-904 0 0,1 0 0 0 0,-1-2 1 0 0,0 0-1 0 0,28-7 0 0 0,-28 5-839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4:1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2759 0 0,'0'0'7064'0'0,"2"1"-6984"0"0,-1 0-54 0 0,0 0-1 0 0,1 0 1 0 0,-1 0-1 0 0,0 0 1 0 0,0 0-1 0 0,0 0 1 0 0,0 1-1 0 0,0-1 1 0 0,1 2-1 0 0,-2-1 184 0 0,0 10 18 0 0,-2 23 212 0 0,-1-16-181 0 0,1 33 0 0 0,2-39-227 0 0,0-9-18 0 0,4 11 29 0 0,1 6 68 0 0,2 0-21 0 0,-6-17-76 0 0,2 15 27 0 0,-3-9-39 0 0,-1-1-1 0 0,0 1 0 0 0,0-1 1 0 0,-1 0-1 0 0,0 0 0 0 0,0 0 1 0 0,-8 17-1 0 0,-2 9 61 0 0,2-7-61 0 0,6-19 0 0 0,0 0 0 0 0,1 1 0 0 0,1 0 0 0 0,-3 14 0 0 0,3-18 15 0 0,0 18 34 0 0,2-22-27 0 0,0 0 1 0 0,0 0-1 0 0,1 0 0 0 0,-1 0 0 0 0,0 0 0 0 0,1 0 0 0 0,-1 0 1 0 0,1 0-1 0 0,0 0 0 0 0,0 0 0 0 0,0-1 0 0 0,0 1 0 0 0,0 0 1 0 0,2 2-1 0 0,0 1 91 0 0,9 22 233 0 0,4 12 222 0 0,-10-15-568 0 0,-2 0 0 0 0,0 1 0 0 0,-1-1 0 0 0,-1 50 0 0 0,-2-38 11 0 0,0-14 16 0 0,4 24-1 0 0,0-24-26 0 0,3 15 64 0 0,-3-20-38 0 0,2 33-1 0 0,-9 44 42 0 0,3-55-57 0 0,0-18-10 0 0,-9 110 0 0 0,9-111 28 0 0,1 1-1 0 0,7 35 1 0 0,-3-27 22 0 0,-2-16-13 0 0,-1-1 1 0 0,0 1 0 0 0,-1-1 0 0 0,0 1 0 0 0,-2 22 0 0 0,0-30-38 0 0,1 0 0 0 0,-1 0 0 0 0,1 0 0 0 0,1 7 0 0 0,1 16 0 0 0,-2-10 0 0 0,-2-1 0 0 0,0 0 0 0 0,-6 22 0 0 0,-3 21 0 0 0,9-50 0 0 0,1 10 11 0 0,0-18 48 0 0,7 20 337 0 0,-6-21-326 0 0,2 4-51 0 0,0 0 0 0 0,-1-1 0 0 0,1 1 0 0 0,-1 0 1 0 0,0 0-1 0 0,-1 0 0 0 0,1 0 0 0 0,-1 0 0 0 0,0 0 0 0 0,-1 9 0 0 0,-1 36 6 0 0,2-48 28 0 0,0 11 91 0 0,0-4-128 0 0,2 6 9 0 0,3 22 14 0 0,-5-26-39 0 0,0-1 0 0 0,-2 0 12 0 0,0 6 82 0 0,-1-1-64 0 0,-6 13-30 0 0,-9 18 0 0 0,14-31 8 0 0,4-13 4 0 0,0-1 1006 0 0,1 1-916 0 0,3 3-72 0 0,1 5 57 0 0,1 22-40 0 0,-3-21-47 0 0,-2-4 0 0 0,0 0 0 0 0,0 0 0 0 0,-1-1 0 0 0,0 13 0 0 0,0-10 0 0 0,0 0 0 0 0,-2 2 0 0 0,-5 27 0 0 0,5-35 0 0 0,2 16 50 0 0,0-13-29 0 0,0-4 44 0 0,1 0-11 0 0,1 4-32 0 0,-1-3 26 0 0,2 3-25 0 0,-3-5 9 0 0,2 9-132 0 0,-2-2-91 0 0,-7 32 87 0 0,5-31 104 0 0,3-1 0 0 0,2 1 0 0 0,0-1-16 0 0,-3-7-61 0 0,1 0-12 0 0,-1-1 83 0 0,1 0 0 0 0,-1 1 0 0 0,1-1 1 0 0,-1 0-1 0 0,0 1 0 0 0,1-1 0 0 0,-1 0 0 0 0,0 1 0 0 0,1-1 0 0 0,-1 1 0 0 0,0-1 0 0 0,1 1 0 0 0,-1-1 0 0 0,0 1 0 0 0,0-1 0 0 0,1 1 0 0 0,-1-1 0 0 0,0 2 0 0 0,5 8-101 0 0,0-4 67 0 0,-4-5-94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3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1 10135 0 0,'0'0'6816'0'0,"-2"0"-6245"0"0,-73 34 8 0 0,2 2 1 0 0,1 4-1 0 0,-98 72 0 0 0,60-40-631 0 0,59-40 10 0 0,-86 71 0 0 0,121-89 41 0 0,-1 0-2 0 0,1 2-1 0 0,-15 17 0 0 0,19-18-5 0 0,1 0-1 0 0,0 0 1 0 0,1 1-1 0 0,1 1 1 0 0,-8 18 0 0 0,15-31 38 0 0,0 0 1 0 0,1 0 0 0 0,0 0-1 0 0,0 0 1 0 0,0 0 0 0 0,1 1-1 0 0,-1-1 1 0 0,1 0 0 0 0,0 1-1 0 0,0-1 1 0 0,0 0 0 0 0,1 1-1 0 0,0-1 1 0 0,-1 0 0 0 0,2 0-1 0 0,-1 1 1 0 0,0-1 0 0 0,1 0-1 0 0,0 0 1 0 0,0 0 0 0 0,0-1-1 0 0,0 1 1 0 0,1 0 0 0 0,-1-1 0 0 0,1 0-1 0 0,0 1 1 0 0,0-1 0 0 0,4 3-1 0 0,1 0 140 0 0,0 0 0 0 0,1 0 1 0 0,0-1-1 0 0,0 0 0 0 0,1 0 0 0 0,-1-1 0 0 0,19 5 0 0 0,-2-2 311 0 0,49 5-1 0 0,25-2 94 0 0,0-5 1 0 0,137-11-1 0 0,-211 4-479 0 0,10 0 56 0 0,44-9 1 0 0,-68 8-132 0 0,0 0 0 0 0,-1-1 1 0 0,1 0-1 0 0,-1-1 0 0 0,1 0 1 0 0,-1-1-1 0 0,15-10 0 0 0,-8 3-8 0 0,-1-1 0 0 0,0 0-1 0 0,-1-2 1 0 0,0 0 0 0 0,-2-1-1 0 0,0 0 1 0 0,0-1 0 0 0,-2-1-1 0 0,0 0 1 0 0,-1-1 0 0 0,-1 0-1 0 0,10-31 1 0 0,-19 48-30 0 0,0 0 0 0 0,-1 0 0 0 0,0-1 0 0 0,0 1 0 0 0,0 0 0 0 0,0-1 0 0 0,0 1 0 0 0,0 0 0 0 0,-1 0 0 0 0,0 0 0 0 0,1-1 0 0 0,-1 1 0 0 0,-1 0 0 0 0,1 0 0 0 0,0 0 0 0 0,-1 0 0 0 0,1 0 0 0 0,-1 1 0 0 0,0-1 0 0 0,0 0 0 0 0,0 1 1 0 0,0-1-1 0 0,-1 1 0 0 0,1 0 0 0 0,0 0 0 0 0,-1 0 0 0 0,0 0 0 0 0,1 0 0 0 0,-1 1 0 0 0,0-1 0 0 0,0 1 0 0 0,0-1 0 0 0,0 1 0 0 0,0 0 0 0 0,0 0 0 0 0,-1 1 0 0 0,-4-2 0 0 0,-45 3-284 0 0,0 1 0 0 0,0 3 0 0 0,-72 15 0 0 0,95-14 277 0 0,1 1 0 0 0,0 1-1 0 0,0 1 1 0 0,-49 24 0 0 0,76-32 28 0 0,0 1 0 0 0,-1-1 0 0 0,1 1-1 0 0,0 0 1 0 0,-1 0 0 0 0,1-1 0 0 0,0 1 0 0 0,0 1-1 0 0,1-1 1 0 0,-1 0 0 0 0,0 0 0 0 0,1 1 0 0 0,-1-1 0 0 0,1 1-1 0 0,-2 4 1 0 0,2-3 5 0 0,0 0 0 0 0,0 0 0 0 0,1 0-1 0 0,-1 0 1 0 0,1 1 0 0 0,0-1 0 0 0,0 0 0 0 0,0 0-1 0 0,2 7 1 0 0,2 3 16 0 0,0-1 0 0 0,0 0 1 0 0,1 0-1 0 0,1-1 0 0 0,9 16 0 0 0,-4-11 32 0 0,-1 0-1 0 0,2-1 1 0 0,0-1-1 0 0,21 21 1 0 0,-25-28-75 0 0,1-1 0 0 0,-1 0 1 0 0,1 0-1 0 0,0-1 0 0 0,1 0 0 0 0,-1-1 0 0 0,1 0 0 0 0,0 0 1 0 0,16 4-1 0 0,-12-7-477 0 0,-1 0 0 0 0,0-1 0 0 0,1 0 1 0 0,-1-2-1 0 0,0 1 0 0 0,1-1 0 0 0,-1-1 0 0 0,0-1 1 0 0,25-7-1 0 0,0-4-6366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3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 9215 0 0,'-12'-3'320'0'0,"8"2"-241"0"0,0 0 0 0 0,0 0-1 0 0,1 0 1 0 0,-1 1 0 0 0,0-1-1 0 0,0 1 1 0 0,0 0 0 0 0,1 1-1 0 0,-1-1 1 0 0,-9 2 3753 0 0,13 4-3538 0 0,1 0 0 0 0,0 0 1 0 0,0 0-1 0 0,1-1 0 0 0,-1 1 0 0 0,1 0 1 0 0,0-1-1 0 0,1 0 0 0 0,-1 1 0 0 0,5 6 1 0 0,6 7 35 0 0,20 23 0 0 0,-19-25 66 0 0,9 10-137 0 0,0-1 0 0 0,1-2 0 0 0,2 0 0 0 0,0-1 0 0 0,45 28 0 0 0,120 63 1022 0 0,-189-112-1261 0 0,45 28 687 0 0,65 55 0 0 0,-99-73-599 0 0,0 1 0 0 0,-1 0 0 0 0,0 0 0 0 0,-1 1 0 0 0,-1 1 0 0 0,0 0-1 0 0,-1 1 1 0 0,13 30 0 0 0,-16-32-87 0 0,-2-1 0 0 0,0 1 0 0 0,0 0 0 0 0,-1 1 0 0 0,-1-1 0 0 0,0 0 0 0 0,-1 1 0 0 0,-1-1 0 0 0,0 1-1 0 0,-1-1 1 0 0,-1 1 0 0 0,0-1 0 0 0,0 0 0 0 0,-2 0 0 0 0,0 0 0 0 0,0 0 0 0 0,-2 0 0 0 0,1-1 0 0 0,-10 15 0 0 0,1-5 39 0 0,-1-2 0 0 0,-1 1 0 0 0,-1-2 0 0 0,0 0 1 0 0,-2-1-1 0 0,0-1 0 0 0,-1-1 0 0 0,-26 17 0 0 0,-120 70 96 0 0,16-12-150 0 0,102-62-81 0 0,-24 21-508 0 0,70-50 487 0 0,31-4-5035 0 0,-17-1 582 0 0,1-4-1651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3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58 7367 0 0,'-42'-2'12415'0'0,"54"-6"-10760"0"0,23-10-1847 0 0,-17 12 449 0 0,0 0 1 0 0,1 1-1 0 0,0 1 1 0 0,0 0-1 0 0,0 2 1 0 0,36 0-1 0 0,-47 2-206 0 0,-1 1 1 0 0,0 0-1 0 0,1 0 0 0 0,-1 1 1 0 0,0 0-1 0 0,0 0 0 0 0,0 0 0 0 0,0 1 1 0 0,0 0-1 0 0,-1 1 0 0 0,1 0 1 0 0,-1 0-1 0 0,0 0 0 0 0,0 1 1 0 0,-1-1-1 0 0,8 8 0 0 0,-7-4-35 0 0,-1 4-16 0 0,-2 6 0 0 0,-5-13 0 0 0,1-2 0 0 0,-1 3 0 0 0,-1-1 0 0 0,1 0 0 0 0,-1 1 0 0 0,0-1 0 0 0,0 0 0 0 0,0 0 0 0 0,-1-1 0 0 0,1 1 0 0 0,-1-1 0 0 0,-1 1 0 0 0,1-1 0 0 0,0-1 0 0 0,-8 6 0 0 0,-7 3 0 0 0,0 0 0 0 0,-24 9 0 0 0,-132 46 0 0 0,174-67 0 0 0,-26 11 0 0 0,40-14 0 0 0,0 0 0 0 0,-1 1 0 0 0,1 1 0 0 0,0 0 0 0 0,0 1 0 0 0,0 1 0 0 0,0 0 0 0 0,0 0 0 0 0,14 4 0 0 0,-24-4 0 0 0,27 5 0 0 0,1 2 0 0 0,-1 1 0 0 0,54 26 0 0 0,-72-29 0 0 0,0 3 11 0 0,8 6 54 0 0,-18-13-6 0 0,0 14 31 0 0,-2-14-84 0 0,1 0 0 0 0,-1 1 0 0 0,0-1 0 0 0,0 0 0 0 0,0 1 0 0 0,0-1 0 0 0,0 0 0 0 0,0 1 0 0 0,-1 3 0 0 0,-3 2 27 0 0,1 0 0 0 0,-1 0 0 0 0,0-1 0 0 0,-1 1 0 0 0,0-1 0 0 0,0 0 0 0 0,0 0 0 0 0,-1-1 0 0 0,0 1 0 0 0,-1-1 0 0 0,1-1 0 0 0,-14 10 0 0 0,6-5-21 0 0,-1-1-1 0 0,-1-1 1 0 0,1 0 0 0 0,-1-1-1 0 0,-24 7 1 0 0,7-6-11 0 0,-49 5-1 0 0,11-2-12 0 0,69-10-80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3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91 9215 0 0,'0'0'707'0'0,"-2"0"-464"0"0,-10 5 1298 0 0,12-5-1452 0 0,0 0 0 0 0,0 0 0 0 0,-1 1 1 0 0,1-1-1 0 0,0 0 0 0 0,0 0 0 0 0,0 0 0 0 0,0 0 0 0 0,0 1 0 0 0,0-1 0 0 0,0 0 1 0 0,0 0-1 0 0,0 0 0 0 0,0 1 0 0 0,0-1 0 0 0,0 0 0 0 0,0 0 0 0 0,0 0 0 0 0,0 0 0 0 0,0 1 1 0 0,0-1-1 0 0,0 0 0 0 0,0 0 0 0 0,0 0 0 0 0,0 1 0 0 0,0-1 0 0 0,0 0 0 0 0,0 0 0 0 0,0 0 1 0 0,0 1-1 0 0,12 8 2955 0 0,-11-8-3811 0 0,7 4 976 0 0,1 0-1 0 0,0 0 1 0 0,-1-1 0 0 0,2 0 0 0 0,-1-1-1 0 0,0 0 1 0 0,1-1 0 0 0,-1 1 0 0 0,11 0-1 0 0,14 0 454 0 0,40 0-1 0 0,-59-3-552 0 0,90-3 1311 0 0,155-25 0 0 0,-83 6-590 0 0,133-19 197 0 0,10 0-267 0 0,-5 23-372 0 0,-180 16-3460 0 0,-144 10 1008 0 0,-1-1 668 0 0,-1-2-39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36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42 1375 0 0,'0'0'12256'0'0,"3"0"-11450"0"0,68-3 1781 0 0,79-14 0 0 0,5-1-647 0 0,-120 15-1518 0 0,-1 3 0 0 0,52 5-1 0 0,-78-4-400 0 0,-1 0-1 0 0,1 1 0 0 0,-1-1 0 0 0,0 2 1 0 0,9 2-1 0 0,-14-3 112 0 0,0 8 146 0 0,-2-9-268 0 0,0 0 0 0 0,0 0 0 0 0,1 0 0 0 0,-1 0 0 0 0,0 0 0 0 0,0 0 0 0 0,0 0 0 0 0,0 1 1 0 0,0-1-1 0 0,0 0 0 0 0,-1 0 0 0 0,1 0 0 0 0,0 0 0 0 0,-1 2 0 0 0,-2 2 6 0 0,0 1 0 0 0,-1-1-1 0 0,0 0 1 0 0,1 0 0 0 0,-2 0-1 0 0,1-1 1 0 0,0 1 0 0 0,-7 4-1 0 0,-44 30 87 0 0,50-35-101 0 0,-28 16-28 0 0,-1-1 0 0 0,-60 25-1 0 0,-77 16-108 0 0,88-32 98 0 0,66-21-59 0 0,-19 10-1 0 0,5-1-110 0 0,28-15 114 0 0,3-1-36 0 0,-1 0 102 0 0,1 0 0 0 0,-1 1 1 0 0,1-1-1 0 0,-1 0 1 0 0,1 1-1 0 0,0-1 1 0 0,-1 0-1 0 0,1 1 0 0 0,-1-1 1 0 0,1 0-1 0 0,0 1 1 0 0,0-1-1 0 0,-1 1 1 0 0,1-1-1 0 0,0 0 0 0 0,0 1 1 0 0,-1-1-1 0 0,1 1 1 0 0,0-1-1 0 0,0 2 0 0 0,120 2 26 0 0,0 0 355 0 0,-71 2-268 0 0,-2 2 1 0 0,1 1-1 0 0,-1 3 0 0 0,85 34 1 0 0,-117-38-22 0 0,-12-6 53 0 0,8 8 412 0 0,-13-7-314 0 0,-2 4-128 0 0,0-1 0 0 0,-1 0 0 0 0,0 0 0 0 0,0-1 0 0 0,0 1 0 0 0,-1-1 1 0 0,0 0-1 0 0,0-1 0 0 0,0 1 0 0 0,-8 3 0 0 0,-73 36 248 0 0,86-44-335 0 0,-46 21-3 0 0,-2-2-1 0 0,-1-2 0 0 0,-56 11 1 0 0,98-27-20 0 0,-107 18-272 0 0,103-18 277 0 0,0-1 1 0 0,0 0 0 0 0,1 0-1 0 0,-1-1 1 0 0,0-1-1 0 0,0 0 1 0 0,-19-6-1 0 0,29 7-3 0 0,0 0 0 0 0,0 0 0 0 0,0 0-1 0 0,0 0 1 0 0,0 0 0 0 0,0-1-1 0 0,0 1 1 0 0,0-1 0 0 0,1 1 0 0 0,-1-1-1 0 0,0 0 1 0 0,1 1 0 0 0,-3-5-1 0 0,3 5-35 0 0,1 0 0 0 0,-1 0 0 0 0,1-1-1 0 0,0 1 1 0 0,-1 0 0 0 0,1 0 0 0 0,0-1-1 0 0,0 1 1 0 0,0 0 0 0 0,0 0-1 0 0,0-1 1 0 0,0 1 0 0 0,0 0 0 0 0,0-1-1 0 0,0 1 1 0 0,0 0 0 0 0,1 0 0 0 0,-1 0-1 0 0,1-1 1 0 0,-1 1 0 0 0,1 0 0 0 0,-1 0-1 0 0,1 0 1 0 0,0 0 0 0 0,0 0 0 0 0,-1 0-1 0 0,1 0 1 0 0,0 0 0 0 0,0 0-1 0 0,1-1 1 0 0,5-5-455 0 0,-5 5-37 0 0,1 1-10 0 0,6-2-727 0 0,0 1 0 0 0,0-1-1 0 0,15 0 1 0 0,-5 2-329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3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18 11975 0 0,'0'0'923'0'0,"2"-1"-602"0"0,13-6-506 0 0,-10 5 1500 0 0,1 0-1 0 0,-1 1 0 0 0,0 0 1 0 0,0 0-1 0 0,10-1 1 0 0,-14 2-1254 0 0,0 0 1 0 0,-1 0-1 0 0,1 1 1 0 0,0-1 0 0 0,-1 0-1 0 0,1 0 1 0 0,-1 1 0 0 0,1-1-1 0 0,0 1 1 0 0,-1-1 0 0 0,1 1-1 0 0,-1-1 1 0 0,1 0 0 0 0,-1 1-1 0 0,1 0 1 0 0,-1-1 0 0 0,0 1-1 0 0,1-1 1 0 0,-1 1 0 0 0,0 0-1 0 0,1 0 1 0 0,0 1 108 0 0,2 3-79 0 0,0 0-1 0 0,-1 1 1 0 0,0 0 0 0 0,0-1-1 0 0,0 1 1 0 0,0 0 0 0 0,-1 0-1 0 0,0 0 1 0 0,0 0 0 0 0,-1 0-1 0 0,0 0 1 0 0,0 1 0 0 0,0-1-1 0 0,-2 10 1 0 0,-3 9 96 0 0,0-1 0 0 0,-11 28 0 0 0,-17 42 160 0 0,-5-1-1 0 0,-54 96 0 0 0,74-157-350 0 0,-23 47-81 0 0,38-71-37 0 0,-1 1 0 0 0,2-1-1 0 0,-1 1 1 0 0,1 0-1 0 0,0 0 1 0 0,1 0 0 0 0,-1 10-1 0 0,3-14-1080 0 0,7 6-342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37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0,'0'0'1040'0'0,"0"3"-449"0"0,0 18 5786 0 0,0 19-945 0 0,2-2-5855 0 0,-2-35 78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3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11687 0 0,'0'0'5364'0'0,"2"0"-4496"0"0,28 2 345 0 0,0-1-1 0 0,1-1 0 0 0,30-5 1 0 0,1 0-288 0 0,237-16 964 0 0,-75 1-1763 0 0,-150 11-676 0 0,-56 10 537 0 0,-1 1-5395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8:3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7367 0 0,'-55'31'1323'0'0,"20"-10"11513"0"0,48-17-10940 0 0,8-1-1418 0 0,1-1 1 0 0,0-1-1 0 0,-1 0 1 0 0,40-5-1 0 0,-22 1-253 0 0,193-3 307 0 0,-155 3-715 0 0,32 0-538 0 0,-36-5-3348 0 0,-51 4-3874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1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15 9151 0 0,'0'0'2500'0'0,"3"0"-1670"0"0,27-12 1054 0 0,-28 11-935 0 0,13 1 224 0 0,-15-1-1102 0 0,0 1 0 0 0,0 0 0 0 0,1 0-1 0 0,-1 0 1 0 0,0 0 0 0 0,1 0 0 0 0,-1 0-1 0 0,0 0 1 0 0,1 0 0 0 0,-1-1 0 0 0,0 1-1 0 0,1 0 1 0 0,-1 0 0 0 0,0 0 0 0 0,1 1-1 0 0,-1-1 1 0 0,0 0 0 0 0,1 0 0 0 0,-1 0-1 0 0,0 0 1 0 0,1 0 0 0 0,-1 0 0 0 0,0 0-1 0 0,0 0 1 0 0,1 1 0 0 0,-1-1 0 0 0,0 0-1 0 0,0 0 1 0 0,1 0 0 0 0,-1 1 0 0 0,0-1-1 0 0,0 0 1 0 0,1 0 0 0 0,-1 1 0 0 0,0-1-1 0 0,0 0 1 0 0,0 1 0 0 0,0-1 0 0 0,1 0-1 0 0,-1 1 1 0 0,0 1 6 0 0,1-1 0 0 0,-1 1 0 0 0,0 0 0 0 0,0 0 0 0 0,1 0 0 0 0,-1 0-1 0 0,-1 0 1 0 0,1 2 0 0 0,-1 2-54 0 0,0-1 0 0 0,0 0-1 0 0,0 0 1 0 0,-1 0 0 0 0,0 0-1 0 0,-2 6 1 0 0,-2-2 4 0 0,1 1 16 0 0,0-1-22 0 0,4-7-1 0 0,3-6-466 0 0,-1 0 362 0 0,8-31 39 0 0,-7 26 57 0 0,-1 7 1192 0 0,-2 4-1134 0 0,-8 9-43 0 0,0 0 0 0 0,0 0 0 0 0,-1-1 1 0 0,-1 0-1 0 0,1-1 0 0 0,-19 12 1 0 0,23-16-15 0 0,5-4-131 0 0,2-3-190 0 0,4-2 197 0 0,14-15-5111 0 0,-10 12 3483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4:1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3223 0 0,'-2'0'560'0'0,"-9"-1"2095"0"0,-1 0 7825 0 0,12 1-10434 0 0,-1 0 0 0 0,1 0 0 0 0,0 0 0 0 0,-1 0 0 0 0,1 1 1 0 0,-1-1-1 0 0,1 0 0 0 0,0 0 0 0 0,-1 1 0 0 0,1-1 0 0 0,0 0 0 0 0,-1 0 0 0 0,1 1 0 0 0,0-1 1 0 0,-1 0-1 0 0,1 1 0 0 0,0-1 0 0 0,-2 3 2277 0 0,20-6-1598 0 0,28-8-1 0 0,13-2 11 0 0,5 7-608 0 0,-47 5-91 0 0,-1 0 0 0 0,0-1 0 0 0,0-1 1 0 0,0 0-1 0 0,22-8 0 0 0,22-18 45 0 0,-40 18-35 0 0,0 1 1 0 0,1 1-1 0 0,29-8 1 0 0,-48 16-19 0 0,-3 4-76 0 0,-9 36-191 0 0,10-36 143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1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259 190 6911 0 0,'3'-1'528'0'0,"17"-8"933"0"0,0-2-1 0 0,28-18 1 0 0,-8 4 2929 0 0,-34 21 215 0 0,-17 9-3785 0 0,-20 11-1134 0 0,-36 30 332 0 0,3 2-1 0 0,-66 65 1 0 0,119-102-14 0 0,1 0 0 0 0,1 1 0 0 0,0 0 0 0 0,0 0 0 0 0,1 1 0 0 0,1 0 0 0 0,-8 20 0 0 0,12-26-7 0 0,0 0 1 0 0,1 1 0 0 0,0-1-1 0 0,0 1 1 0 0,1 0 0 0 0,0-1-1 0 0,0 1 1 0 0,1 0 0 0 0,0 0-1 0 0,1-1 1 0 0,-1 1 0 0 0,2 0-1 0 0,-1-1 1 0 0,1 1 0 0 0,0 0 0 0 0,4 7-1 0 0,-5-11 5 0 0,1-1-1 0 0,0 1 1 0 0,0-1-1 0 0,0 0 1 0 0,0 1-1 0 0,1-1 1 0 0,-1-1 0 0 0,1 1-1 0 0,0 0 1 0 0,0-1-1 0 0,0 1 1 0 0,0-1-1 0 0,0 0 1 0 0,5 3-1 0 0,-2-3 19 0 0,0 1 0 0 0,0-1 0 0 0,0-1-1 0 0,1 1 1 0 0,-1-1 0 0 0,0 0 0 0 0,1 0-1 0 0,6-1 1 0 0,8-1 60 0 0,1-1 0 0 0,-1 0 0 0 0,0-2-1 0 0,24-7 1 0 0,-7-1 32 0 0,-1-2 0 0 0,68-36 0 0 0,-67 29-35 0 0,47-36 0 0 0,-44 28-4 0 0,-12 10-16 0 0,-2-2 1 0 0,0 0-1 0 0,-1-2 1 0 0,27-31 0 0 0,-45 45-32 0 0,-1-2 1 0 0,1 1 0 0 0,-2-1-1 0 0,1 0 1 0 0,-2-1-1 0 0,6-14 1 0 0,-8 18-14 0 0,0 0-1 0 0,-1-1 0 0 0,-1 0 1 0 0,0 1-1 0 0,0-1 1 0 0,0 0-1 0 0,-1 0 0 0 0,0 0 1 0 0,-1 1-1 0 0,-2-10 0 0 0,2 12-33 0 0,0 1 0 0 0,-1-1 0 0 0,1 1 0 0 0,-2-1 0 0 0,1 1 0 0 0,0 0 0 0 0,-1 0-1 0 0,0 0 1 0 0,0 0 0 0 0,0 1 0 0 0,-1-1 0 0 0,0 1 0 0 0,0 0 0 0 0,0 0-1 0 0,0 0 1 0 0,-1 0 0 0 0,1 1 0 0 0,-1 0 0 0 0,-9-6 0 0 0,5 6-76 0 0,0-1-1 0 0,0 1 1 0 0,0 1 0 0 0,0-1 0 0 0,-1 2-1 0 0,1-1 1 0 0,0 1 0 0 0,-1 1 0 0 0,1-1 0 0 0,-1 2-1 0 0,-12 1 1 0 0,-69 16-907 0 0,3-1-315 0 0,74-15 1058 0 0,-1-1-1 0 0,1 0 1 0 0,-1-1-1 0 0,-14-2 1 0 0,4 1-333 0 0,23 1 288 0 0,18-2-1801 0 0,5-2-3296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1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772 115 14711 0 0,'0'0'1335'0'0,"1"-1"-1096"0"0,2-5-117 0 0,-3 5-74 0 0,0 1 0 0 0,0-1-1 0 0,-1 1 1 0 0,1-1 0 0 0,0 1-1 0 0,0-1 1 0 0,0 1 0 0 0,0-1-1 0 0,-1 1 1 0 0,1 0 0 0 0,0-1-1 0 0,0 1 1 0 0,-1-1 0 0 0,1 1-1 0 0,0 0 1 0 0,-1-1-1 0 0,1 1 1 0 0,0-1 0 0 0,-1 1-1 0 0,0-1 1 0 0,0 1 105 0 0,-1-3 26 0 0,-1 0 1 0 0,0 1 0 0 0,0 0-1 0 0,0 0 1 0 0,0 0 0 0 0,0 0-1 0 0,-1 0 1 0 0,1 1 0 0 0,0-1-1 0 0,-1 1 1 0 0,1 0 0 0 0,-6-1-1 0 0,-6 0 589 0 0,-27-2-1 0 0,14 2-401 0 0,-26 0-8 0 0,1 3 1 0 0,-99 12 0 0 0,140-11-361 0 0,-22 2 2 0 0,1 2 0 0 0,-37 11 0 0 0,51-11 0 0 0,0 1 0 0 0,1 0 0 0 0,0 2 0 0 0,1 0 0 0 0,-18 12 0 0 0,31-18 0 0 0,0 0 0 0 0,0 1 0 0 0,0-1 0 0 0,1 1 0 0 0,0 0 0 0 0,0 0 0 0 0,0 0 0 0 0,0 0 0 0 0,0 0 0 0 0,1 1 0 0 0,0-1 0 0 0,0 1 0 0 0,0-1 0 0 0,0 1 0 0 0,1 0 0 0 0,0 0 0 0 0,0 0 0 0 0,0 0 0 0 0,1 0 0 0 0,-1 0 0 0 0,1 0 0 0 0,1 0 0 0 0,-1 0 0 0 0,1 0 0 0 0,-1 0 0 0 0,1 0 0 0 0,1 0 0 0 0,-1 0 0 0 0,1-1 0 0 0,2 6 0 0 0,0-3 0 0 0,1 0 0 0 0,-1 0 0 0 0,1-1 0 0 0,1 0 0 0 0,-1 0 0 0 0,1-1 0 0 0,0 1 0 0 0,10 6 0 0 0,3 0 0 0 0,34 16 0 0 0,-5-4 0 0 0,26 14-5 0 0,-46-25 67 0 0,-1 1 0 0 0,0 1 0 0 0,29 23 0 0 0,-43-28-14 0 0,0 0-1 0 0,-1 1 1 0 0,-1 0 0 0 0,0 1 0 0 0,-1 0-1 0 0,0 1 1 0 0,-1 0 0 0 0,0 0 0 0 0,-1 1-1 0 0,10 22 1 0 0,-5-4 2 0 0,-8-23-31 0 0,-1 0 0 0 0,-1 0 1 0 0,1 1-1 0 0,-1-1 0 0 0,-1 1 0 0 0,0 0 0 0 0,-1 0 0 0 0,1-1 1 0 0,-2 1-1 0 0,0 0 0 0 0,0 11 0 0 0,-1-18-19 0 0,1 1 0 0 0,-1 0 0 0 0,0-1 0 0 0,1 1 0 0 0,-2-1 0 0 0,1 0 0 0 0,0 1 0 0 0,-1-1 0 0 0,1 0 0 0 0,-1 0 0 0 0,0 0 0 0 0,0 0 0 0 0,0 0 0 0 0,-3 3 0 0 0,0-2 0 0 0,1 0 0 0 0,-1 0 0 0 0,0-1 0 0 0,0 1 0 0 0,0-1 0 0 0,-1 0 0 0 0,-8 4 0 0 0,-5-1 0 0 0,1 0 0 0 0,-1-2 0 0 0,-1 0 0 0 0,-20 2 0 0 0,-15 0-16 0 0,-74-2 0 0 0,104-4 11 0 0,0-2-1 0 0,1-1 1 0 0,-1-1 0 0 0,0-1-1 0 0,-31-11 1 0 0,52 15 10 0 0,-1-1 1 0 0,1 0-1 0 0,0 0 0 0 0,0 0 1 0 0,0 0-1 0 0,0-1 0 0 0,0 0 1 0 0,0 0-1 0 0,0 0 0 0 0,1 0 0 0 0,0 0 1 0 0,-6-7-1 0 0,8 7-4 0 0,-1 0 0 0 0,1 0 0 0 0,0 0 1 0 0,0 0-1 0 0,0 0 0 0 0,0 0 0 0 0,0 0 0 0 0,1 0 0 0 0,-1 0 0 0 0,1 0 0 0 0,0 0 0 0 0,0 0 0 0 0,0-1 0 0 0,0 1 1 0 0,1 0-1 0 0,-1 0 0 0 0,1 0 0 0 0,0 0 0 0 0,0 0 0 0 0,1-3 0 0 0,4-8-25 0 0,0 1-1 0 0,1 0 1 0 0,1 1-1 0 0,0-1 0 0 0,0 1 1 0 0,18-19-1 0 0,69-59 106 0 0,-52 54 83 0 0,76-48 0 0 0,57-17 354 0 0,-78 54-250 0 0,-45 22-247 0 0,78-36-21 0 0,-125 59-20 0 0,-1-1-1 0 0,0 0 0 0 0,0 0 1 0 0,0-1-1 0 0,8-7 0 0 0,-11 9 0 0 0,0 0-1 0 0,0 0 0 0 0,-1 0 0 0 0,1 0 1 0 0,-1 0-1 0 0,1 0 0 0 0,-1 0 0 0 0,0 0 1 0 0,0-1-1 0 0,0 1 0 0 0,0 0 0 0 0,0-1 0 0 0,-1 1 1 0 0,1-1-1 0 0,0-4 0 0 0,-3-15-39 0 0,0-1 0 0 0,-2 1 0 0 0,-1 0-1 0 0,0 0 1 0 0,-9-21 0 0 0,9 27 31 0 0,4 12 25 0 0,-1 0-1 0 0,1 0 1 0 0,-1 0 0 0 0,0 1 0 0 0,0-1 0 0 0,0 0-1 0 0,0 1 1 0 0,-1 0 0 0 0,1-1 0 0 0,-1 1 0 0 0,0 0-1 0 0,0 0 1 0 0,-5-4 0 0 0,5 6-12 0 0,1 0 0 0 0,0 0 0 0 0,-1 0 0 0 0,1 0 0 0 0,-1 0 0 0 0,1 0 0 0 0,-1 1 0 0 0,1-1 0 0 0,-1 1 0 0 0,0-1 1 0 0,1 1-1 0 0,-1 0 0 0 0,0 0 0 0 0,1 1 0 0 0,-1-1 0 0 0,1 0 0 0 0,-1 1 0 0 0,0-1 0 0 0,1 1 0 0 0,-1 0 0 0 0,1 0 0 0 0,-3 2 0 0 0,-4 1-66 0 0,0 1 0 0 0,0 1-1 0 0,1 0 1 0 0,0 0 0 0 0,0 0-1 0 0,0 1 1 0 0,1 0 0 0 0,-7 9-1 0 0,4-4-394 0 0,1 1-1 0 0,0 1 0 0 0,1 0 0 0 0,-9 21 0 0 0,5-8-1285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1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585 467 5983 0 0,'0'0'5291'0'0,"2"0"-3734"0"0,3-1-952 0 0,0-1 0 0 0,0 0 0 0 0,0 0-1 0 0,-1 0 1 0 0,1 0 0 0 0,0-1 0 0 0,-1 0 0 0 0,8-6-1 0 0,-6 5-387 0 0,-1-1-1 0 0,0 0 1 0 0,0-1 0 0 0,-1 1-1 0 0,1-1 1 0 0,-1 0-1 0 0,0 0 1 0 0,-1 0-1 0 0,0 0 1 0 0,5-12 0 0 0,3-15 55 0 0,0-1-147 0 0,-1 0-1 0 0,9-59 1 0 0,-19 84-112 0 0,0 0 1 0 0,0 0-1 0 0,-1-1 0 0 0,0 1 0 0 0,0 0 1 0 0,-1 0-1 0 0,0 0 0 0 0,-1 0 0 0 0,-7-16 1 0 0,9 21-21 0 0,-1 0 1 0 0,0 0-1 0 0,-1 0 1 0 0,1 0-1 0 0,-1 0 1 0 0,1 1-1 0 0,-1-1 1 0 0,0 1-1 0 0,0 0 1 0 0,-1 0-1 0 0,1 0 1 0 0,-1 0-1 0 0,1 0 1 0 0,-1 1-1 0 0,0 0 1 0 0,0-1-1 0 0,0 2 1 0 0,0-1-1 0 0,-1 0 1 0 0,1 1-1 0 0,-8-2 1 0 0,-8 2-52 0 0,0 1 0 0 0,1 0 0 0 0,-1 2 0 0 0,0 0 0 0 0,-37 10 0 0 0,-93 37-128 0 0,130-41 160 0 0,1 0 0 0 0,0 1 0 0 0,0 1-1 0 0,1 1 1 0 0,-27 21 0 0 0,13-5 3 0 0,-40 43 1 0 0,58-54 16 0 0,1 0 0 0 0,0 1 0 0 0,1 1 0 0 0,-15 31 0 0 0,25-45 32 0 0,0 0 0 0 0,1 0 1 0 0,-1 0-1 0 0,1 0 0 0 0,0 0 0 0 0,0 0 0 0 0,0 0 0 0 0,1 1 0 0 0,0-1 0 0 0,0 0 1 0 0,0 0-1 0 0,0 1 0 0 0,0-1 0 0 0,1 0 0 0 0,1 7 0 0 0,0-7-1 0 0,-1-1 0 0 0,1 0 0 0 0,-1 0 1 0 0,1 0-1 0 0,0 0 0 0 0,0 0 0 0 0,0 0 0 0 0,1-1 0 0 0,-1 1 0 0 0,1-1 0 0 0,-1 0 0 0 0,1 1 0 0 0,0-1 1 0 0,0 0-1 0 0,0-1 0 0 0,0 1 0 0 0,0 0 0 0 0,0-1 0 0 0,5 2 0 0 0,-1-1 38 0 0,0-1 0 0 0,0 1 1 0 0,0-1-1 0 0,0 0 0 0 0,0-1 0 0 0,12 0 0 0 0,45-8 339 0 0,-45 5-297 0 0,24-5 4 0 0,0-1-1 0 0,-1-2 1 0 0,0-2-1 0 0,-1-2 1 0 0,55-28-1 0 0,-87 38-99 0 0,-1 0 0 0 0,1 0 1 0 0,-2-1-1 0 0,1 0 0 0 0,-1 0 0 0 0,13-13 0 0 0,-14 12 2 0 0,-5 5 19 0 0,-2 13-29 0 0,0-1 0 0 0,0 0-1 0 0,-1 0 1 0 0,-1 0-1 0 0,-6 18 1 0 0,-25 47 69 0 0,14-32-38 0 0,-58 115 132 0 0,42-87-10 0 0,-53 139 0 0 0,75-165-134 0 0,1-6 12 0 0,1 0 1 0 0,-9 65-1 0 0,19-91-21 0 0,-1 28 53 0 0,3-39 152 0 0,7-2-957 0 0,-4 1 518 0 0,-1-1-1 0 0,1 0 1 0 0,0 0-1 0 0,-1 0 1 0 0,1-1-1 0 0,-1 1 0 0 0,1-1 1 0 0,-1 1-1 0 0,0-1 1 0 0,1 0-1 0 0,-1 0 1 0 0,4-2-1 0 0,5-5-1740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2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0 9671 0 0,'0'0'748'0'0,"-2"2"-492"0"0,-7 6 335 0 0,0 0-1 0 0,1 1 0 0 0,-1 1 0 0 0,2-1 1 0 0,-12 20-1 0 0,-29 60 800 0 0,18-31-1138 0 0,-141 295 446 0 0,114-191-688 0 0,34-88-10 0 0,-11 33-148 0 0,11-32-145 0 0,-45 104 1 0 0,26-102 550 0 0,-60 85-1 0 0,96-154-175 0 0,-3 4 625 0 0,9-12-669 0 0,0 0-1 0 0,0 0 1 0 0,0 0-1 0 0,0 0 0 0 0,-1 0 1 0 0,1 0-1 0 0,0 0 1 0 0,0 0-1 0 0,0 1 1 0 0,0-1-1 0 0,0 0 0 0 0,0 0 1 0 0,0 0-1 0 0,0 0 1 0 0,-1 0-1 0 0,1 0 1 0 0,0 0-1 0 0,0 0 0 0 0,0 0 1 0 0,0 0-1 0 0,0 0 1 0 0,0 0-1 0 0,-1 0 1 0 0,1 0-1 0 0,0 0 0 0 0,0 0 1 0 0,0 0-1 0 0,0 0 1 0 0,0 0-1 0 0,0 0 0 0 0,0 0 1 0 0,0 0-1 0 0,-1-1 1 0 0,1 1-1 0 0,0 0 1 0 0,0 0-1 0 0,0 0 0 0 0,0 0 1 0 0,0 0-1 0 0,0 0 1 0 0,0 0-1 0 0,0 0 1 0 0,0 0-1 0 0,0 0 0 0 0,-1 0 1 0 0,1-1-1 0 0,0 1 1 0 0,0-24 1377 0 0,2-4-1123 0 0,2 0 1 0 0,2 1 0 0 0,0-1-1 0 0,10-26 1 0 0,47-104-667 0 0,-58 147 298 0 0,1 0-1 0 0,1 0 0 0 0,0 0 1 0 0,0 1-1 0 0,1 0 1 0 0,1 0-1 0 0,0 1 1 0 0,0 0-1 0 0,0 0 1 0 0,16-10-1 0 0,3 1-85 0 0,0 1 0 0 0,56-24 0 0 0,-67 34 168 0 0,1 0 0 0 0,-1 1-1 0 0,1 1 1 0 0,0 1 0 0 0,33-4 0 0 0,-39 8 91 0 0,1-1 0 0 0,-1 2 0 0 0,1 0 1 0 0,-1 0-1 0 0,1 1 0 0 0,-1 0 0 0 0,0 1 0 0 0,0 1 1 0 0,16 7-1 0 0,-19-7 24 0 0,0 0-1 0 0,0 1 1 0 0,-1 0 0 0 0,1 0-1 0 0,-1 1 1 0 0,-1 0 0 0 0,1 1 0 0 0,7 8-1 0 0,-11-10-81 0 0,0 1-1 0 0,0-1 0 0 0,0 1 0 0 0,0 1 1 0 0,-1-1-1 0 0,0 0 0 0 0,0 1 0 0 0,-1-1 1 0 0,0 1-1 0 0,0 0 0 0 0,0 0 1 0 0,0 8-1 0 0,-1 0-14 0 0,-1 0 0 0 0,0 0 1 0 0,-1 0-1 0 0,-1 1 0 0 0,0-1 1 0 0,-1 0-1 0 0,-1-1 0 0 0,0 1 1 0 0,-1 0-1 0 0,0-1 0 0 0,-12 21 0 0 0,3-10 17 0 0,-1-2 0 0 0,0 0 0 0 0,-2 0 0 0 0,-1-2 0 0 0,-29 29 0 0 0,30-35-90 0 0,-1-1-1 0 0,-1 0 1 0 0,0-1 0 0 0,0-1-1 0 0,-2-1 1 0 0,-23 10-1 0 0,5-6-99 0 0,-1-1 0 0 0,-58 12 0 0 0,81-22 90 0 0,0-1 0 0 0,0-1 0 0 0,0 0 1 0 0,0-1-1 0 0,0-1 0 0 0,0 0 0 0 0,0-1 0 0 0,0-1 1 0 0,-18-5-1 0 0,33 7 44 0 0,0-1 1 0 0,0 1 0 0 0,0-1-1 0 0,-1 0 1 0 0,1 0 0 0 0,0 0-1 0 0,0 0 1 0 0,0-1 0 0 0,1 1-1 0 0,-1 0 1 0 0,0-1 0 0 0,0 1-1 0 0,1-1 1 0 0,-1 0 0 0 0,1 1-1 0 0,-3-4 1 0 0,4 4-14 0 0,-1-1 0 0 0,0 0 0 0 0,1 0 0 0 0,-1 1 1 0 0,1-1-1 0 0,0 0 0 0 0,0 0 0 0 0,0 0 0 0 0,-1 0 0 0 0,2 1 0 0 0,-1-1 0 0 0,0 0 1 0 0,0 0-1 0 0,0 0 0 0 0,1 0 0 0 0,-1 1 0 0 0,1-1 0 0 0,0 0 0 0 0,-1 0 0 0 0,2-1 1 0 0,4-7-209 0 0,-1 1 1 0 0,1 0-1 0 0,0 0 1 0 0,1 1 0 0 0,0 0-1 0 0,10-9 1 0 0,0 1-1111 0 0,35-23 0 0 0,-10 11-192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2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31 2759 0 0,'-15'-7'-45'0'0,"5"2"497"0"0,0 0-1 0 0,-20-5 1 0 0,26 9 303 0 0,0 0 0 0 0,1 1 0 0 0,-1-1 0 0 0,0 1 0 0 0,1 0 0 0 0,-1 0 0 0 0,0 0 0 0 0,0 1 0 0 0,1-1 0 0 0,-1 1 1 0 0,0 0-1 0 0,-5 2 0 0 0,8-3-623 0 0,0 1 0 0 0,0-1 0 0 0,0 1 0 0 0,0-1 1 0 0,0 1-1 0 0,0 0 0 0 0,0-1 0 0 0,0 1 1 0 0,0 0-1 0 0,0 0 0 0 0,0 0 0 0 0,0-1 0 0 0,0 1 1 0 0,1 0-1 0 0,-1 0 0 0 0,0 0 0 0 0,1 0 0 0 0,-1 0 1 0 0,1 1-1 0 0,-1-1 0 0 0,0 2 0 0 0,1-2-49 0 0,0 1-1 0 0,0 0 1 0 0,0 0-1 0 0,0 0 1 0 0,0 0-1 0 0,0-1 1 0 0,1 1 0 0 0,-1 0-1 0 0,1 0 1 0 0,-1-1-1 0 0,1 1 1 0 0,0 0-1 0 0,0 1 1 0 0,3 3 38 0 0,-1 0 0 0 0,1-1 0 0 0,0 1 0 0 0,1-1 0 0 0,-1 0 0 0 0,11 8 1 0 0,7 3 181 0 0,1-1 1 0 0,25 12 0 0 0,-3-2 14 0 0,55 34 418 0 0,123 76 557 0 0,-185-110-1054 0 0,0 2 0 0 0,39 37 0 0 0,-65-52-190 0 0,0 0 0 0 0,-1 1 0 0 0,-1 0 0 0 0,0 0 0 0 0,-1 1 0 0 0,0 0 0 0 0,-1 1 0 0 0,-1 0 0 0 0,9 24 0 0 0,-13-30-37 0 0,-1 1 0 0 0,0-1 0 0 0,-1 1 0 0 0,0 0 0 0 0,0-1 0 0 0,-1 1 0 0 0,0 0 0 0 0,-2 11 0 0 0,-1-6 25 0 0,0 0 0 0 0,-1-1-1 0 0,0 1 1 0 0,-11 22 0 0 0,-2-5 23 0 0,-1 0 0 0 0,-1-2 0 0 0,-36 44 0 0 0,-13 6-46 0 0,-3-3 1 0 0,-96 81 0 0 0,33-53-700 0 0,100-78 99 0 0,24-20 329 0 0,6-5-237 0 0,0 1-1 0 0,1 0 1 0 0,-1 0 0 0 0,1 0 0 0 0,-1 1 0 0 0,1-1-1 0 0,0 1 1 0 0,-4 6 0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2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45 148 2759 0 0,'-29'-79'1450'0'0,"13"26"9540"0"0,19 44-9855 0 0,-3 8-1054 0 0,0 1 1 0 0,0 0-1 0 0,0 0 0 0 0,0 0 0 0 0,0-1 0 0 0,0 1 0 0 0,0 0 0 0 0,0 0 1 0 0,0 0-1 0 0,0-1 0 0 0,0 1 0 0 0,0 0 0 0 0,0 0 0 0 0,0 0 1 0 0,0-1-1 0 0,0 1 0 0 0,1 0 0 0 0,-1 0 0 0 0,0 0 0 0 0,0 0 0 0 0,0-1 1 0 0,0 1-1 0 0,0 0 0 0 0,1 0 0 0 0,-1 0 0 0 0,0 0 0 0 0,0 0 0 0 0,0 0 1 0 0,0-1-1 0 0,1 1 0 0 0,-1 0 0 0 0,0 0 0 0 0,0 0 0 0 0,1 0 1 0 0,-1 0-1 0 0,0 0 0 0 0,0 0 0 0 0,0 0 0 0 0,1 0 0 0 0,-1 0 0 0 0,0 0 1 0 0,0 0-1 0 0,0 0 0 0 0,1 0 0 0 0,-1 0 0 0 0,10 11-11 0 0,-1 0 0 0 0,0 1-1 0 0,0 0 1 0 0,9 19 0 0 0,25 58 403 0 0,-20-39-244 0 0,-14-31-212 0 0,102 206 423 0 0,16-8-120 0 0,-118-204-573 0 0,1-1-1 0 0,0 0 1 0 0,1 0-1 0 0,12 11 1 0 0,-18-19 70 0 0,0 1 1 0 0,1-1-1 0 0,0 0 0 0 0,0-1 1 0 0,0 0-1 0 0,0 0 1 0 0,0 0-1 0 0,0 0 0 0 0,1-1 1 0 0,-1 0-1 0 0,13 2 1 0 0,1-4-1752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25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1105 1 7367 0 0,'0'0'10416'0'0,"-1"2"-10288"0"0,-4 5-87 0 0,-1 0 0 0 0,1 0 0 0 0,-1-1-1 0 0,-1 1 1 0 0,1-1 0 0 0,-8 5 0 0 0,-48 32-45 0 0,50-35 10 0 0,-253 138-717 0 0,207-116 465 0 0,-102 43-175 0 0,25-12 247 0 0,87-38 135 0 0,-1-2 0 0 0,-1-3 0 0 0,0-1 1 0 0,-91 16-1 0 0,128-30 38 0 0,1-1 51 0 0,13-5-26 0 0,6-3-15 0 0,58-41-4 0 0,-44 34-43 0 0,31-26-1 0 0,-43 30 39 0 0,-3 2 15 0 0,-5 5 122 0 0,-5 12 122 0 0,-3 8 29 0 0,1 1 0 0 0,1 0 1 0 0,-3 30-1 0 0,-1 61 396 0 0,16 98 420 0 0,-1 1-492 0 0,-6-202-604 0 0,-7 116 116 0 0,5-101-93 0 0,-2 0 0 0 0,0 0 0 0 0,-12 33 0 0 0,0-14-19 0 0,6-17-47 0 0,-13 46 1 0 0,23-69-322 0 0,1 6-327 0 0,24-26-9009 0 0,-12 6 5844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2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0 440 919 0 0,'1'-1'67'0'0,"1"-9"878"0"0,1 1 1 0 0,0-1-1 0 0,1 1 0 0 0,0 0 1 0 0,11-16-1 0 0,33-43 7101 0 0,-28 41-8719 0 0,25-29 1227 0 0,103-98-1 0 0,-86 94 287 0 0,-61 58-31 0 0,0 3-774 0 0,-1 0 0 0 0,0 1 0 0 0,0-1 0 0 0,0 0 0 0 0,0 0 0 0 0,0 0 0 0 0,0 0 0 0 0,0 0 0 0 0,0 0 1 0 0,0 1-1 0 0,-1 0 0 0 0,1 1 36 0 0,-3 24 268 0 0,-1 0 0 0 0,-11 35 0 0 0,-3 20 74 0 0,15-64-321 0 0,1 1 0 0 0,1-1 1 0 0,0 1-1 0 0,2 0 0 0 0,0-1 1 0 0,5 25-1 0 0,-5-36-42 0 0,1 0 1 0 0,1 1-1 0 0,-1-1 1 0 0,1 0-1 0 0,0 0 1 0 0,1 0-1 0 0,8 11 1 0 0,-9-14-14 0 0,1 0 1 0 0,-1 0 0 0 0,1 0-1 0 0,0-1 1 0 0,0 0-1 0 0,0 0 1 0 0,1 0-1 0 0,-1 0 1 0 0,1 0 0 0 0,0-1-1 0 0,0 0 1 0 0,7 3-1 0 0,8 0 127 0 0,1 0-1 0 0,0-2 1 0 0,0 0-1 0 0,1-1 1 0 0,34-2-1 0 0,-22-2 24 0 0,-1-2 1 0 0,61-14-1 0 0,-73 13-145 0 0,-2-2 1 0 0,1 0-1 0 0,-1-1 1 0 0,0-1 0 0 0,0 0-1 0 0,-1-1 1 0 0,0-2-1 0 0,-1 0 1 0 0,29-26-1 0 0,5-22-1845 0 0,-35 41-3292 0 0,-3 1-1495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27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4607 0 0,'3'1'5479'0'0,"-1"-1"-5050"0"0,1 1 1 0 0,-1-1-1 0 0,0 1 1 0 0,0 0-1 0 0,0 0 1 0 0,1 0-1 0 0,-1 1 0 0 0,0-1 1 0 0,0 0-1 0 0,0 1 1 0 0,0-1-1 0 0,-1 1 1 0 0,1 0-1 0 0,2 2 0 0 0,-3-2-371 0 0,1 1-1 0 0,-1-1 0 0 0,0 0 0 0 0,0 1 0 0 0,0-1 1 0 0,0 1-1 0 0,0 0 0 0 0,-1-1 0 0 0,1 4 0 0 0,0 2 48 0 0,-1 0-1 0 0,0 0 1 0 0,0 0-1 0 0,-1 1 1 0 0,0-1-1 0 0,-1 0 1 0 0,0 0-1 0 0,0 0 1 0 0,-4 7-1 0 0,-4 10 309 0 0,-18 33 0 0 0,-121 185 495 0 0,-15-10-758 0 0,86-125-75 0 0,55-76-1123 0 0,-26 51 0 0 0,51-85-333 0 0,7-9-54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2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106 655 9871 0 0,'0'0'898'0'0,"-2"0"-741"0"0,-5 2-70 0 0,5-2 269 0 0,1 0 108 0 0,-8 2 2214 0 0,9-4-2096 0 0,0-4-371 0 0,1 1 0 0 0,0-1-1 0 0,0 1 1 0 0,1 0 0 0 0,0-1 0 0 0,-1 1 0 0 0,2 0 0 0 0,-1 0 0 0 0,1 0 0 0 0,0 0 0 0 0,4-5 0 0 0,8-11 142 0 0,20-20 0 0 0,-22 26-189 0 0,124-122 675 0 0,11 11-402 0 0,-78 68-336 0 0,-18 15 64 0 0,107-71 0 0 0,-150 109-135 0 0,0 0 1 0 0,0 0 0 0 0,1 1-1 0 0,0 0 1 0 0,0 1 0 0 0,15-4-1 0 0,-23 7-11 0 0,1-1-1 0 0,-1 1 0 0 0,1 0 0 0 0,-1 0 0 0 0,1 0 0 0 0,-1 0 1 0 0,1 1-1 0 0,-1-1 0 0 0,1 1 0 0 0,-1-1 0 0 0,1 1 1 0 0,-1 0-1 0 0,0 0 0 0 0,1 0 0 0 0,-1 0 0 0 0,0 0 0 0 0,0 0 1 0 0,0 1-1 0 0,0-1 0 0 0,0 1 0 0 0,0 0 0 0 0,0-1 0 0 0,0 1 1 0 0,-1 0-1 0 0,1 0 0 0 0,-1 0 0 0 0,1 0 0 0 0,-1 0 0 0 0,0 1 1 0 0,0-1-1 0 0,0 0 0 0 0,1 3 0 0 0,3 10 58 0 0,-1 0-1 0 0,-1 0 1 0 0,0 0 0 0 0,-1 0-1 0 0,0 0 1 0 0,-1 1-1 0 0,-1-1 1 0 0,-3 22 0 0 0,-4 17 82 0 0,-13 52 0 0 0,19-104-155 0 0,-6 26 25 0 0,-2 0-1 0 0,0-1 1 0 0,-2 0-1 0 0,-1 0 1 0 0,-2-1 0 0 0,0-1-1 0 0,-19 25 1 0 0,10-19 10 0 0,-1-2 1 0 0,-1 0-1 0 0,-2-2 1 0 0,-56 46 0 0 0,48-49-61 0 0,0-1 0 0 0,-2-1 0 0 0,0-3 0 0 0,-52 20 0 0 0,20-14-823 0 0,-118 26 1 0 0,107-36-3160 0 0,63-12-2151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4:1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1839 0 0,'0'0'3634'0'0,"3"0"-1713"0"0,10-5 2442 0 0,27-11 4171 0 0,-37 30-7948 0 0,-4-3 1351 0 0,0-9-1848 0 0,-2 22 151 0 0,3-22-139 0 0,14-6-7972 0 0,-3-2 1241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2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49 11055 0 0,'0'0'2195'0'0,"-2"2"-1064"0"0,-3 6-637 0 0,-2 0 1 0 0,1-1 0 0 0,-1 1-1 0 0,-1-1 1 0 0,-12 9 0 0 0,-48 29-382 0 0,25-18 334 0 0,-5 9 325 0 0,-80 78 1 0 0,115-101-634 0 0,0 1-1 0 0,1 1 1 0 0,1 0 0 0 0,1 0 0 0 0,0 1 0 0 0,1 0 0 0 0,0 1-1 0 0,-5 18 1 0 0,12-31-97 0 0,0 1-1 0 0,1 0 1 0 0,0-1 0 0 0,0 1-1 0 0,0 0 1 0 0,1 0 0 0 0,0 0-1 0 0,-1-1 1 0 0,2 1 0 0 0,-1 0-1 0 0,1 0 1 0 0,-1 0 0 0 0,4 9-1 0 0,-3-11-14 0 0,0 0 0 0 0,1 0 0 0 0,-1-1 0 0 0,1 1 0 0 0,0 0 0 0 0,0 0 0 0 0,0-1 0 0 0,0 1 0 0 0,0-1 0 0 0,0 0 0 0 0,1 0 0 0 0,-1 0 0 0 0,1 0 0 0 0,0 0 0 0 0,-1 0 0 0 0,1-1 0 0 0,0 1 0 0 0,0-1 0 0 0,0 0 0 0 0,0 0 0 0 0,6 2 0 0 0,6-1 67 0 0,-1 0-1 0 0,1 0 1 0 0,0-2-1 0 0,0 0 1 0 0,-1 0-1 0 0,1-1 1 0 0,0-1-1 0 0,-1-1 0 0 0,23-6 1 0 0,-20 4-52 0 0,0-2 0 0 0,0 0 0 0 0,0 0 0 0 0,-1-2 0 0 0,0 0 0 0 0,-1-1 0 0 0,19-15 0 0 0,-23 15-36 0 0,-1 0-1 0 0,-1 0 0 0 0,0-1 1 0 0,0 0-1 0 0,-1 0 1 0 0,-1-1-1 0 0,0-1 1 0 0,0 1-1 0 0,-1-1 0 0 0,-1 0 1 0 0,0 0-1 0 0,-1 0 1 0 0,0-1-1 0 0,-1 0 1 0 0,2-21-1 0 0,-4 20-91 0 0,0 0-1 0 0,-1 1 1 0 0,-1-1 0 0 0,0 0-1 0 0,-1 1 1 0 0,0-1 0 0 0,-1 1-1 0 0,-1 0 1 0 0,0 0 0 0 0,-1 0-1 0 0,-1 0 1 0 0,0 1 0 0 0,-1 0-1 0 0,-15-23 1 0 0,17 30 0 0 0,0 0-1 0 0,-1 0 1 0 0,0 0-1 0 0,0 1 0 0 0,0 0 1 0 0,-1 0-1 0 0,1 1 1 0 0,-13-7-1 0 0,14 9-256 0 0,0-1-1 0 0,0 1 0 0 0,0 1 1 0 0,0-1-1 0 0,0 1 0 0 0,0 0 0 0 0,-1 0 1 0 0,1 0-1 0 0,0 1 0 0 0,-1 0 1 0 0,1 0-1 0 0,0 0 0 0 0,-11 3 1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2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266 394 18487 0 0,'0'0'1675'0'0,"-2"1"-1382"0"0,-6 4-163 0 0,1 2-1 0 0,0-1 1 0 0,0 1-1 0 0,1 0 1 0 0,0 0-1 0 0,-6 10 1 0 0,-7 7 263 0 0,-17 21 235 0 0,-33 54 0 0 0,51-71-605 0 0,3 1 0 0 0,0 1 0 0 0,-15 43 0 0 0,30-72-158 0 0,-9 32-663 0 0,9-16-1102 0 0,0-16 1438 0 0,0 0-1 0 0,1 0 1 0 0,-1 0-1 0 0,0 0 0 0 0,1 1 1 0 0,-1-1-1 0 0,1 0 1 0 0,-1 0-1 0 0,1 0 0 0 0,-1 0 1 0 0,2 1-1 0 0,7 5-5897 0 0</inkml:trace>
  <inkml:trace contextRef="#ctx0" brushRef="#br0" timeOffset="1">518 1 1839 0 0,'0'0'4920'0'0,"9"11"-2264"0"0,-1 2-6160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2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6447 0 0,'0'0'1038'0'0,"-2"0"890"0"0,-4 1-864 0 0,0 1 1 0 0,1-1-1 0 0,-1 1 0 0 0,1 0 1 0 0,-6 3-1 0 0,-28 17 1597 0 0,11-5-2142 0 0,-8 1 77 0 0,-105 60 972 0 0,65-39-1035 0 0,48-26-345 0 0,-44 28 0 0 0,47-23-110 0 0,25-18-77 0 0,0 0 0 0 0,0 0 0 0 0,0 1 0 0 0,0-1 0 0 0,0 0 0 0 0,0 0 0 0 0,0 0 0 0 0,0 0 0 0 0,0 0 0 0 0,-1 0 0 0 0,1 0 0 0 0,0 0 0 0 0,0 0 0 0 0,0 0 0 0 0,0 1 0 0 0,0-1 1 0 0,0 0-1 0 0,0 0 0 0 0,0 0 0 0 0,0 0 0 0 0,0 0 0 0 0,0 0 0 0 0,0 0 0 0 0,0 0 0 0 0,0 1 0 0 0,0-1 0 0 0,0 0 0 0 0,0 0 0 0 0,0 0 0 0 0,0 0 0 0 0,0 0 0 0 0,0 0 0 0 0,0 0 0 0 0,0 1 0 0 0,0-1 0 0 0,0 0 0 0 0,0 0 0 0 0,0 0 0 0 0,0 0 0 0 0,0 0 0 0 0,2 3 0 0 0,-1 0-1 0 0,1 0 1 0 0,-1 0-1 0 0,1 0 1 0 0,0 0-1 0 0,0 0 1 0 0,0-1-1 0 0,0 1 1 0 0,1-1-1 0 0,-1 0 0 0 0,1 1 1 0 0,-1-1-1 0 0,5 2 1 0 0,7 5-36 0 0,22 10 0 0 0,-20-11 10 0 0,-9-4 23 0 0,15 7-23 0 0,0 1 0 0 0,-1 1 0 0 0,32 25 0 0 0,-48-33 21 0 0,1 0-1 0 0,-1 0 1 0 0,-1 1 0 0 0,1-1-1 0 0,-1 1 1 0 0,1 0-1 0 0,-2 0 1 0 0,1 1 0 0 0,-1-1-1 0 0,0 1 1 0 0,0 0 0 0 0,-1 0-1 0 0,0 0 1 0 0,0 0-1 0 0,0 0 1 0 0,-1 0 0 0 0,0 8-1 0 0,-1-9 34 0 0,0 0 0 0 0,0 0 0 0 0,-1 0-1 0 0,0 0 1 0 0,0 0 0 0 0,0 0 0 0 0,-1 0 0 0 0,0 0-1 0 0,0 0 1 0 0,-1 0 0 0 0,1-1 0 0 0,-1 0 0 0 0,0 1-1 0 0,-1-1 1 0 0,1 0 0 0 0,-1 0 0 0 0,-5 4-1 0 0,1-1 36 0 0,-1 0-1 0 0,0-1 0 0 0,-1 0 0 0 0,0-1 0 0 0,0 0 0 0 0,0 0 1 0 0,0-1-1 0 0,-14 4 0 0 0,-5 2 7 0 0,-2-1 0 0 0,-37 6 0 0 0,53-13-80 0 0,1-1 0 0 0,-1-1 0 0 0,0-1 0 0 0,0 0 0 0 0,1 0 0 0 0,-1-2 0 0 0,-15-3 0 0 0,25 5-130 0 0,1-2-1 0 0,0 1 0 0 0,0-1 0 0 0,-1 1 1 0 0,1-1-1 0 0,-7-5 0 0 0,-3-7-1708 0 0,13 12 1277 0 0,0 1 0 0 0,0-1 0 0 0,0 0 0 0 0,1 0 1 0 0,-1 0-1 0 0,0 0 0 0 0,1 1 0 0 0,-1-4 0 0 0,0-17-5960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2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 16615 0 0,'-2'0'762'0'0,"-10"0"-536"0"0,-1 2 0 0 0,1-1 0 0 0,0 1 0 0 0,-22 8 1 0 0,-50 21-90 0 0,32-10 273 0 0,-18 7 482 0 0,-70 41-1 0 0,129-64-851 0 0,0 1 1 0 0,1 1 0 0 0,0 0-1 0 0,0 1 1 0 0,0 0-1 0 0,-13 14 1 0 0,22-20-145 0 0,1 0-11 0 0,3 5 85 0 0,-1-1-1 0 0,1 0 1 0 0,0 1-1 0 0,1-1 1 0 0,-1 0 0 0 0,1-1-1 0 0,0 1 1 0 0,1-1-1 0 0,-1 1 1 0 0,7 4-1 0 0,9 8-214 0 0,32 20-1 0 0,-2-1 88 0 0,-38-27 266 0 0,-1 0-1 0 0,-1 1 1 0 0,0 0-1 0 0,0 0 0 0 0,-1 1 1 0 0,0 0-1 0 0,8 16 1 0 0,-14-21-41 0 0,1 1 0 0 0,-1 0 0 0 0,0-1 0 0 0,-1 1 0 0 0,0 0 0 0 0,0 0 0 0 0,-1 1 0 0 0,0-1 0 0 0,0 0 0 0 0,-1 0 0 0 0,0 0 0 0 0,0 1 0 0 0,-1-1 0 0 0,-3 13 1 0 0,3-15 36 0 0,-1 0 0 0 0,0 0 1 0 0,0 0-1 0 0,-1 0 0 0 0,1 0 1 0 0,-1-1-1 0 0,-1 1 0 0 0,1-1 1 0 0,-1 0-1 0 0,0 0 1 0 0,0 0-1 0 0,0 0 0 0 0,-8 5 1 0 0,4-4 10 0 0,0-1 1 0 0,-1 0-1 0 0,1 0 1 0 0,-1-1 0 0 0,0 0-1 0 0,0 0 1 0 0,0-1-1 0 0,-12 2 1 0 0,-4 1-326 0 0,-1-1 0 0 0,0-2 1 0 0,0 0-1 0 0,0-2 0 0 0,-1-1 1 0 0,-49-5-1 0 0,59 0-2065 0 0,3-1-5253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2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63 18079 0 0,'1'-1'828'0'0,"0"0"83"0"0,-3 4-364 0 0,-10 10-195 0 0,-20 17-188 0 0,-18 9-76 0 0,-105 95 419 0 0,137-116-453 0 0,1 0 0 0 0,0 2 0 0 0,1 0-1 0 0,2 1 1 0 0,-24 42 0 0 0,35-56-54 0 0,0 0-1 0 0,1 0 1 0 0,-1 0-1 0 0,1 1 1 0 0,0-1-1 0 0,1 0 1 0 0,-1 12-1 0 0,2-16 2 0 0,0 1 0 0 0,0-1 0 0 0,0 0 0 0 0,1 0 0 0 0,-1 0 0 0 0,1 1 0 0 0,0-1 0 0 0,0 0 0 0 0,0 0 0 0 0,0 0 0 0 0,0 0 0 0 0,1 0-1 0 0,-1-1 1 0 0,1 1 0 0 0,0 0 0 0 0,0-1 0 0 0,0 1 0 0 0,0-1 0 0 0,5 5 0 0 0,-1-3 25 0 0,-1-1 1 0 0,1 0-1 0 0,0 0 1 0 0,1 0-1 0 0,-1 0 1 0 0,0-1-1 0 0,1 0 1 0 0,0 0-1 0 0,-1-1 1 0 0,1 0-1 0 0,9 1 1 0 0,-5-2 38 0 0,1 0 1 0 0,-1 0-1 0 0,1-1 1 0 0,-1-1-1 0 0,0 0 0 0 0,12-3 1 0 0,-18 4-30 0 0,0-1 0 0 0,0 0 0 0 0,0 0 0 0 0,0-1 1 0 0,-1 0-1 0 0,1 1 0 0 0,-1-1 0 0 0,0-1 0 0 0,1 1 0 0 0,-1-1 0 0 0,-1 1 1 0 0,1-1-1 0 0,0 0 0 0 0,-1-1 0 0 0,0 1 0 0 0,0 0 0 0 0,0-1 0 0 0,-1 0 1 0 0,0 0-1 0 0,0 1 0 0 0,0-1 0 0 0,0-1 0 0 0,1-5 0 0 0,1-10 116 0 0,-1-1 0 0 0,-1 0 0 0 0,-1 0-1 0 0,-2-30 1 0 0,0 14-65 0 0,11-104 6 0 0,0 2-1117 0 0,-10 137 993 0 0,-1-17-392 0 0,0 19 373 0 0,1 1 1 0 0,0-1-1 0 0,0 0 0 0 0,0 0 1 0 0,0 0-1 0 0,0 1 1 0 0,-1-1-1 0 0,1 0 0 0 0,0 0 1 0 0,-1 0-1 0 0,1 1 0 0 0,-1-1 1 0 0,1 0-1 0 0,-1 1 1 0 0,1-1-1 0 0,-1 0 0 0 0,1 1 1 0 0,-2-2-1 0 0,1 3-50 0 0,-1-1 1 0 0,1 1-1 0 0,0-1 0 0 0,0 1 0 0 0,-1 0 0 0 0,1-1 0 0 0,0 1 1 0 0,0 0-1 0 0,0 0 0 0 0,0 0 0 0 0,0-1 0 0 0,0 1 0 0 0,0 0 1 0 0,-1 2-1 0 0,2 1-906 0 0,0-1 0 0 0,0 1 1 0 0,0-1-1 0 0,0 1 0 0 0,1 5 0 0 0,3 7-5214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2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17 466 10591 0 0,'0'0'964'0'0,"-2"2"-794"0"0,-13 8 11579 0 0,15-18-10943 0 0,1 3-709 0 0,1 1 0 0 0,-1-1 0 0 0,1 1 0 0 0,0-1-1 0 0,0 1 1 0 0,0 0 0 0 0,6-8 0 0 0,25-27 90 0 0,-17 22-174 0 0,43-52-1 0 0,80-72 0 0 0,-114 119-113 0 0,1 1 1 0 0,1 1-1 0 0,1 2 1 0 0,0 0-1 0 0,1 2 1 0 0,51-21-1 0 0,-74 35 118 0 0,-1 1 0 0 0,1-1 0 0 0,0 1 0 0 0,-1 0-1 0 0,1 0 1 0 0,0 1 0 0 0,0-1 0 0 0,0 1 0 0 0,0 1 0 0 0,0-1 0 0 0,6 2 0 0 0,-9-1 8 0 0,1 0 1 0 0,-2 0 0 0 0,1 0-1 0 0,0 0 1 0 0,0 1 0 0 0,0-1-1 0 0,0 1 1 0 0,-1-1 0 0 0,1 1-1 0 0,-1 0 1 0 0,1 0 0 0 0,-1 0 0 0 0,0 1-1 0 0,0-1 1 0 0,0 1 0 0 0,0-1-1 0 0,0 1 1 0 0,-1-1 0 0 0,1 1-1 0 0,-1 0 1 0 0,0 0 0 0 0,2 3-1 0 0,0 7 28 0 0,-1-1 0 0 0,0 0 0 0 0,-1 1 0 0 0,-1-1 0 0 0,-1 24 0 0 0,1-6-15 0 0,-1 55 48 0 0,2 94-46 0 0,-1-169-216 0 0,1-1 0 0 0,0 1 1 0 0,1-1-1 0 0,4 16 0 0 0,-6-24 68 0 0,0 0 0 0 0,1-1 0 0 0,-1 1 0 0 0,0-1 0 0 0,1 1-1 0 0,-1-1 1 0 0,0 1 0 0 0,1-1 0 0 0,-1 1 0 0 0,1-1 0 0 0,-1 1 0 0 0,1-1 0 0 0,0 0-1 0 0,-1 1 1 0 0,1-1 0 0 0,-1 0 0 0 0,1 1 0 0 0,0-1 0 0 0,2 1-265 0 0,9 4-1052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3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19 13103 0 0,'11'-3'233'0'0,"2"-1"-7"0"0,1 1 0 0 0,-1 0-1 0 0,1 1 1 0 0,-1 0 0 0 0,1 1 0 0 0,0 0 0 0 0,22 3 0 0 0,-34-2 16 0 0,0 1 1 0 0,1-1-1 0 0,-1 1 0 0 0,1 0 0 0 0,-1 0 0 0 0,0 0 0 0 0,0 0 0 0 0,4 2 0 0 0,-5-2-174 0 0,0 0-1 0 0,0-1 0 0 0,-1 1 1 0 0,1 0-1 0 0,0 0 0 0 0,0 0 1 0 0,-1 0-1 0 0,1 0 0 0 0,-1 0 1 0 0,1 0-1 0 0,-1 0 0 0 0,0 0 1 0 0,1 0-1 0 0,-1 0 0 0 0,0 0 1 0 0,1 1-1 0 0,-1-1 1 0 0,0 0-1 0 0,0 0 0 0 0,0 0 1 0 0,0 0-1 0 0,-1 1 0 0 0,1 3 39 0 0,-1-1-1 0 0,0 0 0 0 0,0 0 1 0 0,-1 0-1 0 0,1-1 0 0 0,-1 1 1 0 0,0 0-1 0 0,0-1 0 0 0,0 1 1 0 0,-1-1-1 0 0,-4 6 0 0 0,-5 5 248 0 0,-20 16-1 0 0,16-15-117 0 0,-101 95 303 0 0,-213 152 0 0 0,277-224-519 0 0,1 2-1 0 0,-69 68 1 0 0,101-87-16 0 0,1 1 1 0 0,1 1 0 0 0,-15 26 0 0 0,23-32 18 0 0,1 0-1 0 0,0 1 1 0 0,2 0 0 0 0,0 0 0 0 0,-6 27-1 0 0,11-37 23 0 0,0 0 0 0 0,1 0 0 0 0,0 0 0 0 0,0 1-1 0 0,1-1 1 0 0,0 0 0 0 0,0 1 0 0 0,1-1 0 0 0,0 0-1 0 0,1 0 1 0 0,0 0 0 0 0,0 0 0 0 0,1 0-1 0 0,0 0 1 0 0,0 0 0 0 0,0-1 0 0 0,1 0 0 0 0,1 0-1 0 0,-1 0 1 0 0,1 0 0 0 0,0 0 0 0 0,1-1 0 0 0,-1 0-1 0 0,9 7 1 0 0,4 0 84 0 0,0 0 0 0 0,2 0 0 0 0,-1-2 0 0 0,1 0 0 0 0,1-2 0 0 0,22 8 0 0 0,0-3 40 0 0,0-3 0 0 0,49 8 0 0 0,-36-13-53 0 0,95-1 0 0 0,-149-5-113 0 0,31-2-2329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3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0 6911 0 0,'0'0'11718'0'0,"-2"0"-11004"0"0,-17 6-338 0 0,0 0-1 0 0,0 1 1 0 0,1 1 0 0 0,0 1-1 0 0,-19 12 1 0 0,7-1-157 0 0,1 1 1 0 0,-27 26-1 0 0,33-28-181 0 0,0-1 1 0 0,-2-1-1 0 0,-33 18 0 0 0,-86 34 107 0 0,94-46-131 0 0,24-11-14 0 0,1 1 0 0 0,1 0 0 0 0,0 2 0 0 0,0 1 0 0 0,-27 25 0 0 0,42-31 0 0 0,1-1 0 0 0,0 1 0 0 0,1 1 0 0 0,-8 13 0 0 0,1-2 0 0 0,10-15 16 0 0,0 0 0 0 0,0 1 0 0 0,1 0 0 0 0,-1 0 0 0 0,2 0 0 0 0,-1 0 0 0 0,1 0 0 0 0,0 0 0 0 0,1 0 0 0 0,0 1 0 0 0,0-1 0 0 0,1 9 0 0 0,0-12-4 0 0,1-1 0 0 0,-1 1 0 0 0,1-1 0 0 0,0 1 0 0 0,0-1 0 0 0,0 0 0 0 0,1 1 0 0 0,-1-1 0 0 0,1 0 0 0 0,0 0 0 0 0,1 0 0 0 0,-1 0 0 0 0,1-1 0 0 0,-1 1 0 0 0,1 0 0 0 0,0-1 0 0 0,0 0 0 0 0,1 0 0 0 0,-1 0 0 0 0,1 0 0 0 0,-1 0 0 0 0,1-1 0 0 0,6 4 0 0 0,9 2 131 0 0,1-1 0 0 0,-1-1 0 0 0,1 0 0 0 0,0-2 0 0 0,28 4 0 0 0,103 0 346 0 0,-135-8-468 0 0,475-22 1550 0 0,-419 16-1287 0 0,172-25 57 0 0,-200 21-278 0 0,0-1 0 0 0,0-2 0 0 0,58-27 0 0 0,-88 33-84 0 0,0-1 0 0 0,-1 0 0 0 0,0-1 0 0 0,0 0 0 0 0,-1-1 0 0 0,17-17 0 0 0,-23 21 9 0 0,-1 0 0 0 0,0 0 0 0 0,0 0 0 0 0,-1 0 0 0 0,0-1 0 0 0,0 0 0 0 0,-1 1 0 0 0,1-2 0 0 0,-1 1 0 0 0,-1 0 0 0 0,1-1 0 0 0,-2 1 0 0 0,1-1 0 0 0,-1 1 0 0 0,1-10 0 0 0,-2 13-11 0 0,0 0 0 0 0,0 0-1 0 0,-1 0 1 0 0,0 0-1 0 0,0 0 1 0 0,0-1 0 0 0,0 1-1 0 0,0 1 1 0 0,-1-1-1 0 0,0 0 1 0 0,1 0 0 0 0,-2 0-1 0 0,-2-3 1 0 0,3 4 8 0 0,0 1 1 0 0,0-1-1 0 0,-1 1 1 0 0,1 0-1 0 0,-1 0 1 0 0,0 0 0 0 0,0 0-1 0 0,0 0 1 0 0,1 1-1 0 0,-1-1 1 0 0,-1 1-1 0 0,1 0 1 0 0,0 0-1 0 0,0 0 1 0 0,0 0 0 0 0,-7 0-1 0 0,-15-1-17 0 0,1 2 0 0 0,-1 0 0 0 0,1 2 0 0 0,-1 0 0 0 0,-42 11 0 0 0,46-8 12 0 0,1 1 0 0 0,0 2 0 0 0,1-1 0 0 0,0 2 0 0 0,0 1 0 0 0,1 0 0 0 0,-20 15 0 0 0,26-15 28 0 0,0 1 1 0 0,1 0-1 0 0,0 1 0 0 0,1 0 1 0 0,0 1-1 0 0,1-1 0 0 0,0 2 1 0 0,1 0-1 0 0,1 0 0 0 0,0 0 1 0 0,1 1-1 0 0,0-1 0 0 0,1 2 1 0 0,1-1-1 0 0,1 0 0 0 0,0 1 1 0 0,1 0-1 0 0,0 0 0 0 0,1-1 1 0 0,1 1-1 0 0,1 0 0 0 0,0 0 0 0 0,1 0 1 0 0,7 26-1 0 0,-6-34-500 0 0,0 0 1 0 0,0-1-1 0 0,6 10 0 0 0,-8-15-605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3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 1839 0 0,'0'0'15962'0'0,"2"0"-15574"0"0,5-1 160 0 0,4-1 1848 0 0,-11 2-2361 0 0,1 0 0 0 0,-1 1-1 0 0,0-1 1 0 0,0 0 0 0 0,0 0 0 0 0,0 0 0 0 0,1 1 0 0 0,-1-1-1 0 0,0 0 1 0 0,0 0 0 0 0,0 0 0 0 0,0 1 0 0 0,0-1 0 0 0,0 0-1 0 0,0 1 1 0 0,0-1 0 0 0,0 0 0 0 0,0 0 0 0 0,0 1 0 0 0,0-1 0 0 0,0 0-1 0 0,0 0 1 0 0,0 1 0 0 0,0-1 0 0 0,0 0 0 0 0,0 0 0 0 0,0 1-1 0 0,0-1 1 0 0,0 0 0 0 0,0 0 0 0 0,0 1 0 0 0,-1-1 0 0 0,1 0 0 0 0,0 0-1 0 0,0 0 1 0 0,0 1 0 0 0,0-1 0 0 0,-1 0 0 0 0,1 0 0 0 0,0 0-1 0 0,0 0 1 0 0,-1 1 0 0 0,-5 10-24 0 0,-1 1 31 0 0,1-1-20 0 0,0-2 35 0 0,5-7 475 0 0,15-4-340 0 0,-8 0-150 0 0,0 1-9 0 0,0-1 0 0 0,-1 1 1 0 0,1-1-1 0 0,-1-1 0 0 0,1 1 1 0 0,-1-1-1 0 0,0 0 0 0 0,9-6 0 0 0,-7 4-11 0 0,-5 3 167 0 0,-4 6 443 0 0,1-4-550 0 0,0 1-1 0 0,0 0 1 0 0,0 0 0 0 0,0-1-1 0 0,0 1 1 0 0,0 0-1 0 0,0 0 1 0 0,0 0 0 0 0,0 0-1 0 0,1 1 1 0 0,-1-1-1 0 0,0 0 1 0 0,1 0 0 0 0,-2 2-1 0 0,-1 3-81 0 0,-8 10 0 0 0,-3-1 0 0 0,6-7 0 0 0,-5 3-3690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3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12 5527 0 0,'0'0'10531'0'0,"0"-2"-9710"0"0,2-7 4802 0 0,-1 11-5430 0 0,1 1-159 0 0,1 0-1 0 0,-2 1 1 0 0,1-1-1 0 0,0 1 1 0 0,-1 0-1 0 0,0-1 1 0 0,0 1-1 0 0,0 0 1 0 0,0 0-1 0 0,0 0 1 0 0,-1-1-1 0 0,0 1 1 0 0,1 0-1 0 0,-2 0 1 0 0,1 0-1 0 0,0 0 1 0 0,-1 0-1 0 0,0 0 1 0 0,0-1-1 0 0,0 1 1 0 0,-2 5-1 0 0,-4 9 28 0 0,-1 0-1 0 0,0-1 0 0 0,-13 18 0 0 0,14-22-26 0 0,-62 118 93 0 0,52-96-114 0 0,-27 64-8153 0 0,36-82 1368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4:1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0 6447 0 0,'-2'2'6947'0'0,"-22"28"-3761"0"0,9-10-2427 0 0,-32 32 0 0 0,-23 22 20 0 0,-4-7-582 0 0,24-23-128 0 0,30-27-2 0 0,-29 18 1 0 0,27-20 96 0 0,-23 21 1 0 0,42-34-140 0 0,0 0-1 0 0,1 0 1 0 0,-1 1 0 0 0,1-1-1 0 0,0 1 1 0 0,0 0-1 0 0,0-1 1 0 0,0 1 0 0 0,0 0-1 0 0,1 0 1 0 0,-3 6-1 0 0,2-4 73 0 0,1-3 665 0 0,2 1-492 0 0,4 3-143 0 0,0 0 1 0 0,0-1-1 0 0,0 0 0 0 0,1 0 0 0 0,0 0 0 0 0,0 0 1 0 0,0-1-1 0 0,0 0 0 0 0,1 0 0 0 0,-1-1 1 0 0,1 1-1 0 0,0-2 0 0 0,8 4 0 0 0,3-1 16 0 0,0 0 0 0 0,1-1 0 0 0,-1-1 0 0 0,26 1 0 0 0,-33-3-103 0 0,17 1 164 0 0,-1-2 0 0 0,1 0 0 0 0,36-6 0 0 0,-56 4-185 0 0,1 1 0 0 0,-1-1 0 0 0,0 0 0 0 0,0-1 1 0 0,0 0-1 0 0,0 0 0 0 0,8-5 0 0 0,-10 5-16 0 0,1-1 18 0 0,-1 1 1 0 0,1-1-1 0 0,-1-1 0 0 0,7-4 0 0 0,20-15 50 0 0,-1 3-60 0 0,-28 19-88 0 0,-1 0-1 0 0,0-1 0 0 0,1 1 1 0 0,-1-1-1 0 0,0 0 1 0 0,-1 0-1 0 0,1 0 0 0 0,0 0 1 0 0,2-5-1 0 0,-2 1 38 0 0,-1 1 1 0 0,0-1-1 0 0,-1 1 0 0 0,1-1 1 0 0,-2 0-1 0 0,1 1 0 0 0,0-1 1 0 0,-1 0-1 0 0,-1 0 0 0 0,1 0 1 0 0,-3-9-1 0 0,3 12 24 0 0,0 0 0 0 0,-1 1 0 0 0,0-1 0 0 0,0 0 0 0 0,0 0 0 0 0,-4-6 0 0 0,2-4-324 0 0,3 13 305 0 0,0 1 0 0 0,-1-1 0 0 0,1 1 0 0 0,0-1-1 0 0,0 0 1 0 0,-1 1 0 0 0,1-1 0 0 0,0 0 0 0 0,-1 1 0 0 0,1-1 0 0 0,-1 1 0 0 0,1-1-1 0 0,-1 1 1 0 0,1-1 0 0 0,-1 1 0 0 0,0-1 0 0 0,-7-4 24 0 0,-3 1 22 0 0,8 3 1 0 0,-18 2 14 0 0,2 1-99 0 0,15 0 75 0 0,0 1-4 0 0,-29 12 2 0 0,26-11 0 0 0,-4 4 0 0 0,-3 4 0 0 0,-23 23 0 0 0,8-4 0 0 0,10-13 0 0 0,3-4 4 0 0,13-13 3 0 0,1 1 718 0 0,2 0-597 0 0,0 1-99 0 0,0 0 0 0 0,1 0 0 0 0,-1 0 0 0 0,1 0-1 0 0,0 0 1 0 0,-1 0 0 0 0,1 0 0 0 0,1 0 0 0 0,-1 0 0 0 0,0 0 0 0 0,1 0-1 0 0,-1 0 1 0 0,4 3 0 0 0,2 3 86 0 0,1-1 0 0 0,15 13-1 0 0,10 9 210 0 0,-32-29-259 0 0,1 1-6 0 0,7 2-68 0 0,-7-3-95 0 0,10 5-440 0 0,3-4-682 0 0,-1-2-3716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39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22 136 14999 0 0,'0'0'1358'0'0,"-1"0"-1118"0"0,-19 0 3842 0 0,22 0-3562 0 0,8 1-278 0 0,0-1 0 0 0,0-1-1 0 0,1 1 1 0 0,-1-2 0 0 0,0 0-1 0 0,0 0 1 0 0,-1 0 0 0 0,12-5 0 0 0,17-4 109 0 0,52-11 286 0 0,160-33 250 0 0,-212 48-960 0 0,94-15 474 0 0,-110 20-832 0 0,1 1 0 0 0,0 0 0 0 0,38 5 0 0 0,-58-4-369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4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391 121 3679 0 0,'-22'7'301'0'0,"-23"9"931"0"0,17 0 12878 0 0,33-29-13138 0 0,-3 9-845 0 0,1 0 0 0 0,-1 0 0 0 0,1 0 0 0 0,0 0 0 0 0,0 0 0 0 0,0 1 0 0 0,1-1 0 0 0,-1 1 0 0 0,1 0 0 0 0,0 0 0 0 0,7-4 0 0 0,6-3 222 0 0,28-11 0 0 0,-38 18-262 0 0,29-13 456 0 0,73-20 0 0 0,-91 32-359 0 0,-1 1-1 0 0,1 0 1 0 0,0 1 0 0 0,0 1 0 0 0,0 0-1 0 0,27 4 1 0 0,-41-3-164 0 0,-1 1 0 0 0,1 0 0 0 0,0 0 0 0 0,-1 0 0 0 0,1 0 0 0 0,-1 0 0 0 0,0 1 0 0 0,1 0 0 0 0,-1 0 0 0 0,0 0 0 0 0,0 0 0 0 0,4 3 0 0 0,-6-3-16 0 0,0-1 0 0 0,0 0 0 0 0,0 0 0 0 0,0 0 0 0 0,0 0 0 0 0,-1 1 0 0 0,1-1 0 0 0,-1 0 0 0 0,1 1 0 0 0,-1-1 0 0 0,1 0 0 0 0,-1 1 0 0 0,0-1 0 0 0,1 1 0 0 0,-1-1 0 0 0,0 0 0 0 0,0 1 0 0 0,0-1 0 0 0,0 1 0 0 0,-1-1 0 0 0,1 1 0 0 0,0-1 0 0 0,-1 0 0 0 0,1 1 0 0 0,0-1 0 0 0,-1 0 0 0 0,0 1 0 0 0,1-1 0 0 0,-1 0 0 0 0,0 0 0 0 0,0 1 0 0 0,1-1 0 0 0,-1 0 0 0 0,-2 1 0 0 0,-7 11-10 0 0,-2 0-1 0 0,1-2 1 0 0,-22 18 0 0 0,-44 26-63 0 0,65-48 56 0 0,-187 112-584 0 0,56-36 37 0 0,-81 53-16 0 0,222-135 577 0 0,0 1-1 0 0,-1-1 0 0 0,1 1 0 0 0,0-1 0 0 0,-1 1 0 0 0,1 0 0 0 0,0 0 0 0 0,-3 3 0 0 0,-9 10 19 0 0,16-14 49 0 0,3 2-33 0 0,0-1-1 0 0,0 0 0 0 0,0-1 1 0 0,0 1-1 0 0,1-1 0 0 0,-1 0 1 0 0,0-1-1 0 0,7 1 1 0 0,48-2 228 0 0,-39 1-179 0 0,71-7 382 0 0,135-27 0 0 0,-195 28-407 0 0,178-23 2 0 0,-176 23-1166 0 0,0-3 0 0 0,0 0-1 0 0,56-25 1 0 0,-58 19-575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4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34 7831 0 0,'-13'-6'430'0'0,"-1"0"0"0"0,1 1 0 0 0,-26-7-1 0 0,32 11 170 0 0,1 0-1 0 0,0 0 0 0 0,0 0 1 0 0,0 1-1 0 0,0 0 0 0 0,-1 0 0 0 0,1 1 1 0 0,0-1-1 0 0,0 1 0 0 0,0 1 1 0 0,-8 2-1 0 0,13-4-522 0 0,1 0-1 0 0,-1 1 1 0 0,0-1-1 0 0,1 0 1 0 0,-1 1 0 0 0,1-1-1 0 0,-1 0 1 0 0,1 1-1 0 0,-1-1 1 0 0,1 1 0 0 0,-1-1-1 0 0,1 1 1 0 0,-1-1 0 0 0,1 1-1 0 0,0-1 1 0 0,-1 1-1 0 0,1 0 1 0 0,0-1 0 0 0,-1 1-1 0 0,1 0 1 0 0,0-1 0 0 0,0 1-1 0 0,0 0 1 0 0,-1 0-1 0 0,1 1-8 0 0,0 0 0 0 0,1 0-1 0 0,-1 0 1 0 0,0 0-1 0 0,0 0 1 0 0,1 0-1 0 0,-1 0 1 0 0,3 3-1 0 0,0 2 31 0 0,1 0-1 0 0,0 0 0 0 0,6 8 1 0 0,6 3 141 0 0,0-1 0 0 0,0 0 0 0 0,22 15 0 0 0,5 6 123 0 0,-20-18-197 0 0,107 110 705 0 0,-87-82-559 0 0,64 76 411 0 0,-76-85-408 0 0,33 56-1 0 0,-48-67-169 0 0,-1 0 0 0 0,-1 1-1 0 0,-2 0 1 0 0,16 58 0 0 0,-23-67-95 0 0,-2 1 1 0 0,0-1 0 0 0,-1 1 0 0 0,-1 0-1 0 0,-1 0 1 0 0,-1-1 0 0 0,0 1-1 0 0,-7 29 1 0 0,0-22-13 0 0,0 0 1 0 0,-2-1-1 0 0,-1 0 1 0 0,-1-1-1 0 0,-1 0 0 0 0,-1-1 1 0 0,-22 28-1 0 0,9-17 15 0 0,-2-1-1 0 0,-2-1 1 0 0,-63 55-1 0 0,62-65-101 0 0,-1 0-1 0 0,-2-2 1 0 0,0-2-1 0 0,-1-1 1 0 0,-62 23-1 0 0,81-36-391 0 0,-1-1 1 0 0,-21 3-1 0 0,37-7-132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4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7367 0 0,'-1'3'9083'0'0,"-65"112"-6443"0"0,-11 23-1876 0 0,14-12-476 0 0,-14 30-131 0 0,49-93-91 0 0,-3 0-1 0 0,-68 101 0 0 0,75-132-71 0 0,-1-2-1 0 0,-2-1 0 0 0,0 0 1 0 0,-33 24-1 0 0,39-35-316 0 0,19-16 70 0 0,46-41-1484 0 0,-28 25-945 0 0,28-29 0 0 0,-10-1-2832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4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340 443 5983 0 0,'-2'1'274'0'0,"-6"4"-132"0"0,0 1 0 0 0,1 0 0 0 0,0 0 0 0 0,0 1 1 0 0,-9 10-1 0 0,-28 44 3900 0 0,11-16-1595 0 0,22-29-1795 0 0,-15 15 1136 0 0,24-29-1350 0 0,1-2-376 0 0,0 0 0 0 0,0 0 0 0 0,0 0 0 0 0,0 0 0 0 0,0 0 0 0 0,0-1 0 0 0,0 1 0 0 0,1 0 0 0 0,-1-1 0 0 0,0 1 0 0 0,0 0 0 0 0,0-1 0 0 0,0 1 1 0 0,0-1-1 0 0,0 1 0 0 0,1-1 0 0 0,-1 0 0 0 0,0 1 0 0 0,1-1 0 0 0,-1 0 0 0 0,0 0 0 0 0,0-1 0 0 0,0 0 9 0 0,0 0 0 0 0,0 0 0 0 0,0 0 0 0 0,0 0 0 0 0,1-1 0 0 0,-1 1 0 0 0,1 0 0 0 0,0 0 0 0 0,0-5 0 0 0,0-1 73 0 0,1-1 0 0 0,0 1 1 0 0,0 0-1 0 0,6-16 0 0 0,2-1-68 0 0,2 0 0 0 0,1 0 0 0 0,1 1-1 0 0,2 1 1 0 0,0 0 0 0 0,1 1 0 0 0,1 0-1 0 0,34-32 1 0 0,-3 9 102 0 0,3 2 0 0 0,81-51 0 0 0,-102 75-99 0 0,1 1 0 0 0,1 1 1 0 0,0 2-1 0 0,40-13 0 0 0,-49 21-25 0 0,0 0-1 0 0,1 2 1 0 0,0 1 0 0 0,-1 1-1 0 0,1 0 1 0 0,0 2 0 0 0,27 2 0 0 0,-42 0-52 0 0,1 0 0 0 0,-1 1 1 0 0,-1-1-1 0 0,1 2 0 0 0,0-1 1 0 0,0 1-1 0 0,-1 1 0 0 0,1-1 1 0 0,11 9-1 0 0,-16-9-1 0 0,0 0-1 0 0,0 0 1 0 0,-1 0-1 0 0,1 0 1 0 0,-1 1-1 0 0,0-1 0 0 0,0 1 1 0 0,0 0-1 0 0,-1 0 1 0 0,1 0-1 0 0,-1 0 1 0 0,0 1-1 0 0,0-1 1 0 0,-1 1-1 0 0,1-1 1 0 0,-1 1-1 0 0,0-1 0 0 0,0 1 1 0 0,0 0-1 0 0,-1 5 1 0 0,0 1 10 0 0,-1-1 1 0 0,0 1-1 0 0,0-1 1 0 0,-1 0 0 0 0,-1 1-1 0 0,0-1 1 0 0,0 0-1 0 0,-1 0 1 0 0,-8 15-1 0 0,0-3 26 0 0,-1-1-1 0 0,-1 0 1 0 0,-16 19-1 0 0,-19 13 68 0 0,-94 79 0 0 0,143-132-104 0 0,-46 38-50 0 0,-93 57 0 0 0,-60 16-110 0 0,88-51 124 0 0,18-9 30 0 0,-118 69-485 0 0,199-113 82 0 0,10-5-21 0 0,5-2-1566 0 0,3 2 1579 0 0,0-2 0 0 0,0 1 0 0 0,1-1 0 0 0,-1 1-1 0 0,0-2 1 0 0,0 1 0 0 0,7-2 0 0 0,-9 2 254 0 0,41-8-1629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4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0 12895 0 0,'0'0'3582'0'0,"-2"0"-2378"0"0,-4 1-975 0 0,0-1 1 0 0,0 1-1 0 0,0 0 1 0 0,0 0 0 0 0,0 1-1 0 0,0 0 1 0 0,0 0-1 0 0,1 0 1 0 0,-1 1-1 0 0,-7 4 1 0 0,-5 5-56 0 0,-27 24 0 0 0,24-19 47 0 0,-2 3-175 0 0,0 2-1 0 0,1 0 1 0 0,1 2 0 0 0,-30 44-1 0 0,27-32-44 0 0,3 2 1 0 0,-32 74-1 0 0,49-102 9 0 0,1-1-1 0 0,0 0 1 0 0,1 1-1 0 0,0 0 0 0 0,1-1 1 0 0,0 1-1 0 0,0 0 1 0 0,1 0-1 0 0,0 0 1 0 0,4 18-1 0 0,-3-25 12 0 0,0 1 1 0 0,0-1-1 0 0,0 0 0 0 0,1 1 0 0 0,-1-1 1 0 0,1 0-1 0 0,0 0 0 0 0,0-1 0 0 0,0 1 1 0 0,0 0-1 0 0,1 0 0 0 0,-1-1 0 0 0,1 0 1 0 0,-1 1-1 0 0,1-1 0 0 0,0 0 1 0 0,0 0-1 0 0,0-1 0 0 0,0 1 0 0 0,0 0 1 0 0,0-1-1 0 0,1 0 0 0 0,-1 0 0 0 0,0 0 1 0 0,1 0-1 0 0,4 0 0 0 0,2 0 37 0 0,0 0-1 0 0,0 0 1 0 0,0-1-1 0 0,0-1 1 0 0,0 0-1 0 0,-1 0 1 0 0,1-1 0 0 0,10-3-1 0 0,-7 2-13 0 0,0-1-1 0 0,0-1 0 0 0,-1 0 1 0 0,0-1-1 0 0,0 0 1 0 0,0-1-1 0 0,-1 0 1 0 0,0-1-1 0 0,0 0 1 0 0,-1-1-1 0 0,16-17 0 0 0,-16 14-17 0 0,-1-1 0 0 0,0 0 0 0 0,-1 0 0 0 0,-1-1-1 0 0,0 0 1 0 0,-1-1 0 0 0,0 1 0 0 0,-1-1-1 0 0,0 0 1 0 0,-2 0 0 0 0,3-17 0 0 0,-4 16-47 0 0,0 1 0 0 0,-2-1 0 0 0,1 1 0 0 0,-2-1 0 0 0,0 1 0 0 0,-1-1 1 0 0,-1 1-1 0 0,0 0 0 0 0,-1 0 0 0 0,0 0 0 0 0,-9-17 0 0 0,10 26-57 0 0,0 0 0 0 0,-1 0 0 0 0,0 0 0 0 0,0 0 0 0 0,-1 1 0 0 0,0 0 0 0 0,0 0 0 0 0,0 0 0 0 0,0 1-1 0 0,-1-1 1 0 0,0 1 0 0 0,0 1 0 0 0,0-1 0 0 0,0 1 0 0 0,-10-4 0 0 0,10 5-59 0 0,0 0-1 0 0,0 0 1 0 0,0 1 0 0 0,-1 0-1 0 0,1 0 1 0 0,-1 0 0 0 0,1 1-1 0 0,-1 0 1 0 0,1 0 0 0 0,-1 0-1 0 0,1 1 1 0 0,-1 0 0 0 0,1 1-1 0 0,0-1 1 0 0,0 1 0 0 0,-12 5-1 0 0,18-7 88 0 0,0 0 1 0 0,-1 0-1 0 0,1 0 0 0 0,-1 1 0 0 0,1-1 0 0 0,0 0 0 0 0,-1 0 0 0 0,1 0 1 0 0,0 0-1 0 0,-1 1 0 0 0,1-1 0 0 0,0 0 0 0 0,-1 0 0 0 0,1 1 1 0 0,0-1-1 0 0,0 0 0 0 0,-1 0 0 0 0,1 1 0 0 0,0-1 0 0 0,0 0 0 0 0,0 1 1 0 0,-1-1-1 0 0,1 0 0 0 0,0 1 0 0 0,0-1 0 0 0,0 0 0 0 0,0 1 1 0 0,0-1-1 0 0,0 1 0 0 0,0-1 0 0 0,0 1 0 0 0,10 7-761 0 0,-4-5 506 0 0,1-1 1 0 0,0 0-1 0 0,0 0 0 0 0,11 2 1 0 0,11 1-535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4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8751 0 0,'0'0'10640'0'0,"0"2"-9522"0"0,-1 17-652 0 0,-2 0 0 0 0,0-1 0 0 0,-1 0 0 0 0,-1 0 0 0 0,-7 19 0 0 0,-7 24 204 0 0,-39 134 330 0 0,45-160-2091 0 0,-1-2-1 0 0,-2 1 1 0 0,-30 46 0 0 0,38-69-4133 0 0,-1-2-1419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4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12495 0 0,'0'0'1352'0'0,"-6"13"-1352"0"0,-1 2 0 0 0,1 2 0 0 0,-3 3 96 0 0,3-1 0 0 0,-1 3-8 0 0,3-1-3848 0 0,-3 3-768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4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16 5527 0 0,'1'-1'423'0'0,"1"0"-464"0"0,24-10 3273 0 0,-14 9 6830 0 0,-17 16-9227 0 0,2-7-673 0 0,0 0-1 0 0,-1 0 1 0 0,0 0 0 0 0,0 0-1 0 0,-1 0 1 0 0,-5 6 0 0 0,-37 35 463 0 0,13-14-313 0 0,0-1-240 0 0,-70 52 0 0 0,78-66-335 0 0,1 1 0 0 0,1 1 0 0 0,-28 31 0 0 0,49-49 247 0 0,1 0-1 0 0,-1 1 0 0 0,1-1 1 0 0,0 0-1 0 0,0 1 1 0 0,0 0-1 0 0,0-1 0 0 0,0 1 1 0 0,1 0-1 0 0,-1 5 1 0 0,1-7 5 0 0,1 0 1 0 0,0 1-1 0 0,0-1 0 0 0,0 1 1 0 0,1-1-1 0 0,-1 0 0 0 0,0 1 1 0 0,1-1-1 0 0,0 0 1 0 0,0 1-1 0 0,-1-1 0 0 0,1 0 1 0 0,0 0-1 0 0,1 0 1 0 0,-1 0-1 0 0,0 1 0 0 0,1-2 1 0 0,2 4-1 0 0,0 0-7 0 0,0-1-1 0 0,1 0 1 0 0,-1 0 0 0 0,1 0-1 0 0,0-1 1 0 0,0 1-1 0 0,1-1 1 0 0,6 3 0 0 0,7 1 11 0 0,23 7 0 0 0,-1 0-19 0 0,23 4 247 0 0,-48-14 20 0 0,1 0 1 0 0,-1 1-1 0 0,16 8 0 0 0,-31-13-202 0 0,-1 0-1 0 0,1 0 0 0 0,0 0 0 0 0,0 1 1 0 0,-1-1-1 0 0,1 1 0 0 0,0-1 0 0 0,-1 0 0 0 0,1 1 1 0 0,0-1-1 0 0,-1 1 0 0 0,1-1 0 0 0,-1 1 0 0 0,1 0 1 0 0,-1-1-1 0 0,1 1 0 0 0,-1 0 0 0 0,1-1 0 0 0,-1 1 1 0 0,0 0-1 0 0,1-1 0 0 0,-1 1 0 0 0,0 0 0 0 0,0 0 1 0 0,1-1-1 0 0,-1 1 0 0 0,0 0 0 0 0,0 0 1 0 0,0-1-1 0 0,0 1 0 0 0,0 0 0 0 0,0 0 0 0 0,0 0 1 0 0,0-1-1 0 0,0 1 0 0 0,-1 1 0 0 0,0 0 6 0 0,-1 1 0 0 0,1-1 1 0 0,-1 1-1 0 0,0-1 0 0 0,0 0 0 0 0,0 0 0 0 0,0 0 0 0 0,-3 3 0 0 0,-4 2 35 0 0,-1 0-1 0 0,0 0 1 0 0,0-1-1 0 0,-16 7 1 0 0,-48 16 47 0 0,29-11-85 0 0,26-11-52 0 0,-83 31-10 0 0,89-34-92 0 0,0-1 0 0 0,0 0-1 0 0,-1-1 1 0 0,1-1 0 0 0,-27 0-1 0 0,38-1 25 0 0,-1 0-1 0 0,1 0 1 0 0,-1-1-1 0 0,1 1 1 0 0,0-1-1 0 0,-1 0 1 0 0,1 0-1 0 0,0 1 0 0 0,-1-2 1 0 0,1 1-1 0 0,0 0 1 0 0,0 0-1 0 0,0-1 1 0 0,0 1-1 0 0,-2-3 1 0 0,3 3-57 0 0,0 0 0 0 0,0 0 0 0 0,0 0 0 0 0,1-1 0 0 0,-1 1 0 0 0,1 0 0 0 0,-1 0 0 0 0,1-1 0 0 0,-1 1 0 0 0,1 0 0 0 0,0-1 1 0 0,-1 1-1 0 0,1-1 0 0 0,0 1 0 0 0,0 0 0 0 0,0-1 0 0 0,0 1 0 0 0,0-1 0 0 0,1 1 0 0 0,-1 0 0 0 0,0-1 0 0 0,1 1 0 0 0,-1 0 0 0 0,1-1 0 0 0,-1 1 0 0 0,1 0 0 0 0,-1 0 0 0 0,1 0 0 0 0,1-2 1 0 0,11-16-6413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46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12 16127 0 0,'0'0'1460'0'0,"-1"0"-1112"0"0,-3-2-137 0 0,0 0 0 0 0,0 1 0 0 0,0-1 0 0 0,0 1 0 0 0,0 0 0 0 0,0 0-1 0 0,0 0 1 0 0,0 1 0 0 0,-1 0 0 0 0,1-1 0 0 0,0 2 0 0 0,-8 0 0 0 0,5 0-76 0 0,-1 1 0 0 0,1 1 0 0 0,-1 0 1 0 0,1 0-1 0 0,0 0 0 0 0,-8 5 0 0 0,-10 8 47 0 0,2 1 0 0 0,-28 24 0 0 0,25-19-139 0 0,3-3-36 0 0,0 2 0 0 0,1 1-1 0 0,2 1 1 0 0,0 1 0 0 0,-29 45-1 0 0,48-66-32 0 0,0-1-1 0 0,0 0 1 0 0,0 1-1 0 0,0-1 0 0 0,0 1 1 0 0,1-1-1 0 0,-1 1 0 0 0,1-1 1 0 0,0 1-1 0 0,-1-1 0 0 0,1 1 1 0 0,1-1-1 0 0,-1 1 0 0 0,0-1 1 0 0,0 1-1 0 0,2 3 0 0 0,-1-5 14 0 0,0 1 0 0 0,1-1-1 0 0,-1 0 1 0 0,0 0 0 0 0,1 0 0 0 0,-1 0-1 0 0,1 0 1 0 0,-1 0 0 0 0,1 0-1 0 0,0-1 1 0 0,-1 1 0 0 0,1 0 0 0 0,3 0-1 0 0,-5-1 7 0 0,21 5-46 0 0,0-1-1 0 0,29 3 1 0 0,24 4 62 0 0,-66-9 22 0 0,1 1 0 0 0,-1 0 0 0 0,0 1 1 0 0,0 0-1 0 0,0 0 0 0 0,0 1 0 0 0,-1 0 0 0 0,1 0 0 0 0,-1 0 0 0 0,-1 1 0 0 0,1 0 0 0 0,10 14 0 0 0,-14-17 39 0 0,-1 0-1 0 0,1 0 0 0 0,-1 1 1 0 0,0-1-1 0 0,0 0 0 0 0,-1 1 1 0 0,1 0-1 0 0,-1-1 0 0 0,0 1 1 0 0,0 0-1 0 0,0 0 0 0 0,0 0 1 0 0,0-1-1 0 0,-1 1 0 0 0,0 0 1 0 0,0 0-1 0 0,0 0 0 0 0,0 0 1 0 0,-1 0-1 0 0,0 0 0 0 0,1 0 1 0 0,-1 0-1 0 0,-1-1 0 0 0,1 1 1 0 0,0 0-1 0 0,-1-1 0 0 0,0 1 0 0 0,0-1 1 0 0,0 1-1 0 0,0-1 0 0 0,-4 4 1 0 0,-67 74 922 0 0,-46 69-771 0 0,118-148 415 0 0,12-13-317 0 0,28-27 183 0 0,-38 39-422 0 0,2 3-68 0 0,-4 12-73 0 0,-2-7 60 0 0,3-9 5 0 0,-1 0 1 0 0,1 0 0 0 0,-1 1-1 0 0,1-1 1 0 0,-1 0 0 0 0,0 0-1 0 0,1 1 1 0 0,-1-1 0 0 0,1 0-1 0 0,-1 0 1 0 0,0 0 0 0 0,1 0-1 0 0,-1 0 1 0 0,1 0 0 0 0,-1 0-1 0 0,0 0 1 0 0,1 0 0 0 0,-1 0-1 0 0,1 0 1 0 0,-2-1 0 0 0,2 1 3 0 0,-34-3 35 0 0,13 0 13 0 0,-34 1 0 0 0,33 3-49 0 0,0 2 1 0 0,0 0-1 0 0,1 1 0 0 0,-1 2 0 0 0,1 0 1 0 0,-35 15-1 0 0,54-20-71 0 0,4-1-3 0 0,46-7-1627 0 0,83-24 0 0 0,-129 30 374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4:20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285 195 10679 0 0,'0'0'1248'0'0,"0"3"-680"0"0,-1 4 929 0 0,6-6 1880 0 0,3-6-592 0 0,0-1-3828 0 0,-7 5 1078 0 0,1-1-4 0 0,-1 1 1 0 0,1 0-1 0 0,-1-1 0 0 0,0 1 0 0 0,1-1 1 0 0,-1 0-1 0 0,2-2 0 0 0,8-32 176 0 0,-7 11-143 0 0,-7 14-72 0 0,0 6 12 0 0,2 1-24 0 0,0 0 0 0 0,-1-1 0 0 0,0 2 0 0 0,1-1-1 0 0,-6-7 1 0 0,3 4-19 0 0,-9-10-88 0 0,7 13 33 0 0,-15-11-10 0 0,9 7 35 0 0,-2 2 45 0 0,0 1-19 0 0,1 1 32 0 0,0 2 11 0 0,-6 0 0 0 0,13 3 0 0 0,-10 2 0 0 0,9-1-3 0 0,-5 1 9 0 0,-7 6-62 0 0,14-7 98 0 0,-1 1 1 0 0,1-1-1 0 0,0 1 0 0 0,-7 5 1 0 0,-25 25 5 0 0,29-26-111 0 0,-11 13 63 0 0,9-10 14 0 0,-3 7 131 0 0,12-14-92 0 0,1 0 3 0 0,-1 1 28 0 0,0-1 0 0 0,1 1 1 0 0,-1-1-1 0 0,1 1 0 0 0,-1-1 0 0 0,1 1 0 0 0,0 0 0 0 0,1-1 0 0 0,-1 1 0 0 0,1-1 0 0 0,-1 1 1 0 0,1 0-1 0 0,0-1 0 0 0,0 0 0 0 0,1 1 0 0 0,2 4 0 0 0,-4-7-66 0 0,2 2 75 0 0,0 0 0 0 0,0 0 0 0 0,0 0 0 0 0,0 0 0 0 0,0 0 0 0 0,1-1 0 0 0,-1 1 0 0 0,1-1 0 0 0,5 4 0 0 0,-1 0 21 0 0,27 23 774 0 0,-32-28-752 0 0,-1-1-115 0 0,0 1 0 0 0,-1-1 0 0 0,1 0 1 0 0,0 0-1 0 0,-1 1 0 0 0,1-1 0 0 0,-1 0 0 0 0,1 1 0 0 0,0-1 0 0 0,-1 0 0 0 0,1 1 0 0 0,-1-1 1 0 0,1 1-1 0 0,-1-1 0 0 0,1 1 0 0 0,-1-1 0 0 0,1 2 0 0 0,-1-2-13 0 0,1 1 1 0 0,-1 0-1 0 0,1-1 0 0 0,-1 1 0 0 0,1-1 1 0 0,-1 1-1 0 0,1-1 0 0 0,0 1 0 0 0,-1-1 0 0 0,1 1 1 0 0,0-1-1 0 0,-1 0 0 0 0,1 1 0 0 0,0-1 1 0 0,-1 0-1 0 0,1 0 0 0 0,0 1 0 0 0,0-1 1 0 0,-1 0-1 0 0,1 0 0 0 0,1 0 0 0 0,1 0 1 0 0,2-1 4 0 0,0 1 1 0 0,1-1-1 0 0,-1-1 1 0 0,0 1-1 0 0,0-1 0 0 0,0 0 1 0 0,0 0-1 0 0,0 0 1 0 0,0 0-1 0 0,-1-1 0 0 0,1 0 1 0 0,-1 0-1 0 0,6-5 0 0 0,7-5 11 0 0,-8 5 17 0 0,4-7-31 0 0,-6 6-10 0 0,-1 0 0 0 0,-2 0-11 0 0,-3 8-10 0 0,-2 3 0 0 0,-2 4 31 0 0,1 1 1 0 0,-1 0-1 0 0,1 1 1 0 0,1-1-1 0 0,-1 0 0 0 0,1 0 1 0 0,1 1-1 0 0,0 13 1 0 0,-1 1 92 0 0,-1 59 22 0 0,3-50-62 0 0,1 1 0 0 0,1-1 0 0 0,1 0 0 0 0,14 48 0 0 0,-5-41 306 0 0,-13-36 182 0 0,1 0-431 0 0,7 22 784 0 0,-5-11-877 0 0,3 7 0 0 0,-5-16-9 0 0,-2 14-10 0 0,5 19 157 0 0,-4-35 419 0 0,12-3-1302 0 0,-10 0 630 0 0,-2 1-295 0 0,0 0 374 0 0,0-1 1 0 0,0 1-1 0 0,1 0 1 0 0,-1 0-1 0 0,0 0 1 0 0,0 0-1 0 0,0-1 1 0 0,0 1-1 0 0,0 0 1 0 0,0 0-1 0 0,0 0 1 0 0,0 0-1 0 0,0 0 1 0 0,1-1-1 0 0,-1 1 1 0 0,0 0-1 0 0,0 0 1 0 0,0 0-1 0 0,0 0 1 0 0,0 0-1 0 0,1 0 1 0 0,-1 0-1 0 0,0 0 1 0 0,0 0-1 0 0,0-1 1 0 0,0 1-1 0 0,1 0 1 0 0,-1 0-1 0 0,0 0 1 0 0,1 0-53 0 0,-1 0 0 0 0,0 0 1 0 0,1 0-1 0 0,-1 0 0 0 0,1 0 1 0 0,-1-1-1 0 0,0 1 0 0 0,1 0 0 0 0,-1 0 1 0 0,0 0-1 0 0,1-1 0 0 0,-1 1 1 0 0,0 0-1 0 0,0-1 0 0 0,1 1 1 0 0,-1 0-1 0 0,0 0 0 0 0,0-1 1 0 0,1 1-1 0 0,-1-1 0 0 0,0 1 1 0 0,0 0-1 0 0,0-1 0 0 0,0 1 1 0 0,1-1-1 0 0,5-21-2576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69 3679 0 0,'0'-2'284'0'0,"2"-3"-108"0"0,10-27 716 0 0,-9 8 7067 0 0,-5 23-7622 0 0,1 1-1 0 0,-1-1 1 0 0,1 0 0 0 0,-1 0-1 0 0,1 1 1 0 0,-1-1 0 0 0,0 1-1 0 0,1 0 1 0 0,-3-1 0 0 0,1 1-162 0 0,-1 0 1 0 0,1 1-1 0 0,0-1 0 0 0,-1 1 1 0 0,1 0-1 0 0,0 0 1 0 0,0 0-1 0 0,-1 0 1 0 0,1 0-1 0 0,0 1 1 0 0,0-1-1 0 0,0 1 1 0 0,0 0-1 0 0,1 0 1 0 0,-1 0-1 0 0,0 0 0 0 0,-2 4 1 0 0,-4 2 65 0 0,1 2-1 0 0,0-1 1 0 0,-9 16 0 0 0,1 0 65 0 0,1 2 1 0 0,-16 38 0 0 0,24-47-185 0 0,1 0 1 0 0,1 0 0 0 0,0 0 0 0 0,2 1 0 0 0,-2 18 0 0 0,4-31-91 0 0,1 0 0 0 0,0-1 0 0 0,0 1 0 0 0,0 0 0 0 0,0-1 0 0 0,1 1 0 0 0,2 6 0 0 0,-2-10 43 0 0,11 20 122 0 0,-11-20 99 0 0,2-2-275 0 0,0-1 0 0 0,0 1 0 0 0,0-1-1 0 0,-1 0 1 0 0,1 0 0 0 0,0 0 0 0 0,0 0 0 0 0,0 0 0 0 0,-1-1-1 0 0,1 1 1 0 0,-1-1 0 0 0,1 0 0 0 0,-1 0 0 0 0,1 0 0 0 0,-1 0-1 0 0,0 0 1 0 0,2-3 0 0 0,6-7 18 0 0,-2 0 1 0 0,10-17-1 0 0,-8 14-7 0 0,20-32 26 0 0,-1 2-484 0 0,32-65 1 0 0,-57 103 127 0 0,2-2-143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4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0 430 16095 0 0,'2'0'738'0'0,"54"-13"4481"0"0,-44 4-5024 0 0,35-30 24 0 0,-2-3 1 0 0,48-55-1 0 0,-51 51-130 0 0,1 2-1 0 0,52-40 1 0 0,-82 75-58 0 0,-1 0-1 0 0,1 1 1 0 0,0 0 0 0 0,1 1-1 0 0,17-6 1 0 0,-29 12 268 0 0,0 2-146 0 0,10 9 33 0 0,-10-4-185 0 0,-2-4 17 0 0,2 5-9 0 0,0-1-1 0 0,-1 1 1 0 0,0-1-1 0 0,-1 1 1 0 0,1 0-1 0 0,-2 9 1 0 0,-6 42 12 0 0,4-42-27 0 0,1 2 6 0 0,0 1 0 0 0,0 0 0 0 0,3 25 0 0 0,0-34 0 0 0,0-1 0 0 0,1 1 0 0 0,0-1 0 0 0,0 0 0 0 0,1 0 0 0 0,1 0 0 0 0,-1 0 0 0 0,9 13 0 0 0,-8-15 24 0 0,1 1 0 0 0,0-1 0 0 0,1 0 0 0 0,0 0-1 0 0,0-1 1 0 0,12 11 0 0 0,-15-15-126 0 0,0 1-1 0 0,1-1 1 0 0,-1 0-1 0 0,1 0 1 0 0,-1 0-1 0 0,1-1 0 0 0,0 1 1 0 0,0-1-1 0 0,0 0 1 0 0,0 0-1 0 0,0 0 1 0 0,0-1-1 0 0,0 1 1 0 0,0-1-1 0 0,0 0 1 0 0,0 0-1 0 0,5-1 0 0 0,3-3-1386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4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0 10591 0 0,'0'0'964'0'0,"-2"1"-584"0"0,-54 45 5078 0 0,3-2-4258 0 0,-176 148 558 0 0,195-159-1628 0 0,0 3 0 0 0,3 0-1 0 0,1 2 1 0 0,-29 50-1 0 0,50-74-53 0 0,1 0-1 0 0,1 1 1 0 0,1 0-1 0 0,0 0 1 0 0,1 1-1 0 0,0 0 1 0 0,2 0-1 0 0,-1 0 1 0 0,2 0-1 0 0,0 0 1 0 0,1 1-1 0 0,1-1 1 0 0,1 0-1 0 0,0 1 1 0 0,1-1-1 0 0,0 0 1 0 0,2 0-1 0 0,0 0 0 0 0,1 0 1 0 0,9 22-1 0 0,-5-18 99 0 0,1-1 0 0 0,0-1-1 0 0,1 1 1 0 0,18 22-1 0 0,-9-18-114 0 0,-10-11-18 0 0,-1 0 0 0 0,2 0 0 0 0,0-1 0 0 0,0-1 0 0 0,1 0 0 0 0,0 0 0 0 0,20 10 0 0 0,-28-18-151 0 0,0-1-1 0 0,1 0 1 0 0,-1 0 0 0 0,1 0-1 0 0,-1 0 1 0 0,1-1-1 0 0,-1 0 1 0 0,1 0-1 0 0,-1 0 1 0 0,1-1 0 0 0,-1 1-1 0 0,1-1 1 0 0,-1 0-1 0 0,1 0 1 0 0,-1-1 0 0 0,0 0-1 0 0,6-2 1 0 0,6-4-826 0 0,0 0 0 0 0,26-20 1 0 0,-5 0-711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4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55 6911 0 0,'-2'0'528'0'0,"-37"2"376"0"0,-4 0 9392 0 0,55-8-9258 0 0,0 0-793 0 0,1 1 1 0 0,0 0 0 0 0,1 1 0 0 0,21-4 0 0 0,57-3 254 0 0,-41 6-211 0 0,79-4 318 0 0,-114 10-508 0 0,0-1-1 0 0,1 2 0 0 0,-1 0 0 0 0,0 1 0 0 0,-1 1 1 0 0,17 5-1 0 0,-17-1 23 0 0,-5 3-21 0 0,-8-8-98 0 0,-1-1 1 0 0,0 1-1 0 0,-1-1 0 0 0,1 1 0 0 0,0-1 0 0 0,-1 1 0 0 0,1 0 1 0 0,-1-1-1 0 0,0 1 0 0 0,0 0 0 0 0,0-1 0 0 0,0 1 1 0 0,0 0-1 0 0,-1-1 0 0 0,1 1 0 0 0,-1-1 0 0 0,0 1 1 0 0,0 0-1 0 0,0-1 0 0 0,0 0 0 0 0,0 1 0 0 0,0-1 1 0 0,-1 0-1 0 0,1 1 0 0 0,-4 3 0 0 0,-3 3 4 0 0,0 0-1 0 0,0-1 0 0 0,-1 0 1 0 0,-13 11-1 0 0,3-6-5 0 0,-1-1 0 0 0,0 0 0 0 0,-24 10 0 0 0,-69 23 0 0 0,80-33 0 0 0,-18 8-17 0 0,-133 44-110 0 0,186-62 122 0 0,12 1-9 0 0,15 1-20 0 0,173 21 30 0 0,-142-14 163 0 0,78 24 0 0 0,-117-28 34 0 0,0 0-1 0 0,-1 2 0 0 0,30 16 1 0 0,-48-24-173 0 0,0 0 1 0 0,0 0-1 0 0,0 0 0 0 0,-1 1 1 0 0,1-1-1 0 0,-1 0 0 0 0,1 1 1 0 0,-1-1-1 0 0,0 1 1 0 0,1-1-1 0 0,-1 1 0 0 0,0 0 1 0 0,0 0-1 0 0,0 0 1 0 0,0-1-1 0 0,0 1 0 0 0,-1 0 1 0 0,1 0-1 0 0,0 0 0 0 0,-1 0 1 0 0,0 0-1 0 0,1 5 1 0 0,-1-4-4 0 0,-1 0 1 0 0,0 0 0 0 0,0 0 0 0 0,0 0 0 0 0,0 0 0 0 0,0-1 0 0 0,0 1 0 0 0,-1 0 0 0 0,0 0 0 0 0,1-1 0 0 0,-1 1-1 0 0,0-1 1 0 0,0 0 0 0 0,-4 4 0 0 0,-5 4 21 0 0,0 0-1 0 0,-1-1 1 0 0,0-1-1 0 0,-1 0 0 0 0,0-1 1 0 0,0 0-1 0 0,-27 9 1 0 0,-104 23 14 0 0,118-33-46 0 0,-37 9-211 0 0,-70 5 0 0 0,113-17 72 0 0,-10 1-3373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4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16 12895 0 0,'-9'-4'169'0'0,"4"2"96"0"0,0 0-1 0 0,0 0 0 0 0,0 0 1 0 0,-9-1-1 0 0,12 3 823 0 0,1 2-927 0 0,0 0 0 0 0,0 0 0 0 0,1 0 0 0 0,-1 0 0 0 0,1 0 0 0 0,-1 0 0 0 0,1 0 0 0 0,0 0 0 0 0,-1 0 0 0 0,1 4 0 0 0,2 9 113 0 0,0-1 0 0 0,1 1 0 0 0,0-1 0 0 0,1 0 0 0 0,8 18 1 0 0,-10-26-204 0 0,20 47 393 0 0,1 0 0 0 0,3-2 0 0 0,1-1 0 0 0,3-1 0 0 0,64 79 1 0 0,136 134 1270 0 0,-210-240-1487 0 0,0 1 0 0 0,-2 1 0 0 0,0 0 1 0 0,26 51-1 0 0,-39-65-184 0 0,-2 0 0 0 0,1 0 0 0 0,-1 0 0 0 0,0 0 1 0 0,-1 1-1 0 0,-1-1 0 0 0,2 16 0 0 0,-3-18-22 0 0,-1 0 0 0 0,0 0-1 0 0,0 0 1 0 0,0 0 0 0 0,-1 0 0 0 0,0-1-1 0 0,-1 1 1 0 0,0 0 0 0 0,0-1 0 0 0,-7 14-1 0 0,1-9-14 0 0,1 0-1 0 0,-2 0 0 0 0,1 0 0 0 0,-2-2 0 0 0,1 1 0 0 0,-1-1 0 0 0,-19 13 0 0 0,-96 52 23 0 0,22-15-70 0 0,17 2-260 0 0,74-52-57 0 0,0 2 0 0 0,1 0 0 0 0,0 0 0 0 0,-12 18 0 0 0,23-28 105 0 0,-1 1 0 0 0,0-1 1 0 0,1 1-1 0 0,0 0 0 0 0,-1 0 1 0 0,1 0-1 0 0,0 0 0 0 0,1 0 1 0 0,-1 0-1 0 0,0 0 1 0 0,1 5-1 0 0,0-8 116 0 0,0 1 1 0 0,0-1 0 0 0,0 1-1 0 0,0 0 1 0 0,0-1 0 0 0,1 1-1 0 0,-1-1 1 0 0,0 1-1 0 0,0-1 1 0 0,1 1 0 0 0,-1-1-1 0 0,1 1 1 0 0,-1-1 0 0 0,0 1-1 0 0,1-1 1 0 0,-1 1-1 0 0,1-1 1 0 0,-1 0 0 0 0,1 1-1 0 0,-1-1 1 0 0,1 1-1 0 0,1 0-288 0 0,8 6-1208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5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6447 0 0,'0'0'10463'0'0,"0"3"-9618"0"0,-4 16-243 0 0,0 0-1 0 0,-1 0 0 0 0,-1 0 0 0 0,-11 24 1 0 0,-40 72 137 0 0,51-103-637 0 0,-278 511 190 0 0,165-320-1085 0 0,57-99 366 0 0,59-100 290 0 0,2-2 27 0 0,-1 0 0 0 0,1 0-1 0 0,0 1 1 0 0,0-1 0 0 0,0 0 0 0 0,0 1-1 0 0,0-1 1 0 0,0 1 0 0 0,0 2-1 0 0,13-15-2714 0 0,2-6 1198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5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263 596 6911 0 0,'-14'1'269'0'0,"1"1"-1"0"0,0 0 1 0 0,-1 1 0 0 0,1 0-1 0 0,-19 9 1 0 0,11-5 2831 0 0,-21 4 0 0 0,37-10-2398 0 0,-2 1-349 0 0,0 0 1 0 0,0-1-1 0 0,0 0 1 0 0,0-1-1 0 0,0 1 0 0 0,-1-1 1 0 0,1-1-1 0 0,0 1 1 0 0,-9-3-1 0 0,15 3-317 0 0,0 0 0 0 0,0-1 0 0 0,0 1 0 0 0,0 0 0 0 0,1-1 0 0 0,-1 1 0 0 0,0-1 0 0 0,0 1 0 0 0,1-1 0 0 0,-1 1 0 0 0,0-1 0 0 0,1 1-1 0 0,-1-1 1 0 0,1 0 0 0 0,-1 1 0 0 0,1-1 0 0 0,-1 0 0 0 0,1 0 0 0 0,-1 1 0 0 0,1-1 0 0 0,0 0 0 0 0,-1 0 0 0 0,1 0 0 0 0,0 0 0 0 0,0 1 0 0 0,-1-1 0 0 0,1 0 0 0 0,0 0 0 0 0,0 0-1 0 0,0 0 1 0 0,0 0 0 0 0,0 1 0 0 0,0-1 0 0 0,1 0 0 0 0,-1 0 0 0 0,0 0 0 0 0,0 0 0 0 0,1 0 0 0 0,1-4 80 0 0,-1 0 0 0 0,2 0 0 0 0,-1 0 1 0 0,0 1-1 0 0,4-6 0 0 0,19-24 190 0 0,1 1-1 0 0,56-55 1 0 0,149-117-306 0 0,-182 167 0 0 0,2 3 0 0 0,1 1 0 0 0,57-25 0 0 0,-88 49 10 0 0,1 1 0 0 0,0 1 0 0 0,0 1 0 0 0,1 1 0 0 0,0 2 0 0 0,31-4 0 0 0,-38 7 76 0 0,1 0 0 0 0,-1 1 0 0 0,1 1-1 0 0,-1 1 1 0 0,1 0 0 0 0,-1 1 0 0 0,0 1 0 0 0,0 1-1 0 0,26 10 1 0 0,-33-11-46 0 0,-1 0-1 0 0,0 1 0 0 0,0 0 1 0 0,-1 0-1 0 0,1 1 1 0 0,-1 0-1 0 0,0 0 1 0 0,-1 1-1 0 0,1 0 0 0 0,-1 0 1 0 0,-1 1-1 0 0,1-1 1 0 0,-1 1-1 0 0,-1 0 1 0 0,1 0-1 0 0,-1 1 0 0 0,-1 0 1 0 0,0-1-1 0 0,0 1 1 0 0,0 0-1 0 0,-1 0 1 0 0,-1 1-1 0 0,0-1 0 0 0,0 0 1 0 0,0 0-1 0 0,-1 1 1 0 0,-3 17-1 0 0,1-11-29 0 0,-1-1-1 0 0,-1 0 0 0 0,0 0 1 0 0,-2 0-1 0 0,1 0 1 0 0,-15 25-1 0 0,8-20 20 0 0,-1-1-1 0 0,-1 0 1 0 0,-32 34-1 0 0,0-11 24 0 0,-2-1 0 0 0,-78 50 0 0 0,33-29-792 0 0,-3-5 0 0 0,-2-3 0 0 0,-206 79 0 0 0,287-126-916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5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987 0 11519 0 0,'-31'8'949'0'0,"1"2"0"0"0,0 1 1 0 0,-32 16-1 0 0,16-7 672 0 0,1-1-601 0 0,-233 107 2880 0 0,234-102-3632 0 0,1 1 0 0 0,1 3 0 0 0,1 1 1 0 0,-39 37-1 0 0,48-37-217 0 0,1 1 0 0 0,2 2 1 0 0,-38 52-1 0 0,59-71-54 0 0,0 1-1 0 0,1-1 1 0 0,1 1 0 0 0,0 0-1 0 0,-7 24 1 0 0,11-28 4 0 0,0 0 0 0 0,0-1 0 0 0,1 1-1 0 0,1 0 1 0 0,0 0 0 0 0,0 0 0 0 0,1 0 0 0 0,0-1-1 0 0,4 18 1 0 0,-2-19-11 0 0,-1-1 0 0 0,1 0 0 0 0,0 0-1 0 0,1 0 1 0 0,0 0 0 0 0,0-1 0 0 0,0 1 0 0 0,1-1 0 0 0,0 0-1 0 0,0 0 1 0 0,1-1 0 0 0,-1 0 0 0 0,1 0 0 0 0,7 5 0 0 0,-2-3-443 0 0,0 0 0 0 0,0-1 0 0 0,1-1 1 0 0,0 0-1 0 0,0 0 0 0 0,0-1 0 0 0,23 4 1 0 0,5-2-6726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51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9 5527 0 0,'-3'-1'423'0'0,"-15"-4"-1439"0"0,14 4 1989 0 0,0 0 1 0 0,0 1-1 0 0,0 0 0 0 0,0 0 0 0 0,-8 0 0 0 0,11 0-690 0 0,0 0-1 0 0,-1 1 0 0 0,1-1 1 0 0,0 0-1 0 0,0 1 0 0 0,-1-1 1 0 0,1 1-1 0 0,0-1 0 0 0,0 1 1 0 0,0 0-1 0 0,-1 0 0 0 0,1-1 1 0 0,0 1-1 0 0,0 0 0 0 0,0 0 1 0 0,0 0-1 0 0,0 0 0 0 0,1 0 1 0 0,-1 0-1 0 0,0 0 0 0 0,0 0 1 0 0,1 1-1 0 0,-1-1 0 0 0,1 0 1 0 0,-1 0-1 0 0,1 0 0 0 0,-1 1 1 0 0,1-1-1 0 0,0 0 0 0 0,-1 1 1 0 0,1-1-1 0 0,0 0 0 0 0,0 1 1 0 0,0-1-1 0 0,0 0 0 0 0,0 1 1 0 0,1 1-1 0 0,1 8-106 0 0,0 0 0 0 0,0-1 0 0 0,1 1 0 0 0,0-1 0 0 0,1 0 0 0 0,1 0 0 0 0,-1 0 0 0 0,1 0 0 0 0,1-1-1 0 0,0 0 1 0 0,0 0 0 0 0,1 0 0 0 0,10 9 0 0 0,12 11 71 0 0,1-2-1 0 0,39 28 1 0 0,-54-43-146 0 0,203 162 233 0 0,-201-159-795 0 0,0 0-1 0 0,25 31 0 0 0,-20-20-3254 0 0,-12-16-3692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39:5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1095 26 16847 0 0,'39'-19'1794'0'0,"-37"18"-1746"0"0,0 0 0 0 0,0 0 1 0 0,0 0-1 0 0,0 1 1 0 0,0-1-1 0 0,1 1 0 0 0,-1-1 1 0 0,0 1-1 0 0,0 0 1 0 0,1 0-1 0 0,-1 0 0 0 0,0 0 1 0 0,0 0-1 0 0,0 1 1 0 0,1-1-1 0 0,-1 1 0 0 0,0-1 1 0 0,0 1-1 0 0,0 0 1 0 0,0 0-1 0 0,0 0 0 0 0,0 0 1 0 0,0 0-1 0 0,0 0 1 0 0,0 1-1 0 0,-1-1 0 0 0,1 1 1 0 0,0-1-1 0 0,-1 1 1 0 0,1 0-1 0 0,-1-1 0 0 0,0 1 1 0 0,1 0-1 0 0,-1 0 1 0 0,2 4-1 0 0,-1-2 54 0 0,-1 0-1 0 0,1 0 1 0 0,-1 0 0 0 0,0 0-1 0 0,0 0 1 0 0,0 0-1 0 0,-1 1 1 0 0,1-1 0 0 0,-1 0-1 0 0,0 1 1 0 0,0-1-1 0 0,-1 0 1 0 0,1 0 0 0 0,-1 1-1 0 0,0-1 1 0 0,0 0 0 0 0,0 0-1 0 0,-3 4 1 0 0,-2 3 14 0 0,0-1-1 0 0,-1 0 1 0 0,0 0 0 0 0,-1-1 0 0 0,0 0 0 0 0,-1 0-1 0 0,-10 8 1 0 0,-7 3 67 0 0,-40 24 0 0 0,-3-6-61 0 0,-100 40 0 0 0,152-71-114 0 0,-51 19-148 0 0,0-3 0 0 0,-1-3 0 0 0,-1-3 0 0 0,-1-3 0 0 0,-137 9 0 0 0,173-21 6 0 0,-146 2-797 0 0,180-4 918 0 0,-1 0 0 0 0,1 0 0 0 0,0 0 0 0 0,-1 0 0 0 0,1 0 0 0 0,-1 0 1 0 0,1-1-1 0 0,0 1 0 0 0,-1-1 0 0 0,1 1 0 0 0,-2-2 0 0 0,3 2 8 0 0,0 0-1 0 0,0-1 1 0 0,0 1-1 0 0,0 0 1 0 0,0 0-1 0 0,0-1 0 0 0,0 1 1 0 0,0 0-1 0 0,0 0 1 0 0,0-1-1 0 0,0 1 1 0 0,0 0-1 0 0,0 0 1 0 0,0-1-1 0 0,1 1 0 0 0,-1 0 1 0 0,0 0-1 0 0,0 0 1 0 0,0-1-1 0 0,0 1 1 0 0,1 0-1 0 0,-1 0 0 0 0,0 0 1 0 0,0 0-1 0 0,0 0 1 0 0,1-1-1 0 0,-1 1 1 0 0,0 0-1 0 0,0 0 1 0 0,1 0-1 0 0,-1 0 0 0 0,0 0 1 0 0,0 0-1 0 0,1 0 1 0 0,-1 0-1 0 0,6-3-10 0 0,0 1 1 0 0,0 1-1 0 0,0-1 0 0 0,7 0 0 0 0,-7 1 66 0 0,0 1 0 0 0,0 0-1 0 0,0 0 1 0 0,0 1 0 0 0,0-1 0 0 0,0 1-1 0 0,0 1 1 0 0,-1-1 0 0 0,1 1 0 0 0,0 0-1 0 0,0 0 1 0 0,-1 1 0 0 0,0 0 0 0 0,1 0 0 0 0,-1 0-1 0 0,0 0 1 0 0,0 1 0 0 0,-1 0 0 0 0,1 0-1 0 0,-1 0 1 0 0,7 9 0 0 0,-5-5 21 0 0,0 0 0 0 0,-1 0 0 0 0,-1 0 0 0 0,1 1 0 0 0,-1 0 0 0 0,-1 0-1 0 0,0 0 1 0 0,0 0 0 0 0,-1 0 0 0 0,0 0 0 0 0,0 1 0 0 0,-1-1 0 0 0,0 12 0 0 0,-4 26 105 0 0,-1-1 0 0 0,-3 0-1 0 0,-14 49 1 0 0,-1 9 113 0 0,21-96-283 0 0,-10 65 130 0 0,11-65-126 0 0,0 1-1 0 0,0-1 1 0 0,0 1-1 0 0,1-1 0 0 0,1 0 1 0 0,3 15-1 0 0,-4-21-143 0 0,-1 0 0 0 0,1 0 0 0 0,0 0 0 0 0,0 0 0 0 0,0 0 0 0 0,0-1 0 0 0,0 1 0 0 0,0 0 0 0 0,0 0 0 0 0,1-1 0 0 0,-1 1 0 0 0,1-1 0 0 0,-1 1 0 0 0,1-1 0 0 0,0 1 0 0 0,-1-1 0 0 0,1 0 0 0 0,0 0 0 0 0,0 0 0 0 0,0 0 0 0 0,0 0 0 0 0,0-1 0 0 0,2 2 0 0 0,11-2-7706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4:2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6447 0 0,'0'0'836'0'0,"-2"1"47"0"0,-13 7 799 0 0,0 1 1 0 0,-17 12-1 0 0,21-13-1315 0 0,1 2 0 0 0,-1-1 0 0 0,1 1 0 0 0,1 1 0 0 0,-15 20 0 0 0,18-21-358 0 0,-1-1 0 0 0,-1 0-1 0 0,0 0 1 0 0,0-1 0 0 0,0 0-1 0 0,-18 13 1 0 0,0-1-6 0 0,-149 142-3 0 0,85-63 0 0 0,69-75 4 0 0,3-6-368 0 0,31-31-764 0 0,9-8-3904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1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5 7367 0 0,'0'0'568'0'0,"-2"0"-373"0"0,-11-4-16 0 0,-25 3 8762 0 0,22 2-7866 0 0,13-1-984 0 0,1 1 1 0 0,1 0-1 0 0,-1 0 1 0 0,0 0 0 0 0,0 0-1 0 0,0 0 1 0 0,0 0-1 0 0,1 0 1 0 0,-1 1 0 0 0,0-1-1 0 0,1 0 1 0 0,-1 1-1 0 0,-1 2 1 0 0,0-1 52 0 0,-24 27-67 0 0,-34 48 0 0 0,-9 11-39 0 0,31-45-38 0 0,-79 80 0 0 0,100-107-1 0 0,8-7 4 0 0,-1-1 0 0 0,0 0 0 0 0,-24 14 0 0 0,61-22 338 0 0,-5-4 89 0 0,-1-1 0 0 0,35-11-1 0 0,-33 8 223 0 0,42-7-1 0 0,-16 10-38 0 0,59 1 1 0 0,-105 3-716 0 0,15 20-1795 0 0,-16-17 1629 0 0,0 0 0 0 0,0-1 0 0 0,-1 1 0 0 0,1 0 0 0 0,-1-1 0 0 0,0 1 0 0 0,0 0 0 0 0,0 0 0 0 0,0 0 0 0 0,0-1 0 0 0,0 1 0 0 0,-1 3 0 0 0,-2 7-1516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1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50 102 12895 0 0,'-2'1'595'0'0,"-4"2"-134"0"0,3-2-419 0 0,0 0 1 0 0,0 0-1 0 0,0 0 0 0 0,0 0 1 0 0,0 0-1 0 0,0-1 1 0 0,0 1-1 0 0,0-1 0 0 0,0 0 1 0 0,0 0-1 0 0,-6 0 4274 0 0,21-4-2766 0 0,30-6-224 0 0,88-22 405 0 0,-121 30-1655 0 0,59-18 715 0 0,80-12 0 0 0,-117 28-661 0 0,-17 1-181 0 0,1 0 0 0 0,-1 2 0 0 0,1 0 0 0 0,-1 0 0 0 0,22 3 0 0 0,-34-1-204 0 0,0-1-213 0 0,7 4-2640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1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17391 0 0,'0'0'1574'0'0,"1"3"-1292"0"0,1 1-184 0 0,-1 1 0 0 0,1 0 0 0 0,-1-1 0 0 0,0 1 0 0 0,0 0-1 0 0,-1 0 1 0 0,0 0 0 0 0,1 0 0 0 0,-2 0 0 0 0,1 0 0 0 0,0 0 0 0 0,-1 0-1 0 0,-2 7 1 0 0,-3 10 384 0 0,-15 36-1 0 0,10-32-295 0 0,-43 111 213 0 0,-40 120 339 0 0,78-207-1044 0 0,10-33-112 0 0,0 0 0 0 0,2 1 0 0 0,0 0 0 0 0,-3 35 0 0 0,7-51-1144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1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 10135 0 0,'-6'-2'301'0'0,"4"1"-219"0"0,0 0-1 0 0,1 1 1 0 0,-1-1 0 0 0,0 1 0 0 0,0-1-1 0 0,1 1 1 0 0,-1 0 0 0 0,0 0-1 0 0,0 0 1 0 0,0 0 0 0 0,-2 0 0 0 0,3 0 61 0 0,1 0 0 0 0,-1 0 0 0 0,0 0 0 0 0,0 0 0 0 0,1 0 0 0 0,-1 0 0 0 0,0 1 0 0 0,1-1 0 0 0,-1 0 0 0 0,0 0 0 0 0,1 0 0 0 0,-1 1 0 0 0,1-1 0 0 0,-1 0 0 0 0,0 1 0 0 0,1-1 0 0 0,-1 1 0 0 0,1-1 0 0 0,-1 0 0 0 0,1 1 0 0 0,-1-1 0 0 0,1 1 0 0 0,-1-1 1 0 0,1 1-1 0 0,-1 0 0 0 0,1-1 0 0 0,-1 2 0 0 0,1 0 4 0 0,-1-1 0 0 0,1 1 0 0 0,0 0 1 0 0,0-1-1 0 0,0 1 0 0 0,0 0 1 0 0,0 0-1 0 0,0-1 0 0 0,0 1 0 0 0,1 0 1 0 0,-1 1-1 0 0,3 5 43 0 0,0 0 0 0 0,0 0 1 0 0,6 11-1 0 0,17 25 371 0 0,1-2 1 0 0,3 0-1 0 0,60 64 1 0 0,120 96 1200 0 0,-132-131-1080 0 0,18 27-151 0 0,-79-79-421 0 0,-1 2 0 0 0,-1-1 0 0 0,16 31 0 0 0,-27-44-88 0 0,-1 0-1 0 0,0 0 0 0 0,0 1 1 0 0,-1-1-1 0 0,0 0 0 0 0,0 1 1 0 0,-1 0-1 0 0,0-1 0 0 0,0 1 1 0 0,-1 0-1 0 0,0-1 1 0 0,0 1-1 0 0,-1 0 0 0 0,-2 10 1 0 0,0-6-1 0 0,-1-1 1 0 0,0 0-1 0 0,0 0 1 0 0,-2 0 0 0 0,1 0-1 0 0,-1-1 1 0 0,0 0-1 0 0,-14 16 1 0 0,-7 5 104 0 0,-57 50 0 0 0,-39 20-37 0 0,13-13-176 0 0,82-66-56 0 0,20-16-154 0 0,0 0-1 0 0,0 0 1 0 0,1 0-1 0 0,0 1 1 0 0,0 0 0 0 0,-8 12-1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1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9215 0 0,'0'0'1179'0'0,"3"-1"36"0"0,132-27 5366 0 0,-29 7-4957 0 0,-35 7-500 0 0,76-6 1 0 0,-52 15-8994 0 0,-78 5 1746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1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68 5983 0 0,'-22'20'11875'0'0,"31"-15"-10375"0"0,-2-3-1308 0 0,0 0 1 0 0,1-1-1 0 0,-1 1 0 0 0,1-2 1 0 0,-1 1-1 0 0,1-1 0 0 0,0 0 1 0 0,7-1-1 0 0,63-12 788 0 0,-55 8-703 0 0,116-26 676 0 0,18-4 183 0 0,-118 29-2623 0 0,0 1 1 0 0,43 1-1 0 0,-60 4-5873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1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0 7367 0 0,'0'0'2518'0'0,"0"3"-577"0"0,-8 19-304 0 0,0-1 0 0 0,-1 1 0 0 0,-17 27-1 0 0,-43 60-966 0 0,53-85-178 0 0,-84 112 188 0 0,52-73-529 0 0,-33 53-30 0 0,0 1 3 0 0,71-103-109 0 0,0 1-1 0 0,0 1 0 0 0,-9 21 1 0 0,18-35-165 0 0,12-13-4186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1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195 431 3223 0 0,'0'0'143'0'0,"-1"1"-3"0"0,-8 3 159 0 0,1 1-1 0 0,0 0 1 0 0,1 0 0 0 0,-1 1-1 0 0,-10 10 1 0 0,11-9 1360 0 0,-2 0-1 0 0,1 0 1 0 0,-19 10 1452 0 0,27-17-3012 0 0,-3 0 115 0 0,1 1 0 0 0,-1-1 0 0 0,0 0 0 0 0,1 0 0 0 0,-1 0 0 0 0,1-1 0 0 0,-1 1-1 0 0,1-1 1 0 0,-1 1 0 0 0,0-1 0 0 0,1 0 0 0 0,0 0 0 0 0,-1 0 0 0 0,1 0 0 0 0,0 0 0 0 0,-1 0-1 0 0,1-1 1 0 0,0 1 0 0 0,0-1 0 0 0,0 0 0 0 0,-3-3 0 0 0,2 1-86 0 0,0 1 0 0 0,0-1-1 0 0,0-1 1 0 0,1 1 0 0 0,0 0 0 0 0,-1-1 0 0 0,1 1 0 0 0,1-1 0 0 0,-1 1-1 0 0,1-1 1 0 0,0 0 0 0 0,0 0 0 0 0,-1-7 0 0 0,2 4-12 0 0,0 0 0 0 0,1 1 0 0 0,0-1 0 0 0,0 0 0 0 0,1 1 0 0 0,-1-1 0 0 0,7-14 0 0 0,-1 7-11 0 0,1-1 1 0 0,0 1 0 0 0,2 0-1 0 0,-1 0 1 0 0,2 1 0 0 0,23-24-1 0 0,-7 11-88 0 0,0 2-1 0 0,2 1 1 0 0,1 1-1 0 0,0 2 1 0 0,2 1-1 0 0,34-16 1 0 0,-51 28 13 0 0,1 2-1 0 0,0 0 1 0 0,0 1 0 0 0,1 0 0 0 0,-1 1 0 0 0,1 1 0 0 0,0 1 0 0 0,0 0-1 0 0,0 1 1 0 0,0 1 0 0 0,0 1 0 0 0,0 0 0 0 0,0 1 0 0 0,0 1 0 0 0,23 7-1 0 0,63 29 339 0 0,-89-33-344 0 0,1 1 1 0 0,-2 1 0 0 0,1 0-1 0 0,22 19 1 0 0,-31-23-12 0 0,-1 0 1 0 0,0 0-1 0 0,0 1 0 0 0,-1-1 0 0 0,1 1 0 0 0,3 7 1 0 0,-6-11-10 0 0,0 1 1 0 0,-1-1 0 0 0,1 1 0 0 0,0-1-1 0 0,-1 1 1 0 0,1 0 0 0 0,-1-1-1 0 0,0 1 1 0 0,1-1 0 0 0,-1 1 0 0 0,0 0-1 0 0,0-1 1 0 0,0 1 0 0 0,0 0-1 0 0,0-1 1 0 0,-1 1 0 0 0,1 0 0 0 0,0-1-1 0 0,-1 1 1 0 0,1 0 0 0 0,-1-1 0 0 0,0 1-1 0 0,1-1 1 0 0,-1 1 0 0 0,0-1-1 0 0,-2 2 1 0 0,-7 8 14 0 0,0 0 0 0 0,-1-1 0 0 0,0-1 0 0 0,-1 0 0 0 0,-16 9 0 0 0,-69 34 119 0 0,55-32-118 0 0,-408 191-900 0 0,290-149-402 0 0,158-61 122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1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58 11975 0 0,'19'-35'1478'0'0,"-18"33"-458"0"0,-1 2-748 0 0,0-1 0 0 0,0 1 0 0 0,1-1 0 0 0,-1 0 0 0 0,0 1 0 0 0,0-1 0 0 0,0 1 0 0 0,0-1 0 0 0,0 0 0 0 0,0 1 1 0 0,0-1-1 0 0,0 1 0 0 0,0-1 0 0 0,0-1 0 0 0,-2 1-156 0 0,0 0 1 0 0,0 0-1 0 0,-1-1 1 0 0,1 1 0 0 0,0 1-1 0 0,0-1 1 0 0,-1 0-1 0 0,1 0 1 0 0,-1 1-1 0 0,1-1 1 0 0,0 1-1 0 0,-1 0 1 0 0,1 0-1 0 0,-1 0 1 0 0,1 0-1 0 0,-1 0 1 0 0,1 1-1 0 0,0-1 1 0 0,-1 1-1 0 0,1-1 1 0 0,0 1-1 0 0,-4 1 1 0 0,-5 2 88 0 0,0 1 1 0 0,0 0-1 0 0,-13 8 0 0 0,-6 6-69 0 0,1 2-1 0 0,0 0 1 0 0,2 3 0 0 0,-40 42-1 0 0,28-21 110 0 0,-66 99 0 0 0,93-125-265 0 0,0 1 0 0 0,2 1 0 0 0,1-1 1 0 0,0 1-1 0 0,2 1 0 0 0,0 0 0 0 0,1 0 0 0 0,-2 23 0 0 0,7-35-67 0 0,0 0 0 0 0,1 1 1 0 0,0-1-1 0 0,1 0 0 0 0,0 0 0 0 0,1 0 0 0 0,-1 1 0 0 0,7 16 0 0 0,-5-20-37 0 0,0 0 0 0 0,1-1 0 0 0,-1 1-1 0 0,1-1 1 0 0,0 0 0 0 0,1 0 0 0 0,0 0 0 0 0,0-1-1 0 0,0 0 1 0 0,0 0 0 0 0,1 0 0 0 0,0 0-1 0 0,9 4 1 0 0,5 1-7320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18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 7367 0 0,'-2'-11'11023'0'0,"-13"40"-9079"0"0,10-14-1689 0 0,0 1 0 0 0,2-1 0 0 0,-1 1 0 0 0,2 0 0 0 0,0 0 0 0 0,1 0 0 0 0,1 0 0 0 0,0 0 0 0 0,1 0 0 0 0,1 0 0 0 0,0 0 0 0 0,1 0 0 0 0,7 21 0 0 0,-1-10-74 0 0,2 0-1 0 0,1-1 0 0 0,0 0 1 0 0,2-1-1 0 0,1-1 1 0 0,30 38-1 0 0,-37-53-317 0 0,0 0-1 0 0,0 0 1 0 0,17 13 0 0 0,-20-19-958 0 0,-1 0 0 0 0,1 0 0 0 0,-1-1 0 0 0,1 1 1 0 0,0-1-1 0 0,7 2 0 0 0,7-1-6204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4:2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10 11975 0 0,'-19'-3'387'0'0,"-1"0"-1"0"0,1 1 0 0 0,-1 1 0 0 0,0 1 0 0 0,-32 3 1 0 0,43 0 2626 0 0,14-1-1755 0 0,2 1-1511 0 0,6 4 253 0 0,-13-6 5 0 0,1 1-1 0 0,0-1 1 0 0,-1 0-1 0 0,1 0 1 0 0,-1 1 0 0 0,1-1-1 0 0,-1 0 1 0 0,0 1-1 0 0,0-1 1 0 0,1 1-1 0 0,-1-1 1 0 0,0 0-1 0 0,0 1 1 0 0,0-1 0 0 0,-1 1-1 0 0,1-1 1 0 0,0 0-1 0 0,0 1 1 0 0,-1-1-1 0 0,1 0 1 0 0,-1 1-1 0 0,1-1 1 0 0,-1 0 0 0 0,0 0-1 0 0,1 1 1 0 0,-1-1-1 0 0,0 0 1 0 0,-1 1-1 0 0,-2 3 33 0 0,0 0 0 0 0,0 0-1 0 0,0-1 1 0 0,0 1 0 0 0,-7 4-1 0 0,-13 8 273 0 0,4-2 125 0 0,-33 29-1 0 0,-247 267 390 0 0,182-170-1467 0 0,76-88-193 0 0,23-27-263 0 0,18-24-274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1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1116 1 10135 0 0,'0'0'8624'0'0,"2"1"-7657"0"0,33 33 1073 0 0,-34-32-1942 0 0,1-1 0 0 0,-1 1 0 0 0,0 0 1 0 0,-1 0-1 0 0,1 0 0 0 0,0 0 0 0 0,-1 0 0 0 0,1 0 0 0 0,-1 0 1 0 0,1 0-1 0 0,-1 4 0 0 0,1-3 25 0 0,-1 1-88 0 0,0 0 0 0 0,0 0-1 0 0,-1 1 1 0 0,1-1 0 0 0,-1 0-1 0 0,0 0 1 0 0,0 0 0 0 0,-1 1-1 0 0,1-1 1 0 0,-1 0 0 0 0,0-1-1 0 0,0 1 1 0 0,0 0 0 0 0,0-1-1 0 0,-1 1 1 0 0,-3 3 0 0 0,-4 5-17 0 0,0-1 0 0 0,-1 0 1 0 0,-15 11-1 0 0,3-5-4 0 0,0-1 1 0 0,-2-1-1 0 0,-39 18 1 0 0,-85 26 46 0 0,98-40-55 0 0,-50 18-30 0 0,-1-6 0 0 0,-2-3 0 0 0,-117 14 0 0 0,125-32 21 0 0,80-10 7 0 0,-1 0-1 0 0,1-1 0 0 0,-30-5 1 0 0,30 1 38 0 0,16 5-41 0 0,-1 0 0 0 0,0-1-1 0 0,1 1 1 0 0,-1 0 0 0 0,1-1-1 0 0,-1 1 1 0 0,1-1 0 0 0,-1 1-1 0 0,1 0 1 0 0,-1-1 0 0 0,1 1-1 0 0,-1-1 1 0 0,1 1 0 0 0,0-1-1 0 0,-1 0 1 0 0,1 0-3 0 0,-1-1-1 0 0,1 1 1 0 0,0 0 0 0 0,0-1-1 0 0,0 1 1 0 0,0 0-1 0 0,0 0 1 0 0,0-1 0 0 0,0 1-1 0 0,0 0 1 0 0,0-1-1 0 0,1 1 1 0 0,-1 0 0 0 0,1 0-1 0 0,-1-1 1 0 0,1 1-1 0 0,-1 0 1 0 0,1 0 0 0 0,-1 0-1 0 0,1 0 1 0 0,0 0-1 0 0,0 0 1 0 0,0 0 0 0 0,-1 0-1 0 0,1 0 1 0 0,0 0-1 0 0,0 0 1 0 0,0 0 0 0 0,2 0-1 0 0,2-3-21 0 0,0 1 0 0 0,0 0 0 0 0,1-1 0 0 0,9-3 0 0 0,0 2-59 0 0,-6 0 62 0 0,1 2 1 0 0,-1-1 0 0 0,1 1-1 0 0,0 1 1 0 0,13-2 0 0 0,-21 4 22 0 0,1-1 0 0 0,-1 1 1 0 0,1 1-1 0 0,-1-1 1 0 0,1 0-1 0 0,-1 0 0 0 0,1 1 1 0 0,-1 0-1 0 0,0-1 1 0 0,1 1-1 0 0,-1 0 0 0 0,0 0 1 0 0,1 0-1 0 0,-1 1 0 0 0,0-1 1 0 0,0 0-1 0 0,0 1 1 0 0,0-1-1 0 0,-1 1 0 0 0,1 0 1 0 0,0 0-1 0 0,0 0 1 0 0,-1 0-1 0 0,0 0 0 0 0,1 0 1 0 0,-1 0-1 0 0,2 3 0 0 0,-1 0 10 0 0,0 1-1 0 0,0-1 0 0 0,-1 1 0 0 0,0 0 0 0 0,0-1 0 0 0,0 1 0 0 0,0 0 1 0 0,-1 0-1 0 0,0-1 0 0 0,0 1 0 0 0,-1 7 0 0 0,-3 9 70 0 0,-10 35 1 0 0,5-22 23 0 0,-24 76 153 0 0,22-77-193 0 0,1 0 0 0 0,1 0 0 0 0,2 1 0 0 0,-3 39-1 0 0,10-61-51 0 0,1 1-1 0 0,0 0 1 0 0,0-1-1 0 0,2 1 0 0 0,-1-1 1 0 0,7 17-1 0 0,-5-20 9 0 0,-4-9-131 0 0,1 0 0 0 0,-1 0 0 0 0,1 0 0 0 0,0 0 0 0 0,0 0-1 0 0,-1-1 1 0 0,1 1 0 0 0,0 0 0 0 0,0 0 0 0 0,0-1 0 0 0,0 1-1 0 0,0 0 1 0 0,0-1 0 0 0,0 1 0 0 0,0-1 0 0 0,0 1 0 0 0,0-1-1 0 0,0 0 1 0 0,0 1 0 0 0,0-1 0 0 0,1 0 0 0 0,-1 0 0 0 0,2 0-1 0 0,8 0-1918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1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72 5983 0 0,'-7'-3'15220'0'0,"55"-10"-14058"0"0,87-12 0 0 0,-83 17-1026 0 0,114-12-370 0 0,-95 18-2618 0 0,-55 2 1354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1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9215 0 0,'2'2'5524'0'0,"1"-1"-5053"0"0,-1 1 0 0 0,1 0 0 0 0,0-1 0 0 0,0 0 0 0 0,0 0 0 0 0,1 0 0 0 0,-1 0 0 0 0,0 0 0 0 0,0-1-1 0 0,0 1 1 0 0,1-1 0 0 0,-1 0 0 0 0,6 0 0 0 0,8-1 154 0 0,24-5 0 0 0,-16 1 219 0 0,187-27 1954 0 0,-142 18-4988 0 0,-1-3-4558 0 0,-38 9-699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1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23 1839 0 0,'9'-9'16934'0'0,"-11"10"-16249"0"0,-61 53 1346 0 0,17-13-1462 0 0,-246 241 12 0 0,280-270-566 0 0,0 0-1 0 0,1 2 0 0 0,1-1 1 0 0,-17 31-1 0 0,25-40-7 0 0,0 0-1 0 0,0 0 1 0 0,1 1-1 0 0,-1-1 1 0 0,1 1-1 0 0,0-1 1 0 0,1 1 0 0 0,-1-1-1 0 0,1 1 1 0 0,0 5-1 0 0,0-6-1 0 0,1-1 0 0 0,0 0-1 0 0,-1 0 1 0 0,1 0 0 0 0,0 0-1 0 0,1 0 1 0 0,-1 0 0 0 0,1 0-1 0 0,-1 0 1 0 0,1 0 0 0 0,0-1 0 0 0,0 1-1 0 0,0-1 1 0 0,0 1 0 0 0,0-1-1 0 0,4 3 1 0 0,0-1 54 0 0,-1 1 1 0 0,2-1-1 0 0,-1-1 1 0 0,0 1-1 0 0,1-1 0 0 0,0 0 1 0 0,0-1-1 0 0,-1 1 0 0 0,13 1 1 0 0,-5-2 33 0 0,-1 0 0 0 0,0-1 1 0 0,0 0-1 0 0,19-3 0 0 0,-14 0 6 0 0,0-1 0 0 0,0-1-1 0 0,-1 0 1 0 0,0-2 0 0 0,0 0 0 0 0,0-1-1 0 0,-1 0 1 0 0,1-2 0 0 0,-2 0 0 0 0,18-13-1 0 0,-15 9 8 0 0,-1 0-1 0 0,-1-2 1 0 0,0 0-1 0 0,-1-1 0 0 0,0-1 1 0 0,-2 0-1 0 0,0-1 0 0 0,12-21 1 0 0,-15 19-51 0 0,0 0 1 0 0,-1-1 0 0 0,-2 0 0 0 0,10-37-1 0 0,-14 43-91 0 0,-1 0 0 0 0,0 0 0 0 0,-1 0 0 0 0,0 0 0 0 0,-2 0 0 0 0,1 0-1 0 0,-2 0 1 0 0,-3-15 0 0 0,4 25-73 0 0,-1-1 1 0 0,0 1-1 0 0,0 0 0 0 0,0 0 0 0 0,0 0 1 0 0,-1 0-1 0 0,0 0 0 0 0,0 1 0 0 0,0-1 0 0 0,-1 1 1 0 0,1 0-1 0 0,-1 0 0 0 0,0 0 0 0 0,0 1 1 0 0,0-1-1 0 0,-1 1 0 0 0,0 0 0 0 0,1 0 1 0 0,-1 0-1 0 0,0 1 0 0 0,0 0 0 0 0,0 0 0 0 0,0 0 1 0 0,-1 0-1 0 0,-8-1 0 0 0,13 3-258 0 0,-8-1 429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2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 13823 0 0,'-2'0'1062'0'0,"-28"-2"-540"0"0,28 3-392 0 0,1-1-1 0 0,-1 1 0 0 0,1 0 1 0 0,0 0-1 0 0,0 0 0 0 0,-1 0 1 0 0,1 0-1 0 0,0 0 0 0 0,0 1 1 0 0,0-1-1 0 0,0 0 0 0 0,0 1 1 0 0,0-1-1 0 0,0 2 0 0 0,0-2 13 0 0,0 2-55 0 0,0 0 0 0 0,0 0 1 0 0,0 0-1 0 0,0-1 0 0 0,0 1 1 0 0,1 0-1 0 0,-1 0 0 0 0,1 0 1 0 0,0 0-1 0 0,0 0 0 0 0,0 0 1 0 0,0 0-1 0 0,1 0 0 0 0,-1 0 1 0 0,1 0-1 0 0,0 0 0 0 0,0 0 1 0 0,1 4-1 0 0,3 4 103 0 0,0 0 1 0 0,0-1-1 0 0,10 13 1 0 0,1 1 235 0 0,2-2-1 0 0,0 0 1 0 0,36 32 0 0 0,72 51 511 0 0,-66-58-528 0 0,73 68 374 0 0,-97-80-329 0 0,48 58 0 0 0,-72-77-314 0 0,-1 0 0 0 0,0 0 0 0 0,-1 1 0 0 0,-1 0 0 0 0,0 1 0 0 0,-2-1 0 0 0,0 2 0 0 0,-1-1 0 0 0,-1 1 0 0 0,0 0 0 0 0,-2 0 1 0 0,0 0-1 0 0,-1 1 0 0 0,-1-1 0 0 0,-1 1 0 0 0,-1-1 0 0 0,0 1 0 0 0,-2-1 0 0 0,0 0 0 0 0,-9 32 0 0 0,3-27-79 0 0,-1 0 1 0 0,-2-1-1 0 0,0 0 0 0 0,-1-1 0 0 0,-1 0 0 0 0,-1-1 1 0 0,0-1-1 0 0,-32 30 0 0 0,1-6-169 0 0,-3-3 0 0 0,-70 46 0 0 0,113-83 35 0 0,-14 9-448 0 0,1 1 0 0 0,0 0-1 0 0,2 1 1 0 0,-23 25 0 0 0,29-24-2016 0 0,6 0-5754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2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58 126 3679 0 0,'0'0'284'0'0,"-1"0"-186"0"0,-14 4 536 0 0,-6 0 3642 0 0,0-1 7200 0 0,52 3-10228 0 0,-4-4-947 0 0,0-2 0 0 0,0 0 0 0 0,-1-2 0 0 0,45-9 1 0 0,106-33 207 0 0,-105 24-308 0 0,-61 17-190 0 0,155-39 244 0 0,-123 34-168 0 0,83-6 0 0 0,-116 14-224 0 0,1 0 1 0 0,17 3-1 0 0,-24-3 61 0 0,0 1 1 0 0,0 0-1 0 0,0 0 0 0 0,0 1 1 0 0,0-1-1 0 0,-1 1 0 0 0,1 0 1 0 0,0-1-1 0 0,4 5 0 0 0,-7-6-59 0 0,-1 1 0 0 0,1 0 0 0 0,0-1 0 0 0,-1 1 0 0 0,1-1 0 0 0,0 1 0 0 0,-1 0 0 0 0,1 0 0 0 0,-1-1 0 0 0,1 1 0 0 0,-1 0 0 0 0,0 0 0 0 0,1 1-1 0 0,1 1-251 0 0,3 10-936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2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5063 0 0,'0'0'6896'0'0,"-1"1"-5798"0"0,-4 3-760 0 0,1-1 1 0 0,0 1-1 0 0,-1 1 1 0 0,1-1-1 0 0,1 0 1 0 0,-1 1-1 0 0,1 0 1 0 0,0 0 0 0 0,0 0-1 0 0,0 0 1 0 0,-2 8-1 0 0,-6 15 343 0 0,2 1 1 0 0,0 1-1 0 0,3-1 0 0 0,-5 35 0 0 0,-3 123 158 0 0,11-132-621 0 0,-5 35-87 0 0,-35 163 1 0 0,40-242-864 0 0,1 0 0 0 0,0 22 1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2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18079 0 0,'-2'1'828'0'0,"-4"0"-705"0"0,1 1 1 0 0,-1 0-1 0 0,1 0 0 0 0,0 1 1 0 0,0 0-1 0 0,-1 0 0 0 0,2 0 0 0 0,-1 0 1 0 0,-5 5-1 0 0,-40 41-201 0 0,35-33 330 0 0,-13 15 63 0 0,1 2 0 0 0,2 1 0 0 0,1 1 0 0 0,1 1 0 0 0,-23 53 0 0 0,11-10 17 0 0,-39 135-1 0 0,57-161-1362 0 0,-43 94 0 0 0,58-143 379 0 0,0 0 1 0 0,-1 0 0 0 0,1-1 0 0 0,0 1 0 0 0,-5 3 0 0 0,-1 1-5680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2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0 432 6447 0 0,'0'0'298'0'0,"1"-3"-10"0"0,7-38-350 0 0,-4 28 1430 0 0,0 1 1 0 0,1 0-1 0 0,0 0 1 0 0,1 0 0 0 0,1 0-1 0 0,14-19 1 0 0,-13 20-914 0 0,19-18 0 0 0,-3 8 41 0 0,1 1 1 0 0,1 1-1 0 0,46-26 0 0 0,91-35 73 0 0,-133 67-304 0 0,1 1-1 0 0,40-9 1 0 0,-54 17-110 0 0,0 0 1 0 0,1 2 0 0 0,0 0 0 0 0,-1 1-1 0 0,33 2 1 0 0,-40 0-72 0 0,0 1 0 0 0,-1 0 0 0 0,0 0 0 0 0,1 1 0 0 0,-1 0 0 0 0,0 1 0 0 0,0 0 0 0 0,-1 0 0 0 0,1 1-1 0 0,-1 0 1 0 0,13 10 0 0 0,-16-11-40 0 0,-1 0-1 0 0,0 1 1 0 0,1 0 0 0 0,-1-1-1 0 0,-1 1 1 0 0,1 1-1 0 0,-1-1 1 0 0,0 0-1 0 0,0 1 1 0 0,-1 0 0 0 0,1-1-1 0 0,-1 1 1 0 0,-1 0-1 0 0,1 0 1 0 0,-1 1 0 0 0,0-1-1 0 0,0 0 1 0 0,-1 0-1 0 0,0 7 1 0 0,-1 1 6 0 0,-1 1 0 0 0,-1-1 0 0 0,0 0 0 0 0,-1 0 1 0 0,0 0-1 0 0,-1 0 0 0 0,-1-1 0 0 0,0 0 0 0 0,0 0 0 0 0,-14 19 1 0 0,-5 2 3 0 0,-2 0 1 0 0,-39 38 0 0 0,47-53-97 0 0,0-2 0 0 0,-2 0 0 0 0,0 0 0 0 0,0-2 0 0 0,-2-1 0 0 0,0-1 0 0 0,0-1 0 0 0,-1-1 0 0 0,-50 16 0 0 0,33-15-521 0 0,0-2 0 0 0,-1-2 1 0 0,0-1-1 0 0,-1-3 1 0 0,-57 0-1 0 0,93-4-52 0 0,-1-1-1 0 0,1 1 1 0 0,-1-1 0 0 0,1-1-1 0 0,-10-3 1 0 0,-1-3-5676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2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35 11055 0 0,'0'0'852'0'0,"-1"-1"-560"0"0,-1-1-115 0 0,1-1-1 0 0,-1 1 0 0 0,0-1 1 0 0,0 1-1 0 0,0 0 1 0 0,0 0-1 0 0,0 0 0 0 0,0 0 1 0 0,-1 1-1 0 0,1-1 0 0 0,-1 1 1 0 0,1-1-1 0 0,-1 1 1 0 0,0 0-1 0 0,0 0 0 0 0,1 0 1 0 0,-1 0-1 0 0,0 0 0 0 0,0 1 1 0 0,0-1-1 0 0,0 1 1 0 0,0 0-1 0 0,0 0 0 0 0,-3 0 1 0 0,-6 1 321 0 0,-1 0 0 0 0,1 0 0 0 0,0 2 0 0 0,-19 5 0 0 0,2 1 3 0 0,1 2 1 0 0,0 2-1 0 0,-52 30 0 0 0,-71 61 605 0 0,111-73-802 0 0,-58 56-1 0 0,80-69-255 0 0,1 1-1 0 0,1 1 0 0 0,1 1 0 0 0,1 0 0 0 0,-13 25 0 0 0,20-31-71 0 0,2 0 0 0 0,-1 0 0 0 0,2 0 0 0 0,0 0 0 0 0,1 1 0 0 0,1 0-1 0 0,0-1 1 0 0,1 1 0 0 0,1 0 0 0 0,0 0 0 0 0,1 0 0 0 0,1 0 0 0 0,0-1-1 0 0,1 1 1 0 0,1-1 0 0 0,0 0 0 0 0,1 0 0 0 0,1 0 0 0 0,0 0 0 0 0,1-1 0 0 0,1 0-1 0 0,0 0 1 0 0,1-1 0 0 0,0 0 0 0 0,1-1 0 0 0,1 0 0 0 0,14 13-1 0 0,-17-19-723 0 0,1 1-1 0 0,19 10 1 0 0,4-2-4650 0 0,-2-4-984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4:2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1015 21 10591 0 0,'0'0'819'0'0,"-1"-1"-534"0"0,-1-1-38 0 0,0 0 0 0 0,0 0 0 0 0,0 1 0 0 0,0-1 0 0 0,0 1 0 0 0,-1-1 0 0 0,1 1 0 0 0,0 0 0 0 0,-1 0 0 0 0,1 0 0 0 0,-1 0 0 0 0,0 0 0 0 0,1 1 0 0 0,-1-1 0 0 0,1 1 0 0 0,-1-1 0 0 0,0 1 1 0 0,0 0-1 0 0,1 0 0 0 0,-1 0 0 0 0,0 1 0 0 0,1-1 0 0 0,-1 1 0 0 0,-5 1 0 0 0,2 0-106 0 0,0 0 1 0 0,1 0-1 0 0,-1 1 1 0 0,0-1 0 0 0,1 1-1 0 0,-1 0 1 0 0,1 1 0 0 0,0 0-1 0 0,0 0 1 0 0,-5 4 0 0 0,-12 19 4 0 0,0 1 0 0 0,-32 58 0 0 0,3-6-150 0 0,34-55 55 0 0,-134 176-1470 0 0,29-71-1099 0 0,88-98 1227 0 0,-69 50-1 0 0,66-57 928 0 0,-1-2-1 0 0,-64 28 1 0 0,69-38 1446 0 0,-60 17 0 0 0,91-30-52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2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12871 0 0,'0'0'1164'0'0,"-1"1"-958"0"0,-1 2-100 0 0,-1-1 1 0 0,1 0 0 0 0,0 1-1 0 0,0 0 1 0 0,0-1 0 0 0,1 1-1 0 0,-1 0 1 0 0,1 0 0 0 0,-1 0-1 0 0,1 0 1 0 0,0 0-1 0 0,0 0 1 0 0,0 5 0 0 0,-2 8 1279 0 0,-1 22 1 0 0,3-31-1117 0 0,0 4-4 0 0,1 1 0 0 0,0-1 0 0 0,0 1 0 0 0,1-1 0 0 0,1 1 1 0 0,0-1-1 0 0,0 0 0 0 0,1 0 0 0 0,1 0 0 0 0,0 0 0 0 0,0-1 1 0 0,1 1-1 0 0,0-1 0 0 0,1 0 0 0 0,0-1 0 0 0,1 1 0 0 0,0-1 1 0 0,14 14-1 0 0,-1-5-62 0 0,1 0 0 0 0,0-2-1 0 0,33 20 1 0 0,-28-20-100 0 0,-1 2-1 0 0,30 26 0 0 0,-41-30-506 0 0,28 20-1 0 0,-14-18-6111 0 0,-11-7-1075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2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1182 1 2303 0 0,'-1'2'8752'0'0,"-6"12"-6120"0"0,-1 0-1 0 0,-1-1 1 0 0,-12 15-1 0 0,6-12-1546 0 0,-30 29 0 0 0,20-25-1128 0 0,-1-1 0 0 0,0-2 0 0 0,-40 21 0 0 0,14-13 109 0 0,-64 20-1 0 0,-60 10-230 0 0,154-48 108 0 0,-53 13-743 0 0,-114 18 0 0 0,136-32 376 0 0,-1-2 0 0 0,1-2-1 0 0,-56-5 1 0 0,87 0 424 0 0,21 3 1 0 0,0 0 0 0 0,1 0-1 0 0,-1 0 1 0 0,0 0 0 0 0,1 0-1 0 0,-1 0 1 0 0,0-1 0 0 0,1 1-1 0 0,-1 0 1 0 0,1 0 0 0 0,-1-1-1 0 0,0 1 1 0 0,1 0 0 0 0,-1-1-1 0 0,1 1 1 0 0,-1-1 0 0 0,0 0-1 0 0,2-1 6 0 0,0 1 1 0 0,0-1-1 0 0,0 0 0 0 0,0 0 0 0 0,1 1 1 0 0,-1-1-1 0 0,1 1 0 0 0,-1-1 0 0 0,1 1 0 0 0,-1 0 1 0 0,4-2-1 0 0,-2 1 5 0 0,6-5 90 0 0,-1 1 1 0 0,1 1-1 0 0,1 0 1 0 0,-1 0-1 0 0,1 1 1 0 0,0 0 0 0 0,0 1-1 0 0,20-5 1 0 0,-24 7 5 0 0,0 1 0 0 0,0-1 1 0 0,0 1-1 0 0,0 0 0 0 0,0 0 0 0 0,0 1 1 0 0,10 2-1 0 0,-13-2-34 0 0,1 0 0 0 0,-1 0-1 0 0,0 0 1 0 0,0 1 0 0 0,1 0-1 0 0,-1-1 1 0 0,0 1 0 0 0,0 0 0 0 0,-1 1-1 0 0,1-1 1 0 0,0 0 0 0 0,-1 1-1 0 0,4 4 1 0 0,-2-2-18 0 0,-1 1 0 0 0,-1-1 1 0 0,1 1-1 0 0,-1-1 0 0 0,0 1 0 0 0,0 0 0 0 0,0 0 0 0 0,-1 0 0 0 0,0 0 0 0 0,0 6 1 0 0,1 12 45 0 0,-3 26 1 0 0,1-49-99 0 0,-5 52 76 0 0,-2 0-1 0 0,-27 100 0 0 0,14-71-70 0 0,11-43 56 0 0,-25 67 0 0 0,20-65-3 0 0,9-25-27 0 0,-10 22-1 0 0,13-35-96 0 0,0 0 0 0 0,0-1-1 0 0,0 1 1 0 0,0-1 0 0 0,-1 1 0 0 0,1-1-1 0 0,-5 3 1 0 0,-7 8-1247 0 0,13-12 1028 0 0,-1 1 0 0 0,1-1 0 0 0,-1 0 1 0 0,0 0-1 0 0,1 0 0 0 0,-1 0 0 0 0,0 0 0 0 0,0-1 0 0 0,0 1 0 0 0,1 0 0 0 0,-1-1 0 0 0,0 1 0 0 0,-3-1 1 0 0,4 1 107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2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68 1375 0 0,'0'0'18499'0'0,"2"0"-18026"0"0,12 1-186 0 0,-1-1 1 0 0,0-1-1 0 0,1 0 0 0 0,-1-1 0 0 0,0 0 0 0 0,13-5 1 0 0,1 2-102 0 0,142-28-742 0 0,-90 18-2341 0 0,-58 13 853 0 0</inkml:trace>
  <inkml:trace contextRef="#ctx0" brushRef="#br0" timeOffset="1">4 346 7367 0 0,'-4'6'13181'0'0,"5"-5"-12996"0"0,13 4 2253 0 0,23 2-2546 0 0,-5-5 616 0 0,-1-1 0 0 0,1-2 0 0 0,48-7 0 0 0,-46 4-297 0 0,-15 2-275 0 0,125-16 720 0 0,-51 0-3882 0 0,-75 13 1665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2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7 19231 0 0,'0'0'884'0'0,"1"-1"-24"0"0,7-4-550 0 0,2 5-190 0 0,-8 0-54 0 0,-1 0 0 0 0,1 1 1 0 0,-1-1-1 0 0,0 1 1 0 0,1-1-1 0 0,-1 1 1 0 0,0-1-1 0 0,0 1 1 0 0,1 0-1 0 0,-1 0 1 0 0,0 0-1 0 0,0-1 1 0 0,0 1-1 0 0,0 0 0 0 0,0 0 1 0 0,0 0-1 0 0,0 1 1 0 0,0-1-1 0 0,1 2 1 0 0,-1 0 21 0 0,0-1 1 0 0,0 1-1 0 0,0 0 0 0 0,-1-1 1 0 0,1 1-1 0 0,-1 0 0 0 0,1 0 1 0 0,-1 0-1 0 0,0 4 1 0 0,-1 2 30 0 0,0 1 0 0 0,-1-1 1 0 0,0 0-1 0 0,0 0 0 0 0,-4 10 1 0 0,-18 37 134 0 0,-59 99 0 0 0,1-3-9 0 0,74-134-341 0 0,1 0 0 0 0,0 0 0 0 0,-6 31 0 0 0,13-47-129 0 0,11 3-3295 0 0,2-6 1705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2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17791 0 0,'0'0'819'0'0,"-2"0"-20"0"0,-1 1-763 0 0,1-1 1 0 0,0 1 0 0 0,-1 0 0 0 0,1 0-1 0 0,-1 0 1 0 0,1 0 0 0 0,0 0 0 0 0,0 0-1 0 0,0 1 1 0 0,0-1 0 0 0,0 1 0 0 0,0-1-1 0 0,0 1 1 0 0,0 0 0 0 0,0 0 0 0 0,1 0-1 0 0,-1 0 1 0 0,1 0 0 0 0,-1 0 0 0 0,1 0 0 0 0,0 1-1 0 0,0-1 1 0 0,0 0 0 0 0,0 1 0 0 0,1-1-1 0 0,-1 1 1 0 0,0-1 0 0 0,1 1 0 0 0,0-1-1 0 0,0 1 1 0 0,0-1 0 0 0,0 1 0 0 0,0-1-1 0 0,1 6 1 0 0,1 7 142 0 0,1-1 0 0 0,1 1 0 0 0,0-1 0 0 0,1 0 0 0 0,0 0 0 0 0,11 18 0 0 0,50 78 469 0 0,-51-87-534 0 0,49 74 249 0 0,41 65 316 0 0,-74-110-298 0 0,27 66 0 0 0,-45-88-177 0 0,-1 2 0 0 0,-2 0 1 0 0,10 54-1 0 0,-17-62-64 0 0,0 1 1 0 0,-2 0-1 0 0,-1 0 1 0 0,0 0-1 0 0,-8 42 1 0 0,0-26-29 0 0,-3-1 1 0 0,-1-1-1 0 0,-1 0 1 0 0,-29 55-1 0 0,3-20-88 0 0,-59 82-1 0 0,79-131-28 0 0,-1-1-1 0 0,-29 28 1 0 0,48-51-74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2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39 7743 0 0,'-2'1'356'0'0,"-8"4"-209"0"0,0 0-1 0 0,-17 5 0 0 0,-6 2 839 0 0,15-6 1185 0 0,0 0-1 0 0,-28 5 6456 0 0,47-11-8599 0 0,0 0 0 0 0,0 1 0 0 0,0-1 0 0 0,0 0 0 0 0,0 0 0 0 0,0 0 0 0 0,-1 1 0 0 0,1-1 0 0 0,0 0 0 0 0,0 1 0 0 0,1 0 0 0 0,4 2 34 0 0,6-1 25 0 0,1 1-1 0 0,0-2 1 0 0,-1 1-1 0 0,1-2 1 0 0,0 0 0 0 0,21-2-1 0 0,78-19 65 0 0,-62 10-123 0 0,147-23 180 0 0,14-3-3999 0 0,-191 32 2201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2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80 13015 0 0,'-2'1'596'0'0,"-52"7"6766"0"0,93-2-6009 0 0,1-9-925 0 0,0-1 1 0 0,-1-2 0 0 0,54-16-1 0 0,-14 4-125 0 0,103-15 241 0 0,-147 28-765 0 0,1 2-1 0 0,-1 2 0 0 0,43 4 0 0 0,-19 7-3428 0 0,-42-7 2291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3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0,'0'0'143'0'0,"1"2"-3"0"0,3 7 413 0 0,10 14 15039 0 0,-13-20-14420 0 0,1 3-889 0 0,0 0 0 0 0,0 0 1 0 0,-1 0-1 0 0,0 0 0 0 0,0 0 0 0 0,0 1 0 0 0,-1-1 0 0 0,0 0 1 0 0,0 0-1 0 0,-2 12 0 0 0,-20 63-11 0 0,22-80-246 0 0,2-2-1335 0 0,7-8 125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2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385 390 5983 0 0,'-1'2'5579'0'0,"-4"15"-3062"0"0,5-15-1917 0 0,0 0-65 0 0,1 0-426 0 0,0 0 1 0 0,0 1 0 0 0,1-1-1 0 0,-1 0 1 0 0,0-1-1 0 0,1 1 1 0 0,-1 0-1 0 0,1 0 1 0 0,0 0-1 0 0,-1-1 1 0 0,1 1-1 0 0,0-1 1 0 0,0 0-1 0 0,0 1 1 0 0,0-1 0 0 0,0 0-1 0 0,0 0 1 0 0,1 0-1 0 0,-1 0 1 0 0,0-1-1 0 0,0 1 1 0 0,1-1-1 0 0,2 1 1 0 0,7 0 343 0 0,-1-1 0 0 0,0 0 1 0 0,22-3-1 0 0,-1 0 224 0 0,82-12 1090 0 0,-20 1-713 0 0,-71 12-965 0 0,-1-1 0 0 0,1-1 1 0 0,-1-1-1 0 0,0-1 0 0 0,26-12 0 0 0,-35 13-89 0 0,0-2 1 0 0,-1 1-1 0 0,1-2 0 0 0,-1 0 0 0 0,-1 0 0 0 0,1-1 1 0 0,-2-1-1 0 0,1 1 0 0 0,11-16 0 0 0,-14 15-82 0 0,-1 1 0 0 0,-1-1 0 0 0,0-1 1 0 0,0 1-1 0 0,-1-1 0 0 0,-1 0 0 0 0,7-22 0 0 0,-10 27-8 0 0,1 0-1 0 0,-1 0 1 0 0,-1 0 0 0 0,1 0-1 0 0,-1 0 1 0 0,0 0 0 0 0,0 0-1 0 0,-1-1 1 0 0,0 1 0 0 0,0 0-1 0 0,0 0 1 0 0,-1 0 0 0 0,0 1-1 0 0,0-1 1 0 0,0 0 0 0 0,-1 1-1 0 0,-4-7 1 0 0,4 7 26 0 0,-1 1 0 0 0,-1-1 0 0 0,1 1 1 0 0,-1 0-1 0 0,1 0 0 0 0,-1 0 0 0 0,0 1 0 0 0,-1 0 0 0 0,1 0 0 0 0,-1 0 1 0 0,1 0-1 0 0,-9-2 0 0 0,6 3 44 0 0,0-1 0 0 0,-1 1-1 0 0,1 1 1 0 0,-1-1 0 0 0,1 1 0 0 0,-1 1-1 0 0,1 0 1 0 0,-12 1 0 0 0,-14 5-16 0 0,1 1 0 0 0,0 2 0 0 0,0 1 0 0 0,1 2 0 0 0,1 1 0 0 0,-35 20 0 0 0,-1 6 35 0 0,-98 76-1 0 0,121-80 2 0 0,2 2 0 0 0,-46 52 0 0 0,-61 94 0 0 0,137-168 6 0 0,2 1-1 0 0,0 0 0 0 0,1 0 1 0 0,1 1-1 0 0,0 0 0 0 0,-10 34 1 0 0,16-42 31 0 0,1-1 1 0 0,-1 1 0 0 0,1 0 0 0 0,1-1 0 0 0,0 1 0 0 0,0 0 0 0 0,2 11 0 0 0,-1-14 21 0 0,1 0 0 0 0,-1 0 0 0 0,1 0 0 0 0,1 0 0 0 0,-1 0 0 0 0,1-1 0 0 0,0 1 0 0 0,0-1 0 0 0,0 0 0 0 0,1 1 0 0 0,5 4 1 0 0,0-1 61 0 0,1 0 0 0 0,0-1 0 0 0,0 0 1 0 0,1 0-1 0 0,0-1 0 0 0,1-1 0 0 0,-1 0 1 0 0,1 0-1 0 0,17 4 0 0 0,-3-2 143 0 0,0-1 0 0 0,0-1 0 0 0,41 4-1 0 0,-37-9-155 0 0,-1 0 0 0 0,1-2 0 0 0,43-7-1 0 0,86-24 270 0 0,-143 28-326 0 0,-4 1-26 0 0,54-11 86 0 0,0-3-1 0 0,68-29 0 0 0,-123 41-86 0 0,-7 3 24 0 0,3-1-51 0 0,-5 2-70 0 0,1 7-2128 0 0,-2-3 631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2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91 6415 0 0,'0'0'586'0'0,"-2"0"-486"0"0,-1 1 437 0 0,1-1 0 0 0,-1 1 1 0 0,1-1-1 0 0,0 1 0 0 0,-1 0 1 0 0,1 0-1 0 0,0 0 1 0 0,0 0-1 0 0,-1 1 0 0 0,1-1 1 0 0,-7 6 7167 0 0,11-7-7287 0 0,93-15 1914 0 0,140-35-960 0 0,-212 46-1309 0 0,77-11-1935 0 0,-88 13 1116 0 0,0 0 0 0 0,0 0 0 0 0,0-1 0 0 0,11-5 0 0 0,-1 1-911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1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11631 0 0,'0'0'3056'0'0,"2"0"-2430"0"0,8 0-57 0 0,0 0 1 0 0,0 0-1 0 0,15-3 1 0 0,6 0 293 0 0,126-18 1649 0 0,-34 2-2316 0 0,-99 17-708 0 0,0 1-1 0 0,1 1 1 0 0,26 4 0 0 0,-22-1-2210 0 0,-17-1-3302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4:2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1109 83 12351 0 0,'4'-9'353'0'0,"-1"3"-189"0"0,-1 0 0 0 0,0 0 0 0 0,0 0 0 0 0,0 0-1 0 0,1-12 1 0 0,-3 17-115 0 0,0 0 0 0 0,0 0 0 0 0,0 1 0 0 0,0-1-1 0 0,0 0 1 0 0,0 0 0 0 0,0 0 0 0 0,0 0 0 0 0,0 0-1 0 0,0 0 1 0 0,-1 0 0 0 0,1 0 0 0 0,0 1 0 0 0,-1-1-1 0 0,1 0 1 0 0,-1 0 0 0 0,1 0 0 0 0,-1 1 0 0 0,1-1-1 0 0,-1 0 1 0 0,1 0 0 0 0,-1 1 0 0 0,1-1 0 0 0,-1 1 0 0 0,0-1-1 0 0,0 0 1 0 0,1 1 0 0 0,-1-1 0 0 0,0 1 0 0 0,0 0-1 0 0,0-1 1 0 0,1 1 0 0 0,-1 0 0 0 0,0-1 0 0 0,0 1-1 0 0,0 0 1 0 0,0 0 0 0 0,0 0 0 0 0,0 0 0 0 0,0 0-1 0 0,0 0 1 0 0,-6-1 394 0 0,0 1 0 0 0,0 0 0 0 0,0 1-1 0 0,-8 1 1 0 0,-2 1-156 0 0,0 2 0 0 0,-19 7 0 0 0,0 0 36 0 0,6-2-260 0 0,1 1-1 0 0,0 2 1 0 0,1 1-1 0 0,0 1 1 0 0,1 1 0 0 0,-36 30-1 0 0,11-3 87 0 0,-90 98 0 0 0,38-7-173 0 0,29-34-44 0 0,-182 205-1936 0 0,190-221 184 0 0,43-48-3420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2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49 2303 0 0,'-2'-1'443'0'0,"-16"-1"4211"0"0,-35 2 0 0 0,27 0-3458 0 0,-31 5 2045 0 0,56-5-2149 0 0,-1 0-565 0 0,151-22 3665 0 0,-4 1-4055 0 0,-126 18-65 0 0,36-2 0 0 0,-50 5-59 0 0,-1 0-1 0 0,0 0 0 0 0,0 1 1 0 0,0-1-1 0 0,0 1 0 0 0,0 0 1 0 0,-1 0-1 0 0,1 0 0 0 0,0 0 1 0 0,0 1-1 0 0,-1-1 0 0 0,1 1 1 0 0,0 0-1 0 0,-1 0 0 0 0,5 4 0 0 0,-7-4-7 0 0,-1 0 0 0 0,1-1-1 0 0,0 1 1 0 0,-1 0 0 0 0,1 0-1 0 0,-1 0 1 0 0,0 0 0 0 0,0-1-1 0 0,0 1 1 0 0,0 0 0 0 0,0 0-1 0 0,0 0 1 0 0,0 0 0 0 0,-1 3-1 0 0,1-4 4 0 0,-1 4-2 0 0,0 0-1 0 0,-1-1 1 0 0,1 1 0 0 0,-1 0 0 0 0,0-1-1 0 0,0 0 1 0 0,0 1 0 0 0,-1-1 0 0 0,0 0-1 0 0,1 0 1 0 0,-2 0 0 0 0,-4 5 0 0 0,-5 3 28 0 0,-31 23-1 0 0,31-25-5 0 0,-2 0-6 0 0,0 0-1 0 0,-1-1 1 0 0,0-1-1 0 0,-27 10 1 0 0,-71 17 15 0 0,37-13-255 0 0,57-17 68 0 0,-25 4 1 0 0,15-4 88 0 0,28-5-2 0 0,5 0-75 0 0,124-4 127 0 0,-73 3-7 0 0,-11 0 231 0 0,75 7 0 0 0,-106-4-148 0 0,1 0 1 0 0,-1 1-1 0 0,1 0 0 0 0,-1 1 1 0 0,0 1-1 0 0,0 0 0 0 0,-1 0 1 0 0,1 1-1 0 0,-1 0 0 0 0,14 11 1 0 0,-21-13-49 0 0,0-1 0 0 0,0 1 0 0 0,-1 0 0 0 0,1 0 0 0 0,-1 1 0 0 0,0-1-1 0 0,0 1 1 0 0,0-1 0 0 0,-1 1 0 0 0,1 0 0 0 0,-1 0 0 0 0,0 0 0 0 0,1 6 0 0 0,0 8 26 0 0,-4-14-27 0 0,-1-2-3 0 0,0 3-3 0 0,0 0 0 0 0,-1 0 1 0 0,0 0-1 0 0,0 0 0 0 0,0-1 0 0 0,-1 1 0 0 0,1-1 0 0 0,-1 0 1 0 0,-1 0-1 0 0,1-1 0 0 0,-1 1 0 0 0,1-1 0 0 0,-1 0 0 0 0,-7 4 0 0 0,-9 6 41 0 0,-1-1-1 0 0,-29 12 0 0 0,34-17-26 0 0,-161 65 93 0 0,128-54-99 0 0,-47 15 28 0 0,75-27-40 0 0,-3 1 16 0 0,0-1-1 0 0,-1-1 1 0 0,0-1 0 0 0,-36 2 0 0 0,60-7-116 0 0,6-6-628 0 0,0 1 452 0 0,1 0 1 0 0,-1 0 0 0 0,1 0-1 0 0,0 0 1 0 0,0 1-1 0 0,10-6 1 0 0,-6 3-208 0 0,17-8-1951 0 0,-13 10 1072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3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5983 0 0,'0'0'542'0'0,"3"0"-446"0"0,7 0 138 0 0,-10 1-24 0 0,0 0-1 0 0,0 0 0 0 0,0 0 0 0 0,-1 0 1 0 0,1 0-1 0 0,0 0 0 0 0,0-1 0 0 0,-1 1 0 0 0,1 0 1 0 0,-1 0-1 0 0,1 0 0 0 0,-2 1 0 0 0,-5 8 321 0 0,0-1-1 0 0,-1 0 1 0 0,0-1 0 0 0,0 0-1 0 0,-1 0 1 0 0,0-1-1 0 0,-17 10 1 0 0,9-5-344 0 0,-83 51 1022 0 0,2-1-214 0 0,83-51-877 0 0,0 1-1 0 0,0 1 1 0 0,1 0 0 0 0,-13 16-1 0 0,-7 14 84 0 0,2 1 0 0 0,2 2-1 0 0,2 1 1 0 0,-40 92 0 0 0,54-106-9 0 0,2 2 1 0 0,1 0 0 0 0,-11 61-1 0 0,20-82-46 0 0,1 1-1 0 0,0-1 0 0 0,0 1 1 0 0,2-1-1 0 0,0 0 1 0 0,0 1-1 0 0,2-1 1 0 0,-1 0-1 0 0,2 0 1 0 0,0 0-1 0 0,1 0 0 0 0,8 17 1 0 0,-7-22-39 0 0,0 1 1 0 0,1-1-1 0 0,0-1 1 0 0,0 0-1 0 0,1 0 0 0 0,0 0 1 0 0,0-1-1 0 0,1 0 1 0 0,0-1-1 0 0,0 1 1 0 0,1-2-1 0 0,0 1 0 0 0,-1-2 1 0 0,2 1-1 0 0,-1-1 1 0 0,1-1-1 0 0,-1 0 1 0 0,1 0-1 0 0,0-1 1 0 0,0-1-1 0 0,0 1 0 0 0,18-2 1 0 0,-23 0-117 0 0,-1-1 1 0 0,0 0-1 0 0,-1 0 1 0 0,1 0-1 0 0,0 0 1 0 0,0-1-1 0 0,0 0 1 0 0,-1 0 0 0 0,1 0-1 0 0,-1-1 1 0 0,1 1-1 0 0,5-5 1 0 0,6-11-2312 0 0,-2-4-3380 0 0,-8 8-661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3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55 1375 0 0,'-2'2'66'0'0,"-40"25"-47"0"0,-5-2 3775 0 0,15-8 1926 0 0,-30 16 1436 0 0,63-35-6856 0 0,15-12-30 0 0,0 1-1 0 0,0 0 1 0 0,1 1-1 0 0,1 1 1 0 0,0 1 0 0 0,37-15-1 0 0,-24 13-32 0 0,1 1 0 0 0,0 2 0 0 0,54-8 0 0 0,-82 17-214 0 0,90-9 550 0 0,-84 8-483 0 0,0 1-1 0 0,0 1 0 0 0,-1 0 0 0 0,1 0 1 0 0,0 1-1 0 0,0 1 0 0 0,12 4 0 0 0,-20-7-79 0 0,0 1 0 0 0,0 0-1 0 0,0 0 1 0 0,1 0 0 0 0,-2 0 0 0 0,1 0 0 0 0,0 0-1 0 0,0 1 1 0 0,0-1 0 0 0,0 1 0 0 0,-1-1-1 0 0,1 1 1 0 0,-1 0 0 0 0,1 0 0 0 0,-1 0-1 0 0,0-1 1 0 0,0 1 0 0 0,0 0 0 0 0,0 0-1 0 0,0 1 1 0 0,0-1 0 0 0,0 0 0 0 0,-1 0 0 0 0,1 0-1 0 0,-1 1 1 0 0,0-1 0 0 0,1 0 0 0 0,-1 0-1 0 0,0 1 1 0 0,0-1 0 0 0,-1 0 0 0 0,1 0-1 0 0,-1 4 1 0 0,-1 1 12 0 0,0-1 0 0 0,-1 0-1 0 0,1 0 1 0 0,-1 0 0 0 0,-1 0-1 0 0,1 0 1 0 0,-1-1 0 0 0,0 1-1 0 0,0-1 1 0 0,-7 6 0 0 0,-4 3 10 0 0,-1 0 0 0 0,0-2 1 0 0,-1 0-1 0 0,0-1 0 0 0,-25 12 0 0 0,3-5-50 0 0,-64 20-1 0 0,-69 12-680 0 0,42-8-377 0 0,128-41 1006 0 0,4 0 15 0 0,11 5 85 0 0,1 0 0 0 0,0-1 0 0 0,1-1 0 0 0,-1 0 0 0 0,23 3 0 0 0,-6-1 79 0 0,129 19 171 0 0,-46-9-164 0 0,-95-12-66 0 0,23 6-1 0 0,-36-8-25 0 0,1 1-1 0 0,-1-1 1 0 0,0 1 0 0 0,-1 0-1 0 0,1 0 1 0 0,0 0 0 0 0,7 7-1 0 0,-11-7-6 0 0,0-1-1 0 0,0 0 1 0 0,0 1-1 0 0,0-1 1 0 0,0 1-1 0 0,0-1 0 0 0,-1 1 1 0 0,0 0-1 0 0,1 0 1 0 0,-1-1-1 0 0,0 1 1 0 0,0 0-1 0 0,-1 0 1 0 0,1 0-1 0 0,0 0 1 0 0,-1 0-1 0 0,0 1 1 0 0,0-1-1 0 0,0 0 0 0 0,0 0 1 0 0,0 0-1 0 0,-1 0 1 0 0,0 0-1 0 0,1 0 1 0 0,-1 0-1 0 0,0 0 1 0 0,0 0-1 0 0,0 0 1 0 0,-1-1-1 0 0,1 1 1 0 0,-1 0-1 0 0,0-1 1 0 0,1 1-1 0 0,-1-1 0 0 0,0 1 1 0 0,-1-1-1 0 0,1 0 1 0 0,0 0-1 0 0,-5 3 1 0 0,-10 5 141 0 0,-1 0 0 0 0,-1-1 0 0 0,0-1 1 0 0,-29 8-1 0 0,-30 14 175 0 0,36-14-296 0 0,-1-2 0 0 0,0-2 0 0 0,-53 9 1 0 0,39-10-26 0 0,37-7-126 0 0,-1-1 1 0 0,-38-1-1 0 0,58-2-129 0 0,11-6-2324 0 0,-2 1 1841 0 0,1 1-1 0 0,1-1 0 0 0,15-3 0 0 0,-3-1-3692 0 0,4-1-1552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32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6447 0 0,'-25'8'-117'0'0,"1"0"2094"0"0,-29 13 0 0 0,45-17-1369 0 0,1 0-1 0 0,0 0 1 0 0,0 1-1 0 0,0 0 1 0 0,0 0-1 0 0,1 0 1 0 0,-10 13 0 0 0,14-16-515 0 0,0 0-1 0 0,1 0 1 0 0,-1 0 0 0 0,1 1 0 0 0,0-1 0 0 0,-1 1 0 0 0,1-1 0 0 0,0 1 0 0 0,1-1 0 0 0,-1 1 0 0 0,0-1 0 0 0,1 1-1 0 0,0 0 1 0 0,-1 0 0 0 0,1 3 0 0 0,1-2 11 0 0,-1 0-1 0 0,1 0 0 0 0,0 0 1 0 0,0 1-1 0 0,0-1 0 0 0,1 0 1 0 0,-1 0-1 0 0,5 7 0 0 0,1-2 59 0 0,-1 1 0 0 0,1-1 0 0 0,1 0 0 0 0,0-1 0 0 0,0 0 0 0 0,12 9 0 0 0,157 111 993 0 0,13 9-83 0 0,-157-109-623 0 0,0 1 0 0 0,-2 1 0 0 0,37 47 0 0 0,-59-65-387 0 0,0 1 0 0 0,0 0 0 0 0,-2 1-1 0 0,1-1 1 0 0,-2 2 0 0 0,0-1 0 0 0,0 1 0 0 0,-1 0 0 0 0,-1 0 0 0 0,-1 0 0 0 0,0 0 0 0 0,-1 1-1 0 0,-1-1 1 0 0,0 1 0 0 0,-1-1 0 0 0,0 1 0 0 0,-2 0 0 0 0,0-1 0 0 0,0 0 0 0 0,-2 1 0 0 0,0-1 0 0 0,0 0-1 0 0,-2-1 1 0 0,1 1 0 0 0,-15 23 0 0 0,-5 2 25 0 0,-2-2 0 0 0,-2 0 0 0 0,-44 43 0 0 0,28-37 63 0 0,-100 75 0 0 0,19-20-1014 0 0,105-83 499 0 0,-2 1-76 0 0,-1-1 0 0 0,0-1 0 0 0,-28 12 0 0 0,43-22 429 0 0,7-4 19 0 0,-1 1 1 0 0,0-1 0 0 0,0 0 0 0 0,1 0-1 0 0,-1 0 1 0 0,0 0 0 0 0,0 0-1 0 0,-3 0 1 0 0,4-1 93 0 0,-7 3 462 0 0,60-42-1768 0 0,-33 25-4026 0 0,-1 2-1765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3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10247 0 0,'0'0'4066'0'0,"-3"0"-3090"0"0,-13 4-735 0 0,-1 1 0 0 0,1 1 1 0 0,0 0-1 0 0,1 1 0 0 0,-1 1 1 0 0,1 1-1 0 0,1 0 0 0 0,-1 0 1 0 0,2 2-1 0 0,-14 12 0 0 0,15-12-110 0 0,1 1 1 0 0,1 0-1 0 0,1 0 0 0 0,-16 25 0 0 0,24-33-107 0 0,-1-1 0 0 0,1 1 0 0 0,0 0 0 0 0,0-1 0 0 0,1 1 0 0 0,-1 0 0 0 0,1 0 0 0 0,-1 0 0 0 0,1-1 0 0 0,0 1-1 0 0,1 0 1 0 0,0 4 0 0 0,0 0 37 0 0,1 1 0 0 0,0-1 0 0 0,0 1 0 0 0,5 10 0 0 0,-4-13-13 0 0,0 0 0 0 0,1 0 0 0 0,-1 0 0 0 0,1 0 0 0 0,0 0 0 0 0,1-1 0 0 0,-1 0 0 0 0,1 1 0 0 0,0-2 0 0 0,0 1 0 0 0,1-1 0 0 0,0 0 0 0 0,10 7 0 0 0,-6-6 68 0 0,0 1 0 0 0,0-1 0 0 0,1 0 0 0 0,-1-1 0 0 0,18 4 0 0 0,-21-7-42 0 0,1 0 1 0 0,-1 0-1 0 0,0 0 1 0 0,1-1-1 0 0,-1 0 0 0 0,1-1 1 0 0,-1 0-1 0 0,0 0 1 0 0,12-4-1 0 0,-4 1 27 0 0,0-2 1 0 0,-1 0-1 0 0,0-1 0 0 0,0 0 1 0 0,0-2-1 0 0,-1 1 0 0 0,0-1 0 0 0,16-16 1 0 0,-21 18-80 0 0,-1 0 0 0 0,-1 0 0 0 0,1-1 1 0 0,-1 1-1 0 0,0-1 0 0 0,-1-1 0 0 0,0 1 1 0 0,0-1-1 0 0,-1 0 0 0 0,0 0 0 0 0,-1 0 1 0 0,0-1-1 0 0,0 1 0 0 0,1-15 0 0 0,-3 17-31 0 0,-1 1 0 0 0,0-1 0 0 0,-1 1 0 0 0,0 0 0 0 0,0-1 0 0 0,0 1 0 0 0,-1-1 0 0 0,1 1 0 0 0,-2 0 0 0 0,1 0-1 0 0,-1 0 1 0 0,0 0 0 0 0,0 1 0 0 0,0-1 0 0 0,-1 1 0 0 0,0 0 0 0 0,0 0 0 0 0,0 0 0 0 0,-1 0 0 0 0,1 1-1 0 0,-1-1 1 0 0,0 1 0 0 0,-1 1 0 0 0,1-1 0 0 0,-1 1 0 0 0,1 0 0 0 0,-1 0 0 0 0,0 0 0 0 0,0 1 0 0 0,0 0-1 0 0,-1 0 1 0 0,1 1 0 0 0,-8-2 0 0 0,-4 2-66 0 0,-1 0 1 0 0,0 2-1 0 0,1 0 0 0 0,-1 1 0 0 0,1 0 0 0 0,-19 6 1 0 0,-103 37-1357 0 0,137-44 1089 0 0,22 5-1582 0 0,5-1 576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3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9 175 7831 0 0,'0'0'706'0'0,"-2"1"-578"0"0,-5 4 4298 0 0,16 2-401 0 0,-6-3-3351 0 0,1-1-389 0 0,1-1 0 0 0,-1 1 0 0 0,1-1 0 0 0,0 0 0 0 0,0 0 0 0 0,0 0 0 0 0,5 0 0 0 0,40 7 633 0 0,-42-8-725 0 0,51 5 545 0 0,1-3 0 0 0,65-4 0 0 0,120-19 271 0 0,-130 8-623 0 0,559-87 687 0 0,-204 11-881 0 0,-413 79-219 0 0,-55 9-102 0 0,-6 1 34 0 0,1-1 1 0 0,-1 1-1 0 0,1 0 0 0 0,-1 0 0 0 0,0 1 0 0 0,1-1 1 0 0,-6 4-1 0 0,-3 1-352 0 0,-52 22-3028 0 0,30-11-4321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3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7 13215 0 0,'0'0'604'0'0,"2"-1"-13"0"0,7-5 2016 0 0,-17 7-2431 0 0,1 1 1 0 0,0-1-1 0 0,0 1 1 0 0,0 1-1 0 0,0-1 1 0 0,0 1-1 0 0,0 0 1 0 0,-10 8-1 0 0,6-5-24 0 0,-84 50 361 0 0,-154 122 0 0 0,234-167-491 0 0,0 1-1 0 0,1 1 0 0 0,0 0 1 0 0,2 1-1 0 0,-16 21 1 0 0,25-30-3 0 0,0 0 0 0 0,0 0 0 0 0,0 0 0 0 0,1 1 0 0 0,0-1 0 0 0,0 1 0 0 0,0-1 0 0 0,1 1 0 0 0,-1 8 0 0 0,2-10 20 0 0,0 0 0 0 0,0 0-1 0 0,0 0 1 0 0,0 0 0 0 0,1 0 0 0 0,0 0-1 0 0,0 0 1 0 0,0 0 0 0 0,1-1-1 0 0,-1 1 1 0 0,1 0 0 0 0,0-1 0 0 0,0 1-1 0 0,0-1 1 0 0,3 4 0 0 0,1 1 42 0 0,2 0-1 0 0,-1 0 1 0 0,1-1 0 0 0,0 0-1 0 0,1-1 1 0 0,-1 0 0 0 0,1 0 0 0 0,0-1-1 0 0,1 0 1 0 0,-1 0 0 0 0,1-1-1 0 0,0-1 1 0 0,0 1 0 0 0,14 1-1 0 0,-8-2 1 0 0,-1-1 0 0 0,1 0 0 0 0,0-1 0 0 0,-1-1-1 0 0,1 0 1 0 0,0-1 0 0 0,-1-1 0 0 0,1-1 0 0 0,17-4-1 0 0,-1-2 77 0 0,-1-2 0 0 0,0-1 0 0 0,0-1 0 0 0,-1-1 0 0 0,35-24 0 0 0,-53 30-64 0 0,-2 0 1 0 0,1-1 0 0 0,-1 0-1 0 0,-1-1 1 0 0,1 0 0 0 0,12-19-1 0 0,-17 21-33 0 0,0-1-1 0 0,0 0 1 0 0,-1 0 0 0 0,0-1-1 0 0,0 1 1 0 0,-1-1 0 0 0,-1 0-1 0 0,0 0 1 0 0,2-19 0 0 0,-3 15-43 0 0,-1 1 0 0 0,0 0 1 0 0,-1-1-1 0 0,-1 1 0 0 0,0 0 0 0 0,-1 0 0 0 0,0 0 1 0 0,-10-24-1 0 0,10 30-48 0 0,0 0 0 0 0,-1 0 0 0 0,0 1 1 0 0,0-1-1 0 0,0 1 0 0 0,-1 0 0 0 0,0 0 0 0 0,0 1 0 0 0,-1-1 0 0 0,1 1 1 0 0,-1 0-1 0 0,0 1 0 0 0,-1-1 0 0 0,1 1 0 0 0,-1 1 0 0 0,-13-7 0 0 0,4 5-103 0 0,0 1 0 0 0,-1 0 0 0 0,1 1 0 0 0,-1 1 0 0 0,0 1 0 0 0,0 0 0 0 0,-20 2-1 0 0,-118 21-1979 0 0,53-6-732 0 0,103-16 2737 0 0,1 0 0 0 0,-1 0-1 0 0,0 0 1 0 0,0 0 0 0 0,0-1-1 0 0,0 1 1 0 0,0 0 0 0 0,0-1-1 0 0,0 1 1 0 0,0-1 0 0 0,1-1-1 0 0,5-1-202 0 0,21-6-1533 0 0,7-2-3722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3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11 8751 0 0,'7'-11'11474'0'0,"-9"29"-10878"0"0,0 0 0 0 0,-1-1 1 0 0,-1 0-1 0 0,-12 34 0 0 0,8-24-243 0 0,-5 15-122 0 0,-96 344 105 0 0,89-280-1050 0 0,11-35-2624 0 0,7-45-4017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3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12871 0 0,'0'0'4226'0'0,"1"2"-3260"0"0,6 2-614 0 0,0 0-1 0 0,0 0 1 0 0,0 0-1 0 0,0-1 1 0 0,1 0-1 0 0,0 0 1 0 0,-1 0-1 0 0,1-1 1 0 0,0-1-1 0 0,12 2 1 0 0,11-1 458 0 0,43-1 1 0 0,-69-1-754 0 0,75-7 715 0 0,143-28 0 0 0,-123 16-545 0 0,492-54-664 0 0,-556 71 91 0 0,-12 2-1201 0 0,0-2 0 0 0,0-1 0 0 0,24-5-1 0 0,-37 3 116 0 0,-2-1-8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35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13559 0 0,'0'0'1562'0'0,"0"2"-953"0"0,-2 29 560 0 0,-1 0 0 0 0,-2 0 1 0 0,-10 33-1 0 0,-1 11-43 0 0,-2 62 185 0 0,-2 144 1 0 0,15-172-1284 0 0,4-89-132 0 0,-1-5-109 0 0,1-1 0 0 0,1 1 0 0 0,0-1 0 0 0,1 1 0 0 0,1 0 0 0 0,4 19-1 0 0,-5-32 73 0 0,0 1-1 0 0,0-1 0 0 0,0 0 0 0 0,0 0 0 0 0,0 0 1 0 0,0 0-1 0 0,1 0 0 0 0,-1 0 0 0 0,1 0 0 0 0,2 2 1 0 0,-2-2-488 0 0,-1-1 1 0 0,1 0-1 0 0,0 0 1 0 0,-1 0-1 0 0,1 0 1 0 0,0 0-1 0 0,0-1 1 0 0,2 2 0 0 0,13 0-6002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4:2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1077 65 7367 0 0,'1'-3'568'0'0,"0"-2"-370"0"0,1 0-1 0 0,-1 0 1 0 0,-1 0-1 0 0,1 0 1 0 0,-1-8-1 0 0,-3 3 5148 0 0,0 8-5144 0 0,0 0 0 0 0,0 0 0 0 0,-1 1 0 0 0,1 0 0 0 0,-1 0 0 0 0,0 0 0 0 0,1 0 0 0 0,-1 0 0 0 0,0 0 0 0 0,1 1 0 0 0,-1 0 0 0 0,0 0 0 0 0,0 0 0 0 0,1 0 0 0 0,-1 1 0 0 0,0-1 0 0 0,0 1 0 0 0,1 0 0 0 0,-1 0 0 0 0,1 1 0 0 0,-6 1 0 0 0,-11 6-8 0 0,0 1 0 0 0,-33 20 0 0 0,-34 33-28 0 0,33-24-109 0 0,9-7-24 0 0,-61 59 0 0 0,-74 77-112 0 0,154-144 54 0 0,-145 142-636 0 0,13 13-1762 0 0,98-99 126 0 0,44-59 1420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3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413 381 10135 0 0,'0'0'778'0'0,"-1"1"-300"0"0,-8 16 4368 0 0,7-10-4142 0 0,-1 0 1 0 0,1 0-1 0 0,-2 12 0 0 0,3-17-79 0 0,4 4-178 0 0,0 0 0 0 0,0-1 0 0 0,7 10 0 0 0,-8-13-374 0 0,0 0 0 0 0,0 0 0 0 0,1 0 0 0 0,-1 0 0 0 0,1-1 0 0 0,-1 1 0 0 0,1-1 0 0 0,-1 1 0 0 0,1-1 0 0 0,4 2 0 0 0,6 1 132 0 0,1-1 1 0 0,-1 0-1 0 0,1-1 1 0 0,0 0-1 0 0,0-1 0 0 0,22-2 1 0 0,84-12 266 0 0,-110 12-445 0 0,8-2-25 0 0,0 0 1 0 0,0-1-1 0 0,0 0 0 0 0,0-2 0 0 0,-1 0 0 0 0,0-1 1 0 0,0-1-1 0 0,25-16 0 0 0,-32 17-86 0 0,1-1 1 0 0,-2 0-1 0 0,1-1 0 0 0,-1 0 0 0 0,0-1 1 0 0,-1 0-1 0 0,0 0 0 0 0,-1 0 1 0 0,8-14-1 0 0,-15 24 82 0 0,15-27-635 0 0,18-39 0 0 0,-30 56 416 0 0,1 1-1 0 0,-1-1 0 0 0,-1 0 1 0 0,0 0-1 0 0,0-1 0 0 0,-1 1 1 0 0,0 0-1 0 0,-1-11 0 0 0,-1 14 94 0 0,1 0 0 0 0,-1 0-1 0 0,0 0 1 0 0,-1 0 0 0 0,1 0 0 0 0,-2 0-1 0 0,1 0 1 0 0,-1 1 0 0 0,0-1 0 0 0,-4-6-1 0 0,5 9 94 0 0,-1 1-1 0 0,0 0 0 0 0,0-1 1 0 0,0 1-1 0 0,0 0 0 0 0,0 1 1 0 0,-1-1-1 0 0,1 0 1 0 0,-1 1-1 0 0,0 0 0 0 0,0 0 1 0 0,0 0-1 0 0,0 1 0 0 0,0-1 1 0 0,0 1-1 0 0,0 0 1 0 0,0 0-1 0 0,-5 0 0 0 0,-7-1 17 0 0,-1 1 0 0 0,0 1 0 0 0,1 0-1 0 0,-19 4 1 0 0,-66 16 165 0 0,22 4 65 0 0,2 3 1 0 0,0 3 0 0 0,-119 66-1 0 0,167-79 9 0 0,1 1 0 0 0,0 2 0 0 0,1 0 0 0 0,-31 32 0 0 0,42-37-6 0 0,2 1 1 0 0,0 1 0 0 0,0 0 0 0 0,2 1-1 0 0,0 1 1 0 0,1 0 0 0 0,-14 35 0 0 0,21-43-116 0 0,0 0 0 0 0,1 1 1 0 0,0-1-1 0 0,1 1 1 0 0,1 0-1 0 0,0 0 0 0 0,0 0 1 0 0,1 0-1 0 0,1 0 1 0 0,0-1-1 0 0,0 1 0 0 0,1 0 1 0 0,4 12-1 0 0,-2-12-11 0 0,1 0 0 0 0,0 0 0 0 0,0-1 0 0 0,2 0 0 0 0,-1 0 0 0 0,1 0 0 0 0,1-1 0 0 0,0 0-1 0 0,0 0 1 0 0,1-1 0 0 0,19 16 0 0 0,-10-12-21 0 0,1 0 1 0 0,0-2-1 0 0,0 0 0 0 0,1-1 0 0 0,0-1 0 0 0,1-1 1 0 0,0-1-1 0 0,0-1 0 0 0,1-1 0 0 0,-1-1 1 0 0,1 0-1 0 0,27 0 0 0 0,-11-3 85 0 0,0-2-1 0 0,1-2 1 0 0,-2-1 0 0 0,1-2 0 0 0,0-1-1 0 0,46-16 1 0 0,6-7-91 0 0,-71 25-990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36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8751 0 0,'-48'24'1572'0'0,"16"-7"8023"0"0,46-10-8170 0 0,0-4-1000 0 0,1 0-1 0 0,0-1 1 0 0,-1-1-1 0 0,1 0 0 0 0,27-3 1 0 0,-41 2-409 0 0,164-19 858 0 0,-29 2-1404 0 0,-103 15-219 0 0,42-5-3461 0 0,-62 5 2622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3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80 2303 0 0,'0'0'452'0'0,"-2"0"1059"0"0,-39-4 11102 0 0,32 3-7740 0 0,197-45-4354 0 0,-168 41-501 0 0,78-14 26 0 0,-82 16-43 0 0,-1 2-1 0 0,0 0 0 0 0,1 1 1 0 0,21 3-1 0 0,-36-3 0 0 0,-1 0 0 0 0,1 0 0 0 0,0 0 0 0 0,-1 0 0 0 0,1 0 0 0 0,-1 0 0 0 0,1 0 0 0 0,0 1 0 0 0,-1-1 0 0 0,1 0 0 0 0,0 0 0 0 0,-1 1 0 0 0,1-1 0 0 0,-1 0 0 0 0,1 1 0 0 0,0 0 0 0 0,-1 0 0 0 0,1 0 0 0 0,-1 1 0 0 0,0-1 0 0 0,0 0 0 0 0,1 1 0 0 0,-1-1 0 0 0,0 0 0 0 0,0 1 0 0 0,-1-1 0 0 0,1 0 0 0 0,0 1 0 0 0,0-1 0 0 0,-1 0 0 0 0,1 0 0 0 0,0 1 0 0 0,-1-1 0 0 0,0 0 0 0 0,1 0 0 0 0,-1 0 0 0 0,0 1 0 0 0,0 0 0 0 0,-20 25 0 0 0,12-18 16 0 0,-1 0 0 0 0,1-1 0 0 0,-2-1-1 0 0,1 1 1 0 0,-1-2 0 0 0,-14 8 0 0 0,-74 27 93 0 0,65-29-76 0 0,-145 49 39 0 0,50-18-58 0 0,86-28 39 0 0,34-13-42 0 0,7-2 42 0 0,0 0 0 0 0,-5 2-58 0 0,5-2-71 0 0,15 2-586 0 0,14-1 437 0 0,-1-2 0 0 0,46-6 0 0 0,26-1 73 0 0,-81 8 179 0 0,0 1 1 0 0,0 0-1 0 0,0 1 1 0 0,0 1-1 0 0,0 0 1 0 0,-1 1-1 0 0,27 11 1 0 0,-39-13 22 0 0,-1 0 1 0 0,1 0-1 0 0,-1 0 0 0 0,1 1 1 0 0,-1-1-1 0 0,0 1 0 0 0,0 0 1 0 0,0 0-1 0 0,0 0 0 0 0,-1 1 1 0 0,1-1-1 0 0,-1 0 0 0 0,0 1 1 0 0,0 0-1 0 0,0-1 0 0 0,2 8 1 0 0,-1-2 34 0 0,-1 1 0 0 0,0-1-1 0 0,0 1 1 0 0,-1-1 0 0 0,0 18 0 0 0,-2-24-50 0 0,1 0 0 0 0,-1 0 0 0 0,1 0-1 0 0,-1 0 1 0 0,0 0 0 0 0,0 0 0 0 0,0-1 0 0 0,0 1 0 0 0,-1 0 0 0 0,1-1-1 0 0,-1 1 1 0 0,-2 2 0 0 0,-24 25 404 0 0,2-9-255 0 0,0-1 1 0 0,-1-2-1 0 0,-47 24 0 0 0,56-34-165 0 0,-1-1-1 0 0,0-1 1 0 0,0 0-1 0 0,-26 3 0 0 0,22-6 28 0 0,0-1 0 0 0,0-1-1 0 0,0-2 1 0 0,-34-4 0 0 0,35 3-142 0 0,0 0 0 0 0,0 1-1 0 0,0 2 1 0 0,-35 4 0 0 0,55-5-417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4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23 10591 0 0,'9'-10'-199'0'0,"0"-3"7960"0"0,-16 19-7105 0 0,-49 30 241 0 0,-109 54 1 0 0,36-22-710 0 0,95-48-134 0 0,-52 41-1 0 0,42-24 77 0 0,-60 63-1 0 0,84-76-27 0 0,0 0 0 0 0,2 1 0 0 0,0 1-1 0 0,-19 41 1 0 0,19-32 65 0 0,3 1-1 0 0,0 1 1 0 0,-14 63 0 0 0,26-86-109 0 0,0-1-1 0 0,1 1 1 0 0,1 0 0 0 0,0 0 0 0 0,1 0 0 0 0,1 0-1 0 0,0 0 1 0 0,0 0 0 0 0,2-1 0 0 0,0 1 0 0 0,0 0 0 0 0,1-1-1 0 0,11 24 1 0 0,-9-28 15 0 0,-1-1-1 0 0,1 1 1 0 0,1-1 0 0 0,-1 0-1 0 0,2-1 1 0 0,-1 0-1 0 0,1 0 1 0 0,0 0 0 0 0,0-1-1 0 0,1 0 1 0 0,-1-1 0 0 0,1 0-1 0 0,14 5 1 0 0,-3-2 67 0 0,0 0 0 0 0,1-2-1 0 0,0-1 1 0 0,0 0 0 0 0,29 2 0 0 0,-36-6-104 0 0,7 1-6 0 0,22-1 0 0 0,-41-1-167 0 0,0-1 0 0 0,-1 1 1 0 0,1 0-1 0 0,-1-1 0 0 0,1 1 0 0 0,-1-1 0 0 0,1 0 1 0 0,-1 0-1 0 0,1 1 0 0 0,-1-1 0 0 0,3-2 0 0 0,-3 2-9 0 0,1 0-789 0 0,7-12-1453 0 0,-3 5 1058 0 0,0-3-549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40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370 106 13015 0 0,'0'0'1179'0'0,"-2"0"-852"0"0,-3 0 436 0 0,-1 1 1 0 0,0 0-1 0 0,0 0 1 0 0,1 0-1 0 0,-8 3 3779 0 0,15-4-4368 0 0,70-23 142 0 0,44-12 161 0 0,86-8-206 0 0,-178 38-161 0 0,1 2 0 0 0,-1 0 1 0 0,28 1-1 0 0,-51 2-107 0 0,-1 1 1 0 0,1-1-1 0 0,-1 0 0 0 0,1 1 1 0 0,-1-1-1 0 0,1 0 0 0 0,-1 1 1 0 0,1-1-1 0 0,-1 1 0 0 0,0-1 0 0 0,1 1 1 0 0,-1-1-1 0 0,0 1 0 0 0,1-1 1 0 0,-1 1-1 0 0,0-1 0 0 0,0 1 1 0 0,1-1-1 0 0,-1 1 0 0 0,0-1 1 0 0,0 1-1 0 0,0 0 0 0 0,0-1 0 0 0,0 2 1 0 0,0-2 1 0 0,1 2-5 0 0,-1 0 0 0 0,0 0 0 0 0,0 1 0 0 0,0-1 0 0 0,0 0 0 0 0,-1 0 0 0 0,1 0 0 0 0,0 1 0 0 0,-1-1 0 0 0,0 0 0 0 0,1 0 0 0 0,-1 0 0 0 0,0 0 0 0 0,0 0 0 0 0,0 0 0 0 0,0 0 0 0 0,0-1 0 0 0,-1 1 0 0 0,-2 3 0 0 0,-3 3 0 0 0,-1-1 0 0 0,-15 12 0 0 0,18-15 0 0 0,-48 35 16 0 0,-65 36 0 0 0,-62 23 16 0 0,156-86-32 0 0,-21 12 0 0 0,-80 30 0 0 0,114-49-13 0 0,3 0-53 0 0,7-4-12 0 0,78-4-713 0 0,-48 1 737 0 0,-1 1 1 0 0,1 1-1 0 0,0 2 1 0 0,38 7-1 0 0,-23 1 46 0 0,56 21-1 0 0,-87-26 30 0 0,0 0 0 0 0,-1 1 0 0 0,0 0-1 0 0,-1 1 1 0 0,1 0 0 0 0,-1 1 0 0 0,-1 1-1 0 0,1-1 1 0 0,9 12 0 0 0,-16-15 5 0 0,0 0 0 0 0,-1 0-1 0 0,0 0 1 0 0,0 0 0 0 0,0 1 0 0 0,0-1 0 0 0,-1 1 0 0 0,0 0 0 0 0,0 0 0 0 0,0 0-1 0 0,0 6 1 0 0,-1-8 6 0 0,-1 0 1 0 0,0 1-1 0 0,0-1 0 0 0,0 0 0 0 0,0 0 0 0 0,-1 0 0 0 0,0 0 1 0 0,1 0-1 0 0,-2 0 0 0 0,1 0 0 0 0,0 0 0 0 0,-1 0 0 0 0,1 0 1 0 0,-1 0-1 0 0,0-1 0 0 0,-1 1 0 0 0,-2 3 0 0 0,-6 5 76 0 0,0-1 0 0 0,0 0 0 0 0,-1-1 0 0 0,-1-1 0 0 0,-26 17 0 0 0,-74 29 44 0 0,71-36-120 0 0,-13 3 10 0 0,-2-2 0 0 0,-73 15-1 0 0,27-15 25 0 0,69-14-57 0 0,21-5 2 0 0,-1 1-1 0 0,1-2 1 0 0,0 0 0 0 0,0-1-1 0 0,-22-3 1 0 0,10-4 42 0 0,17 3-42 0 0,2-4-11 0 0,6 6-53 0 0,0 1 0 0 0,1-1 0 0 0,-1 1 0 0 0,0-1 0 0 0,1 1 0 0 0,-1-1 0 0 0,1 1 0 0 0,0-1 0 0 0,0 1 0 0 0,0-1 0 0 0,0 1 0 0 0,0 0 0 0 0,0 0 0 0 0,1 0 0 0 0,-1-1 0 0 0,4-2 0 0 0,1-2-283 0 0,1 0 1 0 0,0 0-1 0 0,9-7 0 0 0,-15 13 12 0 0,1 0 1 0 0,-1 0-1 0 0,1 0 0 0 0,0 0 1 0 0,0 0-1 0 0,0 0 0 0 0,-1 1 1 0 0,4-1-1 0 0,-4 0-191 0 0,1 2-177 0 0,5 2-754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4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 5983 0 0,'0'0'464'0'0,"-1"-2"-305"0"0,-1-22 11780 0 0,9 29-10606 0 0,83 85 22 0 0,-52-50-1068 0 0,53 43 0 0 0,-28-34-188 0 0,116 101 287 0 0,-161-131-340 0 0,0 1 0 0 0,-1 0-1 0 0,0 2 1 0 0,-2-1 0 0 0,-1 2 0 0 0,21 43-1 0 0,-28-50-16 0 0,-1 0-1 0 0,-1 1 1 0 0,0-1-1 0 0,-1 1 1 0 0,0 0-1 0 0,-2 1 0 0 0,0-1 1 0 0,-1 0-1 0 0,-1 1 1 0 0,0-1-1 0 0,-1 0 1 0 0,-1 1-1 0 0,-1-1 0 0 0,-1 0 1 0 0,0 0-1 0 0,-1 0 1 0 0,0-1-1 0 0,-2 0 1 0 0,0 0-1 0 0,-1 0 0 0 0,-19 28 1 0 0,6-16 28 0 0,-2-1 1 0 0,-1-1 0 0 0,-1-1-1 0 0,-1-1 1 0 0,-37 25 0 0 0,25-23-6 0 0,0-2 1 0 0,-2-1-1 0 0,-69 27 1 0 0,95-44-13 0 0,2-2-34 0 0,0 1 0 0 0,1 1 0 0 0,-12 7 0 0 0,22-12 111 0 0,1-3-64 0 0,4-5-42 0 0,2-2-11 0 0,-3 6-324 0 0,-1-1 0 0 0,0 1 0 0 0,1 0 0 0 0,0-1 0 0 0,0 1 0 0 0,0 0 0 0 0,0 1 0 0 0,0-1 0 0 0,1 0 0 0 0,-1 1 0 0 0,1 0 0 0 0,-1 0 0 0 0,7-3 0 0 0,-7 4-76 0 0,6-3-1416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4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26 126 3223 0 0,'1'-2'143'0'0,"5"-10"-144"0"0,0 0 0 0 0,5-16-1 0 0,2-6 2723 0 0,6 1 11415 0 0,-19 33-14088 0 0,0 0 1 0 0,0-1-1 0 0,0 1 0 0 0,1 0 0 0 0,-1 0 1 0 0,0-1-1 0 0,0 1 0 0 0,0 0 0 0 0,0 0 1 0 0,1-1-1 0 0,-1 1 0 0 0,0 0 0 0 0,0 0 1 0 0,1 0-1 0 0,-1-1 0 0 0,0 1 0 0 0,0 0 0 0 0,1 0 1 0 0,-1 0-1 0 0,0 0 0 0 0,1 0 0 0 0,-1-1 1 0 0,0 1-1 0 0,0 0 0 0 0,1 0 0 0 0,-1 0 1 0 0,0 0-1 0 0,1 0 0 0 0,-1 0 0 0 0,0 0 1 0 0,1 0-1 0 0,-1 0 0 0 0,0 0 0 0 0,0 0 1 0 0,1 0-1 0 0,-1 1 0 0 0,0-1 0 0 0,1 0 1 0 0,-1 0-1 0 0,0 0 0 0 0,1 0 0 0 0,-1 0 0 0 0,0 1 1 0 0,0-1-1 0 0,1 0 0 0 0,-1 0 0 0 0,0 0 1 0 0,0 1-1 0 0,0-1 0 0 0,1 0 0 0 0,-1 0 1 0 0,0 1-1 0 0,0-1 0 0 0,0 0 0 0 0,0 0 1 0 0,0 1-1 0 0,1-1 0 0 0,-1 1 0 0 0,9 18 687 0 0,-7-10-623 0 0,-1-1 0 0 0,0 1 0 0 0,-1-1 0 0 0,0 1 0 0 0,0-1 0 0 0,-3 16 0 0 0,-14 52 276 0 0,12-55-322 0 0,-23 81 169 0 0,9-36-173 0 0,-16 105-1 0 0,34-162 26 0 0,0 0 0 0 0,1-1 0 0 0,0 2 0 0 0,0-1 0 0 0,1-1 0 0 0,3 16-1 0 0,-3-22-174 0 0,0 1-1 0 0,-1-1 1 0 0,1 0-1 0 0,0 1 0 0 0,1-1 1 0 0,-1 0-1 0 0,0 0 0 0 0,1 0 1 0 0,-1 0-1 0 0,1 0 0 0 0,0 0 1 0 0,1 2-1 0 0,-1-3-339 0 0,0 0 0 0 0,0 0 1 0 0,0 0-1 0 0,0 0 0 0 0,0 0 0 0 0,0 0 0 0 0,0-1 1 0 0,0 1-1 0 0,0 0 0 0 0,0-1 0 0 0,0 0 0 0 0,1 0 1 0 0,-1 1-1 0 0,0-1 0 0 0,4-1 0 0 0,7-1-7316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4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31 2303 0 0,'-48'2'157'0'0,"-25"7"4918"0"0,58-6-3747 0 0,0 0 0 0 0,1 1 0 0 0,0 1-1 0 0,0 0 1 0 0,-26 15 0 0 0,38-19 4 0 0,3 1-881 0 0,-1 0-394 0 0,1 0 1 0 0,0 1-1 0 0,0-1 1 0 0,0 0-1 0 0,0 0 1 0 0,0 0 0 0 0,0 0-1 0 0,1-1 1 0 0,-1 1-1 0 0,1 0 1 0 0,-1 0-1 0 0,1-1 1 0 0,0 1 0 0 0,0-1-1 0 0,0 0 1 0 0,-1 1-1 0 0,1-1 1 0 0,1 0-1 0 0,-1 0 1 0 0,0 0 0 0 0,3 1-1 0 0,6 2 147 0 0,1-1 1 0 0,-1 0-1 0 0,13 1 1 0 0,38 5 585 0 0,70 0 1 0 0,65-10 140 0 0,-123 0-609 0 0,1059-56 2558 0 0,-777 12-2247 0 0,-18 3-274 0 0,-316 40-350 0 0,10-2-61 0 0,0 2-1 0 0,42 3 1 0 0,-72-1-13 0 0,1 0-1 0 0,-1 0 1 0 0,1 0-1 0 0,-1 1 1 0 0,1-1 0 0 0,-1 1-1 0 0,1 0 1 0 0,-1 0-1 0 0,0 0 1 0 0,1 0 0 0 0,-1 0-1 0 0,0 0 1 0 0,0 1-1 0 0,0-1 1 0 0,0 0 0 0 0,4 4-1 0 0,-6-4 17 0 0,0 0 1 0 0,1-1-1 0 0,-1 1 0 0 0,0 0 0 0 0,0-1 0 0 0,0 1 0 0 0,0 0 1 0 0,0 0-1 0 0,0-1 0 0 0,0 1 0 0 0,0 0 0 0 0,0-1 1 0 0,0 1-1 0 0,0 0 0 0 0,0-1 0 0 0,0 1 0 0 0,0 0 1 0 0,-1-1-1 0 0,1 1 0 0 0,-1 1 0 0 0,0 0-155 0 0,0 2-104 0 0,0 1 0 0 0,-1-1 1 0 0,0 0-1 0 0,0 0 0 0 0,0 0 1 0 0,0 0-1 0 0,-4 3 0 0 0,-12 15-5129 0 0,-3-3-1331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4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24 7831 0 0,'19'-5'744'0'0,"40"-11"-1031"0"0,-29 13 1873 0 0,-1 5 3429 0 0,-21 4-1813 0 0,0 9-2604 0 0,-8-13-289 0 0,3 7-57 0 0,0 0 0 0 0,-1 0 1 0 0,0 0-1 0 0,-1 0 0 0 0,0 1 0 0 0,-1-1 1 0 0,0 0-1 0 0,0 0 0 0 0,-2 11 0 0 0,-3 14 150 0 0,-11 35 0 0 0,15-63-339 0 0,-138 464 1141 0 0,128-437-1253 0 0,-53 164-974 0 0,64-194 802 0 0,-2 4 89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4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16 11055 0 0,'1'-1'506'0'0,"11"-13"4762"0"0,-14 21-1159 0 0,1-2-3409 0 0,-7 19-52 0 0,-2 0 0 0 0,-17 31 1 0 0,4-8-237 0 0,12-23-364 0 0,-90 203 937 0 0,77-163-623 0 0,-27 108-1 0 0,46-150-1342 0 0,-4 47 0 0 0,8-62 417 0 0,1 1-1 0 0,0 0 0 0 0,1-1 0 0 0,-1 1 1 0 0,2-1-1 0 0,-1 1 0 0 0,1-1 0 0 0,0 1 1 0 0,5 10-1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4:2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1342 2 4143 0 0,'0'0'319'0'0,"-2"-1"-210"0"0,-4 1 338 0 0,0 0-1 0 0,1 0 0 0 0,-1 0 0 0 0,1 1 1 0 0,-1 0-1 0 0,1 0 0 0 0,0 0 1 0 0,-1 0-1 0 0,1 1 0 0 0,0 0 0 0 0,0 0 1 0 0,-5 3-1 0 0,-10 6 1675 0 0,-30 23 1 0 0,35-22-2421 0 0,-106 81 1131 0 0,-42 30-742 0 0,-5-11-90 0 0,10 14 0 0 0,31-5-37 0 0,-91 79-494 0 0,194-180 431 0 0,-152 137-474 0 0,172-153 455 0 0,0 1 1 0 0,0 0 0 0 0,0 0 0 0 0,-3 7 0 0 0,5-10-225 0 0,6-2-1222 0 0,14 0 226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4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20071 0 0,'0'0'1818'0'0,"-1"3"-1496"0"0,-5 31 1127 0 0,-15 48 1 0 0,-3 4-436 0 0,22-73-1003 0 0,-2-2-48 0 0,4-9-157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45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10367 0 0,'-2'1'472'0'0,"-39"20"311"0"0,22-7 5553 0 0,43-2-4503 0 0,-15-10-1558 0 0,1-1-1 0 0,-1 0 1 0 0,1-1-1 0 0,-1 0 0 0 0,1 0 1 0 0,14-4-1 0 0,3 1 157 0 0,158-16 1336 0 0,-126 14-1206 0 0,116 6 0 0 0,-59 3-1432 0 0,0-11-3561 0 0,-99 5 2777 0 0,0 0-44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0:46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7367 0 0,'0'0'4643'0'0,"0"4"-2499"0"0,2 9-165 0 0,-2-12-1864 0 0,0 0 1 0 0,1 0-1 0 0,-1 0 1 0 0,1 0-1 0 0,0 0 1 0 0,-1 0-1 0 0,1 0 1 0 0,0-1-1 0 0,0 1 1 0 0,-1 0-1 0 0,1 0 1 0 0,0 0-1 0 0,0-1 1 0 0,0 1-1 0 0,0 0 1 0 0,0-1-1 0 0,0 1 1 0 0,0-1-1 0 0,0 1 1 0 0,0-1-1 0 0,3 1 1 0 0,-2 0 176 0 0,6 2 5 0 0,-1-1 0 0 0,1 0 0 0 0,0 0 0 0 0,0 0 0 0 0,0-1 0 0 0,12 0 0 0 0,50-4 730 0 0,-56 2-861 0 0,211-24 2531 0 0,76-4-2340 0 0,-287 29-1082 0 0,1 1-1 0 0,19 3 0 0 0,-16-1-879 0 0,-15-3-226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1:1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9271 0 0,'0'0'12476'0'0,"1"2"-12377"0"0,0 1-81 0 0,-1 0 0 0 0,1 0 1 0 0,-1 0-1 0 0,1 0 0 0 0,-1 0 0 0 0,0 0 1 0 0,0 0-1 0 0,0 0 0 0 0,-1 0 1 0 0,1 0-1 0 0,-1 0 0 0 0,1 0 0 0 0,-1 0 1 0 0,0-1-1 0 0,0 1 0 0 0,-1 0 0 0 0,1 0 1 0 0,0-1-1 0 0,-1 1 0 0 0,0-1 0 0 0,-3 5 1 0 0,-5 4 2 0 0,-1 0 0 0 0,0-1 0 0 0,-23 17 0 0 0,26-21-10 0 0,1-1 0 0 0,5-4 81 0 0,2-2-160 0 0,-1-2 36 0 0,1 1 0 0 0,0-1 1 0 0,0 1-1 0 0,0 0 0 0 0,0-1 0 0 0,1 1 1 0 0,-1-1-1 0 0,1 1 0 0 0,-1-1 0 0 0,1 1 1 0 0,0 0-1 0 0,0 0 0 0 0,0-1 1 0 0,0 1-1 0 0,0 0 0 0 0,0 0 0 0 0,3-2 1 0 0,4-7 29 0 0,1 1 1 0 0,14-12 0 0 0,-4 3 1824 0 0,-18 20-1741 0 0,4 5 4 0 0,-4-5-17 0 0,-1 1-16 0 0,0-1-34 0 0,-1 8 170 0 0,-3-2-178 0 0,-7 5-11 0 0,-2-2 0 0 0,5-3 0 0 0,1-2-13 0 0,5-4-58 0 0,13-12-4269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1:1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31 6447 0 0,'0'0'298'0'0,"2"-2"-10"0"0,28-27 15849 0 0,-29 31-15965 0 0,0 5-107 0 0,-1 0 0 0 0,0 0 1 0 0,0 0-1 0 0,0 0 0 0 0,-1-1 0 0 0,0 1 1 0 0,-1 0-1 0 0,-2 9 0 0 0,-23 53 91 0 0,15-42-105 0 0,-33 67 29 0 0,-91 143-1 0 0,-12-17-78 0 0,141-211-7 0 0,5-6-488 0 0,-1 1 1126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1:1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434 283 3223 0 0,'2'2'240'0'0,"5"9"1723"0"0,-1 0 0 0 0,0 0 0 0 0,0 1 0 0 0,-1 0 0 0 0,0 0 0 0 0,2 13 0 0 0,-2-11-2041 0 0,-5-13 223 0 0,0 0 0 0 0,1 0 0 0 0,-1 0 0 0 0,0 0 0 0 0,0 0 0 0 0,1 0 0 0 0,-1 0-1 0 0,1 0 1 0 0,-1 0 0 0 0,1 0 0 0 0,-1 0 0 0 0,1 0 0 0 0,0-1 0 0 0,-1 1 0 0 0,1 0 0 0 0,0 0 0 0 0,-1-1 0 0 0,1 1 0 0 0,0 0 0 0 0,0-1 0 0 0,0 1 0 0 0,0-1 0 0 0,0 1 0 0 0,-1-1 0 0 0,1 0 0 0 0,0 1 0 0 0,0-1-1 0 0,2 1 1 0 0,-1-2-59 0 0,0 1 0 0 0,0-1-1 0 0,-1 0 1 0 0,1 1 0 0 0,0-1-1 0 0,-1 0 1 0 0,1 0-1 0 0,-1 0 1 0 0,1 0 0 0 0,-1 0-1 0 0,1 0 1 0 0,-1-1 0 0 0,0 1-1 0 0,3-3 1 0 0,1-2-68 0 0,-1-1 1 0 0,1 1-1 0 0,-1-1 1 0 0,-1 0-1 0 0,1 0 0 0 0,-1 0 1 0 0,0 0-1 0 0,1-9 1 0 0,13-63 128 0 0,-13 52-131 0 0,9-55-172 0 0,-12 70 117 0 0,-1 0 0 0 0,1 0 0 0 0,-2-1-1 0 0,-2-18 1 0 0,2 28 23 0 0,1 0 1 0 0,-1 1-1 0 0,0-1 0 0 0,0 0 0 0 0,0 0 0 0 0,0 1 1 0 0,-1-1-1 0 0,1 0 0 0 0,-1 1 0 0 0,0 0 0 0 0,1-1 1 0 0,-1 1-1 0 0,0 0 0 0 0,0 0 0 0 0,0 0 1 0 0,-1 0-1 0 0,1 0 0 0 0,-4-2 0 0 0,2 2 1 0 0,0 1-1 0 0,0-1 0 0 0,-1 0 1 0 0,1 1-1 0 0,-1 0 0 0 0,1 0 0 0 0,-1 1 1 0 0,1-1-1 0 0,-1 1 0 0 0,1 0 1 0 0,-6 0-1 0 0,-8 2-7 0 0,0 0 0 0 0,0 2 0 0 0,0 0 0 0 0,0 1 0 0 0,1 1-1 0 0,-1 0 1 0 0,2 1 0 0 0,-1 1 0 0 0,1 1 0 0 0,0 0 0 0 0,-28 22 0 0 0,20-10 4 0 0,0 0 0 0 0,1 1 1 0 0,2 2-1 0 0,0 0 0 0 0,2 1 1 0 0,-18 30-1 0 0,12-17 28 0 0,-19 33-57 0 0,38-60 43 0 0,1 1 0 0 0,0-1 0 0 0,0 1 0 0 0,-4 17 0 0 0,9-24 4 0 0,-1-1 0 0 0,0 0-1 0 0,1 0 1 0 0,0 0 0 0 0,0 1 0 0 0,0-1-1 0 0,1 0 1 0 0,-1 0 0 0 0,1 0 0 0 0,0 0-1 0 0,3 8 1 0 0,-3-10 9 0 0,0 0 0 0 0,0 0 0 0 0,0 0 0 0 0,0 0-1 0 0,0 0 1 0 0,1 0 0 0 0,-1-1 0 0 0,1 1 0 0 0,-1 0 0 0 0,1-1 0 0 0,0 1-1 0 0,-1-1 1 0 0,1 0 0 0 0,0 1 0 0 0,0-1 0 0 0,0 0 0 0 0,0 0-1 0 0,0 0 1 0 0,0-1 0 0 0,0 1 0 0 0,1 0 0 0 0,-1-1 0 0 0,3 1-1 0 0,5-1 60 0 0,-1 0 0 0 0,1 0 0 0 0,0-1 0 0 0,0 0 0 0 0,-1-1 0 0 0,1 0 0 0 0,-1-1 0 0 0,0 0 0 0 0,1 0 0 0 0,16-9 0 0 0,6-6 87 0 0,45-33 0 0 0,-70 46-147 0 0,117-93 184 0 0,-104 80-54 0 0,-2-1 0 0 0,0-1 0 0 0,29-42 0 0 0,-39 45-97 0 0,-17 24 23 0 0,-18 25 22 0 0,-14 37-35 0 0,-51 116-1 0 0,27-49-12 0 0,-73 127-37 0 0,73-155 0 0 0,39-67 0 0 0,-8 11-12 0 0,34-51-52 0 0,2-3-605 0 0,22-23-556 0 0,4-4-4575 0 0,-1 1-1150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1:1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430 299 8031 0 0,'0'0'727'0'0,"1"2"-596"0"0,9 28 353 0 0,7 29 6705 0 0,-16-57-6514 0 0,-1-1-17 0 0,8 21 3320 0 0,9-35-2924 0 0,-13 9-1001 0 0,0 0 0 0 0,0-1 0 0 0,-1 0 0 0 0,0 1 0 0 0,0-1 0 0 0,0 0 0 0 0,-1-1 0 0 0,1 1 0 0 0,-1 0 0 0 0,0-1 0 0 0,0-5 0 0 0,3-8-47 0 0,3-37 0 0 0,-7 44 0 0 0,5-96-61 0 0,-6 95-32 0 0,0 1 1 0 0,-2-1-1 0 0,1 1 0 0 0,-2 0 1 0 0,1 0-1 0 0,-8-20 0 0 0,9 30 64 0 0,0 0 0 0 0,0 0 0 0 0,0 0-1 0 0,0 0 1 0 0,0 0 0 0 0,-1 0 0 0 0,1 0 0 0 0,-1 0 0 0 0,1 1-1 0 0,-1-1 1 0 0,0 1 0 0 0,0-1 0 0 0,1 1 0 0 0,-1-1 0 0 0,0 1-1 0 0,0 0 1 0 0,0 0 0 0 0,0 0 0 0 0,-1 0 0 0 0,1 0 0 0 0,0 1-1 0 0,0-1 1 0 0,-1 0 0 0 0,1 1 0 0 0,0 0 0 0 0,-1 0 0 0 0,1 0-1 0 0,0 0 1 0 0,0 0 0 0 0,-1 0 0 0 0,1 0 0 0 0,0 1 0 0 0,-4 0-1 0 0,-6 2-26 0 0,0 1-1 0 0,0 1 0 0 0,1 0 0 0 0,-21 12 1 0 0,23-12-45 0 0,-34 17-129 0 0,22-11 90 0 0,0 0 0 0 0,0 1-1 0 0,2 1 1 0 0,-33 27-1 0 0,27-16 40 0 0,1 1 0 0 0,-24 34 0 0 0,38-45 117 0 0,0 2-1 0 0,1-1 0 0 0,0 1 0 0 0,1 1 1 0 0,-11 33-1 0 0,17-41 10 0 0,-5 13 70 0 0,1 1 0 0 0,-4 33 0 0 0,10-50-63 0 0,-1-1 0 0 0,1 1 1 0 0,0-1-1 0 0,0 1 1 0 0,1 0-1 0 0,-1-1 0 0 0,1 1 1 0 0,1-1-1 0 0,-1 0 0 0 0,1 1 1 0 0,0-1-1 0 0,0 0 1 0 0,0 0-1 0 0,1 0 0 0 0,5 9 1 0 0,-5-11 10 0 0,0-1 0 0 0,0 1 1 0 0,0-1-1 0 0,0 0 0 0 0,0 0 0 0 0,1 0 0 0 0,-1 0 1 0 0,1 0-1 0 0,-1-1 0 0 0,1 0 0 0 0,-1 1 1 0 0,1-1-1 0 0,0-1 0 0 0,0 1 0 0 0,-1 0 0 0 0,1-1 1 0 0,0 0-1 0 0,0 0 0 0 0,0 0 0 0 0,0 0 1 0 0,0-1-1 0 0,3 0 0 0 0,6-2 59 0 0,-1 0 1 0 0,0 0-1 0 0,-1-1 1 0 0,1 0-1 0 0,18-11 0 0 0,21-12-40 0 0,50-37 0 0 0,-86 53-57 0 0,0-1 1 0 0,-1 0-1 0 0,-1-1 0 0 0,1 0 1 0 0,-2-1-1 0 0,0-1 1 0 0,14-23-1 0 0,-15 14-11 0 0,-11 24 0 0 0,0 0 0 0 0,0 0 0 0 0,0 0-1 0 0,0 0 1 0 0,0 0 0 0 0,0 0 0 0 0,0 0 0 0 0,0 0-1 0 0,0 0 1 0 0,0 0 0 0 0,0 0 0 0 0,0 0 0 0 0,0 0-1 0 0,0 0 1 0 0,0 0 0 0 0,0 0 0 0 0,0 0 0 0 0,0 0-1 0 0,0 0 1 0 0,0 0 0 0 0,0 0 0 0 0,-1 0 0 0 0,1 0-1 0 0,0 0 1 0 0,0 0 0 0 0,0 0 0 0 0,0 0 0 0 0,0 0-1 0 0,0 0 1 0 0,0 0 0 0 0,0 0 0 0 0,0 0 0 0 0,0 0-1 0 0,0 0 1 0 0,0 0 0 0 0,0-1 0 0 0,0 1-1 0 0,0 0 1 0 0,0 0 0 0 0,0 0 0 0 0,0 0 0 0 0,0 0-1 0 0,0 0 1 0 0,0 0 0 0 0,0 0 0 0 0,0 0 0 0 0,0 0-1 0 0,0 0 1 0 0,0 0 0 0 0,0 0 0 0 0,0 0 0 0 0,0 0-1 0 0,0 0 1 0 0,0 0 0 0 0,1 0 0 0 0,-7 4-25 0 0,-7 9-11 0 0,-3 8 23 0 0,1 0 0 0 0,-17 34 0 0 0,7-12-12 0 0,-67 128 24 0 0,45-79 17 0 0,-64 163 189 0 0,70-151 31 0 0,24-51 20 0 0,8-21 40 0 0,8-30-76 0 0,1 0-144 0 0,-2 0-360 0 0,0 1-1 0 0,0-1 1 0 0,0 0-1 0 0,0 0 1 0 0,0 1-1 0 0,0-1 1 0 0,-1-1 0 0 0,1 1-1 0 0,-1 0 1 0 0,1-1-1 0 0,-4 2 1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1:30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71 8783 0 0,'33'-12'866'0'0,"1"0"-1"0"0,59-11 0 0 0,-54 14 823 0 0,-25 5-543 0 0,1 0 0 0 0,-1 1 0 0 0,25-1 6001 0 0,-41 6-7046 0 0,-4 5-70 0 0,-1 1 0 0 0,0-2 0 0 0,-1 1-1 0 0,0-1 1 0 0,-11 7 0 0 0,-50 26-73 0 0,28-18-29 0 0,-185 113-258 0 0,-63 35-73 0 0,235-139 379 0 0,1 1 0 0 0,-74 59 0 0 0,110-76 24 0 0,-16 19 0 0 0,28-26 0 0 0,-1-1 0 0 0,1 1 0 0 0,0 0 0 0 0,1 1 0 0 0,-8 14 0 0 0,12-21 4 0 0,-1 1 0 0 0,1-1 0 0 0,-1 1 0 0 0,1 0 0 0 0,-1 0 0 0 0,1-1 0 0 0,0 1 0 0 0,0 0 0 0 0,0 0 0 0 0,0-1 0 0 0,0 1 0 0 0,0 0 0 0 0,1-1 0 0 0,-1 1 0 0 0,1 0 0 0 0,-1 0 0 0 0,1-1 0 0 0,-1 1 0 0 0,1-1 0 0 0,0 1 0 0 0,0-1 0 0 0,0 1 0 0 0,0-1 0 0 0,0 1 0 0 0,0-1 0 0 0,0 0 0 0 0,0 1 0 0 0,1-1 0 0 0,-1 0 0 0 0,0 0 0 0 0,1 0 0 0 0,-1 0 0 0 0,4 1 0 0 0,2 2 29 0 0,0-1 0 0 0,1 0 1 0 0,-1 0-1 0 0,1 0 0 0 0,0-1 0 0 0,9 1 0 0 0,25 3 241 0 0,1-2 1 0 0,73-3-1 0 0,87-17 184 0 0,-39 2-295 0 0,-22 1-114 0 0,-132 11-208 0 0,-1 0 0 0 0,1 0-1 0 0,-1-1 1 0 0,10-5-1 0 0,-17 8-231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1:4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2303 0 0,'0'0'7991'0'0,"2"1"-7175"0"0,7 0-41 0 0,-7 0-21 0 0,0-2-2 0 0,31-5 952 0 0,-31 6-1257 0 0,0-1-32 0 0,18-4 138 0 0,-19 5-80 0 0,0-1-432 0 0,-1 1 0 0 0,0 0 1 0 0,0 0-1 0 0,0-1 0 0 0,0 1 0 0 0,0 0 0 0 0,1 0 0 0 0,-1 0 0 0 0,0-1 1 0 0,0 1-1 0 0,0 0 0 0 0,1 0 0 0 0,-1 0 0 0 0,0 0 0 0 0,0-1 0 0 0,0 1 0 0 0,1 0 1 0 0,-1 0-1 0 0,0 0 0 0 0,0 0 0 0 0,1 0 0 0 0,-1 0 0 0 0,0 0 0 0 0,1 0 0 0 0,-1 0 1 0 0,0 0-1 0 0,0 0 0 0 0,1 0 0 0 0,-1 0 0 0 0,0 0 0 0 0,0 0 0 0 0,1 0 0 0 0,-1 0 1 0 0,0 0-1 0 0,0 0 0 0 0,1 0 0 0 0,-1 0 0 0 0,0 0 0 0 0,1 1 0 0 0,11 3 1497 0 0,-10-3-1721 0 0,-2-1 260 0 0,1 0-29 0 0,-1 1-1 0 0,0 0 1 0 0,1-1 0 0 0,-1 1 0 0 0,0-1-1 0 0,0 1 1 0 0,1 0 0 0 0,-1-1 0 0 0,0 1-1 0 0,0 0 1 0 0,0-1 0 0 0,0 1-1 0 0,0-1 1 0 0,0 1 0 0 0,0 0 0 0 0,0-1-1 0 0,0 2 1 0 0,-6 4-18 0 0,5-5 36 0 0,-1-1 12 0 0,-5 0-12 0 0,6 0-62 0 0,1 0 0 0 0,-1 0-1 0 0,0 0 1 0 0,0 0 0 0 0,1 0-1 0 0,-1 0 1 0 0,0 0 0 0 0,1 0-1 0 0,-1 0 1 0 0,0-1 0 0 0,1 1-1 0 0,-1 0 1 0 0,0 0 0 0 0,1-1 0 0 0,-1 1-1 0 0,0-1 1 0 0,-17-9 51 0 0,-1 2-45 0 0,13 3-10 0 0,10-4 0 0 0,0 4 18 0 0,1 1 0 0 0,0-1 0 0 0,0 1 0 0 0,10-7 0 0 0,-3 3 25 0 0,-11 7 48 0 0,0 0 79 0 0,-1 1-151 0 0,0 0 1 0 0,1 0-1 0 0,-1-1 0 0 0,0 1 1 0 0,1 0-1 0 0,-1 0 0 0 0,0-1 1 0 0,1 1-1 0 0,-1 0 0 0 0,0 0 1 0 0,1 0-1 0 0,-1 0 0 0 0,0 0 1 0 0,1 0-1 0 0,-1 0 0 0 0,1-1 1 0 0,-1 1-1 0 0,0 0 0 0 0,1 0 1 0 0,-1 0-1 0 0,1 0 0 0 0,-1 1 1 0 0,0-1-1 0 0,1 0 0 0 0,-1 0 1 0 0,1 0-1 0 0,-1 0 0 0 0,0 0 1 0 0,1 0-1 0 0,-1 1 0 0 0,0-1 1 0 0,1 0-1 0 0,-1 0 0 0 0,0 0 1 0 0,1 1-1 0 0,-1-1 0 0 0,0 0 1 0 0,0 1-1 0 0,1-1 0 0 0,-1 0 1 0 0,0 1-1 0 0,0-1 0 0 0,1 0 1 0 0,-1 1-1 0 0,0-1 0 0 0,0 1 1 0 0,1 2 52 0 0,-1 8-18 0 0,-3 0-32 0 0,2-9 31 0 0,0 0 0 0 0,-3 5-31 0 0,0-17 31 0 0,1 1-53 0 0,-5 2 0 0 0,1 1 11 0 0,6 5 970 0 0,-3 12-917 0 0,-5 8-64 0 0,6-17 0 0 0,-7 7 0 0 0,3-3-25 0 0,5-5-101 0 0,4-2-430 0 0,20-11-1230 0 0,-7 5 735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1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74 12263 0 0,'1'-2'563'0'0,"1"0"-456"0"0,0 0 1 0 0,0 0-1 0 0,0 0 0 0 0,0 0 1 0 0,0 0-1 0 0,3-1 0 0 0,-2 1-104 0 0,-1-1-1 0 0,1 1 0 0 0,0 0 1 0 0,0-1-1 0 0,2-3 0 0 0,13-16 1136 0 0,-17 20-522 0 0,2-4 452 0 0,1-3 3057 0 0,-6 26-3967 0 0,-1 0 1 0 0,0 0-1 0 0,-1-1 0 0 0,0 0 1 0 0,-13 28-1 0 0,6-15-15 0 0,-11 29-11 0 0,-3-2 0 0 0,-41 69-1 0 0,-81 95-25 0 0,128-191-86 0 0,-17 31-1 0 0,20-30-261 0 0,-23 30 0 0 0,25-40-514 0 0,13-18 124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4:2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1114 1 6447 0 0,'-32'17'658'0'0,"-53"32"626"0"0,-37 26 3764 0 0,6-2-3580 0 0,-12 7-790 0 0,-40 42-357 0 0,142-100-362 0 0,1 0-1 0 0,1 2 0 0 0,1 1 0 0 0,-20 29 0 0 0,41-52-54 0 0,4-3-425 0 0,30-21 174 0 0,41-37-1 0 0,-53 42 309 0 0,0 2 1 0 0,2 0-1 0 0,37-20 0 0 0,92-29 2466 0 0,-172 65-2159 0 0,1 1 1 0 0,0 0-1 0 0,0 2 0 0 0,0 0 0 0 0,0 2 0 0 0,-23 9 0 0 0,-109 55-367 0 0,1 23-696 0 0,19-10 238 0 0,113-72 511 0 0,0 0 0 0 0,-30 26 0 0 0,39-29 57 0 0,7-7 178 0 0,6 0-117 0 0,4 0-69 0 0,0-1 0 0 0,0 0 0 0 0,-1 0 1 0 0,1-1-1 0 0,0 0 0 0 0,-1 0 0 0 0,1 0 0 0 0,-1-1 0 0 0,1 0 0 0 0,-1 0 0 0 0,0-1 0 0 0,0 1 0 0 0,0-2 0 0 0,0 1 1 0 0,8-6-1 0 0,11-9-141 0 0,-1-1 1 0 0,23-23-1 0 0,-43 37 101 0 0,28-27-2304 0 0,50-67 0 0 0,-54 63 719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1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111 240 12671 0 0,'-7'-3'199'0'0,"0"1"0"0"0,0 1 1 0 0,0-1-1 0 0,0 1 0 0 0,0 1 0 0 0,0-1 0 0 0,0 1 0 0 0,0 0 0 0 0,0 1 0 0 0,0 0 0 0 0,0 0 0 0 0,-10 3 0 0 0,8-1 2172 0 0,9-2-1874 0 0,0 0-428 0 0,0 1 0 0 0,0-1 0 0 0,0 0 0 0 0,0 0 0 0 0,1 0 0 0 0,-1 0 0 0 0,0 0 0 0 0,1 0 0 0 0,-1 0 0 0 0,1 0 0 0 0,-1 0 0 0 0,1 0 0 0 0,-1 0 0 0 0,1 0 0 0 0,0-1 0 0 0,0 1 0 0 0,-1 0 0 0 0,1 0 0 0 0,1 0 0 0 0,1 1 39 0 0,-1 0-1 0 0,1 0 0 0 0,0-1 1 0 0,0 1-1 0 0,0-1 1 0 0,5 1-1 0 0,5 2 190 0 0,0-1 1 0 0,17 1-1 0 0,-26-3-201 0 0,55 3 922 0 0,97-6-1 0 0,-72 0-613 0 0,-8-1 44 0 0,145-22 0 0 0,814-184 241 0 0,-835 170-1222 0 0,-166 35 327 0 0,1 1 1 0 0,-1 1 0 0 0,65 7-1 0 0,-88-3-472 0 0,1 0 0 0 0,11 5 0 0 0,-12-4-783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15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0 395 9791 0 0,'0'0'4554'0'0,"2"-1"-4184"0"0,103-97 2081 0 0,-86 80-2162 0 0,1 2 0 0 0,36-22 0 0 0,48-21 8 0 0,-15 9-196 0 0,87-51-37 0 0,-172 99-59 0 0,-1 0 1 0 0,0 1 0 0 0,0-1 0 0 0,0 1 0 0 0,0 0 0 0 0,0 0 0 0 0,1 0 0 0 0,-1 0-1 0 0,0 1 1 0 0,5-1 0 0 0,-7 1-2 0 0,-1 0-1 0 0,1 0 0 0 0,0 0 0 0 0,-1 0 1 0 0,1 1-1 0 0,-1-1 0 0 0,1 0 1 0 0,-1 0-1 0 0,1 1 0 0 0,-1-1 1 0 0,0 0-1 0 0,1 1 0 0 0,-1-1 0 0 0,1 1 1 0 0,-1-1-1 0 0,0 0 0 0 0,1 1 1 0 0,-1-1-1 0 0,1 2 0 0 0,0-1 7 0 0,1 1 2 0 0,0 0-1 0 0,0 0 0 0 0,0 1 1 0 0,-1-1-1 0 0,1 0 1 0 0,-1 1-1 0 0,1-1 1 0 0,-1 1-1 0 0,0 0 0 0 0,0 0 1 0 0,0-1-1 0 0,0 1 1 0 0,0 0-1 0 0,-1 0 1 0 0,1 0-1 0 0,-1 0 0 0 0,0 3 1 0 0,5 26 96 0 0,-3-8-98 0 0,1 13 4 0 0,0-12 79 0 0,-2-1 0 0 0,-2 38 1 0 0,-1-48-42 0 0,1-1 1 0 0,1 0 0 0 0,0 1 0 0 0,0-1 0 0 0,1 0 0 0 0,1 1-1 0 0,4 15 1 0 0,-5-26 3 0 0,1-1 0 0 0,-1 0 0 0 0,1-1 0 0 0,-1 1-1 0 0,1 0 1 0 0,0 0 0 0 0,-1-1 0 0 0,1 1 0 0 0,0-1 0 0 0,0 1 0 0 0,0-1-1 0 0,1 0 1 0 0,-1 0 0 0 0,0 0 0 0 0,0 0 0 0 0,1 0 0 0 0,3 1 0 0 0,2-1 49 0 0,0 1 1 0 0,0-1 0 0 0,0-1-1 0 0,1 0 1 0 0,-1 0 0 0 0,0 0 0 0 0,12-3-1 0 0,57-15 417 0 0,-63 14-461 0 0,26-10 22 0 0,0-1 0 0 0,-1-2 0 0 0,47-28 0 0 0,-13 6-21 0 0,-38 25-225 0 0,-33 13-173 0 0,0 1-501 0 0,24-2-3163 0 0,-11 2 2056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1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1614 15 14943 0 0,'30'-12'1358'0'0,"-19"10"-1118"0"0,0 2-182 0 0,-9 1 518 0 0,-9 10-126 0 0,3-7-344 0 0,0 0 0 0 0,0 0 0 0 0,-1-1 0 0 0,1 1 1 0 0,-1-1-1 0 0,-8 5 0 0 0,-36 15 660 0 0,34-16-485 0 0,-17 6 192 0 0,0-2-1 0 0,-52 12 1 0 0,-69 5-166 0 0,113-21-288 0 0,-67 11 5 0 0,-138 22-532 0 0,177-33 86 0 0,-111-1 0 0 0,163-7 363 0 0,7 1 32 0 0,0 0-1 0 0,0 0 1 0 0,0-2-1 0 0,0 1 1 0 0,1-1-1 0 0,-1 0 1 0 0,-15-6 0 0 0,22 7-84 0 0,15-7-333 0 0,-9 5 429 0 0,0 1 1 0 0,0 1-1 0 0,0-1 1 0 0,1 0-1 0 0,-1 1 1 0 0,0 0-1 0 0,1 0 0 0 0,-1 0 1 0 0,1 1-1 0 0,-1 0 1 0 0,1-1-1 0 0,-1 2 1 0 0,1-1-1 0 0,-1 0 1 0 0,1 1-1 0 0,-1 0 0 0 0,0 0 1 0 0,1 0-1 0 0,-1 0 1 0 0,0 1-1 0 0,0 0 1 0 0,0 0-1 0 0,0 0 1 0 0,0 0-1 0 0,0 1 0 0 0,0-1 1 0 0,-1 1-1 0 0,1 0 1 0 0,-1 0-1 0 0,0 0 1 0 0,0 1-1 0 0,0-1 1 0 0,0 1-1 0 0,-1 0 0 0 0,3 4 1 0 0,-1 3 14 0 0,0-1 0 0 0,-1 1 0 0 0,-1 0 0 0 0,1-1 0 0 0,-2 1 0 0 0,1 0 0 0 0,-2 0 0 0 0,1 1 0 0 0,-2-1 0 0 0,1 0 0 0 0,-2 0 0 0 0,-4 21 0 0 0,-1-3 58 0 0,-2 0-1 0 0,-1-1 0 0 0,-23 44 0 0 0,10-30-6 0 0,-1-1 0 0 0,-3-1 0 0 0,-1-2 0 0 0,-43 46 0 0 0,-146 128 56 0 0,145-146-106 0 0,47-43 14 0 0,-6 5 19 0 0,2 1 0 0 0,-37 47 0 0 0,63-74-35 0 0,2-1 1 0 0,1 0 1 0 0,-1 0 0 0 0,0 0-1 0 0,1 0 1 0 0,-1 0 0 0 0,1 0-1 0 0,-1 0 1 0 0,1 0 0 0 0,0 0-1 0 0,-1 0 1 0 0,1 0 0 0 0,0 0 0 0 0,0 0-1 0 0,0 0 1 0 0,0 0 0 0 0,0 0-1 0 0,0 2 1 0 0,0-3 0 0 0,0 0 0 0 0,0 0 0 0 0,0 0 0 0 0,0 0 0 0 0,0 0 0 0 0,0 0 0 0 0,0 0 0 0 0,0 0 0 0 0,0 1 0 0 0,0-1 0 0 0,-1 0 0 0 0,2 0 0 0 0,-1 0 0 0 0,0 0 0 0 0,0 0 0 0 0,0 0 0 0 0,0 0 0 0 0,0 0 0 0 0,0 0 0 0 0,0 0 0 0 0,0 1 0 0 0,0-1 0 0 0,0 0 0 0 0,0 0 1 0 0,0 0-1 0 0,0 0 0 0 0,0 0 0 0 0,0 0 0 0 0,0 0 0 0 0,0 0 0 0 0,0 0 0 0 0,0 0 0 0 0,0 0 0 0 0,0 0 0 0 0,0 0 0 0 0,1 0 0 0 0,-1 0 0 0 0,0 1 0 0 0,0-1 0 0 0,0 0 0 0 0,0 0 0 0 0,0 0 0 0 0,0 0 0 0 0,0 0 0 0 0,0 0 0 0 0,0 0 0 0 0,0 0 0 0 0,1 0 0 0 0,-1 0 0 0 0,0 0 0 0 0,0 0 0 0 0,13 3 144 0 0,-1-1 0 0 0,1 0-1 0 0,0-1 1 0 0,20 0 0 0 0,56-7 493 0 0,-33 2-330 0 0,0 0 204 0 0,-1-2 1 0 0,0-2-1 0 0,87-26 1 0 0,-61 10 5 0 0,-3 1 2 0 0,116-50 1 0 0,-191 72 56 0 0,3-3-2690 0 0,-6 4 1961 0 0,0-1-1 0 0,0 1 0 0 0,0 0 0 0 0,0 0 0 0 0,0-1 0 0 0,0 1 0 0 0,0 0 1 0 0,-1 0-1 0 0,1-1 0 0 0,0 1 0 0 0,0 0 0 0 0,0 0 0 0 0,0-1 1 0 0,0 1-1 0 0,0 0 0 0 0,-1 0 0 0 0,1 0 0 0 0,0-1 0 0 0,0 1 0 0 0,0 0 1 0 0,-1 0-1 0 0,1 0 0 0 0,0 0 0 0 0,0-1 0 0 0,0 1 0 0 0,-1 0 1 0 0,1 0-1 0 0,0 0 0 0 0,-9-5-6766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16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8751 0 0,'0'0'3496'0'0,"3"0"-2078"0"0,25-1-631 0 0,1-1-1 0 0,0-2 1 0 0,-1-1 0 0 0,28-8 0 0 0,113-43 498 0 0,-41 13-322 0 0,12 4-46 0 0,-106 31-839 0 0,0 2-1 0 0,40-2 1 0 0,-51 8-268 0 0,-13 2-3362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1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1839 0 0,'4'-6'8971'0'0,"-3"19"-4961"0"0,4 9-2556 0 0,0 0-626 0 0,0 0-313 0 0,0 0 0 0 0,2 0 1 0 0,0 0-1 0 0,1 0 0 0 0,2-2 0 0 0,0 1 1 0 0,1-1-1 0 0,15 21 0 0 0,-12-22-376 0 0,1 0 0 0 0,1-1 0 0 0,1-1 0 0 0,0 0 0 0 0,1-1 0 0 0,1-1 0 0 0,1-1 0 0 0,0-1 0 0 0,0-1 0 0 0,1 0 0 0 0,1-2 0 0 0,34 13 0 0 0,-42-19-339 0 0,1 0 0 0 0,-1-1 0 0 0,1-1 0 0 0,-1 0 1 0 0,1-1-1 0 0,0-1 0 0 0,0 0 0 0 0,19-3 0 0 0,-32 2-29 0 0,1 1 0 0 0,0-1 1 0 0,0 1-1 0 0,0-1 0 0 0,0 0 0 0 0,-1 0 0 0 0,1 0 0 0 0,-1 0 0 0 0,1-1 0 0 0,0 1 0 0 0,-1-1 1 0 0,0 0-1 0 0,1 0 0 0 0,3-3 0 0 0,1-6-1478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1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 7831 0 0,'-2'1'4691'0'0,"-4"2"-3589"0"0,-31 16 2539 0 0,23-11-3352 0 0,0 0-1 0 0,1 0 1 0 0,0 1 0 0 0,-15 15 0 0 0,-100 109 878 0 0,-28 25-844 0 0,72-74-263 0 0,-18 16-730 0 0,100-99 199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1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 15663 0 0,'0'0'1207'0'0,"0"2"-644"0"0,-18 74 2969 0 0,-20 39-2872 0 0,10-30-382 0 0,12-42-153 0 0,-39 73 1 0 0,29-64-84 0 0,-123 226-631 0 0,144-270 368 0 0,0 0-1 0 0,-1 0 1 0 0,0-1 0 0 0,-9 9-1 0 0,-15 10-7200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1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9 295 8287 0 0,'0'0'639'0'0,"-1"-1"-415"0"0,-6-6 5587 0 0,8 4-5484 0 0,0-1 0 0 0,1 1 1 0 0,-1 0-1 0 0,1 0 0 0 0,0 0 0 0 0,0 0 1 0 0,0 0-1 0 0,0 0 0 0 0,3-2 1 0 0,26-24-104 0 0,-19 19 104 0 0,18-16-303 0 0,1 2 0 0 0,1 2 1 0 0,1 1-1 0 0,2 1 0 0 0,-1 2 0 0 0,2 2 0 0 0,0 1 1 0 0,1 1-1 0 0,1 2 0 0 0,51-9 0 0 0,-75 19 22 0 0,1 0-1 0 0,0 1 1 0 0,0 0-1 0 0,0 1 1 0 0,0 1-1 0 0,-1 0 1 0 0,26 6-1 0 0,-34-5 0 0 0,0 0-1 0 0,0 0 0 0 0,-1 0 1 0 0,1 1-1 0 0,-1-1 0 0 0,0 1 0 0 0,0 1 1 0 0,0-1-1 0 0,7 7 0 0 0,-9-7-1 0 0,0 0 0 0 0,0 1-1 0 0,-1-1 1 0 0,1 1 0 0 0,-1 0-1 0 0,0-1 1 0 0,0 1 0 0 0,0 0-1 0 0,0 1 1 0 0,-1-1 0 0 0,0 0-1 0 0,0 0 1 0 0,0 1 0 0 0,1 5-1 0 0,-2 4 136 0 0,1 1-1 0 0,-2-1 1 0 0,0 1-1 0 0,-1-1 1 0 0,0 0-1 0 0,-1 1 1 0 0,-1-1-1 0 0,0 0 1 0 0,-12 25-1 0 0,-1-4 263 0 0,-2 0 1 0 0,-33 45-1 0 0,40-65-338 0 0,0 0 0 0 0,-1-1 0 0 0,0 0 0 0 0,-1-1 0 0 0,-1 0 0 0 0,0-1 0 0 0,-1-1 0 0 0,0-1-1 0 0,-1 0 1 0 0,-34 14 0 0 0,18-11-140 0 0,-2-1 0 0 0,1-3 0 0 0,-2 0 0 0 0,-67 6 0 0 0,92-14-164 0 0,-1 0 0 0 0,1-1 0 0 0,0 0 0 0 0,-18-3 0 0 0,0-7-6258 0 0,15 2-909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1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30 6447 0 0,'36'-10'537'0'0,"25"-5"974"0"0,-20 10 2884 0 0,-40 5-4254 0 0,1 0 1 0 0,-1 0-1 0 0,0 0 1 0 0,0 0-1 0 0,0 0 0 0 0,0 1 1 0 0,0-1-1 0 0,1 0 1 0 0,-1 0-1 0 0,0 1 0 0 0,0-1 1 0 0,0 1-1 0 0,0-1 1 0 0,0 1-1 0 0,0-1 0 0 0,0 1 1 0 0,0 0-1 0 0,0-1 1 0 0,0 1-1 0 0,0 0 0 0 0,0 0 1 0 0,-1 0-1 0 0,1 0 1 0 0,0-1-1 0 0,-1 1 1 0 0,1 0-1 0 0,0 2 0 0 0,0-1-92 0 0,-1-1 1 0 0,0 1-1 0 0,1 0 0 0 0,-1 0 0 0 0,0 0 0 0 0,0 0 0 0 0,0-1 0 0 0,-1 1 1 0 0,1 0-1 0 0,0 0 0 0 0,-1 0 0 0 0,1 0 0 0 0,-1-1 0 0 0,1 1 0 0 0,-1 0 1 0 0,0-1-1 0 0,-1 3 0 0 0,-8 12-21 0 0,-1-1 0 0 0,0 0 1 0 0,-26 26-1 0 0,18-20-189 0 0,-201 197 1437 0 0,58-62-51 0 0,24-2-698 0 0,115-125-377 0 0,2 1-1 0 0,1 1 0 0 0,-25 53 0 0 0,41-75-108 0 0,1-1-1 0 0,0 1 1 0 0,0 0 0 0 0,1 0-1 0 0,0 0 1 0 0,1 1-1 0 0,-1 14 1 0 0,2-18-9 0 0,0 0-1 0 0,1-1 1 0 0,-1 1 0 0 0,1 0 0 0 0,1-1-1 0 0,-1 0 1 0 0,1 1 0 0 0,0-1 0 0 0,0 0-1 0 0,1 0 1 0 0,-1 0 0 0 0,1 0 0 0 0,7 9-1 0 0,-1-4-113 0 0,1 0 0 0 0,0-1-1 0 0,0 0 1 0 0,1-1-1 0 0,1 0 1 0 0,-1 0-1 0 0,1-1 1 0 0,0-1-1 0 0,1 0 1 0 0,-1-1-1 0 0,1 0 1 0 0,0-1-1 0 0,1 0 1 0 0,-1-1 0 0 0,1-1-1 0 0,-1 0 1 0 0,1-1-1 0 0,0 0 1 0 0,14-2-1 0 0,-6 0-1525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1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0 9671 0 0,'0'0'2414'0'0,"-2"2"-874"0"0,-30 27 1745 0 0,-22 12-2716 0 0,-1 2-217 0 0,-129 87 669 0 0,71-53-938 0 0,63-41-83 0 0,-81 79 0 0 0,121-105 0 0 0,0 1 0 0 0,0 1 0 0 0,1-1 0 0 0,0 2 0 0 0,1-1 0 0 0,0 1 0 0 0,1 0 0 0 0,1 1 0 0 0,0 0 0 0 0,-6 22 0 0 0,11-31 7 0 0,1-1 0 0 0,-1 1 0 0 0,1-1-1 0 0,0 1 1 0 0,0-1 0 0 0,0 1 0 0 0,1 0-1 0 0,0-1 1 0 0,-1 1 0 0 0,2-1 0 0 0,1 8-1 0 0,0-6 29 0 0,1 1-1 0 0,-1 0 1 0 0,1-1-1 0 0,0 1 0 0 0,1-1 1 0 0,7 8-1 0 0,1-1 106 0 0,1-1 0 0 0,0 0 0 0 0,0-1 0 0 0,1-1 0 0 0,17 9 0 0 0,-4-4 120 0 0,-1-2 0 0 0,2-1 0 0 0,0-2 1 0 0,0 0-1 0 0,1-2 0 0 0,0-1 1 0 0,0-2-1 0 0,42 3 0 0 0,-28-5-109 0 0,0-3 0 0 0,0-1 0 0 0,0-2 0 0 0,-1-3 0 0 0,1-1 0 0 0,-1-2 0 0 0,-1-1 0 0 0,0-3 0 0 0,0-2-1 0 0,-2-1 1 0 0,0-2 0 0 0,0-2 0 0 0,-2-1 0 0 0,37-28 0 0 0,-25 14-158 0 0,36-28 2 0 0,-71 50-88 0 0,0 0 0 0 0,-1 0 0 0 0,16-22 0 0 0,-28 33 68 0 0,-1 0 0 0 0,1 0-1 0 0,-1 0 1 0 0,0 0 0 0 0,1-1 0 0 0,-1 1 0 0 0,-1 0-1 0 0,1 0 1 0 0,0-1 0 0 0,0 1 0 0 0,-1-1-1 0 0,1-3 1 0 0,-1 5 15 0 0,-1 1 0 0 0,1-1-1 0 0,0 1 1 0 0,0-1 0 0 0,-1 1 0 0 0,1-1-1 0 0,-1 1 1 0 0,1-1 0 0 0,-1 1-1 0 0,1 0 1 0 0,-1-1 0 0 0,1 1 0 0 0,-1-1-1 0 0,1 1 1 0 0,-1 0 0 0 0,1 0 0 0 0,-1-1-1 0 0,0 1 1 0 0,-1-1-27 0 0,-6-4-31 0 0,-1 1 0 0 0,1 0 0 0 0,-1 1-1 0 0,1 0 1 0 0,-1 0 0 0 0,0 1 0 0 0,0 0 0 0 0,0 0 0 0 0,-15 0-1 0 0,-12 1-94 0 0,-39 4-1 0 0,66-3 141 0 0,-22 3 4 0 0,1 0 1 0 0,-50 13-1 0 0,67-13 16 0 0,0 1-1 0 0,0 1 0 0 0,0 0 1 0 0,1 1-1 0 0,-1 1 1 0 0,2 0-1 0 0,-1 0 1 0 0,-14 12-1 0 0,22-14 17 0 0,-1 0-1 0 0,1 0 1 0 0,0 0-1 0 0,0 1 0 0 0,0-1 1 0 0,1 1-1 0 0,0 0 1 0 0,0 0-1 0 0,0 0 1 0 0,1 0-1 0 0,0 0 1 0 0,0 1-1 0 0,0-1 1 0 0,1 1-1 0 0,0-1 1 0 0,1 1-1 0 0,-1 0 1 0 0,1-1-1 0 0,0 1 0 0 0,1 0 1 0 0,0-1-1 0 0,2 12 1 0 0,-1-8 7 0 0,1-1 0 0 0,0 1 0 0 0,1-1 1 0 0,-1 0-1 0 0,2 1 0 0 0,-1-2 0 0 0,1 1 0 0 0,1 0 0 0 0,-1-1 1 0 0,2 0-1 0 0,-1-1 0 0 0,1 1 0 0 0,0-1 0 0 0,12 9 0 0 0,-15-13-73 0 0,0-1 0 0 0,0 1 0 0 0,1-1 0 0 0,-1 0 0 0 0,1-1 0 0 0,-1 1 0 0 0,10 1 0 0 0,18 1-5994 0 0,-5-2-1151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4:24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1037 21 5063 0 0,'-5'-3'336'0'0,"0"1"-1"0"0,0-1 1 0 0,1 1-1 0 0,-1 0 0 0 0,-1 0 1 0 0,1 0-1 0 0,0 1 0 0 0,0 0 1 0 0,-1 0-1 0 0,1 0 1 0 0,0 0-1 0 0,-1 1 0 0 0,1 0 1 0 0,-1 0-1 0 0,1 1 1 0 0,-1 0-1 0 0,1-1 0 0 0,0 2 1 0 0,-8 1-1 0 0,-1 2 1250 0 0,-1 0 0 0 0,-24 13 0 0 0,-1 5-1484 0 0,-100 67 779 0 0,6-3-836 0 0,93-62-210 0 0,2 3 0 0 0,-55 50 0 0 0,81-67 57 0 0,0 1 0 0 0,-1-2 0 0 0,-1 0 0 0 0,-16 9 1 0 0,29-18-83 0 0,4-4-1008 0 0,14-16 989 0 0,1 2-1 0 0,0 0 1 0 0,1 1-1 0 0,1 0 1 0 0,27-16-1 0 0,113-57-750 0 0,-101 59-471 0 0,68-46 0 0 0,-114 68 2762 0 0,-14 6-776 0 0,0 1-429 0 0,-1-1 0 0 0,0 1 0 0 0,1-1 0 0 0,-1 1 0 0 0,0 0 0 0 0,1 0 0 0 0,-1 0-1 0 0,0 0 1 0 0,0 1 0 0 0,0-1 0 0 0,0 1 0 0 0,0 0 0 0 0,0 0 0 0 0,0 0 0 0 0,0 0 0 0 0,-5 1 0 0 0,-6 2 241 0 0,0 0 0 0 0,-17 6 0 0 0,19-5-208 0 0,-95 35 563 0 0,40-12-563 0 0,-225 98-5 0 0,226-97-155 0 0,41-18 35 0 0,-39 22 0 0 0,42-20-47 0 0,21-11-61 0 0,3-1-613 0 0,1-1 414 0 0,0 1 0 0 0,0-1 0 0 0,0 1 0 0 0,0-1-1 0 0,0 0 1 0 0,-1 0 0 0 0,1 0 0 0 0,0 0 0 0 0,-1-1 0 0 0,1 1-1 0 0,-1-1 1 0 0,4-2 0 0 0,3-4-1225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1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14599 0 0,'0'0'1320'0'0,"2"3"-1050"0"0,5 7-126 0 0,1 1 0 0 0,0-1 0 0 0,18 16 1 0 0,36 27 337 0 0,-17-16-91 0 0,74 73 1442 0 0,134 158 0 0 0,-220-229-1365 0 0,-2 1 1 0 0,-2 1-1 0 0,-2 1 1 0 0,-1 2-1 0 0,24 56 1 0 0,-41-77-334 0 0,0 0 0 0 0,-2 1 0 0 0,0-1 0 0 0,-2 2 0 0 0,0-1 0 0 0,-2 1 0 0 0,-1-1 0 0 0,-1 1 0 0 0,-1 0 0 0 0,-1 0 0 0 0,-1 0 0 0 0,-8 38 0 0 0,1-34-78 0 0,0-1-1 0 0,-2 1 0 0 0,0-2 1 0 0,-2 0-1 0 0,-2 0 1 0 0,0-1-1 0 0,-2-1 1 0 0,-24 30-1 0 0,7-17-54 0 0,-2 0 1 0 0,-1-3-1 0 0,-1-1 1 0 0,-44 29-1 0 0,26-21-120 0 0,-32 23-383 0 0,86-64 376 0 0,-16 11 47 0 0,17-12-110 0 0,0 1 0 0 0,0 0 0 0 0,0-1 0 0 0,0 1 0 0 0,1 0 0 0 0,-1-1 0 0 0,0 1 0 0 0,0 0 0 0 0,1 0 0 0 0,-1 0 0 0 0,1-1 0 0 0,-1 1 0 0 0,0 2-1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4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35 2303 0 0,'3'-1'167'0'0,"-2"1"-15"0"0,29-17 2590 0 0,-10 1 10625 0 0,-12 27-12251 0 0,-7-9-1046 0 0,-1 1-1 0 0,1-1 1 0 0,-1 0-1 0 0,0 0 1 0 0,0 1-1 0 0,0-1 1 0 0,0 0-1 0 0,0 0 1 0 0,0 1-1 0 0,0-1 1 0 0,-1 0-1 0 0,1 0 1 0 0,-2 3-1 0 0,-13 32 388 0 0,8-21-248 0 0,-173 348 785 0 0,168-341-987 0 0,-104 182-7 0 0,-35 67 0 0 0,105-190-785 0 0,44-80 96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4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158 597 4607 0 0,'-56'21'1232'0'0,"38"-15"1387"0"0,-1-1 0 0 0,-30 4-1 0 0,48-9-2528 0 0,1 0 0 0 0,-1 0 0 0 0,1 0 0 0 0,-1 0 0 0 0,1 0 0 0 0,-1 0 0 0 0,1-1 0 0 0,-1 1 0 0 0,1 0 0 0 0,-1 0 0 0 0,1 0 0 0 0,0 0 0 0 0,-1 0 0 0 0,1-1 0 0 0,-1 1-1 0 0,1 0 1 0 0,-1 0 0 0 0,1-1 0 0 0,0 1 0 0 0,-1 0 0 0 0,1-1 0 0 0,0 1 0 0 0,-1 0 0 0 0,1-1 0 0 0,0 1 0 0 0,-1-1 0 0 0,-3-15 815 0 0,7-19-128 0 0,6-8-360 0 0,3 1 1 0 0,1 0-1 0 0,2 0 0 0 0,30-58 1 0 0,-37 86-372 0 0,1 0 0 0 0,1 0 0 0 0,0 1 0 0 0,0 0 0 0 0,2 1 0 0 0,-1 0 0 0 0,1 1 0 0 0,28-20 0 0 0,-3 7 28 0 0,1 1 0 0 0,46-20 0 0 0,-48 26 140 0 0,2 2 1 0 0,0 1 0 0 0,0 2-1 0 0,50-8 1 0 0,-65 16-80 0 0,0 1 1 0 0,0 1-1 0 0,0 1 0 0 0,0 2 1 0 0,0 0-1 0 0,0 1 1 0 0,0 1-1 0 0,42 12 0 0 0,-54-12-86 0 0,1 1-1 0 0,-1 1 0 0 0,0 0 1 0 0,0 1-1 0 0,-1 0 0 0 0,0 0 1 0 0,18 15-1 0 0,-24-18-37 0 0,-1 0 0 0 0,0 0 0 0 0,0 0 0 0 0,-1 1 0 0 0,1-1 0 0 0,-1 1 1 0 0,1-1-1 0 0,-1 1 0 0 0,0 0 0 0 0,-1 0 0 0 0,1 0 0 0 0,0 0 0 0 0,-1 0 0 0 0,0 0 0 0 0,0 0 0 0 0,-1 1 0 0 0,1-1 0 0 0,-1 0 1 0 0,0 0-1 0 0,0 1 0 0 0,0-1 0 0 0,0 0 0 0 0,-1 1 0 0 0,0-1 0 0 0,-2 6 0 0 0,0 0-10 0 0,-2 0 0 0 0,1 0 0 0 0,-1-1 0 0 0,-1 1 0 0 0,0-1 0 0 0,0 0 1 0 0,-8 8-1 0 0,-56 53 49 0 0,57-58-45 0 0,-63 57-97 0 0,-4-4 0 0 0,-3-3 0 0 0,-91 50 0 0 0,-252 102-1668 0 0,401-206 824 0 0,23-7 291 0 0,16-8-4039 0 0,5-4 2965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4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7 11975 0 0,'0'0'1083'0'0,"-1"-1"-891"0"0,-5 0 60 0 0,0 0 0 0 0,1 0 0 0 0,-1 0 0 0 0,0 0 0 0 0,0 1 0 0 0,0 0 0 0 0,1 0 0 0 0,-1 1 0 0 0,0-1 0 0 0,0 1 0 0 0,1 1 0 0 0,-1-1 0 0 0,-6 3 0 0 0,-6 3 882 0 0,0 0-1 0 0,-30 18 0 0 0,33-17-971 0 0,-177 115 1111 0 0,171-107-1155 0 0,1 1 0 0 0,0 1 0 0 0,1 0 0 0 0,2 2 0 0 0,0 0 0 0 0,-25 37 0 0 0,5 7 72 0 0,2 1 1 0 0,-26 70-1 0 0,47-100-103 0 0,3 1-1 0 0,0 0 1 0 0,3 1 0 0 0,1 0-1 0 0,-5 70 1 0 0,12-90-31 0 0,0 1-1 0 0,2-1 1 0 0,0 1 0 0 0,0-1 0 0 0,2 0 0 0 0,6 20-1 0 0,-7-27-26 0 0,1 0 0 0 0,1 0-1 0 0,-1-1 1 0 0,2 1-1 0 0,-1-1 1 0 0,1 0-1 0 0,1-1 1 0 0,0 1-1 0 0,0-1 1 0 0,0-1 0 0 0,12 9-1 0 0,-11-8-159 0 0,1-2 1 0 0,1 0-1 0 0,-1 0 0 0 0,1 0 0 0 0,0-1 1 0 0,0-1-1 0 0,1 0 0 0 0,-1 0 0 0 0,1-1 0 0 0,0 0 1 0 0,0-1-1 0 0,22 2 0 0 0,-16-6-1465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53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9 13039 0 0,'0'0'598'0'0,"1"-1"-10"0"0,5-6 3234 0 0,-7 10-3302 0 0,-102 263 1195 0 0,60-162-1622 0 0,-69 152 51 0 0,100-231-216 0 0,11-23 0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5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117 205 8751 0 0,'-90'-8'2064'0'0,"64"7"7980"0"0,27 0-9660 0 0,5-4-199 0 0,-1 1-1 0 0,1-1 0 0 0,0 2 1 0 0,0-1-1 0 0,0 0 0 0 0,1 1 1 0 0,-1 1-1 0 0,1-1 0 0 0,0 1 1 0 0,-1 0-1 0 0,1 0 1 0 0,9 0-1 0 0,13-2 343 0 0,51 1 0 0 0,-39 3-366 0 0,769-76 655 0 0,-368 12-1460 0 0,-407 60-117 0 0,42 2-1 0 0,-66 2 299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54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9559 0 0,'0'0'1110'0'0,"-2"1"-605"0"0,-45 18 3927 0 0,-100 26 2089 0 0,153-45-6409 0 0,0 1-1 0 0,0 0 1 0 0,9 2-1 0 0,15 2 83 0 0,88-8 293 0 0,-29 0-335 0 0,-3 3 78 0 0,-1 5-1 0 0,86 14 1 0 0,-123-8-212 0 0,-1 2 0 0 0,0 2 0 0 0,45 21 0 0 0,-28-13-11 0 0,39 17-155 0 0,-93-35 125 0 0,-10-4 20 0 0,0-1 0 0 0,0 1 1 0 0,0 0-1 0 0,0-1 0 0 0,0 1 0 0 0,-1-1 0 0 0,1 1 0 0 0,0 0 1 0 0,0-1-1 0 0,0 1 0 0 0,-1-1 0 0 0,1 1 0 0 0,0-1 0 0 0,0 1 1 0 0,-1-1-1 0 0,1 1 0 0 0,-1-1 0 0 0,1 1 0 0 0,0-1 0 0 0,-1 1 1 0 0,0-1 1 0 0,-6 9-3 0 0,-2 0 0 0 0,1-1 0 0 0,-1 0-1 0 0,0-1 1 0 0,-11 7 0 0 0,-55 29-35 0 0,38-23 31 0 0,-124 64-56 0 0,95-53 179 0 0,-101 68 1 0 0,146-83 54 0 0,1 0 0 0 0,1 1 1 0 0,-29 31-1 0 0,45-45-152 0 0,1-2-18 0 0,1 1 0 0 0,0-1-1 0 0,0 0 1 0 0,0 0 0 0 0,0 1 0 0 0,0-1 0 0 0,0 0 0 0 0,1 1 0 0 0,-1-1-1 0 0,0 1 1 0 0,0 2 0 0 0,-4 7 0 0 0,2-2-11 0 0,2-7-43 0 0,4 6-88 0 0,0-5-2562 0 0,8 1 1207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5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10135 0 0,'-2'1'8348'0'0,"-5"2"-8039"0"0,0 1-1 0 0,0 0 0 0 0,0 1 1 0 0,1 0-1 0 0,-1 0 0 0 0,1 0 1 0 0,0 1-1 0 0,1-1 1 0 0,-7 9-1 0 0,-42 65 614 0 0,45-64-887 0 0,-4 3-157 0 0,12-17-566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5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243 259 8751 0 0,'-10'-4'12096'0'0,"10"2"-12007"0"0,-1 1-1 0 0,1-1 1 0 0,0 1 0 0 0,0 0-1 0 0,-1-1 1 0 0,1 1-1 0 0,0-1 1 0 0,0 1-1 0 0,0-1 1 0 0,1 1 0 0 0,-1-1-1 0 0,0 1 1 0 0,0 0-1 0 0,1-1 1 0 0,0-2-1 0 0,1 1 53 0 0,0-1-1 0 0,0 1 0 0 0,0 0 0 0 0,0-1 0 0 0,5-4 1 0 0,4-3 102 0 0,0 0 1 0 0,16-10 0 0 0,-19 15-146 0 0,30-24 105 0 0,69-40-1 0 0,-91 61-197 0 0,0 1 1 0 0,1 1-1 0 0,0 0 1 0 0,0 1-1 0 0,0 1 0 0 0,0 0 1 0 0,33-3-1 0 0,-38 10-5 0 0,-10-1 0 0 0,-1 0 0 0 0,0 0 0 0 0,0 0 0 0 0,0 1 0 0 0,1-1 0 0 0,-2 0 0 0 0,1 1 0 0 0,0-1 0 0 0,0 1 0 0 0,0-1 0 0 0,-1 1 0 0 0,1-1 0 0 0,0 1 0 0 0,-1-1 0 0 0,0 1 0 0 0,1 0 0 0 0,-1-1 0 0 0,0 1 0 0 0,0 0 0 0 0,0-1 0 0 0,0 1 0 0 0,0 0 0 0 0,0-1 0 0 0,0 1 0 0 0,-1 0 0 0 0,1-1 0 0 0,-1 3 0 0 0,-2 5 0 0 0,0 0 0 0 0,0 0 0 0 0,-7 13 0 0 0,-2 0-7 0 0,-1-1 1 0 0,-1 0-1 0 0,-1-1 0 0 0,-1 0 0 0 0,-1-2 1 0 0,-36 32-1 0 0,-127 84-425 0 0,102-84 143 0 0,31-21 104 0 0,1 3 0 0 0,-47 40-1 0 0,85-64 133 0 0,4-5 24 0 0,0 1-1 0 0,0 0 0 0 0,0 0 0 0 0,1 0 1 0 0,0 0-1 0 0,0 0 0 0 0,-4 7 0 0 0,7-10 35 0 0,0 0 0 0 0,-1-1 0 0 0,1 1 0 0 0,0 0 0 0 0,0 0 0 0 0,0 0 0 0 0,0-1 0 0 0,0 1 0 0 0,0 0-1 0 0,0 0 1 0 0,0 0 0 0 0,0 0 0 0 0,0-1 0 0 0,1 1 0 0 0,-1 0 0 0 0,0 0 0 0 0,0-1 0 0 0,1 1-1 0 0,-1 0 1 0 0,1 0 0 0 0,-1-1 0 0 0,0 1 0 0 0,2 1 0 0 0,11 12 165 0 0,-8-10-130 0 0,0-1 0 0 0,1 0 0 0 0,-1 0-1 0 0,1 0 1 0 0,0-1 0 0 0,0 0-1 0 0,0 0 1 0 0,0 0 0 0 0,0-1-1 0 0,7 1 1 0 0,11 0 88 0 0,31-1 1 0 0,-45-1-71 0 0,34-2 136 0 0,-1-2 0 0 0,0-2-1 0 0,79-23 1 0 0,-30 2-840 0 0,60-15-1500 0 0,-128 38-427 0 0,0-2-4574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5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59 1839 0 0,'50'-18'-1159'0'0,"27"-5"7958"0"0,-53 18-3252 0 0,-1 0 0 0 0,1 2 0 0 0,35-1 0 0 0,-57 4-1832 0 0,-6 1-1633 0 0,1 0 0 0 0,-1 0 0 0 0,1 0 0 0 0,-1 1 0 0 0,-4 2 0 0 0,-8 3 27 0 0,-76 31 26 0 0,-31 10-118 0 0,-197 47-246 0 0,286-87-2 0 0,1-1-1 0 0,-1-2 1 0 0,-1-2 0 0 0,1-1 0 0 0,0-1-1 0 0,-65-8 1 0 0,92 6 25 0 0,0-1 1 0 0,0 0-1 0 0,0-1 0 0 0,0 0 1 0 0,0 0-1 0 0,-8-5 0 0 0,14 7-162 0 0,-8 12-346 0 0,-107 129 1228 0 0,40-45-46 0 0,34-47-6 0 0,41-46 56 0 0,3-3-479 0 0,1 0-1 0 0,-1 0 0 0 0,1 1 1 0 0,0 0-1 0 0,-1-1 0 0 0,4 1 1 0 0,8-1 45 0 0,89-25 325 0 0,-2 0-405 0 0,-82 22-53 0 0,0 1 0 0 0,0 1 0 0 0,28 1 0 0 0,-32 1 32 0 0,1 1 0 0 0,0 1 0 0 0,-1 0 0 0 0,1 1 1 0 0,-1 1-1 0 0,0 0 0 0 0,0 1 0 0 0,0 1 0 0 0,-1 0 1 0 0,0 1-1 0 0,20 13 0 0 0,53 44 184 0 0,-38-26-54 0 0,48 44 566 0 0,-95-81-657 0 0,-1 0 0 0 0,1 1 0 0 0,-1-1 0 0 0,1 1 0 0 0,-1-1 0 0 0,0 1 0 0 0,1 0 0 0 0,-1-1 0 0 0,0 1 0 0 0,0 0 0 0 0,0 0 0 0 0,0 0 0 0 0,-1 0 0 0 0,1 0 1 0 0,0 0-1 0 0,-1 0 0 0 0,1 0 0 0 0,-1 0 0 0 0,0 0 0 0 0,0 0 0 0 0,0 0 0 0 0,0 1 0 0 0,0-1 0 0 0,0 0 0 0 0,-1 0 0 0 0,1 0 0 0 0,0 0 0 0 0,-1 0 0 0 0,0 0 0 0 0,0 0 0 0 0,1 0 0 0 0,-1 0 0 0 0,0 0 0 0 0,0-1 1 0 0,-1 1-1 0 0,1 0 0 0 0,0-1 0 0 0,-1 1 0 0 0,1 0 0 0 0,-3 1 0 0 0,-5 6 52 0 0,-1-1 0 0 0,-1-1 0 0 0,1 1 0 0 0,-1-2 0 0 0,-22 11 1 0 0,-63 21 37 0 0,71-30-97 0 0,-317 100 14 0 0,296-99-477 0 0,44-9 152 0 0,14-9-1605 0 0,33-22-5063 0 0,-11 11 501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4:2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1242 27 5063 0 0,'0'0'232'0'0,"-2"-2"-13"0"0,0 0-20 0 0,0 0 1 0 0,0 0-1 0 0,0 0 1 0 0,0 0-1 0 0,-1 0 0 0 0,1 1 1 0 0,0-1-1 0 0,-1 1 0 0 0,0-1 1 0 0,1 1-1 0 0,-1 0 0 0 0,0 0 1 0 0,0 0-1 0 0,-3 0 1 0 0,1 0 329 0 0,-1 1 0 0 0,1-1 0 0 0,-1 1 0 0 0,1 1 0 0 0,-1-1 1 0 0,1 1-1 0 0,-7 1 0 0 0,-70 20 666 0 0,29-6-954 0 0,13-4-133 0 0,-61 29 0 0 0,43-15-67 0 0,-114 32 799 0 0,170-57-456 0 0,0 0-192 0 0,-5 2-46 0 0,5-2-225 0 0,-12-21-4065 0 0,13 18 4135 0 0,-13-13-62 0 0,1 4-60 0 0,7 9 112 0 0,2 2-2 0 0,-21-11 5 0 0,7 6 26 0 0,13 6 23 0 0,0 0 18 0 0,-11-1 175 0 0,-1 2-1 0 0,1 0 1 0 0,-1 0 0 0 0,-26 10 0 0 0,-63 27 1210 0 0,35-12-689 0 0,38-15-54 0 0,-56 30 0 0 0,87-40-97 0 0,4-4-532 0 0,30-19-275 0 0,54-28 1 0 0,-55 33-614 0 0,0-1 0 0 0,47-36 0 0 0,-67 44 82 0 0,0-1 0 0 0,-1 0 0 0 0,0-1 1 0 0,12-18-1 0 0,-21 28 76 0 0,-15 1-66 0 0,-1 1 999 0 0,1 1 0 0 0,0 1 0 0 0,-18 5 1 0 0,-56 22 1484 0 0,19-5-225 0 0,-123 33 2307 0 0,190-58-3789 0 0,6 0-1273 0 0,0-1 902 0 0,0 0 1 0 0,0 0-1 0 0,0 0 1 0 0,0-1-1 0 0,6-2 1 0 0,1 0-851 0 0,3-2-354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5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 13015 0 0,'-5'-2'200'0'0,"4"1"-103"0"0,0 1 1 0 0,0-1-1 0 0,0 1 1 0 0,0-1-1 0 0,-1 1 1 0 0,1 0-1 0 0,0-1 0 0 0,0 1 1 0 0,0 0-1 0 0,0 0 1 0 0,-1 0-1 0 0,0 0 1 0 0,4 13 894 0 0,1-5-730 0 0,0-1 1 0 0,0 1-1 0 0,1 0 1 0 0,-1-1-1 0 0,2 0 1 0 0,7 12-1 0 0,35 36 522 0 0,332 308 3355 0 0,-377-361-4119 0 0,39 34 299 0 0,64 60 505 0 0,-83-73-567 0 0,0 1 0 0 0,25 35-1 0 0,-40-48-202 0 0,0 1 0 0 0,0-1 0 0 0,-1 1 0 0 0,-1 0 0 0 0,0 0-1 0 0,0 1 1 0 0,-1 0 0 0 0,-1-1 0 0 0,0 1 0 0 0,-1 1 0 0 0,0-1 0 0 0,-1 0 0 0 0,0 0 0 0 0,-1 1-1 0 0,-1-1 1 0 0,0 0 0 0 0,-1 0 0 0 0,-1 0 0 0 0,1 0 0 0 0,-2 0 0 0 0,0 0 0 0 0,-1-1 0 0 0,-10 21-1 0 0,-1-6 7 0 0,-2-1 0 0 0,0 0 0 0 0,-2-2-1 0 0,-34 33 1 0 0,50-51-52 0 0,-18 15 43 0 0,-1 0 1 0 0,-39 27-1 0 0,-56 28-6 0 0,50-33-68 0 0,-14 12-156 0 0,25-16-2703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5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11519 0 0,'0'0'3846'0'0,"2"1"-2409"0"0,6 2-938 0 0,0-1-1 0 0,-1 0 1 0 0,1 0 0 0 0,0 0-1 0 0,0-1 1 0 0,14 0 0 0 0,53-5 793 0 0,-54 2-890 0 0,239-38 2158 0 0,-78 8-1656 0 0,-146 27-792 0 0,88-10 267 0 0,-98 14-527 0 0,0 0 1 0 0,45 6-1 0 0,-66-5-246 0 0,-1 1 0 0 0,0 0 0 0 0,1 1 1 0 0,-1-1-1 0 0,0 1 0 0 0,5 2 0 0 0,-6-1-2418 0 0,1 6-4639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5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54 5983 0 0,'-22'9'623'0'0,"20"-8"-214"0"0,1-1 0 0 0,-1 1-1 0 0,1 0 1 0 0,-1-1 0 0 0,0 1 0 0 0,1 0 0 0 0,0 0-1 0 0,-1 0 1 0 0,1 1 0 0 0,0-1 0 0 0,-1 0-1 0 0,1 0 1 0 0,0 1 0 0 0,0-1 0 0 0,0 1 0 0 0,0-1-1 0 0,0 1 1 0 0,-3 6 5662 0 0,6-7-5324 0 0,2 1-574 0 0,0 0 0 0 0,1 0 0 0 0,-1-1 0 0 0,0 1 1 0 0,1-1-1 0 0,-1 0 0 0 0,0 0 0 0 0,1-1 0 0 0,0 1 0 0 0,-1-1 1 0 0,9-1-1 0 0,8 0 334 0 0,25-6 0 0 0,-39 6-378 0 0,152-29 1282 0 0,157-24-247 0 0,-289 51-1197 0 0,-9 0-186 0 0,0 0 1 0 0,1 2-1 0 0,-1 0 0 0 0,20 3 0 0 0,-35-2-1466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5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6 12439 0 0,'0'0'1452'0'0,"2"-1"-582"0"0,0 0-571 0 0,1 0 0 0 0,0 1 0 0 0,-1-1 0 0 0,1 0 0 0 0,0 1 0 0 0,0 0 0 0 0,0-1 0 0 0,0 1 0 0 0,-1 0 0 0 0,6 1 0 0 0,-8 0-264 0 0,0-1 1 0 0,1 0-1 0 0,-1 1 0 0 0,0-1 1 0 0,0 1-1 0 0,0-1 0 0 0,1 1 1 0 0,-1-1-1 0 0,0 1 0 0 0,0-1 1 0 0,0 1-1 0 0,0-1 0 0 0,0 1 1 0 0,0-1-1 0 0,0 1 0 0 0,0-1 1 0 0,0 0-1 0 0,0 1 0 0 0,0-1 1 0 0,0 1-1 0 0,0-1 0 0 0,-1 2 1 0 0,1-2 39 0 0,-4 14 198 0 0,0-1 0 0 0,0 0 1 0 0,-2 0-1 0 0,1 0 0 0 0,-9 12 1 0 0,6-9-37 0 0,-4 6 22 0 0,-73 157 946 0 0,-28 85-835 0 0,64-153-313 0 0,0-8 0 0 0,-104 160 0 0 0,80-156-2283 0 0,72-105 1186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58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9671 0 0,'0'0'875'0'0,"2"-1"-719"0"0,0-1-131 0 0,15-9 2302 0 0,-5 4 640 0 0,1 1 0 0 0,20-8 0 0 0,-13 8-1497 0 0,23-5 1 0 0,89-8-2429 0 0,-89 14 1636 0 0,56-6-1184 0 0,78-10-5203 0 0,-138 14-1165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5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12895 0 0,'0'0'1172'0'0,"-2"2"-966"0"0,-190 298 5679 0 0,-54 111-3629 0 0,228-378-2520 0 0,-34 48 0 0 0,37-61-2955 0 0,-26 27 1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5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191 420 1839 0 0,'1'-6'-215'0'0,"-1"0"-1"0"0,1-1 1 0 0,-1-9-1 0 0,-3-19 2928 0 0,1 22 607 0 0,0-23 0 0 0,3 31-2719 0 0,-1 0-1 0 0,1 1 1 0 0,-1-1 0 0 0,1 1 0 0 0,1-1-1 0 0,-1 1 1 0 0,1 0 0 0 0,4-9 0 0 0,1 1-214 0 0,1 1 0 0 0,0 0 0 0 0,1 0 0 0 0,0 1 0 0 0,1 0 0 0 0,21-17 0 0 0,-4 8 104 0 0,51-29 0 0 0,-44 30-80 0 0,0 2 0 0 0,63-22-1 0 0,-79 33-222 0 0,0 0 0 0 0,1 2 0 0 0,-1 0 0 0 0,1 0 0 0 0,-1 2 0 0 0,1 1 0 0 0,30 2 0 0 0,-38-1-83 0 0,0 1-1 0 0,0 1 0 0 0,0-1 0 0 0,-1 2 0 0 0,1 0 0 0 0,-1 0 0 0 0,0 0 0 0 0,0 2 0 0 0,18 11 0 0 0,-23-13-61 0 0,1 1 1 0 0,-1 0-1 0 0,0 0 0 0 0,0 1 1 0 0,-1-1-1 0 0,1 1 1 0 0,-1 0-1 0 0,-1 0 1 0 0,1 1-1 0 0,-1-1 1 0 0,0 1-1 0 0,0-1 1 0 0,-1 1-1 0 0,0 0 1 0 0,0 0-1 0 0,1 10 0 0 0,-2-4-18 0 0,0 1 0 0 0,-1-1 0 0 0,-1 1-1 0 0,0-1 1 0 0,-1 1 0 0 0,0-1-1 0 0,-1 0 1 0 0,-1 0 0 0 0,0 0-1 0 0,0 0 1 0 0,-2-1 0 0 0,-8 16-1 0 0,1-4 21 0 0,-1-2 0 0 0,-2 0 0 0 0,0 0 0 0 0,-2-2-1 0 0,-24 24 1 0 0,20-24-28 0 0,-1-1-1 0 0,-1-2 1 0 0,0 0 0 0 0,-2-1-1 0 0,0-2 1 0 0,-50 21-1 0 0,25-16-112 0 0,-2-3-1 0 0,-96 18 0 0 0,29-20-220 0 0,103-13 259 0 0,1-1 0 0 0,-1-1 0 0 0,1 0 0 0 0,0-2 0 0 0,-22-5 0 0 0,33 7 47 0 0,1 0-1 0 0,0-1 0 0 0,0 1 1 0 0,0-1-1 0 0,0 0 0 0 0,-4-3 1 0 0,7 4-119 0 0,0 0 0 0 0,0 0 0 0 0,0 0 0 0 0,0 0 0 0 0,0 0 0 0 0,0 0 1 0 0,1 0-1 0 0,-1 0 0 0 0,0 0 0 0 0,0-2 0 0 0,0 2-273 0 0,1-1 0 0 0,0 1 0 0 0,-1 0 0 0 0,1 0 0 0 0,0 0 0 0 0,0 0 0 0 0,0-1 0 0 0,0 1 0 0 0,0 0 0 0 0,0 0 0 0 0,1 0 0 0 0,-1-1 0 0 0,1 0 0 0 0,6-17-6660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5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9 14743 0 0,'0'0'1136'0'0,"-2"-8"4951"0"0,-7 10-5934 0 0,1 0 0 0 0,0 0 0 0 0,-1 1 0 0 0,1 1 0 0 0,0-1 0 0 0,1 1 0 0 0,-1 1-1 0 0,-7 5 1 0 0,-58 48 4 0 0,58-46-81 0 0,-28 25-49 0 0,2 0-1 0 0,-50 61 1 0 0,55-52-27 0 0,-49 80 0 0 0,73-107 0 0 0,2 0 0 0 0,1 2 0 0 0,0-1 0 0 0,1 1 0 0 0,2 0 0 0 0,0 1 0 0 0,-4 30 0 0 0,9-43 4 0 0,0 0 0 0 0,1 1 1 0 0,0-1-1 0 0,1 0 0 0 0,0 1 0 0 0,0-1 0 0 0,6 16 0 0 0,-5-18 4 0 0,0-1 1 0 0,1 1-1 0 0,0-1 0 0 0,1 0 1 0 0,-1 0-1 0 0,1 0 0 0 0,0-1 0 0 0,1 0 1 0 0,-1 1-1 0 0,12 8 0 0 0,6 5 169 0 0,44 25-1 0 0,-54-37-226 0 0,0 0 0 0 0,1-1 0 0 0,0 0-1 0 0,0-2 1 0 0,23 6 0 0 0,-29-8-384 0 0,1-1-1 0 0,0 0 1 0 0,-1 0 0 0 0,12-1-1 0 0,14-6-6558 0 0,-18 1 646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5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6911 0 0,'-3'2'5638'0'0,"-1"0"-4996"0"0,-1 0 0 0 0,1 1 0 0 0,0 0 1 0 0,0 0-1 0 0,1 0 0 0 0,-1 0 0 0 0,1 1 1 0 0,-1 0-1 0 0,1-1 0 0 0,0 1 0 0 0,-4 7 1 0 0,-3 8-180 0 0,-13 27 1 0 0,16-30 64 0 0,-24 49 204 0 0,-74 170-157 0 0,86-184-538 0 0,4-12-83 0 0,-26 50 0 0 0,34-77-72 0 0,-38 63-3406 0 0,36-63 1930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2:5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57 140 10135 0 0,'-39'-11'1098'0'0,"22"7"8244"0"0,21 4-9139 0 0,0-1 1 0 0,0 1-1 0 0,0 0 0 0 0,0 0 1 0 0,4 1-1 0 0,5-1 65 0 0,148-5 1062 0 0,0-8 0 0 0,170-35-1 0 0,-2 2-973 0 0,-258 39-3389 0 0,-1 2-3288 0 0,-56 4-1038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4:2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2997 0 10479 0 0,'-20'1'282'0'0,"0"1"-1"0"0,1 0 0 0 0,-1 1 1 0 0,0 2-1 0 0,-20 6 0 0 0,-90 42 3118 0 0,81-34-2404 0 0,45-18-992 0 0,0 0 0 0 0,-1 0 0 0 0,1 0 0 0 0,-1 0 0 0 0,1-1 0 0 0,-1 1 0 0 0,1-1 0 0 0,-1 0 0 0 0,-5-1 0 0 0,17-8-633 0 0,-13 0-6858 0 0,0 4 7690 0 0,0 0 0 0 0,-1 1 0 0 0,0 0 0 0 0,0 0 0 0 0,0 0-1 0 0,0 1 1 0 0,0 0 0 0 0,-12-3 0 0 0,8 3 363 0 0,-60-14 1747 0 0,62 15-2144 0 0,-1 1 0 0 0,1 1 0 0 0,-1 0 0 0 0,1 0 0 0 0,-18 3 0 0 0,-2 3 15 0 0,1 0 0 0 0,0 2-1 0 0,0 1 1 0 0,1 1 0 0 0,-30 16-1 0 0,48-21-180 0 0,3-2 11 0 0,0 0 0 0 0,0 0-1 0 0,-1-1 1 0 0,-10 3 0 0 0,14-5 59 0 0,-3-2 6 0 0,4 1 2 0 0,4-1-13 0 0,3-6-61 0 0,-2 3-6 0 0,0 0-1 0 0,0 0 1 0 0,1 0 0 0 0,0 1 0 0 0,0-1-1 0 0,0 1 1 0 0,1 0 0 0 0,-1 0 0 0 0,1 0-1 0 0,0 1 1 0 0,0-1 0 0 0,9-3 0 0 0,-52 30-65 0 0,-56 29 502 0 0,90-51-458 0 0,-22 9 497 0 0,25-10-446 0 0,-1 0 0 0 0,1 1 0 0 0,-1-1 0 0 0,1-1 0 0 0,-1 1 0 0 0,1 0-1 0 0,-1 0 1 0 0,1 0 0 0 0,-1-1 0 0 0,1 1 0 0 0,-1-1 0 0 0,1 1 0 0 0,0-1 0 0 0,-1 0 0 0 0,-1 0 0 0 0,2 0 258 0 0,0-1-184 0 0,-1-7-2 0 0,1 7-13 0 0,0 0-21 0 0,-4-5-81 0 0,4 5-117 0 0,-22-1-522 0 0,21 3 524 0 0,-1 0 22 0 0,-21-2 7 0 0,20 3 43 0 0,-12 4 44 0 0,10-4 14 0 0,-8 1-3 0 0,-37 6 1 0 0,29-3 0 0 0,0-2 0 0 0,-26 1 0 0 0,-36-4 378 0 0,55 0-3 0 0,-16 5-176 0 0,35-5-188 0 0,7 0 170 0 0,3 0-107 0 0,-4-1-67 0 0,-4-12 334 0 0,8 10-311 0 0,-1-1-18 0 0,-9-4 196 0 0,6 6-193 0 0,1 0 0 0 0,-1 0 0 0 0,0 0 0 0 0,0 0 0 0 0,0 1 0 0 0,0-1 0 0 0,0 1 0 0 0,-1 0-1 0 0,1 0 1 0 0,0 1 0 0 0,0-1 0 0 0,-7 1 0 0 0,-1 1 31 0 0,1 1 0 0 0,-1 0 0 0 0,-13 4 0 0 0,13-3-40 0 0,-16 5 25 0 0,-35 16-1 0 0,48-18-27 0 0,8-3 137 0 0,3-1 6 0 0,1-1 0 0 0,-1 0-1 0 0,1 1 1 0 0,-1-1 0 0 0,1 0-1 0 0,-7 0 1 0 0,13-3-72 0 0,10-14-4 0 0,20-29 0 0 0,-27 33-60 0 0,0-1-10 0 0,-7 1 0 0 0,1 12-3 0 0,-1-1 0 0 0,1 0 0 0 0,-1 0 0 0 0,0 0 0 0 0,1 0 0 0 0,-1 1 0 0 0,0-1 0 0 0,1 0 0 0 0,-1 1 0 0 0,0-1 0 0 0,0 0 0 0 0,0 1-1 0 0,0-1 1 0 0,0 1 0 0 0,0 0 0 0 0,0-1 0 0 0,1 1 0 0 0,-1 0 0 0 0,0-1 0 0 0,0 1 0 0 0,0 0 0 0 0,0 0 0 0 0,-1 0 0 0 0,1 0 0 0 0,0 0 0 0 0,0 0 0 0 0,0 0 0 0 0,0 0 0 0 0,-1 1 0 0 0,-3-1-34 0 0,1 1 0 0 0,-1 0 0 0 0,1 1 1 0 0,0-1-1 0 0,-7 3 0 0 0,-25 16-115 0 0,-35 26 0 0 0,18-11 64 0 0,40-28 88 0 0,0 0 0 0 0,0-2 0 0 0,-1 0 0 0 0,0 0 0 0 0,-26 4 0 0 0,29-7 22 0 0,11-2-4 0 0,-1 0 0 0 0,1 1 1 0 0,-1-1-1 0 0,1 0 1 0 0,-1 0-1 0 0,1 0 0 0 0,-1 0 1 0 0,0-1-1 0 0,1 1 1 0 0,-1 0-1 0 0,1 0 1 0 0,-1 0-1 0 0,1 0 0 0 0,-1-1 1 0 0,1 1-1 0 0,-1 0 1 0 0,1 0-1 0 0,-1-1 1 0 0,1 1-1 0 0,-1 0 0 0 0,1-1 1 0 0,0 1-1 0 0,-1 0 1 0 0,1-1-1 0 0,0 1 0 0 0,-1-1 1 0 0,1 1-1 0 0,0-1 1 0 0,-1 1-1 0 0,1-1 1 0 0,0 1-1 0 0,0-1 0 0 0,-1 1 1 0 0,1-1-1 0 0,0 1 1 0 0,0-1-1 0 0,0 1 1 0 0,0-1-1 0 0,0 0 0 0 0,0 1 1 0 0,0-1-1 0 0,0 1 1 0 0,0-1-1 0 0,0 1 0 0 0,0-1 1 0 0,0 1-1 0 0,0-1 1 0 0,1 1-1 0 0,-1-2 1 0 0,1-2 22 0 0,0-1 1 0 0,1 0 0 0 0,-1 1-1 0 0,3-6 1 0 0,23-40 207 0 0,-24 46-226 0 0,4-14-7 0 0,-7 16-141 0 0,-6 3-210 0 0,0 0 291 0 0,-1 0-1 0 0,1 1 0 0 0,0-1 0 0 0,0 1 0 0 0,0 1 1 0 0,0-1-1 0 0,-7 5 0 0 0,-45 30-392 0 0,45-29 413 0 0,-34 23 113 0 0,-1-2-1 0 0,-68 29 1 0 0,115-57-78 0 0,-4 1 60 0 0,1 0 0 0 0,-1 0-1 0 0,0 0 1 0 0,0-1 0 0 0,0 1-1 0 0,0-1 1 0 0,0 0 0 0 0,0-1-1 0 0,-8 1 1 0 0,12-1-42 0 0,0 0-1 0 0,0-1 0 0 0,0 1 1 0 0,1 0-1 0 0,-1-1 1 0 0,0 1-1 0 0,0-1 0 0 0,0 1 1 0 0,0-1-1 0 0,1 0 0 0 0,-1 1 1 0 0,0-1-1 0 0,0 0 1 0 0,1 0-1 0 0,-1 1 0 0 0,0-1 1 0 0,1 0-1 0 0,-1 0 1 0 0,1 0-1 0 0,-1 0 0 0 0,1 1 1 0 0,0-1-1 0 0,-1 0 1 0 0,1 0-1 0 0,0 0 0 0 0,0 0 1 0 0,-1 0-1 0 0,1 0 0 0 0,0 0 1 0 0,0 0-1 0 0,0-1 1 0 0,0-3 71 0 0,0 0 0 0 0,1 0 0 0 0,-1 0 0 0 0,3-7 1 0 0,36-122 292 0 0,-37 126-372 0 0,-1 3-16 0 0,1 0 0 0 0,-1 0 1 0 0,-1 0-1 0 0,1 0 1 0 0,-1-7-1 0 0,-3 2-5 0 0,3 9-1 0 0,-1 0-1 0 0,1 1 0 0 0,-1-1 1 0 0,0 1-1 0 0,1-1 0 0 0,-1 1 1 0 0,1-1-1 0 0,-1 1 0 0 0,0-1 1 0 0,0 1-1 0 0,1 0 0 0 0,-1-1 1 0 0,0 1-1 0 0,0 0 0 0 0,0-1 1 0 0,1 1-1 0 0,-1 0 0 0 0,0 0 1 0 0,0 0-1 0 0,0 0 0 0 0,-1 0 1 0 0,0 0-14 0 0,0 1 0 0 0,0-1 0 0 0,0 1 0 0 0,0-1 0 0 0,0 1 0 0 0,0 0 1 0 0,0 0-1 0 0,1 0 0 0 0,-3 1 0 0 0,0 1-19 0 0,1-1-1 0 0,0 1 1 0 0,-1 0 0 0 0,1 0 0 0 0,0 0 0 0 0,1 0-1 0 0,-1 1 1 0 0,-3 5 0 0 0,2 1 11 0 0,2-7-25 0 0,1-2 48 0 0,0-1 0 0 0,1 1-1 0 0,-1-1 1 0 0,1 1 0 0 0,-1-1-1 0 0,0 1 1 0 0,0-1 0 0 0,1 0 0 0 0,-1 0-1 0 0,0 1 1 0 0,1-1 0 0 0,-1 0-1 0 0,0 0 1 0 0,0 0 0 0 0,0 0 0 0 0,1 0-1 0 0,-1 0 1 0 0,0 0 0 0 0,0 0-1 0 0,1 0 1 0 0,-1 0 0 0 0,0 0-1 0 0,-1-1 1 0 0,-1 0 6 0 0,-1 1-3 0 0,-1 1 0 0 0,1-1 1 0 0,0 1-1 0 0,-1-1 0 0 0,1 1 0 0 0,0 0 1 0 0,0 1-1 0 0,0-1 0 0 0,-7 4 0 0 0,-35 23 18 0 0,40-24-21 0 0,-33 25-17 0 0,25-18-11 0 0,-31 20 0 0 0,39-28 28 0 0,-115 56-95 0 0,103-52 95 0 0,14-8 0 0 0,0 1 0 0 0,4 0 0 0 0,0 0 0 0 0,0 0 0 0 0,-1 0 0 0 0,1 0 0 0 0,0 0 0 0 0,-1 0 0 0 0,1 0 0 0 0,0 0 0 0 0,-1 0 0 0 0,1 0 0 0 0,0 0 0 0 0,-1 0 0 0 0,1 0 0 0 0,0 0 0 0 0,-1 0 0 0 0,1 0 0 0 0,0 0 0 0 0,0 0 0 0 0,-1-1 0 0 0,1 1 0 0 0,0 0 0 0 0,-1 0 0 0 0,1 0 0 0 0,0-1 0 0 0,0 1 0 0 0,0 0 0 0 0,-1 0 0 0 0,1 0 0 0 0,0-1 0 0 0,0 1 0 0 0,0 0 0 0 0,-1-1 0 0 0,1 1 0 0 0,0 0 0 0 0,0 0 0 0 0,0-1 0 0 0,0 1 0 0 0,0 0 0 0 0,0-1 0 0 0,0 1 0 0 0,0 0 0 0 0,0-1 0 0 0,0 1 0 0 0,0 0 0 0 0,0-1 0 0 0,0 1 0 0 0,0 0 0 0 0,0-1 0 0 0,0 1 0 0 0,0 0 0 0 0,0 0 0 0 0,0-1 0 0 0,0 1 0 0 0,0 0 0 0 0,1-1 0 0 0,-1 1 0 0 0,0 0 0 0 0,0 0 0 0 0,0-1 0 0 0,0 1 0 0 0,1 0 0 0 0,-1-1 0 0 0,3-6 0 0 0,0 0 0 0 0,0-1 0 0 0,1 1 0 0 0,0 1 0 0 0,0-1 0 0 0,10-11 0 0 0,9-13 11 0 0,-23 31-10 0 0,0 0-1 0 0,0 0 1 0 0,0 0 0 0 0,-1 0-1 0 0,1 0 1 0 0,0 0 0 0 0,0 0 0 0 0,0 0-1 0 0,0 0 1 0 0,0 0 0 0 0,0 0 0 0 0,0 0-1 0 0,0 0 1 0 0,0 0 0 0 0,0 0-1 0 0,0 0 1 0 0,0 0 0 0 0,0 0 0 0 0,0 0-1 0 0,0 0 1 0 0,0 0 0 0 0,-1 0-1 0 0,1 0 1 0 0,0 0 0 0 0,0 0 0 0 0,0 0-1 0 0,0 0 1 0 0,0 0 0 0 0,0 0 0 0 0,0 0-1 0 0,0 0 1 0 0,0 0 0 0 0,0-1-1 0 0,0 1 1 0 0,0 0 0 0 0,0 0 0 0 0,0 0-1 0 0,0 0 1 0 0,0 0 0 0 0,0 0-1 0 0,0 0 1 0 0,0 0 0 0 0,0 0 0 0 0,0 0-1 0 0,0 0 1 0 0,0 0 0 0 0,0 0 0 0 0,0 0-1 0 0,0 0 1 0 0,0-1 0 0 0,0 1-1 0 0,0 0 1 0 0,0 0 0 0 0,0 0 0 0 0,0 0-1 0 0,0 0 1 0 0,0 0 0 0 0,1 0 0 0 0,-8 0-4 0 0,1 0 1 0 0,-1 0 0 0 0,1 1-1 0 0,0-1 1 0 0,-1 2 0 0 0,1-1-1 0 0,0 1 1 0 0,0 0 0 0 0,0 0-1 0 0,-7 4 1 0 0,-11 6-65 0 0,-26 18 0 0 0,10-5 5 0 0,32-21 62 0 0,-13 7 0 0 0,-34 15 0 0 0,46-23 20 0 0,7-2 192 0 0,-3-21 76 0 0,6 9-219 0 0,9-12 9 0 0,-9 21-181 0 0,2 2-53 0 0,-1 1 0 0 0,1 0 0 0 0,0-1 0 0 0,-1 1-1 0 0,1 0 1 0 0,-1 0 0 0 0,1 0 0 0 0,-1 0 0 0 0,0 1 0 0 0,0-1 0 0 0,1 1 0 0 0,-1-1-1 0 0,0 1 1 0 0,0 0 0 0 0,0 0 0 0 0,-1 0 0 0 0,1 0 0 0 0,2 4 0 0 0,5 10-1674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00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 8895 0 0,'0'0'808'0'0,"2"1"-664"0"0,5 0-4 0 0,0 0 0 0 0,-1-1 0 0 0,1 0-1 0 0,0 0 1 0 0,9-2 0 0 0,-8 1 763 0 0,1 1 0 0 0,-1-1 0 0 0,0 1 0 0 0,1 1 0 0 0,-1 0 1 0 0,0 0-1 0 0,0 1 0 0 0,11 2 0 0 0,-19-3-788 0 0,1 0 1 0 0,0-1-1 0 0,0 1 1 0 0,0 0-1 0 0,0-1 1 0 0,0 1-1 0 0,-1 0 1 0 0,1 0-1 0 0,0 0 0 0 0,-1 0 1 0 0,1 0-1 0 0,0 0 1 0 0,-1 0-1 0 0,1 0 1 0 0,-1 0-1 0 0,0 0 1 0 0,1 0-1 0 0,-1 0 0 0 0,0 0 1 0 0,1 2-1 0 0,0 21 630 0 0,-3-18-642 0 0,1 0-1 0 0,-1 0 0 0 0,0-1 1 0 0,0 1-1 0 0,0 0 0 0 0,-1-1 1 0 0,0 1-1 0 0,0-1 0 0 0,-5 7 1 0 0,-5 4 142 0 0,-20 21-1 0 0,-71 58 53 0 0,43-42-211 0 0,14-11-123 0 0,-1-3 0 0 0,-79 49 0 0 0,78-57-83 0 0,26-15-10 0 0,-1-2 0 0 0,-1 0-1 0 0,-35 14 1 0 0,39-20 47 0 0,-4 1-22 0 0,0-1 0 0 0,-32 6-1 0 0,55-14 165 0 0,24 11 220 0 0,-11-8-181 0 0,1-1 0 0 0,-1 0 0 0 0,0-1 0 0 0,1-1 1 0 0,12 0-1 0 0,59-8 340 0 0,-44 4-259 0 0,120-22 466 0 0,-19 2-155 0 0,-97 19-323 0 0,1-2 0 0 0,1 3 0 0 0,49 1 0 0 0,-63 8-286 0 0,-29-4 11 0 0,-3 2-473 0 0,0-1 433 0 0,0 0 0 0 0,0 1 0 0 0,0-1 0 0 0,-1 0-1 0 0,1 0 1 0 0,0 1 0 0 0,-1-1 0 0 0,0 0 0 0 0,0-1 0 0 0,1 1 0 0 0,-5 3 0 0 0,-1 0-969 0 0,-1 0 1 0 0,-13 7 0 0 0,-16 5-1156 0 0,5-3-22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00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55 3679 0 0,'0'0'167'0'0,"-2"0"-7"0"0,-17 0 13691 0 0,21-1-12147 0 0,249-27 4046 0 0,131 7-2974 0 0,-219 17-2763 0 0,-161 4-515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0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13359 0 0,'0'0'8489'0'0,"0"3"-7602"0"0,1 18-40 0 0,0 1-1 0 0,6 27 1 0 0,-7-47-907 0 0,3 7-83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0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201 115 11743 0 0,'-2'1'539'0'0,"-71"45"7842"0"0,75-45-7869 0 0,5 0-332 0 0,0 0 0 0 0,-1 0-1 0 0,1-1 1 0 0,-1 0 0 0 0,1-1-1 0 0,0 1 1 0 0,10-3 0 0 0,50-15 531 0 0,-55 14-637 0 0,145-49 319 0 0,92-25 499 0 0,-199 70-472 0 0,-49 8-414 0 0,-1 1 0 0 0,1-1 1 0 0,-1 1-1 0 0,1-1 0 0 0,-1 0 0 0 0,0 1 0 0 0,1-1 0 0 0,-1 1 1 0 0,0 0-1 0 0,1-1 0 0 0,-1 1 0 0 0,0-1 0 0 0,0 1 0 0 0,1-1 0 0 0,-1 1 1 0 0,0 0-1 0 0,0-1 0 0 0,0 1 0 0 0,0 0 0 0 0,0-1 0 0 0,0 2 1 0 0,0-2-7 0 0,0 4 0 0 0,0 0 0 0 0,0 0 0 0 0,0 0 0 0 0,-1 0 0 0 0,0 0 0 0 0,0 0 0 0 0,0 0 0 0 0,0 0 0 0 0,0-1 0 0 0,-1 1 0 0 0,0 0 0 0 0,-2 3 0 0 0,-5 9 0 0 0,-14 18 0 0 0,17-26 0 0 0,-13 17-4 0 0,-1-1 1 0 0,-2-1-1 0 0,0-1 0 0 0,-30 24 1 0 0,-108 68-52 0 0,113-82 32 0 0,-90 46-371 0 0,93-56 249 0 0,-64 44 0 0 0,60-32 74 0 0,46-33 43 0 0,4 1 46 0 0,0-1-1 0 0,0 0 0 0 0,-1 1 1 0 0,1-1-1 0 0,0 0 0 0 0,0 0 1 0 0,0 0-1 0 0,0-1 0 0 0,3 2 1 0 0,-3-1 6 0 0,8 1 45 0 0,-1 1 0 0 0,1-2 0 0 0,-1 1 0 0 0,1-1 0 0 0,12-1 0 0 0,6 2 62 0 0,134 2 511 0 0,-62-4-357 0 0,73-8-113 0 0,-87 1-127 0 0,-40 3-104 0 0,-44 4-237 0 0,0-1-1002 0 0,8-4-1855 0 0,-1 0 1327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0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26 4607 0 0,'60'-14'593'0'0,"-38"9"2563"0"0,0 2 0 0 0,0 1 0 0 0,0 0 0 0 0,32 3 1 0 0,-42 0 82 0 0,-14 2-3068 0 0,-1 2-144 0 0,0-1-1 0 0,-1 1 1 0 0,0-1 0 0 0,0 0-1 0 0,0 0 1 0 0,0-1 0 0 0,-1 1-1 0 0,1-1 1 0 0,-1 0 0 0 0,0 0-1 0 0,0 0 1 0 0,-6 1-1 0 0,-13 6 8 0 0,-36 9-1 0 0,25-9 35 0 0,-252 68 27 0 0,264-72-95 0 0,-129 24-104 0 0,122-26-44 0 0,-1-2-1 0 0,1-1 1 0 0,-32-2 0 0 0,51 0 42 0 0,0-1 1 0 0,0 0 0 0 0,0-1-1 0 0,1 0 1 0 0,-1 0-1 0 0,-12-7 1 0 0,19 8 58 0 0,0 0-1 0 0,0 0 1 0 0,1 0-1 0 0,-1 0 1 0 0,1-1-1 0 0,0 1 1 0 0,-1-1 0 0 0,1 0-1 0 0,0 0 1 0 0,1 0-1 0 0,-1 0 1 0 0,0-1-1 0 0,1 1 1 0 0,0-1-1 0 0,0 0 1 0 0,0 1-1 0 0,0-1 1 0 0,1 0 0 0 0,-2-5-1 0 0,2 7 18 0 0,1 0 0 0 0,0 0 1 0 0,0 0-1 0 0,0 0 0 0 0,0 1 0 0 0,0-1 0 0 0,0 0 0 0 0,1 0 0 0 0,-1 0 0 0 0,1 0 0 0 0,-1 1 1 0 0,1-1-1 0 0,-1 0 0 0 0,1 1 0 0 0,0-1 0 0 0,0 0 0 0 0,2-2 0 0 0,-1 1-1 0 0,1 1 0 0 0,-1-1 0 0 0,1 1 0 0 0,-1 0 0 0 0,1 0-1 0 0,0 0 1 0 0,0 0 0 0 0,0 1 0 0 0,3-3 0 0 0,1 2 11 0 0,1-1-1 0 0,-1 1 1 0 0,0 0 0 0 0,0 0-1 0 0,1 1 1 0 0,-1 0 0 0 0,1 1-1 0 0,8-1 1 0 0,-11 1 22 0 0,-3 0 4 0 0,-1-1 0 0 0,1 1 1 0 0,0 0-1 0 0,-1 0 0 0 0,1 0 1 0 0,-1 1-1 0 0,1-1 0 0 0,0 0 1 0 0,-1 1-1 0 0,1-1 0 0 0,-1 1 1 0 0,3 0-1 0 0,-3 0 21 0 0,1-1 0 0 0,-1 1-1 0 0,0 0 1 0 0,0 0 0 0 0,0-1 0 0 0,0 1-1 0 0,0 0 1 0 0,1 0 0 0 0,-2 0 0 0 0,1 0-1 0 0,0 0 1 0 0,0 0 0 0 0,0 0 0 0 0,0 1-1 0 0,-1-1 1 0 0,1 0 0 0 0,0 0 0 0 0,-1 1-1 0 0,1-1 1 0 0,-1 0 0 0 0,0 1-1 0 0,1-1 1 0 0,-1 0 0 0 0,0 1 0 0 0,0-1-1 0 0,0 0 1 0 0,0 1 0 0 0,0-1 0 0 0,0 1-1 0 0,-1 2 1 0 0,0 4 85 0 0,0 0 0 0 0,-1 1 0 0 0,-4 14 0 0 0,4-16-57 0 0,-1 0-1 0 0,1 0 0 0 0,-1-1 0 0 0,0 1 0 0 0,-1-1 0 0 0,1 0 0 0 0,-1 0 0 0 0,0 0 0 0 0,-1 0 0 0 0,0-1 0 0 0,0 1 0 0 0,-8 6 0 0 0,9-8-24 0 0,-1 0-1 0 0,1 1 1 0 0,0 0-1 0 0,0-1 1 0 0,-3 7-1 0 0,3-5-7 0 0,0 1-1 0 0,-1-1 0 0 0,-6 6 1 0 0,-18 12 80 0 0,0-1 0 0 0,-1-1 0 0 0,-2-2 0 0 0,-41 21 0 0 0,52-32-23 0 0,33 0-19 0 0,-6-5-93 0 0,1-1-1 0 0,0 0 1 0 0,0 0-1 0 0,0-1 1 0 0,0 0-1 0 0,0 0 1 0 0,0-1-1 0 0,1 0 1 0 0,8 1 0 0 0,11-2-239 0 0,32-3 1 0 0,-28 1 155 0 0,229-15-827 0 0,-211 16 1045 0 0,0 3 0 0 0,0 1 0 0 0,55 12 0 0 0,-86-10 76 0 0,0 0 0 0 0,0 1 0 0 0,-1 1 1 0 0,0 1-1 0 0,0 0 0 0 0,31 22 0 0 0,-43-27-135 0 0,-1 1-1 0 0,0 0 1 0 0,1-1 0 0 0,-1 2 0 0 0,0-1-1 0 0,-1 0 1 0 0,1 1 0 0 0,-1 0 0 0 0,0 0-1 0 0,0 0 1 0 0,0 0 0 0 0,3 9 0 0 0,-5-11-32 0 0,0 0 0 0 0,0 1-1 0 0,-1-1 1 0 0,1 0 0 0 0,-1 0 0 0 0,0 0 0 0 0,1 0 0 0 0,-1 1 0 0 0,-1-1 0 0 0,1 0-1 0 0,0 0 1 0 0,-1 0 0 0 0,0 0 0 0 0,1 0 0 0 0,-1 0 0 0 0,-1 0 0 0 0,1 0 0 0 0,0 0 0 0 0,-1 0-1 0 0,1 0 1 0 0,-1-1 0 0 0,0 1 0 0 0,0 0 0 0 0,-3 2 0 0 0,-5 4 15 0 0,0 0 0 0 0,-1-1 1 0 0,0 0-1 0 0,-14 8 0 0 0,-52 21 39 0 0,42-20-20 0 0,-38 15-7 0 0,-84 26 0 0 0,129-49-99 0 0,-1-2 0 0 0,-54 7 0 0 0,78-14 46 0 0,0 1-1 0 0,-1-2 0 0 0,1 1 0 0 0,0 0 0 0 0,0-1 0 0 0,0 0 0 0 0,-1 0 1 0 0,1-1-1 0 0,0 1 0 0 0,0-1 0 0 0,1 0 0 0 0,-9-5 0 0 0,11 6 14 0 0,0-1 0 0 0,0 1 0 0 0,1 0 0 0 0,-1-1 0 0 0,0 1 0 0 0,1-1 0 0 0,-1 0 0 0 0,1 0 0 0 0,-1 1 0 0 0,1-1 1 0 0,0 0-1 0 0,0 0 0 0 0,0 0 0 0 0,0-1 0 0 0,0 1 0 0 0,0 0 0 0 0,0 0 0 0 0,1 0 0 0 0,-1-1 0 0 0,1 1 0 0 0,0 0 0 0 0,0-1 0 0 0,-1 1 0 0 0,1 0 0 0 0,1 0 0 0 0,-1-1 0 0 0,0 1 0 0 0,1 0 0 0 0,0-5 0 0 0,1 3-21 0 0,0-1-1 0 0,1 1 1 0 0,-1-1 0 0 0,1 1-1 0 0,-1 0 1 0 0,1 0 0 0 0,1 0 0 0 0,-1 0-1 0 0,0 1 1 0 0,1-1 0 0 0,0 1-1 0 0,0 0 1 0 0,0 0 0 0 0,0 0-1 0 0,5-2 1 0 0,10-5-1088 0 0,0 2 0 0 0,27-9 0 0 0,-27 10-617 0 0,14-6-5510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02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11831 0 0,'0'0'1952'0'0,"1"2"-1652"0"0,5 14 367 0 0,0-1 0 0 0,1 0 1 0 0,10 16-1 0 0,1 1-42 0 0,6 12 322 0 0,59 78 1 0 0,43 32 217 0 0,2 2 53 0 0,-104-123-948 0 0,-1 1 1 0 0,-2 0-1 0 0,-1 2 0 0 0,-1 1 0 0 0,25 75 1 0 0,-37-90-149 0 0,-1 0 1 0 0,-2 1 0 0 0,0-1-1 0 0,-1 1 1 0 0,-1 0 0 0 0,-1 0-1 0 0,-2 0 1 0 0,0 0 0 0 0,-1 0-1 0 0,-1 0 1 0 0,-2 0-1 0 0,-6 22 1 0 0,1-17 28 0 0,-1 0 0 0 0,-2-1 0 0 0,0-1 0 0 0,-2 0-1 0 0,-1 0 1 0 0,-1-2 0 0 0,-24 28 0 0 0,3-12-74 0 0,-1-1 1 0 0,-1-2-1 0 0,-47 33 0 0 0,21-18-468 0 0,-14 12-719 0 0,69-57 599 0 0,1 2 0 0 0,1-1 0 0 0,-1 1-1 0 0,-14 20 1 0 0,16-18-1032 0 0,0 0-1 0 0,-7 17 0 0 0,10-19-324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0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65 9327 0 0,'-2'1'430'0'0,"-58"13"11036"0"0,71-20-10299 0 0,3-1-795 0 0,0 1 0 0 0,0 1 0 0 0,0 0 0 0 0,1 1 0 0 0,27-4 0 0 0,78-2 153 0 0,-71 8-773 0 0,98-5 176 0 0,-50-4-4600 0 0,-78 7-473 0 0,-1-1-1346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0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14191 0 0,'0'0'4490'0'0,"2"1"-3484"0"0,16 0-9 0 0,-1 0 0 0 0,32-3 0 0 0,-18 1-489 0 0,165-9 1410 0 0,-82 3-1500 0 0,0-3-333 0 0,44-2-2205 0 0,-138 12 576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0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8287 0 0,'0'0'4088'0'0,"0"2"-2317"0"0,-3 8-1234 0 0,0-1 0 0 0,-1 1 0 0 0,0-1 0 0 0,0 0 0 0 0,-7 11 1 0 0,-8 15-2 0 0,-58 175 1233 0 0,18 7-1215 0 0,27-97-305 0 0,-46 102-68 0 0,66-194-289 0 0,-1-2 0 0 0,-33 48 0 0 0,13-22-1441 0 0,32-50 47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0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12263 0 0,'0'0'2182'0'0,"3"-1"-1238"0"0,41-16 1588 0 0,59-15 0 0 0,51-4-355 0 0,-61 15-1296 0 0,33 1-380 0 0,-101 16-483 0 0,19 1-430 0 0,47 1 1 0 0,-61 2-839 0 0,-7 0-428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0:3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4343 0 0,'0'0'2339'0'0,"11"-4"250"0"0,-4 3-2306 0 0,-5 0-23 0 0,0 1-11 0 0,23-5 1470 0 0,-23 5-950 0 0,8 0 445 0 0,-6 2-1035 0 0,0-1 1 0 0,0 0-1 0 0,0 0 1 0 0,0 0-1 0 0,1-1 1 0 0,-1 0-1 0 0,0 0 1 0 0,0 0-1 0 0,0 0 1 0 0,1 0-1 0 0,-1-1 1 0 0,0 0-1 0 0,7-2 1 0 0,9-1 172 0 0,21-2 1 0 0,-25 6-353 0 0,0 1 0 0 0,-12-2 0 0 0,14 1 0 0 0,10 1 258 0 0,37-3 0 0 0,-7-1-66 0 0,-48 3-81 0 0,-1-1 0 0 0,18-3-1 0 0,-17 2-24 0 0,0 0-1 0 0,0 1 0 0 0,0 0 1 0 0,0 1-1 0 0,14 1 0 0 0,-2 3-31 0 0,12 0-44 0 0,-17-4 2 0 0,0 0-1 0 0,0-1 0 0 0,-1-1 0 0 0,30-7 1 0 0,-14 2 6 0 0,-24 6-12 0 0,8-2 5 0 0,0 1 1 0 0,-1 1 0 0 0,31 1 0 0 0,-43-1-12 0 0,12 3 0 0 0,-1 0 0 0 0,-7-1 0 0 0,-5-1 0 0 0,1 0 0 0 0,-1 0 0 0 0,0 0 0 0 0,1 1 0 0 0,-1-1 0 0 0,0 1 0 0 0,1 0 0 0 0,2 1 0 0 0,1 1 0 0 0,-4-2 0 0 0,0 0 0 0 0,1 0 0 0 0,-1 0 0 0 0,0 0 0 0 0,1 0 0 0 0,-1-1 0 0 0,1 1 0 0 0,-1-1 0 0 0,3 0 0 0 0,25 3 0 0 0,0-1 0 0 0,0-2 0 0 0,46-5 0 0 0,-12 0 11 0 0,-19 4 16 0 0,59 4-1 0 0,-90-2-26 0 0,27 1 0 0 0,-12-1 0 0 0,-1-2 0 0 0,43-7 0 0 0,-53 5 0 0 0,0 2 0 0 0,1 0 0 0 0,30 3 0 0 0,1 0 0 0 0,92 2 54 0 0,-55-3-43 0 0,34 3-12 0 0,-86-2 1 0 0,0-1 0 0 0,0-3 0 0 0,45-6 0 0 0,-46 3 0 0 0,0 2 0 0 0,0 1 0 0 0,55 5 0 0 0,-27 6-15 0 0,-27-3-10 0 0,62 2 1 0 0,-14-11 24 0 0,101-19 0 0 0,-165 21 0 0 0,1 0 0 0 0,0 1 0 0 0,37 6 0 0 0,-4-1 0 0 0,3-5 24 0 0,-38-1-11 0 0,0 1 1 0 0,28 3-1 0 0,-17 0-13 0 0,0-1 0 0 0,44-3 0 0 0,1 0 0 0 0,26 1 0 0 0,11 0 0 0 0,-82 2 0 0 0,32 5 0 0 0,-35-3-17 0 0,0-2-1 0 0,0 0 0 0 0,1-2 1 0 0,30-4-1 0 0,19-5 18 0 0,43-2 0 0 0,-68 5 0 0 0,78 1 0 0 0,13 2-95 0 0,-121 1 84 0 0,23 2-52 0 0,66 8 0 0 0,-61-3 71 0 0,382 2-18 0 0,-70 6-52 0 0,-228-8 62 0 0,-66-4 0 0 0,95-1 0 0 0,-64-1 0 0 0,-70 1 0 0 0,235-3 0 0 0,-148 2 0 0 0,48-3 0 0 0,97-13 0 0 0,-90 22 0 0 0,-96-2 0 0 0,366-11 0 0 0,-216 6 64 0 0,-127 11-64 0 0,-21-2 0 0 0,272-3 0 0 0,-138-11 64 0 0,-24 12-64 0 0,107-3 0 0 0,-177-12 45 0 0,57-2 111 0 0,-125 11-96 0 0,75 8-1 0 0,-67-3-9 0 0,79-4 0 0 0,-8-1-22 0 0,-98 1-28 0 0,31-4 0 0 0,15-1 0 0 0,-44 5 39 0 0,-8-1-17 0 0,-1 1 0 0 0,1 1 1 0 0,32 7-1 0 0,-29-4-23 0 0,47 3 1 0 0,-28-4 55 0 0,18-1 131 0 0,114-9 1 0 0,-115 2-62 0 0,-1 2-1 0 0,64 7 0 0 0,-89 0-119 0 0,84 4 44 0 0,-69-8-36 0 0,203 7 48 0 0,-95-3-61 0 0,-129-4 0 0 0,-14-1 10 0 0,0-1 0 0 0,1 0 0 0 0,-1-1-1 0 0,18-6 1 0 0,11-2 168 0 0,25-2 270 0 0,-68 12-437 0 0,-1 0-7 0 0,1 1 1 0 0,-1 0-1 0 0,0-1 1 0 0,0 1 0 0 0,0 0-1 0 0,0 0 1 0 0,0 0 0 0 0,0 0-1 0 0,0 0 1 0 0,0 0-1 0 0,0 0 1 0 0,0 0 0 0 0,0 1-1 0 0,2-1 1 0 0,36 7 72 0 0,-36-8-77 0 0,8 3 0 0 0,4 1 0 0 0,6-1 0 0 0,37 1 0 0 0,-12-1 0 0 0,-7-1 0 0 0,61-7 0 0 0,-68 3 0 0 0,-10 0 0 0 0,-19 2 0 0 0,1 2 0 0 0,19 1 0 0 0,-12-2 0 0 0,-10 0-1 0 0,0 0 0 0 0,0 0-1 0 0,1 0 1 0 0,-1 0 0 0 0,0 0 0 0 0,1 1-1 0 0,-1-1 1 0 0,0 0 0 0 0,0 1 0 0 0,1-1-1 0 0,-1 1 1 0 0,0-1 0 0 0,0 1 0 0 0,1 0-1 0 0,0 0-7 0 0,-1 0-1 0 0,0-1 1 0 0,0 1-1 0 0,1-1 1 0 0,-1 1-1 0 0,0-1 1 0 0,1 1-1 0 0,-1-1 1 0 0,1 0-1 0 0,-1 0 1 0 0,0 1-1 0 0,1-1 1 0 0,2-1-1 0 0,7 2 10 0 0,-1-1 0 0 0,1 0 0 0 0,0 0 0 0 0,-1 1 0 0 0,0-2 0 0 0,-1 1 0 0 0,0 2 0 0 0,0 1 0 0 0,0 0 0 0 0,1 0 0 0 0,-2-2-17 0 0,-7-1-67 0 0,6 11-2105 0 0,-3-4 2216 0 0,-4-7-26 0 0,0 1 0 0 0,0-1 0 0 0,0 0 0 0 0,0 0 0 0 0,0 0 1 0 0,0 1-1 0 0,0-1 0 0 0,0 0 0 0 0,1 0 0 0 0,-1 0 0 0 0,0 1 0 0 0,0-1 0 0 0,0 0 0 0 0,0 0 0 0 0,0 0 0 0 0,1 0 0 0 0,-1 0 1 0 0,0 1-1 0 0,0-1 0 0 0,0 0 0 0 0,1 0 0 0 0,-1 0 0 0 0,0 0 0 0 0,0 0 0 0 0,0 0 0 0 0,1 0 0 0 0,-1 0 0 0 0,0 0 0 0 0,0 0 1 0 0,0 0-1 0 0,1 0 0 0 0,14 4 130 0 0,-13-3-271 0 0,5 1-2196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1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1219 82 1375 0 0,'67'-19'-54'0'0,"-4"1"2859"0"0,1 3 4915 0 0,-43 11-6302 0 0,88-21 7852 0 0,-113 25-7400 0 0,-13 0-907 0 0,-28 6-1172 0 0,8 4 257 0 0,1 1-1 0 0,-55 26 1 0 0,-18 7-6 0 0,-122 20-234 0 0,176-53 112 0 0,0-3 0 0 0,-71 2 0 0 0,104-10 19 0 0,0 0 0 0 0,0-2 0 0 0,0 0 1 0 0,-26-7-1 0 0,36 5 36 0 0,0 1 0 0 0,1-1 0 0 0,-1-1 0 0 0,1 0 0 0 0,0-1 0 0 0,1 0 0 0 0,-1 0-1 0 0,1-1 1 0 0,-9-9 0 0 0,-2-3 11 0 0,-78-65-1190 0 0,99 84 1200 0 0,-1 0 0 0 0,1 0 0 0 0,0-1 0 0 0,-1 1 0 0 0,1 0 0 0 0,0 0 0 0 0,0 0 0 0 0,-1-1 0 0 0,1 1 0 0 0,-1 0 0 0 0,1 0 0 0 0,0 0 0 0 0,-1 0 0 0 0,1 0 0 0 0,0 0 0 0 0,-1 0 0 0 0,1 0 0 0 0,0 0 0 0 0,-1 0 0 0 0,1 0 0 0 0,-1 0 0 0 0,1 0 0 0 0,0 0 0 0 0,-1 0 0 0 0,1 0 0 0 0,0 0 0 0 0,-1 0 0 0 0,1 0 0 0 0,-1 1 0 0 0,1-1 0 0 0,0 0 0 0 0,-1 0 0 0 0,1 0 0 0 0,-1 1 0 0 0,0 0-15 0 0,1 0-1 0 0,-1 1 1 0 0,0-1 0 0 0,0 0-1 0 0,1 1 1 0 0,-1-1 0 0 0,1 0-1 0 0,-1 1 1 0 0,0 2-1 0 0,0 2-41 0 0,0 1 0 0 0,1-1-1 0 0,-1 11 1 0 0,3-3 107 0 0,1 1 0 0 0,1-1 0 0 0,0 1 0 0 0,0-1 0 0 0,14 27-1 0 0,-9-20 50 0 0,9 32-1 0 0,-13-38-59 0 0,-2 0-1 0 0,0 0 0 0 0,0 0 1 0 0,-2 0-1 0 0,0 0 1 0 0,0 1-1 0 0,-1-1 0 0 0,-1 0 1 0 0,-4 19-1 0 0,-2-8-17 0 0,-1 0 0 0 0,-1-1 0 0 0,-1 0-1 0 0,-17 31 1 0 0,-63 88 144 0 0,3-24 19 0 0,-41 67 211 0 0,113-162-314 0 0,-15 36 1 0 0,45-62-249 0 0,-4-3-187 0 0,0 0 0 0 0,0 0-1 0 0,0-2 1 0 0,0 1 0 0 0,-1-1-1 0 0,15-12 1 0 0,3-3-1670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1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62 10591 0 0,'-2'1'488'0'0,"-18"7"158"0"0,-1 3 6980 0 0,19-10-7218 0 0,1 1-281 0 0,-1-1 0 0 0,1 0-1 0 0,0 1 1 0 0,-1-1 0 0 0,1 1-1 0 0,0 0 1 0 0,0 0 0 0 0,0-1-1 0 0,0 1 1 0 0,1 0 0 0 0,-1 0-1 0 0,0 0 1 0 0,1 0-1 0 0,-1 0 1 0 0,1 0 0 0 0,0 0-1 0 0,-1 0 1 0 0,1 0 0 0 0,0 0-1 0 0,0 0 1 0 0,1 0 0 0 0,-1 0-1 0 0,0 0 1 0 0,1 0 0 0 0,-1-1-1 0 0,2 5 1 0 0,-1-5-85 0 0,0 0 1 0 0,0 0-1 0 0,0 0 0 0 0,0 0 0 0 0,0 0 0 0 0,0 0 1 0 0,1-1-1 0 0,-1 1 0 0 0,0 0 0 0 0,0-1 1 0 0,1 1-1 0 0,-1-1 0 0 0,0 1 0 0 0,1-1 0 0 0,-1 0 1 0 0,1 1-1 0 0,0-1 0 0 0,2 1 67 0 0,4 0-4 0 0,-1 0 0 0 0,1 0 0 0 0,0 0 0 0 0,-1-1 0 0 0,1 0 0 0 0,0-1 0 0 0,0 1 0 0 0,7-3 0 0 0,64-18 311 0 0,-40 9-307 0 0,322-87 303 0 0,-340 94-682 0 0,27-3-1 0 0,-22 4-663 0 0,-11 6-2850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1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42 9671 0 0,'23'-5'492'0'0,"26"-11"0"0"0,-5 3 1512 0 0,-13 6 6062 0 0,-32 10-7965 0 0,1 0 1 0 0,-1-1-1 0 0,1 1 1 0 0,-1 0-1 0 0,0 0 1 0 0,0-1-1 0 0,0 1 1 0 0,0 0-1 0 0,-1-1 1 0 0,1 1-1 0 0,-1-1 1 0 0,0 1 0 0 0,1-1-1 0 0,-1 0 1 0 0,-3 3-1 0 0,-6 5 36 0 0,-22 16 0 0 0,14-11 95 0 0,-102 78 243 0 0,-42 36 106 0 0,144-113-568 0 0,-5 5 112 0 0,1 1 1 0 0,0 0-1 0 0,-22 31 0 0 0,39-45-95 0 0,1 0-1 0 0,0 0 0 0 0,0 1 0 0 0,1-1 0 0 0,0 1 1 0 0,1 0-1 0 0,0 0 0 0 0,0 0 0 0 0,1 1 0 0 0,0-1 0 0 0,0 1 1 0 0,1-1-1 0 0,1 1 0 0 0,0-1 0 0 0,0 11 0 0 0,2-11-8 0 0,-1 0-1 0 0,1 0 0 0 0,1 0 0 0 0,0-1 0 0 0,0 1 0 0 0,0-1 0 0 0,1 1 0 0 0,1-1 1 0 0,-1-1-1 0 0,1 1 0 0 0,1-1 0 0 0,-1 1 0 0 0,1-2 0 0 0,0 1 0 0 0,1-1 0 0 0,0 0 1 0 0,0 0-1 0 0,0 0 0 0 0,0-1 0 0 0,1 0 0 0 0,12 5 0 0 0,-4-4-587 0 0,-1 0-1 0 0,33 5 1 0 0,7-4-6808 0 0,-23-5 356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1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7 9215 0 0,'0'0'831'0'0,"-2"0"-686"0"0,-39-6 5303 0 0,29 12 3156 0 0,8-2-8480 0 0,2 1 0 0 0,-1-1 1 0 0,0 1-1 0 0,1 0 0 0 0,0 0 0 0 0,0 0 0 0 0,0 0 0 0 0,1 0 1 0 0,0 0-1 0 0,0 1 0 0 0,0-1 0 0 0,1 0 0 0 0,-1 1 0 0 0,1-1 0 0 0,1 0 1 0 0,0 8-1 0 0,-1-11-232 0 0,9 9-258 0 0,-8-9 198 0 0,1 0 1 0 0,-1-1 0 0 0,0 1-1 0 0,0-1 1 0 0,1 1 0 0 0,-1-1-1 0 0,1 0 1 0 0,-1 0 0 0 0,1 0-1 0 0,-1 1 1 0 0,1-1 0 0 0,3 1-1 0 0,7 1-1105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1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157 147 17823 0 0,'-2'0'819'0'0,"2"0"-813"0"0,0-1 0 0 0,0 1 0 0 0,0 0 0 0 0,0 0 0 0 0,0 0 0 0 0,0 0 0 0 0,0 0 0 0 0,0 0 0 0 0,0 0 0 0 0,0 0 0 0 0,0 0 0 0 0,0 0 0 0 0,0 0 0 0 0,0 0 0 0 0,0 0 0 0 0,0 0 0 0 0,0 0 0 0 0,0 0 1 0 0,0 0-1 0 0,0-1 0 0 0,0 1 0 0 0,0 0 0 0 0,0 0 0 0 0,0 0 0 0 0,0 0 0 0 0,0 0 0 0 0,0 0 0 0 0,0 0 0 0 0,0 0 0 0 0,0 0 0 0 0,0 0 0 0 0,0 0 0 0 0,0 0 0 0 0,0 0 0 0 0,0 0 0 0 0,0 0 0 0 0,0 0 0 0 0,0 0 0 0 0,0 0 0 0 0,0 0 0 0 0,0 0 0 0 0,0 0 0 0 0,-1 0 0 0 0,1 0 0 0 0,0 0 0 0 0,0 0 0 0 0,0 0 0 0 0,0 0 1 0 0,0 0-1 0 0,0 0 0 0 0,0 0 0 0 0,-12-3 525 0 0,-4 0-168 0 0,6 1 2461 0 0,11 0-2380 0 0,7-4-273 0 0,1-1-1 0 0,0 2 1 0 0,0-1 0 0 0,1 1 0 0 0,-1 1-1 0 0,14-5 1 0 0,-10 3-85 0 0,48-16 172 0 0,98-22 0 0 0,-130 37-174 0 0,-15 3 30 0 0,0 1 1 0 0,1 0-1 0 0,-1 1 0 0 0,1 1 1 0 0,-1 0-1 0 0,1 1 0 0 0,18 2 1 0 0,-31-1-27 0 0,-2 1-7 0 0,0 6-66 0 0,-1-1 0 0 0,-1 0-1 0 0,1 0 1 0 0,-1 0 0 0 0,-1 0 0 0 0,1 0-1 0 0,-1 0 1 0 0,0 0 0 0 0,-1-1-1 0 0,0 1 1 0 0,0-1 0 0 0,0 0 0 0 0,0 0-1 0 0,-7 5 1 0 0,-6 7 29 0 0,0-1 0 0 0,-1-1-1 0 0,-22 15 1 0 0,-16 9-71 0 0,-168 132-245 0 0,127-90 155 0 0,71-60 117 0 0,17-14 0 0 0,0 0 0 0 0,1 0 0 0 0,-9 10 0 0 0,11-8 0 0 0,6-9 0 0 0,0-1 0 0 0,0 1 0 0 0,0-1 0 0 0,0 1 0 0 0,0-1 0 0 0,0 1 0 0 0,0-1 0 0 0,0 1 0 0 0,0-1 0 0 0,1 1 0 0 0,-1-1 0 0 0,0 0 0 0 0,0 1 0 0 0,0-1 0 0 0,0 1 0 0 0,1-1 0 0 0,-1 1 0 0 0,0-1 0 0 0,0 0 0 0 0,1 1 0 0 0,-1 0 0 0 0,3 1 1 0 0,0-1-1 0 0,0 1 1 0 0,0 0-1 0 0,0-1 1 0 0,0 0-1 0 0,1 1 1 0 0,-1-1 0 0 0,0-1-1 0 0,0 1 1 0 0,1 0-1 0 0,-1-1 1 0 0,5 1-1 0 0,43-1 70 0 0,83-18 345 0 0,6-1 181 0 0,-106 17-449 0 0,-9 0-116 0 0,24 2-1 0 0,25-4-327 0 0,-72 4-6 0 0,9 2-489 0 0,-4 0-1105 0 0,3-2-1919 0 0,1-2-3751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1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696 100 9215 0 0,'49'-18'475'0'0,"54"-12"0"0"0,-33 11 1946 0 0,-41 10-33 0 0,0 2 1 0 0,1 1-1 0 0,0 1 1 0 0,37-1-1 0 0,-64 6-1150 0 0,-5 3-1066 0 0,-3 3-120 0 0,0 0 0 0 0,0-1 0 0 0,0 1 0 0 0,-1-1 0 0 0,0 0 1 0 0,0-1-1 0 0,-1 1 0 0 0,1-1 0 0 0,-8 3 0 0 0,-69 29 218 0 0,70-30-235 0 0,-54 18-80 0 0,-2-3-1 0 0,0-3 0 0 0,0-3 0 0 0,-114 10 0 0 0,151-23-188 0 0,-53-3 0 0 0,72 0 125 0 0,0 0-1 0 0,1-1 1 0 0,0-1-1 0 0,0 0 1 0 0,-1 0-1 0 0,2-1 1 0 0,-16-8-1 0 0,22 9 42 0 0,1 0-1 0 0,-1 0 1 0 0,1-1-1 0 0,0 1 1 0 0,0-1-1 0 0,0 0 1 0 0,1 0 0 0 0,-4-5-1 0 0,6 7-59 0 0,0 2 94 0 0,1-1 0 0 0,0 1 0 0 0,0 0 0 0 0,0-1 0 0 0,0 1 0 0 0,0 0 1 0 0,0-1-1 0 0,0 1 0 0 0,-1-1 0 0 0,1 1 0 0 0,0 0 0 0 0,0-1 0 0 0,-1 1 0 0 0,1 0 0 0 0,0 0 0 0 0,0-1 0 0 0,-1 1 0 0 0,1 0 0 0 0,0 0 0 0 0,-1-1 0 0 0,1 1 0 0 0,0 0 0 0 0,-1 0 0 0 0,-1 0 7 0 0,-1 2 0 0 0,-6 10-69 0 0,-15 25 375 0 0,-2-1 0 0 0,-49 50 0 0 0,59-68-149 0 0,8-10-25 0 0,1 0 1 0 0,-2 0 0 0 0,-12 10-1 0 0,19-17-41 0 0,1 0-11 0 0,-3 3-30 0 0,3-3 36 0 0,94 6-6 0 0,-19-8-250 0 0,111 4-103 0 0,-156 0 345 0 0,0 1-1 0 0,1 1 1 0 0,-2 2 0 0 0,1 0 0 0 0,-1 2 0 0 0,0 2 0 0 0,42 21-1 0 0,-53-20 90 0 0,1 0-1 0 0,22 22 0 0 0,-14-11 50 0 0,-23-21-156 0 0,-1 0 0 0 0,0 0-1 0 0,0 0 1 0 0,1 0 0 0 0,-1 1-1 0 0,-1-1 1 0 0,1 1 0 0 0,0-1-1 0 0,0 1 1 0 0,-1 0 0 0 0,0 0 0 0 0,0 0-1 0 0,1 0 1 0 0,-2 0 0 0 0,1 0-1 0 0,0 0 1 0 0,-1 0 0 0 0,1 5 0 0 0,-1-5 2 0 0,0 0 1 0 0,-1 0 0 0 0,0 0 0 0 0,1-1 0 0 0,-1 1 0 0 0,0 0 0 0 0,0-1 0 0 0,0 1 0 0 0,-1-1 0 0 0,1 1 0 0 0,-1-1 0 0 0,1 1 0 0 0,-1-1 0 0 0,0 0 0 0 0,0 0-1 0 0,0 0 1 0 0,0 0 0 0 0,0 0 0 0 0,0-1 0 0 0,-5 4 0 0 0,-13 7 5 0 0,0-2 0 0 0,-1 0 0 0 0,-37 13-1 0 0,-70 12 122 0 0,35-10-107 0 0,-65 13-76 0 0,156-38-109 0 0,14-8-1776 0 0,0 1 1159 0 0,0 1-1 0 0,16-5 1 0 0,-12 4-257 0 0,14-5-901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1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23 13039 0 0,'-10'-7'388'0'0,"7"5"-156"0"0,0 1 1 0 0,-1-1-1 0 0,1 0 0 0 0,0 1 1 0 0,0-1-1 0 0,-1 1 1 0 0,1 0-1 0 0,-1 0 0 0 0,1 0 1 0 0,-1 1-1 0 0,1-1 0 0 0,-1 1 1 0 0,1 0-1 0 0,-5 0 1 0 0,2 14 1179 0 0,5-7-1246 0 0,0-1 0 0 0,0 1 0 0 0,1 0 0 0 0,-1 0 0 0 0,1 0 0 0 0,1 0 0 0 0,0-1 0 0 0,0 1 0 0 0,0 0 0 0 0,0 0 1 0 0,6 12-1 0 0,1 1 178 0 0,0-1 1 0 0,18 28-1 0 0,-6-15-21 0 0,2-1 0 0 0,31 35-1 0 0,58 51 437 0 0,-31-33-186 0 0,-54-57-168 0 0,-1 2-1 0 0,-2 1 0 0 0,36 59 1 0 0,-53-77-305 0 0,0 0 1 0 0,0 1 0 0 0,-1 0-1 0 0,-1 0 1 0 0,0 0 0 0 0,-1 1-1 0 0,0-1 1 0 0,-1 1 0 0 0,-1 0-1 0 0,0-1 1 0 0,-1 1-1 0 0,0 0 1 0 0,-4 26 0 0 0,-1-24-87 0 0,1 1 1 0 0,-2-1 0 0 0,0-1-1 0 0,-1 1 1 0 0,-1-1 0 0 0,0 0-1 0 0,-1-1 1 0 0,0 0 0 0 0,-1 0-1 0 0,-1-1 1 0 0,-22 21 0 0 0,-12 7 41 0 0,-96 65 1 0 0,129-97-57 0 0,-167 125-472 0 0,173-128 138 0 0,-1 0 0 0 0,1 1 0 0 0,0 0 0 0 0,1 0 0 0 0,-10 15 0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1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83 4143 0 0,'0'0'191'0'0,"-3"0"-11"0"0,-28 9 1961 0 0,0 1 13952 0 0,34-10-15647 0 0,18 2-56 0 0,1-1-1 0 0,-1-1 1 0 0,1-1 0 0 0,32-6 0 0 0,87-25 543 0 0,-123 28-851 0 0,-9 2-31 0 0,210-47 276 0 0,-191 45-664 0 0,36-1 0 0 0,-24 5-4644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1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10135 0 0,'0'0'11436'0'0,"2"-1"-10763"0"0,6 1-407 0 0,0-1 0 0 0,1 1 0 0 0,-1 1-1 0 0,0-1 1 0 0,0 1 0 0 0,0 1 0 0 0,0 0-1 0 0,10 3 1 0 0,24 5 321 0 0,-9-7-168 0 0,-1 0 1 0 0,62-4-1 0 0,64-17-508 0 0,-136 15-93 0 0,48-10-2815 0 0,-43 7-2303 0 0,6 0-2414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1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13759 0 0,'0'0'1247'0'0,"-1"1"-1023"0"0,-5 3-42 0 0,1 1 0 0 0,1-1 0 0 0,-1 1 0 0 0,1 1 0 0 0,-1-1 1 0 0,2 1-1 0 0,-7 11 0 0 0,-19 49 2695 0 0,8-17-1755 0 0,-54 120 88 0 0,-16 31-27 0 0,48-117-1144 0 0,-36 77-106 0 0,78-157 12 0 0,-18 46-1086 0 0,17-44 727 0 0,1 0 1 0 0,0 0-1 0 0,0 0 0 0 0,0 0 1 0 0,1 1-1 0 0,-1-1 1 0 0,2 10-1 0 0,3-3-1381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0:3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1839 0 0,'0'0'83'0'0,"-8"5"292"0"0,5-3 757 0 0,-1-1 1 0 0,1 1-1 0 0,0 0 1 0 0,-1 1-1 0 0,1-1 1 0 0,-4 4-1 0 0,6-4-990 0 0,-1 0 0 0 0,0 0 0 0 0,1-1 0 0 0,-1 1 1 0 0,1 0-1 0 0,0 1 0 0 0,0-1 0 0 0,0 0 0 0 0,0 0 0 0 0,0 0 0 0 0,0 1 0 0 0,0-1 0 0 0,1 1 0 0 0,-1-1 0 0 0,1 0 0 0 0,0 4 0 0 0,0-4 352 0 0,2 10 116 0 0,11 5 447 0 0,-10-14-1014 0 0,-1 0-1 0 0,0-1 1 0 0,1 1-1 0 0,-1 0 1 0 0,0 1-1 0 0,-1-1 1 0 0,1 0-1 0 0,-1 1 1 0 0,1-1-1 0 0,-1 1 0 0 0,2 6 1 0 0,-3 10 43 0 0,0 1 0 0 0,-1-1 1 0 0,-5 28-1 0 0,4-37-54 0 0,-29 263 286 0 0,27-210-262 0 0,3-1-1 0 0,10 87 0 0 0,30 64 1112 0 0,-35-196-1058 0 0,-3-16-90 0 0,-1 1-1 0 0,1 0 1 0 0,0-1-1 0 0,0 1 1 0 0,0-1-1 0 0,0 0 1 0 0,1 1 0 0 0,-1-1-1 0 0,1 0 1 0 0,-1 0-1 0 0,3 3 1 0 0,2 2 51 0 0,-1 0-1 0 0,8 14 1 0 0,-11-18-69 0 0,-1 0 3 0 0,1-1 1 0 0,-1 1-1 0 0,0-1 0 0 0,0 0 0 0 0,0 1 0 0 0,0 0 0 0 0,-1-1 1 0 0,1 1-1 0 0,-1 0 0 0 0,0-1 0 0 0,1 1 0 0 0,-1 0 0 0 0,0-1 0 0 0,0 1 1 0 0,-1 0-1 0 0,1-1 0 0 0,-1 1 0 0 0,0 3 0 0 0,0 0 6 0 0,0-2 0 0 0,1-1 0 0 0,-1 0 0 0 0,0 1 0 0 0,0-1 0 0 0,0 0 0 0 0,-1 1-1 0 0,1-1 1 0 0,-1 0 0 0 0,1 0 0 0 0,-1 0 0 0 0,0 0 0 0 0,-5 4 0 0 0,7-6 10 0 0,-5 5-150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1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20127 0 0,'0'0'1825'0'0,"3"0"-1391"0"0,47-9 1401 0 0,71-22 0 0 0,-41 9-1172 0 0,-35 10-382 0 0,81-20 215 0 0,143-18 0 0 0,-249 48-568 0 0,23 0 0 0 0,-12 5-1867 0 0,-26-2 460 0 0,0 0 0 0 0,-1 1 0 0 0,1-1 0 0 0,5 3 0 0 0,2 4-6508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1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1775 51 4607 0 0,'12'-5'219'0'0,"0"-1"-1"0"0,0 0 0 0 0,15-12 12649 0 0,-29 18-12178 0 0,-4-2-424 0 0,-1 1 0 0 0,1 0 1 0 0,0 0-1 0 0,-1 1 0 0 0,1 0 0 0 0,0 0 0 0 0,-1 1 1 0 0,1-1-1 0 0,0 1 0 0 0,-8 2 0 0 0,-12 2 14 0 0,-209 40-17 0 0,3 20 53 0 0,-145 31-27 0 0,181-68-368 0 0,155-24 53 0 0,0-3 1 0 0,-74-6-1 0 0,103 3-18 0 0,0 0-1 0 0,1 0 1 0 0,-21-8-1 0 0,26 8 24 0 0,0-1-1 0 0,0 0 1 0 0,0 0-1 0 0,0-1 0 0 0,1 1 1 0 0,0-1-1 0 0,-1 0 0 0 0,-5-7 1 0 0,9 9 15 0 0,1 0 0 0 0,-1 0-1 0 0,1 0 1 0 0,0-1 0 0 0,-1 1 0 0 0,1 0 0 0 0,0-1 0 0 0,1 1-1 0 0,-1 0 1 0 0,0-1 0 0 0,1 1 0 0 0,-1-1 0 0 0,1 1 0 0 0,0-1-1 0 0,0 1 1 0 0,0-1 0 0 0,0 1 0 0 0,0-1 0 0 0,1 0 0 0 0,-1 1 0 0 0,1 0-1 0 0,-1-1 1 0 0,1 1 0 0 0,0-1 0 0 0,0 1 0 0 0,0 0 0 0 0,0-1-1 0 0,2-2 1 0 0,3-4-4 0 0,0 1 0 0 0,0-1 0 0 0,1 1 0 0 0,0 0-1 0 0,12-10 1 0 0,-9 9-2 0 0,2 0 0 0 0,-1 1 0 0 0,1 0-1 0 0,0 1 1 0 0,14-6 0 0 0,-21 10 9 0 0,1 0 0 0 0,0 1 0 0 0,0 0 0 0 0,-1 1 0 0 0,1-1 0 0 0,0 1 0 0 0,1 0 0 0 0,-1 1 0 0 0,0-1 0 0 0,0 1-1 0 0,0 1 1 0 0,0-1 0 0 0,0 1 0 0 0,8 1 0 0 0,-11-1 6 0 0,0 0-1 0 0,0 1 0 0 0,-1-1 1 0 0,1 0-1 0 0,-1 1 1 0 0,1 0-1 0 0,-1-1 1 0 0,1 1-1 0 0,-1 0 0 0 0,0 0 1 0 0,0 1-1 0 0,4 4 1 0 0,-3-3 4 0 0,0 1 1 0 0,-1 0-1 0 0,1 0 1 0 0,-1 0-1 0 0,0 0 1 0 0,2 8-1 0 0,-1 2 18 0 0,-1 0 0 0 0,0 0 0 0 0,-1 0-1 0 0,-2 20 1 0 0,-1-9 154 0 0,-9 42-1 0 0,3-26-27 0 0,0 5-127 0 0,-2 1-1 0 0,-3-1 1 0 0,-1-1 0 0 0,-3 0-1 0 0,-1-1 1 0 0,-3-1 0 0 0,-1-1-1 0 0,-2-1 1 0 0,-2-1 0 0 0,-2-1-1 0 0,-58 63 1 0 0,33-45-23 0 0,-53 50 0 0 0,75-83-2 0 0,-44 27 0 0 0,-12 9 22 0 0,88-54 105 0 0,2-3-78 0 0,-1-2-5 0 0,-1 0 0 0 0,1 0 0 0 0,0 0 0 0 0,0-1 0 0 0,-1 1 0 0 0,1-1 0 0 0,1 1 0 0 0,-1-1 0 0 0,0 0 0 0 0,0 0 0 0 0,0 0 0 0 0,1 0 0 0 0,4 1-1 0 0,-6-2-8 0 0,8 3 68 0 0,1-1 0 0 0,-1 0 0 0 0,1-1 0 0 0,-1 0 0 0 0,1 0 0 0 0,12-2 0 0 0,61-9 369 0 0,-50 6-302 0 0,36-6 112 0 0,341-32 1298 0 0,-205 36-1218 0 0,-116 5-6204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1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11519 0 0,'0'0'4592'0'0,"1"2"-2733"0"0,-1 5-1458 0 0,1 1-1 0 0,-1-1 1 0 0,0 0 0 0 0,-1 0-1 0 0,0 0 1 0 0,0 0 0 0 0,0 0-1 0 0,-5 12 1 0 0,-25 57 281 0 0,14-40-29 0 0,-56 116 590 0 0,4-11-566 0 0,20-43-426 0 0,32-67-885 0 0,1 2 1 0 0,1-1-1 0 0,-13 44 0 0 0,26-62-1163 0 0,2-2-82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1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6447 0 0,'2'1'13198'0'0,"3"1"-12848"0"0,1 0 1 0 0,-1-1-1 0 0,0 1 1 0 0,0-1-1 0 0,0 0 1 0 0,1-1-1 0 0,-1 1 0 0 0,11-2 1 0 0,47-6 640 0 0,-53 6-739 0 0,193-37 1924 0 0,13-1-779 0 0,-197 36-1469 0 0,115-12 678 0 0,-109 13-1371 0 0,0 2 0 0 0,0 0 0 0 0,32 6-1 0 0,-54-5-539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2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338 228 3679 0 0,'-10'10'17584'0'0,"9"-7"-16286"0"0,1 1-3772 0 0,7 9 3125 0 0,1-1-372 0 0,0 0 1 0 0,0-1 0 0 0,1 0-1 0 0,0-1 1 0 0,1 0-1 0 0,1 0 1 0 0,-1-1 0 0 0,1 0-1 0 0,15 8 1 0 0,-15-11-163 0 0,0 0 0 0 0,0 0 0 0 0,1-1 1 0 0,0-1-1 0 0,0 0 0 0 0,0 0 0 0 0,0-1 1 0 0,0-1-1 0 0,1 0 0 0 0,0-1 0 0 0,18 0 0 0 0,-4-3-68 0 0,1-2 0 0 0,-1-1 0 0 0,-1-2 0 0 0,1 0 0 0 0,40-18 0 0 0,-37 13-36 0 0,-1-2 0 0 0,0-2 1 0 0,36-25-1 0 0,-54 32-41 0 0,0 0-1 0 0,0-1 1 0 0,-1 0-1 0 0,0-1 1 0 0,-1 0 0 0 0,11-16-1 0 0,-17 22-31 0 0,1-1-1 0 0,-1 1 0 0 0,0-1 1 0 0,0 0-1 0 0,-1 0 1 0 0,0 0-1 0 0,0-1 1 0 0,0 1-1 0 0,-1 0 1 0 0,0-1-1 0 0,0 1 0 0 0,0-1 1 0 0,-1 1-1 0 0,0-1 1 0 0,-2-12-1 0 0,1 15 19 0 0,0 1-1 0 0,0 0 1 0 0,-1 0 0 0 0,1-1-1 0 0,-1 1 1 0 0,0 0 0 0 0,1 0-1 0 0,-1 0 1 0 0,-1 1 0 0 0,1-1-1 0 0,0 0 1 0 0,-1 1 0 0 0,1 0-1 0 0,-1-1 1 0 0,0 1 0 0 0,0 0-1 0 0,0 0 1 0 0,0 1 0 0 0,0-1-1 0 0,0 1 1 0 0,0-1-1 0 0,-5 0 1 0 0,-7-2-201 0 0,-1 0-1 0 0,0 1 1 0 0,-26-2-1 0 0,3 1 13 0 0,25 2 212 0 0,-1 1-1 0 0,1 0 0 0 0,-1 2 0 0 0,1-1 0 0 0,-25 6 0 0 0,-69 20-57 0 0,92-21 67 0 0,-153 55-464 0 0,68-22 387 0 0,71-27 105 0 0,0 2 0 0 0,0 1 0 0 0,1 2 0 0 0,1 1 0 0 0,1 0 0 0 0,-28 25 0 0 0,43-31 55 0 0,0 1 0 0 0,0 1 0 0 0,1 0 0 0 0,1 0-1 0 0,0 1 1 0 0,1 0 0 0 0,-14 29 0 0 0,13-21 15 0 0,2-1 0 0 0,0 2-1 0 0,2-1 1 0 0,0 1 0 0 0,-3 27-1 0 0,7-27 31 0 0,0-1 0 0 0,2 1 0 0 0,1 0 0 0 0,3 24 0 0 0,-2-32-7 0 0,1 0 0 0 0,1 0 0 0 0,0-1 0 0 0,1 0 1 0 0,0 1-1 0 0,1-2 0 0 0,9 16 0 0 0,-11-24-52 0 0,-1 0 0 0 0,1 1 0 0 0,0-2 0 0 0,1 1-1 0 0,-1 0 1 0 0,1-1 0 0 0,0 0 0 0 0,0 0 0 0 0,0-1 0 0 0,10 6 0 0 0,-6-5 7 0 0,0 0 0 0 0,-1-1 1 0 0,1 0-1 0 0,1-1 0 0 0,-1 0 0 0 0,15 2 1 0 0,7-3 60 0 0,0-1 0 0 0,0-2 1 0 0,44-8-1 0 0,-52 7-84 0 0,193-25 253 0 0,-116 13-107 0 0,65-7 210 0 0,-154 21-398 0 0,-9 1-54 0 0,-3 0-478 0 0,-7 4-89 0 0,1 0 0 0 0,-1-1 0 0 0,0 0 0 0 0,0-1 0 0 0,0 1 0 0 0,-15 1 1 0 0,20-4 220 0 0,3 1 253 0 0,-1-1-1 0 0,1 0 0 0 0,-1 0 0 0 0,1 0 0 0 0,-1 0 0 0 0,1 0 0 0 0,-1 0 1 0 0,1 0-1 0 0,-1 0 0 0 0,1 0 0 0 0,-1 0 0 0 0,0 0 0 0 0,1 0 0 0 0,-1-1 1 0 0,1 1-1 0 0,-1 0 0 0 0,-7-4-1416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2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1839 0 0,'0'0'19008'0'0,"2"1"-18520"0"0,13 2-280 0 0,0 0-1 0 0,0-1 1 0 0,0 0 0 0 0,0-1-1 0 0,17-1 1 0 0,78-11 1449 0 0,-49 3-1288 0 0,-38 5-348 0 0,-1-1 1 0 0,41-15-1 0 0,-50 15-21 0 0,-4 1-13 0 0,-7 2-57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2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9615 0 0,'0'0'3883'0'0,"1"0"-3398"0"0,8 0 5589 0 0,-9 2-5957 0 0,1-1-84 0 0,-2 9 126 0 0,-3 0-131 0 0,-6 9 24 0 0,7-16-51 0 0,2-1 3 0 0,0 0-1 0 0,0-1 1 0 0,0 1-1 0 0,0 0 1 0 0,-1-1-1 0 0,1 1 1 0 0,0-1-1 0 0,-1 1 1 0 0,1-1-1 0 0,-1 0 1 0 0,0 0-1 0 0,0 1 1 0 0,1-1-1 0 0,-3 1 1 0 0,-3 1 7 0 0,-88 55-11 0 0,18-11 0 0 0,-34 19 0 0 0,87-52 0 0 0,0 1 0 0 0,-40 34 0 0 0,42-31 0 0 0,-1-1 0 0 0,-46 27 0 0 0,17-18 0 0 0,43-21 0 0 0,1 1 0 0 0,0 2 0 0 0,5-4 0 0 0,1-3 4 0 0,0 1 0 0 0,1-1 0 0 0,-1 1 0 0 0,1-1 0 0 0,0 1 0 0 0,-1 0 0 0 0,1 0 0 0 0,0 0 0 0 0,0 0 0 0 0,0 0 0 0 0,0 3 0 0 0,-7 15 28 0 0,-8 15 320 0 0,15-34-208 0 0,-7 21 427 0 0,7-20-414 0 0,2 0 3 0 0,4 6-58 0 0,-1 0 0 0 0,1-1 0 0 0,1 0 0 0 0,-1 0-1 0 0,2 0 1 0 0,-1-1 0 0 0,0 1 0 0 0,9 5 0 0 0,12 12-59 0 0,-23-20-43 0 0,0 0 0 0 0,0 0 0 0 0,0-1 0 0 0,1 0 0 0 0,-1 1 0 0 0,1-1 0 0 0,9 3 0 0 0,0 2 0 0 0,-4-4 57 0 0,0 0-1 0 0,0 0 1 0 0,1-1-1 0 0,-1 0 1 0 0,1-1 0 0 0,0 0-1 0 0,21 0 1 0 0,8 2 114 0 0,5 1-39 0 0,47-1 0 0 0,-14-2-55 0 0,-52 1-65 0 0,-17-2-12 0 0,0 0 0 0 0,1 0 0 0 0,-1-1 0 0 0,0 0-1 0 0,0-1 1 0 0,12-2 0 0 0,-5-1-1 0 0,1-1 0 0 0,-1 0-1 0 0,0-1 1 0 0,-1-1 0 0 0,1 0 0 0 0,-1-1 0 0 0,-1-1-1 0 0,0 0 1 0 0,0-1 0 0 0,0-1 0 0 0,-1 0-1 0 0,14-16 1 0 0,-23 22-108 0 0,0-1 0 0 0,0 1 0 0 0,0-1 0 0 0,3-7 0 0 0,-7 10 49 0 0,0 0 0 0 0,0 0 0 0 0,0 0 0 0 0,0 1 0 0 0,0-1 0 0 0,0 0 0 0 0,-1 0 1 0 0,0 0-1 0 0,1 0 0 0 0,-1 1 0 0 0,0-1 0 0 0,0 0 0 0 0,-2-2 0 0 0,-1-6-75 0 0,2 4 72 0 0,-1-1 0 0 0,0 1 1 0 0,-1 0-1 0 0,0-1 0 0 0,-9-11 0 0 0,11 15 61 0 0,0 1-1 0 0,-1-1 0 0 0,0 1 1 0 0,0 0-1 0 0,1 0 1 0 0,-2 0-1 0 0,1 1 1 0 0,0-1-1 0 0,0 1 1 0 0,-1-1-1 0 0,0 1 0 0 0,1 0 1 0 0,-1 0-1 0 0,0 1 1 0 0,0-1-1 0 0,0 1 1 0 0,-5-1-1 0 0,-3 0-11 0 0,0 1 0 0 0,-1 0 0 0 0,1 1 0 0 0,-16 2 0 0 0,-6-1 2 0 0,26 0 12 0 0,0-1 0 0 0,0 1-1 0 0,-15 4 1 0 0,-5 1 13 0 0,26-6 735 0 0,-4 11-549 0 0,4-6-166 0 0,0 0-1 0 0,0 0 1 0 0,0 0 0 0 0,1 0 0 0 0,0 0 0 0 0,-1 8-1 0 0,0 0 42 0 0,-6 24 0 0 0,4-29-65 0 0,0 0 0 0 0,0-1 1 0 0,0 1-1 0 0,-1-1 0 0 0,0 0 0 0 0,-10 10 0 0 0,12-14-6 0 0,2-3 0 0 0,1 1 0 0 0,-1 0 0 0 0,0-1 0 0 0,0 1 0 0 0,1 0-1 0 0,-1 0 1 0 0,1-1 0 0 0,-1 1 0 0 0,1 0 0 0 0,-1 0 0 0 0,0 1 0 0 0,1 1 0 0 0,-1-1-1 0 0,1 0 1 0 0,0 1 0 0 0,0-1-1 0 0,0 1 1 0 0,0-1-1 0 0,1 0 1 0 0,-1 1 0 0 0,1 1-1 0 0,0-1-2 0 0,-1-1 0 0 0,1 1 0 0 0,0-1 0 0 0,1 1 0 0 0,-1-1 0 0 0,0 0 0 0 0,1 0 0 0 0,-1 0 0 0 0,1 1 0 0 0,-1-1 0 0 0,1-1 0 0 0,2 3 0 0 0,27 19 0 0 0,-28-21 0 0 0,6 5-77 0 0,1-2 0 0 0,13 8 0 0 0,5-7-331 0 0,-22-5 343 0 0,-4 0-92 0 0,0-1 0 0 0,0 0 0 0 0,0 0 0 0 0,0 0 0 0 0,0-1 0 0 0,0 1 0 0 0,0 0 0 0 0,0-1 0 0 0,2 0 0 0 0,2-1-657 0 0,7-2-1122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23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5983 0 0,'4'3'11852'0'0,"-3"-3"-11680"0"0,-11 11 2661 0 0,-21 16-4803 0 0,26-22 3018 0 0,-103 76-896 0 0,5-5-129 0 0,2 16 205 0 0,82-73-70 0 0,0 2 0 0 0,-29 43 0 0 0,43-56-109 0 0,1 0 1 0 0,0 0-1 0 0,0 0 0 0 0,0 0 0 0 0,1 1 1 0 0,1 0-1 0 0,-4 16 0 0 0,5-19 10 0 0,1 0-1 0 0,0 0 1 0 0,0 0-1 0 0,0-1 1 0 0,1 1-1 0 0,-1 0 1 0 0,1 0-1 0 0,1-1 1 0 0,-1 1-1 0 0,1-1 1 0 0,0 1-1 0 0,0-1 1 0 0,4 7-1 0 0,1-1 96 0 0,-1-1 0 0 0,2 1 0 0 0,-1-1 0 0 0,2-1 0 0 0,-1 0-1 0 0,1 0 1 0 0,11 8 0 0 0,8 8 64 0 0,-17-14-165 0 0,21 13 0 0 0,-17-12-11 0 0,-10-8-28 0 0,0 0-1 0 0,0 0 1 0 0,1-1 0 0 0,-1 1-1 0 0,12 4 1 0 0,15 3-911 0 0,-13-11-977 0 0,-18 0 1841 0 0,10-2-2035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2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15575 0 0,'0'0'712'0'0,"2"-2"-14"0"0,0 1-572 0 0,16-7 26 0 0,-7 3-90 0 0,-8 4 541 0 0,1-1 0 0 0,-1 0 0 0 0,1 1 0 0 0,0 0 0 0 0,0 0 0 0 0,-1 0 0 0 0,1 0 0 0 0,0 1 1 0 0,0 0-1 0 0,0-1 0 0 0,4 2 0 0 0,-7-1-592 0 0,-1 0 1 0 0,1 0-1 0 0,-1 1 1 0 0,1-1-1 0 0,-1 1 0 0 0,1-1 1 0 0,-1 0-1 0 0,1 1 1 0 0,-1-1-1 0 0,1 1 1 0 0,-1-1-1 0 0,1 1 0 0 0,-1-1 1 0 0,0 1-1 0 0,1-1 1 0 0,-1 1-1 0 0,0-1 1 0 0,0 1-1 0 0,1 0 0 0 0,-1-1 1 0 0,0 1-1 0 0,0 0 1 0 0,0-1-1 0 0,0 1 1 0 0,0-1-1 0 0,0 2 0 0 0,0 16 190 0 0,-2-11-215 0 0,0-1 0 0 0,-1 1 1 0 0,1 0-1 0 0,-1-1 0 0 0,-1 0 0 0 0,1 0 0 0 0,-1 0 1 0 0,0 0-1 0 0,0-1 0 0 0,-6 7 0 0 0,-4 5-26 0 0,13-15-103 0 0,13-7-6706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2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295 162 9671 0 0,'0'0'11474'0'0,"1"-1"-10998"0"0,7-7-38 0 0,0-1 1 0 0,1 2 0 0 0,0-1 0 0 0,17-10 0 0 0,-7 5-127 0 0,-1 1-215 0 0,1 1 0 0 0,0 1 0 0 0,23-8 1 0 0,-20 9-50 0 0,-9 4-45 0 0,-1 1-1 0 0,24-4 1 0 0,-24 5 31 0 0,-1 1-1 0 0,0-1 1 0 0,22-9 0 0 0,-32 13 35 0 0,3 7-43 0 0,-4-7-23 0 0,1 1 0 0 0,-1-1 0 0 0,0 0 0 0 0,0 1 0 0 0,0-1 0 0 0,0 1 0 0 0,0-1 0 0 0,-1 1 0 0 0,1-1 0 0 0,0 1 1 0 0,-1-1-1 0 0,1 1 0 0 0,-1-1 0 0 0,1 0 0 0 0,-2 3 0 0 0,0-2 1 0 0,-2 8-4 0 0,-1-1 0 0 0,0 0 0 0 0,-1-1 0 0 0,0 1 0 0 0,0-1 0 0 0,-14 13 0 0 0,3-5 0 0 0,-37 26 0 0 0,-54 25 0 0 0,7-6 0 0 0,-172 108 0 0 0,262-162 0 0 0,11-7 0 0 0,0 0 0 0 0,-1 0 0 0 0,1 0 0 0 0,0 0 0 0 0,0 0 0 0 0,0 0 0 0 0,-1 0 0 0 0,1 0 0 0 0,0 1 0 0 0,0-1 0 0 0,0 0 0 0 0,-1 0 0 0 0,1 0 0 0 0,0 0 0 0 0,0 0 0 0 0,0 0 0 0 0,-1 1 0 0 0,1-1 0 0 0,0 0 0 0 0,0 0 0 0 0,0 0 0 0 0,0 1 0 0 0,0-1 0 0 0,0 0 0 0 0,-1 0 0 0 0,1 0 0 0 0,0 1 0 0 0,0-1 0 0 0,0 0 0 0 0,0 0 0 0 0,0 0 0 0 0,0 1 0 0 0,0-1 0 0 0,0 0 0 0 0,0 0 0 0 0,0 1 0 0 0,0-1 0 0 0,0 0 0 0 0,0 0 0 0 0,0 1 0 0 0,0-1 0 0 0,0 0 0 0 0,0 0 0 0 0,0 0 0 0 0,0 1 0 0 0,1-1 0 0 0,-1 0 0 0 0,0 0 0 0 0,0 0 0 0 0,0 1 0 0 0,0-1 0 0 0,0 0 0 0 0,1 0 0 0 0,-1 0 0 0 0,0 0 0 0 0,0 1 0 0 0,8 1 0 0 0,-2 0 0 0 0,0-1 0 0 0,1 0-1 0 0,-1-1 1 0 0,0 1 0 0 0,1-1 0 0 0,10-2 0 0 0,41-8 14 0 0,-27 3 40 0 0,-29 7-50 0 0,220-34 517 0 0,-180 29-269 0 0,77 3 0 0 0,-81 8-265 0 0,-36-6-57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0:3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11 3679 0 0,'0'0'13184'0'0,"1"0"-13124"0"0,4-3-37 0 0,-3 1 20 0 0,3-4-22 0 0,-11 13 28 0 0,1 0 0 0 0,0 1 0 0 0,1-1 0 0 0,-1 1 0 0 0,2 0 0 0 0,-1 0 0 0 0,-4 15 0 0 0,8-21 24 0 0,0 5 200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2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65 8287 0 0,'69'-25'1443'0'0,"-50"17"843"0"0,-1 1-1 0 0,1 1 0 0 0,1 0 0 0 0,37-5 1 0 0,-46 10-1548 0 0,-9 1 493 0 0,-4 1-1134 0 0,-14 8-47 0 0,-1-1-1 0 0,0-1 1 0 0,0 0-1 0 0,-21 5 1 0 0,-1 0 17 0 0,-9 5-7 0 0,11-3 2 0 0,-66 15 0 0 0,80-24-76 0 0,-91 12 134 0 0,103-16-185 0 0,1 0 1 0 0,-1-1-1 0 0,0-1 1 0 0,1 0-1 0 0,-1 0 1 0 0,1-1-1 0 0,-1-1 1 0 0,-15-5-1 0 0,25 8 38 0 0,-1-1-1 0 0,1 0 0 0 0,-1 0 1 0 0,1 1-1 0 0,0-1 1 0 0,-1 0-1 0 0,1 0 1 0 0,0 0-1 0 0,-1-1 1 0 0,1 1-1 0 0,0 0 1 0 0,0 0-1 0 0,0-1 0 0 0,0 1 1 0 0,0-1-1 0 0,0 1 1 0 0,1-1-1 0 0,-1 1 1 0 0,0-1-1 0 0,1 1 1 0 0,-1-1-1 0 0,1 0 0 0 0,0 1 1 0 0,-1-1-1 0 0,1 0 1 0 0,0 1-1 0 0,0-1 1 0 0,0 0-1 0 0,0 1 1 0 0,0-1-1 0 0,1 0 0 0 0,-1 1 1 0 0,0-1-1 0 0,1 0 1 0 0,1-2-1 0 0,-1-1-50 0 0,1 0-1 0 0,0 1 1 0 0,1-1-1 0 0,-1 1 0 0 0,1 0 1 0 0,0-1-1 0 0,0 1 1 0 0,0 0-1 0 0,0 1 1 0 0,6-6-1 0 0,-7 8-77 0 0,-11 10 110 0 0,0-2 182 0 0,0-1 0 0 0,-1 0 0 0 0,-13 7 0 0 0,-16 10 82 0 0,-17 12 225 0 0,39-25-45 0 0,-25 18 1 0 0,40-27-224 0 0,1 1-41 0 0,-5 3-19 0 0,5-3 245 0 0,0 0-296 0 0,0 7 5 0 0,1 3 22 0 0,2 7 46 0 0,1-15-119 0 0,0-1 3 0 0,-2 1-8 0 0,12 14 70 0 0,-8-12-93 0 0,0-1 0 0 0,1 1 0 0 0,-1-1 0 0 0,1 0 0 0 0,1 0 0 0 0,-1-1 0 0 0,1 0 0 0 0,0 0 0 0 0,0 0 0 0 0,0-1 0 0 0,8 2-1 0 0,0 0-228 0 0,0-1-1 0 0,0-1 0 0 0,1-1 0 0 0,22 2 0 0 0,41-4-735 0 0,-58-1 915 0 0,0 0-1 0 0,0 2 1 0 0,0 1 0 0 0,1 0-1 0 0,-2 2 1 0 0,23 6 0 0 0,-8 0 463 0 0,-1 3 0 0 0,-1 0 1 0 0,63 37-1 0 0,-90-46-279 0 0,-1 1-1 0 0,0-1 1 0 0,9 11 0 0 0,-13-13-35 0 0,-1 0-2 0 0,1-1-72 0 0,-1 0 0 0 0,0 1 0 0 0,0-1 1 0 0,0 0-1 0 0,0 1 0 0 0,0-1 0 0 0,0 0 1 0 0,0 1-1 0 0,-1-1 0 0 0,1 0 0 0 0,0 1 1 0 0,-1-1-1 0 0,1 0 0 0 0,-1 0 0 0 0,1 0 0 0 0,-1 1 1 0 0,-1 1-1 0 0,0-1 4 0 0,0 0-1 0 0,0 0 1 0 0,0 0 0 0 0,-1 0 0 0 0,1 0 0 0 0,0 0 0 0 0,-6 2-1 0 0,-4 1 18 0 0,1 0-1 0 0,-2-1 1 0 0,-11 3-1 0 0,14-4-4 0 0,-73 22 46 0 0,-35 10-14 0 0,40-13-65 0 0,-66 15 68 0 0,134-36-98 0 0,22-11-288 0 0,12-4-583 0 0,44-19 0 0 0,-29 15-1568 0 0,-5 1-4940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2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14335 0 0,'0'0'1306'0'0,"1"2"-1077"0"0,7 9 250 0 0,1 0 1 0 0,1 0-1 0 0,0-1 1 0 0,22 18-1 0 0,-7-7 132 0 0,67 56 1213 0 0,-24-22-1047 0 0,-6-2-164 0 0,-8-9 360 0 0,88 94 0 0 0,-119-112-689 0 0,45 56 399 0 0,-55-65-513 0 0,-1 1-1 0 0,19 37 1 0 0,-27-47-138 0 0,0 0 1 0 0,-1 0-1 0 0,0 1 0 0 0,-1-1 0 0 0,1 1 0 0 0,-2 0 1 0 0,1-1-1 0 0,-1 1 0 0 0,-1 0 0 0 0,1 0 1 0 0,-1 0-1 0 0,-1 0 0 0 0,0 0 0 0 0,0-1 1 0 0,-1 1-1 0 0,0 0 0 0 0,0-1 0 0 0,-1 1 0 0 0,0-1 1 0 0,-1 0-1 0 0,-6 11 0 0 0,-2-1-20 0 0,0 0 1 0 0,-1-2-1 0 0,0 1 0 0 0,-2-2 0 0 0,0 0 1 0 0,-19 15-1 0 0,-108 70 50 0 0,99-72-58 0 0,19-12-15 0 0,-48 34-61 0 0,71-49 16 0 0,1 0-36 0 0,0-1 77 0 0,0 1 0 0 0,1 0 0 0 0,-1-1 0 0 0,0 1 0 0 0,1-1 0 0 0,-1 1 0 0 0,1-1 1 0 0,-1 1-1 0 0,1-1 0 0 0,-1 1 0 0 0,1-1 0 0 0,-1 1 0 0 0,1-1 0 0 0,-1 1 0 0 0,1-1 0 0 0,-1 0 0 0 0,1 1 0 0 0,0-1 0 0 0,-1 0 0 0 0,1 0 0 0 0,-1 1 0 0 0,1-1 0 0 0,1 0 0 0 0,17 4-251 0 0,-12-4 6 0 0,0 0-1 0 0,0 0 1 0 0,0-1 0 0 0,8-1-1 0 0,14-6-7087 0 0,-12 2 78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2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408 199 9215 0 0,'-2'-1'422'0'0,"-26"-5"55"0"0,-3-1-29 0 0,12-1 8677 0 0,33-1-7591 0 0,-6 3-1157 0 0,9-3 59 0 0,1 2 0 0 0,0-1 1 0 0,26-5-1 0 0,60-10-19 0 0,-56 14-202 0 0,328-49 290 0 0,-42 29-35 0 0,-292 25-309 0 0,-40 4-81 0 0,0 0 11 0 0,5-1-22 0 0,-5 0 224 0 0,-2 4-366 0 0,-1 4 44 0 0,0 1 1 0 0,0-1-1 0 0,-1 0 0 0 0,0 1 1 0 0,0-1-1 0 0,-1 0 0 0 0,0 0 0 0 0,0-1 1 0 0,0 1-1 0 0,-6 7 0 0 0,-9 12-10 0 0,-21 25 0 0 0,34-45 26 0 0,-77 93-65 0 0,-63 80 10 0 0,115-138 78 0 0,-163 238-107 0 0,161-226 157 0 0,2 1 1 0 0,3 1-1 0 0,-30 89 0 0 0,50-119 174 0 0,1 0-1 0 0,-5 45 0 0 0,3 56 709 0 0,5-59-678 0 0,2-58-245 0 0,-6 205 136 0 0,9-177-156 0 0,0-1 1 0 0,3 1-1 0 0,16 65 1 0 0,-17-86 32 0 0,18 52-14 0 0,-19-60-10 0 0,0 0 0 0 0,1 0 0 0 0,0 0 0 0 0,1-1 0 0 0,-1 0 0 0 0,7 7 0 0 0,-4-6 14 0 0,-5-7 31 0 0,-2 0 4 0 0,3 2-181 0 0,11 0 1746 0 0,-11-5-1580 0 0,3-3-20 0 0,-4 1 32 0 0,1-3 21 0 0,-3 7-70 0 0,0-1-1 0 0,0 1 1 0 0,0-1-1 0 0,0 0 1 0 0,0 1-1 0 0,0-1 1 0 0,0 1-1 0 0,-1-1 1 0 0,1 1-1 0 0,0-1 1 0 0,0 1-1 0 0,-1-1 1 0 0,1 1-1 0 0,0-1 1 0 0,0 1-1 0 0,-1 0 1 0 0,1-1-1 0 0,-1 1 1 0 0,1-1 0 0 0,0 1-1 0 0,-2-1 1 0 0,-7-6-13 0 0,4 5 8 0 0,0-1 0 0 0,0 1 0 0 0,0 1 0 0 0,0-1 0 0 0,0 1 0 0 0,-1 0 0 0 0,1 0 0 0 0,-7 0 0 0 0,-44 2 0 0 0,-205 2 0 0 0,-2 0 0 0 0,226-3 0 0 0,24 0-3 0 0,-1 0 1 0 0,1 1-1 0 0,-23 4 0 0 0,34-5-57 0 0,24 2-3141 0 0,-18-2 2810 0 0,7 0-2795 0 0,0 0-5045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4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27 117 6911 0 0,'0'0'896'0'0,"-9"-1"1318"0"0,-8-2 6964 0 0,28-5-8972 0 0,1 0-1 0 0,1 0 1 0 0,-1 1 0 0 0,1 1-1 0 0,0 0 1 0 0,1 0 0 0 0,-1 2-1 0 0,18-5 1 0 0,120-16 526 0 0,-87 17-467 0 0,-15 0-386 0 0,1 3 0 0 0,69 0-1 0 0,-98 6-387 0 0,42 3-2627 0 0,-48-2 1089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5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44 13591 0 0,'0'0'622'0'0,"-2"1"-13"0"0,-4 1-433 0 0,3 0-152 0 0,0-1-1 0 0,0 1 1 0 0,0 0 0 0 0,0 0 0 0 0,0 0 0 0 0,-3 4 0 0 0,-4 3 237 0 0,4-2 4311 0 0,20-1-3425 0 0,-9-5-954 0 0,1 0 1 0 0,-1 0 0 0 0,0 0 0 0 0,1-1-1 0 0,-1 0 1 0 0,11-2 0 0 0,34-7 579 0 0,-27 4-464 0 0,331-48 947 0 0,-259 41-2695 0 0,-63 8-4275 0 0,-3 0-1893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54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289 320 7855 0 0,'0'0'10558'0'0,"1"2"-10304"0"0,1 7-116 0 0,1-1 0 0 0,0 0-1 0 0,1 0 1 0 0,0 0 0 0 0,0 0 0 0 0,1 0-1 0 0,8 11 1 0 0,-9-16-124 0 0,-1 1 0 0 0,1 0 0 0 0,0-1 0 0 0,0 0-1 0 0,0 1 1 0 0,0-2 0 0 0,0 1 0 0 0,1 0 0 0 0,-1-1 0 0 0,1 0 0 0 0,0 0 0 0 0,-1 0 0 0 0,1-1-1 0 0,0 1 1 0 0,7 0 0 0 0,32 2 162 0 0,0-2 0 0 0,0-2 0 0 0,0-2 0 0 0,72-13 0 0 0,-92 11-161 0 0,0-2 0 0 0,-1 0-1 0 0,0-2 1 0 0,-1 0 0 0 0,0-2 0 0 0,0-1 0 0 0,-1 0-1 0 0,0-1 1 0 0,-1-2 0 0 0,0 0 0 0 0,-1-1-1 0 0,18-18 1 0 0,-28 22-120 0 0,0 0 0 0 0,0 0 0 0 0,-2-1-1 0 0,1 0 1 0 0,-1 0 0 0 0,-1-1 0 0 0,5-14 0 0 0,-8 19 33 0 0,0-1 0 0 0,0 0 0 0 0,-1 0 0 0 0,-1 0 0 0 0,0 0 0 0 0,0 0 0 0 0,0 0 0 0 0,-1 0 0 0 0,0 0 0 0 0,-1 0 0 0 0,-3-17 0 0 0,3 24 66 0 0,0-1-1 0 0,0 1 1 0 0,0 0 0 0 0,0-1 0 0 0,-1 1-1 0 0,1 0 1 0 0,0 0 0 0 0,-1 0-1 0 0,0 0 1 0 0,1 0 0 0 0,-1 0 0 0 0,0 1-1 0 0,0-1 1 0 0,0 1 0 0 0,0-1 0 0 0,0 1-1 0 0,0-1 1 0 0,0 1 0 0 0,-1 0 0 0 0,1 0-1 0 0,0 0 1 0 0,-1 1 0 0 0,1-1 0 0 0,-5 0-1 0 0,-2-1-4 0 0,-1 2-1 0 0,1-1 0 0 0,0 1 1 0 0,-1 0-1 0 0,-11 3 0 0 0,8-1-1 0 0,0 1 0 0 0,0 0 1 0 0,0 1-1 0 0,-22 9 0 0 0,-47 30 20 0 0,18-9-10 0 0,-71 25 83 0 0,-39 19-124 0 0,150-65 113 0 0,2 1 0 0 0,0 1-1 0 0,0 1 1 0 0,1 0 0 0 0,-22 25-1 0 0,-69 91 250 0 0,82-94-284 0 0,5-8-6 0 0,1 2-1 0 0,-33 60 1 0 0,55-89 2 0 0,1 0-1 0 0,0 0 1 0 0,0 0 0 0 0,0 0-1 0 0,0 0 1 0 0,1 0 0 0 0,-1 0-1 0 0,1 0 1 0 0,-1 0 0 0 0,1 0-1 0 0,0 0 1 0 0,1 0 0 0 0,-1 0 0 0 0,0 1-1 0 0,1-1 1 0 0,0 0 0 0 0,-1 0-1 0 0,1 0 1 0 0,0-1 0 0 0,1 1-1 0 0,-1 0 1 0 0,0 0 0 0 0,1 0-1 0 0,0-1 1 0 0,-1 1 0 0 0,1-1 0 0 0,0 0-1 0 0,0 1 1 0 0,1-1 0 0 0,3 3-1 0 0,6 5 235 0 0,1-1 0 0 0,0 0 0 0 0,1-1 0 0 0,24 10 0 0 0,-30-13-163 0 0,30 11 136 0 0,0-1-1 0 0,0-2 0 0 0,1-2 1 0 0,0-1-1 0 0,1-2 1 0 0,0-1-1 0 0,1-3 1 0 0,45 0-1 0 0,-37-6-129 0 0,-1-2-1 0 0,72-15 1 0 0,-115 18-106 0 0,8-2 20 0 0,-1 0 0 0 0,23-10 0 0 0,-23 8-10 0 0,-2-1 31 0 0,1 0-31 0 0,-10 5-1 0 0,0 0-1 0 0,1 1 0 0 0,-1-1 1 0 0,0 0-1 0 0,0 0 1 0 0,0 0-1 0 0,0 0 0 0 0,0 0 1 0 0,0-1-1 0 0,0 1 1 0 0,1-1-1 0 0,1 0-1351 0 0,3 8 1151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3:5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1839 0 0,'-2'1'347'0'0,"-61"19"6766"0"0,61-20-6494 0 0,-1 1 633 0 0,1 0 1 0 0,-1 0-1 0 0,1 0 0 0 0,-1 0 1 0 0,1 0-1 0 0,0 1 1 0 0,-4 2-1 0 0,1-1-2082 0 0,3-2 1554 0 0,0 0-377 0 0,-2 1-186 0 0,-1 1 0 0 0,1-1 0 0 0,-1 0 0 0 0,-8 2 0 0 0,5-1 517 0 0,10 1 380 0 0,9 0-517 0 0,-1-2-420 0 0,0-1-1 0 0,0-1 1 0 0,0 0 0 0 0,20-2-1 0 0,43-10 252 0 0,-43 6-264 0 0,232-37 916 0 0,-254 42-999 0 0,1 0 0 0 0,-1 1-1 0 0,10 0 1 0 0,6 0-100 0 0,-7 1-667 0 0,3 0-4932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0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216 107 8607 0 0,'0'0'1050'0'0,"2"-1"-364"0"0,6-10 1190 0 0,63-77 4519 0 0,-70 87-6050 0 0,1-1-5 0 0,5-1 2366 0 0,-9 8-1721 0 0,-12 16-1309 0 0,6-10 601 0 0,-90 157-101 0 0,41-69-120 0 0,57-98-56 0 0,-59 105 32 0 0,48-84-21 0 0,1 1 0 0 0,-13 46-1 0 0,22-61-7 0 0,-5 18-21 0 0,-1-11 366 0 0,4-8-2597 0 0,-4 10-11987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0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5983 0 0,'0'0'464'0'0,"2"0"-125"0"0,15-2 929 0 0,0 0-1 0 0,-1-1 1 0 0,0 0-1 0 0,0-2 1 0 0,21-8-1 0 0,-35 13-611 0 0,8-2 5862 0 0,-28 47-5552 0 0,17-43-843 0 0,-3 11 83 0 0,-6 20-190 0 0,9-31-288 0 0,14-1-3813 0 0,0-2 2429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0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773 129 5527 0 0,'0'0'423'0'0,"1"-2"-278"0"0,14-16 1945 0 0,-1 0 0 0 0,2 1 0 0 0,0 1-1 0 0,1 1 1 0 0,32-23 0 0 0,-40 34-627 0 0,-9 8 778 0 0,-12 10-1100 0 0,-5-1-1085 0 0,0-2-1 0 0,-1 1 1 0 0,-1-2 0 0 0,-31 13-1 0 0,-83 22 131 0 0,107-39-295 0 0,1-1-1 0 0,-1-1 1 0 0,0-1 0 0 0,0-2-1 0 0,-30-1 1 0 0,40-1-81 0 0,0-2-1 0 0,0 0 1 0 0,0 0-1 0 0,-17-8 1 0 0,-11-2-530 0 0,40 13 649 0 0,-1-1 0 0 0,1 1 0 0 0,0-1 1 0 0,0 1-1 0 0,-1 0 0 0 0,1 1 0 0 0,0-1 0 0 0,0 1 0 0 0,-6 1 0 0 0,-38 15-440 0 0,41-14 462 0 0,-8 5 35 0 0,13-7 7 0 0,1 0 17 0 0,0 1 56 0 0,-15 25 117 0 0,-1-2 1 0 0,-2 0 0 0 0,0-1-1 0 0,-29 28 1 0 0,26-31-25 0 0,13-12-63 0 0,0 0 0 0 0,-1 0 1 0 0,-14 10-1 0 0,22-18 784 0 0,6-2-830 0 0,1 0 0 0 0,0 1 1 0 0,0 0-1 0 0,5 0 0 0 0,10-1 59 0 0,5-3-98 0 0,0-1 0 0 0,37-13 0 0 0,-37 9-1 0 0,0 2 1 0 0,36-5-1 0 0,-19 7-11 0 0,1 2 0 0 0,43 4 0 0 0,-65 0 3 0 0,0 1 0 0 0,-1 1 1 0 0,1 1-1 0 0,-1 1 0 0 0,0 1 0 0 0,24 10 0 0 0,-36-13 7 0 0,0 1 0 0 0,-1 0 0 0 0,1 0-1 0 0,-1 0 1 0 0,0 1 0 0 0,0 0 0 0 0,-1 1 0 0 0,0-1-1 0 0,0 1 1 0 0,0 1 0 0 0,0-1 0 0 0,-1 1 0 0 0,0 0-1 0 0,4 8 1 0 0,-8-13-2 0 0,0-1-1 0 0,-1 0 1 0 0,1 1-1 0 0,-1-1 1 0 0,1 0-1 0 0,-1 1 1 0 0,1-1-1 0 0,-1 0 1 0 0,0 1-1 0 0,0-1 1 0 0,0 1-1 0 0,0-1 1 0 0,0 1-1 0 0,0-1 1 0 0,0 1 0 0 0,0-1-1 0 0,-1 3 1 0 0,0-1 25 0 0,0 0 1 0 0,-1 1 0 0 0,1-1 0 0 0,-1 0 0 0 0,0 0 0 0 0,0 0 0 0 0,-2 3-1 0 0,-4 2 75 0 0,0 1 0 0 0,0-2-1 0 0,-15 13 1 0 0,-25 11-33 0 0,-1-1 1 0 0,-96 42-1 0 0,126-64-72 0 0,-13 6 17 0 0,0-1 0 0 0,-2-2 0 0 0,-59 12 0 0 0,71-18 10 0 0,15-3-14 0 0,0-1-1 0 0,-1 1 1 0 0,1-1 0 0 0,-1-1 0 0 0,1 1-1 0 0,-16-2 1 0 0,12-1-9 0 0,7 2-2 0 0,0 0 0 0 0,0-1 0 0 0,1 0 0 0 0,-1 0 1 0 0,0 0-1 0 0,0 0 0 0 0,1-1 0 0 0,-1 0 0 0 0,1 1 0 0 0,-1-1 1 0 0,1-1-1 0 0,0 1 0 0 0,-4-3 0 0 0,-1-1-4 0 0,2 0-35 0 0,5 5-139 0 0,14 3-3806 0 0,2 0 2233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1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306 381 8839 0 0,'0'0'659'0'0,"0"2"-448"0"0,-2 1-166 0 0,1 0 0 0 0,0 0 1 0 0,-1 0-1 0 0,1 0 0 0 0,-1 0 1 0 0,0 0-1 0 0,0 0 0 0 0,0 0 0 0 0,0-1 1 0 0,-1 1-1 0 0,1-1 0 0 0,-1 1 1 0 0,1-1-1 0 0,-4 2 0 0 0,-5 4 500 0 0,0-1 0 0 0,-17 8 0 0 0,24-12-407 0 0,-10 4 349 0 0,1 0-1 0 0,-1-1 1 0 0,0-1-1 0 0,-1 0 1 0 0,1 0 0 0 0,-20 2-1 0 0,31-7-402 0 0,0 0-1 0 0,0 0 1 0 0,0 0 0 0 0,0 0-1 0 0,0-1 1 0 0,0 1-1 0 0,0-1 1 0 0,0 0-1 0 0,0 0 1 0 0,0 0 0 0 0,0 0-1 0 0,1 0 1 0 0,-1-1-1 0 0,0 1 1 0 0,-2-3-1 0 0,1 1 8 0 0,1 0 0 0 0,-1-1 1 0 0,1 1-1 0 0,0-1 0 0 0,0 1 0 0 0,1-1 0 0 0,-1 0 0 0 0,1 0 0 0 0,-3-6 0 0 0,1 0-20 0 0,1 0 1 0 0,0 0-1 0 0,0 0 1 0 0,1-1-1 0 0,0 1 0 0 0,1-1 1 0 0,0 0-1 0 0,1-12 1 0 0,1 12-133 0 0,0 0 1 0 0,1 0-1 0 0,0 1 0 0 0,1-1 1 0 0,0 0-1 0 0,1 1 0 0 0,0 0 1 0 0,0 0-1 0 0,1 0 0 0 0,1 0 1 0 0,0 1-1 0 0,0 0 0 0 0,0 0 1 0 0,1 0-1 0 0,12-10 0 0 0,3-4-462 0 0,0 1 0 0 0,2 1-1 0 0,0 1 1 0 0,33-20 0 0 0,-47 34 539 0 0,0 0 1 0 0,1 1-1 0 0,0 0 1 0 0,0 1-1 0 0,0 0 1 0 0,0 1-1 0 0,1 0 1 0 0,-1 1-1 0 0,1 0 0 0 0,0 1 1 0 0,-1 0-1 0 0,1 1 1 0 0,0 0-1 0 0,17 3 1 0 0,-19-1 178 0 0,-1 0 0 0 0,0 0 1 0 0,0 1-1 0 0,0 0 0 0 0,-1 0 0 0 0,1 1 1 0 0,-1 0-1 0 0,0 1 0 0 0,0 0 0 0 0,8 6 0 0 0,-12-8-139 0 0,-1 0 0 0 0,0 1 0 0 0,1-1 0 0 0,-1 1-1 0 0,0 0 1 0 0,0 0 0 0 0,-1 0 0 0 0,1 0-1 0 0,-1 1 1 0 0,0-1 0 0 0,0 0 0 0 0,-1 1 0 0 0,1-1-1 0 0,-1 1 1 0 0,0 0 0 0 0,0 0 0 0 0,0-1-1 0 0,-1 1 1 0 0,0 0 0 0 0,0 0 0 0 0,-1 6 0 0 0,0-3-39 0 0,-1 0-1 0 0,0 0 1 0 0,0 0 0 0 0,-1 0 0 0 0,0 0 0 0 0,0 0 0 0 0,-1-1 0 0 0,0 0 0 0 0,0 1 0 0 0,-1-1 0 0 0,0-1 0 0 0,-11 12 0 0 0,9-10-23 0 0,-2 0 1 0 0,1 0-1 0 0,-1-2 1 0 0,0 1-1 0 0,0-1 1 0 0,-1 0-1 0 0,0-1 1 0 0,0 0-1 0 0,-12 4 1 0 0,-39 10-508 0 0,19-6-45 0 0,-74 32 0 0 0,35-4 343 0 0,79-40 72 0 0,13 1-5993 0 0,2-2 1592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0:3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350 105 9071 0 0,'0'0'2128'0'0,"-1"3"-1744"0"0,-5 7-50 0 0,0-1-1 0 0,0 1 0 0 0,-1-1 1 0 0,-1-1-1 0 0,0 1 0 0 0,0-1 1 0 0,-17 13-1 0 0,-83 62 2018 0 0,-28 26-2081 0 0,133-106-228 0 0,0 0-1 0 0,0 0 1 0 0,0 0-1 0 0,0 1 1 0 0,1-1-1 0 0,-1 1 0 0 0,1 0 1 0 0,0 0-1 0 0,0 0 1 0 0,-2 8-1 0 0,3-11-2 0 0,1 0 0 0 0,0 1 0 0 0,0-1-1 0 0,0 1 1 0 0,0-1 0 0 0,0 1 0 0 0,1-1 0 0 0,-1 1-1 0 0,0-1 1 0 0,1 1 0 0 0,-1-1 0 0 0,1 0 0 0 0,-1 1-1 0 0,1-1 1 0 0,0 0 0 0 0,0 1 0 0 0,-1-1-1 0 0,1 0 1 0 0,0 0 0 0 0,0 0 0 0 0,0 0 0 0 0,2 2-1 0 0,0 0 12 0 0,0-1-1 0 0,1 0 1 0 0,-1 0-1 0 0,0 0 1 0 0,1 0-1 0 0,-1-1 1 0 0,5 2-1 0 0,8 2 99 0 0,0-1-1 0 0,0 0 1 0 0,1-2 0 0 0,-1 0-1 0 0,1 0 1 0 0,-1-2 0 0 0,1 0-1 0 0,0-1 1 0 0,-1-1 0 0 0,32-7-1 0 0,-26 5-76 0 0,0-2-1 0 0,-1 0 1 0 0,0-2-1 0 0,0 0 1 0 0,-1-2-1 0 0,0 0 1 0 0,21-15-1 0 0,-25 12-40 0 0,0-1-1 0 0,-1-1 1 0 0,0 0-1 0 0,-1-1 0 0 0,-1 0 1 0 0,-1-1-1 0 0,0-1 1 0 0,-1 0-1 0 0,-1-1 1 0 0,10-26-1 0 0,-18 40-32 0 0,0 0 0 0 0,-1 1 0 0 0,0-1 0 0 0,0 0 0 0 0,0 0 0 0 0,0 0 0 0 0,-1 0 0 0 0,0-1 0 0 0,0 1 0 0 0,-1 0 1 0 0,1 0-1 0 0,-1 0 0 0 0,0 0 0 0 0,-2-6 0 0 0,2 7-27 0 0,0 1 0 0 0,-1 0 0 0 0,1 0 0 0 0,-1 0 0 0 0,0 0 0 0 0,0 0 0 0 0,0 0 0 0 0,0 0 0 0 0,0 0 0 0 0,0 1 0 0 0,-1-1 0 0 0,0 1 0 0 0,1 0 0 0 0,-1-1 0 0 0,0 1 0 0 0,0 1 0 0 0,0-1 0 0 0,0 0 0 0 0,0 1 0 0 0,-1-1 0 0 0,-4 0 0 0 0,-32-8-372 0 0,-1 3-1 0 0,-68-5 0 0 0,103 11 381 0 0,-3 1 13 0 0,1-1 1 0 0,-1 0 0 0 0,1-1 0 0 0,-16-4-1 0 0,10-1-55 0 0,13 7 19 0 0,0-1 0 0 0,1 0-1 0 0,-1 0 1 0 0,0 0 0 0 0,0 0-1 0 0,1 0 1 0 0,-1 0 0 0 0,0-1-1 0 0,1 1 1 0 0,-1 0 0 0 0,1 0-1 0 0,-1-3 1 0 0,-1 0-1855 0 0,9 12 561 0 0,1 2-4177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02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6911 0 0,'0'0'10788'0'0,"2"0"-9952"0"0,33-9 162 0 0,0 1 0 0 0,0 3 0 0 0,52-3 0 0 0,-17 2-438 0 0,1-1-189 0 0,120 3 1 0 0,-187 4-633 0 0,0 1 0 0 0,0 0 0 0 0,0-1 0 0 0,0 1 0 0 0,0 0 0 0 0,0 1 0 0 0,0-1 0 0 0,6 4 0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0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14279 0 0,'0'0'655'0'0,"-2"1"-12"0"0,-14 7 363 0 0,12-2 530 0 0,3-3-1078 0 0,0-2 483 0 0,2 1-170 0 0,3 1-579 0 0,-1 1 0 0 0,1-1 0 0 0,0 0 1 0 0,-1 0-1 0 0,1-1 0 0 0,1 1 0 0 0,-1-1 1 0 0,0 0-1 0 0,1 0 0 0 0,-1 0 1 0 0,1-1-1 0 0,-1 0 0 0 0,10 2 0 0 0,7 0 398 0 0,38 1-1 0 0,-54-4-504 0 0,72-1 658 0 0,79-12 0 0 0,-29 2-242 0 0,-45 7-2963 0 0,-57 5-575 0 0,32 4 0 0 0,-42-3-4587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1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20 6447 0 0,'0'0'18743'0'0,"-2"2"-18682"0"0,-6 5-92 0 0,0 1 0 0 0,-17 9 0 0 0,-12 10-24 0 0,28-22 55 0 0,2-2 11 0 0,6-3 45 0 0,4-10 94 0 0,1 5-137 0 0,0-1-1 0 0,0 1 1 0 0,1 1-1 0 0,-1-1 1 0 0,1 1-1 0 0,1 0 0 0 0,-1 0 1 0 0,8-4-1 0 0,-12 7-13 0 0,8-4 1 0 0,28-21 16 0 0,-36 25 536 0 0,-3 2-527 0 0,1 0 0 0 0,-1 0 0 0 0,1 1 0 0 0,-1-1 0 0 0,1 1 0 0 0,-1-1 0 0 0,-1 3 0 0 0,0 0 4 0 0,1 0 11 0 0,-22 18 27 0 0,15-15-67 0 0,2 0 11 0 0,6-6 42 0 0,36-30-81 0 0,-34 28-48 0 0,-2 2-375 0 0,-50 48 369 0 0,49-47 15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16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30 9671 0 0,'0'0'1184'0'0,"-2"2"-226"0"0,-15 31 3907 0 0,11-22-4616 0 0,1-1 0 0 0,-1 1 0 0 0,-1-1 0 0 0,-11 14 0 0 0,10-16-4 0 0,1-1 0 0 0,-1-1 0 0 0,-1 1-1 0 0,1-1 1 0 0,-1-1 0 0 0,-11 6 0 0 0,20-11-154 0 0,0 0 1 0 0,0 1 0 0 0,0-1 0 0 0,-1 0 0 0 0,1 0-1 0 0,0 0 1 0 0,0 1 0 0 0,0-1 0 0 0,-1 0 0 0 0,1 0 0 0 0,0 0-1 0 0,-1 0 1 0 0,1 0 0 0 0,0 0 0 0 0,0 1 0 0 0,-1-1-1 0 0,1 0 1 0 0,0 0 0 0 0,-1 0 0 0 0,1 0 0 0 0,0 0 0 0 0,0 0-1 0 0,-1 0 1 0 0,1 0 0 0 0,0 0 0 0 0,-1 0 0 0 0,1 0-1 0 0,0-1 1 0 0,0 1 0 0 0,-1 0 0 0 0,1 0 0 0 0,0 0 0 0 0,-1 0-1 0 0,1 0 1 0 0,0 0 0 0 0,0-1 0 0 0,-1 1 0 0 0,4-12 904 0 0,16-16-578 0 0,-5 13-310 0 0,1 0-1 0 0,1 1 1 0 0,0 1-1 0 0,1 1 0 0 0,0 0 1 0 0,1 1-1 0 0,0 1 1 0 0,1 0-1 0 0,0 2 0 0 0,22-8 1 0 0,-35 15-41 0 0,0-1-1 0 0,0 1 1 0 0,0 0 0 0 0,0 1 0 0 0,1-1 0 0 0,-1 1 0 0 0,12 1-1 0 0,-17 0-48 0 0,1-1-1 0 0,-1 1 0 0 0,1 0 0 0 0,0-1 0 0 0,-1 1 0 0 0,1 0 1 0 0,-1 0-1 0 0,0 0 0 0 0,1 0 0 0 0,-1 0 0 0 0,0 0 0 0 0,0 0 1 0 0,1 0-1 0 0,-1 1 0 0 0,0-1 0 0 0,1 3 0 0 0,0-1-3 0 0,0 1 0 0 0,0-1 0 0 0,0 1-1 0 0,-1-1 1 0 0,2 7 0 0 0,-2-3-6 0 0,0 0-1 0 0,-1 0 1 0 0,0 0-1 0 0,0 0 1 0 0,0 0 0 0 0,-1-1-1 0 0,0 1 1 0 0,0 0-1 0 0,-1 0 1 0 0,0-1 0 0 0,0 1-1 0 0,0-1 1 0 0,-1 0-1 0 0,0 0 1 0 0,-1 1 0 0 0,-6 8-1 0 0,-7 8-29 0 0,0-2-1 0 0,-36 35 1 0 0,44-47-9 0 0,-20 18-125 0 0,-1-1 1 0 0,-59 39-1 0 0,-76 31-157 0 0,94-60 284 0 0,37-20 14 0 0,1 1-1 0 0,-41 30 1 0 0,69-45 15 0 0,1 0 0 0 0,-7 13 0 0 0,8-5 11 0 0,4-7-3 0 0,0 0 1 0 0,0 0 0 0 0,0-1-1 0 0,0 1 1 0 0,1 0 0 0 0,-1 0-1 0 0,1-1 1 0 0,-1 1-1 0 0,1-1 1 0 0,0 1 0 0 0,0-1-1 0 0,1 0 1 0 0,-1 0 0 0 0,0 0-1 0 0,1 0 1 0 0,-1 0 0 0 0,4 1-1 0 0,7 5 62 0 0,-1-1 0 0 0,17 7 0 0 0,-15-9-15 0 0,0 0 1 0 0,1 0-1 0 0,0-2 0 0 0,0 0 0 0 0,18 2 0 0 0,77-3 342 0 0,-48-6-59 0 0,73-16 1 0 0,-49 6-228 0 0,-36 4-78 0 0,-34 6-65 0 0,0 1 0 0 0,31-2 0 0 0,-45 5-84 0 0,0 0-317 0 0,47 1-3743 0 0,-36-4 2504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1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95 5983 0 0,'0'0'464'0'0,"-2"0"-305"0"0,-28 7 2935 0 0,1 1-1 0 0,-31 13 1 0 0,15-6-1670 0 0,7-5 27 0 0,22-8 2378 0 0,23-12-2804 0 0,-2 6-881 0 0,0-1 0 0 0,0 1 0 0 0,1 0 0 0 0,-1 0 0 0 0,1 0-1 0 0,11-5 1 0 0,3-2-47 0 0,8-4 26 0 0,0 0 0 0 0,1 2-1 0 0,0 1 1 0 0,1 2 0 0 0,0 0-1 0 0,0 2 1 0 0,1 2 0 0 0,0 0-1 0 0,0 2 1 0 0,52 1 0 0 0,-73 3 28 0 0,-1 0 1 0 0,0 1 0 0 0,0 1-1 0 0,0-1 1 0 0,0 2-1 0 0,17 5 1 0 0,-24-7 51 0 0,0 15-85 0 0,-2-12-112 0 0,-1 0-1 0 0,0 1 0 0 0,1-1 0 0 0,-2 0 1 0 0,1 0-1 0 0,0 0 0 0 0,-1 1 0 0 0,0-1 0 0 0,0 0 1 0 0,0-1-1 0 0,0 1 0 0 0,0 0 0 0 0,-1-1 1 0 0,-4 5-1 0 0,-5 5 23 0 0,-1-1 1 0 0,-17 14 0 0 0,14-14-23 0 0,-18 16-174 0 0,-2-2 0 0 0,-45 25 0 0 0,-199 120-323 0 0,221-136 445 0 0,-47 33 37 0 0,94-59 10 0 0,1 0-1 0 0,0 1 0 0 0,0 1 0 0 0,1 0 1 0 0,0 0-1 0 0,-10 17 0 0 0,14-17 11 0 0,4 1 31 0 0,4-1-31 0 0,4 0-11 0 0,-4-9 3 0 0,1 0 1 0 0,-1 0-1 0 0,0 0 1 0 0,1 0-1 0 0,0 0 0 0 0,-1 0 1 0 0,1-1-1 0 0,0 1 1 0 0,0-1-1 0 0,0 0 0 0 0,0 0 1 0 0,0 0-1 0 0,0-1 0 0 0,4 2 1 0 0,1-1 9 0 0,-1 0 0 0 0,0-1 1 0 0,1 0-1 0 0,14-1 0 0 0,146-34 117 0 0,-6 1 271 0 0,-58 21 307 0 0,147 0 0 0 0,-245 14-708 0 0,19-4-15 0 0,-23 3-159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1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5 8751 0 0,'-8'4'261'0'0,"0"0"0"0"0,0 0 0 0 0,-1-1 0 0 0,1 0 0 0 0,-1 0-1 0 0,-12 1 1 0 0,-24 9 4740 0 0,21-6 2396 0 0,26-7-6958 0 0,59-3 60 0 0,102-19 1 0 0,-108 13-190 0 0,-1 1 1 0 0,91 1-1 0 0,-139 7-218 0 0,0 0-1 0 0,0 1 1 0 0,0 0-1 0 0,0 0 1 0 0,0 1-1 0 0,0-1 1 0 0,9 6-1 0 0,-13-7-73 0 0,0 1-1 0 0,-1 0 1 0 0,1 0 0 0 0,-1 0-1 0 0,1 0 1 0 0,-1 0-1 0 0,0 1 1 0 0,0-1 0 0 0,1 0-1 0 0,-1 0 1 0 0,0 1-1 0 0,0-1 1 0 0,0 1 0 0 0,0-1-1 0 0,0 1 1 0 0,-1 0-1 0 0,1-1 1 0 0,0 1 0 0 0,-1 0-1 0 0,1-1 1 0 0,-1 1-1 0 0,0 0 1 0 0,0 0 0 0 0,1-1-1 0 0,-1 1 1 0 0,0 0-1 0 0,0 0 1 0 0,-1-1 0 0 0,1 1-1 0 0,-1 2 1 0 0,-1 3 19 0 0,0 0-1 0 0,-1 0 1 0 0,0 0 0 0 0,0 0 0 0 0,-1 0 0 0 0,1-1 0 0 0,-2 0 0 0 0,1 1 0 0 0,-1-2-1 0 0,0 1 1 0 0,-11 10 0 0 0,3-5-2 0 0,0 0 0 0 0,-2-1 0 0 0,1 0 0 0 0,-18 8 0 0 0,-32 11-6 0 0,-127 39 0 0 0,90-35-180 0 0,92-29 134 0 0,-51 17-308 0 0,-1-2 0 0 0,-82 14 0 0 0,132-32 325 0 0,46 11 53 0 0,-4-10-28 0 0,57-2-1 0 0,-35-1-9 0 0,37 1 21 0 0,0 5-1 0 0,-1 3 1 0 0,94 22 0 0 0,-160-24 8 0 0,0 0 0 0 0,0 2 0 0 0,0 1 0 0 0,36 20 0 0 0,-55-27-26 0 0,0 1 0 0 0,-1-1 0 0 0,1 1 0 0 0,-1 0 0 0 0,0 0 0 0 0,0 0-1 0 0,0 1 1 0 0,0-1 0 0 0,0 1 0 0 0,-1 0 0 0 0,1-1 0 0 0,-1 1 0 0 0,0 0 0 0 0,0 1 0 0 0,-1-1 0 0 0,1 0 0 0 0,-1 0 0 0 0,0 1 0 0 0,0-1 0 0 0,0 0 0 0 0,-1 1 0 0 0,0-1 0 0 0,1 1 0 0 0,-2 7 0 0 0,-1 8 85 0 0,-2 0 1 0 0,0-1 0 0 0,0 1-1 0 0,-10 22 1 0 0,7-21-82 0 0,1-3 21 0 0,0-1 0 0 0,-1 0 1 0 0,-1-1-1 0 0,0 1 0 0 0,-1-2 0 0 0,-17 22 0 0 0,20-29-16 0 0,-1 0 1 0 0,0-1-1 0 0,-1 1 0 0 0,0-2 0 0 0,0 1 0 0 0,0-1 1 0 0,-1 0-1 0 0,0-1 0 0 0,0 0 0 0 0,0-1 1 0 0,-1 1-1 0 0,-17 4 0 0 0,-5-2 75 0 0,1-1 1 0 0,-1-2-1 0 0,-1-1 1 0 0,-53-1-1 0 0,-130-22 444 0 0,134 10-301 0 0,-24-8-164 0 0,95 16-98 0 0,9 2-74 0 0,9-9-1104 0 0,-4 6 699 0 0,0 1 0 0 0,0-1 0 0 0,1 1 0 0 0,6-4 0 0 0,7-2-4932 0 0,-14 6 4071 0 0,16-6-6883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341 254 6911 0 0,'0'0'7724'0'0,"1"-2"-7129"0"0,-1-2-411 0 0,2 0 0 0 0,-1 1 1 0 0,0-1-1 0 0,1 0 0 0 0,-1 1 0 0 0,1-1 1 0 0,0 1-1 0 0,1-1 0 0 0,1-2 0 0 0,29-26 262 0 0,-28 26-406 0 0,-1 1 1 0 0,1 0-1 0 0,-1-1 1 0 0,0 0-1 0 0,3-8 1 0 0,8-9 197 0 0,-12 16-55 0 0,1 1 1 0 0,0-1-1 0 0,-1 0 0 0 0,-1 0 0 0 0,1 0 0 0 0,-1 0 0 0 0,0 0 0 0 0,-1 0 1 0 0,1-1-1 0 0,-1-11 0 0 0,-1 18-156 0 0,-1-1-1 0 0,1 1 1 0 0,-1-1 0 0 0,0 1 0 0 0,0 0-1 0 0,0 0 1 0 0,1-1 0 0 0,-1 1-1 0 0,0 0 1 0 0,0 0 0 0 0,-1 0 0 0 0,1 0-1 0 0,0 0 1 0 0,0 0 0 0 0,0 0 0 0 0,-1 1-1 0 0,1-1 1 0 0,0 0 0 0 0,-1 1-1 0 0,-2-2 1 0 0,1 1-14 0 0,-1 0 0 0 0,0 1 1 0 0,0-1-1 0 0,0 1 0 0 0,1-1 0 0 0,-1 1 0 0 0,0 1 0 0 0,0-1 0 0 0,0 0 1 0 0,-4 2-1 0 0,-39 10 2 0 0,25-4-15 0 0,-25 14 0 0 0,22-11 0 0 0,8-2-16 0 0,0 1 0 0 0,-20 16 0 0 0,2-2 0 0 0,14-11 1 0 0,1 2-1 0 0,-36 31 1 0 0,51-41 14 0 0,1-1 1 0 0,-1 1-1 0 0,1 1 1 0 0,0-1 0 0 0,0 0-1 0 0,1 1 1 0 0,0 0-1 0 0,0 0 1 0 0,0 0 0 0 0,1 0-1 0 0,-1 0 1 0 0,2 0-1 0 0,-1 1 1 0 0,1-1 0 0 0,0 1-1 0 0,-1 7 1 0 0,2-7 31 0 0,1 0 1 0 0,-1 0-1 0 0,1 0 0 0 0,1 0 1 0 0,-1 0-1 0 0,1 0 0 0 0,0-1 1 0 0,1 1-1 0 0,-1-1 0 0 0,1 1 1 0 0,1-1-1 0 0,-1 0 0 0 0,6 7 1 0 0,-7-11 2 0 0,0 0 0 0 0,0 0 0 0 0,0 0 0 0 0,0 0 0 0 0,0-1 0 0 0,1 1 0 0 0,-1-1 0 0 0,0 1 0 0 0,1-1 0 0 0,-1 0 0 0 0,1 0 0 0 0,0 0 0 0 0,-1 0 0 0 0,1-1 0 0 0,0 1 1 0 0,-1-1-1 0 0,1 1 0 0 0,0-1 0 0 0,-1 0 0 0 0,6-1 0 0 0,1 0 45 0 0,-1 0 0 0 0,1-1 0 0 0,-1 0 0 0 0,16-6 0 0 0,-4 0-21 0 0,-1-2-1 0 0,-1 1 1 0 0,1-2-1 0 0,19-16 1 0 0,63-58 1 0 0,-100 84-51 0 0,-3 2 1 0 0,-7 7 8 0 0,-13 16 2 0 0,12-10-16 0 0,5-6-9 0 0,0 0 0 0 0,0-1 0 0 0,1 1 0 0 0,-7 16 1 0 0,10-22-128 0 0,19 0-4524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98 12207 0 0,'123'-97'7055'0'0,"-127"107"-6222"0"0,3-4-749 0 0,-21 47 285 0 0,-32 56 0 0 0,14-28-236 0 0,-40 94-60 0 0,-13 29-5 0 0,-110 156-241 0 0,182-325-262 0 0,15-25-507 0 0,0 1 0 0 0,-1-1 0 0 0,0 0 0 0 0,-16 16 0 0 0,14-17-4956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9215 0 0,'0'0'707'0'0,"2"2"-187"0"0,4 5 359 0 0,1 0-1 0 0,-1 0 1 0 0,2 0 0 0 0,-1-1-1 0 0,1 0 1 0 0,0-1-1 0 0,0 0 1 0 0,1 0 0 0 0,16 7-1 0 0,-12-8-593 0 0,0 1 0 0 0,0-2 0 0 0,1 0-1 0 0,-1-1 1 0 0,1 0 0 0 0,23 0 0 0 0,3-3 310 0 0,1-3 1 0 0,76-15-1 0 0,78-33 296 0 0,-94 23-679 0 0,-13 3-370 0 0,-30 7-4240 0 0,-45 15 2232 0 0,23-7-5304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574 223 9271 0 0,'0'0'4004'0'0,"1"-1"-3262"0"0,2-3-408 0 0,0 0 0 0 0,0-1 0 0 0,-1 1 0 0 0,1 0 0 0 0,-1-1 0 0 0,0 0 0 0 0,-1 1 0 0 0,1-1 1 0 0,-1 0-1 0 0,1-6 0 0 0,0 2 12 0 0,0-1 0 0 0,-1 0 1 0 0,-1 0-1 0 0,0-15 0 0 0,-1 19-324 0 0,0 0 0 0 0,0 0 0 0 0,-1 0 0 0 0,0 0 0 0 0,0 1 0 0 0,0-1 0 0 0,-1 1 0 0 0,0-1 0 0 0,0 1 0 0 0,0 0 0 0 0,-5-5 1 0 0,6 7-30 0 0,0 1 0 0 0,0 0 0 0 0,0-1 0 0 0,0 1 0 0 0,-1 0 0 0 0,1 0 0 0 0,-1 1 0 0 0,1-1 0 0 0,-1 0 0 0 0,0 1 0 0 0,0 0 0 0 0,1-1 0 0 0,-1 1 0 0 0,0 0 0 0 0,0 0 0 0 0,0 1 0 0 0,0-1 0 0 0,-1 1 0 0 0,1 0 0 0 0,0-1 0 0 0,0 1 0 0 0,-6 1 0 0 0,-6 3-22 0 0,0 0 1 0 0,0 1-1 0 0,1 0 0 0 0,-1 1 0 0 0,1 1 0 0 0,1 0 0 0 0,-21 14 1 0 0,-82 74 108 0 0,45-34 125 0 0,51-45-141 0 0,-68 59 124 0 0,78-65-83 0 0,0 1 0 0 0,1 0-1 0 0,0 0 1 0 0,1 1 0 0 0,0 0 0 0 0,-6 13-1 0 0,13-23-74 0 0,0 0 0 0 0,1 0 0 0 0,-1 0 0 0 0,0 0 0 0 0,1 0 0 0 0,-1 0 0 0 0,1 0 0 0 0,-1 0 0 0 0,1 0 0 0 0,0 0 0 0 0,0 0 0 0 0,0 0 0 0 0,0 0 0 0 0,0 0 0 0 0,1 0 0 0 0,-1 0 0 0 0,0 0 0 0 0,1 0 0 0 0,0 0 0 0 0,-1 0-1 0 0,3 3 1 0 0,-2-3-3 0 0,1-1-1 0 0,0 1 0 0 0,-1 0 1 0 0,1 0-1 0 0,0-1 0 0 0,0 1 1 0 0,0-1-1 0 0,0 1 0 0 0,0-1 1 0 0,1 0-1 0 0,-1 0 0 0 0,0 0 1 0 0,1 0-1 0 0,-1-1 0 0 0,0 1 1 0 0,1 0-1 0 0,4-1 1 0 0,4 1 0 0 0,1 0 1 0 0,-1-1-1 0 0,0 0 1 0 0,1-1-1 0 0,-1-1 1 0 0,0 0-1 0 0,1 0 1 0 0,-1-1-1 0 0,15-6 1 0 0,11-7-441 0 0,47-27 0 0 0,-30 14-1458 0 0,-22 14-473 0 0,-2 0-3976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0:3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6 6911 0 0,'10'-4'732'0'0,"-2"2"1206"0"0,3 33 675 0 0,-11-28-2550 0 0,0 1-1 0 0,-1-1 1 0 0,1 1 0 0 0,-1 0 0 0 0,0-1-1 0 0,0 1 1 0 0,-1-1 0 0 0,1 0-1 0 0,0 1 1 0 0,-1-1 0 0 0,0 0 0 0 0,0 0-1 0 0,-4 5 1 0 0,-4 4 149 0 0,-20 19-1 0 0,-12 6-350 0 0,-2-2 0 0 0,-2-3 0 0 0,0-1 0 0 0,-61 29-1 0 0,94-53 355 0 0,0 0-1 0 0,1 1 1 0 0,-19 15-1 0 0,28-20-162 0 0,0-1 0 0 0,0 1 0 0 0,1 0 0 0 0,-1 0 0 0 0,1 0 0 0 0,-1 1 0 0 0,1-1-1 0 0,0 1 1 0 0,0-1 0 0 0,1 1 0 0 0,-1 0 0 0 0,1-1 0 0 0,0 1 0 0 0,0 0 0 0 0,0 0-1 0 0,0 0 1 0 0,0 7 0 0 0,2-10-15 0 0,-1 1-1 0 0,1-1 1 0 0,-1 0-1 0 0,1 0 1 0 0,0 0-1 0 0,0 1 1 0 0,-1-1-1 0 0,1 0 1 0 0,0 0-1 0 0,0 0 1 0 0,0 0-1 0 0,0-1 1 0 0,2 3-1 0 0,1 0 77 0 0,1 2 11 0 0,0-1-1 0 0,1 0 1 0 0,0 0-1 0 0,0 0 1 0 0,0 0-1 0 0,12 4 1 0 0,43 13 488 0 0,-22-9-257 0 0,140 47 849 0 0,-159-53-1158 0 0,-1 0 0 0 0,1-1 0 0 0,0-1 0 0 0,0-1 0 0 0,39 1 0 0 0,-27-4-1 0 0,0-2-1 0 0,0-2 1 0 0,31-7 0 0 0,-20 2-9 0 0,0-2 0 0 0,0-1 1 0 0,-1-3-1 0 0,79-39 0 0 0,-111 48-58 0 0,0 0-1 0 0,0-1 0 0 0,-1 0 1 0 0,0-1-1 0 0,-1 0 1 0 0,0-1-1 0 0,0 1 0 0 0,-1-1 1 0 0,0-1-1 0 0,0 0 1 0 0,-1 0-1 0 0,0 0 1 0 0,-1 0-1 0 0,-1-1 0 0 0,1 0 1 0 0,-1 0-1 0 0,3-15 1 0 0,-7 22 10 0 0,0 1 0 0 0,1 0 0 0 0,-1-1 0 0 0,0 1 1 0 0,-1 0-1 0 0,1-1 0 0 0,-1 1 0 0 0,1 0 0 0 0,-1-1 1 0 0,0 1-1 0 0,0 0 0 0 0,-3-6 0 0 0,4 8 12 0 0,-1 0 0 0 0,1 0 0 0 0,-1-1 0 0 0,0 1 0 0 0,1 0 0 0 0,-1 0 0 0 0,0 0 0 0 0,1 0 0 0 0,-1 1 0 0 0,0-1 0 0 0,0 0 0 0 0,0 0 0 0 0,0 0 0 0 0,0 1 0 0 0,0-1 0 0 0,0 0 0 0 0,0 1 0 0 0,0-1 0 0 0,0 1 0 0 0,-1-1 0 0 0,1 1 0 0 0,0 0 0 0 0,0-1 0 0 0,0 1 0 0 0,-1 0 0 0 0,-1 0 0 0 0,-2 0 0 0 0,-13-2-49 0 0,-1 1-1 0 0,1 0 0 0 0,-1 2 1 0 0,-20 3-1 0 0,15-1-34 0 0,-40-2 0 0 0,51-1 139 0 0,0 1 1 0 0,0 0-1 0 0,0 1 0 0 0,1 0 1 0 0,-1 1-1 0 0,0 1 0 0 0,1 0 0 0 0,0 0 1 0 0,0 2-1 0 0,-13 6 0 0 0,-9 1 68 0 0,31-11-95 0 0,0 0 0 0 0,0 0 0 0 0,0 0 0 0 0,0 1 0 0 0,0-1 0 0 0,0 1 0 0 0,1 0 0 0 0,-1 0 1 0 0,1 0-1 0 0,0 0 0 0 0,0 0 0 0 0,0 0 0 0 0,0 0 0 0 0,1 1 0 0 0,-1-1 0 0 0,1 1 0 0 0,0-1 0 0 0,0 1 0 0 0,-1 6 0 0 0,1-7-24 0 0,1 0-1 0 0,-2 2 7 0 0,1 1 0 0 0,0-1 0 0 0,0 1 0 0 0,1 0-1 0 0,-1-1 1 0 0,2 11 0 0 0,-1-12-10 0 0,4 14 0 0 0,-4-15 6 0 0,7 15 70 0 0,-3-12-19 0 0,-1-1 1 0 0,2 1 0 0 0,-1-1 0 0 0,1 0 0 0 0,0 0-1 0 0,0-1 1 0 0,0 1 0 0 0,0-1 0 0 0,9 4 0 0 0,-14-7-54 0 0,9 5-95 0 0,-1 0-1 0 0,1-1 0 0 0,14 6 1 0 0,3-3-6023 0 0,-15-6 314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17 244 7831 0 0,'0'0'1039'0'0,"-1"2"173"0"0,-14 28 8077 0 0,15-31-9263 0 0,0-1-1 0 0,0 0 0 0 0,0 1 0 0 0,0-1 1 0 0,0 0-1 0 0,0 0 0 0 0,0 1 1 0 0,1-1-1 0 0,-1 0 0 0 0,1 1 0 0 0,-1-1 1 0 0,1 0-1 0 0,-1 1 0 0 0,1-1 1 0 0,0 1-1 0 0,0-1 0 0 0,0 1 0 0 0,0-1 1 0 0,1-1-1 0 0,4-3-21 0 0,0 0 0 0 0,11-9 0 0 0,-7 7-2 0 0,21-21-130 0 0,3 2 0 0 0,0 2 0 0 0,1 1-1 0 0,1 1 1 0 0,75-33 0 0 0,-97 51 178 0 0,1 0 0 0 0,22-4 0 0 0,-31 8 27 0 0,-1 0 1 0 0,0 0 0 0 0,1 1-1 0 0,-1 0 1 0 0,0 0 0 0 0,1 0-1 0 0,-1 1 1 0 0,0-1 0 0 0,0 1-1 0 0,10 3 1 0 0,-13-3-26 0 0,0 0 1 0 0,0 0-1 0 0,-1 0 1 0 0,1 1-1 0 0,0-1 1 0 0,0 0-1 0 0,0 1 1 0 0,-1-1-1 0 0,1 1 1 0 0,-1-1-1 0 0,1 1 0 0 0,-1 0 1 0 0,0 0-1 0 0,0-1 1 0 0,0 1-1 0 0,2 4 1 0 0,-2-3-7 0 0,0 0 0 0 0,0 1-1 0 0,0-1 1 0 0,-1 1 0 0 0,0 0 0 0 0,1-1 0 0 0,-1 1 0 0 0,0-1 0 0 0,-1 6 0 0 0,-2 4-4 0 0,0-1 1 0 0,0 1 0 0 0,-1 0-1 0 0,-8 16 1 0 0,-6 8 136 0 0,-12 35 197 0 0,26-64-581 0 0,2 2-1 0 0,-1-1 1 0 0,1 0-1 0 0,1 0 1 0 0,-2 17 0 0 0,3-23-830 0 0,7 8-7720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5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518 206 1839 0 0,'0'0'83'0'0,"2"-1"260"0"0,14-1 3834 0 0,-13 2-3733 0 0,0 0-1 0 0,0 0 1 0 0,0-1-1 0 0,-1 0 1 0 0,1 1-1 0 0,0-1 1 0 0,0 0-1 0 0,4-2 1 0 0,-5 2-51 0 0,1 0 0 0 0,-1 0 0 0 0,1 0 0 0 0,-1 0 0 0 0,1 1 0 0 0,0-1 0 0 0,3 0 0 0 0,10-2 1484 0 0,-11 0-1367 0 0,0-1 1 0 0,1 1-1 0 0,-1-1 0 0 0,-1 0 0 0 0,1-1 1 0 0,-1 1-1 0 0,0-1 0 0 0,7-9 0 0 0,-10 12-429 0 0,-1-1-1 0 0,1 1 1 0 0,0-1 0 0 0,-1 1-1 0 0,1-1 1 0 0,-1 1 0 0 0,0-1-1 0 0,0 1 1 0 0,0-1 0 0 0,0 1-1 0 0,-1-1 1 0 0,1 1-1 0 0,-2-5 1 0 0,2 4 14 0 0,-1-2-93 0 0,0 0 0 0 0,-1 0 0 0 0,1 0 1 0 0,-1 1-1 0 0,0-1 0 0 0,-1 0 0 0 0,1 1 0 0 0,-1-1 0 0 0,0 1 0 0 0,0 0 0 0 0,0 0 0 0 0,0 0 0 0 0,-1 0 0 0 0,1 1 1 0 0,-1-1-1 0 0,0 1 0 0 0,0 0 0 0 0,-1 0 0 0 0,1 1 0 0 0,0-1 0 0 0,-1 1 0 0 0,0 0 0 0 0,1 0 0 0 0,-1 0 0 0 0,0 1 1 0 0,0 0-1 0 0,0 0 0 0 0,0 0 0 0 0,0 0 0 0 0,-1 1 0 0 0,1 0 0 0 0,0 0 0 0 0,0 0 0 0 0,0 1 0 0 0,0 0 0 0 0,-8 2 1 0 0,-23 6-159 0 0,1 1 1 0 0,1 3-1 0 0,0 0 1 0 0,1 2-1 0 0,0 2 1 0 0,-36 24 0 0 0,65-38 153 0 0,-38 27 2 0 0,-47 42 1 0 0,78-62 30 0 0,1 1 1 0 0,0 0-1 0 0,0 1 1 0 0,1-1-1 0 0,1 2 1 0 0,0-1-1 0 0,0 1 1 0 0,-10 28-1 0 0,17-39-18 0 0,0 0-1 0 0,0 1 1 0 0,0-1-1 0 0,1 1 1 0 0,-1-1 0 0 0,1 1-1 0 0,0-1 1 0 0,0 1-1 0 0,0-1 1 0 0,0 1-1 0 0,0-1 1 0 0,0 1 0 0 0,1-1-1 0 0,-1 1 1 0 0,1-1-1 0 0,0 1 1 0 0,-1-1-1 0 0,1 0 1 0 0,0 1 0 0 0,1-1-1 0 0,-1 0 1 0 0,0 0-1 0 0,1 0 1 0 0,-1 0-1 0 0,4 4 1 0 0,-2-4 6 0 0,1 1 1 0 0,-1-1-1 0 0,1 1 0 0 0,0-1 0 0 0,0 0 1 0 0,0-1-1 0 0,0 1 0 0 0,0-1 1 0 0,0 1-1 0 0,0-1 0 0 0,0 0 0 0 0,1-1 1 0 0,-1 1-1 0 0,5-1 0 0 0,17-1 13 0 0,0-1 0 0 0,0-1 0 0 0,-1-1 0 0 0,40-12 0 0 0,-44 10-82 0 0,-1 0 1 0 0,0-2-1 0 0,37-20 0 0 0,-46 22-40 0 0,0-1-1 0 0,0 0 0 0 0,-1-1 0 0 0,0-1 0 0 0,-1 1 0 0 0,0-1 1 0 0,15-20-1 0 0,-13 9 160 0 0,-10 19 241 0 0,-2 0-242 0 0,1 0 1 0 0,0 1 0 0 0,0-1 0 0 0,0 0 0 0 0,-1 1 0 0 0,1-1 0 0 0,0 1 0 0 0,-1-1 0 0 0,1 1-1 0 0,-1-1 1 0 0,1 1 0 0 0,-1-1 0 0 0,1 1 0 0 0,-1-1 0 0 0,-10-1 152 0 0,2 3-201 0 0,0 7-43 0 0,4 0-94 0 0,4-6-40 0 0,0 0-946 0 0,0 9-3931 0 0,0 4-1684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5527 0 0,'8'-7'10059'0'0,"-6"7"-9815"0"0,-1 0 1 0 0,0 0-1 0 0,1-1 1 0 0,-1 1-1 0 0,1 0 1 0 0,-1 0-1 0 0,0 0 0 0 0,1 1 1 0 0,-1-1-1 0 0,0 0 1 0 0,1 0-1 0 0,-1 1 1 0 0,0-1-1 0 0,1 1 1 0 0,-1-1-1 0 0,0 1 0 0 0,0-1 1 0 0,1 1-1 0 0,-1 0 1 0 0,0 0-1 0 0,2 1 1 0 0,0 1-156 0 0,1 0 1 0 0,0 0 0 0 0,-1 1 0 0 0,6 6 0 0 0,0 3 84 0 0,-1 0 0 0 0,-1 0 0 0 0,0 1 0 0 0,0 0 0 0 0,-2 0 0 0 0,0 0 0 0 0,0 1 0 0 0,-2 0 0 0 0,0 0 0 0 0,0 0 0 0 0,-1 0 0 0 0,-1 28 0 0 0,-12 109 102 0 0,5-93-228 0 0,6-49-36 0 0,0-9 237 0 0,2-1-142 0 0,7-5-75 0 0,0 1 0 0 0,0-1-1 0 0,0-1 1 0 0,0 0 0 0 0,-1 0 0 0 0,7-7 0 0 0,46-50 284 0 0,-14 14-199 0 0,-1 9-96 0 0,2 2 0 0 0,66-39 0 0 0,-52 36-12 0 0,-34 22-111 0 0,113-71-2828 0 0,-118 77 1829 0 0,2 1 0 0 0,-1 1 0 0 0,1 1 0 0 0,30-8 0 0 0,-35 14-6034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89 10591 0 0,'7'4'1104'0'0,"-1"0"-446"0"0,0-1 0 0 0,0 0-1 0 0,1 0 1 0 0,-1 0-1 0 0,1-1 1 0 0,-1 0 0 0 0,1 0-1 0 0,0-1 1 0 0,0 0 0 0 0,-1 0-1 0 0,1 0 1 0 0,12-2-1 0 0,7 0 805 0 0,50-11 0 0 0,-66 10-1322 0 0,1 0-18 0 0,0 0-1 0 0,0-1 1 0 0,0-1-1 0 0,-1 0 1 0 0,1 0-1 0 0,-1-1 1 0 0,0 0-1 0 0,-1-1 1 0 0,18-12-1 0 0,-20 11-85 0 0,-7 6-42 0 0,0 0-1 0 0,1 1 1 0 0,-1-1 0 0 0,0 1-1 0 0,0-1 1 0 0,0 0-1 0 0,0 1 1 0 0,0-1 0 0 0,0 0-1 0 0,-1 1 1 0 0,1-1-1 0 0,0 1 1 0 0,0-1 0 0 0,0 0-1 0 0,-1 1 1 0 0,1-1-1 0 0,0 1 1 0 0,0-1 0 0 0,-1 1-1 0 0,0-2 1 0 0,1 2-27 0 0,-1-2 3 0 0,0 0 0 0 0,-1 0 0 0 0,1 1-1 0 0,-1-1 1 0 0,1 1 0 0 0,-1-1-1 0 0,1 1 1 0 0,-1 0 0 0 0,0-1-1 0 0,1 1 1 0 0,-1 0 0 0 0,0 0-1 0 0,0 0 1 0 0,0 1 0 0 0,0-1-1 0 0,0 0 1 0 0,0 1 0 0 0,-4-1-1 0 0,-4-1-101 0 0,-1 0 0 0 0,-13 1 0 0 0,23 1 119 0 0,-11 0-50 0 0,0 1-1 0 0,0 0 1 0 0,0 1-1 0 0,0 0 1 0 0,0 1-1 0 0,0 0 1 0 0,1 1 0 0 0,-1 0-1 0 0,1 1 1 0 0,-20 12-1 0 0,-5 6 53 0 0,-57 47 0 0 0,80-59-8 0 0,3-3 14 0 0,-51 44-27 0 0,53-44 29 0 0,0 0 0 0 0,1 1 0 0 0,-1 0-1 0 0,-10 18 1 0 0,17-25-8 0 0,-1 1 0 0 0,1-1 0 0 0,0 1 0 0 0,0-1 0 0 0,0 1 0 0 0,0 0 0 0 0,0-1-1 0 0,1 1 1 0 0,-1 0 0 0 0,1 0 0 0 0,0 0 0 0 0,0 0 0 0 0,0-1 0 0 0,0 1 0 0 0,0 0 0 0 0,1 0 0 0 0,-1 0 0 0 0,1-1-1 0 0,0 1 1 0 0,-1 0 0 0 0,1-1 0 0 0,0 1 0 0 0,1 0 0 0 0,-1-1 0 0 0,0 1 0 0 0,1-1 0 0 0,0 0 0 0 0,-1 0 0 0 0,5 4-1 0 0,-2-2-161 0 0,0-1 0 0 0,1 1-1 0 0,-1-1 1 0 0,1 0 0 0 0,0-1-1 0 0,-1 1 1 0 0,1-1-1 0 0,1 0 1 0 0,-1 0 0 0 0,0-1-1 0 0,0 1 1 0 0,1-1 0 0 0,-1 0-1 0 0,9 0 1 0 0,18-1-6982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6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41 363 6447 0 0,'0'0'499'0'0,"-1"2"-328"0"0,0 1-306 0 0,-12 32 2492 0 0,12-31-1095 0 0,-1 0 1 0 0,0-1-1 0 0,0 1 1 0 0,-1 0-1 0 0,1 0 1 0 0,-6 4 3644 0 0,4-30-2592 0 0,3 14-2160 0 0,0-1-1 0 0,1 0 0 0 0,0 0 1 0 0,1 0-1 0 0,0 0 0 0 0,0 0 0 0 0,1 1 1 0 0,0-1-1 0 0,1 0 0 0 0,0 1 1 0 0,0 0-1 0 0,1 0 0 0 0,-1 0 0 0 0,2 0 1 0 0,-1 0-1 0 0,11-12 0 0 0,-2 5-172 0 0,0 1 0 0 0,1 0 0 0 0,0 0 1 0 0,2 1-1 0 0,-1 1 0 0 0,27-15 0 0 0,-16 11-69 0 0,6-4-197 0 0,0 2 0 0 0,2 1 0 0 0,46-17 0 0 0,22 7-2961 0 0,-80 22 1625 0 0,17-4-5983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98 11111 0 0,'0'0'507'0'0,"2"0"-6"0"0,-2 1-492 0 0,1-1-1 0 0,0 0 0 0 0,-1 0 1 0 0,1 0-1 0 0,0 0 0 0 0,-1 0 1 0 0,1 0-1 0 0,0 0 1 0 0,0 0-1 0 0,-1 0 0 0 0,1 0 1 0 0,0-1-1 0 0,-1 1 0 0 0,1 0 1 0 0,0 0-1 0 0,-1 0 0 0 0,1-1 1 0 0,-1 1-1 0 0,1 0 0 0 0,0-1 1 0 0,-1 1-1 0 0,2-2 0 0 0,0 0 0 0 0,6-2 636 0 0,-1 0 0 0 0,0 0 0 0 0,0-1-1 0 0,0 0 1 0 0,7-6 0 0 0,-13 9 57 0 0,0 1 41 0 0,0 1-687 0 0,-1-1 1 0 0,0 1 0 0 0,1-1 0 0 0,-1 1 0 0 0,1-1 0 0 0,-1 1 0 0 0,0-1-1 0 0,1 1 1 0 0,-1-1 0 0 0,0 1 0 0 0,0-1 0 0 0,1 1 0 0 0,-1-1-1 0 0,0 1 1 0 0,0-1 0 0 0,0 0 0 0 0,-3-30 1577 0 0,2 29-719 0 0,0 0-573 0 0,1 1-312 0 0,-1 1 0 0 0,0-1 0 0 0,1 0 0 0 0,-1 0 0 0 0,0 0 0 0 0,0 1 0 0 0,1-1 0 0 0,-1 0 0 0 0,0 1 0 0 0,0-1 0 0 0,0 0 0 0 0,0 1 0 0 0,0-1 0 0 0,0 1 0 0 0,0 0 0 0 0,0-1 0 0 0,0 1 0 0 0,0 0 0 0 0,0 0 0 0 0,-2-1 0 0 0,0 1-5 0 0,0 0 0 0 0,0 0 0 0 0,0 1 0 0 0,0-1 0 0 0,0 1 0 0 0,0 0 0 0 0,-4 1 0 0 0,-5 3-18 0 0,0 0 1 0 0,-18 12-1 0 0,27-15 15 0 0,-149 92 60 0 0,106-62-57 0 0,-50 44-1 0 0,83-64-4 0 0,-20 24 0 0 0,30-33-11 0 0,0 1 0 0 0,0 0 0 0 0,0 0 0 0 0,1 0 0 0 0,-1 1 0 0 0,1-1 0 0 0,0 0 1 0 0,1 1-1 0 0,-1 0 0 0 0,1-1 0 0 0,-1 7 0 0 0,2-9-2 0 0,0-1 0 0 0,0 0 0 0 0,0 1 0 0 0,0-1 0 0 0,1 1 0 0 0,-1-1 0 0 0,0 0 0 0 0,1 0 0 0 0,-1 1 1 0 0,1-1-1 0 0,0 0 0 0 0,-1 0 0 0 0,1 1 0 0 0,0-1 0 0 0,0 0 0 0 0,0 0 0 0 0,-1 0 0 0 0,1 0 0 0 0,0 0 0 0 0,1 0 0 0 0,-1-1 0 0 0,0 1 0 0 0,0 0 1 0 0,0 0-1 0 0,0-1 0 0 0,1 1 0 0 0,-1-1 0 0 0,0 1 0 0 0,0-1 0 0 0,1 1 0 0 0,-1-1 0 0 0,0 0 0 0 0,3 0 0 0 0,5 2 25 0 0,0-1-1 0 0,1 0 0 0 0,15-2 0 0 0,-22 1-20 0 0,39-3-18 0 0,1-3 0 0 0,-1-1 0 0 0,-1-2 0 0 0,72-26 0 0 0,-109 34-23 0 0,7-2-106 0 0,1-1 0 0 0,-1-1-1 0 0,0 1 1 0 0,-1-2 0 0 0,1 1-1 0 0,-1-1 1 0 0,0-1 0 0 0,-1 0-1 0 0,14-13 1 0 0,-22 19 316 0 0,-6 12-50 0 0,-24 30 171 0 0,20-31-226 0 0,1 1-1 0 0,0 0 1 0 0,1 1-1 0 0,0 0 1 0 0,-7 16-1 0 0,13-26-370 0 0,2-1 161 0 0,-1 0-1 0 0,1 0 1 0 0,-1 0 0 0 0,1-1-1 0 0,0 1 1 0 0,-1 0 0 0 0,1-1-1 0 0,0 1 1 0 0,0 0-1 0 0,0-1 1 0 0,1 2 0 0 0,-1-2-520 0 0,12 8-6560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6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501 121 11519 0 0,'14'-16'528'0'0,"-13"15"-487"0"0,0 0 0 0 0,0 0 0 0 0,0 1 0 0 0,0-1 0 0 0,0 0 0 0 0,0 0 0 0 0,1 1 0 0 0,-1-1 0 0 0,0 0 0 0 0,0 1 0 0 0,1-1 0 0 0,-1 1 0 0 0,0 0 0 0 0,3-1 0 0 0,5-1 64 0 0,6-7 1542 0 0,1 0-1 0 0,15-12 0 0 0,-30 21-1547 0 0,0-1 0 0 0,0 0 0 0 0,0 1 0 0 0,0-1 0 0 0,0 0 0 0 0,0 0 0 0 0,0 0 0 0 0,-1 0 0 0 0,1 0 0 0 0,0 0 0 0 0,0 0 0 0 0,-1 0 0 0 0,1 0 0 0 0,-1 0 0 0 0,1 0 0 0 0,-1 0 0 0 0,1 0 0 0 0,-1-1 0 0 0,0 1 0 0 0,1 0 0 0 0,-1 0 0 0 0,0 0 0 0 0,0-1 0 0 0,0 1 0 0 0,0 0 0 0 0,0 0 0 0 0,0 0 0 0 0,0-1 0 0 0,-1-1 1 0 0,0 2 182 0 0,-4-7 352 0 0,4 6-593 0 0,-1 1 1 0 0,0 0 0 0 0,1 0 0 0 0,-1 0-1 0 0,0 0 1 0 0,0 0 0 0 0,0 0 0 0 0,0 1-1 0 0,0-1 1 0 0,1 1 0 0 0,-1-1 0 0 0,0 1-1 0 0,0-1 1 0 0,0 1 0 0 0,-1 0 0 0 0,1 0-1 0 0,0 0 1 0 0,-3 1 0 0 0,-6 0 2 0 0,0 1-1 0 0,-11 3 1 0 0,17-4-10 0 0,-17 5-22 0 0,1 1 0 0 0,-1 1 0 0 0,1 1 0 0 0,-31 19 0 0 0,-72 56 8 0 0,115-77-20 0 0,-1 1 0 0 0,1 0 0 0 0,1 0 0 0 0,-9 12 0 0 0,14-17 0 0 0,1 0 0 0 0,0 0 0 0 0,0 0 0 0 0,0 0 0 0 0,0 0 0 0 0,0 1 0 0 0,1-1 0 0 0,-1 1 0 0 0,1-1 0 0 0,0 1 0 0 0,0-1 0 0 0,1 1 0 0 0,-1 0 0 0 0,1 0 0 0 0,-1-1 0 0 0,1 1 0 0 0,1 5 0 0 0,-1-7 1 0 0,1 0 0 0 0,-1 0-1 0 0,1-1 1 0 0,0 1 0 0 0,-1 0 0 0 0,1 0 0 0 0,0-1-1 0 0,0 1 1 0 0,0 0 0 0 0,1-1 0 0 0,-1 1-1 0 0,0-1 1 0 0,1 1 0 0 0,-1-1 0 0 0,1 0-1 0 0,-1 0 1 0 0,3 2 0 0 0,-1-1 3 0 0,1 0-1 0 0,0-1 1 0 0,0 1 0 0 0,0-1 0 0 0,0 0 0 0 0,0 0-1 0 0,7 1 1 0 0,2-1 7 0 0,1 0 0 0 0,0-1 0 0 0,25-3 0 0 0,-20-1-11 0 0,-1 1-1 0 0,0-2 1 0 0,-1-1-1 0 0,1 0 1 0 0,16-9 0 0 0,82-48 6 0 0,-80 42 1 0 0,-31 18 47 0 0,-19 14 86 0 0,0 2 0 0 0,1-1 0 0 0,0 2-1 0 0,-17 23 1 0 0,0-1 160 0 0,-311 352 659 0 0,293-337-1203 0 0,-21 27-627 0 0,60-66-281 0 0,0 1 1 0 0,-10 20 0 0 0,21-33-27 0 0,9 0-26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19 9215 0 0,'0'0'831'0'0,"2"1"-412"0"0,9 4 1689 0 0,-1-2 0 0 0,23 6 0 0 0,-2-1-272 0 0,-1 0-1043 0 0,1-2 1 0 0,-1 0-1 0 0,57 1 1 0 0,-32-7 9 0 0,71-8 1 0 0,-112 7-771 0 0,0-1-1 0 0,0-1 1 0 0,-1 0 0 0 0,1-1 0 0 0,-1 0 0 0 0,0-1 0 0 0,17-9-1 0 0,-29 13-48 0 0,1 0 0 0 0,-1 0-1 0 0,0 0 1 0 0,0 0 0 0 0,0 0-1 0 0,0 0 1 0 0,0 0 0 0 0,0 0-1 0 0,0 0 1 0 0,1-3-1 0 0,-1 3-89 0 0,-4 1-199 0 0,1-1 212 0 0,0 1 0 0 0,0-1-1 0 0,-1 1 1 0 0,1-1 0 0 0,0 0 0 0 0,-3-1 0 0 0,-14-4-189 0 0,4 5 188 0 0,0 2 0 0 0,0 0-1 0 0,0 1 1 0 0,1 1 0 0 0,-1 0-1 0 0,-22 8 1 0 0,25-8 98 0 0,-27 10 46 0 0,0 1-1 0 0,1 2 1 0 0,-53 31 0 0 0,41-17 341 0 0,-86 69 0 0 0,133-96-378 0 0,-16 12 136 0 0,-25 28-1 0 0,40-39-124 0 0,0 1 0 0 0,0 0 0 0 0,0 1-1 0 0,1-1 1 0 0,0 0 0 0 0,0 1-1 0 0,0 0 1 0 0,1 0 0 0 0,0 0 0 0 0,0 0-1 0 0,-1 7 1 0 0,2-11-16 0 0,1 1-1 0 0,0-1 1 0 0,0 1-1 0 0,0-1 1 0 0,0 1 0 0 0,1-1-1 0 0,-1 1 1 0 0,1-1-1 0 0,-1 0 1 0 0,1 1-1 0 0,0-1 1 0 0,0 0 0 0 0,0 1-1 0 0,0-1 1 0 0,0 0-1 0 0,1 0 1 0 0,-1 0 0 0 0,1 0-1 0 0,-1 0 1 0 0,1 0-1 0 0,0 0 1 0 0,0-1-1 0 0,0 1 1 0 0,0 0 0 0 0,0-1-1 0 0,0 0 1 0 0,0 1-1 0 0,0-1 1 0 0,3 1-1 0 0,7 3 19 0 0,-1-1 0 0 0,1 0-1 0 0,0-1 1 0 0,18 3 0 0 0,-30-6-25 0 0,34 5 115 0 0,0-1 0 0 0,0-2-1 0 0,50-4 1 0 0,9-7-1438 0 0,-2-6-5066 0 0,-53 7-570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163 534 5063 0 0,'0'0'390'0'0,"-3"0"-252"0"0,-7-1 514 0 0,0 1 1 0 0,-1 0-1 0 0,1 1 0 0 0,0 0 0 0 0,0 0 0 0 0,0 1 0 0 0,0 1 0 0 0,0 0 0 0 0,0 0 0 0 0,1 0 0 0 0,-1 1 0 0 0,1 1 0 0 0,0 0 1 0 0,-12 9 4080 0 0,23-13-4052 0 0,0 0-561 0 0,1 0-1 0 0,0 0 1 0 0,0-1-1 0 0,-1 1 1 0 0,1-1 0 0 0,0 1-1 0 0,0-1 1 0 0,0 0-1 0 0,0 0 1 0 0,0 0-1 0 0,0 0 1 0 0,-1 0-1 0 0,1-1 1 0 0,0 0 0 0 0,0 1-1 0 0,0-1 1 0 0,-1 0-1 0 0,1 0 1 0 0,0-1-1 0 0,-1 1 1 0 0,6-3 0 0 0,5-5 229 0 0,0 1 1 0 0,20-20 0 0 0,-14 10-143 0 0,0-1 1 0 0,29-40-1 0 0,26-50-74 0 0,-11 16-56 0 0,-39 59-74 0 0,2 2 0 0 0,32-31 0 0 0,-46 52-31 0 0,0 0 1 0 0,1 0 0 0 0,0 2 0 0 0,1-1 0 0 0,0 2 0 0 0,1 0-1 0 0,-1 0 1 0 0,18-5 0 0 0,-25 11-24 0 0,0 0 0 0 0,0 0-1 0 0,0 0 1 0 0,0 1 0 0 0,0 1-1 0 0,10-1 1 0 0,-15 1-58 0 0,1 0 1 0 0,-1 0-1 0 0,1 1 1 0 0,-1-1-1 0 0,1 1 1 0 0,-1-1-1 0 0,1 1 1 0 0,-1 0-1 0 0,0 0 1 0 0,1 0-1 0 0,-1 1 1 0 0,0-1-1 0 0,0 0 1 0 0,0 1-1 0 0,0-1 1 0 0,0 1-1 0 0,0 0 1 0 0,0 0 0 0 0,0-1-1 0 0,-1 1 1 0 0,1 0-1 0 0,1 3 1 0 0,15 23-3466 0 0,-8-11-3098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89 7831 0 0,'0'0'1026'0'0,"1"-1"-14"0"0,10-6 2122 0 0,-6 3-2849 0 0,0 1-1 0 0,-1-1 1 0 0,1 1 0 0 0,-1-1 0 0 0,0-1-1 0 0,0 1 1 0 0,5-9 0 0 0,-8 12-169 0 0,0 0 0 0 0,-1 0 0 0 0,1 0 0 0 0,-1 1 0 0 0,1-1-1 0 0,-1 0 1 0 0,1 0 0 0 0,-1 0 0 0 0,0 0 0 0 0,0 0 0 0 0,1 0 0 0 0,-1 0 0 0 0,0 0 0 0 0,0 0 0 0 0,0 1 0 0 0,0-1 0 0 0,0 0 0 0 0,0 0 0 0 0,0 0 0 0 0,0 0 0 0 0,0 0 0 0 0,-1-1 0 0 0,1 0-31 0 0,-1 1 0 0 0,0 0 0 0 0,0 0-1 0 0,0 0 1 0 0,1 0 0 0 0,-1 0 0 0 0,0 1 0 0 0,0-1-1 0 0,0 0 1 0 0,0 0 0 0 0,0 0 0 0 0,-1 1-1 0 0,1-1 1 0 0,0 1 0 0 0,0-1 0 0 0,0 1 0 0 0,-1-1-1 0 0,-1 1 1 0 0,-3-2 32 0 0,0 2-1 0 0,0-1 1 0 0,0 1-1 0 0,1-1 1 0 0,-1 2 0 0 0,0-1-1 0 0,0 1 1 0 0,0 0-1 0 0,0 0 1 0 0,1 0-1 0 0,-7 3 1 0 0,-9 4 192 0 0,-30 16 0 0 0,44-21-247 0 0,-2 2 4 0 0,-22 10 259 0 0,-32 22 0 0 0,55-32-248 0 0,0 1 0 0 0,0 0 0 0 0,1 1 0 0 0,-1 0 0 0 0,1 0-1 0 0,1 0 1 0 0,0 1 0 0 0,-9 13 0 0 0,14-19-65 0 0,0-1 1 0 0,0 1-1 0 0,0 0 1 0 0,0 0-1 0 0,0 0 1 0 0,1 0-1 0 0,-1 0 0 0 0,0 0 1 0 0,1 0-1 0 0,0 0 1 0 0,-1 0-1 0 0,1 0 1 0 0,0 0-1 0 0,0 0 1 0 0,0 0-1 0 0,0 0 1 0 0,1 0-1 0 0,-1 0 0 0 0,1 0 1 0 0,-1 0-1 0 0,1 0 1 0 0,-1 0-1 0 0,1-1 1 0 0,0 1-1 0 0,0 0 1 0 0,0 0-1 0 0,0 0 0 0 0,0-1 1 0 0,1 1-1 0 0,-1-1 1 0 0,0 1-1 0 0,1-1 1 0 0,-1 1-1 0 0,1-1 1 0 0,-1 0-1 0 0,1 0 1 0 0,0 1-1 0 0,0-1 0 0 0,-1-1 1 0 0,1 1-1 0 0,0 0 1 0 0,0 0-1 0 0,0-1 1 0 0,0 1-1 0 0,0-1 1 0 0,3 1-1 0 0,10 1-6 0 0,1-1-1 0 0,-1-1 1 0 0,0 0-1 0 0,0-1 0 0 0,1-1 1 0 0,-1 0-1 0 0,0-1 1 0 0,-1 0-1 0 0,1-2 1 0 0,24-10-1 0 0,42-19-385 0 0,-81 34 380 0 0,1 0 0 0 0,-1-1 0 0 0,0 1 0 0 0,0 0 0 0 0,1 0 0 0 0,-1 0 0 0 0,0 0 0 0 0,1 0 0 0 0,-1 0 0 0 0,0 0 0 0 0,1 0 0 0 0,-1 0 0 0 0,0 0 0 0 0,1 0 0 0 0,-1 0 0 0 0,0 0 0 0 0,1 0 0 0 0,-1 0 0 0 0,0 0 0 0 0,1 0 0 0 0,-1 0 0 0 0,1 1 0 0 0,0 0 3 0 0,-1 0 1 0 0,1 1-1 0 0,-1-1 0 0 0,1 0 0 0 0,-1 1 1 0 0,1-1-1 0 0,-1 0 0 0 0,0 1 0 0 0,0-1 1 0 0,1 0-1 0 0,-1 1 0 0 0,0-1 0 0 0,0 1 1 0 0,-1-1-1 0 0,1 0 0 0 0,-1 3 0 0 0,-5 25 73 0 0,1-16-42 0 0,2-6 22 0 0,1 2-1 0 0,-1-1 0 0 0,1 0 1 0 0,-1 11-1 0 0,3-18-61 0 0,0 0 1 0 0,0 1-1 0 0,-1-1 0 0 0,1 1 0 0 0,1-1 1 0 0,-1 0-1 0 0,0 1 0 0 0,0-1 1 0 0,0 0-1 0 0,1 1 0 0 0,-1-1 1 0 0,0 0-1 0 0,1 0 0 0 0,0 1 0 0 0,-1-1 1 0 0,1 0-1 0 0,0 0 0 0 0,-1 0 1 0 0,1 0-1 0 0,0 0 0 0 0,0 0 1 0 0,0 0-1 0 0,0 0 0 0 0,0 0 0 0 0,0 0 1 0 0,0 0-1 0 0,0-1 0 0 0,0 1 1 0 0,1 0-1 0 0,-1-1 0 0 0,0 1 1 0 0,0-1-1 0 0,2 1 0 0 0,4 0-235 0 0,-1 0 0 0 0,0-1 0 0 0,1 0-1 0 0,-1 0 1 0 0,1 0 0 0 0,-1-1 0 0 0,0 0-1 0 0,1 0 1 0 0,-1-1 0 0 0,12-4 0 0 0,18-8-1162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1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32 3223 0 0,'0'0'8308'0'0,"1"-11"-7445"0"0,8-5 386 0 0,-7 11-568 0 0,-6 12-390 0 0,1-5-268 0 0,3-2-17 0 0,-1 1 0 0 0,1 0 0 0 0,-1 0 1 0 0,0-1-1 0 0,1 1 0 0 0,-1 0 0 0 0,1 0 0 0 0,0 0 0 0 0,-1 0 0 0 0,1 0 0 0 0,0 0 0 0 0,-1-1 0 0 0,1 1 0 0 0,0 0 0 0 0,0 0 0 0 0,0 0 0 0 0,0 1 0 0 0,-2 8 17 0 0,1-6 20 0 0,1 0-26 0 0,0 1 1 0 0,0 0-1 0 0,0-1 1 0 0,0 1 0 0 0,1 0-1 0 0,-1-1 1 0 0,1 1-1 0 0,0 0 1 0 0,3 5 0 0 0,-3-6-26 0 0,6 28 104 0 0,-1 2 0 0 0,-2-1 1 0 0,0 62-1 0 0,2 81 1107 0 0,-3-147-762 0 0,1 1 0 0 0,1-1 1 0 0,2 0-1 0 0,15 40 0 0 0,-22-67-431 0 0,1 0 0 0 0,-1 0 1 0 0,1 0-1 0 0,-1 0 0 0 0,0 0 0 0 0,0 0 0 0 0,0 1 0 0 0,0-1 0 0 0,0 0 0 0 0,0 0 0 0 0,-1 0 0 0 0,1 0 0 0 0,-1 0 1 0 0,1 0-1 0 0,-1 0 0 0 0,0 0 0 0 0,0 0 0 0 0,0-1 0 0 0,0 1 0 0 0,0 0 0 0 0,0 0 0 0 0,0-1 0 0 0,0 1 1 0 0,-1-1-1 0 0,1 1 0 0 0,-1-1 0 0 0,1 1 0 0 0,-1-1 0 0 0,0 0 0 0 0,1 0 0 0 0,-1 0 0 0 0,0 0 0 0 0,0 0 0 0 0,-2 1 1 0 0,3-2-15 0 0,0 1 0 0 0,1-1 0 0 0,-1 0 1 0 0,0 0-1 0 0,0 0 0 0 0,1 0 1 0 0,-1 1-1 0 0,0-1 0 0 0,0 0 0 0 0,1 0 1 0 0,-1 0-1 0 0,0 0 0 0 0,0-1 1 0 0,1 1-1 0 0,-1 0 0 0 0,0 0 0 0 0,0 0 1 0 0,1-1-1 0 0,-1 1 0 0 0,0 0 1 0 0,1-1-1 0 0,-1 1 0 0 0,0 0 0 0 0,1-1 1 0 0,-1 1-1 0 0,1-1 0 0 0,-1 1 1 0 0,1-1-1 0 0,-1 1 0 0 0,1-1 0 0 0,-1 0 1 0 0,1 1-1 0 0,-1-1 0 0 0,1 1 1 0 0,0-1-1 0 0,-1 0 0 0 0,1 1 0 0 0,0-1 1 0 0,0 0-1 0 0,-1 0 0 0 0,1 0 1 0 0,0 0-8 0 0,-1-2-34 0 0,1 1 1 0 0,0-1 0 0 0,-1 1-1 0 0,1 0 1 0 0,0-1-1 0 0,0 1 1 0 0,1-1 0 0 0,-1 1-1 0 0,0 0 1 0 0,1-1-1 0 0,0 1 1 0 0,-1 0 0 0 0,1-1-1 0 0,0 1 1 0 0,0 0-1 0 0,0 0 1 0 0,1 0 0 0 0,-1 0-1 0 0,3-4 1 0 0,2-1-690 0 0,1-1 0 0 0,-1 2 0 0 0,13-11 0 0 0,-8 8-573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13 15199 0 0,'17'-12'5963'0'0,"-17"18"-5560"0"0,-1 0 0 0 0,0 0 0 0 0,0 1 0 0 0,0-1 0 0 0,-1 0 0 0 0,-5 11 0 0 0,-19 35-284 0 0,19-39 155 0 0,-93 142 703 0 0,41-68-643 0 0,-219 388 510 0 0,259-440-827 0 0,-102 201-4 0 0,56-108-15 0 0,-28 27-1074 0 0,91-151 930 0 0,-3 3-544 0 0,1 0-1 0 0,-1 0 1 0 0,-1-1-1 0 0,1 1 0 0 0,-10 7 1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20359 0 0,'0'0'1840'0'0,"1"0"-1440"0"0,12 4-84 0 0,0-1-1 0 0,0 0 0 0 0,0-1 1 0 0,0 0-1 0 0,14-1 0 0 0,-1 1-32 0 0,256 0 1150 0 0,-189-4-1265 0 0,333 4-817 0 0,-385-1-1051 0 0,1 2 1 0 0,69 13-1 0 0,-80-8-592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15031 0 0,'0'0'1358'0'0,"0"3"-1118"0"0,-2 3-51 0 0,0 0 0 0 0,1 1 0 0 0,0-1 0 0 0,0 1 1 0 0,0-1-1 0 0,1 11 0 0 0,1-15-13 0 0,-1 1 0 0 0,0-1 0 0 0,1 0-1 0 0,-1 0 1 0 0,1 1 0 0 0,0-1 0 0 0,0 0 0 0 0,0 0-1 0 0,0 0 1 0 0,0 0 0 0 0,0 0 0 0 0,0 0 0 0 0,1 0-1 0 0,-1 0 1 0 0,1-1 0 0 0,0 1 0 0 0,-1 0 0 0 0,1-1-1 0 0,0 1 1 0 0,0-1 0 0 0,0 0 0 0 0,0 0 0 0 0,2 2-1 0 0,8 1 145 0 0,-1 0-1 0 0,0-1 0 0 0,1 0 0 0 0,0 0 0 0 0,-1-2 1 0 0,1 1-1 0 0,0-1 0 0 0,16-2 0 0 0,-4 0-74 0 0,-1-1-1 0 0,0-2 1 0 0,29-7-1 0 0,-36 6-206 0 0,-1 0 1 0 0,1 0-1 0 0,-1-2 0 0 0,0 0 1 0 0,-1-1-1 0 0,0 0 0 0 0,0-1 1 0 0,-1-1-1 0 0,0 0 0 0 0,12-12 0 0 0,-24 21-130 0 0,-3 0-13 0 0,0 0 84 0 0,0 0 0 0 0,-1 0-1 0 0,1 0 1 0 0,-1 1 0 0 0,1-1 0 0 0,-1 1 0 0 0,0 0-1 0 0,1 0 1 0 0,-1 0 0 0 0,1 0 0 0 0,-1 0-1 0 0,0 1 1 0 0,1-1 0 0 0,-1 1 0 0 0,1-1 0 0 0,-1 1-1 0 0,1 0 1 0 0,0 0 0 0 0,-4 2 0 0 0,-8 4-56 0 0,0 1 0 0 0,-13 9 0 0 0,13-8 33 0 0,-165 114-33 0 0,144-96 89 0 0,2 1 0 0 0,2 1 0 0 0,-29 35 0 0 0,52-55 16 0 0,1 1 0 0 0,0-1 0 0 0,1 1 1 0 0,0 0-1 0 0,1 0 0 0 0,-8 21 0 0 0,11-27-6 0 0,1 0-1 0 0,0 0 1 0 0,0 0 0 0 0,1 0-1 0 0,-1 0 1 0 0,1 0 0 0 0,0 0 0 0 0,0 0-1 0 0,0 0 1 0 0,0 0 0 0 0,1 0-1 0 0,0 0 1 0 0,0 0 0 0 0,0 0-1 0 0,0 0 1 0 0,0 0 0 0 0,1 0 0 0 0,0-1-1 0 0,0 1 1 0 0,0 0 0 0 0,0-1-1 0 0,5 6 1 0 0,0-2 39 0 0,0-1-1 0 0,0 0 1 0 0,1 0-1 0 0,0 0 1 0 0,0-1-1 0 0,1 0 1 0 0,-1-1 0 0 0,1 0-1 0 0,14 5 1 0 0,5-1 155 0 0,54 10 1 0 0,-53-14-411 0 0,1-1 0 0 0,35-1 1 0 0,-13-5-7618 0 0,-28-3-308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3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1295 2303 0 0,'0'0'3512'0'0,"0"3"-1685"0"0,0 9-127 0 0,0-10 216 0 0,-1 1-1143 0 0,0 12 4930 0 0,3-16-5302 0 0,7-3-200 0 0,0-1 0 0 0,-1 1 0 0 0,1-1-1 0 0,-1 0 1 0 0,-1-1 0 0 0,1 0 0 0 0,12-14-1 0 0,44-57 583 0 0,-42 49-588 0 0,234-319 1030 0 0,3-6-845 0 0,-209 292-369 0 0,4-6-6 0 0,55-86 1 0 0,-112 159-36 0 0,0 0 0 0 0,1 1 0 0 0,0-1 1 0 0,-1 8-1 0 0,-3 9-25 0 0,-26 75 15 0 0,-71 234-127 0 0,91-292 159 0 0,-37 148-166 0 0,40-143 128 0 0,2 1 0 0 0,-2 56 0 0 0,8-87 40 0 0,2-1-1 0 0,0 1 1 0 0,1 0 0 0 0,0-1-1 0 0,1 0 1 0 0,1 1-1 0 0,0-1 1 0 0,1-1 0 0 0,8 17-1 0 0,-4-14 7 0 0,2-2 0 0 0,-10-13 0 0 0,0 0 0 0 0,0 0 0 0 0,1 0 0 0 0,-1-1 0 0 0,0 1 0 0 0,1 0 0 0 0,-1-1 0 0 0,1 1 0 0 0,1 0 0 0 0,0 0-1 0 0,0-1 0 0 0,0 1 0 0 0,0-1 0 0 0,0 0 0 0 0,0 0 0 0 0,0 0 0 0 0,0 0 0 0 0,0 0 0 0 0,0-1 0 0 0,0 1 0 0 0,0-1 0 0 0,5-2 0 0 0,-2 1 39 0 0,-1-1-1 0 0,0 0 1 0 0,-1 0-1 0 0,1 0 1 0 0,0 0-1 0 0,5-7 1 0 0,1-1 55 0 0,0-1 0 0 0,-1 0 1 0 0,-1-1-1 0 0,9-16 0 0 0,117-215 384 0 0,7-12 298 0 0,-68 136-419 0 0,171-212 0 0 0,-85 157-316 0 0,-143 158-357 0 0,26-19-1 0 0,-32 27 13 0 0,-9 8-36 0 0,1 1-402 0 0,-2 1 652 0 0,1 0 1 0 0,0-1-1 0 0,-1 1 0 0 0,1 0 0 0 0,0 0 1 0 0,-1 0-1 0 0,1 0 0 0 0,-1 0 0 0 0,0 0 1 0 0,1 0-1 0 0,-1 1 0 0 0,0-1 0 0 0,0 0 1 0 0,1 1-1 0 0,-1-1 0 0 0,0 1 0 0 0,-1 0 1 0 0,1-1-1 0 0,0 1 0 0 0,0-1 0 0 0,-1 1 1 0 0,1 0-1 0 0,-1 0 0 0 0,1 2 0 0 0,0 2-426 0 0,0 1 0 0 0,-1 0 0 0 0,0 0 0 0 0,0 0-1 0 0,-2 11 1 0 0,-2 9-1007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3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71 1839 0 0,'3'-2'-126'0'0,"1"-1"0"0"0,-1 0 0 0 0,0-1 0 0 0,0 1 0 0 0,0 0-1 0 0,0-1 1 0 0,3-6 0 0 0,13-14 14030 0 0,-21 25-13399 0 0,-7 0-230 0 0,1 2 0 0 0,-1-1 0 0 0,1 1-1 0 0,0 0 1 0 0,0 1 0 0 0,-12 7 0 0 0,-46 35 535 0 0,52-35-720 0 0,-31 23 82 0 0,-63 63 0 0 0,102-91-171 0 0,0 1 0 0 0,1 0 0 0 0,0 0 0 0 0,0 0 0 0 0,0 0-1 0 0,1 1 1 0 0,0-1 0 0 0,1 1 0 0 0,0 0 0 0 0,0 0 0 0 0,1 1 0 0 0,0-1-1 0 0,-2 16 1 0 0,4-22 14 0 0,1 1 0 0 0,0 0-1 0 0,0-1 1 0 0,0 1 0 0 0,0-1 0 0 0,0 1-1 0 0,0-1 1 0 0,1 0 0 0 0,-1 1-1 0 0,1-1 1 0 0,0 0 0 0 0,-1 0 0 0 0,1 0-1 0 0,0 0 1 0 0,0 0 0 0 0,1-1 0 0 0,-1 1-1 0 0,0-1 1 0 0,0 1 0 0 0,1-1-1 0 0,3 2 1 0 0,1-1 9 0 0,-1-1 0 0 0,1 1 0 0 0,-1-1 0 0 0,1 0 1 0 0,0-1-1 0 0,0 0 0 0 0,0 0 0 0 0,-1 0 0 0 0,1-1 0 0 0,0 0 0 0 0,0 0 0 0 0,-1-1 0 0 0,11-3 0 0 0,2-2 30 0 0,0-1 0 0 0,0-1-1 0 0,20-14 1 0 0,-24 14-21 0 0,0-1 0 0 0,-1-1 0 0 0,-1 0 0 0 0,0-1 0 0 0,0 0 0 0 0,-1-1-1 0 0,-1 0 1 0 0,16-25 0 0 0,-23 32-23 0 0,-1 0 1 0 0,0-1-1 0 0,-1 0 0 0 0,1 1 1 0 0,-2-1-1 0 0,1 0 0 0 0,0 0 0 0 0,-1 0 1 0 0,-1 0-1 0 0,1 0 0 0 0,-1 0 1 0 0,-1-12-1 0 0,0 11-14 0 0,0-1 0 0 0,-1 1 0 0 0,0 0 0 0 0,0 0 0 0 0,-1 0 0 0 0,0 0 0 0 0,0 0 1 0 0,-1 1-1 0 0,0-1 0 0 0,-6-8 0 0 0,-11-7-183 0 0,20 22 82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3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9 16847 0 0,'0'-1'85'0'0,"0"1"0"0"0,1 0 0 0 0,-1 0 0 0 0,0-1 0 0 0,0 1 0 0 0,0 0 0 0 0,0-1 0 0 0,0 1 1 0 0,0 0-1 0 0,0-1 0 0 0,0 1 0 0 0,0 0 0 0 0,0-1 0 0 0,0 1 0 0 0,0-1 0 0 0,0 1 0 0 0,0 0 0 0 0,0-1 0 0 0,0 1 0 0 0,0 0 0 0 0,0-1 0 0 0,-7 5 121 0 0,0 1 1 0 0,0-1-1 0 0,1 1 0 0 0,-1 1 1 0 0,1-1-1 0 0,1 1 0 0 0,-1 1 1 0 0,-4 6-1 0 0,-38 59 122 0 0,39-57-314 0 0,-27 44 38 0 0,-245 436 262 0 0,-35 175-1422 0 0,314-667 1063 0 0,-11 25-1271 0 0,-1 0 0 0 0,-34 50 0 0 0,47-76-123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33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10591 0 0,'0'0'819'0'0,"-1"2"-534"0"0,-2 7 707 0 0,-1 0 0 0 0,1 0 0 0 0,1 0-1 0 0,0 0 1 0 0,-2 12 0 0 0,4-18-884 0 0,0-1 1 0 0,0 1-1 0 0,0 0 0 0 0,0-1 1 0 0,0 1-1 0 0,1-1 1 0 0,-1 1-1 0 0,1-1 0 0 0,0 1 1 0 0,0-1-1 0 0,0 1 1 0 0,0-1-1 0 0,0 0 1 0 0,0 0-1 0 0,0 1 0 0 0,1-1 1 0 0,-1 0-1 0 0,1 0 1 0 0,0 0-1 0 0,0 0 0 0 0,-1-1 1 0 0,1 1-1 0 0,0 0 1 0 0,0-1-1 0 0,4 2 1 0 0,3 2 100 0 0,0-1 1 0 0,1 0 0 0 0,-1-1-1 0 0,1 0 1 0 0,0-1 0 0 0,0 0-1 0 0,17 2 1 0 0,73-3 410 0 0,-95-1-591 0 0,56-5 82 0 0,0-2 0 0 0,64-16 0 0 0,-59 9-1566 0 0,98-7 0 0 0,-160 20 1018 0 0,1 1 0 0 0,0 0 0 0 0,-1 0 0 0 0,1 0 0 0 0,-1 1 1 0 0,1-1-1 0 0,0 1 0 0 0,-1 1 0 0 0,1-1 0 0 0,-1 0 0 0 0,5 3 0 0 0,-7-3 9 0 0,0 1 356 0 0,0 0-1 0 0,0 0 1 0 0,0 0-1 0 0,0 1 1 0 0,-1-1-1 0 0,3 4 1 0 0,-3-5 31 0 0,16 24-19 0 0,11 17 1091 0 0,-27-40-608 0 0,0-2-356 0 0,0 0 1 0 0,0 1 0 0 0,0-1-1 0 0,-1 1 1 0 0,1-1-1 0 0,0 1 1 0 0,0-1 0 0 0,-1 1-1 0 0,1-1 1 0 0,0 1 0 0 0,-1 0-1 0 0,1-1 1 0 0,0 2 0 0 0,0 0 22 0 0,0-1 0 0 0,0 0 0 0 0,0 0 0 0 0,0 1 0 0 0,1-1 0 0 0,-1 0 0 0 0,0 0 0 0 0,3 1 0 0 0,3 1 39 0 0,0-1 0 0 0,0 1-1 0 0,0-1 1 0 0,1-1 0 0 0,-1 1 0 0 0,0-1 0 0 0,1-1-1 0 0,-1 1 1 0 0,1-1 0 0 0,-1-1 0 0 0,0 1 0 0 0,1-1 0 0 0,-1 0-1 0 0,0-1 1 0 0,8-2 0 0 0,2-2-33 0 0,1-1 0 0 0,-1 0 0 0 0,0-1 0 0 0,-1-1 0 0 0,16-11 0 0 0,-27 17-97 0 0,-3 2 0 0 0,0 0-1 0 0,0 0 1 0 0,-1 0 0 0 0,1-1 0 0 0,-1 1-1 0 0,0-1 1 0 0,1 1 0 0 0,-1-1 0 0 0,0 1-1 0 0,0-1 1 0 0,0 0 0 0 0,0 1 0 0 0,2-4 0 0 0,-2 3-86 0 0,-1 0-45 0 0,0 2 128 0 0,0-1 1 0 0,0 0-1 0 0,0 0 0 0 0,-1 0 1 0 0,1 0-1 0 0,0 0 1 0 0,0 0-1 0 0,0 0 0 0 0,-1 0 1 0 0,1 0-1 0 0,-1 0 1 0 0,1 0-1 0 0,0 0 0 0 0,-1 1 1 0 0,1-1-1 0 0,-1 0 1 0 0,0 0-1 0 0,1 1 0 0 0,-1-1 1 0 0,0 0-1 0 0,1 1 1 0 0,-1-1-1 0 0,0 0 0 0 0,0 1 1 0 0,0-1-1 0 0,0 1 1 0 0,1-1-1 0 0,-1 1 0 0 0,0 0 1 0 0,0-1-1 0 0,0 1 1 0 0,0 0-1 0 0,0 0 0 0 0,0 0 1 0 0,0 0-1 0 0,0-1 1 0 0,0 1-1 0 0,0 0 0 0 0,0 1 1 0 0,0-1-1 0 0,-1 0 1 0 0,0 0-13 0 0,-6 1-8 0 0,-1-1 0 0 0,0 2-1 0 0,1-1 1 0 0,-1 1 0 0 0,1 0 0 0 0,-1 1-1 0 0,-11 5 1 0 0,-55 33 22 0 0,53-28-15 0 0,-1 1 76 0 0,0 2 1 0 0,2 0 0 0 0,0 1-1 0 0,1 1 1 0 0,1 1-1 0 0,1 1 1 0 0,0 1 0 0 0,2 0-1 0 0,0 1 1 0 0,2 1-1 0 0,0 0 1 0 0,-13 31 0 0 0,24-45 0 0 0,-1-1 0 0 0,2 0-1 0 0,-1 1 1 0 0,1-1 0 0 0,1 1 0 0 0,0 0 0 0 0,0-1 0 0 0,0 1 0 0 0,2 16 0 0 0,-1-21-49 0 0,1 0 0 0 0,0 0 0 0 0,0 0 0 0 0,0-1 0 0 0,0 1 0 0 0,0 0 0 0 0,1-1-1 0 0,0 1 1 0 0,0-1 0 0 0,0 0 0 0 0,0 1 0 0 0,0-1 0 0 0,0 0 0 0 0,1 0 0 0 0,0 0 0 0 0,0-1-1 0 0,-1 1 1 0 0,2-1 0 0 0,-1 0 0 0 0,0 1 0 0 0,0-1 0 0 0,1 0 0 0 0,-1-1 0 0 0,6 3 0 0 0,-1-2 3 0 0,1 0 0 0 0,0 0 0 0 0,-1 0 0 0 0,1-1 0 0 0,0-1 0 0 0,-1 0 0 0 0,1 0 0 0 0,17-2 0 0 0,5-4 36 0 0,34-10 0 0 0,-35 8-26 0 0,52-15 84 0 0,45-10-968 0 0,-115 31-72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3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7367 0 0,'0'0'14482'0'0,"2"0"-14237"0"0,7 0-125 0 0,0-1 0 0 0,0 0 0 0 0,-1-1 0 0 0,17-5 0 0 0,1-1-3600 0 0,-12 3-583 0 0,-2 1-2465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3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0 742 8751 0 0,'0'0'794'0'0,"1"-2"-273"0"0,3-4 1154 0 0,0 1 0 0 0,0-1 1 0 0,0 1-1 0 0,1 0 0 0 0,7-8 0 0 0,6 2-309 0 0,-16 10-373 0 0,-1 1-1026 0 0,-1 1-1 0 0,1-1 0 0 0,-1 0 0 0 0,0 1 0 0 0,1-1 0 0 0,-1 0 1 0 0,0 1-1 0 0,1-1 0 0 0,-1 0 0 0 0,0 1 0 0 0,1-1 0 0 0,-1 1 1 0 0,0-1-1 0 0,0 0 0 0 0,1 1 0 0 0,-1-1 0 0 0,0 1 0 0 0,0-1 1 0 0,0 1-1 0 0,0-1 0 0 0,1 1 0 0 0,-1-1 0 0 0,0 1 0 0 0,2 11-867 0 0,-2 1 41 0 0</inkml:trace>
  <inkml:trace contextRef="#ctx0" brushRef="#br0" timeOffset="1">1998 0 12751 0 0,'0'0'4042'0'0,"-1"3"-3170"0"0,-28 71 218 0 0,-4 0 0 0 0,-81 131 0 0 0,56-114-931 0 0,-132 184-47 0 0,166-248-278 0 0,0 0 0 0 0,-2-2 0 0 0,-1-1 0 0 0,-1-1 0 0 0,-34 21 0 0 0,57-41-60 0 0,1 0 0 0 0,-1 0 1 0 0,0-1-1 0 0,1 0 0 0 0,-11 3 0 0 0,13-5-427 0 0,3-2-662 0 0,0-13-285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3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160 284 2759 0 0,'-7'10'103'0'0,"0"-1"-1"0"0,-14 15 0 0 0,0 0 2089 0 0,-27 32 5289 0 0,-2-4-5119 0 0,45-49-38 0 0,10-14-1652 0 0,14-18-349 0 0,-14 20-206 0 0,86-115 959 0 0,-75 105-963 0 0,2-1 1 0 0,0 2 0 0 0,41-31-1 0 0,-11 14 79 0 0,2 2 1 0 0,64-31-1 0 0,-96 55-44 0 0,1 1 0 0 0,0 1 0 0 0,0 1 0 0 0,1 0 0 0 0,0 2 1 0 0,0 0-1 0 0,0 1 0 0 0,0 1 0 0 0,0 1 0 0 0,25 2 0 0 0,-33 0-60 0 0,1 0-1 0 0,-1 2 1 0 0,0-1-1 0 0,0 1 1 0 0,0 1-1 0 0,0 1 0 0 0,0-1 1 0 0,17 11-1 0 0,-23-11-68 0 0,-1-1-1 0 0,0 1 0 0 0,-1-1 0 0 0,1 1 0 0 0,-1 1 0 0 0,1-1 0 0 0,-1 1 1 0 0,0-1-1 0 0,-1 1 0 0 0,1 1 0 0 0,-1-1 0 0 0,0 0 0 0 0,-1 1 1 0 0,1-1-1 0 0,-1 1 0 0 0,0 0 0 0 0,0 0 0 0 0,-1 0 0 0 0,2 10 0 0 0,-3-8 10 0 0,0 0-1 0 0,0 0 0 0 0,-1 0 0 0 0,0 0 0 0 0,0-1 0 0 0,-1 1 0 0 0,0 0 0 0 0,-1-1 0 0 0,1 1 0 0 0,-1-1 0 0 0,-1 0 0 0 0,1 0 0 0 0,-1 0 0 0 0,-9 11 0 0 0,-2 1 32 0 0,0-1-1 0 0,-2 0 0 0 0,-29 23 0 0 0,-162 116 94 0 0,160-124-176 0 0,2-1-262 0 0,-82 43 0 0 0,99-61 65 0 0,-1-2 0 0 0,-1 0 1 0 0,0-2-1 0 0,-40 7 0 0 0,36-9-287 0 0,33-7-259 0 0,6-14-2331 0 0,5-2-3549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1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6415 0 0,'0'0'6704'0'0,"0"0"-6553"0"0,1-1 0 0 0,-1 1 0 0 0,1 0-1 0 0,-1 0 1 0 0,0 0 0 0 0,1-1 0 0 0,-1 1 0 0 0,1 0-1 0 0,-1 0 1 0 0,1 0 0 0 0,-1 0 0 0 0,0 0 0 0 0,1 0-1 0 0,-1 0 1 0 0,1 0 0 0 0,-1 0 0 0 0,1 0 0 0 0,-1 0-1 0 0,1 0 1 0 0,4 18 20 0 0,-5-16 186 0 0,2-2-321 0 0,-1 0-1 0 0,0-1 0 0 0,0 1 0 0 0,0 0 1 0 0,0-1-1 0 0,1 1 0 0 0,-1-1 1 0 0,0 1-1 0 0,0-1 0 0 0,0 1 1 0 0,0-1-1 0 0,0 0 0 0 0,0 1 1 0 0,0-1-1 0 0,1-1 0 0 0,3-3 142 0 0,-3 2-103 0 0,1-7 2381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3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48 9671 0 0,'25'-48'6075'0'0,"-26"51"-4406"0"0,-113 170 2717 0 0,-38 103-3529 0 0,-20 6-835 0 0,143-239-23 0 0,-78 108-84 0 0,20-31-69 0 0,11-19-1234 0 0,41-62-3210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3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447 154 6911 0 0,'0'0'623'0'0,"9"-3"6526"0"0,-4 0-3736 0 0,8-11-2615 0 0,-9 7 831 0 0,-2 6-1266 0 0,-2-1-91 0 0,6-10 66 0 0,-4 7-268 0 0,1 0 0 0 0,-1 0 0 0 0,0 0 0 0 0,-1 0 0 0 0,1 0 0 0 0,-1-1 0 0 0,1-7 0 0 0,-2 11-62 0 0,0 0 0 0 0,1-1 0 0 0,-1 1 0 0 0,0 0 0 0 0,0 0 0 0 0,-1 0 0 0 0,1-1 0 0 0,0 1 0 0 0,-1 0 0 0 0,1 0 0 0 0,-1 0 0 0 0,0 0 0 0 0,1 0 0 0 0,-1 0 0 0 0,0 0 0 0 0,0 0 0 0 0,-1 0 0 0 0,1 0 0 0 0,0 1 0 0 0,-1-1 0 0 0,1 0 0 0 0,-1 1 0 0 0,1-1 0 0 0,-1 1 0 0 0,0 0 0 0 0,1-1 0 0 0,-1 1 0 0 0,-2-1 0 0 0,0 0-6 0 0,0 1-1 0 0,0 0 1 0 0,1 0-1 0 0,-1 0 1 0 0,0 1-1 0 0,0-1 1 0 0,0 1-1 0 0,0 0 1 0 0,0 0 0 0 0,0 0-1 0 0,0 0 1 0 0,0 1-1 0 0,0 0 1 0 0,-7 2-1 0 0,-12 5 26 0 0,1 1 0 0 0,0 1 0 0 0,0 1 0 0 0,1 2 0 0 0,-32 23 0 0 0,25-14 68 0 0,1 2 1 0 0,1 0-1 0 0,-27 33 1 0 0,49-52-81 0 0,-19 23 128 0 0,-24 37 0 0 0,42-57-103 0 0,0-1-1 0 0,1 1 1 0 0,0 0-1 0 0,0 1 1 0 0,1-1 0 0 0,0 0-1 0 0,1 1 1 0 0,0 0-1 0 0,0 0 1 0 0,0 13-1 0 0,2-21-34 0 0,0-1 1 0 0,0 1-1 0 0,0-1 0 0 0,1 1 1 0 0,-1-1-1 0 0,0 1 0 0 0,0-1 1 0 0,1 1-1 0 0,-1-1 0 0 0,0 1 1 0 0,1-1-1 0 0,-1 1 0 0 0,1-1 1 0 0,-1 0-1 0 0,1 1 0 0 0,-1-1 1 0 0,1 0-1 0 0,-1 1 0 0 0,1-1 1 0 0,-1 0-1 0 0,1 0 0 0 0,-1 1 1 0 0,1-1-1 0 0,0 0 0 0 0,0 1 9 0 0,3 0-6 0 0,0 0 1 0 0,-1 0-1 0 0,1 0 0 0 0,0 0 1 0 0,0-1-1 0 0,0 1 0 0 0,0-1 1 0 0,0 0-1 0 0,0-1 0 0 0,0 1 1 0 0,0 0-1 0 0,0-1 1 0 0,5-1-1 0 0,8-3-9 0 0,25-10-1 0 0,-39 13-8 0 0,19-8-401 0 0,0 0-1 0 0,-1-2 1 0 0,28-20 0 0 0,53-52-5927 0 0,-88 70 5440 0 0,-9 9 151 0 0,0 0 1 0 0,1-1 0 0 0,8-4-1 0 0,-13 9 444 0 0,1 0 0 0 0,0 1-1 0 0,0-1 1 0 0,0 1-1 0 0,0-1 1 0 0,0 1-1 0 0,0 0 1 0 0,0-1 0 0 0,0 1-1 0 0,0 0 1 0 0,0 0-1 0 0,0 0 1 0 0,3 1 0 0 0,22 7-1458 0 0,-18-5 1798 0 0,-1 0-1 0 0,-1 1 1 0 0,1 0-1 0 0,0 1 0 0 0,-1-1 1 0 0,9 9-1 0 0,-7-5 677 0 0,-1 0 0 0 0,0 1 0 0 0,-1 0 1 0 0,0 0-1 0 0,0 0 0 0 0,-1 1 0 0 0,6 12 0 0 0,-11-20 231 0 0,0 12 769 0 0,-1-11-1182 0 0,0 0 0 0 0,0 0 0 0 0,0-1 0 0 0,0 1 0 0 0,0 0 0 0 0,0 0 0 0 0,-1 0 0 0 0,1-1 0 0 0,-1 1 0 0 0,0 0 0 0 0,-2 4 1 0 0,3-7-491 0 0,0 1 1 0 0,0-1-1 0 0,0 0 1 0 0,0 0-1 0 0,0 0 1 0 0,0 1 0 0 0,0-1-1 0 0,0 0 1 0 0,0 0-1 0 0,0 0 1 0 0,0 1-1 0 0,0-1 1 0 0,-1 0 0 0 0,1 0-1 0 0,0 0 1 0 0,0 0-1 0 0,0 1 1 0 0,0-1-1 0 0,0 0 1 0 0,-1 0 0 0 0,1 0-1 0 0,0 0 1 0 0,0 0-1 0 0,0 0 1 0 0,-1 1-1 0 0,1-1 1 0 0,0 0 0 0 0,0 0-1 0 0,0 0 1 0 0,-1 0-1 0 0,1 0 1 0 0,0 0-1 0 0,0 0 1 0 0,0 0 0 0 0,-1 0-1 0 0,1 0 1 0 0,0 0-1 0 0,0 0 1 0 0,-1 0 0 0 0,1 0-1 0 0,0-1-22 0 0,0 1 0 0 0,-1 0 0 0 0,1-1-1 0 0,0 1 1 0 0,0-1 0 0 0,0 1 0 0 0,0-1 0 0 0,-1 1 0 0 0,1 0-1 0 0,0-1 1 0 0,0 1 0 0 0,0-1 0 0 0,0 1 0 0 0,0-1 0 0 0,0 1-1 0 0,0-1 1 0 0,0 1 0 0 0,0 0 0 0 0,1-1 0 0 0,-1 0-1 0 0,2-5 16 0 0,0 1-1 0 0,0-1 0 0 0,0 1 1 0 0,1 0-1 0 0,0-1 0 0 0,0 1 1 0 0,1 0-1 0 0,-1 1 0 0 0,6-6 1 0 0,7-6 9 0 0,20-16 1 0 0,-5 6-111 0 0,21-21-57 0 0,93-65 0 0 0,-142 110 123 0 0,13-8-37 0 0,20-11 1 0 0,-31 19 30 0 0,-1 0 0 0 0,0 1 0 0 0,0-1 0 0 0,1 1 0 0 0,-1-1 0 0 0,1 2 0 0 0,-1-1 1 0 0,1 0-1 0 0,-1 1 0 0 0,10 0 0 0 0,-12 0 21 0 0,0 1 0 0 0,1 0 0 0 0,-1 0 0 0 0,0-1 0 0 0,1 1 1 0 0,-1 1-1 0 0,0-1 0 0 0,0 0 0 0 0,0 0 0 0 0,0 1 0 0 0,0-1 0 0 0,0 1 1 0 0,0 0-1 0 0,-1 0 0 0 0,1-1 0 0 0,0 1 0 0 0,-1 0 0 0 0,0 0 0 0 0,1 0 1 0 0,-1 1-1 0 0,0-1 0 0 0,1 3 0 0 0,0 1 30 0 0,0 0 0 0 0,0 0 0 0 0,0 0 0 0 0,-1 0 0 0 0,0 0 0 0 0,-1 1 0 0 0,1 9 0 0 0,-4 11 43 0 0,-1 1-1 0 0,-12 45 1 0 0,9-44-374 0 0,-8 58 1 0 0,15-61-930 0 0,0-24 424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3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35 3223 0 0,'0'0'143'0'0,"2"2"-3"0"0,11 10-88 0 0,-7-11 91 0 0,0 0 181 0 0,5 4 2410 0 0,1 0 1 0 0,1-2-1 0 0,19 5 1 0 0,-17-6-1024 0 0,-1-1 1 0 0,28 0 0 0 0,-22-3-1153 0 0,1 0 0 0 0,-1-2 0 0 0,0 0-1 0 0,0-1 1 0 0,19-8 0 0 0,57-32 88 0 0,-95 45-615 0 0,-6 0-483 0 0,-1 1 398 0 0,1 0 1 0 0,0 0-1 0 0,-1 0 1 0 0,1 1 0 0 0,0 0-1 0 0,0 0 1 0 0,0 0-1 0 0,0 1 1 0 0,-7 4-1 0 0,4-3 34 0 0,-172 116-26 0 0,81-51 26 0 0,74-51 35 0 0,0 0 0 0 0,1 1 0 0 0,-42 44 0 0 0,64-60-8 0 0,-1 0-1 0 0,1 0 1 0 0,0 0-1 0 0,0 0 1 0 0,0 0-1 0 0,0 0 1 0 0,-2 7-1 0 0,3-9-6 0 0,1-1 0 0 0,0 1-1 0 0,0 0 1 0 0,0-1 0 0 0,0 1 0 0 0,-1 0-1 0 0,1 0 1 0 0,0-1 0 0 0,0 1 0 0 0,0 0-1 0 0,0 0 1 0 0,1-1 0 0 0,-1 1 0 0 0,0 0-1 0 0,0 1 1 0 0,1-1-7 0 0,0 0 0 0 0,0 0 0 0 0,0 0 0 0 0,0 0-1 0 0,1 0 1 0 0,-1 0 0 0 0,0 0 0 0 0,0 0 0 0 0,1 0 0 0 0,-1-1 0 0 0,0 1-1 0 0,1 0 1 0 0,-1-1 0 0 0,0 1 0 0 0,1-1 0 0 0,-1 0 0 0 0,4 1 0 0 0,28 2-359 0 0,-30-3 317 0 0,11 0-809 0 0,1-1 0 0 0,29-4 0 0 0,-2-4-6457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3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31 10135 0 0,'2'-1'464'0'0,"42"-28"10916"0"0,-52 34-10119 0 0,-13 7-1593 0 0,-6 2 413 0 0,2 0-1 0 0,0 1 0 0 0,0 2 1 0 0,2 0-1 0 0,0 2 0 0 0,1 0 1 0 0,-27 32-1 0 0,47-49-112 0 0,0 1 0 0 0,0-1 0 0 0,0 1-1 0 0,0-1 1 0 0,0 1 0 0 0,1 0 0 0 0,0 0 0 0 0,-1-1-1 0 0,1 1 1 0 0,0 0 0 0 0,0 0 0 0 0,1 0 0 0 0,-1 1-1 0 0,0-1 1 0 0,1 0 0 0 0,0 0 0 0 0,0 0 0 0 0,0 0-1 0 0,1 4 1 0 0,-1-5-13 0 0,1-1 0 0 0,0 0 0 0 0,-1 0 0 0 0,1 1 0 0 0,0-1 0 0 0,0 0 0 0 0,0 0 0 0 0,0 0 0 0 0,0 0-1 0 0,0 0 1 0 0,1 0 0 0 0,-1-1 0 0 0,2 3 0 0 0,1-1-80 0 0,2 2 30 0 0,0 0 0 0 0,0-1 1 0 0,7 4-1 0 0,15 8 42 0 0,-24-12 57 0 0,4 2-6 0 0,0 1 1 0 0,-1 0 0 0 0,10 9 0 0 0,-14-12 22 0 0,-1 0 1 0 0,0 0 0 0 0,0 1-1 0 0,0-1 1 0 0,0 0-1 0 0,0 1 1 0 0,0 0-1 0 0,-1-1 1 0 0,0 1-1 0 0,0 0 1 0 0,1 5-1 0 0,2 14 312 0 0,0 1-1 0 0,-1 28 0 0 0,-3-45-204 0 0,0 0 1 0 0,-1 0-1 0 0,0-1 1 0 0,0 1-1 0 0,0 0 1 0 0,-1 0 0 0 0,0 0-1 0 0,0-1 1 0 0,-1 1-1 0 0,1-1 1 0 0,-9 13-1 0 0,5-10-8 0 0,-2 1-1 0 0,1-1 0 0 0,-1-1 1 0 0,-1 1-1 0 0,-13 10 1 0 0,16-15-103 0 0,0-1 0 0 0,0 1 1 0 0,0-1-1 0 0,0 0 0 0 0,-1 0 0 0 0,0-1 1 0 0,1 0-1 0 0,-1 0 0 0 0,0-1 1 0 0,-11 2-1 0 0,-3-2-29 0 0,0-1 0 0 0,0-1 0 0 0,0 0 1 0 0,0-2-1 0 0,0-1 0 0 0,-32-9 0 0 0,38 9-335 0 0,-8-3-1137 0 0,-27-10-1 0 0,24 4-6523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303 175 2759 0 0,'2'0'431'0'0,"80"11"11134"0"0,-69-8-9016 0 0,-4 0 266 0 0,-8-3-2777 0 0,-1 0-1 0 0,1-1 1 0 0,0 1-1 0 0,-1 0 1 0 0,1-1-1 0 0,-1 1 1 0 0,1-1 0 0 0,-1 1-1 0 0,1-1 1 0 0,-1 1-1 0 0,1-1 1 0 0,-1 0-1 0 0,1 1 1 0 0,-1-1-1 0 0,1 0 1 0 0,-1 1-1 0 0,0-1 1 0 0,0 0 0 0 0,1 1-1 0 0,-1-1 1 0 0,0 0-1 0 0,0 0 1 0 0,0 1-1 0 0,0-1 1 0 0,0 0-1 0 0,0 1 1 0 0,0-1-1 0 0,0-1 1 0 0,0-23 313 0 0,-1 10-291 0 0,-1-1-1 0 0,-1 1 0 0 0,-1 0 1 0 0,0 0-1 0 0,-1 1 1 0 0,-10-23-1 0 0,10 28-75 0 0,3 8-4 0 0,1-1-1 0 0,-1 1 1 0 0,1 0-1 0 0,-1 0 1 0 0,0 0-1 0 0,0 0 1 0 0,0 0-1 0 0,1 1 1 0 0,-1-1-1 0 0,0 0 1 0 0,0 1-1 0 0,0-1 1 0 0,0 1-1 0 0,0 0 1 0 0,-2 0-1 0 0,1 0 6 0 0,0 0 0 0 0,1 0 0 0 0,-1 0 0 0 0,0 1 0 0 0,1-1 0 0 0,-1 1 0 0 0,1 0 0 0 0,-1 0 0 0 0,1 0 0 0 0,-1 0 0 0 0,1 0 0 0 0,-4 3 0 0 0,-27 21-20 0 0,22-16 15 0 0,-54 49-23 0 0,-63 72 0 0 0,104-105 86 0 0,18-17 43 0 0,-1 0-1 0 0,1 0 1 0 0,1 0 0 0 0,0 1-1 0 0,0-1 1 0 0,0 1-1 0 0,-5 17 1 0 0,10-25-72 0 0,-1 0-1 0 0,1-1 1 0 0,0 1 0 0 0,0 0-1 0 0,0-1 1 0 0,0 1-1 0 0,0 0 1 0 0,0-1 0 0 0,0 1-1 0 0,0 0 1 0 0,0-1-1 0 0,0 1 1 0 0,0 0 0 0 0,0-1-1 0 0,0 1 1 0 0,1 0-1 0 0,-1 0 1 0 0,1 1 29 0 0,-1 1 97 0 0,2-3-17 0 0,6 2-89 0 0,-1 0 1 0 0,1-1 0 0 0,0 0-1 0 0,-1 0 1 0 0,1-1-1 0 0,0 0 1 0 0,-1 0-1 0 0,1-1 1 0 0,13-3-1 0 0,-7 1 24 0 0,-1-1 0 0 0,1 0-1 0 0,-1-1 1 0 0,20-11-1 0 0,-23 10-70 0 0,4 0-86 0 0,-1-2 0 0 0,-1 1 0 0 0,1-2 0 0 0,-1 0-1 0 0,11-11 1 0 0,-16 14 16 0 0,18-26-53 0 0,-25 32 135 0 0,3-1 49 0 0,0 2-230 0 0,-1-1-1 0 0,1 1 0 0 0,0 0 1 0 0,0 0-1 0 0,0 0 1 0 0,-1 0-1 0 0,1 1 0 0 0,-1-1 1 0 0,1 1-1 0 0,-1 0 0 0 0,4 2 1 0 0,3 3-699 0 0,5 1-691 0 0,1 1-284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0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1 447 7831 0 0,'0'0'8764'0'0,"0"-1"-7388"0"0,10-38 1991 0 0,-8 30-2859 0 0,0-1 1 0 0,5-15-1 0 0,2 6-272 0 0,0 1-1 0 0,1 0 1 0 0,0 1 0 0 0,26-32-1 0 0,-15 25 71 0 0,1 1 0 0 0,36-28 0 0 0,-34 30-529 0 0,1 2 0 0 0,0 1-1 0 0,2 1 1 0 0,0 1 0 0 0,1 2 0 0 0,44-17-1 0 0,-65 29-285 0 0,-1 0 0 0 0,1 1-1 0 0,0 0 1 0 0,0 0-1 0 0,-1 1 1 0 0,1-1-1 0 0,0 1 1 0 0,0 1-1 0 0,10 1 1 0 0,0 2-1258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148 371 6911 0 0,'-2'2'528'0'0,"-26"19"-32"0"0,20-15 1083 0 0,-1 0 0 0 0,0 0-1 0 0,0-1 1 0 0,-1 0 0 0 0,-19 7-1 0 0,27-12-1377 0 0,1 1 1 0 0,-1-1-1 0 0,0 0 0 0 0,1 0 0 0 0,-1 0 0 0 0,0 0 0 0 0,0 0 0 0 0,1 0 1 0 0,-1-1-1 0 0,0 1 0 0 0,1 0 0 0 0,-1-1 0 0 0,0 0 0 0 0,1 1 0 0 0,-1-1 1 0 0,0 0-1 0 0,1 0 0 0 0,-1 0 0 0 0,1 1 0 0 0,0-2 0 0 0,-2 0 1 0 0,2 1-160 0 0,1 1 0 0 0,-1-1 1 0 0,0 0-1 0 0,1 1 1 0 0,-1-1-1 0 0,1 0 1 0 0,0 0-1 0 0,-1 1 0 0 0,1-1 1 0 0,-1 0-1 0 0,1 0 1 0 0,0 0-1 0 0,0 0 1 0 0,0 0-1 0 0,-1 1 1 0 0,1-1-1 0 0,0 0 0 0 0,0 0 1 0 0,0 0-1 0 0,0 0 1 0 0,1-1-1 0 0,4-17 267 0 0,0 11-235 0 0,-1 1 1 0 0,2-1-1 0 0,-1 1 0 0 0,1 0 1 0 0,0 1-1 0 0,0-1 0 0 0,12-8 1 0 0,56-36 7 0 0,-57 40-26 0 0,281-172 199 0 0,-287 177-280 0 0,67-37 73 0 0,-66 38-200 0 0,-1 0 0 0 0,1 1 1 0 0,0 0-1 0 0,25-4 0 0 0,-35 7-180 0 0,1 1 0 0 0,-1 0 1 0 0,0 0-1 0 0,0 0 0 0 0,0 0 0 0 0,1 1 0 0 0,-1-1 0 0 0,0 0 1 0 0,0 1-1 0 0,0 0 0 0 0,0-1 0 0 0,0 1 0 0 0,0 0 0 0 0,0 0 1 0 0,0 0-1 0 0,3 2 0 0 0,4 4-6291 0 0</inkml:trace>
  <inkml:trace contextRef="#ctx0" brushRef="#br0" timeOffset="1">821 117 9215 0 0,'0'0'707'0'0,"1"1"-147"0"0,2 9 1444 0 0,0 0-1 0 0,0 0 1 0 0,-1 0-1 0 0,2 14 1 0 0,-3-12-1473 0 0,-1-1 0 0 0,0 1 1 0 0,0-1-1 0 0,-2 0 0 0 0,1 1 1 0 0,-7 20-1 0 0,2-10-448 0 0,-1 0-1 0 0,-2 0 1 0 0,0-1-1 0 0,-1-1 1 0 0,0 1-1 0 0,-2-1 1 0 0,-24 30-1 0 0,11-15-2515 0 0,24-33 1408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15719 0 0,'0'0'1704'0'0,"6"13"-1704"0"0,-2 2 72 0 0,-2 4-72 0 0,1-1 0 0 0,-1-1-1192 0 0,0 2-296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1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1839 0 0,'0'0'83'0'0,"2"2"-6"0"0,1 4 780 0 0,0-1-1 0 0,0 1 1 0 0,0-1-1 0 0,0 1 1 0 0,-1 0-1 0 0,0 0 0 0 0,0 0 1 0 0,0 0-1 0 0,-1 0 1 0 0,0 0-1 0 0,0 0 1 0 0,-1 1-1 0 0,0-1 1 0 0,0 9-1 0 0,-15 177 5201 0 0,16-185-5851 0 0,-1 0-1 0 0,1 1 1 0 0,0-1 0 0 0,3 10-1 0 0,-1 1 295 0 0,-1-15-434 0 0,-1-1 0 0 0,0 1 1 0 0,1-1-1 0 0,-1 1 0 0 0,1-1 0 0 0,-1 0 0 0 0,1 1 0 0 0,0-1 0 0 0,0 0 0 0 0,0 0 1 0 0,1-1-1 0 0,-1 1 0 0 0,0 0 0 0 0,4 1 0 0 0,-2-1-10 0 0,-1 0 0 0 0,1-1 0 0 0,-1 1 1 0 0,1-1-1 0 0,0 0 0 0 0,0 0 0 0 0,-1-1 0 0 0,1 1 0 0 0,0-1 0 0 0,0 0 0 0 0,0 0 0 0 0,-1 0 0 0 0,1 0 1 0 0,0-1-1 0 0,0 1 0 0 0,0-1 0 0 0,-1 0 0 0 0,1 0 0 0 0,0-1 0 0 0,5-2 0 0 0,2-1 47 0 0,-1-1 0 0 0,0 0 0 0 0,0 0-1 0 0,-1-1 1 0 0,15-13 0 0 0,156-182 298 0 0,-24 23-1325 0 0,-147 170-222 0 0,1 0-1 0 0,0 0 1 0 0,19-12 0 0 0,-16 14-6253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4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127 163 17047 0 0,'0'0'779'0'0,"1"1"-15"0"0,9 3-677 0 0,6 3 265 0 0,0-1 1 0 0,0-1-1 0 0,1 0 1 0 0,27 4-1 0 0,-27-8-1 0 0,0 0 0 0 0,0-1 0 0 0,-1-1 0 0 0,1 0 0 0 0,32-8 0 0 0,-37 6-305 0 0,-1-1 1 0 0,0 0 0 0 0,-1 0 0 0 0,1-1 0 0 0,-1 0-1 0 0,0-1 1 0 0,0 0 0 0 0,0-1 0 0 0,12-11-1 0 0,-11 7-63 0 0,0 1 0 0 0,13-18 0 0 0,-22 24-50 0 0,1 0-1 0 0,-1 1 1 0 0,1-1 0 0 0,-1 0 0 0 0,-1 0 0 0 0,1-1-1 0 0,0 1 1 0 0,-1 0 0 0 0,0 0 0 0 0,0-1 0 0 0,0 1-1 0 0,0-7 1 0 0,-2 10 44 0 0,1 1-1 0 0,0-1 1 0 0,0 0-1 0 0,0 0 1 0 0,0 0 0 0 0,-1 0-1 0 0,1 1 1 0 0,0-1-1 0 0,-1 0 1 0 0,1 0-1 0 0,-1 0 1 0 0,1 1 0 0 0,-1-1-1 0 0,1 0 1 0 0,-1 1-1 0 0,1-1 1 0 0,-1 0-1 0 0,0 1 1 0 0,1-1 0 0 0,-1 1-1 0 0,0-1 1 0 0,0 1-1 0 0,1-1 1 0 0,-1 1-1 0 0,0 0 1 0 0,0-1 0 0 0,0 1-1 0 0,0 0 1 0 0,1 0-1 0 0,-1 0 1 0 0,0-1-1 0 0,0 1 1 0 0,-1 0-1 0 0,-3 0-54 0 0,0-1 0 0 0,0 1 0 0 0,0 0-1 0 0,-5 1 1 0 0,-7 2-13 0 0,1 0 0 0 0,-1 1 1 0 0,1 1-1 0 0,0 0 0 0 0,1 2 0 0 0,-24 11 0 0 0,4 2 125 0 0,-52 39 0 0 0,68-45 12 0 0,-88 69 231 0 0,90-67-169 0 0,0 0 1 0 0,0 1-1 0 0,-23 33 0 0 0,35-43-36 0 0,0 0-1 0 0,1 1 0 0 0,0-1 1 0 0,0 1-1 0 0,1 0 1 0 0,0 1-1 0 0,1-1 1 0 0,-1 0-1 0 0,2 1 0 0 0,-1-1 1 0 0,0 17-1 0 0,2-20-29 0 0,0 0-1 0 0,1 0 0 0 0,0 0 1 0 0,-1-1-1 0 0,2 1 0 0 0,-1 0 1 0 0,0 0-1 0 0,1 0 0 0 0,0-1 1 0 0,0 1-1 0 0,1-1 0 0 0,-1 0 1 0 0,1 1-1 0 0,0-1 0 0 0,0 0 1 0 0,0-1-1 0 0,1 1 0 0 0,-1 0 1 0 0,1-1-1 0 0,0 0 0 0 0,7 5 1 0 0,-3-4 2 0 0,0 0 0 0 0,1 0 1 0 0,-1-1-1 0 0,1 0 0 0 0,0 0 1 0 0,0-1-1 0 0,0 0 0 0 0,0 0 0 0 0,1-1 1 0 0,-1-1-1 0 0,0 0 0 0 0,0 0 1 0 0,11-1-1 0 0,15-4 88 0 0,1-2-1 0 0,35-10 1 0 0,-47 10-122 0 0,88-19-4179 0 0,-90 20-3086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13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6 2759 0 0,'-9'8'3256'0'0,"-2"0"-424"0"0,6-5-2088 0 0,0 0-1 0 0,0 1 0 0 0,0-2 1 0 0,-1 1-1 0 0,-6 2 0 0 0,-24 8 2791 0 0,34-13-3507 0 0,-1 1 1 0 0,0-1 0 0 0,1 1 0 0 0,-1 0 0 0 0,1 0 0 0 0,0 1 0 0 0,-1-1 0 0 0,1 0 0 0 0,0 1 0 0 0,0-1 0 0 0,-4 4 0 0 0,-12 9 35 0 0,6-5-19 0 0,1 0-1 0 0,0 0 1 0 0,0 1-1 0 0,1 1 1 0 0,0 0 0 0 0,1 0-1 0 0,0 0 1 0 0,-13 25-1 0 0,21-34 133 0 0,3 10 140 0 0,-1-10-246 0 0,-1 0 0 0 0,1-1-1 0 0,0 1 1 0 0,0 0 0 0 0,0-1-1 0 0,0 1 1 0 0,0 0 0 0 0,0-1-1 0 0,0 0 1 0 0,0 1 0 0 0,1-1-1 0 0,-1 0 1 0 0,0 1 0 0 0,1-1-1 0 0,-1 0 1 0 0,1 0 0 0 0,0 0-1 0 0,-1 0 1 0 0,1 0 0 0 0,0-1-1 0 0,-1 1 1 0 0,1 0 0 0 0,0-1-1 0 0,3 1 1 0 0,6 1 182 0 0,-1 0 1 0 0,21 1-1 0 0,-8-3-48 0 0,0-2-1 0 0,0 0 1 0 0,30-7-1 0 0,-19 2-10 0 0,-24 6-165 0 0,-4 0 6 0 0,-1 0-1 0 0,1 0 1 0 0,-1 0 0 0 0,0-1-1 0 0,9-3 1 0 0,-10 3-9 0 0,0 0 0 0 0,0 0 0 0 0,0 0 0 0 0,0-1 0 0 0,0 1-1 0 0,-1-1 1 0 0,1 0 0 0 0,-1 0 0 0 0,1 0 0 0 0,-1-1 0 0 0,3-3 0 0 0,2-5 15 0 0,-1-1 0 0 0,9-19-1 0 0,-3 5-37 0 0,-11 25-49 0 0,-2 1 31 0 0,1 1-1 0 0,-1-1 0 0 0,1 1 0 0 0,-1-1 0 0 0,1 0 0 0 0,-1 1 0 0 0,0-1 0 0 0,1 1 0 0 0,-1-1 0 0 0,0 0 1 0 0,0 1-1 0 0,0-1 0 0 0,1 0 0 0 0,-1 1 0 0 0,0-1 0 0 0,0 0 0 0 0,0 1 0 0 0,0-1 0 0 0,0 0 0 0 0,0 1 1 0 0,0-1-1 0 0,0 0 0 0 0,0 1 0 0 0,0-1 0 0 0,-1 0 0 0 0,1 1 0 0 0,0-1 0 0 0,0 0 0 0 0,-1 1 0 0 0,1-1 1 0 0,0 1-1 0 0,-1-1 0 0 0,1 1 0 0 0,-1-1 0 0 0,1 0 0 0 0,-1 0 0 0 0,-5-6 17 0 0,-1 0 0 0 0,4 5 0 0 0,-1-1 0 0 0,1 1 1 0 0,-1-1-1 0 0,0 1 0 0 0,-3-2 0 0 0,-4-1-13 0 0,-2-4-83 0 0,-27-15-1 0 0,38 23 89 0 0,-1 0 1 0 0,1 0-1 0 0,0 0 1 0 0,-1 1-1 0 0,1-1 1 0 0,-1 0-1 0 0,1 1 1 0 0,0-1-1 0 0,-1 1 1 0 0,0 0-1 0 0,1 0 1 0 0,-1 0-1 0 0,1 0 1 0 0,-4 1-1 0 0,-1 0-36 0 0,1 0 23 0 0,1 1 0 0 0,-1 0 1 0 0,1 0-1 0 0,-1 0 0 0 0,1 1 0 0 0,0-1 1 0 0,-7 6-1 0 0,-6 2-76 0 0,-1 0-84 0 0,-30 14-395 0 0,44-22 436 0 0,-1 0 0 0 0,1 0 1 0 0,-1-1-1 0 0,0 0 0 0 0,0 0 1 0 0,-9 1-1 0 0,14-3 40 0 0,-3-1 67 0 0,4 1-32 0 0,3 9-5679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5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391 182 2303 0 0,'2'-2'167'0'0,"2"-4"-202"0"0,20-26 1431 0 0,1 1 14971 0 0,-81 66-15724 0 0,-89 75 0 0 0,140-106-624 0 0,-36 32 79 0 0,1 2 0 0 0,3 1 0 0 0,-35 45 0 0 0,69-79-97 0 0,-6 6 15 0 0,0 1 0 0 0,1 0-1 0 0,-8 14 1 0 0,16-25-16 0 0,-1 1 0 0 0,0 0 0 0 0,0-1 0 0 0,1 1 0 0 0,-1-1 0 0 0,1 1 0 0 0,0 0 0 0 0,-1 2 0 0 0,1-2 1 0 0,1-1 0 0 0,-1 0 0 0 0,0 0 0 0 0,0 1 0 0 0,1-1 0 0 0,-1 0 0 0 0,1 0 0 0 0,-1 1 0 0 0,1-1 0 0 0,-1 0 0 0 0,1 0 0 0 0,0 0 0 0 0,-1 0 0 0 0,1 0 0 0 0,0 0 0 0 0,0 0 0 0 0,0 0 0 0 0,0 0 0 0 0,0 0 0 0 0,0 0 0 0 0,0-1-1 0 0,0 1 1 0 0,0 0 0 0 0,1-1 0 0 0,-1 1 0 0 0,0-1 0 0 0,0 1 0 0 0,0-1 0 0 0,1 0 0 0 0,-1 1 0 0 0,2-1 0 0 0,3 1 8 0 0,-1 0 0 0 0,1-1-1 0 0,-1 0 1 0 0,1 0 0 0 0,-1 0-1 0 0,8-2 1 0 0,4-1 44 0 0,-1-1 0 0 0,1-1-1 0 0,-1-1 1 0 0,19-10 0 0 0,61-35 148 0 0,-71 36-150 0 0,-11 7-40 0 0,125-74 170 0 0,-98 55-121 0 0,49-41 0 0 0,-84 63-97 0 0,0-1 0 0 0,-1 0 1 0 0,1 0-1 0 0,-1 0 0 0 0,0 0 0 0 0,-1-1 0 0 0,1 0 0 0 0,-1 0 1 0 0,0 0-1 0 0,4-15 0 0 0,-6 19 18 0 0,-2-1-1 0 0,1 0 1 0 0,0 0 0 0 0,-1 0 0 0 0,0 0-1 0 0,0 0 1 0 0,0 0 0 0 0,0 0 0 0 0,0 0 0 0 0,-1 0-1 0 0,0 0 1 0 0,0 0 0 0 0,0 0 0 0 0,0 0-1 0 0,-1 0 1 0 0,0 1 0 0 0,1-1 0 0 0,-1 1 0 0 0,-1-1-1 0 0,1 1 1 0 0,0 0 0 0 0,-1 0 0 0 0,-5-6 0 0 0,-5-3-76 0 0,-1 1 1 0 0,0 0-1 0 0,0 1 1 0 0,-1 1-1 0 0,-1 0 1 0 0,1 1 0 0 0,-2 0-1 0 0,1 2 1 0 0,-1 0-1 0 0,-29-7 1 0 0,43 13-113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5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732 747 8751 0 0,'2'-1'7514'0'0,"2"-3"-7096"0"0,0-1 0 0 0,0 1-1 0 0,-1-1 1 0 0,1 0 0 0 0,-1 0 0 0 0,0 0 0 0 0,0-1 0 0 0,-1 1 0 0 0,0-1 0 0 0,4-11 0 0 0,6-16 399 0 0,46-100 663 0 0,-22 48-1219 0 0,27-74-87 0 0,-52 124-244 0 0,-1-1 0 0 0,8-53 0 0 0,-16 76-130 0 0,-1 0-1 0 0,0 0 0 0 0,-1 0 0 0 0,-2-21 0 0 0,2 33 177 0 0,0 0 0 0 0,0 0-1 0 0,-1 0 1 0 0,1 0 0 0 0,0 0-1 0 0,0 0 1 0 0,-1 0 0 0 0,1 0-1 0 0,-1 1 1 0 0,1-1 0 0 0,0 0-1 0 0,-1 0 1 0 0,0 0-1 0 0,1 0 1 0 0,-1 1 0 0 0,0-1-1 0 0,1 0 1 0 0,-1 0 0 0 0,0 1-1 0 0,0-1 1 0 0,1 1 0 0 0,-1-1-1 0 0,0 0 1 0 0,0 1-1 0 0,0 0 1 0 0,0-1 0 0 0,0 1-1 0 0,0 0 1 0 0,0-1 0 0 0,0 1-1 0 0,0 0 1 0 0,0 0 0 0 0,0 0-1 0 0,0 0 1 0 0,0 0 0 0 0,-1 0-1 0 0,0 0 2 0 0,-1 1-1 0 0,1-1 1 0 0,-1 1 0 0 0,1 0-1 0 0,-1 0 1 0 0,1 0 0 0 0,0 0-1 0 0,-1 0 1 0 0,1 0 0 0 0,0 1 0 0 0,0-1-1 0 0,0 1 1 0 0,-2 2 0 0 0,-19 20-69 0 0,1 1 1 0 0,-33 51-1 0 0,-27 65 261 0 0,58-99-109 0 0,-189 408 825 0 0,34 24-70 0 0,171-453-920 0 0,-2 0 1 0 0,0 0-1 0 0,-1-1 0 0 0,-1 0 0 0 0,-26 31 1 0 0,-83 79-788 0 0,99-108 820 0 0,13-13-89 0 0,-1-1-1 0 0,1 0 0 0 0,-1-1 1 0 0,-22 12-1 0 0,30-18 0 0 0,2-2-545 0 0,0 0 662 0 0,0 0-1 0 0,-1 0 1 0 0,1-1 0 0 0,0 1 0 0 0,0 0-1 0 0,0 0 1 0 0,1 0 0 0 0,-1 0 0 0 0,0 0-1 0 0,1-2 1 0 0,-1 1-57 0 0,6-34-1118 0 0,13-44 1 0 0,1 2-690 0 0,-16 55 577 0 0,0 0 0 0 0,-2 1 1 0 0,0-1-1 0 0,-2 0 0 0 0,-1 0 0 0 0,0 0 0 0 0,-9-41 0 0 0,10 63 1486 0 0,0 0-1 0 0,-1-1 0 0 0,1 1 1 0 0,0 0-1 0 0,-1 0 0 0 0,0 0 0 0 0,1 0 1 0 0,-1 0-1 0 0,1 0 0 0 0,-1 0 0 0 0,0 0 1 0 0,0 0-1 0 0,0 0 0 0 0,0 0 1 0 0,0 0-1 0 0,0 0 0 0 0,0 1 0 0 0,0-1 1 0 0,0 0-1 0 0,0 1 0 0 0,0-1 1 0 0,0 1-1 0 0,0-1 0 0 0,-3 0 0 0 0,2 1 252 0 0,-1-1 1 0 0,1 1-1 0 0,0 0 0 0 0,-1 0 0 0 0,1 0 0 0 0,0 1 0 0 0,-1-1 0 0 0,1 0 0 0 0,0 1 0 0 0,-3 0 0 0 0,-10 6 4001 0 0,15-4-4175 0 0,0 0 0 0 0,0-1 0 0 0,1 1 0 0 0,-1-1 0 0 0,1 1 0 0 0,-1-1 0 0 0,1 1 0 0 0,0-1 0 0 0,2 5 0 0 0,3-3 508 0 0,7 0-413 0 0,1-1 1 0 0,0-1-1 0 0,0 0 1 0 0,0-1-1 0 0,0 0 1 0 0,0-2-1 0 0,20-1 1 0 0,101-23 878 0 0,78-40 83 0 0,-33 8-504 0 0,-81 26-3263 0 0,-96 29-132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5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37 10591 0 0,'30'-9'766'0'0,"-3"0"127"0"0,49-9-1 0 0,-75 18-765 0 0,-1 0-1 0 0,1 0 1 0 0,0 0-1 0 0,-1 0 1 0 0,1 0 0 0 0,-1 0-1 0 0,1 0 1 0 0,0 0-1 0 0,-1 0 1 0 0,1 0-1 0 0,-1 0 1 0 0,1 1 0 0 0,-1-1-1 0 0,1 0 1 0 0,-1 0-1 0 0,1 1 1 0 0,-1-1 0 0 0,1 0-1 0 0,-1 1 1 0 0,1-1-1 0 0,0 1 1 0 0,0 0 321 0 0,1 0 1014 0 0,-3 2-1395 0 0,0-1 1 0 0,0 1 0 0 0,0 0-1 0 0,0-1 1 0 0,-1 1 0 0 0,1-1 0 0 0,-1 0-1 0 0,0 0 1 0 0,1 1 0 0 0,-1-1 0 0 0,0 0-1 0 0,0 0 1 0 0,0-1 0 0 0,-4 3 0 0 0,-19 15 147 0 0,0-2 1 0 0,-33 16-1 0 0,-58 23 516 0 0,-27 14 160 0 0,66-28-746 0 0,-66 41-42 0 0,115-65-242 0 0,1 2-1 0 0,-48 44 1 0 0,-35 35-557 0 0,95-87 625 0 0,1 1-1 0 0,0 0 1 0 0,-20 25-1 0 0,29-32 69 0 0,1-1 0 0 0,0 1 0 0 0,1 0 0 0 0,-1 0 0 0 0,1 0 0 0 0,0 1 0 0 0,1-1 0 0 0,0 1 0 0 0,0 0 0 0 0,0-1 0 0 0,1 1 0 0 0,-2 14 0 0 0,3-20 11 0 0,0 0-1 0 0,0 0 1 0 0,1 1 0 0 0,-1-1-1 0 0,0 0 1 0 0,0 0 0 0 0,1 1-1 0 0,-1-1 1 0 0,1 0 0 0 0,-1 0 0 0 0,1 0-1 0 0,-1 0 1 0 0,1 1 0 0 0,1 0-1 0 0,1 3 21 0 0,2 3 31 0 0,0 0 0 0 0,1 0 0 0 0,0 0 1 0 0,0-1-1 0 0,1 0 0 0 0,0 0 1 0 0,0-1-1 0 0,0 0 0 0 0,1 0 0 0 0,0 0 1 0 0,0-1-1 0 0,1 0 0 0 0,10 3 1 0 0,3 2 189 0 0,0-2 1 0 0,1 0 0 0 0,0-2-1 0 0,29 5 1 0 0,-6-5 67 0 0,0-2-1 0 0,0-2 1 0 0,0-2-1 0 0,86-11 1 0 0,-64-1-151 0 0,-1-2 0 0 0,106-37 0 0 0,-147 42-143 0 0,0-2 0 0 0,0-1-1 0 0,38-25 1 0 0,-49 27-15 0 0,-1-1 1 0 0,-1 0-1 0 0,0 0 1 0 0,0-1-1 0 0,-1-1 1 0 0,-1 0 0 0 0,11-16-1 0 0,-18 22-25 0 0,0 0-1 0 0,-1-1 1 0 0,1 1 0 0 0,-1-1-1 0 0,-1 0 1 0 0,1 0 0 0 0,-2 0-1 0 0,1 0 1 0 0,-1 0 0 0 0,0 0-1 0 0,0-1 1 0 0,-1 1-1 0 0,-1-10 1 0 0,-1 2-31 0 0,-1 0 0 0 0,0 0 0 0 0,-1 0-1 0 0,0 0 1 0 0,-11-23 0 0 0,14 38 38 0 0,0-1 0 0 0,0 0 0 0 0,-1 0 0 0 0,1 1 0 0 0,-1-1 0 0 0,1 0 0 0 0,-1 1 0 0 0,0 0 0 0 0,1-1 0 0 0,-1 1 0 0 0,0 0 0 0 0,0 0 0 0 0,0 0 0 0 0,0 0 0 0 0,0 0 0 0 0,0 0 0 0 0,0 1 0 0 0,0-1 0 0 0,0 1 0 0 0,0-1 0 0 0,-1 1 0 0 0,1 0 0 0 0,-3 0 0 0 0,-2 0-10 0 0,0 1 0 0 0,0 0-1 0 0,1 1 1 0 0,-1-1 0 0 0,0 1 0 0 0,1 0 0 0 0,0 1-1 0 0,-1 0 1 0 0,-8 5 0 0 0,-6 5-74 0 0,-23 19-1 0 0,13-8 54 0 0,1 2-1 0 0,-35 38 0 0 0,54-53 35 0 0,1 1-1 0 0,1 1 0 0 0,0 0 0 0 0,1 0 1 0 0,0 1-1 0 0,1 0 0 0 0,1 0 1 0 0,-9 27-1 0 0,14-36 2 0 0,0 1 1 0 0,0 0 0 0 0,1-1-1 0 0,-1 1 1 0 0,2 8 0 0 0,2-8-101 0 0,0-2 44 0 0,1 0-1 0 0,-1 0 0 0 0,1-1 0 0 0,0 1 0 0 0,0-1 1 0 0,0 0-1 0 0,1-1 0 0 0,-1 1 0 0 0,1-1 0 0 0,-1 1 0 0 0,1-1 1 0 0,0-1-1 0 0,0 1 0 0 0,0-1 0 0 0,0 0 0 0 0,8 1 1 0 0,19-2-740 0 0,0-1-34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5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24 6447 0 0,'3'-1'499'0'0,"48"-22"3997"0"0,-49 24-2103 0 0,10 0-218 0 0,-7 2-1027 0 0,-3 1-1033 0 0,0-1 0 0 0,-1 1 1 0 0,1 0-1 0 0,-1 0 0 0 0,0 0 0 0 0,0 0 1 0 0,0 0-1 0 0,0 0 0 0 0,-1 0 0 0 0,1 0 1 0 0,-1 1-1 0 0,0-1 0 0 0,-1 0 0 0 0,1 0 1 0 0,-1 0-1 0 0,1 0 0 0 0,-1 0 0 0 0,-1 0 1 0 0,-1 6-1 0 0,-4 7 103 0 0,0 0 0 0 0,-1-1 0 0 0,-12 18 0 0 0,-146 196 1271 0 0,127-180-1327 0 0,-103 124 67 0 0,2 5-364 0 0,105-139-1266 0 0,33-38 893 0 0,4-5-1617 0 0,46-66-1350 0 0,-27 33 2039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5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1 300 9215 0 0,'0'0'5503'0'0,"2"2"-5056"0"0,0-1-345 0 0,-1 1 1 0 0,1-1-1 0 0,0 0 1 0 0,0 1-1 0 0,0-1 1 0 0,0 0-1 0 0,-1 0 1 0 0,2 0 0 0 0,-1-1-1 0 0,0 1 1 0 0,0 0-1 0 0,0-1 1 0 0,0 0-1 0 0,0 1 1 0 0,0-1-1 0 0,1 0 1 0 0,-1 0-1 0 0,0 0 1 0 0,0 0 0 0 0,0 0-1 0 0,1-1 1 0 0,-1 1-1 0 0,0-1 1 0 0,0 0-1 0 0,0 1 1 0 0,0-1-1 0 0,3-1 1 0 0,6-4 170 0 0,-1 0 0 0 0,1-1 0 0 0,17-14 0 0 0,-16 12-82 0 0,66-55 527 0 0,-42 33-417 0 0,52-35 0 0 0,-57 46-132 0 0,1 2 1 0 0,48-20-1 0 0,-68 33-138 0 0,1 1 0 0 0,-1 0 0 0 0,1 1 0 0 0,0 0 0 0 0,0 1 0 0 0,0 1 0 0 0,0 0-1 0 0,0 0 1 0 0,1 1 0 0 0,14 3 0 0 0,-24-3-1 0 0,-1 1-1 0 0,1-1 0 0 0,-1 1 1 0 0,1 0-1 0 0,-1 0 1 0 0,1 1-1 0 0,-1-1 1 0 0,0 0-1 0 0,0 1 0 0 0,1 0 1 0 0,-1 0-1 0 0,0 0 1 0 0,-1 0-1 0 0,1 1 0 0 0,0-1 1 0 0,-1 1-1 0 0,1-1 1 0 0,-1 1-1 0 0,0 0 1 0 0,0 0-1 0 0,0 0 0 0 0,0 0 1 0 0,0 1-1 0 0,-1-1 1 0 0,1 0-1 0 0,-1 1 0 0 0,0-1 1 0 0,0 1-1 0 0,0-1 1 0 0,0 8-1 0 0,0 2 27 0 0,-1 0 0 0 0,-1 0 0 0 0,0 0 0 0 0,0 0 0 0 0,-2-1 0 0 0,1 1 0 0 0,-2 0 1 0 0,1-1-1 0 0,-2 0 0 0 0,0 0 0 0 0,0 0 0 0 0,-1 0 0 0 0,-10 14 0 0 0,-1 0 54 0 0,-2-2 0 0 0,0 0 1 0 0,-2-1-1 0 0,-37 32 0 0 0,43-42-90 0 0,-1-2 1 0 0,0 0-1 0 0,-1-1 0 0 0,0-1 0 0 0,0 0 1 0 0,-1-1-1 0 0,0-1 0 0 0,0-1 1 0 0,-1-1-1 0 0,0 0 0 0 0,0-1 0 0 0,0-1 1 0 0,0-1-1 0 0,-29-1 0 0 0,20-1-31 0 0,-8 1-303 0 0,-68-9-1 0 0,100 8 174 0 0,0-1 1 0 0,0 0-1 0 0,0 0 0 0 0,0-1 1 0 0,1 1-1 0 0,-1-1 0 0 0,0 0 1 0 0,1 0-1 0 0,-5-3 0 0 0,6 1-1225 0 0,2-11-333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5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20 1839 0 0,'-1'3'592'0'0,"-8"12"3766"0"0,0 1-1 0 0,-23 26 0 0 0,3-3-3641 0 0,27-37-376 0 0,1 1 68 0 0,-3 8 10 0 0,3-8 650 0 0,2 0-399 0 0,1 0-544 0 0,-1 0 0 0 0,0-1 0 0 0,1 0 1 0 0,-1 1-1 0 0,1-1 0 0 0,0 0 0 0 0,0 1 0 0 0,0-1 1 0 0,0 0-1 0 0,0 0 0 0 0,0-1 0 0 0,0 1 0 0 0,1 0 0 0 0,-1-1 1 0 0,1 1-1 0 0,-1-1 0 0 0,5 2 0 0 0,2-1-19 0 0,-1 0-1 0 0,0-1 0 0 0,1 0 1 0 0,-1 0-1 0 0,1-1 0 0 0,0 0 1 0 0,-1-1-1 0 0,1 0 1 0 0,-1 0-1 0 0,14-4 0 0 0,9-4 32 0 0,42-18-1 0 0,-68 25-115 0 0,15-6 11 0 0,-1-2 0 0 0,33-19-1 0 0,-47 26-27 0 0,1-1 1 0 0,-1 0-1 0 0,0 0 0 0 0,0-1 0 0 0,0 0 0 0 0,0 0 1 0 0,-1 0-1 0 0,0 0 0 0 0,0-1 0 0 0,0 1 0 0 0,-1-1 1 0 0,5-11-1 0 0,-8 17-14 0 0,1-1 0 0 0,-1 0 1 0 0,0 0-1 0 0,0 0 0 0 0,0 0 1 0 0,0 1-1 0 0,-1-1 0 0 0,1 0 1 0 0,0 0-1 0 0,0 0 0 0 0,0 0 1 0 0,-1 1-1 0 0,1-1 0 0 0,0 0 0 0 0,-1 0 1 0 0,1 1-1 0 0,-1-1 0 0 0,1 0 1 0 0,-1 1-1 0 0,1-1 0 0 0,-1 0 1 0 0,1 1-1 0 0,-1-1 0 0 0,0 1 0 0 0,1-1 1 0 0,-1 1-1 0 0,0-1 0 0 0,0 0 1 0 0,-21-9-194 0 0,16 9 153 0 0,0 0 0 0 0,0 0 0 0 0,0 1 0 0 0,0 0 0 0 0,0 0 0 0 0,0 0 0 0 0,0 1 0 0 0,-8 1 0 0 0,-48 16-200 0 0,57-16 235 0 0,-22 7-41 0 0,0 3 0 0 0,1 0 0 0 0,0 1 0 0 0,2 2 0 0 0,-28 19 0 0 0,-107 99-43 0 0,116-96 82 0 0,37-31 18 0 0,-40 37-3 0 0,41-38 4 0 0,1 0-1 0 0,-1 0 1 0 0,1 1 0 0 0,0 0 0 0 0,1 0-1 0 0,-5 9 1 0 0,8-8 41 0 0,1-5-43 0 0,-1 0 0 0 0,1 1 1 0 0,0-1-1 0 0,0 0 1 0 0,0 0-1 0 0,0 0 0 0 0,1 0 1 0 0,-1 0-1 0 0,0 0 1 0 0,1 0-1 0 0,-1-1 1 0 0,1 1-1 0 0,0 0 0 0 0,0-1 1 0 0,-1 1-1 0 0,1-1 1 0 0,0 0-1 0 0,0 1 1 0 0,1-1-1 0 0,-1 0 0 0 0,0 0 1 0 0,0-1-1 0 0,0 1 1 0 0,4 0-1 0 0,5 1-57 0 0,1-1 0 0 0,-1 0 0 0 0,0-1 0 0 0,1 0 0 0 0,-1-1 0 0 0,15-3 1 0 0,67-19-2761 0 0,-91 23 2682 0 0,43-13-6475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5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153 468 6447 0 0,'-1'4'499'0'0,"0"0"-411"0"0,-1 1 0 0 0,1 0 0 0 0,-1-1 0 0 0,0 1 0 0 0,0-1-1 0 0,-1 1 1 0 0,1-1 0 0 0,-1 0 0 0 0,-4 5 0 0 0,-1-1 1326 0 0,0 0 0 0 0,-1 0 1 0 0,-11 8-1 0 0,17-14-960 0 0,1 0 0 0 0,-1 0-1 0 0,0-1 1 0 0,0 1 0 0 0,0 0 0 0 0,0-1 0 0 0,0 0-1 0 0,0 0 1 0 0,-1 0 0 0 0,1 0 0 0 0,0 0 0 0 0,-1-1-1 0 0,1 1 1 0 0,0-1 0 0 0,-1 0 0 0 0,-4 0 0 0 0,6-1-360 0 0,1 0 1 0 0,0 1-1 0 0,0-1 1 0 0,-1 0 0 0 0,1 0-1 0 0,0 0 1 0 0,0 0-1 0 0,0 0 1 0 0,0 0 0 0 0,0 0-1 0 0,0-1 1 0 0,1 1 0 0 0,-1 0-1 0 0,0 0 1 0 0,0-1-1 0 0,1 1 1 0 0,-1 0 0 0 0,1-1-1 0 0,-1 1 1 0 0,1-3-1 0 0,-1 3 27 0 0,0-5 18 0 0,0 0-1 0 0,0 1 1 0 0,0-1-1 0 0,1 0 1 0 0,0 0-1 0 0,0 0 1 0 0,1 0-1 0 0,0 0 1 0 0,0 0-1 0 0,0 1 1 0 0,0-1-1 0 0,1 0 1 0 0,0 1-1 0 0,0-1 1 0 0,4-6-1 0 0,2-3 44 0 0,1 0-1 0 0,0 1 0 0 0,0 0 0 0 0,14-14 0 0 0,-3 7-101 0 0,1 1 0 0 0,0 1 0 0 0,40-27 0 0 0,80-38-67 0 0,20 5 104 0 0,-118 62-145 0 0,1 2 0 0 0,52-11 0 0 0,-38 11-230 0 0,16-4-3678 0 0,-57 13 2569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5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42 7831 0 0,'3'-2'603'0'0,"27"-20"-190"0"0,-26 20-371 0 0,-2 0 432 0 0,0 0-1 0 0,1 0 1 0 0,-1 1 0 0 0,1-1-1 0 0,-1 1 1 0 0,1 0 0 0 0,0 0 0 0 0,-1 0-1 0 0,6-1 1 0 0,-7 2-390 0 0,0 0 1 0 0,0 1-1 0 0,0-1 1 0 0,0 0-1 0 0,0 1 1 0 0,0-1-1 0 0,0 1 0 0 0,0 0 1 0 0,0-1-1 0 0,0 1 1 0 0,-1-1-1 0 0,3 3 1 0 0,-2-2 66 0 0,3 4 324 0 0,-2 1-344 0 0,-1 0 0 0 0,0 0-1 0 0,0 0 1 0 0,0 0 0 0 0,0 0 0 0 0,-1 0-1 0 0,0 0 1 0 0,-1 0 0 0 0,1 1 0 0 0,-1-1 0 0 0,0 0-1 0 0,-3 8 1 0 0,-5 13 403 0 0,-17 37 0 0 0,18-46-377 0 0,-152 315 1230 0 0,77-165-1287 0 0,51-105-61 0 0,-2-1 0 0 0,-53 72 0 0 0,46-78-6 0 0,-210 266 18 0 0,249-320 17 0 0,6-5 39 0 0,22-21 43 0 0,-1-1 1 0 0,36-50-1 0 0,-28 34-20 0 0,64-67 36 0 0,-34 39-94 0 0,-60 65-67 0 0,26-29-12 0 0,56-50-1 0 0,-75 75 35 0 0,0 0 0 0 0,0 1-1 0 0,1 0 1 0 0,0 0-1 0 0,1 2 1 0 0,-1-1-1 0 0,1 1 1 0 0,0 1-1 0 0,0 0 1 0 0,20-4-1 0 0,-28 8 11 0 0,-1-1 0 0 0,1 1 0 0 0,0 0 0 0 0,-1 0 0 0 0,1 0-1 0 0,-1 1 1 0 0,1-1 0 0 0,-1 1 0 0 0,1 0 0 0 0,-1-1 0 0 0,0 2 0 0 0,1-1 0 0 0,-1 0-1 0 0,0 1 1 0 0,0 0 0 0 0,6 3 0 0 0,-5-2 10 0 0,-1 1 0 0 0,1-1 1 0 0,-1 1-1 0 0,0 0 0 0 0,0 0 0 0 0,0 0 1 0 0,-1 0-1 0 0,1 0 0 0 0,-1 1 0 0 0,3 9 0 0 0,-1-4 13 0 0,-2 0-1 0 0,1 0 0 0 0,-2 0 1 0 0,1 1-1 0 0,-1-1 0 0 0,-1 1 1 0 0,0 0-1 0 0,-1-1 0 0 0,1 1 1 0 0,-5 16-1 0 0,-4 4 62 0 0,0-2 1 0 0,-2 1 0 0 0,-27 49-1 0 0,26-62-169 0 0,-1 0 0 0 0,0 0 0 0 0,-28 26 0 0 0,15-16-698 0 0,-2 1-1058 0 0,26-26 771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5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1839 0 0,'0'0'16114'0'0,"-2"2"-15453"0"0,-14 19 14 0 0,-2-2 0 0 0,-22 21 0 0 0,-65 74 704 0 0,84-88-1263 0 0,2 0 0 0 0,0 2 0 0 0,2 0 1 0 0,2 0-1 0 0,-19 47 0 0 0,30-66-113 0 0,1 1 0 0 0,0 0 0 0 0,1-1-1 0 0,0 1 1 0 0,1 0 0 0 0,0 0 0 0 0,0 0 0 0 0,1 0-1 0 0,2 16 1 0 0,3-8 77 0 0,-4-15-59 0 0,0 0-1 0 0,1-1 1 0 0,-1 1-1 0 0,1 0 1 0 0,0-1-1 0 0,0 1 1 0 0,0-1-1 0 0,0 0 1 0 0,0 1-1 0 0,0-1 1 0 0,1 0 0 0 0,-1 0-1 0 0,1-1 1 0 0,0 1-1 0 0,-1 0 1 0 0,1-1-1 0 0,4 2 1 0 0,-2-1 10 0 0,1-1 1 0 0,-1 0-1 0 0,0-1 0 0 0,0 1 1 0 0,0-1-1 0 0,0 0 1 0 0,0 0-1 0 0,1 0 1 0 0,9-3-1 0 0,-3 1-2 0 0,0-2 1 0 0,0 0-1 0 0,0-1 1 0 0,0 0-1 0 0,-1 0 1 0 0,0-1-1 0 0,0-1 1 0 0,10-7-1 0 0,-11 5-9 0 0,-1 0-1 0 0,0 0 0 0 0,-1 0 0 0 0,0-1 0 0 0,-1 0 0 0 0,0-1 1 0 0,0 0-1 0 0,-1 0 0 0 0,-1 0 0 0 0,0-1 0 0 0,0 0 0 0 0,-1 0 1 0 0,0 0-1 0 0,2-17 0 0 0,-2 6-36 0 0,-2 0 1 0 0,0-1-1 0 0,-1 1 1 0 0,-1-1-1 0 0,-2 0 1 0 0,-7-41-1 0 0,4 34-2908 0 0,7 29 1204 0 0,7-9-410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55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161 102 8287 0 0,'0'0'3075'0'0,"0"3"-610"0"0,0 10-425 0 0,-1-1-1 0 0,-4 23 0 0 0,1-20-1861 0 0,0 0 0 0 0,-1 0 0 0 0,-1 0 0 0 0,0-1 0 0 0,-1 0 0 0 0,-1 0 0 0 0,-10 15 0 0 0,-3 4-6 0 0,2 1 1 0 0,2 1-1 0 0,-20 59 1 0 0,36-92-157 0 0,1 0-1 0 0,-1 1 0 0 0,1-1 1 0 0,0 0-1 0 0,0 1 1 0 0,0-1-1 0 0,0 0 1 0 0,0 1-1 0 0,1-1 0 0 0,-1 0 1 0 0,1 1-1 0 0,1 3 1 0 0,-2-4 4 0 0,1 1 83 0 0,1 0-54 0 0,0 0 0 0 0,0 0 0 0 0,0-1 0 0 0,0 1 0 0 0,1-1 0 0 0,-1 0 0 0 0,1 0 0 0 0,-1 1 0 0 0,1-2 0 0 0,0 1 0 0 0,0 0 0 0 0,0 0 0 0 0,0-1 0 0 0,0 0 0 0 0,0 0 0 0 0,0 0 0 0 0,1 0 0 0 0,-1 0 1 0 0,0 0-1 0 0,7-1 0 0 0,-2 1 41 0 0,1 0 1 0 0,0-1 0 0 0,0-1-1 0 0,0 0 1 0 0,-1 0-1 0 0,18-5 1 0 0,-1-1 64 0 0,-1-2-1 0 0,0-1 1 0 0,-1-2 0 0 0,33-20-1 0 0,-41 23-89 0 0,-1-2 0 0 0,0 0 0 0 0,-1 0 0 0 0,0-1 0 0 0,-1-1-1 0 0,0 0 1 0 0,15-22 0 0 0,-22 25-34 0 0,1 0 0 0 0,-1 0 0 0 0,-1 0 0 0 0,6-21-1 0 0,7-45-3 0 0,-14 54-257 0 0,2-1 0 0 0,1 1 0 0 0,9-25 0 0 0,-6 26-1051 0 0,11-26-1698 0 0,-4 19-2770 0 0,-3 10-579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1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39 3223 0 0,'2'0'240'0'0,"0"0"4"0"0,0 0 0 0 0,0-1 0 0 0,-1 1 0 0 0,1-1-1 0 0,0 1 1 0 0,-1-1 0 0 0,1 1 0 0 0,-1-1-1 0 0,1 0 1 0 0,0 0 0 0 0,-1 0 0 0 0,0 0-1 0 0,1 0 1 0 0,-1 0 0 0 0,2-2 0 0 0,1-1 1058 0 0,16-18 8711 0 0,-32 24-9976 0 0,1 1-1 0 0,-1 0 1 0 0,1 1 0 0 0,0 0-1 0 0,0 1 1 0 0,-13 8-1 0 0,13-8-36 0 0,0 0 0 0 0,-1 0 0 0 0,1-2 0 0 0,-24 6 0 0 0,-12 3 0 0 0,35-10-31 0 0,1 0-1 0 0,-1 0 0 0 0,0-2 1 0 0,1 1-1 0 0,-1-1 1 0 0,-14-2-1 0 0,13 1-148 0 0,4 0 70 0 0,-1 0 0 0 0,1-1-1 0 0,-1 0 1 0 0,1-1 0 0 0,0 0 0 0 0,0 0 0 0 0,-12-6 0 0 0,19 8 67 0 0,-4-1 32 0 0,0 1 23 0 0,4 0 47 0 0,2 0-4 0 0,0-5-59 0 0,0 4-66 0 0,0 4 36 0 0,-4 9 146 0 0,0 0 0 0 0,1 0 1 0 0,1 0-1 0 0,0 0 1 0 0,0 0-1 0 0,1 0 1 0 0,1 1-1 0 0,1 19 1 0 0,0-20-49 0 0,-1-9-29 0 0,0 0 1 0 0,1-1 0 0 0,-1 1-1 0 0,1 0 1 0 0,-1 0 0 0 0,1-1-1 0 0,0 1 1 0 0,0-1 0 0 0,-1 1-1 0 0,1 0 1 0 0,0-1 0 0 0,1 1-1 0 0,-1-1 1 0 0,0 0 0 0 0,0 1 0 0 0,2 0-1 0 0,-2-1 563 0 0,-2 0-540 0 0,-12 4-206 0 0,-1 2-1 0 0,2 0 0 0 0,-1 0 1 0 0,1 1-1 0 0,-17 15 0 0 0,22-18 139 0 0,6-3 668 0 0,19 1-200 0 0,-15-2-400 0 0,5 0-46 0 0,-1 2-25 0 0,-4-2-40 0 0,5 3 39 0 0,6 0 14 0 0,-10-4 0 0 0,-1-1 0 0 0,3 1 0 0 0,0-1 0 0 0,0 0 0 0 0,-1 0 0 0 0,1 0 0 0 0,-1 0 0 0 0,9-4 0 0 0,19-5 0 0 0,-24 8 0 0 0,22-9 0 0 0,-29 11 0 0 0,0-1-1 0 0,0 0 0 0 0,0 1 1 0 0,0-1-1 0 0,1 1 0 0 0,-1 0 1 0 0,0 0-1 0 0,0 0 0 0 0,0 0 1 0 0,1 0-1 0 0,-1 0 0 0 0,0 1 1 0 0,0-1-1 0 0,0 1 0 0 0,3 0 1 0 0,-1-1-43 0 0,5 1 32 0 0,5 4 11 0 0,-6-2 0 0 0,0-1 1 0 0,1 0-1 0 0,0 0 0 0 0,-1 0 0 0 0,1-1 1 0 0,0 0-1 0 0,0-1 0 0 0,-1 0 0 0 0,1-1 0 0 0,0 1 1 0 0,0-2-1 0 0,14-3 0 0 0,20-2 51 0 0,-32 7-41 0 0,-2 6 1 0 0,2 4 43 0 0,-11-9-59 0 0,1 3 13 0 0,9 18 116 0 0,-4-13-124 0 0,-1-3 11 0 0,-2-3 32 0 0,5 2-22 0 0,-7-4-15 0 0,-1 0 0 0 0,1-1 0 0 0,0 1-1 0 0,0-1 1 0 0,0 1 0 0 0,0-1 0 0 0,-1 1 0 0 0,1-1 0 0 0,0 1 0 0 0,0-1 0 0 0,0 0 0 0 0,0 1 0 0 0,0-1-1 0 0,0 0 1 0 0,1 0 0 0 0,5 7 84 0 0,-1-1-85 0 0,1 4-5 0 0,-1 0 0 0 0,-2 1 0 0 0,-1-1 11 0 0,-2-6 32 0 0,1 3-21 0 0,-1 0 25 0 0,12 17 469 0 0,-13-24-515 0 0,1 2 167 0 0,-1-1-108 0 0,2 7-37 0 0,-2-5 20 0 0,0 8-33 0 0,-2-2 1 0 0,1-5 32 0 0,-2 4-33 0 0,-2 1-10 0 0,-1 0 12 0 0,6-8-4 0 0,-1 0 0 0 0,0 0-1 0 0,1 0 1 0 0,-1 0 0 0 0,0 0-1 0 0,0 0 1 0 0,0 0 0 0 0,0-1-1 0 0,0 1 1 0 0,0 0 0 0 0,0 0-1 0 0,0-1 1 0 0,0 1 0 0 0,0-1-1 0 0,0 1 1 0 0,-2 0 0 0 0,-10 3-7 0 0,-2 3-1 0 0,-74 29 0 0 0,79-33 0 0 0,0 0 0 0 0,0-1 0 0 0,0 0 0 0 0,0 0 0 0 0,0-1 0 0 0,-1-1 0 0 0,-11 0 0 0 0,16-1 6 0 0,0 0-1 0 0,0 0 0 0 0,0-1 1 0 0,0 0-1 0 0,0 0 0 0 0,1 0 1 0 0,-1-1-1 0 0,1 0 0 0 0,-1 0 1 0 0,1 0-1 0 0,-9-8 0 0 0,10 8-6 0 0,1 0-9 0 0,-1 0 0 0 0,0 0 0 0 0,0 0 0 0 0,0 0 0 0 0,-1 1 0 0 0,1-1 0 0 0,-1 1 0 0 0,1 0 0 0 0,-1 1 0 0 0,0-1 0 0 0,-5 0 0 0 0,6 1-13 0 0,0 1 1 0 0,0 1-1 0 0,0-1 1 0 0,0 0-1 0 0,0 1 1 0 0,0 0-1 0 0,1 0 1 0 0,-8 3-1 0 0,-5 2 3 0 0,7-3 20 0 0,2 0 0 0 0,-1-1 11 0 0,7-2 82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5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1 525 5063 0 0,'2'3'232'0'0,"44"76"262"0"0,-44-77 688 0 0,0 1 381 0 0,9 12 9510 0 0,-10-16-10906 0 0,1 1 0 0 0,-1 0 0 0 0,1-1 0 0 0,-1 1 0 0 0,0-1 0 0 0,1 0 0 0 0,-1 1 0 0 0,1-1 0 0 0,-1 0 0 0 0,0 0 0 0 0,0 0 0 0 0,1 0 0 0 0,-1 0 0 0 0,0 0-1 0 0,0 0 1 0 0,0 0 0 0 0,0 0 0 0 0,1-3 0 0 0,1 1 157 0 0,-1-2-1 0 0,1 1 1 0 0,-1 0-1 0 0,3-8 0 0 0,6-21 632 0 0,-8 19-673 0 0,2 0 0 0 0,0 0 0 0 0,1 0 0 0 0,0 0 0 0 0,1 1 1 0 0,13-20-1 0 0,12-5 0 0 0,1 1 0 0 0,2 1 1 0 0,70-55-1 0 0,-82 74-282 0 0,1 2 0 0 0,47-24 0 0 0,56-17 0 0 0,-94 43 0 0 0,30-13-163 0 0,92-24-1 0 0,-105 40-1922 0 0,-48 9 1098 0 0,15-1-4011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5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29 3223 0 0,'0'0'25104'0'0,"-2"3"-25044"0"0,-5 13-48 0 0,-2-3-1 0 0,7-10 85 0 0,4-1-86 0 0,10 7-10 0 0,-10-8-37 0 0,1 0 0 0 0,-1-1 0 0 0,1 1 0 0 0,0 0 0 0 0,-1-1 0 0 0,1 0 0 0 0,-1 1 0 0 0,1-1 0 0 0,0 0 0 0 0,-1-1 0 0 0,1 1 0 0 0,0 0 0 0 0,-1-1 0 0 0,1 1 0 0 0,0-1 0 0 0,-1 0 0 0 0,1 0 0 0 0,-1 0-1 0 0,0 0 1 0 0,1 0 0 0 0,-1 0 0 0 0,0-1 0 0 0,5-3 0 0 0,-1 0-686 0 0,0 0-1 0 0,0-1 1 0 0,-1 0-1 0 0,1 0 1 0 0,-1 0 0 0 0,7-12-1 0 0,-5 7-896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5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303 117 7687 0 0,'48'-81'797'0'0,"-29"45"7540"0"0,-20 40-7551 0 0,-3 29 43 0 0,-3 0 0 0 0,0-1 0 0 0,-17 47 0 0 0,-47 93 137 0 0,63-154-877 0 0,-10 21-19 0 0,-2-1 0 0 0,-25 35-1 0 0,-56 67-31 0 0,39-57-212 0 0,61-80-47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5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100 106 10591 0 0,'-15'0'341'0'0,"0"0"0"0"0,0 1 0 0 0,-24 6 0 0 0,38-7-180 0 0,1 0 0 0 0,-1 0-1 0 0,0 0 1 0 0,0 1 0 0 0,0-1 0 0 0,1 0-1 0 0,-1 1 1 0 0,0-1 0 0 0,0 1-1 0 0,1-1 1 0 0,-1 1 0 0 0,0-1 0 0 0,0 2-1 0 0,-1 0 340 0 0,0-1 1148 0 0,2 2-1505 0 0,1 0 0 0 0,-1 0 1 0 0,1 0-1 0 0,0 0 0 0 0,0 0 1 0 0,0 0-1 0 0,1 0 0 0 0,-1-1 1 0 0,1 1-1 0 0,-1 0 1 0 0,1-1-1 0 0,0 1 0 0 0,0-1 1 0 0,0 0-1 0 0,0 0 0 0 0,1 0 1 0 0,-1 0-1 0 0,0 0 0 0 0,1 0 1 0 0,0 0-1 0 0,4 2 1 0 0,6 3 5 0 0,0-1 0 0 0,0-1 0 0 0,18 6 0 0 0,9 0 252 0 0,1-2-1 0 0,0-1 1 0 0,73 3 0 0 0,127-13 692 0 0,299-42 761 0 0,-364 28-1440 0 0,-29 1-1677 0 0,223-52 1 0 0,-350 62 609 0 0,-1-1 0 0 0,0-1 0 0 0,0 0 0 0 0,0-2 0 0 0,-1 0 0 0 0,-1-1 0 0 0,20-14 0 0 0,-3-3-842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5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0 11519 0 0,'-1'3'887'0'0,"-5"12"-526"0"0,0-1 0 0 0,-1 0 1 0 0,-1 0-1 0 0,-18 25 0 0 0,4-5 946 0 0,-14 24 708 0 0,-107 164 680 0 0,-12 13-1231 0 0,106-158-1154 0 0,-25 35-4 0 0,-36 44-213 0 0,56-77-96 0 0,30-48-80 0 0,22-29-6 0 0,5-4 25 0 0,86-87 22 0 0,-62 60 28 0 0,0 1 0 0 0,47-35 0 0 0,-55 49 73 0 0,26-14 1 0 0,-37 24-32 0 0,0 0 1 0 0,1 1-1 0 0,-1 0 0 0 0,1 0 1 0 0,-1 1-1 0 0,11-2 0 0 0,-17 4 4 0 0,1 0-1 0 0,-1 0 1 0 0,0 1-1 0 0,0-1 0 0 0,0 0 1 0 0,0 1-1 0 0,1-1 1 0 0,-1 1-1 0 0,0 0 0 0 0,0 0 1 0 0,3 2-1 0 0,-1-1 44 0 0,-3-2-57 0 0,-1 1-1 0 0,1-1 1 0 0,0 1-1 0 0,0-1 1 0 0,-1 1-1 0 0,1-1 0 0 0,0 1 1 0 0,-1 0-1 0 0,1 0 1 0 0,0-1-1 0 0,-1 1 1 0 0,1 0-1 0 0,-1 0 0 0 0,0 0 1 0 0,1-1-1 0 0,-1 1 1 0 0,0 0-1 0 0,1 0 1 0 0,-1 1-1 0 0,1 1 41 0 0,1 2-1 0 0,0 1 0 0 0,-1-1 0 0 0,0 0 0 0 0,0 1-1 0 0,0 0 1 0 0,0-1 0 0 0,-1 1 0 0 0,0-1 0 0 0,0 1 0 0 0,-1 0 0 0 0,0 6-1 0 0,-4 8 90 0 0,-11 33-1 0 0,4-12-50 0 0,10-35-47 0 0,-11 28-141 0 0,9-22-122 0 0,3-9-10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4:5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112 150 2303 0 0,'3'-1'167'0'0,"2"0"-131"0"0,21-8 460 0 0,-24 8 585 0 0,1 0-1 0 0,-1 0 1 0 0,0 1-1 0 0,1-1 1 0 0,-1 1-1 0 0,0-1 1 0 0,1 1-1 0 0,-1 0 1 0 0,1 0 0 0 0,-1 0-1 0 0,4 1 1 0 0,-3-1 443 0 0,0 1-763 0 0,28 9 1012 0 0,-22-6-1291 0 0,0-1 1 0 0,0 0-1 0 0,16 2 0 0 0,-15-4-286 0 0,-1-1-1 0 0,1 0 0 0 0,-1-1 1 0 0,0 0-1 0 0,1 0 0 0 0,-1-1 0 0 0,0 0 1 0 0,0-1-1 0 0,10-4 0 0 0,-6 2-134 0 0,1-1-1 0 0,-2-1 0 0 0,1 0 0 0 0,-1-1 1 0 0,15-12-1 0 0,-25 18-58 0 0,1 0 0 0 0,-1-1 0 0 0,1 1 0 0 0,-1-1 0 0 0,0 0 0 0 0,0 0 0 0 0,1-3 0 0 0,8-15-22 0 0,-11 17-43 0 0,0 0-23 0 0,1 1-89 0 0,-3-13-361 0 0,2 15 523 0 0,-1 0-1 0 0,1 1 1 0 0,0-1-1 0 0,0 0 1 0 0,-1 0-1 0 0,1 1 1 0 0,0-1-1 0 0,-1 0 1 0 0,1 1-1 0 0,-1-1 1 0 0,1 1-1 0 0,-1-1 1 0 0,1 0-1 0 0,-1 1 1 0 0,1-1-1 0 0,-1 1 1 0 0,0-1-1 0 0,1 1 1 0 0,-1 0-1 0 0,0-1 1 0 0,1 1-1 0 0,-1 0 1 0 0,-1-1-1 0 0,1 0-30 0 0,-2 0 25 0 0,1 0 0 0 0,-1 1 0 0 0,1-1-1 0 0,-1 1 1 0 0,1-1 0 0 0,-1 1 0 0 0,0 0-1 0 0,1 0 1 0 0,-1 0 0 0 0,1 0 0 0 0,-1 0 0 0 0,0 0-1 0 0,1 1 1 0 0,-1 0 0 0 0,-2 1 0 0 0,-7 1-40 0 0,-20 11 1 0 0,2 3 15 0 0,1 1-1 0 0,1 1 1 0 0,-39 35 0 0 0,10-7-72 0 0,33-28 52 0 0,0 1-1 0 0,-28 33 1 0 0,42-42 45 0 0,1 1 0 0 0,0 0-1 0 0,1 0 1 0 0,0 1 0 0 0,1 0 0 0 0,0 0-1 0 0,-5 17 1 0 0,11-26 20 0 0,-1 0-1 0 0,1 0 1 0 0,0 0-1 0 0,1 0 1 0 0,-1 0 0 0 0,1 0-1 0 0,0 0 1 0 0,0 0-1 0 0,0 0 1 0 0,0 0 0 0 0,1 0-1 0 0,0 0 1 0 0,0 0-1 0 0,0 0 1 0 0,1 4-1 0 0,0-4 4 0 0,1-1 0 0 0,-1 1-1 0 0,0 0 1 0 0,1-1 0 0 0,0 0 0 0 0,0 1-1 0 0,0-1 1 0 0,0-1 0 0 0,0 1-1 0 0,1 0 1 0 0,-1-1 0 0 0,1 1-1 0 0,7 3 1 0 0,11 2 15 0 0,-1 0 1 0 0,1-1 0 0 0,0-1-1 0 0,1 0 1 0 0,-1-2-1 0 0,35 2 1 0 0,-33-4-25 0 0,-1-1 1 0 0,1-1 0 0 0,0-1-1 0 0,-1-2 1 0 0,1 0-1 0 0,39-10 1 0 0,-59 11-188 0 0,-1 1 1 0 0,1-1-1 0 0,-1 0 1 0 0,0 1-1 0 0,6-6 0 0 0,6-7-5258 0 0,-4 0-1265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0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568 281 5983 0 0,'0'0'274'0'0,"-2"2"-6"0"0,-6 9-172 0 0,-6 19 10258 0 0,21-30-10180 0 0,-1-1 0 0 0,0 0 0 0 0,0 0 0 0 0,1-1 0 0 0,-1 0 0 0 0,0 0 0 0 0,0 0 0 0 0,-1-1 0 0 0,1 0 0 0 0,0 0-1 0 0,6-6 1 0 0,4-2 34 0 0,0-2 0 0 0,18-18 0 0 0,-24 20-150 0 0,-1 0-1 0 0,0-1 1 0 0,0 0 0 0 0,-2 0 0 0 0,1 0-1 0 0,-1-1 1 0 0,-1-1 0 0 0,0 1-1 0 0,7-28 1 0 0,-7 18-58 0 0,-7 17 0 0 0,0 1 0 0 0,-1-10 0 0 0,-3 4 0 0 0,4 8-2 0 0,-1 1 1 0 0,1 0-1 0 0,-1 1 0 0 0,1-1 0 0 0,-1 0 1 0 0,0 0-1 0 0,0 1 0 0 0,1-1 0 0 0,-1 1 0 0 0,-1-1 1 0 0,1 1-1 0 0,0 0 0 0 0,0 0 0 0 0,0 0 1 0 0,-1 0-1 0 0,1 0 0 0 0,0 1 0 0 0,-1-1 1 0 0,1 1-1 0 0,-1-1 0 0 0,1 1 0 0 0,0 0 0 0 0,-1 0 1 0 0,1 0-1 0 0,-1 0 0 0 0,1 0 0 0 0,-1 1 1 0 0,1-1-1 0 0,-1 1 0 0 0,-3 1 0 0 0,-8 3-39 0 0,1 1 1 0 0,0 0-1 0 0,1 0 0 0 0,-15 11 0 0 0,14-9 4 0 0,-109 77-251 0 0,44-28 88 0 0,-23 8-27 0 0,-42 31-306 0 0,117-77 446 0 0,2 2 1 0 0,0 0-1 0 0,-27 32 1 0 0,46-47 79 0 0,1-1 1 0 0,0 1 0 0 0,0 0 0 0 0,0 0 0 0 0,1 1-1 0 0,-1-1 1 0 0,2 1 0 0 0,-4 10 0 0 0,5-15 6 0 0,1 1 0 0 0,-1-1 0 0 0,1 1 0 0 0,0-1 0 0 0,0 1 0 0 0,0-1 0 0 0,0 1 0 0 0,0-1 1 0 0,0 1-1 0 0,1-1 0 0 0,-1 1 0 0 0,1-1 0 0 0,0 1 0 0 0,-1-1 0 0 0,1 0 0 0 0,1 1 0 0 0,-1-1 0 0 0,0 0 0 0 0,0 0 1 0 0,1 0-1 0 0,-1 0 0 0 0,1 0 0 0 0,0 0 0 0 0,-1 0 0 0 0,1 0 0 0 0,3 2 0 0 0,0-1 0 0 0,0 0 0 0 0,1-1 0 0 0,-1 1 0 0 0,1-1 0 0 0,-1 0 0 0 0,1-1 0 0 0,0 1 0 0 0,-1-1 0 0 0,1 0 0 0 0,8 0 0 0 0,7 0 0 0 0,31-2 0 0 0,-25-2 31 0 0,-1-1 0 0 0,0-1 0 0 0,1-2-1 0 0,-2-1 1 0 0,1 0 0 0 0,-1-2 0 0 0,-1-1 0 0 0,35-21 0 0 0,-36 18 9 0 0,0-1 1 0 0,-1-1 0 0 0,0-1 0 0 0,-1-1 0 0 0,21-24 0 0 0,-27 28 2451 0 0,-15 18-2442 0 0,-1-1 1 0 0,0 0 0 0 0,0 0-1 0 0,0-1 1 0 0,0 1-1 0 0,0 0 1 0 0,-1 0-1 0 0,-2 4 1 0 0,-1 1 7 0 0,-6 14-235 0 0,3-6-464 0 0,0 0 0 0 0,1 0 1 0 0,-9 32-1 0 0,13-37-928 0 0,2-8-58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0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2303 0 0,'14'-15'14641'0'0,"-4"11"-13226"0"0,-8 4-1328 0 0,-1 0-1 0 0,1 1 1 0 0,0-1-1 0 0,0 1 1 0 0,-1 0 0 0 0,1 0-1 0 0,-1 0 1 0 0,1 0-1 0 0,-1 0 1 0 0,1 0-1 0 0,-1 0 1 0 0,3 2 0 0 0,12 15 378 0 0,-13-15-374 0 0,-1 1-1 0 0,0 0 1 0 0,0 0 0 0 0,0 0-1 0 0,-1 0 1 0 0,0 1 0 0 0,1-1 0 0 0,-1 0-1 0 0,-1 0 1 0 0,2 8 0 0 0,-1-4 56 0 0,0 6-7 0 0,-1-1 0 0 0,-1 1-1 0 0,0-1 1 0 0,0 1 0 0 0,-1-1 0 0 0,-7 24-1 0 0,-1 9 72 0 0,-2 49 20 0 0,4-24-40 0 0,8-69 198 0 0,3-4-261 0 0,22-26 316 0 0,27-37 0 0 0,-33 38-253 0 0,1 2-1 0 0,45-43 1 0 0,-15 26-170 0 0,2 2 0 0 0,2 2 0 0 0,70-36 0 0 0,-64 49-164 0 0,-58 24-131 0 0,1 1-61 0 0,0 0-14 0 0,-1 1 1 0 0,1-1-1 0 0,0 1 0 0 0,-1 0 1 0 0,1 0-1 0 0,-1 0 0 0 0,1 0 1 0 0,-1 1-1 0 0,1-1 0 0 0,-1 1 1 0 0,4 2-1 0 0,10 13-5935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0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91 4143 0 0,'0'0'319'0'0,"3"1"-210"0"0,16 12 1841 0 0,-2-3 3812 0 0,19 9 1 0 0,-16-11-5558 0 0,-6-3 326 0 0,0-1 0 0 0,1 0 0 0 0,-1-1 0 0 0,1-1 0 0 0,-1 0 0 0 0,30-1 1 0 0,-28-2-428 0 0,0-1 1 0 0,-1 0 0 0 0,1-1 0 0 0,0 0 0 0 0,-1-2 0 0 0,0 0-1 0 0,0 0 1 0 0,-1-1 0 0 0,1-1 0 0 0,20-13 0 0 0,-23 10-63 0 0,-11 8-47 0 0,1 1 0 0 0,-1-1-1 0 0,0 0 1 0 0,0 0 0 0 0,1 0-1 0 0,-1 0 1 0 0,0 0 0 0 0,-1 0-1 0 0,1 0 1 0 0,0 0 0 0 0,-1 0-1 0 0,1 0 1 0 0,-1 0 0 0 0,0-1-1 0 0,1 1 1 0 0,-1 0 0 0 0,0 0-1 0 0,0 0 1 0 0,-1-1 0 0 0,0-3-1 0 0,0 3-21 0 0,0 1 0 0 0,-1-1-1 0 0,1 1 1 0 0,-1-1 0 0 0,0 1-1 0 0,0-1 1 0 0,0 1 0 0 0,0 0-1 0 0,0 0 1 0 0,0 0 0 0 0,-1 0-1 0 0,1 0 1 0 0,0 1 0 0 0,-1-1-1 0 0,-3-1 1 0 0,1 1-26 0 0,0 0 1 0 0,-1 0-1 0 0,1 1 1 0 0,-1 0-1 0 0,1 0 1 0 0,-1 0-1 0 0,-8 0 1 0 0,-6 2-81 0 0,0 1 0 0 0,0 0 0 0 0,-30 8 0 0 0,21-3 101 0 0,1 1 0 0 0,0 2 0 0 0,1 0 0 0 0,0 2 0 0 0,1 0 0 0 0,0 2 0 0 0,1 1 0 0 0,1 2 0 0 0,0 0 0 0 0,-36 34 0 0 0,0 14 130 0 0,55-58-80 0 0,0 1 0 0 0,0-1-1 0 0,0 1 1 0 0,1 0 0 0 0,0 0 0 0 0,0 0-1 0 0,-4 17 1 0 0,7-22-30 0 0,1 0 0 0 0,-1 0 1 0 0,1 0-1 0 0,0 1 0 0 0,0-1 0 0 0,0 0 0 0 0,0 0 0 0 0,1 0 1 0 0,-1 1-1 0 0,1-1 0 0 0,0 0 0 0 0,0 0 0 0 0,0 0 0 0 0,0 0 0 0 0,3 5 1 0 0,-2-4 99 0 0,1-1 0 0 0,0 1 0 0 0,0 0 0 0 0,0-1 0 0 0,1 1 0 0 0,-1-1 0 0 0,1 0 0 0 0,0 0 0 0 0,7 4 0 0 0,-3-3-281 0 0,0 0 0 0 0,1 0 0 0 0,0 0 1 0 0,13 2-1 0 0,-12-3-1238 0 0,-1-2 0 0 0,1 1 1 0 0,16 0-1 0 0,4-4-5253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0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1 526 5063 0 0,'1'3'390'0'0,"11"29"8699"0"0,-8-33-8698 0 0,1 1 1 0 0,-1-1-1 0 0,1 0 0 0 0,-1 0 1 0 0,0 0-1 0 0,1-1 0 0 0,-1 1 1 0 0,0-1-1 0 0,0 0 0 0 0,0-1 1 0 0,0 1-1 0 0,0-1 0 0 0,-1 1 0 0 0,7-7 1 0 0,3-4 407 0 0,0-1 1 0 0,14-20 0 0 0,-19 23-311 0 0,73-105 1387 0 0,11-13-1067 0 0,-75 108-779 0 0,2 0 0 0 0,0 1-1 0 0,38-30 1 0 0,-36 34-301 0 0,2 0-1 0 0,0 2 1 0 0,35-18-1 0 0,-47 28-412 0 0,0-1 0 0 0,1 2 0 0 0,23-5-1 0 0,-26 7-681 0 0,0 0-1 0 0,1 0 0 0 0,-1 1 0 0 0,0 1 0 0 0,18 2 1 0 0,-5 1-4732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3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19 919 0 0,'0'0'7039'0'0,"1"-2"-6702"0"0,4-7 3661 0 0,-4 7-3892 0 0,3-3 2262 0 0,-6 20 1412 0 0,0-2-4592 0 0,-4 15 1068 0 0,4-17-202 0 0,0 2-44 0 0,2 0-10 0 0,0 7 0 0 0,0-4 0 0 0,-1 0 0 0 0,-2 18 0 0 0,1-23 0 0 0,-4 32 0 0 0,-4 55 0 0 0,7-72 0 0 0,2-23 0 0 0,1 0 0 0 0,0-1 0 0 0,0 1 0 0 0,0-1 0 0 0,0 1 0 0 0,0 0 0 0 0,0-1 0 0 0,1 1 0 0 0,-1 0 0 0 0,1-1 0 0 0,2 5 0 0 0,-1-1 12 0 0,1 4 155 0 0,-1-1 1 0 0,-1 1-1 0 0,0 0 0 0 0,1 9 0 0 0,-4-5-61 0 0,0 0-1 0 0,-1 0 0 0 0,-5 15 1 0 0,0 5-69 0 0,2 0 0 0 0,1 0 1 0 0,0 36-1 0 0,-4 20 80 0 0,8-76-106 0 0,0 1 45 0 0,1-3 24 0 0,2 43 531 0 0,-1-30-516 0 0,-1 0 1 0 0,-4 39-1 0 0,2-54-74 0 0,-2 14 35 0 0,-1 0 0 0 0,-11 33-1 0 0,12-43-55 0 0,2-1 0 0 0,5-3 16 0 0,-2-8 64 0 0,1 0 15 0 0,8 4-7 0 0,-8-5-9 0 0,0 1-23 0 0,4 4-34 0 0,-5-5-18 0 0,-1 1-1 0 0,1-1 1 0 0,0 1-1 0 0,-1-1 0 0 0,1 1 1 0 0,-1 0-1 0 0,1-1 1 0 0,-1 1-1 0 0,0-1 1 0 0,0 1-1 0 0,1 0 1 0 0,-1-1-1 0 0,0 1 1 0 0,-1 0-1 0 0,1 1 1 0 0,0 1 0 0 0,0 8 7 0 0,-2 0 32 0 0,-4 9-30 0 0,4-18-14 0 0,-4 26-1 0 0,4-15 2 0 0,2 0 0 0 0,3 1 0 0 0,1 7 0 0 0,-5-18 0 0 0,0 1 0 0 0,-1 9 0 0 0,1 7 0 0 0,1-21 0 0 0,-13 37 0 0 0,4-10 0 0 0,7-14 0 0 0,5 1 0 0 0,4-1 0 0 0,2-2 0 0 0,-1 3 0 0 0,-3-1 0 0 0,-1 1 0 0 0,-3 1 0 0 0,-2 0 0 0 0,-1 0 0 0 0,-1 8 18 0 0,3-21 3 0 0,0 6-6 0 0,-2 37 241 0 0,1-29-244 0 0,2-13-16 0 0,7 18 70 0 0,-5-12-66 0 0,-2-7 0 0 0,0 1 0 0 0,0 0 0 0 0,0 0 0 0 0,0 0 0 0 0,0 0 0 0 0,-1 0 0 0 0,0 0 0 0 0,1 0 0 0 0,-1 4 0 0 0,0 2 0 0 0,2 7 0 0 0,-2 0 0 0 0,0 0 0 0 0,-4 23 0 0 0,3-24 0 0 0,1-1 0 0 0,2 0 0 0 0,1-2 0 0 0,3 8 0 0 0,1-8 0 0 0,-3-5 0 0 0,11 17 0 0 0,-11-19 0 0 0,-2-2 0 0 0,-1-1 0 0 0,1 1 0 0 0,-1 0 0 0 0,0 0 0 0 0,0 0 0 0 0,0 0 0 0 0,0 0 0 0 0,1 4 0 0 0,-1 6 0 0 0,-2 1 0 0 0,-1 2 0 0 0,-5 7 0 0 0,7-19 0 0 0,-1 16 0 0 0,1-5 0 0 0,0 0 0 0 0,1 0 0 0 0,1-1 0 0 0,-2 1 0 0 0,3 6 0 0 0,-2 17 0 0 0,-1-22 0 0 0,3 0 0 0 0,-2-1 0 0 0,-1 1 0 0 0,-1 3 0 0 0,-1-15 0 0 0,1 0 0 0 0,1 14 0 0 0,1-4 0 0 0,2 2 0 0 0,3 9 0 0 0,2-3 0 0 0,-3-8 0 0 0,2-1 0 0 0,-5-10 7 0 0,-1 0 0 0 0,1 0 0 0 0,-1 0 1 0 0,0 0-1 0 0,0 0 0 0 0,0 0 0 0 0,1 6 0 0 0,4 22-9 0 0,-3-20-13 0 0,2 8 14 0 0,-4-18 6 0 0,-1 23-73 0 0,1-9 68 0 0,0-1 0 0 0,2-1 0 0 0,3-3 15 0 0,-5-8 122 0 0,1 0-84 0 0,6 7-56 0 0,-1 4-56 0 0,-3 1 44 0 0,-4 0 15 0 0,0-1 0 0 0,-2 4-17 0 0,5-12 16 0 0,2 26 23 0 0,-4-17 31 0 0,0 0-102 0 0,2 2 33 0 0,1-2 16 0 0,1-1 0 0 0,-1-1 11 0 0,1 1 32 0 0,-1 1-33 0 0,0 1-10 0 0,0-3-14 0 0,-3-10-32 0 0,0 0 85 0 0,2 11-26 0 0,-2 2-13 0 0,-1 0 0 0 0,2 3 0 0 0,-2-12 0 0 0,-7 15 0 0 0,3-7 0 0 0,1-3 11 0 0,3-9 514 0 0,0 0-418 0 0,3 8 131 0 0,6 25 438 0 0,-7-25-718 0 0,-2 0 0 0 0,0 17 0 0 0,0-14-29 0 0,0-3 12 0 0,-1 11-107 0 0,-1-12 122 0 0,1-7 465 0 0,5 24-645 0 0,-4-24 152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0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651 130 5983 0 0,'0'0'464'0'0,"1"-2"-41"0"0,1-1 212 0 0,0 1 0 0 0,-1 0 0 0 0,0-1 0 0 0,1 1 0 0 0,-1-1 0 0 0,0 0 0 0 0,0 1 0 0 0,0-1 0 0 0,-1 0 0 0 0,1 0 0 0 0,-1 1 1 0 0,0-1-1 0 0,1-5 0 0 0,-7-30 1454 0 0,6 36-1540 0 0,-2-1-6 0 0,-1 0-439 0 0,0-1 0 0 0,1 1 1 0 0,-2 0-1 0 0,1 0 0 0 0,0 0 1 0 0,0 0-1 0 0,-1 1 0 0 0,0-1 0 0 0,1 1 1 0 0,-1 0-1 0 0,0 0 0 0 0,0 0 0 0 0,0 0 1 0 0,0 1-1 0 0,-1 0 0 0 0,1 0 1 0 0,0 0-1 0 0,0 0 0 0 0,-1 1 0 0 0,1-1 1 0 0,-1 1-1 0 0,1 0 0 0 0,-5 1 1 0 0,-12 2-73 0 0,0 1 0 0 0,0 0 0 0 0,0 2 0 0 0,-23 9 0 0 0,-78 40-58 0 0,66-28 38 0 0,24-12 11 0 0,1 1-1 0 0,-32 23 1 0 0,48-28-21 0 0,0 0 0 0 0,1 1 0 0 0,1 0 0 0 0,0 2 0 0 0,-21 26 0 0 0,31-36-2 0 0,0 0 0 0 0,1 1 0 0 0,-1-1 0 0 0,1 1 0 0 0,-1-1 0 0 0,1 1 0 0 0,1 0 0 0 0,-1 0 0 0 0,1 0 0 0 0,0 0 0 0 0,0 0 0 0 0,-1 10 0 0 0,3-14 0 0 0,-1 0 0 0 0,0 0 0 0 0,0 0 0 0 0,0 1 0 0 0,0-1 0 0 0,1 0 0 0 0,-1 0 0 0 0,1 0 0 0 0,-1 0 0 0 0,1 0 0 0 0,-1 0 0 0 0,1 0 0 0 0,1 2 0 0 0,1 0 0 0 0,0-1 0 0 0,1 1 0 0 0,-1-1 0 0 0,1 1 0 0 0,-1-1 0 0 0,1 0 0 0 0,0-1 0 0 0,0 1 0 0 0,0-1 0 0 0,0 0 0 0 0,0 0 0 0 0,8 1 0 0 0,5 1 0 0 0,32-1 0 0 0,-15-2-24 0 0,0-2 0 0 0,-1-2 0 0 0,56-12 0 0 0,-66 10-37 0 0,0-1 0 0 0,0-2-1 0 0,0 0 1 0 0,-2-1 0 0 0,40-25-1 0 0,-54 32 61 0 0,-1 0 1 0 0,13-13-65 0 0,-12 9 1647 0 0,-14 12-1188 0 0,-16 15-208 0 0,17-14-79 0 0,-3 3 9 0 0,1-1 0 0 0,1 1 0 0 0,0 1 0 0 0,0-1 0 0 0,1 1 0 0 0,-6 12 0 0 0,4-9-171 0 0,8-13 39 0 0,0 0 0 0 0,0 0 0 0 0,0 0-1 0 0,0 1 1 0 0,0-1 0 0 0,0 0 0 0 0,0 0 0 0 0,0 0 0 0 0,0 0-1 0 0,-1 0 1 0 0,1 0 0 0 0,0 1 0 0 0,0-1 0 0 0,0 0 0 0 0,0 0-1 0 0,0 0 1 0 0,0 0 0 0 0,0 0 0 0 0,0 1 0 0 0,0-1 0 0 0,0 0-1 0 0,0 0 1 0 0,0 0 0 0 0,0 0 0 0 0,0 0 0 0 0,0 1 0 0 0,1-1-1 0 0,-1 0 1 0 0,0 0 0 0 0,0 0 0 0 0,0 0 0 0 0,0 0 0 0 0,0 0 0 0 0,0 0-1 0 0,0 1 1 0 0,0-1 0 0 0,0 0 0 0 0,0 0 0 0 0,1 0-1 0 0,6 10-895 0 0,-1-6-1354 0 0,13 1-5197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0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706 130 10135 0 0,'60'-15'1096'0'0,"-54"13"-329"0"0,-1 0 0 0 0,1 0 0 0 0,-1-1 0 0 0,0 0 0 0 0,0 0 0 0 0,0 0 0 0 0,0 0 0 0 0,8-9 0 0 0,-12 11-731 0 0,0-1 1 0 0,0 1-1 0 0,-1-1 0 0 0,1 0 1 0 0,0 1-1 0 0,-1-1 1 0 0,1 0-1 0 0,-1 0 0 0 0,1 1 1 0 0,-1-1-1 0 0,0 0 1 0 0,0 0-1 0 0,0-2 0 0 0,1 1 64 0 0,-1 0 226 0 0,-1 1 55 0 0,0-1-301 0 0,0 0 1 0 0,0 1 0 0 0,-1-1-1 0 0,1 1 1 0 0,-1-1-1 0 0,1 1 1 0 0,-1-1 0 0 0,0 1-1 0 0,0 0 1 0 0,0 0-1 0 0,0 0 1 0 0,0 0-1 0 0,-1 0 1 0 0,1 1 0 0 0,0-1-1 0 0,-5-1 1 0 0,2 1-3 0 0,1 0 0 0 0,-1 1 1 0 0,1 0-1 0 0,-1 0 0 0 0,0 1 1 0 0,1-1-1 0 0,-1 1 0 0 0,0 0 0 0 0,-6 0 1 0 0,-9 3 30 0 0,1 1 1 0 0,0 1-1 0 0,-36 14 1 0 0,51-18-110 0 0,-56 22 5 0 0,-76 39 0 0 0,115-50 5 0 0,0 0-1 0 0,1 1 1 0 0,1 1 0 0 0,1 1 0 0 0,0 1-1 0 0,-32 35 1 0 0,48-48 4 0 0,-1 0 0 0 0,1 0 0 0 0,0 0 1 0 0,0 1-1 0 0,0-1 0 0 0,1 1 0 0 0,-1-1 0 0 0,1 1 0 0 0,-1 0 0 0 0,1-1 0 0 0,1 1 0 0 0,-1 0 0 0 0,0 6 0 0 0,1-9-6 0 0,0 0-1 0 0,0 0 1 0 0,0 0-1 0 0,0 0 1 0 0,1-1-1 0 0,-1 1 0 0 0,0 0 1 0 0,1 0-1 0 0,-1-1 1 0 0,0 1-1 0 0,1 0 0 0 0,-1-1 1 0 0,1 1-1 0 0,-1 0 1 0 0,1-1-1 0 0,0 1 0 0 0,-1 0 1 0 0,1-1-1 0 0,-1 1 1 0 0,1-1-1 0 0,1 1 0 0 0,0 0 17 0 0,0 1-15 0 0,1 0 0 0 0,0 0 0 0 0,0-1 0 0 0,0 1-1 0 0,0-1 1 0 0,0 0 0 0 0,0 0 0 0 0,0 0 0 0 0,1 0 0 0 0,-1-1-1 0 0,0 1 1 0 0,7-1 0 0 0,4 0 29 0 0,23-3 0 0 0,-33 3-37 0 0,29-5-79 0 0,0-1 0 0 0,-1-1-1 0 0,1-2 1 0 0,-2-2 0 0 0,1 0 0 0 0,-2-2 0 0 0,1-1-1 0 0,27-19 1 0 0,-43 24-35 0 0,-71 74 322 0 0,-47 51 232 0 0,-39 45 149 0 0,-67 78-210 0 0,163-185-337 0 0,-65 83-196 0 0,101-124-357 0 0,8-11-157 0 0,6-3-2375 0 0,14-2 1280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0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43 16495 0 0,'0'0'1499'0'0,"3"3"-1156"0"0,3 4-2 0 0,1 0-1 0 0,1 0 1 0 0,-1 0 0 0 0,1-1 0 0 0,1 0 0 0 0,-1 0 0 0 0,1-1 0 0 0,0-1 0 0 0,0 1 0 0 0,19 5 0 0 0,18 0 355 0 0,1-3 0 0 0,0-2 0 0 0,0-2 0 0 0,52-4 0 0 0,-89 0-710 0 0,0 0 1 0 0,0-1-1 0 0,12-4 0 0 0,-20 6-52 0 0,0-1-1 0 0,1-1 0 0 0,-1 1 1 0 0,0 0-1 0 0,0-1 0 0 0,1 1 1 0 0,-1-1-1 0 0,-1 1 0 0 0,4-4 1 0 0,-3 3 8 0 0,-1 2 32 0 0,-1-1-1 0 0,1 1 0 0 0,0-1 0 0 0,-1 0 1 0 0,1 1-1 0 0,-1-1 0 0 0,1 0 0 0 0,0 1 0 0 0,-1-1 1 0 0,0 0-1 0 0,1 0 0 0 0,-1 1 0 0 0,1-1 0 0 0,-1 0 1 0 0,0-1-1 0 0,1 0-54 0 0,0 1 58 0 0,-1 0 0 0 0,1 1 0 0 0,-1-1 0 0 0,0 0 0 0 0,0 0 0 0 0,1 0 0 0 0,-1 1-1 0 0,0-1 1 0 0,0 0 0 0 0,0 0 0 0 0,0 0 0 0 0,0 0 0 0 0,0 1 0 0 0,0-1 0 0 0,0 0 0 0 0,0 0 0 0 0,0 0 0 0 0,-1-1-1 0 0,1 0-50 0 0,0-1 30 0 0,0 0 1 0 0,0 0-1 0 0,-1 0 0 0 0,1 0 1 0 0,-1 0-1 0 0,1 1 0 0 0,-1-1 1 0 0,0 0-1 0 0,0 0 0 0 0,0 0 1 0 0,-1 1-1 0 0,1-1 0 0 0,-1 1 1 0 0,1-1-1 0 0,-1 1 1 0 0,0-1-1 0 0,0 1 0 0 0,0 0 1 0 0,0 0-1 0 0,0 0 0 0 0,0 0 1 0 0,-1 0-1 0 0,1 1 0 0 0,-1-1 1 0 0,1 1-1 0 0,-1-1 1 0 0,1 1-1 0 0,-1 0 0 0 0,-4-1 1 0 0,-6-1 1 0 0,1 0 1 0 0,-1 1-1 0 0,0 1 1 0 0,0 0-1 0 0,-14 1 1 0 0,21 0 35 0 0,-21 1-51 0 0,0 1 0 0 0,0 1 0 0 0,0 1 0 0 0,0 2 0 0 0,0 1 0 0 0,1 0 0 0 0,0 2 0 0 0,1 1 0 0 0,-28 16 0 0 0,36-17 108 0 0,1 0-1 0 0,1 1 1 0 0,-1 1-1 0 0,2 0 1 0 0,0 2-1 0 0,0-1 1 0 0,1 2-1 0 0,0-1 1 0 0,2 2-1 0 0,-1 0 1 0 0,2 0-1 0 0,0 1 1 0 0,1 0-1 0 0,-10 23 1 0 0,16-31-30 0 0,1-1 0 0 0,0 0 0 0 0,0 1 0 0 0,0 0 0 0 0,1-1 1 0 0,0 1-1 0 0,1 0 0 0 0,0-1 0 0 0,0 1 0 0 0,2 11 0 0 0,-1-14-15 0 0,0 0 0 0 0,0-1-1 0 0,1 1 1 0 0,0-1 0 0 0,0 0-1 0 0,0 0 1 0 0,0 1 0 0 0,0-1-1 0 0,1-1 1 0 0,0 1 0 0 0,0 0-1 0 0,0-1 1 0 0,0 1-1 0 0,1-1 1 0 0,-1 0 0 0 0,1 0-1 0 0,0 0 1 0 0,5 3 0 0 0,30 13-79 0 0,0-2 1 0 0,1-1-1 0 0,58 15 0 0 0,-79-25-216 0 0,-9-4-322 0 0,-1 0 1 0 0,1 0-1 0 0,0-1 0 0 0,18 0 1 0 0,-4-1-920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0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5063 0 0,'2'-3'232'0'0,"20"-22"32"0"0,1-3 1315 0 0,-21 26 180 0 0,1 0 81 0 0,7-5-112 0 0,-7 5-530 0 0,-1 1-227 0 0,13-2 829 0 0,-14 3-1715 0 0,0 0 0 0 0,0 1 0 0 0,0-1 0 0 0,0 1 0 0 0,0-1 0 0 0,0 1 0 0 0,0 0 0 0 0,0-1 0 0 0,0 1 0 0 0,0 0 0 0 0,0 0 0 0 0,0-1 0 0 0,0 2 0 0 0,1 0 90 0 0,0 1-59 0 0,1 0 0 0 0,-1 0 1 0 0,0 0-1 0 0,0 0 0 0 0,0 0 0 0 0,0 1 0 0 0,-1-1 0 0 0,1 1 0 0 0,-1-1 0 0 0,0 1 0 0 0,0-1 0 0 0,0 1 0 0 0,-1 0 1 0 0,1 4-1 0 0,0 7 242 0 0,-1 0 0 0 0,-1 16 0 0 0,-6 29 485 0 0,-16 65 0 0 0,18-103-709 0 0,-20 85 277 0 0,10-49-179 0 0,15-47-148 0 0,5-9 18 0 0,9-8-4 0 0,-2-2-73 0 0,-1-1 0 0 0,0 0 0 0 0,0 0-1 0 0,-1-1 1 0 0,10-14 0 0 0,38-59 40 0 0,18-24-271 0 0,-65 95 126 0 0,-1 1 12 0 0,-5 9 9 0 0,9 6 47 0 0,-11-2 15 0 0,0 0 0 0 0,0 0 0 0 0,0 1 0 0 0,-1-1 0 0 0,1 1 1 0 0,-1 0-1 0 0,0-1 0 0 0,0 1 0 0 0,0 0 0 0 0,0 0 0 0 0,0 0 0 0 0,1 5 0 0 0,4 8 36 0 0,5 21-1 0 0,-6-19-11 0 0,2 7 72 0 0,2-1 0 0 0,25 46 0 0 0,-27-58-67 0 0,-1 0 0 0 0,2 0 0 0 0,0-1 0 0 0,0-1 0 0 0,1 1 0 0 0,1-1 0 0 0,11 8 0 0 0,-3-3 73 0 0,26 17 188 0 0,-42-31-261 0 0,1 1-1 0 0,-1-1 1 0 0,0 0 0 0 0,1 0 0 0 0,-1 0-1 0 0,0 0 1 0 0,5 0 0 0 0,-5-1-32 0 0,-2 1 5 0 0,0-1-1 0 0,0 0 0 0 0,0 0 0 0 0,0 0 0 0 0,0 0 0 0 0,0 0 0 0 0,0 0 0 0 0,0 0 0 0 0,0 0 0 0 0,0 0 0 0 0,0 0 0 0 0,0-1 0 0 0,0 1 0 0 0,0 0 0 0 0,0-1 0 0 0,1 0 0 0 0,2-1 7 0 0,-1 1 15 0 0,0 0 0 0 0,0-1 0 0 0,0 1-1 0 0,0-1 1 0 0,0 0 0 0 0,-1 0-1 0 0,1 0 1 0 0,-1 0 0 0 0,1-1-1 0 0,-1 1 1 0 0,3-4 0 0 0,22-36 313 0 0,-10 15-160 0 0,308-416 198 0 0,-304 414-1198 0 0,36-36 0 0 0,-55 63-103 0 0,24 9-10399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0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73 10591 0 0,'3'-1'819'0'0,"42"-23"27"0"0,-26 14 2764 0 0,-17 9-2317 0 0,2-3-715 0 0,-4 4-550 0 0,0-1 0 0 0,0 1 0 0 0,1 0 0 0 0,-1 0 0 0 0,0 0 0 0 0,0 0 0 0 0,0-1-1 0 0,1 1 1 0 0,-1 0 0 0 0,0 0 0 0 0,0 0 0 0 0,0-1 0 0 0,1 1 0 0 0,-1 0 0 0 0,0 0 0 0 0,0-1 0 0 0,0 1 0 0 0,0 0 0 0 0,0 0 0 0 0,0-1 0 0 0,1 1 0 0 0,-1 0 0 0 0,0 0 0 0 0,0-1 0 0 0,0 1 0 0 0,0 0 0 0 0,0-1 0 0 0,0 1-1 0 0,0 0 1 0 0,0 0 0 0 0,0-1 0 0 0,0 1 0 0 0,-1-1 0 0 0,-1-1 29 0 0,-1 0 1 0 0,1-1-1 0 0,-1 1 0 0 0,0 0 1 0 0,1 0-1 0 0,-1 1 0 0 0,0-1 0 0 0,0 1 1 0 0,0-1-1 0 0,-1 1 0 0 0,1 0 0 0 0,0 0 1 0 0,0 1-1 0 0,-1-1 0 0 0,1 1 0 0 0,0-1 1 0 0,-1 1-1 0 0,-5 0 0 0 0,-6 1 37 0 0,0 1-1 0 0,0 0 1 0 0,-14 4 0 0 0,-2 3-25 0 0,1 2 1 0 0,0 1 0 0 0,1 1-1 0 0,1 1 1 0 0,-45 31-1 0 0,-17 21 370 0 0,77-54-309 0 0,1 0 0 0 0,0 0 0 0 0,0 1-1 0 0,-12 20 1 0 0,19-26-22 0 0,1 0 1 0 0,1 0-1 0 0,0 1 0 0 0,-4 13 0 0 0,7-21-97 0 0,0 1-1 0 0,0 0 0 0 0,0 0 0 0 0,0-1 1 0 0,0 1-1 0 0,0 0 0 0 0,0 0 0 0 0,0 0 1 0 0,1-1-1 0 0,-1 1 0 0 0,0 0 0 0 0,1-1 1 0 0,-1 1-1 0 0,1 0 0 0 0,-1-1 0 0 0,0 1 0 0 0,1 0 1 0 0,-1-1-1 0 0,1 1 0 0 0,0-1 0 0 0,0 1 1 0 0,0 1 22 0 0,1 0-12 0 0,1 1 0 0 0,-1-1 1 0 0,0 0-1 0 0,1 0 0 0 0,0 0 0 0 0,-1 0 0 0 0,1-1 0 0 0,0 1 0 0 0,0-1 0 0 0,0 0 0 0 0,0 1 1 0 0,0-1-1 0 0,0 0 0 0 0,0-1 0 0 0,0 1 0 0 0,0-1 0 0 0,0 1 0 0 0,1-1 0 0 0,3 0 1 0 0,7-1 28 0 0,1 0 0 0 0,-1-1 0 0 0,15-4 0 0 0,-15 3-42 0 0,37-9 66 0 0,71-25 0 0 0,-91 25-75 0 0,0-2-1 0 0,-1 0 1 0 0,36-25-1 0 0,-64 38-27 0 0,-1 0 0 0 0,1 0 0 0 0,-1-1 0 0 0,0 1 0 0 0,0 0 0 0 0,0-1 0 0 0,0 1 0 0 0,0-1 0 0 0,0 0 0 0 0,0 1 0 0 0,1-3 0 0 0,0-1-9 0 0,-13 13 57 0 0,1-1 0 0 0,-1 2 0 0 0,2-1 0 0 0,-1 1-1 0 0,1 1 1 0 0,0 0 0 0 0,1 0 0 0 0,0 0 0 0 0,-9 18 0 0 0,7-8-17 0 0,9-15-3 0 0,1 0-11 0 0,-2 8-197 0 0,2-12 123 0 0,0-1 0 0 0,0 1 0 0 0,0 0 0 0 0,0 0 0 0 0,0 0 0 0 0,0 0-1 0 0,0-1 1 0 0,0 1 0 0 0,1 0 0 0 0,-1 0 0 0 0,0-1 0 0 0,0 1 0 0 0,1 0 0 0 0,-1 0 0 0 0,1-1 0 0 0,-1 1-1 0 0,1 0 1 0 0,-1-1 0 0 0,2 2 0 0 0,-2-1-193 0 0,2 2-900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0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11055 0 0,'0'0'1002'0'0,"-3"4"-440"0"0,-6 8 785 0 0,-7 7 3531 0 0,-19 33 0 0 0,-5 12-3762 0 0,27-44-827 0 0,0 1 1 0 0,1 0 0 0 0,-18 45-1 0 0,4 18-865 0 0,16-50-5435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0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29 11055 0 0,'13'-6'519'0'0,"-7"3"-273"0"0,1 0 1 0 0,-1-1-1 0 0,13-8 9266 0 0,-19 15-9262 0 0,-3 8-192 0 0,-1 0 1 0 0,1 0-1 0 0,-2 0 0 0 0,1-1 0 0 0,-10 15 1 0 0,-35 49 85 0 0,32-50-90 0 0,-163 275 932 0 0,22 13-167 0 0,87-168-664 0 0,27-53-310 0 0,-44 83 571 0 0,72-146-1451 0 0,-2-1 1 0 0,0-1-1 0 0,-45 47 1 0 0,48-60-4173 0 0,0-2-1477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0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21311 0 0,'0'0'1928'0'0,"2"2"-1568"0"0,0 1-339 0 0,0 0 1 0 0,1 0-1 0 0,-1-1 0 0 0,1 1 0 0 0,0-1 0 0 0,0 0 1 0 0,0 0-1 0 0,0 0 0 0 0,0 0 0 0 0,0 0 0 0 0,1 0 1 0 0,-1-1-1 0 0,0 0 0 0 0,1 0 0 0 0,-1 0 0 0 0,6 1 1 0 0,9 1 63 0 0,0 0 1 0 0,19-1-1 0 0,98-2 625 0 0,160-19-1 0 0,-69-11-592 0 0,-70 8-1612 0 0,0 8-4033 0 0,-133 14 3510 0 0</inkml:trace>
  <inkml:trace contextRef="#ctx0" brushRef="#br0" timeOffset="1">1131 78 6911 0 0,'0'0'528'0'0,"1"3"-5"0"0,2 2 516 0 0,-1 1 0 0 0,1 0 1 0 0,-1 0-1 0 0,-1 0 0 0 0,1 0 0 0 0,-1 0 0 0 0,0 1 0 0 0,0-1 1 0 0,-1 10-1 0 0,-3 17 286 0 0,-1-14-614 0 0,0 1 0 0 0,-2-1-1 0 0,0 0 1 0 0,-1-1 0 0 0,-13 24-1 0 0,3-12-104 0 0,-1-1-1 0 0,-28 34 0 0 0,22-29-227 0 0,-34 63-1 0 0,37-60-523 0 0,21-37 119 0 0,-7 11-818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06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16207 0 0,'0'0'1470'0'0,"0"3"-1209"0"0,4 45 84 0 0,-4-46-236 0 0,1 1-1 0 0,-1-1 0 0 0,1 0 1 0 0,-1 1-1 0 0,1-1 0 0 0,0 0 1 0 0,0 0-1 0 0,0 0 0 0 0,0 0 1 0 0,1 0-1 0 0,1 2 0 0 0,-1-1 55 0 0,-1-1-40 0 0,1 0 1 0 0,0 0 0 0 0,0 0-1 0 0,0 0 1 0 0,0 0 0 0 0,0 0-1 0 0,0-1 1 0 0,0 1-1 0 0,5 2 1 0 0,-5-3 37 0 0,-1 0-108 0 0,0-1-1 0 0,0 0 0 0 0,0 1 1 0 0,0-1-1 0 0,0 0 0 0 0,0 1 1 0 0,0-1-1 0 0,0 0 0 0 0,0 0 1 0 0,0 0-1 0 0,1 0 1 0 0,-1 0-1 0 0,0 0 0 0 0,0 0 1 0 0,0 0-1 0 0,0-1 0 0 0,1 1 1 0 0,3-1 125 0 0,7 0-66 0 0,0 0 0 0 0,0-1-1 0 0,0-1 1 0 0,0 0 0 0 0,0-1-1 0 0,-1 0 1 0 0,1-1-1 0 0,12-6 1 0 0,7-8 455 0 0,41-31 1 0 0,-24 15-389 0 0,-31 22-179 0 0,1 1 0 0 0,1 1 0 0 0,0 0 0 0 0,1 2 0 0 0,30-12 0 0 0,-34 20 0 0 0,0 5 0 0 0,-3 7 11 0 0,-10-7 12 0 0,-1 0 0 0 0,0 0 0 0 0,0 0 0 0 0,0 1 0 0 0,0-1 0 0 0,-1 1 0 0 0,0-1 0 0 0,0 1 0 0 0,0-1 0 0 0,-1 1 0 0 0,1 0 0 0 0,-1-1 0 0 0,0 6 0 0 0,-1 10 116 0 0,-7 34 0 0 0,6-43-110 0 0,2-8-26 0 0,-5 25 60 0 0,-2 55-1 0 0,6-68-1811 0 0,-1-1 0 0 0,-3 19 0 0 0,0-6-2330 0 0,3-12-2835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0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3 2759 0 0,'-3'0'207'0'0,"-7"-2"979"0"0,-1 2-1 0 0,1-1 1 0 0,-1 1-1 0 0,1 1 1 0 0,-1 0-1 0 0,1 0 1 0 0,0 1-1 0 0,0 1 1 0 0,0 0-1 0 0,0 0 1 0 0,0 0-1 0 0,-12 7 1 0 0,14-5-877 0 0,0 0-1 0 0,0 1 1 0 0,0 0 0 0 0,0 0 0 0 0,1 1 0 0 0,0-1 0 0 0,1 2 0 0 0,-10 12 0 0 0,7-7-117 0 0,2 0 0 0 0,0 0 0 0 0,0 1 0 0 0,1-1 0 0 0,1 1 0 0 0,0 1 0 0 0,1-1 0 0 0,1 1 0 0 0,0-1 0 0 0,1 1 0 0 0,-1 17 0 0 0,3-31-180 0 0,0 0 0 0 0,0 0 0 0 0,0-1 0 0 0,1 1 0 0 0,-1 0 0 0 0,0 0-1 0 0,0-1 1 0 0,0 1 0 0 0,1 0 0 0 0,-1-1 0 0 0,0 1 0 0 0,1 0 0 0 0,-1-1 0 0 0,1 1 0 0 0,-1-1 0 0 0,1 1 0 0 0,-1 0 0 0 0,1 0 0 0 0,0 0 25 0 0,0 0-27 0 0,-1-1 0 0 0,1 1 0 0 0,-1 0 1 0 0,0-1-1 0 0,1 1 0 0 0,-1-1 0 0 0,1 1 0 0 0,-1-1 0 0 0,1 1 1 0 0,0-1-1 0 0,-1 1 0 0 0,1-1 0 0 0,-1 0 0 0 0,1 1 0 0 0,0-1 1 0 0,-1 0-1 0 0,1 1 0 0 0,0-1 0 0 0,1 0 0 0 0,-1 1 21 0 0,0-1-22 0 0,0 1-1 0 0,0-1 1 0 0,0 1-1 0 0,0-1 1 0 0,1 1-1 0 0,-1-1 1 0 0,0 0-1 0 0,0 0 1 0 0,0 0-1 0 0,0 1 1 0 0,0-1-1 0 0,0 0 1 0 0,0 0-1 0 0,1 0 1 0 0,1-1-1 0 0,2 1 15 0 0,3-1-14 0 0,0 1 1 0 0,0-1-1 0 0,0-1 0 0 0,0 0 0 0 0,0 0 1 0 0,-1 0-1 0 0,1-1 0 0 0,-1 0 0 0 0,1 0 1 0 0,-1-1-1 0 0,0 0 0 0 0,0 0 0 0 0,0-1 1 0 0,-1 0-1 0 0,0 0 0 0 0,10-11 0 0 0,4-6-14 0 0,-2-1-1 0 0,0-1 0 0 0,17-33 1 0 0,-5 10 25 0 0,-28 44 55 0 0,-2 7-42 0 0,-7 17-52 0 0,-13 29-52 0 0,-15 23-6 0 0,14-31 62 0 0,-24 67 1 0 0,38-85 11 0 0,0 0 0 0 0,1 0 0 0 0,2 0 0 0 0,0 1 1 0 0,2 0-1 0 0,0 28 0 0 0,27 167 35 0 0,-13-146 141 0 0,2 108-1 0 0,-16-111-114 0 0,-3 0 1 0 0,-3 0-1 0 0,-4 0 0 0 0,-2-1 0 0 0,-31 87 0 0 0,40-142-26 0 0,0 1-1 0 0,-2-1 1 0 0,-13 25-1 0 0,17-36-33 0 0,1 0-1 0 0,-1-1 1 0 0,0 1-1 0 0,0 0 1 0 0,-1-1-1 0 0,1 0 1 0 0,-1 0-1 0 0,1 0 1 0 0,-1 0 0 0 0,0 0-1 0 0,0-1 1 0 0,-1 0-1 0 0,1 0 1 0 0,0 0-1 0 0,-1 0 1 0 0,1-1-1 0 0,-7 2 1 0 0,2-2-16 0 0,1 0 0 0 0,0-1 0 0 0,0 0 0 0 0,-1 0 0 0 0,1-1 0 0 0,0 0 0 0 0,0 0 0 0 0,-1-1 1 0 0,1 0-1 0 0,1-1 0 0 0,-1 1 0 0 0,0-2 0 0 0,1 1 0 0 0,-1-1 0 0 0,1 0 0 0 0,0-1 0 0 0,0 1 0 0 0,-12-12 0 0 0,5 3-21 0 0,1-1 0 0 0,0-1 0 0 0,1 0-1 0 0,0 0 1 0 0,1-1 0 0 0,1-1-1 0 0,-9-19 1 0 0,7 11-237 0 0,2 0-1 0 0,1-1 1 0 0,1 0-1 0 0,1-1 1 0 0,2 1-1 0 0,0-1 1 0 0,2 0 0 0 0,0-46-1 0 0,5 14-5125 0 0,2-1-1676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3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7 9871 0 0,'0'0'455'0'0,"1"-1"-12"0"0,2-5 2317 0 0,-17 7-1484 0 0,-6 4-1151 0 0,0 2 0 0 0,0 0 0 0 0,1 1 0 0 0,0 0 0 0 0,-18 13-1 0 0,15-10-141 0 0,-237 140-1633 0 0,203-114 1113 0 0,1 2-140 0 0,-2-4 0 0 0,-75 37 0 0 0,90-58 1303 0 0,40-13-266 0 0,1-3-20 0 0,-1 1-206 0 0,-3-5 262 0 0,4-14-180 0 0,3 9-1674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0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921 0 4607 0 0,'0'0'19167'0'0,"0"3"-18965"0"0,-3 17-169 0 0,-1-1-1 0 0,-1 0 0 0 0,-1 0 0 0 0,-1 0 0 0 0,-9 20 0 0 0,-54 87 182 0 0,23-44-158 0 0,-34 69-56 0 0,-135 185 0 0 0,26-85-23 0 0,-18-15-21 0 0,181-208-152 0 0,-12 12-1294 0 0,37-38 700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0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104 122 8287 0 0,'-9'5'82'0'0,"0"0"-1"0"0,0 1 0 0 0,0 0 0 0 0,1 0 0 0 0,0 1 0 0 0,0 0 0 0 0,-10 13 1 0 0,15-16 88 0 0,0 0 0 0 0,0 0 1 0 0,0 1-1 0 0,1-1 0 0 0,0 0 1 0 0,0 1-1 0 0,0-1 1 0 0,1 1-1 0 0,-1 0 0 0 0,0 5 1 0 0,2-7 312 0 0,-1 0 0 0 0,1 1 0 0 0,0-1 0 0 0,0 0 0 0 0,1 1 0 0 0,-1-1 1 0 0,1 0-1 0 0,0 0 0 0 0,2 7 0 0 0,-2-7-238 0 0,1 1 0 0 0,0-1 0 0 0,1 0 0 0 0,-1 0 0 0 0,0 0 0 0 0,1 0 0 0 0,0 0 1 0 0,-1 0-1 0 0,1-1 0 0 0,0 1 0 0 0,1-1 0 0 0,-1 0 0 0 0,0 0 0 0 0,0 0 0 0 0,1 0 0 0 0,0-1 0 0 0,5 3 0 0 0,0-1-42 0 0,1-1 0 0 0,0 0 0 0 0,0 0-1 0 0,0-1 1 0 0,17 1 0 0 0,12-4 357 0 0,0-1 0 0 0,-1-2 0 0 0,69-17 0 0 0,112-48 758 0 0,-133 41-902 0 0,116-36 372 0 0,142-49-222 0 0,-344 114-568 0 0,15-6-426 0 0,0 1 1 0 0,0 0-1 0 0,30-5 1 0 0,-41 10-341 0 0,0 12-1303 0 0,-1-4 1523 0 0,-4 13-896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0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16095 0 0,'0'0'1460'0'0,"0"4"-1060"0"0,-1 3-34 0 0,0 0-1 0 0,0 0 1 0 0,0 0 0 0 0,-1 0-1 0 0,0 0 1 0 0,0 0 0 0 0,-1 0-1 0 0,-5 9 1 0 0,-35 55 1749 0 0,25-43-1589 0 0,-208 297 1137 0 0,205-302-2039 0 0,20-22-8 0 0,18-9-3863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0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25 167 16759 0 0,'0'0'1514'0'0,"-1"3"-1242"0"0,1 1-249 0 0,-5 21 114 0 0,-1-8 1411 0 0,5-14-626 0 0,-8 8 215 0 0,7-9-882 0 0,5-3-202 0 0,11-4-50 0 0,-1-1-1 0 0,1 0 0 0 0,-1-1 0 0 0,0 0 0 0 0,-1-1 0 0 0,19-16 0 0 0,26-15-66 0 0,-28 23 310 0 0,0 2 0 0 0,0 1 0 0 0,2 2 0 0 0,-1 0 0 0 0,1 2 0 0 0,44-6-1 0 0,-68 14-147 0 0,-1 0 0 0 0,0 0 0 0 0,0 0-1 0 0,0 1 1 0 0,1 0 0 0 0,-1 1 0 0 0,0-1 0 0 0,0 1-1 0 0,0 1 1 0 0,1-1 0 0 0,-1 1 0 0 0,-1 0-1 0 0,1 0 1 0 0,0 0 0 0 0,0 1 0 0 0,-1 0-1 0 0,0 0 1 0 0,1 1 0 0 0,-1-1 0 0 0,0 1-1 0 0,7 8 1 0 0,-9-9-92 0 0,0 0-1 0 0,0 1 0 0 0,-1-1 1 0 0,1 1-1 0 0,-1 0 1 0 0,0-1-1 0 0,0 1 1 0 0,0 0-1 0 0,0 0 1 0 0,-1 0-1 0 0,0 0 1 0 0,0 1-1 0 0,0-1 0 0 0,0 0 1 0 0,-1 0-1 0 0,1 1 1 0 0,-1-1-1 0 0,0 0 1 0 0,0 1-1 0 0,-2 6 1 0 0,0-5-35 0 0,0 1 0 0 0,0 0 0 0 0,-1-1 0 0 0,1 0 0 0 0,-2 0 0 0 0,1 0 0 0 0,-1 0 0 0 0,0 0 0 0 0,0-1 1 0 0,0 1-1 0 0,-1-1 0 0 0,-6 5 0 0 0,-5 4-368 0 0,-27 16 1 0 0,22-15-98 0 0,18-13 191 0 0,6-4-857 0 0,-1 0 1034 0 0,0 0 1 0 0,1 0-1 0 0,-1 0 0 0 0,0-1 1 0 0,3-4-1 0 0,4-4-97 0 0,51-50-503 0 0,45-44 351 0 0,-84 86 622 0 0,0 1 1 0 0,2 1-1 0 0,29-16 0 0 0,-43 28-71 0 0,0 1 0 0 0,0 0 0 0 0,0 0 0 0 0,0 1 0 0 0,1 0 0 0 0,0 1 0 0 0,10-2 0 0 0,-15 4-74 0 0,0-1 1 0 0,1 1 0 0 0,-1 0 0 0 0,0 1 0 0 0,1-1-1 0 0,-1 1 1 0 0,0 0 0 0 0,0 0 0 0 0,0 1-1 0 0,1-1 1 0 0,-1 1 0 0 0,-1 0 0 0 0,1 0 0 0 0,5 4-1 0 0,-8-4-69 0 0,0-1-1 0 0,-1 1 0 0 0,1 0 0 0 0,0 0 0 0 0,-1 1 1 0 0,1-1-1 0 0,-1 0 0 0 0,0 0 0 0 0,0 1 0 0 0,0-1 1 0 0,0 1-1 0 0,1 2 0 0 0,0 2 29 0 0,0-1-35 0 0,0 0-1 0 0,0 0 1 0 0,-1 1-1 0 0,0-1 1 0 0,0 1-1 0 0,0-1 1 0 0,-1 1-1 0 0,0 0 1 0 0,-1-1-1 0 0,-1 10 1 0 0,-2 6 160 0 0,-13 37 0 0 0,4-16-97 0 0,-6 11-787 0 0,18-51 318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0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49 123 12439 0 0,'0'0'958'0'0,"3"1"-330"0"0,31 10 3807 0 0,31 11 1713 0 0,-25-10-5900 0 0,-39-11-231 0 0,0-1 0 0 0,0 0-1 0 0,0 0 1 0 0,0 0 0 0 0,0 0-1 0 0,0 0 1 0 0,0 0 0 0 0,0 0-1 0 0,0 0 1 0 0,0 0 0 0 0,0 0-1 0 0,-1-1 1 0 0,1 1 0 0 0,0 0-1 0 0,2-1 1 0 0,2-1 35 0 0,13-2-31 0 0,1-1 1 0 0,-1-1-1 0 0,1-1 0 0 0,-2 0 0 0 0,1-1 0 0 0,-1-1 1 0 0,0-1-1 0 0,-1 0 0 0 0,25-22 0 0 0,-35 27-118 0 0,1 0-1 0 0,-1-1 1 0 0,-1 0-1 0 0,1 0 1 0 0,-1 0-1 0 0,7-11 0 0 0,-11 15-23 0 0,-3 0-179 0 0,0 0 296 0 0,0 1 0 0 0,0-1 0 0 0,-1 1 0 0 0,1 0 0 0 0,-1 0 0 0 0,1 0 0 0 0,-1 0 0 0 0,1 0 0 0 0,-1 1 0 0 0,0-1 0 0 0,1 1 0 0 0,-1-1 0 0 0,0 1 0 0 0,1 0 0 0 0,-1 0 0 0 0,0 0 0 0 0,1 1 0 0 0,-1-1 0 0 0,0 1 0 0 0,1-1 0 0 0,-1 1 0 0 0,-2 1 0 0 0,-6 2-11 0 0,0 0 1 0 0,1 0 0 0 0,0 1-1 0 0,-12 7 1 0 0,-13 11-27 0 0,2 1 0 0 0,0 2 0 0 0,2 1-1 0 0,1 1 1 0 0,1 2 0 0 0,1 0 0 0 0,2 2 0 0 0,-33 52-1 0 0,55-77 42 0 0,0 1 0 0 0,0-1 0 0 0,1 1 0 0 0,0-1 0 0 0,0 1 0 0 0,1 0 0 0 0,0 0 0 0 0,0 0 0 0 0,1 1 0 0 0,0-1 0 0 0,0 0 0 0 0,1 0 0 0 0,2 17 0 0 0,1-7 11 0 0,0-11 49 0 0,0 1 1 0 0,0-1-1 0 0,1 0 0 0 0,-1 0 0 0 0,2 0 1 0 0,-1-1-1 0 0,1 1 0 0 0,0-1 1 0 0,1 0-1 0 0,-1 0 0 0 0,1-1 0 0 0,0 0 1 0 0,0 0-1 0 0,10 6 0 0 0,-15-11-52 0 0,0 1 0 0 0,0-1 0 0 0,0 1 0 0 0,1-1 0 0 0,-1 1 0 0 0,0-1 0 0 0,0 0 0 0 0,0 0 0 0 0,0 1 0 0 0,0-1 0 0 0,0 0 0 0 0,0 0 0 0 0,1 0 0 0 0,1 0 0 0 0,2-1 16 0 0,3 2 29 0 0,0-1 0 0 0,0 0-1 0 0,-1-1 1 0 0,1 1 0 0 0,0-2-1 0 0,-1 1 1 0 0,1-1 0 0 0,9-4-1 0 0,5-2-1636 0 0,28-18-1 0 0,-25 13-2944 0 0,4-2-3039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1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37 9215 0 0,'24'-37'12579'0'0,"-25"42"-12357"0"0,-13 58-144 0 0,-34 92-1 0 0,35-116-68 0 0,-76 207 187 0 0,42-119-133 0 0,-162 355-207 0 0,169-406-305 0 0,-85 121 0 0 0,-73 52-413 0 0,175-224 836 0 0,-21 25-9 0 0,43-49 92 0 0,2-4 29 0 0,5-11-52 0 0,1 0 0 0 0,1 0 1 0 0,16-24-1 0 0,37-40 78 0 0,-31 43-27 0 0,21-27 46 0 0,4 2 0 0 0,1 3-1 0 0,107-83 1 0 0,-151 132-11 0 0,1-1 0 0 0,0 1 1 0 0,0 1-1 0 0,1 0 0 0 0,0 1 0 0 0,0 1 1 0 0,0 0-1 0 0,25-4 0 0 0,-33 7-65 0 0,1 1 0 0 0,0 0 0 0 0,1 1 0 0 0,-1 0 0 0 0,0 0 0 0 0,0 0 0 0 0,0 1 0 0 0,0 0 0 0 0,0 1 0 0 0,0-1 0 0 0,-1 1 0 0 0,1 0 0 0 0,0 1 0 0 0,-1 0 0 0 0,1 0 0 0 0,-1 0 0 0 0,0 1 0 0 0,0 0 0 0 0,-1 0 0 0 0,9 7 0 0 0,-1 5 21 0 0,-8-9-48 0 0,-1-1 1 0 0,0 1-1 0 0,0 0 0 0 0,0 0 0 0 0,-1 0 1 0 0,0 1-1 0 0,-1-1 0 0 0,1 1 0 0 0,-2-1 1 0 0,1 1-1 0 0,-1 0 0 0 0,0 0 0 0 0,0 0 1 0 0,-1 0-1 0 0,0 0 0 0 0,-1 0 0 0 0,0-1 1 0 0,0 1-1 0 0,0 0 0 0 0,-1 0 0 0 0,0-1 1 0 0,-1 1-1 0 0,0-1 0 0 0,0 1 1 0 0,-5 8-1 0 0,-3-1 19 0 0,0 0 1 0 0,0 0-1 0 0,-1-2 0 0 0,-1 1 1 0 0,0-2-1 0 0,-18 14 1 0 0,-5 0 32 0 0,-55 30 1 0 0,57-38-74 0 0,0-1 1 0 0,-1-1-1 0 0,-52 14 0 0 0,65-24-28 0 0,-1-1 0 0 0,0 0 0 0 0,0-2 1 0 0,0-1-1 0 0,-1-1 0 0 0,-42-3 0 0 0,60 2-36 0 0,0-1 1 0 0,0 0-1 0 0,0-1 1 0 0,1 1-1 0 0,-1-1 1 0 0,0 0-1 0 0,1 0 1 0 0,-11-6-1 0 0,14 6 5 0 0,0 1 0 0 0,0-1 0 0 0,1 0 0 0 0,-1 1 0 0 0,0-1 0 0 0,1 0 0 0 0,-1 0 0 0 0,1 0 0 0 0,-1 0 0 0 0,1 0 0 0 0,0 0 1 0 0,0 0-1 0 0,0-1 0 0 0,0 1 0 0 0,1 0 0 0 0,-1-1 0 0 0,0 1 0 0 0,1 0 0 0 0,0-1 0 0 0,-1 1 0 0 0,1-1 0 0 0,0 1 0 0 0,0-1 0 0 0,1-3 0 0 0,1-3-346 0 0,0 1 1 0 0,0-1 0 0 0,1 1 0 0 0,0 0-1 0 0,6-13 1 0 0,10-16-966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1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8751 0 0,'53'11'807'0'0,"-36"-9"-696"0"0,0 2 0 0 0,0 0 0 0 0,25 10 0 0 0,-17-4 2553 0 0,-1 2 1 0 0,36 24-1 0 0,-47-27-2035 0 0,0 1 0 0 0,-1 1 0 0 0,12 12 0 0 0,-20-18-433 0 0,0 0 13 0 0,0-1 0 0 0,1 1 1 0 0,-1-1-1 0 0,1 0 1 0 0,0-1-1 0 0,8 6 0 0 0,-10-8-183 0 0,1 1 0 0 0,-1-1-1 0 0,1 0 1 0 0,0 0-1 0 0,0 0 1 0 0,-1 0 0 0 0,1-1-1 0 0,0 1 1 0 0,0-1-1 0 0,0 0 1 0 0,0-1-1 0 0,-1 1 1 0 0,5-1 0 0 0,-1-1 61 0 0,0 0 0 0 0,0 0 1 0 0,-1 0-1 0 0,1-1 0 0 0,-1 0 0 0 0,11-7 1 0 0,-6 3 16 0 0,-1-1 0 0 0,0 0 0 0 0,0-1 0 0 0,-1 0 1 0 0,0-1-1 0 0,0 1 0 0 0,11-19 0 0 0,-18 24-96 0 0,0 1-1 0 0,0-1 1 0 0,0 0 0 0 0,-1 0-1 0 0,1 1 1 0 0,0-8-1 0 0,-1-6-12 0 0,-1 16-2 0 0,0-1-1 0 0,0 1 1 0 0,-1-1 0 0 0,1 1-1 0 0,0-1 1 0 0,-1 1-1 0 0,0-1 1 0 0,1 1 0 0 0,-1 0-1 0 0,0-1 1 0 0,0 1 0 0 0,1 0-1 0 0,-1 0 1 0 0,0-1-1 0 0,0 1 1 0 0,-1 0 0 0 0,1 0-1 0 0,0 0 1 0 0,0 0-1 0 0,0 0 1 0 0,-1 1 0 0 0,1-1-1 0 0,0 0 1 0 0,-1 1 0 0 0,1-1-1 0 0,-1 0 1 0 0,1 1-1 0 0,-1 0 1 0 0,1-1 0 0 0,-1 1-1 0 0,1 0 1 0 0,-1 0-1 0 0,1 0 1 0 0,-1 0 0 0 0,1 0-1 0 0,-3 0 1 0 0,-3 1-16 0 0,0 0 0 0 0,0 1 0 0 0,0-1 1 0 0,1 1-1 0 0,-1 1 0 0 0,1-1 0 0 0,-8 5 0 0 0,-13 9-84 0 0,-49 37-1 0 0,34-22-89 0 0,-11 7-132 0 0,2 2 0 0 0,-48 48 0 0 0,90-79 297 0 0,0 1 0 0 0,1-1 0 0 0,1 2 0 0 0,0-1 0 0 0,0 1 0 0 0,-10 22-1 0 0,16-29 25 0 0,-1 0-1 0 0,1 0 1 0 0,0 0-1 0 0,0 0 0 0 0,0 0 1 0 0,0 0-1 0 0,1 0 0 0 0,0 0 1 0 0,0 0-1 0 0,0 0 1 0 0,0 0-1 0 0,0 1 0 0 0,1-1 1 0 0,0 0-1 0 0,0 0 0 0 0,0 0 1 0 0,0 0-1 0 0,1-1 1 0 0,-1 1-1 0 0,1 0 0 0 0,0 0 1 0 0,0-1-1 0 0,1 0 0 0 0,-1 1 1 0 0,4 3-1 0 0,0-2-9 0 0,-1 0-1 0 0,2 0 1 0 0,-1 0-1 0 0,1-1 0 0 0,-1 0 1 0 0,1 0-1 0 0,0-1 1 0 0,0 0-1 0 0,1 0 1 0 0,-1-1-1 0 0,1 0 1 0 0,-1 0-1 0 0,1-1 1 0 0,11 2-1 0 0,2-2 5 0 0,0-1-1 0 0,0-1 1 0 0,0 0-1 0 0,26-6 1 0 0,-29 3-138 0 0,0-1 1 0 0,31-12-1 0 0,4-6-3480 0 0,-35 14-2747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1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0 11055 0 0,'0'0'1002'0'0,"2"3"-824"0"0,1 6 316 0 0,0 1-1 0 0,-1-1 1 0 0,0 1-1 0 0,0-1 1 0 0,-1 1 0 0 0,-1 0-1 0 0,1-1 1 0 0,-1 1-1 0 0,-1 0 1 0 0,-3 17-1 0 0,-4 14 1022 0 0,-16 48-1 0 0,16-66-1664 0 0,-25 79 806 0 0,-80 166-1 0 0,-74 85-194 0 0,155-294-413 0 0,-37 61-161 0 0,-4-4-1 0 0,-152 183 1 0 0,204-274-105 0 0,-30 32-2353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1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11055 0 0,'0'0'4923'0'0,"1"4"-2851"0"0,0 1-1371 0 0,14 26 1261 0 0,-8-17-1767 0 0,1-1 1 0 0,0 1 0 0 0,0-1-1 0 0,13 14 1 0 0,-15-21-24 0 0,0 0 1 0 0,0-1-1 0 0,0 1 1 0 0,1-1-1 0 0,0 0 1 0 0,0-1-1 0 0,1 0 0 0 0,-1 0 1 0 0,13 4-1 0 0,-1-2-51 0 0,-1-1-1 0 0,1-1 1 0 0,0-1-1 0 0,0-1 0 0 0,0 0 1 0 0,1-2-1 0 0,-1 0 1 0 0,35-5-1 0 0,8-6-14 0 0,82-25 0 0 0,101-45 38 0 0,-26 8-219 0 0,-143 49-413 0 0,-26 8-2863 0 0,-32 10 1321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1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25 15175 0 0,'0'0'1372'0'0,"-1"3"-988"0"0,-39 108 3597 0 0,-16 49-1859 0 0,46-125-1795 0 0,1 1 0 0 0,-6 53 0 0 0,15-85-238 0 0,1-2 7 0 0,13 22 111 0 0,-14-24-204 0 0,1 0-1 0 0,-1 0 1 0 0,0 0-1 0 0,0 0 1 0 0,0 1 0 0 0,0-1-1 0 0,0 0 1 0 0,0 0-1 0 0,0 0 1 0 0,0 0-1 0 0,1 0 1 0 0,-1 0-1 0 0,0 0 1 0 0,0 0 0 0 0,0 0-1 0 0,0 0 1 0 0,0 0-1 0 0,0 0 1 0 0,1 0-1 0 0,-1 0 1 0 0,0 0 0 0 0,0 0-1 0 0,0 0 1 0 0,0 0-1 0 0,0 0 1 0 0,1 0-1 0 0,-1 0 1 0 0,0 0 0 0 0,0 0-1 0 0,0 0 1 0 0,0 0-1 0 0,0 0 1 0 0,1 0-1 0 0,-1 0 1 0 0,0 0 0 0 0,0 0-1 0 0,0 0 1 0 0,0 0-1 0 0,0 0 1 0 0,13-5 47 0 0,0 0-1 0 0,-1 0 1 0 0,1-1 0 0 0,-1-1 0 0 0,11-8 0 0 0,55-46 59 0 0,-3 2-39 0 0,-72 57-68 0 0,131-97-5 0 0,-68 45-57 0 0,-57 49 60 0 0,-7 8 0 0 0,-5 9 0 0 0,3-11 0 0 0,-19 53 14 0 0,-14 52 54 0 0,30-94-60 0 0,1 0 0 0 0,0 0 0 0 0,1 0 0 0 0,0 0 0 0 0,1 0 1 0 0,3 24-1 0 0,2-18 34 0 0,4-4-14 0 0,-6-11-9 0 0,0-1-1 0 0,0 0 0 0 0,0 0 0 0 0,0 0 0 0 0,0 0 0 0 0,1-1 0 0 0,-1 0 0 0 0,1 1 1 0 0,-1-1-1 0 0,1 0 0 0 0,-1-1 0 0 0,1 1 0 0 0,-1-1 0 0 0,1 1 0 0 0,0-1 0 0 0,-1 0 1 0 0,1 0-1 0 0,0-1 0 0 0,-1 1 0 0 0,7-2 0 0 0,7-3 99 0 0,1 0-1 0 0,31-14 1 0 0,-35 14-49 0 0,262-125 444 0 0,-260 122-491 0 0,-3 2-3 0 0,0-1 1 0 0,0-1-1 0 0,-1 0 0 0 0,14-13 0 0 0,-19 15-13 0 0,0-2 0 0 0,-1 1 0 0 0,1 0 0 0 0,-2-1 0 0 0,1 0 0 0 0,-1-1 0 0 0,5-11 0 0 0,7-15-113 0 0,-9 15-826 0 0,1 0 0 0 0,1 1 1 0 0,1 0-1 0 0,21-28 0 0 0,-13 25-4591 0 0,3-1-1509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3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970 3 8495 0 0,'0'0'766'0'0,"-8"-2"-612"0"0,0 2 54 0 0,0 0-1 0 0,0 0 1 0 0,-1 1 0 0 0,1 0-1 0 0,0 0 1 0 0,0 1-1 0 0,0 0 1 0 0,1 0-1 0 0,-1 1 1 0 0,0 0-1 0 0,-11 6 1 0 0,-4 5 646 0 0,1 0 0 0 0,-25 21 1 0 0,-125 98-437 0 0,-237 190-186 0 0,379-297-227 0 0,11-9 9 0 0,0-1 0 0 0,-1-1-1 0 0,-43 24 1 0 0,61-38-7 0 0,0 0-1 0 0,-1 0 1 0 0,1 0-1 0 0,-1 0 1 0 0,1-1-1 0 0,-1 1 1 0 0,-4-1-1 0 0,7 0 10 0 0,-1 0-1 0 0,1 0 0 0 0,0 0 1 0 0,-1 0-1 0 0,1-1 1 0 0,0 1-1 0 0,-1 0 0 0 0,1 0 1 0 0,0-1-1 0 0,-1 1 1 0 0,1 0-1 0 0,0-1 0 0 0,-1 1 1 0 0,1 0-1 0 0,0-1 1 0 0,0 1-1 0 0,0 0 1 0 0,-1-1-1 0 0,1 1 0 0 0,0 0 1 0 0,0-1-1 0 0,0 1 1 0 0,0-1-1 0 0,0 1 0 0 0,-1 0 1 0 0,1-1-1 0 0,0 1 1 0 0,0-1-1 0 0,0 1 0 0 0,1-1 1 0 0,-1-12 170 0 0,2 4-401 0 0,0 0 0 0 0,1 0-1 0 0,0 0 1 0 0,0 1-1 0 0,1-1 1 0 0,0 1 0 0 0,10-14-1 0 0,-7 10-2203 0 0,4-8-2623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1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13791 0 0,'0'0'630'0'0,"-1"3"-13"0"0,0 1-431 0 0,-1 1-122 0 0,2 20-65 0 0,0-19 365 0 0,0-1 0 0 0,1 1 0 0 0,2 9 0 0 0,-2-12-244 0 0,-1-1 1 0 0,1 0 0 0 0,0 1 0 0 0,0-1-1 0 0,0 0 1 0 0,0 0 0 0 0,0 0 0 0 0,1 0-1 0 0,-1 0 1 0 0,1 0 0 0 0,-1 0 0 0 0,1 0-1 0 0,0-1 1 0 0,2 3 0 0 0,6 1 388 0 0,0 1 0 0 0,1-1 0 0 0,0-1 0 0 0,0 0 0 0 0,0 0 1 0 0,0-1-1 0 0,0-1 0 0 0,17 2 0 0 0,98 2 2110 0 0,-45-13-2607 0 0,-80 7-12 0 0,16-3 0 0 0,0-5 0 0 0,-14 5-28 0 0,-1 1 0 0 0,1 0-1 0 0,-1-1 1 0 0,1 0 0 0 0,-1 1 0 0 0,0-1 0 0 0,0 0-1 0 0,0 0 1 0 0,-1-1 0 0 0,1 1 0 0 0,-1 0 0 0 0,0 0-1 0 0,0-1 1 0 0,0 1 0 0 0,0-1 0 0 0,0 1-1 0 0,-1-1 1 0 0,1 1 0 0 0,-1-1 0 0 0,0 1 0 0 0,0-1-1 0 0,0 1 1 0 0,-1-1 0 0 0,1 1 0 0 0,-1-1 0 0 0,0 1-1 0 0,0-1 1 0 0,0 1 0 0 0,-1 0 0 0 0,-1-4-1 0 0,3 6 16 0 0,-1 1 0 0 0,1-1 0 0 0,-1 0 1 0 0,1 1-1 0 0,-1-1 0 0 0,0 1 0 0 0,1-1 0 0 0,-1 0 0 0 0,0 1 0 0 0,0-1 0 0 0,1 1 0 0 0,-1 0 0 0 0,0-1 0 0 0,0 1 0 0 0,0 0 0 0 0,0-1 0 0 0,1 1 0 0 0,-1 0 0 0 0,-2 0 0 0 0,0-1-29 0 0,-2 0 10 0 0,0 0 0 0 0,-1 1-1 0 0,1 0 1 0 0,0 0 0 0 0,0 0 0 0 0,-1 0-1 0 0,1 1 1 0 0,0 0 0 0 0,0 0 0 0 0,0 0-1 0 0,-10 4 1 0 0,2 0-11 0 0,-1 2 0 0 0,1-1-1 0 0,-13 10 1 0 0,-18 15 40 0 0,1 2 1 0 0,2 2-1 0 0,1 2 0 0 0,1 1 1 0 0,-37 50-1 0 0,67-76 13 0 0,0 0 0 0 0,1 0-1 0 0,-13 27 1 0 0,19-34 0 0 0,0 0 0 0 0,0-1 1 0 0,0 1-1 0 0,1 1 0 0 0,0-1 0 0 0,0 0 0 0 0,0 0 1 0 0,0 0-1 0 0,1 0 0 0 0,0 1 0 0 0,0-1 0 0 0,0 0 1 0 0,1 0-1 0 0,1 8 0 0 0,-1-10-9 0 0,1-1 0 0 0,-1 1-1 0 0,0-1 1 0 0,1 0 0 0 0,-1 1 0 0 0,1-1-1 0 0,-1 0 1 0 0,1 0 0 0 0,0 0 0 0 0,0 0-1 0 0,0 0 1 0 0,0-1 0 0 0,0 1 0 0 0,1 0 0 0 0,-1-1-1 0 0,0 0 1 0 0,1 0 0 0 0,-1 1 0 0 0,1-1-1 0 0,0-1 1 0 0,-1 1 0 0 0,1 0 0 0 0,-1-1-1 0 0,1 1 1 0 0,0-1 0 0 0,4 0 0 0 0,4 0-230 0 0,-1 0 0 0 0,0-1 0 0 0,0 0 1 0 0,0-1-1 0 0,18-5 0 0 0,9-6-5324 0 0,-1-3-1886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12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171 125 6911 0 0,'-2'3'3732'0'0,"-23"35"4708"0"0,18-29-7096 0 0,0 0 0 0 0,-10 20 0 0 0,16-27 141 0 0,5 0-1142 0 0,2 1-260 0 0,1 0 0 0 0,0-1 0 0 0,0 1 0 0 0,1-2 0 0 0,-1 1 0 0 0,0-1 0 0 0,0 0 0 0 0,1-1 0 0 0,-1 1 0 0 0,1-1 0 0 0,-1-1 0 0 0,11-1 0 0 0,14-4 91 0 0,48-15 0 0 0,-67 17-149 0 0,6-3-12 0 0,0 0-1 0 0,0-1 1 0 0,-1-1 0 0 0,0-1-1 0 0,31-23 1 0 0,-44 30-13 0 0,-1-1 0 0 0,1 0 0 0 0,-1 0 0 0 0,0-1 0 0 0,-1 1 0 0 0,1-1 0 0 0,4-8 0 0 0,2-7 0 0 0,-9 13 0 0 0,-1 2 0 0 0,-1-12 0 0 0,0 15-3 0 0,1 0 0 0 0,-1 0 0 0 0,0 0 0 0 0,0 0 0 0 0,0 1 0 0 0,0-1 1 0 0,0 0-1 0 0,0 1 0 0 0,-1-1 0 0 0,1 0 0 0 0,0 1 0 0 0,-1 0 0 0 0,1-1 0 0 0,-1 1 0 0 0,0 0 0 0 0,1 0 0 0 0,-1 0 0 0 0,0 0 0 0 0,0 0 0 0 0,1 0 0 0 0,-1 0 0 0 0,0 1 1 0 0,0-1-1 0 0,0 1 0 0 0,0-1 0 0 0,0 1 0 0 0,0 0 0 0 0,0 0 0 0 0,0 0 0 0 0,0 0 0 0 0,-4 0 0 0 0,-3 1-19 0 0,-1 1 1 0 0,1 0-1 0 0,0 0 0 0 0,-1 0 1 0 0,-10 6-1 0 0,-15 5-16 0 0,1 3 1 0 0,0 0-1 0 0,1 3 0 0 0,1 0 0 0 0,-32 26 0 0 0,43-28 10 0 0,-6 4 21 0 0,-46 47 0 0 0,66-61 19 0 0,1 0-1 0 0,0 1 1 0 0,0 0-1 0 0,1 0 1 0 0,0 0-1 0 0,0 1 1 0 0,1-1-1 0 0,0 1 1 0 0,1 0-1 0 0,0 1 1 0 0,-3 13-1 0 0,6-18-16 0 0,0 0 0 0 0,0 0-1 0 0,0-1 1 0 0,0 1-1 0 0,1 0 1 0 0,0-1 0 0 0,0 1-1 0 0,0-1 1 0 0,0 1-1 0 0,1-1 1 0 0,0 1 0 0 0,0-1-1 0 0,0 0 1 0 0,0 0-1 0 0,1 0 1 0 0,-1 0 0 0 0,6 5-1 0 0,-3-6-422 0 0,4-1 28 0 0,0 0-1 0 0,0 0 1 0 0,0-1-1 0 0,0 0 1 0 0,0-1-1 0 0,0 0 1 0 0,0 0 0 0 0,15-3-1 0 0,-1-1-1699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1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1 419 13903 0 0,'0'0'1262'0'0,"3"0"-1037"0"0,9-2 383 0 0,0-1-1 0 0,0-1 1 0 0,0 0 0 0 0,0 0-1 0 0,17-10 1 0 0,-3 0 320 0 0,32-23-1 0 0,79-68 397 0 0,-65 57-761 0 0,2 4-1 0 0,146-62 1 0 0,-204 99-467 0 0,1 0 0 0 0,0 2 0 0 0,0 0 0 0 0,23-4 0 0 0,-37 9 79 0 0,3 2-22 0 0,-1 1 1 0 0,0 0-1 0 0,0 0 1 0 0,-1 1-1 0 0,1-1 1 0 0,-1 1-1 0 0,0 0 1 0 0,8 9-1 0 0,-5-2-88 0 0,0 0 0 0 0,-1 0-1 0 0,0 1 1 0 0,0 0 0 0 0,-1 0-1 0 0,6 25 1 0 0,-6-13 12 0 0,-1 1 0 0 0,2 42 0 0 0,-5-49-50 0 0,0 0-1 0 0,1 0 1 0 0,1 0-1 0 0,1 0 1 0 0,1 0-1 0 0,6 17 1 0 0,-8-28-29 0 0,0 0 1 0 0,1 0-1 0 0,-1-1 1 0 0,1 1 0 0 0,1-1-1 0 0,-1 0 1 0 0,1 0-1 0 0,0 0 1 0 0,0-1-1 0 0,1 0 1 0 0,0 0 0 0 0,0 0-1 0 0,0-1 1 0 0,0 0-1 0 0,1 0 1 0 0,-1 0-1 0 0,10 3 1 0 0,-7-4-226 0 0,1-1 0 0 0,-1 0 0 0 0,1 0 0 0 0,0-1 0 0 0,-1 0 0 0 0,1-1 0 0 0,0 0 0 0 0,0 0 0 0 0,0-1 0 0 0,-1 0 0 0 0,14-4 0 0 0,-11 3-331 0 0,23-5-6344 0 0,-13 3-258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1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326 225 8751 0 0,'0'3'674'0'0,"8"86"1233"0"0,-6-72-606 0 0,-1-14-348 0 0,1 8-185 0 0,-1-10-655 0 0,0 2 554 0 0,-1-3-635 0 0,1 0 0 0 0,-1 0 0 0 0,0 0 0 0 0,1 0 0 0 0,-1 0 1 0 0,0 0-1 0 0,0 0 0 0 0,1 0 0 0 0,-1 0 0 0 0,0 1 0 0 0,1-1 0 0 0,-1 0 0 0 0,0 0 0 0 0,0 0 1 0 0,1 0-1 0 0,-1 0 0 0 0,0 1 0 0 0,0-1 0 0 0,1 0 0 0 0,-1 0 0 0 0,0 0 0 0 0,0 1 0 0 0,0-1 1 0 0,0 0-1 0 0,1 1 0 0 0,-1-1 1 0 0,0 1 0 0 0,1-1 1 0 0,-1 0-1 0 0,0 1 0 0 0,0-1 0 0 0,1 0 1 0 0,-1 0-1 0 0,0 1 0 0 0,1-1 1 0 0,-1 0-1 0 0,0 0 0 0 0,1 1 0 0 0,-1-1 1 0 0,0 0-1 0 0,1 0 0 0 0,-1 0 1 0 0,1 0-1 0 0,-1 1 0 0 0,0-1 0 0 0,1 0 1 0 0,-1 0-1 0 0,1 0 0 0 0,-1 0 1 0 0,1 0-1 0 0,-1 0 0 0 0,0 0 0 0 0,1 0 1 0 0,-1 0-1 0 0,1-1 0 0 0,7 0 217 0 0,-1-1-1 0 0,0 0 0 0 0,0 0 1 0 0,0-1-1 0 0,0 0 0 0 0,0-1 1 0 0,0 1-1 0 0,-1-1 1 0 0,0 0-1 0 0,10-9 0 0 0,-4 3 139 0 0,-1 0 0 0 0,0-2-1 0 0,0 1 1 0 0,11-19 0 0 0,-17 23-299 0 0,-1-1 1 0 0,0 0-1 0 0,0 0 1 0 0,-1 0 0 0 0,0 0-1 0 0,-1-1 1 0 0,1 1 0 0 0,1-16-1 0 0,-3 11-49 0 0,0 0 1 0 0,-1 0-1 0 0,0 0 0 0 0,-1 0 0 0 0,-4-17 0 0 0,4 27-29 0 0,0 0-1 0 0,0 0 0 0 0,0 0 0 0 0,0-1 0 0 0,-1 2 0 0 0,1-1 0 0 0,-1 0 1 0 0,0 0-1 0 0,-3-3 0 0 0,-1-2-1 0 0,5 6-9 0 0,0 0 0 0 0,-1 0 0 0 0,1 0 0 0 0,-1 1 0 0 0,0-1 0 0 0,1 0 0 0 0,-1 1 0 0 0,0-1 0 0 0,-3-1 0 0 0,-10 1 0 0 0,10 2 0 0 0,-1 0-7 0 0,1 0 1 0 0,-1 1-1 0 0,0-1 0 0 0,1 1 0 0 0,-1 1 0 0 0,1-1 1 0 0,-1 1-1 0 0,1 0 0 0 0,-1 0 0 0 0,-5 4 1 0 0,-9 5-51 0 0,-22 18 0 0 0,26-17 40 0 0,-36 28-66 0 0,-74 73 0 0 0,98-84 28 0 0,1 1 0 0 0,-30 45 0 0 0,51-66 42 0 0,1 0-1 0 0,-1 0 1 0 0,1 1-1 0 0,1 0 1 0 0,0 0-1 0 0,0 0 0 0 0,-2 11 1 0 0,6-17 12 0 0,-1 0 0 0 0,1-1-1 0 0,-1 1 1 0 0,1 0 0 0 0,0 0 0 0 0,1 0 0 0 0,-1-1-1 0 0,0 1 1 0 0,1 0 0 0 0,2 5 0 0 0,-2-7 4 0 0,0 0 0 0 0,0 0 0 0 0,0 0 0 0 0,0 1 0 0 0,1-1 0 0 0,-1 0 1 0 0,1-1-1 0 0,0 1 0 0 0,-1 0 0 0 0,1 0 0 0 0,0-1 0 0 0,0 1 0 0 0,0-1 0 0 0,0 0 0 0 0,0 1 1 0 0,0-1-1 0 0,4 1 0 0 0,1 1 23 0 0,0-1 1 0 0,1 0-1 0 0,-1 0 1 0 0,1-1-1 0 0,-1 0 1 0 0,1-1-1 0 0,9 1 0 0 0,56-8 126 0 0,-33 2-87 0 0,-33 4-87 0 0,1 0 0 0 0,-1-1 0 0 0,1 1 0 0 0,-1-1 0 0 0,0-1 0 0 0,0 0 0 0 0,0 0 0 0 0,0 0 0 0 0,0-1-1 0 0,-1 1 1 0 0,1-2 0 0 0,-1 1 0 0 0,0-1 0 0 0,-1 0 0 0 0,1 0 0 0 0,-1-1 0 0 0,0 1 0 0 0,7-11 0 0 0,33-53-253 0 0,-33 43 196 0 0,-11 24 20 0 0,-1-3 270 0 0,0-1-1077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1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35 646 14567 0 0,'0'0'2647'0'0,"-2"-1"-1456"0"0,-1-2-954 0 0,1 1 1 0 0,-1 0 0 0 0,1-1 0 0 0,-1 0 0 0 0,1 1 0 0 0,0-1 0 0 0,0 0 0 0 0,0 0 0 0 0,0 0 0 0 0,1-1 0 0 0,-1 1 0 0 0,1 0 0 0 0,0 0 0 0 0,0-1 0 0 0,0 1 0 0 0,0-1-1 0 0,1 1 1 0 0,-1-1 0 0 0,1-5 0 0 0,-1-4 54 0 0,1 0 0 0 0,1 0 0 0 0,0 0 0 0 0,4-16 0 0 0,0 11-133 0 0,0 1-1 0 0,1 0 1 0 0,1 0 0 0 0,0 0-1 0 0,1 1 1 0 0,1 0 0 0 0,13-16-1 0 0,9-9-84 0 0,44-46-1 0 0,-57 68-316 0 0,1 1 0 0 0,1 0 0 0 0,1 1 1 0 0,0 2-1 0 0,32-19 0 0 0,-49 32-43 0 0,-1 1 1 0 0,1-1-1 0 0,0 1 1 0 0,-1 0-1 0 0,1 0 1 0 0,0 0-1 0 0,0 0 1 0 0,-1 1-1 0 0,1 0 1 0 0,0-1-1 0 0,0 2 1 0 0,0-1-1 0 0,0 0 1 0 0,-1 1-1 0 0,1-1 1 0 0,0 1-1 0 0,0 0 1 0 0,-1 1-1 0 0,1-1 1 0 0,-1 0-1 0 0,1 1 1 0 0,5 3-1 0 0,2 2-359 0 0,-1 0 0 0 0,0 0 0 0 0,-1 1 0 0 0,1 0 0 0 0,-1 0-1 0 0,-1 1 1 0 0,0 0 0 0 0,0 1 0 0 0,-1 0 0 0 0,9 14 0 0 0,-7-8-23 0 0,-1 0 1 0 0,-1 0 0 0 0,-1 0-1 0 0,0 0 1 0 0,-1 1 0 0 0,6 29-1 0 0,-10-28 1473 0 0,-1 0-1 0 0,0 0 0 0 0,-1 0 0 0 0,-1 0 1 0 0,-6 30-1 0 0,2-18 1218 0 0,-5 13 1450 0 0,10-40-2878 0 0,-1-1-197 0 0,-4 8 62 0 0,6-9-317 0 0,-1 0 0 0 0,1 0-1 0 0,-1-1 1 0 0,1 1 0 0 0,-1 0 0 0 0,1-1 0 0 0,-1 1 0 0 0,1-1 0 0 0,-1 1 0 0 0,0-1 0 0 0,1 1-1 0 0,-1-1 1 0 0,0 1 0 0 0,1-1 0 0 0,-1 0 0 0 0,0 1 0 0 0,0-1 0 0 0,1 0 0 0 0,-1 1 0 0 0,-1-1 0 0 0,1 0-53 0 0,-1-1 1 0 0,1 1 0 0 0,0-1 0 0 0,0 1 0 0 0,-1-1 0 0 0,1 0 0 0 0,0 1 0 0 0,0-1 0 0 0,0 0-1 0 0,0 0 1 0 0,0 0 0 0 0,0 0 0 0 0,0 0 0 0 0,0 0 0 0 0,0 0 0 0 0,0 0 0 0 0,1 0 0 0 0,-1 0-1 0 0,0-1 1 0 0,1 1 0 0 0,-2-2 0 0 0,2 0 32 0 0,-1 0-1 0 0,1 0 1 0 0,-1 0-1 0 0,1 0 1 0 0,0 0-1 0 0,0 0 1 0 0,0 0-1 0 0,1 0 1 0 0,0-5-1 0 0,1-1 88 0 0,1 0 0 0 0,0 0-1 0 0,0 0 1 0 0,1 1 0 0 0,0-1-1 0 0,6-7 1 0 0,4-4 65 0 0,1 1 0 0 0,1 0 0 0 0,0 1-1 0 0,2 1 1 0 0,32-25 0 0 0,108-63 135 0 0,-95 65-381 0 0,-34 22-6 0 0,125-88-366 0 0,-114 75-1223 0 0,-13 11-3117 0 0,-14 12-3162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14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4143 0 0,'-2'4'7630'0'0,"-2"4"-5532"0"0,1 0 1 0 0,-1 1 0 0 0,-2 12 0 0 0,-6 31 9 0 0,9-38-1841 0 0,0-1 0 0 0,-2 1-1 0 0,0-1 1 0 0,-12 24 0 0 0,-34 49 215 0 0,2-6-455 0 0,39-63-247 0 0,-15 19 0 0 0,8-12-901 0 0,15-22 358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1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10999 0 0,'0'0'480'0'0,"11"-8"232"0"0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15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16783 0 0,'0'0'1522'0'0,"0"4"-1192"0"0,1 34 510 0 0,-3 44 1 0 0,0-35-438 0 0,2-19-14 0 0,0 1 0 0 0,8 43 1 0 0,-5-55-190 0 0,1 1 0 0 0,1-1 0 0 0,0 1 0 0 0,2-2 0 0 0,9 21 0 0 0,-10-26-91 0 0,3 8 90 0 0,2-1 1 0 0,21 31-1 0 0,-27-45-146 0 0,5 3 16 0 0,-8-5 1470 0 0,1-4-1347 0 0,7-6-34 0 0,0-1 0 0 0,12-15-1 0 0,18-15 9 0 0,29-16-132 0 0,91-54 1 0 0,-37 37-277 0 0,81-53-1888 0 0,-197 117 2030 0 0,-4 5-1649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1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444 121 9871 0 0,'0'0'898'0'0,"2"-2"-741"0"0,1 1-142 0 0,1-2-22 0 0,9-15 142 0 0,-10 14 354 0 0,0 0 1 0 0,1-1-1 0 0,-2 1 1 0 0,1-1 0 0 0,-1 0-1 0 0,1 1 1 0 0,-1-1 0 0 0,-1 0-1 0 0,1 0 1 0 0,-1 0-1 0 0,1-1 1 0 0,-2 1 0 0 0,2-8-1 0 0,-2 12-407 0 0,-1 0-1 0 0,1 0 1 0 0,0 0 0 0 0,-1 0-1 0 0,1 1 1 0 0,0-1-1 0 0,-1 0 1 0 0,1 0 0 0 0,-1 1-1 0 0,1-1 1 0 0,-1 0-1 0 0,0-1 1 0 0,0 1 93 0 0,0 0-133 0 0,0 1-1 0 0,1-1 0 0 0,-1 1 1 0 0,1-1-1 0 0,-1 1 1 0 0,0-1-1 0 0,1 1 0 0 0,-1-1 1 0 0,0 1-1 0 0,1-1 1 0 0,-1 1-1 0 0,0 0 0 0 0,0-1 1 0 0,1 1-1 0 0,-1 0 1 0 0,0 0-1 0 0,0 0 0 0 0,0-1 1 0 0,0 1-1 0 0,1 0 1 0 0,-2 0-1 0 0,-1 0 82 0 0,-1 0-35 0 0,-1-1 0 0 0,0 1 0 0 0,1 0 0 0 0,-1 1 0 0 0,1-1 0 0 0,-1 1 0 0 0,0 0 0 0 0,-6 2 0 0 0,-36 16 310 0 0,30-11-378 0 0,-29 13-15 0 0,1 2-1 0 0,-51 35 0 0 0,74-43-4 0 0,0 2 0 0 0,1 0 0 0 0,1 2 0 0 0,1 0-1 0 0,-31 40 1 0 0,48-56-5 0 0,0 0 0 0 0,0 0-1 0 0,0 0 1 0 0,1 0 0 0 0,-1 0-1 0 0,1 1 1 0 0,0-1 0 0 0,0 1-1 0 0,-1 5 1 0 0,3 7-6 0 0,0-14 1 0 0,0 0-1 0 0,0-1 1 0 0,0 1-1 0 0,1 0 1 0 0,-1 0-1 0 0,0 0 1 0 0,1-1-1 0 0,-1 1 1 0 0,1-1-1 0 0,0 1 1 0 0,-1-1-1 0 0,1 1 1 0 0,0-1-1 0 0,0 0 1 0 0,0 0-1 0 0,0 0 1 0 0,0 0-1 0 0,0 0 0 0 0,0-1 1 0 0,0 1-1 0 0,1-1 1 0 0,-1 1-1 0 0,0-1 1 0 0,0 0-1 0 0,0 1 1 0 0,3-1-1 0 0,3 0-16 0 0,-1-1-1 0 0,1 1 1 0 0,0-1 0 0 0,0 0-1 0 0,-1-1 1 0 0,10-3-1 0 0,12-5-3 0 0,0-1 0 0 0,-1-1 0 0 0,39-23 0 0 0,-16 10 254 0 0,-48 23 2090 0 0,-4 6-2073 0 0,-26 86 352 0 0,21-59-608 0 0,5-29-75 0 0,3 1-62 0 0,0-2 65 0 0,0 1 0 0 0,0 0 0 0 0,0-1 0 0 0,0 1 0 0 0,0-1 0 0 0,1 0 0 0 0,-1 0 0 0 0,0 1 0 0 0,1-2 0 0 0,-1 1 0 0 0,1 0-1 0 0,-1 0 1 0 0,1-1 0 0 0,-1 1 0 0 0,1-1 0 0 0,-1 0 0 0 0,1 0 0 0 0,0 0 0 0 0,-1 0 0 0 0,1 0 0 0 0,-1-1 0 0 0,1 1 0 0 0,-1-1 0 0 0,1 0 0 0 0,2 0 0 0 0,9-4-1775 0 0,-1 0 1 0 0,1-1 0 0 0,15-9 0 0 0,7-6-4244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1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499 110 5983 0 0,'48'-60'364'0'0,"-19"31"1407"0"0,-25 25-74 0 0,2 0 1 0 0,-1 1-1 0 0,11-7 7084 0 0,-16 14-8328 0 0,-2 6-286 0 0,0 0-1 0 0,0-1 0 0 0,-1 1 1 0 0,0-1-1 0 0,-1 1 1 0 0,-6 11-1 0 0,-35 56 423 0 0,31-55-420 0 0,-296 516 1171 0 0,279-483-1316 0 0,-4 5-109 0 0,3 2-1 0 0,-37 97 1 0 0,56-120-434 0 0,1 0 1 0 0,-7 50-1 0 0,19-87 34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3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1155 62 6647 0 0,'17'-18'399'0'0,"29"-25"3090"0"0,-47 45-3307 0 0,-1 0 0 0 0,0 0 0 0 0,0 0 0 0 0,0 0 0 0 0,0-1 1 0 0,-3 2-1 0 0,5-2-105 0 0,-112 91 1381 0 0,-64 45-4 0 0,-101 50 30 0 0,-113 76-1432 0 0,202-160-2657 0 0,130-74 1234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1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52 14999 0 0,'2'-2'687'0'0,"2"-2"-403"0"0,22-29 551 0 0,-17 21 6479 0 0,-12 13-7093 0 0,-12 5-160 0 0,0 0 0 0 0,1 1-1 0 0,0 1 1 0 0,0 0 0 0 0,1 1-1 0 0,0 1 1 0 0,-15 14 0 0 0,-77 88-80 0 0,97-103 18 0 0,-9 12 4 0 0,-2 23-22 0 0,17-40-11 0 0,1-1 0 0 0,0 1-1 0 0,-1 0 1 0 0,1-1 0 0 0,1 1 0 0 0,-1 0 0 0 0,1 0 0 0 0,-1 0 0 0 0,1 0-1 0 0,0-1 1 0 0,1 1 0 0 0,-1 0 0 0 0,1 0 0 0 0,1 5 0 0 0,-1-7 14 0 0,-1 0 1 0 0,1-1-1 0 0,1 1 1 0 0,-1-1-1 0 0,0 1 0 0 0,0-1 1 0 0,0 1-1 0 0,1-1 1 0 0,-1 0-1 0 0,1 1 1 0 0,-1-1-1 0 0,1 0 0 0 0,2 1 1 0 0,0 1-26 0 0,1 0 2 0 0,0 1-1 0 0,0-1 1 0 0,1-1 0 0 0,-1 1-1 0 0,1-1 1 0 0,0 0 0 0 0,-1 0-1 0 0,10 2 1 0 0,2-2-106 0 0,28 1 0 0 0,1 0-11 0 0,-41-2 176 0 0,-1 0 1 0 0,1 0-1 0 0,0 1 0 0 0,-1-1 0 0 0,1 1 0 0 0,-1 0 0 0 0,1 0 1 0 0,-1 1-1 0 0,0-1 0 0 0,0 1 0 0 0,0 0 0 0 0,0 0 0 0 0,-1 1 1 0 0,1-1-1 0 0,-1 0 0 0 0,0 1 0 0 0,0 0 0 0 0,0 0 1 0 0,0 0-1 0 0,-1 0 0 0 0,0 1 0 0 0,0-1 0 0 0,0 0 0 0 0,0 1 1 0 0,-1 0-1 0 0,1-1 0 0 0,-1 1 0 0 0,0 0 0 0 0,0 5 0 0 0,-1-5 36 0 0,0 0 0 0 0,0 0 0 0 0,-1 0-1 0 0,0 0 1 0 0,0 0 0 0 0,0 0 0 0 0,0 0-1 0 0,-1 0 1 0 0,0-1 0 0 0,-3 8 0 0 0,0-4 4 0 0,1-1 0 0 0,-1 0 0 0 0,-1 0 0 0 0,1 0 0 0 0,-11 9 0 0 0,2-4 14 0 0,0-1 0 0 0,-1-1 1 0 0,0 0-1 0 0,0-1 0 0 0,-23 9 0 0 0,14-8 17 0 0,0-1-1 0 0,-1-1 1 0 0,-28 5-1 0 0,38-10-46 0 0,0-1 1 0 0,0 0-1 0 0,-1-1 0 0 0,1-1 1 0 0,0-1-1 0 0,-24-3 0 0 0,32 3-187 0 0,0-1 0 0 0,0 0 0 0 0,0 0-1 0 0,0 0 1 0 0,1-1 0 0 0,-11-5 0 0 0,14 6 47 0 0,1 0-1 0 0,0 0 1 0 0,-1 0 0 0 0,1 0 0 0 0,0 0-1 0 0,0 0 1 0 0,0-1 0 0 0,0 1 0 0 0,0-1-1 0 0,0 1 1 0 0,1-1 0 0 0,0 0 0 0 0,-1 0-1 0 0,1 1 1 0 0,0-1 0 0 0,0 0 0 0 0,-1-5-1 0 0,0-15-1376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1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16 12639 0 0,'0'0'1143'0'0,"3"-2"-940"0"0,-1 1-148 0 0,0-1 0 0 0,0 1 0 0 0,0 0 0 0 0,0 0 0 0 0,1 0 0 0 0,-1 0 0 0 0,0 0 0 0 0,1 0 0 0 0,2 0 0 0 0,2-1 5783 0 0,-5 5-5357 0 0,0 1-373 0 0,0 1 0 0 0,0-1-1 0 0,0 0 1 0 0,0 1 0 0 0,-1 0 0 0 0,0-1 0 0 0,0 1 0 0 0,0 0 0 0 0,-1 0-1 0 0,1-1 1 0 0,-1 1 0 0 0,0 0 0 0 0,-1 0 0 0 0,1 0 0 0 0,-1 0 0 0 0,0-1-1 0 0,0 1 1 0 0,-2 5 0 0 0,-8 17 118 0 0,0 0 0 0 0,-25 39 0 0 0,-37 44 272 0 0,33-57-1362 0 0,35-48 689 0 0,0 1 0 0 0,-1-1 0 0 0,1 0 0 0 0,-1-1 0 0 0,0 1 0 0 0,-9 4 0 0 0,13-8-672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1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4607 0 0,'0'0'200'0'0,"-6"19"48"0"0,-1 3-248 0 0,5 1 0 0 0,0 3 0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18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22 15551 0 0,'0'0'1408'0'0,"3"-1"-1162"0"0,5 0-256 0 0,0-2 1 0 0,0 1 0 0 0,12-6 0 0 0,-18 7 566 0 0,0 0-1 0 0,0 0 1 0 0,0 0 0 0 0,0 1-1 0 0,0-1 1 0 0,0 1 0 0 0,0-1 0 0 0,0 1-1 0 0,4 0 1 0 0,-18 13-125 0 0,3-3-360 0 0,-2-1-1 0 0,1 0 1 0 0,-1 0-1 0 0,-22 12 1 0 0,-53 22-58 0 0,16-9-10 0 0,44-17 15 0 0,13-9 17 0 0,1 0 1 0 0,-27 10-1 0 0,37-17-117 0 0,4 2-93 0 0,10 6 106 0 0,-1 0-1 0 0,1-1 0 0 0,0-1 1 0 0,0 0-1 0 0,15 6 0 0 0,92 45-153 0 0,-68-32 164 0 0,-35-18 28 0 0,8 4-113 0 0,38 14-1 0 0,-53-23 109 0 0,-4-1 27 0 0,0-1 0 0 0,-1 1 0 0 0,1 0 0 0 0,-1 1 0 0 0,1-1 0 0 0,-1 1 0 0 0,5 3 0 0 0,-6-2-34 0 0,6 7 31 0 0,-9-10 12 0 0,1 0 0 0 0,-1-1-1 0 0,1 1 1 0 0,-1 0 0 0 0,1 0 0 0 0,-1 0-1 0 0,0 0 1 0 0,0 0 0 0 0,1 0 0 0 0,-1 0 0 0 0,0 0-1 0 0,0 0 1 0 0,0 2 0 0 0,-1-1 2 0 0,1 0 0 0 0,-1 0 0 0 0,0 0 1 0 0,0 0-1 0 0,0-1 0 0 0,0 1 0 0 0,0 0 0 0 0,0 0 1 0 0,-1-1-1 0 0,1 1 0 0 0,0 0 0 0 0,-1-1 0 0 0,0 1 1 0 0,1-1-1 0 0,-1 0 0 0 0,-3 2 0 0 0,0 0 12 0 0,1 0 0 0 0,-1-1 1 0 0,0 0-1 0 0,0 0 0 0 0,-10 3 0 0 0,-16 0 91 0 0,-1-1 0 0 0,-33 0 0 0 0,30-2-12 0 0,-217-4 421 0 0,216-2-457 0 0,33 4-146 0 0,3-2-686 0 0,0 1 616 0 0,0 0 0 0 0,0-1 0 0 0,0 1-1 0 0,0-1 1 0 0,1 1 0 0 0,-1-1 0 0 0,0 1 0 0 0,1 0-1 0 0,-1-1 1 0 0,1 1 0 0 0,-1 0 0 0 0,1 0-1 0 0,0-1 1 0 0,0 1 0 0 0,-1 0 0 0 0,1 0 0 0 0,0 0-1 0 0,0 0 1 0 0,2-2 0 0 0,13-11-1893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1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85 5983 0 0,'0'0'6059'0'0,"3"-1"-5122"0"0,67-29 2896 0 0,18-8-1303 0 0,-64 24-1905 0 0,-21 13 681 0 0,-3 4-1060 0 0,1 2-179 0 0,-1 1 0 0 0,1-1 0 0 0,-1 0 1 0 0,-1 0-1 0 0,1 1 0 0 0,-1-1 0 0 0,0 0 0 0 0,0 0 0 0 0,0 0 0 0 0,-1 0 0 0 0,-3 7 0 0 0,-5 10 187 0 0,-15 26 0 0 0,11-24-83 0 0,-42 74 404 0 0,-36 71-106 0 0,48-84-397 0 0,-9 20-22 0 0,46-88-49 0 0,0 1 1 0 0,2-1 0 0 0,0 1 0 0 0,-4 22 0 0 0,9-38-90 0 0,0 2-103 0 0,-6 23-658 0 0,5-25-127 0 0,-9 5-7076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2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63 10135 0 0,'0'0'778'0'0,"-2"1"-506"0"0,-7 5 32 0 0,9-6-170 0 0,-1 1 0 0 0,1-1 1 0 0,-1 1-1 0 0,1-1 0 0 0,-1 1 1 0 0,1-1-1 0 0,-1 1 0 0 0,1-1 1 0 0,-1 1-1 0 0,1-1 0 0 0,0 1 1 0 0,-1 0-1 0 0,1-1 0 0 0,0 1 1 0 0,0 0-1 0 0,-1-1 0 0 0,1 1 0 0 0,0 0 1 0 0,0-1-1 0 0,0 2 0 0 0,0-1 358 0 0,0 0-345 0 0,-1 0 1 0 0,1-1 0 0 0,0 1 0 0 0,0 0 0 0 0,0 0-1 0 0,0 0 1 0 0,0-1 0 0 0,1 1 0 0 0,-1 0 0 0 0,0 0-1 0 0,0-1 1 0 0,0 1 0 0 0,1 0 0 0 0,-1 0 0 0 0,0-1-1 0 0,1 1 1 0 0,-1 0 0 0 0,1 0 0 0 0,-1-1 0 0 0,1 1-1 0 0,-1-1 1 0 0,1 2 0 0 0,1-1 229 0 0,0 2-268 0 0,0-1 1 0 0,1 1 0 0 0,-1-1 0 0 0,1 0-1 0 0,0 0 1 0 0,0 0 0 0 0,0 0 0 0 0,0-1 0 0 0,0 1-1 0 0,0-1 1 0 0,1 1 0 0 0,-1-1 0 0 0,6 1 0 0 0,8 1 143 0 0,26 3 0 0 0,-29-5-63 0 0,90 5 1006 0 0,144-9 0 0 0,-197 0-960 0 0,692-63 2199 0 0,-645 55-2234 0 0,40-4-64 0 0,220-28-341 0 0,-336 39 28 0 0,-18 3-101 0 0,-7 2-1939 0 0,-48 6-2400 0 0,31-4 671 0 0,-8 1-2449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2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804 29 8751 0 0,'81'-21'1051'0'0,"-54"13"9192"0"0,-28 11-9866 0 0,0 2-274 0 0,-1-1 0 0 0,0 1 1 0 0,0-1-1 0 0,0 0 0 0 0,-1 0 0 0 0,1 0 0 0 0,-1 0 1 0 0,0-1-1 0 0,0 1 0 0 0,-1-1 0 0 0,1 1 1 0 0,-5 2-1 0 0,-10 8 221 0 0,-26 14-1 0 0,25-16-216 0 0,-187 113 369 0 0,148-96-531 0 0,-1-3 0 0 0,-67 20 0 0 0,66-24-56 0 0,34-13 38 0 0,-5 1-1 0 0,0 2 1 0 0,1 1-1 0 0,1 1 0 0 0,-33 22 0 0 0,25-12 21 0 0,25-12 53 0 0,2 4 0 0 0,-2 4 1 0 0,11-13 2 0 0,1-1 4 0 0,-2 13 35 0 0,4 2-31 0 0,3-3-11 0 0,3 1 11 0 0,2-2 31 0 0,-5-11-28 0 0,0-1-1 0 0,0 0 1 0 0,1 0-1 0 0,0 0 1 0 0,0-1-1 0 0,0 0 0 0 0,1 0 1 0 0,-1 0-1 0 0,1-1 1 0 0,0 0-1 0 0,0-1 1 0 0,10 3-1 0 0,9 1 40 0 0,1-1 0 0 0,28 2 0 0 0,-26-4-28 0 0,32 2 215 0 0,0-2 0 0 0,84-8 0 0 0,121-26 1539 0 0,38-32-1258 0 0,-153 16-667 0 0,-128 37 110 0 0,0 0 0 0 0,-1-1 0 0 0,0-1 0 0 0,27-20-1 0 0,-47 30 20 0 0,0 0 0 0 0,0 0 0 0 0,0 0-1 0 0,0 0 1 0 0,0 0 0 0 0,0 0-1 0 0,1-4 1 0 0,0 2-38 0 0,3-7 2 0 0,-2-4 31 0 0,-6 2-20 0 0,1 9 39 0 0,-1 1 0 0 0,0 0 0 0 0,1 0 0 0 0,-1-1-1 0 0,-1 2 1 0 0,1-1 0 0 0,0 0 0 0 0,-1 0 0 0 0,1 1 0 0 0,-1-1 0 0 0,0 1 0 0 0,0 0 0 0 0,0 0 0 0 0,-4-2 0 0 0,-5-2-27 0 0,0 0 1 0 0,-21-5-1 0 0,19 6-4 0 0,-24-10 0 0 0,26 8-7 0 0,-1 2 1 0 0,0 0-1 0 0,0 0 0 0 0,0 1 0 0 0,-1 1 1 0 0,1 0-1 0 0,-1 1 0 0 0,0 1 1 0 0,0 0-1 0 0,-19 1 0 0 0,21 1 4 0 0,-1 0-1 0 0,1 1 1 0 0,0 0 0 0 0,0 1-1 0 0,0 1 1 0 0,0 0 0 0 0,1 0-1 0 0,-1 1 1 0 0,1 1 0 0 0,0 0-1 0 0,-18 13 1 0 0,19-12 36 0 0,1 1 1 0 0,0 0-1 0 0,1 0 0 0 0,0 1 0 0 0,0 0 1 0 0,1 0-1 0 0,0 1 0 0 0,0 0 0 0 0,1 0 1 0 0,1 0-1 0 0,0 1 0 0 0,0 0 0 0 0,-4 16 0 0 0,7-18 11 0 0,0 1 0 0 0,1-1-1 0 0,0 0 1 0 0,1 1 0 0 0,0-1-1 0 0,1 1 1 0 0,0-1 0 0 0,4 16-1 0 0,-4-20 9 0 0,1 1 0 0 0,0-1 0 0 0,0 0 0 0 0,0 0 0 0 0,1-1 0 0 0,0 1 0 0 0,6 8 0 0 0,0-1 7 0 0,14 20 53 0 0,-5-14-71 0 0,-14-17-45 0 0,0 0-1 0 0,13 8-1351 0 0,3-10-11601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2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13 5527 0 0,'0'0'250'0'0,"11"-13"10186"0"0,-12 17-10139 0 0,-1 10-76 0 0,-1 0 1 0 0,0 0-1 0 0,-1 0 0 0 0,-8 19 1 0 0,-29 55 454 0 0,17-41-418 0 0,-171 364 774 0 0,27-106-808 0 0,148-275-184 0 0,-30 37-1 0 0,48-66 1058 0 0,3-3-1068 0 0,0-1 0 0 0,0 1-1 0 0,0-1 1 0 0,0 1 0 0 0,1 0-1 0 0,-1-1 1 0 0,1 1 0 0 0,2-3-1 0 0,0-1 2 0 0,38-56-98 0 0,52-59 0 0 0,-78 103 82 0 0,2 1-1 0 0,0 0 0 0 0,28-19 1 0 0,-28 25 7 0 0,-2 4 32 0 0,3 3 15 0 0,2 5 18 0 0,-17 0-63 0 0,0 1 0 0 0,1-1 0 0 0,-1 1 1 0 0,0 0-1 0 0,0 0 0 0 0,0 1 0 0 0,0-1 1 0 0,-1 1-1 0 0,1 0 0 0 0,-1 0 0 0 0,0 0 1 0 0,1 0-1 0 0,-1 0 0 0 0,-1 1 0 0 0,1-1 1 0 0,0 1-1 0 0,-1 0 0 0 0,0 0 1 0 0,0 0-1 0 0,0 0 0 0 0,0 0 0 0 0,1 6 1 0 0,2 7 86 0 0,-1 0 0 0 0,0 1 1 0 0,-2-1-1 0 0,2 24 0 0 0,-3-35-77 0 0,-1-1 0 0 0,-4 19-19 0 0,0-5-14 0 0,-7 23-294 0 0,0-26-428 0 0,7-11 406 0 0,-1 1-1347 0 0,2-2 1382 0 0,-2-1-3791 0 0,-7 5-3460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2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 5527 0 0,'0'0'498'0'0,"3"-2"-406"0"0,11-5 11721 0 0,-14 10-11392 0 0,2 9-147 0 0,-1 0 0 0 0,0 0 0 0 0,-1 0-1 0 0,0 0 1 0 0,-1 0 0 0 0,-3 16 0 0 0,-5 6-203 0 0,-20 48 0 0 0,21-62-26 0 0,5-10-37 0 0,0 0 46 0 0,0 20 316 0 0,3-29-344 0 0,1 0 0 0 0,-1 0 0 0 0,1 0 0 0 0,0 0 0 0 0,-1 0 0 0 0,1 0 0 0 0,0-1 0 0 0,-1 1 0 0 0,1 0 0 0 0,0 0 0 0 0,1 0 0 0 0,0 1 32 0 0,-1-1-1 0 0,1 1 1 0 0,0-1 0 0 0,0 0-1 0 0,1 1 1 0 0,-1-1 0 0 0,0 0-1 0 0,0 0 1 0 0,0 0 0 0 0,1-1-1 0 0,-1 1 1 0 0,3 0-1 0 0,1 1 90 0 0,-1-1-67 0 0,1 0 0 0 0,-1 0 0 0 0,0-1-1 0 0,1 0 1 0 0,-1 0 0 0 0,0 0 0 0 0,1 0 0 0 0,-1-1-1 0 0,0 0 1 0 0,7-2 0 0 0,-4 1-41 0 0,1-1 0 0 0,-1 0 0 0 0,0 0 0 0 0,0-1 0 0 0,11-7 0 0 0,7-8 30 0 0,-9 2-56 0 0,-15 11-10 0 0,0 1 7 0 0,2-3-7 0 0,-1 1 0 0 0,0-1 0 0 0,0 1 0 0 0,-1-1 0 0 0,0 0 0 0 0,-1 0 0 0 0,1 0 0 0 0,-1 0 1 0 0,-1 0-1 0 0,0 0 0 0 0,0 0 0 0 0,0 0 0 0 0,-1 0 0 0 0,-1-1 0 0 0,-2-10 0 0 0,-4-4-122 0 0,5 18 99 0 0,-1 1-1 0 0,2 1-35 0 0,0 0-1 0 0,-1 0 1 0 0,1 0-1 0 0,-1 0 1 0 0,1 0-1 0 0,-1 0 1 0 0,0 1-1 0 0,0-1 1 0 0,0 1-1 0 0,0 0 1 0 0,-1 0 0 0 0,1 0-1 0 0,-1 0 1 0 0,1 1-1 0 0,-1-1 1 0 0,-5 0-1 0 0,6 1-259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2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22 7831 0 0,'0'0'356'0'0,"2"-1"-6"0"0,28-11 10012 0 0,-22 53-9784 0 0,-9-34-543 0 0,0 0 1 0 0,0 0-1 0 0,-1 0 1 0 0,0 0 0 0 0,0-1-1 0 0,-1 1 1 0 0,0 0 0 0 0,-6 9-1 0 0,-5 15 95 0 0,-20 39 51 0 0,22-46-175 0 0,10-18 47 0 0,-4 27 84 0 0,7-21-82 0 0,0-5-7 0 0,0-4 17 0 0,0 1-1 0 0,0-1 0 0 0,0 0 1 0 0,0 1-1 0 0,1-1 1 0 0,0 0-1 0 0,-1 0 0 0 0,4 3 1 0 0,-2-1 27 0 0,-3-4-69 0 0,1 0 0 0 0,0 0 1 0 0,-1 0-1 0 0,1 0 0 0 0,0-1 0 0 0,0 1 0 0 0,0 0 0 0 0,0 0 0 0 0,0 0 1 0 0,0-1-1 0 0,0 1 0 0 0,0 0 0 0 0,0-1 0 0 0,0 1 0 0 0,2 0 0 0 0,2 1 49 0 0,-1 0-35 0 0,1 1 1 0 0,0-1 0 0 0,0 0 0 0 0,0 0 0 0 0,0 0-1 0 0,1-1 1 0 0,-1 0 0 0 0,0 0 0 0 0,0 0 0 0 0,1-1 0 0 0,-1 0-1 0 0,1 0 1 0 0,-1 0 0 0 0,0 0 0 0 0,1-1 0 0 0,-1 0-1 0 0,0 0 1 0 0,1-1 0 0 0,-1 1 0 0 0,0-1 0 0 0,0 0 0 0 0,0 0-1 0 0,-1-1 1 0 0,1 0 0 0 0,0 0 0 0 0,-1 0 0 0 0,0 0-1 0 0,0 0 1 0 0,5-5 0 0 0,4-7 77 0 0,0-1-1 0 0,-1 0 1 0 0,0 0-1 0 0,-1-1 1 0 0,12-27 0 0 0,34-94 348 0 0,-51 122-482 0 0,-4 8-440 0 0,0 0 0 0 0,0 0 0 0 0,0-14 0 0 0,-1 12-1227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1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935 1 6911 0 0,'-1'1'5456'0'0,"-9"10"-4332"0"0,-18 16-1 0 0,-10 10-1266 0 0,-136 202 490 0 0,94-120-112 0 0,56-83-105 0 0,-303 409 1278 0 0,314-429-1305 0 0,-130 155 1334 0 0,86-102-1153 0 0,28-32-204 0 0,22-28 14 0 0,7-9-136 0 0,-1 0 1 0 0,1 1-1 0 0,0-1 0 0 0,0 0 0 0 0,0 0 1 0 0,-1 1-1 0 0,1-1 0 0 0,0 0 1 0 0,0 1-1 0 0,0-1 0 0 0,-1 0 0 0 0,1 1 1 0 0,0-1-1 0 0,0 0 0 0 0,0 1 0 0 0,0-1 1 0 0,0 0-1 0 0,0 1 0 0 0,0-1 0 0 0,0 0 1 0 0,0 1-1 0 0,0-1 0 0 0,0 0 0 0 0,0 1 1 0 0,0-1-1 0 0,0 0 0 0 0,0 1 1 0 0,9 2-437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3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1600 52 10303 0 0,'-1'-3'472'0'0,"0"0"-402"0"0,0 0-1 0 0,0-1 0 0 0,0 1 1 0 0,-1 0-1 0 0,1 0 0 0 0,-1-1 1 0 0,0 1-1 0 0,-4-5 0 0 0,4 6-23 0 0,0 1 1 0 0,1 0-1 0 0,-1-1 0 0 0,0 1 0 0 0,0 0 0 0 0,0 0 0 0 0,1 0 0 0 0,-1 0 1 0 0,0 0-1 0 0,0 1 0 0 0,-1-1 0 0 0,1 0 0 0 0,0 1 0 0 0,0 0 1 0 0,0-1-1 0 0,0 1 0 0 0,-3 0 0 0 0,-6 1 374 0 0,1 0 0 0 0,0 0 0 0 0,0 1 0 0 0,1 0-1 0 0,-1 1 1 0 0,0 0 0 0 0,-16 9 0 0 0,-64 38 667 0 0,78-42-932 0 0,-90 61 121 0 0,-124 109 0 0 0,-83 118-36 0 0,-22 0-99 0 0,234-215-194 0 0,75-62 48 0 0,-45 38-1614 0 0,-102 68 1 0 0,146-112 860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2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11575 0 0,'0'0'1047'0'0,"1"4"-859"0"0,0 0-168 0 0,9 28 465 0 0,-6-21 49 0 0,-3-8 578 0 0,1-1-546 0 0,4 6-215 0 0,-3-5 2548 0 0,-1-3-2743 0 0,1-1 1 0 0,-1 1 0 0 0,0 0 0 0 0,1-1 0 0 0,-1 1 0 0 0,0-1 0 0 0,0 0 0 0 0,0 0-1 0 0,1 0 1 0 0,-1 0 0 0 0,0 0 0 0 0,0 0 0 0 0,0-1 0 0 0,0 1 0 0 0,-1-1-1 0 0,4-2 1 0 0,1-3 200 0 0,0 0-1 0 0,9-17 0 0 0,-3 6 100 0 0,11-16 227 0 0,18-39 1 0 0,21-33-201 0 0,-9 24-430 0 0,-39 61-79 0 0,-10 18 8 0 0,-1 1-3 0 0,-1 0-50 0 0,0 0-1 0 0,10-2 288 0 0,-9 4-744 0 0,0-1 1 0 0,-1 1-1 0 0,1 0 0 0 0,0 0 0 0 0,-1 0 1 0 0,1 1-1 0 0,0-1 0 0 0,-1 1 1 0 0,5 1-1 0 0,-4-1-1003 0 0,14 7-7917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23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68 15519 0 0,'10'-4'280'0'0,"1"-1"0"0"0,-1 0 0 0 0,0 0 0 0 0,0-1 0 0 0,13-11 0 0 0,-13 7-133 0 0,-8 8 610 0 0,0-1 247 0 0,-2 3-872 0 0,0 0-1 0 0,1 0 1 0 0,-1 0 0 0 0,0-1-1 0 0,1 1 1 0 0,-1 0-1 0 0,0-1 1 0 0,0 1-1 0 0,1 0 1 0 0,-1-1 0 0 0,0 1-1 0 0,0 0 1 0 0,0-1-1 0 0,0 1 1 0 0,1 0-1 0 0,-1-1 1 0 0,0 1 0 0 0,0-1-1 0 0,0 1 1 0 0,0 0-1 0 0,0-1 1 0 0,0 1-1 0 0,0 0 1 0 0,0-1 0 0 0,0 1-1 0 0,0-1 1 0 0,-1 1-58 0 0,0-1 1 0 0,0 1 0 0 0,0 0-1 0 0,1 0 1 0 0,-1 0 0 0 0,0 0-1 0 0,0 0 1 0 0,0 0-1 0 0,0 0 1 0 0,0 0 0 0 0,0 0-1 0 0,0 0 1 0 0,1 0 0 0 0,-1 0-1 0 0,-1 1 1 0 0,-12 4-16 0 0,-1 0 0 0 0,2 0 1 0 0,-1 2-1 0 0,0-1 0 0 0,-16 13 1 0 0,8-4-53 0 0,-37 35-1 0 0,16-13-6 0 0,26-23 0 0 0,5-6-5 0 0,1 2 1 0 0,-15 15 0 0 0,18-16-60 0 0,6-7-4 0 0,10 8-234 0 0,-3-6 156 0 0,50 18-313 0 0,-39-17 228 0 0,0 1 1 0 0,0 1-1 0 0,21 12 1 0 0,-33-16 200 0 0,0 0 1 0 0,0 0-1 0 0,-1 1 1 0 0,1-1-1 0 0,-1 1 1 0 0,0-1-1 0 0,3 6 0 0 0,11 15 11 0 0,-16-22 32 0 0,4 7 64 0 0,20 40 919 0 0,-24-46-804 0 0,-1-3-178 0 0,0 0 1 0 0,0 1-1 0 0,0-1 0 0 0,0 1 0 0 0,0-1 0 0 0,0 1 1 0 0,1-1-1 0 0,-1 1 0 0 0,0-1 0 0 0,0 1 0 0 0,0-1 1 0 0,0 0-1 0 0,0 1 0 0 0,1-1 0 0 0,-1 1 0 0 0,0-1 1 0 0,0 0-1 0 0,1 1 0 0 0,-1 0 0 0 0,1-1 2 0 0,-1 1-1 0 0,1-1 0 0 0,-1 1 0 0 0,0 0 1 0 0,1-1-1 0 0,-1 1 0 0 0,0-1 0 0 0,0 1 1 0 0,1 0-1 0 0,-1 0 0 0 0,0-1 0 0 0,0 1 1 0 0,0 0-1 0 0,0-1 0 0 0,0 1 0 0 0,0 0 1 0 0,0 1-1 0 0,0 0-5 0 0,0 0 0 0 0,0 0 0 0 0,-1 0 0 0 0,1 0 0 0 0,-1-1 0 0 0,1 1 0 0 0,-1 0 1 0 0,0 0-1 0 0,1 0 0 0 0,-1 0 0 0 0,0-1 0 0 0,0 1 0 0 0,0 0 0 0 0,0-1 0 0 0,-1 1 0 0 0,1-1 0 0 0,0 0 1 0 0,-1 1-1 0 0,1-1 0 0 0,-4 2 0 0 0,1 0 3 0 0,-1-1 0 0 0,0 0 0 0 0,0-1 0 0 0,0 1 0 0 0,0-1 0 0 0,0 0 0 0 0,0 0 1 0 0,0 0-1 0 0,0-1 0 0 0,-9 0 0 0 0,-7-1 55 0 0,-26-5-1 0 0,37 4-40 0 0,-4 0-455 0 0,-40-7 763 0 0,19-2-7129 0 0,17 3-708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4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7799 0 0,'0'0'4404'0'0,"-2"1"-3637"0"0,-22 13 1793 0 0,22-12-1675 0 0,0 0-482 0 0,0-1-206 0 0,1 1 0 0 0,-1-1 0 0 0,0 1 0 0 0,1 0 0 0 0,-1-1 0 0 0,1 1 0 0 0,-1 0 0 0 0,-1 4 0 0 0,2-3 79 0 0,1 0-17 0 0,1 0-195 0 0,0 1 1 0 0,0-1 0 0 0,0 1-1 0 0,1-1 1 0 0,-1 0-1 0 0,1 1 1 0 0,-1-1-1 0 0,1 0 1 0 0,0 0 0 0 0,1 0-1 0 0,-1 0 1 0 0,0 0-1 0 0,1-1 1 0 0,3 3-1 0 0,7 6 62 0 0,28 17-1 0 0,-11-7 81 0 0,-20-14-145 0 0,0 1-1 0 0,0 0 1 0 0,-1 1 0 0 0,-1 0-1 0 0,1 1 1 0 0,11 17 0 0 0,-17-23-53 0 0,-1 1 0 0 0,1-1 1 0 0,-1 1-1 0 0,-1 0 0 0 0,1-1 1 0 0,0 1-1 0 0,-1 0 1 0 0,0 0-1 0 0,-1 0 0 0 0,1 0 1 0 0,-1 0-1 0 0,0 0 1 0 0,0 0-1 0 0,0 0 0 0 0,0 0 1 0 0,-1 0-1 0 0,0 0 0 0 0,0 0 1 0 0,-4 8-1 0 0,3-8 14 0 0,-1 0 0 0 0,1 0 0 0 0,-1 0 0 0 0,-1 0 0 0 0,1 0 0 0 0,-1-1 0 0 0,1 0 0 0 0,-8 7 0 0 0,-5 2 28 0 0,-19 13-1 0 0,22-18-101 0 0,1 1 0 0 0,-21 20 1 0 0,26-23-204 0 0,1 0 0 0 0,-2 0 1 0 0,1 0-1 0 0,-1-1 0 0 0,1-1 1 0 0,-15 7-1 0 0,20-10-129 0 0,-11 2-1583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4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2759 0 0,'0'0'3938'0'0,"3"-1"-1906"0"0,4 2 4070 0 0,-44 21-1022 0 0,32-20-5080 0 0,2-1 0 0 0,1 0 0 0 0,-1 0 0 0 0,1 0 0 0 0,-1 0 0 0 0,1 1 0 0 0,0-1 0 0 0,-1 1 0 0 0,1 0 0 0 0,-2 2 0 0 0,-72 59 0 0 0,40-30 0 0 0,26-25 0 0 0,4-3 0 0 0,0 1 0 0 0,0 0 0 0 0,0 1 0 0 0,1-1 0 0 0,-8 14 0 0 0,-2 2 0 0 0,14-16 0 0 0,0 0 0 0 0,-3 12 0 0 0,5 0 0 0 0,8 0 0 0 0,-4-12 55 0 0,-1 0-1 0 0,1-1 0 0 0,0 0 1 0 0,0 0-1 0 0,1-1 1 0 0,0 1-1 0 0,-1-1 0 0 0,1 0 1 0 0,9 4-1 0 0,-2-2 96 0 0,0 0 0 0 0,1 0 0 0 0,19 4 0 0 0,-26-9-103 0 0,-1 0-1 0 0,0-1 1 0 0,1 0-1 0 0,-1 0 1 0 0,1 0-1 0 0,-1-1 1 0 0,0 0 0 0 0,1 0-1 0 0,-1 0 1 0 0,6-3-1 0 0,0-1 37 0 0,-1 1 0 0 0,0-1 0 0 0,-1-1-1 0 0,1 0 1 0 0,-1-1 0 0 0,0 0 0 0 0,-1 0 0 0 0,0-1 0 0 0,0 0-1 0 0,0-1 1 0 0,-1 0 0 0 0,-1 0 0 0 0,1-1 0 0 0,-2 0 0 0 0,9-16-1 0 0,-4 4-69 0 0,-11 16-13 0 0,0 0-2 0 0,1 1 2 0 0,0 0 0 0 0,-3-16 0 0 0,2 17 2 0 0,0 3-3 0 0,0-1 0 0 0,0 1 0 0 0,-1-1 0 0 0,1 1 0 0 0,0-1 0 0 0,-1 1 1 0 0,1-1-1 0 0,-1 1 0 0 0,0 0 0 0 0,1-1 0 0 0,-1 1 0 0 0,0 0 0 0 0,0 0 0 0 0,-1-2 0 0 0,-1-3-24 0 0,-1 0-1 0 0,0 0 0 0 0,-1 0 1 0 0,1 1-1 0 0,-1-1 1 0 0,0 1-1 0 0,-1 0 1 0 0,1 1-1 0 0,-11-8 1 0 0,-3 1-103 0 0,0 1 0 0 0,-36-13 0 0 0,42 19 51 0 0,8 3 10 0 0,-5-2 42 0 0,8 2-59 0 0,2 4-2153 0 0,2 10 708 0 0,0-7-934 0 0,11 9-3484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4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18 312 1375 0 0,'0'0'2059'0'0,"-1"3"118"0"0,-1 9-298 0 0,-4 14 889 0 0,-2 37 1 0 0,8-53-2298 0 0,0 0 0 0 0,0 0 0 0 0,1 0 0 0 0,0 0 0 0 0,1 0 0 0 0,0 0 0 0 0,5 15 0 0 0,-6-24-278 0 0,-1 1-1 0 0,1-1 1 0 0,0 1 0 0 0,0-1-1 0 0,-1 0 1 0 0,1 1-1 0 0,0-1 1 0 0,0 0 0 0 0,0 0-1 0 0,0 0 1 0 0,3 2-1 0 0,-4-3-117 0 0,1 1 1 0 0,0-1-1 0 0,0 0 0 0 0,-1 1 0 0 0,1-1 0 0 0,0 0 0 0 0,0 0 0 0 0,-1 1 0 0 0,1-1 1 0 0,0 0-1 0 0,0 0 0 0 0,0 0 0 0 0,-1 0 0 0 0,1 0 0 0 0,0 0 0 0 0,0 0 0 0 0,0-1 1 0 0,-1 1-1 0 0,1 0 0 0 0,0 0 0 0 0,0 0 0 0 0,-1-1 0 0 0,1 1 0 0 0,0-1 0 0 0,0 1 1 0 0,-1 0-1 0 0,2-2 0 0 0,0 0 12 0 0,0 0 1 0 0,1 0-1 0 0,-1 0 0 0 0,0-1 1 0 0,-1 1-1 0 0,1-1 0 0 0,0 1 1 0 0,-1-1-1 0 0,1 0 0 0 0,-1 1 1 0 0,0-1-1 0 0,0 0 0 0 0,0 0 1 0 0,0 0-1 0 0,-1 0 0 0 0,1 0 1 0 0,0-4-1 0 0,0-8 143 0 0,-1 0-1 0 0,-2-19 1 0 0,1 19-10 0 0,-1-13 17 0 0,1 19-165 0 0,0 0 1 0 0,1 0 0 0 0,0 0 0 0 0,0 0-1 0 0,1 0 1 0 0,0-1 0 0 0,1 1 0 0 0,-1 0-1 0 0,5-10 1 0 0,4-4-22 0 0,-5 18-22 0 0,0 0-21 0 0,2-4-4 0 0,2 0 0 0 0,-1 1 0 0 0,1 0 0 0 0,1 0 0 0 0,-1 0 0 0 0,1 2 0 0 0,21-12 0 0 0,-8 7 7 0 0,2 1-1 0 0,39-10 1 0 0,70-20 72 0 0,80-20 530 0 0,-147 43-385 0 0,-64 16-201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5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1375 0 0,'0'0'4974'0'0,"3"0"-2281"0"0,10-1-234 0 0,-10 0-187 0 0,0 1-1472 0 0,11 0 2608 0 0,-1 11-420 0 0,-3-17-2921 0 0,-7 3-64 0 0,9-6 2 0 0,-7 6-14 0 0,9-13 88 0 0,-13 14 38 0 0,1 5-63 0 0,2 12-44 0 0,-1 1 1 0 0,-3-13 184 0 0,0-2-178 0 0,0 0 0 0 0,0 0 1 0 0,-1 0-1 0 0,1-1 1 0 0,0 1-1 0 0,-1 0 0 0 0,1 0 1 0 0,0 0-1 0 0,-1 0 1 0 0,1 0-1 0 0,-1-1 0 0 0,0 1 1 0 0,1 0-1 0 0,-1 0 1 0 0,0-1-1 0 0,0 2 1 0 0,-9 6 56 0 0,0-2-47 0 0,-2-3 39 0 0,9-3-8 0 0,3-2 8 0 0,1-17 7 0 0,2 15-73 0 0,-2 2 10 0 0,1-3 24 0 0,6-9-11 0 0,16-3 55 0 0,-22 16 470 0 0,0 2-480 0 0,9 7-42 0 0,-9-7 553 0 0,-3 2-526 0 0,-3 11-42 0 0,-1-1 0 0 0,4-10 106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5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61 2303 0 0,'0'0'5667'0'0,"1"-3"-3862"0"0,3-4-2380 0 0,-2-8 10746 0 0,-12 16-9512 0 0,-6 4-387 0 0,0 1 0 0 0,0 0 0 0 0,-27 17 1 0 0,-43 31-167 0 0,57-33-52 0 0,6-7-43 0 0,2 1 0 0 0,0 1-1 0 0,0 1 1 0 0,2 1 0 0 0,-28 31-1 0 0,36-36-12 0 0,2-2-9 0 0,1 0 0 0 0,0 1 0 0 0,-10 18 0 0 0,16-26 9 0 0,1 0 0 0 0,-1 0 0 0 0,1 0 0 0 0,0 0-1 0 0,0 0 1 0 0,0 0 0 0 0,0 1 0 0 0,1-1 0 0 0,0 0 0 0 0,0 1 0 0 0,0-1 0 0 0,0 0 0 0 0,1 1-1 0 0,0-1 1 0 0,1 7 0 0 0,1-4 15 0 0,1 1 0 0 0,-1-1 0 0 0,1 0 0 0 0,1-1 0 0 0,-1 1 0 0 0,1-1 0 0 0,0 0 0 0 0,0 0 0 0 0,1 0 0 0 0,0-1 0 0 0,0 0 0 0 0,0 0 0 0 0,1-1 0 0 0,-1 1 0 0 0,12 4 0 0 0,10 5 83 0 0,0-2 1 0 0,47 14 0 0 0,-58-22 24 0 0,0 0 1 0 0,1-1 0 0 0,0-1 0 0 0,-1-1-1 0 0,1 0 1 0 0,0-2 0 0 0,-1 0 0 0 0,1 0 0 0 0,0-2-1 0 0,-1 0 1 0 0,0-1 0 0 0,32-12 0 0 0,-30 9-15 0 0,0-2 0 0 0,0 0 1 0 0,-1-1-1 0 0,0 0 0 0 0,-1-2 1 0 0,0 0-1 0 0,-1-1 0 0 0,-1-1 1 0 0,1 0-1 0 0,21-28 0 0 0,-31 33-85 0 0,1-1-1 0 0,-2 0 1 0 0,1 0-1 0 0,-1-1 1 0 0,-1 1-1 0 0,0-1 1 0 0,-1 0-1 0 0,0 0 0 0 0,0-1 1 0 0,-1 1-1 0 0,1-22 1 0 0,-3 8 21 0 0,-1 0 1 0 0,-1 0-1 0 0,-1 0 1 0 0,-9-34-1 0 0,11 53-65 0 0,-1 1 0 0 0,1-1 1 0 0,-1 1-1 0 0,0-1 0 0 0,-1 1 0 0 0,1 0 0 0 0,-1 0 0 0 0,0 0 0 0 0,-1 0 0 0 0,1 0 1 0 0,-1 1-1 0 0,0 0 0 0 0,0 0 0 0 0,0 0 0 0 0,0 0 0 0 0,-1 0 0 0 0,0 1 1 0 0,1 0-1 0 0,-1 0 0 0 0,0 0 0 0 0,-1 1 0 0 0,1-1 0 0 0,0 1 0 0 0,-1 1 0 0 0,1-1 1 0 0,-1 1-1 0 0,0 0 0 0 0,1 0 0 0 0,-9 0 0 0 0,-16 2-142 0 0,1 1 0 0 0,-1 2 0 0 0,1 1 0 0 0,-42 12 0 0 0,15-3-32 0 0,-79 17-169 0 0,134-31 360 0 0,1 0 0 0 0,-1 1 1 0 0,1-1-1 0 0,0 0 0 0 0,-1 0 0 0 0,1 0 1 0 0,0 0-1 0 0,-1 0 0 0 0,1 0 1 0 0,0 1-1 0 0,-1-1 0 0 0,1 0 0 0 0,0 0 1 0 0,0 0-1 0 0,-1 1 0 0 0,1-1 0 0 0,0 0 1 0 0,0 1-1 0 0,-1-1 0 0 0,1 0 1 0 0,0 0-1 0 0,0 1 0 0 0,0-1 0 0 0,0 0 1 0 0,-1 1-1 0 0,1-1 0 0 0,0 0 0 0 0,0 1 1 0 0,0 0-1 0 0,0-1-2 0 0,0 0 0 0 0,0 0 0 0 0,0 0 0 0 0,0 1 0 0 0,0-1 0 0 0,0 0 0 0 0,0 0 0 0 0,0 0 0 0 0,0 0 0 0 0,0 1 0 0 0,-1-1 0 0 0,1 0 0 0 0,0 0 0 0 0,0 0 0 0 0,0 0 0 0 0,0 0 0 0 0,0 1 0 0 0,0-1 0 0 0,0 0 0 0 0,-1 0 0 0 0,1 0 0 0 0,0 0 0 0 0,0 0 0 0 0,0 0 0 0 0,0 0 0 0 0,0 1 0 0 0,-1-1 0 0 0,1 0 0 0 0,0 0 0 0 0,0 0 0 0 0,0 0 0 0 0,-1 0 0 0 0,1 0 0 0 0,4 2-160 0 0,7 5-157 0 0,0-2 1 0 0,1 1-1 0 0,-1-2 0 0 0,1 1 1 0 0,1-2-1 0 0,-1 1 0 0 0,0-2 1 0 0,22 3-1 0 0,13-1-6747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5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42 131 6911 0 0,'-2'-2'3559'0'0,"-3"-4"-2485"0"0,0 0 0 0 0,0-1-1 0 0,1 0 1 0 0,-4-8 0 0 0,-1-1 212 0 0,8 14-628 0 0,-1-13 5869 0 0,16 19-6270 0 0,-11-4 231 0 0,0 0-428 0 0,3 0-15 0 0,-1-1 36 0 0,15-11-15 0 0,2-2-54 0 0,-11 8-24 0 0,-9 5-21 0 0,-3 1 38 0 0,1 0 0 0 0,-1 0 1 0 0,1 0-1 0 0,-1 0 0 0 0,1 1 1 0 0,-1-1-1 0 0,1 0 0 0 0,-1 0 0 0 0,1 0 1 0 0,-1 1-1 0 0,1-1 0 0 0,0 0 1 0 0,-1 1-1 0 0,1-1 0 0 0,-1 0 0 0 0,1 1 1 0 0,0-1-1 0 0,-1 1 0 0 0,-7 6 88 0 0,-1-1-68 0 0,7-5 42 0 0,0 1 0 0 0,-5 2-54 0 0,14-10-13 0 0,6-2 0 0 0,0-1 0 0 0,-1 1 0 0 0,-12 8 0 0 0,0 0 1 0 0,0 0-1 0 0,0 0 0 0 0,0 0 0 0 0,0 0 0 0 0,0 0 1 0 0,0 0-1 0 0,0 0 0 0 0,0 0 0 0 0,0 0 1 0 0,0 0-1 0 0,0 0 0 0 0,0 0 0 0 0,0 0 1 0 0,0 0-1 0 0,0 0 0 0 0,0 0 0 0 0,0 0 0 0 0,0 1 1 0 0,1-1-1 0 0,-1 0 0 0 0,0 0 0 0 0,0 0 1 0 0,0 0-1 0 0,0 0 0 0 0,0 0 0 0 0,0 0 0 0 0,0 0 1 0 0,0 0-1 0 0,0 0 0 0 0,0 0 0 0 0,0 0 1 0 0,0 0-1 0 0,0 0 0 0 0,0 0 0 0 0,0 0 0 0 0,0 0 1 0 0,0 0-1 0 0,1 0 0 0 0,-1 0 0 0 0,0 0 1 0 0,0 0-1 0 0,0 0 0 0 0,-6 10 22 0 0,-11 13 10 0 0,3-9 5 0 0,5-6-4 0 0,1 1 0 0 0,-9 10 0 0 0,8-9 31 0 0,17-16-41 0 0,-1 0-1 0 0,1 0 1 0 0,0 1 0 0 0,10-5-1 0 0,-1 0-7 0 0,-10 7-6 0 0,4-4 25 0 0,-9 4-30 0 0,1-1-1 0 0,-1 1 1 0 0,0 0-1 0 0,-1-1 1 0 0,3-5-1 0 0,2-3-3 0 0,-2 0 11 0 0,-2 3 21 0 0,-16 18-128 0 0,5-2 49 0 0,7-5-133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5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37 5983 0 0,'0'0'274'0'0,"2"-2"-6"0"0,1-1-248 0 0,0 0-1 0 0,0 0 1 0 0,0 0 0 0 0,1 0 0 0 0,-1 1-1 0 0,6-4 1 0 0,-2 2 311 0 0,-5 3 202 0 0,1 0 0 0 0,-1 0-1 0 0,1 0 1 0 0,0 0 0 0 0,-1 0 0 0 0,1 1 0 0 0,0-1 0 0 0,-1 1-1 0 0,1 0 1 0 0,4 0 0 0 0,1-1 5874 0 0,-8 1-6374 0 0,0 1-1 0 0,0-1 1 0 0,0 0 0 0 0,0 1 0 0 0,1-1 0 0 0,-1 0 0 0 0,0 0-1 0 0,0 1 1 0 0,0-1 0 0 0,0 0 0 0 0,1 0 0 0 0,-1 1-1 0 0,0-1 1 0 0,0 0 0 0 0,1 0 0 0 0,-1 0 0 0 0,0 1-1 0 0,0-1 1 0 0,1 0 0 0 0,-1 0 0 0 0,0 0 0 0 0,1 0-1 0 0,-1 0 1 0 0,0 0 0 0 0,1 0 0 0 0,-1 1 0 0 0,1-1-13 0 0,-1 0 0 0 0,0 0 0 0 0,1 0 0 0 0,-1 0 0 0 0,0 0 0 0 0,0 0-1 0 0,1 0 1 0 0,-1 0 0 0 0,0 0 0 0 0,1 1 0 0 0,-1-1 0 0 0,0 0 0 0 0,0 0 0 0 0,1 0 0 0 0,-1 1 0 0 0,0-1 0 0 0,0 0 0 0 0,0 0 0 0 0,1 1 0 0 0,-1-1 0 0 0,0 0 0 0 0,0 0 0 0 0,0 1 0 0 0,0-1 0 0 0,1 0 0 0 0,-1 1 0 0 0,-1 6 109 0 0,1 0-1 0 0,-1 0 1 0 0,-1-1 0 0 0,1 1-1 0 0,-1 0 1 0 0,0-1 0 0 0,-1 1-1 0 0,1-1 1 0 0,-5 8 0 0 0,-6 7 156 0 0,-18 24 1 0 0,14-21-76 0 0,-39 54 209 0 0,-50 77-98 0 0,65-84-290 0 0,15-25-24 0 0,-2-1 0 0 0,-47 58 0 0 0,20-34-290 0 0,53-67 194 0 0,-2 11-2711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55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0 16527 0 0,'0'0'4850'0'0,"-2"3"-4662"0"0,-3 1-106 0 0,-16 17 70 0 0,0 1 0 0 0,-25 36 0 0 0,29-35-152 0 0,-1-2 0 0 0,0 0 0 0 0,-2-1 0 0 0,-32 26 0 0 0,31-31-79 0 0,0-2 0 0 0,-42 20 0 0 0,4-3 9 0 0,27-12 33 0 0,-72 46-43 0 0,84-50 79 0 0,6-5 0 0 0,1 0 0 0 0,0 2 0 0 0,0-1-1 0 0,1 2 1 0 0,1-1 0 0 0,0 2 0 0 0,-19 26-1 0 0,28-34-40 0 0,-3 9 31 0 0,1 4 11 0 0,4 0 0 0 0,1-14 16 0 0,0-1 0 0 0,0 0 0 0 0,1 0 1 0 0,-1 0-1 0 0,1 0 0 0 0,0 0 0 0 0,-1 0 0 0 0,1 0 0 0 0,0-1 0 0 0,1 1 0 0 0,-1-1 0 0 0,0 1 1 0 0,1-1-1 0 0,4 4 0 0 0,6 2 78 0 0,-1 0 1 0 0,14 6 0 0 0,-19-10-50 0 0,18 7 181 0 0,0-1-1 0 0,42 10 1 0 0,-39-13-148 0 0,1-1 0 0 0,0-1 1 0 0,0-2-1 0 0,1-1 0 0 0,-1-1 0 0 0,0-2 0 0 0,1-1 0 0 0,-1-1 0 0 0,34-8 0 0 0,18-8-14 0 0,53-9 71 0 0,-127 27-128 0 0,-3 1-6 0 0,-1-1 0 0 0,0 0 0 0 0,1 0 0 0 0,-1 0 0 0 0,0 0 0 0 0,4-2-1 0 0,14-6 10 0 0,-4 3 32 0 0,-2-1-31 0 0,-3-4-11 0 0,-2-2 0 0 0,-7 9 0 0 0,-2 3 0 0 0,0-1 0 0 0,1 0 0 0 0,-1 0 0 0 0,-1 0 0 0 0,1 0 0 0 0,0 0 0 0 0,0 0 0 0 0,-1 0 0 0 0,1 0 0 0 0,0-3 0 0 0,1-1 0 0 0,0-1 0 0 0,0 0 0 0 0,-1 0 0 0 0,0 0 0 0 0,0 0 0 0 0,0 0 0 0 0,-1 0 0 0 0,-1-9 0 0 0,0-3-21 0 0,1 14-26 0 0,0 1 0 0 0,0-1 0 0 0,-1 1 0 0 0,0-1 0 0 0,0 0 0 0 0,0 1 0 0 0,0-1 0 0 0,-1 1 0 0 0,1 0 0 0 0,-1 0 0 0 0,-1-1 0 0 0,1 1 0 0 0,0 0 0 0 0,-1 1 1 0 0,0-1-1 0 0,0 0 0 0 0,0 1 0 0 0,0 0 0 0 0,0-1 0 0 0,-1 1 0 0 0,0 0 0 0 0,1 1 0 0 0,-1-1 0 0 0,0 1 0 0 0,-1 0 0 0 0,1 0 0 0 0,-8-3 0 0 0,9 5 41 0 0,1-1 1 0 0,-1 1-1 0 0,1 0 0 0 0,-1 0 0 0 0,0 0 0 0 0,1 1 1 0 0,-1-1-1 0 0,1 0 0 0 0,-1 1 0 0 0,1 0 1 0 0,-5 1-1 0 0,1 0 3 0 0,-18 5-11 0 0,0 1 0 0 0,1 2 0 0 0,0 0 0 0 0,1 1 0 0 0,0 1 0 0 0,1 1 1 0 0,0 1-1 0 0,1 1 0 0 0,0 1 0 0 0,2 0 0 0 0,0 2 0 0 0,-24 28 0 0 0,32-31 3 0 0,4-1 11 0 0,6-13 1 0 0,-1 0 0 0 0,1 0 0 0 0,0 0 0 0 0,0 0 0 0 0,0 0-1 0 0,0 0 1 0 0,0 1 0 0 0,0-1 0 0 0,1 0 0 0 0,-1 0 0 0 0,1 1 0 0 0,0 1 5 0 0,0-1 1 0 0,1 1-1 0 0,-1-1 0 0 0,1 0 1 0 0,0 1-1 0 0,0-1 0 0 0,0 0 1 0 0,0 0-1 0 0,0 0 0 0 0,0-1 1 0 0,0 1-1 0 0,1 0 0 0 0,-1-1 1 0 0,1 1-1 0 0,-1-1 0 0 0,1 0 1 0 0,3 1-1 0 0,2 1-4 0 0,1-1 0 0 0,-1 1 1 0 0,0-2-1 0 0,14 2 0 0 0,-4-2-364 0 0,-1-1 0 0 0,0-1-1 0 0,19-3 1 0 0,-8-2-1141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3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1232 33 4607 0 0,'-1'-1'354'0'0,"-1"-1"-507"0"0,0-2 424 0 0,0 1 1 0 0,-1 0 0 0 0,1 0 0 0 0,-1 0-1 0 0,0 1 1 0 0,-5-5 0 0 0,7 6-26 0 0,-1 1 0 0 0,1-1 0 0 0,0 1 0 0 0,-1-1 0 0 0,1 1 0 0 0,-1-1 0 0 0,1 1 0 0 0,-1 0 0 0 0,1 0 0 0 0,-1 0-1 0 0,0-1 1 0 0,1 2 0 0 0,-1-1 0 0 0,1 0 0 0 0,-1 0 0 0 0,1 0 0 0 0,-1 1 0 0 0,1-1 0 0 0,-1 1 0 0 0,1-1 0 0 0,0 1 0 0 0,-2 0 0 0 0,-7 4 197 0 0,1 1 0 0 0,0-1 0 0 0,1 2 0 0 0,-1-1 0 0 0,-10 11 1 0 0,-37 44 348 0 0,37-39-539 0 0,-126 122 196 0 0,23-24-226 0 0,-154 165-159 0 0,230-238-142 0 0,-1-2-1 0 0,-3-2 1 0 0,-1-3 0 0 0,-112 68-1 0 0,70-58-1357 0 0,54-31 16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5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70 7367 0 0,'-24'3'557'0'0,"-33"1"0"0"0,-5 0 2651 0 0,46-2 2061 0 0,3 6-2414 0 0,10-4-2687 0 0,0 0 0 0 0,0 0 0 0 0,1-1 0 0 0,-1 2 0 0 0,1-1 0 0 0,0 0 1 0 0,0 0-1 0 0,0 1 0 0 0,1-1 0 0 0,0 1 0 0 0,-1-1 0 0 0,2 1 1 0 0,-1 0-1 0 0,0-1 0 0 0,1 1 0 0 0,0 6 0 0 0,0-9-96 0 0,0 0 0 0 0,1 0-1 0 0,-1 0 1 0 0,1 1 0 0 0,-1-1-1 0 0,1 0 1 0 0,0 0 0 0 0,-1 0-1 0 0,1 0 1 0 0,0 0 0 0 0,1 0-1 0 0,-1 0 1 0 0,0 0 0 0 0,0-1-1 0 0,1 1 1 0 0,-1 0 0 0 0,1-1-1 0 0,3 3 1 0 0,-2-1 4 0 0,1-1 0 0 0,0 0-1 0 0,1 0 1 0 0,-1 0 0 0 0,0-1 0 0 0,1 1 0 0 0,-1-1-1 0 0,5 1 1 0 0,7 0 55 0 0,0-1 0 0 0,-1-1-1 0 0,1-1 1 0 0,-1 0 0 0 0,1 0 0 0 0,17-5-1 0 0,-7 1-2 0 0,33-6 25 0 0,62-19 0 0 0,56-28-87 0 0,-63 19-24 0 0,-87 31-38 0 0,111-34 5 0 0,-102 33-17 0 0,67-8-1 0 0,-86 16-65 0 0,-13 1-21 0 0,-6 2-406 0 0,-4 8 411 0 0,2-5 22 0 0,-7 4 55 0 0,-92 93 13 0 0,-69 64-267 0 0,163-157 261 0 0,-185 210-145 0 0,173-190 151 0 0,0 0 0 0 0,-23 46 0 0 0,35-58 0 0 0,1 1 0 0 0,1 0 0 0 0,1 0 0 0 0,0 1 0 0 0,2 0 0 0 0,-4 21 0 0 0,7-12 0 0 0,-3-11 0 0 0,0-5 0 0 0,3-7 0 0 0,-9 21 0 0 0,8-22 0 0 0,-1 1 0 0 0,1 0 0 0 0,-1-1 0 0 0,0 0 0 0 0,-1 1 0 0 0,1-1 0 0 0,-1 0 0 0 0,0-1 0 0 0,0 1 0 0 0,0-1 0 0 0,-5 4 0 0 0,-27 23 0 0 0,27-22-27 0 0,7-6-109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5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0 10335 0 0,'0'0'935'0'0,"1"4"-722"0"0,0 2-104 0 0,1 1 0 0 0,-1 0 0 0 0,-1 0-1 0 0,1 0 1 0 0,-1-1 0 0 0,-1 1 0 0 0,1 0-1 0 0,-1 0 1 0 0,0 0 0 0 0,-1-1 0 0 0,-3 13-1 0 0,-6 10 442 0 0,-17 36 0 0 0,23-56-439 0 0,-149 401 2124 0 0,76-181-1968 0 0,71-211-263 0 0,-49 121 79 0 0,45-117-71 0 0,0-1 0 0 0,-2-1-1 0 0,0 0 1 0 0,-20 23 0 0 0,15-20 85 0 0,14-17-49 0 0,0-1 0 0 0,0 1 0 0 0,0-1-1 0 0,-7 5 1 0 0,3 0 192 0 0,7-8-180 0 0,0 0 1584 0 0,9 0-1415 0 0,14 6-259 0 0,-21-7 19 0 0,-1-1 0 0 0,1 0 0 0 0,0 0 1 0 0,0 0-1 0 0,0 0 0 0 0,0 0 0 0 0,-1 0 0 0 0,1-1 0 0 0,0 1 1 0 0,0 0-1 0 0,0 0 0 0 0,-1-1 0 0 0,1 1 0 0 0,0 0 1 0 0,0-1-1 0 0,-1 1 0 0 0,1-1 0 0 0,0 1 0 0 0,1-2 0 0 0,0 1-29 0 0,11-9-142 0 0,-2-2 17 0 0,-6 2 147 0 0,1 0 0 0 0,-2 0 0 0 0,1-1 0 0 0,3-15 0 0 0,3-8 17 0 0,-5 19 13 0 0,41-92-41 0 0,-41 95 59 0 0,0 0-1 0 0,2 1 1 0 0,-1 0 0 0 0,1 0 0 0 0,1 1-1 0 0,14-15 1 0 0,-17 21 6 0 0,0 0-1 0 0,1 0 1 0 0,-1 0-1 0 0,1 1 1 0 0,-1 0 0 0 0,1 0-1 0 0,0 1 1 0 0,0 0 0 0 0,0 0-1 0 0,0 0 1 0 0,0 1-1 0 0,1 0 1 0 0,-1 1 0 0 0,0 0-1 0 0,1 0 1 0 0,-1 0 0 0 0,8 2-1 0 0,11 2-35 0 0,-20-1 0 0 0,1 0 0 0 0,12 3 0 0 0,-15-4 11 0 0,-1 0 0 0 0,1 0 0 0 0,-1 1-1 0 0,1 0 1 0 0,-1 0 0 0 0,0-1 0 0 0,0 2 0 0 0,0-1-1 0 0,0 0 1 0 0,-1 1 0 0 0,1-1 0 0 0,1 5 0 0 0,3 6 147 0 0,0-1 1 0 0,4 16-1 0 0,-6-16 34 0 0,-2 0 0 0 0,1 0 0 0 0,-2 1 0 0 0,0-1 0 0 0,0 1 0 0 0,-1-1 0 0 0,-1 16 0 0 0,-2-5 57 0 0,-1 0 1 0 0,-1-1 0 0 0,-8 27 0 0 0,6-17-233 0 0,-1 4-217 0 0,6-27 49 0 0,0-7-228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5:5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7055 0 0,'0'0'4786'0'0,"-1"3"-4492"0"0,-17 16 6788 0 0,17-17-6993 0 0,-55 80 309 0 0,38-56-216 0 0,3-4-100 0 0,1 0-1 0 0,2 1 1 0 0,-20 48 0 0 0,28-61-61 0 0,4-9-17 0 0,-1 0-1 0 0,1 0 1 0 0,0-1-1 0 0,-1 1 1 0 0,1 0 0 0 0,0 0-1 0 0,0 0 1 0 0,0-1 0 0 0,0 1-1 0 0,0 0 1 0 0,0 0 0 0 0,0 0-1 0 0,0-1 1 0 0,0 1-1 0 0,0 0 1 0 0,0 1 0 0 0,1 0 14 0 0,-1 1 115 0 0,1 0 29 0 0,0 2-82 0 0,0-1 0 0 0,1 1 0 0 0,-1-1 0 0 0,1 0 0 0 0,1 0 1 0 0,-1 0-1 0 0,0 0 0 0 0,1 0 0 0 0,0 0 0 0 0,0-1 0 0 0,0 1 1 0 0,0-1-1 0 0,0 0 0 0 0,1 0 0 0 0,4 3 0 0 0,6 2 71 0 0,-5-2-92 0 0,0-1 0 0 0,0 1 0 0 0,8 8 0 0 0,-12-11-5 0 0,7 1-31 0 0,-8-2 18 0 0,-3-2-37 0 0,0 1 1 0 0,-1-1-1 0 0,1 1 0 0 0,0-1 0 0 0,0 0 0 0 0,0 0 0 0 0,0 0 0 0 0,0 1 0 0 0,-1-1 0 0 0,1 0 0 0 0,0 0 0 0 0,0 0 0 0 0,0 0 0 0 0,0 0 0 0 0,0-1 0 0 0,0 1 1 0 0,-1 0-1 0 0,1 0 0 0 0,0-1 0 0 0,1 1 0 0 0,18-9 111 0 0,-15 3-98 0 0,-3 2 1 0 0,4-3 17 0 0,-1 0-1 0 0,0-1 0 0 0,0 0 0 0 0,-1 0 1 0 0,1 0-1 0 0,-2 0 0 0 0,1-1 0 0 0,-1 1 1 0 0,2-14-1 0 0,1-9 105 0 0,4-41 0 0 0,-10 70-137 0 0,1-11 9 0 0,0 6-12 0 0,0 0 0 0 0,-1 1 0 0 0,0-1 1 0 0,0 0-1 0 0,-1 0 0 0 0,0 1 0 0 0,0-1 0 0 0,0 1 1 0 0,-5-12-1 0 0,-2-9-207 0 0,8 24 78 0 0,-7-10-131 0 0,-9-7-1221 0 0,15 19 999 0 0,0-1-12 0 0,-3-4-154 0 0,-3-4-4611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0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10191 0 0,'0'0'2419'0'0,"2"3"-1700"0"0,1 1-546 0 0,5 6 526 0 0,-1-1 0 0 0,7 15 0 0 0,-10-14-444 0 0,-1 1 0 0 0,1 0 0 0 0,-2 0 0 0 0,0 1 0 0 0,0-1-1 0 0,-1 1 1 0 0,0-1 0 0 0,-2 17 0 0 0,-1 3 446 0 0,-13 57 0 0 0,12-77-550 0 0,0-1-35 0 0,1-1 0 0 0,1 1 0 0 0,-1-1-1 0 0,1 1 1 0 0,1-1 0 0 0,0 12 0 0 0,1-19 146 0 0,0 1-126 0 0,0-2-69 0 0,0 1-1 0 0,-1-1 0 0 0,1 0 1 0 0,0 0-1 0 0,0 0 1 0 0,0 0-1 0 0,0 0 1 0 0,0 0-1 0 0,0 0 0 0 0,0 0 1 0 0,0 0-1 0 0,1 0 1 0 0,-1-1-1 0 0,0 1 1 0 0,0 0-1 0 0,1-1 0 0 0,-1 1 1 0 0,1-1-1 0 0,-1 0 1 0 0,0 1-1 0 0,1-1 1 0 0,-1 0-1 0 0,1 0 0 0 0,-1 0 1 0 0,0 0-1 0 0,1 0 1 0 0,-1 0-1 0 0,1 0 0 0 0,-1 0 1 0 0,1-1-1 0 0,-1 1 1 0 0,2-1-1 0 0,3-2 24 0 0,0 1-1 0 0,0-1 0 0 0,-1-1 1 0 0,1 1-1 0 0,-1-1 1 0 0,0 0-1 0 0,0 0 0 0 0,6-6 1 0 0,-1-3-56 0 0,0-1 0 0 0,15-26 0 0 0,-16 22-25 0 0,0-1 0 0 0,-1 1 0 0 0,7-26 0 0 0,9-58-690 0 0,-19 81 391 0 0,-2-14-1062 0 0,-4 31 703 0 0,1-1 0 0 0,0 1 0 0 0,1-1 0 0 0,-1 1 0 0 0,1-1 0 0 0,0 1 0 0 0,0-1 0 0 0,0 1-1 0 0,1 0 1 0 0,2-5 0 0 0,3-3-1111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0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2303 0 0,'0'0'6650'0'0,"1"3"-5993"0"0,0 8-31 0 0,0 1-1 0 0,0-1 1 0 0,-1 0-1 0 0,0 1 1 0 0,-5 20-1 0 0,-15 59 1963 0 0,-25 53 788 0 0,44-138-3137 0 0,0 0-1 0 0,0 0 1 0 0,0 1-1 0 0,1-1 1 0 0,0 0-1 0 0,1 7 1 0 0,-1-11 831 0 0,2-4-930 0 0,3-4-78 0 0,-1 0 0 0 0,0 0 0 0 0,0 0 0 0 0,-1-1 0 0 0,1 0 1 0 0,2-8-1 0 0,10-48 101 0 0,7-24 178 0 0,-5 35-248 0 0,-18 49-93 0 0,0 1 0 0 0,1 0 0 0 0,0 0 0 0 0,-1 0 0 0 0,1 0 0 0 0,0 0 0 0 0,0 0 0 0 0,0 0 0 0 0,0 0 0 0 0,0 1 0 0 0,1-1 0 0 0,-1 0 0 0 0,1 1 0 0 0,1-2 0 0 0,1-1-12 0 0,-1 1-24 0 0,0 0 0 0 0,0 0 0 0 0,0 1 0 0 0,1-1 0 0 0,-1 1 1 0 0,1 0-1 0 0,6-2 0 0 0,1-3-105 0 0,-6 5 100 0 0,0-1 0 0 0,0 1 0 0 0,1 0 0 0 0,-1 0 1 0 0,0 0-1 0 0,1 1 0 0 0,7-1 0 0 0,7-2-13 0 0,-12 1 31 0 0,29-2-22 0 0,-31 4 46 0 0,13-1-12 0 0,-4 0-79 0 0,19-2-1131 0 0,-31 3 571 0 0,0 1-1851 0 0,9 0 986 0 0,-9 0-249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0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3223 0 0,'6'-1'14420'0'0,"-15"15"-6700"0"0,1-5-10884 0 0,3-3 3194 0 0,0-1-1 0 0,-1 0 0 0 0,1 0 1 0 0,-1 0-1 0 0,0-1 0 0 0,-7 4 1 0 0,-3 1 23 0 0,6-1-42 0 0,4-4-10 0 0,0 0-1 0 0,-1 0 0 0 0,0-1 1 0 0,0 0-1 0 0,-11 4 0 0 0,1 0 0 0 0,1 2 0 0 0,15-8 0 0 0,0-1 0 0 0,0 1 0 0 0,0 0 0 0 0,0 1 0 0 0,0-1 0 0 0,0 0 0 0 0,0 0 0 0 0,1 0 0 0 0,-2 3 0 0 0,1-3-1 0 0,1 0-1 0 0,-1 0 1 0 0,1 1 0 0 0,0-1-1 0 0,0 0 1 0 0,0 0 0 0 0,-1 1-1 0 0,1-1 1 0 0,0 0 0 0 0,0 0-1 0 0,1 3 1 0 0,0-1-11 0 0,0 0 1 0 0,0 0-1 0 0,0 0 0 0 0,1 0 0 0 0,-1 0 1 0 0,1 0-1 0 0,0 0 0 0 0,0 0 0 0 0,0-1 0 0 0,0 1 1 0 0,0-1-1 0 0,4 4 0 0 0,5 4-124 0 0,19 12 1 0 0,-11-9 7 0 0,24 18-75 0 0,-23-18 135 0 0,-1 1-1 0 0,23 23 1 0 0,-36-32 71 0 0,-1 1 1 0 0,0 0 0 0 0,0 1 0 0 0,-1-1 0 0 0,0 1 0 0 0,0 0-1 0 0,0 0 1 0 0,-1 0 0 0 0,0 0 0 0 0,0 1 0 0 0,1 8 0 0 0,-2-6 59 0 0,0 1 0 0 0,-1 0 0 0 0,0-1 1 0 0,-1 1-1 0 0,-1 15 0 0 0,0-20 9 0 0,0 1 0 0 0,0-1 0 0 0,-1 1 0 0 0,1-1 0 0 0,-1 0 0 0 0,-1 0-1 0 0,1 0 1 0 0,-1 0 0 0 0,0 0 0 0 0,-5 5 0 0 0,6-8-45 0 0,0-1 0 0 0,-1 1 0 0 0,1-1-1 0 0,-1 0 1 0 0,1 0 0 0 0,-1 0 0 0 0,0 0 0 0 0,0-1 0 0 0,0 1-1 0 0,0-1 1 0 0,0 1 0 0 0,0-1 0 0 0,0 0 0 0 0,0-1 0 0 0,-1 1-1 0 0,1 0 1 0 0,-6 0 0 0 0,-5-1 38 0 0,1 0 0 0 0,-1-1 1 0 0,-14-3-1 0 0,16 3-33 0 0,-98-19 144 0 0,68 11-119 0 0,-85-22 22 0 0,105 26-79 0 0,5-2 0 0 0,4 0-123 0 0,10 6-510 0 0,3-1 229 0 0,0 1-1 0 0,0-1 0 0 0,0 1 1 0 0,0-1-1 0 0,0 0 0 0 0,0 1 1 0 0,1-1-1 0 0,-1 1 1 0 0,0-1-1 0 0,1 1 0 0 0,-1-1 1 0 0,1 1-1 0 0,0-1 0 0 0,-1 1 1 0 0,1 0-1 0 0,0-1 1 0 0,0 1-1 0 0,2-2 0 0 0,11-8-6223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16783 0 0,'0'0'2600'0'0,"17"-2"568"0"0,-2 2-2544 0 0,2-3-328 0 0,5 6-1304 0 0,-3-3 400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471 143 5527 0 0,'0'0'498'0'0,"-2"1"-406"0"0,-4 0 7 0 0,0 0 1 0 0,0 1 0 0 0,0 0-1 0 0,-8 5 1 0 0,-5 3 2529 0 0,-18 13-1 0 0,6-3-426 0 0,-134 98-1289 0 0,136-96-853 0 0,8-5-32 0 0,0 0 0 0 0,0 1 0 0 0,2 0 0 0 0,0 2 0 0 0,-16 22 0 0 0,34-40-1 0 0,-1 1 0 0 0,1-1 0 0 0,-1 0 0 0 0,1 1 0 0 0,0 0 0 0 0,0-1-1 0 0,0 1 1 0 0,0 0 0 0 0,0-1 0 0 0,1 1 0 0 0,-1 0 0 0 0,1 0 0 0 0,0-1-1 0 0,0 1 1 0 0,0 0 0 0 0,0 0 0 0 0,0 0 0 0 0,0-1 0 0 0,2 6 0 0 0,-1-5 33 0 0,1 0 0 0 0,-1 0 0 0 0,1 0 0 0 0,0 0 0 0 0,0 0 1 0 0,0 0-1 0 0,0-1 0 0 0,0 1 0 0 0,1-1 0 0 0,-1 0 0 0 0,1 1 1 0 0,0-1-1 0 0,0 0 0 0 0,-1-1 0 0 0,1 1 0 0 0,4 1 0 0 0,9 5 270 0 0,1-1-1 0 0,0-1 1 0 0,1-1-1 0 0,34 6 1 0 0,75 0 686 0 0,-115-11-942 0 0,0 0 0 0 0,-1-1 0 0 0,1 0 0 0 0,0 0-1 0 0,-1-2 1 0 0,1 1 0 0 0,13-6 0 0 0,-20 6-33 0 0,0 0-1 0 0,-1 0 1 0 0,1 0 0 0 0,-1-1 0 0 0,0 0 0 0 0,0 0-1 0 0,0 0 1 0 0,0 0 0 0 0,0 0 0 0 0,-1-1 0 0 0,0 0-1 0 0,1 1 1 0 0,-2-1 0 0 0,1-1 0 0 0,0 1 0 0 0,-1 0-1 0 0,1-1 1 0 0,-1 1 0 0 0,2-8 0 0 0,-1 1 34 0 0,-1 0-1 0 0,0 0 1 0 0,-1 0 0 0 0,0 0 0 0 0,-2-21 0 0 0,-10-56 327 0 0,6 54-295 0 0,-32-212-962 0 0,33 227-487 0 0,0 0 0 0 0,-11-27 0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1132 11975 0 0,'0'0'3036'0'0,"1"-2"-2078"0"0,150-262 4535 0 0,-125 225-5254 0 0,176-274 1144 0 0,-163 245-1372 0 0,-3-2 1 0 0,46-127 0 0 0,-80 190-36 0 0,4-10-80 0 0,-1 1 0 0 0,-1 0 0 0 0,2-19 0 0 0,-5 32 51 0 0,-1-1 0 0 0,1 1 0 0 0,-1-1 0 0 0,0 0 0 0 0,0 1 0 0 0,-1-1 0 0 0,1 1 0 0 0,-1-1 0 0 0,0 1-1 0 0,0-1 1 0 0,0 1 0 0 0,0-1 0 0 0,0 1 0 0 0,-1 0 0 0 0,1-1 0 0 0,-1 1 0 0 0,0 0 0 0 0,0 0 0 0 0,0 0 0 0 0,-5-4 0 0 0,4 5 29 0 0,1 1 1 0 0,0-1 0 0 0,-1 1-1 0 0,1 0 1 0 0,-1 0 0 0 0,1 0-1 0 0,-1 0 1 0 0,0 0 0 0 0,1 1-1 0 0,-1-1 1 0 0,0 1 0 0 0,1 0-1 0 0,-1-1 1 0 0,0 1 0 0 0,0 1-1 0 0,1-1 1 0 0,-1 0 0 0 0,0 1-1 0 0,1-1 1 0 0,-1 1 0 0 0,0 0-1 0 0,1 0 1 0 0,-5 2 0 0 0,-2 1-17 0 0,1 0 1 0 0,0 1 0 0 0,0 0-1 0 0,1 0 1 0 0,-13 12 0 0 0,-7 11-9 0 0,1 0 1 0 0,1 2 0 0 0,2 1 0 0 0,-37 64-1 0 0,-58 147 253 0 0,89-177-177 0 0,-202 479 161 0 0,62-140-80 0 0,148-356-100 0 0,-3 0-1 0 0,-45 68 0 0 0,53-95-13 0 0,0 0-1 0 0,-1-1 0 0 0,0 0 1 0 0,-2-2-1 0 0,0 0 0 0 0,-2-1 1 0 0,-24 16-1 0 0,26-22-1059 0 0,-1-3-3776 0 0,0-3-1665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12439 0 0,'0'0'1126'0'0,"1"-1"-929"0"0,3-1 95 0 0,1-1 1 0 0,-1 1-1 0 0,0 0 0 0 0,1 1 1 0 0,-1-1-1 0 0,1 1 1 0 0,-1 0-1 0 0,1 0 0 0 0,6-1 1 0 0,49-1 4250 0 0,-42 3-3809 0 0,75-7 463 0 0,153-32-1 0 0,-133 18-813 0 0,-88 17-468 0 0,267-53-2615 0 0,-253 47 1201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34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327 103 2303 0 0,'15'-8'72'0'0,"-9"5"-41"0"0,1 0-1 0 0,-1 0 1 0 0,0-1-1 0 0,7-6 0 0 0,11-10 2251 0 0,-18 16-1344 0 0,-1 0 0 0 0,1 0 1 0 0,-1-1-1 0 0,0 0 0 0 0,-1 0 0 0 0,8-9 1 0 0,-11 12 198 0 0,-24-6 686 0 0,19 8-1686 0 0,-1 0-1 0 0,0 0 1 0 0,1 1-1 0 0,-1-1 0 0 0,0 1 1 0 0,1 0-1 0 0,-1 0 1 0 0,1 1-1 0 0,-8 2 0 0 0,-39 23 621 0 0,39-19-570 0 0,-33 21 90 0 0,1 3-1 0 0,-56 51 0 0 0,83-68-261 0 0,0 1 4 0 0,1 1 0 0 0,-21 27-1 0 0,6-6-18 0 0,30-36-79 0 0,3-3-97 0 0,13-6-42 0 0,7-5-5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713 186 9991 0 0,'0'-2'456'0'0,"2"-10"-144"0"0,0 1-1 0 0,1-1 1 0 0,1 1-1 0 0,0 0 0 0 0,0 0 1 0 0,1 1-1 0 0,0-1 0 0 0,1 1 1 0 0,0 0-1 0 0,15-17 1 0 0,24-21 4438 0 0,-45 51-4447 0 0,0 6-199 0 0,-1 0 0 0 0,0-1 0 0 0,-1 1 0 0 0,0 0 0 0 0,-4 12 0 0 0,-21 43 544 0 0,16-39-340 0 0,-27 63 471 0 0,-85 190 880 0 0,-15-9-1116 0 0,81-167-498 0 0,-114 182 54 0 0,7-47-88 0 0,147-212-72 0 0,11-15-166 0 0,0-1 1 0 0,-1 0-1 0 0,0 0 1 0 0,-16 15-1 0 0,21-23-1052 0 0,-8-3-2083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15319 0 0,'0'0'1386'0'0,"0"2"-1142"0"0,0 0-205 0 0,-1-1 1 0 0,1 1 0 0 0,0-1-1 0 0,0 1 1 0 0,0 0 0 0 0,0-1-1 0 0,0 1 1 0 0,1-1 0 0 0,-1 1-1 0 0,0 0 1 0 0,1-1 0 0 0,-1 1-1 0 0,1-1 1 0 0,0 1 0 0 0,-1-1-1 0 0,1 1 1 0 0,0-1 0 0 0,0 0-1 0 0,2 3 1 0 0,-1-2 47 0 0,1 0 0 0 0,-1 0 1 0 0,1 0-1 0 0,0 0 0 0 0,0 0 0 0 0,0-1 0 0 0,0 1 0 0 0,0-1 0 0 0,4 2 1 0 0,7 0 226 0 0,0 0 0 0 0,0 0 0 0 0,23 0 0 0 0,-36-3-305 0 0,59 3 721 0 0,0-4 0 0 0,75-9 0 0 0,120-30 860 0 0,-43 5-570 0 0,-83 19-595 0 0,173-30-1373 0 0,-272 39-1009 0 0,44-18-1 0 0,-26 4-5548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1019 1 13359 0 0,'0'0'1210'0'0,"-1"2"-996"0"0,-144 236 4795 0 0,30-46-3386 0 0,-88 171-852 0 0,65-110-790 0 0,112-206 14 0 0,-23 38-22 0 0,-95 130-1 0 0,127-194-90 0 0,-35 33-1 0 0,47-49 99 0 0,-1 0-1 0 0,0-1 1 0 0,0 1-1 0 0,0-1 0 0 0,-1 0 1 0 0,1-1-1 0 0,-1 1 1 0 0,0-1-1 0 0,0-1 0 0 0,0 1 1 0 0,-10 1-1 0 0,16-4 19 0 0,-1 0 1 0 0,1 1-1 0 0,0-1 0 0 0,-1 0 0 0 0,1 0 0 0 0,-1 0 0 0 0,1 0 1 0 0,-1-1-1 0 0,1 1 0 0 0,-1 0 0 0 0,1 0 0 0 0,-1-1 0 0 0,1 1 1 0 0,0-1-1 0 0,-1 0 0 0 0,1 1 0 0 0,0-1 0 0 0,-1 0 1 0 0,1 0-1 0 0,0 0 0 0 0,0 1 0 0 0,0-1 0 0 0,0-1 0 0 0,0 1 1 0 0,0 0-1 0 0,0 0 0 0 0,0 0 0 0 0,-1-2 0 0 0,1 1 6 0 0,1 0 0 0 0,-1-1 0 0 0,0 1 0 0 0,1 0 0 0 0,0 0 0 0 0,-1 0 0 0 0,1 0 0 0 0,0-1-1 0 0,0 1 1 0 0,0 0 0 0 0,1 0 0 0 0,-1 0 0 0 0,0 0 0 0 0,1 0 0 0 0,0-1 0 0 0,-1 1 0 0 0,1 0 0 0 0,1-3 0 0 0,13-19 20 0 0,0 0 0 0 0,2 0 1 0 0,0 1-1 0 0,2 2 1 0 0,25-25-1 0 0,-8 12-112 0 0,71-51 0 0 0,-85 70-105 0 0,1 0 0 0 0,1 2 0 0 0,0 1 0 0 0,48-17 0 0 0,-64 27 140 0 0,0 0 0 0 0,0 0-1 0 0,0 0 1 0 0,0 1 0 0 0,1 1 0 0 0,13-1 0 0 0,-19 2 66 0 0,0-1 0 0 0,0 0 0 0 0,0 1 0 0 0,0 0 1 0 0,0-1-1 0 0,0 1 0 0 0,0 0 0 0 0,-1 1 0 0 0,1-1 0 0 0,0 0 0 0 0,-1 1 1 0 0,1 0-1 0 0,-1 0 0 0 0,1-1 0 0 0,-1 1 0 0 0,0 0 0 0 0,0 1 1 0 0,0-1-1 0 0,0 0 0 0 0,0 1 0 0 0,2 3 0 0 0,0 2 60 0 0,-1 0 0 0 0,0 0-1 0 0,0 0 1 0 0,0 0 0 0 0,-1 1-1 0 0,0-1 1 0 0,-1 1 0 0 0,0-1-1 0 0,0 1 1 0 0,-1 0 0 0 0,-1 11-1 0 0,-2 8 112 0 0,-2 1-1 0 0,-8 29 1 0 0,-2 11-41 0 0,14-63-157 0 0,0 1 1 0 0,1-1 0 0 0,0 0-1 0 0,0 0 1 0 0,1 7 0 0 0,0-11-22 0 0,0-1 1 0 0,-1 0 0 0 0,1 0 0 0 0,0 1 0 0 0,0-1 0 0 0,0 0 0 0 0,1 0 0 0 0,-1 0 0 0 0,0 0 0 0 0,0 0 0 0 0,0 0 0 0 0,1-1 0 0 0,-1 1 0 0 0,0 0 0 0 0,1-1-1 0 0,-1 1 1 0 0,1 0 0 0 0,-1-1 0 0 0,4 1 0 0 0,13 1-1311 0 0,4-6-410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0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75 13359 0 0,'0'0'1027'0'0,"2"1"-670"0"0,8 5 250 0 0,1-1-1 0 0,0 0 0 0 0,0 0 1 0 0,0-1-1 0 0,1-1 0 0 0,-1 0 1 0 0,1-1-1 0 0,0 0 0 0 0,-1 0 1 0 0,1-1-1 0 0,16-1 0 0 0,7-2 102 0 0,-1-1-1 0 0,58-12 1 0 0,-61 9-560 0 0,0-2 1 0 0,52-20-1 0 0,-65 20-105 0 0,-9 5-80 0 0,-1-1-1 0 0,0 1 0 0 0,0-2 0 0 0,0 1 0 0 0,0-1 1 0 0,9-8-1 0 0,-16 12-208 0 0,-2 0-60 0 0,-3 0 223 0 0,1 0 1 0 0,-1 0-1 0 0,0 1 0 0 0,1-1 1 0 0,-1 1-1 0 0,0 0 1 0 0,1 0-1 0 0,-1 0 0 0 0,0 1 1 0 0,-5 0-1 0 0,-40 13-496 0 0,13 0 387 0 0,1 1 0 0 0,1 2 0 0 0,1 1 0 0 0,-37 27 1 0 0,12-3 540 0 0,-69 66 0 0 0,39-21 248 0 0,74-71-483 0 0,0 0 1 0 0,2 1-1 0 0,-21 34 0 0 0,30-46-83 0 0,1 1 0 0 0,-1 0 0 0 0,1 0 1 0 0,0 0-1 0 0,0 0 0 0 0,1 0 0 0 0,-1 9 0 0 0,1-12-22 0 0,1-1-1 0 0,0 1 1 0 0,1-1 0 0 0,-1 0 0 0 0,0 1-1 0 0,0-1 1 0 0,1 0 0 0 0,0 0 0 0 0,-1 1-1 0 0,1-1 1 0 0,0 0 0 0 0,0 0 0 0 0,0 0-1 0 0,0 0 1 0 0,1 0 0 0 0,-1 0 0 0 0,0 0-1 0 0,1 0 1 0 0,0-1 0 0 0,-1 1 0 0 0,1 0-1 0 0,0-1 1 0 0,2 2 0 0 0,1 0-4 0 0,1 0 0 0 0,-1-1 0 0 0,1 1 0 0 0,0-1 0 0 0,-1-1-1 0 0,1 1 1 0 0,0-1 0 0 0,0 0 0 0 0,0 0 0 0 0,0-1 0 0 0,1 1 0 0 0,6-2 0 0 0,12-1-97 0 0,40-9-1 0 0,-44 7-88 0 0,97-21-1394 0 0,-39 3-4008 0 0,-10 1-1360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0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2068 35 10135 0 0,'6'-4'52'0'0,"-2"1"95"0"0,-1 1 1 0 0,0-1-1 0 0,0 1 0 0 0,0-1 0 0 0,0 0 1 0 0,0 0-1 0 0,4-8 7448 0 0,-15 13-7325 0 0,0 1 0 0 0,1 0 0 0 0,-1 0 1 0 0,-10 7-1 0 0,-7 3-88 0 0,-44 19-3 0 0,0-3-1 0 0,-117 33 1 0 0,74-39-119 0 0,-1-4 1 0 0,-166 6-1 0 0,198-26-264 0 0,-159-20 0 0 0,208 16-118 0 0,-53-15-1 0 0,72 16 229 0 0,0 0 0 0 0,0-2 1 0 0,0 1-1 0 0,1-2 0 0 0,0 1 1 0 0,-16-13-1 0 0,27 16 41 0 0,1 2 52 0 0,0 0 1 0 0,0 0-1 0 0,1 0 1 0 0,-1 0-1 0 0,1 0 1 0 0,-1 0 0 0 0,1 0-1 0 0,-1 0 1 0 0,1 0-1 0 0,0 0 1 0 0,-1 1 0 0 0,1-1-1 0 0,0 0 1 0 0,0 0-1 0 0,-1 1 1 0 0,1-1 0 0 0,0 1-1 0 0,0-1 1 0 0,0 0-1 0 0,0 1 1 0 0,0 0-1 0 0,0-1 1 0 0,0 1 0 0 0,0 0-1 0 0,0-1 1 0 0,0 1-1 0 0,0 0 1 0 0,0 0 0 0 0,2 0-1 0 0,-1-1 0 0 0,5 1 22 0 0,-1 0 1 0 0,1 0-1 0 0,0 0 0 0 0,0 0 0 0 0,-1 1 0 0 0,1 0 0 0 0,0 1 1 0 0,-1 0-1 0 0,1 0 0 0 0,-1 0 0 0 0,1 0 0 0 0,-1 1 0 0 0,0 0 1 0 0,0 1-1 0 0,0-1 0 0 0,-1 1 0 0 0,1 0 0 0 0,7 9 0 0 0,-8-8-17 0 0,0 0-1 0 0,0 0 0 0 0,-1 0 0 0 0,0 1 1 0 0,0 0-1 0 0,0 0 0 0 0,-1 0 0 0 0,0 0 1 0 0,0 1-1 0 0,-1-1 0 0 0,1 1 0 0 0,-1 0 1 0 0,-1-1-1 0 0,0 1 0 0 0,1 0 0 0 0,-2 0 1 0 0,1 0-1 0 0,-1 9 0 0 0,-3 5 12 0 0,-1 0-1 0 0,-1 0 1 0 0,-1-1-1 0 0,0 1 1 0 0,-2-1 0 0 0,0-1-1 0 0,-1 0 1 0 0,-18 28-1 0 0,-14 13 86 0 0,-53 62 0 0 0,93-121-100 0 0,-248 272 131 0 0,-19-17-26 0 0,254-242-98 0 0,-20 16 1 0 0,14-13 35 0 0,1 1 1 0 0,-28 34-1 0 0,62-52 21 0 0,11-7 10 0 0,-1-1 0 0 0,0-1 0 0 0,0-1-1 0 0,31-17 1 0 0,47-20 213 0 0,274-54 2359 0 0,-210 62-1667 0 0,-134 31-894 0 0,82-18-179 0 0,-113 25-106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0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33 108 2303 0 0,'-8'-4'203'0'0,"-16"-9"15365"0"0,26 14-14991 0 0,11 5-240 0 0,0-1-1 0 0,0-1 1 0 0,1 0-1 0 0,0 0 1 0 0,-1-1-1 0 0,1-1 1 0 0,0-1-1 0 0,1 0 1 0 0,-1 0-1 0 0,19-3 1 0 0,15-4 522 0 0,80-19 0 0 0,-58 9-427 0 0,108-29-645 0 0,-104 21-8448 0 0,-58 19 1911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0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348 113 1839 0 0,'-1'2'134'0'0,"-1"18"4505"0"0,0 0 0 0 0,1 34 0 0 0,2-44-3066 0 0,0 1 1 0 0,5 15 0 0 0,-4-19-1423 0 0,0 1-1 0 0,1-1 0 0 0,0 0 1 0 0,5 8-1 0 0,1 1-24 0 0,2-1 1 0 0,0 0-1 0 0,0 0 0 0 0,2-1 0 0 0,-1-1 1 0 0,2 0-1 0 0,0-1 0 0 0,0-1 0 0 0,1 0 1 0 0,0-1-1 0 0,1 0 0 0 0,0-1 0 0 0,1-1 1 0 0,0-1-1 0 0,0 0 0 0 0,1-1 0 0 0,0-1 1 0 0,-1-1-1 0 0,2 0 0 0 0,-1-1 0 0 0,25 0 0 0 0,-13-3-1334 0 0,-1-2-1 0 0,33-6 0 0 0,-21-1-6298 0 0</inkml:trace>
  <inkml:trace contextRef="#ctx0" brushRef="#br0" timeOffset="1">1066 1 13359 0 0,'0'0'1210'0'0,"-2"0"-996"0"0,0 0 82 0 0,-1 0-1 0 0,1 1 0 0 0,-1-1 1 0 0,0 1-1 0 0,1 0 0 0 0,0 0 1 0 0,-1 0-1 0 0,1 0 0 0 0,-1 0 1 0 0,1 0-1 0 0,0 1 1 0 0,0-1-1 0 0,0 1 0 0 0,0 0 1 0 0,-3 2-1 0 0,-4 6 324 0 0,-15 20 0 0 0,15-17-672 0 0,-93 123 1078 0 0,61-86-704 0 0,-91 102 270 0 0,-130 74-344 0 0,-18-22-760 0 0,243-179 362 0 0,5-3-164 0 0,1 0 1 0 0,-32 31-1 0 0,61-51-824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0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1 15199 0 0,'-2'2'1172'0'0,"-16"25"-623"0"0,-1-1-1 0 0,-1-1 1 0 0,-35 33-1 0 0,9-10 664 0 0,-260 318 1970 0 0,33-32-2570 0 0,226-266-1239 0 0,45-66-610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0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1 358 11951 0 0,'27'-29'387'0'0,"2"0"-1"0"0,1 3 1 0 0,65-46-1 0 0,-39 37 185 0 0,97-45 0 0 0,-107 59-478 0 0,75-22-1 0 0,-98 37 293 0 0,0 1 0 0 0,0 0 1 0 0,1 2-1 0 0,-1 1 0 0 0,37 1 0 0 0,-51 1-169 0 0,0 1 0 0 0,0 0 0 0 0,0 1 0 0 0,-1 0 0 0 0,1 0 0 0 0,0 1 0 0 0,-1 0 0 0 0,11 5 0 0 0,-16-6-136 0 0,0 0 0 0 0,1 1 0 0 0,-1-1 0 0 0,0 0 0 0 0,0 1 0 0 0,0 0 0 0 0,0 0 0 0 0,-1 0-1 0 0,1 0 1 0 0,-1 0 0 0 0,0 0 0 0 0,0 1 0 0 0,0-1 0 0 0,0 1 0 0 0,0-1 0 0 0,-1 1 0 0 0,0 0 0 0 0,1-1 0 0 0,-1 1 0 0 0,0 8 0 0 0,0-2 21 0 0,-2 1 0 0 0,1 0 0 0 0,-1 0 0 0 0,-1 0 0 0 0,0-1 0 0 0,0 1 0 0 0,-1-1 0 0 0,-1 0 1 0 0,0 1-1 0 0,0-1 0 0 0,-1-1 0 0 0,-9 16 0 0 0,-5 5 239 0 0,-2-2 1 0 0,-37 41 0 0 0,-11 3 183 0 0,-91 72 1 0 0,113-108-687 0 0,-93 52 1 0 0,96-62-1093 0 0,42-25-97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0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15807 0 0,'0'0'2070'0'0,"-2"2"-1692"0"0,-73 82 1615 0 0,-7 8-738 0 0,70-77-1124 0 0,1 1 0 0 0,1 1 0 0 0,0-1 0 0 0,-10 25 0 0 0,17-33-90 0 0,0-1 0 0 0,1 1 1 0 0,0 0-1 0 0,1 0 0 0 0,0 0 1 0 0,-1 10-1 0 0,3-16-26 0 0,0 0-1 0 0,-1 0 1 0 0,1 0-1 0 0,0 0 1 0 0,0 0-1 0 0,0 0 1 0 0,0 0 0 0 0,0 0-1 0 0,0-1 1 0 0,0 1-1 0 0,1 0 1 0 0,1 1-1 0 0,0 0 21 0 0,1 1-3 0 0,-1 0-1 0 0,1-1 1 0 0,0 0-1 0 0,0 0 1 0 0,0 0 0 0 0,0-1-1 0 0,1 1 1 0 0,-1-1-1 0 0,1 0 1 0 0,0 0 0 0 0,-1-1-1 0 0,1 1 1 0 0,0-1-1 0 0,0 0 1 0 0,0 0-1 0 0,0-1 1 0 0,0 1 0 0 0,0-1-1 0 0,0 0 1 0 0,0-1-1 0 0,0 1 1 0 0,0-1 0 0 0,0 0-1 0 0,0 0 1 0 0,0-1-1 0 0,-1 1 1 0 0,1-1-1 0 0,0 0 1 0 0,-1 0 0 0 0,1-1-1 0 0,7-5 1 0 0,-1-2 36 0 0,-1 0 0 0 0,0 0 0 0 0,0-1 0 0 0,-1-1 0 0 0,-1 1 0 0 0,0-1 0 0 0,0-1 0 0 0,-1 0 0 0 0,-1 0 0 0 0,8-23 0 0 0,-10 26-93 0 0,-1 0-1 0 0,-1-1 1 0 0,0 1-1 0 0,0-1 0 0 0,-1 1 1 0 0,-1-1-1 0 0,0 0 0 0 0,0 0 1 0 0,-1 1-1 0 0,0-1 1 0 0,-1 1-1 0 0,0-1 0 0 0,-1 1 1 0 0,0 0-1 0 0,-5-12 0 0 0,7 19-100 0 0,0 0 0 0 0,-1 1-1 0 0,1-1 1 0 0,-1 0-1 0 0,0 1 1 0 0,1-1 0 0 0,-1 1-1 0 0,0 0 1 0 0,-1 0-1 0 0,1-1 1 0 0,0 1 0 0 0,-1 1-1 0 0,1-1 1 0 0,-1 0-1 0 0,1 1 1 0 0,-1-1 0 0 0,0 1-1 0 0,0 0 1 0 0,1-1-1 0 0,-1 1 1 0 0,0 1-1 0 0,0-1 1 0 0,0 0 0 0 0,0 1-1 0 0,-5-1 1 0 0,-3 6-596 0 0,5-2-1334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3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2759 0 0,'0'0'272'0'0,"9"-7"-272"0"0,0 2 0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0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30 268 4143 0 0,'0'0'319'0'0,"0"2"-210"0"0,-6 18 1278 0 0,-10 12 8940 0 0,8-17-2412 0 0,11-17-7684 0 0,207-131 330 0 0,-71 48-887 0 0,-115 70 211 0 0,7-6-127 0 0,2 1 0 0 0,64-28-1 0 0,-91 45 238 0 0,1 1-1 0 0,0 0 0 0 0,-1 0 0 0 0,1 1 0 0 0,11-1 0 0 0,-17 2 26 0 0,1 0-1 0 0,0 0 1 0 0,-1 0 0 0 0,1 0-1 0 0,-1 0 1 0 0,1 0 0 0 0,0 0-1 0 0,-1 1 1 0 0,1-1 0 0 0,-1 1-1 0 0,1-1 1 0 0,-1 1 0 0 0,1 0-1 0 0,-1 0 1 0 0,1 0 0 0 0,-1-1-1 0 0,0 1 1 0 0,1 0 0 0 0,-1 1-1 0 0,0-1 1 0 0,0 0 0 0 0,0 0-1 0 0,0 0 1 0 0,0 1 0 0 0,0-1-1 0 0,0 0 1 0 0,0 1 0 0 0,1 2-1 0 0,-1 2 24 0 0,1 1-1 0 0,-1-1 1 0 0,-1 0-1 0 0,1 1 1 0 0,-1-1 0 0 0,0 1-1 0 0,0-1 1 0 0,-1 1-1 0 0,0-1 1 0 0,0 0-1 0 0,-3 8 1 0 0,-3 12 130 0 0,-15 31 0 0 0,21-54-158 0 0,-19 42 133 0 0,-16 40-26 0 0,33-75-135 0 0,0 0 0 0 0,1 0 0 0 0,0 0 0 0 0,0 0 1 0 0,1 1-1 0 0,1 18 0 0 0,0-26-88 0 0,0 0 0 0 0,1 0 1 0 0,-1-1-1 0 0,1 1 0 0 0,0 0 0 0 0,0 0 0 0 0,0 0 1 0 0,0-1-1 0 0,0 1 0 0 0,1-1 0 0 0,-1 1 0 0 0,3 2 0 0 0,-2-2-393 0 0,0-1-1 0 0,0 0 0 0 0,0 0 0 0 0,1-1 0 0 0,-1 1 0 0 0,0 0 1 0 0,5 2-1 0 0,4 0-6952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0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58 120 2759 0 0,'2'0'3159'0'0,"16"9"5027"0"0,-3 1-4369 0 0,-10-7-3523 0 0,0 0 0 0 0,0 0 0 0 0,0 0 0 0 0,1-1 0 0 0,-1 1 0 0 0,0-1 0 0 0,1-1 0 0 0,7 2 0 0 0,14 0 209 0 0,1-1-1 0 0,0-2 0 0 0,-1 0 1 0 0,49-9-1 0 0,-49 4-389 0 0,0-2 0 0 0,-1-1 0 0 0,0 0 0 0 0,29-16 0 0 0,-43 19-142 0 0,0-1 0 0 0,-1-1 0 0 0,12-8-1 0 0,-20 13 4 0 0,0 0 0 0 0,0-1 0 0 0,0 1 0 0 0,-1-1 0 0 0,1 0 0 0 0,-1 1 0 0 0,1-1 0 0 0,-1 0 0 0 0,0 0 0 0 0,0-1 0 0 0,-1 1 0 0 0,1 0 0 0 0,-1-1 0 0 0,0 1 0 0 0,2-4 0 0 0,-3 4-106 0 0,-5-5-337 0 0,3 6 434 0 0,1 1 0 0 0,-1 0-1 0 0,0 0 1 0 0,1 0 0 0 0,-1 0 0 0 0,0 0 0 0 0,1 1 0 0 0,-1-1-1 0 0,0 0 1 0 0,0 1 0 0 0,0-1 0 0 0,0 1 0 0 0,0 0 0 0 0,0-1-1 0 0,0 1 1 0 0,1 0 0 0 0,-1 0 0 0 0,0 1 0 0 0,0-1 0 0 0,0 0 0 0 0,0 0-1 0 0,-2 2 1 0 0,-7 0-145 0 0,0 2 0 0 0,-16 6 0 0 0,22-8 122 0 0,-84 40 299 0 0,-113 72 0 0 0,198-111-235 0 0,-21 12 111 0 0,1 1 0 0 0,1 0-1 0 0,-25 25 1 0 0,41-35-100 0 0,0 1-1 0 0,1 0 1 0 0,0 0-1 0 0,0 0 1 0 0,1 1-1 0 0,0 0 1 0 0,0 0 0 0 0,1 0-1 0 0,0 1 1 0 0,0-1-1 0 0,1 1 1 0 0,0 0-1 0 0,-2 15 1 0 0,4-21-89 0 0,1 0 0 0 0,0 0 0 0 0,0 0-1 0 0,1 0 1 0 0,-1 0 0 0 0,0 0 0 0 0,1 0 0 0 0,0 0 0 0 0,0 0 0 0 0,0 0 0 0 0,0 0 0 0 0,3 5 0 0 0,-3-6-695 0 0,1 0 0 0 0,0 0 1 0 0,-1 1-1 0 0,1-1 0 0 0,0 0 1 0 0,0 0-1 0 0,0-1 0 0 0,5 4 1 0 0,5 2-5472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0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1 438 8751 0 0,'2'-1'399'0'0,"20"-16"183"0"0,36-35 1 0 0,-43 37 819 0 0,39-45 4296 0 0,-17 17-3608 0 0,10-11-1682 0 0,-18 21 420 0 0,57-53 1 0 0,-75 77-729 0 0,0 0 1 0 0,1 1-1 0 0,0 0 1 0 0,1 1-1 0 0,0 0 1 0 0,0 1 0 0 0,0 1-1 0 0,1 0 1 0 0,19-5-1 0 0,-30 10-96 0 0,0-1-1 0 0,-1 0 0 0 0,1 1 1 0 0,0 0-1 0 0,-1 0 0 0 0,1 0 1 0 0,0 0-1 0 0,0 0 1 0 0,-1 0-1 0 0,1 1 0 0 0,0-1 1 0 0,-1 1-1 0 0,1 0 1 0 0,-1 0-1 0 0,1 0 0 0 0,-1 0 1 0 0,1 0-1 0 0,-1 0 1 0 0,0 1-1 0 0,1-1 0 0 0,-1 1 1 0 0,0 0-1 0 0,0 0 0 0 0,0-1 1 0 0,0 1-1 0 0,0 0 1 0 0,-1 1-1 0 0,1-1 0 0 0,-1 0 1 0 0,1 0-1 0 0,-1 1 1 0 0,0-1-1 0 0,0 1 0 0 0,0-1 1 0 0,1 5-1 0 0,0 1 11 0 0,0 0 0 0 0,-1 0 0 0 0,0 0-1 0 0,0 0 1 0 0,-1 0 0 0 0,0 0 0 0 0,0 1 0 0 0,-1-1 0 0 0,0 0-1 0 0,-1 0 1 0 0,-2 8 0 0 0,-28 75 1278 0 0,-73 145 0 0 0,94-214-1332 0 0,11-20-167 0 0,3-1-320 0 0,1 0 275 0 0,-1-1-1 0 0,1 0 1 0 0,-1 1-1 0 0,1-1 1 0 0,0-1-1 0 0,-1 1 1 0 0,1 0 0 0 0,-1-1-1 0 0,1 0 1 0 0,0 0-1 0 0,-1 0 1 0 0,5-2-1 0 0,20-9-1371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0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1186 1 8287 0 0,'0'0'756'0'0,"-2"1"-162"0"0,-11 13 4792 0 0,-14 19 0 0 0,-26 46-2271 0 0,9-14-2712 0 0,-214 336 356 0 0,27 16 187 0 0,134-240-811 0 0,79-145-1002 0 0,-43 55 1 0 0,38-60-533 0 0,-1-1 1 0 0,-1-1 0 0 0,-1-1-1 0 0,-30 21 1 0 0,45-38-5949 0 0</inkml:trace>
  <inkml:trace contextRef="#ctx0" brushRef="#br0" timeOffset="1">1 922 6911 0 0,'-1'-12'12958'0'0,"10"8"-10385"0"0,4-2-1824 0 0,24 0-250 0 0,1 1 0 0 0,56 0-1 0 0,-52 4-322 0 0,184-21 158 0 0,-48 3-543 0 0,-23 11-1931 0 0,-115 7 99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04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221 411 7831 0 0,'-1'2'603'0'0,"-1"4"-448"0"0,0 2 213 0 0,-1 0 0 0 0,0 0-1 0 0,-1-1 1 0 0,-5 10-1 0 0,-34 52 7369 0 0,32-50-6403 0 0,1 1 0 0 0,0 0 0 0 0,-9 31 0 0 0,8-14-804 0 0,-3-1-1 0 0,-23 46 0 0 0,33-76-966 0 0,1 0-1 0 0,-1 0 0 0 0,-1-1 0 0 0,1 1 0 0 0,-6 4 0 0 0,-1 1-985 0 0</inkml:trace>
  <inkml:trace contextRef="#ctx0" brushRef="#br0" timeOffset="1">769 1 2759 0 0,'0'0'120'0'0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0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35 4143 0 0,'2'-2'319'0'0,"0"2"-252"0"0,1-1-72 0 0,13-21 13050 0 0,-17 21-12876 0 0,1 1 0 0 0,-1-1 0 0 0,1 1 0 0 0,-1-1 0 0 0,1 1 1 0 0,-1-1-1 0 0,0 1 0 0 0,1 0 0 0 0,-1-1 0 0 0,0 1 0 0 0,1 0 1 0 0,-1-1-1 0 0,0 1 0 0 0,-1 0 0 0 0,-2-1-231 0 0,0 0-1 0 0,0 0 1 0 0,0 1-1 0 0,0 0 1 0 0,-6 0-1 0 0,-9 2 249 0 0,0 2 0 0 0,0 0 0 0 0,-24 9 0 0 0,-53 26 330 0 0,59-21-325 0 0,0 1 0 0 0,1 1-1 0 0,1 2 1 0 0,-39 33-1 0 0,69-51-139 0 0,0 1-1 0 0,0-1 0 0 0,0 1 1 0 0,0 1-1 0 0,1-1 0 0 0,0 1 0 0 0,0-1 1 0 0,1 1-1 0 0,-5 10 0 0 0,7-13-25 0 0,0-1-1 0 0,0 1 1 0 0,1-1 0 0 0,-1 1-1 0 0,1-1 1 0 0,-1 1 0 0 0,1 0-1 0 0,0-1 1 0 0,0 1-1 0 0,0 0 1 0 0,1-1 0 0 0,-1 1-1 0 0,1-1 1 0 0,-1 1-1 0 0,1 0 1 0 0,0-1 0 0 0,0 1-1 0 0,0-1 1 0 0,0 0 0 0 0,0 1-1 0 0,1-1 1 0 0,-1 0-1 0 0,1 0 1 0 0,-1 0 0 0 0,1 0-1 0 0,0 0 1 0 0,2 2-1 0 0,2 1 4 0 0,0-1-1 0 0,1 0 1 0 0,-1 0-1 0 0,1 0 1 0 0,-1-1-1 0 0,1 0 0 0 0,0 0 1 0 0,12 2-1 0 0,-1-1-7 0 0,0 0 0 0 0,24 1 0 0 0,-28-4-5 0 0,0 0 0 0 0,0-1 0 0 0,-1 0 1 0 0,1-2-1 0 0,0 1 0 0 0,0-2 0 0 0,-1 1 0 0 0,23-9 0 0 0,-26 6-8 0 0,-78 48-1866 0 0,66-42 1534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0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20 13823 0 0,'0'0'1062'0'0,"2"-1"-693"0"0,8-7-721 0 0,4-2 7872 0 0,-3 15-6014 0 0,-10-4-1454 0 0,0 1 0 0 0,1-1 0 0 0,-1 1-1 0 0,0-1 1 0 0,0 1 0 0 0,0 0 0 0 0,0-1-1 0 0,0 1 1 0 0,-1 0 0 0 0,1 0 0 0 0,0-1-1 0 0,-1 1 1 0 0,0 0 0 0 0,1 0 0 0 0,-1 0-1 0 0,0 0 1 0 0,0 0 0 0 0,0 0 0 0 0,0-1-1 0 0,0 1 1 0 0,-1 3 0 0 0,0 3 34 0 0,-1 1 1 0 0,0 0-1 0 0,-4 10 0 0 0,-17 40 395 0 0,-50 87 0 0 0,45-92-248 0 0,-236 479 964 0 0,246-491-1158 0 0,-17 59-1 0 0,28-78-106 0 0,2 0 1 0 0,0 1-1 0 0,2-1 1 0 0,-1 31-1 0 0,4-52-125 0 0,-1 7-1727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4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1402 7919 0 0,'0'0'7848'0'0,"1"0"-7512"0"0,1 1-277 0 0,0-1-1 0 0,1 1 1 0 0,-1-1-1 0 0,0 0 0 0 0,0 0 1 0 0,0 0-1 0 0,0 0 1 0 0,0 0-1 0 0,0-1 1 0 0,0 1-1 0 0,0-1 0 0 0,0 1 1 0 0,0-1-1 0 0,0 0 1 0 0,0 0-1 0 0,0 0 1 0 0,0 0-1 0 0,3-2 0 0 0,6-4 214 0 0,18-18 0 0 0,-19 17-175 0 0,50-48 297 0 0,57-68 0 0 0,10-11-109 0 0,-82 92-192 0 0,205-209 366 0 0,65-88-139 0 0,-284 303-303 0 0,-20 24-2 0 0,0 1-1 0 0,0 0 0 0 0,14-11 1 0 0,-24 37 38 0 0,-3 0-53 0 0,-1 0 0 0 0,0 0 0 0 0,-1 0 0 0 0,-10 25 0 0 0,-5 13 0 0 0,-94 247 34 0 0,6-25-4 0 0,45-54 178 0 0,60-211-196 0 0,1-5 36 0 0,-2 3-25 0 0,2-5 496 0 0,19-17-39 0 0,-5-1-421 0 0,0 0 1 0 0,0-1-1 0 0,-2 0 1 0 0,12-24-1 0 0,18-27-38 0 0,225-272 52 0 0,-178 231-82 0 0,108-102 9 0 0,-67 77 0 0 0,175-161 0 0 0,-299 292-162 0 0,-3 5 69 0 0,-5 15 53 0 0,-14 21 63 0 0,-154 248-24 0 0,51-91 14 0 0,-103 199 289 0 0,88-112-128 0 0,133-276-176 0 0,-9 17-119 0 0,2 1-1 0 0,0 0 1 0 0,-7 36-1 0 0,12-47-165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4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135 212 11519 0 0,'0'0'887'0'0,"-1"2"-583"0"0,-6 31 172 0 0,2-6 3137 0 0,5-26-3565 0 0,0 0 0 0 0,1-1 0 0 0,-1 1 0 0 0,0 0 0 0 0,1-1 0 0 0,-1 1 0 0 0,0 0 0 0 0,1-1-1 0 0,-1 1 1 0 0,1-1 0 0 0,-1 1 0 0 0,1-1 0 0 0,-1 1 0 0 0,1-1 0 0 0,-1 1 0 0 0,1-1 0 0 0,-1 1 0 0 0,1-1-1 0 0,0 0 1 0 0,-1 1 0 0 0,1-1 0 0 0,0 0 0 0 0,-1 1 0 0 0,1-1 0 0 0,0 0 0 0 0,0 0 0 0 0,-1 0 0 0 0,1 0 0 0 0,1 0-1 0 0,22 4 628 0 0,-13-4-501 0 0,1-1-1 0 0,-1 0 0 0 0,1-1 1 0 0,-1 0-1 0 0,0-1 0 0 0,0 0 1 0 0,0-1-1 0 0,20-10 0 0 0,84-45 175 0 0,-92 45-344 0 0,0-1 0 0 0,35-30 0 0 0,-35 26-62 0 0,-15 12-112 0 0,1 0 1 0 0,-1 0-1 0 0,0-1 0 0 0,-1 0 0 0 0,0 0 1 0 0,0-1-1 0 0,6-11 0 0 0,-12 19 152 0 0,-1 0 0 0 0,1 1 0 0 0,-1-1 0 0 0,0 0 0 0 0,0 0 0 0 0,1 1 0 0 0,-1-1 0 0 0,0 0 0 0 0,0 0 0 0 0,0 0 0 0 0,0 0 0 0 0,0 1 0 0 0,0-1 0 0 0,0 0 0 0 0,0 0 0 0 0,0 0 0 0 0,0 1 0 0 0,0-1 0 0 0,-1 0 0 0 0,1 0 0 0 0,0 0 0 0 0,0 1 0 0 0,-1-1 0 0 0,1 0 0 0 0,-1 0 0 0 0,1 1 0 0 0,-1-1 0 0 0,1 0 0 0 0,-1 1 0 0 0,1-1 0 0 0,-1 1 0 0 0,1-1 0 0 0,-1 1 0 0 0,0-1 0 0 0,1 1 0 0 0,-1-1 0 0 0,0 1 0 0 0,-1-1 0 0 0,-1 0 4 0 0,1 0-1 0 0,0 0 1 0 0,-1 0 0 0 0,1 0 0 0 0,-1 1 0 0 0,0-1-1 0 0,1 1 1 0 0,-1 0 0 0 0,0 0 0 0 0,-2 0 0 0 0,-8 2 5 0 0,0 1 1 0 0,0 1-1 0 0,0 0 1 0 0,1 0-1 0 0,0 1 1 0 0,-22 13-1 0 0,-65 48-6 0 0,82-54 31 0 0,-34 26 221 0 0,-57 54 1 0 0,83-67-25 0 0,0 1 0 0 0,2 2 0 0 0,-34 50 0 0 0,52-70-129 0 0,0 1 1 0 0,0 0-1 0 0,1 0 1 0 0,0 0 0 0 0,0 0-1 0 0,1 1 1 0 0,-3 17-1 0 0,5-22-68 0 0,1-1 1 0 0,0 0-1 0 0,0 1 0 0 0,0-1 0 0 0,0 1 0 0 0,1-1 0 0 0,0 0 0 0 0,0 1 0 0 0,0-1 0 0 0,0 0 0 0 0,1 0 0 0 0,-1 1 1 0 0,1-1-1 0 0,0-1 0 0 0,1 1 0 0 0,-1 0 0 0 0,0 0 0 0 0,1-1 0 0 0,6 7 0 0 0,-4-6-60 0 0,1 1 1 0 0,-1-1-1 0 0,1 0 0 0 0,0 0 0 0 0,1-1 1 0 0,-1 0-1 0 0,0 0 0 0 0,1 0 0 0 0,0-1 1 0 0,0 0-1 0 0,12 2 0 0 0,-6-2-1029 0 0,1 0 0 0 0,0-1 0 0 0,0-1 0 0 0,-1 0 1 0 0,17-3-1 0 0,-6-1-4261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0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3 415 3679 0 0,'0'2'6643'0'0,"-1"3"-6113"0"0,-1 8 5625 0 0,6-10-3580 0 0,4-6-2499 0 0,11-9 153 0 0,0 0-1 0 0,17-16 1 0 0,-4 3-70 0 0,36-27-159 0 0,66-47 0 0 0,-111 85 0 0 0,0 0 0 0 0,0 2 0 0 0,1 1 0 0 0,31-11 0 0 0,-53 22 17 0 0,0-1 0 0 0,0 0 0 0 0,0 1 0 0 0,0 0 0 0 0,0-1 0 0 0,0 1 0 0 0,0 0 0 0 0,0 0 0 0 0,0 0 0 0 0,0 0 0 0 0,1 0 0 0 0,-1 1-1 0 0,0-1 1 0 0,0 1 0 0 0,-1-1 0 0 0,1 1 0 0 0,0 0 0 0 0,4 1 0 0 0,-5 0 3 0 0,1-1 0 0 0,-1 0 0 0 0,0 1 0 0 0,1-1 0 0 0,-1 1 0 0 0,0 0-1 0 0,0-1 1 0 0,0 1 0 0 0,0 0 0 0 0,0 0 0 0 0,0 0 0 0 0,0 0 0 0 0,-1 0 0 0 0,1-1 0 0 0,-1 1 0 0 0,1 0-1 0 0,-1 0 1 0 0,0 0 0 0 0,0 3 0 0 0,0 12 62 0 0,-1-1 0 0 0,-1 1 1 0 0,0-1-1 0 0,-1 0 0 0 0,-1 0 0 0 0,0 0 0 0 0,-1 0 0 0 0,-1-1 0 0 0,-12 23 0 0 0,6-20-60 0 0,11-16 68 0 0,2-16-322 0 0,0 4 115 0 0,1 1 0 0 0,0-1-1 0 0,1 1 1 0 0,0-1-1 0 0,0 1 1 0 0,1 0-1 0 0,1 0 1 0 0,-1 1-1 0 0,1-1 1 0 0,1 1-1 0 0,-1 0 1 0 0,10-9-1 0 0,8-8-231 0 0,1 0 0 0 0,32-23 0 0 0,-31 28 311 0 0,1 2 0 0 0,49-28 0 0 0,-56 36 70 0 0,1 1 0 0 0,0 1 0 0 0,1 1 0 0 0,40-9 1 0 0,-44 13 112 0 0,0 1 1 0 0,0 1 0 0 0,21 1 0 0 0,-29 0 1 0 0,0 1 0 0 0,0 0 1 0 0,0 1-1 0 0,0 0 0 0 0,-1 0 0 0 0,1 1 1 0 0,15 8-1 0 0,-21-10-103 0 0,0 1 0 0 0,0 0-1 0 0,-1 0 1 0 0,1 0 0 0 0,0 0 0 0 0,-1 1 0 0 0,0-1 0 0 0,1 1-1 0 0,-1 0 1 0 0,0-1 0 0 0,0 1 0 0 0,-1 0 0 0 0,1 0 0 0 0,-1 0 0 0 0,1 0-1 0 0,-1 0 1 0 0,0 1 0 0 0,0-1 0 0 0,0 0 0 0 0,-1 1 0 0 0,1-1 0 0 0,0 7-1 0 0,-1-4-10 0 0,-1 1 0 0 0,1-1 0 0 0,-1 0-1 0 0,0 1 1 0 0,-1-1 0 0 0,1 0-1 0 0,-1 1 1 0 0,-1-1 0 0 0,1 0 0 0 0,-1 0-1 0 0,-4 6 1 0 0,-65 92 127 0 0,17-27-1112 0 0,54-76 656 0 0,-2 5 413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3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6 7919 0 0,'0'0'714'0'0,"-1"-1"-586"0"0,-3 0-103 0 0,0 0 0 0 0,0 0 0 0 0,0 1 1 0 0,0-1-1 0 0,0 1 0 0 0,0 0 0 0 0,-1 0 0 0 0,1 0 1 0 0,0 0-1 0 0,0 1 0 0 0,0 0 0 0 0,0 0 0 0 0,-4 1 1 0 0,-9 4 377 0 0,-26 13 0 0 0,32-14-284 0 0,-1 3-18 0 0,-1 0 0 0 0,1 0 0 0 0,0 1 0 0 0,0 1 0 0 0,1 0-1 0 0,-10 12 1 0 0,-23 20-335 0 0,-111 86-3291 0 0,40-21 3129 0 0,46-40 2269 0 0,-65 82 1 0 0,105-116-1709 0 0,1-2-17 0 0,18-22-135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9 3223 0 0,'2'-8'14491'0'0,"-5"8"-14372"0"0,0 1-1 0 0,0-1 1 0 0,1 1 0 0 0,-1 0-1 0 0,0 0 1 0 0,0 0 0 0 0,0 0-1 0 0,1 0 1 0 0,-1 1 0 0 0,0-1-1 0 0,1 1 1 0 0,-4 3 0 0 0,-29 28 100 0 0,25-23-49 0 0,-30 34-87 0 0,2 2 0 0 0,-63 99 0 0 0,94-134-83 0 0,0 1-1 0 0,1 1 0 0 0,-10 25 1 0 0,14-32 1 0 0,1 1 0 0 0,-1-1 0 0 0,1 1 0 0 0,0-1 1 0 0,0 1-1 0 0,1 0 0 0 0,0-1 0 0 0,0 1 0 0 0,1-1 1 0 0,1 11-1 0 0,0-14 33 0 0,-1 0-1 0 0,1 1 1 0 0,0-1-1 0 0,-1 0 1 0 0,1 0 0 0 0,1 0-1 0 0,-1-1 1 0 0,0 1 0 0 0,1 0-1 0 0,-1-1 1 0 0,1 0 0 0 0,0 1-1 0 0,0-1 1 0 0,0 0 0 0 0,0 0-1 0 0,4 1 1 0 0,-5-2 1 0 0,0 0 0 0 0,0-1-1 0 0,0 1 1 0 0,0-1 0 0 0,0 1 0 0 0,0-1 0 0 0,0 0 0 0 0,0 0 0 0 0,0 0 0 0 0,0 0 0 0 0,4 0-1 0 0,2-1 61 0 0,-1 1-20 0 0,1 0 0 0 0,-1-1 0 0 0,0 0-1 0 0,0 0 1 0 0,0 0 0 0 0,0-1 0 0 0,12-5 0 0 0,-9 2 7 0 0,-1 0-1 0 0,1-1 1 0 0,-1 0 0 0 0,12-10 0 0 0,3-4 13 0 0,-1-1-1 0 0,0-1 0 0 0,-2-1 1 0 0,23-29-1 0 0,-32 35-107 0 0,-3 5 15 0 0,0 0 0 0 0,-1 0 0 0 0,-1 0 0 0 0,10-24 0 0 0,-15 33-24 0 0,-1-1-1 0 0,0 0 1 0 0,0 1 0 0 0,-1-1 0 0 0,1 0-1 0 0,-1 0 1 0 0,0 1 0 0 0,1-1 0 0 0,-2 0-1 0 0,1 0 1 0 0,0 0 0 0 0,-1 1 0 0 0,0-1-1 0 0,0 0 1 0 0,0 1 0 0 0,0-1 0 0 0,-1 1-1 0 0,1-1 1 0 0,-1 1 0 0 0,0 0 0 0 0,0-1-1 0 0,0 1 1 0 0,-3-3 0 0 0,0 1-37 0 0,0-1 1 0 0,0 1-1 0 0,-1 1 0 0 0,1-1 1 0 0,-1 1-1 0 0,0 0 0 0 0,0 1 1 0 0,-1-1-1 0 0,1 1 0 0 0,-1 0 1 0 0,-7-2-1 0 0,1 2 6 0 0,0 0 0 0 0,0 0 0 0 0,0 1-1 0 0,0 1 1 0 0,-15 0 0 0 0,12 4 319 0 0,0 0-1686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83 547 12607 0 0,'0'0'3068'0'0,"-2"1"-2134"0"0,-1 0-600 0 0,-1 0 1 0 0,0 1 0 0 0,1-1 0 0 0,-1-1 0 0 0,0 1 0 0 0,-3 0 0 0 0,5-1-233 0 0,1 0 1 0 0,-1 0 0 0 0,1 0-1 0 0,0 0 1 0 0,-1-1-1 0 0,1 1 1 0 0,-1 0-1 0 0,1-1 1 0 0,0 1-1 0 0,0-1 1 0 0,-1 1-1 0 0,1-1 1 0 0,0 0-1 0 0,0 1 1 0 0,-1-1-1 0 0,1 0 1 0 0,0 0 0 0 0,0 0-1 0 0,0 0 1 0 0,0 0-1 0 0,0 0 1 0 0,-1-2-1 0 0,-1-4 104 0 0,-1-1 0 0 0,1 1 0 0 0,1-1 0 0 0,-1 0-1 0 0,1 0 1 0 0,1 0 0 0 0,-1 0 0 0 0,1 0 0 0 0,1-10 0 0 0,0 13-176 0 0,1 1-1 0 0,0-1 1 0 0,0 1 0 0 0,0 0 0 0 0,0-1 0 0 0,1 1 0 0 0,0 0 0 0 0,0 0-1 0 0,0 0 1 0 0,0 0 0 0 0,1 1 0 0 0,-1-1 0 0 0,6-4 0 0 0,3-8 56 0 0,13-20-17 0 0,2 1 0 0 0,1 2 1 0 0,2 0-1 0 0,63-54 0 0 0,-44 45-55 0 0,-24 21-384 0 0,0 0-1 0 0,36-22 1 0 0,-54 40-44 0 0,0 0 0 0 0,0 0 0 0 0,0 0 0 0 0,1 1 0 0 0,0 0 0 0 0,-1 0 0 0 0,1 0 0 0 0,0 1 0 0 0,0 0 0 0 0,11 0 0 0 0,0 4-1436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173 274 7367 0 0,'0'0'995'0'0,"0"3"228"0"0,1 3-283 0 0,3 16 1351 0 0,0 1-1 0 0,9 22 0 0 0,-11-39-2150 0 0,0 1 0 0 0,1-1 0 0 0,0 1-1 0 0,1-1 1 0 0,-1 0 0 0 0,1 0 0 0 0,1-1 0 0 0,-1 1-1 0 0,1-1 1 0 0,-1 0 0 0 0,9 6 0 0 0,-9-7-302 0 0,2 0 0 0 0,-1 0 0 0 0,0-1 1 0 0,1 0-1 0 0,-1 0 0 0 0,1 0 0 0 0,0-1 0 0 0,0 1 0 0 0,0-1 1 0 0,0-1-1 0 0,1 1 0 0 0,-1-1 0 0 0,0-1 0 0 0,1 1 0 0 0,11-1 1 0 0,3-4-5853 0 0</inkml:trace>
  <inkml:trace contextRef="#ctx0" brushRef="#br0" timeOffset="1">863 0 5527 0 0,'-2'0'7372'0'0,"-3"1"-7007"0"0,1-1-1 0 0,-1 1 0 0 0,0 0 0 0 0,1 0 1 0 0,-1 1-1 0 0,1-1 0 0 0,0 1 0 0 0,-1 0 1 0 0,1 0-1 0 0,0 1 0 0 0,0-1 1 0 0,0 1-1 0 0,0 0 0 0 0,-6 6 0 0 0,-5 6-53 0 0,1 0-1 0 0,-13 20 0 0 0,12-16 153 0 0,-29 42 85 0 0,3 2 0 0 0,-43 87 0 0 0,19-31-127 0 0,-5 8-67 0 0,-47 79-126 0 0,49-100-210 0 0,-111 192-401 0 0,146-223-66 0 0,18-23-2604 0 0,12-38-3717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1 14191 0 0,'0'0'1291'0'0,"-1"2"-1008"0"0,-12 31 251 0 0,-2-1 0 0 0,-28 47-1 0 0,6-14-301 0 0,-173 296 929 0 0,115-185-608 0 0,40-70-282 0 0,-240 392 105 0 0,239-413-338 0 0,-27 45-70 0 0,82-129-271 0 0,4-3-1706 0 0,11-9-4381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67 14279 0 0,'0'2'655'0'0,"-1"29"239"0"0,0-21-690 0 0,0-1 0 0 0,1 1 0 0 0,0 0 0 0 0,1 0-1 0 0,2 13 1 0 0,-2-20-99 0 0,0-1 0 0 0,0 1 0 0 0,0-1 1 0 0,1 1-1 0 0,-1-1 0 0 0,1 0 0 0 0,-1 0 0 0 0,1 0 0 0 0,-1 0 0 0 0,1 0 0 0 0,0 0 0 0 0,0 0 0 0 0,0 0 0 0 0,0-1 1 0 0,1 1-1 0 0,-1-1 0 0 0,0 1 0 0 0,1-1 0 0 0,-1 0 0 0 0,1 0 0 0 0,-1 0 0 0 0,1 0 0 0 0,-1-1 0 0 0,1 1 0 0 0,0-1 0 0 0,4 1 1 0 0,4 0 119 0 0,1-1 0 0 0,-1-1 1 0 0,1 1-1 0 0,17-5 0 0 0,5-1 151 0 0,0-2 0 0 0,64-24-1 0 0,-81 25-478 0 0,-2 0-1 0 0,1-1 1 0 0,-1-1 0 0 0,0 0-1 0 0,-1-1 1 0 0,0-1 0 0 0,24-22-1 0 0,-36 31 44 0 0,-1-1 0 0 0,1 1 0 0 0,0-1 0 0 0,-1 1 0 0 0,1-1 0 0 0,-1 0 0 0 0,0 1 0 0 0,0-1 0 0 0,0 0 0 0 0,0 0 0 0 0,0 0 0 0 0,-1 0-1 0 0,1-4 1 0 0,-1 6 41 0 0,0 0-1 0 0,0 0 0 0 0,0 0 1 0 0,0 0-1 0 0,0 0 0 0 0,0-1 0 0 0,-1 1 1 0 0,1 0-1 0 0,0 0 0 0 0,-1 0 0 0 0,1 0 1 0 0,-1 0-1 0 0,1 0 0 0 0,-1 0 0 0 0,0 0 1 0 0,1 0-1 0 0,-1 0 0 0 0,0 0 1 0 0,0 0-1 0 0,0 1 0 0 0,1-1 0 0 0,-1 0 1 0 0,0 1-1 0 0,0-1 0 0 0,0 0 0 0 0,0 1 1 0 0,0-1-1 0 0,0 1 0 0 0,0-1 0 0 0,-1 1 1 0 0,1 0-1 0 0,0 0 0 0 0,0-1 0 0 0,0 1 1 0 0,0 0-1 0 0,0 0 0 0 0,-3 0 1 0 0,-1 0-27 0 0,-1 0 0 0 0,0 1 1 0 0,1 0-1 0 0,-1 0 1 0 0,0 0-1 0 0,1 1 1 0 0,-10 3-1 0 0,-38 21-155 0 0,-2 6 357 0 0,1 2-1 0 0,-81 69 0 0 0,-79 104 867 0 0,177-160-731 0 0,15-17-78 0 0,20-27-184 0 0,0-1 0 0 0,0 1 0 0 0,0-1 0 0 0,0 1 0 0 0,1 0 0 0 0,-1 0 0 0 0,-1 5 1 0 0,3-7-24 0 0,0 0 1 0 0,-1 1 0 0 0,1-1 0 0 0,0 0 0 0 0,1 0-1 0 0,-1 1 1 0 0,0-1 0 0 0,0 0 0 0 0,0 0 0 0 0,1 1 0 0 0,-1-1-1 0 0,1 0 1 0 0,-1 0 0 0 0,1 0 0 0 0,-1 0 0 0 0,1 0 0 0 0,0 0-1 0 0,-1 0 1 0 0,1 0 0 0 0,0 0 0 0 0,0 0 0 0 0,2 1 0 0 0,1 2 17 0 0,0-1 1 0 0,0 1 0 0 0,0-1 0 0 0,1-1-1 0 0,0 1 1 0 0,-1-1 0 0 0,1 1 0 0 0,0-1-1 0 0,0-1 1 0 0,0 1 0 0 0,0-1 0 0 0,1 0-1 0 0,-1 0 1 0 0,0 0 0 0 0,8 0 0 0 0,-1-1-411 0 0,0-1 1 0 0,12-1 0 0 0,22-7-5122 0 0,-14 1-1064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1 2759 0 0,'-2'0'207'0'0,"-9"0"1335"0"0,0 1-1 0 0,0 1 1 0 0,0 0 0 0 0,-13 4-1 0 0,-46 18 2392 0 0,52-18-4119 0 0,-10 5 583 0 0,0 1 1 0 0,1 2-1 0 0,0 1 1 0 0,1 0 0 0 0,1 2-1 0 0,0 1 1 0 0,2 1-1 0 0,0 1 1 0 0,-40 46 0 0 0,57-59-390 0 0,3-4-8 0 0,0 1 0 0 0,0-1 1 0 0,0 1-1 0 0,1-1 0 0 0,-1 1 1 0 0,1 0-1 0 0,-2 5 0 0 0,2 4 0 0 0,2-9 0 0 0,1-1 0 0 0,0 1 0 0 0,0-1 0 0 0,0 1 0 0 0,0-1 0 0 0,1 1 0 0 0,-1-1-1 0 0,1 0 1 0 0,0 0 0 0 0,0 1 0 0 0,0-1 0 0 0,2 2 0 0 0,6 6 2 0 0,19 16 0 0 0,-1-1 86 0 0,-16-13 49 0 0,-1 0 0 0 0,-1 1 0 0 0,0 0 0 0 0,-1 0 0 0 0,9 20 0 0 0,-13-22 127 0 0,0-1 1 0 0,-1 0 0 0 0,-1 1 0 0 0,0 0 0 0 0,0 0-1 0 0,-1 0 1 0 0,0 24 0 0 0,-2-35-225 0 0,0 1 1 0 0,0 0-1 0 0,-1-1 1 0 0,1 1-1 0 0,0-1 1 0 0,-1 1-1 0 0,0-1 1 0 0,1 1-1 0 0,-1-1 1 0 0,0 0-1 0 0,0 1 1 0 0,1-1-1 0 0,-1 0 1 0 0,0 1-1 0 0,0-1 1 0 0,-1 0-1 0 0,1 0 1 0 0,0 0-1 0 0,-2 1 1 0 0,-1 1 20 0 0,0 0-1 0 0,-1-1 1 0 0,1 0-1 0 0,-5 3 1 0 0,-7 2-35 0 0,-1-1 0 0 0,1 0 0 0 0,-1-1 1 0 0,0 0-1 0 0,0-2 0 0 0,-29 3 0 0 0,-29-6-1450 0 0,64-1 50 0 0,-1-1 1 0 0,-14-3 0 0 0,8-1-5058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8 5983 0 0,'0'0'274'0'0,"-1"-1"-6"0"0,-1 0-192 0 0,0 0-1 0 0,-1 0 1 0 0,1 0 0 0 0,0 1 0 0 0,0-1-1 0 0,-1 1 1 0 0,1-1 0 0 0,0 1 0 0 0,-1 0-1 0 0,1 0 1 0 0,0 0 0 0 0,-1 0 0 0 0,1 0 0 0 0,0 0-1 0 0,-1 1 1 0 0,1-1 0 0 0,0 1 0 0 0,0-1-1 0 0,-4 3 1 0 0,-8 2 1575 0 0,1 1 0 0 0,-13 8-1 0 0,17-9-657 0 0,-38 20 1505 0 0,-79 45-465 0 0,96-52-1881 0 0,1 2 0 0 0,-27 24 1 0 0,20-9-97 0 0,34-33-111 0 0,12 10-316 0 0,-7-8 293 0 0,1-1-1 0 0,0 1 0 0 0,0-1 1 0 0,0-1-1 0 0,0 1 1 0 0,0 0-1 0 0,1-1 1 0 0,5 3-1 0 0,42 10-600 0 0,-41-12 590 0 0,0 0 0 0 0,0 0 0 0 0,0 1 1 0 0,16 9-1 0 0,-8-2 186 0 0,-1 1 0 0 0,-1 1 0 0 0,0 1 1 0 0,20 20-1 0 0,-31-27 55 0 0,0-1 0 0 0,-1 1-1 0 0,0-1 1 0 0,0 1 0 0 0,-1 1 0 0 0,0-1-1 0 0,0 1 1 0 0,-1-1 0 0 0,0 1 0 0 0,0 0-1 0 0,-1 0 1 0 0,0 0 0 0 0,-1 1-1 0 0,2 10 1 0 0,-3-11 42 0 0,0 1-1 0 0,0 0 1 0 0,-1-1-1 0 0,0 1 0 0 0,-1 0 1 0 0,1-1-1 0 0,-2 0 1 0 0,1 1-1 0 0,-7 12 1 0 0,6-15-76 0 0,0 0 0 0 0,-1 0 0 0 0,0-1 1 0 0,0 1-1 0 0,-1-1 0 0 0,0 0 1 0 0,0 0-1 0 0,0 0 0 0 0,0-1 0 0 0,0 0 1 0 0,-1 0-1 0 0,-10 5 0 0 0,2-3 11 0 0,0 0-1 0 0,0-1 1 0 0,-1 0 0 0 0,0-1-1 0 0,0-1 1 0 0,0-1-1 0 0,0 0 1 0 0,-1-1-1 0 0,-17 0 1 0 0,2-3-116 0 0,0 0-1 0 0,0-2 1 0 0,-46-12-1 0 0,65 13-603 0 0,-1-1-1 0 0,-22-9 0 0 0,11-2-489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0 17015 0 0,'0'0'1298'0'0,"-2"0"-884"0"0,0 1-399 0 0,0 0-1 0 0,-1 0 0 0 0,1 0 1 0 0,0 1-1 0 0,0-1 0 0 0,-1 0 1 0 0,1 1-1 0 0,0-1 1 0 0,1 1-1 0 0,-1 0 0 0 0,-3 3 1 0 0,-20 28-22 0 0,19-24 51 0 0,-233 356 2306 0 0,-13 80-1383 0 0,162-280-910 0 0,-27 29-1075 0 0,106-177 251 0 0,-2-1 0 0 0,-20 21 1 0 0,31-35 19 0 0,0-15-10348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156 622 13991 0 0,'1'-7'133'0'0,"0"0"-1"0"0,0-1 1 0 0,1 1-1 0 0,0 0 0 0 0,0 0 1 0 0,1 0-1 0 0,0 1 1 0 0,0-1-1 0 0,1 1 0 0 0,-1-1 1 0 0,1 1-1 0 0,1 0 1 0 0,-1 1-1 0 0,1-1 1 0 0,7-5-1 0 0,16-20 773 0 0,138-132 1423 0 0,-117 123-1968 0 0,2 2 0 0 0,64-36 0 0 0,121-43 320 0 0,-215 108-605 0 0,1 0 0 0 0,0 1-1 0 0,0 2 1 0 0,1 0 0 0 0,31-3-1 0 0,-51 8-63 0 0,0 1-1 0 0,0 0 0 0 0,-1 0 1 0 0,1 0-1 0 0,0 0 1 0 0,0 1-1 0 0,0-1 0 0 0,0 1 1 0 0,-1-1-1 0 0,1 1 1 0 0,0 0-1 0 0,0 0 1 0 0,-1 1-1 0 0,1-1 0 0 0,-1 0 1 0 0,1 1-1 0 0,-1 0 1 0 0,0-1-1 0 0,0 1 0 0 0,1 0 1 0 0,-1 0-1 0 0,0 0 1 0 0,-1 1-1 0 0,1-1 1 0 0,0 0-1 0 0,-1 1 0 0 0,1-1 1 0 0,-1 1-1 0 0,0-1 1 0 0,0 1-1 0 0,0 0 0 0 0,0-1 1 0 0,0 1-1 0 0,0 0 1 0 0,-1 0-1 0 0,1 5 0 0 0,0 7 51 0 0,0 0-1 0 0,-1 0 0 0 0,0 0 0 0 0,-2 0 0 0 0,-3 21 0 0 0,-25 74 250 0 0,17-73-186 0 0,-3 0 0 0 0,0-1 0 0 0,-3-1 0 0 0,-40 59-1 0 0,17-39 100 0 0,-92 95-1 0 0,115-131-181 0 0,-1-1-1 0 0,-2-1 1 0 0,0 0-1 0 0,0-2 1 0 0,-1 0-1 0 0,-1-2 1 0 0,-1 0-1 0 0,0-2 1 0 0,0-1-1 0 0,-1-1 1 0 0,0-1 0 0 0,0-1-1 0 0,-1-1 1 0 0,-53 3-1 0 0,52-7-61 0 0,0-1 0 0 0,0-2 0 0 0,0 0 0 0 0,0-2 0 0 0,1-2 1 0 0,-1 0-1 0 0,1-2 0 0 0,0 0 0 0 0,-30-14 0 0 0,57 21 8 0 0,-5-2-68 0 0,-1-1 1 0 0,1 0-1 0 0,0 0 0 0 0,0 0 1 0 0,-4-4-1 0 0,8 7 19 0 0,0-1-1 0 0,1 1 1 0 0,-1-1 0 0 0,0 0-1 0 0,1 1 1 0 0,-1-1-1 0 0,1 0 1 0 0,-1 1-1 0 0,1-1 1 0 0,0 0 0 0 0,-1 0-1 0 0,1 1 1 0 0,0-1-1 0 0,-1 0 1 0 0,1 0 0 0 0,0 0-1 0 0,0 1 1 0 0,0-1-1 0 0,-1 0 1 0 0,1 0-1 0 0,0 0 1 0 0,0 0 0 0 0,0 1-1 0 0,1-1 1 0 0,-1 0-1 0 0,0 0 1 0 0,0 0 0 0 0,0 0-1 0 0,1 1 1 0 0,-1-1-1 0 0,0 0 1 0 0,1 0-1 0 0,-1 1 1 0 0,0-1 0 0 0,1 0-1 0 0,-1 1 1 0 0,1-1-1 0 0,-1 0 1 0 0,1 1 0 0 0,0-1-1 0 0,-1 1 1 0 0,1-1-1 0 0,0 0 1 0 0,1 0 0 0 0,13-10-2056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100 501 7831 0 0,'0'0'356'0'0,"0"3"-6"0"0,1 1-251 0 0,-1 1 0 0 0,0 0 1 0 0,0 0-1 0 0,-1 0 0 0 0,1-1 0 0 0,-1 1 1 0 0,0 0-1 0 0,-3 7 0 0 0,1-2 1559 0 0,-1-1 0 0 0,0 0 0 0 0,-6 10 0 0 0,-9 0 1002 0 0,19-19-2612 0 0,0 0 0 0 0,0 1 1 0 0,0-1-1 0 0,0 0 0 0 0,0 0 0 0 0,-1 0 0 0 0,1 0 1 0 0,0 1-1 0 0,0-1 0 0 0,0 0 0 0 0,-1 0 1 0 0,1 0-1 0 0,0 0 0 0 0,0 0 0 0 0,0 0 1 0 0,-1 0-1 0 0,1 0 0 0 0,0 0 0 0 0,0 1 0 0 0,0-1 1 0 0,-1 0-1 0 0,1 0 0 0 0,0 0 0 0 0,0 0 1 0 0,-1 0-1 0 0,1 0 0 0 0,0-1 0 0 0,0 1 0 0 0,-1 0 1 0 0,1 0-1 0 0,0 0 0 0 0,0 0 0 0 0,-1 0 1 0 0,-10-6 1316 0 0,-5-10 122 0 0,13 11-1321 0 0,0 0-1 0 0,1 0 1 0 0,0-1 0 0 0,0 1-1 0 0,0-1 1 0 0,0 1 0 0 0,1-1 0 0 0,0 0-1 0 0,0 1 1 0 0,1-1 0 0 0,-1 0 0 0 0,1 0-1 0 0,1 0 1 0 0,-1 1 0 0 0,1-1 0 0 0,2-8-1 0 0,-1 3-75 0 0,2 0 0 0 0,-1 0 0 0 0,2 0 0 0 0,-1 1-1 0 0,2-1 1 0 0,-1 1 0 0 0,10-12 0 0 0,12-15-47 0 0,1 1 0 0 0,2 1-1 0 0,2 2 1 0 0,1 1 0 0 0,45-33 0 0 0,-57 50-92 0 0,91-64-1261 0 0,-92 67 915 0 0,0 1 0 0 0,1 1-1 0 0,41-15 1 0 0,-34 19-1081 0 0,-2 3-284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3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1512 34 5983 0 0,'0'0'464'0'0,"0"-1"-305"0"0,-1-4 30 0 0,0 3-1 0 0,1 1 0 0 0,-1-1 0 0 0,1 1 0 0 0,-1 0 0 0 0,0-1 0 0 0,0 1 0 0 0,1 0 0 0 0,-1-1 0 0 0,0 1 0 0 0,0 0 0 0 0,0 0 0 0 0,-1 0 0 0 0,1 0 0 0 0,0 0 0 0 0,0 0-1 0 0,0 0 1 0 0,-1 0 0 0 0,1 0 0 0 0,-1 1 0 0 0,1-1 0 0 0,0 1 0 0 0,-1-1 0 0 0,1 1 0 0 0,-1-1 0 0 0,0 1 0 0 0,-2-1 0 0 0,-1 1-149 0 0,-1 0 1 0 0,1 0-1 0 0,-1 0 0 0 0,1 0 1 0 0,-11 3-1 0 0,6 0-33 0 0,0 1-1 0 0,0 0 1 0 0,1 1-1 0 0,0 0 1 0 0,0 0-1 0 0,0 1 1 0 0,0 0-1 0 0,-7 8 1 0 0,-5 2-3 0 0,-47 36-9 0 0,-62 63-1 0 0,33-30-761 0 0,-120 82 0 0 0,148-117 163 0 0,-272 180-3201 0 0,301-207 3864 0 0,-2-2 0 0 0,-65 24 0 0 0,-92 14 1400 0 0,187-56-1458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89 8287 0 0,'0'0'11288'0'0,"-1"1"-10732"0"0,0 5-397 0 0,-1 0 0 0 0,0 0 0 0 0,0 0 0 0 0,-1-1-1 0 0,0 1 1 0 0,0-1 0 0 0,0 0 0 0 0,-1 0 0 0 0,-5 6 0 0 0,-7 7 84 0 0,-20 17 0 0 0,8-9-83 0 0,-137 166 510 0 0,162-187-654 0 0,-49 67 232 0 0,48-66-225 0 0,0 0-1 0 0,1 1 1 0 0,0-1-1 0 0,0 1 0 0 0,1-1 1 0 0,0 1-1 0 0,0 0 1 0 0,0 0-1 0 0,0 13 0 0 0,2-19-9 0 0,0 0-1 0 0,0-1 1 0 0,0 1-1 0 0,0 0 0 0 0,1-1 1 0 0,-1 1-1 0 0,0 0 1 0 0,0-1-1 0 0,1 1 0 0 0,-1 0 1 0 0,1-1-1 0 0,-1 1 1 0 0,1-1-1 0 0,-1 1 0 0 0,1-1 1 0 0,-1 1-1 0 0,1-1 1 0 0,-1 1-1 0 0,1-1 0 0 0,-1 0 1 0 0,1 1-1 0 0,1-1 1 0 0,12 6 184 0 0,-5-5-128 0 0,-1 0 0 0 0,1 0 0 0 0,0-1 0 0 0,-1 0 0 0 0,1 0 0 0 0,0-1 0 0 0,0 0 0 0 0,-1-1 0 0 0,1 0 0 0 0,-1 0 0 0 0,9-4 0 0 0,3-2 1 0 0,0 0-1 0 0,-1-2 1 0 0,25-16 0 0 0,-23 12-53 0 0,0-2 0 0 0,-2-1 1 0 0,0 0-1 0 0,0-1 0 0 0,-2-1 1 0 0,0-1-1 0 0,-2 0 0 0 0,0-2 1 0 0,-1 1-1 0 0,-1-2 0 0 0,12-28 1 0 0,-17 32-27 0 0,-2 0 0 0 0,0-1 0 0 0,-1 1 0 0 0,-1-1 0 0 0,-1 0 0 0 0,2-30 0 0 0,-5 44-38 0 0,0 1-1 0 0,-1 0 1 0 0,1 0-1 0 0,-1 0 1 0 0,0 0 0 0 0,0 0-1 0 0,-1 0 1 0 0,0 0-1 0 0,0 0 1 0 0,0 0 0 0 0,0 0-1 0 0,-1 1 1 0 0,-3-6-1 0 0,4 7-186 0 0,-1 0-1 0 0,0 0 1 0 0,0 1-1 0 0,0-1 1 0 0,0 1-1 0 0,0 0 1 0 0,-1-1-1 0 0,1 1 1 0 0,0 1-1 0 0,-1-1 1 0 0,0 0-1 0 0,1 1 1 0 0,-1 0-1 0 0,0 0 0 0 0,0 0 1 0 0,0 0-1 0 0,-6 0 1 0 0,9 1 16 0 0,-1 0-1 0 0,1 0 1 0 0,-1 0 0 0 0,1 0 0 0 0,-1 1 0 0 0,1-1-1 0 0,-1 0 1 0 0,1 1 0 0 0,-1-1 0 0 0,1 0-1 0 0,0 1 1 0 0,-1 0 0 0 0,1-1 0 0 0,-3 3 0 0 0,-5 3-1940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 4143 0 0,'2'1'319'0'0,"1"1"-184"0"0,0 0 0 0 0,0 0 0 0 0,0 0 0 0 0,0 1 0 0 0,0-1 0 0 0,-1 1 1 0 0,1 0-1 0 0,-1-1 0 0 0,1 1 0 0 0,-1 1 0 0 0,2 3 0 0 0,-2-2 655 0 0,0 0-1 0 0,0 0 1 0 0,-1 0 0 0 0,0 0-1 0 0,0 0 1 0 0,0 1 0 0 0,0 9 0 0 0,-1 6 270 0 0,-1 0 1 0 0,-1 0 0 0 0,-1 0 0 0 0,-1 0 0 0 0,0-1 0 0 0,-10 25-1 0 0,-53 118 849 0 0,56-141-1622 0 0,-189 339 1505 0 0,75-149-1103 0 0,66-102-775 0 0,-35 63-355 0 0,56-117-1419 0 0,33-50 1158 0 0,0 1 0 0 0,0-1 0 0 0,-1-1 1 0 0,0 1-1 0 0,0-1 0 0 0,-8 5 0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0 528 3223 0 0,'52'-125'603'0'0,"-42"96"1135"0"0,1 2-1 0 0,1-1 1 0 0,1 1 0 0 0,2 1-1 0 0,22-31 1 0 0,-24 41-1330 0 0,0 0 1 0 0,1 1-1 0 0,0 0 0 0 0,1 1 1 0 0,1 1-1 0 0,1 0 1 0 0,-1 1-1 0 0,29-14 0 0 0,-20 14-188 0 0,0 1 0 0 0,0 1-1 0 0,1 2 1 0 0,0 0 0 0 0,0 2-1 0 0,39-4 1 0 0,-45 8-44 0 0,0 1 1 0 0,0 1-1 0 0,1 0 1 0 0,-1 2-1 0 0,0 0 1 0 0,0 2-1 0 0,0 0 1 0 0,-1 1-1 0 0,24 9 1 0 0,-34-10-97 0 0,-1 0 0 0 0,0 0 1 0 0,0 0-1 0 0,0 1 0 0 0,-1 0 1 0 0,0 1-1 0 0,0-1 0 0 0,0 2 0 0 0,-1-1 1 0 0,0 1-1 0 0,0 0 0 0 0,0 0 1 0 0,-1 0-1 0 0,0 1 0 0 0,0 0 0 0 0,-1 0 1 0 0,0 0-1 0 0,-1 0 0 0 0,0 1 0 0 0,0-1 1 0 0,-1 1-1 0 0,0 0 0 0 0,0 0 1 0 0,-1 0-1 0 0,0 0 0 0 0,-1 0 0 0 0,0 0 1 0 0,0 0-1 0 0,-1 0 0 0 0,0 0 1 0 0,0 0-1 0 0,-4 9 0 0 0,1-6 12 0 0,0 0-1 0 0,-1-1 1 0 0,0 1 0 0 0,-1-1-1 0 0,0 0 1 0 0,-1-1-1 0 0,0 0 1 0 0,-1 0 0 0 0,-13 14-1 0 0,-9 5 215 0 0,-51 37 0 0 0,57-47-213 0 0,-47 37 36 0 0,-3-3 0 0 0,-80 43 0 0 0,102-67-263 0 0,28-14-85 0 0,-1-1 0 0 0,-1-2 0 0 0,-46 17-1 0 0,47-25-269 0 0,24-4 388 0 0,-1 0-1 0 0,1 0 1 0 0,0-1-1 0 0,0 1 1 0 0,0 0-1 0 0,0 0 0 0 0,-1-1 1 0 0,1 1-1 0 0,0-1 1 0 0,0 1-1 0 0,0-1 1 0 0,0 1-1 0 0,0-1 1 0 0,0 0-1 0 0,0 1 0 0 0,0-1 1 0 0,0 0-1 0 0,-1-1 1 0 0,-3-9-1654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286 296 7367 0 0,'0'0'568'0'0,"2"2"-36"0"0,5 18 2672 0 0,-4-10-1897 0 0,1-1 0 0 0,0-1 0 0 0,0 1 0 0 0,7 10 0 0 0,-9-16-1174 0 0,-1-1 0 0 0,1 0 0 0 0,0 0 0 0 0,0 0 0 0 0,0-1 0 0 0,0 1 0 0 0,0 0 1 0 0,0-1-1 0 0,0 1 0 0 0,1-1 0 0 0,-1 0 0 0 0,1 1 0 0 0,-1-1 0 0 0,1 0 0 0 0,-1-1 0 0 0,1 1 0 0 0,-1 0 0 0 0,1-1 0 0 0,0 1 0 0 0,4-1 1 0 0,8-1 293 0 0,-1 0 1 0 0,0-1-1 0 0,0-1 1 0 0,26-7-1 0 0,-15 1-190 0 0,42-21 0 0 0,-50 22-230 0 0,-1-1-1 0 0,27-22 0 0 0,-39 28-75 0 0,0 0-1 0 0,0-1 1 0 0,0 0 0 0 0,-1 0-1 0 0,1 0 1 0 0,-1 0-1 0 0,0 0 1 0 0,0-1-1 0 0,0 1 1 0 0,-1-1 0 0 0,0 0-1 0 0,0 0 1 0 0,0 0-1 0 0,2-8 1 0 0,-4 12 28 0 0,0 0 0 0 0,0-1 0 0 0,1 1 0 0 0,-1 0 0 0 0,0-1 0 0 0,0 1 0 0 0,-1 0-1 0 0,1-1 1 0 0,0 1 0 0 0,0 0 0 0 0,-1-1 0 0 0,1 1 0 0 0,-1 0 0 0 0,1 0 0 0 0,-1 0 0 0 0,1-1 0 0 0,-1 1 0 0 0,0 0 0 0 0,1 0 0 0 0,-1 0 0 0 0,-1-1 0 0 0,0 0-20 0 0,0 1 0 0 0,0 0 1 0 0,0-1-1 0 0,0 1 0 0 0,0 0 1 0 0,0 0-1 0 0,0 1 0 0 0,-1-1 1 0 0,1 0-1 0 0,0 1 0 0 0,-3-1 0 0 0,-4 0-56 0 0,0 0 0 0 0,0 1 1 0 0,0 0-1 0 0,0 1 0 0 0,-11 2 0 0 0,6 0 91 0 0,1 1 0 0 0,0 0 0 0 0,0 1 0 0 0,1 0 0 0 0,-16 10 0 0 0,-58 39 287 0 0,71-43-157 0 0,-40 28 362 0 0,1 3 1 0 0,3 3-1 0 0,2 1 0 0 0,-75 92 1 0 0,115-129-402 0 0,1 2 0 0 0,1-1 0 0 0,0 1 0 0 0,0 0 0 0 0,-6 16 1 0 0,12-25-60 0 0,0 1 1 0 0,0 0-1 0 0,0-1 1 0 0,1 1-1 0 0,-1 0 1 0 0,1 0-1 0 0,-1 0 1 0 0,1-1-1 0 0,0 1 1 0 0,0 0-1 0 0,1 0 1 0 0,-1 0 0 0 0,0-1-1 0 0,1 1 1 0 0,0 0-1 0 0,-1 0 1 0 0,1-1-1 0 0,0 1 1 0 0,1 0-1 0 0,-1-1 1 0 0,0 1-1 0 0,1-1 1 0 0,-1 0-1 0 0,1 1 1 0 0,0-1-1 0 0,0 0 1 0 0,0 0 0 0 0,0 0-1 0 0,0 0 1 0 0,3 1-1 0 0,0 1-34 0 0,1-1-1 0 0,1 0 1 0 0,-1 0-1 0 0,0 0 1 0 0,1-1-1 0 0,-1 0 1 0 0,1 0-1 0 0,0-1 1 0 0,-1 0-1 0 0,1 0 1 0 0,0 0 0 0 0,0-1-1 0 0,0 0 1 0 0,0 0-1 0 0,6-2 1 0 0,6 0-1033 0 0,23-7 1 0 0,13-6-4849 0 0,-16 3-526 0 0</inkml:trace>
  <inkml:trace contextRef="#ctx0" brushRef="#br0" timeOffset="1">752 790 6911 0 0,'-1'2'315'0'0,"-9"16"-73"0"0,-11 29 0 0 0,12-17 15655 0 0,18-41-15005 0 0,-1 1-697 0 0,-1-1 0 0 0,0 0-1 0 0,-1 0 1 0 0,0 0 0 0 0,-1-1 0 0 0,0 0-1 0 0,3-15 1 0 0,9-21 142 0 0,50-84 60 0 0,-45 89-373 0 0,4-4 3 0 0,1 2-1 0 0,48-61 1 0 0,-52 78-117 0 0,1 2 1 0 0,2 0-1 0 0,0 2 1 0 0,46-34-1 0 0,87-45-809 0 0,-74 59-1573 0 0,-60 34-1274 0 0,38-12 1 0 0,-28 13-2985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1094 20 18399 0 0,'4'-16'844'0'0,"-4"12"338"0"0,-1 5-1128 0 0,0-1 1 0 0,0 1-1 0 0,0-1 1 0 0,1 0-1 0 0,-1 1 1 0 0,0 0-1 0 0,0-1 0 0 0,0 1 1 0 0,0-1-1 0 0,0 1 1 0 0,-1 1-1 0 0,-1 2 85 0 0,-15 12 191 0 0,0 1 1 0 0,2 0 0 0 0,0 1 0 0 0,-25 40 0 0 0,34-48-251 0 0,-31 47 580 0 0,-55 114 0 0 0,-11 71 53 0 0,-30 59-258 0 0,43-127-296 0 0,-139 198-1 0 0,202-332-158 0 0,-62 82-43 0 0,72-100-212 0 0,-2-1 0 0 0,0-1 0 0 0,-28 22-1 0 0,9-10-2853 0 0,25-24 1277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14743 0 0,'-4'0'165'0'0,"0"-1"0"0"0,-1 2-1 0 0,1-1 1 0 0,0 0-1 0 0,-1 1 1 0 0,1 0 0 0 0,0 0-1 0 0,0 0 1 0 0,-1 1 0 0 0,1 0-1 0 0,0-1 1 0 0,1 1-1 0 0,-1 0 1 0 0,0 1 0 0 0,0-1-1 0 0,-5 6 1 0 0,4-4 323 0 0,1 1 1 0 0,0 0-1 0 0,-1 0 1 0 0,2 0-1 0 0,-1 0 1 0 0,1 1-1 0 0,-5 10 1 0 0,7-15-405 0 0,0 1-1 0 0,0 0 1 0 0,1 0-1 0 0,-1 0 1 0 0,1 0-1 0 0,-1 0 1 0 0,1 0 0 0 0,0 0-1 0 0,0 0 1 0 0,0 0-1 0 0,0 1 1 0 0,0-1-1 0 0,0 0 1 0 0,1 0 0 0 0,-1 0-1 0 0,1 0 1 0 0,-1 0-1 0 0,1 0 1 0 0,0-1 0 0 0,0 1-1 0 0,0 0 1 0 0,0 0-1 0 0,0 0 1 0 0,0-1-1 0 0,0 1 1 0 0,0 0 0 0 0,1-1-1 0 0,1 3 1 0 0,2-1 18 0 0,0 0 0 0 0,0 0-1 0 0,0 0 1 0 0,1-1 0 0 0,-1 1 0 0 0,0-1 0 0 0,1 0 0 0 0,0-1-1 0 0,-1 0 1 0 0,1 0 0 0 0,8 1 0 0 0,10 0 257 0 0,34-2 1 0 0,-43-1-260 0 0,38-1 198 0 0,-1-2 1 0 0,67-15-1 0 0,109-35-105 0 0,-131 29-2885 0 0,-17 4-3614 0 0,-30 8-1460 0 0</inkml:trace>
  <inkml:trace contextRef="#ctx0" brushRef="#br0" timeOffset="1">829 273 11975 0 0,'0'2'923'0'0,"-3"17"-146"0"0,0 0 0 0 0,1 1 0 0 0,2 0 0 0 0,1 27 1 0 0,0-38-410 0 0,1 0 1 0 0,0-1-1 0 0,0 1 1 0 0,0 0 0 0 0,1-1-1 0 0,1 0 1 0 0,-1 0-1 0 0,1 0 1 0 0,1 0-1 0 0,-1 0 1 0 0,1-1 0 0 0,9 10-1 0 0,-5-7-179 0 0,1-1 0 0 0,0 0-1 0 0,1-1 1 0 0,-1 0 0 0 0,1-1-1 0 0,1 0 1 0 0,0-1 0 0 0,0 0-1 0 0,13 5 1 0 0,-9-6-150 0 0,0 0 1 0 0,0-1-1 0 0,0-1 1 0 0,0-1-1 0 0,1 0 0 0 0,31 0 1 0 0,-28-3-528 0 0,38-7 1 0 0,-20-3-2127 0 0,-31 8 1087 0 0,-1 0 0 0 0,0-1 1 0 0,10-6-1 0 0,6-8-4548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6:5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955 104 6911 0 0,'5'-14'260'0'0,"0"-1"0"0"0,1 1 1 0 0,11-18-1 0 0,-14 26 1068 0 0,0 1 1 0 0,1 0-1 0 0,7-7 7693 0 0,-11 24-8568 0 0,-2 0 0 0 0,1 0 1 0 0,-1 1-1 0 0,-1-1 0 0 0,0-1 1 0 0,-1 1-1 0 0,-6 12 0 0 0,-42 76 519 0 0,44-85-818 0 0,-126 189 861 0 0,-16-10-684 0 0,10-13-148 0 0,-81 136 105 0 0,176-242-203 0 0,2 2 1 0 0,-45 114-1 0 0,61-118-438 0 0,-48 111-2198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0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13215 0 0,'0'0'2652'0'0,"1"3"-1984"0"0,0 1-573 0 0,0-1-1 0 0,-1 1 1 0 0,1 0-1 0 0,-1 0 1 0 0,0 0-1 0 0,0 0 1 0 0,0-1-1 0 0,-1 1 1 0 0,1 0-1 0 0,-1 0 1 0 0,0-1-1 0 0,0 1 1 0 0,-1 4-1 0 0,-23 52 298 0 0,21-52-295 0 0,-25 52 80 0 0,-41 60 0 0 0,-46 52 225 0 0,54-82-322 0 0,-25 41-206 0 0,62-93-668 0 0,24-37 480 0 0,10-14-3084 0 0,0-3 1968 0 0,12-31-1 0 0,-10 16 124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09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93 785 10623 0 0,'0'0'520'0'0,"-2"-8"26"0"0,-3 1-454 0 0,4 7-71 0 0,-1-1 0 0 0,1 1 0 0 0,0-1 0 0 0,0 1 0 0 0,0-1 0 0 0,-1 1 0 0 0,1 0 1 0 0,0 0-1 0 0,-1 0 0 0 0,1-1 0 0 0,0 1 0 0 0,0 0 0 0 0,-1 1 0 0 0,1-1 0 0 0,0 0 0 0 0,-1 0 1 0 0,1 0-1 0 0,-2 2 0 0 0,0-1 127 0 0,0 0 0 0 0,0 1 0 0 0,1-1 0 0 0,-1 1 1 0 0,1 0-1 0 0,-1 0 0 0 0,-3 3 0 0 0,0 3 330 0 0,-1 0 0 0 0,1 0 0 0 0,-8 13 0 0 0,12-19 1069 0 0,16-5-822 0 0,-6 1-547 0 0,0-2-1 0 0,0 1 0 0 0,0-1 1 0 0,-1 0-1 0 0,10-7 0 0 0,35-30 554 0 0,-37 28-540 0 0,246-224 514 0 0,-53 24-652 0 0,-176 181-53 0 0,102-96 0 0 0,-108 105 0 0 0,2 1 0 0 0,1 1 0 0 0,37-20 0 0 0,-56 36-1 0 0,0 0 0 0 0,0 0 0 0 0,0 1 0 0 0,18-5 0 0 0,-26 9 10 0 0,1-1 0 0 0,-1 1 0 0 0,0 0 1 0 0,1-1-1 0 0,-1 1 0 0 0,0 0 0 0 0,1 0 1 0 0,-1 0-1 0 0,0 1 0 0 0,0-1 0 0 0,1 1 1 0 0,-1-1-1 0 0,0 1 0 0 0,0 0 0 0 0,1 0 1 0 0,-1 0-1 0 0,0 0 0 0 0,0 0 0 0 0,0 0 1 0 0,0 0-1 0 0,-1 1 0 0 0,1-1 0 0 0,0 1 1 0 0,0 0-1 0 0,-1-1 0 0 0,1 1 0 0 0,-1 0 1 0 0,2 3-1 0 0,1 3 27 0 0,0-1 0 0 0,-1 1 1 0 0,0 0-1 0 0,0 1 0 0 0,-1-1 1 0 0,0 1-1 0 0,1 11 0 0 0,1 65 149 0 0,-3-47-107 0 0,-1 58 176 0 0,-4-1-1 0 0,-29 168 0 0 0,24-217-251 0 0,-2 0 0 0 0,-2-1 0 0 0,-3-1-1 0 0,-1 0 1 0 0,-44 80 0 0 0,46-100 46 0 0,-1 0 1 0 0,-1-2-1 0 0,-2 0 0 0 0,0 0 1 0 0,-1-2-1 0 0,-1-1 1 0 0,0 0-1 0 0,-2-2 1 0 0,0 0-1 0 0,-1-2 0 0 0,-1 0 1 0 0,-39 16-1 0 0,43-22 24 0 0,-1-1 1 0 0,-1-1-1 0 0,1-1 0 0 0,-1-2 1 0 0,0 0-1 0 0,0-1 0 0 0,0-1 1 0 0,-1-1-1 0 0,1-1 0 0 0,0-1 1 0 0,-44-8-1 0 0,59 7-58 0 0,1 0-1 0 0,0 0 1 0 0,0 0 0 0 0,0-1-1 0 0,0 0 1 0 0,-12-8 0 0 0,15 8-44 0 0,1 1 0 0 0,-1-1 0 0 0,1-1 0 0 0,0 1 0 0 0,0 0 1 0 0,0-1-1 0 0,0 0 0 0 0,1 0 0 0 0,-1 1 0 0 0,1-2 0 0 0,-3-6 0 0 0,4 9-191 0 0,4-1-1184 0 0,-2 2 1290 0 0,0 0 0 0 0,1 0 0 0 0,-1 0 1 0 0,1 0-1 0 0,-1 0 0 0 0,1 0 0 0 0,-1 0 1 0 0,1 1-1 0 0,-1-1 0 0 0,1 1 0 0 0,0-1 0 0 0,0 1 1 0 0,-1-1-1 0 0,1 1 0 0 0,0 0 0 0 0,0 0 1 0 0,-1 0-1 0 0,1 0 0 0 0,2 0 0 0 0,7 1-409 0 0,0 1 0 0 0,13 3-1 0 0,-7-1-485 0 0,6 0-74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0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82 100 14135 0 0,'13'-16'639'0'0,"25"-24"-1"0"0,-31 33-394 0 0,0 1-1 0 0,0 0 1 0 0,1 1-1 0 0,-1 0 1 0 0,1 0-1 0 0,11-4 2057 0 0,-18 11-1884 0 0,-1 5-283 0 0,0-1 0 0 0,0 1 0 0 0,0-1 0 0 0,-1 1 0 0 0,0-1 0 0 0,-1 1 0 0 0,1-1 0 0 0,-5 11 0 0 0,-25 52 403 0 0,25-56-389 0 0,-106 230 1231 0 0,91-196-1423 0 0,19-42-218 0 0,-9 22 175 0 0,8-10-6009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3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1269 123 1839 0 0,'2'-21'-433'0'0,"0"11"1191"0"0,-1 0 0 0 0,-1 0 0 0 0,0-16 0 0 0,0 24-474 0 0,0 0 0 0 0,-1-1 0 0 0,1 1 0 0 0,-1 0 1 0 0,1 0-1 0 0,-1 0 0 0 0,0-1 0 0 0,0 1 1 0 0,0 0-1 0 0,0 0 0 0 0,0 0 0 0 0,0 0 0 0 0,0 1 1 0 0,-1-1-1 0 0,1 0 0 0 0,-1 0 0 0 0,0 1 0 0 0,1-1 1 0 0,-1 1-1 0 0,-4-3 0 0 0,5 3-189 0 0,-1 1-1 0 0,0-1 1 0 0,0 1-1 0 0,0 0 1 0 0,0-1 0 0 0,0 1-1 0 0,0 0 1 0 0,0 0-1 0 0,0 0 1 0 0,0 1-1 0 0,0-1 1 0 0,0 0 0 0 0,0 1-1 0 0,0-1 1 0 0,0 1-1 0 0,0 0 1 0 0,-2 1 0 0 0,-32 17 715 0 0,6 2-627 0 0,1 2-1 0 0,-35 33 0 0 0,-46 59-134 0 0,-43 39-747 0 0,105-115 97 0 0,-2-3 0 0 0,-108 60 0 0 0,-117 36-722 0 0,217-106 1329 0 0,-37 22 377 0 0,80-39-232 0 0,1 1-1 0 0,0 0 1 0 0,-23 22 0 0 0,34-29-166 0 0,0 0 0 0 0,1 1 0 0 0,-1-1 0 0 0,1 0 0 0 0,-3 6 0 0 0,-1 4-200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1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 17911 0 0,'0'0'4443'0'0,"-2"0"-4295"0"0,-1 0-140 0 0,-1 0 0 0 0,0 0 0 0 0,0 0 1 0 0,0 0-1 0 0,1 1 0 0 0,-1 0 0 0 0,0 0 0 0 0,1 0 0 0 0,-1 0 1 0 0,1 0-1 0 0,-1 1 0 0 0,1-1 0 0 0,-5 4 0 0 0,-9 6 26 0 0,-20 15 0 0 0,27-18-31 0 0,-6 4-96 0 0,1 2 0 0 0,0 0 0 0 0,1 1 0 0 0,1 0 0 0 0,0 1 0 0 0,1 1 0 0 0,-14 24 0 0 0,24-37 75 0 0,-1 1 0 0 0,1-1 0 0 0,1 1 0 0 0,-1 0 0 0 0,1 0 0 0 0,-1-1 0 0 0,1 1 0 0 0,1 0 0 0 0,-1 0 0 0 0,1 0 0 0 0,0 0 0 0 0,0 0 0 0 0,0 0 0 0 0,1 0 0 0 0,0 0 0 0 0,0 0 0 0 0,2 6 0 0 0,-1-4-3 0 0,1 0-1 0 0,1 0 0 0 0,-1-1 1 0 0,1 0-1 0 0,0 1 0 0 0,0-1 1 0 0,1-1-1 0 0,0 1 0 0 0,0-1 1 0 0,0 0-1 0 0,7 6 0 0 0,76 58 33 0 0,-81-64 47 0 0,-1 1 0 0 0,1 0 0 0 0,-1 0 0 0 0,0 1 0 0 0,-1 0-1 0 0,1 0 1 0 0,-1 1 0 0 0,-1-1 0 0 0,0 1 0 0 0,0 0 0 0 0,0 0 0 0 0,-1 0 0 0 0,0 1 0 0 0,0-1 0 0 0,-1 1 0 0 0,-1-1 0 0 0,1 1 0 0 0,-1 0 0 0 0,0 12-1 0 0,-2-18-14 0 0,0 0 0 0 0,1 1-1 0 0,-1-1 1 0 0,-1 0 0 0 0,1 1-1 0 0,0-1 1 0 0,-1 0 0 0 0,1 0-1 0 0,-1 0 1 0 0,0 0 0 0 0,0-1-1 0 0,0 1 1 0 0,-1 0 0 0 0,1-1-1 0 0,0 1 1 0 0,-1-1 0 0 0,0 0-1 0 0,-4 3 1 0 0,-6 3 87 0 0,0 0-1 0 0,-26 10 1 0 0,36-17-116 0 0,-18 8-23 0 0,0-2 1 0 0,-1-1-1 0 0,1 0 1 0 0,-1-2-1 0 0,0 0 0 0 0,-1-2 1 0 0,1 0-1 0 0,0-2 1 0 0,0 0-1 0 0,-1-1 1 0 0,-40-8-1 0 0,51 6-149 0 0,-1-1-1 0 0,0-1 0 0 0,1 1 1 0 0,0-2-1 0 0,-14-7 0 0 0,17 7-772 0 0,0 0 0 0 0,0-1 0 0 0,-13-13 0 0 0,6 2-6049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1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939 46 11055 0 0,'2'-1'64'0'0,"3"0"38"0"0,0-1 1 0 0,-1 0 0 0 0,1 0 0 0 0,0-1 0 0 0,-1 1 0 0 0,0-1-1 0 0,1 0 1 0 0,-1 0 0 0 0,0 0 0 0 0,-1-1 0 0 0,1 1-1 0 0,7-10 5752 0 0,-13 14-5267 0 0,-5 5-486 0 0,0 0 0 0 0,0 1 0 0 0,0 0 0 0 0,1 1 0 0 0,0-1 0 0 0,-5 10 0 0 0,-28 54 292 0 0,29-51-279 0 0,-127 273 1361 0 0,15 8-171 0 0,26-60-556 0 0,56-143-533 0 0,-113 244 93 0 0,130-299-363 0 0,-3-1 1 0 0,0-1-1 0 0,-3-1 1 0 0,-2-2-1 0 0,-56 56 1 0 0,68-76-1071 0 0,0-1 1 0 0,-1-1 0 0 0,-38 23 0 0 0,42-32-718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1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26 195 9215 0 0,'-2'1'707'0'0,"0"-1"-550"0"0,1 1-1 0 0,-1 0 1 0 0,0 0-1 0 0,1 0 1 0 0,-1 0 0 0 0,1 0-1 0 0,-1 0 1 0 0,1 1 0 0 0,0-1-1 0 0,0 0 1 0 0,-1 1-1 0 0,1-1 1 0 0,0 1 0 0 0,-1 2-1 0 0,1-3 83 0 0,1 0 1 0 0,0 0-1 0 0,0 0 0 0 0,-1 0 0 0 0,1 1 0 0 0,0-1 0 0 0,0 0 0 0 0,0 0 1 0 0,0 0-1 0 0,0 0 0 0 0,0 0 0 0 0,1 0 0 0 0,-1 0 0 0 0,0 0 1 0 0,1 0-1 0 0,-1 0 0 0 0,0 0 0 0 0,1 2 0 0 0,1-1 211 0 0,-1 0 0 0 0,1 0 0 0 0,-1 0 0 0 0,1 0 0 0 0,0 0-1 0 0,-1-1 1 0 0,1 1 0 0 0,0 0 0 0 0,3 1 0 0 0,12 5-217 0 0,-3-5 87 0 0,1-1-1 0 0,0 0 1 0 0,0-1-1 0 0,0-1 1 0 0,24-1 0 0 0,77-16 773 0 0,-94 13-915 0 0,204-50 433 0 0,-3-16 341 0 0,126-33-44 0 0,-314 94-1235 0 0,-25 5 49 0 0,0 1 1 0 0,1 1-1 0 0,-1-1 1 0 0,1 2-1 0 0,-1-1 0 0 0,1 2 1 0 0,11 0-1 0 0,-32 13-3700 0 0,-2 2-3688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1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18 605 11519 0 0,'0'0'10987'0'0,"-5"-14"-9658"0"0,2 1-1092 0 0,0 0 1 0 0,1-1-1 0 0,0 1 0 0 0,1-1 1 0 0,0 0-1 0 0,1 0 0 0 0,1 1 1 0 0,0-1-1 0 0,1 0 0 0 0,0 1 0 0 0,1 0 1 0 0,0-1-1 0 0,7-13 0 0 0,-2 9-215 0 0,0 0-1 0 0,2 1 1 0 0,0-1-1 0 0,1 2 1 0 0,1 0-1 0 0,0 0 1 0 0,1 1 0 0 0,21-19-1 0 0,8-4-33 0 0,58-41 0 0 0,-76 63-281 0 0,0 2-1 0 0,1 0 0 0 0,0 1 1 0 0,41-14-1 0 0,-21 16-1709 0 0,-14 6-4528 0 0,-8 3-939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1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1108 7367 0 0,'0'0'11322'0'0,"1"2"-9857"0"0,1 9-955 0 0,1-1 0 0 0,-2 1 0 0 0,1 0 0 0 0,-2-1 0 0 0,1 1 1 0 0,-2 0-1 0 0,1 0 0 0 0,-1-1 0 0 0,-3 12 0 0 0,-27 96 814 0 0,30-114-1283 0 0,-21 58 179 0 0,14-41-241 0 0,0 0 1 0 0,2 1 0 0 0,0 0 0 0 0,-4 36 0 0 0,10-54-240 0 0,0 0 0 0 0,0 0-1 0 0,1 0 1 0 0,-1 0 0 0 0,2 5 0 0 0,-1-9-7 0 0,-1 1 0 0 0,0-1 1 0 0,1 1-1 0 0,-1-1 0 0 0,0 1 0 0 0,1-1 1 0 0,-1 1-1 0 0,1-1 0 0 0,-1 0 1 0 0,1 1-1 0 0,-1-1 0 0 0,1 0 0 0 0,-1 1 1 0 0,1-1-1 0 0,-1 0 0 0 0,1 1 1 0 0,-1-1-1 0 0,1 0 0 0 0,0 0 0 0 0,-1 0 1 0 0,1 0-1 0 0,-1 0 0 0 0,2 1 1 0 0,-1-1-1036 0 0,14 3-6230 0 0</inkml:trace>
  <inkml:trace contextRef="#ctx0" brushRef="#br0" timeOffset="1">1276 34 16415 0 0,'6'-5'240'0'0,"1"1"-1"0"0,0 0 0 0 0,0 0 1 0 0,0 0-1 0 0,0 1 0 0 0,0 1 1 0 0,9-3-1 0 0,-14 4-178 0 0,1 1 0 0 0,-1-1 0 0 0,1 1 0 0 0,-1 0 0 0 0,1 0 0 0 0,0 0 0 0 0,-1 0-1 0 0,1 0 1 0 0,-1 1 0 0 0,1-1 0 0 0,-1 1 0 0 0,0 0 0 0 0,1 0 0 0 0,-1-1 0 0 0,0 1 0 0 0,1 1 0 0 0,-1-1 0 0 0,0 0 0 0 0,0 1 0 0 0,0-1 0 0 0,0 1 0 0 0,0-1-1 0 0,0 1 1 0 0,0 0 0 0 0,-1 0 0 0 0,3 2 0 0 0,-2 1 32 0 0,1-1 1 0 0,-1 1-1 0 0,0-1 0 0 0,0 1 0 0 0,0 0 0 0 0,-1 0 1 0 0,0 0-1 0 0,0 0 0 0 0,0 0 0 0 0,0 0 0 0 0,-1 0 1 0 0,0 0-1 0 0,0 0 0 0 0,-1 6 0 0 0,-2 10 95 0 0,0-1-1 0 0,-8 23 0 0 0,10-37-140 0 0,-19 60 447 0 0,-52 117 0 0 0,-48 56 151 0 0,40-82-288 0 0,-116 236-58 0 0,16-59-2869 0 0,163-302 111 0 0,13-20 1064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12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162 354 2759 0 0,'0'-1'207'0'0,"3"-16"-541"0"0,-1 8 3161 0 0,-1 1 0 0 0,1 0 1 0 0,1 0-1 0 0,2-8 0 0 0,7-5-1978 0 0,9-5 38 0 0,1 1 0 0 0,2 1 1 0 0,0 1-1 0 0,54-39 1 0 0,-54 47-720 0 0,0 1 1 0 0,1 1 0 0 0,1 1-1 0 0,0 1 1 0 0,0 1 0 0 0,1 1-1 0 0,33-6 1 0 0,-50 13-162 0 0,0 1-1 0 0,0-1 1 0 0,1 1 0 0 0,-1 1-1 0 0,0 0 1 0 0,12 1 0 0 0,-19 0 9 0 0,1 0 0 0 0,-1-1-1 0 0,1 1 1 0 0,-1 1 0 0 0,1-1 0 0 0,-1 0 0 0 0,0 1 0 0 0,1 0 0 0 0,-1-1 0 0 0,0 1-1 0 0,0 0 1 0 0,0 1 0 0 0,0-1 0 0 0,-1 1 0 0 0,1-1 0 0 0,-1 1 0 0 0,1 0 0 0 0,-1 0-1 0 0,0 0 1 0 0,2 4 0 0 0,0 0 37 0 0,-1 1 1 0 0,-1 0-1 0 0,1-1 0 0 0,-1 1 0 0 0,0 0 1 0 0,-1 0-1 0 0,0 0 0 0 0,0 0 0 0 0,-1 0 1 0 0,0 0-1 0 0,-1 11 0 0 0,-3 8 292 0 0,-15 53-1 0 0,12-49-152 0 0,1-10-38 0 0,0 0-1 0 0,-1 0 1 0 0,-2 0-1 0 0,0-1 1 0 0,-1 0-1 0 0,-24 35 1 0 0,20-36-44 0 0,0 0 0 0 0,-2-1 0 0 0,-1-1 1 0 0,0 0-1 0 0,-1-1 0 0 0,0-1 0 0 0,-1-1 1 0 0,-41 23-1 0 0,24-18-45 0 0,-1-2 0 0 0,-51 16 1 0 0,64-26-110 0 0,0-1 1 0 0,-1-1 0 0 0,0-1 0 0 0,-48 2 0 0 0,63-6-27 0 0,0-1 1 0 0,0 0-1 0 0,1 0 1 0 0,-14-4-1 0 0,19 3-10 0 0,-1 1-1 0 0,0-1 1 0 0,1 0 0 0 0,0 0 0 0 0,-1 0-1 0 0,1-1 1 0 0,0 1 0 0 0,0-1 0 0 0,0 0-1 0 0,-5-5 1 0 0,8 6-35 0 0,0 0 0 0 0,-1 1 0 0 0,1-1 0 0 0,0 0 0 0 0,0 0 0 0 0,1 1 0 0 0,-1-1 0 0 0,0 0 0 0 0,1 0 0 0 0,-1 0 0 0 0,1 0 0 0 0,-1 0 0 0 0,1 0 0 0 0,0 0 0 0 0,0 0 0 0 0,0-4 0 0 0,1-19-1666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1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43 6447 0 0,'2'-1'298'0'0,"1"-2"-118"0"0,-1 2-157 0 0,0 0-1 0 0,-1 0 0 0 0,1 0 0 0 0,-1-1 1 0 0,1 1-1 0 0,-1-1 0 0 0,1 1 1 0 0,-1-1-1 0 0,0 0 0 0 0,0 1 1 0 0,0-1-1 0 0,0 0 0 0 0,0 0 1 0 0,0 0-1 0 0,-1 1 0 0 0,1-1 1 0 0,-1 0-1 0 0,2-9 8772 0 0,-6 13-8643 0 0,1-1 0 0 0,-1 1-1 0 0,0-1 1 0 0,1 1 0 0 0,-1 1 0 0 0,1-1 0 0 0,0 0 0 0 0,-5 5 0 0 0,-5 8 177 0 0,0-1 1 0 0,2 2-1 0 0,0-1 0 0 0,0 2 0 0 0,-14 31 1 0 0,7-14 4 0 0,-85 190 972 0 0,98-210-1228 0 0,-6 22 1 0 0,10-32-63 0 0,0 0 0 0 0,1-1 0 0 0,-1 2 0 0 0,1-1 1 0 0,0 0-1 0 0,0 0 0 0 0,0 0 0 0 0,0 0 0 0 0,1 0 0 0 0,1 4 1 0 0,-2-8-9 0 0,0 1 1 0 0,1-1 0 0 0,-1 1 0 0 0,0-1 0 0 0,1 1 0 0 0,-1-1 0 0 0,1 1 0 0 0,-1-1 0 0 0,1 0 0 0 0,-1 1 0 0 0,1-1 0 0 0,-1 0 0 0 0,1 1 0 0 0,0-1 0 0 0,-1 0-1 0 0,1 0 1 0 0,-1 1 0 0 0,1-1 0 0 0,0 0 0 0 0,-1 0 0 0 0,1 0 0 0 0,1 0 0 0 0,-1 0 16 0 0,4 1 7 0 0,-1-1-1 0 0,1 0 1 0 0,0 0 0 0 0,0 0-1 0 0,0 0 1 0 0,-1-1 0 0 0,1 0-1 0 0,0 0 1 0 0,-1 0 0 0 0,9-4-1 0 0,6-4 118 0 0,20-11-1 0 0,-30 15-99 0 0,51-29 8 0 0,-2-3 0 0 0,-1-2 0 0 0,93-83 0 0 0,-79 51-263 0 0,-48 45-174 0 0,-22 25 323 0 0,-1 5-18 0 0,-1 0 66 0 0,0 0 1 0 0,0 0 0 0 0,0 0 0 0 0,0 0 0 0 0,0-1 0 0 0,-3 5-1 0 0,-5 16 13 0 0,5-12 57 0 0,1 0-1 0 0,1 0 1 0 0,0 1-1 0 0,1-1 1 0 0,0 1-1 0 0,1-1 1 0 0,0 1 0 0 0,4 22-1 0 0,-1-24-16 0 0,0 1-1 0 0,0 0 1 0 0,1-1-1 0 0,1 1 1 0 0,0-1-1 0 0,0-1 0 0 0,1 1 1 0 0,0-1-1 0 0,1 0 1 0 0,1 0-1 0 0,-1-1 1 0 0,1 0-1 0 0,15 13 1 0 0,-19-19-17 0 0,0-1-1 0 0,0 1 1 0 0,0-1 0 0 0,0 0-1 0 0,0-1 1 0 0,0 1 0 0 0,0-1-1 0 0,1 0 1 0 0,-1 0 0 0 0,0 0-1 0 0,1 0 1 0 0,-1-1 0 0 0,1 0 0 0 0,-1 0-1 0 0,1 0 1 0 0,7-1 0 0 0,-5-1-339 0 0,1 1 0 0 0,-1-1 0 0 0,12-5 1 0 0,-11 3-1696 0 0,1 0-1 0 0,11-8 1 0 0,3-4-4884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1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1 17623 0 0,'0'0'2312'0'0,"-2"3"-1878"0"0,-191 507 2774 0 0,139-359-2891 0 0,-83 173-106 0 0,103-258-208 0 0,-3-3 0 0 0,-80 104 0 0 0,91-134-250 0 0,-44 53 135 0 0,54-69-1073 0 0,-1 0 0 0 0,-31 23 1 0 0,33-29-3891 0 0,0-4-1452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1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111 185 14743 0 0,'-55'-9'1356'0'0,"50"9"-1007"0"0,-1-1-1 0 0,0 1 0 0 0,1 1 1 0 0,-1-1-1 0 0,1 1 0 0 0,-1 0 1 0 0,-10 3 3803 0 0,119-12-2855 0 0,129-26 0 0 0,-163 22-1102 0 0,159-29 0 0 0,269-38-395 0 0,-481 77-88 0 0,54-3-960 0 0,-63 5 771 0 0,0 0 0 0 0,-1 1 0 0 0,1-1 0 0 0,0 2 0 0 0,0-1 0 0 0,0 1 0 0 0,10 4 0 0 0,-7 0-1483 0 0</inkml:trace>
  <inkml:trace contextRef="#ctx0" brushRef="#br0" timeOffset="1">1198 213 5063 0 0,'0'0'390'0'0,"1"2"-252"0"0,3 4 695 0 0,-1 1-1 0 0,0-1 0 0 0,-1 1 0 0 0,1 0 0 0 0,-1 0 1 0 0,-1 0-1 0 0,1 0 0 0 0,-1 1 0 0 0,0-1 1 0 0,-1 0-1 0 0,0 12 0 0 0,-2 8 1828 0 0,-9 47 0 0 0,6-51-1763 0 0,-1 0 0 0 0,-1 0 0 0 0,-12 25 0 0 0,-35 63 568 0 0,16-35-1114 0 0,-9 10-2313 0 0,42-75 341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1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0,'0'0'2040'0'0,"13"2"-864"0"0,2-2 32 0 0,0 2 8 0 0,2 0-1312 0 0,0 3-256 0 0,-1-1-48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3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1 10591 0 0,'0'0'819'0'0,"-2"0"-534"0"0,-15 9 400 0 0,-1 0 0 0 0,2 1 0 0 0,-17 12-1 0 0,-6 4-172 0 0,-204 110-1252 0 0,-24 15-2735 0 0,204-110 2505 0 0,-70 59 0 0 0,85-54 872 0 0,42-40 96 0 0,1 1 0 0 0,0-1-1 0 0,0 1 1 0 0,1 0 0 0 0,-7 13-1 0 0,26-19-157 0 0,-3-5 132 0 0,0 0-1 0 0,0 0 1 0 0,23-12 0 0 0,-24 10 24 0 0,27-13-63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1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7367 0 0,'0'0'923'0'0,"0"2"-74"0"0,0 8-158 0 0,-2-1-1 0 0,1 1 0 0 0,-1-1 0 0 0,0 1 1 0 0,-1-1-1 0 0,0 0 0 0 0,-1 0 1 0 0,0 0-1 0 0,-5 9 0 0 0,-52 76 1639 0 0,48-76-1749 0 0,-55 75 1138 0 0,-29 41-421 0 0,95-131-1267 0 0,-1 2 28 0 0,0-1 1 0 0,0 1-1 0 0,0 0 1 0 0,0 0-1 0 0,1 0 1 0 0,0 0-1 0 0,0 0 1 0 0,0 0-1 0 0,1 0 1 0 0,-1 9-1 0 0,2-13-37 0 0,1 0 1 0 0,-1-1-1 0 0,1 1 0 0 0,0 0 0 0 0,-1 0 1 0 0,1-1-1 0 0,0 1 0 0 0,0 0 0 0 0,-1-1 1 0 0,1 1-1 0 0,0-1 0 0 0,1 1 0 0 0,-1 0 19 0 0,2 1 13 0 0,1 0 0 0 0,0-1 0 0 0,-1 1-1 0 0,1-1 1 0 0,0 0 0 0 0,0 0 0 0 0,0 0 0 0 0,-1 0 0 0 0,1-1-1 0 0,7 0 1 0 0,42-3 295 0 0,-38 1-265 0 0,11-1 45 0 0,1-2 0 0 0,34-9 0 0 0,-49 10-158 0 0,0 0 0 0 0,0-1 0 0 0,0-1 0 0 0,-1 1 0 0 0,0-2 0 0 0,0 1 0 0 0,11-11 0 0 0,-18 14 2 0 0,0-1 0 0 0,-1 0 0 0 0,1 1 0 0 0,-1-2 0 0 0,0 1 0 0 0,0 0 0 0 0,-1-1 0 0 0,1 1 0 0 0,-1-1 0 0 0,0 0 0 0 0,0 1 0 0 0,-1-1 0 0 0,1 0 0 0 0,-1 0 0 0 0,0 0 0 0 0,0-1-1 0 0,-1 1 1 0 0,0 0 0 0 0,1 0 0 0 0,-2 0 0 0 0,1 0 0 0 0,-2-10 0 0 0,-3-6 77 0 0,-1 0 0 0 0,0 1 0 0 0,-2 0 0 0 0,-11-22 0 0 0,10 20 82 0 0,-53-106 675 0 0,47 97-944 0 0,14 30-5 0 0,-10 10-3022 0 0,2 4-2126 0 0,1 4-1573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1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0 598 13823 0 0,'0'0'10808'0'0,"3"-1"-10208"0"0,8-3-375 0 0,1-1 0 0 0,-1-1-1 0 0,0 0 1 0 0,-1 0 0 0 0,14-11 0 0 0,49-45-78 0 0,-48 39-94 0 0,15-12-14 0 0,192-166 107 0 0,-161 145-433 0 0,109-64 0 0 0,-180 119 287 0 0,65-33-286 0 0,-57 30 233 0 0,1 0 1 0 0,-1 1-1 0 0,1 1 0 0 0,0-1 0 0 0,17-1 0 0 0,-24 4 81 0 0,-1 0-1 0 0,1-1 0 0 0,-1 1 0 0 0,0 1 0 0 0,1-1 1 0 0,-1 0-1 0 0,1 0 0 0 0,-1 0 0 0 0,1 1 1 0 0,-1-1-1 0 0,0 1 0 0 0,1-1 0 0 0,-1 1 0 0 0,0 0 1 0 0,1-1-1 0 0,-1 1 0 0 0,0 0 0 0 0,0 0 0 0 0,0 0 1 0 0,2 1-1 0 0,-2 0-13 0 0,1 0 1 0 0,-1 0 0 0 0,0 0-1 0 0,0 0 1 0 0,0 0 0 0 0,0 0-1 0 0,-1 0 1 0 0,1 1-1 0 0,0-1 1 0 0,-1 0 0 0 0,1 5-1 0 0,-1 2 14 0 0,0 1 0 0 0,-1 0 0 0 0,0-1 0 0 0,-1 1 0 0 0,-2 10 0 0 0,-41 120 458 0 0,0 3-303 0 0,39-121-162 0 0,2 0 1 0 0,1 0-1 0 0,0 0 1 0 0,1 37-1 0 0,3-50-5 0 0,-1-1 1 0 0,1 0-1 0 0,1 0 1 0 0,-1 0-1 0 0,1 0 0 0 0,1 0 1 0 0,0 0-1 0 0,0 0 0 0 0,0-1 1 0 0,6 10-1 0 0,-5-12-5 0 0,-1 0 1 0 0,1-1-1 0 0,0 1 0 0 0,0-1 0 0 0,0 0 1 0 0,1-1-1 0 0,0 1 0 0 0,-1-1 0 0 0,1 0 1 0 0,0 0-1 0 0,0 0 0 0 0,1-1 0 0 0,-1 1 1 0 0,1-1-1 0 0,8 2 0 0 0,5-1-549 0 0,1 0 1 0 0,0-2-1 0 0,0 0 1 0 0,35-3-1 0 0,0 0-590 0 0,-30 2-108 0 0,-1-2-32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1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 8287 0 0,'-4'-8'11064'0'0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1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15199 0 0,'0'0'1624'0'0,"-4"-9"4152"0"0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2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3679 0 0,'0'0'14383'0'0,"0"2"-14222"0"0,-2 12 140 0 0,0 0 0 0 0,-1 0-1 0 0,0-1 1 0 0,-9 24 0 0 0,-3 11 147 0 0,4-10-297 0 0,-2-1-1 0 0,-2-1 0 0 0,-1 0 1 0 0,-33 52-1 0 0,30-54-271 0 0,6-10-729 0 0,0-1 0 0 0,-28 33 1 0 0,28-42-377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29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9 109 10591 0 0,'-9'-7'11014'0'0,"19"9"-11002"0"0,80-9 1663 0 0,-26 2-1145 0 0,259-41 1102 0 0,-93 9-961 0 0,-177 32-574 0 0,1 1 0 0 0,71 5-1 0 0,-103 1-155 0 0,0 1-1 0 0,26 6 0 0 0,-39-6-41 0 0,0-1-1 0 0,0 1 1 0 0,0 1-1 0 0,0 0 1 0 0,-1 0-1 0 0,1 1 1 0 0,11 8-1 0 0,-9 4-666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3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11055 0 0,'0'0'2410'0'0,"3"0"-1037"0"0,42-4 333 0 0,-1 2 1 0 0,47 4-1 0 0,-6 0-764 0 0,443-32 2838 0 0,-49-16-2340 0 0,-304 20-1505 0 0,-102 14-691 0 0,-43 6-887 0 0,39-12 1 0 0,-25 5-6412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3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439 870 16207 0 0,'0'0'744'0'0,"-1"1"-18"0"0,-3 3-525 0 0,-14 17 3436 0 0,32-20-2441 0 0,-6-2-1077 0 0,0 0 0 0 0,0 0 0 0 0,0-1 0 0 0,0 0 0 0 0,0 0 0 0 0,0-1 0 0 0,-1 0 0 0 0,1 0 0 0 0,-1-1 0 0 0,8-5 0 0 0,5-4-16 0 0,-2 0 1 0 0,25-23-1 0 0,20-22-59 0 0,-2-3 1 0 0,65-84-1 0 0,-104 116-67 0 0,-1-2 0 0 0,-1-1-1 0 0,-2 0 1 0 0,-1-1 0 0 0,-1-1 0 0 0,-2-1 0 0 0,16-63 0 0 0,-26 80-77 0 0,0-1 0 0 0,0-32 1 0 0,-4 41 19 0 0,0 0 1 0 0,-1 0 0 0 0,0 0-1 0 0,-1 0 1 0 0,0 1 0 0 0,-5-18-1 0 0,6 24 55 0 0,0 1 1 0 0,0-1-1 0 0,0 1 0 0 0,-1 0 1 0 0,1-1-1 0 0,0 1 0 0 0,-1 0 1 0 0,0 0-1 0 0,1 0 0 0 0,-1 0 1 0 0,0 0-1 0 0,0 0 0 0 0,0 1 1 0 0,0-1-1 0 0,-1 1 0 0 0,1-1 1 0 0,0 1-1 0 0,-1 0 0 0 0,-2-2 1 0 0,2 3 9 0 0,0-1 1 0 0,0 1-1 0 0,0-1 0 0 0,0 1 1 0 0,-1 0-1 0 0,1 0 1 0 0,0 1-1 0 0,0-1 1 0 0,0 1-1 0 0,0-1 0 0 0,0 1 1 0 0,1 0-1 0 0,-1 0 1 0 0,0 0-1 0 0,0 1 0 0 0,-4 1 1 0 0,0 2 13 0 0,0 0-1 0 0,1 0 1 0 0,-1 1 0 0 0,1 0 0 0 0,0 0 0 0 0,0 0-1 0 0,1 1 1 0 0,0-1 0 0 0,0 1 0 0 0,-6 13 0 0 0,-3 9 2 0 0,-16 45 0 0 0,24-59-1 0 0,-68 202-2 0 0,-9 22 15 0 0,-34 34 98 0 0,80-200 201 0 0,-76 108-1 0 0,41-75 75 0 0,-81 105-72 0 0,127-180-441 0 0,6-5-247 0 0,-2-1 1 0 0,-1-1-1 0 0,-33 27 0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30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26 147 7831 0 0,'-2'1'603'0'0,"-22"11"14735"0"0,35-11-15192 0 0,1 0 0 0 0,-1 0 0 0 0,1-1 0 0 0,-1-1 0 0 0,18-3 0 0 0,60-16 413 0 0,-55 12-359 0 0,378-85 1129 0 0,-234 62-3185 0 0,-153 28-662 0 0,-3 1-5693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3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6 7831 0 0,'-1'0'3557'0'0,"0"-1"-2828"0"0,0 1 0 0 0,0-1 0 0 0,0 0 0 0 0,0 1-1 0 0,0-1 1 0 0,0 1 0 0 0,0 0 0 0 0,0-1 0 0 0,-2 1 0 0 0,-1 2-551 0 0,-1 1 0 0 0,1 0 1 0 0,0 1-1 0 0,0-1 1 0 0,0 1-1 0 0,0 0 1 0 0,1 0-1 0 0,0 0 1 0 0,-1 0-1 0 0,2 0 0 0 0,-1 1 1 0 0,-3 5-1 0 0,-3 10 386 0 0,-11 35 0 0 0,15-40-369 0 0,-6 17 146 0 0,-41 102 455 0 0,-2-12-594 0 0,-24 47 27 0 0,57-131-366 0 0,-48 63 1 0 0,42-67-1022 0 0,26-32 225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3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3 2303 0 0,'-9'-1'74'0'0,"1"0"0"0"0,0 1 0 0 0,0 0 0 0 0,-1 0 0 0 0,1 1 0 0 0,0 0 0 0 0,-16 4 0 0 0,-3 1 2084 0 0,-44 9 4175 0 0,1 4-3452 0 0,16-3-2413 0 0,-176 58-600 0 0,195-60-754 0 0,-46 27 0 0 0,47-23-978 0 0,7-4 280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3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20 156 10135 0 0,'-2'-1'464'0'0,"-16"-3"4179"0"0,21 6-2412 0 0,14 5-1629 0 0,-1-1 1 0 0,1 0-1 0 0,0-1 1 0 0,0-1-1 0 0,1 0 1 0 0,0-2-1 0 0,26 2 1 0 0,132-10 593 0 0,-129 2-594 0 0,402-46 1404 0 0,-318 33-1811 0 0,228-34 115 0 0,-36 4-280 0 0,-261 38-585 0 0,0 4-1 0 0,112 3 1 0 0,-165 3-6 0 0,1 1 0 0 0,14 3 0 0 0,1 4-3569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3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1 372 11743 0 0,'0'0'1068'0'0,"0"-1"-877"0"0,2-2 130 0 0,-1 0 0 0 0,1 0 0 0 0,0 0 0 0 0,0 0 0 0 0,0 1 0 0 0,0-1 0 0 0,0 1 0 0 0,0-1 0 0 0,1 1 0 0 0,-1 0 0 0 0,1 0 0 0 0,0 0 0 0 0,3-2 0 0 0,8-6 77 0 0,109-91 1843 0 0,72-37-1405 0 0,-169 120-827 0 0,1 2-1 0 0,1 0 0 0 0,45-18 1 0 0,-71 34-64 0 0,-2 3-4 0 0,1 6 75 0 0,-1 1 0 0 0,0 0 0 0 0,-1-1 0 0 0,0 1-1 0 0,0-1 1 0 0,-4 11 0 0 0,-20 61 267 0 0,12-40-185 0 0,7-23-57 0 0,1 0 1 0 0,0 1-1 0 0,2-1 0 0 0,-2 25 1 0 0,5-37-31 0 0,0-1 0 0 0,0 0 0 0 0,1 0 0 0 0,-1 0 0 0 0,1 0 0 0 0,1 0 0 0 0,-1-1 0 0 0,1 1 0 0 0,2 6 0 0 0,-2-8 4 0 0,0 0 0 0 0,0 0 0 0 0,0-1 1 0 0,0 1-1 0 0,0 0 0 0 0,1-1 0 0 0,-1 1 1 0 0,1-1-1 0 0,-1 0 0 0 0,1 0 0 0 0,0 0 0 0 0,0 0 1 0 0,0-1-1 0 0,0 1 0 0 0,4 0 0 0 0,4 2 63 0 0,0-1-1 0 0,0 0 0 0 0,0-1 1 0 0,1-1-1 0 0,-1 0 0 0 0,0 0 1 0 0,1-1-1 0 0,-1-1 1 0 0,1 0-1 0 0,15-3 0 0 0,13-5 249 0 0,60-21 0 0 0,-69 20-216 0 0,-10 3-61 0 0,111-39 135 0 0,-108 36-212 0 0,0-1 0 0 0,-1-1 1 0 0,27-19-1 0 0,-35 20-208 0 0,21-22 0 0 0,-34 32 61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3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1606 13 6911 0 0,'12'-2'636'0'0,"0"-1"-1"0"0,19 0 1 0 0,7-1 7295 0 0,-62 9-7024 0 0,-207 40 3254 0 0,-119 19-4163 0 0,150-46-137 0 0,-1-16 62 0 0,125-3 85 0 0,67 1-28 0 0,-21 1-61 0 0,0-2 0 0 0,0-1 1 0 0,0-1-1 0 0,-30-7 0 0 0,51 7-119 0 0,7 2-1 0 0,2 0-49 0 0,0 1 206 0 0,0-1 0 0 0,0 0 1 0 0,0 1-1 0 0,1-1 1 0 0,-1 1-1 0 0,0-1 1 0 0,0 0-1 0 0,0 1 0 0 0,1-1 1 0 0,-1 1-1 0 0,0-1 1 0 0,1 1-1 0 0,-1-1 0 0 0,1 0 1 0 0,1 0 34 0 0,0 0 0 0 0,0-1 1 0 0,0 1-1 0 0,0 0 0 0 0,0 1 0 0 0,1-1 1 0 0,-1 0-1 0 0,0 1 0 0 0,1-1 0 0 0,-1 1 1 0 0,0 0-1 0 0,1-1 0 0 0,-1 1 0 0 0,0 0 1 0 0,1 1-1 0 0,-1-1 0 0 0,0 0 0 0 0,1 1 0 0 0,-1-1 1 0 0,0 1-1 0 0,0 0 0 0 0,1-1 0 0 0,-1 1 1 0 0,0 0-1 0 0,0 1 0 0 0,0-1 0 0 0,0 0 1 0 0,0 1-1 0 0,0-1 0 0 0,0 1 0 0 0,-1-1 1 0 0,1 1-1 0 0,-1 0 0 0 0,1 0 0 0 0,-1-1 1 0 0,1 1-1 0 0,-1 0 0 0 0,0 0 0 0 0,0 1 1 0 0,0-1-1 0 0,0 0 0 0 0,0 0 0 0 0,0 4 1 0 0,1 4 15 0 0,0 1 0 0 0,0-1 1 0 0,-1 0-1 0 0,-1 1 1 0 0,0-1-1 0 0,0 0 1 0 0,-1 1-1 0 0,0-1 0 0 0,-1 0 1 0 0,0 1-1 0 0,-5 14 1 0 0,-6 12 159 0 0,-29 57 0 0 0,39-89-156 0 0,-9 21 49 0 0,-58 112 147 0 0,50-103-140 0 0,-44 58-1 0 0,43-67-73 0 0,-79 92 78 0 0,88-105-77 0 0,-14 13-31 0 0,-39 30 0 0 0,53-47 19 0 0,5-5 9 0 0,1 1 0 0 0,0 0 0 0 0,-10 10 0 0 0,16-15 34 0 0,-1 1 0 0 0,1 0 0 0 0,0-1 0 0 0,-1 1 1 0 0,1-1-1 0 0,0 1 0 0 0,-1 0 0 0 0,1-1 0 0 0,0 1 1 0 0,0 0-1 0 0,-1-1 0 0 0,1 1 0 0 0,0 0 1 0 0,0 0-1 0 0,0-1 0 0 0,0 1 0 0 0,0 0 0 0 0,0-1 1 0 0,0 1-1 0 0,0 0 0 0 0,1 0 0 0 0,-1-1 0 0 0,0 1 1 0 0,0 0-1 0 0,1 0 0 0 0,9 14 486 0 0,-5-11-422 0 0,-1 0 0 0 0,2 0 0 0 0,-1 0 0 0 0,0-1 0 0 0,1 0 0 0 0,-1 0 0 0 0,1-1 0 0 0,0 0 0 0 0,0 0 0 0 0,0 0 0 0 0,0 0 0 0 0,0-1 0 0 0,1 0 0 0 0,-1 0-1 0 0,0-1 1 0 0,0 0 0 0 0,9-1 0 0 0,11-1 247 0 0,0-2-1 0 0,48-13 1 0 0,-38 8-64 0 0,57-10 677 0 0,110-7-1 0 0,-166 24-847 0 0,38 4-1 0 0,-15 0-262 0 0,-58-2 53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3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13327 0 0,'0'0'1595'0'0,"2"1"-687"0"0,6 2-275 0 0,0-1 1 0 0,0 0-1 0 0,0 0 0 0 0,1-1 0 0 0,-1 0 1 0 0,15 0-1 0 0,57-6 1355 0 0,-59 3-1495 0 0,284-47 2559 0 0,-255 40-2892 0 0,136-38-712 0 0,-66 6-2589 0 0,-94 30 1355 0 0,-4-2-308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3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9671 0 0,'0'0'748'0'0,"-1"2"-492"0"0,-2 10 513 0 0,1 0 0 0 0,0 0 0 0 0,0 0 1 0 0,1 0-1 0 0,1 0 0 0 0,0 0 0 0 0,0 0 0 0 0,1 1 0 0 0,1-1 0 0 0,0 0 0 0 0,4 13 0 0 0,-1-10-425 0 0,1-1 0 0 0,0 1 0 0 0,1-1 0 0 0,1 0-1 0 0,0-1 1 0 0,1 0 0 0 0,0 0 0 0 0,16 16 0 0 0,4 0-94 0 0,2-1 1 0 0,0-1-1 0 0,2-2 0 0 0,1-1 1 0 0,1-2-1 0 0,64 30 0 0 0,22 17-109 0 0,-30-15-571 0 0,-54-32-1470 0 0,-36-21 1615 0 0,-1-1 1 0 0,1 0 0 0 0,-1 0-1 0 0,1 1 1 0 0,-1-1-1 0 0,1 0 1 0 0,0 0-1 0 0,-1 0 1 0 0,1 0 0 0 0,-1 0-1 0 0,1 0 1 0 0,0 0-1 0 0,-1 0 1 0 0,1 0 0 0 0,-1 0-1 0 0,1 0 1 0 0,0 0-1 0 0,0-1 1 0 0,2 1-1320 0 0,10-2-5111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3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18367 0 0,'0'0'1668'0'0,"-2"1"-1376"0"0,-30 37-89 0 0,23-26-2 0 0,0-1-1 0 0,-1 0 1 0 0,-13 11 0 0 0,-136 95-81 0 0,30-23 70 0 0,72-48-56 0 0,-52 52 0 0 0,81-64-2908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34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0 12895 0 0,'0'0'1172'0'0,"0"3"-966"0"0,-4 16 274 0 0,0-1 1 0 0,-1 0-1 0 0,-1 0 1 0 0,-9 20-1 0 0,-40 71 4451 0 0,24-49-4433 0 0,-252 466 1301 0 0,261-487-2080 0 0,1 2 1 0 0,2 0-1 0 0,-14 47 0 0 0,31-84 69 0 0,0 4-2610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3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37 386 2303 0 0,'0'0'102'0'0,"-2"-1"-1"0"0,0 0-126 0 0,-1-1 0 0 0,1 1 0 0 0,-1-1 0 0 0,1 0 0 0 0,0 1 1 0 0,0-1-1 0 0,0 0 0 0 0,0-1 0 0 0,-2-2 0 0 0,2 3 623 0 0,1 0 0 0 0,0 0-1 0 0,0-1 1 0 0,0 1 0 0 0,0-1 0 0 0,0 1 0 0 0,0-1 0 0 0,0 1 0 0 0,1-1-1 0 0,0 1 1 0 0,-1-1 0 0 0,1 0 0 0 0,0 1 0 0 0,0-1 0 0 0,0 1 0 0 0,1-1 0 0 0,-1 0-1 0 0,0 1 1 0 0,1-1 0 0 0,0 1 0 0 0,0-1 0 0 0,0 1 0 0 0,0-1 0 0 0,0 1-1 0 0,0 0 1 0 0,2-3 0 0 0,13-17-388 0 0,0 2 0 0 0,1 0 0 0 0,1 1 0 0 0,1 0 0 0 0,24-17 0 0 0,-10 11 72 0 0,0 3-1 0 0,61-32 0 0 0,-72 44-146 0 0,0 0-1 0 0,1 1 0 0 0,0 2 1 0 0,42-9-1 0 0,-50 13-39 0 0,1 2 0 0 0,0-1 1 0 0,0 2-1 0 0,0 0 0 0 0,0 1 0 0 0,-1 1 0 0 0,1 0 0 0 0,20 6 0 0 0,-22-4 93 0 0,0 1 0 0 0,0 0 0 0 0,-1 1 0 0 0,1 1 0 0 0,-1 0 0 0 0,22 15 0 0 0,-28-15-101 0 0,1-1 0 0 0,-1 1 0 0 0,-1 0 0 0 0,1 0 0 0 0,-1 1 0 0 0,-1-1 0 0 0,1 2 0 0 0,-1-1 0 0 0,-1 0 0 0 0,1 1 0 0 0,4 13 0 0 0,-6-11-7 0 0,0-1-1 0 0,0 1 0 0 0,-1 0 1 0 0,0 0-1 0 0,-1 0 0 0 0,-1 0 1 0 0,1 0-1 0 0,-2 0 1 0 0,-1 15-1 0 0,0-18-26 0 0,1 1 0 0 0,-2-1 1 0 0,1 0-1 0 0,-1 0 0 0 0,-1 0 0 0 0,1 0 0 0 0,-1 0 1 0 0,-1-1-1 0 0,1 0 0 0 0,-1 0 0 0 0,0 0 0 0 0,-10 9 0 0 0,-1-1 7 0 0,-1-1 0 0 0,-1 0 0 0 0,0-1-1 0 0,-34 17 1 0 0,-85 33 195 0 0,128-59-254 0 0,-36 13-426 0 0,-1-1 0 0 0,-78 16 0 0 0,99-28-1138 0 0,0-4-4328 0 0,3-4-1740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3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0 7831 0 0,'-2'1'11306'0'0,"-29"7"-10632"0"0,1 2 0 0 0,-57 25 0 0 0,21-6-444 0 0,28-14-206 0 0,1 3 1 0 0,1 1 0 0 0,0 1 0 0 0,2 2 0 0 0,0 2 0 0 0,2 1 0 0 0,1 1 0 0 0,0 2 0 0 0,2 1 0 0 0,-25 34 0 0 0,-40 65 477 0 0,80-104-381 0 0,1 0-1 0 0,1 0 1 0 0,-16 47-1 0 0,21-51-4 0 0,2 0-1 0 0,0 0 0 0 0,2 1 1 0 0,0 0-1 0 0,0 36 0 0 0,3-46-46 0 0,1 0 1 0 0,0 0-1 0 0,1-1 0 0 0,0 1 0 0 0,1 0 1 0 0,0-1-1 0 0,1 0 0 0 0,0 0 0 0 0,0 0 0 0 0,1 0 1 0 0,0-1-1 0 0,13 17 0 0 0,-5-10 6 0 0,2 0 0 0 0,0-1 0 0 0,1-1 0 0 0,0 0 0 0 0,1-1 0 0 0,26 15 0 0 0,-18-14-228 0 0,0-1-1 0 0,1-1 1 0 0,1-2 0 0 0,36 10 0 0 0,-37-12-766 0 0,-24-7 318 0 0,11-1-3367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36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14335 0 0,'0'0'1306'0'0,"2"-1"-1033"0"0,22-8 312 0 0,-10 2-481 0 0,1 1 1 0 0,0 1-1 0 0,0 1 0 0 0,0 0 0 0 0,22-3 1 0 0,-13 6-13 0 0,1 1 0 0 0,-1 1 0 0 0,1 1 1 0 0,-1 1-1 0 0,35 9 0 0 0,-7 3 545 0 0,70 29-1 0 0,-102-35-409 0 0,-1 0 0 0 0,31 20 0 0 0,-43-25-166 0 0,-2 0-1 0 0,1 0 1 0 0,0 1-1 0 0,-1 0 1 0 0,0 0-1 0 0,0 0 1 0 0,-1 1-1 0 0,1-1 0 0 0,-1 1 1 0 0,0 0-1 0 0,5 12 1 0 0,-7-12-20 0 0,-1-1 1 0 0,0 0-1 0 0,-1 0 1 0 0,1 1-1 0 0,-1-1 1 0 0,0 1-1 0 0,0-1 1 0 0,-1 0-1 0 0,1 1 1 0 0,-1-1-1 0 0,-1 0 1 0 0,1 0-1 0 0,-1 1 1 0 0,0-1-1 0 0,0 0 1 0 0,0 0-1 0 0,-4 5 1 0 0,-3 6 74 0 0,-1 0 0 0 0,-1-1 1 0 0,-20 21-1 0 0,-183 189 1033 0 0,187-199-1094 0 0,-66 69 22 0 0,87-87-65 0 0,0 0 0 0 0,1 0 0 0 0,0 0 1 0 0,0 0-1 0 0,1 1 0 0 0,0 0 0 0 0,0 0 0 0 0,1 0 0 0 0,1 0 0 0 0,-3 11 0 0 0,4-13 32 0 0,0-1 0 0 0,1 1-1 0 0,0 0 1 0 0,0 0 0 0 0,0 0-1 0 0,1 0 1 0 0,0-1-1 0 0,0 1 1 0 0,0 0 0 0 0,1-1-1 0 0,0 1 1 0 0,1-1 0 0 0,-1 1-1 0 0,7 10 1 0 0,9 6 87 0 0,0 0 1 0 0,2-2-1 0 0,0 0 0 0 0,32 25 1 0 0,-38-34-130 0 0,1 2-16 0 0,0-1-1 0 0,1 0 1 0 0,1-2 0 0 0,0 0 0 0 0,26 13-1 0 0,-38-22-58 0 0,1 0 0 0 0,-1 0 0 0 0,1-1-1 0 0,-1 0 1 0 0,1 0 0 0 0,0-1-1 0 0,-1 1 1 0 0,9-2 0 0 0,-11 1-205 0 0,0 0 0 0 0,0 0 1 0 0,0-1-1 0 0,0 0 0 0 0,0 1 1 0 0,0-1-1 0 0,0 0 1 0 0,0-1-1 0 0,0 1 0 0 0,-1 0 1 0 0,1-1-1 0 0,0 1 0 0 0,-1-1 1 0 0,1 0-1 0 0,-1 0 0 0 0,0 0 1 0 0,3-3-1 0 0,1-5-6582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3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988 86 4607 0 0,'-56'26'450'0'0,"-76"50"0"0"0,-35 17 637 0 0,154-87-1012 0 0,-142 56 307 0 0,139-57-157 0 0,0-1 1 0 0,-1 0-1 0 0,1-1 1 0 0,-1-1 0 0 0,0-1-1 0 0,0 0 1 0 0,-30-3-1 0 0,38 1-55 0 0,1 0-1 0 0,-1 0 1 0 0,0-1-1 0 0,1-1 1 0 0,-1 0-1 0 0,1 0 1 0 0,-12-6-1 0 0,19 8-245 0 0,0 1 0 0 0,0-1-1 0 0,1 1 1 0 0,-1-1 0 0 0,0 0-1 0 0,0 1 1 0 0,1-1 0 0 0,-1 0 0 0 0,1 0-1 0 0,-1 0 1 0 0,1 1 0 0 0,-1-1-1 0 0,1 0 1 0 0,-1 0 0 0 0,1 0-1 0 0,0 0 1 0 0,0 0 0 0 0,-1 0-1 0 0,1 0 1 0 0,0 0 0 0 0,0 0-1 0 0,0 0 1 0 0,0 0 0 0 0,0 0-1 0 0,0 0 1 0 0,0 0 0 0 0,0 0 0 0 0,1 0-1 0 0,-1 0 1 0 0,0 1 0 0 0,0-1-1 0 0,1 0 1 0 0,-1 0 0 0 0,1 0-1 0 0,-1 0 1 0 0,1 0 0 0 0,0-1-1 0 0,8-7-3067 0 0</inkml:trace>
  <inkml:trace contextRef="#ctx0" brushRef="#br0" timeOffset="1">860 61 9871 0 0,'2'-3'77'0'0,"0"1"-1"0"0,0-1 0 0 0,0 0 1 0 0,-1 1-1 0 0,1-1 0 0 0,-1 0 1 0 0,1 0-1 0 0,-1 0 0 0 0,0 0 1 0 0,-1 0-1 0 0,1 0 0 0 0,0-1 1 0 0,-1 1-1 0 0,0 0 0 0 0,1-4 1 0 0,-2 6 74 0 0,0 0 0 0 0,0 0 1 0 0,0 1-1 0 0,0-1 0 0 0,0 0 1 0 0,0 1-1 0 0,0-1 1 0 0,0 0-1 0 0,0 1 0 0 0,0-1 1 0 0,-1 1-1 0 0,1 0 0 0 0,0-1 1 0 0,0 1-1 0 0,0 0 1 0 0,-1 0-1 0 0,1-1 0 0 0,-2 1 1 0 0,-3 1 83 0 0,-1 0 0 0 0,0 0 0 0 0,1 0 1 0 0,-1 1-1 0 0,1-1 0 0 0,-1 2 0 0 0,-7 2 1 0 0,-7 3 7 0 0,-294 115 396 0 0,274-102-610 0 0,2 3 1 0 0,-73 55-1 0 0,-10 7-549 0 0,102-74 141 0 0,0 0-1 0 0,-1-2 1 0 0,0-1 0 0 0,-31 10 0 0 0,42-16-220 0 0,8-3-17 0 0,13 0-5312 0 0,2-1 2785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3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4 7831 0 0,'0'0'10788'0'0,"2"0"-9545"0"0,42-3 1098 0 0,-33 3-1195 0 0,-33 1-848 0 0,-189 20-105 0 0,85-8-122 0 0,-144 18-18 0 0,260-30-45 0 0,-2 0-8 0 0,1 1 1 0 0,-1 1 0 0 0,-15 5 0 0 0,18-3-1 0 0,8-4-1 0 0,-1 3 0 0 0,3 12 14 0 0,3-1 8 0 0,1 0 0 0 0,1 0 1 0 0,0 0-1 0 0,12 20 1 0 0,-6-13-12 0 0,-10-16-10 0 0,37 78 0 0 0,-27-58 0 0 0,22 37 0 0 0,-22-42 0 0 0,-5-10 3 0 0,0 1 0 0 0,1-1 0 0 0,0-1 0 0 0,1 1-1 0 0,0-1 1 0 0,15 12 0 0 0,-23-21 425 0 0,0 1-348 0 0,4 7-13 0 0,-5-9-66 0 0,0 1-1 0 0,0 0 1 0 0,0-1 0 0 0,0 1 0 0 0,1 0 0 0 0,-1-1 0 0 0,0 1-1 0 0,0 0 1 0 0,-1-1 0 0 0,1 1 0 0 0,0 0 0 0 0,0-1 0 0 0,0 1-1 0 0,0 0 1 0 0,-1 0 0 0 0,-1 3 2 0 0,0-1 0 0 0,-1 1-1 0 0,1-1 1 0 0,-1 0 0 0 0,0 0 0 0 0,0 0 0 0 0,0 0-1 0 0,0 0 1 0 0,0-1 0 0 0,-7 4 0 0 0,-39 20 30 0 0,46-25-33 0 0,-174 64-298 0 0,132-50 141 0 0,19-7-4 0 0,24-7-23 0 0,14-11-3077 0 0,5-4 1712 0 0,4-3-241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3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7367 0 0,'0'0'568'0'0,"-1"2"-85"0"0,-1 4 88 0 0,1-1-1 0 0,0 1 0 0 0,0 0 1 0 0,0-1-1 0 0,0 1 1 0 0,1 0-1 0 0,0 0 1 0 0,1-1-1 0 0,-1 1 1 0 0,1 0-1 0 0,2 10 1 0 0,2 2 42 0 0,1 0-1 0 0,11 24 1 0 0,-7-20-445 0 0,2-1 0 0 0,0 0 0 0 0,22 26 0 0 0,51 53 269 0 0,-75-89-385 0 0,231 257 1340 0 0,-148-167-269 0 0,45 56 760 0 0,-114-127-1430 0 0,-1 1 0 0 0,-2 2 1 0 0,23 46-1 0 0,-39-69-350 0 0,-1 0 0 0 0,0 1 0 0 0,-1-1-1 0 0,0 0 1 0 0,0 1 0 0 0,-1 0 0 0 0,1 15 0 0 0,-3-18-24 0 0,-1-1-1 0 0,1 1 1 0 0,-1-1-1 0 0,0 1 1 0 0,-1-1-1 0 0,0 0 1 0 0,0 1-1 0 0,-1-1 1 0 0,0 0-1 0 0,0 0 1 0 0,-7 10-1 0 0,2-5 20 0 0,-1 0 0 0 0,0 0 1 0 0,-1 0-1 0 0,-14 11 0 0 0,-49 38 401 0 0,48-40-449 0 0,-29 20-1461 0 0,-2-2-1 0 0,-110 59 0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3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6823 0 0,'0'0'4176'0'0,"3"0"-3589"0"0,9 0 233 0 0,0 0-1 0 0,1 1 1 0 0,-1 1-1 0 0,1 0 1 0 0,-1 1 0 0 0,0 0-1 0 0,0 1 1 0 0,16 7-1 0 0,-21-7-611 0 0,0 0-1 0 0,0 0 0 0 0,-1 1 0 0 0,1-1 1 0 0,-1 2-1 0 0,0-1 0 0 0,-1 0 0 0 0,1 1 1 0 0,-1 0-1 0 0,0 1 0 0 0,-1-1 0 0 0,1 1 1 0 0,-1 0-1 0 0,5 12 0 0 0,-4-6-136 0 0,0 1 0 0 0,-1 0 0 0 0,-1 0-1 0 0,0 0 1 0 0,-1 0 0 0 0,0 0 0 0 0,-1 22-1 0 0,-2-25-106 0 0,0 0 0 0 0,0 1 0 0 0,-1-1 0 0 0,0 0-1 0 0,-1 0 1 0 0,0 0 0 0 0,0-1 0 0 0,-2 1 0 0 0,1-1-1 0 0,-7 10 1 0 0,5-11-61 0 0,-1 0 1 0 0,0-1-1 0 0,0 0 0 0 0,-1 0 0 0 0,0-1 1 0 0,0 0-1 0 0,0 0 0 0 0,-1-1 0 0 0,-11 6 1 0 0,8-5-96 0 0,-1-1 0 0 0,-1 0 0 0 0,0 0-1 0 0,1-2 1 0 0,-2 0 0 0 0,-16 3 0 0 0,27-6 97 0 0,-1 0 0 0 0,1-1 0 0 0,-1 0 0 0 0,1 0 0 0 0,-1 0 0 0 0,1-1 0 0 0,-1 1 0 0 0,-5-2 0 0 0,8 1-84 0 0,0 0 0 0 0,0 0 0 0 0,0 1 0 0 0,0-1 0 0 0,1 0 0 0 0,-1 0 0 0 0,0-1 0 0 0,1 1 0 0 0,-1 0 0 0 0,1-1 0 0 0,-1 1 0 0 0,1-1 0 0 0,-1 1 0 0 0,1-1 0 0 0,0 1 0 0 0,0-1 0 0 0,0 0 0 0 0,0 0 0 0 0,0 1 0 0 0,0-1 0 0 0,-1-4 0 0 0,-4-23-1693 0 0,7-1-15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38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65 11519 0 0,'3'-3'131'0'0,"0"0"-1"0"0,0 0 0 0 0,0 0 0 0 0,0-1 0 0 0,-1 1 0 0 0,1-1 1 0 0,-1 0-1 0 0,0 1 0 0 0,0-1 0 0 0,2-8 0 0 0,-4 12 13 0 0,0-1 0 0 0,0 1 0 0 0,-1-1 0 0 0,1 1 0 0 0,0-1 0 0 0,0 1-1 0 0,-1-1 1 0 0,1 1 0 0 0,0-1 0 0 0,0 1 0 0 0,-1-1 0 0 0,1 1 0 0 0,-1-1 0 0 0,1 1-1 0 0,0 0 1 0 0,-1-1 0 0 0,1 1 0 0 0,-1 0 0 0 0,1-1 0 0 0,-1 1 0 0 0,1 0 0 0 0,-1-1-1 0 0,-12-5 1760 0 0,12 6-1726 0 0,0-1-79 0 0,-1 1 0 0 0,0-1 0 0 0,0 1 0 0 0,0 0 0 0 0,1 0 0 0 0,-1 0 0 0 0,0 0 0 0 0,0 0 0 0 0,0 0 0 0 0,0 1 0 0 0,1-1 0 0 0,-1 1 0 0 0,0-1 0 0 0,0 1 0 0 0,1 0 0 0 0,-1-1 0 0 0,0 1 0 0 0,1 0-1 0 0,-1 0 1 0 0,1 0 0 0 0,-2 2 0 0 0,-3 1 144 0 0,0 1-1 0 0,0 1 0 0 0,-9 10 1 0 0,6-5 18 0 0,1 0 1 0 0,1 1 0 0 0,-11 24-1 0 0,-14 42 303 0 0,23-54-462 0 0,-101 279 478 0 0,76-206-510 0 0,12-42-45 0 0,-36 68 0 0 0,-39 46 6 0 0,49-97-168 0 0,-65 74 0 0 0,9-12-132 0 0,94-123 105 0 0,-4 8-2057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3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12 227 19119 0 0,'0'0'1735'0'0,"-1"1"-1431"0"0,-9 8-264 0 0,9-5-16 0 0,1-2 17 0 0,0-2-6 0 0,0 1 1 0 0,0 0-1 0 0,0 0 0 0 0,1-1 0 0 0,-1 1 1 0 0,0 0-1 0 0,0-1 0 0 0,1 1 1 0 0,-1 0-1 0 0,0-1 0 0 0,1 1 0 0 0,-1 0 1 0 0,0-1-1 0 0,1 1 0 0 0,-1-1 0 0 0,1 1 1 0 0,-1-1-1 0 0,1 1 0 0 0,0-1 0 0 0,0 1 1 0 0,0 0 63 0 0,2 3 12 0 0,1-1-1 0 0,0 0 0 0 0,0 0 1 0 0,1 0-1 0 0,-1 0 0 0 0,0-1 1 0 0,1 0-1 0 0,0 0 1 0 0,-1 0-1 0 0,1 0 0 0 0,0-1 1 0 0,0 0-1 0 0,5 1 0 0 0,6 0 165 0 0,0-1-1 0 0,30-1 0 0 0,6-4 359 0 0,85-17-1 0 0,52-25 121 0 0,-47 10-419 0 0,220-59-4007 0 0,-211 39-7 0 0,-77 22 1793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3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4 8287 0 0,'0'0'382'0'0,"1"0"-8"0"0,7-3 112 0 0,-8 3-281 0 0,0 0 1 0 0,1 1-1 0 0,-1-1 1 0 0,0 1-1 0 0,0-1 0 0 0,1 1 1 0 0,-1-1-1 0 0,0 1 1 0 0,0-1-1 0 0,0 1 1 0 0,0-1-1 0 0,1 1 1 0 0,-1-1-1 0 0,0 1 1 0 0,0-1-1 0 0,0 1 0 0 0,0-1 1 0 0,0 1-1 0 0,0-1 1 0 0,-1 2-1 0 0,0 8 1145 0 0,0 0-1 0 0,-1-1 1 0 0,-5 15-1 0 0,-25 53-70 0 0,16-41-737 0 0,-319 674 2552 0 0,281-607-3018 0 0,-5-3 0 0 0,-80 102-1 0 0,110-164-169 0 0,-2-1 0 0 0,-40 36-1 0 0,63-66 19 0 0,7-5-16 0 0,3-5-70 0 0,20-19-283 0 0,42-35 0 0 0,-20 20 164 0 0,-16 13-113 0 0,52-35-1 0 0,-64 50 267 0 0,0 0-1 0 0,0 1 1 0 0,0 0-1 0 0,1 1 1 0 0,26-6-1 0 0,-28 10 76 0 0,4 3 68 0 0,-14 2 2 0 0,-3 0-6 0 0,1 0 29 0 0,-1-1 0 0 0,0 1 0 0 0,1-1 0 0 0,-1 1 1 0 0,0 0-1 0 0,0 0 0 0 0,0 0 0 0 0,0 0 1 0 0,-1 0-1 0 0,1 0 0 0 0,0 0 0 0 0,-1 1 0 0 0,0-1 1 0 0,1 1-1 0 0,-1-1 0 0 0,0 1 0 0 0,0-1 1 0 0,-1 1-1 0 0,1 0 0 0 0,0-1 0 0 0,-1 1 1 0 0,1 5-1 0 0,-1 6 137 0 0,0-1-1 0 0,0 0 1 0 0,-5 20 0 0 0,4-20-115 0 0,-3 12-15 0 0,2-15-13 0 0,0 1 1 0 0,1-1-1 0 0,0 1 0 0 0,1-1 1 0 0,0 1-1 0 0,1 0 0 0 0,0-1 1 0 0,5 20-1 0 0,4-7-48 0 0,-1-16-27 0 0,-5-4 9 0 0,-1-1-77 0 0,0 0-1 0 0,0 0 0 0 0,-1 0 1 0 0,1-1-1 0 0,1 1 0 0 0,-1-1 1 0 0,0 0-1 0 0,0 0 0 0 0,0 0 0 0 0,1-1 1 0 0,-1 1-1 0 0,0-1 0 0 0,5 1 1 0 0,27-4-7023 0 0,-16-1 942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3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227 103 10591 0 0,'0'0'1428'0'0,"2"1"283"0"0,8 2 687 0 0,-1-1 0 0 0,17 3 1 0 0,-13-4-2004 0 0,0-1 1 0 0,0 0 0 0 0,0 0 0 0 0,0-2 0 0 0,0 1-1 0 0,17-6 1 0 0,-9 3-24 0 0,-14 3-311 0 0,0-1 0 0 0,-1 1 0 0 0,1-1 1 0 0,-1 0-1 0 0,0-1 0 0 0,1 1 0 0 0,5-5 0 0 0,-4 0-31 0 0,-6 6-29 0 0,-1 0 0 0 0,0 0 0 0 0,0 0 0 0 0,1-1 0 0 0,-1 1 0 0 0,0 0 0 0 0,0-1 0 0 0,-1 1 0 0 0,1-1 0 0 0,0 1 0 0 0,0-1 0 0 0,-1 1 0 0 0,1-1 0 0 0,-1 1 0 0 0,1-1 0 0 0,-1 0 0 0 0,0 1 1 0 0,1-1-1 0 0,-1 0 0 0 0,0 1 0 0 0,0-3 0 0 0,-1 2-15 0 0,0 0 0 0 0,0 0 0 0 0,0 0 1 0 0,0 1-1 0 0,0-1 0 0 0,0 0 1 0 0,0 1-1 0 0,0-1 0 0 0,-1 1 0 0 0,1-1 1 0 0,-1 1-1 0 0,1 0 0 0 0,-1 0 0 0 0,1-1 1 0 0,-1 1-1 0 0,-3-1 0 0 0,0 0 7 0 0,1 0 0 0 0,-1 0-1 0 0,0 0 1 0 0,0 1 0 0 0,0 0 0 0 0,0 0-1 0 0,0 0 1 0 0,0 1 0 0 0,0 0-1 0 0,0 0 1 0 0,0 0 0 0 0,0 0 0 0 0,0 1-1 0 0,0 0 1 0 0,0 0 0 0 0,0 0 0 0 0,-6 3-1 0 0,-7 3-16 0 0,-1 1 0 0 0,-33 20-1 0 0,28-13 71 0 0,0 1 0 0 0,1 0 0 0 0,1 2 0 0 0,1 1 0 0 0,-29 32 0 0 0,36-34 40 0 0,0 1-1 0 0,2 0 1 0 0,0 0 0 0 0,0 1-1 0 0,2 1 1 0 0,1 0 0 0 0,-12 35-1 0 0,19-48-72 0 0,0 0-1 0 0,1-1 1 0 0,0 1-1 0 0,0 0 0 0 0,0 0 1 0 0,1 0-1 0 0,0 0 0 0 0,1 0 1 0 0,-1-1-1 0 0,1 1 0 0 0,4 13 1 0 0,-3-16-60 0 0,-1 0 0 0 0,1 0 0 0 0,0-1 1 0 0,0 1-1 0 0,0-1 0 0 0,0 1 0 0 0,1-1 0 0 0,-1 0 1 0 0,1 0-1 0 0,0 0 0 0 0,0 0 0 0 0,0 0 0 0 0,0-1 1 0 0,1 1-1 0 0,-1-1 0 0 0,1 0 0 0 0,-1 0 0 0 0,1 0 1 0 0,0-1-1 0 0,0 1 0 0 0,5 0 0 0 0,-2 0-496 0 0,1-1 0 0 0,-1 0 0 0 0,1 0 0 0 0,12-1 0 0 0,13-2-4984 0 0,-1-4-1379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7:40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56 233 6911 0 0,'0'0'528'0'0,"-1"1"-341"0"0,-25 26 4131 0 0,-3 3 7408 0 0,40-34-10876 0 0,-5 3-703 0 0,31-14 186 0 0,0-2 0 0 0,0-2 0 0 0,52-35-1 0 0,20-12 125 0 0,-66 43-457 0 0,54-28 0 0 0,-78 42 0 0 0,1 1 0 0 0,0 1 0 0 0,21-5 0 0 0,-3 7 0 0 0,-26 6 0 0 0,-10 0 4 0 0,-1-1-1 0 0,0 1 1 0 0,0 0 0 0 0,0 0-1 0 0,0-1 1 0 0,-1 1 0 0 0,1 0-1 0 0,0 0 1 0 0,0 0 0 0 0,0 0-1 0 0,-1 0 1 0 0,1 0 0 0 0,0 0-1 0 0,-1 0 1 0 0,1 0 0 0 0,-1 1-1 0 0,1-1 1 0 0,-1 0 0 0 0,0 0-1 0 0,0 0 1 0 0,1 1 0 0 0,-1-1-1 0 0,0 0 1 0 0,0 0 0 0 0,0 3-1 0 0,-1 3 29 0 0,1 0 0 0 0,-1 0 0 0 0,-2 9-1 0 0,2-12-24 0 0,-5 24 21 0 0,0-6 20 0 0,2 0-1 0 0,-3 44 1 0 0,7-59-46 0 0,0-1-1 0 0,1 1 1 0 0,0 0-1 0 0,0-1 1 0 0,1 1 0 0 0,-1-1-1 0 0,2 1 1 0 0,-1-1-1 0 0,1 0 1 0 0,-1 0 0 0 0,2 0-1 0 0,-1 0 1 0 0,1-1-1 0 0,0 1 1 0 0,0-1 0 0 0,0 0-1 0 0,1 0 1 0 0,-1-1-1 0 0,8 6 1 0 0,-1-2 2 0 0,1 0-1 0 0,0-1 1 0 0,0 0-1 0 0,0-1 1 0 0,1-1-1 0 0,0 0 1 0 0,0 0 0 0 0,18 2-1 0 0,43 11-79 0 0,178 35-2753 0 0,-142-42-2032 0 0,-82-11 3067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0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0 8287 0 0,'1'2'5723'0'0,"0"1"-5560"0"0,0-1 0 0 0,0 1 0 0 0,0 0 0 0 0,0-1 0 0 0,-1 1 0 0 0,0 0 0 0 0,1 0 1 0 0,-1-1-1 0 0,0 1 0 0 0,0 0 0 0 0,-1 0 0 0 0,1-1 0 0 0,0 1 0 0 0,-1 0 0 0 0,0-1 0 0 0,1 1 0 0 0,-3 3 0 0 0,-2 8-54 0 0,-14 26 0 0 0,14-31 110 0 0,-95 151 695 0 0,53-89-675 0 0,-131 227 252 0 0,27-43-374 0 0,110-183-61 0 0,-8 10-928 0 0,48-80 551 0 0,-1-21-8198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0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130 504 4143 0 0,'-53'27'1201'0'0,"35"-19"1642"0"0,-31 20 0 0 0,39-26 1258 0 0,12-16-979 0 0,-1 10-3821 0 0,3-11 926 0 0,1-1 0 0 0,1 1 0 0 0,0 0 0 0 0,11-17 0 0 0,37-56-38 0 0,-38 64-134 0 0,0 2-44 0 0,1 0 0 0 0,1 0 1 0 0,30-27-1 0 0,71-48 18 0 0,-95 80 6 0 0,0 1-1 0 0,1 1 1 0 0,1 1-1 0 0,0 2 1 0 0,1 0-1 0 0,0 2 0 0 0,1 1 1 0 0,0 1-1 0 0,48-7 1 0 0,-52 12 55 0 0,0 1 0 0 0,1 1 0 0 0,-1 1 0 0 0,0 1 0 0 0,0 2-1 0 0,1 0 1 0 0,-2 1 0 0 0,1 2 0 0 0,0 0 0 0 0,-1 1 0 0 0,43 21 0 0 0,-57-24-73 0 0,-1 1 1 0 0,0 0-1 0 0,0 1 0 0 0,0 0 0 0 0,-1 0 0 0 0,0 0 1 0 0,8 10-1 0 0,-12-12-12 0 0,0-1 0 0 0,-1 1 0 0 0,1 0 0 0 0,-1 0 0 0 0,0 0 0 0 0,0 0 0 0 0,0 1 1 0 0,-1-1-1 0 0,1 0 0 0 0,-1 1 0 0 0,0-1 0 0 0,0 1 0 0 0,-1-1 0 0 0,1 1 0 0 0,-1 0 0 0 0,0-1 0 0 0,-1 6 1 0 0,-2 5 14 0 0,0-1 0 0 0,-1 1 0 0 0,-1-1 0 0 0,-1 0 0 0 0,0-1 0 0 0,0 1 0 0 0,-1-1 0 0 0,-1 0 0 0 0,0-1 0 0 0,-1 0 0 0 0,-14 16 0 0 0,-15 11 65 0 0,-74 61 0 0 0,100-90-74 0 0,-63 49-130 0 0,-2-3 0 0 0,-3-3 0 0 0,-2-4-1 0 0,-2-3 1 0 0,-161 61 0 0 0,149-73-279 0 0,94-33-489 0 0,19-14-8300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1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 5527 0 0,'-5'8'11575'0'0,"-6"12"-8828"0"0,-20 34-3961 0 0,-166 217 1335 0 0,189-261-118 0 0,-48 57-92 0 0,16-26-2890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3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794 127 5527 0 0,'14'-13'518'0'0,"-2"-1"0"0"0,1-1 0 0 0,-2 0 0 0 0,11-17 0 0 0,-22 31-407 0 0,1 0 1 0 0,0 0 0 0 0,-1 0 0 0 0,1 0-1 0 0,-1 0 1 0 0,0 0 0 0 0,1 0 0 0 0,-1 0-1 0 0,0 0 1 0 0,1 0 0 0 0,-1 0-1 0 0,0 0 1 0 0,0 0 0 0 0,0 0 0 0 0,0 0-1 0 0,0 0 1 0 0,0-1 0 0 0,0 1 0 0 0,0 0-1 0 0,0 0 1 0 0,-1 0 0 0 0,1 0 0 0 0,-1-1-1 0 0,0 1-8 0 0,0 0-1 0 0,0 0 0 0 0,0 0 1 0 0,0 0-1 0 0,0 0 0 0 0,0 1 1 0 0,0-1-1 0 0,0 0 0 0 0,0 1 1 0 0,0-1-1 0 0,-1 1 0 0 0,1-1 1 0 0,0 1-1 0 0,0 0 1 0 0,0 0-1 0 0,-3-1 0 0 0,-4 0 145 0 0,0 1-1 0 0,-1 0 1 0 0,1 1 0 0 0,-15 2-1 0 0,-4 2-33 0 0,1 2-1 0 0,0 1 0 0 0,-40 18 1 0 0,-71 45-38 0 0,41-20-250 0 0,35-20-66 0 0,-15 8-917 0 0,-135 49-1 0 0,168-74 587 0 0,25-9-106 0 0,14-4-64 0 0,18-5-1218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0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0 16327 0 0,'0'0'1635'0'0,"-2"0"-1459"0"0,-7 1-44 0 0,1 0 1 0 0,-1 0 0 0 0,0 1-1 0 0,1 0 1 0 0,-1 0-1 0 0,1 1 1 0 0,-10 4-1 0 0,-58 33 496 0 0,49-25-451 0 0,-20 11-129 0 0,1 2-1 0 0,2 2 1 0 0,1 2-1 0 0,1 2 1 0 0,2 2-1 0 0,1 1 1 0 0,-40 51-1 0 0,77-86-46 0 0,-32 40-5 0 0,-50 84 0 0 0,76-110 13 0 0,0-1 0 0 0,1 1 0 0 0,1 1 0 0 0,0-1 0 0 0,1 1 0 0 0,1 0 0 0 0,0 0 0 0 0,2 1 0 0 0,-2 29 0 0 0,4-34 31 0 0,1 0 0 0 0,1 0 1 0 0,0 0-1 0 0,0 0 0 0 0,1-1 1 0 0,1 1-1 0 0,0-1 0 0 0,1 0 1 0 0,0 0-1 0 0,1 0 0 0 0,0-1 0 0 0,12 17 1 0 0,-5-12 14 0 0,1 0 0 0 0,0-1 0 0 0,0-1 0 0 0,2 0 1 0 0,0-1-1 0 0,0-1 0 0 0,23 13 0 0 0,1-2-99 0 0,84 36-1 0 0,-90-50-1096 0 0,-14-5-4037 0 0,-5 0-1286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0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2303 0 0,'-1'3'4766'0'0,"-9"18"-650"0"0,-12 38 0 0 0,-2 28-1112 0 0,15-50-2506 0 0,-2 0 0 0 0,-27 62 0 0 0,-29 27-60 0 0,28-55-288 0 0,-51 127 0 0 0,85-183-755 0 0,-2 0 1 0 0,1-1 0 0 0,-2 0-1 0 0,-17 26 1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07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56 126 5983 0 0,'-39'-1'469'0'0,"22"0"13126"0"0,26 10-13058 0 0,-7-7-440 0 0,8 7 84 0 0,0-1-1 0 0,0 0 1 0 0,1 0 0 0 0,0-1 0 0 0,0-1 0 0 0,1 0 0 0 0,0 0 0 0 0,0-1 0 0 0,19 5 0 0 0,4-2 8 0 0,-1-1-1 0 0,49 4 0 0 0,2-6 137 0 0,163-10 0 0 0,87-32 37 0 0,-255 27-293 0 0,596-100 325 0 0,-629 100-386 0 0,311-53 37 0 0,-343 61-86 0 0,1 1 0 0 0,-1 1 0 0 0,1 0 0 0 0,-1 1-1 0 0,1 0 1 0 0,19 5 0 0 0,-33-5-92 0 0,-1 2 60 0 0,-1-1 0 0 0,0 1 0 0 0,0 0 1 0 0,-1 0-1 0 0,1-1 0 0 0,0 1 0 0 0,-1 0 1 0 0,0 0-1 0 0,1-1 0 0 0,-1 1 0 0 0,0-1 1 0 0,-1 1-1 0 0,1-1 0 0 0,0 1 0 0 0,-1-1 0 0 0,1 0 1 0 0,-1 1-1 0 0,-2 2 0 0 0,-5 3-364 0 0,0 0 1 0 0,-1 0-1 0 0,-12 7 0 0 0,14-9-358 0 0,-5 3-763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0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 5527 0 0,'-49'-11'12499'0'0,"51"11"-12042"0"0,304 69 2435 0 0,-306-69-2889 0 0,46 15 55 0 0,-1 2 0 0 0,0 2 1 0 0,47 29-1 0 0,-42-22-44 0 0,90 35 0 0 0,-107-49-14 0 0,-16-6 0 0 0,-1 0 0 0 0,24 4 0 0 0,-5-5-248 0 0,-1-2 0 0 0,59-2 0 0 0,-131 3 235 0 0,0 1 0 0 0,0 2 0 0 0,0 2 0 0 0,1 1 0 0 0,1 2 0 0 0,0 1 0 0 0,-52 28 0 0 0,46-21 34 0 0,-44 15 1 0 0,2-1-1 0 0,34-13-22 0 0,-38 18 66 0 0,55-25-52 0 0,25-11-163 0 0,-1 0 1 0 0,1 1-1 0 0,0 0 0 0 0,-11 8 0 0 0,19-12 115 0 0,0 0-1 0 0,0 0 0 0 0,0 0 1 0 0,0 0-1 0 0,0 0 1 0 0,-1 0-1 0 0,1 0 0 0 0,0 0 1 0 0,0 0-1 0 0,0 1 1 0 0,0-1-1 0 0,0 0 1 0 0,0 0-1 0 0,-1 0 0 0 0,1 0 1 0 0,0 0-1 0 0,0 0 1 0 0,0 0-1 0 0,0 1 0 0 0,0-1 1 0 0,0 0-1 0 0,0 0 1 0 0,0 0-1 0 0,0 0 1 0 0,0 0-1 0 0,0 1 0 0 0,0-1 1 0 0,0 0-1 0 0,-1 0 1 0 0,1 0-1 0 0,0 0 0 0 0,0 0 1 0 0,0 1-1 0 0,0-1 1 0 0,1 0-1 0 0,-1 0 0 0 0,0 0 1 0 0,0 0-1 0 0,0 0 1 0 0,0 1-1 0 0,0-1 1 0 0,0 0-1 0 0,0 0 0 0 0,0 0 1 0 0,0 0-1 0 0,0 0 1 0 0,0 1-1 0 0,11 2-415 0 0,21-2-435 0 0,-27-1 107 0 0,17 0-5141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0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43 9215 0 0,'1'-1'422'0'0,"5"-10"-13"0"0,-4 8-363 0 0,-1 0 1 0 0,1-1-1 0 0,0 1 1 0 0,0 0-1 0 0,1 0 1 0 0,-1 0-1 0 0,7-6 6150 0 0,-14 23-5509 0 0,-9 21-74 0 0,-32 53 1 0 0,14-28-214 0 0,-34 74 356 0 0,-181 342 678 0 0,171-340-1296 0 0,-104 181 90 0 0,92-159-166 0 0,53-78-834 0 0,34-78 451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0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5983 0 0,'0'0'274'0'0,"-1"0"-6"0"0,-8-2 4418 0 0,19 4-536 0 0,-5 0-3474 0 0,136 20 1861 0 0,-53-7-1098 0 0,2-5-1 0 0,145 0 1 0 0,0-27-50 0 0,7-1-1357 0 0,-128 18-5652 0 0,-90 2-1360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0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15175 0 0,'0'0'2980'0'0,"2"1"-2248"0"0,92 13 2376 0 0,-48-8-2318 0 0,52-1-1 0 0,322-33 1020 0 0,-388 25-1958 0 0,0-1 1 0 0,0-2-1 0 0,-1-2 0 0 0,47-16 0 0 0,-35 9-1134 0 0,-40 15 213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0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9671 0 0,'0'0'1260'0'0,"1"1"92"0"0,2 2-1053 0 0,-1-1 0 0 0,0 1 0 0 0,0 0-1 0 0,0 0 1 0 0,0-1 0 0 0,0 1-1 0 0,0 0 1 0 0,-1 1 0 0 0,0-1 0 0 0,0 0-1 0 0,0 0 1 0 0,0 0 0 0 0,0 1 0 0 0,0-1-1 0 0,-1 1 1 0 0,0-1 0 0 0,1 0-1 0 0,-1 1 1 0 0,-1 3 0 0 0,-4 36 235 0 0,-1 0 1 0 0,-2 0-1 0 0,-21 60 1 0 0,23-83-330 0 0,-30 98 588 0 0,-16 55-238 0 0,47-152-513 0 0,0 1 1 0 0,-2 32-1 0 0,6-47-104 0 0,1 0 0 0 0,0 0 1 0 0,1-1-1 0 0,-1 1 0 0 0,1 0 0 0 0,0 0 0 0 0,1 0 0 0 0,0-1 0 0 0,0 1 1 0 0,0-1-1 0 0,6 11 0 0 0,-7-16-239 0 0,-1 0 1 0 0,0-1 0 0 0,1 1-1 0 0,-1-1 1 0 0,1 1-1 0 0,-1 0 1 0 0,1-1-1 0 0,-1 1 1 0 0,1-1 0 0 0,0 1-1 0 0,-1-1 1 0 0,1 1-1 0 0,0-1 1 0 0,0 1 0 0 0,2 0-1399 0 0,8 6-4815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10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8 13103 0 0,'0'0'598'0'0,"-2"-1"-10"0"0,-6-1-480 0 0,1 0 0 0 0,-1 1 1 0 0,0 0-1 0 0,0 0 1 0 0,0 1-1 0 0,0 0 1 0 0,-13 2-1 0 0,-59 13 1777 0 0,52-9-1539 0 0,-88 22 254 0 0,-114 45-1 0 0,222-70-596 0 0,1 0 0 0 0,-1 0 0 0 0,1 1 0 0 0,0 0 0 0 0,0 1 0 0 0,1 0 0 0 0,-12 10 0 0 0,17-15-1 0 0,1 1 1 0 0,0-1-1 0 0,-1 0 0 0 0,1 1 1 0 0,0-1-1 0 0,-1 1 0 0 0,1 0 1 0 0,0-1-1 0 0,0 1 0 0 0,0-1 1 0 0,-1 1-1 0 0,1-1 0 0 0,0 1 1 0 0,0 0-1 0 0,0-1 0 0 0,0 1 1 0 0,0-1-1 0 0,0 1 0 0 0,0-1 1 0 0,0 2-1 0 0,0 0 2 0 0,0 1-4 0 0,-1-1 0 0 0,1 1 0 0 0,0-1 0 0 0,0 0 0 0 0,0 1 0 0 0,0-1 0 0 0,0 1 0 0 0,0-1 0 0 0,1 1 0 0 0,-1-1 0 0 0,1 0 0 0 0,0 1 0 0 0,1 1 0 0 0,1 4-14 0 0,0-1-34 0 0,0-1 1 0 0,0 1 0 0 0,1-1 0 0 0,0 1-1 0 0,0-1 1 0 0,0 0 0 0 0,1-1 0 0 0,0 1 0 0 0,0-1-1 0 0,0 0 1 0 0,1 0 0 0 0,0-1 0 0 0,0 1-1 0 0,0-1 1 0 0,0-1 0 0 0,1 1 0 0 0,8 2 0 0 0,12 5-274 0 0,2-1 1 0 0,55 11-1 0 0,-52-14 219 0 0,-19-3 228 0 0,0 0 0 0 0,0 1 0 0 0,0 1 0 0 0,0 0 0 0 0,-1 0 0 0 0,0 1 0 0 0,0 1 0 0 0,-1 0 0 0 0,0 1 0 0 0,19 19 0 0 0,-27-24 19 0 0,1 1 0 0 0,-1 0 0 0 0,0 0 1 0 0,0 0-1 0 0,-1 1 0 0 0,1-1 0 0 0,-1 1 1 0 0,-1-1-1 0 0,1 1 0 0 0,-1 0 0 0 0,0-1 1 0 0,0 1-1 0 0,0 0 0 0 0,-1 0 0 0 0,0 0 1 0 0,-1 9-1 0 0,0-8-9 0 0,0 0 0 0 0,0-1 0 0 0,0 1-1 0 0,-1-1 1 0 0,0 1 0 0 0,0-1 0 0 0,-1 0 0 0 0,0 0 0 0 0,0 0 0 0 0,0 0 0 0 0,-1 0 0 0 0,0-1 0 0 0,0 0 0 0 0,-6 7-1 0 0,5-8-54 0 0,0-1-1 0 0,-1 1 1 0 0,1-1-1 0 0,0 0 0 0 0,-1 0 1 0 0,0-1-1 0 0,-8 3 1 0 0,-44 9 198 0 0,6-6-198 0 0,-1-2 1 0 0,0-2-1 0 0,1-3 0 0 0,-1-2 1 0 0,-96-15-1 0 0,135 14-124 0 0,-1 0-1 0 0,1-2 1 0 0,-1 0-1 0 0,1 0 1 0 0,0-1-1 0 0,1-1 1 0 0,-1 0-1 0 0,1-1 1 0 0,0 0-1 0 0,-14-12 0 0 0,21 15-680 0 0,-9-8 1129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1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55 6447 0 0,'0'-1'499'0'0,"-2"-10"-567"0"0,-3-12 1429 0 0,5 21-943 0 0,0 1 1 0 0,-1 0 0 0 0,1 0-1 0 0,-1 0 1 0 0,1 0 0 0 0,-1 0 0 0 0,0 0-1 0 0,0 0 1 0 0,1 0 0 0 0,-1 0-1 0 0,0 0 1 0 0,0 0 0 0 0,0 0 0 0 0,0 0-1 0 0,-2-1 1 0 0,3 2-230 0 0,-1 0 1 0 0,1 0-1 0 0,-1-1 1 0 0,1 1-1 0 0,-1 0 1 0 0,1 0-1 0 0,-1 0 1 0 0,1 0-1 0 0,-1 0 1 0 0,1 0-1 0 0,-1 0 1 0 0,0 0-1 0 0,1 0 1 0 0,-1 0-1 0 0,1 0 1 0 0,-1 0-1 0 0,1 0 1 0 0,-1 0-1 0 0,0 1 1 0 0,-10 10-17 0 0,10-11-52 0 0,-10 17 114 0 0,1 1 0 0 0,1-1 0 0 0,1 1-1 0 0,0 1 1 0 0,-5 20 0 0 0,2-11-33 0 0,-51 141 641 0 0,-60 165-129 0 0,110-300-678 0 0,-78 243 221 0 0,17 5-113 0 0,51-179-122 0 0,-34 193 172 0 0,32-153 226 0 0,21-128-348 0 0,1-13-88 0 0,0-1 0 0 0,1 1-159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3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944 1 5527 0 0,'-2'0'250'0'0,"-36"2"230"0"0,-64 12 1 0 0,42-5 1348 0 0,-23 2-230 0 0,1 4-1 0 0,-94 31 0 0 0,-38 37-457 0 0,189-74-893 0 0,23-8-32 0 0,3-3-203 0 0,-1 0-1 0 0,1-1 0 0 0,0 1 0 0 0,1 0 1 0 0,-1 0-1 0 0,0 0 0 0 0,0 1 0 0 0,1-1 1 0 0,-1 0-1 0 0,3-2 0 0 0,1-1 5 0 0,15-17-138 0 0,1 1-1 0 0,1 1 0 0 0,33-24 1 0 0,-50 40-68 0 0,0 0 1 0 0,1 1-1 0 0,-1 0 1 0 0,1 0-1 0 0,0 1 0 0 0,0-1 1 0 0,10-2-1 0 0,-12 4-424 0 0,1 0 0 0 0,-1 1 0 0 0,1-1-1 0 0,-1 1 1 0 0,1 0 0 0 0,8 1-1 0 0,-11 0 381 0 0,1 0-1 0 0,-1 0 0 0 0,0 0 0 0 0,1 0 1 0 0,-1 0-1 0 0,0 1 0 0 0,0-1 0 0 0,0 1 1 0 0,0-1-1 0 0,0 1 0 0 0,0 0 0 0 0,-1 0 1 0 0,1-1-1 0 0,0 1 0 0 0,-1 0 0 0 0,2 3 1 0 0,2 3-161 0 0,-1 0-1 0 0,8 17 1 0 0,-5-3 7710 0 0,-20-31-5878 0 0,10 8-1308 0 0,-2-2-81 0 0,1 1 1 0 0,0 0 0 0 0,-1 0 0 0 0,0 0-1 0 0,1 1 1 0 0,-1 0 0 0 0,0 0 0 0 0,0 0-1 0 0,1 0 1 0 0,-1 1 0 0 0,0 0-1 0 0,0 0 1 0 0,0 0 0 0 0,-8 1 0 0 0,-43 16-826 0 0,-87 38 0 0 0,34-18 566 0 0,58-21 224 0 0,49-15 12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14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2303 0 0,'0'0'17174'0'0,"0"2"-17004"0"0,1 2-104 0 0,-1 0-1 0 0,0 1 0 0 0,0-1 1 0 0,-1 1-1 0 0,1-1 0 0 0,-1 0 1 0 0,0 1-1 0 0,-2 6 0 0 0,-16 38 309 0 0,12-34-270 0 0,-26 66 307 0 0,-41 152 0 0 0,29-88-399 0 0,14-54-162 0 0,-9 19-2917 0 0,39-108 1691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1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65 157 9215 0 0,'-2'0'707'0'0,"-61"0"6218"0"0,65 0-6434 0 0,12-3-36 0 0,-1 1 1 0 0,1 0-1 0 0,0 1 1 0 0,-1 0-1 0 0,1 1 1 0 0,0 1-1 0 0,22 4 1 0 0,48 15 713 0 0,-1 0-321 0 0,-15-11-362 0 0,0-3-1 0 0,1-3 1 0 0,92-8-1 0 0,204-41 196 0 0,-17-23-419 0 0,117-16-91 0 0,-435 82-365 0 0,-1 0 0 0 0,0 2 0 0 0,53 5 0 0 0,-80-4-130 0 0,-3 2-151 0 0,-4 3 214 0 0,0-1 0 0 0,0 1 0 0 0,-1-1 0 0 0,1 0 0 0 0,-1 0-1 0 0,0-1 1 0 0,0 1 0 0 0,-12 3 0 0 0,-22 14-1902 0 0,20-7-2810 0 0,1-2-1486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1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 9559 0 0,'-2'0'432'0'0,"-5"0"-136"0"0,1 0-213 0 0,1 0 0 0 0,-1-1 1 0 0,0 1-1 0 0,-10-4 9584 0 0,19 4-9247 0 0,7 1-183 0 0,0 0-1 0 0,0 0 1 0 0,0 1-1 0 0,0 0 1 0 0,13 5-1 0 0,50 24 424 0 0,-7-4-354 0 0,36 5-104 0 0,116 19-1 0 0,-99-33-198 0 0,-79-14-34 0 0,0 3 0 0 0,59 16-1 0 0,-97-22-70 0 0,0 0-121 0 0,3 5 118 0 0,-4-6 104 0 0,0 1 1 0 0,0 0-1 0 0,0 0 0 0 0,-1 0 1 0 0,1 0-1 0 0,0 0 0 0 0,-1 0 1 0 0,1 0-1 0 0,0 0 0 0 0,-1 0 1 0 0,0 0-1 0 0,1 0 1 0 0,-1 0-1 0 0,1 0 0 0 0,-1 0 1 0 0,0 0-1 0 0,0 0 0 0 0,0 0 1 0 0,0 1-1 0 0,0-1 0 0 0,0 0 1 0 0,0 2-1 0 0,0-2 4 0 0,0 0 0 0 0,-1 0 0 0 0,1 1-1 0 0,0-1 1 0 0,-1 0 0 0 0,1 0 0 0 0,-1 0 0 0 0,1 1-1 0 0,-1-1 1 0 0,1 0 0 0 0,-1 0 0 0 0,0 0 0 0 0,0 0-1 0 0,0 0 1 0 0,1 0 0 0 0,-1 0 0 0 0,0 0 0 0 0,0-1-1 0 0,0 1 1 0 0,0 0 0 0 0,-2 0 0 0 0,0 1-1 0 0,-6 4-2 0 0,1-2 0 0 0,-1 1 0 0 0,1-1 0 0 0,-1-1 0 0 0,-13 5 0 0 0,-1-1 0 0 0,6 0 0 0 0,-3-1 0 0 0,1 2 0 0 0,0 0 0 0 0,0 2 0 0 0,-32 20 0 0 0,-62 45 0 0 0,103-69 0 0 0,-171 97 0 0 0,176-101-25 0 0,1 0-50 0 0,1 0 0 0 0,-1 0 1 0 0,0-1-1 0 0,0 0 0 0 0,1 1 0 0 0,-1-1 0 0 0,0-1 1 0 0,0 1-1 0 0,0 0 0 0 0,-7-1 0 0 0,45 0-1190 0 0,-10 0-4795 0 0,-9 0-335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1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932 9 9671 0 0,'0'0'875'0'0,"2"-1"-719"0"0,1 0-125 0 0,0-1-98 0 0,15 1 952 0 0,-81-3 3122 0 0,0 7-3274 0 0,1 2 0 0 0,0 3 0 0 0,0 2 0 0 0,-118 38 0 0 0,83-21-651 0 0,53-17 3 0 0,1 3 0 0 0,-72 31-1 0 0,111-41-84 0 0,0-1 0 0 0,-1 0 0 0 0,1 1 0 0 0,1 0 0 0 0,-1 0 0 0 0,0 0 0 0 0,-3 4 0 0 0,2 2 0 0 0,5-7-4 0 0,-1 0 1 0 0,1 0-1 0 0,0 0 0 0 0,0 0 0 0 0,1-1 0 0 0,-1 1 1 0 0,0 0-1 0 0,1 0 0 0 0,-1 0 0 0 0,1-1 0 0 0,-1 1 1 0 0,1 0-1 0 0,0 0 0 0 0,0-1 0 0 0,0 1 0 0 0,0-1 1 0 0,0 1-1 0 0,0-1 0 0 0,0 1 0 0 0,0-1 0 0 0,1 0 1 0 0,-1 1-1 0 0,1-1 0 0 0,-1 0 0 0 0,3 1 0 0 0,4 4-36 0 0,0-1 0 0 0,1 0 0 0 0,13 5 0 0 0,-16-8 38 0 0,26 10-112 0 0,0-2 0 0 0,1-1 0 0 0,0-1 0 0 0,37 3 1 0 0,70 16-366 0 0,-64-7 388 0 0,22 6 63 0 0,-81-20 67 0 0,1 1-1 0 0,-1 0 0 0 0,23 14 1 0 0,-38-20 8 0 0,0 0 0 0 0,-1 0 1 0 0,1 0-1 0 0,0 1 0 0 0,0-1 1 0 0,-1 0-1 0 0,1 1 0 0 0,-1-1 1 0 0,1 1-1 0 0,-1-1 1 0 0,0 1-1 0 0,1 0 0 0 0,-1 0 1 0 0,0 0-1 0 0,0-1 0 0 0,0 1 1 0 0,-1 0-1 0 0,1 0 0 0 0,0 0 1 0 0,-1 1-1 0 0,1-1 1 0 0,-1 0-1 0 0,0 0 0 0 0,1 0 1 0 0,-1 0-1 0 0,0 0 0 0 0,-1 4 1 0 0,0-2 51 0 0,-1 1 1 0 0,1-1-1 0 0,-1 0 0 0 0,0 0 1 0 0,0 0-1 0 0,-1 0 1 0 0,1 0-1 0 0,-1 0 0 0 0,0-1 1 0 0,0 1-1 0 0,0-1 1 0 0,-5 4-1 0 0,-4 3-2 0 0,0 1 1 0 0,-1-2-1 0 0,-1 0 0 0 0,0-1 0 0 0,0 0 1 0 0,0-1-1 0 0,-24 8 0 0 0,14-7-71 0 0,0-2 0 0 0,0-1 0 0 0,-1-1 0 0 0,-29 2 0 0 0,42-6-20 0 0,-20 3 33 0 0,-1-2 1 0 0,-65-6-1 0 0,40-4-21 0 0,0-3 0 0 0,-88-29-1 0 0,67 3-814 0 0,77 37 447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1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0,'0'0'10399'0'0,"1"1"-9814"0"0,6 2-345 0 0,-1 0-1 0 0,1 1 1 0 0,-1 0-1 0 0,0 0 1 0 0,0 0 0 0 0,5 7-1 0 0,33 35 592 0 0,-21-22-411 0 0,72 69 280 0 0,176 132 0 0 0,-190-164-652 0 0,-3 5 0 0 0,135 144 0 0 0,-196-188-49 0 0,0 1-1 0 0,-1 0 1 0 0,-1 1-1 0 0,-1 0 1 0 0,-2 1-1 0 0,0 1 1 0 0,-2 0-1 0 0,0 0 1 0 0,-2 1 0 0 0,7 41-1 0 0,-12-47 33 0 0,-1 1-1 0 0,0-1 0 0 0,-2 1 1 0 0,0 0-1 0 0,-2-1 1 0 0,0 1-1 0 0,-2-1 0 0 0,0 0 1 0 0,-1 0-1 0 0,-1 0 1 0 0,-2 0-1 0 0,1-1 0 0 0,-2-1 1 0 0,-13 22-1 0 0,-2-3 265 0 0,-3-1 0 0 0,-1-1 0 0 0,-40 40 0 0 0,-110 86 321 0 0,119-114-661 0 0,-25 21-3364 0 0,83-68 3060 0 0,-4 3-77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4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44 9071 0 0,'0'0'7322'0'0,"0"2"-6788"0"0,0 0-416 0 0,-1-1 0 0 0,1 1 1 0 0,0 0-1 0 0,0 0 0 0 0,0-1 0 0 0,0 1 0 0 0,0 0 0 0 0,0 0 0 0 0,1-1 0 0 0,-1 1 0 0 0,1 0 1 0 0,-1-1-1 0 0,1 1 0 0 0,-1 0 0 0 0,1-1 0 0 0,0 1 0 0 0,0-1 0 0 0,0 1 0 0 0,0-1 0 0 0,0 0 1 0 0,0 1-1 0 0,0-1 0 0 0,0 0 0 0 0,1 0 0 0 0,-1 1 0 0 0,0-1 0 0 0,1 0 0 0 0,-1 0 0 0 0,1-1 1 0 0,-1 1-1 0 0,1 0 0 0 0,0 0 0 0 0,-1-1 0 0 0,1 1 0 0 0,3 0 0 0 0,8 1 55 0 0,0-1-1 0 0,0 0 1 0 0,0-1-1 0 0,1 0 1 0 0,-1-1-1 0 0,20-4 1 0 0,-32 5-169 0 0,237-50 645 0 0,-96 17-653 0 0,-123 29-147 0 0,26-1-1 0 0,-18 5-2527 0 0,-28 13 1146 0 0,0-10 1344 0 0,0 0 1 0 0,0-1 0 0 0,0 1 0 0 0,-1 0 0 0 0,1-1 0 0 0,-1 1-1 0 0,0-1 1 0 0,-2 4 0 0 0,-10 9-4098 0 0,-1-1-1120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4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2303 0 0,'-2'1'167'0'0,"-15"14"12754"0"0,17-15-12726 0 0,14 4 2499 0 0,21-1-2468 0 0,45-10 1902 0 0,-47 3-1240 0 0,52 0 0 0 0,-57 5-506 0 0,45 4 652 0 0,-65-4-944 0 0,1 1-1 0 0,-1 0 0 0 0,0 0 0 0 0,0 1 0 0 0,0 0 0 0 0,13 7 0 0 0,54 30-191 0 0,-71-38-54 0 0,0 0 0 0 0,-1 0 0 0 0,1-1 0 0 0,0 0-1 0 0,0 0 1 0 0,0 0 0 0 0,0 0 0 0 0,0-1-1 0 0,0 1 1 0 0,9-1 0 0 0,-9-1-1013 0 0,1 0 0 0 0,0 0 0 0 0,-1 0-1 0 0,1 0 1 0 0,7-4 0 0 0,7-5-5567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4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2303 0 0,'1'3'13099'0'0,"-1"6"-12511"0"0,0 0 1 0 0,0 0-1 0 0,0 1 1 0 0,-1-1 0 0 0,-3 9-1 0 0,-12 50 920 0 0,10-48-1006 0 0,-12 39-259 0 0,-2-2-1 0 0,-3 0 0 0 0,-2-1 1 0 0,-2-2-1 0 0,-3 0 1 0 0,-2-2-1 0 0,-3-2 0 0 0,-1-1 1 0 0,-82 84-1 0 0,103-120-482 0 0,-16 12 0 0 0,29-24-17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4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209 449 1839 0 0,'-1'2'83'0'0,"-8"12"232"0"0,0-1 0 0 0,0 0 0 0 0,-14 13 0 0 0,3-1 3501 0 0,-12 9 1493 0 0,24-26-4706 0 0,-1 0 0 0 0,0 0 0 0 0,-1-1-1 0 0,0 0 1 0 0,0-1 0 0 0,-21 10 0 0 0,30-16-533 0 0,1 0-1 0 0,0 0 0 0 0,-1 1 1 0 0,1-1-1 0 0,-1 0 0 0 0,1 0 1 0 0,-1 0-1 0 0,1 0 1 0 0,-1 0-1 0 0,1 0 0 0 0,-1 0 1 0 0,1 0-1 0 0,-1 0 0 0 0,1 0 1 0 0,0 0-1 0 0,-1 0 0 0 0,1 0 1 0 0,-1 0-1 0 0,1 0 0 0 0,-1 0 1 0 0,1-1-1 0 0,-1 1 1 0 0,1 0-1 0 0,-1 0 0 0 0,1-1 1 0 0,0 1-1 0 0,-1 0 0 0 0,1 0 1 0 0,-1-1-1 0 0,0 0 5 0 0,1-1 0 0 0,-1 1 0 0 0,1 0 1 0 0,-1 0-1 0 0,1 0 0 0 0,-1-1 0 0 0,1 1 0 0 0,0 0 0 0 0,-1 0 0 0 0,1-3 0 0 0,2-30 646 0 0,6 1-512 0 0,1 1 0 0 0,1-1 0 0 0,2 1 0 0 0,1 1 0 0 0,2 0 0 0 0,0 1 0 0 0,3 1 0 0 0,32-43 0 0 0,-31 48-198 0 0,2 1 1 0 0,0 1-1 0 0,2 0 0 0 0,0 2 0 0 0,1 1 0 0 0,2 0 0 0 0,-1 2 1 0 0,2 1-1 0 0,0 1 0 0 0,38-14 0 0 0,-41 21-26 0 0,0 1 0 0 0,1 1 1 0 0,-1 1-1 0 0,1 2 0 0 0,45-2 0 0 0,-34 5 64 0 0,1 2 0 0 0,-1 1 0 0 0,48 11 1 0 0,-51-6 57 0 0,-1 0 0 0 0,50 21 0 0 0,-68-23-50 0 0,-1 1 0 0 0,-1 0 0 0 0,1 0 0 0 0,-1 1 0 0 0,0 1 0 0 0,-1 0 0 0 0,0 1 0 0 0,14 15 0 0 0,-22-22-31 0 0,-1 0 1 0 0,1 0-1 0 0,-1 1 0 0 0,0-1 1 0 0,0 1-1 0 0,0-1 0 0 0,-1 1 0 0 0,1-1 1 0 0,-1 1-1 0 0,0 0 0 0 0,0 0 1 0 0,0 0-1 0 0,0 0 0 0 0,-1 0 0 0 0,0 0 1 0 0,0 0-1 0 0,0 0 0 0 0,0 5 1 0 0,-2-3 0 0 0,1-1 0 0 0,-1 0 1 0 0,0 1-1 0 0,0-1 1 0 0,0 0-1 0 0,-1 0 1 0 0,0-1-1 0 0,0 1 0 0 0,0 0 1 0 0,0-1-1 0 0,-1 0 1 0 0,-7 7-1 0 0,-10 7 81 0 0,0 0 0 0 0,-44 26 0 0 0,-54 21 73 0 0,112-61-169 0 0,-31 15 10 0 0,-243 123 41 0 0,-9-23-133 0 0,278-115-99 0 0,3-1-304 0 0,0 0 0 0 0,0 0-1 0 0,0-1 1 0 0,0 0 0 0 0,-15 1-1 0 0,31-14-2881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4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46 1839 0 0,'1'-2'83'0'0,"49"-41"17097"0"0,-59 47-15447 0 0,-202 101-1215 0 0,160-75-493 0 0,-94 70 0 0 0,117-77 52 0 0,1 1 0 0 0,1 2 0 0 0,-32 40 0 0 0,46-51-1 0 0,1 1 1 0 0,1 0-1 0 0,1 1 1 0 0,0 0-1 0 0,1 0 1 0 0,1 1-1 0 0,0 0 1 0 0,-5 24-1 0 0,10-31 6 0 0,1 0 0 0 0,0 1 0 0 0,1-1 0 0 0,0 0 0 0 0,0 1 0 0 0,1-1 0 0 0,1 0 0 0 0,0 0 0 0 0,0 0 0 0 0,1 0 0 0 0,1 0-1 0 0,0 0 1 0 0,0-1 0 0 0,1 1 0 0 0,9 13 0 0 0,-5-11-11 0 0,-1-1-1 0 0,1-1 0 0 0,1 1 0 0 0,0-2 1 0 0,1 1-1 0 0,0-1 0 0 0,0-1 1 0 0,1 0-1 0 0,1-1 0 0 0,-1 0 1 0 0,20 9-1 0 0,-7-5-53 0 0,-14-7-10 0 0,0 1 0 0 0,1-2 1 0 0,0 1-1 0 0,18 3 0 0 0,-24-7-430 0 0,0 1 0 0 0,0-2-1 0 0,-1 1 1 0 0,1-1 0 0 0,0 1-1 0 0,0-2 1 0 0,0 1 0 0 0,0-1 0 0 0,0 1-1 0 0,0-2 1 0 0,-1 1 0 0 0,1-1-1 0 0,0 0 1 0 0,10-4 0 0 0,-6-1-1316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3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 2303 0 0,'-103'32'983'0'0,"50"-14"1973"0"0,-110 21 0 0 0,139-35-2366 0 0,-24 0 1 0 0,41-4-489 0 0,-1 0 1 0 0,1-1-1 0 0,0 0 0 0 0,0 0 1 0 0,0 0-1 0 0,0-1 1 0 0,-13-4-1 0 0,14 3-31 0 0,1 1-12 0 0,1 2-128 0 0,1 7-285 0 0,1 1-1456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46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10135 0 0,'0'0'7499'0'0,"-1"2"-6979"0"0,-3 15-10 0 0,-2-1 1 0 0,1 0 0 0 0,-2 0-1 0 0,0 0 1 0 0,-11 16-1 0 0,-6 14 210 0 0,-30 64 410 0 0,21-46-736 0 0,3 1 1 0 0,-30 93-1 0 0,22 2-282 0 0,38-158-240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4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22 161 7831 0 0,'-2'0'603'0'0,"-5"2"-166"0"0,3-2 2381 0 0,-5 0 2351 0 0,11 0-4365 0 0,62 16 3145 0 0,-38-8-2404 0 0,51 7 1 0 0,-27-12-716 0 0,1-2-1 0 0,95-10 1 0 0,99-31-510 0 0,-225 37-272 0 0,223-46 53 0 0,172-28 62 0 0,-220 55-300 0 0,-178 19-29 0 0,-12 2-314 0 0,0 1 0 0 0,1-1-1 0 0,-1 1 1 0 0,9 0 0 0 0,-23 9-2239 0 0,-3 2 1174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47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2759 0 0,'-2'0'207'0'0,"-31"3"393"0"0,-2-4 5075 0 0,-5 1 8468 0 0,34 0-13741 0 0,-21 4 375 0 0,25-4-718 0 0,4 2 6 0 0,4 5-44 0 0,0-1 0 0 0,0 0-1 0 0,1 0 1 0 0,0-1 0 0 0,1 0 0 0 0,-1 0-1 0 0,1-1 1 0 0,0 0 0 0 0,0 0 0 0 0,14 4-1 0 0,11 2 64 0 0,48 8 0 0 0,-65-15-59 0 0,164 24 163 0 0,-72-13 11 0 0,5-2-90 0 0,26 5-10 0 0,-123-13-99 0 0,-5 1 0 0 0,-11-4 0 0 0,0 0 0 0 0,0 0 0 0 0,1 0 0 0 0,-1 0 0 0 0,0 0 0 0 0,0 0 0 0 0,0 0 0 0 0,0 0 0 0 0,0 0 0 0 0,0 0 0 0 0,0 0 0 0 0,0 0 0 0 0,-1 0 0 0 0,1-1 0 0 0,0 1 0 0 0,0 0 0 0 0,-1 0 0 0 0,1 0 0 0 0,-1 0 0 0 0,1 0 0 0 0,-1 0 0 0 0,1-1 0 0 0,-1 1 0 0 0,1 0 0 0 0,-2 0 0 0 0,-20 23 0 0 0,13-15 0 0 0,-10 11 0 0 0,-24 18 0 0 0,6-5 0 0 0,9-7 0 0 0,-1-1 0 0 0,-1-2 0 0 0,-1-2 0 0 0,-1 0 0 0 0,-40 18 0 0 0,-72 26 128 0 0,133-58-128 0 0,3-1-15 0 0,7-4-54 0 0,12 4-663 0 0,3-3-939 0 0,0-2-3820 0 0,3-2-2195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4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376 169 1375 0 0,'20'-31'-965'0'0,"-2"-2"4475"0"0,-7 14 2606 0 0,21-31 1 0 0,-18 35-4747 0 0,3-5 2264 0 0,-17 21-3601 0 0,0 0 0 0 0,-1 0 1 0 0,1 0-1 0 0,0 0 0 0 0,0 0 1 0 0,0 0-1 0 0,0 0 0 0 0,0 0 1 0 0,1 0-1 0 0,-1 0 0 0 0,1 2 1 0 0,0 3 32 0 0,-1 5 23 0 0,-1 0 0 0 0,0 0 0 0 0,0 0 0 0 0,-1 0 0 0 0,-7 20 0 0 0,-22 53 222 0 0,24-68-252 0 0,-80 201 511 0 0,-101 233 440 0 0,104-257-751 0 0,69-151-187 0 0,2 0 1 0 0,-14 76-1 0 0,12-38-8 0 0,9-58-148 0 0,4-20 41 0 0,1 0-110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4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37 13039 0 0,'-14'0'349'0'0,"-1"1"-1"0"0,1 0 0 0 0,-26 6 1 0 0,7 1-359 0 0,8-3 926 0 0,-47 18 0 0 0,69-22 216 0 0,18 7-192 0 0,-6-5-687 0 0,0 0 1 0 0,0 0-1 0 0,1-1 0 0 0,-1-1 0 0 0,1 1 0 0 0,16-1 1 0 0,60-5 1042 0 0,-79 3-1219 0 0,314-30 1600 0 0,20-2-864 0 0,77-3-1408 0 0,-408 36-26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8:49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 9215 0 0,'0'0'707'0'0,"-1"-2"-464"0"0,-1-13 6306 0 0,17 43-5814 0 0,2-1 0 0 0,29 38 1 0 0,51 49 180 0 0,-70-82-555 0 0,220 282 2300 0 0,-210-260-2288 0 0,-4 2 0 0 0,-1 2 0 0 0,-4 0 0 0 0,25 71 0 0 0,-46-107-289 0 0,-1 0 1 0 0,0 1-1 0 0,-2 0 0 0 0,-1-1 1 0 0,-1 1-1 0 0,-1 44 0 0 0,-2-50-29 0 0,-1 1-1 0 0,-1-1 0 0 0,0 0 1 0 0,-2 0-1 0 0,0-1 0 0 0,-1 1 1 0 0,0-1-1 0 0,-1 0 0 0 0,-17 26 0 0 0,6-15-9 0 0,-2-1 0 0 0,-1-1 0 0 0,-1-1-1 0 0,-1-1 1 0 0,-37 29 0 0 0,13-17 33 0 0,-2-1 0 0 0,-58 29 0 0 0,-68 23-78 0 0,158-78 0 0 0,-31 13 48 0 0,46-20-135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49:1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120 180 2759 0 0,'0'0'1234'0'0,"-2"2"-144"0"0,1 2-787 0 0,-5 4 1151 0 0,-19 9-785 0 0,7-8-1091 0 0,17-9 254 0 0,-1 1 235 0 0,-18 4 938 0 0,18-4-5 0 0,0-1-490 0 0,0 0 18 0 0,0-1 0 0 0,0 1 0 0 0,0 0 0 0 0,0-1 0 0 0,0 0 0 0 0,0 1 0 0 0,-5-4 1762 0 0,5 3-2143 0 0,0 0-126 0 0,-12-14 43 0 0,13 13 212 0 0,4 1-120 0 0,2-1-36 0 0,0 0 0 0 0,1 0 0 0 0,-1 0 0 0 0,1 1 0 0 0,-1 0 0 0 0,1 0 0 0 0,9 0 0 0 0,41 3 416 0 0,-17 1-520 0 0,15 0 55 0 0,0-2 1 0 0,0-2-1 0 0,-1-2 0 0 0,1-3 0 0 0,-1-3 1 0 0,68-18-1 0 0,-83 17-36 0 0,1 2 1 0 0,65-4 0 0 0,-90 11 0 0 0,1 1 1 0 0,0 0-1 0 0,-1 1 1 0 0,27 5-1 0 0,-2 0 16 0 0,-33-5-52 0 0,198 13 0 0 0,-160-15 9 0 0,0-2 1 0 0,-1-2-1 0 0,1-2 0 0 0,-1-2 0 0 0,-1-2 0 0 0,50-19 0 0 0,31-18 239 0 0,-97 40-148 0 0,0 0 0 0 0,1 3-1 0 0,-1 0 1 0 0,1 1 0 0 0,0 2-1 0 0,0 0 1 0 0,36 4 0 0 0,-38 0-63 0 0,-1 2 0 0 0,38 9 0 0 0,16 4-2 0 0,-76-17-35 0 0,41 7 0 0 0,-1-2 0 0 0,1-2 0 0 0,66-3 0 0 0,-55-6 44 0 0,-18 1 57 0 0,1 2 1 0 0,64 3-1 0 0,-77 1-49 0 0,-15-1-17 0 0,0 1 1 0 0,0-1-1 0 0,0 1 1 0 0,0 1-1 0 0,0-1 1 0 0,12 6-1 0 0,29 9 70 0 0,-39-13-78 0 0,0 0 1 0 0,0 1 0 0 0,13 7 0 0 0,65 46-2 0 0,-65-40-13 0 0,0-1-1 0 0,47 22 1 0 0,-65-35 23 0 0,-1-2 0 0 0,1 1 0 0 0,0-1 0 0 0,0 0 0 0 0,0 0 0 0 0,0 0 0 0 0,11-1 0 0 0,41-7 493 0 0,-32 3-395 0 0,16-2 16 0 0,56-5 25 0 0,-87 11-177 0 0,-3-1 15 0 0,-1 1 0 0 0,1 0 0 0 0,0 1 0 0 0,-1 0 0 0 0,13 3 0 0 0,-14-4-13 0 0,24 8 0 0 0,24 9 0 0 0,-50-16 0 0 0,75 23 0 0 0,-63-20 0 0 0,0-2 0 0 0,-3-1 77 0 0,0-1-1 0 0,0 0 0 0 0,0-1 1 0 0,14-3-1 0 0,-19 2 54 0 0,1 1 0 0 0,-1 1 0 0 0,9-1-1 0 0,-16 1-113 0 0,0 0 0 0 0,0 0 0 0 0,0 0 0 0 0,0 0 0 0 0,0 0 0 0 0,0 0 0 0 0,0 0 0 0 0,0 0 0 0 0,0-1 0 0 0,0 1-1 0 0,0 0 1 0 0,1-2 0 0 0,1 1 6 0 0,0 0 1 0 0,0 0-1 0 0,0 0 0 0 0,0 1 0 0 0,1-1 0 0 0,-1 1 0 0 0,0-1 1 0 0,0 1-1 0 0,0 0 0 0 0,5 1 0 0 0,6-1-33 0 0,-11 0-51 0 0,10 0-136 0 0,-11 0 117 0 0,1-1-305 0 0,0 1 240 0 0,0 0 1 0 0,0-1 0 0 0,1 0-1 0 0,-1 1 1 0 0,-1-1 0 0 0,1-1 0 0 0,5-1-1 0 0,4-7-6127 0 0,-5 1-281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53:1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 2759 0 0,'0'0'5915'0'0,"0"-2"-5563"0"0,0 1-445 0 0,0 0 1 0 0,0 0-1 0 0,0 0 1 0 0,0 0-1 0 0,0 0 1 0 0,-1 0-1 0 0,1 0 1 0 0,0 0-1 0 0,-1 1 1 0 0,1-1-1 0 0,0 0 1 0 0,-1 0-1 0 0,1 0 1 0 0,-1 1-1 0 0,0-1 1 0 0,1 0-1 0 0,-1 0 0 0 0,0 1 1 0 0,-1-2-1 0 0,1 1-315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53:1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491 497 5151 0 0,'0'0'2200'0'0,"2"-2"-1680"0"0,0 0-424 0 0,6-9 174 0 0,-1-7-258 0 0,-8 12-12 0 0,0 1-2 0 0,2 1 60 0 0,-4-22 138 0 0,3 22-105 0 0,-5-15 63 0 0,-8-7-553 0 0,12 24 170 0 0,-1 1-266 0 0,-1 0 451 0 0,1 0-53 0 0,0 0 0 0 0,0 0 0 0 0,-1 0 0 0 0,1 0 0 0 0,0 1 0 0 0,0-1 0 0 0,0 1 0 0 0,0-1 0 0 0,-1 1 0 0 0,1 0 0 0 0,0 0 0 0 0,0 0 0 0 0,-1 0 0 0 0,1 0 0 0 0,0 0 0 0 0,-3 2 0 0 0,-16 6-559 0 0,7-2 571 0 0,0-1 1 0 0,0-1 0 0 0,-19 4 0 0 0,20-6 337 0 0,-58 10-1 0 0,52-10-628 0 0,-29-1 0 0 0,30-2 336 0 0,16 1 256 0 0,-4 0 470 0 0,0 1-1 0 0,0-1 1 0 0,-1 1-1 0 0,1 0 1 0 0,-10 3-1 0 0,-56 22 3334 0 0,70-25-3738 0 0,-1 0-15 0 0,-2 1-179 0 0,-3 1 254 0 0,-29 21 6087 0 0,38-24-6582 0 0,0 1 148 0 0,0-1 0 0 0,0 0 1 0 0,0 1-1 0 0,0-1 0 0 0,0 1 1 0 0,0-1-1 0 0,0 1 0 0 0,0 0 1 0 0,0-1-1 0 0,-1 1 0 0 0,2 1 1 0 0,2 1 1 0 0,9 6 4 0 0,-6-4 0 0 0,1 0 0 0 0,-1 0 0 0 0,1-1 0 0 0,15 6 0 0 0,-10-7 0 0 0,11 0 0 0 0,-15-2 0 0 0,0 0 0 0 0,0 0 0 0 0,14 4 0 0 0,-2 1 27 0 0,0-2 1 0 0,1 0-1 0 0,-1-2 0 0 0,30 0 0 0 0,-21 0-27 0 0,153 6 64 0 0,-61-4-64 0 0,-111-3 74 0 0,0-1-1 0 0,21-1 1 0 0,-12 0 33 0 0,38-2 101 0 0,65-11-1 0 0,-23 2-115 0 0,-40 11-2 0 0,-1 1-52 0 0,274-47 215 0 0,-197 19-15 0 0,-24 1 68 0 0,-66 20-277 0 0,0 3 0 0 0,0 1 0 0 0,0 3-1 0 0,84 9 1 0 0,-71-6-51 0 0,0-2-1 0 0,88-11 0 0 0,-108 6 27 0 0,105-16-4 0 0,-40 4 0 0 0,177-14 0 0 0,-218 23 0 0 0,73-7 0 0 0,156-11 11 0 0,-63 21 40 0 0,-144 5-49 0 0,82-9-2 0 0,158-26 42 0 0,-215 18-31 0 0,139-2 0 0 0,173 1-11 0 0,-354 8 18 0 0,81-6 95 0 0,542 11 410 0 0,-435 4 7 0 0,-142 9-403 0 0,-11-1-62 0 0,245-6 42 0 0,-197-3-78 0 0,-104 4-13 0 0,0 1 0 0 0,-1 3 0 0 0,49 13 0 0 0,23 12-16 0 0,-17-3 0 0 0,-26-9-9 0 0,114 25-62 0 0,-145-38 55 0 0,0-1 0 0 0,62 1 0 0 0,132-26 16 0 0,-53 2 0 0 0,-117 13 0 0 0,155-4 0 0 0,-1 18 0 0 0,-3 22 55 0 0,-31-3 31 0 0,1-16-30 0 0,-14-13 275 0 0,-7 1-70 0 0,-64 0-166 0 0,469-30 98 0 0,-522 25-103 0 0,-1 2-1 0 0,1 3 0 0 0,63 9 0 0 0,148 36 146 0 0,-223-39-256 0 0,8 1 21 0 0,0-2 0 0 0,0-2 0 0 0,0-3 0 0 0,0-1 0 0 0,68-10 0 0 0,408-28 328 0 0,-278 30-446 0 0,60 2-44 0 0,-143 11 150 0 0,148 1 56 0 0,-1-22-12 0 0,62-45 0 0 0,-5-24 0 0 0,-26 23 71 0 0,-279 53-89 0 0,503-54 542 0 0,-382 55-550 0 0,203 16-1 0 0,-360-7-26 0 0,324 33-29 0 0,-242-18 33 0 0,-1-5-1 0 0,127-3 0 0 0,230-51-43 0 0,-155 9 58 0 0,435-6 3 0 0,-389 31 0 0 0,-236 11 0 0 0,204-10 0 0 0,-18-11 11 0 0,189-12 158 0 0,-254 19-81 0 0,153 16 44 0 0,-305 1-114 0 0,145 7 81 0 0,-129-10-73 0 0,155 5 23 0 0,467 5-8 0 0,-184-9-93 0 0,-203 0 23 0 0,132 7 5 0 0,-440-8 24 0 0,319 32 12 0 0,31 9 304 0 0,31 5 4 0 0,-312-30-322 0 0,122 20-159 0 0,-182-31 107 0 0,-28-5 21 0 0,0 0 0 0 0,0 0 0 0 0,1-1 1 0 0,18 0-1 0 0,10-2-45 0 0,-17 1 12 0 0,-11 0 39 0 0,-4-3-53 0 0,-1-2 853 0 0,-28-6-18794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4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10103 0 0,'0'0'464'0'0,"2"-2"-9"0"0,11-4-134 0 0,-1 1-1 0 0,2 0 1 0 0,-1 0-1 0 0,15-2 1 0 0,13-4 1701 0 0,39-16 566 0 0,174-54-28 0 0,-235 76-2557 0 0,0 2 0 0 0,0 0-1 0 0,20-1 1 0 0,1 4-2363 0 0,-38 0 969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1:3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1028 0 3223 0 0,'-58'18'376'0'0,"25"-8"1275"0"0,1 0-1 0 0,-31 16 1 0 0,-35 22 1707 0 0,96-47-3092 0 0,-8 3 530 0 0,17-10-1043 0 0,1 0-1 0 0,-1 0 1 0 0,2 1 0 0 0,-1 0-1 0 0,0 1 1 0 0,18-7-1 0 0,14-5-2333 0 0,-38 16 1434 0 0,13-10-4117 0 0,-18 12 5331 0 0,0-1 0 0 0,-1 1 0 0 0,1-1 0 0 0,-1 0 0 0 0,1 0 0 0 0,-1 0 0 0 0,1 0 0 0 0,-1-1 0 0 0,0 0 0 0 0,1 1 0 0 0,-5-2 0 0 0,-5 0 1225 0 0,0-1-1 0 0,-12-3 1 0 0,19 4-723 0 0,-1 0-296 0 0,1 0-1 0 0,-1 0 1 0 0,1 1-1 0 0,-1 0 1 0 0,0 0-1 0 0,1 1 1 0 0,-1 0-1 0 0,-7 2 0 0 0,-52 19 386 0 0,44-14-617 0 0,-17 6 40 0 0,-123 47 165 0 0,166-64-214 0 0,1 1 1 0 0,-1-1-1 0 0,0 0 1 0 0,5-4-1 0 0,10-7 7 0 0,4 0-1 0 0,1 1-86 0 0,-1-2-1 0 0,0 0 1 0 0,31-29-1 0 0,-47 35-381 0 0,-6 6 345 0 0,0 1-156 0 0,-6 3-134 0 0,1 0 334 0 0,-1 0 0 0 0,1 0 1 0 0,-1 1-1 0 0,1-1 0 0 0,0 1 1 0 0,-1 0-1 0 0,-5 4 0 0 0,-11 4 14 0 0,-43 23 338 0 0,12-7-58 0 0,46-21-223 0 0,5-4-22 0 0,0 0 1 0 0,0 0-1 0 0,-1-1 0 0 0,1 1 1 0 0,0 0-1 0 0,0-1 1 0 0,0 1-1 0 0,-1-1 1 0 0,1 1-1 0 0,-2 0 1 0 0,-3-1 81 0 0,4 0-19 0 0,-1-1 0 0 0,1 1 0 0 0,0-1 0 0 0,0 1 0 0 0,0-1 0 0 0,0 0 0 0 0,0 0-1 0 0,0 0 1 0 0,0 0 0 0 0,0 0 0 0 0,1 0 0 0 0,-1-1 0 0 0,0 1 0 0 0,1-1 0 0 0,-1 1-1 0 0,1-1 1 0 0,-1 1 0 0 0,1-1 0 0 0,-2-3 0 0 0,-4-3 71 0 0,5 7-48 0 0,-1-1-14 0 0,3 1-73 0 0,-1 0-1 0 0,1-1 1 0 0,-1 1 0 0 0,0 0 0 0 0,0 0 0 0 0,1 0 0 0 0,-1 0 0 0 0,0 0 0 0 0,0 0 0 0 0,0 0-1 0 0,-2-1 1 0 0,-6-5-19 0 0,8 6-4 0 0,0 0-1 0 0,-1 0 1 0 0,1 0-1 0 0,0 1 1 0 0,0-1-1 0 0,-1 0 1 0 0,1 1-1 0 0,-1-1 1 0 0,1 1-1 0 0,0 0 1 0 0,-1-1 0 0 0,1 1-1 0 0,-1 0 1 0 0,1 0-1 0 0,-1 0 1 0 0,1 0-1 0 0,-1 0 1 0 0,1 0-1 0 0,-1 0 1 0 0,1 0-1 0 0,0 1 1 0 0,-1-1-1 0 0,1 1 1 0 0,-1-1-1 0 0,1 1 1 0 0,-3 1-1 0 0,-1 0-22 0 0,-20 5-153 0 0,14-5 112 0 0,-3-3 64 0 0,2-2 27 0 0,2-4 53 0 0,7 5-45 0 0,0-1 0 0 0,0 1 0 0 0,0 0 0 0 0,-1 0 0 0 0,1 0 0 0 0,-1 1 0 0 0,1-1 0 0 0,-1 1 0 0 0,0 0 0 0 0,0 0 0 0 0,1 0 0 0 0,-1 0 0 0 0,0 1 0 0 0,0-1 0 0 0,0 1 0 0 0,0 0 0 0 0,1 0 0 0 0,-1 1 0 0 0,0-1 0 0 0,-4 2 0 0 0,2 0 10 0 0,0 0 0 0 0,0 0 0 0 0,0 1 1 0 0,1 0-1 0 0,-1 0 0 0 0,1 0 0 0 0,0 1 0 0 0,0 0 1 0 0,0 0-1 0 0,0 0 0 0 0,-7 9 0 0 0,5-5-165 0 0,0 1-1 0 0,1 0 0 0 0,0 1 0 0 0,-5 11 0 0 0,8-15-175 0 0,0 0-1 0 0,1 0 1 0 0,0 0-1 0 0,0 1 1 0 0,0-1-1 0 0,1 1 1 0 0,-1 11-1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4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2759 0 0,'2'-1'11980'0'0,"32"-9"-6349"0"0,-9 5-5419 0 0,38-3 0 0 0,-52 7-251 0 0,20 0-244 0 0,-1-1 0 0 0,1-2 0 0 0,-1-1 0 0 0,54-17 1 0 0,-50 10-1633 0 0,3 1-4472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3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0 4607 0 0,'0'0'10354'0'0,"0"3"-9341"0"0,-2 7-812 0 0,-1-1-1 0 0,0 0 1 0 0,-1 0 0 0 0,1 0 0 0 0,-2 0-1 0 0,-9 16 1 0 0,5-11 81 0 0,-10 26-1 0 0,-49 141 666 0 0,-61 152-162 0 0,-3-60-565 0 0,95-207-367 0 0,-4-3 0 0 0,-48 59 0 0 0,82-114-52 0 0,-8 13-1754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3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309 488 4607 0 0,'0'0'208'0'0,"-2"1"-9"0"0,-100 43 8214 0 0,76-31-8499 0 0,23-12 98 0 0,-58 27 507 0 0,54-25-263 0 0,-1 0 0 0 0,1-1 0 0 0,-1 0 0 0 0,0-1 0 0 0,0 1 1 0 0,-9-1-1 0 0,16-1-148 0 0,-1 0 1 0 0,0 0-1 0 0,0 0 1 0 0,1 0 0 0 0,-1-1-1 0 0,0 1 1 0 0,0 0-1 0 0,1-1 1 0 0,-1 0-1 0 0,0 1 1 0 0,1-1 0 0 0,-1 0-1 0 0,1 0 1 0 0,-1 0-1 0 0,1 0 1 0 0,0 0 0 0 0,-1 0-1 0 0,-1-2 1 0 0,1 1-14 0 0,1-1 0 0 0,-1 1 0 0 0,1 0 0 0 0,0-1 0 0 0,0 1 0 0 0,0-1 0 0 0,0 1 0 0 0,0-1 0 0 0,1 1 0 0 0,-1-1 0 0 0,0-2 0 0 0,1-4 40 0 0,0 0 1 0 0,0 0 0 0 0,0 0 0 0 0,1 0-1 0 0,1 0 1 0 0,2-10 0 0 0,2-3-8 0 0,2 1 1 0 0,1 0-1 0 0,0 0 1 0 0,1 1-1 0 0,2 1 1 0 0,0-1-1 0 0,1 2 1 0 0,25-29-1 0 0,-14 21-31 0 0,2 1 1 0 0,1 1-1 0 0,1 1 0 0 0,51-33 0 0 0,-52 40-59 0 0,1 0 0 0 0,0 2 0 0 0,1 0 0 0 0,1 3 0 0 0,-1 0 0 0 0,39-8 0 0 0,-53 17 17 0 0,-1 0-1 0 0,1 0 1 0 0,-1 2 0 0 0,1 0 0 0 0,0 0 0 0 0,23 5-1 0 0,-27-3-9 0 0,1 1-1 0 0,-1 1 0 0 0,0 0 1 0 0,0 0-1 0 0,-1 1 0 0 0,1 0 1 0 0,-1 1-1 0 0,0 0 0 0 0,11 10 0 0 0,-12-9-37 0 0,0 1 0 0 0,0 0 0 0 0,-1 1 0 0 0,0 0 0 0 0,0 0 0 0 0,7 12 0 0 0,-13-17 2 0 0,1 1 0 0 0,-1-1 0 0 0,0 1 1 0 0,0-1-1 0 0,-1 1 0 0 0,1 0 0 0 0,-1 0 0 0 0,0 0 0 0 0,0 0 1 0 0,-1 0-1 0 0,1 0 0 0 0,-1 0 0 0 0,0 0 0 0 0,-1 0 0 0 0,1 0 1 0 0,-1 0-1 0 0,-2 6 0 0 0,-2 5 56 0 0,-1 0 0 0 0,-1 0 1 0 0,0-1-1 0 0,-2 0 0 0 0,-12 19 1 0 0,-57 65-14 0 0,-44 31 50 0 0,69-74-79 0 0,14-17-46 0 0,-2-3-1 0 0,-87 62 0 0 0,-107 39-62 0 0,112-67-365 0 0,120-69 179 0 0,14-7-3208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33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12 8751 0 0,'-1'-1'4259'0'0,"-14"-8"-722"0"0,14 8-2534 0 0,-1 1-303 0 0,-3-1-519 0 0,1 1 1 0 0,-1 0-1 0 0,1 1 1 0 0,-1-1 0 0 0,0 1-1 0 0,1 0 1 0 0,-1 0-1 0 0,1 0 1 0 0,0 1-1 0 0,-1-1 1 0 0,1 1-1 0 0,0 0 1 0 0,0 0-1 0 0,0 1 1 0 0,0-1-1 0 0,0 1 1 0 0,0 0-1 0 0,-3 4 1 0 0,-8 7-11 0 0,0 0-1 0 0,-22 29 1 0 0,4 1-111 0 0,2 0 0 0 0,-34 64 1 0 0,49-77-10 0 0,2 1 0 0 0,1 1 0 0 0,1 0 0 0 0,-12 58 0 0 0,22-76-1 0 0,0 0-1 0 0,1 1 1 0 0,0-1 0 0 0,1 1-1 0 0,1-1 1 0 0,1 0 0 0 0,5 24-1 0 0,-2-18 5 0 0,1 0 0 0 0,2-1 0 0 0,0 0 0 0 0,19 33 0 0 0,-23-46-79 0 0,0 0 0 0 0,1-1 0 0 0,0 0 0 0 0,0 0 0 0 0,0-1 0 0 0,1 1 1 0 0,-1-1-1 0 0,12 7 0 0 0,-12-8-338 0 0,0-2 0 0 0,0 1 0 0 0,0 0 0 0 0,1-1 0 0 0,-1 0 1 0 0,0 0-1 0 0,1-1 0 0 0,-1 0 0 0 0,1 0 0 0 0,0 0 0 0 0,-1 0 0 0 0,9-1 1 0 0,7-2-6436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3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1839 0 0,'1'2'13574'0'0,"7"10"-13134"0"0,-2 1 1 0 0,0 0 0 0 0,0 0 0 0 0,-1 0-1 0 0,-1 1 1 0 0,0-1 0 0 0,-1 1 0 0 0,0 0-1 0 0,-1 0 1 0 0,-1 0 0 0 0,0 0 0 0 0,-2 18 0 0 0,-1 1-123 0 0,-2-1-1 0 0,-1 0 1 0 0,-2 0 0 0 0,-14 41 0 0 0,9-39-273 0 0,-2-1 0 0 0,-2 0 0 0 0,-1-1 0 0 0,-1-1 0 0 0,-2-1 0 0 0,-41 50 0 0 0,15-33-545 0 0,26-28-313 0 0,18-17 366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3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39 2303 0 0,'-76'-3'-433'0'0,"39"7"2440"0"0,1 6 14017 0 0,45 2-15206 0 0,-5-9-731 0 0,0 0 0 0 0,0-1 0 0 0,0 0 1 0 0,0 0-1 0 0,0 0 0 0 0,0 0 0 0 0,1 0 0 0 0,-1-1 0 0 0,0 0 0 0 0,6 1 0 0 0,7 1 232 0 0,24 0 0 0 0,55-3 678 0 0,161-21 1 0 0,-69-4-500 0 0,257-18 457 0 0,-141 48-951 0 0,-203-3-269 0 0,-38-1-161 0 0,12 1-735 0 0,-25 1-2523 0 0,-39-2-1466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34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31 11487 0 0,'-2'-1'528'0'0,"-52"-9"230"0"0,-28-5 1766 0 0,26 11 4241 0 0,59 4-6588 0 0,22 5 207 0 0,45 3 0 0 0,-10-2-72 0 0,164 6 521 0 0,-48-4-298 0 0,-109-1-375 0 0,0 3 0 0 0,103 30 0 0 0,-83-20-149 0 0,-74-15 31 0 0,-3 2-31 0 0,-10-7-11 0 0,1 1 0 0 0,-1-1 0 0 0,0 1 0 0 0,1-1 0 0 0,-1 1 0 0 0,0 0 0 0 0,1-1 0 0 0,-1 1 0 0 0,0 0 0 0 0,0-1 0 0 0,0 1 0 0 0,1 0 0 0 0,-1-1 0 0 0,0 2 0 0 0,-1 2-4 0 0,1-1 0 0 0,-1 0-1 0 0,0 0 1 0 0,0 0 0 0 0,0 0 0 0 0,0 0-1 0 0,-1 0 1 0 0,1 0 0 0 0,-1 0 0 0 0,0 0-1 0 0,1-1 1 0 0,-1 1 0 0 0,-1-1 0 0 0,1 1-1 0 0,-4 2 1 0 0,-5 5-42 0 0,-24 17 0 0 0,-134 81-30 0 0,-30 22 8 0 0,129-81 68 0 0,17-13 0 0 0,-59 53 0 0 0,110-87 0 0 0,0 0 0 0 0,-1 0 0 0 0,1 1 0 0 0,0-1 0 0 0,0 1 0 0 0,-2 5 0 0 0,0 3 0 0 0,3-1-13 0 0,1-9-12 0 0,0-1 1 0 0,0 0-1 0 0,0 1 0 0 0,1-1 1 0 0,-1 0-1 0 0,0 1 0 0 0,0-1 1 0 0,0 0-1 0 0,0 1 1 0 0,1-1-1 0 0,-1 0 0 0 0,0 1 1 0 0,0-1-1 0 0,1 0 1 0 0,-1 1-1 0 0,0-1 0 0 0,0 0 1 0 0,1 0-1 0 0,-1 1 0 0 0,0-1 1 0 0,1 0-1 0 0,-1 0 1 0 0,0 0-1 0 0,1 1 0 0 0,-1-1 1 0 0,1 0-1 0 0,-1 0 1 0 0,0 0-1 0 0,1 0 0 0 0,-1 0 1 0 0,1 0-1 0 0,11 1-1209 0 0,-11-1 1177 0 0,12 0-1043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3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0 15087 0 0,'0'0'1366'0'0,"-2"1"-1126"0"0,-6 3-213 0 0,0 0 1 0 0,1 1 0 0 0,-1 0-1 0 0,1 1 1 0 0,0-1 0 0 0,0 1-1 0 0,0 0 1 0 0,1 1 0 0 0,-10 14-1 0 0,2-2 125 0 0,1 0 0 0 0,-18 39 0 0 0,-116 301 1857 0 0,70-161-1004 0 0,-95 181 66 0 0,138-311-973 0 0,-60 114 18 0 0,-15-8-33 0 0,94-156-91 0 0,-2 4-254 0 0,8-6-6272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3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35 122 5983 0 0,'-1'1'464'0'0,"-19"11"376"0"0,7 0 10535 0 0,12-11-10992 0 0,2 1-304 0 0,0 0 0 0 0,0 0 0 0 0,0-1 0 0 0,0 1 1 0 0,0 0-1 0 0,0-1 0 0 0,0 1 0 0 0,1-1 0 0 0,-1 1 1 0 0,0-1-1 0 0,1 0 0 0 0,-1 1 0 0 0,1-1 0 0 0,0 0 1 0 0,-1 0-1 0 0,1 0 0 0 0,0 0 0 0 0,0-1 0 0 0,2 2 1 0 0,5 0 138 0 0,0 0 1 0 0,1 0-1 0 0,-1-1 1 0 0,1 0 0 0 0,-1 0-1 0 0,11-2 1 0 0,59-7 693 0 0,-77 8-888 0 0,397-80 1812 0 0,-152 27-1683 0 0,2 16-279 0 0,-226 34-789 0 0,0 1 0 0 0,0 1-1 0 0,0 2 1 0 0,0 0 0 0 0,38 7 0 0 0,-35-1-1305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44 290 1839 0 0,'-2'0'134'0'0,"-40"15"14126"0"0,45-14-13543 0 0,3 1-395 0 0,0 0 0 0 0,1 0 0 0 0,-1 0 0 0 0,1-1 1 0 0,-1 0-1 0 0,1 0 0 0 0,11 0 0 0 0,52-5 897 0 0,-54 3-1020 0 0,205-23 1469 0 0,-117 12-1274 0 0,2-2-155 0 0,115-9 226 0 0,-158 26-975 0 0,-15 0-28 0 0,-46-3 17 0 0</inkml:trace>
  <inkml:trace contextRef="#ctx0" brushRef="#br0" timeOffset="1">706 0 7831 0 0,'0'0'356'0'0,"-2"2"-6"0"0,-14 16 1059 0 0,1 0 1 0 0,0 2-1 0 0,1 0 1 0 0,-18 36-1 0 0,-38 94 3596 0 0,64-135-5384 0 0,-17 36 933 0 0,2-3 83 0 0,-20 61 1 0 0,36-91-547 0 0,0-2 13 0 0,1 0-1 0 0,0 1 1 0 0,-2 22 0 0 0,6-35-117 0 0,0 1-1 0 0,0 0 1 0 0,0-1 0 0 0,1 1 0 0 0,-1 0-1 0 0,1-1 1 0 0,0 1 0 0 0,0-1-1 0 0,1 1 1 0 0,-1-1 0 0 0,1 0 0 0 0,0 1-1 0 0,1-1 1 0 0,-1 0 0 0 0,0 0-1 0 0,7 6 1 0 0,-7-8-144 0 0,0 0 0 0 0,0 0 0 0 0,0 0 0 0 0,0 0 0 0 0,1-1 0 0 0,-1 0 0 0 0,0 1-1 0 0,1-1 1 0 0,-1 0 0 0 0,4 1 0 0 0,11 3-1643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14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76 2759 0 0,'0'0'383'0'0,"0"-2"565"0"0,-9-44 4656 0 0,9 44-5051 0 0,6-23 2417 0 0,-5 28-3000 0 0,3 5 28 0 0,-1 0 0 0 0,0 0 0 0 0,0 1 0 0 0,-1 0 0 0 0,0-1 0 0 0,1 16 0 0 0,2 60 31 0 0,-4-59-2 0 0,6 217 145 0 0,31 620-30 0 0,-27-725-110 0 0,58 269 0 0 0,-42-297 104 0 0,-5 2-1 0 0,9 130 1 0 0,-26 93 135 0 0,0-159-128 0 0,-1-141-101 0 0,1-1 0 0 0,1 0-1 0 0,13 38 1 0 0,-10-49 109 0 0,15 30-1 0 0,-16-38-21 0 0,-1-1 1 0 0,-1 1-1 0 0,0 1 0 0 0,-1-1 0 0 0,5 25 0 0 0,-10-27-46 0 0,-1-2 9 0 0,-1-1 1 0 0,0 0 0 0 0,-6 16-1 0 0,4-14 15 0 0,2-6 23 0 0,0-1 0 0 0,0 1 1 0 0,-1-1-1 0 0,-2 5 0 0 0,-6 7 705 0 0,10-14-305 0 0,4 23 538 0 0,-2-23-900 0 0,12 8 548 0 0,-13-10-691 0 0,0 1 1 0 0,0-1-1 0 0,0 0 0 0 0,0 0 0 0 0,0 0 0 0 0,0 0 0 0 0,0 1 1 0 0,1-1-1 0 0,-1 0 0 0 0,0 0 0 0 0,0 0 0 0 0,0 0 0 0 0,0 0 1 0 0,1 0-1 0 0,-1 0 0 0 0,0 1 0 0 0,0-1 0 0 0,0 0 1 0 0,0 0-1 0 0,1 0 0 0 0,-1 0 0 0 0,0 0 0 0 0,0 0 0 0 0,0 0 1 0 0,1 0-1 0 0,-1 0 0 0 0,0 0 0 0 0,0 0 0 0 0,0 0 0 0 0,0 0 1 0 0,1 0-1 0 0,-1 0 0 0 0,0 0 0 0 0,0 0 0 0 0,0-1 0 0 0,1 1 1 0 0,-1 0-1 0 0,0 0 0 0 0,0 0 0 0 0,0 0 0 0 0,0 0 1 0 0,1 0-1 0 0,-1 0 0 0 0,0-1 0 0 0,0 1 0 0 0,0 0 0 0 0,0 0 1 0 0,0 0-1 0 0,0 0 0 0 0,0-1 0 0 0,1 1 0 0 0,-1 0 0 0 0,0 0 1 0 0,0 0-1 0 0,0 0 0 0 0,0-1 0 0 0,-3-16 227 0 0,-12-22-371 0 0,-21-15 48 0 0,7 12-10 0 0,-72-106-280 0 0,-43-75-272 0 0,98 132 586 0 0,-39-68 0 0 0,82 152 30 0 0,-1 1-1 0 0,0 0 1 0 0,-1-1-1 0 0,0 2 1 0 0,0-1-1 0 0,0 0 1 0 0,0 1 0 0 0,-1 0-1 0 0,0 0 1 0 0,-9-5-1 0 0,14 10 8 0 0,1 0 1 0 0,-1 0-1 0 0,0 0 0 0 0,1 0 0 0 0,-1 0 1 0 0,1 0-1 0 0,-1 0 0 0 0,0 0 0 0 0,1 0 1 0 0,-1 0-1 0 0,0 0 0 0 0,1 0 0 0 0,-1 1 0 0 0,0-1 1 0 0,1 0-1 0 0,-1 1 0 0 0,1-1 0 0 0,-1 0 1 0 0,1 1-1 0 0,-1-1 0 0 0,1 1 0 0 0,-1-1 1 0 0,1 0-1 0 0,-1 1 0 0 0,1-1 0 0 0,0 1 1 0 0,-1 0-1 0 0,1-1 0 0 0,-1 1 0 0 0,1-1 0 0 0,0 1 1 0 0,0-1-1 0 0,-1 1 0 0 0,1 0 0 0 0,-9 22-134 0 0,7-14 125 0 0,1-1 0 0 0,0 1 0 0 0,0 0 1 0 0,1 0-1 0 0,0 0 0 0 0,0 0 1 0 0,2 11-1 0 0,16 65-153 0 0,-9-51 148 0 0,3 13 12 0 0,3 1 0 0 0,2-2 0 0 0,1 0 0 0 0,3-1 0 0 0,34 56 0 0 0,-42-81 50 0 0,1 0 1 0 0,1 0-1 0 0,0-1 0 0 0,2-1 0 0 0,0-1 1 0 0,1 0-1 0 0,1-2 0 0 0,34 24 0 0 0,-40-33 49 0 0,0 0 0 0 0,-1 0 0 0 0,2-1 0 0 0,-1-1 0 0 0,1 0 0 0 0,-1-1 0 0 0,1-1 0 0 0,0 0 0 0 0,0 0 0 0 0,0-2 0 0 0,0 0 0 0 0,0 0 0 0 0,0-1 0 0 0,0-1 0 0 0,0 0 0 0 0,23-8 0 0 0,-33 10-60 0 0,2-1-7 0 0,9-11 94 0 0,-6 4-89 0 0,0-1 0 0 0,-1 0 0 0 0,0 0 0 0 0,-1 0 0 0 0,0-1 0 0 0,0 0 0 0 0,6-15 0 0 0,-4 7 15 0 0,-2-2 0 0 0,0 1 0 0 0,7-30 0 0 0,-9 27 44 0 0,1 1 1 0 0,1 0-1 0 0,1 0 0 0 0,0 1 0 0 0,2 0 0 0 0,0 0 0 0 0,16-20 0 0 0,-10 20 346 0 0,-9 11-405 0 0,-1 0-25 0 0,-2 0-20 0 0,-2 6-236 0 0,0-1 0 0 0,1 1 0 0 0,-1-1-1 0 0,1 1 1 0 0,0 0 0 0 0,0 0 0 0 0,5-4 0 0 0,0-1-1404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36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17 7367 0 0,'0'0'334'0'0,"-6"-6"119"0"0,5 5-393 0 0,0 0-1 0 0,0 0 1 0 0,1 0 0 0 0,-1 1-1 0 0,0-1 1 0 0,0 0 0 0 0,0 1-1 0 0,0-1 1 0 0,0 0 0 0 0,0 1-1 0 0,0 0 1 0 0,0-1 0 0 0,0 1 0 0 0,-1-1-1 0 0,1 1 1 0 0,0 0 0 0 0,0 0-1 0 0,0 0 1 0 0,0 0 0 0 0,0 0-1 0 0,-1 0 1 0 0,1 0 0 0 0,0 0-1 0 0,0 0 1 0 0,-2 1 0 0 0,-1 0 715 0 0,-8 0 2476 0 0,-23 5 0 0 0,-10 8-819 0 0,-42 25-2503 0 0,62-26 470 0 0,-4 2-325 0 0,1 1 1 0 0,1 1-1 0 0,0 2 0 0 0,1 1 1 0 0,1 1-1 0 0,-35 39 0 0 0,53-53-74 0 0,1 1 0 0 0,-10 16 0 0 0,15-22 0 0 0,-1 0 0 0 0,1 0 0 0 0,0 1 0 0 0,0-1 0 0 0,0 1 0 0 0,0-1 0 0 0,0 4 0 0 0,3 6-4 0 0,-1-8-4 0 0,0-1-9 0 0,0-1 0 0 0,0 1 0 0 0,0-1 0 0 0,0 1 0 0 0,0-1 1 0 0,1 0-1 0 0,-1 1 0 0 0,1-1 0 0 0,-1 0 0 0 0,1 0 0 0 0,3 3 0 0 0,27 18-250 0 0,-16-11 264 0 0,96 58-146 0 0,-45-31 151 0 0,-14-7-2 0 0,30 19 336 0 0,-78-48-257 0 0,0 1 0 0 0,0 0 0 0 0,0 1 0 0 0,-1-1 0 0 0,1 1 0 0 0,-1 0 0 0 0,0 0 0 0 0,0 1 0 0 0,-1-1 0 0 0,0 1-1 0 0,0 0 1 0 0,0 0 0 0 0,0 0 0 0 0,2 12 0 0 0,-4-17-44 0 0,-1 1 1 0 0,0 0-1 0 0,0 0 0 0 0,0-1 0 0 0,0 1 1 0 0,-1 0-1 0 0,1-1 0 0 0,0 1 0 0 0,-1 0 1 0 0,1 0-1 0 0,-1-1 0 0 0,0 1 0 0 0,1-1 1 0 0,-1 1-1 0 0,0-1 0 0 0,0 1 0 0 0,0-1 1 0 0,0 1-1 0 0,0-1 0 0 0,0 0 0 0 0,0 1 1 0 0,-1-1-1 0 0,1 0 0 0 0,0 0 0 0 0,-1 0 1 0 0,1 0-1 0 0,-1 0 0 0 0,1 0 0 0 0,-1-1 1 0 0,-2 2-1 0 0,-5 2 170 0 0,-1-1 1 0 0,0 1-1 0 0,-19 2 0 0 0,23-5-144 0 0,-126 15 697 0 0,47-8-592 0 0,-177 6-1710 0 0,234-16-3949 0 0,6-1-1825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3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0 8287 0 0,'0'0'6603'0'0,"-1"3"-4774"0"0,-8 12-1335 0 0,1 2 0 0 0,1-1-1 0 0,-10 34 1 0 0,5-13-90 0 0,-130 427 2254 0 0,81-249-2160 0 0,-14 29-104 0 0,-74 276-243 0 0,143-491-713 0 0,1-1 0 0 0,1 1 0 0 0,-1 33 0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3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18 1375 0 0,'-1'0'107'0'0,"-20"-8"-523"0"0,-16 1 6636 0 0,0 5 1170 0 0,14 2-5727 0 0,23 0-1545 0 0,-1 0 0 0 0,0 0 0 0 0,0 0 1 0 0,1 0-1 0 0,-1 0 0 0 0,0 0 0 0 0,1 0 0 0 0,-1 0 0 0 0,0 1 0 0 0,0-1 0 0 0,1 0 0 0 0,-1 0 0 0 0,0 1 0 0 0,1-1 0 0 0,-1 0 0 0 0,1 1 0 0 0,-1-1 1 0 0,0 1-1 0 0,1-1 0 0 0,-1 1 0 0 0,1-1 0 0 0,-1 1 0 0 0,1-1 0 0 0,-1 1 0 0 0,1-1 0 0 0,0 1 0 0 0,-1 0 0 0 0,1-1 0 0 0,0 1 0 0 0,-1 0 1 0 0,1-1-1 0 0,0 1 0 0 0,0 0 0 0 0,0-1 0 0 0,-1 1 0 0 0,1 0 0 0 0,0 0 0 0 0,0-1 0 0 0,0 1 0 0 0,0 0 0 0 0,0-1 0 0 0,0 1 0 0 0,1 0 0 0 0,-1 1 1 0 0,1 0-71 0 0,0 0 1 0 0,1 0 0 0 0,-1-1 0 0 0,0 1 0 0 0,1 0 0 0 0,-1 0-1 0 0,1-1 1 0 0,0 1 0 0 0,0-1 0 0 0,-1 1 0 0 0,1-1 0 0 0,0 0-1 0 0,0 0 1 0 0,0 0 0 0 0,1 0 0 0 0,-1 0 0 0 0,2 0 0 0 0,7 3 99 0 0,0-1 0 0 0,13 1 1 0 0,-19-3-103 0 0,51 6 367 0 0,60 0 0 0 0,35 4-32 0 0,16 20-198 0 0,-139-24-150 0 0,-1 2-1 0 0,-1 0 1 0 0,51 27-1 0 0,10 23-32 0 0,-83-58 0 0 0,13 16 0 0 0,-11-7-12 0 0,-3-2-47 0 0,-3-7 56 0 0,-1 1 0 0 0,1-1 0 0 0,0 0-1 0 0,-1 0 1 0 0,1 0 0 0 0,-1 0 0 0 0,1 0 0 0 0,-1 0-1 0 0,0 0 1 0 0,1 0 0 0 0,-1 0 0 0 0,0 0-1 0 0,0 0 1 0 0,0 0 0 0 0,0 0 0 0 0,0-1-1 0 0,1 1 1 0 0,-1 0 0 0 0,-2 0 0 0 0,1 1-10 0 0,-41 31-10 0 0,-69 40 0 0 0,-54 18-34 0 0,30-17 36 0 0,19-15 186 0 0,25-12-26 0 0,83-41-163 0 0,12-5-6 0 0,20-5-424 0 0,-10 1-389 0 0,2 0-347 0 0,0 0-53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38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0 11743 0 0,'0'0'4339'0'0,"-2"0"-3834"0"0,-85 18 1303 0 0,-89 28 0 0 0,128-31-1388 0 0,17-7-166 0 0,0 2 0 0 0,0 2 0 0 0,-30 15 0 0 0,59-26-244 0 0,-17 10 50 0 0,-22 14-1 0 0,36-21-60 0 0,0 0 0 0 0,0 0 0 0 0,0 1 0 0 0,1-1 0 0 0,-1 1 0 0 0,1 0 0 0 0,1 0 0 0 0,-7 10 0 0 0,9-12 1 0 0,0-1 0 0 0,0 1 0 0 0,0-1 0 0 0,0 0 0 0 0,1 1 0 0 0,-1 0 0 0 0,1-1 0 0 0,-1 1 0 0 0,1-1 0 0 0,0 1 0 0 0,0 0 0 0 0,1 3 0 0 0,3 5-13 0 0,0-7-24 0 0,-1-1 0 0 0,0 1 0 0 0,1-1 0 0 0,0 0-1 0 0,0 0 1 0 0,0 0 0 0 0,0 0 0 0 0,0-1 0 0 0,0 1 0 0 0,1-1 0 0 0,-1 0 0 0 0,1-1 0 0 0,0 1 0 0 0,-1-1 0 0 0,1 0 0 0 0,8 1 0 0 0,9 0-106 0 0,0-1 1 0 0,32-2-1 0 0,-31 0 54 0 0,0 1 9 0 0,163-2-586 0 0,-161 3 611 0 0,0 1 0 0 0,1 1 0 0 0,26 7 0 0 0,-42-8 61 0 0,0 1 0 0 0,-1 0 1 0 0,1 1-1 0 0,0 0 0 0 0,-1 1 0 0 0,0 0 0 0 0,0 1 0 0 0,-1-1 0 0 0,1 2 0 0 0,9 8 1 0 0,-16-12 44 0 0,1-1 0 0 0,-1 1 0 0 0,0-1 0 0 0,0 1 0 0 0,0-1 0 0 0,-1 1 0 0 0,1 0 0 0 0,-1 0 0 0 0,1 0 0 0 0,-1 0 0 0 0,0 0 0 0 0,0 1 0 0 0,0-1 0 0 0,-1 0 1 0 0,1 0-1 0 0,-1 1 0 0 0,1-1 0 0 0,-1 0 0 0 0,0 0 0 0 0,-1 1 0 0 0,1-1 0 0 0,0 0 0 0 0,-1 0 0 0 0,0 1 0 0 0,0-1 0 0 0,0 0 0 0 0,0 0 0 0 0,0 0 0 0 0,-1 0 1 0 0,1 0-1 0 0,-1 0 0 0 0,0 0 0 0 0,0-1 0 0 0,0 1 0 0 0,0-1 0 0 0,0 1 0 0 0,-1-1 0 0 0,1 0 0 0 0,-5 3 0 0 0,-1 1 43 0 0,0-1-1 0 0,-1 0 1 0 0,0-1 0 0 0,0 0-1 0 0,0 0 1 0 0,-12 2-1 0 0,-60 12 243 0 0,48-12-240 0 0,-42 7 121 0 0,-83 3 1 0 0,-76-10 257 0 0,224-6-476 0 0,1-1-1 0 0,-1 0 0 0 0,1 0 0 0 0,0-1 0 0 0,-1 0 0 0 0,-14-6 0 0 0,22 8-129 0 0,5-11-2255 0 0,-2 9 1863 0 0,0 1 1 0 0,0-1-1 0 0,0 1 0 0 0,0-1 1 0 0,0 1-1 0 0,0-1 0 0 0,0 1 1 0 0,0 0-1 0 0,1-1 0 0 0,-1 1 1 0 0,0 0-1 0 0,3-1 0 0 0,9-5-5701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3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 11519 0 0,'-1'-1'887'0'0,"-17"-11"1772"0"0,18 13-2569 0 0,1 0 0 0 0,-1 0 1 0 0,1 0-1 0 0,-1 0 1 0 0,1 0-1 0 0,-1 0 0 0 0,1-1 1 0 0,-1 1-1 0 0,1 0 0 0 0,0 0 1 0 0,1 1-1 0 0,2 2 52 0 0,30 39 233 0 0,2-3 0 0 0,2 0 0 0 0,72 57 0 0 0,57 33-26 0 0,105 86 1019 0 0,-197-150-23 0 0,97 109 1 0 0,-156-156-1028 0 0,0 1 0 0 0,-1 0 0 0 0,-1 1 0 0 0,-1 1 0 0 0,18 41 0 0 0,-26-51-217 0 0,-1 0 1 0 0,-1 1-1 0 0,0-1 0 0 0,0 1 1 0 0,-1-1-1 0 0,-1 1 0 0 0,0 0 1 0 0,-1-1-1 0 0,0 1 0 0 0,-1 0 1 0 0,0 0-1 0 0,-1-1 0 0 0,-5 17 1 0 0,0-10-19 0 0,0 0 1 0 0,-1-1-1 0 0,-1 0 1 0 0,-1 0-1 0 0,-1-1 1 0 0,0-1-1 0 0,-25 28 1 0 0,-2-4 24 0 0,-68 57 0 0 0,-92 55 61 0 0,40-33-973 0 0,156-118 471 0 0,22 12-15870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1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 5527 0 0,'0'0'423'0'0,"2"-1"-59"0"0,3-3 4670 0 0,9-6 1333 0 0,-11 12-5339 0 0,-3 7-428 0 0,-8 19-209 0 0,-2 1 1 0 0,-15 32-1 0 0,-33 52 96 0 0,38-74-356 0 0,-41 74 22 0 0,-82 166-95 0 0,119-223-1 0 0,14-32 7 0 0,-19 36 0 0 0,22-51-40 0 0,3-4-59 0 0,1 0 1 0 0,-2-1-1 0 0,1 0 0 0 0,0 1 0 0 0,-1-1 1 0 0,0-1-1 0 0,-10 7 0 0 0,8-6-83 0 0,5-3-32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1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0 363 9759 0 0,'2'-1'447'0'0,"6"-5"-51"0"0,-1 0 0 0 0,1 0 1 0 0,-1-1-1 0 0,-1 0 0 0 0,8-10 8552 0 0,-11 17-8700 0 0,15 2 52 0 0,-1-1 0 0 0,1-2-1 0 0,24-2 1 0 0,56-13 472 0 0,-47 7-406 0 0,26-4 113 0 0,296-58 1040 0 0,8-8-998 0 0,-117 50-521 0 0,-208 25 0 0 0,170-9-30 0 0,-167 10-131 0 0,-41 2-2 0 0,0-2 0 0 0,-1 0 0 0 0,1-1 0 0 0,-1 0 0 0 0,1-2-1 0 0,-1 0 1 0 0,22-12 0 0 0,35-11-946 0 0,-73 28 138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4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9 6447 0 0,'0'-8'9992'0'0,"0"10"-8978"0"0,-55 153 823 0 0,-138 276 0 0 0,158-369-1906 0 0,-4-1 0 0 0,-2-2-1 0 0,-2-2 1 0 0,-3-2 0 0 0,-77 72-1 0 0,89-100-2239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4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93 555 8287 0 0,'0'0'639'0'0,"-2"0"-415"0"0,-67-39 4705 0 0,68 38-4835 0 0,-1 1-1 0 0,1-1 1 0 0,0 0-1 0 0,0 0 1 0 0,-1 0-1 0 0,1 0 1 0 0,0 0-1 0 0,0 0 1 0 0,0 0-1 0 0,0 0 1 0 0,0 0-1 0 0,0 0 1 0 0,1 0-1 0 0,-1-1 1 0 0,0 1-1 0 0,1 0 1 0 0,-2-3-1 0 0,1 1 67 0 0,1 1 0 0 0,-1-1 1 0 0,1 0-1 0 0,0 0 0 0 0,-1 0 0 0 0,1 0 0 0 0,1 0 0 0 0,-1-4 0 0 0,2-2 129 0 0,0-1-1 0 0,1 1 1 0 0,0 0-1 0 0,6-13 1 0 0,3-3-49 0 0,2 0 1 0 0,0 1-1 0 0,2 1 0 0 0,0 1 1 0 0,2 0-1 0 0,33-32 0 0 0,-19 25-157 0 0,2 1 0 0 0,0 1 0 0 0,61-34-1 0 0,-76 50-33 0 0,0 2 0 0 0,1 0 0 0 0,0 1-1 0 0,1 1 1 0 0,22-5 0 0 0,-28 9 14 0 0,1 0 0 0 0,0 1 0 0 0,0 1 0 0 0,1 1-1 0 0,-1 0 1 0 0,0 1 0 0 0,24 5 0 0 0,-10 0-3 0 0,0 2-1 0 0,-1 1 1 0 0,0 1 0 0 0,0 1-1 0 0,-1 2 1 0 0,-1 1-1 0 0,0 1 1 0 0,-1 1 0 0 0,37 30-1 0 0,-60-43-51 0 0,0-1 0 0 0,0 1 0 0 0,0 0-1 0 0,-1 0 1 0 0,1 0 0 0 0,-1 1 0 0 0,0-1 0 0 0,0 1-1 0 0,0-1 1 0 0,0 1 0 0 0,-1-1 0 0 0,1 1-1 0 0,1 7 1 0 0,-3-7-1 0 0,0-1-1 0 0,0 0 1 0 0,0 1-1 0 0,0-1 1 0 0,0 0-1 0 0,-1 0 0 0 0,1 1 1 0 0,-1-1-1 0 0,0 0 1 0 0,0 0-1 0 0,0 0 1 0 0,-1 0-1 0 0,1 0 1 0 0,-1 0-1 0 0,1 0 1 0 0,-1-1-1 0 0,-3 5 0 0 0,-16 17 107 0 0,-2 0-1 0 0,0-1 1 0 0,-1-2-1 0 0,-48 34 0 0 0,-119 60 88 0 0,104-65-154 0 0,-2 3-34 0 0,-109 62-13 0 0,134-79-456 0 0,-44 23-1083 0 0,92-52 532 0 0,3-3-43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4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35 7367 0 0,'2'-2'334'0'0,"1"1"-212"0"0,10-7 73 0 0,0 1 0 0 0,23-10 6269 0 0,-37 18-5735 0 0,-40 21 55 0 0,-66 25 0 0 0,-9 4-303 0 0,83-34-277 0 0,1 2-1 0 0,1 1 1 0 0,0 1-1 0 0,2 2 1 0 0,-52 51 0 0 0,59-50 121 0 0,2 0 0 0 0,-31 46 1 0 0,43-56-212 0 0,0-1 0 0 0,1 1 1 0 0,1 1-1 0 0,1-1 0 0 0,0 1 1 0 0,0 0-1 0 0,-3 24 0 0 0,7-29-68 0 0,-1 0 1 0 0,1 0-1 0 0,1 1 0 0 0,0-1 0 0 0,0 0 1 0 0,1 1-1 0 0,0-1 0 0 0,1 0 0 0 0,0 0 0 0 0,1 0 1 0 0,0 0-1 0 0,1 0 0 0 0,0-1 0 0 0,9 17 1 0 0,-7-15-37 0 0,1 0 1 0 0,0-1 0 0 0,0 0 0 0 0,1-1 0 0 0,1 1 0 0 0,-1-2 0 0 0,2 1 0 0 0,-1-1 0 0 0,1 0 0 0 0,0-1 0 0 0,1 0 0 0 0,-1-1 0 0 0,1 0 0 0 0,1-1 0 0 0,-1 0 0 0 0,17 4 0 0 0,-4-3-535 0 0,0-1 0 0 0,40 3 0 0 0,-25-7-1136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1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8263 0 0,'0'0'748'0'0,"0"4"-506"0"0,-14 76 2906 0 0,10-60-2475 0 0,0-1-1 0 0,1 1 1 0 0,1 0 0 0 0,0-1 0 0 0,2 1 0 0 0,2 23 0 0 0,16 87 879 0 0,-15-99-1472 0 0,-2-26-137 0 0,0-1 1 0 0,-1 0-1 0 0,1 1 0 0 0,-1-1 0 0 0,-1 0 0 0 0,1 1 0 0 0,0-1 1 0 0,-1 0-1 0 0,0 1 0 0 0,0-1 0 0 0,0 0 0 0 0,-3 4 1 0 0,3-5-439 0 0,-16 7-1155 0 0,13-7 469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4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12439 0 0,'0'0'1126'0'0,"2"0"-929"0"0,5 1-1 0 0,-5 0 707 0 0,-1 1 298 0 0,1 2-971 0 0,-1 1 0 0 0,0-1 1 0 0,0 0-1 0 0,-1 1 0 0 0,1-1 0 0 0,-1 0 1 0 0,0 1-1 0 0,0-1 0 0 0,0 0 0 0 0,0 1 1 0 0,-1-1-1 0 0,0 1 0 0 0,-2 4 0 0 0,-3 10-134 0 0,-15 31 0 0 0,9-23 328 0 0,-27 63 518 0 0,-4-2 0 0 0,-80 120 0 0 0,5-49-815 0 0,98-137-314 0 0,-8 11-93 0 0,13-10-3036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4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7831 0 0,'0'0'13384'0'0,"3"1"-12962"0"0,59 7 368 0 0,0-2 0 0 0,1-4 0 0 0,72-5 0 0 0,189-32-583 0 0,-213 20 84 0 0,142-19-136 0 0,163-18-1554 0 0,-400 50 635 0 0,-13 1-64 0 0,-4 10-3746 0 0,-2 0-2056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4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6911 0 0,'-21'0'1306'0'0,"-42"2"-1"0"0,39 0 1620 0 0,-27-1 1 0 0,32-1-816 0 0,-27 2 1 0 0,25 2-498 0 0,22-4-1341 0 0,59 1 309 0 0,-1 3 1 0 0,82 15-1 0 0,12 16-153 0 0,-126-27-341 0 0,0 2 0 0 0,0 1 0 0 0,36 20 0 0 0,-51-24-75 0 0,39 18 40 0 0,-27-16 1 0 0,-20-8-47 0 0,0 1 0 0 0,0-1 0 0 0,0 0 0 0 0,0 0-1 0 0,0 0 1 0 0,0-1 0 0 0,0 1 0 0 0,0-1-1 0 0,1 0 1 0 0,-1 0 0 0 0,0-1-1 0 0,5 0 1 0 0,10 0-68 0 0,1 2-36 0 0,-20 1 31 0 0,0 5 65 0 0,-1-5 5 0 0,0-1 0 0 0,1 1 0 0 0,-1-1 0 0 0,0 1 0 0 0,0-1 0 0 0,0 1 0 0 0,0-1 0 0 0,0 0 0 0 0,0 0 0 0 0,0 0 0 0 0,-1 1 1 0 0,1-1-1 0 0,0 0 0 0 0,-1 0 0 0 0,-1 1 0 0 0,0 0 1 0 0,-23 15-27 0 0,-42 23 0 0 0,17-11 5 0 0,-82 46 18 0 0,-22 14 0 0 0,121-68 10 0 0,-59 36 55 0 0,80-49-23 0 0,3 1-31 0 0,7 0-22 0 0,2-7-77 0 0,16 15-4310 0 0,-6-11 2583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4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16 12007 0 0,'-2'-1'547'0'0,"-49"-13"252"0"0,50 14-223 0 0,-1 1-512 0 0,1 0 0 0 0,-1 1 0 0 0,0-1 0 0 0,1 1 1 0 0,0 0-1 0 0,-1-1 0 0 0,1 1 0 0 0,0 0 0 0 0,0 0 1 0 0,0 0-1 0 0,0 0 0 0 0,-1 4 0 0 0,0-3-6 0 0,-15 36 346 0 0,2 1 0 0 0,-18 76 0 0 0,-4 86 778 0 0,21-104-598 0 0,6-42-305 0 0,-65 334 568 0 0,49-286-790 0 0,-66 172 0 0 0,68-215 23 0 0,-20 46 379 0 0,34-86-341 0 0,0-1 1 0 0,-2-1-1 0 0,-15 20 0 0 0,26-37-318 0 0,0-1 1 0 0,0 1-1 0 0,0-1 0 0 0,0 1 0 0 0,0-1 0 0 0,-1 0 1 0 0,1 1-1 0 0,0-1 0 0 0,-1 0 0 0 0,1 0 0 0 0,-1 0 1 0 0,1 0-1 0 0,-1 0 0 0 0,0 0 0 0 0,-1 0 0 0 0,0 0-569 0 0,-10 2-8549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4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58 201 6447 0 0,'-42'2'677'0'0,"26"0"5796"0"0,112-27-2563 0 0,-15 3-1939 0 0,176-24 1493 0 0,-231 41-3280 0 0,107-12 137 0 0,-69 10-113 0 0,81-19 0 0 0,80-27-5837 0 0,-210 50 894 0 0,0 3-1117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4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83 3223 0 0,'-80'21'8587'0'0,"83"-8"-7256"0"0,-2-12-1277 0 0,-1 0-1 0 0,1 0 1 0 0,-1 1 0 0 0,1-1 0 0 0,0 0 0 0 0,0 0 0 0 0,-1 0 0 0 0,1 0 0 0 0,0 0 0 0 0,0 0-1 0 0,0 0 1 0 0,0 0 0 0 0,0 0 0 0 0,0-1 0 0 0,0 1 0 0 0,1 0 0 0 0,-1-1 0 0 0,0 1 0 0 0,0 0-1 0 0,1-1 1 0 0,1 1 0 0 0,2 0 222 0 0,1 0 0 0 0,-1-1-1 0 0,0 0 1 0 0,8 0 0 0 0,4 0 44 0 0,22 0 421 0 0,1-1 0 0 0,46-7-1 0 0,79-22 199 0 0,-34 6-342 0 0,40-5 42 0 0,71-11-688 0 0,-226 38-227 0 0,5-2-74 0 0,-8 4-4024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4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14223 0 0,'0'0'1291'0'0,"2"2"-1063"0"0,14 21 339 0 0,-1 0 0 0 0,21 44 0 0 0,-12-23 509 0 0,-14-25-486 0 0,14 36 1 0 0,-21-47-506 0 0,-1 0 1 0 0,0 0-1 0 0,0 0 1 0 0,-1 0 0 0 0,0 1-1 0 0,0-1 1 0 0,-2 15 0 0 0,-1-8-27 0 0,0 0 0 0 0,-2 0 0 0 0,0 0 0 0 0,0 0 0 0 0,-13 26 0 0 0,-42 66 106 0 0,48-89-138 0 0,8-13-24 0 0,1 0-1 0 0,-1 1 0 0 0,1-1 1 0 0,-3 9-1 0 0,3 2-18 0 0,2-14-16 0 0,0-1 0 0 0,0 0 0 0 0,0 1 0 0 0,1-1 0 0 0,-1 0 1 0 0,0 1-1 0 0,1-1 0 0 0,-1 0 0 0 0,1 1 0 0 0,-1-1 0 0 0,1 0 0 0 0,-1 0 0 0 0,1 0 0 0 0,0 1 0 0 0,0-1 0 0 0,0 0 0 0 0,-1 0 0 0 0,1 0 0 0 0,0 0 0 0 0,0 0 0 0 0,1-1 1 0 0,1 2-1 0 0,-1 0-172 0 0,1-1 1 0 0,0 0-1 0 0,0 0 1 0 0,0 0 0 0 0,-1 0-1 0 0,1 0 1 0 0,0-1-1 0 0,6 1 1 0 0,6 0-1328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4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15 4143 0 0,'0'0'2082'0'0,"7"-14"7767"0"0,-78 45-9347 0 0,2 4-1 0 0,-124 84 1 0 0,165-98-146 0 0,0 2 0 0 0,-27 30 0 0 0,51-51-332 0 0,-7 17 44 0 0,11-18-62 0 0,-1 0 1 0 0,1 0-1 0 0,0 1 0 0 0,0-1 0 0 0,0 0 0 0 0,0 0 0 0 0,0 0 0 0 0,0 0 1 0 0,0 0-1 0 0,1 0 0 0 0,-1 1 0 0 0,0-1 0 0 0,1 0 0 0 0,-1 0 0 0 0,0 0 1 0 0,1 0-1 0 0,-1 0 0 0 0,1 0 0 0 0,0 0 0 0 0,-1 0 0 0 0,1-1 1 0 0,0 1-1 0 0,0 0 0 0 0,-1 0 0 0 0,1 0 0 0 0,0-1 0 0 0,0 1 0 0 0,0 0 1 0 0,0-1-1 0 0,1 1 0 0 0,5 3-16 0 0,0 0 1 0 0,0 0-1 0 0,0-1 0 0 0,0 0 1 0 0,0-1-1 0 0,1 0 0 0 0,-1 0 1 0 0,14 2-1 0 0,4-2-290 0 0,34-2 1 0 0,5 1-435 0 0,-13 2 224 0 0,62 14-1 0 0,-96-14 709 0 0,-1 2 0 0 0,0 0-1 0 0,0 0 1 0 0,0 1 0 0 0,-1 1 0 0 0,0 1-1 0 0,25 17 1 0 0,-35-20-113 0 0,1 0 0 0 0,-1 0-1 0 0,-1 1 1 0 0,1-1 0 0 0,-1 1 0 0 0,0 1-1 0 0,0-1 1 0 0,0 0 0 0 0,-1 1 0 0 0,0 0-1 0 0,0 0 1 0 0,-1 0 0 0 0,0 0 0 0 0,0 0-1 0 0,-1 0 1 0 0,0 1 0 0 0,0-1 0 0 0,-1 0-1 0 0,1 1 1 0 0,-2-1 0 0 0,1 0-1 0 0,-1 1 1 0 0,0-1 0 0 0,-1 0 0 0 0,1 1-1 0 0,-6 10 1 0 0,4-12-41 0 0,0 0 0 0 0,-1 0 1 0 0,0 0-1 0 0,0-1 0 0 0,0 1 0 0 0,-1-1 0 0 0,0 0 0 0 0,0-1 0 0 0,0 1 0 0 0,0-1 1 0 0,-1 0-1 0 0,0 0 0 0 0,0 0 0 0 0,0-1 0 0 0,-12 5 0 0 0,-2-1 40 0 0,0 0 0 0 0,0-2 0 0 0,-42 7 0 0 0,-259 22 877 0 0,310-33-947 0 0,-66 2 6 0 0,67-3-110 0 0,0-1 0 0 0,0 0 0 0 0,0 0 0 0 0,0-1 0 0 0,-16-6 0 0 0,24 7-30 0 0,0 0-1 0 0,-1 0 0 0 0,1 0 1 0 0,0 0-1 0 0,0-1 0 0 0,-1 1 1 0 0,1-1-1 0 0,1 0 0 0 0,-1 0 0 0 0,0 1 1 0 0,0-1-1 0 0,1 0 0 0 0,-1-1 1 0 0,1 1-1 0 0,-1 0 0 0 0,-1-4 1 0 0,3 6 5 0 0,0-1 0 0 0,0 1 0 0 0,0-1 0 0 0,0 1 0 0 0,0 0 0 0 0,0-1 0 0 0,0 1 0 0 0,0-1 0 0 0,0 1 0 0 0,0-1 0 0 0,0 1 0 0 0,1 0 0 0 0,-1-1 1 0 0,0 1-1 0 0,0-1 0 0 0,0 1 0 0 0,0 0 0 0 0,1-1 0 0 0,-1 1 0 0 0,0 0 0 0 0,0-1 0 0 0,1 1 0 0 0,0-2-732 0 0,5-8-5236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5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341 272 7599 0 0,'0'0'2344'0'0,"2"0"-1816"0"0,6 0-65 0 0,-5 0-23 0 0,-1 0-7 0 0,19 2 961 0 0,-20-2-1368 0 0,-1 0 1 0 0,0 0-1 0 0,1 0 1 0 0,-1 0 0 0 0,0 0-1 0 0,1 0 1 0 0,-1 0-1 0 0,0 0 1 0 0,1 0-1 0 0,-1 0 1 0 0,0 0 0 0 0,1 0-1 0 0,-1 0 1 0 0,0 0-1 0 0,1-1 1 0 0,-1 1 0 0 0,0 0-1 0 0,1 0 1 0 0,-1 0-1 0 0,0 0 1 0 0,0-1-1 0 0,1 1 1 0 0,-1 0 0 0 0,0 0-1 0 0,1-1 1 0 0,5-3 1304 0 0,-1 1-1214 0 0,0 1 0 0 0,0-1-1 0 0,-1 0 1 0 0,1 0 0 0 0,-1 0-1 0 0,1-1 1 0 0,-1 1 0 0 0,0-1 0 0 0,-1 0-1 0 0,1 0 1 0 0,-1-1 0 0 0,1 1-1 0 0,-1-1 1 0 0,-1 0 0 0 0,1 0 0 0 0,3-10-1 0 0,0 6-72 0 0,-2-2 0 0 0,1 1-1 0 0,-2 0 1 0 0,1-1 0 0 0,-1 1-1 0 0,-1-1 1 0 0,0 0 0 0 0,0 0-1 0 0,-1 0 1 0 0,-1 0 0 0 0,0-1 0 0 0,-2-15-1 0 0,3 25-47 0 0,-1 1 0 0 0,0 0 0 0 0,0 1 0 0 0,0-1 0 0 0,0 0 0 0 0,-1 0 0 0 0,1 1 0 0 0,0-1 0 0 0,0 0 0 0 0,0 1 0 0 0,-1-1 0 0 0,1 0 0 0 0,0 1 0 0 0,0-1 0 0 0,-1 0 0 0 0,1 1 0 0 0,-1-1 0 0 0,1 1 0 0 0,-1-1 0 0 0,1 1 0 0 0,-1-1 0 0 0,0 0 0 0 0,-1-1-12 0 0,1 0 0 0 0,-1 1 0 0 0,0-1 0 0 0,0 1 0 0 0,0-1 0 0 0,0 1 0 0 0,0 0 1 0 0,0 0-1 0 0,0 0 0 0 0,0 0 0 0 0,-1 0 0 0 0,1 0 0 0 0,0 0 0 0 0,0 1 0 0 0,-1 0 0 0 0,1-1 0 0 0,-1 1 0 0 0,1 0 0 0 0,0 0 0 0 0,-1 0 0 0 0,1 0 0 0 0,0 0 0 0 0,-1 1 0 0 0,1-1 0 0 0,-3 2 0 0 0,-6 0-1 0 0,1 1 0 0 0,-1 1-1 0 0,-19 10 1 0 0,3 1 40 0 0,-1 3 0 0 0,-34 28 0 0 0,13-9 131 0 0,24-18-8 0 0,0 1 1 0 0,1 1-1 0 0,2 1 1 0 0,0 2-1 0 0,-25 33 1 0 0,43-51-112 0 0,0 0 0 0 0,0 1 0 0 0,1-1 1 0 0,-1 1-1 0 0,1 0 0 0 0,1 0 1 0 0,0 0-1 0 0,0 0 0 0 0,-2 9 0 0 0,4-14-16 0 0,0 0-1 0 0,0 1 1 0 0,-1-1-1 0 0,2 0 1 0 0,-1 0-1 0 0,0 1 1 0 0,0-1-1 0 0,1 0 1 0 0,-1 0-1 0 0,1 1 1 0 0,0-1-1 0 0,-1 0 1 0 0,1 0-1 0 0,0 0 1 0 0,1 0-1 0 0,-1 0 1 0 0,0 0-1 0 0,0 0 1 0 0,1-1-1 0 0,-1 1 0 0 0,1 0 1 0 0,0-1-1 0 0,-1 1 1 0 0,1-1-1 0 0,0 1 1 0 0,0-1-1 0 0,0 0 1 0 0,0 0-1 0 0,0 0 1 0 0,0 0-1 0 0,0 0 1 0 0,4 1-1 0 0,5 0 54 0 0,-1 1 1 0 0,1-2-1 0 0,0 1 0 0 0,-1-2 0 0 0,1 1 0 0 0,0-1 1 0 0,0-1-1 0 0,-1 0 0 0 0,12-3 0 0 0,-9 2 7 0 0,-1-2 0 0 0,1 1-1 0 0,-1-2 1 0 0,0 0 0 0 0,0 0 0 0 0,-1-1-1 0 0,14-8 1 0 0,-16 7-173 0 0,0 0 0 0 0,0 0 0 0 0,0-1-1 0 0,12-16 1 0 0,-4 2-164 0 0,16-30-1 0 0,-30 48 166 0 0,2-1 20 0 0,-2 2 9 0 0,3-3 38 0 0,-4 5-32 0 0,6 12-80 0 0,-4-2 119 0 0,-1 0 0 0 0,0 1 0 0 0,0-1 0 0 0,-1 1-1 0 0,0-1 1 0 0,-1 1 0 0 0,0 0 0 0 0,0 11 0 0 0,3 22-1146 0 0,8-5-3712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5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0 393 4607 0 0,'10'5'12110'0'0,"-9"-5"-11869"0"0,11-11 2378 0 0,13-23-3546 0 0,-21 27 1843 0 0,20-32-770 0 0,-12 19-133 0 0,1 1 0 0 0,18-22 0 0 0,-9 18-58 0 0,0 2 0 0 0,1 0-1 0 0,1 2 1 0 0,0 1 0 0 0,2 0-1 0 0,0 2 1 0 0,1 1 0 0 0,53-21-1 0 0,-60 27 8 0 0,-1 2-1 0 0,1 1 1 0 0,0 0 0 0 0,40-5-1 0 0,-48 11 50 0 0,-11 0-5 0 0,-1 0 0 0 0,1 0 0 0 0,0 1 0 0 0,0-1 1 0 0,-1 0-1 0 0,1 1 0 0 0,0-1 0 0 0,-1 1 0 0 0,1-1 0 0 0,-1 0 0 0 0,1 1 0 0 0,0 0 1 0 0,-1-1-1 0 0,1 1 0 0 0,-1-1 0 0 0,1 1 0 0 0,-1-1 0 0 0,0 1 0 0 0,1 0 1 0 0,-1 0-1 0 0,0-1 0 0 0,1 1 0 0 0,-1 0 0 0 0,0 0 0 0 0,1 1 14 0 0,0 0 0 0 0,-1 1 0 0 0,1-1 0 0 0,-1 0 0 0 0,1 0 0 0 0,-1 1 0 0 0,0-1 0 0 0,0 2 0 0 0,-3 21 174 0 0,-1 0 0 0 0,-1 0-1 0 0,-10 29 1 0 0,-12 32 207 0 0,15-56-1003 0 0,1 1 1 0 0,-11 55-1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1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109 503 2303 0 0,'-1'0'167'0'0,"-10"1"-796"0"0,-22-3 6015 0 0,31 2-5091 0 0,0 0 0 0 0,0 0-1 0 0,1-1 1 0 0,-1 1 0 0 0,0-1 0 0 0,1 1-1 0 0,-1-1 1 0 0,0 0 0 0 0,1 0 0 0 0,-1 0-1 0 0,1 0 1 0 0,0 0 0 0 0,-1 0 0 0 0,1 0 0 0 0,-2-3-1 0 0,2 3-179 0 0,0 0-1 0 0,1-1 0 0 0,-1 1 0 0 0,1 0 0 0 0,-1-1 1 0 0,1 1-1 0 0,0-1 0 0 0,0 1 0 0 0,-1-1 0 0 0,1 1 1 0 0,0-1-1 0 0,0 1 0 0 0,1-1 0 0 0,-1 1 0 0 0,0-2 0 0 0,7-20 770 0 0,-4 13-784 0 0,2 1-1 0 0,-1 0 1 0 0,1 0-1 0 0,1 1 1 0 0,7-10 0 0 0,36-39 68 0 0,-11 15-122 0 0,-7 9-28 0 0,0 1-1 0 0,53-40 1 0 0,30-13 874 0 0,-100 76-739 0 0,1 1-1 0 0,0 0 1 0 0,1 1 0 0 0,0 1-1 0 0,0 0 1 0 0,21-4-1 0 0,-33 9-113 0 0,0 0 1 0 0,0 1-1 0 0,0-1 0 0 0,0 1 1 0 0,0 0-1 0 0,0 0 0 0 0,0 1 0 0 0,0-1 1 0 0,0 1-1 0 0,0 0 0 0 0,0 0 0 0 0,0 0 1 0 0,-1 0-1 0 0,1 1 0 0 0,0-1 0 0 0,-1 1 1 0 0,1 0-1 0 0,-1 0 0 0 0,1 1 0 0 0,2 2 1 0 0,-3-2-42 0 0,1 1 0 0 0,-1 0 0 0 0,0 0 0 0 0,0 1 1 0 0,0-1-1 0 0,0 0 0 0 0,-1 1 0 0 0,0 0 1 0 0,0 0-1 0 0,0-1 0 0 0,-1 1 0 0 0,1 0 1 0 0,-1 0-1 0 0,0 1 0 0 0,0 4 0 0 0,-1-4 14 0 0,0 1 1 0 0,0-1-1 0 0,0 0 0 0 0,0 0 0 0 0,-1 1 1 0 0,0-1-1 0 0,-1 0 0 0 0,1 0 0 0 0,-1 0 0 0 0,0 0 1 0 0,-1-1-1 0 0,1 1 0 0 0,-8 10 0 0 0,5-8 4 0 0,-1-1-1 0 0,0-1 0 0 0,0 1 0 0 0,-1-1 1 0 0,1 0-1 0 0,-2 0 0 0 0,1-1 1 0 0,0 0-1 0 0,-10 4 0 0 0,-40 21-437 0 0,-2-4 1 0 0,-68 22-1 0 0,72-27-517 0 0,-62 34-1 0 0,-22 9-356 0 0,138-64 1341 0 0,0 1-1 0 0,0-1 0 0 0,0 0 1 0 0,0 1-1 0 0,0-1 0 0 0,0 1 1 0 0,0-1-1 0 0,0 1 1 0 0,0 0-1 0 0,1-1 0 0 0,-1 1 1 0 0,0 0-1 0 0,0 0 0 0 0,1 0 1 0 0,-1-1-1 0 0,0 1 0 0 0,1 0 1 0 0,-1 0-1 0 0,1 0 1 0 0,-1 0-1 0 0,1 1 0 0 0,-1-1 8 0 0,1 1 0 0 0,0-1 0 0 0,1 0 0 0 0,-1 0-1 0 0,0 0 1 0 0,0 0 0 0 0,0 1 0 0 0,1-1 0 0 0,-1 0-1 0 0,1 0 1 0 0,-1 0 0 0 0,1 0 0 0 0,-1 0 0 0 0,1 0-1 0 0,0 0 1 0 0,-1 0 0 0 0,1 0 0 0 0,0 0 0 0 0,0-1-1 0 0,1 2 1 0 0,2 2 33 0 0,1-1 0 0 0,0 0 0 0 0,0-1 0 0 0,0 1 0 0 0,1-1 0 0 0,-1 0-1 0 0,0 0 1 0 0,1-1 0 0 0,0 1 0 0 0,5-1 0 0 0,7 3 201 0 0,88 15 1241 0 0,-80-16-1240 0 0,0 1 0 0 0,0 1 0 0 0,50 17 0 0 0,-64-18-234 0 0,-1 2 0 0 0,1-1 1 0 0,-1 2-1 0 0,0-1 0 0 0,0 2 0 0 0,-1-1 0 0 0,0 1 1 0 0,0 1-1 0 0,-1 0 0 0 0,0 0 0 0 0,9 13 1 0 0,-1 3-43 0 0,-13-17 4 0 0,1 0 0 0 0,1 0-1 0 0,-1 0 1 0 0,12 10 0 0 0,-15-16-5 0 0,0 0 0 0 0,0-1 0 0 0,0 1 0 0 0,0-1 0 0 0,1 1 0 0 0,-1-1 0 0 0,0 0 0 0 0,0 0 0 0 0,1 0 0 0 0,-1 0 0 0 0,1-1 0 0 0,-1 1 0 0 0,1 0 0 0 0,-1-1 0 0 0,1 0 0 0 0,-1 0 0 0 0,1 0 0 0 0,-1 0 0 0 0,5 0 0 0 0,-4-1-6 0 0,1 1 15 0 0,14-5 105 0 0,-13 3-186 0 0,1 0 1 0 0,-1-1 0 0 0,0 0 0 0 0,0 0 0 0 0,0 0 0 0 0,5-4 0 0 0,14-14-3091 0 0,-19 16 1998 0 0,4-3-4966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5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0 464 8751 0 0,'0'0'674'0'0,"3"1"-246"0"0,5 2 304 0 0,15 4 2543 0 0,34 8 3872 0 0,-53-26-6603 0 0,-3 4-519 0 0,1-1 1 0 0,-2 1-1 0 0,1-1 0 0 0,-1 0 0 0 0,0 1 1 0 0,-1-1-1 0 0,0 0 0 0 0,0 1 1 0 0,-3-11-1 0 0,2 7-2 0 0,0 0-1 0 0,0 0 1 0 0,1-19 0 0 0,3 4-134 0 0,1-1-1 0 0,1 1 1 0 0,8-26-1 0 0,-8 36 42 0 0,1 1 0 0 0,1 0 0 0 0,0 1 0 0 0,1 0 0 0 0,1 0 0 0 0,12-18 0 0 0,-14 25 19 0 0,0 0-1 0 0,1 1 0 0 0,-1 0 1 0 0,1 0-1 0 0,1 1 0 0 0,-1 0 1 0 0,1 0-1 0 0,0 0 1 0 0,0 1-1 0 0,0 1 0 0 0,0-1 1 0 0,1 1-1 0 0,-1 1 0 0 0,1-1 1 0 0,17-1-1 0 0,-12 2-26 0 0,0 1 0 0 0,0 1 0 0 0,1 0-1 0 0,-1 0 1 0 0,0 2 0 0 0,0 0 0 0 0,0 0 0 0 0,0 1-1 0 0,17 7 1 0 0,-20-6 78 0 0,0 1 0 0 0,11 8 0 0 0,-4-1-7 0 0,-14-7 12 0 0,-3-1 33 0 0,3 3 44 0 0,0-1 0 0 0,0 1 1 0 0,-1-1-1 0 0,0 1 0 0 0,-1 0 0 0 0,1 0 0 0 0,-1 0 0 0 0,-1 0 0 0 0,1 1 1 0 0,-1-1-1 0 0,-1 0 0 0 0,1 1 0 0 0,-2 12 0 0 0,-1-5 17 0 0,0 0-1 0 0,-1 0 0 0 0,-1-1 1 0 0,0 1-1 0 0,-12 24 0 0 0,12-31-64 0 0,0-1 0 0 0,-1 1 1 0 0,0-1-1 0 0,-9 10 0 0 0,-3 3-2 0 0,2-2-2 0 0,-1-1 1 0 0,-1-1-1 0 0,-33 24 1 0 0,42-34-36 0 0,-3 3-73 0 0,-1-1 0 0 0,0-1 0 0 0,-1 0 1 0 0,-20 9-1 0 0,29-14-45 0 0,-1 0 0 0 0,0 0 1 0 0,0-1-1 0 0,0 0 0 0 0,0 0 1 0 0,0 0-1 0 0,0 0 0 0 0,0-1 1 0 0,0 0-1 0 0,0 0 0 0 0,0 0 1 0 0,-1-1-1 0 0,1 1 1 0 0,0-1-1 0 0,-9-3 0 0 0,10 1-349 0 0,-1 1 1 0 0,1-1-1 0 0,0 0 0 0 0,0 0 0 0 0,0 0 0 0 0,-3-4 1 0 0,-2-3-1083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49:5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15 1375 0 0,'-1'-15'11926'0'0,"-25"79"-11505"0"0,6-13 152 0 0,-10 24 281 0 0,-27 59 740 0 0,-175 239 160 0 0,165-273-1162 0 0,51-75-253 0 0,0 0 1 0 0,-16 39 0 0 0,29-56-262 0 0,0-1 0 0 0,0 1 0 0 0,1 0 0 0 0,0 0 0 0 0,0 0 0 0 0,1 0 0 0 0,0 0-1 0 0,0 0 1 0 0,1 0 0 0 0,0 1 0 0 0,1-1 0 0 0,0 0 0 0 0,3 14 0 0 0,0-11 28 0 0,-4-9-29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1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5063 0 0,'0'0'11847'0'0,"0"2"-11726"0"0,-2 9 34 0 0,-2 0 0 0 0,1-1 1 0 0,-1 0-1 0 0,0 1 0 0 0,-8 11 0 0 0,-6 15-214 0 0,-88 194 2006 0 0,-16 93-415 0 0,108-256-1184 0 0,7-46-219 0 0,6-17-121 0 0,0-3-10 0 0,0 0 0 0 0,0 1 0 0 0,0-1 1 0 0,0 0-1 0 0,0 1 0 0 0,0-1 0 0 0,-1 0 1 0 0,1 0-1 0 0,-1 0 0 0 0,-2 2 0 0 0,-1 1-179 0 0,0 1-1 0 0,0-1 1 0 0,-12 8 0 0 0,14-11 104 0 0,2-1-287 0 0,-7 2-289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1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57 3223 0 0,'0'0'4432'0'0,"-1"-1"-3118"0"0,-6-1-1105 0 0,0 0 0 0 0,0 0 0 0 0,0 1-1 0 0,0 0 1 0 0,0 0 0 0 0,0 1 0 0 0,0-1 0 0 0,0 1 0 0 0,0 1 0 0 0,0 0 0 0 0,0 0 0 0 0,0 0 0 0 0,-9 3 0 0 0,14-3 736 0 0,2-1-856 0 0,0 0-1 0 0,0 0 1 0 0,0 0-1 0 0,-1 0 1 0 0,1 0-1 0 0,0 0 1 0 0,0 0-1 0 0,-1 0 1 0 0,1 0-1 0 0,0 0 1 0 0,0 0-1 0 0,0 0 1 0 0,-1 0-1 0 0,1 0 1 0 0,0 1-1 0 0,0-1 1 0 0,0 0-1 0 0,-1 0 1 0 0,1 0-1 0 0,0 0 1 0 0,0 0-1 0 0,0 0 1 0 0,0 1-1 0 0,-1-1 0 0 0,1 0 1 0 0,0 0-1 0 0,0 0 1 0 0,0 1-1 0 0,0-1 1 0 0,0 0-1 0 0,0 0 1 0 0,0 0-1 0 0,0 1 1 0 0,-1-1-1 0 0,1 0 1 0 0,0 0-1 0 0,0 0 1 0 0,0 1-1 0 0,0-1 1 0 0,0 0-1 0 0,0 0 1 0 0,0 1-1 0 0,1-1-3 0 0,-1 1 0 0 0,0-1 0 0 0,0 1-1 0 0,1-1 1 0 0,-1 1 0 0 0,0-1 0 0 0,1 0-1 0 0,-1 1 1 0 0,0-1 0 0 0,1 0 0 0 0,-1 1-1 0 0,1-1 1 0 0,-1 0 0 0 0,0 1 0 0 0,1-1-1 0 0,-1 0 1 0 0,1 0 0 0 0,-1 1 0 0 0,1-1-1 0 0,-1 0 1 0 0,1 0 0 0 0,-1 0 0 0 0,1 0-1 0 0,0 0 1 0 0,21 3 1043 0 0,0-1 0 0 0,38-2 0 0 0,47-8 453 0 0,-24 0-1183 0 0,54-3-72 0 0,94-4-8 0 0,-118 10-244 0 0,39-1-15 0 0,-119 7-59 0 0,30-1 0 0 0,0-2 0 0 0,80-14 0 0 0,-123 14-59 0 0,-18 2-5 0 0,0 0-37 0 0,0 3-1500 0 0,-1 0 1432 0 0,1 0 0 0 0,0 0 0 0 0,0 0 0 0 0,0-1 0 0 0,0 1 0 0 0,1-1 0 0 0,-1 0 0 0 0,5 4 0 0 0,17 9-1057 0 0,-15-12-3748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1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3223 0 0,'-1'5'15110'0'0,"16"6"-13122"0"0,23 10-2458 0 0,-1-2 772 0 0,1-3 0 0 0,1-1 0 0 0,71 18 0 0 0,-47-21 65 0 0,111 10 1 0 0,-125-20-54 0 0,81 11 453 0 0,-120-10-755 0 0,-10-2-12 0 0,1-1 0 0 0,-1 0 0 0 0,0 1 0 0 0,0-1 0 0 0,1 1 0 0 0,-1-1 0 0 0,0 1 0 0 0,0-1 0 0 0,0 1 0 0 0,0-1 0 0 0,0 1 0 0 0,1-1 0 0 0,-1 1 0 0 0,0-1 0 0 0,0 1 0 0 0,0-1 0 0 0,-1 2 0 0 0,-2 8 0 0 0,-4-1 0 0 0,4-4-6 0 0,0-1 0 0 0,0 0 0 0 0,-1-1 0 0 0,0 1 0 0 0,0 0 0 0 0,0-1 0 0 0,0 0 0 0 0,0 0 0 0 0,-1 0 0 0 0,0-1 0 0 0,1 0 0 0 0,-9 4 0 0 0,-2 0 8 0 0,-26 15-43 0 0,1 2-1 0 0,-67 51 1 0 0,86-60 41 0 0,-1-2 0 0 0,0 0 0 0 0,0-2 0 0 0,-45 15 0 0 0,2-1 0 0 0,25-5 11 0 0,39-18 19 0 0,12 3-311 0 0,-8-3-58 0 0,0-1 0 0 0,0 1 1 0 0,1-1-1 0 0,-1 0 0 0 0,7 0 0 0 0,4-2-1804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1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35 2759 0 0,'2'-1'1951'0'0,"16"-11"3681"0"0,-13 8-4979 0 0,1 1-1 0 0,1-1 0 0 0,-1 2 1 0 0,0-1-1 0 0,14-3 4902 0 0,-31 11-5410 0 0,-39 21 152 0 0,-77 34 591 0 0,-12-4-460 0 0,107-42-380 0 0,0 3 0 0 0,-34 23 0 0 0,53-31-37 0 0,5 0-20 0 0,5 1-46 0 0,4-8 47 0 0,-1 0 1 0 0,1 0 0 0 0,-1-1 0 0 0,1 1-1 0 0,0 0 1 0 0,-1 0 0 0 0,1-1 0 0 0,0 1-1 0 0,0-1 1 0 0,1 1 0 0 0,-1-1 0 0 0,0 1 0 0 0,0-1-1 0 0,1 0 1 0 0,-1 1 0 0 0,1-1 0 0 0,-1 0-1 0 0,1 0 1 0 0,-1 0 0 0 0,4 1 0 0 0,2 2-32 0 0,1 0 1 0 0,0-1-1 0 0,9 3 1 0 0,50 13 1 0 0,-34-10 28 0 0,61 24-1 0 0,-54-16 116 0 0,-10-4 132 0 0,43 25 0 0 0,-65-33-193 0 0,0 1 0 0 0,0 0 0 0 0,0 0 1 0 0,-1 1-1 0 0,0 0 0 0 0,0 0 0 0 0,0 0 0 0 0,-1 1 0 0 0,7 12 0 0 0,-11-16-32 0 0,0-1-1 0 0,0 1 0 0 0,0 0 1 0 0,-1 0-1 0 0,0 0 0 0 0,0 0 1 0 0,0 1-1 0 0,0-1 1 0 0,0 0-1 0 0,-1 0 0 0 0,0 0 1 0 0,0 1-1 0 0,0-1 1 0 0,0 0-1 0 0,-1 1 0 0 0,0-1 1 0 0,0 0-1 0 0,0 0 1 0 0,0 0-1 0 0,0 0 0 0 0,-1 0 1 0 0,-3 5-1 0 0,2-3 6 0 0,-1-1 0 0 0,0 0 1 0 0,0 0-1 0 0,0 0 0 0 0,-1 0 0 0 0,1-1 1 0 0,-1 1-1 0 0,0-1 0 0 0,-1-1 0 0 0,1 1 0 0 0,-1-1 1 0 0,1 0-1 0 0,-1 0 0 0 0,-6 2 0 0 0,-8 3 3 0 0,-1-1-1 0 0,1-1 1 0 0,-1-1 0 0 0,0-1-1 0 0,0-1 1 0 0,-30 1-1 0 0,-10-6 72 0 0,-1-1 0 0 0,-114-23-1 0 0,168 23-67 0 0,7 2 36 0 0,10-9 6 0 0,-6 8-170 0 0,0 0-1 0 0,1 0 1 0 0,-1 0 0 0 0,1 0-1 0 0,-1 1 1 0 0,1-1-1 0 0,-1 1 1 0 0,1 0-1 0 0,0 0 1 0 0,-1 0 0 0 0,6 0-1 0 0,4 1-985 0 0,25 1 1 0 0,-27 0 706 0 0,7-1-1210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1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12 9671 0 0,'-22'-9'1004'0'0,"7"6"-506"0"0,11 5-150 0 0,3-1-64 0 0,0-1-103 0 0,-1 1-1 0 0,1-1 1 0 0,-1 1 0 0 0,1 0 0 0 0,-1 0 0 0 0,1-1 0 0 0,0 1 0 0 0,0 0 0 0 0,-1 0 0 0 0,1 0-1 0 0,0 0 1 0 0,0 1 0 0 0,0-1 0 0 0,0 0 0 0 0,0 0 0 0 0,0 1 0 0 0,0-1 0 0 0,1 1 0 0 0,-1-1-1 0 0,0 0 1 0 0,1 1 0 0 0,-1 2 0 0 0,0 0-98 0 0,0 0 0 0 0,0 0 0 0 0,0 0 1 0 0,1 0-1 0 0,0 0 0 0 0,0 0 0 0 0,0 7 0 0 0,2-3 14 0 0,1 1 0 0 0,-1-1 1 0 0,2 0-1 0 0,-1 0 0 0 0,1 0 1 0 0,0 0-1 0 0,0-1 0 0 0,9 11 0 0 0,5 5 191 0 0,25 25 0 0 0,-13-20-91 0 0,0-1 0 0 0,63 42 0 0 0,76 33 67 0 0,1 0-127 0 0,-136-79-66 0 0,-2 2 0 0 0,54 51 0 0 0,-75-66-2 0 0,-2 1 0 0 0,1 0 0 0 0,-2 0 0 0 0,1 1 0 0 0,-2 1 0 0 0,1-1 0 0 0,-2 1 0 0 0,0 0 0 0 0,0 1 0 0 0,-1-1 0 0 0,-1 1 0 0 0,0 0 0 0 0,-1 0 0 0 0,-1 1 0 0 0,0-1 0 0 0,-1 1 0 0 0,0-1 0 0 0,-1 1 0 0 0,-1-1 0 0 0,0 1 0 0 0,-4 14 1 0 0,-2 3 180 0 0,-2-1 0 0 0,-2-1 1 0 0,0 0-1 0 0,-2 0 0 0 0,-1-1 1 0 0,-23 34-1 0 0,1-10 257 0 0,-2-2 1 0 0,-52 55-1 0 0,62-76-475 0 0,-2-1 0 0 0,-1-1 0 0 0,-37 25 0 0 0,55-44-84 0 0,2-2-208 0 0,1 0 0 0 0,-15 14 0 0 0,-57 50-2108 0 0,75-63 1801 0 0,-1 0 0 0 0,1 1-1 0 0,0-1 1 0 0,0 1 0 0 0,1 1 0 0 0,-5 10 0 0 0,11-19-223 0 0,0 12-2642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1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236 100 7487 0 0,'-52'-11'556'0'0,"-86"-31"0"0"0,134 40-548 0 0,-1 0-1 0 0,1 0 1 0 0,0-1-1 0 0,-1 1 0 0 0,-3-4 1 0 0,7 5-34 0 0,0 0 0 0 0,0 0 0 0 0,-1 0 1 0 0,1 0-1 0 0,0 0 0 0 0,0-1 0 0 0,0 1 0 0 0,0 0 0 0 0,1-1 1 0 0,-1 1-1 0 0,0-1 0 0 0,0 1 0 0 0,1-1 0 0 0,-1 1 1 0 0,1-1-1 0 0,0 1 0 0 0,-1-1 0 0 0,1 1 0 0 0,0-3 0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2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67 6535 0 0,'0'0'299'0'0,"-9"0"96"0"0,-99-4 1891 0 0,78 2-1144 0 0,-37 2-1 0 0,22 1 692 0 0,28-2-145 0 0,26-3 930 0 0,30-3-1269 0 0,-35 7-1317 0 0,90-2 446 0 0,-79 3-462 0 0,1 0 1 0 0,-1 1 0 0 0,0 1-1 0 0,17 5 1 0 0,0 0 25 0 0,0-1-1 0 0,0-1 1 0 0,0-2 0 0 0,45 1-1 0 0,134-12 319 0 0,-111 1-206 0 0,151 3 43 0 0,-56 2-188 0 0,-19 5-9 0 0,-97-1 0 0 0,193 27 0 0 0,-242-26 0 0 0,36 5 0 0 0,1-3 0 0 0,0-3 0 0 0,88-6 0 0 0,-34-8 139 0 0,313-10 360 0 0,-302 30-426 0 0,51 1-80 0 0,46-21 7 0 0,104-2 0 0 0,-184 15 2 0 0,211-6 60 0 0,-289-1-54 0 0,304-20 48 0 0,-285 20 5 0 0,1 3-1 0 0,138 16 1 0 0,-180-12 23 0 0,1-1 0 0 0,76-8 0 0 0,-92 4-59 0 0,152-15 77 0 0,63-5 214 0 0,-67 19-221 0 0,-38 1-43 0 0,-62 0-52 0 0,178-2 0 0 0,-140 2 0 0 0,-25-1 0 0 0,341 22 64 0 0,-303-10-64 0 0,-92-6 0 0 0,50-4 0 0 0,-43 0 0 0 0,188-8 41 0 0,151-1 46 0 0,-241 19-87 0 0,-35 1 0 0 0,169-14 105 0 0,-78-1-17 0 0,-52 5 127 0 0,217 6 166 0 0,-95 0-315 0 0,-175-5-57 0 0,-56 0-2 0 0,223 6 182 0 0,-221-3-89 0 0,193 20 220 0 0,-142-11-293 0 0,146 0-1 0 0,8-21 361 0 0,-202 7-244 0 0,-30 1-68 0 0,0 0 0 0 0,27 3 0 0 0,-17 0-4 0 0,-14-1-41 0 0,1 0 0 0 0,12 3 0 0 0,-23-3-104 0 0,-4 12-656 0 0,1-11 506 0 0,0 0 0 0 0,1 0 0 0 0,-1 0 0 0 0,0 0 0 0 0,0 0 0 0 0,-1 0 0 0 0,1 0 0 0 0,0 0 0 0 0,-3 2 0 0 0,-10 8-5421 0 0,-2-3-1523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2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46 6823 0 0,'0'0'615'0'0,"2"-1"-506"0"0,4-8-59 0 0,-2 3 1129 0 0,0 1 0 0 0,0 0 0 0 0,0 0 1 0 0,11-9 2921 0 0,-15 24-3838 0 0,-1-1-1 0 0,0 1 1 0 0,-1 0-1 0 0,0-1 1 0 0,-1 1-1 0 0,-6 15 1 0 0,-28 52 520 0 0,25-56-498 0 0,-178 280 1225 0 0,70-122-1411 0 0,91-133-50 0 0,6-12-23 0 0,3 0 1 0 0,-24 52-1 0 0,45-86-23 0 0,-1 1 0 0 0,1-1 0 0 0,-1 0 0 0 0,1 1 0 0 0,0-1 0 0 0,-1 0 0 0 0,1 0 0 0 0,0 1 0 0 0,-1-1-1 0 0,1 0 1 0 0,0 0 0 0 0,-1 0 0 0 0,1 0 0 0 0,0 0 0 0 0,-1 0 0 0 0,1 0 0 0 0,1 0 0 0 0,3-2-80 0 0,-1 1 1 0 0,1 0-1 0 0,-1-1 0 0 0,1 0 1 0 0,-1 0-1 0 0,1 0 0 0 0,-1 0 0 0 0,5-5 1 0 0,33-27-1147 0 0,-28 22 888 0 0,59-57-2387 0 0,-36 27 692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1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135 117 2303 0 0,'1'2'4292'0'0,"2"1"-3570"0"0,0 0 0 0 0,0 0 0 0 0,0 0 0 0 0,0 0 0 0 0,1 0 0 0 0,-1 0 0 0 0,1-1 0 0 0,6 3 0 0 0,-5-3-367 0 0,-1 0 1 0 0,1 0-1 0 0,0-1 0 0 0,0 0 0 0 0,-1 0 0 0 0,10 1 0 0 0,-3-2-125 0 0,0-1-1 0 0,0 0 0 0 0,0 0 1 0 0,-1-1-1 0 0,1-1 0 0 0,15-5 1 0 0,-5 2 55 0 0,-8 2-202 0 0,-1 0-1 0 0,0 0 1 0 0,0-2 0 0 0,0 1-1 0 0,17-12 1 0 0,-28 17-252 0 0,0-2-21 0 0,0 1 27 0 0,1 0 0 0 0,-1 0 0 0 0,0 0 0 0 0,0-1 0 0 0,0 1 0 0 0,0-1 0 0 0,0 1 0 0 0,0-1 0 0 0,0 1 0 0 0,0-1 0 0 0,0 1 0 0 0,-1-1 0 0 0,1 0 0 0 0,-1 1 0 0 0,1-1 0 0 0,-1 0-1 0 0,0 0 1 0 0,0 1 0 0 0,0-1 0 0 0,1 0 0 0 0,-2 0 0 0 0,1 1 0 0 0,0-1 0 0 0,0 0 0 0 0,-1 0 0 0 0,1 1 0 0 0,0-1 0 0 0,-1 0 0 0 0,0 1 0 0 0,1-1 0 0 0,-1 0 0 0 0,0 1 0 0 0,0-1 0 0 0,-2-2 0 0 0,-1 1-61 0 0,0-1 1 0 0,0 1-1 0 0,0 0 1 0 0,-1 0-1 0 0,1 0 1 0 0,-1 0-1 0 0,0 1 1 0 0,1 0 0 0 0,-1 0-1 0 0,0 0 1 0 0,0 1-1 0 0,-8-2 1 0 0,8 2 290 0 0,-1 1-1 0 0,0-1 1 0 0,0 1 0 0 0,0 1 0 0 0,0-1 0 0 0,1 1 0 0 0,-1 0 0 0 0,0 0 0 0 0,0 1-1 0 0,1-1 1 0 0,-1 2 0 0 0,1-1 0 0 0,0 0 0 0 0,0 1 0 0 0,-1 0 0 0 0,2 0-1 0 0,-7 5 1 0 0,-37 34 299 0 0,2 2-1 0 0,-59 75 0 0 0,97-110-152 0 0,1 1 0 0 0,1-1 0 0 0,0 2 0 0 0,-7 12 0 0 0,11-18-46 0 0,0 1-1 0 0,0-1 1 0 0,1 0 0 0 0,-1 0-1 0 0,1 1 1 0 0,0-1-1 0 0,0 1 1 0 0,1-1 0 0 0,0 1-1 0 0,0-1 1 0 0,1 6-1 0 0,-1-9-85 0 0,0-1-1 0 0,1 0 0 0 0,-1 0 0 0 0,1 0 1 0 0,-1 0-1 0 0,1 0 0 0 0,-1 0 1 0 0,1 0-1 0 0,0 0 0 0 0,-1 0 1 0 0,1 0-1 0 0,0-1 0 0 0,0 1 0 0 0,0 0 1 0 0,0 0-1 0 0,0-1 0 0 0,0 1 1 0 0,0 0-1 0 0,0-1 0 0 0,0 1 1 0 0,2 0-1 0 0,24 6 539 0 0,-23-7-431 0 0,21 3 733 0 0,1-2 0 0 0,0 0 0 0 0,38-5 0 0 0,-31 2-288 0 0,45 2 0 0 0,-77 0-941 0 0,13 1 799 0 0,-7 1-5032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22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66 337 9671 0 0,'0'0'875'0'0,"-2"0"-719"0"0,-1 2 9 0 0,0-1 0 0 0,0 0 0 0 0,0 1 0 0 0,0-1 0 0 0,0 1 0 0 0,0 0 0 0 0,0 0 0 0 0,0 0 0 0 0,1 1 0 0 0,-1-1 0 0 0,1 0 0 0 0,0 1 0 0 0,-4 5 0 0 0,5-7-159 0 0,-2 4 591 0 0,0 0 1 0 0,0 1-1 0 0,-3 9 0 0 0,5-13 506 0 0,-3 6 1898 0 0,3-16-2919 0 0,1 0 0 0 0,0 1 0 0 0,1-1 0 0 0,0 0 0 0 0,0 0 0 0 0,1 0 0 0 0,0 1 0 0 0,0-1 0 0 0,0 1 0 0 0,1-1 0 0 0,0 1 0 0 0,1 0 0 0 0,0 0 0 0 0,0 0 0 0 0,6-7 0 0 0,7-7 16 0 0,0 0 0 0 0,1 1 0 0 0,27-22 0 0 0,-23 24-96 0 0,1 1 1 0 0,0 1-1 0 0,1 1 0 0 0,1 1 1 0 0,1 1-1 0 0,0 1 0 0 0,0 1 1 0 0,42-10-1 0 0,-13 8 97 0 0,0 2 0 0 0,1 2 0 0 0,74-1 1 0 0,-97 9 23 0 0,0 2 1 0 0,52 6 0 0 0,-72-5-88 0 0,1 1 1 0 0,-1 0-1 0 0,1 1 0 0 0,-1 1 0 0 0,-1 0 0 0 0,1 0 0 0 0,-1 1 1 0 0,22 14-1 0 0,-30-17-36 0 0,1 1 1 0 0,-1-1-1 0 0,0 1 0 0 0,0 0 1 0 0,0 0-1 0 0,-1 0 1 0 0,1 0-1 0 0,-1 1 0 0 0,0 0 1 0 0,0-1-1 0 0,-1 1 1 0 0,1 0-1 0 0,-1 0 0 0 0,0 0 1 0 0,-1 1-1 0 0,1-1 1 0 0,-1 0-1 0 0,0 1 1 0 0,0-1-1 0 0,-1 1 0 0 0,1-1 1 0 0,-1 1-1 0 0,-1-1 1 0 0,1 1-1 0 0,-1-1 0 0 0,0 1 1 0 0,0-1-1 0 0,0 0 1 0 0,-1 1-1 0 0,0-1 0 0 0,0 0 1 0 0,-5 9-1 0 0,-3 2 0 0 0,-1-1 0 0 0,-1-1 0 0 0,0 0 0 0 0,0-1 0 0 0,-16 13 0 0 0,-77 54 0 0 0,52-45 1 0 0,-80 38-1 0 0,-63 14-15 0 0,141-64-246 0 0,-139 49-2682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2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22 10591 0 0,'0'0'819'0'0,"-7"-6"616"0"0,3 4-1046 0 0,0 0 0 0 0,-1 0 0 0 0,1 0 0 0 0,0 1 0 0 0,-1-1 0 0 0,1 1 0 0 0,0 0 0 0 0,-1 0 0 0 0,0 0 1 0 0,1 1-1 0 0,-1 0 0 0 0,1 0 0 0 0,-1 0 0 0 0,0 0 0 0 0,-8 3 0 0 0,-1 0-31 0 0,0 0 1 0 0,0 2-1 0 0,-24 10 0 0 0,6 1-280 0 0,1 1 1 0 0,1 2-1 0 0,0 1 0 0 0,2 1 1 0 0,0 1-1 0 0,-46 50 0 0 0,35-28 11 0 0,2 1 0 0 0,3 2 0 0 0,-42 74 0 0 0,60-92-79 0 0,1 0-1 0 0,-19 59 0 0 0,29-70-1 0 0,0 0-1 0 0,1 0 0 0 0,1 1 1 0 0,0-1-1 0 0,2 1 1 0 0,1 28-1 0 0,0-38 33 0 0,1 0-1 0 0,1 0 0 0 0,0 0 1 0 0,0 0-1 0 0,1 0 1 0 0,0-1-1 0 0,0 1 0 0 0,1-1 1 0 0,0 0-1 0 0,0 0 1 0 0,1 0-1 0 0,0-1 0 0 0,1 0 1 0 0,-1 0-1 0 0,2 0 1 0 0,-1 0-1 0 0,13 9 0 0 0,-9-8-32 0 0,0-1 0 0 0,0-1-1 0 0,1 0 1 0 0,0 0-1 0 0,0-1 1 0 0,0 0-1 0 0,0-1 1 0 0,1 0-1 0 0,19 3 1 0 0,-16-4-715 0 0,1-1-1 0 0,24 0 1 0 0,-24-3-1484 0 0,1 0-1 0 0,21-5 0 0 0,-6-2-3671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23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11 14799 0 0,'18'-7'679'0'0,"-14"5"-15"0"0,-2 2-425 0 0,0-1-187 0 0,0 1 0 0 0,1 0 0 0 0,-1 0 0 0 0,0 0 0 0 0,0 0 0 0 0,0 0 1 0 0,1 1-1 0 0,-1-1 0 0 0,0 1 0 0 0,0-1 0 0 0,0 1 0 0 0,0 0 0 0 0,0 0 1 0 0,0 0-1 0 0,0 0 0 0 0,0 0 0 0 0,0 0 0 0 0,0 0 0 0 0,-1 1 0 0 0,1-1 1 0 0,0 1-1 0 0,-1-1 0 0 0,1 1 0 0 0,-1 0 0 0 0,0-1 0 0 0,1 1 0 0 0,-1 0 0 0 0,0 0 1 0 0,0 0-1 0 0,0 0 0 0 0,0 0 0 0 0,-1 0 0 0 0,1 0 0 0 0,0 0 0 0 0,-1 1 1 0 0,0-1-1 0 0,1 3 0 0 0,-1 4 96 0 0,1 1 0 0 0,-2-1 0 0 0,1 0 1 0 0,-1 0-1 0 0,-1 1 0 0 0,0-1 0 0 0,0 0 0 0 0,0 0 1 0 0,-5 9-1 0 0,-7 14 417 0 0,-18 32 1 0 0,25-52-414 0 0,-28 50 374 0 0,-52 68-1 0 0,-53 50-392 0 0,140-180-133 0 0,-34 49-208 0 0,33-47-5 0 0,18-7-13798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2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249 106 8751 0 0,'-2'-1'674'0'0,"-10"0"-281"0"0,1 1 0 0 0,0 0 0 0 0,-1 0 0 0 0,1 1 0 0 0,0 1 0 0 0,0 0 1 0 0,-15 4-1 0 0,1 2 1075 0 0,2 1 0 0 0,-31 15 0 0 0,50-22-1180 0 0,0 1 0 0 0,-1 0 0 0 0,1 0 1 0 0,0 0-1 0 0,0 1 0 0 0,1-1 0 0 0,-7 8 0 0 0,9-9 287 0 0,8 8 313 0 0,-6-8-829 0 0,1-1 0 0 0,-1 0 0 0 0,0 1 0 0 0,1-1 0 0 0,0 0 0 0 0,-1 0 0 0 0,1 0 1 0 0,0 0-1 0 0,0 0 0 0 0,-1-1 0 0 0,1 1 0 0 0,0-1 0 0 0,0 1 0 0 0,0-1 0 0 0,3 1 0 0 0,32 0 484 0 0,-30-2-446 0 0,238-24 1401 0 0,-3-21-956 0 0,-29-4-99 0 0,122-22 438 0 0,-303 68-919 0 0,126-13 180 0 0,-139 17-495 0 0,1 0 0 0 0,-1 1 1 0 0,0 1-1 0 0,1 1 0 0 0,-1 1 1 0 0,19 6-1 0 0,-6 4-2431 0 0,-26-11 785 0 0,0 0 0 0 0,0-1 0 0 0,14 4 0 0 0,-5-3-3444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2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 5527 0 0,'-20'1'250'0'0,"19"-1"-225"0"0,0 0 1 0 0,0 0 0 0 0,0 0-1 0 0,-1 0 1 0 0,1 0-1 0 0,0 0 1 0 0,0 0 0 0 0,0-1-1 0 0,0 1 1 0 0,0-1-1 0 0,-1 1 1 0 0,1-1 0 0 0,-1 0-1 0 0,-8-2-33 0 0,-6 4-45 0 0,0 3 3323 0 0,2-1 3823 0 0,12-2-6487 0 0,-2 4 2774 0 0,9 0-3210 0 0,1-1 0 0 0,0 0 0 0 0,0 0 0 0 0,0 0 0 0 0,1 0 0 0 0,-1-1 0 0 0,1 0 0 0 0,0-1 0 0 0,13 4 0 0 0,9 0 72 0 0,33 3-1 0 0,322 36 651 0 0,-275-27-765 0 0,26 3-17 0 0,-104-17-122 0 0,-31-3 8 0 0,0 0-1 0 0,0 0 0 0 0,0 0 1 0 0,0 0-1 0 0,-1 0 1 0 0,1 0-1 0 0,0 0 0 0 0,0 0 1 0 0,-1 0-1 0 0,1-1 1 0 0,-1 1-1 0 0,0 2 1 0 0,1-3 3 0 0,-7 11-1 0 0,-1 0 0 0 0,1-1 0 0 0,-1 0 0 0 0,-1 0-1 0 0,0-1 1 0 0,0 0 0 0 0,-19 13 0 0 0,-81 47-31 0 0,98-62 30 0 0,-306 200 68 0 0,302-195-10 0 0,-23 20-2 0 0,37-31-129 0 0,-1 0-49 0 0,-3 4-203 0 0,3-4-90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2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901 27 7367 0 0,'0'0'568'0'0,"-1"-2"-152"0"0,-2 0 176 0 0,1 0 0 0 0,-1 0 0 0 0,0 0 0 0 0,0 0 0 0 0,0 0 0 0 0,0 0 0 0 0,0 1 0 0 0,0 0 0 0 0,-6-2 0 0 0,2 1-110 0 0,1 1-1 0 0,-1 0 0 0 0,0 0 0 0 0,-10 1 1 0 0,3 0-146 0 0,1 1 0 0 0,0 1 0 0 0,0 1 0 0 0,-22 6 0 0 0,-185 75 1513 0 0,131-43-1694 0 0,-122 62 186 0 0,187-90-341 0 0,6-3 0 0 0,0 0 0 0 0,-20 16 0 0 0,31-18-12 0 0,7-7 10 0 0,0 0-1 0 0,0 0 1 0 0,1 0-1 0 0,-1 0 1 0 0,1 0-1 0 0,-1 0 1 0 0,1 0 0 0 0,-1 0-1 0 0,1 0 1 0 0,-1 0-1 0 0,1-1 1 0 0,0 1-1 0 0,-1 0 1 0 0,1 0-1 0 0,0-1 1 0 0,0 1-1 0 0,-1 0 1 0 0,1-1 0 0 0,0 1-1 0 0,0-1 1 0 0,0 1-1 0 0,0-1 1 0 0,0 0-1 0 0,0 1 1 0 0,1-1-1 0 0,28 9-70 0 0,2-5-208 0 0,50-1 0 0 0,-9-1-240 0 0,-42 1 445 0 0,0 1 0 0 0,0 2 0 0 0,-1 1 0 0 0,0 1 0 0 0,58 24 0 0 0,-72-25 354 0 0,1 0 0 0 0,-1 2 0 0 0,-1-1 0 0 0,0 2 0 0 0,0 0 0 0 0,0 1 0 0 0,20 20 0 0 0,-32-27-212 0 0,0 0 0 0 0,0 0 0 0 0,-1 0 0 0 0,1 1 0 0 0,-1-1 0 0 0,0 0 0 0 0,0 1 0 0 0,-1 0 0 0 0,0-1-1 0 0,1 1 1 0 0,-1 0 0 0 0,-1 0 0 0 0,1 0 0 0 0,-1 0 0 0 0,0-1 0 0 0,0 1 0 0 0,-1 7 0 0 0,0-10-57 0 0,0 0 0 0 0,0-1 0 0 0,0 1 0 0 0,0 0 0 0 0,-1 0 0 0 0,1 0 0 0 0,-1-1 0 0 0,1 1 0 0 0,-1-1 0 0 0,1 1 0 0 0,-1-1 0 0 0,0 0 0 0 0,0 1 0 0 0,-1 0 0 0 0,-1 0 5 0 0,-10 8 7 0 0,0-2 0 0 0,-1 0 1 0 0,-1 0-1 0 0,1-1 0 0 0,-1-1 0 0 0,0-1 0 0 0,-27 6 0 0 0,-121 10 168 0 0,128-18-179 0 0,-64 9-26 0 0,52-5-16 0 0,-1-2 0 0 0,-69-1 0 0 0,115-5 3 0 0,0 1 0 0 0,-1 0 0 0 0,1-1 0 0 0,0 0 0 0 0,-1 0 0 0 0,1 0 0 0 0,0 0 0 0 0,0 0 0 0 0,0 0 0 0 0,0-1 0 0 0,0 0 0 0 0,0 0 0 0 0,-2-2 0 0 0,3 3-114 0 0,1 0 0 0 0,-1-1 0 0 0,1 1-1 0 0,0-1 1 0 0,0 0 0 0 0,0 1 0 0 0,0-1 0 0 0,0 0 0 0 0,0 1 0 0 0,0-1 0 0 0,1 0-1 0 0,-1 0 1 0 0,1 0 0 0 0,-1 0 0 0 0,1 0 0 0 0,0 0 0 0 0,-1 0 0 0 0,1 0 0 0 0,0 0-1 0 0,0 0 1 0 0,1 0 0 0 0,-1 1 0 0 0,1-4 0 0 0,1-8-2757 0 0,0 3 897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2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 9671 0 0,'0'0'440'0'0,"-2"0"-5"0"0,-7-3-279 0 0,-1 3-139 0 0,9 1 56 0 0,-1-1-1 0 0,1 1 0 0 0,0-1 0 0 0,0 1 1 0 0,0 0-1 0 0,0-1 0 0 0,0 1 0 0 0,0 0 1 0 0,0 0-1 0 0,0 0 0 0 0,1 0 0 0 0,-1 0 1 0 0,0 0-1 0 0,0 0 0 0 0,1 0 1 0 0,-1 0-1 0 0,1 0 0 0 0,-1 0 0 0 0,1 1 1 0 0,-1-1-1 0 0,1 0 0 0 0,0 0 0 0 0,0 1 1 0 0,-1-1-1 0 0,1 0 0 0 0,0 0 0 0 0,0 1 1 0 0,0-1-1 0 0,0 0 0 0 0,1 0 0 0 0,-1 1 1 0 0,0-1-1 0 0,1 1 0 0 0,0 4 223 0 0,0 0-1 0 0,1-1 1 0 0,0 1-1 0 0,0-1 1 0 0,6 10-1 0 0,1-1-73 0 0,1-2 0 0 0,1 1 0 0 0,0-1 0 0 0,1-1 0 0 0,22 18 0 0 0,-16-14-52 0 0,242 180 1772 0 0,-218-166-1641 0 0,103 65 912 0 0,43 30 749 0 0,-161-103-1573 0 0,0 1-1 0 0,-1 2 1 0 0,-1 1-1 0 0,29 36 1 0 0,-47-52-355 0 0,-1-1 0 0 0,0 2 0 0 0,-1-1 0 0 0,0 1 0 0 0,0-1 1 0 0,-1 1-1 0 0,-1 1 0 0 0,1-1 0 0 0,-2 0 0 0 0,1 1 0 0 0,-1 0 0 0 0,-1-1 0 0 0,0 1 1 0 0,-1 0-1 0 0,0 0 0 0 0,0 0 0 0 0,-1 0 0 0 0,0-1 0 0 0,-1 1 0 0 0,-1 0 1 0 0,0-1-1 0 0,0 0 0 0 0,-1 1 0 0 0,0-1 0 0 0,-7 12 0 0 0,-1-2-23 0 0,0 0 0 0 0,-2-1 1 0 0,0 0-1 0 0,-26 25 0 0 0,-75 60 114 0 0,23-22-143 0 0,31-25-2 0 0,16-16-684 0 0,-50 58-1 0 0,72-68-370 0 0,6-7-3204 0 0,12-16 2876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3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8375 0 0,'0'0'7920'0'0,"2"1"-7560"0"0,7 3-103 0 0,0-1 0 0 0,1 0 0 0 0,-1 0-1 0 0,0-1 1 0 0,1 0 0 0 0,0-1 0 0 0,0 0-1 0 0,-1-1 1 0 0,13 0 0 0 0,16-3 257 0 0,40-8 0 0 0,-44 5-398 0 0,13-1 39 0 0,106-19 42 0 0,80-12-241 0 0,-210 34-468 0 0,17-1-370 0 0,-12 8-3700 0 0,-19-2-942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3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11231 0 0,'0'0'7176'0'0,"2"1"-6728"0"0,13 3-168 0 0,0-1 0 0 0,0 0 0 0 0,0-1 0 0 0,0 0-1 0 0,0-1 1 0 0,24-2 0 0 0,94-16 557 0 0,-43 4-470 0 0,56-4-144 0 0,111-11-285 0 0,-122 25-3366 0 0,-101 3 723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3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72 6447 0 0,'15'-25'672'0'0,"3"-4"-352"0"0,-3 12 7959 0 0,-16 20-7514 0 0,-73 167 2574 0 0,21-53-2467 0 0,20-42-769 0 0,-3 0 0 0 0,-3-3 0 0 0,-58 81 0 0 0,49-87-142 0 0,-197 257-779 0 0,236-310 664 0 0,4-8-4308 0 0,13-14 2924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1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10855 0 0,'0'0'3232'0'0,"-1"0"-2565"0"0,-5 1-561 0 0,1-1-1 0 0,0 2 1 0 0,0-1 0 0 0,0 0-1 0 0,0 1 1 0 0,0 0 0 0 0,0 0-1 0 0,0 0 1 0 0,1 1 0 0 0,-1 0-1 0 0,1 0 1 0 0,0 0 0 0 0,-1 0-1 0 0,-4 6 1 0 0,-9 9-66 0 0,-26 34 1 0 0,37-44-48 0 0,-37 41-7 0 0,-9 13 4 0 0,47-53-44 0 0,5 0 1 0 0,1-7 50 0 0,1-1-1 0 0,0 1 1 0 0,0-1 0 0 0,0 1-1 0 0,0-1 1 0 0,0 0 0 0 0,0 1-1 0 0,0-1 1 0 0,1 0 0 0 0,-1 0-1 0 0,0 0 1 0 0,1 0 0 0 0,-1 0-1 0 0,1 0 1 0 0,-1 0 0 0 0,1 0-1 0 0,-1-1 1 0 0,1 1 0 0 0,-1-1-1 0 0,1 1 1 0 0,0-1 0 0 0,2 1-1 0 0,6 0 5 0 0,-1 0 0 0 0,17 0 1 0 0,-24-1-4 0 0,21-1 21 0 0,-1-2 0 0 0,0 0 0 0 0,37-11 0 0 0,-33 8 3 0 0,0 0-1 0 0,27-2 0 0 0,-52 8-7 0 0,0 0 1 0 0,0 0-1 0 0,1 0 0 0 0,-1 0 0 0 0,0 1 0 0 0,0-1 0 0 0,0 0 0 0 0,0 0 1 0 0,0 1-1 0 0,0-1 0 0 0,0 1 0 0 0,1-1 0 0 0,-1 1 0 0 0,-1-1 1 0 0,1 1-1 0 0,0 0 0 0 0,0 0 0 0 0,0-1 0 0 0,0 1 0 0 0,0 0 1 0 0,-1 0-1 0 0,1 0 0 0 0,0 0 0 0 0,-1 0 0 0 0,1 0 0 0 0,0 0 0 0 0,-1 0 1 0 0,1 0-1 0 0,-1 0 0 0 0,0 0 0 0 0,1 0 0 0 0,-1 0 0 0 0,0 0 1 0 0,0 0-1 0 0,0 1 0 0 0,0-1 0 0 0,0 0 0 0 0,0 2 0 0 0,0 1 38 0 0,0 0 0 0 0,0 0-1 0 0,0 1 1 0 0,-1-1-1 0 0,0 0 1 0 0,0 0-1 0 0,0 0 1 0 0,0-1 0 0 0,-4 8-1 0 0,0-1 29 0 0,-2-1 0 0 0,1 0 0 0 0,-1 0 0 0 0,0 0 0 0 0,-1-1 0 0 0,0 0 0 0 0,-1-1 0 0 0,1 0 0 0 0,-1 0 0 0 0,-1-1 0 0 0,-15 9 0 0 0,-144 70 304 0 0,86-48-492 0 0,82-37-58 0 0,13-3-1020 0 0,3-1 565 0 0,5-3-18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3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208 555 6447 0 0,'-9'12'143'0'0,"0"-2"0"0"0,0 1 0 0 0,-1-2-1 0 0,0 1 1 0 0,-12 8 0 0 0,-58 35 2289 0 0,46-31-398 0 0,9-5 2898 0 0,27-20-4484 0 0,19-25-46 0 0,1 0 1 0 0,39-38-1 0 0,-20 23-280 0 0,-13 13-112 0 0,139-147-8 0 0,-124 136 17 0 0,1 2 0 0 0,56-36 1 0 0,-61 49 70 0 0,1 2 1 0 0,1 1 0 0 0,1 2 0 0 0,0 3 0 0 0,2 1-1 0 0,0 1 1 0 0,1 3 0 0 0,77-12 0 0 0,-105 23 35 0 0,0 1 0 0 0,1 0 0 0 0,-1 2 0 0 0,0 0 0 0 0,0 1 0 0 0,0 0 0 0 0,0 1 0 0 0,0 1 0 0 0,25 10 1 0 0,-34-11-106 0 0,-1 1 0 0 0,1-1 1 0 0,-1 1-1 0 0,0 0 1 0 0,0 1-1 0 0,-1-1 0 0 0,0 1 1 0 0,1 1-1 0 0,-2-1 1 0 0,1 1-1 0 0,-1 0 1 0 0,1 1-1 0 0,-2-1 0 0 0,1 1 1 0 0,-1 0-1 0 0,0 0 1 0 0,0 0-1 0 0,-1 1 0 0 0,0-1 1 0 0,0 1-1 0 0,-1 0 1 0 0,2 9-1 0 0,-3-5-8 0 0,0-1 1 0 0,-1 1-1 0 0,0-1 0 0 0,-1 1 1 0 0,-1-1-1 0 0,0 1 0 0 0,0-1 1 0 0,-1 0-1 0 0,0 0 0 0 0,-1 0 1 0 0,0 0-1 0 0,-7 12 0 0 0,-5 5 34 0 0,0-1 0 0 0,-2-1 0 0 0,-25 30 1 0 0,18-28-30 0 0,-1-1 0 0 0,-2-1 0 0 0,0-2 1 0 0,-1-1-1 0 0,-2-1 0 0 0,-45 25 0 0 0,-211 88 163 0 0,102-53-131 0 0,159-70-120 0 0,-25 12-728 0 0,46-21 505 0 0,1 0-1 0 0,-1 0 1 0 0,1 0-1 0 0,-1 0 1 0 0,1 1-1 0 0,0 0 1 0 0,-4 5-1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3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1839 0 0,'-22'9'952'0'0,"14"-11"-536"0"0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3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93 2759 0 0,'119'-60'1895'0'0,"-107"55"-244"0"0,1 1 0 0 0,24-6 0 0 0,13-4 5511 0 0,-48 25-6372 0 0,-2 1-238 0 0,-2-6-437 0 0,-1 0-1 0 0,0-1 0 0 0,0 1 1 0 0,0-1-1 0 0,-1 0 0 0 0,1 0 0 0 0,-1 0 1 0 0,0-1-1 0 0,-7 6 0 0 0,-8 10 86 0 0,-157 178-2 0 0,-110 138-104 0 0,187-183 212 0 0,90-137-219 0 0,1 1 1 0 0,1 0-1 0 0,0 1 1 0 0,1 0-1 0 0,1 0 0 0 0,0 0 1 0 0,-2 31-1 0 0,7-40-29 0 0,0 1 0 0 0,1-1 0 0 0,0 0 1 0 0,1 1-1 0 0,0-1 0 0 0,1 0 0 0 0,-1 0 0 0 0,2 0 0 0 0,-1 0 0 0 0,1-1 0 0 0,1 1 0 0 0,-1-1 0 0 0,2 0 0 0 0,-1 0 1 0 0,8 8-1 0 0,11 11 231 0 0,2-1 1 0 0,43 35-1 0 0,-67-59-279 0 0,39 30 129 0 0,1-1-1 0 0,1-2 1 0 0,55 26 0 0 0,-97-54-192 0 0,0-1-1 0 0,0 1 1 0 0,0-1 0 0 0,0 0-1 0 0,0 1 1 0 0,0-1 0 0 0,0 0 0 0 0,1 0-1 0 0,-1 1 1 0 0,0-1 0 0 0,0 0-1 0 0,0 0 1 0 0,0 0 0 0 0,0 0 0 0 0,0-1-1 0 0,0 1 1 0 0,1 0 0 0 0,-1 0-1 0 0,0-1 1 0 0,0 1 0 0 0,0-1-1 0 0,0 1 1 0 0,0-1 0 0 0,0 1 0 0 0,0-1-1 0 0,0 1 1 0 0,0-1 0 0 0,-1 0-1 0 0,2-1 1 0 0,1 0-166 0 0,0 0 0 0 0,-1-1 0 0 0,1 1 0 0 0,-1-1 0 0 0,0 1 0 0 0,3-6 0 0 0,4-10-5490 0 0,-3 7-445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3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18 5527 0 0,'0'0'423'0'0,"-10"-16"5538"0"0,9 16-5854 0 0,0 0-1 0 0,0-1 1 0 0,0 1 0 0 0,0 0-1 0 0,1 0 1 0 0,-1 0-1 0 0,0 0 1 0 0,0 0 0 0 0,0 0-1 0 0,0 0 1 0 0,0 0-1 0 0,0 1 1 0 0,1-1-1 0 0,-1 0 1 0 0,0 0 0 0 0,0 1-1 0 0,0-1 1 0 0,1 0-1 0 0,-1 1 1 0 0,0-1-1 0 0,0 1 1 0 0,1-1 0 0 0,-1 1-1 0 0,0-1 1 0 0,1 1-1 0 0,-1 0 1 0 0,0-1-1 0 0,1 1 1 0 0,-1 0 0 0 0,1-1-1 0 0,-1 1 1 0 0,1 1-1 0 0,-5 4 217 0 0,2 1 0 0 0,-7 12-1 0 0,9-15-231 0 0,-89 243 2584 0 0,37-94-1952 0 0,-96 315 503 0 0,136-419-1062 0 0,-2-1 0 0 0,-2 0 0 0 0,-41 81 0 0 0,40-97-130 0 0,-1 3-31 0 0,-1-2 0 0 0,-36 45 0 0 0,55-76-110 0 0,6-14-2337 0 0,0 0 1355 0 0,-1 1 1 0 0,-1-1-1 0 0,3-14 1 0 0,-3 14-4426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3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104 205 4607 0 0,'-8'3'148'0'0,"0"0"-1"0"0,0-1 0 0 0,0 1 0 0 0,0-2 0 0 0,-1 1 0 0 0,-15 0 0 0 0,8-2 3789 0 0,1-1 3865 0 0,18 1-7626 0 0,0-1 0 0 0,-1 1 1 0 0,1-1-1 0 0,0 0 0 0 0,0 0 0 0 0,-1 0 1 0 0,5-2-1 0 0,6-2 287 0 0,-6 4-190 0 0,0 0 0 0 0,0 0 1 0 0,0 1-1 0 0,1 0 0 0 0,11 2 0 0 0,6-1 248 0 0,133 5 1178 0 0,2 1-1044 0 0,0-8-281 0 0,238-31 1 0 0,179-59-257 0 0,-359 47-174 0 0,38-6-54 0 0,-251 50-27 0 0,0-1 0 0 0,0 1 1 0 0,0 0-1 0 0,7 1 0 0 0,-10-1-552 0 0,-2 3-28 0 0,-1 1 503 0 0,1 1 1 0 0,-1-1 0 0 0,0 1-1 0 0,-1-1 1 0 0,1 1 0 0 0,-1-1-1 0 0,1 0 1 0 0,-5 7 0 0 0,-22 34-2142 0 0,23-38 1534 0 0,-5 9-1302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39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8663 0 0,'-48'8'1361'0'0,"-71"3"-1"0"0,-50-8 7409 0 0,134-3-5808 0 0,70 6-2340 0 0,91 7-280 0 0,377 41-69 0 0,-366-31-260 0 0,-20-3-13 0 0,-77-11 1 0 0,-28-4 0 0 0,-2 2-11 0 0,-10-6 9 0 0,1 0 0 0 0,-1 0-1 0 0,1 0 1 0 0,-1 0 0 0 0,0 0-1 0 0,1 0 1 0 0,-1 0 0 0 0,0 0-1 0 0,0 0 1 0 0,0 0 0 0 0,0 0-1 0 0,0 0 1 0 0,0 0-1 0 0,0 0 1 0 0,0 0 0 0 0,0 0-1 0 0,-1 0 1 0 0,1 0 0 0 0,0 0-1 0 0,-1 0 1 0 0,1 1 0 0 0,-2 0 1 0 0,1 1 1 0 0,-1 0-1 0 0,0-1 1 0 0,0 1-1 0 0,0-1 0 0 0,-5 5 1 0 0,-2 0-24 0 0,0 0 1 0 0,-18 11-1 0 0,-157 80-101 0 0,123-67 107 0 0,-471 228 266 0 0,523-256-214 0 0,5-1-16 0 0,0-1 0 0 0,1 1 0 0 0,-1 0 0 0 0,1 0 0 0 0,0 0 0 0 0,-5 4 0 0 0,8-6-17 0 0,0 0 1 0 0,0 0-1 0 0,0 0 0 0 0,0 0 1 0 0,0 0-1 0 0,0 0 0 0 0,0 0 1 0 0,0 0-1 0 0,0 0 0 0 0,0 0 1 0 0,0 0-1 0 0,0 0 0 0 0,0 0 1 0 0,0 0-1 0 0,0 0 0 0 0,1 0 1 0 0,-1 0-1 0 0,0 0 0 0 0,0 0 1 0 0,0 0-1 0 0,0 1 0 0 0,0-1 1 0 0,0 0-1 0 0,0 0 0 0 0,0 0 1 0 0,0 0-1 0 0,0 0 0 0 0,0 0 1 0 0,0 0-1 0 0,0 0 0 0 0,0 0 1 0 0,0 0-1 0 0,0 0 0 0 0,0 0 1 0 0,0 0-1 0 0,0 0 0 0 0,0 0 1 0 0,0 0-1 0 0,0 0 0 0 0,0 0 1 0 0,0 0-1 0 0,0 1 0 0 0,0-1 1 0 0,0 0-1 0 0,0 0 0 0 0,0 0 1 0 0,0 0-1 0 0,0 0 0 0 0,0 0 1 0 0,0 0-1 0 0,0 0 0 0 0,0 0 1 0 0,0 0-1 0 0,0 0 0 0 0,0 0 1 0 0,0 0-1 0 0,0 0 0 0 0,0 0 1 0 0,0 0-1 0 0,6 3-20 0 0,1-1 0 0 0,-1-1 0 0 0,1 1 0 0 0,0-1 0 0 0,-1-1 0 0 0,1 1 0 0 0,10-1 0 0 0,4-1-600 0 0,24-5 1 0 0,-11 0-177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40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25 8751 0 0,'2'-2'399'0'0,"-2"-1"-266"0"0,1 0-1 0 0,11-10 1515 0 0,-11 13-1304 0 0,-1-1 1 0 0,0 1-1 0 0,1 0 1 0 0,-1 0-1 0 0,1-1 1 0 0,-1 1 0 0 0,1 0-1 0 0,-1 0 1 0 0,1-1-1 0 0,-1 1 1 0 0,1 0-1 0 0,-1 0 1 0 0,1 0 0 0 0,-1 0-1 0 0,1 0 1 0 0,-1 0-1 0 0,1 0 1 0 0,0 0-1 0 0,0 0-234 0 0,0 1-1 0 0,-1-1 0 0 0,1 0 1 0 0,0 1-1 0 0,-1-1 1 0 0,1 0-1 0 0,-1 1 0 0 0,1-1 1 0 0,-1 1-1 0 0,1-1 0 0 0,-1 1 1 0 0,1 0-1 0 0,-1-1 0 0 0,1 1 1 0 0,-1 0-1 0 0,2 2-92 0 0,-1 0-1 0 0,0 0 1 0 0,0 0 0 0 0,0 0-1 0 0,0 0 1 0 0,1 7 0 0 0,-2-3 107 0 0,0 1 1 0 0,0 0 0 0 0,-1 0 0 0 0,0 0 0 0 0,-3 14 0 0 0,-16 40 329 0 0,14-43-332 0 0,-20 49 343 0 0,-37 72-1 0 0,-46 61-66 0 0,42-79-291 0 0,-97 176 25 0 0,112-211-126 0 0,-101 129 1 0 0,97-148 9 0 0,31-40-267 0 0,1 2-1 0 0,1 1 1 0 0,-27 49-1 0 0,50-80 184 0 0,0 1 0 0 0,-1-1-1 0 0,1 0 1 0 0,0 1 0 0 0,0-1-1 0 0,0 1 1 0 0,0-1 0 0 0,0 1-1 0 0,0-1 1 0 0,0 0 0 0 0,0 1-1 0 0,0-1 1 0 0,0 1 0 0 0,0-1-1 0 0,0 1 1 0 0,0-1 0 0 0,0 0-1 0 0,0 1 1 0 0,0-1 0 0 0,1 1-1 0 0,-1-1 1 0 0,0 1 0 0 0,0-1 0 0 0,1 1-253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4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14743 0 0,'0'0'3594'0'0,"3"-1"-2921"0"0,197-35 2072 0 0,6 15-1503 0 0,-101 12-680 0 0,16-4-11 0 0,391-26 605 0 0,-406 41-1644 0 0,-37 4-2756 0 0,-45-3 1365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4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94 7367 0 0,'-9'2'286'0'0,"2"-1"75"0"0,0 1 1 0 0,0 0-1 0 0,0 1 1 0 0,1 0-1 0 0,-1 0 1 0 0,-12 9 6857 0 0,19-11-7066 0 0,0 0 1 0 0,0 0-1 0 0,0 0 1 0 0,0 0 0 0 0,0 0-1 0 0,1 1 1 0 0,-1-1 0 0 0,1 0-1 0 0,-1 0 1 0 0,1 0 0 0 0,-1 0-1 0 0,1 0 1 0 0,-1 0-1 0 0,1 0 1 0 0,0 0 0 0 0,0-1-1 0 0,-1 1 1 0 0,2 1 0 0 0,1 0-33 0 0,-1-1 1 0 0,0 1-1 0 0,1 0 1 0 0,0-1 0 0 0,-1 0-1 0 0,1 0 1 0 0,3 1-1 0 0,5 1 87 0 0,0 0-1 0 0,21 1 0 0 0,-30-4-98 0 0,44 4 577 0 0,83-5-1 0 0,46-16-240 0 0,-135 12-381 0 0,72-9 28 0 0,114-28-1 0 0,-208 37-829 0 0,1-1 1 0 0,-1-1-1 0 0,23-12 0 0 0,-29 13-599 0 0,0-1 0 0 0,-1-1-1 0 0,11-9 1 0 0,-7 4-4474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4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8287 0 0,'0'0'639'0'0,"-1"1"-415"0"0,-4 3 33 0 0,1 0 0 0 0,0 0-1 0 0,0 1 1 0 0,0-1 0 0 0,0 1 0 0 0,1 0-1 0 0,-4 6 1 0 0,-18 42 3629 0 0,8-17-1974 0 0,-261 464 3904 0 0,278-499-5815 0 0,-12 19 27 0 0,0 1 1 0 0,2 0 0 0 0,0 1 0 0 0,-8 29 0 0 0,18-49-24 0 0,-1-1 0 0 0,1 1-1 0 0,-1 0 1 0 0,1 0 0 0 0,0 0-1 0 0,0 0 1 0 0,0 0 0 0 0,0 0 0 0 0,0 0-1 0 0,0 0 1 0 0,1 0 0 0 0,-1-1-1 0 0,0 1 1 0 0,1 0 0 0 0,0 0-1 0 0,-1 0 1 0 0,1 0 0 0 0,0-1 0 0 0,0 1-1 0 0,0 0 1 0 0,0-1 0 0 0,0 1-1 0 0,1-1 1 0 0,-1 1 0 0 0,0-1-1 0 0,1 0 1 0 0,-1 1 0 0 0,1-1 0 0 0,-1 0-1 0 0,1 0 1 0 0,0 0 0 0 0,-1 0-1 0 0,1 0 1 0 0,3 1 0 0 0,1-1-176 0 0,0 1 0 0 0,0-1-1 0 0,1 1 1 0 0,-1-2 0 0 0,0 1 0 0 0,1-1 0 0 0,-1 0 0 0 0,0 0 0 0 0,10-2 0 0 0,12-4-1519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1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 7831 0 0,'0'0'603'0'0,"-9"0"597"0"0,3 1-757 0 0,0 0 0 0 0,1 0 1 0 0,-1 1-1 0 0,1 0 0 0 0,-1 0 0 0 0,1 0 1 0 0,0 1-1 0 0,0 0 0 0 0,-6 4 0 0 0,-6 5 47 0 0,-18 18-1 0 0,-4 2 225 0 0,-32 16-113 0 0,37-26-467 0 0,-48 40 1 0 0,80-60-81 0 0,-1 0 0 0 0,1 0 0 0 0,-1 1 0 0 0,1-1 0 0 0,0 1 0 0 0,0 0 0 0 0,0 0 0 0 0,0 0 0 0 0,0 0 1 0 0,1 0-1 0 0,-1 0 0 0 0,1 0 0 0 0,-2 7 0 0 0,0-2 151 0 0,2-3-105 0 0,1 0-1 0 0,-1 1 0 0 0,0-1 1 0 0,1 0-1 0 0,0 0 0 0 0,1 0 1 0 0,-1 0-1 0 0,1 0 1 0 0,0 0-1 0 0,0 0 0 0 0,0 0 1 0 0,1 0-1 0 0,0 0 0 0 0,0 0 1 0 0,0-1-1 0 0,0 1 0 0 0,1-1 1 0 0,0 1-1 0 0,0-1 1 0 0,5 6-1 0 0,-5-7-35 0 0,1-1 0 0 0,-1 1 1 0 0,1 0-1 0 0,0-1 0 0 0,0 0 0 0 0,0 0 1 0 0,1 0-1 0 0,-1 0 0 0 0,0-1 0 0 0,1 0 1 0 0,-1 0-1 0 0,1 0 0 0 0,-1 0 0 0 0,1-1 1 0 0,0 1-1 0 0,-1-1 0 0 0,7-1 0 0 0,9-1 151 0 0,0-1 0 0 0,33-9 0 0 0,-26 5-103 0 0,-15 4-91 0 0,21-4-149 0 0,51-7 0 0 0,-64 15-737 0 0,-7 0-6228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4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29 15695 0 0,'0'0'1418'0'0,"1"-1"-1168"0"0,5-17 1604 0 0,-8 17-1241 0 0,0 0-531 0 0,-1-1 0 0 0,1 1 0 0 0,0 0 0 0 0,-1 1 0 0 0,1-1 0 0 0,-1 0 0 0 0,0 1 0 0 0,1-1 0 0 0,-1 1 0 0 0,1 0 0 0 0,-1 0 0 0 0,0 0 0 0 0,1 0 0 0 0,-1 0 0 0 0,-3 1 0 0 0,-6 2 153 0 0,-24 7 1 0 0,9 0-205 0 0,0 2 0 0 0,-44 25 0 0 0,-45 39 14 0 0,84-53-29 0 0,2 0 0 0 0,0 2 0 0 0,-48 53 0 0 0,69-65-16 0 0,5-2-16 0 0,4-10 12 0 0,1-1 0 0 0,-1 1 0 0 0,0 0-1 0 0,1 0 1 0 0,-1 0 0 0 0,1-1 0 0 0,-1 1 0 0 0,1 0-1 0 0,-1 0 1 0 0,1-1 0 0 0,0 1 0 0 0,-1 0 0 0 0,1-1-1 0 0,0 1 1 0 0,-1-1 0 0 0,1 1 0 0 0,0-1 0 0 0,0 1 0 0 0,0-1-1 0 0,-1 0 1 0 0,1 1 0 0 0,0-1 0 0 0,2 1 0 0 0,24 4-69 0 0,-19-3 55 0 0,1-1-2 0 0,12 3-62 0 0,0 1 1 0 0,23 8 0 0 0,-37-11 61 0 0,0 2 0 0 0,0-1 0 0 0,0 1 0 0 0,0 0 1 0 0,-1 0-1 0 0,0 1 0 0 0,0-1 0 0 0,0 1 1 0 0,8 10-1 0 0,10 15 97 0 0,20 34 0 0 0,-26-36 269 0 0,2-1-1 0 0,23 26 0 0 0,-23-32-8 0 0,-9-11-97 0 0,-2-1-1 0 0,1 2 1 0 0,-2 0 0 0 0,1 0-1 0 0,7 14 1 0 0,-15-23-213 0 0,0 0 0 0 0,0 0 0 0 0,-1 0 0 0 0,1 1-1 0 0,0-1 1 0 0,-1 0 0 0 0,0 0 0 0 0,0 1 0 0 0,1-1 0 0 0,-2 0-1 0 0,1 1 1 0 0,0-1 0 0 0,0 0 0 0 0,-1 1 0 0 0,1-1 0 0 0,-1 0-1 0 0,1 0 1 0 0,-1 1 0 0 0,0-1 0 0 0,0 0 0 0 0,0 0 0 0 0,0 0 0 0 0,-1 0-1 0 0,1 0 1 0 0,0 0 0 0 0,-1 0 0 0 0,0-1 0 0 0,1 1 0 0 0,-1-1-1 0 0,-3 3 1 0 0,-2 2-13 0 0,0-1 0 0 0,-1 0 1 0 0,0 0-1 0 0,0-1 0 0 0,0 0 0 0 0,-14 5 0 0 0,-38 8 15 0 0,-1-2 0 0 0,0-2 1 0 0,-78 4-1 0 0,36-10-665 0 0,88-7 434 0 0,0-1 0 0 0,0 0 0 0 0,0-1 0 0 0,-26-7-1 0 0,39 9-61 0 0,0-1-1 0 0,0 0 0 0 0,0 1 0 0 0,0-1 0 0 0,0 0 0 0 0,1 0 0 0 0,-1 0 0 0 0,-2-2 1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4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0,'0'0'919'0'0,"3"0"-759"0"0,4 1-119 0 0,1 1-1 0 0,0 0 1 0 0,-1 0-1 0 0,0 1 1 0 0,1 0-1 0 0,7 5 1 0 0,43 28 1449 0 0,-42-25-976 0 0,337 252 4730 0 0,-280-205-4547 0 0,161 144 1626 0 0,-207-176-2031 0 0,-2 2 0 0 0,-1 1 0 0 0,-1 1 0 0 0,-2 1 0 0 0,-1 1 0 0 0,19 42 0 0 0,-25-44-102 0 0,-2 0 0 0 0,-2 2 0 0 0,0-1-1 0 0,-2 1 1 0 0,5 50 0 0 0,-11-58-116 0 0,-1 1 0 0 0,-1-1 0 0 0,-1 1 0 0 0,-1-1 0 0 0,-1 0 0 0 0,-2 0 0 0 0,0 0 0 0 0,-10 26 0 0 0,-2-5 26 0 0,-3-1-1 0 0,-1 0 0 0 0,-3-2 1 0 0,-1-1-1 0 0,-2 0 1 0 0,-51 58-1 0 0,51-68-123 0 0,-1 2-91 0 0,-1-1 1 0 0,-40 33-1 0 0,47-47-298 0 0,-25 15 0 0 0,39-29-167 0 0,1 1 0 0 0,-1-1 0 0 0,0-1 0 0 0,-1 1 0 0 0,1-2 1 0 0,0 1-1 0 0,-14 2 0 0 0,6-3-6915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4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11255 0 0,'0'0'1023'0'0,"3"-1"-842"0"0,7-4 50 0 0,0 1-1 0 0,0 0 0 0 0,1 0 0 0 0,-1 1 1 0 0,1 0-1 0 0,11-1 0 0 0,203-3 1271 0 0,-168 8-482 0 0,58 7 760 0 0,141-18-1072 0 0,-158 5-641 0 0,72-8-69 0 0,19 0 21 0 0,-132 11-23 0 0,74 8-1 0 0,20 18-478 0 0,-130-22 481 0 0,0 0-1 0 0,1-1 1 0 0,-1-1-1 0 0,24-3 0 0 0,-6 1 6 0 0,35-2 49 0 0,87-1 134 0 0,-43 5-172 0 0,-50-1-13 0 0,71 9-1 0 0,56-1 60 0 0,-154-7-54 0 0,238-10-11 0 0,-118 3 152 0 0,-109 5-99 0 0,1 3 0 0 0,90 12-1 0 0,64 9 18 0 0,-34-26 0 0 0,-30-12 176 0 0,-51 6-40 0 0,-38 4 70 0 0,17-2 523 0 0,138 2 0 0 0,10 17-577 0 0,279-16-216 0 0,-383-3 15 0 0,37-1 23 0 0,98-5 586 0 0,-103 3 327 0 0,-15 2-475 0 0,238-4-316 0 0,-315 16-168 0 0,126 3-48 0 0,-130-6 56 0 0,206-5 0 0 0,-48-1 32 0 0,-150 8-16 0 0,90 13 0 0 0,-88-7 7 0 0,0-2-1 0 0,68-4 0 0 0,123-15 368 0 0,-238 12-351 0 0,213-5 577 0 0,-209 5-592 0 0,-17 1-5 0 0,15 4 2 0 0,20 4-74 0 0,-6-6-197 0 0,-18-2 73 0 0,-11 0 64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4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 5983 0 0,'0'0'2016'0'0,"-1"1"-470"0"0,-7 24 1102 0 0,-7 31 0 0 0,-1 2-1539 0 0,-18 49 222 0 0,-6-2 0 0 0,-78 149 0 0 0,114-246-1297 0 0,-146 262 1076 0 0,117-204-982 0 0,31-63-234 0 0,6-4-1641 0 0,16-4-5216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4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141 467 6447 0 0,'-23'10'724'0'0,"-44"22"-341"0"0,26-5 5968 0 0,32-20-2718 0 0,9-9-3418 0 0,7-7-60 0 0,-1-1 1 0 0,1 0 0 0 0,1 1 0 0 0,16-15 0 0 0,3-6-121 0 0,36-45 26 0 0,83-90-106 0 0,-123 142 26 0 0,1 1 1 0 0,2 1-1 0 0,0 1 0 0 0,48-28 1 0 0,-49 36 169 0 0,0 0 0 0 0,1 1 0 0 0,0 1 0 0 0,53-11 0 0 0,-63 18 38 0 0,-1 0 0 0 0,1 2 0 0 0,-1 0 0 0 0,1 1 0 0 0,0 0 0 0 0,-1 1 0 0 0,1 1 0 0 0,0 0 0 0 0,-1 1 0 0 0,19 7 1 0 0,-25-6-138 0 0,0 0 1 0 0,0 0-1 0 0,-1 1 1 0 0,1 0-1 0 0,-1 0 1 0 0,0 1-1 0 0,-1 0 1 0 0,1 1-1 0 0,-1 0 1 0 0,-1 0 0 0 0,1 0-1 0 0,-1 1 1 0 0,6 9-1 0 0,-8-10-29 0 0,0 0 1 0 0,0 1-1 0 0,-1-1 0 0 0,0 1 0 0 0,0 0 0 0 0,0 0 0 0 0,-1 0 1 0 0,-1 0-1 0 0,1 1 0 0 0,-1-1 0 0 0,-1 0 0 0 0,1 1 1 0 0,-1-1-1 0 0,-1 0 0 0 0,-2 14 0 0 0,0-9 10 0 0,-2 1 0 0 0,1-1 0 0 0,-2 0 0 0 0,0 0 0 0 0,0-1 0 0 0,-1 1 0 0 0,-1-1 0 0 0,0-1 0 0 0,-1 0 1 0 0,0 0-1 0 0,-11 10 0 0 0,-16 13 110 0 0,-73 52 1 0 0,93-74-116 0 0,-64 46 57 0 0,-3-4 1 0 0,-105 53-1 0 0,167-98-232 0 0,0 0-1 0 0,0-1 1 0 0,-1-1-1 0 0,-42 8 1 0 0,53-15-229 0 0,9 0-477 0 0,8-15-9133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4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12895 0 0,'0'0'2138'0'0,"-2"1"-1305"0"0,-49 16 1502 0 0,28-9-1764 0 0,-40 18 0 0 0,-144 99 1972 0 0,162-90-2386 0 0,2 1 0 0 0,1 2 0 0 0,-47 55 0 0 0,79-81-90 0 0,0 0 0 0 0,0 0 1 0 0,2 1-1 0 0,-1 1 0 0 0,2-1 1 0 0,0 1-1 0 0,0 1 0 0 0,2-1 1 0 0,-7 23-1 0 0,10-27-14 0 0,0 0-1 0 0,1-1 1 0 0,0 1-1 0 0,0 0 0 0 0,1-1 1 0 0,1 1-1 0 0,-1 0 1 0 0,2-1-1 0 0,-1 1 1 0 0,1 0-1 0 0,1-1 1 0 0,0 0-1 0 0,0 0 1 0 0,1 1-1 0 0,0-2 1 0 0,6 12-1 0 0,-2-9-22 0 0,-1-1 0 0 0,1 0 0 0 0,1 0 0 0 0,0-1 0 0 0,0 0 0 0 0,1 0 0 0 0,0-1 0 0 0,15 9 0 0 0,-17-12-383 0 0,1 0 1 0 0,-1-1 0 0 0,1 0-1 0 0,0 0 1 0 0,1-1 0 0 0,-1 0-1 0 0,0-1 1 0 0,1 1 0 0 0,0-2-1 0 0,-1 0 1 0 0,17 1 0 0 0,-3-4-7018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4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10591 0 0,'0'0'964'0'0,"2"0"-794"0"0,-1 0 54 0 0,1 0 0 0 0,0 0 0 0 0,0 0 1 0 0,-1 1-1 0 0,1-1 0 0 0,0 0 1 0 0,0 1-1 0 0,-1 0 0 0 0,1-1 0 0 0,0 1 1 0 0,-1 0-1 0 0,1 0 0 0 0,-1 0 1 0 0,1 0-1 0 0,-1 0 0 0 0,1 0 0 0 0,-1 0 1 0 0,0 0-1 0 0,1 1 0 0 0,-1-1 0 0 0,0 0 1 0 0,0 1-1 0 0,0-1 0 0 0,0 1 1 0 0,0 0-1 0 0,1 2 0 0 0,-2-3 133 0 0,3 5-36 0 0,0 1 1 0 0,-1-1-1 0 0,0 0 1 0 0,-1 1-1 0 0,1-1 1 0 0,-1 1 0 0 0,0 0-1 0 0,-1-1 1 0 0,0 1-1 0 0,0 0 1 0 0,0-1-1 0 0,-3 12 1 0 0,-2 7-107 0 0,-15 46-1 0 0,17-61-1 0 0,-100 240 917 0 0,42-111-1061 0 0,51-109-1104 0 0,9-28 390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87 12551 0 0,'-10'-1'287'0'0,"0"1"1"0"0,0 0-1 0 0,0 1 0 0 0,0 0 0 0 0,0 0 0 0 0,0 1 0 0 0,-15 5 3971 0 0,35-1-3132 0 0,-6-3-905 0 0,6 3 39 0 0,0-1-1 0 0,0 0 1 0 0,0-1 0 0 0,0 0 0 0 0,1-1 0 0 0,-1 0 0 0 0,16 2-1 0 0,81 6 716 0 0,-86-10-816 0 0,129 4 507 0 0,-1-6 0 0 0,197-27 0 0 0,290-86 1133 0 0,-551 99-2048 0 0,-82 15 89 0 0,-15 5-2564 0 0,-3 3 23 0 0,-2 0-5201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4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5983 0 0,'-37'1'351'0'0,"-21"2"2631"0"0,52-3-1065 0 0,-1 2 0 0 0,1-1 0 0 0,-11 5 5514 0 0,41-5-6852 0 0,172 15 339 0 0,-149-8-723 0 0,0 1 1 0 0,-1 3-1 0 0,0 1 0 0 0,0 3 1 0 0,47 23-1 0 0,63 51 70 0 0,-114-64-122 0 0,6 9 60 0 0,-37-29-161 0 0,-4 0-46 0 0,-7-6 3 0 0,0 0 0 0 0,0 0 0 0 0,1 0 0 0 0,-1 0 0 0 0,0 0 0 0 0,0 0 0 0 0,0 0 0 0 0,0 0 0 0 0,0 0 0 0 0,0 0-1 0 0,0 0 1 0 0,0 0 0 0 0,0 0 0 0 0,0 0 0 0 0,0 1 0 0 0,0-1 0 0 0,0 0 0 0 0,0 0 0 0 0,0 0 0 0 0,0 0 0 0 0,0 0 0 0 0,0 0-1 0 0,0 0 1 0 0,0 0 0 0 0,0 0 0 0 0,0 0 0 0 0,0 0 0 0 0,0 0 0 0 0,0 1 0 0 0,0-1 0 0 0,0 0 0 0 0,0 0 0 0 0,0 0 0 0 0,0 0-1 0 0,0 0 1 0 0,0 0 0 0 0,0 0 0 0 0,0 0 0 0 0,0 0 0 0 0,0 0 0 0 0,0 0 0 0 0,0 0 0 0 0,0 1 0 0 0,0-1 0 0 0,0 0-1 0 0,0 0 1 0 0,0 0 0 0 0,0 0 0 0 0,0 0 0 0 0,0 0 0 0 0,0 0 0 0 0,-1 0 0 0 0,1 0 0 0 0,-3 4-14 0 0,-1 1 0 0 0,0-1 0 0 0,0 0 0 0 0,0 0 0 0 0,-1-1 0 0 0,1 1 0 0 0,-1-1 0 0 0,-5 3 0 0 0,-46 22-48 0 0,31-17 59 0 0,-294 166-49 0 0,291-158 184 0 0,0 2-1 0 0,-37 36 1 0 0,63-55 36 0 0,5-3-810 0 0,45-20-3758 0 0,-27 10-3338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4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61 9671 0 0,'16'-10'637'0'0,"34"-16"-1"0"0,-4 2 7163 0 0,-57 26-6800 0 0,-21 8-210 0 0,-31 13-1 0 0,-4 2-492 0 0,-71 21 244 0 0,-113 35 455 0 0,206-66-749 0 0,-55 26 0 0 0,86-31-231 0 0,-3 3-30 0 0,16-13 6 0 0,1 1 1 0 0,0-1-1 0 0,0 0 1 0 0,-1 0-1 0 0,1 0 1 0 0,0 1-1 0 0,0-1 0 0 0,0 0 1 0 0,-1 1-1 0 0,1-1 1 0 0,0 0-1 0 0,0 1 1 0 0,0-1-1 0 0,0 0 1 0 0,0 0-1 0 0,0 1 1 0 0,-1-1-1 0 0,1 1 0 0 0,0-1 1 0 0,0 0-1 0 0,0 1 1 0 0,0-1-1 0 0,0 0 1 0 0,0 1-1 0 0,0-1 1 0 0,0 0-1 0 0,1 1 1 0 0,-1-1-1 0 0,0 0 1 0 0,0 1-1 0 0,0-1 0 0 0,0 0 1 0 0,1 1-1 0 0,5 8-215 0 0,-5-8 256 0 0,3 2-74 0 0,0 1 0 0 0,0-1 0 0 0,0 0 0 0 0,0 0 0 0 0,1 0 0 0 0,-1-1 1 0 0,1 0-1 0 0,8 4 0 0 0,44 10-506 0 0,-49-14 441 0 0,148 22-1047 0 0,-110-20 1123 0 0,-1 3-1 0 0,57 16 0 0 0,-99-22 31 0 0,21 6 356 0 0,27 13 0 0 0,-43-16-213 0 0,0 0 1 0 0,0 0-1 0 0,-1 1 1 0 0,0 0-1 0 0,0 1 1 0 0,12 12-1 0 0,-13-12-72 0 0,0 0-1 0 0,-1 1 0 0 0,0 0 0 0 0,0 0 0 0 0,0 0 0 0 0,-1 1 0 0 0,3 7 0 0 0,-6-11-27 0 0,1 0 0 0 0,-1 0 1 0 0,-1-1-1 0 0,1 1 0 0 0,0 0 0 0 0,-1 0 0 0 0,0 0 0 0 0,0 0 1 0 0,0 0-1 0 0,0 0 0 0 0,-1 0 0 0 0,1 0 0 0 0,-1 0 1 0 0,0-1-1 0 0,0 1 0 0 0,-1 0 0 0 0,-2 5 0 0 0,0-2 17 0 0,0-1-1 0 0,-1 1 0 0 0,0-1 0 0 0,0 0 0 0 0,0 0 0 0 0,-1 0 0 0 0,0-1 0 0 0,0 0 0 0 0,-1 0 1 0 0,1 0-1 0 0,-1-1 0 0 0,0 0 0 0 0,0 0 0 0 0,0-1 0 0 0,-16 5 0 0 0,-7 1-15 0 0,0-2 0 0 0,-53 6-1 0 0,81-13-40 0 0,-86 11 4 0 0,-131 0-1 0 0,169-11-5 0 0,-60-4 0 0 0,93 2 0 0 0,0 0 0 0 0,-1-1 0 0 0,1-1 0 0 0,-19-7 0 0 0,34 10-22 0 0,1 1-1 0 0,-1-1 0 0 0,0 0 1 0 0,1 1-1 0 0,-1-1 1 0 0,1 0-1 0 0,-1 0 1 0 0,1 0-1 0 0,-1-1 1 0 0,1 1-1 0 0,0 0 1 0 0,0 0-1 0 0,-1-1 0 0 0,1 1 1 0 0,0-1-1 0 0,-1-2 1 0 0,1 3-94 0 0,1-1-1 0 0,0 1 1 0 0,0 0 0 0 0,-1-1 0 0 0,1 1 0 0 0,0 0-1 0 0,0-1 1 0 0,0 1 0 0 0,1 0 0 0 0,-1 0 0 0 0,0-1-1 0 0,0 1 1 0 0,1 0 0 0 0,-1-1 0 0 0,1 1 0 0 0,-1 0 0 0 0,1 0-1 0 0,0 0 1 0 0,-1 0 0 0 0,1-1 0 0 0,0 1 0 0 0,0 0-1 0 0,1-1 1 0 0,13-13-5324 0 0,3 2-1612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1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10 134 11055 0 0,'0'0'852'0'0,"-1"1"-560"0"0,0-1-231 0 0,1 1-1 0 0,-1-1 0 0 0,0 1 1 0 0,1 0-1 0 0,-1-1 0 0 0,0 1 0 0 0,1 0 1 0 0,-1-1-1 0 0,1 1 0 0 0,0 0 1 0 0,-1 0-1 0 0,1 0 0 0 0,-1 0 1 0 0,1-1-1 0 0,0 1 0 0 0,0 0 1 0 0,-1 0-1 0 0,1 0 0 0 0,0 0 1 0 0,0 0-1 0 0,0 0 0 0 0,0 0 0 0 0,0-1 1 0 0,0 1-1 0 0,0 0 0 0 0,1 1 1 0 0,-1 0 370 0 0,1-1-309 0 0,-1 0 1 0 0,1 0-1 0 0,-1 0 0 0 0,1 0 0 0 0,0 0 0 0 0,-1 0 1 0 0,1 0-1 0 0,0-1 0 0 0,0 1 0 0 0,-1 0 0 0 0,1 0 1 0 0,0-1-1 0 0,0 1 0 0 0,0-1 0 0 0,0 1 1 0 0,0 0-1 0 0,0-1 0 0 0,0 0 0 0 0,0 1 0 0 0,0-1 1 0 0,0 0-1 0 0,2 1 0 0 0,4 0 50 0 0,-1 1 1 0 0,1-1-1 0 0,0-1 1 0 0,0 1-1 0 0,0-1 1 0 0,0 0-1 0 0,9-2 1 0 0,49-11 714 0 0,-47 8-617 0 0,207-61 1943 0 0,-44 10-903 0 0,-133 44-832 0 0,89-11 1 0 0,-120 21-545 0 0,28 2 0 0 0,-40 0-424 0 0,0 1 1 0 0,1-1-1 0 0,-1 1 1 0 0,0 0-1 0 0,0 1 1 0 0,1 0 0 0 0,-1-1-1 0 0,9 6 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1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8895 0 0,'0'0'872'0'0,"-6"12"-776"0"0,-1 4-96 0 0,-4 1 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1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22 11167 0 0,'0'0'1016'0'0,"-1"-2"-740"0"0,-1 0-74 0 0,0 0-1 0 0,-1 1 1 0 0,1-1 0 0 0,0 0-1 0 0,-1 1 1 0 0,0-1-1 0 0,1 1 1 0 0,-1 0-1 0 0,0 0 1 0 0,1 0 0 0 0,-1 0-1 0 0,0 1 1 0 0,-5-2-1 0 0,2 2-65 0 0,0 0-1 0 0,0 0 1 0 0,1 1-1 0 0,-1-1 1 0 0,0 1-1 0 0,-9 3 1 0 0,1 1-115 0 0,-1 0-1 0 0,1 2 1 0 0,0-1-1 0 0,-20 15 1 0 0,12-7 29 0 0,1 1 0 0 0,-26 25 0 0 0,40-33 38 0 0,-1 1-1 0 0,2-1 0 0 0,-1 1 0 0 0,1 1 1 0 0,0-1-1 0 0,1 1 0 0 0,0 0 0 0 0,-7 18 1 0 0,12-26-35 0 0,0 1 0 0 0,-1-1 0 0 0,1 1 0 0 0,0-1 0 0 0,0 1 1 0 0,0-1-1 0 0,0 1 0 0 0,1-1 0 0 0,-1 1 0 0 0,0-1 0 0 0,1 1 1 0 0,-1-1-1 0 0,1 1 0 0 0,-1-1 0 0 0,1 1 0 0 0,1 1 0 0 0,0 0 34 0 0,-1-1-1 0 0,1 0 0 0 0,-1 0 1 0 0,1 0-1 0 0,0 0 0 0 0,0 0 1 0 0,2 2-1 0 0,-1-2-37 0 0,1 0 0 0 0,-1 0 0 0 0,0 0-1 0 0,1-1 1 0 0,-1 1 0 0 0,1-1 0 0 0,0 0 0 0 0,-1 0-1 0 0,1 0 1 0 0,0-1 0 0 0,0 1 0 0 0,-1-1 0 0 0,6 0-1 0 0,0-1-34 0 0,-1 0-1 0 0,1-1 0 0 0,0 0 0 0 0,-1 0 1 0 0,15-7-1 0 0,-17 5-304 0 0,-1 1-17 0 0,12 4 148 0 0,-14 0 156 0 0,-1-1 0 0 0,1 1 0 0 0,0-1 1 0 0,-1 1-1 0 0,1 0 0 0 0,0 0 0 0 0,-1 0 0 0 0,1 1 0 0 0,-1-1 0 0 0,0 1 0 0 0,1-1 0 0 0,-1 1 0 0 0,0 0 0 0 0,0-1 0 0 0,0 1 0 0 0,0 0 0 0 0,-1 1 0 0 0,1-1 1 0 0,2 4-1 0 0,2 2-2 0 0,0-1-5 0 0,-4-4-236 0 0,0 1 0 0 0,0-1 0 0 0,1-1 0 0 0,0 1 1 0 0,-1 0-1 0 0,1-1 0 0 0,0 1 0 0 0,0-1 0 0 0,0 0 0 0 0,6 3 1 0 0,2-1-1084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4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 11055 0 0,'-5'-1'163'0'0,"1"1"-1"0"0,0 0 0 0 0,0 0 1 0 0,0 0-1 0 0,0 0 0 0 0,-8 2 1 0 0,11-1-68 0 0,0-1 0 0 0,-1 1 0 0 0,1-1 0 0 0,0 1 0 0 0,-1 0 0 0 0,1 0 0 0 0,0-1 0 0 0,0 1-1 0 0,0 0 1 0 0,0 0 0 0 0,0 0 0 0 0,0 0 0 0 0,0 0 0 0 0,0 1 0 0 0,0-1 0 0 0,0 0 0 0 0,0 0 0 0 0,1 1 0 0 0,-1-1 0 0 0,1 0 0 0 0,-1 1 0 0 0,1-1 0 0 0,-1 0 0 0 0,1 2 0 0 0,-1 2 132 0 0,1-1 1 0 0,0 1-1 0 0,0 0 0 0 0,0-1 0 0 0,1 1 1 0 0,-1-1-1 0 0,1 1 0 0 0,0-1 0 0 0,1 1 1 0 0,-1-1-1 0 0,1 0 0 0 0,0 1 1 0 0,0-1-1 0 0,4 6 0 0 0,4 5-6 0 0,0 0-1 0 0,17 17 1 0 0,19 17 148 0 0,2-2 0 0 0,91 67 1 0 0,-37-40 251 0 0,73 57 1481 0 0,-139-100-1224 0 0,-1 0 1 0 0,50 60-1 0 0,-71-73-655 0 0,0 1 1 0 0,-1 1-1 0 0,-1 0 0 0 0,-1 0 1 0 0,-1 1-1 0 0,-1 0 0 0 0,9 32 0 0 0,-14-37-177 0 0,0 0-1 0 0,-1 0 1 0 0,-1 1-1 0 0,-1-1 1 0 0,0 1-1 0 0,-1-1 1 0 0,-1 1-1 0 0,0-1 1 0 0,-2 0-1 0 0,0 0 1 0 0,-6 20-1 0 0,4-19-30 0 0,-2 0 0 0 0,0 0 0 0 0,-1-1 0 0 0,0 0 0 0 0,-2 0 0 0 0,1-1 0 0 0,-14 15 0 0 0,13-19-17 0 0,0 0 1 0 0,0-1 0 0 0,-1-1 0 0 0,0 0 0 0 0,0 0 0 0 0,-1-1 0 0 0,-1-1-1 0 0,1 0 1 0 0,-20 8 0 0 0,-6-1-394 0 0,-1-1 0 0 0,-1-3 0 0 0,0 0-1 0 0,-65 5 1 0 0,95-14-280 0 0,9-1-885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5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96 7367 0 0,'0'0'334'0'0,"-13"-3"10306"0"0,15 3-10539 0 0,0 0 1 0 0,1 0 0 0 0,-1-1 0 0 0,0 1 0 0 0,0-1 0 0 0,0 1 0 0 0,4-3 0 0 0,4 0 36 0 0,122-22 615 0 0,-29 7-545 0 0,45-6-59 0 0,-86 16-150 0 0,21-1-572 0 0,-68 9-1240 0 0,25 2 1 0 0,-24 0-4202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5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58 5063 0 0,'-11'5'110'0'0,"-23"12"6244"0"0,52-15 437 0 0,1 1-5887 0 0,11-5-311 0 0,0-1 1 0 0,-1-2-1 0 0,0-1 1 0 0,34-12-1 0 0,18-3 194 0 0,-26 10-400 0 0,71-5 0 0 0,-86 14-1701 0 0,41 3 0 0 0,-46 1-5411 0 0,-18 2 503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5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4 8895 0 0,'0'0'808'0'0,"2"0"-664"0"0,12-3 1337 0 0,-14 3-1326 0 0,0 0 0 0 0,0 0 0 0 0,1 0 0 0 0,-1 0 1 0 0,0 0-1 0 0,2 2 1861 0 0,-2-2-1861 0 0,1 0 0 0 0,-1 0 0 0 0,0 0 0 0 0,0 0 0 0 0,0 1 0 0 0,0-1 0 0 0,0 0 0 0 0,0 0 0 0 0,0 1 1 0 0,0-1-1 0 0,0 0 0 0 0,0 1 0 0 0,-2 12 4535 0 0,-2 0-5660 0 0,3-10 310 0 0,-55 145 1588 0 0,-67 155 75 0 0,-21-11-336 0 0,66-115-585 0 0,70-144-111 0 0,8-33-27 0 0,0 1 0 0 0,0-1 1 0 0,0 1-1 0 0,0-1 0 0 0,0 1 1 0 0,0-1-1 0 0,0 1 0 0 0,0 0 0 0 0,0-1 1 0 0,0 1-1 0 0,0-1 0 0 0,1 1 1 0 0,-1-1-1 0 0,0 1 0 0 0,0-1 0 0 0,1 0 1 0 0,-1 1-1 0 0,0-1 0 0 0,1 1 0 0 0,-1-1 1 0 0,0 0-1 0 0,1 1 0 0 0,-1-1 1 0 0,1 1-1 0 0,-1-1 0 0 0,0 0 0 0 0,1 0 1 0 0,-1 1-1 0 0,2-1 0 0 0,11 4-4482 0 0,-13-4 4187 0 0,17 0-6291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5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64 3223 0 0,'0'0'143'0'0,"-2"0"-3"0"0,-39-2 16571 0 0,44 2-16297 0 0,10 3-160 0 0,-1-2 0 0 0,1 0-1 0 0,-1 0 1 0 0,1-1 0 0 0,14-3 0 0 0,68-12 450 0 0,-39 5-372 0 0,121-15 258 0 0,-136 18-617 0 0,1 2-1 0 0,-1 2 0 0 0,44 3 0 0 0,-57 2-2360 0 0,32 6 0 0 0,-42-4-4602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5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0 5063 0 0,'0'0'11598'0'0,"1"3"-11084"0"0,0 3-361 0 0,0 0 1 0 0,0 1-1 0 0,-1-1 0 0 0,1 0 0 0 0,-2 0 1 0 0,1 1-1 0 0,-1-1 0 0 0,0 0 0 0 0,0 1 0 0 0,0-1 1 0 0,-1 0-1 0 0,-3 8 0 0 0,-6 10 228 0 0,-21 39-1 0 0,20-41-165 0 0,-325 510 1297 0 0,280-456-1505 0 0,-23 34-183 0 0,74-99-32 0 0,5-9-16 0 0,16-13-3919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5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126 431 4143 0 0,'0'0'319'0'0,"-2"0"-210"0"0,-10 1 1333 0 0,0 1-1 0 0,-17 3 0 0 0,16-2 81 0 0,1-1 0 0 0,-18 0 0 0 0,28-2-842 0 0,1-1 50 0 0,0 1-623 0 0,0-1-1 0 0,0 0 1 0 0,0 0-1 0 0,0 0 1 0 0,0 0-1 0 0,0 0 0 0 0,1 0 1 0 0,-1 0-1 0 0,0 0 1 0 0,1 0-1 0 0,-1 0 1 0 0,1 0-1 0 0,-1 0 1 0 0,1 0-1 0 0,0-1 0 0 0,-1 1 1 0 0,1 0-1 0 0,0 0 1 0 0,0-1-1 0 0,0-1 1 0 0,0 0 0 0 0,0 0 0 0 0,1 0 0 0 0,-1 1 0 0 0,1-1 0 0 0,0 0 0 0 0,0 0 0 0 0,0 0 0 0 0,2-3 0 0 0,4-6-2 0 0,1 1 1 0 0,-1 0-1 0 0,11-10 1 0 0,-14 16-7 0 0,31-34 10 0 0,1 2 0 0 0,2 2 0 0 0,1 1-1 0 0,46-29 1 0 0,-59 45-107 0 0,1 2 0 0 0,1 0-1 0 0,0 2 1 0 0,1 2 0 0 0,0 0 0 0 0,43-10-1 0 0,-53 17 125 0 0,0 2 0 0 0,0 0 0 0 0,0 1 0 0 0,0 1 0 0 0,1 1 0 0 0,-1 1 0 0 0,0 0 0 0 0,0 2 0 0 0,1 0 0 0 0,-2 1 0 0 0,31 10 0 0 0,-34-8 78 0 0,0 0 0 0 0,-1 1 0 0 0,0 0 0 0 0,0 1 0 0 0,22 17 0 0 0,-30-20-148 0 0,0 1 1 0 0,0-1-1 0 0,-1 1 1 0 0,0 0 0 0 0,0 1-1 0 0,0-1 1 0 0,-1 1-1 0 0,0 0 1 0 0,0 0 0 0 0,-1 0-1 0 0,0 1 1 0 0,0-1 0 0 0,2 12-1 0 0,-3-10-38 0 0,-1 1 0 0 0,1-1-1 0 0,-2 1 1 0 0,0-1 0 0 0,0 1-1 0 0,0-1 1 0 0,-1 1 0 0 0,-1-1-1 0 0,0 1 1 0 0,0-1 0 0 0,-1 0 0 0 0,0 0-1 0 0,-5 11 1 0 0,1-7 3 0 0,0 0 0 0 0,-1 0 0 0 0,-1-1 0 0 0,0 0 0 0 0,-1 0 0 0 0,0-1 0 0 0,-20 17 0 0 0,-3 0-21 0 0,-2-3-1 0 0,-1-1 0 0 0,-52 27 1 0 0,-124 43-215 0 0,147-71 33 0 0,0-3-1 0 0,-87 15 1 0 0,107-31-937 0 0,27-4-4463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5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 7367 0 0,'0'0'667'0'0,"-2"0"-547"0"0,-117 55 8259 0 0,63-28-6858 0 0,-90 48 658 0 0,118-58-1865 0 0,1 1 0 0 0,1 1 0 0 0,-25 24 0 0 0,6 1 53 0 0,-41 49 0 0 0,71-74-332 0 0,1-1 1 0 0,1 2-1 0 0,1 0 1 0 0,0 1-1 0 0,2 0 1 0 0,-9 23-1 0 0,16-35-32 0 0,1 1-1 0 0,0-1 1 0 0,0 1-1 0 0,0-1 1 0 0,1 1-1 0 0,1 0 1 0 0,0 0-1 0 0,0-1 1 0 0,1 1-1 0 0,0 0 1 0 0,3 11-1 0 0,-1-8 57 0 0,1-1 0 0 0,1 0 0 0 0,0 0-1 0 0,1 0 1 0 0,0-1 0 0 0,1 0 0 0 0,13 18-1 0 0,-3-9-12 0 0,1-1 0 0 0,1-1-1 0 0,0-1 1 0 0,1 0 0 0 0,1-2-1 0 0,1 0 1 0 0,43 22-1 0 0,-56-33-645 0 0,0 0 0 0 0,17 5 1 0 0,-7-5-515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5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10135 0 0,'0'3'5670'0'0,"1"2"-5070"0"0,-1 1 1 0 0,0 0 0 0 0,0 0-1 0 0,-1 0 1 0 0,0 0 0 0 0,0 0 0 0 0,0-1-1 0 0,0 1 1 0 0,-4 6 0 0 0,-24 54-1052 0 0,17-40 990 0 0,-114 279 807 0 0,41-94-649 0 0,37-110-1605 0 0,16-34 100 0 0,31-66 243 0 0,-2 7 684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5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26 265 8751 0 0,'-25'-15'7426'0'0,"66"13"-4171"0"0,19-8-2604 0 0,-5 1-160 0 0,474-65 2441 0 0,-119 1-1940 0 0,-101 16-507 0 0,-156 36-289 0 0,-126 18-397 0 0,0 2-1 0 0,0 2 1 0 0,44 5 0 0 0,-57-3-642 0 0,-12-2-42 0 0,-7 9-1989 0 0,3-8 2541 0 0,-8 9-851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1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5063 0 0,'0'0'390'0'0,"-1"2"-1"0"0,-3 3 375 0 0,-1 0-1 0 0,2 0 0 0 0,-1 1 1 0 0,1 0-1 0 0,0 0 1 0 0,0 0-1 0 0,0 0 1 0 0,1 0-1 0 0,-3 10 1 0 0,0 7 226 0 0,-4 33 0 0 0,8-27-266 0 0,1 0 1 0 0,1 0-1 0 0,9 52 1 0 0,-2-23-286 0 0,1 18-91 0 0,-4 0 1 0 0,-5 83-1 0 0,-21 8 532 0 0,17-145-768 0 0,4-19-99 0 0,-7 53 266 0 0,7-49-249 0 0,0-1-1 0 0,0 1 1 0 0,1-1-1 0 0,-1 0 1 0 0,2 0-1 0 0,2 12 1 0 0,0-9 23 0 0,3-2 1 0 0,-5-5-55 0 0,12 2-110 0 0,-12-4 37 0 0,0 0 1 0 0,-1 0 0 0 0,1 0-1 0 0,-1 0 1 0 0,1-1 0 0 0,-1 1-1 0 0,1 0 1 0 0,-1-1 0 0 0,1 1-1 0 0,-1-1 1 0 0,1 1 0 0 0,-1-1-1 0 0,0 0 1 0 0,1 1 0 0 0,-1-1-1 0 0,0 0 1 0 0,1 0 0 0 0,-1 0-1 0 0,0 0 1 0 0,2-2 0 0 0,1-2-1055 0 0,0 0 1 0 0,0-1 0 0 0,4-6-1 0 0,-2 3-4596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5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37 9215 0 0,'9'-9'294'0'0,"-5"5"-146"0"0,1 1 0 0 0,-1-1 1 0 0,0 1-1 0 0,1-1 1 0 0,0 1-1 0 0,9-4 11434 0 0,-15 10-11015 0 0,-3 6-411 0 0,1 0-1 0 0,-1 0 0 0 0,-1 0 0 0 0,0-1 1 0 0,0 1-1 0 0,-1-1 0 0 0,0 0 0 0 0,-7 7 0 0 0,-61 56 185 0 0,68-65-303 0 0,-152 122 128 0 0,75-74-165 0 0,22-16 0 0 0,50-30 0 0 0,-58 39 0 0 0,-79 71 0 0 0,124-95 0 0 0,16-13 0 0 0,8-9 7 0 0,0 1 0 0 0,0-1-1 0 0,0 0 1 0 0,1 1 0 0 0,-1-1 0 0 0,0 0-1 0 0,1 1 1 0 0,-1-1 0 0 0,1 0 0 0 0,0 1-1 0 0,-1-1 1 0 0,1 0 0 0 0,0 0 0 0 0,0 0-1 0 0,0 0 1 0 0,0 0 0 0 0,0 0 0 0 0,0 0-1 0 0,0 0 1 0 0,0 0 0 0 0,0 0 0 0 0,2 0-1 0 0,1 2 34 0 0,1 0 0 0 0,0 0 0 0 0,0 0 0 0 0,8 2 0 0 0,3 0 90 0 0,1-1 0 0 0,-1-1 1 0 0,28 3-1 0 0,50-4 278 0 0,-83-2-372 0 0,198-9 552 0 0,-177 9-1895 0 0,46-6 1 0 0,-76 6 251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5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0,'0'0'14134'0'0,"3"0"-13197"0"0,235 15 3385 0 0,-235-15-4283 0 0,35 0 210 0 0,67 2-101 0 0,129 19 0 0 0,-231-20-1048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5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2503 0 0,'0'0'104'0'0,"-11"6"32"0"0,-2 1-136 0 0,-2-1 0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5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509 146 3223 0 0,'14'-19'167'0'0,"-5"7"-118"0"0,0 0-1 0 0,13-13 0 0 0,-3 8 697 0 0,-6 3 2935 0 0,1 2 0 0 0,29-21-1 0 0,-41 32-2729 0 0,3 2 315 0 0,-4-1-1236 0 0,-1 0 0 0 0,0-1 0 0 0,0 1 0 0 0,1 0 0 0 0,-1 0 0 0 0,0 0 0 0 0,1 0 0 0 0,-1 0 0 0 0,0 0 0 0 0,0 0 0 0 0,1 0 0 0 0,-1 0 0 0 0,0 0 0 0 0,0 0 0 0 0,1 1 0 0 0,-1-1 0 0 0,0 0 0 0 0,0 0 0 0 0,1 0 0 0 0,-1 0 0 0 0,0 0 0 0 0,0 0 0 0 0,1 1 1 0 0,-1-1-1 0 0,0 0 0 0 0,0 0 0 0 0,0 0 0 0 0,0 0 0 0 0,1 1 0 0 0,-1-1 0 0 0,0 0 0 0 0,0 0 0 0 0,0 1 0 0 0,1-1 0 0 0,0 4 111 0 0,0 1 1 0 0,-1-1-1 0 0,1 0 1 0 0,-1 0-1 0 0,0 1 1 0 0,0-1-1 0 0,0 0 1 0 0,-1 1-1 0 0,1-1 1 0 0,-1 0-1 0 0,-2 6 1 0 0,-2 7 71 0 0,-12 24 1 0 0,11-27-67 0 0,-67 155 647 0 0,-207 523-114 0 0,276-681-693 0 0,-72 190 96 0 0,61-169-156 0 0,-1-1 0 0 0,-1-1 0 0 0,-1-1 0 0 0,-26 32-1 0 0,37-52-174 0 0,0-1-1 0 0,-1 1 1 0 0,0-2-1 0 0,-1 1 1 0 0,0-1-1 0 0,-14 9 1 0 0,23-16 162 0 0,-1 0-1 0 0,1 1 1 0 0,-1-1-1 0 0,1 0 1 0 0,-1 0 0 0 0,1 0-1 0 0,-1 1 1 0 0,1-1 0 0 0,-1 0-1 0 0,1 0 1 0 0,-1 0 0 0 0,1 0-1 0 0,-1 0 1 0 0,1 0 0 0 0,-1 0-1 0 0,1 0 1 0 0,-1 0-1 0 0,1 0 1 0 0,-1-1 0 0 0,1 1-1 0 0,-1 0 1 0 0,1 0 0 0 0,-1 0-1 0 0,1-1 1 0 0,-1 1 0 0 0,0-1-1 0 0,0 0-183 0 0,0 1 0 0 0,1-1-1 0 0,-1 0 1 0 0,0 0 0 0 0,1 0-1 0 0,-1 0 1 0 0,1 0 0 0 0,-1-1-1 0 0,1 1 1 0 0,-1 0 0 0 0,1-2-1 0 0,-3-11-5208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5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117 162 10135 0 0,'-20'-2'674'0'0,"-1"2"0"0"0,1 0 0 0 0,-36 6 6266 0 0,87 5-5602 0 0,-15-9-1056 0 0,-1 0-1 0 0,1 0 0 0 0,0-2 1 0 0,24-1-1 0 0,64-12 477 0 0,-94 11-704 0 0,615-111 1955 0 0,-592 106-1970 0 0,162-29 499 0 0,-151 30-824 0 0,0 2 0 0 0,65 3 0 0 0,-105 1-109 0 0,1 1 1 0 0,-1-1 0 0 0,0 1-1 0 0,0 0 1 0 0,0 0 0 0 0,0 0-1 0 0,0 0 1 0 0,7 5 0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5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97 6447 0 0,'0'0'499'0'0,"-2"1"-328"0"0,-44 19 2006 0 0,44-19-982 0 0,1 0-25 0 0,0-1-1029 0 0,1 0 0 0 0,0 0 0 0 0,0 0 0 0 0,0 0 0 0 0,-3 2 1973 0 0,3-2-1973 0 0,0 0 0 0 0,0 0 0 0 0,0 0 0 0 0,0 1 0 0 0,0-1 0 0 0,0 0 0 0 0,-1 0 0 0 0,1 0 0 0 0,0 0 0 0 0,0 1 0 0 0,0-1 0 0 0,0 0 0 0 0,0 0 0 0 0,0 0 0 0 0,0 1 0 0 0,0-1-1 0 0,0 0 1 0 0,0 0 0 0 0,0 0 0 0 0,0 1 0 0 0,0-1 0 0 0,1 0 0 0 0,-1 0 0 0 0,0 0 0 0 0,0 1 0 0 0,0-1 0 0 0,0 0 0 0 0,0 0 0 0 0,14 6 2117 0 0,25-1-1580 0 0,-36-5-181 0 0,21 1 82 0 0,1-2 0 0 0,45-6-1 0 0,-21 1-217 0 0,344-33 758 0 0,-183 8-1469 0 0,-122 6-2925 0 0,-83 24 2739 0 0,0-1 0 0 0,-1 0-1 0 0,1 0 1 0 0,-1 0 0 0 0,0 0 0 0 0,1-1 0 0 0,4-4 0 0 0,0-2-1054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5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14191 0 0,'0'0'2103'0'0,"0"2"-1484"0"0,-1 17-148 0 0,-1-1 0 0 0,0 1 0 0 0,-1-1 0 0 0,-1 0 0 0 0,-1 0 0 0 0,-12 31 0 0 0,-57 99 1004 0 0,51-109-1083 0 0,3 1 0 0 0,-27 74-1 0 0,37-80-193 0 0,-11 63-1 0 0,19-82-278 0 0,1 0 0 0 0,0 0-1 0 0,2 0 1 0 0,-1 0 0 0 0,2 0-1 0 0,5 27 1 0 0,7 1-2587 0 0,-6-27-4623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5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9 12895 0 0,'15'-9'6942'0'0,"-28"16"-6277"0"0,-71 30-362 0 0,17-7-154 0 0,-230 117 56 0 0,239-109-205 0 0,57-38 0 0 0,1 1 0 0 0,-1-1 0 0 0,0 1 0 0 0,1-1 0 0 0,-1 1 0 0 0,1-1 0 0 0,-1 1 0 0 0,1 0 0 0 0,-1-1 0 0 0,1 1 0 0 0,-1 0 0 0 0,1-1 0 0 0,-1 1 0 0 0,1 1 0 0 0,0 0 2 0 0,0-1-1 0 0,0 1 1 0 0,0-1 0 0 0,0 1-1 0 0,1 0 1 0 0,-1-1 0 0 0,1 1-1 0 0,-1-1 1 0 0,1 1 0 0 0,0-1-1 0 0,-1 1 1 0 0,1-1-1 0 0,0 0 1 0 0,0 1 0 0 0,0-1-1 0 0,0 0 1 0 0,0 0 0 0 0,0 0-1 0 0,0 0 1 0 0,3 2 0 0 0,1 2 24 0 0,1-1 0 0 0,0 0 0 0 0,10 5 0 0 0,8 2-18 0 0,27 7 1 0 0,-25-9-11 0 0,26 13 0 0 0,-21-6 304 0 0,-1 1-1 0 0,30 23 1 0 0,-47-30-160 0 0,-1 0 1 0 0,0 0-1 0 0,-1 1 0 0 0,0 1 1 0 0,-1 0-1 0 0,16 23 0 0 0,-25-34-124 0 0,0 1-1 0 0,-1-1 0 0 0,1 0 0 0 0,-1 1 0 0 0,0-1 1 0 0,1 0-1 0 0,-1 1 0 0 0,0-1 0 0 0,0 0 0 0 0,0 1 0 0 0,0-1 1 0 0,0 1-1 0 0,0-1 0 0 0,0 0 0 0 0,0 1 0 0 0,-1-1 0 0 0,1 0 1 0 0,0 1-1 0 0,-1-1 0 0 0,1 0 0 0 0,-1 1 0 0 0,0-1 1 0 0,1 0-1 0 0,-1 0 0 0 0,-1 2 0 0 0,0 0 0 0 0,-1 0 0 0 0,1-1 1 0 0,-1 1-1 0 0,1 0 0 0 0,-1-1 0 0 0,0 0 0 0 0,-5 4 0 0 0,-5 0 14 0 0,1 0-1 0 0,-1-1 0 0 0,-1 0 0 0 0,-22 4 0 0 0,-58 6 45 0 0,52-9-58 0 0,-34 3-235 0 0,-104-1 0 0 0,178-8 182 0 0,-4 1-327 0 0,-1-1 0 0 0,1 0 1 0 0,0-1-1 0 0,-1 0 1 0 0,1 0-1 0 0,0 0 0 0 0,-10-4 1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0:5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43 7367 0 0,'0'0'334'0'0,"4"-8"119"0"0,-2 1 846 0 0,-9-4 3810 0 0,7 9-4911 0 0,-1 1 1 0 0,0 0 0 0 0,0 0 0 0 0,0 0-1 0 0,0 0 1 0 0,0 0 0 0 0,0 0 0 0 0,-1 0-1 0 0,1 0 1 0 0,0 0 0 0 0,0 0 0 0 0,-1 1-1 0 0,1-1 1 0 0,0 0 0 0 0,-1 1 0 0 0,1-1-1 0 0,-1 1 1 0 0,1 0 0 0 0,-1-1-1 0 0,-1 1 1 0 0,2 0-120 0 0,0 0 0 0 0,0 0 0 0 0,1 0 0 0 0,-1 0 0 0 0,0 0 0 0 0,0 1 0 0 0,0-1 0 0 0,1 0 0 0 0,-1 0 0 0 0,0 1 0 0 0,1-1 0 0 0,-1 0-1 0 0,0 1 1 0 0,1-1 0 0 0,-1 0 0 0 0,0 1 0 0 0,1-1 0 0 0,-1 1 0 0 0,1 0 0 0 0,-1-1 0 0 0,1 1 0 0 0,-1-1 0 0 0,0 2 0 0 0,0 0-27 0 0,0 0-1 0 0,1-1 1 0 0,-1 1 0 0 0,1 0 0 0 0,-1 0-1 0 0,1 0 1 0 0,0 0 0 0 0,0-1 0 0 0,0 5 0 0 0,0 0-26 0 0,1 0-1 0 0,0 0 1 0 0,0 0 0 0 0,1 1 0 0 0,1 5 0 0 0,5 5 49 0 0,0-1-1 0 0,0 0 0 0 0,2 0 1 0 0,12 17-1 0 0,53 57 15 0 0,-46-56-50 0 0,86 87 92 0 0,-7-8 219 0 0,-87-89-194 0 0,-2 1-1 0 0,32 52 0 0 0,-43-62-104 0 0,-1 0 0 0 0,-1 0 0 0 0,0 1 1 0 0,0 0-1 0 0,-2 0 0 0 0,0 0 0 0 0,-1 1 1 0 0,0-1-1 0 0,-2 1 0 0 0,0 26 0 0 0,-2-29 21 0 0,0-1 1 0 0,-1 1-1 0 0,-1-1 0 0 0,0 0 0 0 0,-1 0 0 0 0,0 0 0 0 0,-1-1 0 0 0,0 0 0 0 0,-1 1 1 0 0,-1-2-1 0 0,0 1 0 0 0,0-1 0 0 0,-15 17 0 0 0,4-10 86 0 0,1-1-1 0 0,-2-1 1 0 0,0 0-1 0 0,-41 24 1 0 0,-92 39 176 0 0,149-77-332 0 0,-38 17 5 0 0,-35 18 46 0 0,65-31-53 0 0,2 1 1 0 0,-1-1 0 0 0,0 2 0 0 0,1-1-1 0 0,-9 11 1 0 0,17-17-1 0 0,-1 1-1 0 0,0 1 0 0 0,1-1 0 0 0,-1 0 0 0 0,0 1 0 0 0,1 0 1 0 0,-1-1-1 0 0,-1 5 0 0 0,0-1-7 0 0,2-4-66 0 0,3-1-32 0 0,0 2 32 0 0,1 0 0 0 0,-1 0 0 0 0,1 0-1 0 0,0-1 1 0 0,0 1 0 0 0,0-1-1 0 0,0 0 1 0 0,1 0 0 0 0,-1 0 0 0 0,0 0-1 0 0,1-1 1 0 0,0 1 0 0 0,6 1-1 0 0,11-1-2536 0 0,2-4-3309 0 0,-6-2-874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0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75 5063 0 0,'0'0'3490'0'0,"1"0"-3366"0"0,-1-1 0 0 0,0 1 0 0 0,0 0 0 0 0,0-1 0 0 0,0 1 0 0 0,0-1 0 0 0,0 1 0 0 0,0-1 0 0 0,0 1 0 0 0,0-1 0 0 0,0 1 0 0 0,-1-1 0 0 0,1 1 0 0 0,0 0 0 0 0,0-1 0 0 0,0 1 0 0 0,0-1 0 0 0,-1 0 0 0 0,-9 0-1331 0 0,-7-1 3973 0 0,12 1 362 0 0,17 2-1977 0 0,286-3 1041 0 0,-275 2-2038 0 0,81-5 274 0 0,90-2 322 0 0,30 3-384 0 0,-164 2-310 0 0,169-11-46 0 0,134-4 541 0 0,-202 15-354 0 0,23-3-201 0 0,-145 2 4 0 0,1 1 0 0 0,0 1 0 0 0,0 3 0 0 0,56 9 0 0 0,-66-7 22 0 0,0 0-1 0 0,43-1 0 0 0,22-4-23 0 0,86 1 143 0 0,-95-2-127 0 0,-20 0-15 0 0,-47 2 1 0 0,5 0 0 0 0,0 0 0 0 0,34 6 0 0 0,-31-1 15 0 0,1-2 0 0 0,50-1 0 0 0,56-11 244 0 0,-10 0-128 0 0,-88 7-87 0 0,63 1-35 0 0,-13 4-9 0 0,16 1 0 0 0,24-1 247 0 0,-79-3-67 0 0,224-11 677 0 0,-152 7-795 0 0,170 14 0 0 0,-46 18-62 0 0,-200-22 0 0 0,0-2 0 0 0,56-2 0 0 0,-24-1 0 0 0,40-3 39 0 0,-30 0-14 0 0,478-9 51 0 0,-32 13 443 0 0,-521-1-518 0 0,515 7 1036 0 0,-280-12-461 0 0,122 45-547 0 0,-129-9-27 0 0,68-17-2 0 0,482-15-24 0 0,-655 8 24 0 0,-81-3 0 0 0,-15-5 0 0 0,-33 1 0 0 0,14-3 0 0 0,-13 1-7 0 0,-1 0 1 0 0,1-1-1 0 0,-1 0 0 0 0,1 0 1 0 0,-1 0-1 0 0,0 0 0 0 0,0-1 1 0 0,0 0-1 0 0,0 0 0 0 0,0 0 1 0 0,-1 0-1 0 0,1 0 0 0 0,-1-1 1 0 0,0 1-1 0 0,0-1 0 0 0,4-6 1 0 0,-6 8-117 0 0,0 0-274 0 0,4-2 707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2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154 169 4143 0 0,'0'0'5864'0'0,"-4"-7"-2449"0"0,4 6-3348 0 0,-1 1 1 0 0,1 0 0 0 0,-1 0-1 0 0,1 0 1 0 0,-1 0-1 0 0,0-1 1 0 0,1 1-1 0 0,-1 0 1 0 0,1 0-1 0 0,-1 0 1 0 0,0 0-1 0 0,1 0 1 0 0,-1 0-1 0 0,1 1 1 0 0,-1-1 0 0 0,1 0-1 0 0,-1 0 1 0 0,0 0-1 0 0,0 1 1 0 0,1-1 8 0 0,0 1 0 0 0,0-1 1 0 0,0 0-1 0 0,0 1 0 0 0,1-1 0 0 0,-1 1 1 0 0,0-1-1 0 0,0 0 0 0 0,0 1 1 0 0,1-1-1 0 0,-1 0 0 0 0,0 1 0 0 0,0-1 1 0 0,1 0-1 0 0,-1 1 0 0 0,0-1 1 0 0,1 0-1 0 0,-1 0 0 0 0,0 0 1 0 0,1 1-1 0 0,2 1 88 0 0,0 0 1 0 0,0 0 0 0 0,1 0-1 0 0,-1-1 1 0 0,0 1 0 0 0,7 1-1 0 0,-2-2-16 0 0,1 0 0 0 0,0-1-1 0 0,-1 0 1 0 0,1 0 0 0 0,0-1 0 0 0,-1 0-1 0 0,10-3 1 0 0,60-20 408 0 0,-48 13-558 0 0,1 0-14 0 0,-27 9-58 0 0,1 0 0 0 0,-1 0 0 0 0,1-1 0 0 0,-1 0 0 0 0,0 0 0 0 0,0 0-1 0 0,0 0 1 0 0,0-1 0 0 0,-1 0 0 0 0,1 1 0 0 0,-1-1 0 0 0,0 0 0 0 0,0-1 0 0 0,2-5 0 0 0,-3 8 47 0 0,0-1-74 0 0,-1 1 0 0 0,1-1 1 0 0,-1 0-1 0 0,1 0 0 0 0,-1 0 1 0 0,0 0-1 0 0,0 0 0 0 0,0-6 1 0 0,-1 8 62 0 0,1-1 1 0 0,-1 1-1 0 0,0-1 1 0 0,0 1-1 0 0,-1-1 1 0 0,1 0-1 0 0,0 1 1 0 0,0-1-1 0 0,-1 1 1 0 0,1-1-1 0 0,-1 1 1 0 0,1-1-1 0 0,-1 1 1 0 0,0 0-1 0 0,1-1 1 0 0,-1 1-1 0 0,0 0 1 0 0,0-1-1 0 0,-1 0 1 0 0,-1 0-112 0 0,0 0 1 0 0,-1 1-1 0 0,1-1 1 0 0,0 1 0 0 0,0 0-1 0 0,-1-1 1 0 0,1 2 0 0 0,-1-1-1 0 0,1 0 1 0 0,-1 1-1 0 0,1-1 1 0 0,-1 1 0 0 0,-5 1-1 0 0,0-1 68 0 0,0 1 1 0 0,0 0-1 0 0,0 1 0 0 0,0 0 0 0 0,1 1 0 0 0,-1 0 0 0 0,1 0 0 0 0,-9 4 0 0 0,-3 4 287 0 0,0 1-1 0 0,0 1 1 0 0,1 1 0 0 0,-28 26-1 0 0,15-9 321 0 0,-40 53 0 0 0,-9 30-315 0 0,80-113 574 0 0,11 6-237 0 0,-6-6-468 0 0,0 0 0 0 0,0 0 0 0 0,0 0 0 0 0,1 0 0 0 0,-1-1 0 0 0,1 1 1 0 0,-1-1-1 0 0,0 0 0 0 0,5-1 0 0 0,41-8 292 0 0,-29 4-225 0 0,147-34-89 0 0,-130 32-2458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01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64 2303 0 0,'1'-2'167'0'0,"34"-22"690"0"0,-26 17 1957 0 0,0 0-1 0 0,1 1 1 0 0,21-11 2785 0 0,-30 19-5073 0 0,0 2-401 0 0,1 0 1 0 0,-1 0 0 0 0,0 0-1 0 0,0 1 1 0 0,-1-1-1 0 0,1 0 1 0 0,-1 0 0 0 0,0 1-1 0 0,0-1 1 0 0,-1 0 0 0 0,1 1-1 0 0,-3 7 1 0 0,-2 8 248 0 0,-11 28-1 0 0,9-27-125 0 0,-63 169 647 0 0,-132 253 0 0 0,185-406-893 0 0,8-18-107 0 0,-21 33 0 0 0,13-21-3057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0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8751 0 0,'2'1'4499'0'0,"6"3"-3930"0"0,0 0 0 0 0,0-1 0 0 0,0 0 0 0 0,1-1 0 0 0,-1 0 0 0 0,1 0 0 0 0,0 0 0 0 0,0-2 0 0 0,-1 1 0 0 0,1-1 0 0 0,13-1 0 0 0,13-2 55 0 0,52-13 1 0 0,-78 14-377 0 0,128-34 419 0 0,-3 0-37 0 0,-66 24-3112 0 0,1 8-3338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0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35 6447 0 0,'0'0'499'0'0,"2"-2"-328"0"0,-1 1-1 0 0,0 0 0 0 0,1 0-1 0 0,-1-1 1 0 0,0 1 0 0 0,0 0 0 0 0,0-1 0 0 0,0 1 0 0 0,0-1 0 0 0,0 1 0 0 0,0-1 0 0 0,-1 1 0 0 0,6-12 6707 0 0,-5 12-5909 0 0,-1 1-882 0 0,1 0 1 0 0,-1 0 0 0 0,0 0 0 0 0,0-1 0 0 0,0 1 0 0 0,1 0 0 0 0,-1 0 0 0 0,0 0 0 0 0,0 0-1 0 0,1-1 1 0 0,-1 1 0 0 0,0 0 0 0 0,0 0 0 0 0,1 0 0 0 0,-1 0 0 0 0,0 0 0 0 0,1 0 0 0 0,-1 0 0 0 0,0 0-1 0 0,0 0 1 0 0,1 0 0 0 0,-1 0 0 0 0,0 0 0 0 0,1 0 0 0 0,-1 0 0 0 0,0 0 0 0 0,0 0 0 0 0,1 1-1 0 0,4 9 1009 0 0,-3-4-926 0 0,-1 1 0 0 0,0-1 0 0 0,-1 1 0 0 0,0 0 0 0 0,0 0 0 0 0,-1 7 1 0 0,-7 42 442 0 0,5-38-397 0 0,-5 17-116 0 0,-2-1 1 0 0,0-1-1 0 0,-3 0 1 0 0,-1 0 0 0 0,-33 56-1 0 0,-35 40-845 0 0,-12 20-681 0 0,93-148 833 0 0,-2 7 504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03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1 382 3223 0 0,'0'0'143'0'0,"1"-1"-3"0"0,13-17-346 0 0,12-10 5695 0 0,6-7 996 0 0,-18 18-5903 0 0,1 1 1 0 0,1 1-1 0 0,0 0 0 0 0,1 1 1 0 0,1 1-1 0 0,0 0 0 0 0,0 1 1 0 0,36-16-1 0 0,-22 14-536 0 0,168-64 184 0 0,19 23 310 0 0,-192 51-422 0 0,1 1 0 0 0,0 1 0 0 0,0 1 0 0 0,0 2 0 0 0,56 8 0 0 0,-80-9-58 0 0,1 1-1 0 0,-1 0 1 0 0,1 1-1 0 0,-1-1 1 0 0,0 1-1 0 0,0 0 1 0 0,1 0 0 0 0,-1 0-1 0 0,0 1 1 0 0,-1-1-1 0 0,6 5 1 0 0,-7-5-39 0 0,-1 0 1 0 0,1 0 0 0 0,-1-1-1 0 0,1 2 1 0 0,-1-1 0 0 0,0 0-1 0 0,0 0 1 0 0,0 0 0 0 0,0 0-1 0 0,0 1 1 0 0,-1-1 0 0 0,1 0-1 0 0,-1 1 1 0 0,1-1 0 0 0,-1 1-1 0 0,0-1 1 0 0,0 1 0 0 0,0-1-1 0 0,0 1 1 0 0,0-1 0 0 0,-1 0-1 0 0,1 1 1 0 0,-1 2 0 0 0,-2 5-2 0 0,-1-1 1 0 0,0 1-1 0 0,0-1 1 0 0,-1 0-1 0 0,0 0 1 0 0,0 0-1 0 0,-10 11 1 0 0,-4 3 71 0 0,-29 26 1 0 0,-25 15-28 0 0,17-17-55 0 0,20-16-156 0 0,-2-2 0 0 0,-1-2 1 0 0,-1-1-1 0 0,-1-2 0 0 0,-1-2 1 0 0,-1-2-1 0 0,0-2 0 0 0,-2-2 1 0 0,0-1-1 0 0,-60 10 0 0 0,97-23-96 0 0,-13 1-2425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0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22 5527 0 0,'0'0'423'0'0,"-2"-1"-278"0"0,-3-2 521 0 0,1 1-1 0 0,-1-1 1 0 0,1 1-1 0 0,-1 0 1 0 0,0 0 0 0 0,0 1-1 0 0,0-1 1 0 0,0 1-1 0 0,0 0 1 0 0,0 0-1 0 0,0 1 1 0 0,0 0-1 0 0,0 0 1 0 0,-1 0-1 0 0,1 0 1 0 0,0 1-1 0 0,0 0 1 0 0,-8 2-1 0 0,-1 1 1160 0 0,-27 10-1 0 0,-8 9-2183 0 0,25-10 405 0 0,1 1 0 0 0,1 2 0 0 0,0 0 0 0 0,1 1 0 0 0,-29 31-1 0 0,19-13 16 0 0,1 1 0 0 0,-35 58-1 0 0,51-70-60 0 0,1 1 0 0 0,1 0 0 0 0,1 1 0 0 0,2 1 0 0 0,1-1 0 0 0,1 1 0 0 0,-7 53 0 0 0,12-68 38 0 0,2 1 0 0 0,0-1 0 0 0,1 1 0 0 0,0 0 0 0 0,0-1 1 0 0,1 0-1 0 0,1 1 0 0 0,0-1 0 0 0,1 0 0 0 0,9 19 0 0 0,-5-15 10 0 0,0-1 0 0 0,1-1 1 0 0,0 1-1 0 0,1-1 0 0 0,1-1 1 0 0,0 0-1 0 0,17 14 0 0 0,-26-24-246 0 0,1-1 0 0 0,0 0 0 0 0,0 0 0 0 0,0 0 0 0 0,0-1-1 0 0,1 1 1 0 0,-1-1 0 0 0,0 0 0 0 0,1 1 0 0 0,-1-2 0 0 0,1 1-1 0 0,-1 0 1 0 0,1-1 0 0 0,-1 1 0 0 0,1-1 0 0 0,0 0 0 0 0,-1 0-1 0 0,5-1 1 0 0,7-1-1378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0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11519 0 0,'0'0'7043'0'0,"-2"2"-5203"0"0,-24 35-821 0 0,-41 80-1 0 0,-64 201 511 0 0,21 10-986 0 0,21-58-1079 0 0,67-216-532 0 0,4-21-3513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0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17215 0 0,'0'0'1895'0'0,"2"0"-1594"0"0,16 2 254 0 0,0-1-1 0 0,27-3 0 0 0,-17 1-19 0 0,254-24 2703 0 0,-2-18-1862 0 0,55-8-1715 0 0,-332 51 111 0 0,21-2-2569 0 0,-29 13-1273 0 0,-2 0-2944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0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20 10623 0 0,'0'0'488'0'0,"2"-1"-12"0"0,20-10-288 0 0,-6 4 3251 0 0,-13 7-1046 0 0,-10 4-1243 0 0,-27 16-950 0 0,1 2 1 0 0,-57 48 0 0 0,19-9-201 0 0,-3-3 0 0 0,-84 50 0 0 0,140-98 0 0 0,6-4 0 0 0,1 1 0 0 0,-18 13 0 0 0,28-19-1 0 0,1-1 0 0 0,-1 1 0 0 0,0 0 0 0 0,0-1 0 0 0,0 1 0 0 0,1 0 0 0 0,-1-1 0 0 0,0 1 0 0 0,1 0 0 0 0,-1 0 0 0 0,1 0 0 0 0,-1 0 0 0 0,1 0 0 0 0,-1 0 0 0 0,1-1 0 0 0,0 1 0 0 0,-1 2 0 0 0,-1-2 370 0 0,13 7 8 0 0,-6-5-296 0 0,-1-1-1 0 0,1 0 1 0 0,0 0-1 0 0,0-1 1 0 0,-1 1 0 0 0,1-1-1 0 0,0 0 1 0 0,0 0-1 0 0,10 0 1 0 0,5-1 207 0 0,24-3 0 0 0,-6 0 2 0 0,127-10 634 0 0,33-1-685 0 0,-169 16-1903 0 0,-26-1 643 0 0,-4 0 830 0 0,0-1 1 0 0,1 1 0 0 0,-1 0-1 0 0,1 0 1 0 0,-1 0 0 0 0,0-1 0 0 0,0 1-1 0 0,1 0 1 0 0,-1-1 0 0 0,0 1-1 0 0,-1 0 1 0 0,0 0-232 0 0,-15 10-1326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0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6911 0 0,'0'0'11791'0'0,"2"0"-11048"0"0,58-17 1120 0 0,103-14 0 0 0,-114 23-1404 0 0,80-7 457 0 0,-104 13-908 0 0,0 2 1 0 0,0 1 0 0 0,28 4-1 0 0,-42-1-269 0 0,-9 10-11675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0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50 5983 0 0,'1'-2'274'0'0,"2"-4"-142"0"0,1 1 1 0 0,1-1 0 0 0,-1 1-1 0 0,1 0 1 0 0,9-9 8253 0 0,-27 11-4062 0 0,0 0-4113 0 0,0 2 23 0 0,0 2 0 0 0,0 0 0 0 0,0 0 0 0 0,-14 4 0 0 0,-52 16 294 0 0,58-15-374 0 0,-34 12-72 0 0,1 2 1 0 0,1 2-1 0 0,-54 31 1 0 0,71-34-93 0 0,20-11-42 0 0,0 0 1 0 0,1 1-1 0 0,0 1 0 0 0,0 0 1 0 0,-15 15-1 0 0,28-23-11 0 0,0 0-1 0 0,0 0 1 0 0,0 1-1 0 0,0-1 1 0 0,0 0 0 0 0,1 1-1 0 0,-1 0 1 0 0,1-1-1 0 0,-2 5 1 0 0,2-5 39 0 0,1-1 1 0 0,0 1-1 0 0,0-1 1 0 0,0 1-1 0 0,0-1 0 0 0,0 1 1 0 0,0 0-1 0 0,0-1 1 0 0,1 1-1 0 0,-1-1 1 0 0,1 1-1 0 0,-1-1 0 0 0,1 1 1 0 0,-1-1-1 0 0,1 0 1 0 0,0 1-1 0 0,0-1 1 0 0,-1 0-1 0 0,1 1 0 0 0,2 1 1 0 0,1 1 1 0 0,1 0 1 0 0,0 0 0 0 0,0 0-1 0 0,1 0 1 0 0,-1-1-1 0 0,1 0 1 0 0,-1 0-1 0 0,1 0 1 0 0,11 3-1 0 0,7 4 22 0 0,16 10 67 0 0,62 44 0 0 0,-74-45-14 0 0,37 24 280 0 0,27 13 822 0 0,-88-53-1037 0 0,1 0 0 0 0,-1 0 0 0 0,-1 1 1 0 0,1-1-1 0 0,4 6 0 0 0,-7-8 394 0 0,0 1-384 0 0,3 7-8 0 0,-4-8-114 0 0,0 0 0 0 0,0 0-1 0 0,0 0 1 0 0,0 0 0 0 0,0 0-1 0 0,0 0 1 0 0,-1 0 0 0 0,1 0-1 0 0,0 0 1 0 0,-1 0 0 0 0,1-1-1 0 0,-1 1 1 0 0,1 0 0 0 0,-1 0-1 0 0,1 0 1 0 0,-1 0 0 0 0,1-1-1 0 0,-1 1 1 0 0,0 0 0 0 0,0-1-1 0 0,1 1 1 0 0,-1 0 0 0 0,-1 0 0 0 0,1 0 9 0 0,-3 2-5 0 0,-1 0-1 0 0,1 0 0 0 0,-1 0 1 0 0,0-1-1 0 0,0 1 1 0 0,0-1-1 0 0,0 0 0 0 0,0-1 1 0 0,-7 2-1 0 0,-9 1 45 0 0,-22 2-1 0 0,9-2-30 0 0,-120 14 7 0 0,-13 2 4 0 0,70-5-157 0 0,95-15-91 0 0,11-8-1494 0 0,1 2 105 0 0,0 0-1 0 0,0 1 1 0 0,16-7 0 0 0,-22 10 380 0 0,24-8-4936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23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169 397 7367 0 0,'42'14'879'0'0,"-5"0"2865"0"0,-35-14-3053 0 0,4 4 2734 0 0,-12 0-2412 0 0,1-3-946 0 0,0-1 0 0 0,1 1-1 0 0,-1 0 1 0 0,0-1 0 0 0,0 0 0 0 0,1 0-1 0 0,-1-1 1 0 0,0 1 0 0 0,0-1 0 0 0,1 0 0 0 0,-1 0-1 0 0,1-1 1 0 0,-1 1 0 0 0,1-1 0 0 0,-1 0-1 0 0,1 0 1 0 0,-5-3 0 0 0,-7-5 3 0 0,0-1 1 0 0,-27-24 0 0 0,33 27-62 0 0,1-1 0 0 0,1 0 1 0 0,0-1-1 0 0,0 0 1 0 0,0 0-1 0 0,2 0 0 0 0,-11-20 1 0 0,15 25-7 0 0,0 0-1 0 0,0 0 1 0 0,0 0-1 0 0,1 0 1 0 0,0 0 0 0 0,0 0-1 0 0,0-1 1 0 0,1 1 0 0 0,-1 0-1 0 0,1 0 1 0 0,1-1-1 0 0,-1 1 1 0 0,1 0 0 0 0,0 0-1 0 0,0 0 1 0 0,0 0 0 0 0,0 0-1 0 0,1 0 1 0 0,0 0 0 0 0,5-8-1 0 0,-2 4-4 0 0,1 1 1 0 0,0 1-1 0 0,1-1 0 0 0,0 1 0 0 0,0 0 1 0 0,0 1-1 0 0,1 0 0 0 0,0 0 0 0 0,0 0 1 0 0,1 1-1 0 0,0 0 0 0 0,0 1 0 0 0,11-4 1 0 0,12-3-11 0 0,1 2 0 0 0,50-8 0 0 0,-30 7 8 0 0,-47 9 4 0 0,9-2-25 0 0,1 0 1 0 0,29-1 0 0 0,-41 4 19 0 0,0 0 0 0 0,0 0 0 0 0,0 1 0 0 0,0-1 0 0 0,0 1 1 0 0,0 0-1 0 0,0 0 0 0 0,0 0 0 0 0,0 1 0 0 0,0-1 0 0 0,0 1 0 0 0,-1 0 1 0 0,1 0-1 0 0,-1 1 0 0 0,1-1 0 0 0,3 4 0 0 0,-5-3 0 0 0,0 0 0 0 0,1 0 0 0 0,-1 1 0 0 0,0-1 0 0 0,-1 0 0 0 0,1 1 0 0 0,-1 0 0 0 0,0-1 0 0 0,1 1 0 0 0,-1 0 0 0 0,-1 0 0 0 0,1 5 0 0 0,0 1 6 0 0,0-1 0 0 0,-1 0 0 0 0,0 0 0 0 0,-2 11 0 0 0,-2-7-1 0 0,0-1 0 0 0,0 0 0 0 0,-1 0 0 0 0,0 0 0 0 0,-1 0 0 0 0,-10 14 0 0 0,1 1 0 0 0,-2 0 0 0 0,11-17 10 0 0,0-1 0 0 0,-1 0 0 0 0,-1 0 0 0 0,1 0-1 0 0,-1-1 1 0 0,-1-1 0 0 0,0 1 0 0 0,-16 10 0 0 0,-84 43-545 0 0,106-60 501 0 0,-17 9-549 0 0,-29 10 0 0 0,44-18 270 0 0,-1-1 0 0 0,1 1 0 0 0,-1-1 0 0 0,0 0-1 0 0,0 0 1 0 0,0-1 0 0 0,0 1 0 0 0,1-2 0 0 0,-1 1 0 0 0,-9-2 0 0 0,15 2 237 0 0,-1 0 1 0 0,1 0 0 0 0,0-1 0 0 0,-1 1 0 0 0,1 0 0 0 0,0-1 0 0 0,-1 1-1 0 0,1-1 1 0 0,0 1 0 0 0,-1 0 0 0 0,1-1 0 0 0,0 1 0 0 0,0-1-1 0 0,-1 1 1 0 0,1 0 0 0 0,0-1 0 0 0,0 1 0 0 0,0-1 0 0 0,0 1 0 0 0,0-1-1 0 0,-1-1-356 0 0,-1-10-3731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0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4607 0 0,'-2'0'354'0'0,"-1"1"-346"0"0,-1 0-1 0 0,1 0 1 0 0,0 0 0 0 0,-1 1 0 0 0,1-1 0 0 0,-5 3-1 0 0,6-2 564 0 0,-1 0 0 0 0,0 1 0 0 0,0-1 0 0 0,1 0-1 0 0,0 1 1 0 0,-1-1 0 0 0,1 1 0 0 0,0 0 0 0 0,0 0-1 0 0,-2 4 1 0 0,2-4 138 0 0,1 1-1 0 0,-1 0 0 0 0,1 0 1 0 0,0 0-1 0 0,0 0 1 0 0,0 1-1 0 0,1-1 0 0 0,-1 6 1 0 0,1-5-664 0 0,0 0 0 0 0,1 0 1 0 0,0 0-1 0 0,1 6 1 0 0,1-1 80 0 0,1-1-1 0 0,0 0 1 0 0,0 0 0 0 0,1 0 0 0 0,0-1 0 0 0,1 0 0 0 0,-1 0 0 0 0,2 0 0 0 0,-1-1 0 0 0,9 8 0 0 0,10 8 155 0 0,44 29-1 0 0,-22-21-79 0 0,87 44 0 0 0,59 11 246 0 0,97 52 1532 0 0,-270-127-1556 0 0,-2 0-1 0 0,0 2 1 0 0,0 0 0 0 0,29 29-1 0 0,-43-38-345 0 0,0 1 0 0 0,0-1 0 0 0,-1 1 0 0 0,1 1 0 0 0,-1-1 0 0 0,0 0 0 0 0,0 1 1 0 0,-1-1-1 0 0,1 1 0 0 0,-1 0 0 0 0,0 0 0 0 0,-1 0 0 0 0,0 0 0 0 0,0 0 0 0 0,0 0 0 0 0,-1 1 0 0 0,1-1 0 0 0,-2 0 0 0 0,1 0 0 0 0,-1 0 0 0 0,-2 11 0 0 0,0-6-53 0 0,-1 0-1 0 0,0 0 1 0 0,-1-1 0 0 0,0 1-1 0 0,-1-1 1 0 0,0 0-1 0 0,-1-1 1 0 0,0 1 0 0 0,0-1-1 0 0,-1-1 1 0 0,0 1 0 0 0,-1-1-1 0 0,1-1 1 0 0,-2 1-1 0 0,-16 9 1 0 0,-12 4 112 0 0,0-1 1 0 0,-79 27-1 0 0,66-27-107 0 0,-5 1-479 0 0,13-5-658 0 0,1 1 0 0 0,-43 25-1 0 0,84-41-333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1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9215 0 0,'1'-2'4122'0'0,"3"-3"-3545"0"0,0-1 1 0 0,1 1 0 0 0,0 0-1 0 0,-1 0 1 0 0,1 1 0 0 0,1-1-1 0 0,-1 1 1 0 0,9-4 0 0 0,52-28 221 0 0,-57 32-549 0 0,31-15 325 0 0,56-18 1 0 0,-79 32-554 0 0,0 0-1 0 0,1 1 1 0 0,-1 1-1 0 0,1 1 1 0 0,0 1 0 0 0,23 0-1 0 0,9 5-2837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1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6911 0 0,'1'-1'10014'0'0,"0"-1"-9624"0"0,1 0 0 0 0,-1 1 1 0 0,0-1-1 0 0,1 0 1 0 0,-1 1-1 0 0,1 0 0 0 0,-1-1 1 0 0,1 1-1 0 0,0 0 1 0 0,0 0-1 0 0,2-1 0 0 0,26-12-183 0 0,-10 6 239 0 0,19-10 72 0 0,1 2 1 0 0,0 1 0 0 0,1 3-1 0 0,43-8 1 0 0,170-13-2896 0 0,-230 31 490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1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0 5527 0 0,'0'0'12151'0'0,"-1"2"-11616"0"0,-12 18-216 0 0,1 1 0 0 0,1 0 0 0 0,1 1 0 0 0,-9 29 1 0 0,7-19-98 0 0,-118 304 728 0 0,-29 6-968 0 0,75-195-715 0 0,77-133 502 0 0,5-12-181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1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78 106 5063 0 0,'-14'-1'214'0'0,"-49"-2"13040"0"0,174-17-11245 0 0,129-19 129 0 0,-37 10-1917 0 0,-179 22-1772 0 0,-11 3-3660 0 0,-2 2-1735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1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1674 5 6911 0 0,'4'-5'11476'0'0,"-20"7"-9293"0"0,-30 6-2895 0 0,39-6 1461 0 0,-121 23-519 0 0,-128 44-1 0 0,-52 26-1225 0 0,-108 10 317 0 0,411-103 684 0 0,-15-1-36 0 0,26-11-313 0 0,10-4 127 0 0,1 0 1 0 0,35-21-1 0 0,-41 28 173 0 0,17-11 10 0 0,2 2 0 0 0,-1 0 0 0 0,63-22 0 0 0,-92 38 35 0 0,1 0 0 0 0,-1 0 0 0 0,1 0 0 0 0,-1 0-1 0 0,1-1 1 0 0,-1 1 0 0 0,0 0 0 0 0,1 0 0 0 0,-1 0 0 0 0,1 0 0 0 0,-1 0-1 0 0,1 0 1 0 0,-1 0 0 0 0,1 0 0 0 0,-1 0 0 0 0,1 0 0 0 0,-1 1 0 0 0,0-1-1 0 0,1 0 1 0 0,-1 0 0 0 0,1 0 0 0 0,-1 0 0 0 0,1 1 0 0 0,-1-1 0 0 0,1 2 8 0 0,0-1 0 0 0,-1 0 0 0 0,1 1 0 0 0,-1-1 1 0 0,1 1-1 0 0,-1-1 0 0 0,0 1 0 0 0,0-1 0 0 0,0 1 1 0 0,0-1-1 0 0,0 1 0 0 0,0-1 0 0 0,0 1 0 0 0,0-1 1 0 0,0 1-1 0 0,-1-1 0 0 0,0 3 0 0 0,-10 29 102 0 0,-9 8-94 0 0,-2-2 0 0 0,-49 68 0 0 0,37-57 21 0 0,-108 149 8 0 0,84-121-39 0 0,-114 136-43 0 0,-43 61-16 0 0,209-266 68 0 0,3-6 15 0 0,1-1 0 0 0,0 1 0 0 0,1 0-1 0 0,-1 0 1 0 0,0 0 0 0 0,1 0 0 0 0,0 0-1 0 0,0 0 1 0 0,-1 0 0 0 0,2 0 0 0 0,-2 5 0 0 0,2-6 0 0 0,1 0 1 0 0,-1 0 0 0 0,1 0 0 0 0,0-1 0 0 0,-1 1 0 0 0,1 0 0 0 0,0 0-1 0 0,0-1 1 0 0,0 1 0 0 0,0 0 0 0 0,0-1 0 0 0,0 1 0 0 0,1-1 0 0 0,-1 0 0 0 0,1 1-1 0 0,-1-1 1 0 0,1 0 0 0 0,-1 0 0 0 0,1 0 0 0 0,-1 0 0 0 0,4 1 0 0 0,1 2 50 0 0,1-1 0 0 0,-1 0 0 0 0,1-1 0 0 0,9 3 1 0 0,-3-3 23 0 0,0-1 1 0 0,0 0 0 0 0,-1-1-1 0 0,1-1 1 0 0,20-2 0 0 0,-3 0-14 0 0,96-11 657 0 0,182-42 0 0 0,-162 31-948 0 0,-143 25 41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1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4607 0 0,'-1'3'11671'0'0,"-48"127"-8251"0"0,-36 88-1416 0 0,-21-6-1672 0 0,40-86-345 0 0,64-123-382 0 0,-5 9 767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1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14567 0 0,'0'0'4067'0'0,"3"0"-3710"0"0,83-14 1418 0 0,100-30 1 0 0,-166 39-1671 0 0,32-7 29 0 0,0 2 0 0 0,1 3 0 0 0,1 2 0 0 0,-1 2 0 0 0,62 5 0 0 0,-84 2-2568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1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1375 0 0,'0'0'4184'0'0,"-7"11"-4184"0"0,3-3 64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14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354 346 9383 0 0,'0'0'12836'0'0,"2"0"-12752"0"0,12 1 67 0 0,-1 1 0 0 0,1 0 0 0 0,-1 1 0 0 0,0 0 0 0 0,0 1 0 0 0,16 6 0 0 0,-22-7-112 0 0,10 4 37 0 0,1-2-1 0 0,-1 0 0 0 0,1-1 1 0 0,0 0-1 0 0,0-1 1 0 0,23 0-1 0 0,72-8 165 0 0,-94 2-224 0 0,0 0 0 0 0,0-1 0 0 0,34-12 0 0 0,-26 6-16 0 0,-8 4 0 0 0,0-2 0 0 0,-1 0 0 0 0,19-11 0 0 0,-35 17-3 0 0,17-10 6 0 0,0-1-1 0 0,24-22 1 0 0,-38 31-38 0 0,0-1 0 0 0,-1 1 0 0 0,0-1 0 0 0,0 0-1 0 0,0-1 1 0 0,-1 1 0 0 0,0-1 0 0 0,0 1 0 0 0,0-1 0 0 0,-1 0 0 0 0,1 0 0 0 0,-2 0 0 0 0,3-10-1 0 0,-3 11-6 0 0,-1 0-1 0 0,0 0 0 0 0,0 0 0 0 0,-1-1 0 0 0,1 1 0 0 0,-1 0 1 0 0,0 0-1 0 0,0 0 0 0 0,-1 1 0 0 0,0-1 0 0 0,1 0 0 0 0,-2 0 1 0 0,-3-6-1 0 0,1 3-25 0 0,0 0 0 0 0,-1 1 1 0 0,0-1-1 0 0,-1 1 0 0 0,1 0 1 0 0,-10-6-1 0 0,11 8 30 0 0,-1 1 0 0 0,1 0-1 0 0,-1 1 1 0 0,0-1 0 0 0,0 1 0 0 0,0 0-1 0 0,0 1 1 0 0,-1-1 0 0 0,1 1 0 0 0,-1 0-1 0 0,1 1 1 0 0,-13-2 0 0 0,4 2-6 0 0,1 0 0 0 0,-1 0 1 0 0,1 2-1 0 0,-1-1 0 0 0,1 2 1 0 0,0 0-1 0 0,-1 1 0 0 0,-16 5 1 0 0,-35 15-42 0 0,1 3 1 0 0,1 2 0 0 0,2 4-1 0 0,-82 53 1 0 0,105-56 57 0 0,-46 44 0 0 0,46-38 6 0 0,-5 5-5 0 0,-72 85-1 0 0,108-115 39 0 0,1-1 0 0 0,0 1 1 0 0,1 0-1 0 0,0 0 0 0 0,1 1 0 0 0,0 0 0 0 0,1 0 0 0 0,0 0 0 0 0,-3 12 0 0 0,6-18 23 0 0,0 1-1 0 0,1 0 0 0 0,-1-1 0 0 0,1 1 1 0 0,0 0-1 0 0,0-1 0 0 0,1 1 1 0 0,0 0-1 0 0,0-1 0 0 0,0 1 1 0 0,1-1-1 0 0,-1 1 0 0 0,1-1 0 0 0,1 0 1 0 0,-1 0-1 0 0,1 0 0 0 0,0 0 1 0 0,0 0-1 0 0,0-1 0 0 0,7 8 0 0 0,1-1 73 0 0,0-1-1 0 0,1-1 1 0 0,0 0-1 0 0,1 0 1 0 0,-1-2-1 0 0,1 1 1 0 0,26 9-1 0 0,4-1 183 0 0,56 11 0 0 0,73 3 209 0 0,3-14 208 0 0,-143-14-565 0 0,-12 0-74 0 0,-9-1-38 0 0,0 0 0 0 0,0-1 1 0 0,0 0-1 0 0,-1-1 0 0 0,1 0 1 0 0,12-3-1 0 0,-5 0-29 0 0,-2-1 0 0 0,-2-4-13 0 0,-13 8-89 0 0,1 1-1 0 0,-1-1 1 0 0,1 0 0 0 0,-1 0-1 0 0,0 0 1 0 0,0-1 0 0 0,0 1 0 0 0,0 0-1 0 0,0 0 1 0 0,0-1 0 0 0,0 1 0 0 0,0 0-1 0 0,0-1 1 0 0,0 1 0 0 0,-1-1 0 0 0,1 1-1 0 0,-1-1 1 0 0,1 1 0 0 0,-1-1 0 0 0,0 0-1 0 0,1 1 1 0 0,-1-3 0 0 0,-1 2-839 0 0,-2-9-5877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2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1375 0 0,'0'0'66'0'0,"-6"8"3374"0"0,4-6-2934 0 0,0 1 0 0 0,0 0 0 0 0,0 0 0 0 0,1 0 1 0 0,-1-1-1 0 0,1 1 0 0 0,0 1 0 0 0,-1-1 0 0 0,1 0 1 0 0,1 0-1 0 0,-2 5 0 0 0,-2 44 625 0 0,1-16-140 0 0,-20 88 1238 0 0,-2 12-661 0 0,18-85-1326 0 0,-3 0 0 0 0,-2-1 1 0 0,-2 0-1 0 0,-2-2 0 0 0,-30 65 0 0 0,45-112-238 0 0,-5 11 21 0 0,1 0 1 0 0,-1 0-1 0 0,2 1 1 0 0,-5 21 0 0 0,8-31-26 0 0,1 0 1 0 0,-1 0 0 0 0,1 0-1 0 0,0-1 1 0 0,0 1 0 0 0,0 0 0 0 0,0 0-1 0 0,1 0 1 0 0,-1 0 0 0 0,1-1-1 0 0,0 1 1 0 0,0 0 0 0 0,0 0 0 0 0,0-1-1 0 0,0 1 1 0 0,0-1 0 0 0,1 1-1 0 0,-1-1 1 0 0,1 0 0 0 0,0 1 0 0 0,-1-1-1 0 0,1 0 1 0 0,0 0 0 0 0,0 0-1 0 0,1 0 1 0 0,-1-1 0 0 0,0 1 0 0 0,4 1-1 0 0,4 2-200 0 0,0-1 0 0 0,0 0 0 0 0,0-1-1 0 0,1 0 1 0 0,-1-1 0 0 0,12 1 0 0 0,-9-1-1047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1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 4143 0 0,'0'0'659'0'0,"-1"1"550"0"0,-35 31 6986 0 0,34-31-7074 0 0,1 1-820 0 0,-1-1 0 0 0,1 1 0 0 0,0 0-1 0 0,0-1 1 0 0,0 1 0 0 0,0 0 0 0 0,0 0 0 0 0,0-1-1 0 0,-2 6 1889 0 0,4-6-2115 0 0,0 0-1 0 0,-1-1 0 0 0,1 1 1 0 0,0 0-1 0 0,0-1 0 0 0,0 1 1 0 0,0-1-1 0 0,-1 1 1 0 0,1-1-1 0 0,2 2 0 0 0,-2-2 8 0 0,4 2 22 0 0,-1 0 0 0 0,1-1-1 0 0,0 0 1 0 0,0 0 0 0 0,0 0-1 0 0,0 0 1 0 0,0-1 0 0 0,0 1-1 0 0,6-2 1 0 0,48-6 385 0 0,-48 6-396 0 0,257-48 826 0 0,-168 44-944 0 0,-92 3-605 0 0,0 0 0 0 0,15-5 1 0 0,-12 3-1263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1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29 3223 0 0,'-25'-1'68'0'0,"1"0"606"0"0,8-1 9544 0 0,30-3-9515 0 0,11-1-180 0 0,2 1 1 0 0,-1 1-1 0 0,0 2 1 0 0,43 0-1 0 0,136 9 366 0 0,-178-4-653 0 0,-1 1-1 0 0,-1 1 1 0 0,1 1 0 0 0,-1 1 0 0 0,44 20 0 0 0,-64-25-168 0 0,0 0 0 0 0,0 1 0 0 0,0 0 0 0 0,0 0 0 0 0,-1 1 0 0 0,0-1-1 0 0,0 1 1 0 0,0 0 0 0 0,0 0 0 0 0,0 1 0 0 0,3 4 0 0 0,-5-5-37 0 0,0-1-1 0 0,-1 1 1 0 0,1-1-1 0 0,-1 1 1 0 0,0 0-1 0 0,0 0 1 0 0,0 0 0 0 0,0 0-1 0 0,-1-1 1 0 0,1 1-1 0 0,-1 0 1 0 0,0 0 0 0 0,0 0-1 0 0,-1 0 1 0 0,1 0-1 0 0,-2 5 1 0 0,-3 9 0 0 0,-1 0 1 0 0,-1 0-1 0 0,0-1 1 0 0,-17 28-1 0 0,-45 61 21 0 0,40-70-19 0 0,11-12-14 0 0,-17 27-1 0 0,31-44-37 0 0,0 0 1 0 0,0 1-1 0 0,1-1 0 0 0,0 1 1 0 0,0 0-1 0 0,1 0 0 0 0,0 0 0 0 0,-1 14 1 0 0,3-16 8 0 0,0 0 1 0 0,0 0 0 0 0,1 0 0 0 0,0 0 0 0 0,0-1-1 0 0,0 1 1 0 0,1 0 0 0 0,0 0 0 0 0,0-1 0 0 0,1 1-1 0 0,-1-1 1 0 0,5 6 0 0 0,4 6-2 0 0,2 0 0 0 0,16 17 0 0 0,3 6 68 0 0,-26-32-32 0 0,-1-1 0 0 0,1 1 0 0 0,0-1 0 0 0,1 0 0 0 0,0 0 0 0 0,0-1 0 0 0,0 0 0 0 0,1 0 0 0 0,13 7 0 0 0,-19-12-94 0 0,0 0-1 0 0,0 0 1 0 0,0-1 0 0 0,0 1-1 0 0,0 0 1 0 0,0-1 0 0 0,0 1-1 0 0,1-1 1 0 0,-1 0-1 0 0,0 0 1 0 0,0 0 0 0 0,1 0-1 0 0,-1 0 1 0 0,0 0 0 0 0,0-1-1 0 0,0 1 1 0 0,3-1-1 0 0,-2 0-337 0 0,-2 0-1049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1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31 4607 0 0,'0'0'354'0'0,"2"0"2"0"0,7-1 932 0 0,0-1-1 0 0,0 1 1 0 0,0-1 0 0 0,-1-1 0 0 0,10-3-1 0 0,17-5 8685 0 0,-48 9-9962 0 0,0 0-1 0 0,0 1 1 0 0,0 1 0 0 0,0 1 0 0 0,0-1-1 0 0,-22 6 1 0 0,-1-2-6 0 0,15-2-4 0 0,12-2 0 0 0,0 1 0 0 0,1 0 0 0 0,-1 0 0 0 0,0 1 0 0 0,1 0 0 0 0,-11 4 0 0 0,16-4 0 0 0,-14 4 0 0 0,0-1 0 0 0,6-2 0 0 0,4 6 0 0 0,5-6-1 0 0,-1 19 12 0 0,3-20-10 0 0,3 50 128 0 0,-2-39-194 0 0,-1-12 59 0 0,0 1 0 0 0,0 0-1 0 0,0-1 1 0 0,1 1 0 0 0,-1 0 0 0 0,0-1 0 0 0,1 1 0 0 0,-1-1 0 0 0,1 1 0 0 0,0-1 0 0 0,-1 1-1 0 0,1-1 1 0 0,1 2 0 0 0,1 2-7 0 0,6 20 11 0 0,-3-19 1 0 0,-4-4 3 0 0,0-1 0 0 0,-1 1 0 0 0,1-1-1 0 0,0 1 1 0 0,0 0 0 0 0,-1 0 0 0 0,1 0 0 0 0,1 3-1 0 0,0-1 8 0 0,-1 1-1 0 0,0-1 0 0 0,-1 1 0 0 0,1-1 0 0 0,-1 1 1 0 0,0 0-1 0 0,0-1 0 0 0,0 1 0 0 0,0 0 0 0 0,-1 0 1 0 0,0-1-1 0 0,0 1 0 0 0,0 0 0 0 0,-1 0 0 0 0,0 0 1 0 0,-2 9-1 0 0,-2 3 22 0 0,0-1-1 0 0,-1 1 1 0 0,-11 20 0 0 0,14-31-23 0 0,0-1 0 0 0,0 0 0 0 0,0 0 0 0 0,0 0 1 0 0,-1 0-1 0 0,0 0 0 0 0,0-1 0 0 0,0 0 0 0 0,0 0 0 0 0,-1 0 0 0 0,0 0 0 0 0,0-1 0 0 0,0 1 0 0 0,0-1 0 0 0,0-1 0 0 0,-1 1 0 0 0,1-1 0 0 0,-1 0 1 0 0,1 0-1 0 0,-1 0 0 0 0,0-1 0 0 0,-10 1 0 0 0,-10 1 68 0 0,0-1 1 0 0,-1-2-1 0 0,1-1 1 0 0,-1-1 0 0 0,-34-7-1 0 0,33 1-75 0 0,27 8-2 0 0,0 0-1 0 0,0-1 1 0 0,0 1-1 0 0,0 0 1 0 0,0-1-1 0 0,0 1 1 0 0,0-1-1 0 0,1 1 1 0 0,-1-1-1 0 0,0 1 1 0 0,0-1 0 0 0,0 1-1 0 0,1-1 1 0 0,-1 0-1 0 0,0 0 1 0 0,1 1-1 0 0,-1-1 1 0 0,0 0-1 0 0,1 0 1 0 0,-1 0-1 0 0,1 0 1 0 0,0 0-1 0 0,-1 0 1 0 0,1 1 0 0 0,-1-3-1 0 0,1 1-29 0 0,-1 1 17 0 0,1 0 1 0 0,0 0-1 0 0,0 0 0 0 0,0 1 1 0 0,0-1-1 0 0,0 0 0 0 0,0 0 0 0 0,0 0 1 0 0,0 0-1 0 0,1 0 0 0 0,-1 0 1 0 0,0 0-1 0 0,0 0 0 0 0,1 1 1 0 0,-1-1-1 0 0,0 0 0 0 0,2-1 0 0 0,7-12-261 0 0,-4 8-147 0 0,0 1-1 0 0,0 0 1 0 0,1 0 0 0 0,-1 1 0 0 0,1-1 0 0 0,0 1 0 0 0,12-6 0 0 0,-5 4-963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1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37 4607 0 0,'3'0'208'0'0,"39"-12"-14"0"0,21-4 1122 0 0,-20 8 8316 0 0,-44 10-9552 0 0,1 0 1 0 0,-1 0 0 0 0,0 0-1 0 0,0 0 1 0 0,0 0 0 0 0,-1 0 0 0 0,1 0-1 0 0,0 0 1 0 0,-1 0 0 0 0,1-1-1 0 0,-1 1 1 0 0,0 0 0 0 0,0-1 0 0 0,1 1-1 0 0,-4 1 1 0 0,2-1 6 0 0,-25 18 277 0 0,-1-1-1 0 0,-33 15 0 0 0,-29 20-5 0 0,62-35-302 0 0,1 2 1 0 0,1 0-1 0 0,1 2 0 0 0,0 2 1 0 0,-36 44-1 0 0,53-56-2 0 0,0 1 0 0 0,1-1-1 0 0,1 1 1 0 0,0 0 0 0 0,1 1 0 0 0,-6 18 0 0 0,9-21 50 0 0,0 1-1 0 0,1-1 1 0 0,1 0 0 0 0,0 0-1 0 0,0 1 1 0 0,1-1 0 0 0,1 0-1 0 0,4 24 1 0 0,1-9 105 0 0,2 0 0 0 0,0 0-1 0 0,2-1 1 0 0,1 0 0 0 0,1-1 0 0 0,24 38 0 0 0,-32-58-198 0 0,0 0 0 0 0,0 0 0 0 0,1 0 1 0 0,-1-1-1 0 0,1 0 0 0 0,0 0 0 0 0,1 0 1 0 0,-1 0-1 0 0,1-1 0 0 0,-1 0 0 0 0,1 0 1 0 0,0 0-1 0 0,0-1 0 0 0,1 0 1 0 0,-1 0-1 0 0,0-1 0 0 0,8 2 0 0 0,-4-2-88 0 0,0 0-1 0 0,0 0 0 0 0,0-1 0 0 0,0 0 1 0 0,0-1-1 0 0,1 0 0 0 0,-1-1 1 0 0,0 0-1 0 0,-1 0 0 0 0,15-6 1 0 0,-14 3-1619 0 0,0 0 0 0 0,19-13 0 0 0,-15 7-4378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1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33 8751 0 0,'0'0'399'0'0,"1"-2"-4"0"0,11-15-237 0 0,5 4 8578 0 0,-15 15-7834 0 0,1 2-826 0 0,0 1 1 0 0,-1-1-1 0 0,1 1 1 0 0,-1-1 0 0 0,0 1-1 0 0,0 0 1 0 0,0 0 0 0 0,-1 0-1 0 0,0 0 1 0 0,0 0 0 0 0,0 0-1 0 0,0 1 1 0 0,-1-1-1 0 0,0 0 1 0 0,0 0 0 0 0,0 1-1 0 0,-2 6 1 0 0,-2 11 154 0 0,-2-1-1 0 0,-14 39 1 0 0,9-28 20 0 0,-30 76 204 0 0,-72 134-1 0 0,73-160-371 0 0,26-55-76 0 0,1-2 27 0 0,-17 46 0 0 0,25-57-159 0 0,-4 14 339 0 0,6-10-3346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1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1839 0 0,'2'1'11060'0'0,"17"3"-9478"0"0,0-1 0 0 0,0-1 0 0 0,0 0 0 0 0,37-3 0 0 0,78-15 200 0 0,-34 2-350 0 0,-62 10-1241 0 0,22-3 598 0 0,114 3-1 0 0,-95 6-2447 0 0,-34-4-1521 0 0,-1-1 0 0 0,52-12 1 0 0,-79 11-3135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1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14599 0 0,'0'0'1320'0'0,"2"-1"-1082"0"0,47 0 768 0 0,-36 1-74 0 0,1 0 0 0 0,20-3 0 0 0,64-9 2187 0 0,-27 5-1970 0 0,26-8-610 0 0,133-39 1 0 0,-208 47-795 0 0,25-11 1 0 0,-39 14-134 0 0,0 0 0 0 0,0 0 0 0 0,-1-1 0 0 0,1 1 1 0 0,-1-2-1 0 0,6-5 0 0 0,-11 9-844 0 0,-15 1-4413 0 0,0 2 4063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1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11311 0 0,'0'0'1031'0'0,"1"1"-850"0"0,2 0 21 0 0,-1 0 0 0 0,1 1-1 0 0,-1-1 1 0 0,0 1-1 0 0,0-1 1 0 0,0 1 0 0 0,0 0-1 0 0,0 0 1 0 0,0 0 0 0 0,0 0-1 0 0,-1 0 1 0 0,1 0-1 0 0,-1 0 1 0 0,1 1 0 0 0,-1-1-1 0 0,0 0 1 0 0,0 1 0 0 0,0 0-1 0 0,0-1 1 0 0,0 1-1 0 0,-1-1 1 0 0,1 1 0 0 0,-1 0-1 0 0,0-1 1 0 0,0 1 0 0 0,0 3-1 0 0,-1 4 198 0 0,-1 0-1 0 0,-1 0 1 0 0,0 0-1 0 0,0 0 1 0 0,-9 17 0 0 0,-2 6 304 0 0,6-10-381 0 0,0-1 0 0 0,2 1 0 0 0,1 0 0 0 0,1 0-1 0 0,0 1 1 0 0,2 0 0 0 0,1-1 0 0 0,2 25 0 0 0,1-26-271 0 0,-2-9-99 0 0,2 0-1 0 0,0-1 1 0 0,6 25-1 0 0,-7-34-169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1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 2303 0 0,'0'0'15772'0'0,"-1"1"-15544"0"0,-7 8-55 0 0,-1 0-1 0 0,0 0 1 0 0,0-1 0 0 0,-18 11-1 0 0,-46 25 183 0 0,4-9-278 0 0,34-18-72 0 0,-41 28-1 0 0,-4-2 60 0 0,71-34-64 0 0,6 4 0 0 0,3-12 0 0 0,1 1 0 0 0,-1-1 0 0 0,0 1 0 0 0,1-1 0 0 0,-1 1 0 0 0,1-1 0 0 0,-1 1 0 0 0,1-1 0 0 0,0 0 0 0 0,0 1 0 0 0,-1-1 0 0 0,1 0 0 0 0,0 1 0 0 0,0-1 0 0 0,0 0 0 0 0,0 0 0 0 0,1 0 0 0 0,1 2 0 0 0,3 0 0 0 0,1 1 0 0 0,-1-1 0 0 0,1 0 0 0 0,12 4 0 0 0,-14-5-10 0 0,0-1 0 0 0,0 1 0 0 0,0 1-1 0 0,0-1 1 0 0,0 1 0 0 0,-1 0 0 0 0,6 4 0 0 0,-9-6 9 0 0,150 126 715 0 0,-150-126-708 0 0,2 1 102 0 0,0 0-1 0 0,-1 0 1 0 0,1 0 0 0 0,-1 0-1 0 0,0 0 1 0 0,0 1 0 0 0,0-1-1 0 0,0 1 1 0 0,0-1 0 0 0,0 1-1 0 0,0 0 1 0 0,1 5 0 0 0,-2-6-75 0 0,0 1 1 0 0,-1-1-1 0 0,1 1 1 0 0,-1-1 0 0 0,1 1-1 0 0,-1-1 1 0 0,0 1-1 0 0,0-1 1 0 0,0 1 0 0 0,-1-1-1 0 0,1 1 1 0 0,-1-1 0 0 0,1 1-1 0 0,-1-1 1 0 0,0 0-1 0 0,1 1 1 0 0,-1-1 0 0 0,-1 0-1 0 0,1 0 1 0 0,0 1-1 0 0,0-1 1 0 0,-1 0 0 0 0,1 0-1 0 0,-1 0 1 0 0,0-1 0 0 0,0 1-1 0 0,-3 3 1 0 0,-3 1-24 0 0,1-1 1 0 0,-1 0-1 0 0,-1 0 1 0 0,1 0-1 0 0,-1-1 0 0 0,1 0 1 0 0,-20 5-1 0 0,4-2 23 0 0,-46 5 0 0 0,-90-1-470 0 0,62-5-227 0 0,79-6-400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1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7831 0 0,'0'0'603'0'0,"-1"0"-264"0"0,-1 1-180 0 0,1 0 0 0 0,0-1 0 0 0,-1 1 0 0 0,1 0 0 0 0,0-1 0 0 0,0 1 0 0 0,0 0 0 0 0,0 0 0 0 0,0 0 0 0 0,0 0 0 0 0,0 0 0 0 0,0 0 0 0 0,0 0 0 0 0,0 1 0 0 0,1-1 0 0 0,-1 0 1 0 0,0 0-1 0 0,1 1 0 0 0,-1-1 0 0 0,0 2 0 0 0,1 0 14 0 0,-1 0 0 0 0,1 0 1 0 0,0 1-1 0 0,0-1 0 0 0,0 0 0 0 0,0 0 1 0 0,0 0-1 0 0,2 6 0 0 0,2 5 152 0 0,1 0 1 0 0,0 0-1 0 0,8 15 0 0 0,-10-23-75 0 0,25 45 870 0 0,2-1-1 0 0,60 74 0 0 0,-6-9 394 0 0,-64-84-731 0 0,30 61 1 0 0,-38-65-506 0 0,-1 1 0 0 0,-2 1 0 0 0,9 38 0 0 0,-15-48-255 0 0,0 1 0 0 0,-2-1-1 0 0,0 1 1 0 0,0 0 0 0 0,-2 0-1 0 0,-3 19 1 0 0,1-29-7 0 0,1-1 0 0 0,-1 0 1 0 0,0 0-1 0 0,-1 0 0 0 0,0-1 0 0 0,0 1 0 0 0,-1-1 0 0 0,0 0 0 0 0,-1-1 0 0 0,1 1 0 0 0,-1-1 1 0 0,-1 0-1 0 0,-13 11 0 0 0,0-2-631 0 0,0 0 1 0 0,-1-2-1 0 0,-44 22 1 0 0,13-9-3444 0 0,39-22 2528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3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2303 0 0,'0'0'11944'0'0,"0"2"-11736"0"0,0 5-5 0 0,0-5-23 0 0,-2 9 541 0 0,3-8-707 0 0,1 0 0 0 0,-1 0 0 0 0,0-1 0 0 0,1 1 0 0 0,-1-1 0 0 0,1 1 0 0 0,0-1 0 0 0,0 1 0 0 0,0-1 0 0 0,0 0 0 0 0,0 0 0 0 0,1 0 0 0 0,-1 0 0 0 0,0 0 0 0 0,5 2 0 0 0,2 0 24 0 0,0 0-1 0 0,0 0 1 0 0,14 3 0 0 0,4 1-1 0 0,-20-5 4 0 0,1 1 0 0 0,-1-1 0 0 0,0 1 0 0 0,0 1 0 0 0,-1-1 0 0 0,1 1 1 0 0,-1 0-1 0 0,11 12 0 0 0,-15-14-30 0 0,0 1 0 0 0,0-1 1 0 0,0 1-1 0 0,-1-1 0 0 0,1 1 1 0 0,-1 0-1 0 0,0 0 0 0 0,0-1 1 0 0,0 1-1 0 0,0 0 1 0 0,-1 0-1 0 0,0 0 0 0 0,1 0 1 0 0,-1 0-1 0 0,-1 0 0 0 0,1 0 1 0 0,-1 0-1 0 0,1 0 0 0 0,-1 0 1 0 0,0 0-1 0 0,-1-1 0 0 0,1 1 1 0 0,-1 0-1 0 0,1-1 1 0 0,-1 1-1 0 0,-3 4 0 0 0,-9 8 55 0 0,-1-1 0 0 0,0 0 0 0 0,-29 21 0 0 0,30-25-31 0 0,-55 44 82 0 0,57-47-154 0 0,7-8 11 0 0,3 0 5 0 0,-8 2-40 0 0,6-1-27 0 0,1-1 0 0 0,0 1 0 0 0,0-1 0 0 0,-1 1 0 0 0,1-1 1 0 0,0 0-1 0 0,0 0 0 0 0,-6-2 0 0 0,2 1-164 0 0,-19-6-976 0 0,25 6 844 0 0,2-2-2009 0 0,-1 0 2298 0 0,1 1-1 0 0,0 0 1 0 0,0 0-1 0 0,0 0 1 0 0,1 0-1 0 0,-1 0 1 0 0,0 0-1 0 0,1 0 0 0 0,0 0 1 0 0,-1 0-1 0 0,1 1 1 0 0,0-1-1 0 0,0 1 1 0 0,0-1-1 0 0,0 1 1 0 0,3-2-1 0 0,9-7-383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2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585 180 1839 0 0,'-1'-7'16784'0'0,"1"7"-16639"0"0,17-11 1826 0 0,-8 6-1881 0 0,0 1-1 0 0,15-6 0 0 0,2 5 299 0 0,-1 2-1 0 0,43-2 0 0 0,8 0 107 0 0,-65 4-495 0 0,154-22-257 0 0,-120 15 96 0 0,72-24-1 0 0,45-28-529 0 0,-160 59 627 0 0,-4 3-87 0 0,-23 16 75 0 0,1 1-1 0 0,1 2 1 0 0,0 0 0 0 0,-27 34-1 0 0,16-8 70 0 0,2 0 0 0 0,2 2 0 0 0,2 2 0 0 0,3 0 0 0 0,2 1 0 0 0,2 2 0 0 0,-25 98 0 0 0,-23 242 624 0 0,50-270-176 0 0,-62 218-1 0 0,73-313-30 0 0,1 1 0 0 0,1 0 1 0 0,1 0-1 0 0,-1 57 0 0 0,7-41-371 0 0,9 54-1 0 0,-10-94-37 0 0,4 25 0 0 0,-2-22 533 0 0,0 0 1208 0 0,-6-16-703 0 0,2 4-1038 0 0,0-1 0 0 0,-1 1 0 0 0,1-1 0 0 0,-1 1 0 0 0,0 0 0 0 0,0 0 0 0 0,0 0 0 0 0,0 1 0 0 0,0-1 0 0 0,-1 1 0 0 0,1 0 0 0 0,-1 0 0 0 0,0 0 0 0 0,0 0 0 0 0,0 0 0 0 0,-6-1 0 0 0,-7-2 0 0 0,0 1 0 0 0,-27-3 0 0 0,-11 3 0 0 0,0 2 0 0 0,-102 11 0 0 0,56-2 0 0 0,58-4-15 0 0,8 0-41 0 0,-35-3 0 0 0,55-1 38 0 0,0-1 1 0 0,0 0-1 0 0,0-1 0 0 0,0-1 1 0 0,-22-9-1 0 0,35 13-52 0 0,24-1-6180 0 0,-11 0-1525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2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3679 0 0,'0'0'14739'0'0,"2"1"-14606"0"0,32 5 201 0 0,-33-6-327 0 0,27 5 395 0 0,57 3 1 0 0,1-15 323 0 0,-62 4-579 0 0,0 1 0 0 0,-1 1 1 0 0,1 1-1 0 0,46 6 0 0 0,-29 1-147 0 0,-13-3 0 0 0,0 0 0 0 0,0-2 0 0 0,0-1 0 0 0,0-1 0 0 0,48-7 0 0 0,-36 1 22 0 0,-14 1 26 0 0,39-1 0 0 0,-56 6-40 0 0,-4-1-7 0 0,1 2-1 0 0,0-1 0 0 0,0 1 1 0 0,0 0-1 0 0,8 2 0 0 0,-10-2 0 0 0,2-1 0 0 0,23 7 0 0 0,-10-1 0 0 0,15 4 0 0 0,-28-9 0 0 0,0 2 0 0 0,0-1 0 0 0,18-3 0 0 0,7-2 20 0 0,-1-2 0 0 0,31-9-1 0 0,-28 6 17 0 0,46-5 0 0 0,103 10 225 0 0,-113 3-269 0 0,-56-1 8 0 0,-6 1 0 0 0,1-1 0 0 0,-1 1 0 0 0,13 1 0 0 0,61 8 0 0 0,-27-2 0 0 0,14-5 0 0 0,-22-1 0 0 0,-20-1 0 0 0,0-2 0 0 0,47-8 0 0 0,-46 5 0 0 0,45-4 51 0 0,0 3 1 0 0,1 3-1 0 0,0 4 0 0 0,78 10 0 0 0,-113-10-51 0 0,0-1 0 0 0,-1-1 0 0 0,59-10 1 0 0,-32 3 9 0 0,90-6 118 0 0,-85 8-37 0 0,137 6 1 0 0,22 0-94 0 0,-178-5 14 0 0,235-8 40 0 0,-196 15-52 0 0,47 2 0 0 0,-83-1 0 0 0,77 4 0 0 0,14-6 0 0 0,87 0 0 0 0,-58 0 86 0 0,-66 0-44 0 0,15 5-45 0 0,0 1 17 0 0,87-16 16 0 0,65 2-7 0 0,-229 9-23 0 0,158 11 0 0 0,-140-8 0 0 0,94-7 0 0 0,-46-1 0 0 0,-14 4 12 0 0,165-4 40 0 0,81-1-52 0 0,191-13 0 0 0,-422 11 0 0 0,138 11 0 0 0,-107 5 0 0 0,-74-4 0 0 0,-38-3 0 0 0,39-1 0 0 0,-25-2 0 0 0,25-2 0 0 0,85-11 0 0 0,-52 6 0 0 0,305-12 0 0 0,-218 13 0 0 0,-112 3 0 0 0,72 0 0 0 0,58-3 0 0 0,-36 3 0 0 0,14 0 0 0 0,29-1 0 0 0,-48 16 0 0 0,-25-1 0 0 0,74 4 0 0 0,68 3 0 0 0,-186-14 0 0 0,42 0 0 0 0,239 5 172 0 0,-256-5-131 0 0,-70-5-19 0 0,0-2-1 0 0,0-2 0 0 0,80-19 1 0 0,158-16 247 0 0,-248 36-269 0 0,52-3 0 0 0,-41 5 0 0 0,-35-1-180 0 0,-15-1-200 0 0,-4 4 371 0 0,0 0-1 0 0,0 0 1 0 0,0 0-1 0 0,0 0 0 0 0,0-1 1 0 0,0 1-1 0 0,0 0 1 0 0,0 0-1 0 0,0 0 0 0 0,1 0 1 0 0,-1 0-1 0 0,0 0 1 0 0,0-1-1 0 0,0 1 0 0 0,0 0 1 0 0,0 0-1 0 0,0 0 1 0 0,1 0-1 0 0,-1 0 0 0 0,0 0 1 0 0,0 0-1 0 0,0 0 0 0 0,0 0 1 0 0,0 0-1 0 0,1 0 1 0 0,-1 0-1 0 0,0 0 0 0 0,0 0 1 0 0,0 0-1 0 0,0 0 1 0 0,1 0-1 0 0,-1 0 0 0 0,0 0 1 0 0,0 0-1 0 0,0 0 1 0 0,0 0-1 0 0,0 0 0 0 0,1 0 1 0 0,-1 0-1 0 0,-3-2-383 0 0,0-1 101 0 0,0 0 1 0 0,0 0-1 0 0,-1 1 0 0 0,1 0 1 0 0,-1-1-1 0 0,0 1 0 0 0,0 1 1 0 0,0-1-1 0 0,0 0 1 0 0,-7-1-1 0 0,-10-1-891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27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0,'0'0'80'0'0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2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75 11887 0 0,'4'-1'547'0'0,"12"-6"-317"0"0,0-1-1 0 0,17-12 1 0 0,-16 10 354 0 0,-1 1 0 0 0,19-8 0 0 0,-21 14 963 0 0,-11 3-1276 0 0,-2 0-226 0 0,-1 0 1 0 0,1 0-1 0 0,0 0 1 0 0,-1 0 0 0 0,1 0-1 0 0,0 0 1 0 0,-1 1 0 0 0,1-1-1 0 0,-1 0 1 0 0,1 0 0 0 0,0 0-1 0 0,-1 1 1 0 0,1-1-1 0 0,-1 0 1 0 0,1 1 0 0 0,-1-1-1 0 0,1 0 1 0 0,-1 1 0 0 0,1-1-1 0 0,-1 1 1 0 0,1-1-1 0 0,0 2 1 0 0,-1-2 74 0 0,3 5 392 0 0,-2 2-394 0 0,0-1 0 0 0,0 1 0 0 0,-1 0-1 0 0,1 0 1 0 0,-2 0 0 0 0,1 0 0 0 0,-1-1 0 0 0,0 1 0 0 0,-1 0 0 0 0,1-1-1 0 0,-1 1 1 0 0,-4 9 0 0 0,-7 14 273 0 0,-22 38-1 0 0,23-46-198 0 0,-61 117 611 0 0,-85 148-338 0 0,110-209-395 0 0,-42 65-8 0 0,46-70 4 0 0,38-63-56 0 0,3-5 38 0 0,-1 4-57 0 0,3-7-95 0 0,4-2-162 0 0,3-1 11 0 0,0 1 0 0 0,0-1 0 0 0,0-1-1 0 0,0 1 1 0 0,0-1 0 0 0,0 0-1 0 0,0 0 1 0 0,0-1 0 0 0,9-5-1 0 0,16-11-6792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28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78 9215 0 0,'0'0'831'0'0,"-2"2"-686"0"0,-6 5 119 0 0,-3 6 8183 0 0,14-12-7927 0 0,8 1-199 0 0,-1 0 1 0 0,0 0 0 0 0,1-1-1 0 0,-1 0 1 0 0,1-1-1 0 0,20-2 1 0 0,70-16 981 0 0,-40 5-688 0 0,238-22 277 0 0,-279 34-1214 0 0,-1-1-1 0 0,31-6 1 0 0,-40 5-600 0 0,0 0 1 0 0,0-1 0 0 0,16-7 0 0 0,-13 3-719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2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1612 51 10591 0 0,'84'-30'1251'0'0,"-47"19"6646"0"0,-45 9-7640 0 0,0 0 1 0 0,-1 0-1 0 0,1 0 0 0 0,-1 1 0 0 0,1 0 1 0 0,-1 1-1 0 0,1 0 0 0 0,-13 2 1 0 0,16-2-170 0 0,-29 4 19 0 0,-1 1 0 0 0,1 2 0 0 0,-50 17 0 0 0,22-6-99 0 0,-34 8-77 0 0,-220 66-585 0 0,281-79 571 0 0,-151 58-223 0 0,184-70 168 0 0,3-9-421 0 0,0 1 466 0 0,1-1 0 0 0,0 1-1 0 0,0 0 1 0 0,1 0 0 0 0,0 0 0 0 0,5-10 0 0 0,2-4-130 0 0,19-58-198 0 0,-20 50 416 0 0,-8 27 327 0 0,0 5-268 0 0,0 9-32 0 0,0-1 0 0 0,0 0 1 0 0,-1 0-1 0 0,0 0 0 0 0,-1 0 1 0 0,-1 0-1 0 0,1 0 1 0 0,-2 0-1 0 0,0 0 0 0 0,-7 18 1 0 0,-5 8 121 0 0,-35 60 0 0 0,26-55-153 0 0,-2-2 0 0 0,-1-1 0 0 0,-3-1 0 0 0,-1-1 0 0 0,-1-1 0 0 0,-60 48 1 0 0,61-58-151 0 0,-139 121-160 0 0,-55 56 547 0 0,197-177-216 0 0,-1 4 1756 0 0,32-30-1431 0 0,97-9 139 0 0,-75 5-354 0 0,0 2 1 0 0,1 0-1 0 0,-1 2 0 0 0,25 2 0 0 0,109 10-90 0 0,-128-11-24 0 0,0-3 0 0 0,0 0 0 0 0,34-8 0 0 0,-36 1 8 0 0,0 0 0 0 0,-1-2 0 0 0,41-22 0 0 0,-42 17-275 0 0,-25 15 86 0 0,9-10-4275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2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13 9671 0 0,'0'0'748'0'0,"-4"-13"9619"0"0,4 14-10360 0 0,0-1 0 0 0,0 0 1 0 0,0 1-1 0 0,0-1 0 0 0,0 0 0 0 0,0 1 0 0 0,0-1 1 0 0,0 0-1 0 0,0 1 0 0 0,0-1 0 0 0,0 0 0 0 0,0 1 1 0 0,0-1-1 0 0,0 0 0 0 0,0 1 0 0 0,0-1 1 0 0,0 0-1 0 0,0 0 0 0 0,-1 1 0 0 0,1-1 0 0 0,0 0 1 0 0,0 1-1 0 0,-4 10 168 0 0,-8 43 295 0 0,-2-1 0 0 0,-2 0 0 0 0,-3-1 0 0 0,-27 54-1 0 0,3-26-323 0 0,-12 27-25 0 0,50-97-398 0 0,0 0 0 0 0,-13 16 0 0 0,-4 8-1028 0 0,21-31-279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3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18511 0 0,'0'0'3166'0'0,"3"-2"-3052"0"0,14-4-35 0 0,0 0-1 0 0,0 1 1 0 0,0 1 0 0 0,26-4-1 0 0,5 0 145 0 0,1-3-122 0 0,15-4 252 0 0,116-11 1 0 0,-168 26-994 0 0,1 1-1 0 0,16 2 1 0 0,-27-3-561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3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535 243 3223 0 0,'0'0'143'0'0,"-1"2"-3"0"0,-1 2-760 0 0,0-1 1638 0 0,1-1 0 0 0,-1 1 1 0 0,1 0-1 0 0,0 0 0 0 0,0 0 0 0 0,0 0 0 0 0,0 0 1 0 0,0 1-1 0 0,1-1 0 0 0,0 0 0 0 0,-1 0 0 0 0,1 0 0 0 0,1 5 1 0 0,0-5-918 0 0,0 1 0 0 0,1 0 0 0 0,0-1 0 0 0,0 1 0 0 0,0-1 0 0 0,0 1 0 0 0,0-1 0 0 0,1 0 0 0 0,0 0 0 0 0,-1 0 0 0 0,1 0 0 0 0,0-1 0 0 0,1 1 0 0 0,3 2 0 0 0,-1-2 21 0 0,-1 0-1 0 0,1 0 0 0 0,0-1 0 0 0,0 0 0 0 0,0 0 0 0 0,0 0 0 0 0,1-1 0 0 0,7 1 0 0 0,8-1 113 0 0,-1-2-1 0 0,0 0 1 0 0,1-1-1 0 0,29-6 1 0 0,-15 1-143 0 0,0-2-1 0 0,-1-2 1 0 0,0-1 0 0 0,62-31-1 0 0,-89 39-71 0 0,1 0-125 0 0,-1-1 0 0 0,1 0 0 0 0,-1 0 0 0 0,9-9 0 0 0,-14 12 61 0 0,-1 0 0 0 0,0-1 0 0 0,0 0 0 0 0,0 0 0 0 0,0 0 0 0 0,0 0 0 0 0,0 0 0 0 0,-1 0 0 0 0,1 0 0 0 0,-1 0 0 0 0,0-1 0 0 0,0 1 0 0 0,0 0 0 0 0,-1-1 1 0 0,1-5-1 0 0,-1 3 17 0 0,0-1 0 0 0,0 1 0 0 0,-1 0 0 0 0,0 0 0 0 0,-1-1 0 0 0,1 1 0 0 0,-1 0 0 0 0,-1 0 0 0 0,-3-8 0 0 0,0 1 10 0 0,-2 0 0 0 0,-15-22 0 0 0,7 16-42 0 0,11 16 62 0 0,0 2-4 0 0,-1-3 2 0 0,0 0 0 0 0,0 1 0 0 0,-1 0 0 0 0,1 0 0 0 0,-1 1 0 0 0,0 0 1 0 0,1 0-1 0 0,-1 0 0 0 0,0 1 0 0 0,0 0 0 0 0,-9 0 0 0 0,4 2-1 0 0,0 1 0 0 0,0-1 0 0 0,0 2 0 0 0,-17 5 1 0 0,3 0-7 0 0,-38 8-20 0 0,-142 43-199 0 0,174-48 213 0 0,0 2 0 0 0,0 2 0 0 0,2 1 0 0 0,-36 24 0 0 0,-112 94 218 0 0,157-116-171 0 0,1 1 1 0 0,1 1-1 0 0,1 1 0 0 0,0 1 1 0 0,-27 46-1 0 0,40-59 26 0 0,1-1 0 0 0,0 1 0 0 0,0 0 0 0 0,1 0 0 0 0,0 0 0 0 0,1 0-1 0 0,0 1 1 0 0,0-1 0 0 0,1 1 0 0 0,0 13 0 0 0,2-16 5 0 0,0 0 1 0 0,0-1-1 0 0,0 1 0 0 0,0 0 0 0 0,1-1 0 0 0,1 0 0 0 0,-1 1 0 0 0,1-1 0 0 0,0 0 0 0 0,0 0 1 0 0,1 0-1 0 0,-1-1 0 0 0,1 1 0 0 0,1-1 0 0 0,6 8 0 0 0,0-3 41 0 0,1-1-1 0 0,0 0 1 0 0,0 0-1 0 0,1-1 0 0 0,0-1 1 0 0,1 0-1 0 0,-1-1 1 0 0,1 0-1 0 0,24 6 1 0 0,-10-5 18 0 0,0-2 1 0 0,1-1 0 0 0,-1 0 0 0 0,34-2 0 0 0,9-4 269 0 0,-1-3 0 0 0,0-4 1 0 0,92-22-1 0 0,-153 28-418 0 0,0 1 0 0 0,-1-2 0 0 0,16-7 0 0 0,-22 10-72 0 0,-1 0 64 0 0,-1 0-1 0 0,1 0 1 0 0,0 0-1 0 0,0 0 1 0 0,0 0-1 0 0,0 0 1 0 0,-1 0-1 0 0,1 0 1 0 0,0 1-1 0 0,2-2 1 0 0,5-10-446 0 0,-7 9 384 0 0,1 1-344 0 0,-1-11-4357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3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17 3223 0 0,'-3'0'482'0'0,"-10"1"1267"0"0,-2 1 9428 0 0,14 0-10285 0 0,-3 10-150 0 0,3-9-64 0 0,2 0-7 0 0,-1 0-544 0 0,1 0 0 0 0,1 1-1 0 0,-1-1 1 0 0,0 0 0 0 0,1 0 0 0 0,-1 0 0 0 0,1 0 0 0 0,0 0 0 0 0,0-1 0 0 0,0 1-1 0 0,0 0 1 0 0,1-1 0 0 0,-1 0 0 0 0,4 3 0 0 0,-1-2-32 0 0,-1 0 0 0 0,0-1 0 0 0,1 0 0 0 0,-1 0-1 0 0,1 0 1 0 0,-1-1 0 0 0,1 1 0 0 0,0-1 0 0 0,5 1 0 0 0,5-1 51 0 0,0-1-1 0 0,0 0 1 0 0,0 0 0 0 0,-1-2 0 0 0,28-5-1 0 0,112-36 468 0 0,-37 7-728 0 0,-115 35-5 0 0,1 1-363 0 0,0-1-1 0 0,0 0 1 0 0,0-1 0 0 0,-1 1 0 0 0,6-3 0 0 0,-4 1-185 0 0,-2 2-400 0 0,1 1-188 0 0,10-3-584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3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5063 0 0,'0'0'5803'0'0,"1"2"-5414"0"0,-1 5-148 0 0,0 0 1 0 0,0 0-1 0 0,-1 0 0 0 0,1 0 0 0 0,-1 0 0 0 0,-3 8 0 0 0,-2 22 505 0 0,-6 318 1868 0 0,33 19-1920 0 0,-19-360-661 0 0,-2-8 14 0 0,1 0-1 0 0,0 1 1 0 0,0-1 0 0 0,0 0-1 0 0,4 7 1 0 0,-4-9 99 0 0,-1-1-73 0 0,-1 12 227 0 0,1-14-291 0 0,0 0 1 0 0,0 0-1 0 0,0 0 1 0 0,0 0 0 0 0,0 0-1 0 0,-1 0 1 0 0,1 0 0 0 0,0 0-1 0 0,-1 0 1 0 0,1 0-1 0 0,-1 0 1 0 0,1 0 0 0 0,-2 1-1 0 0,-16 15 95 0 0,10-12-56 0 0,7-4-47 0 0,-10 5 11 0 0,-3-2-13 0 0,2 1 1 0 0,2-2 0 0 0,-4-2 0 0 0,12-1 6 0 0,0 0 0 0 0,-1 0 0 0 0,1 0 0 0 0,0 0 1 0 0,0-1-1 0 0,0 1 0 0 0,0-1 0 0 0,0 1 0 0 0,0-1 0 0 0,0 0 0 0 0,0 0 0 0 0,0 0 0 0 0,0 0 0 0 0,0 0 0 0 0,1 0 0 0 0,-1 0 0 0 0,0-1 0 0 0,1 1 0 0 0,-1-1 1 0 0,1 1-1 0 0,-1-1 0 0 0,1 0 0 0 0,0 1 0 0 0,0-1 0 0 0,-1 0 0 0 0,1 0 0 0 0,0 0 0 0 0,1 0 0 0 0,-1 0 0 0 0,-1-3 0 0 0,-1-6 32 0 0,0 0-1 0 0,1 0 1 0 0,0-1 0 0 0,0-14-1 0 0,1 18-41 0 0,1 1-1 0 0,1-1 1 0 0,0 0-1 0 0,0 1 1 0 0,0-1 0 0 0,1 1-1 0 0,0-1 1 0 0,5-10-1 0 0,-2 6-8 0 0,1 1 1 0 0,0 0-1 0 0,0 0 0 0 0,12-14 0 0 0,-12 20-9 0 0,0 0 0 0 0,0 0 0 0 0,0 1 0 0 0,0 0 0 0 0,1 0 0 0 0,-1 0 0 0 0,13-4 0 0 0,-2 0-28 0 0,92-41-9 0 0,-96 44 48 0 0,1 0 0 0 0,1 1-1 0 0,-1 1 1 0 0,1 0 0 0 0,-1 1 0 0 0,16 0-1 0 0,-26 2 11 0 0,1 0 1 0 0,-1 0-1 0 0,1 1 0 0 0,-1 0 0 0 0,0 0 0 0 0,0 0 1 0 0,1 0-1 0 0,-1 0 0 0 0,0 1 0 0 0,0 0 1 0 0,0 0-1 0 0,0 0 0 0 0,-1 0 0 0 0,1 1 0 0 0,0 0 1 0 0,-1-1-1 0 0,0 1 0 0 0,0 0 0 0 0,0 1 0 0 0,0-1 1 0 0,0 0-1 0 0,-1 1 0 0 0,4 5 0 0 0,0 3 1 0 0,-1 0 0 0 0,0 0 0 0 0,-1 1 0 0 0,0-1 0 0 0,-1 1-1 0 0,2 21 1 0 0,-5-33 0 0 0,3 14 235 0 0,-1 1 1 0 0,-1-1-1 0 0,-1 19 0 0 0,-1-29-151 0 0,1 1-1 0 0,-1 0 1 0 0,-1-1-1 0 0,1 1 1 0 0,-1 0 0 0 0,0-1-1 0 0,0 0 1 0 0,-1 0-1 0 0,0 1 1 0 0,0-1 0 0 0,-6 8-1 0 0,3-6-46 0 0,0-1-1 0 0,0 0 0 0 0,-1-1 0 0 0,1 0 1 0 0,-1 0-1 0 0,-1 0 0 0 0,1 0 1 0 0,0-1-1 0 0,-1-1 0 0 0,0 1 1 0 0,-8 1-1 0 0,-2 1-11 0 0,0-2 0 0 0,1 0 0 0 0,-1-1-1 0 0,-22 1 1 0 0,37-4-41 0 0,0 0-1 0 0,0 0 1 0 0,0 0 0 0 0,1 0-1 0 0,-1 0 1 0 0,0-1 0 0 0,0 1-1 0 0,0-1 1 0 0,0 0 0 0 0,1 1-1 0 0,-1-1 1 0 0,0-1 0 0 0,1 1-1 0 0,-1 0 1 0 0,1-1 0 0 0,-5-3-1 0 0,5 3-183 0 0,0 0 1 0 0,1 0-1 0 0,-1-1 0 0 0,0 1 1 0 0,1-1-1 0 0,0 1 0 0 0,0-1 0 0 0,0 0 1 0 0,0 1-1 0 0,0-1 0 0 0,0 0 1 0 0,1 0-1 0 0,-1 1 0 0 0,1-1 0 0 0,0 0 1 0 0,0-6-1 0 0,2-14-2445 0 0,-1 12 1059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33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2303 0 0,'0'0'446'0'0,"-3"0"1030"0"0,-20 11 4320 0 0,21-9-4002 0 0,-1-1-1139 0 0,-10 4 7200 0 0,17-5-7781 0 0,26 1-29 0 0,1 2 0 0 0,44 9-1 0 0,63 22 112 0 0,-88-21-99 0 0,-13-5-34 0 0,-1 3 1 0 0,0 1-1 0 0,0 2 1 0 0,65 35-1 0 0,-96-46-23 0 0,-1 0 0 0 0,0 0 1 0 0,0 0-1 0 0,0 1 0 0 0,0-1 0 0 0,0 1 0 0 0,-1 0 0 0 0,7 9 0 0 0,-9-12 0 0 0,0 1-1 0 0,-1 0 1 0 0,1 0-1 0 0,0 0 1 0 0,0 0-1 0 0,-1-1 1 0 0,0 1-1 0 0,1 0 1 0 0,-1 0-1 0 0,0 0 0 0 0,0 0 1 0 0,0 0-1 0 0,0 0 1 0 0,0 0-1 0 0,0 0 1 0 0,0 0-1 0 0,-1 0 1 0 0,1 0-1 0 0,-1 0 1 0 0,1 0-1 0 0,-1 0 1 0 0,0 0-1 0 0,0-1 0 0 0,0 1 1 0 0,0 0-1 0 0,-2 2 1 0 0,-14 15-25 0 0,0 0 1 0 0,-2-1 0 0 0,0-1-1 0 0,0-1 1 0 0,-30 18-1 0 0,47-33 25 0 0,-40 29 0 0 0,-44 41 0 0 0,80-65 0 0 0,0 0 0 0 0,0 1 0 0 0,0 0 0 0 0,1 0 0 0 0,0 1 0 0 0,-6 12 0 0 0,9-17 0 0 0,0 1 0 0 0,1 0 0 0 0,-1 0 0 0 0,1 0 0 0 0,0 1 0 0 0,0-1 0 0 0,1 0 0 0 0,-1 0 0 0 0,1 1 0 0 0,0-1 0 0 0,0 0 0 0 0,0 0 0 0 0,1 1 0 0 0,-1-1 0 0 0,3 7 0 0 0,20 49 138 0 0,35 66 0 0 0,-41-93-79 0 0,-12-27-58 0 0,8 11-1 0 0,1-4 0 0 0,-1-5 11 0 0,-10-6 17 0 0,0-3-95 0 0,-1 1-86 0 0,0 0-1 0 0,0 0 1 0 0,0-1 0 0 0,0 1-1 0 0,0-1 1 0 0,0 1 0 0 0,0-1-1 0 0,0 0 1 0 0,0 0-1 0 0,0 0 1 0 0,0 0 0 0 0,-1 0-1 0 0,1 0 1 0 0,0 0-1 0 0,-1-1 1 0 0,1 1 0 0 0,-1-1-1 0 0,1 1 1 0 0,-1-1 0 0 0,0 1-1 0 0,0-1 1 0 0,0 0-1 0 0,1 0 1 0 0,-2 1 0 0 0,1-1-1 0 0,1-4 1 0 0,1-9-1214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3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47 2303 0 0,'0'0'8656'0'0,"3"0"-7866"0"0,9-3 46 0 0,-10 2 10 0 0,9-6 693 0 0,2-4-214 0 0,-11 10-701 0 0,1 0-134 0 0,37-20 3388 0 0,-43 20-3804 0 0,0 1-1 0 0,0 0 1 0 0,0 0-1 0 0,0 0 1 0 0,0 0-1 0 0,-6 1 1 0 0,9-1-80 0 0,-66 0 366 0 0,55 1-317 0 0,0 0 0 0 0,1 1 0 0 0,-1 0-1 0 0,-19 8 1 0 0,-4 0 45 0 0,12-4-86 0 0,1 1 1 0 0,0 0 0 0 0,1 2-1 0 0,-26 14 1 0 0,18-6-3 0 0,14-8 0 0 0,5 4 0 0 0,6 4 0 0 0,2-12-1 0 0,1 0 3 0 0,10 17-19 0 0,2 2-95 0 0,-7-19 95 0 0,0-2-1 0 0,-1 2-14 0 0,1 0-1 0 0,1-1 1 0 0,-1 1-1 0 0,0-1 1 0 0,8 4-1 0 0,14 9-22 0 0,-11-6 44 0 0,0 2 11 0 0,6 8 0 0 0,-18-15 0 0 0,-1 1 0 0 0,8 10 0 0 0,-2 2 0 0 0,-5 3 0 0 0,-6-2 0 0 0,0-15 5 0 0,1-1 0 0 0,-1 1 0 0 0,0-1 0 0 0,0 0 0 0 0,-1 1 0 0 0,1-1 1 0 0,-1 0-1 0 0,0 0 0 0 0,0-1 0 0 0,0 1 0 0 0,-1-1 0 0 0,1 1 0 0 0,-1-1 0 0 0,0 0 0 0 0,0 0 0 0 0,0-1 0 0 0,0 1 0 0 0,-6 2 0 0 0,-7 3 19 0 0,-1-1 0 0 0,0 0 0 0 0,-23 4 0 0 0,18-6-14 0 0,0-2 1 0 0,0-1-1 0 0,0 0 0 0 0,0-2 1 0 0,0-1-1 0 0,-25-3 0 0 0,37 3-5 0 0,0-1 0 0 0,0 0-1 0 0,1 0 1 0 0,-1-1 0 0 0,0-1 0 0 0,1 0-1 0 0,0 0 1 0 0,0-1 0 0 0,0 0-1 0 0,-12-9 1 0 0,20 13-24 0 0,1-1-1 0 0,0 1 0 0 0,0 0 1 0 0,-1-1-1 0 0,1 1 1 0 0,0-1-1 0 0,0 0 1 0 0,0 1-1 0 0,1-1 0 0 0,-1 0 1 0 0,0 0-1 0 0,0-1 1 0 0,1 2 5 0 0,-1-1-115 0 0,2 0-211 0 0,1-1 310 0 0,0 1-1 0 0,0 0 1 0 0,0 0 0 0 0,0 0-1 0 0,0 0 1 0 0,0 0 0 0 0,1 0-1 0 0,-1 1 1 0 0,1-1 0 0 0,-1 1 0 0 0,1 0-1 0 0,-1 0 1 0 0,1 0 0 0 0,0 0-1 0 0,0 0 1 0 0,-1 0 0 0 0,1 1-1 0 0,0-1 1 0 0,0 1 0 0 0,0 0-1 0 0,3 0 1 0 0,86-6-4116 0 0,-64 5 2724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3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1 5527 0 0,'0'0'4267'0'0,"3"1"-3024"0"0,11 6 4063 0 0,-14-4-5193 0 0,-1 0-1 0 0,1-1 0 0 0,-1 1 1 0 0,0 0-1 0 0,0 0 1 0 0,0-1-1 0 0,0 1 0 0 0,0-1 1 0 0,-1 1-1 0 0,1-1 1 0 0,-1 1-1 0 0,0-1 0 0 0,1 0 1 0 0,-1 0-1 0 0,0 0 1 0 0,-3 3-1 0 0,-4 2 83 0 0,0 0 0 0 0,-16 9 0 0 0,-53 24 183 0 0,-1 0-132 0 0,-49 29 68 0 0,-17 11-169 0 0,131-68-102 0 0,-4 13-49 0 0,18-25 5 0 0,0 0 0 0 0,0 0-1 0 0,-1 0 1 0 0,1 0 0 0 0,0 1-1 0 0,0-1 1 0 0,0 0 0 0 0,0 0-1 0 0,0 0 1 0 0,0 0 0 0 0,0 0-1 0 0,0 0 1 0 0,0 1 0 0 0,0-1-1 0 0,0 0 1 0 0,0 0 0 0 0,0 0-1 0 0,0 0 1 0 0,0 0 0 0 0,0 0-1 0 0,0 1 1 0 0,0-1 0 0 0,0 0-1 0 0,0 0 1 0 0,0 0 0 0 0,0 0-1 0 0,0 0 1 0 0,0 0 0 0 0,0 1-1 0 0,0-1 1 0 0,0 0 0 0 0,0 0-1 0 0,1 0 1 0 0,-1 0 0 0 0,0 0-1 0 0,0 0 1 0 0,0 0 0 0 0,0 0-1 0 0,0 1 1 0 0,0-1 0 0 0,0 0-1 0 0,0 0 1 0 0,1 0 0 0 0,-1 0-1 0 0,0 0 1 0 0,0 0 0 0 0,0 0-1 0 0,6 5-17 0 0,0-1 0 0 0,0 0 0 0 0,1 0-1 0 0,-1 0 1 0 0,1-1 0 0 0,0 0 0 0 0,0 0 0 0 0,0 0-1 0 0,0-1 1 0 0,0-1 0 0 0,0 1 0 0 0,1-1 0 0 0,-1 0-1 0 0,14 0 1 0 0,56-1 9 0 0,25 2 58 0 0,-88 0-44 0 0,0 0 1 0 0,0 0-1 0 0,0 1 0 0 0,0 1 1 0 0,15 6-1 0 0,10 8-4 0 0,-22-7 0 0 0,-11-7 1 0 0,4 6-3 0 0,7 18 17 0 0,-15-25 24 0 0,-1 0 0 0 0,0 0 0 0 0,0 0 1 0 0,0 0-1 0 0,0 0 0 0 0,-1 0 0 0 0,1 0 1 0 0,-1 0-1 0 0,0 0 0 0 0,0 5 0 0 0,0-8-36 0 0,0 3 141 0 0,-1 0 14 0 0,-2 2-57 0 0,-1 0 0 0 0,0 0 0 0 0,1 0 0 0 0,-2-1 0 0 0,1 0 0 0 0,0 1 0 0 0,-1-2 0 0 0,0 1 0 0 0,0 0 0 0 0,0-1 0 0 0,0 0 0 0 0,-1 0 0 0 0,1-1 0 0 0,-1 0 0 0 0,-11 4 0 0 0,1-2 57 0 0,0 0 0 0 0,-1-1 0 0 0,1 0 0 0 0,-32-1 0 0 0,21-2-136 0 0,-86-2 45 0 0,94 0-154 0 0,1 0-1 0 0,0-1 1 0 0,0-1 0 0 0,-19-7-1 0 0,-4-5-998 0 0,38 15 723 0 0,23-1-10956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35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296 102 8751 0 0,'0'0'674'0'0,"-3"0"-438"0"0,-18 5 2930 0 0,35-3 1221 0 0,22-3-1090 0 0,-17 1-4322 0 0,53-9 1633 0 0,137-34 0 0 0,-59 9-530 0 0,-106 26-64 0 0,65-3-1 0 0,-91 9-13 0 0,-11 2 0 0 0,-1 0 0 0 0,1 0 0 0 0,0 0 0 0 0,-1 0 0 0 0,1 1 0 0 0,-1 0 0 0 0,1 1 0 0 0,7 2 0 0 0,3 1 0 0 0,-1 6 0 0 0,-15-10 0 0 0,0 0 0 0 0,0 0 0 0 0,-1 0 0 0 0,1 0 0 0 0,0 0 0 0 0,0 1 0 0 0,-1-1 0 0 0,1 0 0 0 0,-1 0 0 0 0,1 1 0 0 0,-1 0 0 0 0,1 4-4 0 0,0-1 0 0 0,-1 0 0 0 0,1 1 0 0 0,-1-1 0 0 0,-1 1 0 0 0,1-1-1 0 0,-2 8 1 0 0,-12 39-64 0 0,7-27 29 0 0,-160 467-273 0 0,137-412 275 0 0,0-2-34 0 0,-33 142-1 0 0,53-166 59 0 0,2 0 0 0 0,-2 85 0 0 0,10-113 75 0 0,1 0 0 0 0,2 0-1 0 0,0-1 1 0 0,2 1 0 0 0,0-1 0 0 0,2 0 0 0 0,17 38 0 0 0,52 84 1186 0 0,-75-144-752 0 0,-3-1-443 0 0,-7 8-42 0 0,-2-1-11 0 0,5-6-22 0 0,-1-1 0 0 0,1 0-1 0 0,0 0 1 0 0,0-1 0 0 0,-1 1-1 0 0,1-1 1 0 0,0-1 0 0 0,-1 1-1 0 0,1-1 1 0 0,-12-1 0 0 0,3-1 11 0 0,-7-1 60 0 0,18 2-11 0 0,-3-2 91 0 0,-34-29 1019 0 0,37 29-1132 0 0,0 1 0 0 0,0 0 0 0 0,0 1-1 0 0,0-1 1 0 0,0 1 0 0 0,0-1 0 0 0,0 1 0 0 0,-1 0-1 0 0,-4 0 1 0 0,3 0-10 0 0,-16-1-6 0 0,-1 0 0 0 0,-37 3 0 0 0,18 0 0 0 0,-347-1 11 0 0,335 2 250 0 0,51-2 442 0 0,6-1-753 0 0,15-8-845 0 0,0 2-1 0 0,24-8 1 0 0,-39 15 19 0 0,0 0-1184 0 0,9 0 989 0 0,-9 0 34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3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1839 0 0,'0'0'13760'0'0,"2"0"-13262"0"0,19-1 509 0 0,-1-1 1 0 0,1-1-1 0 0,24-8 0 0 0,-19 5-154 0 0,38-5-1 0 0,177-2 373 0 0,-237 13-1222 0 0,78-1-284 0 0,35-3-3736 0 0,-100 2 1575 0 0,-2-2-3686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3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26 8287 0 0,'-2'0'639'0'0,"-44"12"568"0"0,39-10 80 0 0,0 1 0 0 0,1 0 0 0 0,0 0-1 0 0,-13 8 3393 0 0,21-10-4207 0 0,4 1-306 0 0,-1 0 0 0 0,0-1 0 0 0,1 1 0 0 0,-1-1 0 0 0,1-1 0 0 0,-1 1 0 0 0,1-1 0 0 0,-1 0 0 0 0,7 0 0 0 0,55-8 767 0 0,-54 6-785 0 0,114-25 912 0 0,-7 2-338 0 0,-95 21-550 0 0,0 2 1 0 0,46 0-1 0 0,-57 3-145 0 0,-1 0-1 0 0,14 3 1 0 0,-14 1-136 0 0,7 9-495 0 0,-18-12 297 0 0,1 1 1 0 0,0-1 0 0 0,0 0-1 0 0,1 0 1 0 0,-1 0 0 0 0,0 0-1 0 0,1-1 1 0 0,6 3-1 0 0,-6-4-125 0 0,0 1-1 0 0,0 0 1 0 0,0-1-1 0 0,0 0 0 0 0,0 0 1 0 0,1 0-1 0 0,-1-1 1 0 0,0 1-1 0 0,0-1 0 0 0,4-2 1 0 0,11-3-6019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4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263 354 2759 0 0,'0'0'126'0'0,"-2"0"-5"0"0,-2 0-90 0 0,2 0-14 0 0,1 0-1 0 0,-1 0 1 0 0,0 1 0 0 0,1-1 0 0 0,-1 0 0 0 0,1 1 0 0 0,-1-1 0 0 0,0 0 0 0 0,1 1 0 0 0,-1 0 0 0 0,-9 7 9268 0 0,9 1-3818 0 0,3-6-5019 0 0,-1 0 0 0 0,0 0 0 0 0,1 0 0 0 0,0 0 0 0 0,-1-1 0 0 0,3 5 0 0 0,-1-1-452 0 0,1 1-1 0 0,1-1 0 0 0,-1 0 1 0 0,1 0-1 0 0,5 6 0 0 0,-5-8 104 0 0,1 1-1 0 0,0-1 0 0 0,1 0 1 0 0,-1 0-1 0 0,1-1 0 0 0,-1 0 1 0 0,1 0-1 0 0,0 0 0 0 0,0-1 1 0 0,0 1-1 0 0,9 1 1 0 0,7 0 215 0 0,43 4 0 0 0,-28-7-193 0 0,0-1 0 0 0,1-2-1 0 0,-1-2 1 0 0,63-15-1 0 0,23-15-70 0 0,-103 27-47 0 0,0-1 0 0 0,-1-1-1 0 0,0-1 1 0 0,17-12 0 0 0,-32 19-53 0 0,0 1 0 0 0,-1-1 0 0 0,0 0 0 0 0,1 0 0 0 0,-1-1 0 0 0,0 1 0 0 0,-1 0 0 0 0,1-1-1 0 0,0 0 1 0 0,-1 0 0 0 0,0 0 0 0 0,0 0 0 0 0,0 0 0 0 0,-1 0 0 0 0,1 0 0 0 0,-1 0 0 0 0,0-1 0 0 0,0 1 0 0 0,-1 0 0 0 0,1-1 0 0 0,-1 1 0 0 0,0-1-1 0 0,0 1 1 0 0,0-1 0 0 0,-1 1 0 0 0,-1-8 0 0 0,-4-29-480 0 0,1 8-293 0 0,-14-51 0 0 0,16 72 659 0 0,-2 0 0 0 0,1 1 0 0 0,-1-1 0 0 0,-8-12 0 0 0,11 21 133 0 0,0 0 0 0 0,0 0 0 0 0,0 0 0 0 0,0 0 0 0 0,-1 1 0 0 0,1-1 0 0 0,-1 1 0 0 0,0 0 0 0 0,0 0 0 0 0,0 0 0 0 0,0 0 0 0 0,0 0 0 0 0,0 1 0 0 0,0-1-1 0 0,0 1 1 0 0,-1 0 0 0 0,1 0 0 0 0,-1 0 0 0 0,1 0 0 0 0,-4 1 0 0 0,-6 0 31 0 0,1 0 0 0 0,0 2 0 0 0,0-1 0 0 0,0 2 0 0 0,-15 4 0 0 0,11-3 0 0 0,-26 10 0 0 0,0 1 0 0 0,-62 32 0 0 0,36-16 0 0 0,47-21 1 0 0,-98 47 33 0 0,103-48-22 0 0,-1 1 0 0 0,1 1-1 0 0,1 1 1 0 0,-25 24 0 0 0,12-5 126 0 0,2 2 0 0 0,1 1 0 0 0,1 1 0 0 0,2 1 0 0 0,2 1 0 0 0,1 1 0 0 0,-26 74 0 0 0,42-103-122 0 0,1 0 1 0 0,-1 0 0 0 0,1 0 0 0 0,1 1-1 0 0,0-1 1 0 0,0 1 0 0 0,1 13-1 0 0,1-17 31 0 0,0 0 0 0 0,0 0 0 0 0,1 0 0 0 0,0 0 0 0 0,0 0-1 0 0,0 0 1 0 0,0 0 0 0 0,1-1 0 0 0,0 1 0 0 0,0-1 0 0 0,1 0-1 0 0,5 6 1 0 0,1 1 116 0 0,1-1 0 0 0,1 0 0 0 0,0-1 0 0 0,1 0 0 0 0,0-1 0 0 0,0 0 0 0 0,1-1 0 0 0,0-1 0 0 0,21 9 0 0 0,-9-7-13 0 0,0-1 0 0 0,1-1 0 0 0,-1-1 0 0 0,47 3 0 0 0,82-4 428 0 0,-150-5-565 0 0,-3-1 52 0 0,6 0 2 0 0,-5 1 7 0 0,-2-1-18 0 0,7-6-45 0 0,4-2-23 0 0,8-1-221 0 0,-18 9 70 0 0,-14-5-2398 0 0,7 5 1011 0 0,-2-2-3435 0 0,-2 0-1159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4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 2303 0 0,'0'0'13352'0'0,"0"2"-12485"0"0,-1-1-723 0 0,1 0 0 0 0,0 0 0 0 0,0 1 0 0 0,0-1-1 0 0,0 0 1 0 0,0 1 0 0 0,0-1 0 0 0,0 0 0 0 0,0 1 0 0 0,0-1 0 0 0,1 0 0 0 0,-1 1 0 0 0,0-1 0 0 0,1 0-1 0 0,-1 0 1 0 0,1 1 0 0 0,0-1 0 0 0,-1 0 0 0 0,1 0 0 0 0,1 2 0 0 0,0-2-20 0 0,0 1 0 0 0,0-1 0 0 0,0 1 0 0 0,0-1 0 0 0,0 0 0 0 0,0 0 0 0 0,0 0 0 0 0,0 0 0 0 0,0 0 0 0 0,5 1 0 0 0,2-1 114 0 0,0 1 0 0 0,0-1 0 0 0,0-1 0 0 0,0 0-1 0 0,10-1 1 0 0,51-6 562 0 0,-2-4-1 0 0,117-33 1 0 0,-158 37-800 0 0,33-4 1 0 0,-36 7-150 0 0,-22 4-81 0 0,-14 9-2115 0 0,1-1 1432 0 0,-1-1 1 0 0,0 0-1 0 0,-1-1 0 0 0,0-1 1 0 0,0 0-1 0 0,-14 3 0 0 0,6-1 65 0 0,-11 4-967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4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1375 0 0,'0'0'9031'0'0,"2"-1"-8374"0"0,4-5 107 0 0,0 0-1 0 0,0 0 0 0 0,0-1 0 0 0,5-8 1 0 0,-10 14-590 0 0,2-1 69 0 0,-1 0 0 0 0,1-1 0 0 0,0 1 0 0 0,0 0 0 0 0,0 0 0 0 0,0 1 0 0 0,5-3 0 0 0,-3 2-27 0 0,5-2 6 0 0,-1 1 0 0 0,1 1 0 0 0,0-1-1 0 0,0 2 1 0 0,0-1 0 0 0,16 1 0 0 0,-4-1 9 0 0,5 0 18 0 0,1 2 0 0 0,-1 0 0 0 0,49 8-1 0 0,-58-5-158 0 0,-1 1 0 0 0,1 0 0 0 0,-1 2 0 0 0,0 0 0 0 0,-1 0 0 0 0,30 17 0 0 0,-42-20-85 0 0,0-1-1 0 0,-1 1 0 0 0,1 0 0 0 0,0 0 1 0 0,-1 0-1 0 0,0 0 0 0 0,0 1 1 0 0,0-1-1 0 0,0 1 0 0 0,-1 0 1 0 0,1 0-1 0 0,-1 0 0 0 0,4 8 1 0 0,-5-8 1 0 0,0 0 0 0 0,-1-1 0 0 0,1 1 0 0 0,-1 0 0 0 0,1 0 0 0 0,-1 0 0 0 0,-1 0 0 0 0,1 0 0 0 0,0 0 0 0 0,-1 0 0 0 0,0 0 0 0 0,0 0 0 0 0,0-1 0 0 0,0 1 0 0 0,-1 0 0 0 0,-2 5 0 0 0,-8 12 30 0 0,-2 0 1 0 0,-31 38 0 0 0,-9 13 24 0 0,-65 95-50 0 0,36-54-12 0 0,81-111 5 0 0,1 0 0 0 0,0 0-1 0 0,-1 0 1 0 0,1 0 0 0 0,0 1 0 0 0,0-1-1 0 0,1 1 1 0 0,-1-1 0 0 0,0 0 0 0 0,1 1-1 0 0,-1-1 1 0 0,1 1 0 0 0,0-1 0 0 0,0 1-1 0 0,0-1 1 0 0,0 1 0 0 0,1 0 0 0 0,-1-1-1 0 0,0 0 1 0 0,1 1 0 0 0,0-1 0 0 0,0 1-1 0 0,1 2 1 0 0,0 0 44 0 0,1 0 0 0 0,0-1 0 0 0,1 1-1 0 0,-1-1 1 0 0,1 0 0 0 0,-1 0 0 0 0,1 0 0 0 0,1 0-1 0 0,6 4 1 0 0,38 25 383 0 0,47 36 2 0 0,-81-55-432 0 0,-9-11-5 0 0,8 3-20 0 0,-11-5-352 0 0,3 1 656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4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23 3223 0 0,'2'0'240'0'0,"20"-1"-166"0"0,32-6 13796 0 0,-83 2-12488 0 0,18 3-1043 0 0,1 0 1 0 0,-14 0-1 0 0,21 2-259 0 0,-6-2-26 0 0,-2 2-44 0 0,-23 0-1 0 0,17-1 8 0 0,0 0 0 0 0,0 2 0 0 0,0 0 0 0 0,1 1 0 0 0,-1 1 0 0 0,-23 7 0 0 0,33-7 44 0 0,0-1 0 0 0,1 2 0 0 0,-1-1 0 0 0,0 1 0 0 0,1 0 0 0 0,0 1 0 0 0,-9 7 0 0 0,14-10 11 0 0,0-1-12 0 0,-2 2-43 0 0,2-1-8 0 0,0-1 0 0 0,0 1-1 0 0,0 0 1 0 0,0 0 0 0 0,0-1 0 0 0,1 1 0 0 0,-1 0-1 0 0,1 0 1 0 0,-1 0 0 0 0,1 0 0 0 0,-1 0 0 0 0,1 0-1 0 0,0 2 1 0 0,0-3 6 0 0,1 0 1 0 0,-1 1-1 0 0,0-1 0 0 0,1 0 0 0 0,-1 0 1 0 0,1 0-1 0 0,-1 0 0 0 0,1 0 1 0 0,0 0-1 0 0,-1 0 0 0 0,1 0 0 0 0,0 0 1 0 0,0 0-1 0 0,0 0 0 0 0,-1 0 0 0 0,3 1 1 0 0,-2-1 12 0 0,1 1 52 0 0,0-1-13 0 0,13 17-51 0 0,-13-14-8 0 0,4 8 35 0 0,-2 0-33 0 0,-3-8-7 0 0,-1 1-7 0 0,-5 14 69 0 0,-10 14 75 0 0,13-31-16 0 0,2 0-70 0 0,-1 6-33 0 0,0-5 256 0 0,2-1-224 0 0,2 16-15 0 0,-3-14-26 0 0,-2 15 13 0 0,1-11-9 0 0,0 0 1 0 0,0 0-1 0 0,-1 0 0 0 0,0-1 1 0 0,0 1-1 0 0,-1 0 0 0 0,-4 8 1 0 0,4-10-9 0 0,-1 2 111 0 0,0 1 0 0 0,0-1 0 0 0,-1-1 0 0 0,0 1 0 0 0,-7 7 0 0 0,10-14-36 0 0,2 0-70 0 0,-1 0 0 0 0,1-1 1 0 0,-1 1-1 0 0,0-1 0 0 0,1 1 0 0 0,-1-1 0 0 0,0 1 0 0 0,0-1 1 0 0,1 1-1 0 0,-1-1 0 0 0,0 0 0 0 0,0 1 0 0 0,1-1 0 0 0,-1 0 1 0 0,0 0-1 0 0,0 1 0 0 0,0-1 0 0 0,0 0 0 0 0,-17 3 57 0 0,10-3-40 0 0,1-1 1 0 0,-1 0-1 0 0,1 0 0 0 0,-1 0 0 0 0,1-1 0 0 0,-1 0 1 0 0,1-1-1 0 0,0 1 0 0 0,-11-7 0 0 0,-7-1-17 0 0,-38-20 157 0 0,58 28-184 0 0,0-1-1 0 0,0 1 0 0 0,0-1 0 0 0,-8-6 0 0 0,12 8-75 0 0,16 6-8471 0 0,-4-1 7025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3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8839 0 0,'0'0'800'0'0,"-2"1"-656"0"0,-15 7-177 0 0,9-4 286 0 0,0 0 1 0 0,0 0-1 0 0,0 1 0 0 0,0 0 1 0 0,-8 7-1 0 0,12-8-98 0 0,0 0 1 0 0,0 0-1 0 0,1 0 1 0 0,0 1-1 0 0,-1-1 1 0 0,2 1-1 0 0,-1 0 0 0 0,1 0 1 0 0,-1 0-1 0 0,1 0 1 0 0,1 0-1 0 0,-1 1 1 0 0,1-1-1 0 0,0 0 0 0 0,0 1 1 0 0,0-1-1 0 0,1 1 1 0 0,0-1-1 0 0,0 7 1 0 0,1-2 67 0 0,1 0 1 0 0,0-1 0 0 0,0 1-1 0 0,1-1 1 0 0,0 0 0 0 0,0 0-1 0 0,1 0 1 0 0,1 0 0 0 0,-1 0 0 0 0,8 8-1 0 0,-10-13-127 0 0,0-1 0 0 0,1 0-1 0 0,-1 0 1 0 0,1-1-1 0 0,0 1 1 0 0,-1 0 0 0 0,1-1-1 0 0,1 0 1 0 0,-1 0 0 0 0,0 0-1 0 0,0 0 1 0 0,1 0 0 0 0,-1 0-1 0 0,1-1 1 0 0,6 2 0 0 0,-5-2 62 0 0,1-1 1 0 0,-1 1-1 0 0,0-1 1 0 0,0 0-1 0 0,0-1 1 0 0,1 1-1 0 0,-1-1 1 0 0,0 0-1 0 0,0 0 1 0 0,7-3 0 0 0,2-2 48 0 0,0 0 0 0 0,-1-1 1 0 0,0-1-1 0 0,0 0 0 0 0,-1-1 1 0 0,0 0-1 0 0,12-12 1 0 0,-16 13-192 0 0,1 0 0 0 0,-1-1 0 0 0,-1 0 1 0 0,0 0-1 0 0,0-1 0 0 0,-1 1 1 0 0,0-1-1 0 0,6-14 0 0 0,7-20-29 0 0,-18 43-72 0 0,0-10-431 0 0,0 0-3882 0 0,4 4 3146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4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15 4607 0 0,'3'0'208'0'0,"24"-6"-27"0"0,-19 3 336 0 0,-1 1 0 0 0,1 1 0 0 0,15-2 4593 0 0,-23 3-4944 0 0,0 0 1 0 0,1 0 0 0 0,-1 0 0 0 0,1 0-1 0 0,-1 0 1 0 0,0 0 0 0 0,1 0 0 0 0,-1 0 0 0 0,1 0-1 0 0,-1 1 1 0 0,0-1 0 0 0,1 0 0 0 0,-1 0-1 0 0,0 0 1 0 0,1 0 0 0 0,-1 1 0 0 0,0-1-1 0 0,1 0 1 0 0,-1 0 0 0 0,0 1 0 0 0,1-1-1 0 0,-1 0 1 0 0,0 0 0 0 0,0 1 0 0 0,1-1 0 0 0,-1 0-1 0 0,0 1 1 0 0,1 0 0 0 0,-1 0-81 0 0,0 0-1 0 0,0 0 1 0 0,0 0 0 0 0,0-1 0 0 0,0 1 0 0 0,0 0-1 0 0,-1 0 1 0 0,1 0 0 0 0,0 0 0 0 0,0 0-1 0 0,-1 0 1 0 0,1 0 0 0 0,-1-1 0 0 0,1 1 0 0 0,0 0-1 0 0,-2 1 1 0 0,-4 7 112 0 0,-2 0-1 0 0,1-1 1 0 0,-1 0 0 0 0,-18 14-1 0 0,8-7-14 0 0,-98 78 72 0 0,101-82-249 0 0,-16 13-8 0 0,-43 41-1 0 0,63-53 7 0 0,-1 1-1 0 0,2 0 1 0 0,-1 1 0 0 0,2 0 0 0 0,0 0 0 0 0,-7 17 0 0 0,-30 84 618 0 0,40-95-473 0 0,1 0 0 0 0,1 0 0 0 0,-4 40 0 0 0,8-53-93 0 0,-1 1-1 0 0,2-1 1 0 0,-1 0 0 0 0,1 0-1 0 0,0 0 1 0 0,1 0-1 0 0,-1 0 1 0 0,1 0 0 0 0,3 7-1 0 0,-2-9 8 0 0,-1-1-1 0 0,1 1 1 0 0,0-1-1 0 0,0 0 1 0 0,0 0 0 0 0,1 0-1 0 0,-1 0 1 0 0,1-1-1 0 0,0 1 1 0 0,0-1-1 0 0,0 0 1 0 0,0 0 0 0 0,7 3-1 0 0,-2-2 84 0 0,0 0-1 0 0,0-1 1 0 0,0 0-1 0 0,1 0 0 0 0,-1-1 1 0 0,1 0-1 0 0,16 1 1 0 0,-17-3-464 0 0,0 0 0 0 0,0 0-1 0 0,12-3 1 0 0,-15 2-816 0 0,1-1-1 0 0,-1 0 0 0 0,0 0 0 0 0,0 0 1 0 0,7-4-1 0 0,0-2-5388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46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31 12463 0 0,'2'-1'572'0'0,"7"-5"-351"0"0,0 0 0 0 0,1 0-1 0 0,14-5 3161 0 0,-23 12-3319 0 0,0 0 1 0 0,1 0-1 0 0,-1-1 1 0 0,0 2-1 0 0,0-1 1 0 0,0 0-1 0 0,-1 0 1 0 0,1 0-1 0 0,0 0 1 0 0,0 0-1 0 0,-1 1 1 0 0,1-1-1 0 0,0 0 1 0 0,-1 1-1 0 0,1-1 1 0 0,-1 1 0 0 0,0-1-1 0 0,0 0 1 0 0,1 1-1 0 0,-1-1 1 0 0,0 1-1 0 0,0-1 1 0 0,0 3-1 0 0,-1 2 53 0 0,1-1-1 0 0,-1 1 1 0 0,0-1 0 0 0,-3 11-1 0 0,-20 48 932 0 0,-46 90-1 0 0,-47 53-116 0 0,-15-23-432 0 0,75-110-363 0 0,21-20-2393 0 0,35-52 809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4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11687 0 0,'0'0'3434'0'0,"2"0"-2668"0"0,11 3-61 0 0,1 0 0 0 0,-1-1 0 0 0,1-1 0 0 0,20 0 0 0 0,-5-3 261 0 0,33-5 1 0 0,17-9 494 0 0,82-28 1 0 0,-132 35-1171 0 0,14-4-59 0 0,-20 5-59 0 0,1 1 1 0 0,1 0-1 0 0,-1 2 0 0 0,1 1 1 0 0,31-1-1 0 0,-32 7-494 0 0,-22-2 130 0 0,3 10-977 0 0,-4-9 986 0 0,-1-1-1 0 0,1 1 1 0 0,-1 0 0 0 0,1-1-1 0 0,-1 1 1 0 0,1 0-1 0 0,-1 0 1 0 0,0-1 0 0 0,1 1-1 0 0,-1 0 1 0 0,0 0-1 0 0,0 0 1 0 0,1-1 0 0 0,-1 1-1 0 0,0 0 1 0 0,0 0-1 0 0,0 0 1 0 0,0 0 0 0 0,0 0-1 0 0,-2 12-1457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4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8783 0 0,'0'0'1767'0'0,"2"1"-856"0"0,12 5 1237 0 0,-9-4-1639 0 0,-1 0 0 0 0,1 0 1 0 0,0 0-1 0 0,0 0 0 0 0,0-1 1 0 0,0 0-1 0 0,1 0 0 0 0,-1 0 1 0 0,10-1-1 0 0,15-4 1251 0 0,47-11 0 0 0,-7 0-790 0 0,11 3-289 0 0,129-26 237 0 0,-201 36-1067 0 0,0-1 0 0 0,0 0 1 0 0,16-9-1 0 0,-25 12 143 0 0,2-1-320 0 0,0 0-399 0 0,17-11-5033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4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7831 0 0,'0'0'603'0'0,"-2"0"-396"0"0,-4 0 317 0 0,1 1 1 0 0,-1-1-1 0 0,0 1 1 0 0,1 0-1 0 0,-1 0 1 0 0,1 0-1 0 0,-1 1 1 0 0,-8 4-1 0 0,11-5-323 0 0,1 1 0 0 0,0-1 0 0 0,0 0 0 0 0,0 1 0 0 0,0 0 0 0 0,0-1 0 0 0,0 1 0 0 0,0 0 0 0 0,0 0 0 0 0,1 0 0 0 0,-1 0 0 0 0,1 1 0 0 0,0-1 0 0 0,-1 0 0 0 0,1 0 0 0 0,0 1 0 0 0,0-1-1 0 0,1 1 1 0 0,-1-1 0 0 0,0 1 0 0 0,1-1 0 0 0,-1 4 0 0 0,1 3-52 0 0,-1-1 0 0 0,2 1-1 0 0,-1-1 1 0 0,1 1 0 0 0,0-1-1 0 0,1 1 1 0 0,0-1 0 0 0,0 0-1 0 0,1 0 1 0 0,0 0 0 0 0,4 8-1 0 0,-1-2-52 0 0,-1 0 0 0 0,0 1 0 0 0,-2-1 0 0 0,1 1 0 0 0,1 23 0 0 0,-5-33-42 0 0,0 0-1 0 0,0 1 1 0 0,-1-1-1 0 0,0 0 0 0 0,0 0 1 0 0,0 0-1 0 0,-1 0 1 0 0,1-1-1 0 0,-1 1 1 0 0,0 0-1 0 0,-5 7 1 0 0,-4 5 378 0 0,-21 26 0 0 0,16-24-330 0 0,-22 19-262 0 0,37-37-34 0 0,1 5-577 0 0,0-2-2532 0 0,9-1 1618 0 0,4-3-4178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4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0 3223 0 0,'-3'1'9723'0'0,"-7"2"-8836"0"0,-1-1-1 0 0,0 0 1 0 0,-1-1 0 0 0,-15 0-1 0 0,17-1-615 0 0,1 0 0 0 0,-1 1 0 0 0,1 0 0 0 0,-1 0-1 0 0,1 1 1 0 0,-1 1 0 0 0,-15 5 0 0 0,-1 5-203 0 0,2 1 1 0 0,-41 30-1 0 0,55-36-68 0 0,0-1 0 0 0,1 1 0 0 0,-9 10 0 0 0,8-6-8 0 0,9-7 39 0 0,-1-2-438 0 0,3-2 298 0 0,0 1 100 0 0,-1-1-1 0 0,1 1 1 0 0,0-1-1 0 0,0 1 1 0 0,0-1 0 0 0,0 0-1 0 0,0 1 1 0 0,0-1 0 0 0,1 0-1 0 0,-1 0 1 0 0,0 0 0 0 0,0 0-1 0 0,1 0 1 0 0,-1 0 0 0 0,1 0-1 0 0,-1-1 1 0 0,1 1 0 0 0,-1-1-1 0 0,3 1 1 0 0,1 1 1 0 0,11 5 8 0 0,1-2 0 0 0,-1 0 0 0 0,1-1 0 0 0,27 4 0 0 0,-25-4 40 0 0,-15-1-9 0 0,-1 0 0 0 0,13 9 437 0 0,0 0 0 0 0,15 15 0 0 0,-29-26-247 0 0,-1 1-12 0 0,5 5-1 0 0,-5-5-12 0 0,0 0-49 0 0,-1 2-115 0 0,1-1 1 0 0,-1 0-1 0 0,0 0 1 0 0,0 0 0 0 0,0 1-1 0 0,-1-1 1 0 0,1 0-1 0 0,-1 0 1 0 0,1 0-1 0 0,-1 0 1 0 0,0 0-1 0 0,0 0 1 0 0,-3 4-1 0 0,2-3 4 0 0,-1 0-1 0 0,0-1 1 0 0,0 1-1 0 0,0-1 0 0 0,0 1 1 0 0,-1-1-1 0 0,1 0 0 0 0,-1 0 1 0 0,-4 2-1 0 0,-9 6-9 0 0,-1-1 0 0 0,0-1-1 0 0,-1-1 1 0 0,-31 10 0 0 0,-82 13 75 0 0,115-27-99 0 0,11-3-5 0 0,-38 6-139 0 0,41-6 127 0 0,0-1 0 0 0,-1 0-1 0 0,1 0 1 0 0,-1 0 0 0 0,1-1-1 0 0,0 1 1 0 0,0-1 0 0 0,-1 0-1 0 0,1 0 1 0 0,-4-1 0 0 0,6 1-96 0 0,14-25-1902 0 0,10 1-4362 0 0,-10 13 427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4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0,'1'2'8764'0'0,"3"7"-8453"0"0,1-1-1 0 0,-1 0 1 0 0,2-1-1 0 0,-1 1 0 0 0,1-1 1 0 0,0 0-1 0 0,0-1 1 0 0,9 7-1 0 0,5 7 116 0 0,71 69 813 0 0,6 7-234 0 0,28 20 844 0 0,-84-81-664 0 0,64 69 0 0 0,-102-100-1144 0 0,1 0 0 0 0,-1 1 1 0 0,0 0-1 0 0,0-1 0 0 0,0 1 0 0 0,0 0 1 0 0,-1 1-1 0 0,0-1 0 0 0,2 8 0 0 0,-3-10-33 0 0,-1 1-1 0 0,0-1 1 0 0,0 1-1 0 0,0 0 1 0 0,0-1-1 0 0,0 1 1 0 0,-1-1-1 0 0,1 1 1 0 0,-1-1-1 0 0,0 0 1 0 0,0 1-1 0 0,0-1 1 0 0,-1 0-1 0 0,1 0 1 0 0,-1 1-1 0 0,-2 2 1 0 0,-6 9 9 0 0,-1-1 0 0 0,0-1 0 0 0,-1 0 1 0 0,-1 0-1 0 0,0-1 0 0 0,-27 19 0 0 0,-95 50-213 0 0,69-46-1768 0 0,-71 26 0 0 0,100-47 253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4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3223 0 0,'0'0'11222'0'0,"2"-1"-10684"0"0,46-20 2268 0 0,-21 15-1660 0 0,-24 6-1027 0 0,-1 1-40 0 0,1 0-69 0 0,16 3 40 0 0,9-1 98 0 0,-14-1-20 0 0,-1 0 1 0 0,19-1 0 0 0,83-8 426 0 0,103-4-406 0 0,-184 10-149 0 0,-18 0 8 0 0,31 3-1 0 0,2 1 313 0 0,1-2 1 0 0,69-7-1 0 0,-35 1-42 0 0,-34 1-215 0 0,-26 2-13 0 0,29 0-1 0 0,35 5-49 0 0,81 5 0 0 0,-33 11 0 0 0,-123-17 0 0 0,25-1 0 0 0,8 2 0 0 0,-13 0 19 0 0,0-1-1 0 0,51-5 1 0 0,-40 1-11 0 0,-5-1-8 0 0,60-13 0 0 0,-68 10 0 0 0,0 0 0 0 0,1 3 0 0 0,42-1 0 0 0,3 5 0 0 0,-34-1 0 0 0,54 7 0 0 0,24 1 57 0 0,-89-7-50 0 0,48-2 106 0 0,82-11-1 0 0,-73 3-105 0 0,-46 8-7 0 0,-1 1 0 0 0,1 2 0 0 0,78 14 0 0 0,-100-13 0 0 0,30 0 0 0 0,-24-2 0 0 0,222-1 137 0 0,-38-15 123 0 0,37 0 172 0 0,45 36 107 0 0,-247-17-477 0 0,0-3 0 0 0,74-6 0 0 0,-90 3-19 0 0,166 0 231 0 0,-120 2-156 0 0,-43 0-84 0 0,63 9-1 0 0,-79-5-33 0 0,1 0 0 0 0,-4-3 11 0 0,-11-1 13 0 0,-14-9-6507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5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407 281 1375 0 0,'0'0'7448'0'0,"-1"1"-6381"0"0,-32 30 2596 0 0,31-29-2849 0 0,0 1-7 0 0,-10 24 1450 0 0,11-25-1553 0 0,1 1-169 0 0,1 0-418 0 0,-1 0 1 0 0,1 0-1 0 0,0 0 0 0 0,0 0 1 0 0,0 0-1 0 0,1 0 0 0 0,-1 0 1 0 0,1-1-1 0 0,0 1 0 0 0,-1 0 1 0 0,1-1-1 0 0,0 0 0 0 0,0 1 1 0 0,1-1-1 0 0,3 3 0 0 0,-1-1-27 0 0,0 0-1 0 0,1-1 0 0 0,-1 0 1 0 0,1 0-1 0 0,0-1 0 0 0,-1 1 1 0 0,11 2-1 0 0,-6-3 26 0 0,0-1 0 0 0,0 1 0 0 0,0-2 0 0 0,0 1 0 0 0,20-3 0 0 0,51-11 461 0 0,-61 9-424 0 0,23-5 65 0 0,71-23 0 0 0,-99 27-182 0 0,2-1-11 0 0,0-1 0 0 0,27-14-1 0 0,-21 5-96 0 0,-16 7-12 0 0,-4 4 23 0 0,0 1 25 0 0,-1 0-1 0 0,1 0 0 0 0,-1 0 0 0 0,0 0 0 0 0,-1-1 0 0 0,1 1 0 0 0,-1-1 1 0 0,0 1-1 0 0,0-1 0 0 0,0 1 0 0 0,0-1 0 0 0,-1 1 0 0 0,0-7 0 0 0,-1-2-39 0 0,0 1-1 0 0,0-1 0 0 0,-6-18 0 0 0,2 11-44 0 0,-12-31 0 0 0,15 44 95 0 0,-1 1 1 0 0,-1 0-1 0 0,1 1 0 0 0,-1-1 0 0 0,1 0 0 0 0,-2 1 1 0 0,1 0-1 0 0,0 0 0 0 0,-7-5 0 0 0,7 7 5 0 0,0-1-1 0 0,-1 1 0 0 0,1 0 1 0 0,-1 0-1 0 0,0 1 1 0 0,0-1-1 0 0,1 1 0 0 0,-2 0 1 0 0,1 1-1 0 0,0-1 1 0 0,0 1-1 0 0,-1 0 1 0 0,1 0-1 0 0,0 0 0 0 0,-1 1 1 0 0,-5 0-1 0 0,-5 1-25 0 0,0 0 0 0 0,0 2 0 0 0,0-1 0 0 0,0 2 1 0 0,0 0-1 0 0,-27 12 0 0 0,8-1-253 0 0,-56 36 1 0 0,90-51 298 0 0,-201 135-898 0 0,177-115 925 0 0,1 0 1 0 0,2 2-1 0 0,0 0 1 0 0,1 2-1 0 0,-31 44 1 0 0,35-42-6 0 0,-2 2 74 0 0,0 2-1 0 0,3 0 0 0 0,-21 48 1 0 0,33-68-32 0 0,1 0 0 0 0,1 1 1 0 0,0-1-1 0 0,0 1 1 0 0,1-1-1 0 0,0 18 1 0 0,1-21-2 0 0,1 0-1 0 0,0 1 1 0 0,1-1 0 0 0,-1 0 0 0 0,1 0 0 0 0,1 0 0 0 0,-1 0 0 0 0,1-1 0 0 0,0 1 0 0 0,7 10 0 0 0,-4-9 52 0 0,0-1 0 0 0,0 1 0 0 0,1-1 0 0 0,0 0 1 0 0,0-1-1 0 0,0 1 0 0 0,1-2 0 0 0,0 1 0 0 0,0-1 0 0 0,1 0 0 0 0,10 4 0 0 0,4 0 132 0 0,1-1 0 0 0,1 0-1 0 0,27 3 1 0 0,-34-8-134 0 0,0-1 1 0 0,0-1-1 0 0,0-1 0 0 0,0 0 0 0 0,26-4 0 0 0,91-22 455 0 0,-61 9-183 0 0,-69 16-351 0 0,157-37 288 0 0,-143 32-309 0 0,9-6 53 0 0,-26 11-36 0 0,-1-1-391 0 0,5-5 175 0 0,-5 5-4 0 0,1 0-80 0 0,23-28-4596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5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11111 0 0,'0'0'9279'0'0,"3"1"-8758"0"0,3 2-300 0 0,1-1 0 0 0,-1 0 0 0 0,1 0 1 0 0,0-1-1 0 0,-1 0 0 0 0,1 0 0 0 0,0-1 0 0 0,0 1 0 0 0,0-2 0 0 0,12 0 0 0 0,12-4-106 0 0,32-9 1 0 0,-38 8 5 0 0,48-14-23 0 0,60-14-79 0 0,-128 33-224 0 0,1 0 331 0 0,0 1-4321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3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1839 0 0,'0'2'6195'0'0,"13"54"-1751"0"0,-8-37-3934 0 0,-1 0 0 0 0,3 27-1 0 0,-2 33 407 0 0,-4 1 0 0 0,-4-1-1 0 0,-15 101 1 0 0,11-138-701 0 0,-17 124 244 0 0,21-130-399 0 0,2 0-1 0 0,4 57 1 0 0,-2-81-12 0 0,1-1-1 0 0,1 0 0 0 0,0 0 1 0 0,0 0-1 0 0,1-1 1 0 0,1 1-1 0 0,-1-1 0 0 0,2 0 1 0 0,-1 0-1 0 0,11 13 1 0 0,-15-21-140 0 0,8 3-2006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5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73 2303 0 0,'-3'0'167'0'0,"-9"0"10478"0"0,10-2-10147 0 0,-9-5 1963 0 0,13 5-2064 0 0,5-5-224 0 0,0 1 0 0 0,1 1-1 0 0,-1-1 1 0 0,1 1 0 0 0,0 0 0 0 0,1 1-1 0 0,-1 0 1 0 0,1 0 0 0 0,0 1 0 0 0,0 0-1 0 0,0 1 1 0 0,0 0 0 0 0,1 0 0 0 0,-1 1-1 0 0,12 0 1 0 0,8 0 77 0 0,0 1 0 0 0,0 2 0 0 0,0 1 0 0 0,0 1 0 0 0,0 2 0 0 0,0 0 0 0 0,-1 2 0 0 0,0 2 0 0 0,44 20 0 0 0,-52-18-135 0 0,-3 0-41 0 0,-14-9-57 0 0,0-1-1 0 0,0 1 0 0 0,-1 0 1 0 0,1 0-1 0 0,-1 0 0 0 0,0 0 1 0 0,1 0-1 0 0,-2 0 0 0 0,1 1 1 0 0,0-1-1 0 0,2 7 0 0 0,-4-8 1 0 0,1 0-1 0 0,-1 0 0 0 0,0 1 1 0 0,0-1-1 0 0,0 0 0 0 0,0 0 1 0 0,0 0-1 0 0,-1 1 0 0 0,1-1 0 0 0,-1 0 1 0 0,1 0-1 0 0,-1 0 0 0 0,0 0 1 0 0,0 0-1 0 0,1 0 0 0 0,-1 0 1 0 0,-1 0-1 0 0,1 0 0 0 0,0-1 1 0 0,0 1-1 0 0,-4 3 0 0 0,-81 75 483 0 0,31-31-417 0 0,44-40-81 0 0,2 1 0 0 0,-1 0 0 0 0,1 0 0 0 0,1 1-1 0 0,0 0 1 0 0,0 1 0 0 0,1 0 0 0 0,1 0-1 0 0,0 0 1 0 0,1 1 0 0 0,0 0 0 0 0,1 0-1 0 0,-4 18 1 0 0,7-20-8 0 0,0 1 0 0 0,1-1 0 0 0,1 0 0 0 0,-1 1 0 0 0,2-1-1 0 0,0 0 1 0 0,0 0 0 0 0,6 15 0 0 0,-3-12 7 0 0,3 1 0 0 0,-5-10 0 0 0,0 0-1 0 0,0 0 1 0 0,0-1-1 0 0,8 9 1 0 0,7 7 13 0 0,-14-17 29 0 0,4 5-48 0 0,-5-7-78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5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9 9415 0 0,'13'-9'13051'0'0,"-16"10"-12993"0"0,-24 13-18 0 0,-6-1-5 0 0,-11-1-6 0 0,26-9-7 0 0,1 2 0 0 0,0 1 0 0 0,-26 12 0 0 0,36-16-19 0 0,1 1-1 0 0,0 0 0 0 0,0 0 0 0 0,-6 6 0 0 0,1-2-2 0 0,-10 4 0 0 0,18-8 0 0 0,-12 13 0 0 0,11-12 0 0 0,-13 14 64 0 0,8-5-64 0 0,5 3 0 0 0,4 2 0 0 0,4-1 0 0 0,5-2 0 0 0,4-2 0 0 0,-9-8 2 0 0,22 10 49 0 0,-1 0-37 0 0,-22-12-6 0 0,0 1 34 0 0,4 9-31 0 0,-1 2-11 0 0,-6 0 0 0 0,-7-2 0 0 0,3-8 1 0 0,-1 0 0 0 0,1-1 0 0 0,-1 0 0 0 0,-1 0 0 0 0,1 0 0 0 0,0 0 0 0 0,-1-1-1 0 0,0 0 1 0 0,0 0 0 0 0,0 0 0 0 0,-9 2 0 0 0,-11 3 29 0 0,-37 5 0 0 0,48-10-26 0 0,5-1 6 0 0,0 0 1 0 0,0-1 0 0 0,0 0-1 0 0,-11-1 1 0 0,5-2-11 0 0,-7-4 10 0 0,19 3 13 0 0,0 0-3 0 0,-6-3 2 0 0,7 3 20 0 0,-3-6-48 0 0,5 7-88 0 0,-3-6-20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5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1839 0 0,'0'0'19544'0'0,"3"-1"-19394"0"0,-2 1-70 0 0,1 0 1 0 0,-1-1 0 0 0,1 1 0 0 0,-1 0 0 0 0,1 0 0 0 0,0 0 0 0 0,-1 0 0 0 0,4 1 0 0 0,6 0 777 0 0,-10 2-769 0 0,3 8 6 0 0,-4-4 1 0 0,-2 6 0 0 0,0-7-16 0 0,1 5-52 0 0,1-5 20 0 0,3 9-36 0 0,-3-14-11 0 0,1 0 1 0 0,-1 0 1 0 0,1 0-1 0 0,-1-1 0 0 0,1 1 1 0 0,-1 0-1 0 0,1-1 1 0 0,-1 1-1 0 0,1 0 0 0 0,0-1 1 0 0,0 1-1 0 0,-1-1 1 0 0,1 1-1 0 0,0-1 0 0 0,0 1 1 0 0,0-1-1 0 0,-1 1 1 0 0,1-1-1 0 0,0 0 0 0 0,0 0 1 0 0,0 1-1 0 0,1-1 0 0 0,14 3 9 0 0,2-1 0 0 0,1-5 42 0 0,5-1 55 0 0,-20 6-81 0 0,0-1 5 0 0,-1-1 305 0 0,-2 3-284 0 0,7 5-59 0 0,-7-6-80 0 0,-1-1 95 0 0,0-1-1 0 0,0 0 0 0 0,1 1 0 0 0,-1-1 0 0 0,0 0 0 0 0,0 1 0 0 0,0-1 0 0 0,0 0 0 0 0,0 0 0 0 0,0 1 0 0 0,1-1 0 0 0,-1 0 0 0 0,0 0 0 0 0,0 1 0 0 0,0-1 1 0 0,1 0-1 0 0,-1 0 0 0 0,0 1 0 0 0,0-1 0 0 0,1 0 0 0 0,-1 0 0 0 0,0 0 0 0 0,0 0 0 0 0,1 0 0 0 0,-1 1 0 0 0,1-1 0 0 0,3 3-1090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1:5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 7831 0 0,'0'0'10111'0'0,"-2"2"-9638"0"0,-4 3-96 0 0,0 0 0 0 0,0 0 0 0 0,-11 5 0 0 0,15-9 131 0 0,0 0-348 0 0,-51 15 198 0 0,2 2-1 0 0,-89 46 0 0 0,126-55-357 0 0,0 0 0 0 0,0 1 0 0 0,1 0 0 0 0,0 1 0 0 0,1 1 0 0 0,-11 13 0 0 0,13-13 0 0 0,9-11 1 0 0,1 1 0 0 0,-1-1 0 0 0,1 0 0 0 0,0 0 0 0 0,-1 0 0 0 0,1 1 0 0 0,0-1 0 0 0,0 0 0 0 0,-1 1 0 0 0,1 1 0 0 0,1-3 2 0 0,-1 1 0 0 0,0 0 0 0 0,0 0 0 0 0,0 0 0 0 0,0-1 0 0 0,1 1 0 0 0,-1 0 0 0 0,0-1 0 0 0,1 1 0 0 0,-1 0 0 0 0,0-1 0 0 0,1 1 0 0 0,-1 0 0 0 0,1-1 0 0 0,-1 1 0 0 0,1-1 0 0 0,0 2 1 0 0,5 1 12 0 0,0 0 0 0 0,0 0 0 0 0,0 0 0 0 0,1-1 0 0 0,-1 1 0 0 0,1-2 0 0 0,8 3 0 0 0,-5-2 1 0 0,16 4 7 0 0,-20-7-3 0 0,1 0-13 0 0,67-1 46 0 0,-65 2-44 0 0,-3 0-10 0 0,0 0 0 0 0,-1 1 0 0 0,1 0 0 0 0,0 0 0 0 0,10 3 0 0 0,-5-1 0 0 0,0 1-1 0 0,-1-1 1 0 0,1 2 0 0 0,10 5-1 0 0,32 15 14 0 0,-46-21 38 0 0,1 0 0 0 0,11 9 0 0 0,-9-6 41 0 0,-8-5 4 0 0,1-1-3 0 0,9 5-10 0 0,-9-5 77 0 0,7 8-68 0 0,-9-8-87 0 0,0-1 0 0 0,-1 1 0 0 0,1 0-1 0 0,-1-1 1 0 0,1 1 0 0 0,-1 0 0 0 0,0-1 0 0 0,1 1-1 0 0,-1 0 1 0 0,0-1 0 0 0,1 1 0 0 0,-1 0 0 0 0,0 0-1 0 0,0 0 1 0 0,0-1 0 0 0,0 1 0 0 0,0 0 0 0 0,0 0-1 0 0,0 0 1 0 0,0 0 0 0 0,0 2 7 0 0,0-1 6 0 0,0 1-1 0 0,-1-1 0 0 0,1 0 0 0 0,-1 1 1 0 0,1-1-1 0 0,-1 0 0 0 0,0 1 0 0 0,0-1 0 0 0,0 0 1 0 0,0 0-1 0 0,0 0 0 0 0,-1 0 0 0 0,1 0 0 0 0,-1 0 1 0 0,1 0-1 0 0,-1 0 0 0 0,0 0 0 0 0,1-1 1 0 0,-1 1-1 0 0,0-1 0 0 0,-3 2 0 0 0,-4 3 37 0 0,0 0 0 0 0,0-1 0 0 0,-17 8 0 0 0,-119 34 185 0 0,102-35-227 0 0,23-7 1 0 0,0-1-1 0 0,0-1 1 0 0,-28 0 0 0 0,30-2-11 0 0,2-1-2 0 0,1-1 0 0 0,2-1 11 0 0,9-2 31 0 0,-12-17-20 0 0,14 19 8 0 0,-24 2-1991 0 0,24 0 1355 0 0,0 2-568 0 0,-3 6 267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0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11231 0 0,'0'0'2656'0'0,"3"-1"-2156"0"0,33-4 1019 0 0,53-5 772 0 0,-60 7-1730 0 0,49-11-1 0 0,-50 8-268 0 0,52-5-1 0 0,-57 11-335 0 0,0 1 0 0 0,43 6 0 0 0,-46-3-2822 0 0,30 9 0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0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8287 0 0,'0'0'639'0'0,"-2"2"-415"0"0,-5 9 3297 0 0,10-8-3232 0 0,0-1 0 0 0,1 1 0 0 0,-1-1 0 0 0,1 0 0 0 0,0 0 0 0 0,0 0 0 0 0,-1 0 0 0 0,1 0 0 0 0,0-1 0 0 0,0 0 0 0 0,1 0 0 0 0,7 1 0 0 0,4-1 503 0 0,34-1 0 0 0,-23 0-174 0 0,170-15 1668 0 0,-134 8-940 0 0,117 0-1 0 0,-145 8-1402 0 0,-32-1-237 0 0,-1 1-483 0 0,-1 0 311 0 0,4 2 729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0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459 268 2303 0 0,'0'0'102'0'0,"0"2"398"0"0,-2 38 11021 0 0,2-30-10328 0 0,1-5-947 0 0,-1-1-1 0 0,1 1 1 0 0,0 0 0 0 0,0-1-1 0 0,0 1 1 0 0,0-1-1 0 0,1 1 1 0 0,0-1 0 0 0,0 0-1 0 0,0 0 1 0 0,1 0-1 0 0,-1 0 1 0 0,1 0-1 0 0,0 0 1 0 0,0-1 0 0 0,0 1-1 0 0,0-1 1 0 0,1 0-1 0 0,-1 0 1 0 0,6 3 0 0 0,-5-4-124 0 0,-1-1 1 0 0,1 1-1 0 0,-1-1 1 0 0,1 0-1 0 0,-1 0 1 0 0,1 0 0 0 0,0-1-1 0 0,-1 0 1 0 0,1 1-1 0 0,4-1 1 0 0,34-5 287 0 0,139-37 102 0 0,-179 42-512 0 0,7-3-1 0 0,-1 0 0 0 0,0-1 0 0 0,0 0-1 0 0,0 0 1 0 0,0 0 0 0 0,7-7 0 0 0,1-1-42 0 0,23-23-1 0 0,-27 21-164 0 0,0 0 0 0 0,-2 0 0 0 0,0-1 0 0 0,0 0 0 0 0,-2-1 0 0 0,0 0 0 0 0,0-1-1 0 0,-2 1 1 0 0,7-26 0 0 0,-11 38 154 0 0,-1 0-1 0 0,0-1 1 0 0,0 1-1 0 0,-1-1 0 0 0,1 1 1 0 0,-1 0-1 0 0,0-1 1 0 0,0 1-1 0 0,-1-1 1 0 0,1 1-1 0 0,-1-1 1 0 0,0 1-1 0 0,0 0 1 0 0,-1 0-1 0 0,1-1 0 0 0,-1 1 1 0 0,0 0-1 0 0,0 0 1 0 0,0 1-1 0 0,0-1 1 0 0,-5-5-1 0 0,6 8 50 0 0,0 0 0 0 0,-1 0 0 0 0,1 0 0 0 0,0 0 0 0 0,-1 1 0 0 0,1-1 0 0 0,-1 0 0 0 0,1 1 0 0 0,-1-1 0 0 0,1 1 0 0 0,-1 0 0 0 0,1-1 0 0 0,-3 1 0 0 0,1-1-9 0 0,-8 0 1 0 0,0 0 1 0 0,0 1-1 0 0,1 0 0 0 0,-1 1 0 0 0,0 0 0 0 0,0 0 0 0 0,1 1 1 0 0,-19 6-1 0 0,-7 1-4 0 0,-9 1 17 0 0,-82 31 0 0 0,-39 30 0 0 0,146-62 0 0 0,-11 6 64 0 0,0 2 0 0 0,2 0 0 0 0,0 2 0 0 0,1 1 0 0 0,-31 29 0 0 0,24-16 48 0 0,3 2 0 0 0,0 0 0 0 0,-32 51 0 0 0,52-69 49 0 0,1 1 0 0 0,-13 29 0 0 0,20-37-33 0 0,0 1-1 0 0,0 0 1 0 0,1 1-1 0 0,0-1 1 0 0,1 1 0 0 0,-1 11-1 0 0,3-18-63 0 0,0-1 1 0 0,0 1-1 0 0,1-1 0 0 0,-1 1 1 0 0,1-1-1 0 0,0 1 0 0 0,0-1 1 0 0,1 0-1 0 0,-1 0 0 0 0,1 1 0 0 0,0-1 1 0 0,0 0-1 0 0,3 4 0 0 0,0-2 35 0 0,-1-1-1 0 0,1 1 1 0 0,0-1 0 0 0,0 0-1 0 0,0-1 1 0 0,1 1-1 0 0,11 6 1 0 0,-4-4 5 0 0,1 0 1 0 0,0-1-1 0 0,0-1 1 0 0,1 0 0 0 0,0-1-1 0 0,0 0 1 0 0,18 2-1 0 0,13-1 13 0 0,0-2-1 0 0,-1-2 1 0 0,1-2-1 0 0,0-1 1 0 0,63-13-1 0 0,-57 6 0 0 0,-23 4-14 0 0,34-10 0 0 0,-47 9-86 0 0,-3 1-5 0 0,-11 4 81 0 0,-4 2-2112 0 0,-8 2 1720 0 0,7-3-20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0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1839 0 0,'0'0'12732'0'0,"2"2"-11926"0"0,7 5 1379 0 0,20 11 1 0 0,-20-13-2160 0 0,-5-4 118 0 0,-1 1 1 0 0,1-1 0 0 0,-1 0-1 0 0,1 0 1 0 0,0-1-1 0 0,-1 1 1 0 0,1-1 0 0 0,0 0-1 0 0,0 1 1 0 0,5-2-1 0 0,9 1 165 0 0,-3 0-105 0 0,1 0 1 0 0,0-1 0 0 0,-1 0 0 0 0,30-7-1 0 0,37-11-6 0 0,124-36-58 0 0,-181 47-108 0 0,-23 7-134 0 0,-5 5-3051 0 0,3-4 3112 0 0,0 0-1 0 0,0 0 1 0 0,-1 1 0 0 0,1-1-1 0 0,0 0 1 0 0,-1 0-1 0 0,1 0-51 0 0,0 0 0 0 0,0 0 0 0 0,0 0 0 0 0,-1 0 0 0 0,1 0 0 0 0,0 0 0 0 0,0 0 0 0 0,0 1-1 0 0,-1-1 1 0 0,1 0 0 0 0,0 0 0 0 0,0 0 0 0 0,0 0 0 0 0,-1 0 0 0 0,1 1 0 0 0,0-1-1 0 0,0 0 1 0 0,0 0 0 0 0,0 0 0 0 0,0 0 0 0 0,0 1 0 0 0,-1-1 0 0 0,1 0 0 0 0,0 0-1 0 0,0 1 1 0 0,0-1 0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0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47 7631 0 0,'-84'11'4218'0'0,"86"-12"-3684"0"0,5-2-111 0 0,-1 0 1 0 0,0-1-1 0 0,1 1 0 0 0,-2-2 0 0 0,11-7 0 0 0,-15 11 237 0 0,1 0-493 0 0,14-5-1 0 0,1 1 1 0 0,-1 1 0 0 0,1 1 0 0 0,0 0 0 0 0,1 1 0 0 0,-1 1 0 0 0,31 1 0 0 0,-5 4 119 0 0,-1 2 0 0 0,44 11 0 0 0,-68-13-147 0 0,1 1 1 0 0,32 14 0 0 0,-47-17-94 0 0,1 0 0 0 0,-1 0 0 0 0,0 0 0 0 0,0 1 0 0 0,0 0 0 0 0,0 0 0 0 0,0 0 0 0 0,-1 0 0 0 0,1 0 0 0 0,-1 1 0 0 0,0 0 0 0 0,0 0 0 0 0,0-1 0 0 0,-1 2 0 0 0,1-1 0 0 0,2 6 0 0 0,-5-8-29 0 0,0 0 1 0 0,0 0-1 0 0,0-1 0 0 0,0 1 1 0 0,0 0-1 0 0,0 0 0 0 0,0-1 0 0 0,-1 1 1 0 0,1 0-1 0 0,0-1 0 0 0,-1 1 1 0 0,0 0-1 0 0,-1 2 0 0 0,0 0 13 0 0,-2 5 12 0 0,-1 0 1 0 0,0 0-1 0 0,0 0 0 0 0,-12 14 1 0 0,-32 31 212 0 0,32-36-226 0 0,-12 14-27 0 0,2 2-1 0 0,-42 70 0 0 0,20-22-420 0 0,-38 94 0 0 0,83-166 408 0 0,0 0 0 0 0,0 0 0 0 0,1 0 0 0 0,0 1 0 0 0,1 0 0 0 0,1-1 0 0 0,-2 21 0 0 0,4-25 30 0 0,-1 0 0 0 0,1 0 0 0 0,0 1 0 0 0,0-1 0 0 0,0 0 0 0 0,1 0 0 0 0,0 0 0 0 0,0-1 0 0 0,1 1 0 0 0,0 0 1 0 0,0-1-1 0 0,0 0 0 0 0,0 0 0 0 0,1 0 0 0 0,5 6 0 0 0,-2-4 118 0 0,1 0 1 0 0,0 0 0 0 0,1-1-1 0 0,-1 0 1 0 0,1-1-1 0 0,17 9 1 0 0,63 19 442 0 0,-53-21-551 0 0,-22-7 4 0 0,-9-2-35 0 0,1-1 1 0 0,0 0 0 0 0,0-1-1 0 0,0 1 1 0 0,1-1-1 0 0,-1 0 1 0 0,0-1-1 0 0,10 0 1 0 0,-14 0-178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06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10 3679 0 0,'0'0'7456'0'0,"2"0"-6809"0"0,30-6 4874 0 0,-30 6-4897 0 0,0 0-337 0 0,2-2-76 0 0,-6 1 228 0 0,-16 1 807 0 0,-26 1 507 0 0,8 6-1753 0 0,2 1 0 0 0,-1 2 0 0 0,-39 17 0 0 0,-97 52 0 0 0,167-77 2 0 0,3-2-3 0 0,0 1 0 0 0,0-1 0 0 0,0 1 0 0 0,-1-1 0 0 0,1 1 0 0 0,0 0 0 0 0,0 0-1 0 0,0-1 1 0 0,0 1 0 0 0,0 0 0 0 0,0 0 0 0 0,0 0 0 0 0,-1 2 0 0 0,0 0-52 0 0,-1 6 27 0 0,1 0-34 0 0,2-7 53 0 0,0 0 0 0 0,0 0 1 0 0,0 0-1 0 0,0 0 0 0 0,1 0 0 0 0,-1-1 0 0 0,1 1 0 0 0,-1 0 0 0 0,2 3 1 0 0,0 1 2 0 0,4 10-22 0 0,-2-13 10 0 0,-1-1 5 0 0,5 6 8 0 0,1 0 0 0 0,0-1 0 0 0,12 8 1 0 0,12 10 2 0 0,-22-17 2 0 0,0 0 1 0 0,0-1-1 0 0,16 7 0 0 0,16 11 53 0 0,-25-14-56 0 0,-14-8 16 0 0,1-1 0 0 0,-1 1 0 0 0,0 0 1 0 0,5 4-1 0 0,-9-6-7 0 0,0 0 1 0 0,0-1 0 0 0,-1 1-1 0 0,1-1 1 0 0,0 1 0 0 0,0-1-1 0 0,-1 1 1 0 0,1-1-1 0 0,0 1 1 0 0,-1-1 0 0 0,1 1-1 0 0,0-1 1 0 0,-1 1 0 0 0,1-1-1 0 0,-1 0 1 0 0,1 1 0 0 0,0-1-1 0 0,-1 0 1 0 0,-1 1-1 0 0,2-1 8 0 0,-8 6 46 0 0,-1-2 1 0 0,1 1 0 0 0,-1-1-1 0 0,0-1 1 0 0,0 1-1 0 0,-1-2 1 0 0,1 1 0 0 0,-15 1-1 0 0,-22 7 112 0 0,20-3-122 0 0,-89 32 120 0 0,104-35-172 0 0,10-4 2 0 0,-1 1 1 0 0,0-2-1 0 0,1 1 0 0 0,-1 0 0 0 0,0 0 1 0 0,0 0-1 0 0,0-1 0 0 0,0 1 0 0 0,0-1 1 0 0,0 0-1 0 0,-3 1 0 0 0,-2-1 24 0 0,3 0-39 0 0,0 0 0 0 0,0 0 0 0 0,1 0 0 0 0,-1-1 0 0 0,0 1 0 0 0,1-1 0 0 0,-1 0 0 0 0,0 0 0 0 0,1 0 0 0 0,-1-1 0 0 0,1 0 0 0 0,-1 1 0 0 0,1-1 0 0 0,0 0 0 0 0,0 0 0 0 0,0-1 0 0 0,-3-2 0 0 0,-4-3-101 0 0,1-1 1 0 0,0 0-1 0 0,-12-17 0 0 0,17 21 742 0 0,-3-6-3309 0 0,8 11 2554 0 0,-1-1 1 0 0,0 1-1 0 0,1 0 0 0 0,-1 0 0 0 0,0-1 0 0 0,1 1 0 0 0,-1 0 0 0 0,1 0 0 0 0,-1 0 0 0 0,0-1 0 0 0,1 1 0 0 0,-1 0 0 0 0,1 0 0 0 0,-1 0 0 0 0,1 0 0 0 0,-1 0 1 0 0,0 0-1 0 0,1 0 0 0 0,-1 0 0 0 0,1 0 0 0 0,-1 0 0 0 0,1 0 0 0 0,-1 0 0 0 0,1 0 0 0 0,-1 0 0 0 0,1 1 0 0 0,16 1-1141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3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8783 0 0,'-8'3'307'0'0,"-1"-1"0"0"0,1 2 0 0 0,-1-1 0 0 0,1 1 0 0 0,1 0 0 0 0,-1 1 0 0 0,0 0 0 0 0,1 0 0 0 0,0 0 0 0 0,0 1 0 0 0,1 0 0 0 0,-1 1 0 0 0,-10 14 0 0 0,17-20 387 0 0,6 9 538 0 0,-5-8-1127 0 0,0-1-1 0 0,0 0 0 0 0,1 0 1 0 0,-1 1-1 0 0,1-1 0 0 0,-1 0 1 0 0,1 0-1 0 0,0-1 0 0 0,-1 1 1 0 0,1 0-1 0 0,0 0 0 0 0,0-1 1 0 0,-1 1-1 0 0,1-1 0 0 0,2 1 1 0 0,30 0 1072 0 0,-16-2-660 0 0,36 2 1012 0 0,101-14 0 0 0,54-22-230 0 0,-133 21-764 0 0,-7 1-31 0 0,79-13 5 0 0,-140 25-727 0 0,-1 1-1 0 0,1 0 0 0 0,7 0 1 0 0,0 2-6223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0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 4143 0 0,'0'0'6332'0'0,"-1"2"-5656"0"0,-12 31 1523 0 0,-31 83 1676 0 0,37-94-3587 0 0,0 1-1 0 0,2-1 1 0 0,-3 32-1 0 0,3 22-1 0 0,-4-1 0 0 0,-4 0 0 0 0,-22 77 0 0 0,-111 268 1858 0 0,120-347-1418 0 0,7-14-200 0 0,17-56-478 0 0,-4 7-17 0 0,0 0 0 0 0,-6 17 1 0 0,-2 4-191 0 0,10-20 148 0 0,4 0 11 0 0,5-1 0 0 0,3-3-27 0 0,-7-7-7 0 0,1 0-1 0 0,-1 1 0 0 0,0-1 1 0 0,0 0-1 0 0,1 0 0 0 0,-1 0 1 0 0,0 0-1 0 0,1 0 0 0 0,-1 0 1 0 0,0 0-1 0 0,0 0 0 0 0,1-1 1 0 0,-1 1-1 0 0,2-1 0 0 0,-3 1 38 0 0,2-1-428 0 0,-1-1-980 0 0,1-9-421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0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5983 0 0,'0'0'13232'0'0,"2"1"-12728"0"0,51 6 564 0 0,0-3 1 0 0,0-1-1 0 0,55-6 0 0 0,159-29 48 0 0,-153 13-837 0 0,275-41 301 0 0,-360 56-617 0 0,-27 4-154 0 0,-13 6-3497 0 0,0 0 2075 0 0,0-1-306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51:49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62 335 4111 0 0,'0'0'191'0'0,"0"2"-11"0"0,-1-1-153 0 0,1 1-2 0 0,0-1 1 0 0,0 1-1 0 0,0-1 1 0 0,-1 1-1 0 0,1-1 1 0 0,-1 0-1 0 0,1 1 1 0 0,-1-1-1 0 0,1 0 1 0 0,-1 1-1 0 0,0-1 1 0 0,-1 2-1 0 0,-4 3 689 0 0,-22 20 7067 0 0,15-20-6877 0 0,11-5-608 0 0,2-1-240 0 0,0 0-1 0 0,0 0 0 0 0,0 1 0 0 0,0-1 1 0 0,0 0-1 0 0,0 0 0 0 0,0 0 1 0 0,0 0-1 0 0,0 0 0 0 0,0 0 0 0 0,-1 0 1 0 0,1 0-1 0 0,0 0 0 0 0,0 0 0 0 0,0 0 1 0 0,0 0-1 0 0,0 0 0 0 0,0 1 1 0 0,0-1-1 0 0,0 0 0 0 0,-1 0 0 0 0,1 0 1 0 0,0 0-1 0 0,0 0 0 0 0,0 0 1 0 0,0 0-1 0 0,0 0 0 0 0,0 0 0 0 0,-1 0 1 0 0,1 0-1 0 0,0-1 0 0 0,0 1 1 0 0,0 0-1 0 0,0 0 0 0 0,0 0 0 0 0,0 0 1 0 0,0 0-1 0 0,-1 0 0 0 0,1 0 0 0 0,0 0 1 0 0,0 0-1 0 0,0 0 0 0 0,0 0 1 0 0,0 0-1 0 0,0 0 0 0 0,0-1 0 0 0,0 1 1 0 0,1-8 829 0 0,12-19-1366 0 0,-6 15 711 0 0,8-19-230 0 0,-6 19 0 0 0,-1 2 32 0 0,1 1-1 0 0,0 1 0 0 0,1 0 1 0 0,0 0-1 0 0,0 1 1 0 0,0 0-1 0 0,1 0 1 0 0,0 1-1 0 0,16-6 0 0 0,21-11-5 0 0,-23 10 7 0 0,0 1 0 0 0,0 1 0 0 0,45-12 0 0 0,25-7-33 0 0,-60 17 0 0 0,1 2 0 0 0,1 1 0 0 0,40-4 0 0 0,65-11-4 0 0,2 1 62 0 0,-96 17-12 0 0,-28 4 6 0 0,1 0 0 0 0,0 1-1 0 0,-1 1 1 0 0,22 3 0 0 0,-17 0 112 0 0,-1 1 0 0 0,0 2 1 0 0,0 0-1 0 0,0 2 0 0 0,25 10 0 0 0,6 5 171 0 0,-27-11-188 0 0,31 16-1 0 0,-48-22-125 0 0,-1 0 1 0 0,1 0-1 0 0,0-1 0 0 0,17 4 0 0 0,48 3-2 0 0,-74-10-20 0 0,35 3 10 0 0,89 15 57 0 0,-118-17-58 0 0,-1 0-1 0 0,1 1 1 0 0,-1 1 0 0 0,0-1 0 0 0,0 1-1 0 0,0 0 1 0 0,-1 0 0 0 0,1 1-1 0 0,-1 0 1 0 0,0 0 0 0 0,0 1 0 0 0,6 7-1 0 0,6 10 51 0 0,-1 1-1 0 0,15 26 0 0 0,-6-8 12 0 0,53 64 70 0 0,-69-96-103 0 0,0 0 0 0 0,1 0 0 0 0,0-1 0 0 0,1-1 1 0 0,0 0-1 0 0,0 0 0 0 0,1-1 0 0 0,14 6 0 0 0,-18-10-1 0 0,0 0 0 0 0,0-1-1 0 0,0 0 1 0 0,0 0 0 0 0,1-1-1 0 0,-1 0 1 0 0,0-1 0 0 0,1 1-1 0 0,13-3 1 0 0,-9 0 1 0 0,0-1-1 0 0,0 0 1 0 0,0-1-1 0 0,-1 0 1 0 0,20-10-1 0 0,14-8 201 0 0,-45 21-112 0 0,-2 4-71 0 0,1 10-42 0 0,-1-12-10 0 0,0 0-1 0 0,0-1 1 0 0,0 1-1 0 0,0-1 1 0 0,0 1-1 0 0,0-1 1 0 0,0 1-1 0 0,0 0 1 0 0,0-1-1 0 0,0 1 1 0 0,1-1-1 0 0,-1 1 1 0 0,0-1-1 0 0,0 1 1 0 0,1-1-1 0 0,-1 1 1 0 0,0-1-1 0 0,1 1 1 0 0,-1-1-1 0 0,1 1 1 0 0,0-1 2 0 0,0 0 1 0 0,0 0-1 0 0,1 0 0 0 0,-1 0 1 0 0,0 0-1 0 0,0 0 1 0 0,0 0-1 0 0,0-1 0 0 0,0 1 1 0 0,0 0-1 0 0,0-1 1 0 0,0 1-1 0 0,0-1 0 0 0,0 1 1 0 0,0-1-1 0 0,0 1 1 0 0,0-1-1 0 0,0 0 0 0 0,1 0 1 0 0,18-18 66 0 0,-15 13-40 0 0,-3 4-15 0 0,0 0 0 0 0,0 0 0 0 0,0 0 0 0 0,0 0 0 0 0,-1 0 0 0 0,1 0 0 0 0,-1 0 0 0 0,1-1 0 0 0,-1 1 0 0 0,0-1 0 0 0,0 1 0 0 0,0-1 0 0 0,-1 1 0 0 0,1-1 0 0 0,0 1 0 0 0,-1-1 0 0 0,0 0 0 0 0,1 1 0 0 0,-2-6 0 0 0,0-2 53 0 0,1 8 6 0 0,-2 0-18 0 0,-3-5-33 0 0,1 4 25 0 0,-5-4-36 0 0,-4 1-12 0 0,-1 3 0 0 0,3 0 11 0 0,-1-3 149 0 0,9 5-43 0 0,1-1 11 0 0,-2-2-50 0 0,0-1-1 0 0,1 1 1 0 0,-1-1-1 0 0,1 0 1 0 0,0 1-1 0 0,0-1 1 0 0,0-1-1 0 0,1 1 1 0 0,0 0 0 0 0,0-1-1 0 0,0 1 1 0 0,-1-9-1 0 0,-17-43 131 0 0,12 40-120 0 0,2-1 0 0 0,1 0 0 0 0,-7-33 0 0 0,12 44-111 0 0,-1 0 0 0 0,-1 0 0 0 0,-2-11 0 0 0,-2 4-23 0 0,-13-22 0 0 0,12 26 46 0 0,-1 4-11 0 0,8 6-4 0 0,0-1 0 0 0,-1 1-1 0 0,1 0 1 0 0,0 0 0 0 0,-1-1-1 0 0,1 1 1 0 0,0 0 0 0 0,0 0-1 0 0,-1 0 1 0 0,1 0 0 0 0,0 0-1 0 0,-1-1 1 0 0,1 1 0 0 0,-1 0-1 0 0,1 0 1 0 0,0 0 0 0 0,-1 0-1 0 0,1 0 1 0 0,0 0 0 0 0,-1 0-1 0 0,1 0 1 0 0,0 0 0 0 0,-1 0-1 0 0,1 0 1 0 0,0 1 0 0 0,-1-1-1 0 0,1 0 1 0 0,0 0 0 0 0,-1 0-1 0 0,1 0 1 0 0,0 0 0 0 0,-1 1-1 0 0,1-1 1 0 0,0 0 0 0 0,-1 0-1 0 0,1 1 1 0 0,0-1 0 0 0,0 0-1 0 0,-1 0 1 0 0,1 1 0 0 0,0-1-1 0 0,0 0 1 0 0,0 1 0 0 0,0-1-1 0 0,-1 0 1 0 0,1 1 0 0 0,0-1-1 0 0,0 1 1 0 0,-2 15-527 0 0,2-15 655 0 0,2 11-158 0 0,-1-1 0 0 0,2 0 0 0 0,-1 0 0 0 0,2 0-1 0 0,-1 0 1 0 0,2 0 0 0 0,6 13 0 0 0,2 5-3 0 0,34 77-16 0 0,-42-93 64 0 0,11 35 0 0 0,3-2 0 0 0,28 51 0 0 0,-41-86-8 0 0,1-1-1 0 0,-1 0 0 0 0,2 0 1 0 0,0 0-1 0 0,0-1 1 0 0,15 14-1 0 0,-19-20-1 0 0,19 17-75 0 0,2 7-144 0 0,-12-11 180 0 0,-11-10 6 0 0,-1 3 28 0 0,2 2 58 0 0,-2-8 21 0 0,-2-1 0 0 0,-1 2-41 0 0,1-1-1 0 0,-1 0 0 0 0,0 0 1 0 0,0 0-1 0 0,0 0 1 0 0,0 0-1 0 0,0 0 0 0 0,-1-1 1 0 0,0 1-1 0 0,1-1 1 0 0,-5 3-1 0 0,-1 0 20 0 0,0 0 0 0 0,-1-1 0 0 0,-12 5 0 0 0,-11 1 46 0 0,0-2-1 0 0,-1 0 1 0 0,-33 2-1 0 0,25-4-50 0 0,5-3-23 0 0,25-2-1 0 0,-1 0 0 0 0,-14 3 0 0 0,20-3-11 0 0,-123 33 10 0 0,99-24-13 0 0,1 1 0 0 0,-35 17 0 0 0,26-7-127 0 0,1 0 0 0 0,-48 38 0 0 0,49-28-440 0 0,34-29 407 0 0,2 1-1904 0 0,1 11-2999 0 0,2 3-1606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53:01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10 842 5063 0 0,'-1'-3'390'0'0,"-3"-32"948"0"0,1-1 0 0 0,1 0 0 0 0,2 0 0 0 0,6-38 0 0 0,-3 36-554 0 0,10-82 1146 0 0,-13 118-1978 0 0,3 1-120 0 0,9-4 124 0 0,-7 4 76 0 0,0 1 0 0 0,0 0 1 0 0,0 0-1 0 0,1 0 0 0 0,-1 0 1 0 0,0 1-1 0 0,0-1 0 0 0,6 3 1 0 0,-6-2-12 0 0,34 8 103 0 0,10 1-24 0 0,-17-7-48 0 0,26 4 64 0 0,-44-5-99 0 0,0 0 0 0 0,20-1 0 0 0,8 0-2 0 0,37 3-79 0 0,66 7-120 0 0,-117-7 107 0 0,1-1 1 0 0,0-1-1 0 0,0-2 0 0 0,49-6 0 0 0,19 0 77 0 0,-22 3 0 0 0,-39 2 24 0 0,1 2 0 0 0,-1 1 1 0 0,45 9-1 0 0,9 1 7 0 0,-15-5 21 0 0,0-3 0 0 0,-1-3 0 0 0,148-19 0 0 0,-142 7-30 0 0,55-12 164 0 0,4 1 374 0 0,-47 8-200 0 0,-36 5-17 0 0,102-5 0 0 0,13 5-237 0 0,-140 8-106 0 0,1-2 0 0 0,55-12 0 0 0,11 3 0 0 0,-54 5 21 0 0,1 2 0 0 0,83 2 0 0 0,-124 3-20 0 0,112 9 63 0 0,-39-1-64 0 0,-56-5 0 0 0,39 10 0 0 0,-10-2 0 0 0,-10-3 0 0 0,-16-3 0 0 0,-1-1 0 0 0,43 2 0 0 0,51-4 64 0 0,-107-2-64 0 0,0 0 0 0 0,0-1 0 0 0,10-2 0 0 0,-11 1 0 0 0,-1 1 0 0 0,1 0 0 0 0,0 1 0 0 0,14 0 0 0 0,-6 2 0 0 0,33 0 0 0 0,-21-1 0 0 0,96 13 15 0 0,-68-12 112 0 0,-37-2-58 0 0,29 3 0 0 0,6 6 40 0 0,-30-3-56 0 0,0-3 0 0 0,35 3 0 0 0,-49-6-38 0 0,0 1-1 0 0,15 3 0 0 0,-16-2-1 0 0,0 0 0 0 0,0-1 0 0 0,14 0 0 0 0,98-15 42 0 0,-85 9-3 0 0,103-14 32 0 0,-106 17 24 0 0,-1 1 1 0 0,60 6 0 0 0,3 0-21 0 0,-27-3-40 0 0,-11 1-48 0 0,66-4 0 0 0,106-26 128 0 0,-143 15-82 0 0,1 3-1 0 0,149 6 0 0 0,-192 5-32 0 0,-8 0 12 0 0,40-4 1 0 0,124-15 112 0 0,-168 15-102 0 0,-6 0 47 0 0,39-8 0 0 0,-29 3 28 0 0,1 2-1 0 0,60-1 0 0 0,-82 6-95 0 0,129-15 54 0 0,-44 2-72 0 0,78-16 93 0 0,-33 4 311 0 0,-131 24-225 0 0,29 1 0 0 0,-1 1 69 0 0,-1-2-101 0 0,0 3 0 0 0,61 9 0 0 0,-69-7-128 0 0,1-2 0 0 0,-1-1 0 0 0,52-6 0 0 0,-32-3 9 0 0,83-23 0 0 0,26-5-11 0 0,-98 32-14 0 0,-10 1 0 0 0,-38 1 0 0 0,1 0 0 0 0,0 2 0 0 0,0 0 0 0 0,0 1 0 0 0,22 4 0 0 0,327 46-152 0 0,-241-46 152 0 0,-69-4 0 0 0,15 6 0 0 0,-45-4 0 0 0,41 0 0 0 0,64-2 0 0 0,-48 7 0 0 0,15 0 0 0 0,185 2-117 0 0,-253-9 111 0 0,40-3 0 0 0,22 1 7 0 0,105-2-1 0 0,-118-1 11 0 0,174-22 141 0 0,-147 12-110 0 0,-7 1 73 0 0,74-7 41 0 0,16 3-60 0 0,-146 13-108 0 0,26 0 12 0 0,-38 3 0 0 0,47-8 0 0 0,-16-3 0 0 0,151-23 118 0 0,-156 30-107 0 0,69-4 42 0 0,-37 4-42 0 0,1-1-12 0 0,382-2 1 0 0,-432 7 4 0 0,65 4-72 0 0,42-3-1 0 0,-127 0 74 0 0,104-12-5 0 0,1 0 0 0 0,-27 3 15 0 0,-11 0 56 0 0,218-24-5 0 0,-193 20-109 0 0,-63 8 13 0 0,88-1 16 0 0,-87 6 13 0 0,-9 1 1 0 0,79 12 0 0 0,-6 0 0 0 0,-85-11 1 0 0,11 1-33 0 0,62-4-1 0 0,-92 0 36 0 0,21-1 14 0 0,0-2 0 0 0,40-9 0 0 0,-34 4 245 0 0,60-5 0 0 0,-48 8-136 0 0,-45 5-115 0 0,21 0-6 0 0,5 1-5 0 0,18 2 136 0 0,-34-4-72 0 0,0 0-11 0 0,-3 0-65 0 0,-9 2-96 0 0,-2 3-699 0 0,3 8 707 0 0,-3-8 10 0 0,-2 0-1678 0 0,-6 15 1006 0 0,-1-1-1 0 0,0 0 1 0 0,-2 0-1 0 0,0 0 1 0 0,-14 17 0 0 0,5-11-4752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3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9215 0 0,'0'0'8570'0'0,"3"0"-8164"0"0,12 2-20 0 0,1-2 0 0 0,0 1 0 0 0,0-2 0 0 0,25-3 0 0 0,64-19 511 0 0,-43 9-564 0 0,-21 6-58 0 0,57-4 1 0 0,-83 11-775 0 0,1 1 0 0 0,0 0 0 0 0,0 1 0 0 0,0 1 0 0 0,-1 1 0 0 0,26 7 0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3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13 130 8751 0 0,'0'0'399'0'0,"-1"-2"-4"0"0,0 2 55 0 0,0 0 0 0 0,1-1 0 0 0,-1 0 0 0 0,0 1 0 0 0,0-1 0 0 0,1 0 0 0 0,-1 1 0 0 0,1-1 0 0 0,-1 0 0 0 0,0 1 0 0 0,1-1 0 0 0,-1 0 0 0 0,1 0 0 0 0,0 0 0 0 0,-1 0 0 0 0,1 0 0 0 0,0 1 0 0 0,-1-1 0 0 0,1-2 0 0 0,0 2-321 0 0,0 1 1 0 0,0-1-1 0 0,1 0 1 0 0,-1 0-1 0 0,0 1 1 0 0,0-1-1 0 0,1 0 0 0 0,-1 1 1 0 0,0-1-1 0 0,1 0 1 0 0,-1 1-1 0 0,1-1 1 0 0,-1 0-1 0 0,1 1 0 0 0,-1-1 1 0 0,1 1-1 0 0,0-1 1 0 0,0 0-1 0 0,3-1-167 0 0,1-1 1 0 0,-1 1-1 0 0,1 0 0 0 0,-1 0 1 0 0,6-1-1 0 0,-7 2 691 0 0,30-8-73 0 0,1 1-1 0 0,0 2 1 0 0,37-1-1 0 0,5-2-317 0 0,-6-1-351 0 0,120-16 290 0 0,-62 17-2813 0 0,-87 9 1220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3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13991 0 0,'0'0'1570'0'0,"-2"1"-1162"0"0,-10 8 70 0 0,1 2 0 0 0,0-1 0 0 0,1 2 0 0 0,0-1 0 0 0,-16 25 0 0 0,-35 72 1070 0 0,35-60-931 0 0,-79 164 421 0 0,14-28-671 0 0,-40 62-520 0 0,131-245 107 0 0,0 0-1 0 0,-1-1 1 0 0,1 1 0 0 0,0 0 0 0 0,0 0 0 0 0,0-1 0 0 0,-1 1-1 0 0,1 0 1 0 0,0 0 0 0 0,0 0 0 0 0,0-1 0 0 0,0 1 0 0 0,0 0-1 0 0,1 1 1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18599 0 0,'0'0'1684'0'0,"2"-1"-1385"0"0,402-119 3438 0 0,-180 71-3852 0 0,-127 34-2764 0 0,-72 15-2439 0 0,-3 3-1578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36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1519 2 7831 0 0,'10'-1'288'0'0,"1"1"0"0"0,-1-1-1 0 0,0 2 1 0 0,17 1 0 0 0,-5 1 2791 0 0,0-2 3994 0 0,-24-1-6906 0 0,0 1-1 0 0,-1 0 1 0 0,1 0 0 0 0,0 0 0 0 0,0 0-1 0 0,0 0 1 0 0,-3 1 0 0 0,-3 3 132 0 0,-32 11 211 0 0,-59 14 0 0 0,13-5-442 0 0,-256 72-68 0 0,281-84 26 0 0,-302 50-589 0 0,342-61 510 0 0,8 0-14 0 0,0-1-1 0 0,-1 0 0 0 0,1-1 1 0 0,-16-2-1 0 0,29 2 50 0 0,0 0 1 0 0,0 0-1 0 0,-1 0 0 0 0,1 0 1 0 0,0 0-1 0 0,-1 0 0 0 0,1 0 1 0 0,0 0-1 0 0,-1 0 0 0 0,1 0 1 0 0,0-1-1 0 0,0 1 0 0 0,-1 0 1 0 0,1 0-1 0 0,0 0 0 0 0,0 0 1 0 0,-1 0-1 0 0,1-1 0 0 0,0 1 1 0 0,0 0-1 0 0,-1 0 0 0 0,1-1 0 0 0,0 1 1 0 0,0 0-1 0 0,0 0 0 0 0,0-1 1 0 0,-1 1-1 0 0,1 0 0 0 0,0 0 1 0 0,0-1-1 0 0,0 1 0 0 0,0 0 1 0 0,0-1-1 0 0,0 1 0 0 0,0 0 1 0 0,0-1-1 0 0,0 1 0 0 0,7-13-211 0 0,15-8 34 0 0,-8 12 158 0 0,0 1 0 0 0,0 0 0 0 0,0 1 0 0 0,1 1 0 0 0,0 0 0 0 0,1 1 0 0 0,20-4 0 0 0,-21 7 37 0 0,-2 2 0 0 0,-12 1 0 0 0,-1-1 0 0 0,1 0 0 0 0,0 1 0 0 0,0-1 0 0 0,0 0 0 0 0,-1 1 0 0 0,1-1 0 0 0,0 1 0 0 0,-1-1 0 0 0,1 1 0 0 0,0-1 0 0 0,0 2 0 0 0,1 0 0 0 0,-1 1 0 0 0,0-1 0 0 0,0 0 0 0 0,0 1 0 0 0,0-1 0 0 0,0 1 0 0 0,-1-1 0 0 0,1 1 0 0 0,-1-1 0 0 0,1 1 0 0 0,-1 0 0 0 0,0-1 0 0 0,0 1 0 0 0,-1 5 0 0 0,0 3 0 0 0,-1 0 0 0 0,-4 12 0 0 0,-3 8 23 0 0,-2-1 1 0 0,-1 0-1 0 0,-26 46 0 0 0,-59 79 135 0 0,25-44-105 0 0,38-57-53 0 0,-3 0 0 0 0,-1-3 0 0 0,-4-1 0 0 0,-1-2 0 0 0,-69 59 0 0 0,101-98 0 0 0,-2 0 0 0 0,1-1 0 0 0,-1 0 0 0 0,-1-1 0 0 0,-21 9 0 0 0,17-8 0 0 0,13-4 88 0 0,1 0-1 0 0,0 0 1 0 0,0 1-1 0 0,0-1 0 0 0,1 1 1 0 0,0 0-1 0 0,0 0 1 0 0,0 0-1 0 0,0 1 1 0 0,1-1-1 0 0,-3 8 1 0 0,5-11-28 0 0,-1 1 1 0 0,1-1 0 0 0,-1 1-1 0 0,1 0 1 0 0,0-1 0 0 0,0 1 0 0 0,0-1-1 0 0,0 1 1 0 0,0-1 0 0 0,1 1 0 0 0,-1-1-1 0 0,1 1 1 0 0,0-1 0 0 0,0 1 0 0 0,0-1-1 0 0,0 0 1 0 0,0 1 0 0 0,0-1 0 0 0,3 3-1 0 0,-2-2-9 0 0,0-1-1 0 0,0 1 0 0 0,0-1 0 0 0,0 0 0 0 0,0 0 0 0 0,1 0 0 0 0,-1 0 0 0 0,1 0 0 0 0,-1-1 1 0 0,1 1-1 0 0,0-1 0 0 0,-1 1 0 0 0,1-1 0 0 0,6 2 0 0 0,0-2 75 0 0,1-1 0 0 0,-1 1 0 0 0,0-1 0 0 0,1-1 0 0 0,16-2 0 0 0,47-15 419 0 0,-71 18-526 0 0,126-37 483 0 0,-44 11-367 0 0,137-23 0 0 0,-172 39-1004 0 0,-32 7-1541 0 0,0-1-3523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3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 4143 0 0,'10'0'11928'0'0,"-10"1"-11699"0"0,0 15 2044 0 0,-10 23-2273 0 0,-15 11 1274 0 0,-52 82 1 0 0,-4 7-326 0 0,-39 73 12 0 0,78-141-871 0 0,15-28-45 0 0,15-26-43 0 0,1 1 0 0 0,-16 35-1 0 0,27-52-44 0 0,-1-1 0 0 0,1 0 0 0 0,0 1 0 0 0,0-1-1 0 0,-1 0 1 0 0,1 1 0 0 0,0-1 0 0 0,0 1-1 0 0,0-1 1 0 0,0 1 0 0 0,0-1 0 0 0,0 0 0 0 0,0 1-1 0 0,0-1 1 0 0,0 1 0 0 0,0-1 0 0 0,0 1 0 0 0,0-1-1 0 0,0 1 1 0 0,0-1 0 0 0,0 0 0 0 0,0 1-1 0 0,0-1 1 0 0,0 1 0 0 0,1-1 0 0 0,-1 0 0 0 0,0 1-1 0 0,0-1 1 0 0,1 1 0 0 0,14 1-1440 0 0,-14-2 1507 0 0,26-1-1330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1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476 235 1375 0 0,'2'-1'107'0'0,"38"-9"1382"0"0,-27 5 32 0 0,-1 0-1 0 0,1-1 1 0 0,-1 0-1 0 0,0-1 1 0 0,13-10-1 0 0,2-5-1005 0 0,-23 19-421 0 0,0-1 0 0 0,-1 0 1 0 0,1 0-1 0 0,-1 0 0 0 0,1 0 1 0 0,-1 0-1 0 0,-1 0 0 0 0,1-1 1 0 0,-1 0-1 0 0,1 1 0 0 0,-1-1 1 0 0,-1 0-1 0 0,1 0 0 0 0,-1 0 1 0 0,0 0-1 0 0,0 0 0 0 0,0-1 1 0 0,-1 1-1 0 0,1-8 0 0 0,-1 10-78 0 0,-1 1 1 0 0,1-1-1 0 0,0 1 0 0 0,-1 0 0 0 0,1-1 1 0 0,-1 1-1 0 0,0 0 0 0 0,1-1 0 0 0,-1 1 0 0 0,0 0 1 0 0,-1 0-1 0 0,1 0 0 0 0,0 0 0 0 0,-1 0 1 0 0,1 0-1 0 0,-1 0 0 0 0,1 0 0 0 0,-1 0 0 0 0,0 1 1 0 0,0-1-1 0 0,0 1 0 0 0,0-1 0 0 0,0 1 0 0 0,0 0 1 0 0,0 0-1 0 0,0 0 0 0 0,0 0 0 0 0,-1 0 1 0 0,1 0-1 0 0,0 1 0 0 0,-1-1 0 0 0,1 1 0 0 0,-1 0 1 0 0,-3-1-1 0 0,-7 1-9 0 0,-1 1 0 0 0,1 0 0 0 0,0 1 0 0 0,0 0 0 0 0,-14 5 0 0 0,16-4-6 0 0,-25 6 172 0 0,0 2-1 0 0,1 2 1 0 0,0 1 0 0 0,1 2 0 0 0,1 2-1 0 0,0 0 1 0 0,1 2 0 0 0,2 2-1 0 0,0 1 1 0 0,1 1 0 0 0,1 1 0 0 0,-30 36-1 0 0,47-48-60 0 0,1 1 0 0 0,0 0 0 0 0,-8 17 0 0 0,15-27-92 0 0,1 1 1 0 0,0 0-1 0 0,0 0 0 0 0,0 0 0 0 0,0 0 1 0 0,1 0-1 0 0,0 1 0 0 0,0-1 1 0 0,0 0-1 0 0,1 0 0 0 0,0 1 0 0 0,0-1 1 0 0,0 0-1 0 0,1 6 0 0 0,0-9-7 0 0,-1-1-1 0 0,1 0 1 0 0,-1 1-1 0 0,1-1 1 0 0,-1 1-1 0 0,1-1 1 0 0,0 0-1 0 0,0 0 1 0 0,0 1-1 0 0,0-1 1 0 0,0 0-1 0 0,0 0 1 0 0,0 0-1 0 0,0 0 1 0 0,0 0-1 0 0,0 0 1 0 0,0 0-1 0 0,3 1 1 0 0,-1-1 28 0 0,0 0 1 0 0,-1 0 0 0 0,1 0 0 0 0,0-1 0 0 0,0 1-1 0 0,0-1 1 0 0,0 0 0 0 0,0 0 0 0 0,3 0 0 0 0,5-1 113 0 0,-1 0 0 0 0,0-1 0 0 0,0-1 0 0 0,15-5 0 0 0,-4 1-72 0 0,0-2 0 0 0,0-1 0 0 0,-1-1 1 0 0,-1 0-1 0 0,0-1 0 0 0,0-2 0 0 0,25-22 0 0 0,-39 29-192 0 0,1 1 0 0 0,-1-1 0 0 0,0 0 0 0 0,-1 0 0 0 0,0 0 0 0 0,0-1 0 0 0,4-10 0 0 0,-7 16-15 0 0,-3 4-800 0 0,0 0 903 0 0,0 0 0 0 0,1 0 0 0 0,-1 0-1 0 0,1 0 1 0 0,0 1 0 0 0,0-1 0 0 0,-2 4 0 0 0,2-3 14 0 0,-2 2 18 0 0,1 1 0 0 0,0 0-1 0 0,0 0 1 0 0,0 1 0 0 0,1-1-1 0 0,0 0 1 0 0,0 0 0 0 0,1 1-1 0 0,0-1 1 0 0,0 1 0 0 0,0-1-1 0 0,1 0 1 0 0,0 1 0 0 0,0-1-1 0 0,0 0 1 0 0,3 8 0 0 0,-2-12-102 0 0,-1 0 1 0 0,0-1 0 0 0,1 1 0 0 0,-1 0 0 0 0,1 0-1 0 0,-1-1 1 0 0,1 1 0 0 0,0-1 0 0 0,-1 1 0 0 0,1-1 0 0 0,0 0-1 0 0,4 2 1 0 0,15 5-4215 0 0,1-2-1207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3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9071 0 0,'0'0'414'0'0,"2"0"-12"0"0,1-1-285 0 0,1 0-73 0 0,14 5-45 0 0,-15-3 72 0 0,0 0-1 0 0,0 0 0 0 0,0 1 1 0 0,0-1-1 0 0,0 1 0 0 0,0 0 1 0 0,0 0-1 0 0,-1 0 1 0 0,1 0-1 0 0,0 0 0 0 0,-1 1 1 0 0,3 3-1 0 0,-1-1 221 0 0,-1 0 1 0 0,1 0 0 0 0,-1 1-1 0 0,-1 0 1 0 0,1-1-1 0 0,1 8 1 0 0,2 6 520 0 0,-2 1-1 0 0,0 0 1 0 0,0 21 0 0 0,-4-41-809 0 0,3 68 823 0 0,-3 0 0 0 0,-9 72 0 0 0,1-34-326 0 0,8 195-308 0 0,0-264-1498 0 0,4-63-2241 0 0,-3 9-1848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3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11519 0 0,'0'0'7510'0'0,"1"0"-6969"0"0,30-10 107 0 0,0 2 1 0 0,1 1-1 0 0,-1 1 1 0 0,45-1-1 0 0,-34 3-554 0 0,58-5-447 0 0,140 6-1 0 0,-206 3-1791 0 0,-18-2 266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3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399 211 2303 0 0,'-1'1'167'0'0,"-19"13"-247"0"0,12-9 2196 0 0,0 1 0 0 0,0-1 0 0 0,-13 14 0 0 0,19-16-1625 0 0,0-1 0 0 0,1 1-1 0 0,-1 0 1 0 0,0-1 0 0 0,1 1 0 0 0,-1 0 0 0 0,1 0-1 0 0,-2 4 1 0 0,3-4-484 0 0,-1 0-1 0 0,1 0 1 0 0,-1 0 0 0 0,1 0 0 0 0,0 0-1 0 0,0 4 1 0 0,1-4 89 0 0,-1 0 1 0 0,0 0-1 0 0,1 1 1 0 0,0-1-1 0 0,0 0 1 0 0,0 0-1 0 0,0 0 1 0 0,0 0-1 0 0,1 0 0 0 0,-1 0 1 0 0,1 0-1 0 0,0 0 1 0 0,0-1-1 0 0,0 1 1 0 0,0-1-1 0 0,0 1 1 0 0,5 3-1 0 0,-2-3 18 0 0,-1 0 1 0 0,1-1-1 0 0,-1 0 0 0 0,1 1 0 0 0,0-2 1 0 0,0 1-1 0 0,0 0 0 0 0,0-1 1 0 0,0 0-1 0 0,9 0 0 0 0,19 2 81 0 0,0-1 0 0 0,1-2 0 0 0,-1-1 0 0 0,0-2 0 0 0,0-1 0 0 0,0-1 0 0 0,52-17 0 0 0,-43 9-199 0 0,-14 5-22 0 0,0-1 1 0 0,44-22 0 0 0,-57 23-28 0 0,14-7-59 0 0,39-27-1 0 0,-61 36 55 0 0,1 1-1 0 0,-1-1 1 0 0,-1-1-1 0 0,1 1 0 0 0,-1-1 1 0 0,0 0-1 0 0,-1-1 0 0 0,1 1 1 0 0,7-17-1 0 0,-11 19 8 0 0,0 1 0 0 0,0-1 0 0 0,-1 1 0 0 0,0-1 0 0 0,0 0 0 0 0,0 0 0 0 0,0 0 0 0 0,-1 1 0 0 0,0-1 0 0 0,0 0 0 0 0,0 0-1 0 0,0 0 1 0 0,-1 0 0 0 0,0 0 0 0 0,0 1 0 0 0,-2-7 0 0 0,1 7 21 0 0,0 1 0 0 0,0-1 0 0 0,0 1-1 0 0,0-1 1 0 0,-1 1 0 0 0,0 0 0 0 0,1-1 0 0 0,-1 1-1 0 0,0 1 1 0 0,0-1 0 0 0,-1 0 0 0 0,1 1 0 0 0,-1 0-1 0 0,1-1 1 0 0,-1 1 0 0 0,0 1 0 0 0,1-1 0 0 0,-1 1-1 0 0,-5-2 1 0 0,-4 0 29 0 0,0 0 0 0 0,0 1 0 0 0,-1 1 0 0 0,1 0 0 0 0,0 1-1 0 0,-15 1 1 0 0,-2 2 13 0 0,-46 11 0 0 0,39-4 83 0 0,1 1 0 0 0,0 2 0 0 0,1 1 0 0 0,1 2 0 0 0,0 1 0 0 0,1 2 0 0 0,-49 36 0 0 0,-107 111 623 0 0,112-96-655 0 0,40-37-17 0 0,-60 66-1 0 0,91-91-37 0 0,-5 4 62 0 0,1 1 1 0 0,0 1-1 0 0,1 0 0 0 0,-11 23 0 0 0,18-34-18 0 0,0 1 0 0 0,1 0-1 0 0,0 0 1 0 0,0 0 0 0 0,0 0-1 0 0,0 0 1 0 0,1 0 0 0 0,-1 0 0 0 0,1 1-1 0 0,0-1 1 0 0,0 0 0 0 0,1 0-1 0 0,-1 0 1 0 0,1 0 0 0 0,0 0 0 0 0,0 0-1 0 0,0 0 1 0 0,1 0 0 0 0,-1 0-1 0 0,1 0 1 0 0,0-1 0 0 0,0 1-1 0 0,5 5 1 0 0,2 2 104 0 0,0-1 0 0 0,2 0 0 0 0,-1 0-1 0 0,1-1 1 0 0,1-1 0 0 0,-1 1 0 0 0,1-2 0 0 0,1 0 0 0 0,-1 0-1 0 0,1-1 1 0 0,1-1 0 0 0,-1 0 0 0 0,20 4 0 0 0,-10-4-31 0 0,0-1 1 0 0,1-1-1 0 0,-1-1 1 0 0,1-1-1 0 0,-1-1 1 0 0,1-1-1 0 0,31-6 0 0 0,206-59 772 0 0,-139 31-734 0 0,-66 17-148 0 0,-5 0-52 0 0,-49 17-133 0 0,-45 25-4761 0 0,32-20 2913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3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5063 0 0,'0'0'11159'0'0,"1"-1"-10567"0"0,6-1-219 0 0,-1 0 1 0 0,1 0-1 0 0,0 1 1 0 0,0 0 0 0 0,0 0-1 0 0,0 0 1 0 0,0 1-1 0 0,0 0 1 0 0,8 2-1 0 0,-4-2-18 0 0,0 0-1 0 0,0 0 1 0 0,11-2-1 0 0,41-7-86 0 0,-33 5-94 0 0,39-10 0 0 0,143-41-8872 0 0,-180 47 2692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3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10 125 6447 0 0,'0'0'1602'0'0,"-5"-10"2412"0"0,5 9-3771 0 0,-1-1-1 0 0,0 1 0 0 0,1-1 0 0 0,-1 0 1 0 0,1 1-1 0 0,-1-1 0 0 0,1 0 0 0 0,0 0 1 0 0,0 1-1 0 0,-1-1 0 0 0,2 0 0 0 0,-1 1 1 0 0,0-1-1 0 0,0 0 0 0 0,0 0 0 0 0,1 1 1 0 0,-1-1-1 0 0,1 0 0 0 0,0-1 0 0 0,0 0-87 0 0,1 0 0 0 0,0 1 0 0 0,0-1 0 0 0,0 0 0 0 0,0 1 0 0 0,0-1 0 0 0,1 1-1 0 0,-1 0 1 0 0,4-3 0 0 0,3-1-48 0 0,0 1 0 0 0,0 0 0 0 0,0 0 0 0 0,0 1 0 0 0,17-5 0 0 0,-5 4-88 0 0,0 0-1 0 0,0 2 0 0 0,0 0 1 0 0,0 2-1 0 0,39 2 1 0 0,-27 1 90 0 0,-1 3 1 0 0,1 0 0 0 0,33 12 0 0 0,-58-15-53 0 0,-1 0 1 0 0,0 1-1 0 0,0 0 1 0 0,0 1-1 0 0,0 0 1 0 0,-1 0-1 0 0,8 5 1 0 0,-12-7-45 0 0,0 0-1 0 0,0-1 1 0 0,0 1 0 0 0,0 0 0 0 0,-1 0 0 0 0,1 0-1 0 0,-1 0 1 0 0,1 0 0 0 0,-1 1 0 0 0,0-1 0 0 0,0 0-1 0 0,1 1 1 0 0,-2-1 0 0 0,1 1 0 0 0,0-1-1 0 0,0 1 1 0 0,-1-1 0 0 0,0 1 0 0 0,1-1 0 0 0,-1 1-1 0 0,0 0 1 0 0,0-1 0 0 0,-1 1 0 0 0,0 4 0 0 0,-2 2 34 0 0,0 1 1 0 0,-1-1-1 0 0,0 0 1 0 0,-1 1-1 0 0,0-2 1 0 0,0 1-1 0 0,-12 13 1 0 0,-3 2 83 0 0,-28 25 0 0 0,-22 16-87 0 0,-49 50 30 0 0,97-92-66 0 0,2 1 1 0 0,1 1 0 0 0,-21 33-1 0 0,36-49-8 0 0,-1-1 0 0 0,2 0 0 0 0,-1 1 0 0 0,1 0 0 0 0,0 0 0 0 0,1 0 0 0 0,0 0 0 0 0,0 0 0 0 0,1 1 0 0 0,0-1 0 0 0,1 0 0 0 0,0 1 0 0 0,0-1 0 0 0,1 0 0 0 0,1 0 0 0 0,-1 1 0 0 0,1-1 0 0 0,1 0 0 0 0,0 0 0 0 0,0-1 0 0 0,1 1 0 0 0,0 0 0 0 0,0-1 0 0 0,1 0 0 0 0,0 0 0 0 0,0-1 0 0 0,1 1 0 0 0,0-1 0 0 0,13 12 0 0 0,-5-7-58 0 0,0-1 0 0 0,0 0 0 0 0,1-1 0 0 0,21 11 0 0 0,-29-18 21 0 0,0 0 1 0 0,0 0-1 0 0,1 0 0 0 0,-1-1 0 0 0,1-1 1 0 0,-1 1-1 0 0,1-1 0 0 0,-1 0 0 0 0,1-1 0 0 0,0 1 1 0 0,-1-2-1 0 0,13-1 0 0 0,2-4-2248 0 0,-13 1 602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4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1 3679 0 0,'0'0'8783'0'0,"-2"0"-8271"0"0,-7 2 2225 0 0,7-2-2565 0 0,-48 8 1000 0 0,48-7-1044 0 0,0-1 0 0 0,-13 2 390 0 0,0 0 0 0 0,0 2 0 0 0,-20 7 0 0 0,-75 17 123 0 0,72-20-441 0 0,-62 23-1 0 0,90-27-188 0 0,2 2 42 0 0,5-4 1 0 0,2-1-54 0 0,0 0 1 0 0,0 0-1 0 0,0 0 1 0 0,0 0-1 0 0,0 0 1 0 0,0 0 0 0 0,0 0-1 0 0,1 0 1 0 0,-1 1-1 0 0,0-1 1 0 0,1 0 0 0 0,-1 0-1 0 0,1 1 1 0 0,-1-1-1 0 0,1 0 1 0 0,0 1 0 0 0,-1-1-1 0 0,1 1 1 0 0,0-1-1 0 0,0 0 1 0 0,0 2 0 0 0,0 2 8 0 0,0 34 63 0 0,0-26-24 0 0,3-2-25 0 0,-1-5 28 0 0,-1-3-50 0 0,10 13 14 0 0,-8-12 5 0 0,0-1 1 0 0,0 1 0 0 0,1-1 0 0 0,-1 0 0 0 0,1 0 0 0 0,-1 0 0 0 0,1 0-1 0 0,0-1 1 0 0,0 1 0 0 0,0-1 0 0 0,0 0 0 0 0,1-1 0 0 0,8 4 0 0 0,-7-4 38 0 0,-1 2 0 0 0,1-1 1 0 0,0 1-1 0 0,-1-1 1 0 0,1 2-1 0 0,-1-1 0 0 0,0 0 1 0 0,6 6-1 0 0,4 9 34 0 0,-13-14-90 0 0,4 9-3 0 0,-6-10 0 0 0,1 0 0 0 0,-1 0 0 0 0,0 0 0 0 0,0 0 0 0 0,0 0 0 0 0,-1 0 0 0 0,1 0 0 0 0,-1 0 0 0 0,1 0 0 0 0,-1 0 0 0 0,0-1 0 0 0,-2 4 0 0 0,-6 13 26 0 0,5-15-10 0 0,0-1-5 0 0,-2 2 19 0 0,1-1 0 0 0,-1 1 0 0 0,-1-1-1 0 0,1 0 1 0 0,0-1 0 0 0,-1 1-1 0 0,0-1 1 0 0,0-1 0 0 0,-10 4 0 0 0,-9 0 105 0 0,-32 4-1 0 0,46-8-122 0 0,-68 7 92 0 0,-111-3 0 0 0,183-5-94 0 0,4-1-24 0 0,1 0 0 0 0,-1 0-1 0 0,0-1 1 0 0,1 1 0 0 0,-1-1 0 0 0,-4-1 0 0 0,18-10-1042 0 0,-3 7 615 0 0,0 1 0 0 0,1-1 0 0 0,-1 1 0 0 0,1 0 0 0 0,17-5 0 0 0,-23 8 280 0 0,28-10-1535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4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0 1839 0 0,'-2'2'134'0'0,"-13"19"3736"0"0,0-1-1 0 0,-21 42 1 0 0,-17 52-247 0 0,42-91-3702 0 0,-223 545 3456 0 0,218-528-3267 0 0,7-19-125 0 0,1 1 0 0 0,1-1 0 0 0,1 1 0 0 0,1 1 0 0 0,1-1 0 0 0,-2 40 1 0 0,6-61-200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4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185 126 5063 0 0,'-18'-1'503'0'0,"-83"-3"-829"0"0,35 6 5257 0 0,89-3 446 0 0,41-5-828 0 0,109-15-4055 0 0,-68 2-16 0 0,127-22 259 0 0,-188 34-653 0 0,99-12-175 0 0,-102 18-359 0 0,-6-1-1651 0 0,-11 0-2070 0 0,4-1-2315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4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486 273 2303 0 0,'-5'-5'86'0'0,"-1"0"0"0"0,1 0 0 0 0,0 1 0 0 0,-1 0 0 0 0,0 0 0 0 0,0 0 0 0 0,-9-4 9078 0 0,15 8-8887 0 0,0-1 0 0 0,0 0 0 0 0,0 1 1 0 0,1-1-1 0 0,-1 0 0 0 0,0 1 1 0 0,1-1-1 0 0,-1 0 0 0 0,1 1 0 0 0,-1-1 1 0 0,1 1-1 0 0,-1-1 0 0 0,1 1 1 0 0,-1-1-1 0 0,1 1 0 0 0,-1-1 0 0 0,1 1 1 0 0,0 0-1 0 0,1-1 0 0 0,16-8-319 0 0,-11 6 561 0 0,24-11 38 0 0,50-15-1 0 0,-3 2-330 0 0,16-9-48 0 0,2 4 0 0 0,178-35 1 0 0,-258 65-176 0 0,0 0 1 0 0,19 1-1 0 0,-35 1-4 0 0,0 0 0 0 0,1 0 0 0 0,-1 0-1 0 0,0 0 1 0 0,0 0 0 0 0,1 0 0 0 0,-1 0-1 0 0,0 0 1 0 0,1 0 0 0 0,-1 0 0 0 0,0 0 0 0 0,1 0-1 0 0,-1 0 1 0 0,0 0 0 0 0,0 0 0 0 0,1 0 0 0 0,-1 1-1 0 0,0-1 1 0 0,0 0 0 0 0,1 0 0 0 0,-1 0-1 0 0,0 0 1 0 0,0 1 0 0 0,1-1 0 0 0,-1 0 0 0 0,0 0-1 0 0,0 0 1 0 0,0 1 0 0 0,1-1 0 0 0,-1 0-1 0 0,0 0 1 0 0,0 1 0 0 0,0-1 0 0 0,0 0 0 0 0,0 0-1 0 0,1 1 1 0 0,-1-1 0 0 0,0 0 0 0 0,0 1 0 0 0,0-1-1 0 0,0 0 1 0 0,0 0 0 0 0,0 1 0 0 0,0-1-1 0 0,0 0 1 0 0,0 1 0 0 0,0-1 0 0 0,0 0 0 0 0,0 0-1 0 0,0 1 1 0 0,-1-1 0 0 0,1 0 0 0 0,0 1-1 0 0,0-1 1 0 0,0 0 0 0 0,0 0 0 0 0,0 1 0 0 0,-1-1-1 0 0,1 0 1 0 0,0 0 0 0 0,0 1 0 0 0,0-1 0 0 0,-1 0-1 0 0,1 0 1 0 0,0 0 0 0 0,0 0 0 0 0,-1 1-1 0 0,1-1 1 0 0,-11 15-51 0 0,-1 0 0 0 0,0-1-1 0 0,0-1 1 0 0,-17 13 0 0 0,12-10 52 0 0,-28 32 1 0 0,20-15-34 0 0,1 2 0 0 0,2 0 0 0 0,-17 39 0 0 0,-2 19-56 0 0,4 1 0 0 0,-46 185 0 0 0,-2 208-656 0 0,72-286 2057 0 0,14-196-1251 0 0,0-1 0 0 0,0 0 1 0 0,0 1-1 0 0,1-1 0 0 0,0 0 0 0 0,0 0 0 0 0,0 0 0 0 0,0 0 0 0 0,0 0 1 0 0,1 0-1 0 0,0 0 0 0 0,3 3 0 0 0,-3-4-21 0 0,-1 0-29 0 0,13 10 55 0 0,-12-11-46 0 0,16 6 35 0 0,-16-6-47 0 0,0-2 1 0 0,0 1 0 0 0,0 0-1 0 0,0 0 1 0 0,0-1-1 0 0,0 0 1 0 0,1 1 0 0 0,-1-1-1 0 0,0-1 1 0 0,0 1 0 0 0,0 0-1 0 0,1-1 1 0 0,-1 1-1 0 0,0-1 1 0 0,0 0 0 0 0,0 0-1 0 0,0-1 1 0 0,0 1-1 0 0,0 0 1 0 0,0-1 0 0 0,2-2-1 0 0,3-1 71 0 0,-7 4 57 0 0,-1-1-103 0 0,-1 0 0 0 0,1 1 0 0 0,0-1 0 0 0,-1 0 0 0 0,0 0 0 0 0,1 0 1 0 0,-1 0-1 0 0,0 1 0 0 0,0-1 0 0 0,0 0 0 0 0,0 1 0 0 0,0-1 0 0 0,-1 1 0 0 0,1-1 0 0 0,0 1 0 0 0,-1 0 1 0 0,1-1-1 0 0,-1 1 0 0 0,1 0 0 0 0,-1 0 0 0 0,0 0 0 0 0,-2-1 0 0 0,-7-2 28 0 0,-1 0 0 0 0,1 1 0 0 0,-1 0 0 0 0,0 1 0 0 0,0 0 0 0 0,-20 0 0 0 0,9 0-21 0 0,-232 2 213 0 0,110 4-82 0 0,100-4-93 0 0,-95 3 457 0 0,135-2-509 0 0,0 0-1 0 0,1 0 1 0 0,-1 0-1 0 0,1 1 1 0 0,-1 0-1 0 0,1 0 1 0 0,0 0-1 0 0,0 0 1 0 0,0 1-1 0 0,0-1 1 0 0,-7 7 0 0 0,7-5-43 0 0,-1 0 1 0 0,1 0 0 0 0,0 1-1 0 0,0 0 1 0 0,0-1 0 0 0,1 1 0 0 0,0 1-1 0 0,-4 7 1 0 0,6-12-56 0 0,4 12-955 0 0,6-4-40 0 0,3-3-55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4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2303 0 0,'2'1'9523'0'0,"10"2"-7819"0"0,-1-1-1 0 0,23 2 1 0 0,59-6-712 0 0,-57 1-202 0 0,173-11 920 0 0,-65 2-780 0 0,-106 8-1444 0 0,0 1 0 0 0,46 6 0 0 0,-82-5-1632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4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10591 0 0,'2'0'11175'0'0,"147"-3"-7209"0"0,78-11-3367 0 0,-21-8-3804 0 0,-162 18-5178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3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37 377 10015 0 0,'0'0'3720'0'0,"0"-9"-3176"0"0,1-1-382 0 0,0 0-1 0 0,0 0 0 0 0,1 0 0 0 0,0 0 1 0 0,0 0-1 0 0,1 1 0 0 0,1-1 0 0 0,-1 1 1 0 0,9-14-1 0 0,3-2-16 0 0,37-46 0 0 0,-39 55 1 0 0,2 1 1 0 0,0 0-1 0 0,1 1 1 0 0,1 0-1 0 0,0 2 1 0 0,29-18-1 0 0,-32 23-91 0 0,0 0 0 0 0,0 1 0 0 0,0 1-1 0 0,0 0 1 0 0,1 1 0 0 0,0 1 0 0 0,0 0 0 0 0,30-2 0 0 0,-38 6-50 0 0,-1 0 0 0 0,1 0 0 0 0,-1 0 1 0 0,1 1-1 0 0,-1 0 0 0 0,0 0 1 0 0,0 1-1 0 0,0-1 0 0 0,0 1 1 0 0,0 1-1 0 0,9 6 0 0 0,-9-6 6 0 0,1 1-1 0 0,-1 1 1 0 0,0-1-1 0 0,-1 1 0 0 0,1 0 1 0 0,-1 0-1 0 0,0 1 1 0 0,-1-1-1 0 0,5 10 1 0 0,-5-7 98 0 0,-1 0 0 0 0,0 0 0 0 0,-1 1 0 0 0,0-1 0 0 0,-1 1 0 0 0,0 0 0 0 0,0-1 0 0 0,-1 1 0 0 0,0 0 0 0 0,-1-1 0 0 0,0 1 0 0 0,0 0 0 0 0,-1-1 0 0 0,-4 10 0 0 0,-2 9 57 0 0,-2-1 1 0 0,-1 0-1 0 0,-21 37 1 0 0,24-50-151 0 0,0 0 0 0 0,-2 0 0 0 0,1-1 0 0 0,-2 0 0 0 0,-17 17 0 0 0,20-22-8 0 0,-1-1 1 0 0,0-1-1 0 0,0 0 1 0 0,0 0 0 0 0,-1 0-1 0 0,0-1 1 0 0,0-1-1 0 0,0 0 1 0 0,-14 4-1 0 0,0-2-81 0 0,1-2 1 0 0,-2 0-1 0 0,1-1 0 0 0,0-1 1 0 0,-1-2-1 0 0,1 0 0 0 0,0-2 0 0 0,-1 0 1 0 0,1-2-1 0 0,-41-11 0 0 0,63 14 29 0 0,0 1-1 0 0,0-1 1 0 0,0 0 0 0 0,0 0-1 0 0,0 0 1 0 0,1 0 0 0 0,-1 0-1 0 0,0 0 1 0 0,0 0 0 0 0,1-1-1 0 0,-1 1 1 0 0,1-1 0 0 0,-1 1-1 0 0,1-1 1 0 0,0 0 0 0 0,-2-2-1 0 0,3 3-118 0 0,-1 0 1 0 0,1-1-1 0 0,0 1 0 0 0,-1-1 0 0 0,1 1 0 0 0,0 0 1 0 0,0-1-1 0 0,0 1 0 0 0,0-1 0 0 0,0 1 0 0 0,0-1 1 0 0,0 1-1 0 0,1-1 0 0 0,-1 1 0 0 0,0 0 0 0 0,1-1 1 0 0,-1 1-1 0 0,1 0 0 0 0,0-1 0 0 0,-1 1 0 0 0,1 0 1 0 0,0 0-1 0 0,2-3 0 0 0,8-10-5392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4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 13215 0 0,'0'0'1195'0'0,"-2"1"-927"0"0,0 1-134 0 0,1 0-1 0 0,-1 0 1 0 0,0 0-1 0 0,1 0 1 0 0,-1 0 0 0 0,1 0-1 0 0,-1 1 1 0 0,1-1-1 0 0,0 1 1 0 0,0-1-1 0 0,0 1 1 0 0,0-1 0 0 0,1 1-1 0 0,-1 3 1 0 0,-2 9 85 0 0,1 22 0 0 0,-1-6 238 0 0,-9 53 466 0 0,-31 108 0 0 0,26-135-764 0 0,-3 0 0 0 0,-45 91 1 0 0,-107 130-24 0 0,153-251-140 0 0,-32 52 31 0 0,46-70-47 0 0,0 1 0 0 0,0 0-1 0 0,1 0 1 0 0,1 0 0 0 0,0 0-1 0 0,-3 14 1 0 0,6-23-43 0 0,0 0 0 0 0,-1 0 0 0 0,1 0 0 0 0,0 0 0 0 0,0-1-1 0 0,0 1 1 0 0,0 0 0 0 0,0 0 0 0 0,0 0 0 0 0,0-1 0 0 0,1 1 0 0 0,-1 0 0 0 0,0 0 0 0 0,0 0 0 0 0,1-1 0 0 0,-1 1 0 0 0,0 0 0 0 0,1 0 0 0 0,-1-1 0 0 0,1 1-1 0 0,-1 0 1 0 0,1-1 0 0 0,-1 1 0 0 0,1-1 0 0 0,-1 1 0 0 0,1 0 0 0 0,0-1 0 0 0,-1 1 0 0 0,2-1 0 0 0,10 7-1428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44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10135 0 0,'0'0'3904'0'0,"2"0"-2344"0"0,78-18 1862 0 0,104-35-1233 0 0,-86 20-1645 0 0,166-48-807 0 0,-226 75-1153 0 0,-12 5-4401 0 0,-12 3-338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4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1629 52 13991 0 0,'9'-4'166'0'0,"-2"1"46"0"0,-1 0 0 0 0,0-1 0 0 0,0 0 0 0 0,0 0 1 0 0,0 0-1 0 0,5-6 0 0 0,1-1 1066 0 0,-12 11-1233 0 0,0 0 0 0 0,0 0 0 0 0,0 0 0 0 0,0-1 0 0 0,0 1 0 0 0,0 0 1 0 0,0 0-1 0 0,1 0 0 0 0,-1 0 0 0 0,0 0 0 0 0,0 0 0 0 0,0 0 0 0 0,0 0 1 0 0,0 0-1 0 0,0 0 0 0 0,0-1 0 0 0,0 1 0 0 0,0 0 0 0 0,0 0 1 0 0,0 0-1 0 0,0 0 0 0 0,0 0 0 0 0,0 0 0 0 0,0 0 0 0 0,0 0 0 0 0,0 0 1 0 0,0-1-1 0 0,0 1 0 0 0,0 0 0 0 0,0 0 0 0 0,0 0 0 0 0,0 0 0 0 0,0 0 1 0 0,0 0-1 0 0,0 0 0 0 0,0 0 0 0 0,0-1 0 0 0,0 1 0 0 0,0 0 1 0 0,0 0-1 0 0,-1 0 0 0 0,1 0 0 0 0,0 0 0 0 0,0 0 0 0 0,0 0 0 0 0,0 0 1 0 0,0 0-1 0 0,0 0 0 0 0,0 0 0 0 0,0 0 0 0 0,0 0 0 0 0,0 0 0 0 0,-1 0 1 0 0,1 0-1 0 0,0-1 0 0 0,-25 6 3966 0 0,9-1-4951 0 0,-312 72 1084 0 0,174-38-128 0 0,-129 26-16 0 0,-2-21 0 0 0,-160-22-1000 0 0,444-21 989 0 0,-32 0-332 0 0,1-1 0 0 0,-45-7 0 0 0,75 7 41 0 0,4 0-436 0 0,6-5 602 0 0,1 1 1 0 0,-1 0-1 0 0,1 0 0 0 0,1 1 1 0 0,-1 0-1 0 0,12-3 0 0 0,62-14-626 0 0,-51 15 914 0 0,58-5 0 0 0,-75 10-98 0 0,0 1 0 0 0,-1 1-1 0 0,1 0 1 0 0,0 1 0 0 0,-1 1 0 0 0,19 5-1 0 0,-30-7-30 0 0,-1 0-1 0 0,0 0 0 0 0,0 0 0 0 0,0 0 1 0 0,0 0-1 0 0,0 1 0 0 0,0-1 1 0 0,-1 1-1 0 0,1-1 0 0 0,0 1 1 0 0,-1-1-1 0 0,1 1 0 0 0,-1 0 1 0 0,0 0-1 0 0,1 0 0 0 0,-1 0 0 0 0,0 0 1 0 0,0 0-1 0 0,0 0 0 0 0,0 0 1 0 0,-1 0-1 0 0,1 1 0 0 0,0-1 1 0 0,-1 0-1 0 0,0 0 0 0 0,0 1 1 0 0,1-1-1 0 0,-1 0 0 0 0,-1 5 1 0 0,0 2 45 0 0,0 0 1 0 0,-1 0 0 0 0,0 0 0 0 0,0 0 0 0 0,-1 0 0 0 0,-4 9 0 0 0,-131 285 979 0 0,69-172-706 0 0,-120 240 348 0 0,182-354-639 0 0,0 0-1 0 0,1 0 0 0 0,1 1 1 0 0,1-1-1 0 0,0 1 0 0 0,1 1 1 0 0,1-1-1 0 0,1 29 0 0 0,1-45-179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4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11975 0 0,'0'0'7787'0'0,"3"0"-6804"0"0,53-13 886 0 0,108-11 0 0 0,-63 12-1505 0 0,11-3-541 0 0,139-3 1 0 0,-230 20-1043 0 0,-13-1-3586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4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4 4143 0 0,'0'0'319'0'0,"-1"0"110"0"0,-4-1 495 0 0,0 0-1 0 0,0 0 1 0 0,1 1-1 0 0,-1 0 0 0 0,0 0 1 0 0,0 0-1 0 0,0 0 1 0 0,-6 2-1 0 0,3 0-451 0 0,-1 1 0 0 0,1-1 1 0 0,0 2-1 0 0,-9 3 0 0 0,-5 6-475 0 0,0 1-1 0 0,-23 19 1 0 0,41-30 209 0 0,-55 41-25 0 0,-101 82 148 0 0,139-107-300 0 0,0 2-1 0 0,1 0 1 0 0,2 2 0 0 0,-31 46 0 0 0,38-50 28 0 0,1-1 1 0 0,1 2 0 0 0,0-1 0 0 0,2 1-1 0 0,0 1 1 0 0,-6 35 0 0 0,11-42 74 0 0,1 0 1 0 0,0 0 0 0 0,1 0-1 0 0,0 0 1 0 0,1 0 0 0 0,1 0-1 0 0,0 0 1 0 0,1-1 0 0 0,0 1-1 0 0,1 0 1 0 0,7 14 0 0 0,18 33 544 0 0,3-2 1 0 0,49 69 0 0 0,-75-118-648 0 0,0 0-1 0 0,9 20 1 0 0,-15-30-29 0 0,0 1 0 0 0,1-1 0 0 0,-1 0 0 0 0,0 0 0 0 0,0 0 0 0 0,0 0 0 0 0,0 0 0 0 0,0 0 0 0 0,0 0 0 0 0,0 0 0 0 0,0 0 0 0 0,0 0 0 0 0,0 1 0 0 0,0-1 0 0 0,0 0 0 0 0,0 0 0 0 0,0 0 0 0 0,0 0 0 0 0,0 0 0 0 0,0 0 0 0 0,0 0 0 0 0,0 0 0 0 0,0 0 0 0 0,0 0 0 0 0,0 1 0 0 0,0-1 0 0 0,-1 0 0 0 0,1 0 0 0 0,0 0 0 0 0,0 0 0 0 0,0 0 0 0 0,0 0 0 0 0,0 0 0 0 0,0 0 0 0 0,0 0 0 0 0,0 0 0 0 0,0 0 0 0 0,0 0 0 0 0,0 0 0 0 0,0 0 0 0 0,0 0 0 0 0,-1 1 0 0 0,1-1 0 0 0,0 0 0 0 0,0 0 0 0 0,0 0 0 0 0,0 0 0 0 0,0 0-1 0 0,-1 0 0 0 0,1 0 1 0 0,0 0-1 0 0,0 0 0 0 0,0 0 0 0 0,-1 0 0 0 0,1 0 0 0 0,0 0 0 0 0,0 0 0 0 0,-1 0 1 0 0,1 1-1 0 0,0-1 0 0 0,0 0 0 0 0,0 0 0 0 0,0 0 0 0 0,-1 0 0 0 0,1 1 0 0 0,0-1 1 0 0,0 0-1 0 0,0 0 0 0 0,0 0 0 0 0,0 1 0 0 0,-1-1 0 0 0,1 0 0 0 0,0 0 0 0 0,0 1 1 0 0,0-1-1 0 0,0 0 0 0 0,0 0 0 0 0,0 0 0 0 0,0 1 0 0 0,0-1 0 0 0,0 0 0 0 0,0 0 0 0 0,0 1 1 0 0,0-1-1 0 0,0 0 0 0 0,0 0 0 0 0,0 1 0 0 0,0-1 0 0 0,0 0 0 0 0,0 0 0 0 0,0 1 1 0 0,1-1-1 0 0,-1 0 0 0 0,0 0 0 0 0,0 0 0 0 0,0 1 0 0 0,0-1 0 0 0,0 0 0 0 0,1 0 1 0 0,-1 0-1 0 0,0 0 0 0 0,0 1 0 0 0,0-1 0 0 0,1 0 0 0 0,-1 0 0 0 0,0 0 0 0 0,0 0 1 0 0,0 0-1 0 0,1 0 0 0 0,-1 0 0 0 0,0 1 0 0 0,0-1 0 0 0,1 0 0 0 0,-1 0 0 0 0,0 0 1 0 0,0 0-1 0 0,1 0 0 0 0,11 2-205 0 0,-11-2 115 0 0,-1 0 0 0 0,1 0 0 0 0,0 0-1 0 0,-1 0 1 0 0,1 0 0 0 0,0 0 0 0 0,-1 0-1 0 0,1 0 1 0 0,0 0 0 0 0,-1 0 0 0 0,1-1-1 0 0,0 1 1 0 0,-1 0 0 0 0,1 0 0 0 0,0-1 0 0 0,0 0-1 0 0,3 0-253 0 0,12-5-778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4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9215 0 0,'-2'2'4563'0'0,"-72"98"347"0"0,8 8-3606 0 0,-49 118-649 0 0,79-144-235 0 0,-31 103-1 0 0,54-139-365 0 0,2 0 1 0 0,2 1-1 0 0,-3 60 0 0 0,11-81-294 0 0,1-19-243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4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14999 0 0,'0'0'1700'0'0,"2"2"-1145"0"0,33 10 1585 0 0,36 8 0 0 0,-60-17-1831 0 0,28 6 67 0 0,1-2-1 0 0,0-1 1 0 0,0-2-1 0 0,0-2 1 0 0,66-5-1 0 0,-50-3-473 0 0,0-2-1 0 0,-1-3 0 0 0,78-26 1 0 0,-129 36 107 0 0,148-52-3657 0 0,-100 32 1752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4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0,'0'0'819'0'0,"0"2"-534"0"0,1 4 48 0 0,-1 1-1 0 0,1 0 0 0 0,1 0 1 0 0,0-1-1 0 0,0 1 0 0 0,0-1 0 0 0,0 0 1 0 0,6 10-1 0 0,31 48 1513 0 0,-35-58-1833 0 0,20 27 285 0 0,1-2-1 0 0,47 47 0 0 0,67 49 267 0 0,-51-49-83 0 0,10 15 246 0 0,-75-68-96 0 0,40 53 0 0 0,-53-63-389 0 0,0 0 0 0 0,-2 1 0 0 0,0 0-1 0 0,0 0 1 0 0,5 23 0 0 0,-9-26-81 0 0,-1 0 0 0 0,-1 0 1 0 0,0 1-1 0 0,-1 0 0 0 0,0-1 0 0 0,-1 1 0 0 0,-3 25 0 0 0,0-20-27 0 0,-1 0-1 0 0,-1 0 1 0 0,-1-1 0 0 0,0 0-1 0 0,-13 26 1 0 0,2-14-12 0 0,-1 0 1 0 0,-24 30-1 0 0,32-46-133 0 0,-24 30-93 0 0,2 2 0 0 0,-28 53 0 0 0,55-89-241 0 0,0 1 0 0 0,1-1 0 0 0,1 1 0 0 0,-5 21 0 0 0,7-26-231 0 0,0 0 0 0 0,1 0 0 0 0,-1 0 0 0 0,1 0 0 0 0,1 0 0 0 0,-1 0 0 0 0,1 0 0 0 0,0 0 0 0 0,1 0 0 0 0,3 9 0 0 0,-5-13-7 0 0,2 0-537 0 0,-1-1 1003 0 0,0 1-1 0 0,1-1 1 0 0,-1 0-1 0 0,0 0 1 0 0,1 0-1 0 0,0 0 1 0 0,-1 0 0 0 0,1 0-1 0 0,-1 0 1 0 0,1 0-1 0 0,0-1 1 0 0,0 1-1 0 0,-1-1 1 0 0,4 1 0 0 0,0 0-162 0 0,0 0 0 0 0,0-1 1 0 0,0 0-1 0 0,7-1 0 0 0,0-1-3720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4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12607 0 0,'0'0'2179'0'0,"2"-1"-1742"0"0,15-6-264 0 0,0 2 0 0 0,0 0-1 0 0,1 0 1 0 0,0 2-1 0 0,31-2 1 0 0,22-5-22 0 0,143-29-1372 0 0,-169 33 159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4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11055 0 0,'0'0'6940'0'0,"2"2"-6529"0"0,7 1-263 0 0,-1 0 1 0 0,0 0-1 0 0,1-1 1 0 0,0 0-1 0 0,-1-1 1 0 0,1 1-1 0 0,15-1 1 0 0,69-5 384 0 0,-69 2-397 0 0,239-20-1554 0 0,-209 16-5356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3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31 536 8751 0 0,'0'0'674'0'0,"-6"8"6275"0"0,4-9-6800 0 0,0-1 0 0 0,1 1 0 0 0,-1-1 0 0 0,1 1 1 0 0,-1-1-1 0 0,1 0 0 0 0,0 0 0 0 0,-1 1 0 0 0,1-1 0 0 0,0 0 0 0 0,0 0 0 0 0,0 0 1 0 0,1 0-1 0 0,-1 0 0 0 0,0 0 0 0 0,1-1 0 0 0,0 1 0 0 0,-1-3 0 0 0,-1-8 179 0 0,1-23 0 0 0,1 33-281 0 0,0-36-65 0 0,2-1 1 0 0,2 1-1 0 0,1 0 0 0 0,2 0 1 0 0,2 0-1 0 0,1 1 0 0 0,2 0 1 0 0,19-41-1 0 0,-28 73 16 0 0,0 0 0 0 0,0 1 0 0 0,1-1 0 0 0,-1 1 0 0 0,1 0 0 0 0,7-6 0 0 0,-9 8-191 0 0,0 1 1 0 0,1 0-1 0 0,-1 1 0 0 0,1-1 0 0 0,0 0 0 0 0,3-1 0 0 0,-4 2-395 0 0,1 0 1 0 0,-1 1-1 0 0,1-1 0 0 0,-1 1 1 0 0,0-1-1 0 0,1 1 0 0 0,-1 0 1 0 0,5 0-1 0 0,7 1-5055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5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0 12031 0 0,'0'0'1860'0'0,"-1"3"-1252"0"0,-6 17-57 0 0,-1 0 0 0 0,0 0 0 0 0,-2-1 0 0 0,-23 35 0 0 0,-6 12 113 0 0,-45 111 381 0 0,-13 25-473 0 0,51-109-426 0 0,27-53-95 0 0,-35 57 0 0 0,-35 44-713 0 0,88-139-565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5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11519 0 0,'0'0'1503'0'0,"2"-1"-51"0"0,47-9 4056 0 0,26-11-3549 0 0,24-5-1755 0 0,-90 24-204 0 0,187-43-150 0 0,-68 9-2860 0 0,-78 19-3928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5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0 18599 0 0,'0'0'1684'0'0,"-1"3"-1385"0"0,-87 189 270 0 0,-3-1-285 0 0,32-70-252 0 0,19-39-103 0 0,-4-2-1 0 0,-71 101 1 0 0,80-131-492 0 0,-10 14-3173 0 0,36-53 2013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5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14 343 14223 0 0,'0'0'654'0'0,"0"-3"-17"0"0,1-7-409 0 0,1-1-203 0 0,43-60 2181 0 0,-29 49-1939 0 0,1 0 0 0 0,1 1 0 0 0,1 2 0 0 0,0-1 0 0 0,2 2 0 0 0,32-22 0 0 0,-36 28-178 0 0,2 1 0 0 0,-1 1 0 0 0,1 0 0 0 0,1 2 0 0 0,0 0 0 0 0,0 1 0 0 0,0 1 0 0 0,39-6 0 0 0,-41 11 19 0 0,-1 1-1 0 0,0 0 1 0 0,0 1 0 0 0,1 0-1 0 0,-1 2 1 0 0,0 0-1 0 0,0 1 1 0 0,22 8 0 0 0,-12-2 116 0 0,0 2 0 0 0,-1 1 0 0 0,0 1 0 0 0,27 19 0 0 0,-42-25-47 0 0,0 0-1 0 0,-1 0 0 0 0,0 1 0 0 0,0 0 0 0 0,-1 1 1 0 0,13 17-1 0 0,-20-24-148 0 0,0 0 0 0 0,0 1 0 0 0,0-1 0 0 0,0 1 0 0 0,-1-1 0 0 0,1 1 0 0 0,-1 0 0 0 0,0 0 0 0 0,0 0 0 0 0,0 0 0 0 0,-1 0 0 0 0,1 0 0 0 0,-1 0 0 0 0,0 0 0 0 0,0 0 0 0 0,-1 0 0 0 0,1 0 0 0 0,-1 0 0 0 0,0-1 0 0 0,0 1 0 0 0,0 0 0 0 0,0 0 0 0 0,-1 0 0 0 0,1-1 0 0 0,-5 8 0 0 0,1-5-1 0 0,0 0 0 0 0,0 0 1 0 0,0 0-1 0 0,-1 0 0 0 0,0-1 0 0 0,0 0 1 0 0,-13 9-1 0 0,-54 25 119 0 0,44-24-93 0 0,-486 226-354 0 0,489-230 92 0 0,-55 19-832 0 0,65-26-696 0 0,-25 5 0 0 0,21-11-1507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5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3 16495 0 0,'0'0'1499'0'0,"-2"0"-1235"0"0,-2-1-219 0 0,0 0 0 0 0,0 1 0 0 0,0-1 1 0 0,0 1-1 0 0,0 0 0 0 0,0 1 0 0 0,0-1 0 0 0,0 1 0 0 0,1-1 1 0 0,-1 1-1 0 0,0 0 0 0 0,-7 4 0 0 0,-7 2 348 0 0,-22 14-1 0 0,37-19-373 0 0,-28 16 151 0 0,1 2 0 0 0,1 1 0 0 0,1 2 0 0 0,-42 42 0 0 0,-85 119 506 0 0,133-155-523 0 0,1 1 0 0 0,-27 51 0 0 0,43-71-120 0 0,1 0-1 0 0,0 0 0 0 0,0 1 1 0 0,1-1-1 0 0,0 1 0 0 0,1-1 1 0 0,0 1-1 0 0,1 0 0 0 0,0 0 1 0 0,0 0-1 0 0,1 0 0 0 0,1 0 1 0 0,2 13-1 0 0,-1-17-1 0 0,0 0 0 0 0,1 0-1 0 0,0 0 1 0 0,0 0 0 0 0,0 0 0 0 0,1-1-1 0 0,0 1 1 0 0,1-1 0 0 0,-1 0-1 0 0,1 0 1 0 0,0-1 0 0 0,1 1 0 0 0,-1-1-1 0 0,1-1 1 0 0,10 7 0 0 0,7 4-333 0 0,2-1 0 0 0,46 18 1 0 0,-63-29 78 0 0,-1 0-176 0 0,1 0-1 0 0,-1-1 1 0 0,0 0-1 0 0,1 0 1 0 0,-1-1 0 0 0,13 1-1 0 0,3-2-1112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5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8 14743 0 0,'2'-1'1136'0'0,"20"-5"-330"0"0,-21 6-671 0 0,0 0 0 0 0,1 0 0 0 0,-1 0 0 0 0,0 0 1 0 0,0 1-1 0 0,0-1 0 0 0,0 0 0 0 0,1 1 0 0 0,-1-1 0 0 0,0 1 0 0 0,0-1 0 0 0,0 1 0 0 0,0 0 0 0 0,0-1 0 0 0,0 1 0 0 0,0 0 0 0 0,1 1 1 0 0,0 1 77 0 0,1 0 1 0 0,-1-1 0 0 0,-1 1 0 0 0,1 0-1 0 0,0 0 1 0 0,-1 1 0 0 0,1-1 0 0 0,-1 0-1 0 0,0 0 1 0 0,0 1 0 0 0,0-1 0 0 0,-1 0-1 0 0,1 1 1 0 0,-1-1 0 0 0,0 1 0 0 0,0-1-1 0 0,0 6 1 0 0,-2 6-112 0 0,0 0-1 0 0,-7 24 1 0 0,5-23 164 0 0,-11 32 51 0 0,-1-1 0 0 0,-45 85-1 0 0,55-119-299 0 0,-20 36 109 0 0,-58 83 1 0 0,-44 35-614 0 0,107-141 202 0 0,20-25-146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5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98 15463 0 0,'-31'-2'1736'0'0,"30"2"-644"0"0,3 0-464 0 0,39 4 1173 0 0,76-3-1 0 0,43-14-521 0 0,-80 6-714 0 0,394-43 1128 0 0,-398 41-1520 0 0,49-3 123 0 0,129 2 1 0 0,-106 17-665 0 0,-137-7 89 0 0,-9 0-59 0 0,-15 2-4189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5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29 9215 0 0,'2'-2'422'0'0,"29"-24"2006"0"0,-30 26-2130 0 0,0 0 1 0 0,0 0 0 0 0,0 0 0 0 0,0 0 0 0 0,0 0-1 0 0,0 0 1 0 0,0 0 0 0 0,0 0 0 0 0,1 0 0 0 0,-1 0-1 0 0,0 1 1 0 0,0-1 0 0 0,0 0 0 0 0,0 1 0 0 0,0-1-1 0 0,0 1 1 0 0,-1-1 0 0 0,1 1 0 0 0,0-1-1 0 0,0 1 1 0 0,0 0 0 0 0,1 1 0 0 0,0 0-121 0 0,1 0-1 0 0,-1 0 1 0 0,0 1 0 0 0,0-1-1 0 0,0 1 1 0 0,1 3 0 0 0,-2-4-78 0 0,0 0 0 0 0,-1 1 0 0 0,1-1 1 0 0,-1 1-1 0 0,0-1 0 0 0,1 1 0 0 0,-1-1 1 0 0,0 1-1 0 0,0-1 0 0 0,-1 1 1 0 0,1-1-1 0 0,-1 1 0 0 0,1-1 0 0 0,-1 1 1 0 0,0-1-1 0 0,1 1 0 0 0,-4 3 1 0 0,-1 5 106 0 0,-1-1 1 0 0,-9 13 0 0 0,15-22-202 0 0,-16 19 112 0 0,-1 0 0 0 0,0-1 0 0 0,-2 0-1 0 0,0-2 1 0 0,-38 27 0 0 0,-115 62-57 0 0,-47 5-158 0 0,23-13-342 0 0,170-84 434 0 0,15-9-4 0 0,0 1 0 0 0,1 0 0 0 0,0 1-1 0 0,0 0 1 0 0,0 0 0 0 0,-14 16 0 0 0,23-22-82 0 0,3 1-93 0 0,3 1 178 0 0,0 1 1 0 0,0-2-1 0 0,0 1 0 0 0,1 0 0 0 0,-1-1 0 0 0,1 0 1 0 0,0 0-1 0 0,0-1 0 0 0,0 0 0 0 0,-1 0 0 0 0,9 1 0 0 0,13-1 123 0 0,33-1-1 0 0,-39-1-38 0 0,248-26 1064 0 0,-186 15-741 0 0,-18 3-82 0 0,-3 0-174 0 0,73-1 0 0 0,-133 10-814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5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0,'0'0'1452'0'0,"2"0"175"0"0,49 10 4887 0 0,-25-5-4772 0 0,42 3 0 0 0,-46-6-1211 0 0,-9-1-198 0 0,-1 0-1 0 0,0-1 1 0 0,1-1 0 0 0,-1 1-1 0 0,0-2 1 0 0,15-3-1 0 0,-5 0-195 0 0,2 0-1 0 0,-1 1 1 0 0,42-1 0 0 0,-44 6-324 0 0,30 2 1 0 0,10 2-1151 0 0,14-5-2012 0 0,-53 0 1445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5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2 12959 0 0,'2'-1'595'0'0,"-36"55"2735"0"0,18-29-2935 0 0,-162 300 2668 0 0,166-303-2863 0 0,-49 105 541 0 0,5 3 0 0 0,-55 189-1 0 0,58-161-591 0 0,42-130-121 0 0,-2-1 0 0 0,-2 0 1 0 0,-24 37-1 0 0,39-64-29 0 0,-11 16-490 0 0,-1-1 0 0 0,0 0 1 0 0,-1 0-1 0 0,-15 13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3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24 12207 0 0,'0'0'1406'0'0,"-5"-6"-113"0"0,3 5-1184 0 0,1 0-1 0 0,0 0 1 0 0,0 0-1 0 0,0 1 1 0 0,-1-1 0 0 0,1 0-1 0 0,0 1 1 0 0,-1-1 0 0 0,1 0-1 0 0,0 1 1 0 0,-1 0 0 0 0,1-1-1 0 0,-1 1 1 0 0,1 0-1 0 0,-1 0 1 0 0,-1 0 0 0 0,-1 0 11 0 0,-1 1 1 0 0,1-1-1 0 0,0 1 0 0 0,0 0 1 0 0,-7 3-1 0 0,-1 1 143 0 0,-1 1-1 0 0,-18 12 1 0 0,16-7-202 0 0,2 1 0 0 0,-1 0 0 0 0,2 1 0 0 0,0 0 0 0 0,0 1 0 0 0,1 0-1 0 0,1 1 1 0 0,-9 16 0 0 0,16-25-26 0 0,0 1 1 0 0,0-1-1 0 0,0 0 0 0 0,1 1 1 0 0,0 0-1 0 0,1 0 0 0 0,0-1 0 0 0,0 1 1 0 0,0 0-1 0 0,1 0 0 0 0,0 9 0 0 0,0-13 12 0 0,0-1 1 0 0,1 1-1 0 0,-1 0 0 0 0,1-1 0 0 0,-1 0 0 0 0,1 1 0 0 0,0-1 0 0 0,0 1 0 0 0,0-1 0 0 0,0 0 0 0 0,0 0 0 0 0,1 1 0 0 0,-1-1 0 0 0,1 0 1 0 0,-1 0-1 0 0,1 0 0 0 0,0-1 0 0 0,0 1 0 0 0,0 0 0 0 0,0-1 0 0 0,0 1 0 0 0,0-1 0 0 0,0 0 0 0 0,0 1 0 0 0,1-1 0 0 0,-1 0 1 0 0,1 0-1 0 0,-1-1 0 0 0,0 1 0 0 0,1 0 0 0 0,-1-1 0 0 0,1 0 0 0 0,4 1 0 0 0,2-1 35 0 0,-1 0 1 0 0,1-1-1 0 0,0 0 0 0 0,-1-1 0 0 0,1 1 1 0 0,-1-2-1 0 0,0 1 0 0 0,0-1 0 0 0,0 0 0 0 0,0-1 1 0 0,0 0-1 0 0,8-5 0 0 0,-12 7-47 0 0,-1-1 0 0 0,1 1-1 0 0,-1-1 1 0 0,1 0 0 0 0,-1 0 0 0 0,0 0-1 0 0,0 0 1 0 0,0-1 0 0 0,-1 1-1 0 0,1-1 1 0 0,-1 0 0 0 0,0 0 0 0 0,0 0-1 0 0,0 0 1 0 0,0 0 0 0 0,-1 0 0 0 0,1 0-1 0 0,-1 0 1 0 0,0-1 0 0 0,-1 1-1 0 0,1 0 1 0 0,-1-1 0 0 0,0 1 0 0 0,0-1-1 0 0,-1-5 1 0 0,0 3-103 0 0,-1 0-1 0 0,0 0 1 0 0,0 0-1 0 0,-1 0 0 0 0,0 0 1 0 0,0 1-1 0 0,-1-1 1 0 0,0 1-1 0 0,0 0 1 0 0,-8-9-1 0 0,2 5-130 0 0,1 0-1 0 0,-2 1 0 0 0,1 0 1 0 0,-22-12-1 0 0,28 18-113 0 0,0 1 0 0 0,0-1 0 0 0,0 0 0 0 0,1 0 1 0 0,-1 0-1 0 0,1-1 0 0 0,0 1 0 0 0,0-1 0 0 0,-5-6 0 0 0,3-3-1414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5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15199 0 0,'0'0'1172'0'0,"2"1"-616"0"0,43 3 879 0 0,1-2 0 0 0,-1-1 0 0 0,46-6-1 0 0,-37 2-877 0 0,766-81 1971 0 0,-698 56-4943 0 0,-93 19 1094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5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 14567 0 0,'0'0'92'0'0,"-1"0"-1"0"0,1-1 1 0 0,-1 1 0 0 0,1 0-1 0 0,-1-1 1 0 0,1 1 0 0 0,-1 0-1 0 0,1 0 1 0 0,-1 0-1 0 0,1-1 1 0 0,-1 1 0 0 0,1 0-1 0 0,-1 0 1 0 0,0 0-1 0 0,1 0 1 0 0,-1 0 0 0 0,0 1-67 0 0,0 1 0 0 0,0-1 0 0 0,1 1 1 0 0,-1-1-1 0 0,1 1 0 0 0,-1 0 1 0 0,1-1-1 0 0,-1 1 0 0 0,1-1 0 0 0,0 1 1 0 0,0 0-1 0 0,0-1 0 0 0,0 1 0 0 0,0 0 1 0 0,0-1-1 0 0,1 1 0 0 0,-1-1 1 0 0,0 1-1 0 0,1 0 0 0 0,-1-1 0 0 0,1 1 1 0 0,0-1-1 0 0,-1 1 0 0 0,2 1 0 0 0,3 6 113 0 0,0 1 0 0 0,8 11 0 0 0,50 61 654 0 0,-16-23-271 0 0,231 279 2758 0 0,-72-94-722 0 0,-173-202-1949 0 0,37 62-1 0 0,-59-85-460 0 0,0 1 0 0 0,-2 0 0 0 0,0 0-1 0 0,-2 1 1 0 0,0 0 0 0 0,4 24 0 0 0,-9-32-93 0 0,-1-1 0 0 0,-1 0 0 0 0,0 1 0 0 0,0-1 0 0 0,-1 0 0 0 0,-1 0 0 0 0,0 1 0 0 0,-1-1 0 0 0,0-1 0 0 0,-1 1 0 0 0,0 0 0 0 0,-1-1 0 0 0,0 0 0 0 0,0 0 0 0 0,-14 19 0 0 0,-4 1 55 0 0,-1-2 0 0 0,-2 0 1 0 0,-51 44-1 0 0,-69 40 57 0 0,-9-12-334 0 0,56-39-467 0 0,42-21-779 0 0,56-41 1340 0 0,1 0 0 0 0,0 0-1 0 0,-1 0 1 0 0,1 0 0 0 0,-1 0-1 0 0,1 0 1 0 0,0 1 0 0 0,0-1-1 0 0,-1 0 1 0 0,1 0 0 0 0,0 0-1 0 0,-1 1 1 0 0,1-1 0 0 0,0 0-1 0 0,0 0 1 0 0,-1 1 0 0 0,1-1-1 0 0,0 0 1 0 0,0 1 0 0 0,0-1-1 0 0,-1 0 1 0 0,1 1 0 0 0,0-1-1 0 0,0 0 1 0 0,0 1 0 0 0,0-1-1 0 0,0 0 1 0 0,0 1 0 0 0,0-1-1 0 0,0 1 1 0 0,0-1 0 0 0,0 0-1 0 0,0 1 1 0 0,0-1 0 0 0,0 0-1 0 0,0 1 1 0 0,0-1 0 0 0,0 0-1 0 0,0 1 1 0 0,0-1 0 0 0,0 1-1 0 0,1-1 1 0 0,-1 0 0 0 0,0 0-1 0 0,0 1 1 0 0,0-1 0 0 0,1 0-1 0 0,-1 1 1 0 0,0-1 0 0 0,0 0-1 0 0,1 0 1 0 0,-1 1 0 0 0,0-1-1 0 0,0 0 1 0 0,1 0 0 0 0,0 1-1 0 0,1 0-903 0 0,0 0 0 0 0,0 1 0 0 0,1-1 0 0 0,-1 0 0 0 0,1-1 0 0 0,3 2 0 0 0,10 1-5392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5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89 5527 0 0,'0'0'423'0'0,"-2"0"-278"0"0,-29-9 13907 0 0,33 8-13328 0 0,16-7-161 0 0,0 0 0 0 0,0 1 0 0 0,1 1 0 0 0,26-5 1 0 0,-22 5-292 0 0,17-4 74 0 0,1 2 0 0 0,-1 2 1 0 0,52-2-1 0 0,-66 8-572 0 0,1 1 0 0 0,27 5 0 0 0,-33-3-1272 0 0,0 2-1 0 0,41 14 1 0 0,-44-10-5954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5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13359 0 0,'0'-6'7355'0'0,"0"6"-7235"0"0,0 0 1 0 0,0 0-1 0 0,0 0 1 0 0,0 0-1 0 0,1 0 1 0 0,18-9 1764 0 0,27-4-1835 0 0,-3 5 220 0 0,-1 2 0 0 0,1 2-1 0 0,59 1 1 0 0,131 20-3202 0 0,-147-15-952 0 0,-80-2 3654 0 0,40-2-1896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5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4143 0 0,'0'0'838'0'0,"-1"3"1299"0"0,-18 36 5360 0 0,-14 22-4676 0 0,-8 14-2586 0 0,-14 22 157 0 0,-69 94 1 0 0,89-139-346 0 0,-166 248-255 0 0,199-298-121 0 0,26-24-5646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56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171 546 6911 0 0,'-6'1'155'0'0,"0"0"-1"0"0,0 0 0 0 0,1-1 0 0 0,-10 0 0 0 0,-12-1 7381 0 0,34-8-6417 0 0,-4 7-919 0 0,14-15 342 0 0,2 0 0 0 0,33-22 0 0 0,5-5-55 0 0,-1-3-129 0 0,147-116 625 0 0,-161 135-805 0 0,113-74 372 0 0,-129 87-481 0 0,1 1 1 0 0,0 2-1 0 0,1 0 0 0 0,30-7 1 0 0,-51 17-66 0 0,-1 0-1 0 0,1 1 1 0 0,0 0 0 0 0,0 0 0 0 0,10 1 0 0 0,-16 0-4 0 0,1 0 1 0 0,-1 0 0 0 0,1 0 0 0 0,-1 0 0 0 0,0 1 0 0 0,1-1 0 0 0,-1 1 0 0 0,0-1 0 0 0,1 1-1 0 0,-1-1 1 0 0,0 1 0 0 0,1-1 0 0 0,-1 1 0 0 0,0 0 0 0 0,0 0 0 0 0,0 0 0 0 0,0 0 0 0 0,0 0 0 0 0,0 0-1 0 0,0 0 1 0 0,0 0 0 0 0,0 0 0 0 0,0 0 0 0 0,0 1 0 0 0,-1-1 0 0 0,1 0 0 0 0,0 1 0 0 0,-1-1 0 0 0,1 0-1 0 0,-1 1 1 0 0,1 2 0 0 0,-1 3 4 0 0,1 1 0 0 0,-1-1 0 0 0,-1 1 0 0 0,1-1 0 0 0,-1 1 0 0 0,-3 12 0 0 0,-18 48 74 0 0,13-40-28 0 0,-12 38 167 0 0,-33 96 114 0 0,37-119-171 0 0,-38 69 0 0 0,48-100-138 0 0,-2-1 0 0 0,1 0 0 0 0,-2 0 0 0 0,1-1 0 0 0,-2 0 0 0 0,1 0 0 0 0,-1-1 0 0 0,-1-1 0 0 0,1 0 0 0 0,-1 0 0 0 0,-1-1 0 0 0,-14 5 0 0 0,-20 8 122 0 0,-98 25-1 0 0,129-40-140 0 0,-65 17 22 0 0,-1-3 0 0 0,-153 15 0 0 0,206-34-139 0 0,40-9-295 0 0,-1 3-10 0 0,0 0 0 0 0,1 1 0 0 0,0 0 0 0 0,1 1 0 0 0,13-3 0 0 0,-14 3 85 0 0,37-10-1114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5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4 16847 0 0,'-2'-1'770'0'0,"-17"0"-496"0"0,0 0 1 0 0,0 0-1 0 0,0 2 1 0 0,0 0-1 0 0,1 2 1 0 0,-1 0-1 0 0,1 1 1 0 0,-1 0 0 0 0,1 2-1 0 0,0 0 1 0 0,-21 11-1 0 0,19-5-145 0 0,0 1-1 0 0,1 1 1 0 0,1 0 0 0 0,0 2-1 0 0,-23 26 1 0 0,2-4-133 0 0,1 0 73 0 0,-57 71 0 0 0,76-83 130 0 0,1 0 0 0 0,1 2 0 0 0,1 0-1 0 0,-13 34 1 0 0,24-51-102 0 0,1 0-1 0 0,1 1 0 0 0,0-1 1 0 0,0 1-1 0 0,1 0 1 0 0,1 0-1 0 0,-1 15 1 0 0,2-21-59 0 0,1 0 0 0 0,-1 0 1 0 0,1-1-1 0 0,1 1 0 0 0,-1 0 1 0 0,1-1-1 0 0,0 1 0 0 0,0-1 1 0 0,0 0-1 0 0,1 1 0 0 0,0-1 1 0 0,0 0-1 0 0,0-1 0 0 0,0 1 0 0 0,1 0 1 0 0,0-1-1 0 0,5 4 0 0 0,0 0-10 0 0,1-1 0 0 0,0 0 0 0 0,0-1 0 0 0,0 0 0 0 0,1-1 0 0 0,0 0 0 0 0,0 0 0 0 0,13 2 0 0 0,16 3 89 0 0,41 5 1 0 0,-59-11-110 0 0,2 0-870 0 0,29 0-1 0 0,-31-4-838 0 0,-1-1 0 0 0,1-1 0 0 0,28-6 0 0 0,-13 0-5306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5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19439 0 0,'0'0'1759'0'0,"0"2"-1392"0"0,-7 23 78 0 0,-1-1 1 0 0,-2 0 0 0 0,0 0-1 0 0,-15 25 1 0 0,5-9-137 0 0,-55 111-69 0 0,-70 150 177 0 0,121-249-1016 0 0,-33 49 1 0 0,54-96 144 0 0,0 0 1 0 0,1 0-1 0 0,-1 0 1 0 0,1 0-1 0 0,-3 10 1 0 0,5-13-1011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57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167 179 14047 0 0,'-142'-47'1675'0'0,"118"38"4362"0"0,35 7-4893 0 0,28 2-373 0 0,0 1-1 0 0,63 10 1 0 0,4 0-31 0 0,499 1 1511 0 0,-585-12-2226 0 0,53 0 102 0 0,240-7-33 0 0,-258 2-97 0 0,0-3 0 0 0,53-13 0 0 0,-83 14-302 0 0,0 0 1 0 0,-1-2-1 0 0,0-1 1 0 0,0-1-1 0 0,-1-1 1 0 0,31-21-1 0 0,-27 9-2040 0 0,-26 22 1015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2:5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2759 0 0,'-2'0'126'0'0,"-11"0"-70"0"0,-35 2 34 0 0,-47 3 13804 0 0,58-2-11064 0 0,-19 2 101 0 0,56-5-2853 0 0,0 0-1 0 0,0 0 1 0 0,-1 0 0 0 0,1 0-1 0 0,0 0 1 0 0,-1 0 0 0 0,1 0-1 0 0,0 0 1 0 0,0 0 0 0 0,-1 0 0 0 0,1 1-1 0 0,0-1 1 0 0,0 0 0 0 0,-1 0-1 0 0,1 0 1 0 0,0 0 0 0 0,0 0-1 0 0,0 1 1 0 0,-1-1 0 0 0,1 0-1 0 0,0 0 1 0 0,0 0 0 0 0,0 1 0 0 0,0-1-1 0 0,-1 0 1 0 0,1 0 0 0 0,0 0-1 0 0,0 1 1 0 0,0-1 0 0 0,0 0-1 0 0,0 0 1 0 0,0 1 0 0 0,5 7 736 0 0,22 9-1177 0 0,-19-12 626 0 0,21 13-243 0 0,1-2-1 0 0,1-1 0 0 0,1-2 0 0 0,47 14 1 0 0,138 24 30 0 0,64-12 78 0 0,-265-38-128 0 0,-1 1 0 0 0,0 1 0 0 0,1 0 0 0 0,13 5 0 0 0,-17-3 0 0 0,-3 2-16 0 0,-9-7 12 0 0,0 1 0 0 0,1-1-1 0 0,-1 1 1 0 0,0-1 0 0 0,0 0 0 0 0,1 1-1 0 0,-1-1 1 0 0,0 1 0 0 0,0 0-1 0 0,0-1 1 0 0,0 1 0 0 0,0-1 0 0 0,0 1-1 0 0,1-1 1 0 0,-1 1 0 0 0,0-1 0 0 0,-1 1-1 0 0,1-1 1 0 0,0 1 0 0 0,0-1 0 0 0,0 1-1 0 0,0 0 1 0 0,-1 0 0 0 0,-4 11-54 0 0,2-7 47 0 0,0-1-1 0 0,0 1 1 0 0,0-1-1 0 0,-1 0 1 0 0,0 0-1 0 0,1-1 1 0 0,-7 5-1 0 0,-33 21-91 0 0,27-19 90 0 0,-148 77 13 0 0,127-69 0 0 0,-164 68 53 0 0,-35 18 57 0 0,219-95-30 0 0,-17 14 0 0 0,25-16-10 0 0,9-7-67 0 0,0 1-1 0 0,-1-1 1 0 0,1 0-1 0 0,0 0 1 0 0,0 1-1 0 0,-1-1 1 0 0,1 0-1 0 0,0 1 0 0 0,0-1 1 0 0,0 0-1 0 0,0 1 1 0 0,0-1-1 0 0,0 0 1 0 0,-1 1-1 0 0,1-1 1 0 0,0 0-1 0 0,0 1 0 0 0,0-1 1 0 0,0 0-1 0 0,0 1 1 0 0,0-1-1 0 0,0 0 1 0 0,0 1-1 0 0,1 0-17 0 0,0 0 1 0 0,0 0-1 0 0,0 0 0 0 0,0 0 1 0 0,0 0-1 0 0,1 0 0 0 0,-1 0 1 0 0,0-1-1 0 0,0 1 0 0 0,0 0 1 0 0,1-1-1 0 0,-1 1 0 0 0,0-1 1 0 0,1 0-1 0 0,-1 1 0 0 0,3-1 1 0 0,25 4-461 0 0,16-7-2597 0 0,-32 1 1520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3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13103 0 0,'0'0'1743'0'0,"0"2"-1388"0"0,-5 53 960 0 0,-3 18-668 0 0,5-56-571 0 0,-34 179 696 0 0,-16-4-313 0 0,24-118-332 0 0,-40 73 1 0 0,54-119-104 0 0,2 1 1 0 0,0 0 0 0 0,2 1 0 0 0,2 0 0 0 0,-9 45 0 0 0,17-66 1 0 0,0 1 0 0 0,1 0 1 0 0,0 0-1 0 0,1 0 0 0 0,1 10 0 0 0,2-7 54 0 0,2-3 16 0 0,2-3-16 0 0,-6-6-75 0 0,-1 0-1 0 0,1 0 0 0 0,0 0 1 0 0,-1-1-1 0 0,1 1 0 0 0,0-1 1 0 0,-1 1-1 0 0,1-1 1 0 0,0 0-1 0 0,0 0 0 0 0,-1 0 1 0 0,1 0-1 0 0,0 0 1 0 0,-1 0-1 0 0,1 0 0 0 0,0 0 1 0 0,0-1-1 0 0,-1 1 0 0 0,4-2 1 0 0,-2 1-5 0 0,0-1 0 0 0,-1 0 0 0 0,1 1 0 0 0,-1-1 0 0 0,1 0 0 0 0,-1-1 0 0 0,0 1 0 0 0,0 0 0 0 0,0 0 0 0 0,3-5 0 0 0,0-1-42 0 0,0-1-1 0 0,0 0 0 0 0,-1-1 1 0 0,0 1-1 0 0,4-19 0 0 0,2-15-362 0 0,-1 1 0 0 0,-3-2 0 0 0,-1 1 0 0 0,-2-1 0 0 0,-3 1-1 0 0,-4-51 1 0 0,2 86 347 0 0,1-2-101 0 0,1 10 158 0 0,1 0 1 0 0,-1-1-1 0 0,0 1 0 0 0,0 0 0 0 0,0 0 0 0 0,1 0 1 0 0,-1 0-1 0 0,0 0 0 0 0,0 0 0 0 0,1 0 0 0 0,-1 0 1 0 0,0 0-1 0 0,0 0 0 0 0,1 0 0 0 0,-1 0 0 0 0,0 0 1 0 0,0 0-1 0 0,1 0 0 0 0,-1 0 0 0 0,0 0 0 0 0,0 0 1 0 0,1 0-1 0 0,-1 0 0 0 0,0 0 0 0 0,0 0 0 0 0,0 1 1 0 0,1-1-1 0 0,-1 0 0 0 0,0 0 0 0 0,0 0 0 0 0,0 0 1 0 0,1 0-1 0 0,-1 1 0 0 0,0-1 0 0 0,0 0 0 0 0,0 1 1 0 0,17 8 201 0 0,-1-1 0 0 0,1 0 0 0 0,1-1 0 0 0,-1-1 1 0 0,1-1-1 0 0,0 0 0 0 0,0-1 0 0 0,1-1 0 0 0,26 1 1 0 0,-35-4-31 0 0,1 1 1 0 0,-1 1-1 0 0,0 0 1 0 0,0 0-1 0 0,0 1 1 0 0,0 0-1 0 0,0 1 1 0 0,11 6-1 0 0,-17-8-104 0 0,-1 0-1 0 0,1 1 1 0 0,-1-1 0 0 0,0 1-1 0 0,0 0 1 0 0,0 0 0 0 0,0 0-1 0 0,0 0 1 0 0,-1 1 0 0 0,1-1 0 0 0,-1 1-1 0 0,0-1 1 0 0,0 1 0 0 0,0 0-1 0 0,0 0 1 0 0,-1 0 0 0 0,0 0-1 0 0,0 0 1 0 0,0 0 0 0 0,0 0-1 0 0,0 0 1 0 0,-1 0 0 0 0,0 6 0 0 0,-1 1 56 0 0,0 0 1 0 0,0 0-1 0 0,-1 0 1 0 0,-1 0 0 0 0,0-1-1 0 0,0 1 1 0 0,-1-1-1 0 0,-1 1 1 0 0,-8 14 0 0 0,3-8-55 0 0,-1-2 0 0 0,0 1 1 0 0,-1-1-1 0 0,-24 24 0 0 0,26-30-60 0 0,-1-1 1 0 0,0 1-1 0 0,-1-2 0 0 0,1 1 1 0 0,-1-2-1 0 0,-1 1 0 0 0,1-2 1 0 0,-1 0-1 0 0,0 0 0 0 0,0-1 1 0 0,-1-1-1 0 0,1 0 0 0 0,-1-1 1 0 0,0 0-1 0 0,1-1 0 0 0,-18-1 1 0 0,30 0-32 0 0,-1 0 1 0 0,1 0 0 0 0,-1 0-1 0 0,1 0 1 0 0,-1-1-1 0 0,1 1 1 0 0,-1-1 0 0 0,1 1-1 0 0,-1-1 1 0 0,1 1-1 0 0,0-1 1 0 0,-1 0 0 0 0,1 1-1 0 0,0-1 1 0 0,-1 0-1 0 0,1 0 1 0 0,0 0 0 0 0,0 0-1 0 0,0 0 1 0 0,0 0-1 0 0,0 0 1 0 0,0-1-1 0 0,0 1 1 0 0,-1-3 0 0 0,1 2-193 0 0,1 0 0 0 0,-1 0 0 0 0,1-1 0 0 0,0 1 0 0 0,0 0 0 0 0,0 0 0 0 0,0-1 0 0 0,0 1 0 0 0,1 0 0 0 0,-1 0 0 0 0,0-1 0 0 0,1 1 0 0 0,0 0 0 0 0,-1 0 0 0 0,1 0 0 0 0,1-2 0 0 0,4-9-1516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0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0 11167 0 0,'0'0'4096'0'0,"0"3"-3493"0"0,1 18-51 0 0,-1 1 0 0 0,-1 0 0 0 0,-1-1 0 0 0,-8 36-1 0 0,6-38-321 0 0,-3 26 142 0 0,-46 240 1131 0 0,-20-5-854 0 0,56-228-591 0 0,-95 255 155 0 0,78-237-157 0 0,-23 53 5 0 0,46-96-1 0 0,1 1-1 0 0,-10 44 1 0 0,19-66-22 0 0,0-3-24 0 0,1-1 0 0 0,-1 0 0 0 0,1 1 0 0 0,0-1 1 0 0,0 0-1 0 0,0 0 0 0 0,0 1 0 0 0,0-1 0 0 0,1 0 0 0 0,-1 1 1 0 0,2 2-1 0 0,-2-3 95 0 0,6-13-4581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0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76 116 3223 0 0,'-2'0'143'0'0,"-1"0"30"0"0,-46 2-158 0 0,28 1 13682 0 0,32 2-11839 0 0,-2-3-1527 0 0,0 0 1 0 0,0-2-1 0 0,0 1 0 0 0,0-1 1 0 0,1 0-1 0 0,15-3 1 0 0,-12 2-86 0 0,388-57 3127 0 0,-273 32-2495 0 0,234-17-1 0 0,-338 44-679 0 0,-5-1-1019 0 0,-9-1-3526 0 0,-21 3 2561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0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39 3679 0 0,'-6'-5'402'0'0,"-27"-19"-199"0"0,30 22 680 0 0,0 0 0 0 0,-1 1 1 0 0,1 0-1 0 0,0 0 0 0 0,-7-2 5824 0 0,9 5-5435 0 0,-2 1-1162 0 0,1 1-1 0 0,0 0 1 0 0,0 0-1 0 0,1 0 1 0 0,-1 0-1 0 0,1 0 0 0 0,-1 0 1 0 0,1 1-1 0 0,1-1 1 0 0,-1 0-1 0 0,1 1 1 0 0,-1-1-1 0 0,1 0 1 0 0,0 1-1 0 0,1-1 0 0 0,-1 0 1 0 0,1 1-1 0 0,1 4 1 0 0,3 10 71 0 0,1-1 1 0 0,14 33-1 0 0,-3-15-84 0 0,2 0-1 0 0,2-2 1 0 0,1 0 0 0 0,2-1-1 0 0,1-2 1 0 0,29 30-1 0 0,187 157 208 0 0,-171-159-253 0 0,-31-25 2 0 0,-2 2 0 0 0,39 47 0 0 0,-61-65 16 0 0,-2 0 0 0 0,0 1 1 0 0,-1 1-1 0 0,-1 0 0 0 0,-1 0 1 0 0,-1 1-1 0 0,10 31 0 0 0,-16-41 40 0 0,-1 1 0 0 0,0-1-1 0 0,-1 1 1 0 0,0-1 0 0 0,-1 1-1 0 0,0-1 1 0 0,-1 1 0 0 0,0-1-1 0 0,-1 1 1 0 0,0-1 0 0 0,-1 1-1 0 0,0-1 1 0 0,0 0 0 0 0,-2-1 0 0 0,-8 19-1 0 0,2-11 81 0 0,0-1-1 0 0,-1 0 1 0 0,-1 0-1 0 0,-1-1 0 0 0,0-1 1 0 0,-1 0-1 0 0,-30 22 1 0 0,-164 96 937 0 0,61-43-702 0 0,129-78-402 0 0,0 2-1 0 0,1 0 0 0 0,0 1 1 0 0,1 0-1 0 0,1 2 0 0 0,-26 32 1 0 0,41-48-80 0 0,0 1 0 0 0,0-1 0 0 0,0 1 0 0 0,1 0 1 0 0,-1-1-1 0 0,0 1 0 0 0,1 0 0 0 0,-1-1 0 0 0,1 1 1 0 0,0 0-1 0 0,-1 0 0 0 0,1 0 0 0 0,0 1 0 0 0,0-2-161 0 0,0 1 0 0 0,1-1 0 0 0,-1 0 0 0 0,0 0-1 0 0,0 0 1 0 0,1 0 0 0 0,-1 0 0 0 0,1 0 0 0 0,-1 0 0 0 0,1 0-1 0 0,-1-1 1 0 0,1 1 0 0 0,0 0 0 0 0,-1 0 0 0 0,1 0 0 0 0,0 0 0 0 0,0-1-1 0 0,-1 1 1 0 0,1 0 0 0 0,1 0 0 0 0,11 6-7404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53:0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1 299 7367 0 0,'1'-1'334'0'0,"6"-8"-126"0"0,0 1 0 0 0,-1-1 1 0 0,0 0-1 0 0,8-17 0 0 0,12-20 4300 0 0,-8 21-2725 0 0,-9 10-1695 0 0,1 2 0 0 0,0-1 0 0 0,1 1 1 0 0,0 1-1 0 0,1 0 0 0 0,20-16 0 0 0,-13 15-311 0 0,33-22-277 0 0,-38 29 447 0 0,-1 2 42 0 0,4 5 1 0 0,-7 2-12 0 0,-1 0 1 0 0,1 1 0 0 0,-1 1 0 0 0,0-1-1 0 0,15 12 1 0 0,39 36-105 0 0,6 3 277 0 0,-43-39 142 0 0,0-2 0 0 0,52 22 0 0 0,60 10 621 0 0,-94-34-677 0 0,0-2-1 0 0,66 5 1 0 0,93-5 92 0 0,112-12-184 0 0,71 1-105 0 0,-67 10-315 0 0,796 9-903 0 0,-133-66 1127 0 0,-617 29 250 0 0,-162 10-12 0 0,872 1 929 0 0,-631 28-917 0 0,-306-11-192 0 0,335 14 53 0 0,-404-22-660 0 0,0-3 0 0 0,72-10 0 0 0,-78 2-5256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2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3679 0 0,'0'0'167'0'0,"1"-1"217"0"0,19-14 7494 0 0,-13 10-7740 0 0,-5 4 443 0 0,-1 0-50 0 0,0 1-503 0 0,-1 0 0 0 0,0-1 0 0 0,1 1 1 0 0,-1-1-1 0 0,1 1 0 0 0,-1 0 0 0 0,1-1 0 0 0,-1 1 0 0 0,1 0 0 0 0,-1-1 1 0 0,1 1-1 0 0,-1 0 0 0 0,1 0 0 0 0,0 0 0 0 0,-1-1 0 0 0,1 1 0 0 0,-1 0 0 0 0,1 0 1 0 0,0 0-1 0 0,-1 0 0 0 0,1 0 0 0 0,0 1 229 0 0,-1-1-1 0 0,1 0 1 0 0,-1 0 0 0 0,0 1-1 0 0,1-1 1 0 0,-1 0-1 0 0,0 1 1 0 0,1-1 0 0 0,-1 1-1 0 0,0-1 1 0 0,0 0-1 0 0,1 1 1 0 0,-1-1 0 0 0,0 1-1 0 0,0-1 1 0 0,0 1 0 0 0,0-1-1 0 0,1 1 1 0 0,-1-1-1 0 0,0 0 1 0 0,0 1 0 0 0,0 0-1 0 0,0 2 368 0 0,21-15-437 0 0,-10 5-187 0 0,-11 7 4 0 0,0 0 1 0 0,0 0-1 0 0,0 0 1 0 0,0 0-1 0 0,0 0 1 0 0,0 0-1 0 0,0 0 0 0 0,0 0 1 0 0,0-1-1 0 0,1 1 1 0 0,-1 0-1 0 0,0 0 0 0 0,0 0 1 0 0,0 0-1 0 0,0 0 1 0 0,0 0-1 0 0,0 0 0 0 0,0 0 1 0 0,0 0-1 0 0,0 0 1 0 0,0 0-1 0 0,0 0 0 0 0,0 0 1 0 0,0 0-1 0 0,0 0 1 0 0,0 0-1 0 0,0 0 0 0 0,0 0 1 0 0,0 0-1 0 0,1-1 1 0 0,-1 1-1 0 0,0 0 0 0 0,0 0 1 0 0,0 0-1 0 0,0 0 1 0 0,0 0-1 0 0,0 0 1 0 0,0 0-1 0 0,0 0 0 0 0,0 0 1 0 0,0 0-1 0 0,0 0 1 0 0,0 0-1 0 0,0-1 0 0 0,-1 1 1 0 0,1 0-1 0 0,0 0 1 0 0,0 0-1 0 0,0 0 0 0 0,0 0 1 0 0,0 0-1 0 0,0 0 1 0 0,0 0-1 0 0,0 0 0 0 0,0 0 1 0 0,0 0-1 0 0,0 0 1 0 0,0 0-1 0 0,0 0 0 0 0,0 0 1 0 0,0-1-1 0 0,-14 6 1344 0 0,12-5-1431 0 0,1 3-112 0 0,-9 18 31 0 0,8-19 70 0 0,2-1 57 0 0,0-1 0 0 0,-1 0-1 0 0,1 1 1 0 0,0-1 0 0 0,-1 1-1 0 0,1-1 1 0 0,0 0 0 0 0,0 1-1 0 0,-1-1 1 0 0,1 1 0 0 0,0-1-1 0 0,0 1 1 0 0,0-1 0 0 0,-1 1-1 0 0,1-1 1 0 0,0 1 0 0 0,0-1-1 0 0,0 2 1 0 0,23-19-1755 0 0,-11 5 725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5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903 0 12895 0 0,'0'0'2079'0'0,"-2"1"-1314"0"0,-3 2-552 0 0,0-1 0 0 0,0 1-1 0 0,0 1 1 0 0,1-1 0 0 0,-1 1 0 0 0,1 0-1 0 0,0 0 1 0 0,0 0 0 0 0,0 0 0 0 0,-6 9-1 0 0,-4 9-61 0 0,-12 26 0 0 0,15-28 157 0 0,-145 301 1142 0 0,79-155-1150 0 0,-12 27 10 0 0,-148 278 175 0 0,209-426-350 0 0,-2 0 0 0 0,-58 65 0 0 0,83-104-88 0 0,0-1-1 0 0,0 0 0 0 0,-1-1 1 0 0,-10 8-1 0 0,14-11-29 0 0,-1 0-1 0 0,1 1 1 0 0,-1-1-1 0 0,1 0 1 0 0,-1-1-1 0 0,1 1 1 0 0,-1 0-1 0 0,1-1 1 0 0,-1 1-1 0 0,0-1 1 0 0,1 0 0 0 0,-1 0-1 0 0,0 0 1 0 0,-4-1-1 0 0,5 1 48 0 0,-4-12 53 0 0,5 9-108 0 0,1 0-1 0 0,0 0 0 0 0,-1 0 0 0 0,1 0 0 0 0,0 0 0 0 0,1 0 0 0 0,-1 0 0 0 0,0 0 0 0 0,1 0 0 0 0,0 0 0 0 0,0 0 0 0 0,0 0 0 0 0,0 0 0 0 0,0 1 0 0 0,0-1 0 0 0,1 0 0 0 0,0 1 0 0 0,-1-1 0 0 0,4-3 0 0 0,5-6-18 0 0,0 0 0 0 0,17-16 0 0 0,-21 23-26 0 0,196-179-635 0 0,-157 146 499 0 0,3 3-1 0 0,83-48 1 0 0,-125 80 204 0 0,1 0 0 0 0,-1 0 1 0 0,1 0-1 0 0,0 1 0 0 0,0 0 0 0 0,0 0 0 0 0,10-1 0 0 0,-15 3-6 0 0,0-1-1 0 0,0 1 1 0 0,0 0-1 0 0,0 1 0 0 0,0-1 1 0 0,0 0-1 0 0,0 0 1 0 0,0 1-1 0 0,0-1 1 0 0,0 1-1 0 0,0 0 0 0 0,-1 0 1 0 0,1-1-1 0 0,0 1 1 0 0,0 0-1 0 0,-1 0 1 0 0,1 1-1 0 0,-1-1 0 0 0,1 0 1 0 0,-1 1-1 0 0,1-1 1 0 0,-1 0-1 0 0,0 1 0 0 0,0 0 1 0 0,0-1-1 0 0,0 1 1 0 0,0 0-1 0 0,0-1 1 0 0,0 1-1 0 0,0 0 0 0 0,0 3 1 0 0,2 6 32 0 0,-1-1-1 0 0,0 1 1 0 0,-1-1 0 0 0,0 1 0 0 0,-1 0 0 0 0,0 0 0 0 0,-1-1-1 0 0,-2 14 1 0 0,-23 87 258 0 0,15-73-276 0 0,1 1-100 0 0,4-21-427 0 0,1 0 0 0 0,0 1-1 0 0,2 0 1 0 0,-2 28 0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5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5 7831 0 0,'0'0'2119'0'0,"-2"-1"-687"0"0,-10 0-611 0 0,0-1 1 0 0,-1 2-1 0 0,1-1 0 0 0,0 2 1 0 0,-13 1-1 0 0,15 0-638 0 0,-1 0 1 0 0,1 0-1 0 0,0 2 1 0 0,0-1-1 0 0,0 1 0 0 0,0 0 1 0 0,1 1-1 0 0,0 0 0 0 0,0 1 1 0 0,-12 8-1 0 0,8-2 36 0 0,0 0-1 0 0,1 0 1 0 0,0 1-1 0 0,1 1 1 0 0,1 0-1 0 0,0 1 1 0 0,1-1-1 0 0,0 2 1 0 0,1-1-1 0 0,1 1 1 0 0,1 1-1 0 0,0-1 1 0 0,1 1-1 0 0,1 0 1 0 0,-3 22-1 0 0,-3 2 398 0 0,9-39-136 0 0,12-11-433 0 0,0 0 1 0 0,1 0-1 0 0,18-9 0 0 0,-23 14-44 0 0,18-11-3 0 0,49-22 0 0 0,-46 25-12 0 0,-15 10-36 0 0,0 4 36 0 0,-2 3 12 0 0,-3 4-11 0 0,2 8-14 0 0,-9-10 3 0 0,-1-3 16 0 0,4 26-218 0 0,-3-24 7 0 0,-1 1 1 0 0,1 0 0 0 0,0 0-1 0 0,1-1 1 0 0,0 1-1 0 0,0-1 1 0 0,0 1-1 0 0,1-1 1 0 0,0 0-1 0 0,7 11 1 0 0,-2-8-1875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5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333 104 7831 0 0,'15'-12'482'0'0,"21"-20"-1"0"0,-27 22 548 0 0,1 1-1 0 0,0 0 0 0 0,0 1 1 0 0,1 0-1 0 0,13-7 4202 0 0,-24 17-5188 0 0,-1 1-1 0 0,0-1 1 0 0,0 1 0 0 0,0-1-1 0 0,0 1 1 0 0,0-1 0 0 0,0 0 0 0 0,-3 4-1 0 0,0 1-23 0 0,-16 26-5 0 0,-2-1 1 0 0,-45 53-1 0 0,-7 9 166 0 0,49-63-123 0 0,-6 9 35 0 0,22-27-23 0 0,2 0 1 0 0,0 0 0 0 0,-6 17-1 0 0,12-28 92 0 0,2 1-64 0 0,4 4-6 0 0,-1 0 0 0 0,1 0 1 0 0,0-1-1 0 0,0 1 0 0 0,1-1 0 0 0,0 0 0 0 0,0-1 0 0 0,0 1 0 0 0,14 8 1 0 0,-15-12-63 0 0,10 7 50 0 0,-1 0 1 0 0,0 1 0 0 0,19 18 0 0 0,-30-25-34 0 0,1 1 0 0 0,-1-1 0 0 0,0 1 0 0 0,0 0 0 0 0,0 1 0 0 0,-1-1 0 0 0,0 0 0 0 0,0 1 0 0 0,0-1 0 0 0,0 1 0 0 0,0 0 0 0 0,-1-1 0 0 0,0 1 0 0 0,0 0 0 0 0,0 0 0 0 0,-1 8 0 0 0,0-8 77 0 0,-1 0 1 0 0,-1 0-1 0 0,1 0 1 0 0,-1-1-1 0 0,0 1 1 0 0,0 0-1 0 0,0-1 1 0 0,-4 6-1 0 0,4-8-63 0 0,0-1 0 0 0,0 1 1 0 0,-1-1-1 0 0,1 0 0 0 0,0 0 0 0 0,-1 0 0 0 0,1 0 0 0 0,-1 0 0 0 0,0 0 0 0 0,1-1 1 0 0,-1 1-1 0 0,1-1 0 0 0,-1 1 0 0 0,0-1 0 0 0,-3 0 0 0 0,-2 0 83 0 0,-8 1-62 0 0,1-2 0 0 0,0 1-1 0 0,-1-2 1 0 0,1 0 0 0 0,-24-7-1 0 0,13 3-177 0 0,-90-20-2425 0 0,92 20 1226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1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1444 18 1839 0 0,'0'0'9274'0'0,"10"-6"-5798"0"0,5-5 1329 0 0,-26 17-4106 0 0,-26 13-477 0 0,-68 25 1 0 0,72-31-154 0 0,-232 78 28 0 0,207-76-237 0 0,-1-1 0 0 0,-99 8 1 0 0,136-21 18 0 0,0-1 0 0 0,-1 0 1 0 0,1-2-1 0 0,0 0 1 0 0,0-1-1 0 0,0-2 0 0 0,0 0 1 0 0,-23-10-1 0 0,40 13 63 0 0,0 0 1 0 0,0-1-1 0 0,0 1 0 0 0,1-1 0 0 0,-1-1 1 0 0,1 1-1 0 0,-1 0 0 0 0,1-1 0 0 0,0 0 0 0 0,-5-7 1 0 0,7 9 39 0 0,1 0 0 0 0,-1 0 1 0 0,1 0-1 0 0,0 0 1 0 0,0-1-1 0 0,0 1 0 0 0,0 0 1 0 0,0-1-1 0 0,1 1 1 0 0,-1 0-1 0 0,1-1 0 0 0,-1 1 1 0 0,1-1-1 0 0,0 1 1 0 0,0 0-1 0 0,0-1 0 0 0,0 1 1 0 0,1-1-1 0 0,-1 1 1 0 0,1-1-1 0 0,-1 1 0 0 0,1 0 1 0 0,0-1-1 0 0,0 1 1 0 0,2-4-1 0 0,-1 1 7 0 0,1 0 0 0 0,0 0 1 0 0,0 1-1 0 0,1-1 0 0 0,-1 1 0 0 0,1 0 1 0 0,0 0-1 0 0,0 0 0 0 0,1 0 1 0 0,-1 1-1 0 0,1 0 0 0 0,0 0 0 0 0,0 0 1 0 0,0 0-1 0 0,0 1 0 0 0,0 0 0 0 0,0 0 1 0 0,1 0-1 0 0,10-2 0 0 0,-3 4-37 0 0,-12 0 44 0 0,1 1-1 0 0,0 0 1 0 0,0 0 0 0 0,-1 1-1 0 0,1-1 1 0 0,-1 0 0 0 0,1 1-1 0 0,-1-1 1 0 0,1 0 0 0 0,-1 1-1 0 0,0 0 1 0 0,0-1-1 0 0,0 1 1 0 0,0 0 0 0 0,0 0-1 0 0,0-1 1 0 0,1 4 0 0 0,1 2 5 0 0,-1 0 0 0 0,0 0 1 0 0,2 11-1 0 0,-1 8 64 0 0,-1 0 0 0 0,-1-1 0 0 0,-2 1-1 0 0,-5 43 1 0 0,-29 99 136 0 0,25-135-186 0 0,-1 0 0 0 0,-1-1-1 0 0,-2 0 1 0 0,-1-1 0 0 0,-28 43-1 0 0,15-33 2 0 0,-3-1 0 0 0,-1-2 0 0 0,-42 40 0 0 0,-148 155 48 0 0,210-219-64 0 0,-1 1 0 0 0,2 1 0 0 0,0 0 0 0 0,-9 18 0 0 0,16-23 0 0 0,0 0 11 0 0,2-2 50 0 0,1-8 139 0 0,2 1-104 0 0,2 0-43 0 0,-1 0 0 0 0,0 0 0 0 0,0 0 0 0 0,1-1 0 0 0,-1 1 0 0 0,1-1 0 0 0,-1 1 0 0 0,1-1 0 0 0,0 0 0 0 0,0 0-1 0 0,0 0 1 0 0,-1 0 0 0 0,1-1 0 0 0,0 1 0 0 0,0-1 0 0 0,5 1 0 0 0,8-1 196 0 0,29-1 0 0 0,-41 0-215 0 0,52-6 305 0 0,92-24 0 0 0,-92 18-133 0 0,59-17 290 0 0,-59 14-51 0 0,2 3 0 0 0,100-12 0 0 0,-127 25-456 0 0,-29 0-105 0 0,-10 8-1320 0 0,-12 5-705 0 0,10-8 202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1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61 107 7367 0 0,'-5'0'228'0'0,"1"1"0"0"0,0 0 0 0 0,0 0-1 0 0,1 1 1 0 0,-1-1 0 0 0,0 1-1 0 0,0 0 1 0 0,1 0 0 0 0,-1 0 0 0 0,1 1-1 0 0,-1-1 1 0 0,1 1 0 0 0,0 0 0 0 0,-6 6 3871 0 0,15 3-2372 0 0,-5-9-1579 0 0,1-1 1 0 0,0 0-1 0 0,1 0 0 0 0,-1-1 1 0 0,0 1-1 0 0,1 0 0 0 0,-1-1 1 0 0,0 1-1 0 0,1-1 0 0 0,0 0 1 0 0,-1 0-1 0 0,5 1 0 0 0,1 0 229 0 0,1 1-1 0 0,15 0 0 0 0,-3-2 67 0 0,-1-1-1 0 0,0 0 1 0 0,39-8 0 0 0,59-18 675 0 0,80-39 177 0 0,-127 39-1821 0 0,87-21 0 0 0,-113 42-1069 0 0,-10 3-995 0 0,-22-2 1187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3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24 8287 0 0,'0'0'6386'0'0,"0"-8"-4066"0"0,0 7-2299 0 0,0 0 0 0 0,0 1 0 0 0,0-1 0 0 0,0 1 0 0 0,0-1 0 0 0,-1 1 0 0 0,1-1 0 0 0,0 1 0 0 0,0-1 0 0 0,0 0 0 0 0,0 1 0 0 0,-1-1 0 0 0,1 1 0 0 0,0-1 1 0 0,-1 1-1 0 0,1-1 0 0 0,0 1 0 0 0,-1 0 0 0 0,1-1 0 0 0,-1 1 0 0 0,1-1 0 0 0,0 1 0 0 0,-1 0 0 0 0,1-1 0 0 0,-1 1 0 0 0,1 0 0 0 0,-1 0 0 0 0,1-1 0 0 0,-2 1 0 0 0,0 0-6 0 0,0-1 0 0 0,0 1 0 0 0,0 0 0 0 0,0-1 0 0 0,0 1 0 0 0,0 0 0 0 0,0 1 0 0 0,-4-1 0 0 0,-1 2-23 0 0,0 0 0 0 0,-1 0 0 0 0,1 0 0 0 0,-8 5 0 0 0,-4 3 68 0 0,-1 1-1 0 0,2 1 0 0 0,0 1 1 0 0,-26 23-1 0 0,32-24 107 0 0,0 0 1 0 0,1 1-1 0 0,0 0 0 0 0,1 1 1 0 0,1 0-1 0 0,-12 24 1 0 0,18-32-75 0 0,1 0 0 0 0,0 0 1 0 0,-3 12-1 0 0,5-17-79 0 0,0-1 0 0 0,0 1 1 0 0,0 0-1 0 0,0-1 0 0 0,0 1 1 0 0,0 0-1 0 0,1-1 0 0 0,-1 1 1 0 0,0-1-1 0 0,0 1 0 0 0,0 0 1 0 0,0-1-1 0 0,1 1 0 0 0,-1-1 1 0 0,0 1-1 0 0,1-1 0 0 0,-1 1 0 0 0,0-1 1 0 0,1 1-1 0 0,-1-1 0 0 0,1 1 1 0 0,-1-1-1 0 0,1 1 0 0 0,-1-1 1 0 0,1 0-1 0 0,-1 1 0 0 0,1-1 1 0 0,-1 0-1 0 0,1 1 0 0 0,-1-1 1 0 0,1 0-1 0 0,0 0 0 0 0,-1 0 0 0 0,1 0 1 0 0,-1 1-1 0 0,2-1 0 0 0,20 1 208 0 0,-14-2-179 0 0,-1-1 0 0 0,1 0 0 0 0,-1 0 0 0 0,1-1-1 0 0,-1 0 1 0 0,0 0 0 0 0,0 0 0 0 0,0-1 0 0 0,-1 0 0 0 0,1-1-1 0 0,-1 1 1 0 0,9-10 0 0 0,-6 5-46 0 0,-8 6 14 0 0,-1 0-21 0 0,8-6-50 0 0,-8 9 45 0 0,0-1 1 0 0,0 1 0 0 0,0 0 0 0 0,1 0 0 0 0,-1 0 0 0 0,0 0 0 0 0,0 0 0 0 0,1 0-1 0 0,-1-1 1 0 0,0 1 0 0 0,0 0 0 0 0,1 0 0 0 0,-1 0 0 0 0,0 0 0 0 0,0 0 0 0 0,1 0 0 0 0,-1 0-1 0 0,0 0 1 0 0,0 0 0 0 0,1 0 0 0 0,-1 0 0 0 0,0 0 0 0 0,0 1 0 0 0,0-1 0 0 0,1 0-1 0 0,-1 0 1 0 0,0 0 0 0 0,0 0 0 0 0,1 0 0 0 0,-1 0 0 0 0,0 0 0 0 0,0 1 0 0 0,0-1 0 0 0,1 0-1 0 0,-1 0 1 0 0,0 0 0 0 0,0 1 0 0 0,0-1 0 0 0,0 0 0 0 0,0 0 0 0 0,1 0 0 0 0,-1 1-1 0 0,8 12-893 0 0,-6-7 122 0 0,-1-5-216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1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13903 0 0,'0'0'1262'0'0,"1"-1"-1037"0"0,4-7 1882 0 0,2 22-862 0 0,0 3-696 0 0,-1 0 0 0 0,3 18-1 0 0,4 10 546 0 0,-6-23-863 0 0,1-1-1 0 0,1 0 1 0 0,2-1 0 0 0,-1 0 0 0 0,2 0-1 0 0,1-1 1 0 0,0-1 0 0 0,2 0-1 0 0,0-1 1 0 0,0-1 0 0 0,2 0 0 0 0,0-1-1 0 0,0-1 1 0 0,2 0 0 0 0,0-1 0 0 0,0-2-1 0 0,36 17 1 0 0,-41-22-223 0 0,135 56 146 0 0,-108-47-101 0 0,72 16 0 0 0,-79-25-1234 0 0,1-2-1 0 0,51 0 1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1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 10135 0 0,'-2'0'6475'0'0,"-1"1"-6169"0"0,-1 0-1 0 0,0 1 1 0 0,1-1 0 0 0,-1 1-1 0 0,1 0 1 0 0,-1 0-1 0 0,1 0 1 0 0,0 0 0 0 0,-4 4-1 0 0,-28 29-72 0 0,17-15 226 0 0,-133 123 1304 0 0,31-30-1425 0 0,64-64-276 0 0,-95 65 0 0 0,78-62 5 0 0,35-20-11 0 0,43-35-174 0 0,0 0 0 0 0,0 0 0 0 0,0 1 1 0 0,11-4-1 0 0,7-3-836 0 0,7-5-418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1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11975 0 0,'0'0'4367'0'0,"0"2"-2667"0"0,2 42 2022 0 0,-3-33-2948 0 0,2 0 1 0 0,1 17-1 0 0,-2-27-473 0 0,1 2-245 0 0,-1 0 0 0 0,1-1-1 0 0,-1 1 1 0 0,1 0 0 0 0,0-1-1 0 0,0 1 1 0 0,0-1 0 0 0,0 1-1 0 0,3 3 1 0 0,5 9-1275 0 0,-2-5-4944 0 0</inkml:trace>
  <inkml:trace contextRef="#ctx0" brushRef="#br0" timeOffset="1">0 589 13823 0 0,'0'0'10128'0'0,"7"-6"-9656"0"0,-1-3-56 0 0,3 0-16 0 0,-1 1-968 0 0,1-1-192 0 0,-3-2-40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3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1364 5527 0 0,'-2'7'9916'0'0,"7"-8"-6769"0"0,17-11-3870 0 0,-8 3 1574 0 0,-5 3-671 0 0,0 0 0 0 0,0-1 0 0 0,10-9 0 0 0,11-10 92 0 0,36-25 213 0 0,89-90 0 0 0,47-74-32 0 0,11-11-136 0 0,-56 75-9 0 0,187-198 149 0 0,-271 253-457 0 0,-59 77 0 0 0,-11 15 5 0 0,-2 2 1 0 0,0 0-1 0 0,1 1 0 0 0,-1-1 1 0 0,0 0-1 0 0,0 0 0 0 0,-1 0 1 0 0,1-1-1 0 0,0 1 0 0 0,-1 0 1 0 0,1-3-1 0 0,0 2 48 0 0,-1-3-61 0 0,0 5-81 0 0,-13 6-96 0 0,7-2 166 0 0,0 0-1 0 0,0 0 1 0 0,1 1 0 0 0,0 0-1 0 0,0 0 1 0 0,0 1 0 0 0,0-1-1 0 0,-6 10 1 0 0,-30 43-77 0 0,19-20 89 0 0,2 0-1 0 0,2 1 0 0 0,-23 71 1 0 0,-24 127-14 0 0,49-171 19 0 0,-6 26 2 0 0,4 0 0 0 0,3 2 0 0 0,-4 155 0 0 0,24 9-244 0 0,-6-253 92 0 0,1-1-1 0 0,-1 0 1 0 0,1 0-1 0 0,-1 1 1 0 0,0-1-1 0 0,0 0 1 0 0,-1 0-1 0 0,1 0 1 0 0,-1 0-1 0 0,1 0 1 0 0,-1 0-1 0 0,-3 3 1 0 0,4-4-510 0 0,-6 3-1518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35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6 240 9671 0 0,'0'0'748'0'0,"-5"-6"2578"0"0,8 1-3107 0 0,1 1 0 0 0,-1 0 1 0 0,1 0-1 0 0,0 0 0 0 0,1 0 0 0 0,-1 1 1 0 0,1-1-1 0 0,-1 1 0 0 0,10-4 1 0 0,50-21 412 0 0,45-12 105 0 0,1 5 0 0 0,157-30 0 0 0,-170 48-1592 0 0,-55 10-144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 1375 0 0,'-2'0'107'0'0,"-16"8"2820"0"0,1 0-1 0 0,0 1 1 0 0,-29 21-1 0 0,5-4-2471 0 0,6-4 73 0 0,-75 47 1112 0 0,85-51-1158 0 0,1 1 1 0 0,-27 26-1 0 0,49-44-466 0 0,-95 105 917 0 0,86-93-841 0 0,1 1-1 0 0,1 0 0 0 0,0 0 1 0 0,1 1-1 0 0,1 1 1 0 0,-8 22-1 0 0,12-30-43 0 0,1 1 0 0 0,1-1 1 0 0,0 1-1 0 0,0-1 0 0 0,0 1 0 0 0,1-1 0 0 0,2 14 0 0 0,-2-18-24 0 0,1 1 0 0 0,-1-1 0 0 0,1 0 0 0 0,1 1 0 0 0,-1-1 0 0 0,0 0 0 0 0,1 0 0 0 0,0 0 0 0 0,0 0 0 0 0,0 0 0 0 0,1 0 0 0 0,0-1 0 0 0,-1 1 0 0 0,1-1 0 0 0,0 1 1 0 0,4 2-1 0 0,-3-2-103 0 0,1-1 0 0 0,0 1 0 0 0,0-1 0 0 0,0 0 0 0 0,1-1 0 0 0,-1 1 1 0 0,0-1-1 0 0,1 0 0 0 0,0 0 0 0 0,-1-1 0 0 0,1 1 0 0 0,0-1 0 0 0,0-1 1 0 0,0 1-1 0 0,0-1 0 0 0,0 0 0 0 0,0 0 0 0 0,0-1 0 0 0,0 0 0 0 0,10-2 1 0 0,12-6-884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36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109 129 7367 0 0,'0'0'1074'0'0,"0"2"558"0"0,0-1-1283 0 0,0 0 0 0 0,1 0 1 0 0,-1 0-1 0 0,0 0 1 0 0,1 0-1 0 0,-1 0 0 0 0,1 0 1 0 0,-1 0-1 0 0,1 0 0 0 0,-1 0 1 0 0,1 0-1 0 0,0 0 1 0 0,0 0-1 0 0,-1 0 0 0 0,1-1 1 0 0,0 1-1 0 0,0 0 0 0 0,0 0 1 0 0,1 0-1 0 0,1 0-170 0 0,-1 0 1 0 0,0 0-1 0 0,0 0 0 0 0,1-1 0 0 0,-1 1 0 0 0,0-1 0 0 0,1 0 1 0 0,-1 1-1 0 0,3-1 0 0 0,6-1-209 0 0,0 0 0 0 0,0-1 1 0 0,13-3-1 0 0,-20 4 368 0 0,370-112 996 0 0,-360 108-1330 0 0,-2 0-264 0 0,-1 1 1 0 0,20-12 0 0 0,-30 14 10 0 0,-12 2-802 0 0,-16-1 731 0 0,1 1-1 0 0,-1 1 1 0 0,-43 8-1 0 0,-77 28 390 0 0,123-29 43 0 0,1 0 0 0 0,0 1 1 0 0,1 2-1 0 0,0 0 0 0 0,0 1 1 0 0,2 2-1 0 0,-1 0 0 0 0,-18 17 1 0 0,35-27-75 0 0,-20 18 317 0 0,-21 25-1 0 0,37-38-235 0 0,2 0 0 0 0,-1 0 1 0 0,1 0-1 0 0,1 1 0 0 0,0 0 1 0 0,-7 19-1 0 0,11-26-98 0 0,0 0 0 0 0,0 0 0 0 0,0 0 0 0 0,1 0 0 0 0,-1 0 0 0 0,1 0 0 0 0,0 1 0 0 0,0-1 0 0 0,0 0 0 0 0,0 0 0 0 0,1 0 0 0 0,-1 0 0 0 0,1 0 0 0 0,0 0 0 0 0,-1 0 0 0 0,2 0 0 0 0,-1 0 0 0 0,0 0 0 0 0,0 0 0 0 0,1 0 0 0 0,0-1 0 0 0,0 1 0 0 0,-1 0 0 0 0,1-1 0 0 0,1 0 0 0 0,-1 1 0 0 0,5 3 0 0 0,0-1 28 0 0,0-1 1 0 0,0 0-1 0 0,1 0 0 0 0,-1 0 0 0 0,1-1 0 0 0,0 0 1 0 0,0 0-1 0 0,0-1 0 0 0,12 2 0 0 0,3 0-973 0 0,-1-1-1 0 0,1-1 0 0 0,27-1 1 0 0,-15-5-5370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3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73 557 7831 0 0,'0'0'603'0'0,"0"2"-158"0"0,-1 3 481 0 0,1 1-1 0 0,-1-1 1 0 0,-1 0-1 0 0,1 0 1 0 0,-1 0-1 0 0,1 0 1 0 0,-1 0-1 0 0,-5 8 1 0 0,6-11-849 0 0,0 0 490 0 0,-10 3 955 0 0,11-4-1469 0 0,-1 0-1 0 0,0-1 0 0 0,0 1 1 0 0,0-1-1 0 0,0 0 0 0 0,0 1 0 0 0,0-1 1 0 0,0 0-1 0 0,0 1 0 0 0,-1-1 1 0 0,1 0-1 0 0,0 0 0 0 0,0 0 1 0 0,0 0-1 0 0,0 0 0 0 0,0 0 1 0 0,0 0-1 0 0,0 0 0 0 0,0-1 1 0 0,0 1-1 0 0,0 0 0 0 0,0-1 1 0 0,0 1-1 0 0,0-1 0 0 0,0 1 1 0 0,0-1-1 0 0,0 1 0 0 0,0-1 1 0 0,0 1-1 0 0,0-1 0 0 0,1 0 1 0 0,-1 0-1 0 0,0 1 0 0 0,0-1 1 0 0,1 0-1 0 0,-1 0 0 0 0,1 0 1 0 0,-1 0-1 0 0,0 0 0 0 0,1 0 1 0 0,0 0-1 0 0,-1 0 0 0 0,1 0 1 0 0,-1-2-1 0 0,0-1 2 0 0,0 0 1 0 0,1 0-1 0 0,-1 0 1 0 0,1 0-1 0 0,0 0 1 0 0,0 0-1 0 0,0 0 0 0 0,0 0 1 0 0,1 0-1 0 0,-1 0 1 0 0,3-5-1 0 0,6-13 65 0 0,1 2-1 0 0,0-1 0 0 0,2 1 1 0 0,1 1-1 0 0,21-26 1 0 0,2 1-59 0 0,2 3 0 0 0,1 1 1 0 0,70-55-1 0 0,-62 61-441 0 0,1 1-1 0 0,2 3 1 0 0,78-35 0 0 0,-118 61-738 0 0,1 0 0 0 0,0 0 0 0 0,-1 1 0 0 0,16-2 0 0 0,-5 1-5017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3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0 12439 0 0,'0'0'4706'0'0,"-1"2"-3626"0"0,-155 258 1352 0 0,-258 515-805 0 0,364-677-1615 0 0,-43 95-459 0 0,66-135-1677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3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13359 0 0,'0'0'6683'0'0,"3"-2"-6194"0"0,12-7-81 0 0,1 0-1 0 0,1 1 1 0 0,0 1 0 0 0,18-6-1 0 0,75-17 465 0 0,-95 26-810 0 0,409-86 482 0 0,-290 64-737 0 0,-116 22-83 0 0,-1 2 0 0 0,1 0 1 0 0,23 1-1 0 0,-28 1-1186 0 0,0 2 0 0 0,23 4 0 0 0,-20-1-408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3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6447 0 0,'0'0'499'0'0,"-1"2"-328"0"0,-5 10 962 0 0,1 0-1 0 0,1 1 1 0 0,0 0 0 0 0,0 0 0 0 0,-2 23 0 0 0,2 36 606 0 0,1 12-236 0 0,-21 140 0 0 0,-41 79-956 0 0,11-77 366 0 0,53-221-876 0 0,1-4-15 0 0,0 1-1 0 0,-1 0 1 0 0,1-1 0 0 0,0 1 0 0 0,-1-1-1 0 0,0 1 1 0 0,1-1 0 0 0,-1 1-1 0 0,0-1 1 0 0,0 1 0 0 0,0-1-1 0 0,0 0 1 0 0,0 0 0 0 0,0 1-1 0 0,-2 0 1 0 0,-1 4 10 0 0,2-4 144 0 0,-2-10-69 0 0,3 5-98 0 0,0 1 1 0 0,0-1 0 0 0,1 0-1 0 0,0 0 1 0 0,-1 1-1 0 0,1-1 1 0 0,0 0 0 0 0,0 0-1 0 0,1-4 1 0 0,6-27 14 0 0,-6 30-27 0 0,4-15-76 0 0,0-1 0 0 0,2 1 1 0 0,1 1-1 0 0,10-21 0 0 0,-12 29-53 0 0,0 0 0 0 0,0 0-1 0 0,1 1 1 0 0,1 0 0 0 0,-1 0 0 0 0,1 0 0 0 0,1 1-1 0 0,14-11 1 0 0,-19 17 122 0 0,-1-1-1 0 0,1 1 1 0 0,-1 0-1 0 0,1 0 0 0 0,0 0 1 0 0,0 1-1 0 0,0-1 1 0 0,0 1-1 0 0,0 0 1 0 0,0 0-1 0 0,0 0 1 0 0,0 1-1 0 0,1 0 0 0 0,-1-1 1 0 0,0 1-1 0 0,0 1 1 0 0,0-1-1 0 0,1 1 1 0 0,-1-1-1 0 0,0 1 1 0 0,0 0-1 0 0,0 1 0 0 0,0-1 1 0 0,0 1-1 0 0,0 0 1 0 0,-1 0-1 0 0,1 0 1 0 0,0 0-1 0 0,-1 0 1 0 0,0 1-1 0 0,1 0 1 0 0,-1 0-1 0 0,0 0 0 0 0,3 4 1 0 0,2 5 157 0 0,0 1 0 0 0,-1 0-1 0 0,0 0 1 0 0,-1 1 0 0 0,0 0 0 0 0,4 18 0 0 0,-3-9 128 0 0,15 29 1 0 0,-14-36 103 0 0,-1 0 0 0 0,10 30 0 0 0,-16-41-268 0 0,1 1 0 0 0,-1 0 0 0 0,-1 0 0 0 0,1 0 1 0 0,-1 0-1 0 0,0-1 0 0 0,0 1 0 0 0,-1 0 0 0 0,1 0 1 0 0,-1 0-1 0 0,-1 0 0 0 0,-1 6 0 0 0,-2-1-74 0 0,0 0 0 0 0,0-1 0 0 0,-1 0 0 0 0,-1 1 0 0 0,1-2 0 0 0,-2 1 0 0 0,1-1 0 0 0,-1 0 0 0 0,-1-1 0 0 0,0 0 0 0 0,0 0 0 0 0,0-1 0 0 0,-12 7 0 0 0,8-6 7 0 0,-1-1 1 0 0,0 0-1 0 0,0 0 0 0 0,0-2 0 0 0,-1 0 0 0 0,0-1 1 0 0,0 0-1 0 0,0-1 0 0 0,-25 2 0 0 0,36-5-42 0 0,1 0 0 0 0,0 0 0 0 0,-1 0 0 0 0,1 0 0 0 0,-1-1 0 0 0,1 1 0 0 0,0-1 0 0 0,0 0 0 0 0,-1 0 0 0 0,1 0 0 0 0,0 0 0 0 0,0-1 0 0 0,-5-2 0 0 0,6 2-8 0 0,1 1 0 0 0,-1-1 0 0 0,1 0 0 0 0,-1 1 0 0 0,1-1 0 0 0,0 0 0 0 0,0 0-1 0 0,0 1 1 0 0,0-1 0 0 0,0 0 0 0 0,0 0 0 0 0,0 0 0 0 0,1 0 0 0 0,-1 0 0 0 0,1-1 0 0 0,-1 1 0 0 0,1 0 0 0 0,0 0-1 0 0,0 0 1 0 0,0 0 0 0 0,0 0 0 0 0,1-3 0 0 0,0-2-222 0 0,0 0 0 0 0,1 1 0 0 0,0 0 0 0 0,0-1 0 0 0,0 1 1 0 0,1 0-1 0 0,3-6 0 0 0,28-40-1967 0 0,-28 42 1608 0 0,15-18-1200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3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78 13215 0 0,'0'0'1195'0'0,"0"-2"-982"0"0,0-27-122 0 0,0 28 693 0 0,0-2-323 0 0,0 1-332 0 0,-8-27 597 0 0,7 28-685 0 0,-1 0 1 0 0,0 0-1 0 0,1-1 0 0 0,-1 1 1 0 0,0 0-1 0 0,0 0 0 0 0,0 1 1 0 0,0-1-1 0 0,-4-1 0 0 0,3 2-27 0 0,1 0 0 0 0,-1-1 0 0 0,1 1 0 0 0,-1 0 0 0 0,1 0 0 0 0,-1 0 0 0 0,1 1-1 0 0,-1-1 1 0 0,1 1 0 0 0,0-1 0 0 0,-1 1 0 0 0,-2 1 0 0 0,-29 15 60 0 0,23-11-42 0 0,-25 16 106 0 0,1 1 0 0 0,0 1 1 0 0,2 2-1 0 0,1 1 0 0 0,-38 43 0 0 0,54-52 189 0 0,1 0-1 0 0,0 2 1 0 0,2-1-1 0 0,0 1 0 0 0,-18 40 1 0 0,30-57 172 0 0,3-1-442 0 0,-1-1 0 0 0,1 1 0 0 0,-1 0 0 0 0,1-1 0 0 0,0 1 1 0 0,0-1-1 0 0,0 0 0 0 0,0 1 0 0 0,0-1 0 0 0,0 0 1 0 0,0 0-1 0 0,0-1 0 0 0,0 1 0 0 0,1 0 0 0 0,-1-1 0 0 0,0 1 1 0 0,5 0-1 0 0,5-1 14 0 0,0 0 1 0 0,0-1-1 0 0,0 0 0 0 0,0 0 1 0 0,0-2-1 0 0,19-5 0 0 0,68-30-48 0 0,-55 17-438 0 0,0-3-1 0 0,57-40 1 0 0,-92 57 358 0 0,-1 2-18 0 0,1-2-1 0 0,-1 1 1 0 0,9-11-1 0 0,-16 15 554 0 0,2 12-355 0 0,-2-1 1 0 0,1 1 0 0 0,-1 0 0 0 0,-1 0 0 0 0,0 12 0 0 0,0 2-40 0 0,2 0-1183 0 0,2-11-4256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38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17479 0 0,'0'0'1580'0'0,"-1"2"-1248"0"0,-30 56 921 0 0,13-25-814 0 0,1 0 0 0 0,-13 40 1 0 0,13-28-563 0 0,17-43-782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38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28 849 10135 0 0,'-1'1'4058'0'0,"-4"6"302"0"0,16-11-3567 0 0,13-8-50 0 0,-1-1 0 0 0,40-28-1 0 0,-3 1-525 0 0,27-18-112 0 0,-49 32-104 0 0,50-27 0 0 0,-87 53 4 0 0,-1 1 0 0 0,1-1 0 0 0,-1 0 0 0 0,1 0 0 0 0,-1 1 0 0 0,1-1 0 0 0,-1 0 0 0 0,0 1-1 0 0,1-1 1 0 0,-1 0 0 0 0,1 1 0 0 0,-1-1 0 0 0,0 1 0 0 0,0-1 0 0 0,1 0 0 0 0,-1 1 0 0 0,0-1 0 0 0,0 1 0 0 0,1-1 0 0 0,-1 1 0 0 0,0-1 0 0 0,0 1 0 0 0,0-1 0 0 0,0 1 0 0 0,0-1 1 0 0,1 4 28 0 0,0 0-1 0 0,0 0 0 0 0,0 0 1 0 0,-1 0-1 0 0,0 0 0 0 0,0 0 1 0 0,0 0-1 0 0,0 0 0 0 0,-2 6 1 0 0,-9 38 238 0 0,4-24-131 0 0,4-13-105 0 0,1 0-1 0 0,0 0 1 0 0,1 0-1 0 0,0 0 1 0 0,1 0 0 0 0,2 22-1 0 0,-1-28-30 0 0,0-1-1 0 0,0 0 0 0 0,0 0 1 0 0,0 0-1 0 0,1 0 1 0 0,-1 0-1 0 0,1 0 1 0 0,0-1-1 0 0,1 1 1 0 0,-1-1-1 0 0,0 1 0 0 0,1-1 1 0 0,0 0-1 0 0,0 0 1 0 0,0 0-1 0 0,0 0 1 0 0,0 0-1 0 0,1-1 0 0 0,-1 1 1 0 0,1-1-1 0 0,5 2 1 0 0,3 2-60 0 0,0-1 0 0 0,1-1 0 0 0,0 0 0 0 0,20 4 0 0 0,-3-6-2438 0 0,-1-5-3466 0 0,-12-1-261 0 0</inkml:trace>
  <inkml:trace contextRef="#ctx0" brushRef="#br0" timeOffset="1">2 35 20271 0 0,'-2'-26'2200'0'0,"11"18"-5320"0"0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3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1099 41 12895 0 0,'0'-3'-16'0'0,"-1"-2"295"0"0,0 1 0 0 0,0-1-1 0 0,0 1 1 0 0,-4-7 0 0 0,-1 4-257 0 0,4 6 36 0 0,0 1 0 0 0,0 0 1 0 0,1-1-1 0 0,-1 1 0 0 0,0 0 0 0 0,0 0 0 0 0,1 0 0 0 0,-1 0 0 0 0,0 1 0 0 0,0-1 0 0 0,1 0 0 0 0,-1 1 0 0 0,0-1 0 0 0,1 1 1 0 0,-1-1-1 0 0,0 1 0 0 0,1 0 0 0 0,-1 0 0 0 0,1 0 0 0 0,-1 0 0 0 0,1 0 0 0 0,-3 2 0 0 0,-3 3 406 0 0,0 1 0 0 0,-12 13 0 0 0,-1 4-445 0 0,-44 51 441 0 0,-61 95 0 0 0,-138 297 1134 0 0,30 16-573 0 0,175-360-943 0 0,-86 142 115 0 0,88-168-140 0 0,48-84-190 0 0,-31 51-1530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3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37 162 9215 0 0,'-2'1'707'0'0,"-32"0"9530"0"0,36 1-9703 0 0,5 0-297 0 0,0-1 0 0 0,0 1 0 0 0,0-1 1 0 0,0-1-1 0 0,0 1 0 0 0,1-1 0 0 0,8-1 1 0 0,57-8 816 0 0,-43 4-797 0 0,171-28 681 0 0,-34 5-676 0 0,65-19-115 0 0,-64 10-838 0 0,-150 34 236 0 0,25-5-104 0 0,-14 6-4799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3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14567 0 0,'1'-1'664'0'0,"1"0"-602"0"0,-1-1-1 0 0,1 1 0 0 0,0 0 1 0 0,0 0-1 0 0,0 0 1 0 0,0 0-1 0 0,0 0 0 0 0,0 1 1 0 0,0-1-1 0 0,0 1 1 0 0,0-1-1 0 0,0 1 0 0 0,0 0 1 0 0,0 0-1 0 0,0-1 1 0 0,0 2-1 0 0,0-1 0 0 0,0 0 1 0 0,5 1-1 0 0,-4 0 111 0 0,0 1 0 0 0,1-1-1 0 0,-1 1 1 0 0,0 0 0 0 0,0 0-1 0 0,0 0 1 0 0,0 0 0 0 0,0 0 0 0 0,0 1-1 0 0,4 4 1 0 0,1 4 221 0 0,0 0-1 0 0,0 0 1 0 0,-1 1-1 0 0,-1 0 1 0 0,7 15-1 0 0,16 58 173 0 0,-23-63-398 0 0,1 0 0 0 0,1 0-1 0 0,20 38 1 0 0,-26-57-349 0 0,0 0-1 0 0,0 0 1 0 0,0 0-1 0 0,0 0 1 0 0,0 0-1 0 0,1 0 1 0 0,-1 0 0 0 0,1-1-1 0 0,0 0 1 0 0,-1 1-1 0 0,1-1 1 0 0,0 0-1 0 0,0 0 1 0 0,1-1-1 0 0,-1 1 1 0 0,0-1-1 0 0,1 1 1 0 0,4 0 0 0 0,7-1-6576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4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1048 0 14943 0 0,'0'0'1670'0'0,"-2"2"-1274"0"0,-22 23 378 0 0,2 2 1 0 0,1 0 0 0 0,-20 33 0 0 0,-48 97 509 0 0,52-88-693 0 0,-254 431 1233 0 0,14-104-2024 0 0,67-107-1510 0 0,176-229-1049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4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801 312 13823 0 0,'-3'3'1062'0'0,"-19"20"-652"0"0,0 0 0 0 0,2 2 0 0 0,-18 27 0 0 0,13-17 518 0 0,-212 303 3159 0 0,119-166-3319 0 0,-136 257 150 0 0,243-408-913 0 0,-38 58-1281 0 0,48-77 179 0 0</inkml:trace>
  <inkml:trace contextRef="#ctx0" brushRef="#br0" timeOffset="1">596 317 16007 0 0,'8'-14'177'0'0,"0"1"-1"0"0,0 0 0 0 0,2 1 1 0 0,-1 0-1 0 0,2 1 1 0 0,-1 0-1 0 0,2 0 0 0 0,-1 1 1 0 0,21-13-1 0 0,8-3 4 0 0,1 2-1 0 0,1 1 1 0 0,1 3 0 0 0,1 1-1 0 0,0 3 1 0 0,2 1-1 0 0,-1 2 1 0 0,2 3 0 0 0,75-9-1 0 0,-107 18-6 0 0,-1 0 0 0 0,1 1 0 0 0,-1 1 0 0 0,0 0 0 0 0,1 1 0 0 0,24 6 0 0 0,-35-6-108 0 0,1-1 1 0 0,-1 1 0 0 0,0 0-1 0 0,0 0 1 0 0,0 0 0 0 0,0 1-1 0 0,0-1 1 0 0,-1 1 0 0 0,1 0-1 0 0,-1 0 1 0 0,3 4 0 0 0,-3-4-23 0 0,-1 0 1 0 0,-1 0-1 0 0,1 0 1 0 0,0 0 0 0 0,-1 0-1 0 0,0 1 1 0 0,1-1-1 0 0,-1 0 1 0 0,0 1 0 0 0,-1-1-1 0 0,1 1 1 0 0,-1-1-1 0 0,0 1 1 0 0,1-1 0 0 0,-2 8-1 0 0,0-2 21 0 0,-1 1-1 0 0,0-1 1 0 0,-1 1 0 0 0,0-1-1 0 0,0 0 1 0 0,-1 0 0 0 0,-8 13-1 0 0,0-2 26 0 0,0 0-1 0 0,-18 19 1 0 0,0-5 14 0 0,-1-2 1 0 0,-2 0-1 0 0,-45 33 1 0 0,13-18-40 0 0,-70 37-1 0 0,80-52-570 0 0,-1-3-1 0 0,-110 39 0 0 0,137-61-3087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4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124 172 11519 0 0,'0'0'2508'0'0,"2"1"-1073"0"0,3 1-1053 0 0,0 0 0 0 0,1 0 0 0 0,-1-1 0 0 0,0 0 0 0 0,1 0 0 0 0,-1-1 0 0 0,0 0 0 0 0,1 1 0 0 0,-1-2 0 0 0,1 1 0 0 0,-1-1 0 0 0,0 0 0 0 0,7-1 0 0 0,12-5 416 0 0,36-13 0 0 0,-43 13-397 0 0,140-49 335 0 0,-131 46-762 0 0,-5 2 7 0 0,25-13 1 0 0,-41 18-70 0 0,1 0 0 0 0,-1 0 0 0 0,0-1 0 0 0,0 0 0 0 0,0 0 0 0 0,0 0-1 0 0,-1-1 1 0 0,0 0 0 0 0,4-5 0 0 0,-6 8-219 0 0,-6 1-189 0 0,1 1 383 0 0,0 0 1 0 0,-1 0-1 0 0,1 0 1 0 0,0 0-1 0 0,-1 0 1 0 0,1 1-1 0 0,0-1 1 0 0,-5 2-1 0 0,4-1 13 0 0,-22 6 12 0 0,0 0-1 0 0,1 2 1 0 0,0 0 0 0 0,0 2-1 0 0,1 1 1 0 0,-34 22-1 0 0,11-1 387 0 0,-84 77-1 0 0,101-81 32 0 0,-40 48 0 0 0,58-60-217 0 0,-1 0 1 0 0,2 1-1 0 0,0 0 1 0 0,-15 36-1 0 0,24-49-82 0 0,0 1 1 0 0,1-1-1 0 0,-1 1 0 0 0,1-1 0 0 0,0 1 1 0 0,1 0-1 0 0,-1-1 0 0 0,1 1 0 0 0,1 7 0 0 0,-1-11-13 0 0,1 1 0 0 0,-1 0 0 0 0,1 0 0 0 0,0 0 0 0 0,0-1-1 0 0,0 1 1 0 0,0 0 0 0 0,1-1 0 0 0,-1 1 0 0 0,1-1-1 0 0,-1 1 1 0 0,1-1 0 0 0,0 0 0 0 0,0 0 0 0 0,0 0 0 0 0,0 0-1 0 0,0 0 1 0 0,1 0 0 0 0,4 2 0 0 0,-1 0-10 0 0,1-1-1 0 0,0 0 1 0 0,0 0 0 0 0,0 0-1 0 0,0-1 1 0 0,1 0 0 0 0,-1-1 0 0 0,1 0-1 0 0,-1 0 1 0 0,10 0 0 0 0,4-2-922 0 0,0-1 1 0 0,31-6 0 0 0,-11-1-6296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4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 6447 0 0,'-1'1'2627'0'0,"-4"5"-1408"0"0,-1 1 0 0 0,0-2 0 0 0,0 1 0 0 0,0-1 0 0 0,-10 7 0 0 0,-39 21-142 0 0,13-8-399 0 0,-27 20 36 0 0,2 3-1 0 0,-68 63 0 0 0,2 31 778 0 0,128-136-1408 0 0,0 0 0 0 0,1 0-1 0 0,0 0 1 0 0,0 1 0 0 0,0 0 0 0 0,1-1 0 0 0,0 1 0 0 0,0 0 0 0 0,-3 15-1 0 0,6-20-42 0 0,0 1-1 0 0,-1-1 1 0 0,1 0-1 0 0,0 1 0 0 0,0-1 1 0 0,0 0-1 0 0,1 1 0 0 0,-1-1 1 0 0,0 0-1 0 0,1 0 0 0 0,0 1 1 0 0,-1-1-1 0 0,1 0 0 0 0,0 0 1 0 0,0 0-1 0 0,0 0 0 0 0,0 0 1 0 0,1 0-1 0 0,-1 0 0 0 0,1 0 1 0 0,-1-1-1 0 0,1 1 1 0 0,-1 0-1 0 0,1-1 0 0 0,0 1 1 0 0,0-1-1 0 0,0 0 0 0 0,0 1 1 0 0,0-1-1 0 0,0 0 0 0 0,0 0 1 0 0,0-1-1 0 0,0 1 0 0 0,0 0 1 0 0,5 0-1 0 0,0 0 76 0 0,1 1-1 0 0,-1-2 1 0 0,1 1-1 0 0,-1-1 1 0 0,13-2-1 0 0,14 1 183 0 0,-17 1-244 0 0,-1-1 0 0 0,1-1 0 0 0,0 0 0 0 0,0-1 0 0 0,-1-1-1 0 0,0-1 1 0 0,19-7 0 0 0,-12 3-50 0 0,-1-2-1 0 0,-1 0 1 0 0,0-1 0 0 0,28-22-1 0 0,-42 29-34 0 0,0-1-1 0 0,-1 0 1 0 0,0 0 0 0 0,0 0-1 0 0,-1-1 1 0 0,1 0 0 0 0,-1 0-1 0 0,-1-1 1 0 0,0 1-1 0 0,0-1 1 0 0,0 0 0 0 0,-1 0-1 0 0,0 0 1 0 0,-1 0 0 0 0,1-1-1 0 0,-2 1 1 0 0,1-1 0 0 0,-1 1-1 0 0,-1-1 1 0 0,1 0-1 0 0,-2-13 1 0 0,-2 5-105 0 0,0-1-1 0 0,-11-29 1 0 0,8 28-115 0 0,5 15 34 0 0,0 0 1 0 0,0 1-1 0 0,1-1 0 0 0,-1 0 0 0 0,1 0 1 0 0,0 0-1 0 0,0 0 0 0 0,0-4 0 0 0,1 6 17 0 0,-1 0-1 0 0,1 0 1 0 0,-1 0-1 0 0,1 0 1 0 0,0 0-1 0 0,0 1 1 0 0,-1-1-1 0 0,1 0 1 0 0,0 0 0 0 0,1 1-1 0 0,-1-1 1 0 0,0 1-1 0 0,0-1 1 0 0,1 1-1 0 0,-1 0 1 0 0,1-1-1 0 0,-1 1 1 0 0,3-1-1 0 0,8-5-1274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3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0,'0'0'17982'0'0,"1"2"-17452"0"0,41 91 2125 0 0,-16-43-2336 0 0,23 43 227 0 0,-45-88-1282 0 0,0 0 0 0 0,0-1-1 0 0,0 0 1 0 0,9 6 0 0 0,-11-8 444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4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501 872 11255 0 0,'0'0'515'0'0,"0"2"-7"0"0,4 59 217 0 0,-4-59 1093 0 0,6-2-1471 0 0,-1 0 1 0 0,1 0 0 0 0,-1-1 0 0 0,1 0 0 0 0,0 0 0 0 0,-1 0 0 0 0,0 0 0 0 0,1-1-1 0 0,-1 0 1 0 0,10-5 0 0 0,11-9 46 0 0,0-1 1 0 0,-1 0-1 0 0,-1-2 0 0 0,26-27 1 0 0,80-95-287 0 0,-108 115-12 0 0,9-10-80 0 0,-2 0 0 0 0,-2-2 0 0 0,-2-1 0 0 0,-1-1 0 0 0,-2-2 0 0 0,23-58 0 0 0,-44 97-17 0 0,39-119 0 0 0,-36 104-55 0 0,0 0-1 0 0,-1 0 1 0 0,-1 0 0 0 0,0-35-1 0 0,-2 50 39 0 0,0 1 0 0 0,0-1 0 0 0,-1 1-1 0 0,1-1 1 0 0,-1 1 0 0 0,1-1 0 0 0,-1 1 0 0 0,0 0-1 0 0,0-1 1 0 0,0 1 0 0 0,0 0 0 0 0,0 0 0 0 0,0-1 0 0 0,-1 1-1 0 0,1 0 1 0 0,-1 0 0 0 0,0 1 0 0 0,1-1 0 0 0,-5-3-1 0 0,4 4 3 0 0,-1-1 0 0 0,0 1 0 0 0,0 0 0 0 0,0 0 0 0 0,1 0 0 0 0,-1 0 0 0 0,0 1 0 0 0,0-1 0 0 0,0 1 0 0 0,0 0 0 0 0,0 0 0 0 0,0 0 0 0 0,0 0 0 0 0,0 0 0 0 0,0 1 0 0 0,-4 0 0 0 0,-3 2 5 0 0,-1 0 0 0 0,1 1-1 0 0,-1 0 1 0 0,1 1-1 0 0,1 0 1 0 0,-1 0 0 0 0,1 1-1 0 0,0 0 1 0 0,0 1 0 0 0,0 0-1 0 0,-11 12 1 0 0,4-1-19 0 0,0 1-1 0 0,2 0 1 0 0,0 1 0 0 0,-13 26-1 0 0,7-6 31 0 0,-22 66 0 0 0,32-77 0 0 0,-58 159 3 0 0,-97 249 305 0 0,3-91 191 0 0,24-116-408 0 0,104-181-71 0 0,-1-2-1 0 0,-64 66 1 0 0,34-47 44 0 0,58-61-94 0 0,5-4-130 0 0,9-16-12114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4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61 219 11951 0 0,'-8'-2'103'0'0,"5"1"8"0"0,-1 0-1 0 0,0 0 1 0 0,1 0-1 0 0,-1 1 1 0 0,0 0-1 0 0,0 0 1 0 0,0 0-1 0 0,1 0 1 0 0,-1 0 0 0 0,0 1-1 0 0,-7 2 3486 0 0,14-3-2980 0 0,13 3-282 0 0,0 0 0 0 0,1-2 1 0 0,-1 0-1 0 0,1-1 0 0 0,-1-1 0 0 0,1 0 1 0 0,31-7-1 0 0,116-38 1029 0 0,-157 43-1299 0 0,110-38 680 0 0,77-23 24 0 0,-17 13-4446 0 0,-146 42-3452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4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26 15575 0 0,'1'-2'356'0'0,"16"-21"1030"0"0,-16 22-846 0 0,-1 18-282 0 0,-1 0 1 0 0,0 0 0 0 0,-1 0 0 0 0,-6 21 0 0 0,-16 40 457 0 0,-67 138-1 0 0,82-195-668 0 0,-77 152 314 0 0,-111 164 0 0 0,11-83-236 0 0,138-193-114 0 0,-110 136-657 0 0,144-175-1876 0 0,13-20 1026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4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20 11975 0 0,'7'-6'349'0'0,"-4"4"-210"0"0,-1 1 0 0 0,0-1 0 0 0,1 0 0 0 0,0 1 0 0 0,-1 0 0 0 0,1 0 1 0 0,5-2-1 0 0,-8 3-43 0 0,1 0 1 0 0,0 1 0 0 0,-1-1 0 0 0,1 0 0 0 0,-1 1 0 0 0,1-1-1 0 0,-1 1 1 0 0,1-1 0 0 0,-1 0 0 0 0,1 1 0 0 0,-1-1 0 0 0,1 1-1 0 0,-1-1 1 0 0,0 1 0 0 0,1-1 0 0 0,-1 1 0 0 0,0 0 0 0 0,1-1-1 0 0,-1 1 1 0 0,0 0 0 0 0,1-1 54 0 0,0 4 89 0 0,1 0 1 0 0,-1-1-1 0 0,0 1 1 0 0,0 0 0 0 0,0 0-1 0 0,-1 0 1 0 0,1 0 0 0 0,-1 0-1 0 0,0 0 1 0 0,0-1 0 0 0,0 1-1 0 0,-1 0 1 0 0,1 0-1 0 0,-1 0 1 0 0,0 0 0 0 0,-2 7-1 0 0,-4 5 128 0 0,0 0 0 0 0,-14 23 0 0 0,9-17 304 0 0,-67 141 580 0 0,33-52-3640 0 0,42-100 787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4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970 123 14191 0 0,'0'-1'654'0'0,"-9"-26"175"0"0,7 21-639 0 0,0 0 0 0 0,0 0-1 0 0,0 0 1 0 0,0 0 0 0 0,1 0 0 0 0,0 0 0 0 0,0 0-1 0 0,1 0 1 0 0,0 0 0 0 0,1-12 0 0 0,-1 17-183 0 0,0 1-1 0 0,-1-1 1 0 0,1 0-1 0 0,0 0 1 0 0,-1 0 0 0 0,1 0-1 0 0,0 1 1 0 0,-1-1-1 0 0,1 0 1 0 0,-1 0 0 0 0,1 1-1 0 0,-1-1 1 0 0,1 0-1 0 0,-1 1 1 0 0,0-1 0 0 0,1 1-1 0 0,-1-1 1 0 0,0 1-1 0 0,1-1 1 0 0,-1 1 0 0 0,0-1-1 0 0,0 1 1 0 0,0-1-1 0 0,1 1 1 0 0,-1 0 0 0 0,-2-1-1 0 0,1 1 16 0 0,0 0-1 0 0,0 0 1 0 0,-1 0-1 0 0,1 1 1 0 0,0-1-1 0 0,0 0 1 0 0,0 1-1 0 0,-1 0 1 0 0,1-1-1 0 0,-3 3 1 0 0,-4 1 51 0 0,1 1 1 0 0,-1 0 0 0 0,-14 13-1 0 0,-99 92-505 0 0,65-57 264 0 0,42-40 110 0 0,4-4 40 0 0,0 1 0 0 0,0 1 0 0 0,1 0 0 0 0,0 0 0 0 0,1 1 0 0 0,1 0 0 0 0,-11 17 0 0 0,19-29 37 0 0,0 1 0 0 0,0-1 0 0 0,-1 1 1 0 0,1-1-1 0 0,0 1 0 0 0,0-1 0 0 0,0 1 1 0 0,0-1-1 0 0,0 1 0 0 0,-1-1 0 0 0,1 1 1 0 0,0-1-1 0 0,0 1 0 0 0,0-1 1 0 0,0 1-1 0 0,0-1 0 0 0,1 1 0 0 0,-1-1 1 0 0,0 1-1 0 0,0-1 0 0 0,0 1 0 0 0,0-1 1 0 0,0 0-1 0 0,1 1 0 0 0,-1-1 0 0 0,0 1 1 0 0,0-1-1 0 0,1 1 0 0 0,-1-1 0 0 0,1 1 1 0 0,0 0 4 0 0,0-1 1 0 0,1 1-1 0 0,-1 0 0 0 0,0-1 1 0 0,0 1-1 0 0,1-1 0 0 0,-1 0 1 0 0,0 1-1 0 0,1-1 1 0 0,-1 0-1 0 0,3 0 0 0 0,2 0 38 0 0,0 0-1 0 0,0-1 1 0 0,0 0-1 0 0,0 0 1 0 0,7-2-1 0 0,11-7 31 0 0,-1-1 0 0 0,0-1 0 0 0,-1-1 0 0 0,0-1 0 0 0,38-32 0 0 0,-52 39-96 0 0,0 0 0 0 0,-1 0 0 0 0,11-15 0 0 0,-14 13-87 0 0,-6 6 62 0 0,-4 4 9 0 0,3 0 15 0 0,0 0-1 0 0,0 0 0 0 0,0 0 1 0 0,0 0-1 0 0,0 0 0 0 0,0 1 1 0 0,0-1-1 0 0,1 1 1 0 0,-1 0-1 0 0,0 0 0 0 0,1 0 1 0 0,0 0-1 0 0,-4 4 0 0 0,-1 3 11 0 0,-1-1 0 0 0,-8 15 0 0 0,1 2 25 0 0,1 1 0 0 0,1 0-1 0 0,2 0 1 0 0,0 1 0 0 0,-10 45-1 0 0,12-32-22 0 0,3 0-1 0 0,1 0 1 0 0,0 61-1 0 0,5-79-6 0 0,0 0 0 0 0,-2 1 0 0 0,-1-1 0 0 0,0 0 0 0 0,-2 0 0 0 0,-1 0 0 0 0,0-1 0 0 0,-1 1 0 0 0,-2-2 0 0 0,0 1 0 0 0,-19 30 0 0 0,8-21 105 0 0,-2-2-1 0 0,-1 0 0 0 0,-1-1 1 0 0,-34 30-1 0 0,23-27 658 0 0,-2-2 0 0 0,-74 44 0 0 0,92-61-449 0 0,0-1 1 0 0,-2 0-1 0 0,1-1 0 0 0,-1-2 1 0 0,0 0-1 0 0,-30 5 0 0 0,48-11-295 0 0,-1-1 0 0 0,1 0 0 0 0,0 1-1 0 0,-1-1 1 0 0,1-1 0 0 0,0 1-1 0 0,-1 0 1 0 0,1-1 0 0 0,0 0 0 0 0,-1 0-1 0 0,1 0 1 0 0,0 0 0 0 0,0 0-1 0 0,0-1 1 0 0,0 1 0 0 0,0-1 0 0 0,-3-2-1 0 0,4 2-94 0 0,0 0-1 0 0,0 0 1 0 0,0 0 0 0 0,0 0-1 0 0,1-1 1 0 0,-1 1-1 0 0,1-1 1 0 0,-1 1 0 0 0,1-1-1 0 0,0 0 1 0 0,0 1-1 0 0,0-1 1 0 0,0 0 0 0 0,1 0-1 0 0,-1 0 1 0 0,1 1-1 0 0,0-1 1 0 0,-1 0 0 0 0,2-5-1 0 0,2-19-5578 0 0,3-2-1900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4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 8287 0 0,'-27'37'916'0'0,"1"1"0"0"0,2 2 0 0 0,-21 47-1 0 0,23-45 5 0 0,-176 320 3134 0 0,-89 177-1100 0 0,232-412-2553 0 0,30-69-281 0 0,21-51 104 0 0,2-6-100 0 0,2-14-97 0 0,5-22-299 0 0,-2 23 130 0 0,0 0 0 0 0,1 1 0 0 0,0 0 0 0 0,1 0 0 0 0,0 0 0 0 0,1 0-1 0 0,0 1 1 0 0,8-11 0 0 0,-9 15 82 0 0,1-1 0 0 0,-1 1 0 0 0,1 0 0 0 0,0 1 0 0 0,0-1 0 0 0,1 1 0 0 0,0 1-1 0 0,0-1 1 0 0,0 1 0 0 0,0 0 0 0 0,1 1 0 0 0,12-5 0 0 0,-9 5 165 0 0,-1 0 0 0 0,1 1 0 0 0,0 0 0 0 0,0 1 0 0 0,0 0 0 0 0,0 0 0 0 0,0 2 0 0 0,0-1 0 0 0,0 1 0 0 0,0 1 0 0 0,-1 0 0 0 0,17 5 0 0 0,-19-4-2 0 0,-1 0 0 0 0,1 0 0 0 0,-1 0-1 0 0,0 1 1 0 0,0 1 0 0 0,0-1 0 0 0,-1 1 0 0 0,0 0-1 0 0,9 9 1 0 0,-10-9-79 0 0,-1 1 1 0 0,-1-1-1 0 0,1 0 0 0 0,-1 1 1 0 0,0 0-1 0 0,0 0 0 0 0,-1 0 1 0 0,1 0-1 0 0,-1 0 0 0 0,-1 0 1 0 0,1 1-1 0 0,0 8 0 0 0,0 16-72 0 0,-2 33-1 0 0,0-32-1020 0 0,0-30-50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5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0 17767 0 0,'0'0'1610'0'0,"-1"2"-1324"0"0,-57 106 792 0 0,-19 40-76 0 0,-130 351 246 0 0,130-300-1112 0 0,7-18-56 0 0,58-148-267 0 0,-1 0 0 0 0,-33 58 0 0 0,36-71-429 0 0,9-18-188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5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17103 0 0,'0'0'1551'0'0,"3"-1"-1276"0"0,86-27 1054 0 0,-16 3-470 0 0,143-45 780 0 0,15-4-260 0 0,-179 59-1628 0 0,1 2 0 0 0,99-11 0 0 0,-139 24-945 0 0,-10 0-49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5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998 0 12871 0 0,'0'0'1164'0'0,"-2"2"-958"0"0,-20 24 426 0 0,1 1 1 0 0,1 1 0 0 0,-22 43 0 0 0,34-58-530 0 0,-303 476 2503 0 0,-50 86-1360 0 0,259-391-894 0 0,100-181-344 0 0,-5 12 29 0 0,-1-1 0 0 0,0 0 0 0 0,-16 20 0 0 0,14-26 22 0 0,10-8-56 0 0,-1 0 1 0 0,1 1-1 0 0,-1-1 1 0 0,1 0-1 0 0,-1 0 0 0 0,1 0 1 0 0,-1 0-1 0 0,1 0 1 0 0,-1 1-1 0 0,1-1 1 0 0,-1 0-1 0 0,1 0 1 0 0,-1 0-1 0 0,1 0 0 0 0,-1-1 1 0 0,1 1-1 0 0,-1 0 1 0 0,0 0-1 0 0,-1-1 3 0 0,1 0-1 0 0,-1 0 0 0 0,1 0 1 0 0,-1-1-1 0 0,1 1 0 0 0,-1 0 1 0 0,1-1-1 0 0,0 1 0 0 0,0 0 1 0 0,0-1-1 0 0,0 0 1 0 0,0 1-1 0 0,0-1 0 0 0,0 0 1 0 0,0 1-1 0 0,1-1 0 0 0,-1 0 1 0 0,1 0-1 0 0,-1-2 1 0 0,0-3 8 0 0,0 1 1 0 0,0-1 0 0 0,0 0 0 0 0,1-8 0 0 0,2-4-24 0 0,1 0 1 0 0,0 1 0 0 0,1-1 0 0 0,1 1 0 0 0,1 0 0 0 0,1 0 0 0 0,0 1 0 0 0,10-18 0 0 0,0 6-104 0 0,2 0 1 0 0,0 1 0 0 0,36-40 0 0 0,-38 49 48 0 0,0 1 0 0 0,2 1 0 0 0,0 1 0 0 0,0 1-1 0 0,2 0 1 0 0,0 1 0 0 0,37-17 0 0 0,-48 27 59 0 0,1 0-1 0 0,-1 0 1 0 0,1 1 0 0 0,0 1 0 0 0,0 0-1 0 0,1 0 1 0 0,-1 1 0 0 0,14 1-1 0 0,-16 0 12 0 0,0 1 0 0 0,0 1 0 0 0,0 0-1 0 0,0 0 1 0 0,0 1 0 0 0,-1-1 0 0 0,1 2 0 0 0,-1 0-1 0 0,0 0 1 0 0,0 0 0 0 0,10 8 0 0 0,-3-2 83 0 0,-2 2 0 0 0,1-1 0 0 0,-2 2 0 0 0,0 0 0 0 0,0 0 0 0 0,-1 1 0 0 0,0 0 0 0 0,-2 1 0 0 0,0 0 0 0 0,14 32 0 0 0,-19-38-46 0 0,-1 1-1 0 0,-1-1 0 0 0,1 1 0 0 0,-2-1 0 0 0,1 1 0 0 0,-1 0 1 0 0,-1-1-1 0 0,0 1 0 0 0,-1 13 0 0 0,0-15 5 0 0,-1 0 0 0 0,0 0 0 0 0,0-1 0 0 0,-1 1 0 0 0,0-1 0 0 0,0 0 0 0 0,-1 1 0 0 0,0-1 0 0 0,0-1 0 0 0,0 1 0 0 0,-1-1 0 0 0,-9 10 0 0 0,1-3 54 0 0,-1-1 1 0 0,0-1-1 0 0,-25 16 0 0 0,-51 22 136 0 0,38-24-153 0 0,-1-3 0 0 0,-65 19 0 0 0,90-34-55 0 0,1 0 0 0 0,-1-2 0 0 0,0-2 0 0 0,0 0 0 0 0,-1-2 0 0 0,-40-2 0 0 0,63 0-110 0 0,0 1-1 0 0,0-1 1 0 0,1-1 0 0 0,-1 1-1 0 0,1-1 1 0 0,-1 1 0 0 0,-6-4-1 0 0,11 4 50 0 0,0 0 0 0 0,0 0 0 0 0,0 1 0 0 0,-1-1 0 0 0,1 0 0 0 0,0 0 0 0 0,0 0-1 0 0,0 0 1 0 0,1-1 0 0 0,-1 1 0 0 0,0 0 0 0 0,0 0 0 0 0,1 0 0 0 0,-1-1 0 0 0,0 1 0 0 0,1 0 0 0 0,-1-1 0 0 0,1 1-1 0 0,0-1 1 0 0,0 1 0 0 0,-1 0 0 0 0,1-1 0 0 0,0 1 0 0 0,0-1 0 0 0,0 1 0 0 0,0-1 0 0 0,0 1 0 0 0,1 0 0 0 0,-1-1 0 0 0,0 1-1 0 0,1-1 1 0 0,-1 1 0 0 0,2-2 0 0 0,-1-1-814 0 0,1 0 0 0 0,-1 0 0 0 0,1 1 0 0 0,0-1-1 0 0,1 0 1 0 0,-1 1 0 0 0,4-5 0 0 0,11-9-5742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5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15663 0 0,'0'0'719'0'0,"-2"2"-20"0"0,-12 9-651 0 0,-20 18 663 0 0,0 1-1 0 0,-33 39 1 0 0,41-38 274 0 0,-39 64 0 0 0,54-75-727 0 0,0 0 0 0 0,1 1 0 0 0,2 1 1 0 0,-11 38-1 0 0,17-55-232 0 0,1-1 0 0 0,1 1 0 0 0,-1 0 0 0 0,1 0 0 0 0,-1 0 0 0 0,1 0 0 0 0,1-1 0 0 0,-1 1 0 0 0,1 0 0 0 0,0 0 0 0 0,0 0 0 0 0,2 5 0 0 0,-2-8-12 0 0,0 1 1 0 0,1-1 0 0 0,-1 1-1 0 0,1-1 1 0 0,-1 0-1 0 0,1 1 1 0 0,0-1-1 0 0,0 0 1 0 0,0 0 0 0 0,0 0-1 0 0,1 0 1 0 0,-1-1-1 0 0,0 1 1 0 0,1-1-1 0 0,0 1 1 0 0,-1-1 0 0 0,1 0-1 0 0,-1 0 1 0 0,1 0-1 0 0,0 0 1 0 0,5 0-1 0 0,2 1 24 0 0,0-1 0 0 0,1-1 0 0 0,-1 0 0 0 0,1-1-1 0 0,-1 0 1 0 0,1 0 0 0 0,-1-1 0 0 0,0 0 0 0 0,0-1-1 0 0,0 0 1 0 0,0-1 0 0 0,0 0 0 0 0,-1-1 0 0 0,10-5-1 0 0,11-8 8 0 0,-2-2 0 0 0,51-44 0 0 0,-61 48-20 0 0,-1-1 0 0 0,19-24 0 0 0,-28 30-63 0 0,0 0 0 0 0,-1 0 0 0 0,0-1 0 0 0,-1 0 0 0 0,8-20-1 0 0,-7-4-478 0 0,-5 26 173 0 0,-2 8-590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3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9215 0 0,'0'0'9128'0'0,"0"2"-8601"0"0,4 6-333 0 0,-2-1-1 0 0,1 1 1 0 0,-1-1 0 0 0,0 1 0 0 0,-1 0 0 0 0,0 0-1 0 0,1 14 1 0 0,-6 61 623 0 0,1-53-447 0 0,-48 294 1276 0 0,38-258-1545 0 0,2-9-38 0 0,-4 69 0 0 0,14-98-47 0 0,1 0 0 0 0,2 1 0 0 0,0-1-1 0 0,10 42 1 0 0,-6-43-113 0 0,-1-4-933 0 0,11 34 0 0 0,-15-55 536 0 0,4 11-144 0 0,1-8-3323 0 0,3-3 2427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5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13 16415 0 0,'0'0'1484'0'0,"-5"-6"-1192"0"0,5 5-281 0 0,0 1 0 0 0,0 0 0 0 0,0-1 0 0 0,-1 1 1 0 0,1-1-1 0 0,0 1 0 0 0,0 0 0 0 0,-1-1 0 0 0,1 1 0 0 0,0 0 0 0 0,-1-1 0 0 0,1 1 0 0 0,-1 0 0 0 0,1 0 0 0 0,0-1 0 0 0,-1 1 0 0 0,1 0 0 0 0,-1 0 0 0 0,1 0 0 0 0,0 0 0 0 0,-1 0 1 0 0,1-1-1 0 0,-1 1 0 0 0,1 0 0 0 0,-1 0 0 0 0,1 0 0 0 0,-1 0 0 0 0,1 0 0 0 0,0 0 0 0 0,-1 0 0 0 0,1 0 0 0 0,-1 1 0 0 0,1-1 0 0 0,-1 0 0 0 0,1 0 0 0 0,0 0 0 0 0,-1 0 0 0 0,1 1 0 0 0,-1-1 1 0 0,1 0-1 0 0,0 0 0 0 0,-1 1 0 0 0,0 0 68 0 0,-7 3 245 0 0,0 0 1 0 0,1 1-1 0 0,-1 0 0 0 0,1 1 1 0 0,-10 9-1 0 0,-32 37 309 0 0,34-35-447 0 0,-17 21 180 0 0,2 1-1 0 0,-30 53 1 0 0,-44 94 307 0 0,65-113-555 0 0,15-28-63 0 0,-238 461 198 0 0,259-499-358 0 0,-24 56 196 0 0,24-56-659 0 0,0 1 0 0 0,1 0-1 0 0,0 1 1 0 0,1-1 0 0 0,-2 15-1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5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967 0 17359 0 0,'0'0'1574'0'0,"-2"1"-1292"0"0,-8 3-238 0 0,1 0-1 0 0,0 1 0 0 0,0 0 1 0 0,-16 11-1 0 0,-32 32 534 0 0,48-41-499 0 0,-14 14 152 0 0,1 2 0 0 0,0 0 1 0 0,2 2-1 0 0,-33 51 0 0 0,-53 120 780 0 0,81-146-742 0 0,-69 145 174 0 0,-104 184-116 0 0,-60-14-115 0 0,243-345-227 0 0,14-18-341 0 0,15-3-2123 0 0,0-4-5003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5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42 467 3223 0 0,'0'-2'2719'0'0,"-1"0"-2095"0"0,1-1 0 0 0,0 0 1 0 0,0 0-1 0 0,0 0 0 0 0,0 0 0 0 0,0 0 0 0 0,1 1 1 0 0,-1-1-1 0 0,1 0 0 0 0,0 0 0 0 0,0 1 0 0 0,0-1 1 0 0,2-4-1 0 0,3-5 167 0 0,13-18 1 0 0,-10 17-301 0 0,16-23 180 0 0,1 1 1 0 0,2 1-1 0 0,2 1 0 0 0,62-53 0 0 0,-51 50-386 0 0,-19 16-176 0 0,1 1-1 0 0,47-30 1 0 0,-43 32-45 0 0,-27 17-55 0 0,1 0 1 0 0,-1 0-1 0 0,1 0 1 0 0,-1-1-1 0 0,1 1 0 0 0,-1 0 1 0 0,1 0-1 0 0,-1 0 1 0 0,1 0-1 0 0,-1 0 0 0 0,1 0 1 0 0,-1 0-1 0 0,1 0 1 0 0,-1 0-1 0 0,1 0 1 0 0,-1 0-1 0 0,1 0 0 0 0,-1 0 1 0 0,1 1-1 0 0,-1-1 1 0 0,1 0-1 0 0,-1 0 0 0 0,1 0 1 0 0,-1 1-1 0 0,0-1 1 0 0,1 0-1 0 0,-1 1 1 0 0,1-1-1 0 0,-1 1 0 0 0,9 9 139 0 0,-9-10-149 0 0,5 7 45 0 0,-1 0-1 0 0,-1 0 1 0 0,1 1 0 0 0,-1 0-1 0 0,3 13 1 0 0,8 44 97 0 0,-7-25 11 0 0,10 27 164 0 0,7 45 394 0 0,-22-99-516 0 0,-1 0 0 0 0,0 0 0 0 0,-1 0 0 0 0,0 0 0 0 0,-1 0 0 0 0,-4 20 0 0 0,1-22-114 0 0,0 0-1 0 0,-1-1 1 0 0,0 1 0 0 0,0-1-1 0 0,-1 0 1 0 0,-1 0 0 0 0,1-1 0 0 0,-2 0-1 0 0,-8 9 1 0 0,8-11-62 0 0,-1 1-1 0 0,0-1 0 0 0,0 0 1 0 0,-1-1-1 0 0,1 0 1 0 0,-2-1-1 0 0,1 0 1 0 0,-16 5-1 0 0,-89 22-53 0 0,110-31 36 0 0,-117 22-342 0 0,99-21 80 0 0,1-1 1 0 0,-1-1 0 0 0,-33-4-1 0 0,33-1-898 0 0,5-3-317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0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56 13847 0 0,'-3'-10'337'0'0,"2"8"-272"0"0,1 0 0 0 0,-1 0 0 0 0,1-1 0 0 0,-1 1 0 0 0,0 0-1 0 0,0 1 1 0 0,0-1 0 0 0,0 0 0 0 0,0 0 0 0 0,0 0-1 0 0,0 0 1 0 0,-1 1 0 0 0,1-1 0 0 0,-1 1 0 0 0,1-1 0 0 0,-1 1-1 0 0,-2-2 1 0 0,-37-8 609 0 0,41 10-600 0 0,-1 1 1 0 0,1 0 0 0 0,-1 0-1 0 0,1 0 1 0 0,-1 0 0 0 0,0 0-1 0 0,1 0 1 0 0,-1 0 0 0 0,1 0-1 0 0,-1 1 1 0 0,1-1 0 0 0,-1 0-1 0 0,1 0 1 0 0,-1 0 0 0 0,1 0-1 0 0,-1 1 1 0 0,1-1 0 0 0,-1 0-1 0 0,1 1 1 0 0,-1-1 0 0 0,1 0 0 0 0,0 1-1 0 0,-1-1 1 0 0,1 0 0 0 0,-1 1-1 0 0,1-1 1 0 0,-1 1 0 0 0,-7 14 578 0 0,7-13-549 0 0,-51 135 1830 0 0,28-69-1366 0 0,-212 548 824 0 0,-30-11-248 0 0,237-550-1875 0 0,-60 85 1 0 0,81-126-1248 0 0,4-6-2865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0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 6911 0 0,'3'0'528'0'0,"0"-1"-424"0"0,-2 1-67 0 0,0 0 1 0 0,0-1-1 0 0,1 1 1 0 0,-1 0 0 0 0,0 0-1 0 0,1 0 1 0 0,-1 0-1 0 0,0 0 1 0 0,1 1-1 0 0,-1-1 1 0 0,0 0 0 0 0,1 0-1 0 0,1 2 1 0 0,1-1 611 0 0,-1 0 0 0 0,0 0 0 0 0,0 0 0 0 0,0 0 0 0 0,0 1 0 0 0,0-1 1 0 0,0 1-1 0 0,0 0 0 0 0,0 0 0 0 0,-1 0 0 0 0,1 0 0 0 0,-1 0 0 0 0,1 1 0 0 0,-1-1 1 0 0,0 1-1 0 0,0 0 0 0 0,3 4 0 0 0,-3-3-461 0 0,-1-1 1 0 0,1 1-1 0 0,-1-1 0 0 0,1 1 1 0 0,-1-1-1 0 0,0 1 1 0 0,-1 0-1 0 0,1-1 0 0 0,0 1 1 0 0,-1 0-1 0 0,0 0 1 0 0,0-1-1 0 0,0 1 0 0 0,0 0 1 0 0,-2 6-1 0 0,-1 1 3 0 0,-1 1 0 0 0,0-1 0 0 0,-1 0 0 0 0,0-1 0 0 0,-1 1 0 0 0,0-1 0 0 0,-10 13 0 0 0,-35 54 118 0 0,10-18-315 0 0,40-57-92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01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786 822 14223 0 0,'0'0'654'0'0,"0"3"-17"0"0,-2 23-230 0 0,0 0 0 0 0,-7 27 0 0 0,3-18 4195 0 0,8-38-3932 0 0,22-29 384 0 0,29-51 0 0 0,-38 58-842 0 0,39-67-273 0 0,-4-3 1 0 0,-5-1-1 0 0,-3-3 0 0 0,30-114 0 0 0,-71 212 54 0 0,21-94-560 0 0,-20 86 462 0 0,-1 0 0 0 0,0 0 0 0 0,-1-1 0 0 0,0 1 0 0 0,0-1 0 0 0,-1 1 0 0 0,-1 0 0 0 0,-2-12 0 0 0,3 19 78 0 0,1 0-1 0 0,-1 0 0 0 0,1 0 0 0 0,-1 1 0 0 0,0-1 0 0 0,0 0 1 0 0,0 0-1 0 0,0 1 0 0 0,0-1 0 0 0,0 1 0 0 0,0-1 0 0 0,-1 1 1 0 0,1-1-1 0 0,0 1 0 0 0,-1 0 0 0 0,1 0 0 0 0,-1 0 0 0 0,1 0 1 0 0,-1 0-1 0 0,0 0 0 0 0,0 0 0 0 0,1 0 0 0 0,-1 0 0 0 0,0 1 1 0 0,0-1-1 0 0,0 1 0 0 0,0 0 0 0 0,0-1 0 0 0,-3 1 0 0 0,1 0 8 0 0,0 1 0 0 0,0 0 0 0 0,0 0-1 0 0,0 0 1 0 0,0 0 0 0 0,0 0-1 0 0,1 1 1 0 0,-1 0 0 0 0,0-1 0 0 0,1 2-1 0 0,-1-1 1 0 0,-6 5 0 0 0,-3 5 17 0 0,1 1 0 0 0,-1 0 1 0 0,2 0-1 0 0,0 1 0 0 0,0 1 0 0 0,-8 16 1 0 0,-46 99 77 0 0,-78 229 439 0 0,15-33 133 0 0,-109 166 41 0 0,203-423-604 0 0,13-26-1 0 0,-1 0 0 0 0,-55 78 0 0 0,51-88-184 0 0,-2-1 0 0 0,-1-1-1 0 0,-63 50 1 0 0,42-47-2319 0 0,49-33 1375 0 0,1-14-5098 0 0,4 0 983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0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9215 0 0,'1'2'4690'0'0,"-1"0"-4434"0"0,1-1 0 0 0,-1 1 1 0 0,1 0-1 0 0,-1-1 1 0 0,1 1-1 0 0,0 0 0 0 0,-1-1 1 0 0,1 1-1 0 0,0-1 1 0 0,0 1-1 0 0,0-1 1 0 0,0 0-1 0 0,1 1 0 0 0,-1-1 1 0 0,0 0-1 0 0,1 0 1 0 0,1 1-1 0 0,0 0-52 0 0,1 0 0 0 0,-1 0 1 0 0,1-1-1 0 0,-1 1 0 0 0,1-1 1 0 0,0 0-1 0 0,6 1 0 0 0,4-1 73 0 0,0 0 0 0 0,0 0 0 0 0,21-3 0 0 0,299-44 2091 0 0,-297 40-2231 0 0,162-32-1269 0 0,-178 36-288 0 0,-7 1-76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02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109 139 9671 0 0,'0'0'748'0'0,"-2"2"-230"0"0,-12 9 2040 0 0,6-6-1122 0 0,1 1 1 0 0,0 0-1 0 0,-8 8 1 0 0,13-11-1210 0 0,1-1 0 0 0,-1 0 0 0 0,0 1 0 0 0,1-1 0 0 0,0 1 0 0 0,-1 0 0 0 0,1-1 0 0 0,0 1 1 0 0,0 0-1 0 0,1 0 0 0 0,-1-1 0 0 0,0 1 0 0 0,1 0 0 0 0,0 5 0 0 0,0-7-187 0 0,0 0-1 0 0,0 1 0 0 0,0-1 1 0 0,1 0-1 0 0,-1 0 1 0 0,0 0-1 0 0,1 1 0 0 0,-1-1 1 0 0,1 0-1 0 0,-1 0 1 0 0,1 0-1 0 0,0 0 0 0 0,0 0 1 0 0,-1 0-1 0 0,1 0 1 0 0,0 0-1 0 0,0 0 0 0 0,0 0 1 0 0,0-1-1 0 0,0 1 1 0 0,0 0-1 0 0,0 0 0 0 0,0-1 1 0 0,0 1-1 0 0,1-1 1 0 0,1 1-1 0 0,0 1-13 0 0,0-1-1 0 0,1 0 1 0 0,-1-1-1 0 0,1 1 1 0 0,0-1-1 0 0,-1 1 1 0 0,6-1-1 0 0,7-2-13 0 0,1 0 0 0 0,-1-1 0 0 0,1-1 0 0 0,-1-1 0 0 0,0 0-1 0 0,-1-1 1 0 0,16-8 0 0 0,-4 0-155 0 0,-1-1-1 0 0,-1-2 1 0 0,24-19-1 0 0,-44 31 34 0 0,1 0-1 0 0,-1-1 0 0 0,1 1 0 0 0,-2-1 0 0 0,1 0 0 0 0,-1 0 0 0 0,0-1 0 0 0,6-12 1 0 0,-9 17 64 0 0,0-1 0 0 0,0 1 0 0 0,0-1 1 0 0,-1 1-1 0 0,1-1 0 0 0,-1 0 1 0 0,0 1-1 0 0,0-1 0 0 0,1 1 1 0 0,-2-1-1 0 0,1 0 0 0 0,-1-3 1 0 0,1 4 22 0 0,-1 0 0 0 0,0 0 0 0 0,0 0 0 0 0,0 1 0 0 0,0-1 0 0 0,0 0 0 0 0,0 1 0 0 0,0-1 0 0 0,-1 1 0 0 0,1-1 0 0 0,0 1 0 0 0,-1 0 0 0 0,1-1 0 0 0,-1 1 0 0 0,0 0 0 0 0,1 0 0 0 0,-1 0 0 0 0,-3-1 1 0 0,2 1 3 0 0,-1 0 0 0 0,1 0 0 0 0,-1 0 0 0 0,1 0 0 0 0,-1 1 0 0 0,1 0 0 0 0,-1 0 0 0 0,0 0 0 0 0,1 0 0 0 0,-1 0 0 0 0,1 1 0 0 0,-1-1 0 0 0,1 1 0 0 0,-1 0 0 0 0,1 0 0 0 0,-6 3 0 0 0,-5 2-40 0 0,0 1 1 0 0,-19 14-1 0 0,27-17 60 0 0,-15 10 70 0 0,1 1-1 0 0,0 1 1 0 0,1 1-1 0 0,1 0 1 0 0,0 2-1 0 0,2 0 1 0 0,0 0-1 0 0,1 2 1 0 0,-15 26 0 0 0,24-37-19 0 0,-4 6 73 0 0,1 1-1 0 0,1 0 0 0 0,0 0 1 0 0,2 0-1 0 0,-8 25 0 0 0,13-33-90 0 0,0-1 1 0 0,0 1-1 0 0,0 0 0 0 0,1-1 1 0 0,0 1-1 0 0,1-1 0 0 0,0 1 1 0 0,0 0-1 0 0,1-1 0 0 0,3 12 1 0 0,-3-16-31 0 0,-1-1 0 0 0,0 1 1 0 0,1-1-1 0 0,0 0 1 0 0,0 0-1 0 0,0 0 0 0 0,0 0 1 0 0,0 0-1 0 0,1 0 1 0 0,-1 0-1 0 0,1 0 0 0 0,0-1 1 0 0,0 0-1 0 0,0 1 1 0 0,0-1-1 0 0,0 0 0 0 0,0-1 1 0 0,1 1-1 0 0,-1 0 0 0 0,1-1 1 0 0,-1 0-1 0 0,1 0 1 0 0,-1 0-1 0 0,1 0 0 0 0,0-1 1 0 0,4 1-1 0 0,17-1-338 0 0,1-1 0 0 0,0-1-1 0 0,-1-1 1 0 0,1-1 0 0 0,-1-2-1 0 0,37-12 1 0 0,-31 7-1767 0 0,1-2-4682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02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 2759 0 0,'-2'1'207'0'0,"-5"6"466"0"0,-1-1 0 0 0,0 0 0 0 0,-12 7 0 0 0,13-10 172 0 0,1 1 0 0 0,0 0 0 0 0,-1 1 0 0 0,2-1 0 0 0,-1 1-1 0 0,0 0 1 0 0,1 1 0 0 0,-8 9 0 0 0,9-9-463 0 0,1 0 1 0 0,-1 0-1 0 0,1 1 0 0 0,0-1 1 0 0,0 1-1 0 0,1 0 0 0 0,0-1 0 0 0,0 1 1 0 0,0 0-1 0 0,1 0 0 0 0,0 0 1 0 0,1 0-1 0 0,0 1 0 0 0,0-1 1 0 0,0 0-1 0 0,1 0 0 0 0,0 0 1 0 0,3 14-1 0 0,-1-10-245 0 0,0 1 0 0 0,-1 0 0 0 0,-1 0 0 0 0,0 0 0 0 0,-1 0 0 0 0,0 1 0 0 0,-1-1 0 0 0,0 0 0 0 0,-1 0 0 0 0,0 0 0 0 0,-6 15 1 0 0,-3 7 58 0 0,-2 0 0 0 0,-26 47 0 0 0,-92 143 110 0 0,-13-8 165 0 0,-48 77-104 0 0,139-198-431 0 0,46-79 40 0 0,0 0 0 0 0,1 0-1 0 0,0 0 1 0 0,-3 23 0 0 0,8-36-9 0 0,0 0 0 0 0,1 0 1 0 0,-1 0-1 0 0,1 0 0 0 0,0 0 1 0 0,0 0-1 0 0,0 0 0 0 0,1 0 0 0 0,-1 0 1 0 0,1 0-1 0 0,0 0 0 0 0,-1 0 1 0 0,1 0-1 0 0,2 4 0 0 0,1-6-236 0 0,2-1 30 0 0,-1-1 0 0 0,0 0-1 0 0,0 0 1 0 0,0-1 0 0 0,0 1 0 0 0,0-1 0 0 0,0 0 0 0 0,0-1 0 0 0,0 1 0 0 0,-1-1 0 0 0,1 0 0 0 0,-1 0-1 0 0,0 0 1 0 0,1-1 0 0 0,-2 1 0 0 0,1-1 0 0 0,6-8 0 0 0,5-9-1096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0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69 115 16927 0 0,'-6'-7'1536'0'0,"-1"2"-1262"0"0,-3 4-153 0 0,6 3 122 0 0,0-1 0 0 0,1 1 0 0 0,-1-1 0 0 0,1 1 0 0 0,-1 0 0 0 0,1 1 1 0 0,-6 3-1 0 0,5-3 107 0 0,3-2 122 0 0,0 0-422 0 0,1-1 1 0 0,0 0-1 0 0,-1 0 1 0 0,1 1-1 0 0,0-1 1 0 0,-1 0 0 0 0,1 0-1 0 0,0 1 1 0 0,-1-1-1 0 0,1 0 1 0 0,0 1 0 0 0,0-1-1 0 0,-1 0 1 0 0,1 1-1 0 0,0-1 1 0 0,0 1 0 0 0,0-1-1 0 0,-1 0 1 0 0,1 1-1 0 0,0-1 1 0 0,0 1 0 0 0,0-1-1 0 0,0 1 1 0 0,0-1-1 0 0,0 0 1 0 0,0 2 0 0 0,-1 7 356 0 0,1-7-142 0 0,2 0-10 0 0,1 1-207 0 0,1 0 0 0 0,-1 0 0 0 0,0 0 1 0 0,1-1-1 0 0,0 0 0 0 0,-1 1 0 0 0,1-1 0 0 0,0-1 1 0 0,0 1-1 0 0,1 0 0 0 0,-1-1 0 0 0,0 0 1 0 0,0 0-1 0 0,1 0 0 0 0,-1-1 0 0 0,8 1 0 0 0,8-1 52 0 0,1-1 0 0 0,26-4 0 0 0,-35 3-66 0 0,472-95 979 0 0,-432 85-954 0 0,23-7-27 0 0,38-8-1830 0 0,-38 13-2230 0 0,-55 11 1822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37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16039 0 0,'0'0'1452'0'0,"5"8"-513"0"0,-4-5-686 0 0,1 1 0 0 0,-1 0 0 0 0,0 0 0 0 0,0-1 0 0 0,0 1-1 0 0,0 0 1 0 0,0 0 0 0 0,-1 0 0 0 0,0 0 0 0 0,0 0 0 0 0,-1 6 0 0 0,-1 7 332 0 0,-7 23 0 0 0,1-1 82 0 0,7-29-601 0 0,0 0 0 0 0,1 0 0 0 0,0 1 0 0 0,0-1 0 0 0,3 16 0 0 0,-2-22-128 0 0,0 1 0 0 0,0-1 1 0 0,1 0-1 0 0,-1 0 1 0 0,1 0-1 0 0,0 0 0 0 0,0 0 1 0 0,0 0-1 0 0,1-1 1 0 0,-1 1-1 0 0,1 0 1 0 0,0-1-1 0 0,0 0 0 0 0,7 6 1 0 0,-10-9-39 0 0,0 0 0 0 0,1 1 0 0 0,-1-1-1 0 0,1 0 1 0 0,-1 0 0 0 0,0 1 0 0 0,1-1 0 0 0,-1 0 0 0 0,1 0 0 0 0,-1 0 0 0 0,1 0 0 0 0,-1 0-1 0 0,1 1 1 0 0,-1-1 0 0 0,1 0 0 0 0,-1 0 0 0 0,1 0 0 0 0,-1 0 0 0 0,1 0 0 0 0,-1-1 0 0 0,1 1 0 0 0,-1 0-1 0 0,1 0 1 0 0,0 0 0 0 0,9-3-1716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0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10135 0 0,'0'0'464'0'0,"-1"1"-9"0"0,-6 11 276 0 0,0-1 0 0 0,-8 22-1 0 0,2-6 4395 0 0,4-6-2285 0 0,-12 40 1 0 0,14-39-2240 0 0,-17 39 0 0 0,-1-17-514 0 0,-1 0 1 0 0,-48 57-1 0 0,70-95-293 0 0,0 0-1 0 0,0 1 0 0 0,1-1 1 0 0,-5 10-1 0 0,8-14-1216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0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76 106 7831 0 0,'-1'3'356'0'0,"-31"57"208"0"0,10-22 1659 0 0,4 1 4408 0 0,18-38-6514 0 0,-1 0 1 0 0,1 0 0 0 0,0 0 0 0 0,-1 0 0 0 0,1 0 0 0 0,0-1 0 0 0,0 1 0 0 0,-1 0 0 0 0,1 0 0 0 0,0 0 0 0 0,0 0 0 0 0,0 0 0 0 0,0 0 0 0 0,0 0 0 0 0,1 0-1 0 0,-1 0 1 0 0,0 1 0 0 0,1-2-42 0 0,-1 1-1 0 0,0-1 0 0 0,1 0 0 0 0,-1 0 0 0 0,0 0 0 0 0,1 1 1 0 0,-1-1-1 0 0,0 0 0 0 0,1 0 0 0 0,-1 0 0 0 0,1 0 0 0 0,-1 0 1 0 0,0 0-1 0 0,1 0 0 0 0,-1 0 0 0 0,1 0 0 0 0,-1 0 1 0 0,0 0-1 0 0,1 0 0 0 0,-1 0 0 0 0,1 0 0 0 0,-1 0 0 0 0,0 0 1 0 0,1 0-1 0 0,-1 0 0 0 0,0-1 0 0 0,1 1 0 0 0,5-3 128 0 0,-1 1-1 0 0,1-1 0 0 0,8-7 1 0 0,12-11-208 0 0,-1 0 1 0 0,29-33 0 0 0,3-3-10 0 0,-33 37 14 0 0,-15 14 0 0 0,2 5 11 0 0,-7 2 20 0 0,1 1 0 0 0,-1 0 1 0 0,0 0-1 0 0,0 0 0 0 0,0 1 1 0 0,0-1-1 0 0,0 1 0 0 0,-1 0 0 0 0,1 0 1 0 0,-1 0-1 0 0,1 1 0 0 0,-1-1 1 0 0,-1 1-1 0 0,5 6 0 0 0,-5-6-2 0 0,1 0 0 0 0,-1 0 0 0 0,1 0 0 0 0,0-1 0 0 0,0 1 0 0 0,0-1 0 0 0,0 1 0 0 0,1-1 0 0 0,4 3 0 0 0,20 20 236 0 0,-27-25-193 0 0,0 1-8 0 0,0-1-87 0 0,-1 0 0 0 0,1 1 1 0 0,-1-1-1 0 0,0 0 0 0 0,1 1 1 0 0,-1-1-1 0 0,0 1 0 0 0,0-1 0 0 0,0 1 1 0 0,0-1-1 0 0,0 0 0 0 0,-1 1 1 0 0,1-1-1 0 0,0 1 0 0 0,-1-1 0 0 0,1 0 1 0 0,-1 1-1 0 0,1-1 0 0 0,-1 0 1 0 0,0 0-1 0 0,1 1 0 0 0,-1-1 0 0 0,0 0 1 0 0,0 0-1 0 0,0 0 0 0 0,0 0 1 0 0,0 0-1 0 0,-1 1 0 0 0,1-1-173 0 0,3-14-572 0 0,0 6 746 0 0,0 1-1 0 0,1-1 1 0 0,0 1-1 0 0,0 0 1 0 0,0 0-1 0 0,1 0 1 0 0,0 1-1 0 0,0-1 1 0 0,0 1-1 0 0,1 0 1 0 0,0 0-1 0 0,5-4 1 0 0,11-8-51 0 0,39-24 0 0 0,-42 29 59 0 0,1 0-16 0 0,28-13 0 0 0,-39 21 30 0 0,0 1 0 0 0,1-1 0 0 0,-1 2-1 0 0,1-1 1 0 0,0 1 0 0 0,11-1 0 0 0,-17 3 38 0 0,-1 0 0 0 0,1 0 0 0 0,-1 0 1 0 0,1 0-1 0 0,-1 1 0 0 0,1-1 0 0 0,-1 1 0 0 0,1-1 1 0 0,-1 1-1 0 0,0 0 0 0 0,1 0 0 0 0,-1 0 0 0 0,0 0 1 0 0,0 0-1 0 0,0 1 0 0 0,0-1 0 0 0,0 1 0 0 0,0-1 1 0 0,0 1-1 0 0,0 0 0 0 0,0 0 0 0 0,-1 0 0 0 0,1 0 0 0 0,-1 0 1 0 0,0 0-1 0 0,1 0 0 0 0,-1 0 0 0 0,0 0 0 0 0,0 1 1 0 0,0-1-1 0 0,0 3 0 0 0,1 2 84 0 0,0 1 1 0 0,-1-1-1 0 0,0 1 1 0 0,0 0-1 0 0,-1-1 1 0 0,0 1-1 0 0,0 0 0 0 0,-3 14 1 0 0,-8 27 425 0 0,-17 53 1 0 0,22-87-537 0 0,2-3-13 0 0,1 0-1 0 0,-1 0 1 0 0,2 0 0 0 0,-3 20-1 0 0,5-23-62 0 0,0-7-56 0 0,2-1-1021 0 0,-1-1 920 0 0,1 1 0 0 0,0-1 0 0 0,-1 0 0 0 0,1 0-1 0 0,0 1 1 0 0,0-1 0 0 0,-1 0 0 0 0,1 0 0 0 0,0 0 0 0 0,-1-1-1 0 0,1 1 1 0 0,2-1 0 0 0,14-5-4972 0 0,1-4-1579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0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64 110 4607 0 0,'0'0'208'0'0,"0"2"-9"0"0,-2 18-488 0 0,2-15 1692 0 0,0 0 1 0 0,1 0-1 0 0,-1 0 0 0 0,2 7 0 0 0,-1-10-694 0 0,0 1 0 0 0,0-1 0 0 0,0 0 0 0 0,0 1 0 0 0,0-1 0 0 0,0 0 0 0 0,0 0 0 0 0,1 0 0 0 0,-1 0 0 0 0,3 3 0 0 0,-2-4-586 0 0,0 1 0 0 0,-1-1-1 0 0,1 0 1 0 0,0 1 0 0 0,0-1-1 0 0,0 0 1 0 0,0 0 0 0 0,3 0 0 0 0,2 2 160 0 0,1-2 1 0 0,0 1 0 0 0,-1-1 0 0 0,1 0-1 0 0,0-1 1 0 0,0 0 0 0 0,10-1 0 0 0,58-12 712 0 0,-43 7-815 0 0,0-1-68 0 0,0-1-1 0 0,-1-1 1 0 0,37-17-1 0 0,-51 18-215 0 0,0-1 1 0 0,0 0-1 0 0,-1-2 0 0 0,0 0 1 0 0,-1 0-1 0 0,24-24 0 0 0,-39 34 58 0 0,0-1-1 0 0,-1 0 0 0 0,1 1 1 0 0,0-1-1 0 0,0 0 1 0 0,-1 0-1 0 0,1 0 0 0 0,-1 0 1 0 0,0 0-1 0 0,1 0 1 0 0,-1 1-1 0 0,0-1 0 0 0,0 0 1 0 0,0 0-1 0 0,0 0 1 0 0,-1 0-1 0 0,1 0 0 0 0,0 0 1 0 0,-2-3-1 0 0,1 4 23 0 0,0 1-1 0 0,0-1 1 0 0,0 0-1 0 0,-1 1 0 0 0,1 0 1 0 0,0-1-1 0 0,0 1 1 0 0,0 0-1 0 0,0-1 1 0 0,-1 1-1 0 0,1 0 1 0 0,0 0-1 0 0,0 0 1 0 0,-1 0-1 0 0,1 0 0 0 0,0 0 1 0 0,-1 1-1 0 0,-1-1-34 0 0,-7 0-28 0 0,0 1 0 0 0,0 1 1 0 0,0-1-1 0 0,1 2 0 0 0,-1-1 1 0 0,0 1-1 0 0,1 1 0 0 0,-17 8 1 0 0,-4 5 121 0 0,-34 26 1 0 0,42-27 2 0 0,-164 128 900 0 0,164-124-802 0 0,1 1 0 0 0,1 1-1 0 0,1 0 1 0 0,1 2 0 0 0,-29 50 0 0 0,44-69-90 0 0,0 0 1 0 0,1 1-1 0 0,0-1 1 0 0,0 1-1 0 0,1-1 1 0 0,0 1-1 0 0,-1 0 1 0 0,2-1-1 0 0,-1 1 1 0 0,1 0-1 0 0,0 0 1 0 0,0 0-1 0 0,0 0 0 0 0,3 9 1 0 0,-2-11-25 0 0,0 0 0 0 0,1 0 0 0 0,0 0 0 0 0,0 0 0 0 0,0-1 1 0 0,0 1-1 0 0,0 0 0 0 0,1-1 0 0 0,-1 0 0 0 0,1 1 0 0 0,0-1 0 0 0,0 0 0 0 0,0 0 0 0 0,1-1 1 0 0,-1 1-1 0 0,1-1 0 0 0,0 1 0 0 0,-1-1 0 0 0,1 0 0 0 0,6 2 0 0 0,4 0 19 0 0,0 0 0 0 0,1-1 0 0 0,-1 0 0 0 0,1-1 0 0 0,-1-1 0 0 0,1 0 0 0 0,28-2 0 0 0,-22-3-61 0 0,24-6-1 0 0,-8 1-37 0 0,-18 4-745 0 0,-1-1 0 0 0,23-10-1 0 0,-23 8-430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0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46 9671 0 0,'0'0'748'0'0,"-1"0"-492"0"0,-9-2 771 0 0,0 0 0 0 0,0 1 1 0 0,0 0-1 0 0,0 1 0 0 0,0 0 0 0 0,-14 3 0 0 0,-62 14-68 0 0,54-9-680 0 0,18-5-202 0 0,-1 2 0 0 0,1 0 0 0 0,0 0 0 0 0,1 2 0 0 0,-1-1 0 0 0,-22 17 0 0 0,28-17 41 0 0,1 1 0 0 0,-1 0 0 0 0,1 0 0 0 0,1 1-1 0 0,0 0 1 0 0,-10 15 0 0 0,3 0 324 0 0,-13 32 0 0 0,23-48-352 0 0,0 1 0 0 0,0 0-1 0 0,1 0 1 0 0,1-1 0 0 0,-1 1 0 0 0,1 0 0 0 0,0 0-1 0 0,1 0 1 0 0,0 0 0 0 0,1 11 0 0 0,0-16-71 0 0,-1 0 0 0 0,1 0-1 0 0,-1 0 1 0 0,1 0 0 0 0,0 0 0 0 0,0 0 0 0 0,1 0 0 0 0,-1 0 0 0 0,1 0 0 0 0,-1 0 0 0 0,1 0 0 0 0,0-1 0 0 0,0 1-1 0 0,0-1 1 0 0,0 0 0 0 0,0 1 0 0 0,1-1 0 0 0,-1 0 0 0 0,1 0 0 0 0,0 0 0 0 0,-1-1 0 0 0,1 1 0 0 0,0-1 0 0 0,0 1-1 0 0,0-1 1 0 0,0 0 0 0 0,0 0 0 0 0,3 0 0 0 0,5 1 0 0 0,0-1 0 0 0,0 0-1 0 0,0-1 1 0 0,0 0 0 0 0,0 0 0 0 0,0-2 0 0 0,0 1-1 0 0,0-1 1 0 0,0-1 0 0 0,-1 0 0 0 0,1 0-1 0 0,9-6 1 0 0,8-4 49 0 0,0-2 0 0 0,49-36 0 0 0,-67 43-95 0 0,0 1 0 0 0,-1-1 0 0 0,1-1-1 0 0,-2 0 1 0 0,1 0 0 0 0,-1-1 0 0 0,-1 0 0 0 0,0 0-1 0 0,0-1 1 0 0,-1 0 0 0 0,0 0 0 0 0,-1 0 0 0 0,0-1-1 0 0,4-18 1 0 0,-8 25-26 0 0,0-1 0 0 0,-1 1 0 0 0,0-1 1 0 0,0 1-1 0 0,-1-1 0 0 0,1 1 0 0 0,-1-1 0 0 0,0 1 0 0 0,-1-1 0 0 0,1 1 0 0 0,-1 0 0 0 0,0 0 1 0 0,0 0-1 0 0,-1 0 0 0 0,-3-5 0 0 0,2 3-82 0 0,0 1 1 0 0,-1-1-1 0 0,0 1 1 0 0,-1 0-1 0 0,1 0 0 0 0,-1 1 1 0 0,0 0-1 0 0,-1 0 1 0 0,-11-7-1 0 0,15 10 51 0 0,0 1 1 0 0,-1 0-1 0 0,1-1 0 0 0,0 1 1 0 0,-5 0-1 0 0,-3 0-5062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0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707 983 8287 0 0,'0'0'1016'0'0,"1"-11"3024"0"0,2 0-3379 0 0,1 1-1 0 0,1-1 1 0 0,0 1 0 0 0,0 1-1 0 0,10-15 1 0 0,40-45 1308 0 0,-18 25-1250 0 0,35-53-249 0 0,-3-3 0 0 0,100-198 0 0 0,-154 267-464 0 0,31-69-1 0 0,-41 86-5 0 0,0-1 0 0 0,-1 1-1 0 0,0-1 1 0 0,-1 0 0 0 0,1-16 0 0 0,-4 27 0 0 0,0-1 0 0 0,0 1-1 0 0,0 0 1 0 0,0 0 0 0 0,-1 0 0 0 0,1 0-1 0 0,-1 0 1 0 0,-2-4 0 0 0,3 7-2 0 0,0 1 0 0 0,-1-1 0 0 0,1 0 0 0 0,-1 0 1 0 0,1 0-1 0 0,-1 1 0 0 0,1-1 0 0 0,-1 0 0 0 0,0 1 0 0 0,1-1 1 0 0,-1 1-1 0 0,0-1 0 0 0,0 0 0 0 0,1 1 0 0 0,-1 0 0 0 0,0-1 1 0 0,0 1-1 0 0,0-1 0 0 0,1 1 0 0 0,-1 0 0 0 0,0 0 1 0 0,0-1-1 0 0,0 1 0 0 0,0 0 0 0 0,0 0 0 0 0,0 0 0 0 0,0 0 1 0 0,1 0-1 0 0,-1 0 0 0 0,0 0 0 0 0,0 0 0 0 0,0 1 0 0 0,0-1 1 0 0,0 0-1 0 0,0 0 0 0 0,1 1 0 0 0,-1-1 0 0 0,0 1 0 0 0,0-1 1 0 0,-1 1-1 0 0,-25 13-76 0 0,0 1-1 0 0,-29 21 1 0 0,36-19 65 0 0,0 0 1 0 0,1 0-1 0 0,1 2 0 0 0,-23 29 0 0 0,-56 92-9 0 0,71-98 28 0 0,-45 70 81 0 0,6 3 0 0 0,4 3 0 0 0,-78 218 0 0 0,110-237 74 0 0,-21 121 0 0 0,42-177-151 0 0,3-16-67 0 0,-1-1 0 0 0,-15 39-1 0 0,18-57 34 0 0,0-1 0 0 0,-1 1-1 0 0,0-1 1 0 0,-1 0 0 0 0,0 0-1 0 0,0 0 1 0 0,0 0 0 0 0,-1-1-1 0 0,0 0 1 0 0,0 0 0 0 0,0-1-1 0 0,-10 7 1 0 0,-68 32-1194 0 0,24-14-124 0 0,2-2-356 0 0,44-23 916 0 0,0 1-1 0 0,1 1 0 0 0,0 1 0 0 0,0 0 1 0 0,0 0-1 0 0,-14 13 0 0 0,26-19 98 0 0,-1-1 11 0 0,2-1 612 0 0,0 1-1 0 0,0-1 0 0 0,-1 0 1 0 0,1 0-1 0 0,0 0 0 0 0,0 0 0 0 0,0 0 1 0 0,-1 1-1 0 0,1-1 0 0 0,0 0 1 0 0,0 0-1 0 0,0 0 0 0 0,0 0 1 0 0,-1 1-1 0 0,1-1 0 0 0,0 0 0 0 0,0 0 1 0 0,0 1-1 0 0,0-1 0 0 0,0 0 1 0 0,0 0-1 0 0,0 1 0 0 0,0-1 1 0 0,0 0-1 0 0,0 0 0 0 0,-1 1 0 0 0,1-1 1 0 0,0 0-1 0 0,1 0 0 0 0,-1 1 1 0 0,0-1-1 0 0,0 0 0 0 0,0 0 1 0 0,0 1-1 0 0,0-1 0 0 0,0 0 0 0 0,0 0 1 0 0,0 0-1 0 0,0 1 0 0 0,1-1 1 0 0,11 2 131 0 0,21-8 1376 0 0,-7-1-1165 0 0,-13 1-3520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0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50 150 4607 0 0,'-2'-1'354'0'0,"-46"-9"13430"0"0,50 9-12936 0 0,11-5-377 0 0,0 1 1 0 0,0 0 0 0 0,1 1 0 0 0,-1 0 0 0 0,28-3 0 0 0,-28 5-265 0 0,175-21 811 0 0,-15 2-751 0 0,180-24-472 0 0,-282 35-1588 0 0,-44 5-70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0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847 150 8287 0 0,'-2'1'4498'0'0,"-55"20"6345"0"0,60-22-10537 0 0,193-90 167 0 0,-139 68-309 0 0,93-24 0 0 0,-135 44-164 0 0,24-3 0 0 0,-33 6 0 0 0,0-1 0 0 0,0 1 0 0 0,0 1 0 0 0,0-1 0 0 0,0 1 0 0 0,0 0 0 0 0,8 3 0 0 0,-13-4-1 0 0,-1 0 0 0 0,1 0 0 0 0,0 1 1 0 0,0-1-1 0 0,0 0 0 0 0,0 1 0 0 0,0-1 0 0 0,-1 1 0 0 0,1-1 0 0 0,0 1 0 0 0,0-1 1 0 0,-1 1-1 0 0,1 0 0 0 0,0-1 0 0 0,-1 1 0 0 0,1 0 0 0 0,-1 0 0 0 0,1 0 0 0 0,-1-1 0 0 0,1 1 1 0 0,-1 0-1 0 0,1 0 0 0 0,-1 0 0 0 0,0 0 0 0 0,0 0 0 0 0,1 0 0 0 0,-1-1 0 0 0,0 1 1 0 0,0 0-1 0 0,0 0 0 0 0,0 0 0 0 0,0 0 0 0 0,0 0 0 0 0,0 0 0 0 0,0 0 0 0 0,-1 0 0 0 0,1 1 1 0 0,-2 4-9 0 0,-1-1 0 0 0,1 0 0 0 0,-1 0 1 0 0,0-1-1 0 0,-4 7 0 0 0,4-7 4 0 0,-21 28-15 0 0,-1-1-1 0 0,-43 40 0 0 0,-68 45 83 0 0,69-67-162 0 0,-129 70 0 0 0,-83 20-567 0 0,228-115 553 0 0,-353 145-606 0 0,360-150 732 0 0,42-18 49 0 0,16 1 98 0 0,17-2 5 0 0,60-7-1 0 0,-39 2-85 0 0,46-2-38 0 0,144-17 75 0 0,-67 10 67 0 0,-117 11-135 0 0,-29 5 7 0 0,-27-2-132 0 0,3 3-77 0 0,0 0-3311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07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54 6447 0 0,'23'-30'670'0'0,"-21"28"103"0"0,10-18 9504 0 0,-24 19-8713 0 0,9 1-1482 0 0,0 0 1 0 0,-1 0-1 0 0,1 0 0 0 0,0 1 0 0 0,0 0 1 0 0,0-1-1 0 0,-1 1 0 0 0,1 0 0 0 0,0 1 1 0 0,-3 1-1 0 0,-31 19 343 0 0,19-10-224 0 0,-265 193 888 0 0,257-184-939 0 0,1 2-1 0 0,-25 28 1 0 0,39-38-52 0 0,1 0 0 0 0,0 1 0 0 0,1 0 1 0 0,1 0-1 0 0,0 1 0 0 0,-8 19 0 0 0,15-31-81 0 0,0 0-1 0 0,0 0 1 0 0,0 0-1 0 0,0-1 0 0 0,1 1 1 0 0,-1 0-1 0 0,1 0 1 0 0,0 0-1 0 0,0 0 1 0 0,0 0-1 0 0,0 0 1 0 0,0 0-1 0 0,1 0 1 0 0,-1 0-1 0 0,1 0 1 0 0,0 0-1 0 0,0 0 1 0 0,0 0-1 0 0,0 0 0 0 0,0-1 1 0 0,1 1-1 0 0,-1 0 1 0 0,1-1-1 0 0,-1 1 1 0 0,1-1-1 0 0,0 0 1 0 0,0 0-1 0 0,1 1 1 0 0,-1-1-1 0 0,0-1 1 0 0,0 1-1 0 0,1 0 1 0 0,0 0-1 0 0,-1-1 0 0 0,1 0 1 0 0,0 1-1 0 0,-1-1 1 0 0,1 0-1 0 0,4 1 1 0 0,8 1 58 0 0,1 0 1 0 0,-1-1 0 0 0,1-1-1 0 0,-1 0 1 0 0,1-1-1 0 0,26-3 1 0 0,-8-2 54 0 0,66-19 0 0 0,-71 14-120 0 0,0-1 0 0 0,-1-1 0 0 0,0-2 0 0 0,-1-1-1 0 0,-1-1 1 0 0,0-1 0 0 0,-1-1 0 0 0,-1-2 0 0 0,40-41 0 0 0,-58 53-90 0 0,1-1 1 0 0,-1 1-1 0 0,0-2 0 0 0,-1 1 1 0 0,0 0-1 0 0,-1-1 0 0 0,0 0 1 0 0,0 0-1 0 0,-1-1 1 0 0,0 1-1 0 0,-1-1 0 0 0,1-11 1 0 0,-2 16-52 0 0,0-1 0 0 0,-1 1 0 0 0,0-1 1 0 0,0 0-1 0 0,-1 1 0 0 0,0-1 0 0 0,0 0 1 0 0,0 1-1 0 0,-1-1 0 0 0,0 1 0 0 0,-1 0 0 0 0,1 0 1 0 0,-1 0-1 0 0,0 0 0 0 0,0 0 0 0 0,-1 0 1 0 0,0 1-1 0 0,0 0 0 0 0,0-1 0 0 0,-7-5 1 0 0,1 2-418 0 0,-1 1 0 0 0,0 0 1 0 0,-1 0-1 0 0,0 1 1 0 0,-16-8-1 0 0,26 14-138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07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6 12439 0 0,'0'0'1467'0'0,"-2"1"-520"0"0,-36 29 2930 0 0,-20 18-2379 0 0,-3 1-623 0 0,-1 1-146 0 0,-204 175 283 0 0,239-198-956 0 0,-36 45-1 0 0,55-60-46 0 0,-1 0 0 0 0,2 0 0 0 0,-1 1 1 0 0,2 0-1 0 0,0 0 0 0 0,0 0 0 0 0,-3 16 0 0 0,8-27-3 0 0,1 1-1 0 0,-1 0 1 0 0,1-1-1 0 0,-1 1 0 0 0,1 0 1 0 0,0 0-1 0 0,0-1 0 0 0,1 1 1 0 0,-1 0-1 0 0,0 0 0 0 0,1-1 1 0 0,0 1-1 0 0,0-1 1 0 0,0 1-1 0 0,0 0 0 0 0,1 2 1 0 0,1-1 22 0 0,-1-1 0 0 0,0 0 0 0 0,1 0 0 0 0,0 0 0 0 0,-1-1 0 0 0,1 1 0 0 0,0-1 0 0 0,1 1 0 0 0,-1-1 0 0 0,5 2 0 0 0,3 2 114 0 0,1-2 0 0 0,0 1 0 0 0,0-1-1 0 0,1-1 1 0 0,24 3 0 0 0,-5-1 33 0 0,1-2-1 0 0,0-1 1 0 0,0-1 0 0 0,0-2-1 0 0,52-9 1 0 0,-65 5-121 0 0,0 0 0 0 0,0-2-1 0 0,-1 0 1 0 0,0-1 0 0 0,-1-1 0 0 0,1-1-1 0 0,-2-1 1 0 0,1 0 0 0 0,-2-1 0 0 0,25-23-1 0 0,-23 18-22 0 0,-2 0 0 0 0,0-1-1 0 0,-1-1 1 0 0,-1-1-1 0 0,0 0 1 0 0,-2 0 0 0 0,0-1-1 0 0,15-41 1 0 0,-23 51-41 0 0,-1 0 0 0 0,-1-1 0 0 0,0 0 0 0 0,-1 1 0 0 0,0-1 0 0 0,0 0 0 0 0,-1 0 0 0 0,-1 0 0 0 0,0 1 0 0 0,-1-1 0 0 0,-3-13 0 0 0,-1 5-134 0 0,0 0 1 0 0,-1 0 0 0 0,-1 0 0 0 0,-1 1 0 0 0,-16-25 0 0 0,17 31-9 0 0,-1 1 0 0 0,0 0 0 0 0,0 0 0 0 0,-16-14 0 0 0,21 23 77 0 0,0-1 1 0 0,0 1-1 0 0,0 1 1 0 0,0-1-1 0 0,0 0 1 0 0,-1 1-1 0 0,-7-3 1 0 0,9 4 16 0 0,1 1 0 0 0,-1-1 0 0 0,1 1 0 0 0,-1 0 0 0 0,1-1 0 0 0,-1 1 1 0 0,1 0-1 0 0,-1 1 0 0 0,1-1 0 0 0,-1 0 0 0 0,1 1 0 0 0,-1-1 0 0 0,1 1 0 0 0,-1 0 0 0 0,-4 2 0 0 0,6-3-34 0 0,0 1-1 0 0,0 0 0 0 0,0 0 0 0 0,-1 0 1 0 0,1 0-1 0 0,0 0 0 0 0,0 0 0 0 0,0 0 0 0 0,0 0 1 0 0,1 0-1 0 0,-3 3 0 0 0,-4 14-4657 0 0,6-15 3718 0 0,-5 17-5870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09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59 5983 0 0,'49'-37'617'0'0,"-23"15"10385"0"0,-26 23-10966 0 0,0 0-1 0 0,-1 0 1 0 0,1 0 0 0 0,0 0 0 0 0,-1 0-1 0 0,1 0 1 0 0,-1 0 0 0 0,1-1 0 0 0,-1 1-1 0 0,0 0 1 0 0,-1 1 0 0 0,-2 3 43 0 0,-133 232 1168 0 0,-11 61-760 0 0,23-43-449 0 0,84-175-23 0 0,-72 131 49 0 0,-13-8-26 0 0,109-181-25 0 0,0 0 0 0 0,-2 0 0 0 0,-1-2-1 0 0,-30 25 1 0 0,45-41-8 0 0,3-2 3 0 0,0 0 1 0 0,0-1-1 0 0,0 0 1 0 0,0 0-1 0 0,0 1 1 0 0,0-1-1 0 0,-1 0 1 0 0,1-1 0 0 0,0 1-1 0 0,-1 0 1 0 0,1-1-1 0 0,-1 1 1 0 0,-3 0-1 0 0,5-1-9 0 0,1 0 0 0 0,-1 0 0 0 0,1 0 0 0 0,0 0 0 0 0,-1 0 0 0 0,1 0 0 0 0,-1 0 0 0 0,1 0 0 0 0,0 0 0 0 0,-1 0 0 0 0,1 0 0 0 0,-1 0 0 0 0,1 0 0 0 0,0 0-1 0 0,-1 0 1 0 0,1 0 0 0 0,-1-1 0 0 0,1 1 0 0 0,0 0 0 0 0,-1 0 0 0 0,1 0 0 0 0,0-1 0 0 0,-1 1 0 0 0,1 0 0 0 0,0 0 0 0 0,-1-1 0 0 0,1 1 0 0 0,0 0 0 0 0,0-1 0 0 0,-1 1 0 0 0,1 0 0 0 0,0-1 0 0 0,0 1 0 0 0,0 0-1 0 0,-1-1 1 0 0,1 1 0 0 0,0-1 0 0 0,0 1 0 0 0,0 0 0 0 0,0-1 0 0 0,0 1 0 0 0,0-1 0 0 0,0 1 0 0 0,0 0 0 0 0,0-1 0 0 0,0 1 0 0 0,0-1 0 0 0,0 0 0 0 0,0 1-5 0 0,0-5-17 0 0,0 0 0 0 0,0 0 1 0 0,0 0-1 0 0,1 0 0 0 0,0 1 1 0 0,0-1-1 0 0,0 0 0 0 0,0 0 0 0 0,1 1 1 0 0,0-1-1 0 0,0 0 0 0 0,0 1 1 0 0,5-7-1 0 0,4-6-21 0 0,25-29 0 0 0,-34 44 39 0 0,54-59-156 0 0,3 2 0 0 0,2 2 0 0 0,133-93 0 0 0,-159 127 0 0 0,0 2 0 0 0,1 1 0 0 0,67-26 0 0 0,-98 44 176 0 0,0 0-1 0 0,0 1 1 0 0,0 0-1 0 0,0 0 1 0 0,0 0-1 0 0,0 1 1 0 0,0-1-1 0 0,0 1 1 0 0,0 0-1 0 0,1 1 1 0 0,6 1-1 0 0,-10-2 9 0 0,0 1 0 0 0,0 0-1 0 0,0 0 1 0 0,0 0 0 0 0,0 0 0 0 0,0 0-1 0 0,0 0 1 0 0,0 0 0 0 0,0 1 0 0 0,-1-1-1 0 0,1 1 1 0 0,-1-1 0 0 0,1 1-1 0 0,-1 0 1 0 0,0 0 0 0 0,1-1 0 0 0,-1 1-1 0 0,0 0 1 0 0,0 0 0 0 0,0 0 0 0 0,-1 0-1 0 0,1 0 1 0 0,0 0 0 0 0,-1 1 0 0 0,1-1-1 0 0,-1 0 1 0 0,0 0 0 0 0,0 0-1 0 0,0 4 1 0 0,0 5 70 0 0,0-1-1 0 0,-2 1 0 0 0,1 0 0 0 0,-1-1 1 0 0,-5 17-1 0 0,-22 51 334 0 0,28-76-414 0 0,-76 192 412 0 0,64-163-536 0 0,-1-1 0 0 0,-1 0 0 0 0,-1-1 0 0 0,-22 29 0 0 0,37-56-940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49 429 4607 0 0,'0'0'7172'0'0,"-21"1"-3560"0"0,3-7-2573 0 0,17 5-716 0 0,-5-7 374 0 0,5 5-681 0 0,1 1 1 0 0,-1 0 0 0 0,1-1-1 0 0,0 1 1 0 0,-1-1-1 0 0,1 1 1 0 0,0-1 0 0 0,0 1-1 0 0,1-1 1 0 0,-1 1-1 0 0,1-1 1 0 0,-1 1-1 0 0,1 0 1 0 0,0-1 0 0 0,-1 1-1 0 0,1 0 1 0 0,0-1-1 0 0,1 1 1 0 0,-1 0 0 0 0,0 0-1 0 0,4-4 1 0 0,3-4-28 0 0,1 1 1 0 0,0 0 0 0 0,11-9 0 0 0,-11 10 19 0 0,11-9-80 0 0,0 0 0 0 0,1 2 0 0 0,26-15 0 0 0,-35 24 114 0 0,0 0 0 0 0,0 1 0 0 0,0 0 0 0 0,1 1 0 0 0,-1 0 1 0 0,1 1-1 0 0,0 0 0 0 0,15 0 0 0 0,-26 2-4 0 0,0 1-1 0 0,0 0 1 0 0,-1 0 0 0 0,1 0-1 0 0,0 0 1 0 0,0 0-1 0 0,0 0 1 0 0,0 1-1 0 0,0-1 1 0 0,-1 0 0 0 0,1 1-1 0 0,0 0 1 0 0,0-1-1 0 0,-1 1 1 0 0,1 0-1 0 0,0 0 1 0 0,-1 0 0 0 0,1 0-1 0 0,-1 0 1 0 0,1 0-1 0 0,-1 1 1 0 0,0-1-1 0 0,1 0 1 0 0,-1 1 0 0 0,0-1-1 0 0,0 1 1 0 0,0-1-1 0 0,0 1 1 0 0,0-1-1 0 0,0 1 1 0 0,-1 0 0 0 0,1 0-1 0 0,0-1 1 0 0,-1 1-1 0 0,1 0 1 0 0,-1 0-1 0 0,0 3 1 0 0,1 1 2 0 0,-1 0-1 0 0,-1 0 1 0 0,1 0-1 0 0,-1 0 1 0 0,0 0-1 0 0,-1 0 1 0 0,1 0-1 0 0,-1 0 1 0 0,0-1 0 0 0,-5 10-1 0 0,-9 23 124 0 0,15-36-126 0 0,2-4-92 0 0,0-7-90 0 0,2 1 0 0 0,-1 0 1 0 0,1-1-1 0 0,1 1 0 0 0,-1 0 0 0 0,1 1 0 0 0,1-1 0 0 0,0 1 0 0 0,0 0 1 0 0,11-13-1 0 0,6-2-747 0 0,42-34-1 0 0,-32 29 323 0 0,-17 14 330 0 0,75-59-840 0 0,-80 65 1153 0 0,1 1 0 0 0,-1-1 0 0 0,2 2 0 0 0,-1 0 0 0 0,0 0 0 0 0,1 1 0 0 0,13-3 0 0 0,-18 6 113 0 0,0 0 0 0 0,1 0 0 0 0,-1 1 0 0 0,0 0 1 0 0,0 0-1 0 0,0 0 0 0 0,0 1 0 0 0,0 0 0 0 0,0 1 0 0 0,0 0 0 0 0,0 0 0 0 0,0 0 0 0 0,9 6 0 0 0,-12-7-124 0 0,-1 1 0 0 0,0 0-1 0 0,0 0 1 0 0,0 1 0 0 0,-1-1 0 0 0,1 0 0 0 0,0 1-1 0 0,-1 0 1 0 0,0 0 0 0 0,1 0 0 0 0,-1 0 0 0 0,0 0-1 0 0,-1 0 1 0 0,1 0 0 0 0,0 0 0 0 0,-1 1 0 0 0,0-1-1 0 0,0 1 1 0 0,0-1 0 0 0,0 1 0 0 0,0-1 0 0 0,-1 1 0 0 0,0 0-1 0 0,0-1 1 0 0,0 1 0 0 0,0 0 0 0 0,-1 6 0 0 0,-8 36 532 0 0,-18 50 0 0 0,-3 19-459 0 0,28-110-136 0 0,2 14-18 0 0,0-18-44 0 0,-1-1 1 0 0,1 0 0 0 0,0 1 0 0 0,0-1 0 0 0,0 1 0 0 0,0-1-1 0 0,0 1 1 0 0,0-1 0 0 0,0 1 0 0 0,0-1 0 0 0,0 1 0 0 0,0-1 0 0 0,1 0-1 0 0,-1 1 1 0 0,0-1 0 0 0,0 1 0 0 0,0-1 0 0 0,1 1 0 0 0,-1-1 0 0 0,0 0-1 0 0,0 1 1 0 0,1-1 0 0 0,-1 0 0 0 0,0 1 0 0 0,1-1 0 0 0,-1 0-1 0 0,0 1 1 0 0,1-1 0 0 0,-1 0 0 0 0,0 0 0 0 0,1 1 0 0 0,-1-1 0 0 0,1 0-1 0 0,-1 0 1 0 0,0 0 0 0 0,1 1 0 0 0,-1-1 0 0 0,1 0 0 0 0,-1 0-1 0 0,1 0 1 0 0,-1 0 0 0 0,1 0 0 0 0,0 0 0 0 0,11 0-1150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38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20 2759 0 0,'6'-16'14410'0'0,"-6"16"-14340"0"0,0 0 1 0 0,0-1-1 0 0,0 1 1 0 0,0 0-1 0 0,0 0 1 0 0,0 0-1 0 0,0 0 0 0 0,0-1 1 0 0,0 1-1 0 0,0 0 1 0 0,0 0-1 0 0,0 0 1 0 0,1 0-1 0 0,-1 0 1 0 0,0-1-1 0 0,0 1 1 0 0,0 0-1 0 0,0 0 1 0 0,0 0-1 0 0,0 0 1 0 0,1 0-1 0 0,-1 0 1 0 0,0 0-1 0 0,0-1 1 0 0,0 1-1 0 0,0 0 1 0 0,1 0-1 0 0,-1 0 1 0 0,0 0-1 0 0,0 0 1 0 0,0 0-1 0 0,0 0 1 0 0,1 0-1 0 0,-1 0 1 0 0,0 0-1 0 0,0 0 1 0 0,1 0-1 0 0,1 4 43 0 0,1 0 0 0 0,-1 1 0 0 0,0-1 0 0 0,0 1 0 0 0,0-1 0 0 0,-1 1 0 0 0,0 0 0 0 0,0-1 0 0 0,0 1 0 0 0,1 8 0 0 0,-1 52 282 0 0,-1-63-369 0 0,-3 49 227 0 0,-3 0 0 0 0,-1-1 0 0 0,-21 73 0 0 0,-59 142 26 0 0,21-70-141 0 0,55-154-73 0 0,-10 80 0 0 0,13-59 12 0 0,-4-9-437 0 0,12-52 249 0 0,-1 0 0 0 0,1 0-1 0 0,-1 0 1 0 0,1-1 0 0 0,-1 1-1 0 0,1 0 1 0 0,-1 0 0 0 0,1 0-1 0 0,-1-1 1 0 0,0 1 0 0 0,0 0-1 0 0,1-1 1 0 0,-1 1 0 0 0,0 0 0 0 0,0-1-1 0 0,0 1 1 0 0,0-1 0 0 0,0 1-1 0 0,1-1 1 0 0,-1 0 0 0 0,0 1-1 0 0,0-1 1 0 0,0 0 0 0 0,-2 0-1 0 0,-13-1-6875 0 0,8-2 1345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0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8287 0 0,'0'0'2620'0'0,"-1"3"-1670"0"0,-56 147 1748 0 0,38-106-1959 0 0,2 1-1 0 0,-14 56 0 0 0,28-88-544 0 0,0-1 26 0 0,0-1 1 0 0,1 1-1 0 0,1-1 1 0 0,0 1 0 0 0,1 21-1 0 0,0-25-106 0 0,0-7-78 0 0,-1 0 0 0 0,1 0 0 0 0,0 0 0 0 0,0 0-1 0 0,0 1 1 0 0,0-1 0 0 0,0 0 0 0 0,0 0 0 0 0,1 0-1 0 0,-1 0 1 0 0,0 0 0 0 0,1 0 0 0 0,-1 0 0 0 0,0 0-1 0 0,1 0 1 0 0,-1 0 0 0 0,1 0 0 0 0,-1 0 0 0 0,1 0-1 0 0,0 0 1 0 0,0 0 0 0 0,-1-1 0 0 0,2 2 0 0 0,1 0-8 0 0,-1-1 0 0 0,1 0 0 0 0,-1 0 0 0 0,1 0 0 0 0,-1 0 0 0 0,1-1 0 0 0,0 1 0 0 0,-1-1 0 0 0,1 1 0 0 0,0-1 0 0 0,-1 0 0 0 0,1 0 0 0 0,0 0 0 0 0,4-1 0 0 0,-2 0 4 0 0,1-1 1 0 0,-1 1 0 0 0,0-1-1 0 0,0 0 1 0 0,0-1 0 0 0,9-5-1 0 0,-1 0 26 0 0,-1-2 0 0 0,-1 0-1 0 0,1 0 1 0 0,14-18 0 0 0,-6 4 28 0 0,-1-1 1 0 0,20-34-1 0 0,-31 44-72 0 0,0 0-1 0 0,0-1 1 0 0,-2 0-1 0 0,0-1 0 0 0,6-28 1 0 0,-11 40-77 0 0,0 0 1 0 0,0 0-1 0 0,-1 1 1 0 0,0-1-1 0 0,0 0 1 0 0,0 0-1 0 0,-1 0 1 0 0,0 1-1 0 0,0-1 1 0 0,0 0-1 0 0,0 0 1 0 0,-4-7-1 0 0,3 9-69 0 0,1 1 0 0 0,-1-1-1 0 0,0 0 1 0 0,0 1-1 0 0,0-1 1 0 0,0 1 0 0 0,0-1-1 0 0,-1 1 1 0 0,1 0 0 0 0,-1 0-1 0 0,0 0 1 0 0,1 0 0 0 0,-1 1-1 0 0,0-1 1 0 0,0 1-1 0 0,0 0 1 0 0,0 0 0 0 0,0 0-1 0 0,-6-1 1 0 0,4 0-689 0 0,-15-1 1389 0 0,11 3-2425 0 0,2 3-3869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1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48 7831 0 0,'0'0'603'0'0,"-1"2"-396"0"0,-5 8 465 0 0,0-1-1 0 0,-1 0 1 0 0,0-1 0 0 0,-1 0 0 0 0,0 0 0 0 0,0-1 0 0 0,-10 7-1 0 0,5-2 137 0 0,-25 25-1 0 0,27-23-520 0 0,0 0 1 0 0,2 1-1 0 0,-1 0 0 0 0,2 0 1 0 0,0 1-1 0 0,1 0 0 0 0,-5 18 1 0 0,10-25-154 0 0,-1 1 1 0 0,1 0 0 0 0,1 0-1 0 0,0 0 1 0 0,0-1 0 0 0,2 12-1 0 0,-1-15-61 0 0,1 0 0 0 0,0 0-1 0 0,0 0 1 0 0,1 0 0 0 0,0 0 0 0 0,0 0-1 0 0,0 0 1 0 0,0 0 0 0 0,1-1-1 0 0,5 8 1 0 0,-5-9-14 0 0,0 0 0 0 0,0-1 0 0 0,1 0 0 0 0,-1 1 0 0 0,1-1 0 0 0,-1-1 0 0 0,1 1 0 0 0,0 0 0 0 0,0-1 0 0 0,7 3 0 0 0,3 1 150 0 0,28 7 0 0 0,-38-12-180 0 0,4 0 11 0 0,0 1 0 0 0,0-1 0 0 0,1-1-1 0 0,-1 0 1 0 0,0 0 0 0 0,0 0 0 0 0,0-1 0 0 0,0-1 0 0 0,10-2-1 0 0,-2 0 68 0 0,-1-1-1 0 0,0-1 1 0 0,27-13-1 0 0,-32 13-32 0 0,-1-1 0 0 0,1 0 0 0 0,-1-1 0 0 0,0 0-1 0 0,0 0 1 0 0,-1-1 0 0 0,0 0 0 0 0,-1 0 0 0 0,0-1-1 0 0,-1 0 1 0 0,0 0 0 0 0,0 0 0 0 0,4-14 0 0 0,6-16 248 0 0,-2-1 0 0 0,10-54 0 0 0,-20 79-253 0 0,2-11-28 0 0,-1 4-582 0 0,9-26-1 0 0,-11 40-526 0 0,1 1 0 0 0,0-1 0 0 0,8-10 0 0 0,-6 10-855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10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1 534 11775 0 0,'0'0'1068'0'0,"1"1"-877"0"0,1 3 147 0 0,0 0 0 0 0,0 0 0 0 0,1-1 0 0 0,0 1 0 0 0,-1-1 0 0 0,1 0 0 0 0,0 0 0 0 0,1 0 0 0 0,-1 0 0 0 0,1 0 0 0 0,5 3 0 0 0,-7-5-141 0 0,2-1-97 0 0,-1 0 0 0 0,1-1 0 0 0,-1 1 0 0 0,1-1 0 0 0,-1 0 0 0 0,1 0 0 0 0,-1 0 0 0 0,0-1 0 0 0,1 1 1 0 0,-1-1-1 0 0,0 1 0 0 0,0-1 0 0 0,0 0 0 0 0,0 0 0 0 0,0-1 0 0 0,-1 1 0 0 0,1-1 0 0 0,-1 1 0 0 0,1-1 0 0 0,-1 0 0 0 0,2-3 0 0 0,4-7 239 0 0,-1 0 0 0 0,0 0 0 0 0,8-26 0 0 0,-4 11 48 0 0,16-40-166 0 0,34-72 543 0 0,-52 123-701 0 0,1 0 1 0 0,0 1 0 0 0,2 0 0 0 0,0 1 0 0 0,1 0 0 0 0,14-12 0 0 0,-12 15-211 0 0,0 0 0 0 0,0 2 0 0 0,1 0 1 0 0,1 0-1 0 0,-1 2 0 0 0,1 0 0 0 0,1 1 0 0 0,0 1 0 0 0,0 0 0 0 0,30-5 0 0 0,-41 10-101 0 0,0 0 0 0 0,0 1-1 0 0,-1 0 1 0 0,1 0 0 0 0,0 0 0 0 0,0 1-1 0 0,0 0 1 0 0,0 0 0 0 0,6 3 0 0 0,-7-2-384 0 0,-1 0 0 0 0,1 0 0 0 0,-1 1 0 0 0,0-1 1 0 0,0 2-1 0 0,7 4 0 0 0,-1 1-351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1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27 13447 0 0,'1'0'127'0'0,"-1"-1"-1"0"0,0 1 0 0 0,1 0 0 0 0,-1 0 0 0 0,0 0 1 0 0,1-1-1 0 0,-1 1 0 0 0,0 0 0 0 0,0 0 1 0 0,1-1-1 0 0,-1 1 0 0 0,0 0 0 0 0,0 0 1 0 0,0-1-1 0 0,1 1 0 0 0,-1 0 0 0 0,0-1 1 0 0,0 1-1 0 0,0 0 0 0 0,0-1 0 0 0,0 1 1 0 0,0-1-1 0 0,0 1 0 0 0,1-1 0 0 0,-6-1 77 0 0,1-1-1 0 0,-1 1 0 0 0,0 0 0 0 0,1 0 1 0 0,-1 0-1 0 0,0 1 0 0 0,0 0 1 0 0,0 0-1 0 0,0 0 0 0 0,0 0 1 0 0,-1 1-1 0 0,1 0 0 0 0,0 0 0 0 0,0 0 1 0 0,0 1-1 0 0,0 0 0 0 0,0 0 1 0 0,0 0-1 0 0,-6 2 0 0 0,-7 3-58 0 0,0 1-1 0 0,0 1 1 0 0,-31 18-1 0 0,20-7-78 0 0,-37 32-1 0 0,34-26-79 0 0,17-13-2 0 0,2 0 1 0 0,-1 1 0 0 0,-11 14 0 0 0,21-23-16 0 0,1 1-1 0 0,-1 0 1 0 0,1 0 0 0 0,0 0 0 0 0,0 0-1 0 0,0 0 1 0 0,1 0 0 0 0,0 1 0 0 0,0-1-1 0 0,0 1 1 0 0,1 0 0 0 0,0-1 0 0 0,-1 9 0 0 0,2-12-50 0 0,1-1 1 0 0,-1 1 0 0 0,1 0-1 0 0,0 0 1 0 0,0-1 0 0 0,-1 1 0 0 0,1 0-1 0 0,0-1 1 0 0,0 1 0 0 0,1-1 0 0 0,-1 1-1 0 0,0-1 1 0 0,0 1 0 0 0,1-1 0 0 0,-1 0-1 0 0,1 0 1 0 0,-1 0 0 0 0,3 2 0 0 0,6 2-30 0 0,1 1 1 0 0,0-1 0 0 0,0-1 0 0 0,19 6-1 0 0,-17-7 138 0 0,0 2 0 0 0,0 0 0 0 0,15 8 0 0 0,-19-7 95 0 0,0 0 1 0 0,0 1-1 0 0,-1 0 1 0 0,1 0 0 0 0,-1 1-1 0 0,10 13 1 0 0,0 3 597 0 0,15 29 0 0 0,-20-33-388 0 0,-9-13-120 0 0,1 0-1 0 0,-1 1 1 0 0,-1 0 0 0 0,1-1-1 0 0,2 11 1 0 0,-5-15-156 0 0,-1-1 0 0 0,1 1 0 0 0,-1-1 0 0 0,0 1 0 0 0,0-1 1 0 0,0 1-1 0 0,0-1 0 0 0,0 1 0 0 0,-1-1 0 0 0,1 1 0 0 0,-1-1 0 0 0,0 0 0 0 0,1 1 0 0 0,-1-1 0 0 0,0 0 1 0 0,0 1-1 0 0,-1-1 0 0 0,1 0 0 0 0,0 0 0 0 0,-1 0 0 0 0,1 0 0 0 0,-4 3 0 0 0,1-2-44 0 0,1 0 0 0 0,-1 0 0 0 0,1-1 0 0 0,-1 0 0 0 0,0 0 0 0 0,0 0 0 0 0,0 0 0 0 0,0-1 0 0 0,0 1 0 0 0,-1-1 0 0 0,1 0 0 0 0,0 0 0 0 0,-8 0 0 0 0,-5 0 36 0 0,-1-1 0 0 0,-18-2 0 0 0,19 1-40 0 0,-1 0-12 0 0,-132-12-273 0 0,125 10 205 0 0,0-2 0 0 0,1-1 0 0 0,0-1 0 0 0,-24-10 0 0 0,44 15-82 0 0,-1 1 0 0 0,1-1 0 0 0,0-1 0 0 0,0 1 1 0 0,1-1-1 0 0,-1 1 0 0 0,1-1 0 0 0,-1 0 0 0 0,1 0 0 0 0,0-1 1 0 0,0 1-1 0 0,-5-7 0 0 0,-1-9-1501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1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10591 0 0,'0'0'12440'0'0,"9"11"-12240"0"0,4-7-9480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3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1222 33 5063 0 0,'10'-6'349'0'0,"1"1"-1"0"0,-1 0 0 0 0,14-5 0 0 0,-5 3 11575 0 0,-21 8-11384 0 0,-30 7-112 0 0,0 3 1 0 0,1 0 0 0 0,-36 20-1 0 0,49-23-326 0 0,-182 97 87 0 0,-20 9-100 0 0,125-73-77 0 0,-109 51-12 0 0,130-55-112 0 0,-38 20-374 0 0,90-41 314 0 0,20-15 98 0 0,15 5-490 0 0,-1-2 522 0 0,1-1 0 0 0,0-1 1 0 0,-1 0-1 0 0,1-1 0 0 0,0 0 1 0 0,20-2-1 0 0,9 1 41 0 0,9 3-59 0 0,0 2 0 0 0,-1 3 0 0 0,0 1 0 0 0,63 22 1 0 0,-104-28 114 0 0,0 0 0 0 0,0 1 1 0 0,0 0-1 0 0,-1 0 1 0 0,1 1-1 0 0,-1 1 1 0 0,14 10-1 0 0,-18-11-19 0 0,1-1 0 0 0,-1 1-1 0 0,-1 0 1 0 0,1 0 0 0 0,-1 0 0 0 0,1 1 0 0 0,-1-1-1 0 0,-1 1 1 0 0,1-1 0 0 0,-1 1 0 0 0,0 0 0 0 0,0 0-1 0 0,1 9 1 0 0,-2-7 12 0 0,0 1-1 0 0,-1-1 1 0 0,1 1-1 0 0,-2-1 1 0 0,1 1-1 0 0,-1-1 1 0 0,0 0-1 0 0,-1 1 1 0 0,0-1-1 0 0,0 0 1 0 0,-1 0-1 0 0,0 0 1 0 0,0 0-1 0 0,-1 0 1 0 0,0-1-1 0 0,-10 14 1 0 0,7-12 31 0 0,-1-1 1 0 0,0 0 0 0 0,0 0 0 0 0,-1 0-1 0 0,0-1 1 0 0,0-1 0 0 0,0 0 0 0 0,-1 0 0 0 0,0 0-1 0 0,0-1 1 0 0,-1-1 0 0 0,-13 4 0 0 0,-39 8 76 0 0,-1-3-1 0 0,-87 7 1 0 0,37-6-78 0 0,89-10-74 0 0,-1-2-1 0 0,0 0 0 0 0,0-1 1 0 0,-45-6-1 0 0,66 4-19 0 0,0 0 0 0 0,0-1 0 0 0,0 1 1 0 0,0-1-1 0 0,0 0 0 0 0,0-1 0 0 0,1 1 0 0 0,-8-6 0 0 0,11 6-1 0 0,1 1 0 0 0,-1 0 0 0 0,0-1 0 0 0,1 1 0 0 0,0-1 0 0 0,-1 0 0 0 0,1 1 0 0 0,0-1 0 0 0,0 1 0 0 0,0-1 0 0 0,0 1 0 0 0,0-1 0 0 0,0 0 0 0 0,0 1 0 0 0,1-3 0 0 0,0 1-39 0 0,0 1 0 0 0,0-1 0 0 0,0 0 0 0 0,0 0 0 0 0,0 1 0 0 0,0-1 0 0 0,1 1 0 0 0,0-1 0 0 0,-1 1 0 0 0,1 0 0 0 0,0 0 0 0 0,0 0 0 0 0,0 0 0 0 0,0 0 0 0 0,1 0 0 0 0,-1 0 0 0 0,0 0 0 0 0,1 1 0 0 0,-1 0 0 0 0,1-1 0 0 0,0 1 0 0 0,-1 0 0 0 0,1 0 0 0 0,0 0 1 0 0,4 0-1 0 0,2-1-299 0 0,0 1 0 0 0,0 0 1 0 0,1 0-1 0 0,-1 1 1 0 0,0 0-1 0 0,16 2 1 0 0,-3 2-603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38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76 8751 0 0,'0'0'8383'0'0,"0"2"-8014"0"0,1 11-142 0 0,-1-1 0 0 0,0 1 0 0 0,-1-1 0 0 0,0 1 0 0 0,-1-1 0 0 0,-6 21 1 0 0,4-16 106 0 0,0 0 0 0 0,-1 35 0 0 0,5-45-185 0 0,0 0 0 0 0,1 0 0 0 0,0 0 0 0 0,0 0 0 0 0,1 0 0 0 0,-1 0 0 0 0,2 0 0 0 0,-1-1 0 0 0,1 1 0 0 0,6 10 0 0 0,-8-15-96 0 0,1 1-1 0 0,0-1 0 0 0,0 0 0 0 0,0 1 0 0 0,0-1 0 0 0,0 0 0 0 0,0 0 0 0 0,0-1 1 0 0,1 1-1 0 0,-1 0 0 0 0,1-1 0 0 0,-1 1 0 0 0,1-1 0 0 0,0 0 0 0 0,-1 0 0 0 0,1 0 0 0 0,0 0 1 0 0,0-1-1 0 0,0 1 0 0 0,0-1 0 0 0,0 1 0 0 0,0-1 0 0 0,0 0 0 0 0,0 0 0 0 0,0 0 0 0 0,-1-1 1 0 0,1 1-1 0 0,3-2 0 0 0,2 0 15 0 0,0 0 0 0 0,-1-1 0 0 0,0-1 0 0 0,0 1 0 0 0,0-1 0 0 0,0 0 0 0 0,9-7 0 0 0,2-4-5 0 0,20-21 0 0 0,-24 22-41 0 0,-2-1-1 0 0,0 0 1 0 0,18-31 0 0 0,23-57-934 0 0,-32 59-641 0 0,5-9-2166 0 0,-17 39 1981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 5527 0 0,'0'0'13036'0'0,"-2"0"-12148"0"0,-29 7-550 0 0,1 2 1 0 0,1 1-1 0 0,-1 2 0 0 0,2 1 0 0 0,0 0 1 0 0,0 3-1 0 0,1 0 0 0 0,-42 34 0 0 0,55-38-338 0 0,1 1 0 0 0,0 0 0 0 0,1 1 0 0 0,0 0 0 0 0,-16 27 0 0 0,21-30 0 0 0,1 1 0 0 0,1-1 0 0 0,0 1 0 0 0,0 0 0 0 0,1 0 0 0 0,0 1 0 0 0,1-1 0 0 0,-2 25 0 0 0,5-32 0 0 0,0-1 0 0 0,0 0 0 0 0,0 0 0 0 0,0 0 0 0 0,1 0 0 0 0,0 0 0 0 0,-1 0 0 0 0,2 0 0 0 0,0 5 0 0 0,-1-8 0 0 0,-1 1 1 0 0,1-1-1 0 0,-1 0 0 0 0,1 1 1 0 0,-1-1-1 0 0,1 0 0 0 0,0 1 0 0 0,0-1 1 0 0,-1 0-1 0 0,1 0 0 0 0,0 0 0 0 0,0 1 1 0 0,2 0-1 0 0,1 1 8 0 0,-2 0 6 0 0,1-1 0 0 0,0 1 0 0 0,0-1-1 0 0,0 0 1 0 0,0 0 0 0 0,0 0 0 0 0,0-1 0 0 0,0 1-1 0 0,1-1 1 0 0,-1 1 0 0 0,1-1 0 0 0,-1 0 0 0 0,1 0 0 0 0,0-1-1 0 0,-1 1 1 0 0,1-1 0 0 0,0 0 0 0 0,5 0 0 0 0,8-1 44 0 0,1-1 1 0 0,27-6 0 0 0,-33 6-51 0 0,45-11-241 0 0,61-20 1 0 0,-80 19-1421 0 0,37-20 0 0 0,-38 15 45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39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0 9671 0 0,'0'0'1183'0'0,"-2"0"-232"0"0,-1 1-695 0 0,0 0 0 0 0,0 1 0 0 0,1-1 0 0 0,-1 0 0 0 0,0 1 0 0 0,1 0 0 0 0,0-1 0 0 0,-1 1 0 0 0,1 0 0 0 0,0 0 0 0 0,0 0 1 0 0,0 1-1 0 0,0-1 0 0 0,0 0 0 0 0,0 1 0 0 0,-1 3 0 0 0,-5 7 44 0 0,-11 29 0 0 0,15-32-83 0 0,-151 372 1933 0 0,-88 147 940 0 0,234-511-3022 0 0,-11 23 120 0 0,2 1 0 0 0,-20 64 0 0 0,38-105 297 0 0,1-3-353 0 0,22-26 159 0 0,4-7-247 0 0,1 2 0 0 0,44-41 0 0 0,-21 32-343 0 0,2 3-1 0 0,71-40 0 0 0,-123 79 299 0 0,46-25-106 0 0,-43 23 101 0 0,0 1 0 0 0,0-1 0 0 0,0 1 0 0 0,0 0 0 0 0,0 0 0 0 0,0 1 1 0 0,1-1-1 0 0,-1 1 0 0 0,0 0 0 0 0,7 0 0 0 0,0 5 6 0 0,-8-3 20 0 0,0 1-1 0 0,0 0 1 0 0,0 0-1 0 0,0 0 1 0 0,-1 0 0 0 0,1 1-1 0 0,-1-1 1 0 0,0 1-1 0 0,0-1 1 0 0,0 1 0 0 0,-1 0-1 0 0,1 0 1 0 0,-1 0-1 0 0,0 0 1 0 0,0 0 0 0 0,0 0-1 0 0,0 0 1 0 0,-1 5-1 0 0,1 9 124 0 0,-1 1 0 0 0,-4 33 0 0 0,1-26-72 0 0,2-11 4 0 0,0 1 1 0 0,1 0-1 0 0,1-1 0 0 0,3 25 1 0 0,-1-30-33 0 0,-1-1 1 0 0,1 1 0 0 0,1-1-1 0 0,-1 0 1 0 0,2 0-1 0 0,-1 0 1 0 0,1 0 0 0 0,9 11-1 0 0,-7-11 12 0 0,2 1 0 0 0,-1-1-1 0 0,1 0 1 0 0,1-1-1 0 0,-1 0 1 0 0,1 0 0 0 0,1-1-1 0 0,21 11 1 0 0,-9-8 13 0 0,1-1 0 0 0,0-1 0 0 0,37 8 0 0 0,-54-14-309 0 0,76 15-180 0 0,-27-10-7067 0 0,-30-5 129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5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474 251 1375 0 0,'1'1'372'0'0,"2"1"248"0"0,-1 0 0 0 0,0 1 0 0 0,1-1 0 0 0,-1 0 0 0 0,0 1 0 0 0,-1-1 0 0 0,1 1 0 0 0,0 0 0 0 0,-1-1 0 0 0,0 1 0 0 0,1 0 0 0 0,0 3 0 0 0,1 5 71 0 0,-1 0 0 0 0,2 12 0 0 0,2 8 1279 0 0,-6-30-1797 0 0,0 1 1 0 0,0-1-1 0 0,0 0 1 0 0,0 0-1 0 0,0 1 1 0 0,0-1-1 0 0,0 0 1 0 0,0 1-1 0 0,-1-1 1 0 0,1 0-1 0 0,0 0 1 0 0,-1 1-1 0 0,1-1 1 0 0,-1 0-1 0 0,1 0 1 0 0,-2 2-1 0 0,1-1 1338 0 0,1-4-1446 0 0,8-16-16 0 0,0 0 0 0 0,19-30 0 0 0,3-4 4 0 0,-29 50-53 0 0,45-98-33 0 0,-40 85 23 0 0,-1-1-1 0 0,-1 0 1 0 0,0 0-1 0 0,3-29 1 0 0,-7 44 0 0 0,0 0 0 0 0,0-1 1 0 0,0 1-1 0 0,0-1 0 0 0,0 1 1 0 0,0-1-1 0 0,0 1 0 0 0,0 0 0 0 0,-1-1 1 0 0,1 1-1 0 0,-1 0 0 0 0,1-1 1 0 0,-1 1-1 0 0,1 0 0 0 0,-1-1 0 0 0,0 1 1 0 0,0 0-1 0 0,0 0 0 0 0,1 0 1 0 0,-1 0-1 0 0,0 0 0 0 0,-2-2 1 0 0,0 2-17 0 0,1-1 1 0 0,0 1 0 0 0,-1 0 0 0 0,1 0 0 0 0,-1 0 0 0 0,1 1 0 0 0,-1-1 0 0 0,1 1-1 0 0,-1-1 1 0 0,0 1 0 0 0,-4 0 0 0 0,-4 1-75 0 0,-1 0-1 0 0,0 0 1 0 0,0 2 0 0 0,-17 5-1 0 0,4 0 50 0 0,1 2-1 0 0,0 1 1 0 0,0 1 0 0 0,2 1-1 0 0,-28 20 1 0 0,6 0 14 0 0,-57 57 1 0 0,69-58 31 0 0,2 1 1 0 0,-30 42-1 0 0,45-53 82 0 0,0 1-1 0 0,2 0 0 0 0,1 0 1 0 0,-18 50-1 0 0,27-65-9 0 0,1 0 0 0 0,0 0 0 0 0,1 1 0 0 0,-1-1 0 0 0,2 1 0 0 0,-1-1 0 0 0,1 1 0 0 0,0-1 0 0 0,3 16 0 0 0,-2-21-31 0 0,0 1 0 0 0,0-1 0 0 0,0 0 0 0 0,0 0 0 0 0,1 1 0 0 0,-1-1 0 0 0,1 0 0 0 0,0 0 0 0 0,0 0 0 0 0,0 0 0 0 0,0-1 0 0 0,0 1 0 0 0,1 0 0 0 0,-1-1 0 0 0,1 0 0 0 0,0 0 0 0 0,0 0 0 0 0,0 0 0 0 0,0 0 0 0 0,0 0 0 0 0,0-1 0 0 0,0 1 0 0 0,0-1 0 0 0,1 0 0 0 0,6 2 1 0 0,-4-2 22 0 0,0-1 1 0 0,1 1 0 0 0,-1-1 0 0 0,0 0 0 0 0,1-1-1 0 0,-1 0 1 0 0,0 1 0 0 0,0-2 0 0 0,11-2 0 0 0,4-4 123 0 0,28-14 0 0 0,-31 13-101 0 0,23-10 51 0 0,37-25-1 0 0,-63 34-130 0 0,-1 0 1 0 0,0 0 0 0 0,-1-2-1 0 0,0 0 1 0 0,19-22-1 0 0,-17 12-2 0 0,-7 8 5 0 0,16-20 1 0 0,-23 33 50 0 0,-7 19 99 0 0,3-10-142 0 0,2-6-111 0 0,-6 22 312 0 0,1 1 1 0 0,-3 30-1 0 0,8-46-502 0 0,1-1 0 0 0,0 1 0 0 0,0-1 0 0 0,2 11 0 0 0,-1-14-564 0 0,1 0 0 0 0,-1 0 0 0 0,1 0 0 0 0,0 0 0 0 0,0 0 0 0 0,0-1 0 0 0,6 9 0 0 0,-2-4-4720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3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 11519 0 0,'-9'-2'1191'0'0,"-4"1"8560"0"0,18 4-10449 0 0,1 1 967 0 0,0 0 1 0 0,0 0-1 0 0,1-1 0 0 0,-1 0 0 0 0,1 0 1 0 0,0-1-1 0 0,10 3 0 0 0,53 7 793 0 0,-64-11-961 0 0,55 7 339 0 0,0-2 0 0 0,120-5-1 0 0,-49-16-415 0 0,-112 11-390 0 0,0-1-1 0 0,0 0 0 0 0,-1-2 0 0 0,28-13 1 0 0,-25 10-1976 0 0</inkml:trace>
  <inkml:trace contextRef="#ctx0" brushRef="#br0" timeOffset="1">801 133 1375 0 0,'0'2'7526'0'0,"5"12"-2336"0"0,3 23 0 0 0,-6-23-4894 0 0,0 0-1 0 0,-2 1 1 0 0,1-1-1 0 0,-2 0 1 0 0,0 1-1 0 0,-4 22 1 0 0,-2-3-65 0 0,3 0 0 0 0,0 0 1 0 0,2 44-1 0 0,2-77-1441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5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89 342 6447 0 0,'0'0'499'0'0,"-1"1"-328"0"0,-30 27 3377 0 0,26-22-2866 0 0,0-1-1 0 0,0 0 1 0 0,-1 0-1 0 0,0 0 0 0 0,0-1 1 0 0,0 0-1 0 0,-10 5 1 0 0,15-8 656 0 0,1-3-1251 0 0,1 0-1 0 0,-1 1 0 0 0,1-1 1 0 0,0 0-1 0 0,0 1 0 0 0,0-1 1 0 0,0 1-1 0 0,0-1 0 0 0,0 1 1 0 0,0 0-1 0 0,2-2 0 0 0,0-1 42 0 0,51-65 632 0 0,-17 19-663 0 0,3 2-1 0 0,55-52 1 0 0,-67 74-88 0 0,34-28-8 0 0,-53 47 0 0 0,0 0 1 0 0,0 1 0 0 0,0 1 0 0 0,1 0 0 0 0,13-5 0 0 0,-21 9 7 0 0,-1 0 1 0 0,1 1-1 0 0,-1 0 1 0 0,0-1-1 0 0,1 1 1 0 0,-1 0-1 0 0,1 0 1 0 0,-1-1-1 0 0,1 1 1 0 0,-1 0-1 0 0,0 1 1 0 0,1-1-1 0 0,-1 0 1 0 0,1 0-1 0 0,-1 1 1 0 0,1-1-1 0 0,-1 0 1 0 0,0 1-1 0 0,1 0 1 0 0,-1-1-1 0 0,0 1 1 0 0,1 0-1 0 0,-1-1 0 0 0,0 1 1 0 0,2 2-1 0 0,-1-1 26 0 0,0 1 0 0 0,-1-1 0 0 0,1 1 0 0 0,0 0-1 0 0,-1-1 1 0 0,0 1 0 0 0,1 0 0 0 0,-1 0 0 0 0,0 0-1 0 0,1 6 1 0 0,0 4 58 0 0,-1-1-1 0 0,0 0 1 0 0,-1 1-1 0 0,0-1 1 0 0,0 1-1 0 0,-4 17 1 0 0,-22 75 158 0 0,13-57-163 0 0,11-38-190 0 0,-1 1 152 0 0,0 0 0 0 0,-1 19-1 0 0,4-28-219 0 0,-1 0 1 0 0,1 0-1 0 0,0 1 0 0 0,1-1 0 0 0,-1 0 0 0 0,0 1 1 0 0,1-1-1 0 0,-1 0 0 0 0,1 0 0 0 0,-1 1 1 0 0,1-1-1 0 0,0 0 0 0 0,0 0 0 0 0,0 0 0 0 0,1 0 1 0 0,-1 0-1 0 0,0 0 0 0 0,3 3 0 0 0,7 2-6454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5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244 543 7831 0 0,'0'0'706'0'0,"-2"1"-578"0"0,-2 3 441 0 0,-1 0 1 0 0,0-1 0 0 0,0 0-1 0 0,0 0 1 0 0,-10 5 0 0 0,12-8-299 0 0,1 1 0 0 0,-1 0 1 0 0,1-1-1 0 0,0 0 1 0 0,-1 1-1 0 0,1-1 0 0 0,-1 0 1 0 0,1 0-1 0 0,-1-1 0 0 0,1 1 1 0 0,-1 0-1 0 0,1-1 0 0 0,-1 1 1 0 0,1-1-1 0 0,0 0 1 0 0,-1 0-1 0 0,-3-2 0 0 0,-9-5 164 0 0,0-1-1 0 0,0-1 1 0 0,-17-14-1 0 0,25 18-312 0 0,1 0 0 0 0,0 0-1 0 0,1-1 1 0 0,0 1-1 0 0,0-1 1 0 0,0-1-1 0 0,1 1 1 0 0,-7-16-1 0 0,6 10 25 0 0,0 0 0 0 0,1-1-1 0 0,-4-24 1 0 0,7 30-133 0 0,0 0-1 0 0,1 0 1 0 0,0 1-1 0 0,1-1 1 0 0,0 0-1 0 0,0 0 1 0 0,0 1 0 0 0,5-12-1 0 0,-2 7-17 0 0,1 1 1 0 0,1 0-1 0 0,0 0 0 0 0,0 1 0 0 0,1 0 1 0 0,0 0-1 0 0,1 0 0 0 0,0 1 0 0 0,14-13 0 0 0,6-1 53 0 0,59-38 0 0 0,-73 52-10 0 0,1 1 0 0 0,1 1 0 0 0,27-9 0 0 0,52-9 246 0 0,-74 21-121 0 0,0 0 1 0 0,0 2-1 0 0,1 0 0 0 0,28 2 0 0 0,-41 0-70 0 0,0 1 0 0 0,0 0 0 0 0,0 1 0 0 0,0 0 0 0 0,-1 0 0 0 0,1 1 0 0 0,-1 0 0 0 0,1 1 0 0 0,-1 0 0 0 0,0 0 0 0 0,0 0 0 0 0,13 12 0 0 0,-17-13-71 0 0,-1 0 0 0 0,0 0 0 0 0,0 0 0 0 0,-1 0 0 0 0,1 0 0 0 0,-1 1 0 0 0,0-1 0 0 0,0 1 0 0 0,0 0 0 0 0,0-1 0 0 0,0 1 0 0 0,-1 0 0 0 0,0 0-1 0 0,0 0 1 0 0,1 7 0 0 0,-1-5 1 0 0,-1-1-1 0 0,-1 1 0 0 0,1-1 0 0 0,-1 1 0 0 0,0-1 0 0 0,0 1 1 0 0,-1-1-1 0 0,1 1 0 0 0,-1-1 0 0 0,-4 7 0 0 0,-3 5 0 0 0,-2 0 0 0 0,0-1 0 0 0,-1 0-1 0 0,-1-1 1 0 0,-20 20 0 0 0,3-9-164 0 0,-2-1 0 0 0,0-1 1 0 0,-52 28-1 0 0,45-29-249 0 0,30-17 225 0 0,-10 6-478 0 0,1 0-1 0 0,-2-2 0 0 0,1 0 0 0 0,-2-1 1 0 0,-24 7-1 0 0,24-13-1257 0 0,7-6-2420 0 0,1-2-1097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5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18 10591 0 0,'3'-9'1104'0'0,"-1"1"4772"0"0,-3 11-5449 0 0,-17 54 335 0 0,-3-2 1 0 0,-2-1-1 0 0,-50 88 0 0 0,-175 301-244 0 0,213-370-729 0 0,-29 85 0 0 0,62-153 57 0 0,0 1-1 0 0,1-1 1 0 0,0 1 0 0 0,0 0-1 0 0,0-1 1 0 0,1 1-1 0 0,0 8 1 0 0,5 7-5696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5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614 330 6911 0 0,'0'0'528'0'0,"0"2"-341"0"0,-1 1-7 0 0,0 0 0 0 0,1 0 1 0 0,0-1-1 0 0,-1 1 0 0 0,1 0 0 0 0,0 0 0 0 0,1 0 0 0 0,-1-1 0 0 0,0 1 1 0 0,1 0-1 0 0,0 0 0 0 0,-1-1 0 0 0,1 1 0 0 0,0 0 0 0 0,0-1 1 0 0,2 4-1 0 0,-2-5 5 0 0,0 0 0 0 0,-1 0-1 0 0,1 0 1 0 0,-1 1 0 0 0,1-1 0 0 0,-1 0 0 0 0,1 1 0 0 0,-1-1 0 0 0,0 0 0 0 0,0 1 0 0 0,0-1 0 0 0,0 0 0 0 0,0 1 0 0 0,0-1 0 0 0,0 0 0 0 0,0 1-1 0 0,0-1 1 0 0,0 1 0 0 0,-1-1 0 0 0,1 0 0 0 0,-1 0 0 0 0,1 1 0 0 0,-1-1 0 0 0,1 0 0 0 0,-1 0 0 0 0,0 1 0 0 0,0-1 0 0 0,1 0 0 0 0,-1 0-1 0 0,0 0 1 0 0,0 0 0 0 0,-2 1 0 0 0,-2 3 342 0 0,1-3 1245 0 0,0-8-801 0 0,3 4-927 0 0,0-1 0 0 0,0 0 1 0 0,1 1-1 0 0,-1-1 0 0 0,1 1 1 0 0,0-1-1 0 0,0 0 1 0 0,0 1-1 0 0,0-1 0 0 0,1-5 1 0 0,7-27 135 0 0,-7 30-166 0 0,5-18 35 0 0,7-25-1 0 0,-1 0-1 0 0,8-89 1 0 0,-20 133-62 0 0,0 0 0 0 0,0 0 1 0 0,-1 0-1 0 0,1 0 0 0 0,-1 0 0 0 0,0-1 0 0 0,0 1 0 0 0,0 0 0 0 0,-1 1 1 0 0,1-1-1 0 0,-1 0 0 0 0,0 0 0 0 0,0 1 0 0 0,0-1 0 0 0,0 1 0 0 0,-5-5 1 0 0,4 5-3 0 0,1 1 0 0 0,-1 0 0 0 0,0-1 0 0 0,0 1 0 0 0,0 1 0 0 0,0-1 0 0 0,0 0 0 0 0,0 1 1 0 0,0-1-1 0 0,0 1 0 0 0,-1 0 0 0 0,1 0 0 0 0,0 1 0 0 0,-1-1 0 0 0,1 1 0 0 0,-1-1 0 0 0,1 1 1 0 0,-1 0-1 0 0,1 0 0 0 0,-4 1 0 0 0,-7 2-5 0 0,0 0 0 0 0,1 1 1 0 0,0 0-1 0 0,0 1 0 0 0,0 1 1 0 0,1 0-1 0 0,0 0 0 0 0,0 2 0 0 0,-20 14 1 0 0,-5 9-71 0 0,-47 51 0 0 0,73-71 89 0 0,-125 143 0 0 0,107-116 6 0 0,2 1 0 0 0,-28 55 1 0 0,48-79 22 0 0,0 0 1 0 0,-7 26-1 0 0,12-36-17 0 0,1-1 0 0 0,0 1 0 0 0,0 0 0 0 0,0 0 1 0 0,1 0-1 0 0,-1-1 0 0 0,1 1 0 0 0,0 0 0 0 0,1 0 0 0 0,-1 0 0 0 0,1 0 1 0 0,0 0-1 0 0,2 5 0 0 0,-2-8-5 0 0,1 0 1 0 0,-1-1 0 0 0,0 1-1 0 0,0-1 1 0 0,1 0-1 0 0,-1 1 1 0 0,1-1-1 0 0,-1 0 1 0 0,1 0-1 0 0,-1 0 1 0 0,1 0-1 0 0,0 0 1 0 0,0 0 0 0 0,-1 0-1 0 0,1 0 1 0 0,0-1-1 0 0,0 1 1 0 0,0-1-1 0 0,0 1 1 0 0,0-1-1 0 0,0 0 1 0 0,0 0 0 0 0,0 0-1 0 0,3 0 1 0 0,4-1 38 0 0,0 0 1 0 0,0 0 0 0 0,16-4-1 0 0,9-6 52 0 0,0-1 0 0 0,-2-1-1 0 0,49-28 1 0 0,88-63-4 0 0,-157 96-95 0 0,3-2-10 0 0,0-1 0 0 0,-1 0 0 0 0,0-1 0 0 0,-1-1 0 0 0,19-22 0 0 0,-31 34-57 0 0,-12-3 2 0 0,8 3 68 0 0,0 1 1 0 0,0 0-1 0 0,1 0 0 0 0,-1 0 0 0 0,0 1 1 0 0,0-1-1 0 0,1 1 0 0 0,-1-1 0 0 0,0 1 0 0 0,1 0 1 0 0,-1 0-1 0 0,1 0 0 0 0,-1 0 0 0 0,1 0 1 0 0,-1 1-1 0 0,1-1 0 0 0,0 1 0 0 0,0 0 0 0 0,0-1 1 0 0,-3 4-1 0 0,-3 2 18 0 0,1 1 0 0 0,0 0-1 0 0,-12 18 1 0 0,14-17 19 0 0,0 0-1 0 0,0 1 1 0 0,0-1 0 0 0,2 1-1 0 0,-1 1 1 0 0,1-1-1 0 0,-2 14 1 0 0,4-18-156 0 0,0 0-1 0 0,1 0 1 0 0,-1 0 0 0 0,1 1-1 0 0,1-1 1 0 0,-1 0 0 0 0,1 0-1 0 0,0 0 1 0 0,0 0 0 0 0,1 0-1 0 0,0-1 1 0 0,0 1 0 0 0,0 0-1 0 0,5 7 1 0 0,2-2-4637 0 0,3-2-1531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5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1 304 8751 0 0,'5'-18'770'0'0,"1"2"0"0"0,0-1 0 0 0,2 0-1 0 0,0 1 1 0 0,0 1 0 0 0,2-1 0 0 0,0 2-1 0 0,15-18 1 0 0,-25 31-701 0 0,1 1-1 0 0,-1-1 0 0 0,1 1 0 0 0,0-1 1 0 0,-1 1-1 0 0,1-1 0 0 0,-1 1 1 0 0,1-1-1 0 0,0 1 0 0 0,-1 0 0 0 0,1-1 1 0 0,0 1-1 0 0,0 0 0 0 0,-1-1 1 0 0,1 1-1 0 0,0 0 0 0 0,0 0 0 0 0,-1 0 1 0 0,1 0-1 0 0,0 0 0 0 0,0 0 1 0 0,1 0-1 0 0,0 0 10 0 0,-1 1 1 0 0,0-1-1 0 0,1 1 0 0 0,-1 0 1 0 0,1 0-1 0 0,-1-1 0 0 0,0 1 1 0 0,0 0-1 0 0,1 0 0 0 0,-1 0 1 0 0,1 2-1 0 0,1 0 34 0 0,0 0 0 0 0,-1 1-1 0 0,0-1 1 0 0,1 1 0 0 0,-1-1 0 0 0,0 1 0 0 0,-1 0-1 0 0,3 7 1 0 0,7 36 271 0 0,-7-28-204 0 0,18 113 473 0 0,-5-28-468 0 0,0 3-47 0 0,-17-105 211 0 0,2-3-249 0 0,2-5-5 0 0,0-1 0 0 0,0 1 0 0 0,-1-1 0 0 0,0 1-1 0 0,0-1 1 0 0,0 0 0 0 0,-1 0 0 0 0,2-9 0 0 0,3-7 48 0 0,67-169 165 0 0,-53 147-227 0 0,1 2-1 0 0,34-49 1 0 0,-47 80-326 0 0,-1 1 0 0 0,2 0-1 0 0,-1 0 1 0 0,2 1 0 0 0,-1 0 0 0 0,1 1-1 0 0,1 0 1 0 0,23-13 0 0 0,-27 18 53 0 0,0 0 0 0 0,0 1 0 0 0,1-1 0 0 0,0 2 0 0 0,-1-1 0 0 0,1 1 1 0 0,0 0-1 0 0,0 1 0 0 0,0 0 0 0 0,0 1 0 0 0,0 0 0 0 0,1 0 0 0 0,-1 1 0 0 0,0 0 0 0 0,9 2 1 0 0,3 3-1562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5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183 248 7367 0 0,'2'1'7274'0'0,"4"-1"-6754"0"0,0 0 0 0 0,0 0 0 0 0,0 0 0 0 0,0-1 1 0 0,0 0-1 0 0,-1 0 0 0 0,1-1 0 0 0,0 1 0 0 0,-1-1 0 0 0,1 0 1 0 0,-1-1-1 0 0,7-3 0 0 0,11-7 182 0 0,29-23 0 0 0,-42 27-668 0 0,-1 0 1 0 0,0-1-1 0 0,0 0 0 0 0,-1 0 1 0 0,-1-1-1 0 0,12-20 0 0 0,-16 25-90 0 0,-1 0 1 0 0,1 0-1 0 0,-1 0 0 0 0,0 0 1 0 0,-1 0-1 0 0,1 0 0 0 0,-1-1 1 0 0,0-11-1 0 0,-1 17 38 0 0,0 0 0 0 0,0 0 0 0 0,0 0-1 0 0,0 0 1 0 0,0 0 0 0 0,0 0 0 0 0,-1 0 0 0 0,1 0 0 0 0,0 0 0 0 0,0 0 0 0 0,-1 1 0 0 0,1-1 0 0 0,-1 0 0 0 0,1 0 0 0 0,-1 0-1 0 0,1 0 1 0 0,-1 1 0 0 0,0-1 0 0 0,1 0 0 0 0,-1 1 0 0 0,0-1 0 0 0,1 0 0 0 0,-1 1 0 0 0,0-1 0 0 0,0 1 0 0 0,0-1 0 0 0,0 1-1 0 0,1 0 1 0 0,-1-1 0 0 0,0 1 0 0 0,0 0 0 0 0,0 0 0 0 0,0-1 0 0 0,0 1 0 0 0,0 0 0 0 0,0 0 0 0 0,0 0 0 0 0,0 0 0 0 0,0 0-1 0 0,0 0 1 0 0,0 0 0 0 0,0 1 0 0 0,-1-1 0 0 0,-4 1-38 0 0,0 1 1 0 0,0-1-1 0 0,1 1 0 0 0,-12 5 0 0 0,-1 2 12 0 0,1 1-1 0 0,1 1 1 0 0,-1 1-1 0 0,2 0 0 0 0,-19 18 1 0 0,-65 79-16 0 0,72-78 35 0 0,7-8 25 0 0,1 1 0 0 0,-24 39 0 0 0,38-55 0 0 0,0 0 0 0 0,1 1 0 0 0,0-1 0 0 0,1 1 0 0 0,0 0 0 0 0,0 0 0 0 0,1 1 0 0 0,0-1 0 0 0,0 0 0 0 0,1 1 0 0 0,1-1 0 0 0,0 13 0 0 0,0-19-4 0 0,0-1 0 0 0,1 1 0 0 0,-1 0 0 0 0,1 0 0 0 0,0 0 0 0 0,0-1 0 0 0,0 1 0 0 0,0 0 0 0 0,0-1 0 0 0,1 1 0 0 0,-1-1 0 0 0,1 0 0 0 0,-1 1 0 0 0,1-1 0 0 0,0 0 0 0 0,0 0 0 0 0,0 0 0 0 0,0 0 0 0 0,1 0 0 0 0,2 1 0 0 0,-2-1-121 0 0,1 0-1 0 0,0-1 1 0 0,0 1 0 0 0,0-1-1 0 0,0 0 1 0 0,0 0 0 0 0,1 0-1 0 0,-1-1 1 0 0,0 0 0 0 0,0 1 0 0 0,0-2-1 0 0,9 0 1 0 0,15-3-1426 0 0,2-2-73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5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1 622 12207 0 0,'0'0'1106'0'0,"0"2"-913"0"0,0 7 4738 0 0,11-18-3009 0 0,-5 2-1536 0 0,0 0-1 0 0,0 1 1 0 0,-1-2-1 0 0,0 1 1 0 0,6-12-1 0 0,19-43 863 0 0,-24 48-1025 0 0,16-33 493 0 0,57-89 0 0 0,-70 123-679 0 0,10-16-55 0 0,1 0 1 0 0,1 0-1 0 0,2 2 0 0 0,30-28 0 0 0,-32 37-333 0 0,1 1-1 0 0,1 1 1 0 0,30-16-1 0 0,-35 23-2560 0 0,1 0 0 0 0,32-10 0 0 0,-23 11-3742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5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526 225 7831 0 0,'1'-1'603'0'0,"22"-20"898"0"0,29-20 0 0 0,-10 9 753 0 0,-36 26-1766 0 0,1 0-1 0 0,-1 0 1 0 0,0 0-1 0 0,-1-1 1 0 0,9-13-1 0 0,-12 18-400 0 0,-1 0-1 0 0,1 0 1 0 0,-1-1-1 0 0,0 1 1 0 0,0 0 0 0 0,0-1-1 0 0,0 1 1 0 0,-1-1-1 0 0,1 1 1 0 0,-1-1-1 0 0,1 1 1 0 0,-1-1-1 0 0,0 0 1 0 0,0 1 0 0 0,0-1-1 0 0,0 1 1 0 0,0-1-1 0 0,-1 1 1 0 0,1-1-1 0 0,-1 1 1 0 0,0-1-1 0 0,0 1 1 0 0,-1-4 0 0 0,1 4-68 0 0,-1 1 0 0 0,1 0 0 0 0,0 0 0 0 0,-1-1 0 0 0,1 1 0 0 0,0 0 0 0 0,-1 0 0 0 0,1 0 0 0 0,-1 1 0 0 0,1-1 0 0 0,-1 0 0 0 0,0 0 0 0 0,1 1 1 0 0,-1-1-1 0 0,0 1 0 0 0,0 0 0 0 0,1-1 0 0 0,-1 1 0 0 0,-2 0 0 0 0,-4 0 28 0 0,0 0 1 0 0,1 0-1 0 0,-9 2 0 0 0,4 1-29 0 0,0 0-1 0 0,1 0 1 0 0,-1 1-1 0 0,1 0 1 0 0,-21 12 0 0 0,-52 37-36 0 0,64-39 26 0 0,-302 218-8 0 0,265-182 61 0 0,49-42-23 0 0,1-1 0 0 0,0 1-1 0 0,1 0 1 0 0,0 1 0 0 0,-6 11 0 0 0,12-20-32 0 0,-1 0 0 0 0,1 0 0 0 0,0 1 0 0 0,0-1 0 0 0,0 0 0 0 0,-1 1 0 0 0,1-1 0 0 0,0 1 0 0 0,0-1 0 0 0,0 0 0 0 0,0 1 0 0 0,0-1 0 0 0,0 0 0 0 0,0 1 0 0 0,0-1 0 0 0,0 1 0 0 0,0-1 0 0 0,0 0 0 0 0,0 1 0 0 0,0-1 0 0 0,0 1 0 0 0,0-1 0 0 0,0 0 0 0 0,0 1 0 0 0,0-1 0 0 0,1 0 0 0 0,-1 1 0 0 0,0-1 0 0 0,0 0 0 0 0,0 1 0 0 0,1-1 0 0 0,-1 0 0 0 0,1 1 0 0 0,-1-1 2 0 0,1 1 1 0 0,0-1-1 0 0,0 1 1 0 0,0-1 0 0 0,1 0-1 0 0,-1 0 1 0 0,0 0-1 0 0,0 0 1 0 0,0 0-1 0 0,0 0 1 0 0,0 0-1 0 0,1 0 1 0 0,32-8 140 0 0,2-8-43 0 0,-1-1 1 0 0,58-38-1 0 0,-34 19-49 0 0,-3 0 25 0 0,15-7 76 0 0,-70 42-142 0 0,-1 1-1 0 0,0 0 1 0 0,1 0-1 0 0,-1-1 1 0 0,0 1-1 0 0,1 0 1 0 0,-1 0-1 0 0,0 0 1 0 0,1 0 0 0 0,-1 0-1 0 0,1-1 1 0 0,-1 1-1 0 0,0 0 1 0 0,1 0-1 0 0,-1 0 1 0 0,1 0-1 0 0,-1 0 1 0 0,0 0-1 0 0,1 0 1 0 0,-1 0-1 0 0,0 1 1 0 0,1-1-1 0 0,-1 0 1 0 0,1 0 0 0 0,-1 0-1 0 0,0 0 1 0 0,1 0-1 0 0,-1 1 1 0 0,0-1-1 0 0,1 0 1 0 0,-1 0-1 0 0,0 0 1 0 0,1 1-1 0 0,-1-1 1 0 0,1 1 4 0 0,-1 1-1 0 0,1-1 1 0 0,-1 0-1 0 0,1 0 1 0 0,-1 0 0 0 0,0 1-1 0 0,1-1 1 0 0,-1 0 0 0 0,0 0-1 0 0,0 1 1 0 0,0 0 0 0 0,-3 36 259 0 0,2-37-250 0 0,-6 34 124 0 0,3-21 39 0 0,1-1 0 0 0,1 1-1 0 0,0 15 1 0 0,1-26-396 0 0,1 1 0 0 0,1 0 0 0 0,-1 0 1 0 0,1 0-1 0 0,-1 0 0 0 0,1-1 0 0 0,0 1 0 0 0,0 0 0 0 0,1-1 0 0 0,-1 1 0 0 0,1-1 0 0 0,0 1 0 0 0,0-1 0 0 0,0 0 0 0 0,4 5 1 0 0,5 2-6887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3:5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57 1839 0 0,'2'-1'83'0'0,"3"-2"-76"0"0,-1 0 0 0 0,0 0 0 0 0,26-26 20138 0 0,-31 28-19925 0 0,0 0-206 0 0,-1-1-1 0 0,0 0 0 0 0,0 1 0 0 0,0 0 0 0 0,0-1 0 0 0,0 1 0 0 0,0 0 0 0 0,0 0 0 0 0,0 0 1 0 0,0 1-1 0 0,0-1 0 0 0,-1 0 0 0 0,1 1 0 0 0,0-1 0 0 0,0 1 0 0 0,-1 0 0 0 0,1 0 0 0 0,0 0 1 0 0,-1 0-1 0 0,1 0 0 0 0,0 0 0 0 0,-1 1 0 0 0,-3 1 0 0 0,-10 2-26 0 0,1 1-1 0 0,0 1 1 0 0,1 1 0 0 0,-1 0-1 0 0,1 0 1 0 0,-21 16 0 0 0,-18 10-27 0 0,-231 122-99 0 0,270-146 139 0 0,9-5 0 0 0,7-3 0 0 0,7-3 0 0 0,12-4 21 0 0,-1-2-1 0 0,26-12 1 0 0,-5 1-92 0 0,-8 6-58 0 0,-3 1-49 0 0,-1-1 1 0 0,35-21-1 0 0,-62 33 113 0 0,-2 4-79 0 0,1 5 137 0 0,-1 0-1 0 0,0 0 1 0 0,-1 0-1 0 0,0 0 1 0 0,0-1-1 0 0,-1 1 1 0 0,0 0-1 0 0,-3 8 1 0 0,-27 60-38 0 0,31-74 45 0 0,-42 77 271 0 0,-102 141 1 0 0,69-110-138 0 0,-155 218-27 0 0,107-153-481 0 0,122-173 196 0 0,3-2-296 0 0,0 0 330 0 0,0-1 1 0 0,0 1-1 0 0,0-1 1 0 0,0 1-1 0 0,-1 0 1 0 0,1-1-1 0 0,0 0 1 0 0,0 1-1 0 0,-1-1 1 0 0,1 0-1 0 0,0 0 1 0 0,2-2-235 0 0,16-15-944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0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108 105 11975 0 0,'0'0'923'0'0,"-2"1"-602"0"0,0 1-54 0 0,1 1 0 0 0,-1-1 0 0 0,0 0 0 0 0,1 1 0 0 0,-1-1 0 0 0,1 1 0 0 0,0-1 0 0 0,0 1 0 0 0,0-1 0 0 0,0 1 0 0 0,0 0 0 0 0,1 0 0 0 0,-1-1 0 0 0,1 1 0 0 0,0 0 0 0 0,0 3 0 0 0,0-4-130 0 0,0 0 1 0 0,0 0-1 0 0,0-1 1 0 0,1 1-1 0 0,-1 0 1 0 0,1 0-1 0 0,-1 0 1 0 0,1-1-1 0 0,0 1 1 0 0,-1 0-1 0 0,1-1 1 0 0,0 1-1 0 0,0-1 1 0 0,0 1-1 0 0,0-1 0 0 0,1 1 1 0 0,-1-1-1 0 0,0 0 1 0 0,1 0-1 0 0,-1 1 1 0 0,0-1-1 0 0,1 0 1 0 0,0 0-1 0 0,-1-1 1 0 0,1 1-1 0 0,2 1 1 0 0,8 2 60 0 0,0-2-1 0 0,0 1 1 0 0,0-1 0 0 0,0-1 0 0 0,1 0 0 0 0,-1-1-1 0 0,0 0 1 0 0,21-3 0 0 0,3-3 128 0 0,56-17 0 0 0,-45 6-319 0 0,74-35 0 0 0,-121 52-7 0 0,4-2-35 0 0,0 0 0 0 0,-1 0 0 0 0,1 0 0 0 0,-1 0 0 0 0,0-1-1 0 0,1 1 1 0 0,-1-1 0 0 0,0 0 0 0 0,0 0 0 0 0,3-5-1 0 0,-5 6 0 0 0,0 0 0 0 0,0 0-1 0 0,0 1 1 0 0,0-1 0 0 0,-1 0 0 0 0,1 0-1 0 0,-1 0 1 0 0,1 0 0 0 0,-1 0-1 0 0,0 0 1 0 0,1 0 0 0 0,-1 0-1 0 0,0 0 1 0 0,0 0 0 0 0,-1 0-1 0 0,1 0 1 0 0,0 0 0 0 0,-1 0-1 0 0,1 0 1 0 0,-1 0 0 0 0,0 0-1 0 0,1 1 1 0 0,-3-5 0 0 0,1 5 19 0 0,1-1 1 0 0,0 0 0 0 0,-1 0-1 0 0,1 1 1 0 0,-1-1-1 0 0,0 1 1 0 0,1 0-1 0 0,-1-1 1 0 0,0 1-1 0 0,0 0 1 0 0,0 0 0 0 0,0 0-1 0 0,0 0 1 0 0,0 0-1 0 0,0 1 1 0 0,0-1-1 0 0,0 1 1 0 0,0-1 0 0 0,-1 1-1 0 0,1 0 1 0 0,0 0-1 0 0,0 0 1 0 0,0 0-1 0 0,-5 0 1 0 0,-4 2 2 0 0,0 0-1 0 0,0 0 1 0 0,-15 5-1 0 0,25-6 12 0 0,-31 10-33 0 0,1 1-1 0 0,0 2 1 0 0,1 1 0 0 0,-52 35 0 0 0,47-25-6 0 0,2 1 1 0 0,0 2 0 0 0,-39 45-1 0 0,61-60 86 0 0,1 0-1 0 0,0 0 1 0 0,1 1-1 0 0,1 0 1 0 0,0 1-1 0 0,1 0 1 0 0,0 0-1 0 0,1 1 1 0 0,1-1-1 0 0,-4 25 1 0 0,8-33-31 0 0,0 0 1 0 0,0 0-1 0 0,1 0 1 0 0,0 0 0 0 0,1 1-1 0 0,0-1 1 0 0,0 0-1 0 0,0 0 1 0 0,1 0-1 0 0,0 0 1 0 0,0 0-1 0 0,1-1 1 0 0,3 8 0 0 0,-3-10-6 0 0,-1 0 1 0 0,1 1 0 0 0,0-2 0 0 0,0 1 0 0 0,0 0-1 0 0,1-1 1 0 0,-1 1 0 0 0,1-1 0 0 0,0 0 0 0 0,0 0-1 0 0,0 0 1 0 0,0-1 0 0 0,0 0 0 0 0,0 0 0 0 0,1 0-1 0 0,-1 0 1 0 0,1 0 0 0 0,0-1 0 0 0,0 0 0 0 0,4 1-1 0 0,8-2-167 0 0,0 0-1 0 0,0-1 1 0 0,-1 0-1 0 0,1-2 0 0 0,23-6 1 0 0,-40 9 118 0 0,35-10-5207 0 0,-3-5-1815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3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11519 0 0,'1'-1'528'0'0,"22"-21"192"0"0,-22 21-449 0 0,0 0 0 0 0,0 0 0 0 0,1 0 0 0 0,-1 0 0 0 0,0 0-1 0 0,1 0 1 0 0,-1 1 0 0 0,1-1 0 0 0,-1 1 0 0 0,1-1 0 0 0,0 1 0 0 0,-1 0 0 0 0,1-1-1 0 0,-1 1 1 0 0,1 0 0 0 0,0 0 0 0 0,-1 0 0 0 0,3 0 0 0 0,1 1 589 0 0,-3-1-768 0 0,0 1 0 0 0,0-1 1 0 0,0 1-1 0 0,0-1 0 0 0,0 1 0 0 0,0 0 0 0 0,0 0 1 0 0,-1 0-1 0 0,1 0 0 0 0,0 0 0 0 0,-1 0 0 0 0,1 0 1 0 0,-1 1-1 0 0,1-1 0 0 0,-1 1 0 0 0,2 1 0 0 0,9 13-1186 0 0,-2-1-3934 0 0,-3-1-1088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4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467 422 9759 0 0,'0'0'883'0'0,"1"-2"-727"0"0,59-78 2359 0 0,19-33 592 0 0,-65 90-2758 0 0,0 0-1 0 0,-2-2 1 0 0,10-26 0 0 0,-18 42-248 0 0,8-30 582 0 0,-11 35-608 0 0,0 0 1 0 0,0 1-1 0 0,0-1 1 0 0,-1 0 0 0 0,0 0-1 0 0,0 1 1 0 0,0-1 0 0 0,-1-4-1 0 0,-3-1 11 0 0,-2 3-12 0 0,3 5-64 0 0,0 0-1 0 0,0 1 0 0 0,0-1 1 0 0,0 1-1 0 0,0-1 0 0 0,0 1 1 0 0,1 0-1 0 0,-1 0 1 0 0,0 0-1 0 0,0 1 0 0 0,0-1 1 0 0,0 1-1 0 0,0-1 0 0 0,0 1 1 0 0,1 0-1 0 0,-4 2 1 0 0,-7 2-6 0 0,-23 14 0 0 0,0 4-11 0 0,1 1-1 0 0,2 2 0 0 0,-37 35 1 0 0,-81 98-47 0 0,56-57 66 0 0,12-12-53 0 0,70-73 35 0 0,0 1 0 0 0,1 0 1 0 0,-16 31-1 0 0,22-32 6 0 0,5-2 0 0 0,1-14 1 0 0,0 0 0 0 0,0 0 1 0 0,1 0-1 0 0,-1 0 0 0 0,1 0 0 0 0,-1 0 0 0 0,1 0 0 0 0,-1 0 1 0 0,1 0-1 0 0,0 0 0 0 0,-1-1 0 0 0,1 1 0 0 0,0 0 0 0 0,0 0 0 0 0,-1-1 1 0 0,1 1-1 0 0,0 0 0 0 0,0-1 0 0 0,2 1 0 0 0,-1 0 13 0 0,1 0 1 0 0,-1 0-1 0 0,1 0 0 0 0,-1-1 1 0 0,1 0-1 0 0,0 1 0 0 0,5-1 0 0 0,0-1 68 0 0,0 0-1 0 0,0 0 0 0 0,1-1 1 0 0,9-3-1 0 0,9-4 170 0 0,-1-2 0 0 0,43-24-1 0 0,46-38 133 0 0,-98 63-366 0 0,2-3-22 0 0,12-6-65 0 0,-2-2-1 0 0,0 0 1 0 0,42-42 0 0 0,-64 56 10 0 0,-4 4 22 0 0,0 0 0 0 0,0 0-1 0 0,-1 0 1 0 0,1-1 0 0 0,-1 1 0 0 0,0-1-1 0 0,3-5 1 0 0,-5 7-22 0 0,0 11-24 0 0,-1 0 71 0 0,0-1-1 0 0,0 1 1 0 0,-5 12-1 0 0,3-12 24 0 0,1 1-1 0 0,0 0 0 0 0,1 0 1 0 0,0-1-1 0 0,0 1 1 0 0,1 17-1 0 0,5 2-9 0 0,0-15 0 0 0,-3-10 2 0 0,1 0 0 0 0,0 0 0 0 0,0-1 1 0 0,0 1-1 0 0,1-1 0 0 0,0 0 0 0 0,-1 0 0 0 0,1 0 0 0 0,0 0 0 0 0,0 0 0 0 0,0-1 0 0 0,1 0 0 0 0,-1 0 1 0 0,1 0-1 0 0,-1 0 0 0 0,1-1 0 0 0,-1 0 0 0 0,1 0 0 0 0,5 1 0 0 0,-5-2-721 0 0,-1 0 0 0 0,1 0 0 0 0,-1 0 0 0 0,1 0 0 0 0,-1-1 0 0 0,1 0 0 0 0,7-2 0 0 0,8-3-5595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43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91 8751 0 0,'50'-90'7379'0'0,"-58"102"-6534"0"0,-125 208 575 0 0,99-161-1153 0 0,-92 171 644 0 0,-129 326 1 0 0,252-549-922 0 0,-14 38-84 0 0,-38 69 0 0 0,54-113-271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43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10591 0 0,'0'0'964'0'0,"-1"1"-794"0"0,-21 34-14 0 0,-18 57 6510 0 0,34-78-6068 0 0,-43 128 2161 0 0,31-88-2604 0 0,16-49-218 0 0,1 0 0 0 0,-1 1 0 0 0,1-1 0 0 0,0 1 0 0 0,0-1 0 0 0,0 9 0 0 0,1-12-334 0 0,1 4-138 0 0,0 0-842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4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818 168 2759 0 0,'0'0'10518'0'0,"2"0"-10181"0"0,3-1-207 0 0,-1-1 0 0 0,0 1 0 0 0,1-1 0 0 0,-1 0 0 0 0,0 0 0 0 0,-1 0 0 0 0,1-1 0 0 0,0 0 0 0 0,0 1 0 0 0,-1-1 0 0 0,0 0 0 0 0,0-1 0 0 0,1 1 0 0 0,-2 0 0 0 0,1-1 0 0 0,0 0 0 0 0,3-6 0 0 0,-4 7-86 0 0,0-1 0 0 0,-1 1-1 0 0,1-1 1 0 0,-1 1 0 0 0,1-1 0 0 0,-1 0 0 0 0,0 0 0 0 0,-1 0 0 0 0,1 0 0 0 0,0 1 0 0 0,-1-1 0 0 0,0 0 0 0 0,0 0 0 0 0,0 0 0 0 0,-1 0 0 0 0,1 0 0 0 0,-1 0 0 0 0,0 0 0 0 0,0 0 0 0 0,-3-6 0 0 0,3 8-42 0 0,0 0 1 0 0,0 0-1 0 0,0 0 1 0 0,-1 1-1 0 0,1-1 1 0 0,0 1 0 0 0,-1-1-1 0 0,1 1 1 0 0,-1-1-1 0 0,0 1 1 0 0,1 0 0 0 0,-1 0-1 0 0,0-1 1 0 0,0 1-1 0 0,1 1 1 0 0,-1-1-1 0 0,0 0 1 0 0,0 0 0 0 0,0 1-1 0 0,0-1 1 0 0,0 1-1 0 0,0 0 1 0 0,-1-1 0 0 0,1 1-1 0 0,0 0 1 0 0,0 0-1 0 0,0 0 1 0 0,0 1 0 0 0,0-1-1 0 0,0 0 1 0 0,-4 2-1 0 0,-9 2-1 0 0,0 0 0 0 0,1 2-1 0 0,-1 0 1 0 0,1 0-1 0 0,0 1 1 0 0,1 1 0 0 0,0 1-1 0 0,-15 11 1 0 0,-13 14 118 0 0,-37 41 1 0 0,70-67-85 0 0,-72 76 523 0 0,64-66-192 0 0,1 1 0 0 0,-22 38 0 0 0,34-51-254 0 0,1-1-1 0 0,-1 1 1 0 0,1 0 0 0 0,0-1-1 0 0,1 1 1 0 0,-2 7 0 0 0,3-11-80 0 0,0 0 0 0 0,0-1 1 0 0,0 1-1 0 0,0-1 1 0 0,0 1-1 0 0,0-1 0 0 0,0 1 1 0 0,1-1-1 0 0,-1 1 1 0 0,0-1-1 0 0,1 1 1 0 0,-1-1-1 0 0,2 2 0 0 0,-2-2-13 0 0,1-1 0 0 0,0 1 0 0 0,-1 0 0 0 0,1 0 0 0 0,0-1 0 0 0,0 1 0 0 0,-1-1 0 0 0,1 1 0 0 0,0-1 0 0 0,0 1 0 0 0,0-1 0 0 0,0 1 0 0 0,0-1 0 0 0,0 0 0 0 0,0 1 0 0 0,0-1 0 0 0,0 0 0 0 0,0 0 0 0 0,0 0 0 0 0,0 0 0 0 0,0 0 0 0 0,1 0 0 0 0,3 0 23 0 0,-1-1 0 0 0,1 1 0 0 0,0-1 0 0 0,0-1 0 0 0,-1 1 0 0 0,1-1 0 0 0,0 0 0 0 0,3-2 0 0 0,38-22 95 0 0,-38 21-100 0 0,33-22-259 0 0,-1-2 0 0 0,-2-1 0 0 0,62-64 0 0 0,-93 86-87 0 0,-1 0 0 0 0,9-14-1 0 0,-14 20 22 0 0,-3 4-140 0 0,-9 13 411 0 0,1 0-1 0 0,0 0 1 0 0,1 1-1 0 0,-9 19 1 0 0,-23 73 72 0 0,23-61-28 0 0,-92 296 398 0 0,72-226-169 0 0,-4-2 0 0 0,-85 159 0 0 0,113-249-4 0 0,0-2-1 0 0,-2 0 1 0 0,-1-1-1 0 0,0 0 1 0 0,-2-2-1 0 0,-1 0 0 0 0,0-1 1 0 0,-1-1-1 0 0,-25 17 1 0 0,40-31-221 0 0,0-1-1 0 0,0 1 1 0 0,0-1 0 0 0,-1 0-1 0 0,1 0 1 0 0,-1-1 0 0 0,0 0 0 0 0,1 0-1 0 0,-12 1 1 0 0,16-3-44 0 0,0 0 0 0 0,-1 0-1 0 0,1 0 1 0 0,0 0 0 0 0,0 0 0 0 0,0-1-1 0 0,-1 1 1 0 0,1-1 0 0 0,0 1 0 0 0,0-1-1 0 0,0 0 1 0 0,0 0 0 0 0,0 0 0 0 0,0 0-1 0 0,0 0 1 0 0,1 0 0 0 0,-1 0 0 0 0,0-1 0 0 0,0 1-1 0 0,1-1 1 0 0,-1 1 0 0 0,1-1 0 0 0,0 0-1 0 0,-1 0 1 0 0,1 1 0 0 0,0-1 0 0 0,0 0-1 0 0,0 0 1 0 0,0 0 0 0 0,0 0 0 0 0,0 0 0 0 0,1 0-1 0 0,-1-1 1 0 0,1-2 0 0 0,-2-3-449 0 0,1 0 1 0 0,1 0-1 0 0,0-15 0 0 0,2-7-1378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4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1 6447 0 0,'-25'27'208'0'0,"1"1"0"0"0,1 1 0 0 0,2 1 0 0 0,-27 50 0 0 0,-55 138 4253 0 0,84-173-2704 0 0,-75 192 2142 0 0,-21 128-2360 0 0,85-242-1268 0 0,-6 19-130 0 0,27-113-107 0 0,-1-1 1 0 0,-24 48-1 0 0,33-75-31 0 0,-25 42 53 0 0,24-40-51 0 0,0 0 0 0 0,-1 0 0 0 0,0 0 0 0 0,1 0-1 0 0,-1 0 1 0 0,0-1 0 0 0,0 1 0 0 0,0-1 0 0 0,-1 0 0 0 0,-4 3 0 0 0,7-5-13 0 0,0 1-1 0 0,0-1 1 0 0,-1 1-1 0 0,1-1 1 0 0,0 0-1 0 0,0 1 1 0 0,-1-1-1 0 0,1 0 1 0 0,0 0-1 0 0,0 0 1 0 0,-1 0-1 0 0,1 0 1 0 0,0 0 0 0 0,0-1-1 0 0,-1 1 1 0 0,1 0-1 0 0,0 0 1 0 0,0-1-1 0 0,-1 1 1 0 0,1-1-1 0 0,0 1 1 0 0,0-1-1 0 0,0 0 1 0 0,0 0-1 0 0,0 1 1 0 0,0-1-1 0 0,0 0 1 0 0,0 0-1 0 0,0 0 1 0 0,0 0-1 0 0,1 0 1 0 0,-1 0-1 0 0,0 0 1 0 0,0 0 0 0 0,0-1-1 0 0,0-2-27 0 0,-1 1 0 0 0,1-1 1 0 0,0 1-1 0 0,0-1 0 0 0,0 0 0 0 0,0 1 1 0 0,1-1-1 0 0,-1 0 0 0 0,1 1 0 0 0,0-8 1 0 0,2-3-35 0 0,1-1 0 0 0,1 1 0 0 0,0-1 0 0 0,0 1 0 0 0,1 0 0 0 0,12-21 1 0 0,-1 5-60 0 0,37-48 1 0 0,-39 58 57 0 0,1 2 0 0 0,1 0 0 0 0,1 1 0 0 0,1 1 0 0 0,21-16-1 0 0,-30 25 78 0 0,1 2-1 0 0,0-1 0 0 0,0 1 1 0 0,0 0-1 0 0,17-5 0 0 0,-20 8 75 0 0,0 1 0 0 0,0-1-1 0 0,0 1 1 0 0,0 1-1 0 0,0-1 1 0 0,0 1 0 0 0,0 1-1 0 0,0-1 1 0 0,12 3 0 0 0,-13-1 19 0 0,-1-1 1 0 0,0 1 0 0 0,0 0-1 0 0,0 0 1 0 0,0 0 0 0 0,0 1 0 0 0,0 0-1 0 0,-1 0 1 0 0,1 0 0 0 0,-1 0 0 0 0,0 1-1 0 0,0-1 1 0 0,0 1 0 0 0,0 0 0 0 0,3 6-1 0 0,-3-5-26 0 0,-1 1 0 0 0,0 0 0 0 0,0 0 0 0 0,-1 1 0 0 0,1-1 0 0 0,-1 1 0 0 0,-1-1 0 0 0,1 1-1 0 0,-1-1 1 0 0,0 1 0 0 0,-1 13 0 0 0,-1 8 53 0 0,0 1 0 0 0,-3-1 0 0 0,-9 42 0 0 0,8-32-1875 0 0,1-26 762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4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8 12895 0 0,'0'0'998'0'0,"2"-2"-657"0"0,6-3 6515 0 0,-7 10-6751 0 0,0 0 0 0 0,1 0 1 0 0,-2 1-1 0 0,1-1 0 0 0,-1 0 1 0 0,1 0-1 0 0,-1 1 0 0 0,-1-1 0 0 0,1 0 1 0 0,-3 10-1 0 0,-2 8-7 0 0,-10 25 1 0 0,6-18 104 0 0,-84 268 503 0 0,-51 187-514 0 0,132-443-442 0 0,-23 57 0 0 0,7-45-2633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4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1 216 18799 0 0,'0'0'1706'0'0,"2"1"-1405"0"0,3 1-179 0 0,0-1 0 0 0,0 1-1 0 0,0-1 1 0 0,0 0 0 0 0,0 0 0 0 0,0 0 0 0 0,0-1 0 0 0,0 0 0 0 0,10-1-1 0 0,52-10 903 0 0,-51 8-885 0 0,60-15 531 0 0,84-32 0 0 0,-133 41-607 0 0,-20 6-65 0 0,358-117-635 0 0,-327 109-611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4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14 10591 0 0,'0'0'819'0'0,"0"-3"-534"0"0,0-7 4534 0 0,-2 10-4451 0 0,0 2-364 0 0,-1-1-1 0 0,1 0 1 0 0,0 1 0 0 0,0 0 0 0 0,-1-1-1 0 0,1 1 1 0 0,0 0 0 0 0,0 0-1 0 0,1 0 1 0 0,-4 4 0 0 0,-15 27-11 0 0,13-21 10 0 0,-133 270 385 0 0,19 10 3 0 0,-26 60-34 0 0,124-304-309 0 0,-119 246 495 0 0,126-262-434 0 0,-2-2 1 0 0,-1 0 0 0 0,-2-1-1 0 0,-1-1 1 0 0,-29 30-1 0 0,50-57 51 0 0,-3-32 112 0 0,5 17-283 0 0,1 1-1 0 0,1-1 1 0 0,0 0-1 0 0,1 1 1 0 0,10-24 0 0 0,36-62-105 0 0,-45 90 111 0 0,22-39-27 0 0,2 1 1 0 0,2 2-1 0 0,2 0 0 0 0,2 3 1 0 0,1 1-1 0 0,79-68 1 0 0,-100 97 14 0 0,1 1 1 0 0,1 0 0 0 0,0 1 0 0 0,33-15 0 0 0,-37 20 9 0 0,-1 1 0 0 0,0 0 1 0 0,1 1-1 0 0,-1 0 0 0 0,1 1 0 0 0,0 1 1 0 0,0 0-1 0 0,18 1 0 0 0,-27 0 17 0 0,1 0-1 0 0,-1 1 1 0 0,0 0-1 0 0,0 0 1 0 0,1 0-1 0 0,-1 0 1 0 0,0 1-1 0 0,0-1 1 0 0,0 1-1 0 0,0 0 1 0 0,-1 0-1 0 0,1 1 1 0 0,-1-1-1 0 0,1 1 1 0 0,5 4-1 0 0,-6-3 5 0 0,-1 0 0 0 0,1 0-1 0 0,0 0 1 0 0,-1 0 0 0 0,0 1-1 0 0,0-1 1 0 0,0 1 0 0 0,0-1 0 0 0,-1 1-1 0 0,0 0 1 0 0,0-1 0 0 0,0 1-1 0 0,0 8 1 0 0,-1 2 41 0 0,0 1 0 0 0,-1-1 0 0 0,-1 1 0 0 0,0-1 0 0 0,-1 0 0 0 0,-6 16 0 0 0,0-3 135 0 0,-1 0 0 0 0,-18 32 0 0 0,14-34-23 0 0,-1 0 1 0 0,-1-1 0 0 0,-2-1-1 0 0,0 0 1 0 0,-1-1-1 0 0,-2-1 1 0 0,0-1-1 0 0,-42 32 1 0 0,31-32-111 0 0,-1-1 0 0 0,0-1 0 0 0,-62 25 1 0 0,-113 28-149 0 0,187-65 61 0 0,12-5-115 0 0,0 0 1 0 0,-1 0-1 0 0,1-1 0 0 0,0 0 1 0 0,-11 0-1 0 0,18-1-246 0 0,4-2-1354 0 0,10-10-2976 0 0,7-4-1469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4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13303 0 0,'-11'4'184'0'0,"2"0"0"0"0,-1 1-1 0 0,1 0 1 0 0,-1 0 0 0 0,1 1-1 0 0,1 0 1 0 0,-11 10 0 0 0,-2 0-151 0 0,7-5 317 0 0,0 0 0 0 0,1 0 0 0 0,1 2 0 0 0,0-1 0 0 0,1 1 1 0 0,0 1-1 0 0,-10 17 0 0 0,18-25-197 0 0,-1 0 0 0 0,1 0 0 0 0,0 0-1 0 0,1 1 1 0 0,0-1 0 0 0,0 1 0 0 0,0 0 0 0 0,1 0 0 0 0,0-1 0 0 0,0 1 0 0 0,0 0 0 0 0,1 0 0 0 0,0 0 0 0 0,1 0-1 0 0,0 0 1 0 0,0 0 0 0 0,0 0 0 0 0,1-1 0 0 0,0 1 0 0 0,5 11 0 0 0,-5-13-79 0 0,2 0 1 0 0,-1 0-1 0 0,0-1 0 0 0,1 1 1 0 0,0-1-1 0 0,0 0 0 0 0,0 0 1 0 0,1 0-1 0 0,0-1 1 0 0,-1 0-1 0 0,1 0 0 0 0,0 0 1 0 0,0 0-1 0 0,8 2 0 0 0,-4-1 32 0 0,0-1 0 0 0,0 0 0 0 0,0-1 0 0 0,0 0 0 0 0,0 0 0 0 0,1-1 0 0 0,-1 0 0 0 0,11-1 0 0 0,-13-1-36 0 0,-1 1-1 0 0,1-1 1 0 0,-1-1-1 0 0,0 1 1 0 0,1-1-1 0 0,-1 0 1 0 0,0 0-1 0 0,0-1 1 0 0,0 0 0 0 0,-1 0-1 0 0,1 0 1 0 0,-1-1-1 0 0,8-6 1 0 0,-6 3-26 0 0,0 0 0 0 0,0-1 0 0 0,-1 0 0 0 0,0 0 0 0 0,-1 0 0 0 0,0 0 1 0 0,0-1-1 0 0,4-12 0 0 0,-6 13-78 0 0,62-142-419 0 0,-19 52-3920 0 0,-33 72 2470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46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9 2303 0 0,'9'-9'14027'0'0,"-11"24"-12834"0"0,-15 54 93 0 0,-30 80 0 0 0,39-126-1119 0 0,-106 259 1132 0 0,-21-8-944 0 0,49-102-226 0 0,55-114-121 0 0,-12 27 61 0 0,37-72-86 0 0,0 1 0 0 0,2 0 0 0 0,0 0 0 0 0,-3 18-1 0 0,8-7-1064 0 0,-1-23-55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3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91 11887 0 0,'0'0'1083'0'0,"1"0"-700"0"0,7 2 621 0 0,-1 0 0 0 0,1-1-1 0 0,0 0 1 0 0,-1 0 0 0 0,1-1 0 0 0,8 0 0 0 0,-9 0-442 0 0,-7 0-553 0 0,1 0 62 0 0,0 0-1 0 0,0 0 1 0 0,0 0 0 0 0,0 0-1 0 0,0 0 1 0 0,0-1 0 0 0,0 1 0 0 0,0 0-1 0 0,0 0 1 0 0,0-1 0 0 0,0 1 0 0 0,0-1-1 0 0,0 1 1 0 0,0-1 0 0 0,0 1-1 0 0,-1-1 1 0 0,2 0 0 0 0,9-6 491 0 0,-4 3-528 0 0,2-2-40 0 0,0 1 0 0 0,0 0 0 0 0,0 1 0 0 0,1 0 0 0 0,0 0 0 0 0,-1 1 0 0 0,14-3 0 0 0,-23 6-14 0 0,0 0 0 0 0,0 0 0 0 0,1 0 0 0 0,-1 0 0 0 0,0 0 0 0 0,0 0 0 0 0,0 0 0 0 0,0 0 0 0 0,1 0 0 0 0,-1 0 0 0 0,0 0-1 0 0,0 0 1 0 0,0 0 0 0 0,0 0 0 0 0,1 0 0 0 0,-1 0 0 0 0,0 0 0 0 0,0 0 0 0 0,0 0 0 0 0,0-1 0 0 0,0 1 0 0 0,0 0 0 0 0,1 0-1 0 0,-1 0 1 0 0,0 0 0 0 0,0 0 0 0 0,0 0 0 0 0,0-1 0 0 0,0 1 0 0 0,0 0 0 0 0,0 0 0 0 0,0 0 0 0 0,0 0 0 0 0,0-1 0 0 0,0 1-1 0 0,0 0 1 0 0,0 0 0 0 0,0 0 0 0 0,0 0 0 0 0,0-1 0 0 0,0 1 0 0 0,0 0 0 0 0,0 0 0 0 0,0 0 0 0 0,0 0 0 0 0,0-1-1 0 0,0 1 1 0 0,0 0 0 0 0,0 0 0 0 0,0 0 0 0 0,0 0 0 0 0,0 0 0 0 0,0-1 0 0 0,0 1 0 0 0,-1 0 0 0 0,-11-11-368 0 0,-19-8-41 0 0,28 18 403 0 0,-1 0-1 0 0,1-1 1 0 0,-1 1-1 0 0,1 1 1 0 0,-1-1-1 0 0,0 0 1 0 0,0 1-1 0 0,1 0 1 0 0,-1 0 0 0 0,0 0-1 0 0,1 0 1 0 0,-1 0-1 0 0,0 1 1 0 0,0 0-1 0 0,1 0 1 0 0,-1 0-1 0 0,1 0 1 0 0,-1 0-1 0 0,1 1 1 0 0,-1-1-1 0 0,1 1 1 0 0,-3 2 0 0 0,-8 6 135 0 0,0 1 1 0 0,1 0-1 0 0,-19 20 1 0 0,12-12-72 0 0,-65 51 129 0 0,55-46 164 0 0,29-23 476 0 0,2 0-531 0 0,4 2-162 0 0,0 0-1 0 0,0 0 0 0 0,0-1 0 0 0,0 1 0 0 0,0-1 0 0 0,1-1 0 0 0,-1 1 1 0 0,7 1-1 0 0,50 5 296 0 0,-49-7-310 0 0,71 7 151 0 0,100 15-917 0 0,-183-23 380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4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14 15775 0 0,'15'-11'727'0'0,"-13"9"302"0"0,-4 18-158 0 0,-3 0-611 0 0,0-1 1 0 0,-1 0 0 0 0,-1 0-1 0 0,-9 16 1 0 0,-7 14 8 0 0,-135 280 1034 0 0,-44 98-521 0 0,187-389-758 0 0,-132 327 201 0 0,135-328-238 0 0,-8 38 0 0 0,19-69-179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4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203 310 4607 0 0,'0'-2'354'0'0,"-3"-12"655"0"0,0 0 0 0 0,2 0 0 0 0,0 0 0 0 0,0 0 0 0 0,2-15 0 0 0,0 22-609 0 0,0 1 0 0 0,0 0-1 0 0,1 0 1 0 0,0-1 0 0 0,0 1-1 0 0,0 0 1 0 0,1 1 0 0 0,0-1 0 0 0,0 0-1 0 0,0 1 1 0 0,1-1 0 0 0,0 1 0 0 0,8-9-1 0 0,1 2-179 0 0,1-1 0 0 0,1 2 0 0 0,0 0 0 0 0,0 0 0 0 0,1 2 0 0 0,0 0 0 0 0,1 0 0 0 0,19-6 0 0 0,-25 11-116 0 0,1 1 0 0 0,0 0 0 0 0,0 0 0 0 0,0 1 0 0 0,0 1 0 0 0,1 0 0 0 0,-1 0 0 0 0,0 1 0 0 0,0 1 0 0 0,1 0 0 0 0,-1 1 0 0 0,0 0 0 0 0,14 5 0 0 0,-21-6-27 0 0,0 1-1 0 0,1 1 0 0 0,-1-1 1 0 0,-1 1-1 0 0,1-1 1 0 0,0 1-1 0 0,-1 1 0 0 0,1-1 1 0 0,-1 1-1 0 0,0 0 1 0 0,0 0-1 0 0,0 0 0 0 0,-1 0 1 0 0,0 0-1 0 0,1 1 1 0 0,-2 0-1 0 0,1-1 0 0 0,0 1 1 0 0,2 8-1 0 0,-3-6 2 0 0,0 1 0 0 0,0-1-1 0 0,-1 1 1 0 0,0-1 0 0 0,-1 1-1 0 0,0-1 1 0 0,0 1 0 0 0,0 0 0 0 0,-1-1-1 0 0,0 1 1 0 0,0-1 0 0 0,-1 1-1 0 0,-4 10 1 0 0,-2 1 82 0 0,0-1 0 0 0,-1-1 0 0 0,0 1 0 0 0,-19 23 0 0 0,-57 58 336 0 0,75-89-477 0 0,-1 0 1 0 0,0-1-1 0 0,0 0 1 0 0,-1-1-1 0 0,0 0 0 0 0,-27 11 1 0 0,19-10-17 0 0,0-2 0 0 0,0-1 1 0 0,-1 0-1 0 0,-22 2 0 0 0,29-6 20 0 0,0-1-1 0 0,0 0 0 0 0,0-1 1 0 0,0-1-1 0 0,0 0 1 0 0,0-1-1 0 0,1-1 1 0 0,-26-7-1 0 0,29 6-259 0 0,0 0 1 0 0,0 0-1 0 0,1-1 0 0 0,-1-1 1 0 0,-8-6-1 0 0,11 7-567 0 0,1 0 0 0 0,0-1 0 0 0,0 1 0 0 0,1-1 0 0 0,0 0 1 0 0,0-1-1 0 0,-5-8 0 0 0,-4-12-6283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4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23 8751 0 0,'2'-23'9983'0'0,"-2"44"-9358"0"0,-2 0 0 0 0,-1 0 0 0 0,-8 31 0 0 0,-23 63 402 0 0,30-104-914 0 0,-10 30-19 0 0,-2 0 0 0 0,-1-2 0 0 0,-33 54 0 0 0,35-73-472 0 0,13-19 133 0 0,2-11-3427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4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26 14655 0 0,'24'-25'1632'0'0,"-22"24"-1264"0"0,-12 8 536 0 0,-146 99 943 0 0,-13 8-1352 0 0,97-70-408 0 0,-91 61 32 0 0,174-97-5 0 0,2-3-93 0 0,0 0 1 0 0,26 4-1 0 0,-23-5-16 0 0,24 8 0 0 0,-10 0-26 0 0,0 1-1 0 0,-1 1 1 0 0,-1 2 0 0 0,33 23-1 0 0,-52-32 49 0 0,1 0 0 0 0,-1 1-1 0 0,-1 0 1 0 0,1 1-1 0 0,-2-1 1 0 0,1 2 0 0 0,-1-1-1 0 0,0 1 1 0 0,-1 0-1 0 0,0 0 1 0 0,-1 1-1 0 0,0-1 1 0 0,-1 1 0 0 0,6 23-1 0 0,-9-29 25 0 0,0 0-1 0 0,-1-1 0 0 0,1 1 1 0 0,-1 0-1 0 0,0 0 0 0 0,0 0 1 0 0,-1 0-1 0 0,0 0 0 0 0,0 0 1 0 0,0 0-1 0 0,0-1 0 0 0,-1 1 1 0 0,0 0-1 0 0,0-1 0 0 0,-3 6 1 0 0,1-4 29 0 0,0-1 0 0 0,0 1 0 0 0,-1-1 0 0 0,0 0 0 0 0,0 0 0 0 0,-1 0 0 0 0,1-1 0 0 0,-1 0 0 0 0,-9 6 0 0 0,-6 0 83 0 0,0-1 0 0 0,0 0 0 0 0,-1-2 0 0 0,-1-1 0 0 0,-29 6 0 0 0,25-8-372 0 0,-1-1 1 0 0,0-2-1 0 0,1 0 0 0 0,-1-2 1 0 0,-49-8-1 0 0,51 4-5133 0 0,4-2-1788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5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4 10735 0 0,'0'0'979'0'0,"-2"-1"-808"0"0,0 0-65 0 0,0 1 1 0 0,0-1 0 0 0,0 1-1 0 0,-1 0 1 0 0,1-1 0 0 0,0 1-1 0 0,0 0 1 0 0,-1 0 0 0 0,1 1 0 0 0,0-1-1 0 0,0 0 1 0 0,-3 1 0 0 0,-30 9 1613 0 0,27-7-1463 0 0,-27 9 580 0 0,-58 30 0 0 0,-29 26-625 0 0,53-29-196 0 0,-47 25-16 0 0,-84 47 54 0 0,192-106-52 0 0,0 0 0 0 0,1 1 0 0 0,0-1 0 0 0,-13 14 0 0 0,19-18-3 0 0,1-1 0 0 0,0 0 0 0 0,-1 0 0 0 0,1 0 0 0 0,0 0 0 0 0,0 1 0 0 0,-1-1 0 0 0,1 0 0 0 0,0 0 0 0 0,0 1 0 0 0,-1-1 0 0 0,1 0 0 0 0,0 0 0 0 0,0 1 0 0 0,0-1 0 0 0,0 0 1 0 0,-1 1-1 0 0,1-1 0 0 0,0 0 0 0 0,0 1 0 0 0,0-1 0 0 0,0 0 0 0 0,0 1 0 0 0,0-1 0 0 0,0 0 0 0 0,0 1 0 0 0,0-1 0 0 0,0 0 0 0 0,0 1 0 0 0,0-1 0 0 0,0 0 0 0 0,0 1 0 0 0,0-1 0 0 0,0 0 0 0 0,0 1 0 0 0,0-1 0 0 0,1 0 0 0 0,-1 0 0 0 0,0 1 0 0 0,8 1-23 0 0,-8-2 21 0 0,13 2-14 0 0,-1-1 1 0 0,1-1 0 0 0,0 1-1 0 0,-1-2 1 0 0,1 0 0 0 0,21-4-1 0 0,-17 2 19 0 0,1 1 0 0 0,24 0-1 0 0,-24 2-4 0 0,1 2-1 0 0,-1 0 1 0 0,-1 1-1 0 0,1 1 1 0 0,24 9 0 0 0,-33-10 27 0 0,0 1 0 0 0,0 1 1 0 0,0-1-1 0 0,-1 1 1 0 0,0 1-1 0 0,0-1 0 0 0,0 2 1 0 0,-1-1-1 0 0,0 1 0 0 0,0 0 1 0 0,10 13-1 0 0,-13-15 79 0 0,-1 1-1 0 0,1 0 1 0 0,-1 0-1 0 0,0 0 0 0 0,0 0 1 0 0,0 0-1 0 0,-1 1 1 0 0,2 8-1 0 0,-4-12-17 0 0,1 0-1 0 0,-1 0 1 0 0,0 0-1 0 0,0 0 1 0 0,0 0-1 0 0,-1 0 1 0 0,1 0-1 0 0,-1 0 1 0 0,1-1 0 0 0,-1 1-1 0 0,0 0 1 0 0,0 0-1 0 0,0 0 1 0 0,-1-1-1 0 0,1 1 1 0 0,-1 0-1 0 0,1-1 1 0 0,-1 1-1 0 0,0-1 1 0 0,-4 4 0 0 0,-1 1 80 0 0,0-1 0 0 0,0 0 0 0 0,-1-1 1 0 0,1 1-1 0 0,-1-2 0 0 0,0 1 0 0 0,-13 4 1 0 0,3-2-12 0 0,-1-1 0 0 0,-29 4 1 0 0,24-5-135 0 0,-14 3 3 0 0,-50 3 1 0 0,72-10-81 0 0,-97 2-383 0 0,95-4 251 0 0,0 0 0 0 0,1-1 1 0 0,-1-1-1 0 0,-21-7 1 0 0,37 10 146 0 0,0-1 0 0 0,0 0 1 0 0,0 1-1 0 0,0-1 1 0 0,0 0-1 0 0,0 0 1 0 0,0 0-1 0 0,0-1 0 0 0,0 1 1 0 0,1 0-1 0 0,-1-1 1 0 0,0 1-1 0 0,1-1 1 0 0,0 0-1 0 0,-1 1 0 0 0,1-1 1 0 0,0 0-1 0 0,-2-2 1 0 0,3 2-96 0 0,-1 1 0 0 0,1 0 0 0 0,0-1 0 0 0,-1 1 1 0 0,1 0-1 0 0,0-1 0 0 0,0 1 0 0 0,0-1 0 0 0,0 1 0 0 0,0 0 1 0 0,1-3-1 0 0,0 1-419 0 0,-1 1-1 0 0,1 0 1 0 0,0 0 0 0 0,0 0 0 0 0,0 0 0 0 0,0 0 0 0 0,0 0-1 0 0,3-3 1 0 0,6-6-5036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50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133 101 14479 0 0,'0'0'1314'0'0,"0"2"-1078"0"0,0 4-80 0 0,1 1 0 0 0,-1-1 0 0 0,1 0 1 0 0,0 0-1 0 0,0 0 0 0 0,1 0 1 0 0,4 12-1 0 0,-4-16-64 0 0,-1 1 0 0 0,1 0 0 0 0,-1-1 0 0 0,1 1 0 0 0,0-1 0 0 0,0 0 0 0 0,0 1 0 0 0,0-1 0 0 0,0 0 0 0 0,0 0 0 0 0,1-1 0 0 0,-1 1 0 0 0,1 0 0 0 0,-1-1 0 0 0,1 1 0 0 0,0-1 0 0 0,0 0 0 0 0,-1 0 0 0 0,7 1 0 0 0,2 0 74 0 0,0-1-1 0 0,0 0 0 0 0,0-1 1 0 0,0 0-1 0 0,0-1 0 0 0,19-4 1 0 0,64-19 155 0 0,-89 23-312 0 0,102-37 15 0 0,-94 33-223 0 0,-1-1 0 0 0,-1 0 0 0 0,1-1 0 0 0,-1-1 0 0 0,0 0 0 0 0,14-13 0 0 0,-24 20 106 0 0,1 0-1 0 0,-1-1 1 0 0,0 1 0 0 0,1-1-1 0 0,-1 1 1 0 0,0 0 0 0 0,0-1-1 0 0,0 0 1 0 0,-1 1 0 0 0,1-1-1 0 0,0 1 1 0 0,0-1 0 0 0,-1 0-1 0 0,1 0 1 0 0,-1 1 0 0 0,0-1-1 0 0,1 0 1 0 0,-1 0 0 0 0,0 0-1 0 0,0 0 1 0 0,0 1 0 0 0,0-1-1 0 0,-1 0 1 0 0,1-2 0 0 0,-1 2-29 0 0,0 1 0 0 0,0-1 0 0 0,0 0 0 0 0,-1 0 0 0 0,1 1 0 0 0,0-1 0 0 0,-1 0 0 0 0,1 1 0 0 0,-1-1 0 0 0,1 1 0 0 0,-1 0 0 0 0,0 0 0 0 0,0-1 0 0 0,1 1 0 0 0,-1 0 0 0 0,0 0 0 0 0,0 1 0 0 0,0-1 0 0 0,0 0 0 0 0,-4 0 0 0 0,-4-1-55 0 0,0 0 0 0 0,0 1-1 0 0,-1 1 1 0 0,1-1 0 0 0,0 2-1 0 0,-1-1 1 0 0,1 1 0 0 0,-13 4-1 0 0,-79 24-43 0 0,101-29 221 0 0,-49 17 252 0 0,2 1-1 0 0,-46 25 1 0 0,80-36-25 0 0,0 1 0 0 0,0 1-1 0 0,1 0 1 0 0,1 1 0 0 0,-1 0 0 0 0,2 1-1 0 0,-1 0 1 0 0,2 1 0 0 0,-1 0 0 0 0,-15 26-1 0 0,23-33-134 0 0,0-1-1 0 0,1 1 0 0 0,0 0 0 0 0,0 0 1 0 0,0 0-1 0 0,1 0 0 0 0,0 0 0 0 0,0 0 1 0 0,0 0-1 0 0,0 0 0 0 0,1 1 1 0 0,0-1-1 0 0,0 0 0 0 0,0 0 0 0 0,1 1 1 0 0,-1-1-1 0 0,1 0 0 0 0,1 0 0 0 0,-1 0 1 0 0,1 0-1 0 0,0 0 0 0 0,0 0 0 0 0,0-1 1 0 0,1 1-1 0 0,-1 0 0 0 0,1-1 1 0 0,0 0-1 0 0,1 0 0 0 0,-1 0 0 0 0,1 0 1 0 0,0 0-1 0 0,6 4 0 0 0,-1-2-28 0 0,-1-1 0 0 0,2 0 0 0 0,-1 0 0 0 0,1-1 0 0 0,-1 0 0 0 0,1-1 0 0 0,0 0 0 0 0,0 0 0 0 0,1-1 0 0 0,11 0 0 0 0,12 1 81 0 0,59-4-1 0 0,-47-3-946 0 0,-1-1 0 0 0,63-15 0 0 0,-50 1-108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5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1 13359 0 0,'0'0'3414'0'0,"-2"1"-2330"0"0,-47 61 127 0 0,-70 115 0 0 0,50-54-1066 0 0,-197 318 518 0 0,218-372-982 0 0,-137 188-3184 0 0,172-240 1869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5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58 5983 0 0,'2'1'464'0'0,"5"1"-114"0"0,0-1 0 0 0,1 0-1 0 0,7 1 1 0 0,21 2 6647 0 0,-24-2-5532 0 0,-1 0-1 0 0,21 1 1 0 0,-18-3-1189 0 0,-1-1 1 0 0,1-1-1 0 0,-1 0 0 0 0,0 0 0 0 0,0-1 1 0 0,0-1-1 0 0,20-9 0 0 0,-19 8-157 0 0,-11 4-107 0 0,1 0 0 0 0,0-1 0 0 0,0 0 1 0 0,0 0-1 0 0,-1 0 0 0 0,1 0 0 0 0,-1 0 0 0 0,0-1 0 0 0,1 1 1 0 0,-1-1-1 0 0,-1 0 0 0 0,1 0 0 0 0,0 0 0 0 0,2-4 0 0 0,-4 5-66 0 0,-12-2-415 0 0,8 4 395 0 0,1 0 1 0 0,-1 0-1 0 0,0 0 1 0 0,0 1 0 0 0,1-1-1 0 0,-1 1 1 0 0,0-1 0 0 0,1 1-1 0 0,-1 0 1 0 0,-4 2 0 0 0,-28 16-358 0 0,26-14 353 0 0,-24 17-154 0 0,-51 42 1 0 0,31-22 466 0 0,-57 52 422 0 0,93-77-514 0 0,1 1-1 0 0,1 0 1 0 0,0 1 0 0 0,-12 22-1 0 0,24-35-125 0 0,0 0-1 0 0,0 0 1 0 0,0 0-1 0 0,1 0 0 0 0,0 1 1 0 0,-3 12-1 0 0,5-18-12 0 0,-1 1-1 0 0,1 0 0 0 0,0-1 0 0 0,0 1 0 0 0,0-1 1 0 0,0 1-1 0 0,0 0 0 0 0,1-1 0 0 0,-1 1 1 0 0,0-1-1 0 0,1 1 0 0 0,-1-1 0 0 0,1 1 0 0 0,0-1 1 0 0,-1 1-1 0 0,1-1 0 0 0,0 0 0 0 0,0 1 1 0 0,0-1-1 0 0,0 0 0 0 0,0 0 0 0 0,0 1 1 0 0,0-1-1 0 0,0 0 0 0 0,0 0 0 0 0,1 0 0 0 0,-1-1 1 0 0,0 1-1 0 0,1 0 0 0 0,-1 0 0 0 0,1-1 1 0 0,-1 1-1 0 0,1-1 0 0 0,2 1 0 0 0,3 1-1 0 0,1 0-1 0 0,0-1 1 0 0,0-1-1 0 0,0 1 1 0 0,0-1-1 0 0,12-2 1 0 0,0 0-863 0 0,27-9 1 0 0,-4-1-6158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5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313 758 14279 0 0,'0'0'1688'0'0,"-2"-1"-600"0"0,-1-1-817 0 0,-1 1 0 0 0,1 0 0 0 0,-1 0 0 0 0,0 0 0 0 0,1 1-1 0 0,-1-1 1 0 0,0 1 0 0 0,1 0 0 0 0,-1 0 0 0 0,0 0 0 0 0,1 1 0 0 0,-1-1-1 0 0,0 1 1 0 0,1 0 0 0 0,-1 0 0 0 0,0 0 0 0 0,1 0 0 0 0,0 0 0 0 0,-1 1-1 0 0,-4 3 1 0 0,-6 3-268 0 0,-1 2 0 0 0,1 0 0 0 0,-14 14 0 0 0,23-19 201 0 0,-18 15-137 0 0,-32 37 0 0 0,44-44-54 0 0,1 0 1 0 0,1 1-1 0 0,0 0 0 0 0,-11 24 0 0 0,16-30-13 0 0,1 0 1 0 0,1 1-1 0 0,-1-1 0 0 0,1 0 1 0 0,1 1-1 0 0,0-1 0 0 0,0 1 1 0 0,0 0-1 0 0,2 10 0 0 0,-1-15-1 0 0,0 0 1 0 0,1-1-1 0 0,0 1 1 0 0,0 0-1 0 0,0 0 0 0 0,0 0 1 0 0,1-1-1 0 0,-1 1 0 0 0,1-1 1 0 0,0 1-1 0 0,0-1 0 0 0,0 0 1 0 0,0 1-1 0 0,1-1 0 0 0,-1 0 1 0 0,1-1-1 0 0,0 1 0 0 0,0 0 1 0 0,0-1-1 0 0,0 0 0 0 0,0 1 1 0 0,5 1-1 0 0,3 1-56 0 0,-1-1 1 0 0,1-1-1 0 0,0 0 0 0 0,0 0 0 0 0,1-1 1 0 0,21 1-1 0 0,-14-2-229 0 0,-1-1 0 0 0,1-1 0 0 0,28-5 0 0 0,-29 2-762 0 0,20-7 0 0 0,-10 0-823 0 0</inkml:trace>
  <inkml:trace contextRef="#ctx0" brushRef="#br0" timeOffset="1">1506 0 8287 0 0,'0'0'756'0'0,"0"2"-292"0"0,-1 2 196 0 0,1 0 0 0 0,-1 0 0 0 0,0-1-1 0 0,0 1 1 0 0,0 0 0 0 0,0-1 0 0 0,-1 1 0 0 0,-3 5-1 0 0,-20 32 2473 0 0,10-20-2376 0 0,-97 147 1528 0 0,-64 110-767 0 0,-77 215-916 0 0,228-445-1706 0 0,-2 0 0 0 0,-3-2 1 0 0,-1-1-1 0 0,-3-2 0 0 0,-49 51 0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5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21 143 18399 0 0,'-1'-1'844'0'0,"-2"0"-560"0"0,-12 0 576 0 0,14 2-844 0 0,1 0 1 0 0,0-1-1 0 0,0 1 0 0 0,0 0 1 0 0,0-1-1 0 0,0 1 0 0 0,0-1 0 0 0,0 1 1 0 0,0 0-1 0 0,0-1 0 0 0,0 1 1 0 0,0-1-1 0 0,0 1 0 0 0,1 0 0 0 0,-1-1 1 0 0,0 1-1 0 0,0-1 0 0 0,1 2 1 0 0,-1-2 5 0 0,1 1-2 0 0,0 1 0 0 0,0-1 0 0 0,0 0 0 0 0,0 0 0 0 0,1 1 0 0 0,-1-1 0 0 0,0 0-1 0 0,1 0 1 0 0,-1 0 0 0 0,1 0 0 0 0,-1 0 0 0 0,1-1 0 0 0,-1 1 0 0 0,1 0 0 0 0,0-1 0 0 0,-1 1 0 0 0,1-1 0 0 0,0 0-1 0 0,2 1 1 0 0,4 0 72 0 0,0-1-1 0 0,14 0 0 0 0,57-7 706 0 0,155-35 0 0 0,-172 29-600 0 0,288-64 436 0 0,-327 71-750 0 0,13-2-1085 0 0,-1 0 0 0 0,50-2-1 0 0,-61 10-1762 0 0,-4 4-3570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39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20 7831 0 0,'0'0'603'0'0,"-1"-1"-396"0"0,-5-2 418 0 0,0 0 1 0 0,-1 1 0 0 0,1-1-1 0 0,0 1 1 0 0,-1 1-1 0 0,0-1 1 0 0,1 1 0 0 0,-1 0-1 0 0,0 0 1 0 0,1 1-1 0 0,-1 0 1 0 0,0 0 0 0 0,-7 2-1 0 0,3 0-212 0 0,2 0-1 0 0,-1 0 0 0 0,0 1 0 0 0,0 0 1 0 0,1 1-1 0 0,0 0 0 0 0,0 0 1 0 0,-12 8-1 0 0,13-7-233 0 0,0 0-1 0 0,0 1 1 0 0,0 0 0 0 0,1 1-1 0 0,0-1 1 0 0,0 1-1 0 0,-9 12 1 0 0,16-18-171 0 0,0 0 0 0 0,-1-1 0 0 0,1 1 0 0 0,0-1 0 0 0,0 1-1 0 0,0 0 1 0 0,-1-1 0 0 0,1 1 0 0 0,0 0 0 0 0,0-1 0 0 0,0 1 0 0 0,0-1 0 0 0,0 1 0 0 0,0 0-1 0 0,0 1 1 0 0,0 0 14 0 0,2 9 49 0 0,-2-9-62 0 0,1 0 0 0 0,-1 0 0 0 0,1 0 0 0 0,-1 0 0 0 0,1 0 0 0 0,0-1 0 0 0,0 1 0 0 0,0 0 1 0 0,0 0-1 0 0,0-1 0 0 0,0 1 0 0 0,1-1 0 0 0,1 3 0 0 0,2 1 4 0 0,-4-4-7 0 0,0 1 0 0 0,0-1 0 0 0,0 1 0 0 0,0-1 0 0 0,0 0-1 0 0,0 1 1 0 0,0-1 0 0 0,0 0 0 0 0,1 0 0 0 0,-1 0 0 0 0,1 0 0 0 0,-1 0 0 0 0,1 0 0 0 0,-1-1 0 0 0,3 2 0 0 0,3 1 16 0 0,4 7-15 0 0,1 0 0 0 0,-2 1 0 0 0,1 0 0 0 0,-2 1 0 0 0,12 16 0 0 0,-10-12 3 0 0,1-1 0 0 0,22 23 0 0 0,-27-32 2 0 0,-1 0 1 0 0,1-1-1 0 0,0 0 0 0 0,1 0 0 0 0,-1 0 0 0 0,11 4 0 0 0,-17-9 8 0 0,0 0-1 0 0,0 1 1 0 0,1 0-1 0 0,-1-1 0 0 0,0 1 1 0 0,0 0-1 0 0,0-1 1 0 0,0 1-1 0 0,0 0 0 0 0,0 0 1 0 0,0 0-1 0 0,0 0 1 0 0,0 0-1 0 0,-1 0 0 0 0,1 0 1 0 0,0 0-1 0 0,0 0 1 0 0,-1 0-1 0 0,1 0 0 0 0,-1 1 1 0 0,1-1-1 0 0,-1 0 1 0 0,0 0-1 0 0,1 1 0 0 0,-1-1 1 0 0,0 0-1 0 0,0 1 1 0 0,0-1-1 0 0,0 0 0 0 0,0 1 1 0 0,0-1-1 0 0,0 0 1 0 0,0 0-1 0 0,-1 1 0 0 0,1-1 1 0 0,0 0-1 0 0,-1 0 1 0 0,1 1-1 0 0,-1-1 0 0 0,0 0 1 0 0,-1 2-1 0 0,0 2-16 0 0,-1-1-1 0 0,1 0 0 0 0,-1 0 1 0 0,0 0-1 0 0,-1-1 1 0 0,1 1-1 0 0,0-1 0 0 0,-1 1 1 0 0,-6 3-1 0 0,-1-2 20 0 0,1 0 0 0 0,-1 0 0 0 0,0-1 1 0 0,0-1-1 0 0,0 0 0 0 0,0-1 0 0 0,-1 0 0 0 0,-18 1 0 0 0,8-2 23 0 0,0-1 1 0 0,0-2-1 0 0,-34-5 0 0 0,40 3-2199 0 0,-29-11 0 0 0,17 5-1742 0 0,17 6-3084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5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42 11887 0 0,'0'0'547'0'0,"0"2"-11"0"0,0 2-263 0 0,0 1 0 0 0,0-1-1 0 0,0 1 1 0 0,1-1 0 0 0,-1 0 0 0 0,1 1 0 0 0,0-1-1 0 0,1 0 1 0 0,-1 1 0 0 0,1-1 0 0 0,0 0 0 0 0,0 0-1 0 0,0 0 1 0 0,0 0 0 0 0,1-1 0 0 0,0 1 0 0 0,-1-1-1 0 0,1 1 1 0 0,1-1 0 0 0,-1 0 0 0 0,0 0 0 0 0,1 0-1 0 0,-1-1 1 0 0,1 1 0 0 0,0-1 0 0 0,0 0 0 0 0,0 0-1 0 0,5 1 1 0 0,-2 0-71 0 0,2-1-1 0 0,-1 0 1 0 0,0-1-1 0 0,0 0 1 0 0,0 0 0 0 0,1-1-1 0 0,-1 0 1 0 0,0 0-1 0 0,1-1 1 0 0,-1 0-1 0 0,0-1 1 0 0,0 0 0 0 0,9-3-1 0 0,0-1-53 0 0,-1-1 1 0 0,30-17-1 0 0,-37 19-136 0 0,-1 0 0 0 0,-1-1-1 0 0,1-1 1 0 0,-1 1 0 0 0,0-1 0 0 0,12-14 0 0 0,-18 20-29 0 0,-1 0 1 0 0,1 0-1 0 0,0 0 0 0 0,0 0 0 0 0,0 0 1 0 0,-1 0-1 0 0,1-1 0 0 0,-1 1 1 0 0,1 0-1 0 0,-1 0 0 0 0,1 0 0 0 0,-1-1 1 0 0,0 1-1 0 0,0 0 0 0 0,1-1 0 0 0,-1 1 1 0 0,0 0-1 0 0,0-1 0 0 0,0 1 0 0 0,0 0 1 0 0,-1-1-1 0 0,1 1 0 0 0,0 0 0 0 0,-1 0 1 0 0,1-1-1 0 0,0 1 0 0 0,-1 0 1 0 0,1 0-1 0 0,-1 0 0 0 0,-1-2 0 0 0,0 1-31 0 0,1 1 0 0 0,-1 0 0 0 0,1 0 0 0 0,-1 0 0 0 0,0 0 0 0 0,1 0 0 0 0,-1 0 0 0 0,0 0 0 0 0,0 0 0 0 0,0 1 0 0 0,0-1 0 0 0,0 1 0 0 0,0-1 0 0 0,0 1-1 0 0,0 0 1 0 0,0 0 0 0 0,0 0 0 0 0,0 0 0 0 0,-3 0 0 0 0,-9 3-54 0 0,1 0 1 0 0,-1 0-1 0 0,1 1 0 0 0,-1 1 0 0 0,1 0 0 0 0,0 1 1 0 0,-22 13-1 0 0,6 0 145 0 0,-54 46 0 0 0,54-40 2 0 0,1 1 1 0 0,1 1-1 0 0,-24 32 0 0 0,47-53-39 0 0,0 0-1 0 0,0 0 1 0 0,1 0-1 0 0,0 1 0 0 0,0-1 1 0 0,-2 8-1 0 0,4-13-10 0 0,1 1 0 0 0,-1 0 0 0 0,1-1 0 0 0,0 1 0 0 0,0 0 1 0 0,-1-1-1 0 0,1 1 0 0 0,0 0 0 0 0,0-1 0 0 0,0 1 0 0 0,1 0 0 0 0,-1-1 0 0 0,0 1 1 0 0,1 0-1 0 0,-1-1 0 0 0,1 1 0 0 0,-1-1 0 0 0,1 1 0 0 0,0-1 0 0 0,0 1 0 0 0,-1-1 1 0 0,1 1-1 0 0,0-1 0 0 0,0 0 0 0 0,1 1 0 0 0,-1-1 0 0 0,0 0 0 0 0,0 0 0 0 0,1 0 1 0 0,-1 0-1 0 0,3 1 0 0 0,2 1-199 0 0,0-1-1 0 0,0 0 1 0 0,0 0 0 0 0,1-1-1 0 0,-1 0 1 0 0,1 0 0 0 0,-1 0-1 0 0,8-1 1 0 0,13 1-1588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5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55 447 2759 0 0,'1'2'2920'0'0,"16"24"14896"0"0,-27-40-17180 0 0,-4-4-560 0 0,9 11-46 0 0,0 1 0 0 0,-1-1 0 0 0,2 0 0 0 0,-1 0 0 0 0,1-1 0 0 0,1 1 0 0 0,-1-1 0 0 0,1 0 0 0 0,0 0 0 0 0,1 0 0 0 0,-2-9 0 0 0,4 9-57 0 0,-1 1 1 0 0,2-1-1 0 0,-1 1 0 0 0,1-1 1 0 0,0 1-1 0 0,1-1 0 0 0,-1 1 0 0 0,1 0 1 0 0,1 0-1 0 0,0 0 0 0 0,0 0 1 0 0,0 0-1 0 0,1 0 0 0 0,-1 1 0 0 0,8-9 1 0 0,3-2-112 0 0,1 0 0 0 0,0 0 0 0 0,34-26 0 0 0,-30 27-42 0 0,2 2-1 0 0,0 0 0 0 0,1 1 0 0 0,0 1 0 0 0,1 0 0 0 0,0 2 0 0 0,42-12 0 0 0,-49 18 201 0 0,0 1-1 0 0,0 0 1 0 0,1 0 0 0 0,-1 2 0 0 0,0 0 0 0 0,1 1 0 0 0,-1 1 0 0 0,0 0 0 0 0,1 1 0 0 0,-1 1-1 0 0,0 0 1 0 0,29 11 0 0 0,-40-12 60 0 0,-1 0 0 0 0,1 1 0 0 0,-1-1 0 0 0,1 1 0 0 0,-1 0 0 0 0,0 0 0 0 0,0 0 0 0 0,0 0 0 0 0,0 1 0 0 0,-1 0 0 0 0,5 5 0 0 0,-6-6-16 0 0,-1 0 0 0 0,1-1 0 0 0,-1 1 0 0 0,0 0 0 0 0,0 0 0 0 0,0 0 0 0 0,0 0 0 0 0,0 0 0 0 0,-1 0 0 0 0,1 0 0 0 0,-1 0 0 0 0,0 0 0 0 0,0 1 0 0 0,0-1 0 0 0,0 0 0 0 0,0 0 0 0 0,-1 0 0 0 0,0 0 0 0 0,-1 4 0 0 0,-3 5 34 0 0,0-1 0 0 0,-1 0 0 0 0,0 0 0 0 0,-1-1 0 0 0,0 0 0 0 0,-1 0 0 0 0,0-1 0 0 0,-11 10 0 0 0,-22 30 164 0 0,3 1-391 0 0,-72 76 1 0 0,99-114 28 0 0,-42 38-1200 0 0,46-45 644 0 0,-1 0-1 0 0,1 0 1 0 0,-1 0 0 0 0,0-1 0 0 0,0 0 0 0 0,-9 3 0 0 0,4-5-678 0 0,2-3-10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5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16847 0 0,'-1'2'770'0'0,"-77"135"596"0"0,12-25-94 0 0,-17 38 108 0 0,14-27-833 0 0,-61 149 1 0 0,122-252-524 0 0,1 1-1 0 0,1 0 1 0 0,1 1 0 0 0,1-1 0 0 0,-3 43 0 0 0,7-46-1028 0 0,0 0 0 0 0,4 19 0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5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253 558 2759 0 0,'1'-1'207'0'0,"3"-3"89"0"0,-1 1-1 0 0,1-1 1 0 0,-1 0-1 0 0,0 0 1 0 0,4-9 0 0 0,13-16 3515 0 0,4 2-2722 0 0,-1 0-1 0 0,-1-2 0 0 0,21-37 1 0 0,28-76 1121 0 0,-21 40-318 0 0,-49 100-1825 0 0,17-38 702 0 0,-16 37-687 0 0,-1 0 0 0 0,0 0 0 0 0,0-1 0 0 0,-1 1 0 0 0,1 0 0 0 0,-1-1 0 0 0,1 1 0 0 0,-1-1 0 0 0,0 1 0 0 0,-1-6 0 0 0,1 8-73 0 0,-1 0 1 0 0,1 0 0 0 0,0 0-1 0 0,-1 0 1 0 0,1 0 0 0 0,-1 0 0 0 0,1 0-1 0 0,-1 1 1 0 0,0-1 0 0 0,1 0-1 0 0,-1 0 1 0 0,0 0 0 0 0,0 1-1 0 0,0-1 1 0 0,1 0 0 0 0,-1 1 0 0 0,0-1-1 0 0,0 1 1 0 0,0-1 0 0 0,0 1-1 0 0,0-1 1 0 0,0 1 0 0 0,0 0 0 0 0,0-1-1 0 0,0 1 1 0 0,0 0 0 0 0,0 0-1 0 0,0 0 1 0 0,0 0 0 0 0,-1 0 0 0 0,1 0-1 0 0,0 0 1 0 0,0 0 0 0 0,0 0-1 0 0,0 0 1 0 0,-1 1 0 0 0,-5 0 52 0 0,0 1-1 0 0,0 0 1 0 0,-12 6 0 0 0,18-8-62 0 0,-32 15-25 0 0,0 1 1 0 0,2 2-1 0 0,0 1 0 0 0,-31 25 0 0 0,-69 63 70 0 0,96-76 290 0 0,-50 57 1 0 0,80-82-274 0 0,1 0-1 0 0,-1 1 0 0 0,1 0 1 0 0,0 0-1 0 0,1 0 0 0 0,0 0 1 0 0,0 0-1 0 0,0 1 0 0 0,1 0 1 0 0,0-1-1 0 0,-1 11 0 0 0,3-17-40 0 0,0 1 0 0 0,-1-1 1 0 0,1 1-1 0 0,0-1 0 0 0,1 0 0 0 0,-1 1 0 0 0,0-1 0 0 0,0 1 0 0 0,1-1 1 0 0,-1 1-1 0 0,0-1 0 0 0,1 1 0 0 0,0-1 0 0 0,-1 0 0 0 0,1 1 0 0 0,0-1 1 0 0,0 0-1 0 0,-1 0 0 0 0,1 1 0 0 0,2 0 0 0 0,-1 0 15 0 0,0 0-1 0 0,0-1 1 0 0,1 1-1 0 0,-1-1 1 0 0,1 0-1 0 0,-1 1 1 0 0,1-1-1 0 0,0 0 1 0 0,-1-1 0 0 0,4 2-1 0 0,3-1 41 0 0,0 1 0 0 0,0-2 1 0 0,0 1-1 0 0,0-1 0 0 0,-1-1 0 0 0,11-1 0 0 0,9-4 58 0 0,0-1 0 0 0,-1-1 0 0 0,40-17 0 0 0,-41 12-161 0 0,0-1 0 0 0,-1-1 0 0 0,-1-1 0 0 0,-1-1 0 0 0,0-1 0 0 0,-2-1 0 0 0,31-35 0 0 0,-44 47-72 0 0,-12 12 77 0 0,1-1 0 0 0,0 1 0 0 0,0 0 0 0 0,0 1 0 0 0,-2 6 0 0 0,-3 6 13 0 0,-7 11 9 0 0,2 1 0 0 0,0 0 0 0 0,3 1 0 0 0,-10 42 0 0 0,19-69-63 0 0,-1 3 82 0 0,1 1 0 0 0,-1 1 0 0 0,1-1-1 0 0,1 0 1 0 0,0 14 0 0 0,0-20-114 0 0,0 0 0 0 0,1 0 0 0 0,-1-1 0 0 0,1 1 0 0 0,-1 0 0 0 0,1-1 0 0 0,-1 1 1 0 0,1-1-1 0 0,0 1 0 0 0,0-1 0 0 0,0 1 0 0 0,0-1 0 0 0,0 1 0 0 0,0-1 0 0 0,0 0 0 0 0,0 0 0 0 0,1 1 0 0 0,-1-1 0 0 0,0 0 0 0 0,1 0 0 0 0,-1 0 0 0 0,1-1 0 0 0,-1 1 0 0 0,1 0 1 0 0,-1 0-1 0 0,1-1 0 0 0,0 1 0 0 0,-1-1 0 0 0,1 0 0 0 0,0 1 0 0 0,-1-1 0 0 0,1 0 0 0 0,0 0 0 0 0,0 0 0 0 0,2 0 0 0 0,31-4-1635 0 0,6-6-20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5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46 6911 0 0,'4'-7'227'0'0,"0"1"-1"0"0,0-1 0 0 0,0 0 0 0 0,3-11 7713 0 0,-10 26-4480 0 0,1-4-3182 0 0,-44 93 1136 0 0,-77 174 507 0 0,35-53-1307 0 0,20-46-364 0 0,57-146-230 0 0,-219 506-36 0 0,226-524-199 0 0,-31 58-647 0 0,30-58-61 0 0,0-1 0 0 0,-1 1 0 0 0,-7 6 0 0 0,3-10-7830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5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89 7367 0 0,'-6'-34'12459'0'0,"8"35"-11762"0"0,16 10-276 0 0,1-1 1 0 0,0-1-1 0 0,1-1 0 0 0,0 0 0 0 0,0-2 1 0 0,0 0-1 0 0,1-1 0 0 0,0-1 0 0 0,35 2 1 0 0,0-4-132 0 0,-1-2 0 0 0,86-12 0 0 0,3-10-868 0 0,192-53 0 0 0,-300 64-1718 0 0,-2 1-5787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5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117 319 11167 0 0,'0'0'514'0'0,"-2"3"-12"0"0,-32 51-190 0 0,17-29 1153 0 0,-19 37 0 0 0,30-49-704 0 0,-11 27 589 0 0,16-36-551 0 0,0 0 0 0 0,0 0 0 0 0,0 0 0 0 0,0 8 0 0 0,4-14-427 0 0,4-1-253 0 0,0-2 0 0 0,0 1 1 0 0,0-1-1 0 0,-1 0 0 0 0,0 0 0 0 0,0-1 0 0 0,0 0 0 0 0,0 0 1 0 0,5-8-1 0 0,42-66 193 0 0,-50 75-291 0 0,31-53 43 0 0,-1 0-6 0 0,3 2 0 0 0,57-71 0 0 0,-85 118-61 0 0,1-1 1 0 0,1 1 0 0 0,-1 1-1 0 0,1 0 1 0 0,1 0 0 0 0,0 1-1 0 0,0 0 1 0 0,0 1 0 0 0,1 0-1 0 0,-1 1 1 0 0,1 0-1 0 0,14-3 1 0 0,-18 7-40 0 0,0 0 0 0 0,0 0-1 0 0,1 1 1 0 0,-1 0 0 0 0,0 1-1 0 0,0 0 1 0 0,0 0 0 0 0,0 1-1 0 0,0-1 1 0 0,0 2 0 0 0,0-1 0 0 0,14 8-1 0 0,6 5-1225 0 0,53 36-1 0 0,-46-28-862 0 0,-5-4 313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5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99 4143 0 0,'7'-23'-1663'0'0,"-6"18"2734"0"0,0 0 0 0 0,0-1 0 0 0,-1 1 0 0 0,1-1 0 0 0,-2-5 0 0 0,1 10-577 0 0,0-1-1 0 0,0 0 0 0 0,0 0 0 0 0,-1 1 0 0 0,1-1 1 0 0,-1 0-1 0 0,0 0 0 0 0,1 1 0 0 0,-1-1 0 0 0,0 1 0 0 0,0-1 1 0 0,0 1-1 0 0,0-1 0 0 0,0 1 0 0 0,0-1 0 0 0,-3-1 1 0 0,3 2-343 0 0,-1 0 0 0 0,1 0 1 0 0,-1 0-1 0 0,0 0 1 0 0,1 0-1 0 0,-1 1 0 0 0,0-1 1 0 0,0 0-1 0 0,0 1 0 0 0,0 0 1 0 0,-3-1-1 0 0,-2 1-88 0 0,1 0-1 0 0,0 1 1 0 0,-1 0-1 0 0,1 0 1 0 0,0 0-1 0 0,-1 1 1 0 0,1 0-1 0 0,0 0 1 0 0,-10 6-1 0 0,2-1 16 0 0,0 1 1 0 0,-23 18-1 0 0,-32 34 535 0 0,-105 119 0 0 0,149-150-455 0 0,20-25-92 0 0,1 1 0 0 0,-1 0 0 0 0,1 0 0 0 0,1 0 0 0 0,-1 0 0 0 0,1 1 0 0 0,0 0 1 0 0,0 0-1 0 0,0-1 0 0 0,1 1 0 0 0,0 1 0 0 0,0-1 0 0 0,1 0 0 0 0,-2 10 0 0 0,3-15-36 0 0,1 1 0 0 0,-1-1 0 0 0,0 0 0 0 0,0 1 0 0 0,1-1-1 0 0,-1 0 1 0 0,1 0 0 0 0,-1 0 0 0 0,1 1 0 0 0,0-1 0 0 0,-1 0 0 0 0,1 0 0 0 0,0 0 0 0 0,0 0 0 0 0,0 0 0 0 0,0 0 0 0 0,2 1 0 0 0,17 10 215 0 0,-14-10-225 0 0,0 0 0 0 0,0-1 0 0 0,0 0 1 0 0,0 0-1 0 0,0-1 0 0 0,0 0 0 0 0,0 0 0 0 0,0 0 1 0 0,0 0-1 0 0,1-1 0 0 0,-1 0 0 0 0,0-1 0 0 0,-1 1 0 0 0,9-4 1 0 0,3-2-29 0 0,-1 0 1 0 0,1-1 0 0 0,22-16-1 0 0,-29 18-60 0 0,0-1 0 0 0,0-1 0 0 0,-1 1 0 0 0,0-1 0 0 0,-1-1 0 0 0,1 0 0 0 0,-2 0 0 0 0,1-1-1 0 0,-1 1 1 0 0,-1-2 0 0 0,0 1 0 0 0,0-1 0 0 0,-1 0 0 0 0,0 0 0 0 0,-1 0 0 0 0,4-19 0 0 0,-8 29 91 0 0,0 2 10 0 0,-3 8 4 0 0,0-1 1 0 0,0 1-1 0 0,1 0 1 0 0,0 0-1 0 0,1 0 1 0 0,-1 15-1 0 0,2-19-242 0 0,0 0-1 0 0,0 0 0 0 0,1 1 1 0 0,0-1-1 0 0,0 0 0 0 0,1 0 1 0 0,-1 0-1 0 0,1 0 0 0 0,0 0 1 0 0,4 6-1 0 0,-5-9-933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5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5 350 15487 0 0,'0'0'1408'0'0,"-4"-11"76"0"0,4 7-1308 0 0,1 0 0 0 0,-1-1 0 0 0,1 1 0 0 0,1 0-1 0 0,-1 0 1 0 0,0 0 0 0 0,1-1 0 0 0,0 1 0 0 0,0 1-1 0 0,0-1 1 0 0,1 0 0 0 0,-1 0 0 0 0,1 1 0 0 0,0 0 0 0 0,3-4-1 0 0,8-7 118 0 0,1 1 0 0 0,18-12-1 0 0,-18 14-188 0 0,37-31 148 0 0,58-41-179 0 0,-87 67-81 0 0,2 1 1 0 0,45-21-1 0 0,-21 21-142 0 0,-33 13 76 0 0,-11 4 82 0 0,-4 0-13 0 0,2 0 37 0 0,0 0 0 0 0,0 0 0 0 0,0 1 0 0 0,-1-1 0 0 0,1 1-1 0 0,-1 0 1 0 0,1-1 0 0 0,-1 1 0 0 0,0 0 0 0 0,0 0 0 0 0,0 0 0 0 0,-1 1 0 0 0,1-1 0 0 0,-1 0-1 0 0,0 1 1 0 0,1 4 0 0 0,3 9 115 0 0,-2 0 0 0 0,2 19 0 0 0,-3-24-77 0 0,-1-3-81 0 0,0 1-1 0 0,-1-1 1 0 0,0 0-1 0 0,0 0 0 0 0,-1 0 1 0 0,0 1-1 0 0,-1-1 0 0 0,0 0 1 0 0,0 0-1 0 0,-1 0 0 0 0,0-1 1 0 0,0 1-1 0 0,-1-1 0 0 0,-9 15 1 0 0,9-17-56 0 0,-16 27-1268 0 0,10-11-2622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5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227 593 13359 0 0,'0'0'6590'0'0,"-2"1"-5952"0"0,-1 0-555 0 0,1 0-1 0 0,-1-1 0 0 0,0 1 1 0 0,0-1-1 0 0,0 0 0 0 0,1 0 1 0 0,-1 0-1 0 0,0 0 1 0 0,0 0-1 0 0,0-1 0 0 0,1 1 1 0 0,-1-1-1 0 0,0 0 0 0 0,0 1 1 0 0,1-1-1 0 0,-1-1 1 0 0,1 1-1 0 0,-1 0 0 0 0,1-1 1 0 0,-1 1-1 0 0,1-1 0 0 0,0 0 1 0 0,0 1-1 0 0,-4-5 0 0 0,2 2-31 0 0,1 1-1 0 0,0-1 1 0 0,0 0-1 0 0,0 0 1 0 0,0 0-1 0 0,1 0 1 0 0,0-1-1 0 0,0 1 0 0 0,0-1 1 0 0,0 1-1 0 0,1-1 1 0 0,-1 0-1 0 0,1 1 1 0 0,0-7-1 0 0,0-5-27 0 0,2 0-1 0 0,0 0 1 0 0,1 0-1 0 0,1 1 1 0 0,9-30 0 0 0,-3 18-118 0 0,1 0 0 0 0,19-34 0 0 0,-14 36-49 0 0,1 2 0 0 0,1 0 0 0 0,0 1 0 0 0,2 1 1 0 0,0 1-1 0 0,2 0 0 0 0,0 1 0 0 0,43-28 0 0 0,-54 41 83 0 0,-1 0 0 0 0,2 0 1 0 0,-1 1-1 0 0,1 0 0 0 0,-1 1 0 0 0,1 0 0 0 0,18-4 0 0 0,-24 7 83 0 0,1 1-1 0 0,-1-1 1 0 0,0 1-1 0 0,1 0 0 0 0,-1 0 1 0 0,1 1-1 0 0,-1 0 1 0 0,0 0-1 0 0,0 0 0 0 0,1 0 1 0 0,-1 1-1 0 0,0 0 1 0 0,0 0-1 0 0,0 0 1 0 0,0 1-1 0 0,-1 0 0 0 0,1-1 1 0 0,4 6-1 0 0,2 1 73 0 0,0 2 1 0 0,-1-1-1 0 0,0 1 0 0 0,-1 1 1 0 0,0 0-1 0 0,10 18 0 0 0,-8-9-17 0 0,-1 0 0 0 0,-1 1 0 0 0,9 30 0 0 0,-15-44-37 0 0,-1 0-1 0 0,-1 0 0 0 0,1 0 1 0 0,-1 0-1 0 0,-1 1 0 0 0,1-1 1 0 0,-2 0-1 0 0,1 1 0 0 0,-1-1 1 0 0,0 0-1 0 0,-1 0 0 0 0,1 1 1 0 0,-2-1-1 0 0,1-1 1 0 0,-1 1-1 0 0,-1 0 0 0 0,1-1 1 0 0,-1 1-1 0 0,0-1 0 0 0,-1 0 1 0 0,0 0-1 0 0,0-1 0 0 0,0 1 1 0 0,-1-1-1 0 0,0 0 0 0 0,-8 6 1 0 0,0-2-9 0 0,-1 0 0 0 0,1-1 1 0 0,-1 0-1 0 0,-1-2 0 0 0,-27 11 1 0 0,2-4-63 0 0,-46 8 0 0 0,37-12-528 0 0,0-3-1 0 0,0-1 0 0 0,0-3 1 0 0,-92-5-1 0 0,112-2-727 0 0,2-2-3806 0 0,11 1-1310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4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375 247 7367 0 0,'0'0'568'0'0,"0"2"-373"0"0,1 2 251 0 0,0 1-1 0 0,-1-1 1 0 0,1 0-1 0 0,-1 1 1 0 0,0-1-1 0 0,-2 11 7575 0 0,5-16-7859 0 0,0-1 1 0 0,0 0-1 0 0,0 1 0 0 0,-1-1 0 0 0,1 0 0 0 0,-1 0 1 0 0,0-1-1 0 0,1 1 0 0 0,1-4 0 0 0,-3 6-109 0 0,3-5-10 0 0,1 0 0 0 0,-1 1 1 0 0,0-2-1 0 0,0 1 0 0 0,-1 0 0 0 0,0-1 0 0 0,0 1 0 0 0,0-1 0 0 0,0 0 0 0 0,-1 0 0 0 0,0 0 0 0 0,-1-1 1 0 0,1 1-1 0 0,-1 0 0 0 0,0-1 0 0 0,-1 1 0 0 0,1 0 0 0 0,-2-13 0 0 0,0 5-138 0 0,-1 0 0 0 0,0 0 0 0 0,-1 0 0 0 0,-1 1 0 0 0,0 0 0 0 0,0-1 0 0 0,-13-22 0 0 0,16 35 53 0 0,1 0-1 0 0,-1 0 1 0 0,0 0 0 0 0,0 0-1 0 0,0 0 1 0 0,0 1 0 0 0,0-1-1 0 0,0 0 1 0 0,-1 1 0 0 0,1-1-1 0 0,0 0 1 0 0,0 1 0 0 0,0-1-1 0 0,-1 1 1 0 0,1 0 0 0 0,0-1-1 0 0,-1 1 1 0 0,-1 0 0 0 0,-21 0-639 0 0,16 2 572 0 0,1 0-1 0 0,-1 1 1 0 0,1 0-1 0 0,0 0 1 0 0,0 1 0 0 0,0-1-1 0 0,0 1 1 0 0,1 1 0 0 0,0-1-1 0 0,-10 10 1 0 0,-4 6 63 0 0,-27 35-1 0 0,36-42 38 0 0,-38 49 16 0 0,3 1-1 0 0,-40 75 0 0 0,83-132 27 0 0,-1 0 0 0 0,1 1 0 0 0,1-1 0 0 0,-1 1 0 0 0,-2 11 0 0 0,5-16-7 0 0,0-1 1 0 0,-1 1-1 0 0,1-1 0 0 0,0 1 0 0 0,0-1 1 0 0,0 1-1 0 0,0 0 0 0 0,0-1 0 0 0,1 1 1 0 0,-1-1-1 0 0,0 1 0 0 0,1-1 0 0 0,-1 1 1 0 0,1-1-1 0 0,-1 1 0 0 0,1-1 0 0 0,0 0 1 0 0,0 1-1 0 0,0-1 0 0 0,-1 0 0 0 0,1 0 1 0 0,0 1-1 0 0,1-1 0 0 0,-1 0 0 0 0,0 0 1 0 0,0 0-1 0 0,0 0 0 0 0,1 0 0 0 0,-1-1 1 0 0,0 1-1 0 0,4 1 0 0 0,1 0 100 0 0,1 0-1 0 0,0-1 0 0 0,0 1 1 0 0,0-1-1 0 0,0-1 0 0 0,0 0 1 0 0,0 0-1 0 0,0 0 0 0 0,0-1 1 0 0,0 0-1 0 0,12-3 0 0 0,2-2 194 0 0,1 0 0 0 0,27-14 0 0 0,-11 1-26 0 0,-1-1 0 0 0,58-41 1 0 0,-90 58-303 0 0,-1-1 1 0 0,0 1-1 0 0,0-1 0 0 0,0 1 1 0 0,-1-1-1 0 0,1-1 1 0 0,-1 1-1 0 0,0 0 0 0 0,3-7 1 0 0,-5 9-10 0 0,0-1 1 0 0,0 0-1 0 0,0 1 1 0 0,0-1-1 0 0,-1 0 1 0 0,1 0-1 0 0,-1 1 1 0 0,0-1-1 0 0,1 0 1 0 0,-1 0-1 0 0,-1 0 0 0 0,1 1 1 0 0,0-1-1 0 0,-1 0 1 0 0,1 0-1 0 0,-1 1 1 0 0,0-1-1 0 0,0 0 1 0 0,-1-2-1 0 0,-1 0-6 0 0,1 0-1 0 0,-1 0 1 0 0,0 0-1 0 0,0 1 1 0 0,0 0-1 0 0,-5-6 1 0 0,6 8 17 0 0,0 0 1 0 0,-1 0 0 0 0,1 1 0 0 0,-1-1 0 0 0,1 0 0 0 0,-1 1 0 0 0,0 0-1 0 0,1 0 1 0 0,-1 0 0 0 0,0 0 0 0 0,0 0 0 0 0,0 0 0 0 0,0 1 0 0 0,0-1-1 0 0,0 1 1 0 0,-4 0 0 0 0,-2 1-5 0 0,0 3-1 0 0,9-4 8 0 0,-1 0-1 0 0,0 0 1 0 0,1 1 0 0 0,-1-1 0 0 0,0 0 0 0 0,1 0 0 0 0,-1 1-1 0 0,1-1 1 0 0,-1 1 0 0 0,1-1 0 0 0,-1 0 0 0 0,1 1 0 0 0,-1-1-1 0 0,1 1 1 0 0,-1-1 0 0 0,1 1 0 0 0,-1 0 0 0 0,1-1-1 0 0,0 1 1 0 0,-1-1 0 0 0,1 1 0 0 0,0 0 0 0 0,0-1 0 0 0,-1 1-1 0 0,1 0 1 0 0,0 1 0 0 0,0 0-19 0 0,-3 6 5 0 0,0 1 0 0 0,1-1 0 0 0,0 1 0 0 0,1 0-1 0 0,0 0 1 0 0,0 11 0 0 0,1 1 15 0 0,4 31-1 0 0,-3-40-39 0 0,1 0 0 0 0,1 0 0 0 0,0-1 0 0 0,0 1 0 0 0,1-1 0 0 0,1 0 0 0 0,0 0 0 0 0,0 0 0 0 0,12 17 0 0 0,3-12-2482 0 0,-10-9 1020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5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1 5983 0 0,'-1'0'274'0'0,"-17"4"71"0"0,14-3-340 0 0,1-1 0 0 0,-1 1 0 0 0,1 0 0 0 0,0 0 0 0 0,-6 3-1 0 0,-9 6 1010 0 0,1 1 0 0 0,1 0 0 0 0,0 1 0 0 0,1 1 0 0 0,0 1 0 0 0,1 0 0 0 0,-21 27 0 0 0,-2 11 795 0 0,-33 61 0 0 0,30-47-1587 0 0,-223 378 1921 0 0,228-380-1985 0 0,-42 113 0 0 0,70-154-380 0 0,-6 30 0 0 0,13-51-1311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5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11 6911 0 0,'0'3'5887'0'0,"-1"3"-4656"0"0,-1-1-1 0 0,1 1 1 0 0,-1 0-1 0 0,-4 8 1 0 0,-17 22 103 0 0,-33 29-1204 0 0,-40 44 518 0 0,61-66-421 0 0,15-19 44 0 0,-22 33 0 0 0,38-49-217 0 0,-1-1 0 0 0,1 1 0 0 0,1 0 0 0 0,-1 0 0 0 0,1 0 0 0 0,1 1-1 0 0,-1-1 1 0 0,2 1 0 0 0,-2 10 0 0 0,2-16-21 0 0,1-1 0 0 0,0 1 0 0 0,0 0 0 0 0,0-1-1 0 0,0 1 1 0 0,1 0 0 0 0,-1-1 0 0 0,1 1 0 0 0,0-1 0 0 0,-1 1-1 0 0,1-1 1 0 0,0 1 0 0 0,1-1 0 0 0,-1 1 0 0 0,0-1 0 0 0,1 0 0 0 0,-1 0-1 0 0,1 0 1 0 0,-1 0 0 0 0,1 0 0 0 0,0 0 0 0 0,0 0 0 0 0,0 0-1 0 0,0-1 1 0 0,0 1 0 0 0,1-1 0 0 0,-1 1 0 0 0,0-1 0 0 0,1 0 0 0 0,-1 0-1 0 0,1 0 1 0 0,-1 0 0 0 0,1-1 0 0 0,0 1 0 0 0,-1-1 0 0 0,4 1-1 0 0,2 0 62 0 0,0-1 0 0 0,1 0 0 0 0,-1 0 0 0 0,0-1 0 0 0,0 0 0 0 0,0 0 0 0 0,0-1-1 0 0,0 0 1 0 0,0 0 0 0 0,13-6 0 0 0,-4-1-61 0 0,-2 0 1 0 0,1-1-1 0 0,-1-1 0 0 0,-1 0 0 0 0,0-1 1 0 0,0-1-1 0 0,-2 0 0 0 0,1 0 0 0 0,-2-1 0 0 0,1-1 1 0 0,-2 0-1 0 0,12-23 0 0 0,-16 26-104 0 0,-1-2-1 0 0,-1 1 1 0 0,0 0 0 0 0,0-1-1 0 0,-1 0 1 0 0,-1 0 0 0 0,0 0-1 0 0,-1-23 1 0 0,-2 18-258 0 0,-1 0 1 0 0,0 0-1 0 0,-2 0 0 0 0,0 0 0 0 0,-12-32 0 0 0,14 46 184 0 0,0 0-1 0 0,0 1 0 0 0,-1-1 1 0 0,0 0-1 0 0,0 1 1 0 0,0 0-1 0 0,0-1 0 0 0,-1 1 1 0 0,0 1-1 0 0,1-1 0 0 0,-6-3 1 0 0,8 6 60 0 0,0 1-1 0 0,1 0 1 0 0,-1 0 0 0 0,0 0 0 0 0,0 0 0 0 0,0 0 0 0 0,0-1 0 0 0,1 1 0 0 0,-1 1 0 0 0,0-1 0 0 0,0 0 0 0 0,0 0 0 0 0,1 0 0 0 0,-1 0 0 0 0,0 1 0 0 0,0-1 0 0 0,0 0 0 0 0,1 0 0 0 0,-1 1 0 0 0,0-1 0 0 0,1 1 0 0 0,-1-1 0 0 0,0 1 0 0 0,1-1 0 0 0,-1 1 0 0 0,0-1 0 0 0,1 1 0 0 0,-1 0 0 0 0,1-1 0 0 0,-1 1 0 0 0,1 0 0 0 0,-1 0 0 0 0,-5 10-975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5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0 392 5527 0 0,'0'0'423'0'0,"1"2"25"0"0,1 5 1617 0 0,0 1 1 0 0,0-1-1 0 0,0 1 0 0 0,0 16 7099 0 0,1-37-9171 0 0,0 1-1 0 0,1 0 1 0 0,0 0-1 0 0,1 0 1 0 0,1 1-1 0 0,0-1 1 0 0,0 1-1 0 0,1 1 1 0 0,0-1-1 0 0,1 1 1 0 0,0 0 0 0 0,1 1-1 0 0,0 0 1 0 0,14-11-1 0 0,113-73-614 0 0,-111 79 480 0 0,0 1-1 0 0,1 2 1 0 0,49-16-1 0 0,-67 25 171 0 0,1 0-1 0 0,-1 0 1 0 0,1 1-1 0 0,-1 0 1 0 0,1 1-1 0 0,0 0 1 0 0,-1 0-1 0 0,1 1 1 0 0,0 0-1 0 0,-1 0 1 0 0,1 1-1 0 0,-1 0 1 0 0,0 1-1 0 0,0 0 1 0 0,15 7-1 0 0,-20-8-6 0 0,0 1-1 0 0,-1-1 1 0 0,1 0 0 0 0,-1 1-1 0 0,0-1 1 0 0,1 1-1 0 0,-1 0 1 0 0,-1-1 0 0 0,1 1-1 0 0,0 0 1 0 0,-1 0 0 0 0,1 0-1 0 0,-1 1 1 0 0,0-1-1 0 0,0 0 1 0 0,0 0 0 0 0,-1 1-1 0 0,1-1 1 0 0,-1 1-1 0 0,1-1 1 0 0,-1 0 0 0 0,-1 6-1 0 0,1 0 32 0 0,-1 0 0 0 0,-1-1-1 0 0,1 1 1 0 0,-2-1 0 0 0,1 0 0 0 0,-1 0-1 0 0,-7 15 1 0 0,-7 6 141 0 0,-2 0 0 0 0,-31 34-1 0 0,35-43-122 0 0,13-19 5 0 0,-5 6 375 0 0,11-13-452 0 0,1-1 0 0 0,0 1-1 0 0,0 0 1 0 0,0 1-1 0 0,1-1 1 0 0,8-5 0 0 0,44-28-248 0 0,-21 14 30 0 0,84-62-729 0 0,35-25-461 0 0,9 14 680 0 0,-157 94 758 0 0,1 0 1 0 0,-1 0 0 0 0,1 1 0 0 0,0 0-1 0 0,0 1 1 0 0,0 0 0 0 0,0 0 0 0 0,1 1 0 0 0,-1 0-1 0 0,0 0 1 0 0,16 2 0 0 0,-23-1 277 0 0,-1 2 13 0 0,2 5-223 0 0,-1-1 0 0 0,0 1 0 0 0,0-1 0 0 0,-1 1 0 0 0,1 0 0 0 0,-2-1 0 0 0,1 1 0 0 0,-1 0 0 0 0,0 0 0 0 0,0 0 0 0 0,-1 0-1 0 0,-2 11 1 0 0,-3 11 186 0 0,-19 47 0 0 0,7-25 3 0 0,-2 14 28 0 0,-32 125 355 0 0,50-182-637 0 0,1 0 0 0 0,1 1 0 0 0,-1-1-1 0 0,1 0 1 0 0,2 16 0 0 0,-1-21-38 0 0,-1-1 0 0 0,1 0 1 0 0,0 1-1 0 0,0-1 1 0 0,-1 0-1 0 0,1 0 0 0 0,1 1 1 0 0,-1-1-1 0 0,0 0 1 0 0,3 4-1 0 0,-3-5-30 0 0,1 0 0 0 0,-1-1 0 0 0,0 1-1 0 0,0 0 1 0 0,0 0 0 0 0,0-1 0 0 0,1 1 0 0 0,-1 0-1 0 0,0-1 1 0 0,0 1 0 0 0,1-1 0 0 0,-1 0 0 0 0,1 1-1 0 0,-1-1 1 0 0,0 0 0 0 0,1 0 0 0 0,-1 0 0 0 0,0 0 0 0 0,1 0-1 0 0,2-1 1 0 0,13-3-930 0 0,4-2-58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4:5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0,'0'0'17160'0'0,"3"1"-16940"0"0,11 2-227 0 0,-10-2-397 0 0,0 0 0 0 0,0 0 0 0 0,0 0 0 0 0,0 0 0 0 0,0 1 0 0 0,3 1 1 0 0,-5-2-927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1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1839 0 0,'0'0'14368'0'0,"-2"0"-14048"0"0,-5 1-61 0 0,0 0-1 0 0,1 0 0 0 0,-1 0 0 0 0,0 1 1 0 0,1 0-1 0 0,-11 4 0 0 0,16-5 968 0 0,1-1-1180 0 0,0 0 1 0 0,0 0 0 0 0,1 0 0 0 0,-1 0 0 0 0,0 0 0 0 0,1 0-1 0 0,-1-1 1 0 0,0 1 0 0 0,1 0 0 0 0,-1 0 0 0 0,0 0 0 0 0,1 0-1 0 0,-1 1 1 0 0,0-1 0 0 0,0 0 0 0 0,1 0 0 0 0,-1 0 0 0 0,0 0 0 0 0,1 0-1 0 0,-1 0 1 0 0,0 0 0 0 0,1 0 0 0 0,-1 1 0 0 0,0-1 0 0 0,0 0-1 0 0,1 0 1 0 0,-1 0 0 0 0,0 1 0 0 0,0-1 0 0 0,1 1 0 0 0,-9 6 1509 0 0,0-2-1871 0 0,-22 19 551 0 0,23-17 416 0 0,31-33-299 0 0,-21 19-399 0 0,-7 5 7 0 0,-6 4-28 0 0,4 0-67 0 0,1 0 0 0 0,-1 0 1 0 0,-9 5-1 0 0,12-6-27 0 0,2 0-123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1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58 6447 0 0,'20'-58'12270'0'0,"-21"66"-12142"0"0,1 0 1 0 0,-2 0 0 0 0,1 0-1 0 0,-1-1 1 0 0,-4 13 0 0 0,-18 37 284 0 0,18-45-308 0 0,-106 195 587 0 0,82-156-644 0 0,13-21-16 0 0,-30 53 41 0 0,-98 130 0 0 0,102-161-136 0 0,-83 78 1 0 0,94-103-23 0 0,-1-1 1 0 0,-1-1 0 0 0,-1-2-1 0 0,-45 21 1 0 0,79-43 265 0 0,2-2-117 0 0,9-8 7 0 0,0 1 1 0 0,1 0-1 0 0,0 1 0 0 0,0 0 1 0 0,0 1-1 0 0,1 0 0 0 0,0 1 0 0 0,18-5 1 0 0,108-24 591 0 0,-106 27-493 0 0,38-9 234 0 0,49-9 470 0 0,-95 21-547 0 0,1 2 0 0 0,47 0 1 0 0,-66 2-285 0 0,-4 0-25 0 0,0 0-1 0 0,0 0 1 0 0,0 0 0 0 0,0 1-1 0 0,1-1 1 0 0,-1 1 0 0 0,0 0-1 0 0,0-1 1 0 0,2 2 0 0 0,-2-1-146 0 0,0 5 55 0 0,0-3-1114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1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125 182 10135 0 0,'0'0'3704'0'0,"-1"2"-2254"0"0,-4 5-709 0 0,0 0 1 0 0,1 1 0 0 0,0-1 0 0 0,1 1-1 0 0,-4 11 1 0 0,7-17-664 0 0,0-1 0 0 0,0 1-1 0 0,0-1 1 0 0,0 1 0 0 0,1 0-1 0 0,-1-1 1 0 0,0 1 0 0 0,1-1-1 0 0,0 1 1 0 0,-1-1 0 0 0,1 1 0 0 0,0-1-1 0 0,0 0 1 0 0,1 2 0 0 0,-1-1 67 0 0,0 0-92 0 0,0-1 0 0 0,0 1 0 0 0,0 0 0 0 0,0-1 0 0 0,1 1 0 0 0,-1-1 0 0 0,1 0 0 0 0,-1 1 0 0 0,1-1 0 0 0,-1 0 0 0 0,1 0 0 0 0,0 0 0 0 0,0 0 0 0 0,-1 0 0 0 0,1 0 0 0 0,0-1 0 0 0,0 1 0 0 0,0-1 0 0 0,0 1 0 0 0,0-1 0 0 0,0 1 0 0 0,0-1 0 0 0,3 0 0 0 0,3 0 30 0 0,0-1-1 0 0,0 0 1 0 0,0 0 0 0 0,9-3-1 0 0,1-1-20 0 0,0-1-1 0 0,0 0 1 0 0,-1-1 0 0 0,29-17-1 0 0,-38 20-43 0 0,-1-1-1 0 0,1 0 1 0 0,-1-1-1 0 0,0 0 1 0 0,-1 0-1 0 0,1 0 1 0 0,-1-1-1 0 0,-1 0 1 0 0,1 0 0 0 0,-1 0-1 0 0,0-1 1 0 0,3-8-1 0 0,-5 11-62 0 0,-2-1-1 0 0,1 0 1 0 0,0 1-1 0 0,-1-1 1 0 0,0 0-1 0 0,-1 0 1 0 0,1 0-1 0 0,-1 1 0 0 0,0-1 1 0 0,-1 0-1 0 0,1 0 1 0 0,-1 0-1 0 0,0 0 1 0 0,-1 1-1 0 0,-2-9 1 0 0,3 11 21 0 0,0 0-1 0 0,-1 1 1 0 0,1-1 0 0 0,-1 1 0 0 0,1-1 0 0 0,-1 1-1 0 0,0 0 1 0 0,0-1 0 0 0,0 1 0 0 0,0 0 0 0 0,0 0 0 0 0,0 0-1 0 0,-1 1 1 0 0,1-1 0 0 0,-1 1 0 0 0,1-1 0 0 0,-1 1-1 0 0,1 0 1 0 0,-1 0 0 0 0,0 0 0 0 0,0 0 0 0 0,0 0-1 0 0,1 1 1 0 0,-1-1 0 0 0,0 1 0 0 0,0 0 0 0 0,0 0-1 0 0,0 0 1 0 0,0 0 0 0 0,0 0 0 0 0,0 1 0 0 0,-3 0-1 0 0,-3 1-14 0 0,0 1 0 0 0,-1 0-1 0 0,2 1 1 0 0,-1-1-1 0 0,0 2 1 0 0,1-1 0 0 0,0 1-1 0 0,0 1 1 0 0,0-1-1 0 0,-10 11 1 0 0,-4 6 17 0 0,-36 46 0 0 0,44-50 10 0 0,-2 2 38 0 0,2 0 1 0 0,0 1-1 0 0,2 0 0 0 0,0 1 1 0 0,1 1-1 0 0,1 0 0 0 0,2 0 0 0 0,0 1 1 0 0,-5 27-1 0 0,12-44 33 0 0,0 1 0 0 0,1 0 0 0 0,0 0 0 0 0,0 0 0 0 0,1 0-1 0 0,0-1 1 0 0,0 1 0 0 0,1 0 0 0 0,0-1 0 0 0,4 11 0 0 0,-5-14-46 0 0,1-1-1 0 0,0 1 1 0 0,-1 0 0 0 0,1-1-1 0 0,0 1 1 0 0,1-1-1 0 0,-1 0 1 0 0,1 0 0 0 0,-1 0-1 0 0,1 0 1 0 0,0 0-1 0 0,0-1 1 0 0,0 1-1 0 0,0-1 1 0 0,1 0 0 0 0,-1 1-1 0 0,1-2 1 0 0,-1 1-1 0 0,1 0 1 0 0,0-1 0 0 0,7 2-1 0 0,-7-2-75 0 0,-1-1 0 0 0,1 0 0 0 0,-1 0 0 0 0,1-1 0 0 0,-1 1 0 0 0,1-1 0 0 0,-1 1 0 0 0,0-1 0 0 0,7-3 0 0 0,-2 1-603 0 0,0-2 0 0 0,13-7 0 0 0,5-6-726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1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1 18367 0 0,'0'0'1668'0'0,"-1"3"-1376"0"0,-7 16-148 0 0,-1-1 0 0 0,0 0 0 0 0,-17 24 1 0 0,-42 49 570 0 0,1-3-135 0 0,-247 420 1164 0 0,87-26-1536 0 0,169-351-448 0 0,58-129 28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1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28 150 5063 0 0,'-2'0'390'0'0,"-3"0"-324"0"0,-16 10 15470 0 0,27-7-15346 0 0,0-1-1 0 0,0 1 0 0 0,0-1 1 0 0,0 0-1 0 0,0 0 0 0 0,0-1 1 0 0,1 0-1 0 0,-1 0 1 0 0,0 0-1 0 0,1-1 0 0 0,10-1 1 0 0,13-1 438 0 0,34-7-1 0 0,-54 7-478 0 0,384-55 1893 0 0,-277 43-1766 0 0,4 0-290 0 0,158-38 0 0 0,-225 34-1652 0 0,-34 10-3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1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0 8287 0 0,'0'0'8576'0'0,"-1"2"-7720"0"0,-30 74 589 0 0,7-15-904 0 0,-32 83 250 0 0,34-86-672 0 0,-13 36-10 0 0,-51 94 1 0 0,71-160-162 0 0,-1-1 0 0 0,-2 0 0 0 0,0-2 0 0 0,-2 0 1 0 0,-1-1-1 0 0,-1 0 0 0 0,-39 31 0 0 0,42-40-116 0 0,-49 34-869 0 0,66-48 702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4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49 453 5527 0 0,'0'0'5046'0'0,"-9"2"766"0"0,7-1-5529 0 0,0-1 1 0 0,1 1 0 0 0,-1-1 0 0 0,0 0-1 0 0,0 0 1 0 0,0 0 0 0 0,0 0 0 0 0,0 0-1 0 0,0 0 1 0 0,0-1 0 0 0,-3 0 0 0 0,4 0-195 0 0,0 1 1 0 0,0-1 0 0 0,0 0-1 0 0,0 1 1 0 0,0-1 0 0 0,0 0-1 0 0,1 0 1 0 0,-1 0 0 0 0,0 0-1 0 0,1 0 1 0 0,-1 0 0 0 0,1 0-1 0 0,-1 0 1 0 0,1 0 0 0 0,-1 0-1 0 0,1 0 1 0 0,-1 0 0 0 0,1-1-1 0 0,0 1 1 0 0,0 0 0 0 0,0 0-1 0 0,0 0 1 0 0,0-2 0 0 0,-1-6 111 0 0,2 0 1 0 0,-1 0-1 0 0,1 0 1 0 0,0 1-1 0 0,1-1 0 0 0,3-9 1 0 0,1-3 40 0 0,13-25 0 0 0,-13 32-218 0 0,1 0-1 0 0,1 1 0 0 0,1-1 0 0 0,-1 2 1 0 0,2-1-1 0 0,17-17 0 0 0,-8 11-274 0 0,-5 4-718 0 0,1 0-1 0 0,1 1 1 0 0,18-12-1 0 0,-29 22 747 0 0,0 1-1 0 0,1 0 1 0 0,-1 0-1 0 0,1 1 1 0 0,0-1 0 0 0,0 1-1 0 0,0 1 1 0 0,0-1 0 0 0,0 1-1 0 0,0 0 1 0 0,0 0-1 0 0,0 1 1 0 0,0 0 0 0 0,12 1-1 0 0,-11 0-160 0 0,0 0 0 0 0,0 0 0 0 0,0 1 0 0 0,-1 0 0 0 0,1 1 0 0 0,-1 0 0 0 0,0 0 0 0 0,0 0 0 0 0,0 0 0 0 0,0 1 0 0 0,0 0 0 0 0,-1 0 0 0 0,0 1 0 0 0,1 0 0 0 0,6 8 0 0 0,0 1-581 0 0,3 3-109 0 0,28 26-1 0 0,-39-40 1532 0 0,1 1 0 0 0,-1-1 0 0 0,1 1 0 0 0,0-1 0 0 0,0-1-1 0 0,0 1 1 0 0,0-1 0 0 0,1 0 0 0 0,-1 0 0 0 0,1 0-1 0 0,10 1 1 0 0,-8-3 320 0 0,-1 0 0 0 0,1 0 1 0 0,-1-1-1 0 0,1 0 0 0 0,-1-1 0 0 0,12-3 0 0 0,43-20 1955 0 0,-58 24-2592 0 0,175-84 2307 0 0,-170 80-2424 0 0,-1-1 0 0 0,0 0-1 0 0,0 0 1 0 0,-1-1 0 0 0,9-8 0 0 0,7-8 1 0 0,-21 22-28 0 0,-1 0 0 0 0,0 0 0 0 0,0 0 0 0 0,0 0-1 0 0,0 0 1 0 0,0-1 0 0 0,0 1 0 0 0,0 0 0 0 0,-1-1 0 0 0,2-1-1 0 0,-3-5-79 0 0,1 6 54 0 0,0 1 8 0 0,0 0 0 0 0,0 0 0 0 0,-1 0 0 0 0,1 0-1 0 0,0 0 1 0 0,-1 1 0 0 0,1-1 0 0 0,0 0 0 0 0,-1 0 0 0 0,1 1-1 0 0,-1-1 1 0 0,1 0 0 0 0,-1 0 0 0 0,1 1 0 0 0,-1-1 0 0 0,0 1 0 0 0,1-1-1 0 0,-1 1 1 0 0,0-1 0 0 0,1 1 0 0 0,-1-1 0 0 0,0 1 0 0 0,0-1-1 0 0,0 1 1 0 0,1 0 0 0 0,-1-1 0 0 0,0 1 0 0 0,0 0 0 0 0,0 0 0 0 0,0 0-1 0 0,1 0 1 0 0,-1 0 0 0 0,0 0 0 0 0,0 0 0 0 0,0 0 0 0 0,0 0-1 0 0,-1 0 1 0 0,-2 0-77 0 0,-1 1 1 0 0,0-1-1 0 0,0 1 0 0 0,-8 2 0 0 0,-4 3-177 0 0,-4 0 120 0 0,1 2 0 0 0,-21 10 0 0 0,9-1 139 0 0,-91 54-60 0 0,111-63 72 0 0,0 1 0 0 0,0 1 0 0 0,1 0-1 0 0,0 1 1 0 0,1 0 0 0 0,0 0-1 0 0,-10 16 1 0 0,16-20 68 0 0,0 1 1 0 0,1 0-1 0 0,-1 1 0 0 0,2-1 1 0 0,-1 1-1 0 0,1-1 0 0 0,0 1 0 0 0,1 0 1 0 0,0-1-1 0 0,1 1 0 0 0,0 0 1 0 0,0 0-1 0 0,1 9 0 0 0,1-6 45 0 0,0 1 0 0 0,1-1-1 0 0,0 0 1 0 0,0 0 0 0 0,2 0 0 0 0,-1 0 0 0 0,1-1-1 0 0,11 17 1 0 0,-12-21-48 0 0,1-1 0 0 0,1 0 0 0 0,-1-1 0 0 0,1 1 0 0 0,-1-1 0 0 0,2 0 0 0 0,-1 0 0 0 0,0-1 0 0 0,1 0 0 0 0,0 0-1 0 0,0-1 1 0 0,0 1 0 0 0,0-2 0 0 0,1 1 0 0 0,-1-1 0 0 0,14 3 0 0 0,-4-3 59 0 0,-1 0-1 0 0,1-1 0 0 0,0-1 1 0 0,0 0-1 0 0,0-1 1 0 0,28-6-1 0 0,87-18 164 0 0,-74 15-4722 0 0,-49 9-3194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1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199 395 11951 0 0,'-28'-2'398'0'0,"0"2"0"0"0,0 1-1 0 0,0 1 1 0 0,-41 9-1 0 0,54-5 1185 0 0,12-5 102 0 0,5 1-1298 0 0,4 4-233 0 0,-1-1-1 0 0,1 0 1 0 0,1 0-1 0 0,-1 0 1 0 0,1-1-1 0 0,-1 0 1 0 0,1 0-1 0 0,1-1 1 0 0,-1 0-1 0 0,9 3 1 0 0,15 3 354 0 0,36 6 0 0 0,-10-7-60 0 0,0-1-1 0 0,1-4 1 0 0,-1-2 0 0 0,68-7-1 0 0,230-43 680 0 0,-344 48-1094 0 0,193-39 377 0 0,-2-8 0 0 0,205-79-1 0 0,-345 105-373 0 0,248-98-19 0 0,-244 90-371 0 0,40-18-2165 0 0,-64 31-2310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1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1075 46 13791 0 0,'8'-12'271'0'0,"17"-22"1000"0"0,-55 84 518 0 0,-119 197-1233 0 0,10-15 211 0 0,-52 48-89 0 0,50-77-371 0 0,-25 35-122 0 0,-8 11-137 0 0,154-219-48 0 0,-2-2 0 0 0,-34 37 0 0 0,56-64 0 0 0,-1-1 0 0 0,1 0 0 0 0,0 1 0 0 0,0-1 0 0 0,0 0 0 0 0,-1 1 0 0 0,1-1 0 0 0,0 0 0 0 0,-1 1 0 0 0,1-1 0 0 0,0 0 0 0 0,-1 0 0 0 0,1 1 0 0 0,0-1 0 0 0,-1 0 0 0 0,1 0 0 0 0,0 0 0 0 0,-1 0 0 0 0,1 0 0 0 0,-1 1 0 0 0,1-1 0 0 0,0 0 0 0 0,-1 0 0 0 0,1 0 0 0 0,-1 0 0 0 0,1 0 0 0 0,0 0 0 0 0,-1 0 0 0 0,1 0 0 0 0,-1 0 0 0 0,1-1 0 0 0,0 1 0 0 0,-1 0 0 0 0,0 0 0 0 0,-1-5 0 0 0,1 2 0 0 0,0 1 0 0 0,0-1 0 0 0,1 0 0 0 0,-1 0 0 0 0,1 1 0 0 0,-1-1 0 0 0,1 0 0 0 0,0 0 0 0 0,0 0 0 0 0,0 0 0 0 0,1 1 0 0 0,-1-1 0 0 0,1 0 0 0 0,1-4 0 0 0,1-5 0 0 0,1 1 0 0 0,6-12 0 0 0,-1 6-6 0 0,0-1 0 0 0,2 2 0 0 0,0-1 0 0 0,1 2 0 0 0,1-1 0 0 0,27-25 0 0 0,-12 17-22 0 0,1 1-1 0 0,56-35 0 0 0,-69 49 22 0 0,0 0 1 0 0,0 2-1 0 0,1-1 0 0 0,0 2 0 0 0,0 0 0 0 0,33-5 0 0 0,-35 9 72 0 0,1 0 0 0 0,-1 2 0 0 0,1-1 0 0 0,-1 2 0 0 0,1 0 0 0 0,-1 1-1 0 0,0 1 1 0 0,19 5 0 0 0,-19-3 58 0 0,8 1 124 0 0,38 17 0 0 0,-55-21-207 0 0,-1 1 0 0 0,0 0 0 0 0,0 0 0 0 0,0 0-1 0 0,0 0 1 0 0,0 1 0 0 0,-1 0 0 0 0,0 0 0 0 0,0 0-1 0 0,0 1 1 0 0,0-1 0 0 0,5 9 0 0 0,-8-11-19 0 0,0 1 1 0 0,0 0 0 0 0,0 0-1 0 0,0-1 1 0 0,0 1 0 0 0,-1 0-1 0 0,1 0 1 0 0,-1 0-1 0 0,0 0 1 0 0,1-1 0 0 0,-1 1-1 0 0,-1 0 1 0 0,1 0 0 0 0,-1 4-1 0 0,0-3 18 0 0,-1 1-1 0 0,1 0 0 0 0,-1-1 1 0 0,0 1-1 0 0,0-1 0 0 0,-1 0 1 0 0,-5 8-1 0 0,-1-1 21 0 0,0-1-1 0 0,-1 0 1 0 0,0-1-1 0 0,-1 0 1 0 0,-12 8-1 0 0,-19 11-19 0 0,-2-2-1 0 0,0-2 0 0 0,-2-2 0 0 0,-1-2 1 0 0,-82 24-1 0 0,123-42-109 0 0,0-1 1 0 0,0 1-1 0 0,-1-1 1 0 0,1 0-1 0 0,0-1 1 0 0,0 1-1 0 0,-1-1 1 0 0,-7-1-1 0 0,14 0 48 0 0,-1 1 0 0 0,1 0 1 0 0,0 0-1 0 0,-1-1 0 0 0,1 1 0 0 0,0 0 0 0 0,-1-1 0 0 0,1 1 1 0 0,0 0-1 0 0,-1-1 0 0 0,1 1 0 0 0,0-1 0 0 0,0 1 0 0 0,-1 0 0 0 0,1-1 1 0 0,0 1-1 0 0,0-1 0 0 0,0 1 0 0 0,0-1 0 0 0,0 1 0 0 0,-1-1 0 0 0,1 1 1 0 0,0-1-1 0 0,0 1 0 0 0,0-1 0 0 0,0 1 0 0 0,0 0 0 0 0,1-1 1 0 0,-1 0-1 0 0,2-13-358 0 0,1 6-12 0 0,0-1 1 0 0,1 1 0 0 0,0 0-1 0 0,0 0 1 0 0,1 1 0 0 0,0-1-1 0 0,11-11 1 0 0,5-8-1004 0 0,29-39-572 0 0,9 1-15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2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8287 0 0,'2'2'382'0'0,"3"4"-307"0"0,1 1 1 0 0,-1 0-1 0 0,0-1 1 0 0,-1 2-1 0 0,0-1 1 0 0,0 0-1 0 0,4 10 1 0 0,16 60 4325 0 0,-3-8 1459 0 0,-20-66-5672 0 0,0-1 0 0 0,0 1 1 0 0,1-1-1 0 0,-1 1 0 0 0,1-1 0 0 0,-1 0 1 0 0,1 1-1 0 0,0-1 0 0 0,-1 0 0 0 0,1 0 1 0 0,0 0-1 0 0,1 0 0 0 0,-1-1 0 0 0,0 1 1 0 0,0-1-1 0 0,4 3 0 0 0,-2-3-46 0 0,-1 0 1 0 0,1 0-1 0 0,0 0 0 0 0,-1 0 1 0 0,1-1-1 0 0,0 1 1 0 0,-1-1-1 0 0,1 0 0 0 0,0 0 1 0 0,6-1-1 0 0,6-3 51 0 0,0 0 0 0 0,-1-1 0 0 0,0 0 1 0 0,23-12-1 0 0,-30 13-93 0 0,15-6-140 0 0,0-2 0 0 0,-1-1 0 0 0,0 0 1 0 0,-1-2-1 0 0,-1 0 0 0 0,36-35 0 0 0,-42 30-379 0 0,-13 18 149 0 0,-15-3-634 0 0,7 5 817 0 0,0 0 0 0 0,1 1 0 0 0,-1 0 0 0 0,0 0 0 0 0,1 1 1 0 0,-1 0-1 0 0,1 0 0 0 0,-1 1 0 0 0,1-1 0 0 0,-7 5 0 0 0,4-3 4 0 0,-43 22-106 0 0,1 1 1 0 0,-68 49-1 0 0,-82 85 311 0 0,186-148-49 0 0,1 1 1 0 0,1 0-1 0 0,-18 23 0 0 0,27-32-36 0 0,1 1-1 0 0,-1-1 1 0 0,1 1 0 0 0,0 0-1 0 0,1-1 1 0 0,-1 1-1 0 0,1 0 1 0 0,0 1-1 0 0,1-1 1 0 0,-1 0-1 0 0,1 0 1 0 0,1 1-1 0 0,-1-1 1 0 0,1 10-1 0 0,1-12-18 0 0,-1-1-1 0 0,1 0 0 0 0,0 0 0 0 0,0 0 0 0 0,0 1 0 0 0,0-1 1 0 0,1 0-1 0 0,-1 0 0 0 0,1-1 0 0 0,0 1 0 0 0,0 0 0 0 0,0-1 0 0 0,0 1 1 0 0,0-1-1 0 0,0 1 0 0 0,1-1 0 0 0,-1 0 0 0 0,1 0 0 0 0,0 0 0 0 0,-1 0 1 0 0,1-1-1 0 0,0 1 0 0 0,0-1 0 0 0,0 0 0 0 0,0 1 0 0 0,1-1 1 0 0,-1-1-1 0 0,3 2 0 0 0,9 0 68 0 0,-1 0 0 0 0,1 0 0 0 0,0-2 0 0 0,28-1 0 0 0,-6-3-205 0 0,0-2 0 0 0,0-1-1 0 0,-1-2 1 0 0,0-1 0 0 0,54-24 0 0 0,-69 25-786 0 0,25-17 0 0 0,-20 10-153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2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888 93 12151 0 0,'6'-9'138'0'0,"-3"3"-31"0"0,0 0 0 0 0,1 0-1 0 0,0 0 1 0 0,0 1 0 0 0,0-1 0 0 0,1 1-1 0 0,0 0 1 0 0,0 0 0 0 0,0 1 0 0 0,11-8-1 0 0,-13 11-41 0 0,-1 0-1 0 0,1 0 1 0 0,-1-1 0 0 0,1 1-1 0 0,-1-1 1 0 0,0 0-1 0 0,0 0 1 0 0,4-3 1989 0 0,-8 5-1327 0 0,-2 1-545 0 0,0 1 1 0 0,0-1 0 0 0,0 1-1 0 0,0 0 1 0 0,0 0 0 0 0,0 0 0 0 0,1 1-1 0 0,-1 0 1 0 0,1-1 0 0 0,0 1 0 0 0,0 0-1 0 0,0 0 1 0 0,-3 4 0 0 0,-7 10 86 0 0,-15 26 0 0 0,13-19-8 0 0,-130 221 1000 0 0,66-106-748 0 0,-324 532 122 0 0,237-427-563 0 0,138-204-133 0 0,18-25-536 0 0,0-1 1 0 0,-15 15 0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2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109 249 15087 0 0,'-10'3'279'0'0,"0"0"0"0"0,1 1 0 0 0,0 1 0 0 0,-14 8 0 0 0,19-10-232 0 0,0 0 0 0 0,0 0 0 0 0,0 0-1 0 0,0 1 1 0 0,0-1 0 0 0,1 1 0 0 0,0 0-1 0 0,0 1 1 0 0,0-1 0 0 0,0 0 0 0 0,-3 7-1 0 0,6-10-2 0 0,0 0 0 0 0,-1 0-1 0 0,1 0 1 0 0,0 0-1 0 0,-1 0 1 0 0,1 0 0 0 0,0 0-1 0 0,0 0 1 0 0,0 0 0 0 0,0-1-1 0 0,0 1 1 0 0,0 0-1 0 0,0 0 1 0 0,0 0 0 0 0,1 0-1 0 0,-1 0 1 0 0,0 0 0 0 0,0 0-1 0 0,1 0 1 0 0,-1 0 0 0 0,1 0-1 0 0,-1-1 1 0 0,0 1-1 0 0,2 1 1 0 0,-1 0 25 0 0,1-1-1 0 0,0 1 0 0 0,0-1 1 0 0,-1 0-1 0 0,1 1 1 0 0,0-1-1 0 0,0 0 1 0 0,0 0-1 0 0,0 0 1 0 0,3 0-1 0 0,4 2 117 0 0,0-1 1 0 0,0 0-1 0 0,0-1 1 0 0,12 1-1 0 0,12-3 184 0 0,0 0 0 0 0,-1-3 0 0 0,57-12 0 0 0,96-35 387 0 0,-156 42-667 0 0,97-29 217 0 0,285-96 111 0 0,-309 96-518 0 0,62-24-2002 0 0,-116 41-24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2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884 0 16703 0 0,'0'0'1512'0'0,"0"3"-1245"0"0,-9 43 326 0 0,-2 0-1 0 0,-2-1 1 0 0,-19 47 0 0 0,-11 18 395 0 0,-84 154 1 0 0,28-92-653 0 0,-158 205 1 0 0,221-328-385 0 0,-3-3 0 0 0,-69 65 0 0 0,102-106 39 0 0,0 0-1 0 0,0 0 1 0 0,0-1 0 0 0,0 1-1 0 0,-1-1 1 0 0,1-1 0 0 0,-1 1-1 0 0,0-1 1 0 0,0-1 0 0 0,-1 1-1 0 0,-10 2 1 0 0,17-5 9 0 0,0 0 0 0 0,1 0 0 0 0,-1 0 0 0 0,0 0 0 0 0,0 0 0 0 0,1 0 0 0 0,-1 0 0 0 0,0 0 0 0 0,1 0 0 0 0,-1-1 0 0 0,0 1 0 0 0,1 0 0 0 0,-1 0 0 0 0,0 0 0 0 0,1-1 0 0 0,-1 1 0 0 0,1 0 0 0 0,-1-1 0 0 0,0 1 0 0 0,1-1 0 0 0,-1 1 0 0 0,1-1 0 0 0,-1 1 0 0 0,1-1 0 0 0,0 1 0 0 0,-1-1 0 0 0,0 0 0 0 0,1-1 0 0 0,-1 1 0 0 0,1 0 0 0 0,0-1 0 0 0,0 1 0 0 0,-1 0 0 0 0,1 0 0 0 0,0-1 0 0 0,0 1 0 0 0,0 0 0 0 0,0-1 0 0 0,1-1 0 0 0,1-5 0 0 0,0 1 0 0 0,0-1 0 0 0,6-10 0 0 0,-8 18 0 0 0,14-25 0 0 0,0 0 0 0 0,2 2 0 0 0,0 0 0 0 0,2 0 0 0 0,31-31 0 0 0,-29 35 0 0 0,1 0 0 0 0,42-31 0 0 0,-49 41 0 0 0,0 1 0 0 0,0 0 0 0 0,1 1 0 0 0,0 1 0 0 0,0 0 0 0 0,22-5 0 0 0,-32 9 23 0 0,1 1 0 0 0,-1 1 0 0 0,0-1 0 0 0,1 1 0 0 0,-1 0 0 0 0,1 0 0 0 0,-1 1 0 0 0,0-1 0 0 0,1 1 0 0 0,-1 0-1 0 0,0 1 1 0 0,0-1 0 0 0,0 1 0 0 0,0 0 0 0 0,0 0 0 0 0,8 5 0 0 0,-7-3 11 0 0,-1 1 0 0 0,1 0 0 0 0,-1-1 0 0 0,0 2 0 0 0,0-1 0 0 0,-1 0 0 0 0,0 1 0 0 0,0 0 0 0 0,0 0 0 0 0,-1 0 0 0 0,1 1 0 0 0,2 7 0 0 0,-2-2 26 0 0,-1 0 0 0 0,0 0 0 0 0,0 0 0 0 0,-1 0 0 0 0,0 0 0 0 0,-1 17 0 0 0,-1-20-52 0 0,0-1 1 0 0,-1 1 0 0 0,0 0 0 0 0,-1 0 0 0 0,0 0 0 0 0,0 0 0 0 0,-1-1-1 0 0,0 1 1 0 0,-6 11 0 0 0,7-17-58 0 0,-1 1-161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2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17 5063 0 0,'0'0'232'0'0,"2"2"-13"0"0,25 36 6078 0 0,-21-28-4761 0 0,0 0 0 0 0,1 0 0 0 0,1-1 0 0 0,8 8 0 0 0,-13-14-1372 0 0,0 0 1 0 0,0-1-1 0 0,1 0 1 0 0,-1 1-1 0 0,1-1 1 0 0,0 0-1 0 0,-1-1 1 0 0,1 1-1 0 0,0-1 1 0 0,0 0-1 0 0,0 0 1 0 0,0 0 0 0 0,0 0-1 0 0,0-1 1 0 0,8 1-1 0 0,1-2 13 0 0,1 0 0 0 0,0 0 1 0 0,0-1-1 0 0,-1-1 0 0 0,1-1 0 0 0,-1 0 0 0 0,24-10 0 0 0,-28 10-174 0 0,0-1 0 0 0,0 0 0 0 0,0 0 0 0 0,-1-1 0 0 0,0 0 0 0 0,-1-1 0 0 0,1 1 0 0 0,-1-2 0 0 0,0 1 0 0 0,-1-1 0 0 0,8-11 0 0 0,-13 17-141 0 0,-8-8-474 0 0,7 9 569 0 0,-1 0 0 0 0,0 0 1 0 0,0 0-1 0 0,0 0 0 0 0,0 1 1 0 0,-1-1-1 0 0,1 0 0 0 0,0 1 1 0 0,0-1-1 0 0,0 0 0 0 0,-1 1 1 0 0,1 0-1 0 0,0-1 0 0 0,0 1 1 0 0,-1 0-1 0 0,1 0 0 0 0,-3-1 1 0 0,1 1-16 0 0,0 1 1 0 0,0-1-1 0 0,0 1 0 0 0,0-1 1 0 0,0 1-1 0 0,0 0 0 0 0,-4 2 1 0 0,-4 3-62 0 0,1-1 1 0 0,0 2 0 0 0,-10 8-1 0 0,15-12 59 0 0,-23 19 11 0 0,2 1-1 0 0,0 2 0 0 0,-43 53 1 0 0,-51 94 728 0 0,106-149-537 0 0,-13 26 0 0 0,23-40-80 0 0,0 1-1 0 0,0 0 1 0 0,1 1 0 0 0,0-1 0 0 0,-2 17 0 0 0,5-25-51 0 0,0-1 0 0 0,-1 1 0 0 0,1-1-1 0 0,0 1 1 0 0,1 0 0 0 0,-1-1 0 0 0,0 1-1 0 0,0-1 1 0 0,1 1 0 0 0,-1-1 0 0 0,1 1 0 0 0,-1-1-1 0 0,1 1 1 0 0,-1-1 0 0 0,1 1 0 0 0,0-1 0 0 0,0 0-1 0 0,0 0 1 0 0,0 1 0 0 0,0-1 0 0 0,0 0 0 0 0,0 0-1 0 0,0 0 1 0 0,0 0 0 0 0,1 0 0 0 0,-1 0-1 0 0,0 0 1 0 0,1 0 0 0 0,-1-1 0 0 0,1 1 0 0 0,-1 0-1 0 0,1-1 1 0 0,-1 0 0 0 0,1 1 0 0 0,-1-1 0 0 0,1 0-1 0 0,-1 1 1 0 0,1-1 0 0 0,1 0 0 0 0,7 0 19 0 0,0 0 1 0 0,0 0 0 0 0,-1-1 0 0 0,1-1-1 0 0,9-2 1 0 0,7-3-316 0 0,-1-1 0 0 0,0-1 0 0 0,26-14 0 0 0,-4 0-399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2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801 115 2759 0 0,'55'-58'607'0'0,"-29"30"2546"0"0,1 0 8293 0 0,-30 42-9992 0 0,-6 21-723 0 0,-2-1 0 0 0,-29 62 1 0 0,20-50-434 0 0,-63 135 398 0 0,41-94-488 0 0,-112 213 415 0 0,-19 41-18 0 0,22-9-417 0 0,136-300-187 0 0,-1 0-1 0 0,-2-1 1 0 0,-1-1-1 0 0,-36 43 1 0 0,47-63-327 0 0,-19 16 0 0 0,24-24 86 0 0,-1 1-1 0 0,1 0 1 0 0,-1-1-1 0 0,0 1 1 0 0,0-1 0 0 0,0 0-1 0 0,0-1 1 0 0,0 1-1 0 0,-4 1 1 0 0,-4-3-1424 0 0,2-4-59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2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29 130 2303 0 0,'0'0'102'0'0,"-2"0"-1"0"0,1 1-93 0 0,0-1 0 0 0,0 0-1 0 0,0 0 1 0 0,0 0 0 0 0,-1 1 0 0 0,1-1-1 0 0,0 0 1 0 0,0 1 0 0 0,0-1 0 0 0,1 1-1 0 0,-1-1 1 0 0,0 1 0 0 0,0 0 0 0 0,0-1-1 0 0,0 1 1 0 0,0 0 0 0 0,1 0 0 0 0,-1-1-1 0 0,0 1 1 0 0,1 0 0 0 0,-1 0 0 0 0,0 0-1 0 0,0 2 1 0 0,0-1 405 0 0,0-1 125 0 0,1 0 0 0 0,0 0 1 0 0,-1-1-1 0 0,1 1 0 0 0,0 0 1 0 0,-1 0-1 0 0,1 0 0 0 0,0 0 1 0 0,0 0-1 0 0,0 0 0 0 0,0 0 1 0 0,0 0-1 0 0,0 0 0 0 0,0 0 1 0 0,0-1-1 0 0,0 1 0 0 0,0 0 1 0 0,1 0-1 0 0,-1 0 0 0 0,0 0 0 0 0,1 0 1 0 0,-1 0-1 0 0,1 1 0 0 0,14 17 3377 0 0,-11-14-3724 0 0,1-2-1 0 0,0 1 1 0 0,1 0-1 0 0,-1-1 1 0 0,1 0 0 0 0,-1-1-1 0 0,1 1 1 0 0,0-1-1 0 0,0 0 1 0 0,0 0-1 0 0,0-1 1 0 0,0 0 0 0 0,11 1-1 0 0,8-1 196 0 0,1 0 0 0 0,25-4 0 0 0,-33 2-185 0 0,96-11 189 0 0,-1-5 1 0 0,112-32 0 0 0,62-45-870 0 0,-197 61-1500 0 0,-84 31 1780 0 0,18-6-1677 0 0,0 2-3279 0 0,-4 3-1520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2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8287 0 0,'0'0'756'0'0,"-1"2"-622"0"0,-24 116 6075 0 0,3-9-152 0 0,16-87-6083 0 0,-12 27 0 0 0,11-31 125 0 0,0 0-1 0 0,-1-1-1 0 0,-1 0 0 0 0,-11 19 0 0 0,-4-2-2761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4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211 154 1375 0 0,'0'0'2259'0'0,"-11"3"4933"0"0,10-3-7038 0 0,-1 1-1 0 0,1-1 1 0 0,0 0-1 0 0,0 0 1 0 0,-1 1 0 0 0,1-1-1 0 0,0 0 1 0 0,0 1 0 0 0,-1-1-1 0 0,1 1 1 0 0,0 0-1 0 0,0-1 1 0 0,0 1 0 0 0,0 0-1 0 0,0 0 1 0 0,0 0-1 0 0,0 0 1 0 0,0-1 0 0 0,0 1-1 0 0,0 1 1 0 0,1-1 0 0 0,-1 0-1 0 0,0 0 1 0 0,1 0-1 0 0,-1 0 1 0 0,0 0 0 0 0,0 3-1 0 0,1-3 135 0 0,4 9 222 0 0,-3-8-456 0 0,1 0 0 0 0,-1 0 0 0 0,1 0 0 0 0,-1 0 0 0 0,1 0 0 0 0,0 0 0 0 0,0-1 0 0 0,0 1 0 0 0,0-1 0 0 0,0 0 0 0 0,0 1 0 0 0,0-1 0 0 0,0 0 1 0 0,1 0-1 0 0,-1 0 0 0 0,0 0 0 0 0,1-1 0 0 0,-1 1 0 0 0,1-1 0 0 0,-1 1 0 0 0,1-1 0 0 0,2 0 0 0 0,6 1 174 0 0,1-1 0 0 0,-1-1-1 0 0,16-2 1 0 0,6-3 257 0 0,1-2 0 0 0,45-18 0 0 0,-45 15-396 0 0,-31 9-87 0 0,14-3 11 0 0,0-1 0 0 0,-1-1 0 0 0,0-1 0 0 0,17-10 0 0 0,-31 17-71 0 0,0 0 0 0 0,-1 0 0 0 0,1 0-1 0 0,-1 0 1 0 0,1 0 0 0 0,-1-1 0 0 0,1 1 0 0 0,-1 0 0 0 0,0-1 0 0 0,1 1 0 0 0,-1-1 0 0 0,0 1-1 0 0,0-1 1 0 0,0 0 0 0 0,0 1 0 0 0,0-1 0 0 0,-1 0 0 0 0,1 0 0 0 0,-1 0 0 0 0,1 0-1 0 0,-1 1 1 0 0,1-1 0 0 0,-1 0 0 0 0,0 0 0 0 0,0-3 0 0 0,-1 2-14 0 0,1 0-1 0 0,-1 0 1 0 0,0 0 0 0 0,-1 0 0 0 0,1 0-1 0 0,0 0 1 0 0,-1 0 0 0 0,1 0 0 0 0,-1 1-1 0 0,0-1 1 0 0,0 1 0 0 0,0-1 0 0 0,0 1-1 0 0,-4-3 1 0 0,2 1 44 0 0,0 1 0 0 0,0 0 0 0 0,0 0-1 0 0,-1 1 1 0 0,1-1 0 0 0,-1 1 0 0 0,1 0-1 0 0,-1 0 1 0 0,0 1 0 0 0,1-1 0 0 0,-1 1-1 0 0,-6-1 1 0 0,2 1-16 0 0,-1 1 0 0 0,0 0 0 0 0,0 1 0 0 0,1 0-1 0 0,-14 3 1 0 0,-6 2 43 0 0,0 1-1 0 0,1 2 1 0 0,0 1-1 0 0,1 1 1 0 0,0 1-1 0 0,-40 26 1 0 0,63-35-7 0 0,-33 19 126 0 0,2 3 0 0 0,-64 56 0 0 0,97-79-89 0 0,0 0 0 0 0,0 0 0 0 0,0 0 0 0 0,0 0 0 0 0,1 1 0 0 0,-1-1 0 0 0,1 0 0 0 0,-1 1 0 0 0,1-1 0 0 0,0 1-1 0 0,0 0 1 0 0,0-1 0 0 0,1 1 0 0 0,-1 0 0 0 0,1 0 0 0 0,-1-1 0 0 0,1 6 0 0 0,0-3 64 0 0,1-1-1 0 0,0 1 1 0 0,0-1-1 0 0,1 1 1 0 0,-1-1-1 0 0,1 0 1 0 0,0 0-1 0 0,0 0 1 0 0,0 0-1 0 0,4 5 1 0 0,3 3 249 0 0,0 1 1 0 0,2-2-1 0 0,-1 1 1 0 0,1-1-1 0 0,1-1 1 0 0,0 0 0 0 0,1 0-1 0 0,0-2 1 0 0,26 15-1 0 0,-18-13-111 0 0,1-1-1 0 0,0-1 0 0 0,0-1 1 0 0,1 0-1 0 0,41 5 1 0 0,-42-10-144 0 0,1 0 0 0 0,0-2 0 0 0,0-1 0 0 0,0 0 0 0 0,0-2 0 0 0,-1-1 0 0 0,1 0 0 0 0,21-8-1 0 0,-22 3-52 0 0,0 0 0 0 0,-1-1 0 0 0,31-20 0 0 0,-46 26-216 0 0,-1-1 0 0 0,1 1 0 0 0,-1-1 0 0 0,0-1-1 0 0,7-9 1 0 0,-10 5-1403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2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28 238 3223 0 0,'0'1'240'0'0,"-5"12"-1447"0"0,-4 9 6523 0 0,-5 15 9170 0 0,23-46-14057 0 0,35-41-177 0 0,-13 13-336 0 0,2 1 1 0 0,2 2-1 0 0,42-33 0 0 0,-63 56 42 0 0,-2 5 31 0 0,-11 6 14 0 0,0 0 0 0 0,0 0 0 0 0,0 0 0 0 0,-1 0 0 0 0,1 0 0 0 0,0 1-1 0 0,0-1 1 0 0,0 0 0 0 0,-1 0 0 0 0,1 1 0 0 0,0-1 0 0 0,0 1 0 0 0,-1-1 0 0 0,1 1 0 0 0,0-1-1 0 0,-1 1 1 0 0,1-1 0 0 0,0 1 0 0 0,-1 0 0 0 0,1-1 0 0 0,-1 1 0 0 0,1 0 0 0 0,-1-1 0 0 0,1 1-1 0 0,-1 0 1 0 0,0 0 0 0 0,1 0 0 0 0,-1-1 0 0 0,0 1 0 0 0,0 0 0 0 0,1 1 0 0 0,6 33 126 0 0,-7-29-78 0 0,2 11 41 0 0,-1 1 0 0 0,-1-1 0 0 0,-1 1 0 0 0,-1 0 0 0 0,-6 33 0 0 0,2-20-34 0 0,6-31-58 0 0,0 0 1 0 0,0 0 0 0 0,0 0-1 0 0,0 0 1 0 0,0 0 0 0 0,0 0-1 0 0,0 0 1 0 0,0 0 0 0 0,1 0-1 0 0,-1 0 1 0 0,0 0 0 0 0,0 0-1 0 0,0 0 1 0 0,0 0 0 0 0,0 0-1 0 0,0 0 1 0 0,0 0 0 0 0,0 0-1 0 0,0 0 1 0 0,0 0 0 0 0,0 0-1 0 0,0 0 1 0 0,0 0 0 0 0,0 0-1 0 0,1 0 1 0 0,-1 0 0 0 0,0 0-1 0 0,0 0 1 0 0,0 0 0 0 0,0 0-1 0 0,0 0 1 0 0,0 0-1 0 0,0 0 1 0 0,0 0 0 0 0,0 0-1 0 0,0 0 1 0 0,0 0 0 0 0,0 0-1 0 0,0 0 1 0 0,0 0 0 0 0,0 0-1 0 0,0 0 1 0 0,0 0 0 0 0,0 0-1 0 0,1 0 1 0 0,-1 1 0 0 0,0-1-1 0 0,0 0 1 0 0,0 0 0 0 0,0 0-1 0 0,0 0 1 0 0,0 0 0 0 0,0 0-1 0 0,0 0 1 0 0,0 0 0 0 0,0 0-1 0 0,0 0 1 0 0,0 0 0 0 0,0 0-1 0 0,0 0 1 0 0,0 0 0 0 0,0 1-1 0 0,0-1 1 0 0,0 0-1 0 0,10-4-6 0 0,1 1-1 0 0,-1-1 0 0 0,0-1 0 0 0,0 0 0 0 0,-1-1 0 0 0,1 0 0 0 0,10-9 0 0 0,61-57-333 0 0,-64 54 245 0 0,36-35-153 0 0,39-35 25 0 0,-91 87 239 0 0,1-1 0 0 0,-1 1 0 0 0,0 0 1 0 0,1 0-1 0 0,-1 0 0 0 0,1 1 0 0 0,-1-1 0 0 0,1 0 0 0 0,-1 1 0 0 0,1-1 0 0 0,0 1 0 0 0,-1-1 1 0 0,1 1-1 0 0,0-1 0 0 0,-1 1 0 0 0,1 0 0 0 0,0 0 0 0 0,0 0 0 0 0,-1 0 0 0 0,1 0 0 0 0,0 1 0 0 0,-1-1 1 0 0,1 0-1 0 0,0 1 0 0 0,-1-1 0 0 0,1 1 0 0 0,-1 0 0 0 0,1-1 0 0 0,-1 1 0 0 0,1 0 0 0 0,-1 0 0 0 0,1 0 1 0 0,-1 0-1 0 0,0 0 0 0 0,1 0 0 0 0,-1 1 0 0 0,0-1 0 0 0,2 3 0 0 0,2 2 61 0 0,0 1 1 0 0,-1 0-1 0 0,0 1 0 0 0,0-1 1 0 0,0 1-1 0 0,-1 0 0 0 0,0 0 1 0 0,-1 0-1 0 0,0 0 0 0 0,0 0 0 0 0,1 11 1 0 0,-1 9 96 0 0,-3 57 1 0 0,0-33-116 0 0,2-44 334 0 0,0-6-1471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2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51 2303 0 0,'1'2'551'0'0,"2"2"714"0"0,-1 0 0 0 0,0-1 0 0 0,1 1 0 0 0,-2 0-1 0 0,1 1 1 0 0,0-1 0 0 0,-1 0 0 0 0,2 6 0 0 0,2 10 147 0 0,2 0 1 0 0,0-1-1 0 0,15 28 0 0 0,-21-46-1316 0 0,1 1-1 0 0,-1 0 0 0 0,1-1 1 0 0,-1 1-1 0 0,1-1 1 0 0,-1 0-1 0 0,1 1 0 0 0,0-1 1 0 0,0 0-1 0 0,0 0 0 0 0,0 0 1 0 0,-1 0-1 0 0,1 0 1 0 0,1-1-1 0 0,-1 1 0 0 0,3 0 1 0 0,1 0 40 0 0,0 0 0 0 0,0-1 0 0 0,0 1 0 0 0,8-1-1 0 0,-3-2-43 0 0,1 0 0 0 0,0 0 0 0 0,-1-1 0 0 0,1 0-1 0 0,16-8 1 0 0,53-29 35 0 0,-55 24-110 0 0,-1-1-1 0 0,29-25 1 0 0,-41 31-14 0 0,-4 3 10 0 0,-1 0 0 0 0,0 0 0 0 0,0 0-1 0 0,7-12 1 0 0,-5 3-67 0 0,-9 14 3 0 0,-1 2-37 0 0,-2 0-160 0 0,-5 1 227 0 0,0 0 0 0 0,0 0 1 0 0,0 0-1 0 0,0 1 0 0 0,0 0 1 0 0,1 0-1 0 0,-1 1 0 0 0,0-1 1 0 0,0 2-1 0 0,1-1 0 0 0,-11 6 1 0 0,-9 6-79 0 0,-33 23 0 0 0,55-34 98 0 0,-27 18 39 0 0,2 2 0 0 0,-27 28-1 0 0,-48 57 150 0 0,79-79 75 0 0,1 1 1 0 0,-32 54-1 0 0,45-66-149 0 0,2 0 0 0 0,1 1 0 0 0,0-1 0 0 0,1 2 1 0 0,1-1-1 0 0,-6 35 0 0 0,11-49-86 0 0,1 0 0 0 0,0-1 0 0 0,-1 1-1 0 0,2 0 1 0 0,-1 0 0 0 0,0 0 0 0 0,1 0 0 0 0,0-1 0 0 0,0 1 0 0 0,1 0 0 0 0,3 8 0 0 0,-4-10-20 0 0,1-1 0 0 0,-1 1 1 0 0,1-1-1 0 0,0 0 0 0 0,0 1 0 0 0,0-1 1 0 0,0 0-1 0 0,0 0 0 0 0,1 0 1 0 0,-1 0-1 0 0,1 0 0 0 0,-1-1 0 0 0,1 1 1 0 0,0-1-1 0 0,-1 0 0 0 0,1 0 1 0 0,0 0-1 0 0,0 0 0 0 0,0 0 0 0 0,3 0 1 0 0,12 1-3 0 0,1 0 1 0 0,-1-1-1 0 0,0-2 0 0 0,1 0 1 0 0,-1 0-1 0 0,0-2 0 0 0,0 0 1 0 0,25-8-1 0 0,15-9-177 0 0,65-31-1 0 0,-99 40 70 0 0,15-7-1289 0 0,70-43 0 0 0,-84 44-755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29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1107 0 7367 0 0,'0'0'667'0'0,"-2"1"-547"0"0,-12 5 1848 0 0,-1 1 0 0 0,1 0 0 0 0,0 1-1 0 0,-17 13 1 0 0,-4 5-787 0 0,20-14-750 0 0,1 1 0 0 0,0 1 0 0 0,-22 30-1 0 0,-30 52 354 0 0,58-83-668 0 0,-325 566 293 0 0,198-332-400 0 0,89-163-38 0 0,-56 96 91 0 0,71-132-254 0 0,-57 71-1 0 0,19-48-909 0 0,46-48-218 0 0,22-22 866 0 0,2-4-1454 0 0,0 1 1634 0 0,0 0-1 0 0,0 1 1 0 0,0-1-1 0 0,0 0 1 0 0,0 1-1 0 0,0-1 1 0 0,1 1-1 0 0,1-3 0 0 0,1 0-823 0 0,9-11-3965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2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12 142 13247 0 0,'0'0'604'0'0,"-2"0"-13"0"0,-5-1-271 0 0,5 0 985 0 0,24-5 125 0 0,24-11 0 0 0,1-1-798 0 0,163-36 1361 0 0,-164 44-1593 0 0,17-3 602 0 0,115-8 0 0 0,-152 20-911 0 0,1 2-1 0 0,-1 0 1 0 0,47 10-1 0 0,73 28-1274 0 0,-117-32-244 0 0,-1-1-1 0 0,1-2 1 0 0,0 0 0 0 0,55-2 0 0 0,-43-2-614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2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0 2759 0 0,'-64'23'395'0'0,"38"-13"2504"0"0,1 1-1 0 0,1 1 1 0 0,-42 27 0 0 0,51-27-2458 0 0,1 0 0 0 0,0 1 0 0 0,1 0 0 0 0,-18 25 0 0 0,-39 65 422 0 0,58-84-671 0 0,-3 4 0 0 0,-16 35 1 0 0,27-49-108 0 0,1 0-1 0 0,-1 0 1 0 0,1 0 0 0 0,1 1-1 0 0,0-1 1 0 0,0 1 0 0 0,0 16-1 0 0,2-23-7 0 0,0 1 0 0 0,1 0-1 0 0,-1-1 1 0 0,1 1 0 0 0,0-1 0 0 0,0 1-1 0 0,0-1 1 0 0,0 1 0 0 0,1-1 0 0 0,-1 0-1 0 0,1 0 1 0 0,0 1 0 0 0,0-1 0 0 0,0 0-1 0 0,0-1 1 0 0,1 1 0 0 0,-1 0 0 0 0,1-1-1 0 0,-1 1 1 0 0,1-1 0 0 0,0 0 0 0 0,0 0-1 0 0,0 0 1 0 0,0 0 0 0 0,1-1 0 0 0,-1 1-1 0 0,6 1 1 0 0,4 1 161 0 0,0 0 0 0 0,0-2-1 0 0,0 1 1 0 0,0-1 0 0 0,1-1 0 0 0,15-1-1 0 0,-14 0-163 0 0,1-1-1 0 0,0-1 1 0 0,-1 0-1 0 0,1-2 1 0 0,-1 1-1 0 0,0-2 0 0 0,25-10 1 0 0,-31 10-43 0 0,1 1 0 0 0,-1-1 1 0 0,0-1-1 0 0,-1 0 0 0 0,1 0 1 0 0,-1-1-1 0 0,0 0 0 0 0,-1 0 1 0 0,0-1-1 0 0,0 0 0 0 0,0 0 1 0 0,7-14-1 0 0,-12 18-57 0 0,1-1-1 0 0,-1 1 0 0 0,-1-1 1 0 0,1 0-1 0 0,-1 0 1 0 0,1 0-1 0 0,-1 0 1 0 0,-1 0-1 0 0,1 0 1 0 0,-1 0-1 0 0,0 0 1 0 0,0-1-1 0 0,0 1 0 0 0,-1 0 1 0 0,0 0-1 0 0,0 0 1 0 0,0 0-1 0 0,-1 0 1 0 0,1 1-1 0 0,-1-1 1 0 0,0 0-1 0 0,-1 1 1 0 0,1-1-1 0 0,-4-4 0 0 0,0 0-45 0 0,-1 1-1 0 0,0 0 0 0 0,0 0 0 0 0,-1 1 0 0 0,0 0 0 0 0,0 0 0 0 0,-1 1 0 0 0,1 0 1 0 0,-1 0-1 0 0,-16-7 0 0 0,16 9-97 0 0,-1 1-236 0 0,1-1 1 0 0,1-1-1 0 0,-1 0 1 0 0,0 0 0 0 0,1 0-1 0 0,-9-9 1 0 0,10 5-4412 0 0,6 0-1469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3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1036 6447 0 0,'0'3'298'0'0,"-3"31"-82"0"0,-1-5 312 0 0,4-9 2648 0 0,0-19-2968 0 0,1 0 0 0 0,-1 0 0 0 0,0 0 1 0 0,1 0-1 0 0,-1-1 0 0 0,0 1 0 0 0,1 0 1 0 0,-1 0-1 0 0,1-1 0 0 0,-1 1 0 0 0,1 0 0 0 0,-1-1 1 0 0,1 1-1 0 0,0-1 0 0 0,-1 1 0 0 0,1-1 1 0 0,0 1-1 0 0,0-1 0 0 0,-1 1 0 0 0,1-1 1 0 0,0 1-1 0 0,0-1 0 0 0,0 0 0 0 0,1 1 57 0 0,1 0 0 0 0,-1 0 0 0 0,0-1 0 0 0,0 1 0 0 0,0-1 0 0 0,0 0 0 0 0,4 1 0 0 0,1-3 41 0 0,1 1 1 0 0,0-1-1 0 0,-1 0 0 0 0,1-1 1 0 0,-1 0-1 0 0,1 0 0 0 0,-1 0 0 0 0,0-1 1 0 0,-1 0-1 0 0,1 0 0 0 0,-1-1 1 0 0,1 0-1 0 0,8-9 0 0 0,4-6 35 0 0,-1-1-1 0 0,24-35 0 0 0,124-224 163 0 0,-64 97-482 0 0,132-244-885 0 0,-226 411 470 0 0,-1-1 0 0 0,-1 1 0 0 0,8-32 0 0 0,-13 46 245 0 0,-4 3 18 0 0,-2 1 120 0 0,1 1 1 0 0,-1 0-1 0 0,1 0 0 0 0,-1 1 0 0 0,1-1 1 0 0,0 1-1 0 0,-5 5 0 0 0,-26 36-28 0 0,24-30 36 0 0,-192 277 206 0 0,15 12 79 0 0,128-205-255 0 0,-61 109 73 0 0,-68 108 171 0 0,149-257-212 0 0,-167 236 487 0 0,40-100-221 0 0,121-149-572 0 0,-100 77 1 0 0,133-112 167 0 0,7-7-1184 0 0,14-17 39 0 0,7-8 57 0 0,2-2-44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3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10135 0 0,'0'0'1323'0'0,"2"0"124"0"0,23-7 2056 0 0,30-5 1 0 0,-29 8-2895 0 0,35-12 0 0 0,42-18 622 0 0,2 4 0 0 0,175-26 0 0 0,-15 35-1369 0 0,-152 25-3380 0 0,-87-2 1758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3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90 1375 0 0,'2'-1'107'0'0,"0"-1"851"0"0,0-1-1 0 0,1 1 1 0 0,-1-1 0 0 0,0 1-1 0 0,0-1 1 0 0,0 0 0 0 0,-1 0-1 0 0,1 0 1 0 0,-1 0 0 0 0,0 0-1 0 0,1 0 1 0 0,-1 0 0 0 0,-1 0-1 0 0,2-5 1 0 0,-2 7-820 0 0,0-1 0 0 0,1 1 0 0 0,-1 0 0 0 0,0-1 0 0 0,0 1 0 0 0,0-1 0 0 0,0 1 0 0 0,-1 0 0 0 0,1-1 0 0 0,0 1 0 0 0,-1-1 0 0 0,1 1 0 0 0,-1 0 0 0 0,1-1 0 0 0,-1 1 0 0 0,1 0 0 0 0,-1 0 0 0 0,0-1 0 0 0,0 1 0 0 0,0 0 0 0 0,1 0 0 0 0,-1 0 0 0 0,0 0 0 0 0,0 0 0 0 0,-1 0 0 0 0,1 0 0 0 0,0 0 0 0 0,0 1 0 0 0,0-1 0 0 0,-1 0 0 0 0,1 1 0 0 0,0-1 0 0 0,-1 1 0 0 0,1-1 0 0 0,0 1 0 0 0,-1 0 0 0 0,-2-1 0 0 0,-3 0 0 0 0,0 1 1 0 0,0 0-1 0 0,1 0 0 0 0,-1 0 0 0 0,0 1 0 0 0,0 0 0 0 0,0 0 1 0 0,0 0-1 0 0,0 1 0 0 0,-12 6 0 0 0,-2 2-123 0 0,-38 24 1 0 0,27-14 85 0 0,-16 8-97 0 0,1 3 0 0 0,1 2 0 0 0,-51 48 0 0 0,82-67-4 0 0,-20 27 0 0 0,31-36 0 0 0,0 1 0 0 0,0-1 0 0 0,0 1 0 0 0,1 1 0 0 0,0-1 0 0 0,0 0 0 0 0,1 1 0 0 0,-3 10 0 0 0,5-15 2 0 0,-1 0 1 0 0,1-1-1 0 0,0 1 0 0 0,0 0 1 0 0,0 0-1 0 0,0 0 0 0 0,0 0 1 0 0,0-1-1 0 0,1 1 0 0 0,-1 0 1 0 0,0 0-1 0 0,1-1 0 0 0,-1 1 1 0 0,1 0-1 0 0,0-1 0 0 0,0 1 1 0 0,0 0-1 0 0,0-1 0 0 0,1 2 1 0 0,0-1 5 0 0,-1 0 0 0 0,1-1 0 0 0,0 1 1 0 0,0-1-1 0 0,1 1 0 0 0,-1-1 1 0 0,0 0-1 0 0,0 0 0 0 0,1 0 0 0 0,-1 0 1 0 0,0 0-1 0 0,4 0 0 0 0,4 0 26 0 0,0 1 1 0 0,0-2-1 0 0,0 0 0 0 0,0 0 1 0 0,17-2-1 0 0,3-3-25 0 0,1-1 0 0 0,-2-1 1 0 0,1-2-1 0 0,-1-1 0 0 0,0-1 0 0 0,53-29 0 0 0,-76 36-26 0 0,-1 1-1 0 0,1-1 1 0 0,-1-1-1 0 0,0 1 1 0 0,0-1-1 0 0,0 0 0 0 0,0 0 1 0 0,-1 0-1 0 0,0-1 1 0 0,0 1-1 0 0,-1-1 1 0 0,1 0-1 0 0,2-7 1 0 0,-4 4 18 0 0,-3 18 9 0 0,1-1 0 0 0,0 1 1 0 0,0-1-1 0 0,3 16 0 0 0,0 3-1 0 0,-2-22-120 0 0,0 0 1 0 0,0 0-1 0 0,0-1 0 0 0,0 1 0 0 0,1 0 1 0 0,0-1-1 0 0,0 1 0 0 0,0-1 1 0 0,1 0-1 0 0,-1 0 0 0 0,1 0 0 0 0,0 0 1 0 0,0 0-1 0 0,0 0 0 0 0,1-1 0 0 0,-1 0 1 0 0,6 4-1 0 0,3 0-1728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3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214 652 5063 0 0,'6'-11'16948'0'0,"-6"14"-16852"0"0,-1-1-1 0 0,0 0 0 0 0,0 0 1 0 0,-1 0-1 0 0,1 0 1 0 0,0 0-1 0 0,-1 0 0 0 0,1 0 1 0 0,-1 0-1 0 0,-3 3 1 0 0,1 0 37 0 0,-98 119 924 0 0,82-96-1190 0 0,0 2 1 0 0,-23 48 0 0 0,40-71-300 0 0,0 1 1 0 0,1-1 0 0 0,-3 15-1 0 0,4-20-737 0 0,3-2-219 0 0,7 4-40 0 0</inkml:trace>
  <inkml:trace contextRef="#ctx0" brushRef="#br0" timeOffset="1">760 16 8783 0 0,'0'0'384'0'0,"8"-7"184"0"0,5 5-568 0 0,2-5 0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3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0 9215 0 0,'0'0'2523'0'0,"-2"3"-795"0"0,-82 122 3462 0 0,-36 71-3045 0 0,4-6-1133 0 0,56-95-760 0 0,-274 400 222 0 0,298-448-997 0 0,-52 89 0 0 0,81-122-520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4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374 169 1839 0 0,'1'0'83'0'0,"38"-10"-323"0"0,53-26 11350 0 0,-82 31-10247 0 0,-3 2-340 0 0,0 0 0 0 0,1-1 0 0 0,-1 0 0 0 0,-1 0 0 0 0,1-1 1 0 0,7-6-1 0 0,-13 10-476 0 0,0 0 0 0 0,-1 0 1 0 0,1 0-1 0 0,0 0 1 0 0,-1 0-1 0 0,1-1 1 0 0,-1 1-1 0 0,1 0 1 0 0,-1 0-1 0 0,1 0 1 0 0,-1-1-1 0 0,0 1 0 0 0,0 0 1 0 0,0 0-1 0 0,1-1 1 0 0,-1 1-1 0 0,0 0 1 0 0,-1 0-1 0 0,1-1 1 0 0,0 1-1 0 0,0 0 0 0 0,0 0 1 0 0,-1 0-1 0 0,1-1 1 0 0,-1 1-1 0 0,1 0 1 0 0,-1 0-1 0 0,1 0 1 0 0,-1 0-1 0 0,0 0 1 0 0,-1-2-1 0 0,0 0 7 0 0,-1 0 1 0 0,1-1-1 0 0,-1 2 1 0 0,0-1-1 0 0,0 0 0 0 0,0 0 1 0 0,0 1-1 0 0,-5-3 1 0 0,1 2-39 0 0,0 0 1 0 0,0 0 0 0 0,0 1 0 0 0,0 1 0 0 0,-1-1-1 0 0,1 1 1 0 0,0 0 0 0 0,-1 1 0 0 0,1-1 0 0 0,-15 3-1 0 0,6 0-15 0 0,0 0-1 0 0,1 1 0 0 0,-1 1 1 0 0,-15 7-1 0 0,-5 4-19 0 0,0 2 0 0 0,2 2 0 0 0,0 1 0 0 0,2 1 0 0 0,0 2 0 0 0,1 2 0 0 0,-28 28 0 0 0,55-49 19 0 0,-5 5 0 0 0,0 0 0 0 0,0 0 0 0 0,-7 12 0 0 0,14-19 0 0 0,1 0 0 0 0,0 0 0 0 0,0 0 0 0 0,-1 0 0 0 0,1 0 0 0 0,0 0 0 0 0,1 1 0 0 0,-1-1 0 0 0,0 0 0 0 0,1 1 0 0 0,-1-1 0 0 0,1 0 0 0 0,-1 1 0 0 0,1-1 0 0 0,0 0 0 0 0,0 1 0 0 0,0-1 0 0 0,1 1 0 0 0,-1-1 0 0 0,1 0 0 0 0,-1 1 0 0 0,1-1 0 0 0,1 3 0 0 0,-1-3 10 0 0,0-1 0 0 0,1 1 0 0 0,-1-1-1 0 0,1 1 1 0 0,-1-1 0 0 0,1 0 0 0 0,-1 0 0 0 0,1 0-1 0 0,0 1 1 0 0,0-2 0 0 0,0 1 0 0 0,-1 0 0 0 0,1 0-1 0 0,0-1 1 0 0,0 1 0 0 0,0-1 0 0 0,0 1 0 0 0,3-1-1 0 0,3 1 77 0 0,-1 0-1 0 0,0-1 0 0 0,14-1 0 0 0,-4-2 126 0 0,-1-1-1 0 0,1 0 1 0 0,-1-1 0 0 0,0 0 0 0 0,17-10 0 0 0,75-43 504 0 0,-82 43-582 0 0,-6 3-36 0 0,24-18 1 0 0,-43 29 468 0 0,-2 3-359 0 0,-92 103 65 0 0,60-61-318 0 0,2 2-1 0 0,2 2 1 0 0,3 1 0 0 0,1 0-1 0 0,2 2 1 0 0,3 1-1 0 0,2 1 1 0 0,2 0 0 0 0,3 1-1 0 0,2 0 1 0 0,3 1-1 0 0,1 0 1 0 0,4 1 0 0 0,5 98-1 0 0,-1-133 153 0 0,1 0-1 0 0,2 0 1 0 0,0-1 0 0 0,11 33-1 0 0,-15-52-88 0 0,0 0-1 0 0,1 0 1 0 0,-1 0-1 0 0,1 0 1 0 0,-1 0-1 0 0,1-1 1 0 0,-1 1-1 0 0,1 0 1 0 0,0-1-1 0 0,-1 1 0 0 0,1 0 1 0 0,0-1-1 0 0,0 1 1 0 0,-1-1-1 0 0,1 1 1 0 0,0-1-1 0 0,0 1 1 0 0,0-1-1 0 0,0 1 1 0 0,-1-1-1 0 0,1 0 1 0 0,0 0-1 0 0,0 1 1 0 0,0-1-1 0 0,0 0 1 0 0,0 0-1 0 0,0 0 1 0 0,0 0-1 0 0,0 0 1 0 0,0 0-1 0 0,0 0 1 0 0,0-1-1 0 0,1 1 1 0 0,3-2-80 0 0,0 0 1 0 0,0 0 0 0 0,0 0-1 0 0,8-5 1 0 0,-6 3-83 0 0,1 0-462 0 0,-1-1 1 0 0,0 0-1 0 0,-1-1 1 0 0,1 0-1 0 0,8-9 0 0 0,5-6-1281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3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61 6911 0 0,'0'0'2006'0'0,"0"2"-580"0"0,-5 22 859 0 0,-1 1 0 0 0,-11 26 0 0 0,-22 47 940 0 0,23-62-2615 0 0,1 0-1 0 0,2 1 1 0 0,-12 57 0 0 0,25-93-593 0 0,-1 4 50 0 0,0 0-1 0 0,1-1 0 0 0,-1 1 1 0 0,1 0-1 0 0,0 0 1 0 0,0 0-1 0 0,0-1 0 0 0,1 1 1 0 0,1 7-1 0 0,-1-9-16 0 0,1-1 0 0 0,-1 1-1 0 0,1 0 1 0 0,-1-1 0 0 0,1 0-1 0 0,0 1 1 0 0,0-1 0 0 0,0 0 0 0 0,0 0-1 0 0,1 0 1 0 0,-1 0 0 0 0,0-1-1 0 0,1 1 1 0 0,-1 0 0 0 0,1-1 0 0 0,0 0-1 0 0,3 2 1 0 0,-2-2-8 0 0,0-1 0 0 0,0 1 1 0 0,0-1-1 0 0,0 1 0 0 0,0-1 0 0 0,0-1 0 0 0,0 1 1 0 0,0 0-1 0 0,0-1 0 0 0,0 0 0 0 0,5-2 0 0 0,6-2 41 0 0,-1-1-1 0 0,0-1 0 0 0,-1-1 0 0 0,0 0 1 0 0,16-13-1 0 0,5-5 36 0 0,-1-2 0 0 0,34-39 0 0 0,52-71-73 0 0,-44 49-108 0 0,-19 21-852 0 0,-27 34-1439 0 0,0 0-4294 0 0,-16 18-202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3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2 500 8287 0 0,'0'0'12822'0'0,"0"-1"-11974"0"0,-1-7-632 0 0,0 0 0 0 0,1 0 1 0 0,0 0-1 0 0,1 1 0 0 0,0-1 1 0 0,0 0-1 0 0,0 0 1 0 0,1 1-1 0 0,0-1 0 0 0,1 1 1 0 0,0 0-1 0 0,0 0 0 0 0,0 0 1 0 0,1 0-1 0 0,5-7 1 0 0,9-12-153 0 0,0 2 1 0 0,32-33-1 0 0,-10 14-161 0 0,3 1 0 0 0,48-36-1 0 0,-67 60-257 0 0,51-29-1 0 0,-62 41 25 0 0,0 0 1 0 0,0 0-1 0 0,0 1 1 0 0,1 1-1 0 0,0 1 1 0 0,19-3-1 0 0,-23 5-551 0 0,0 1 0 0 0,-1 1 1 0 0,18 2-1 0 0,-5 0-1133 0 0,-1 1 1 0 0,0 0-38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3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80 3223 0 0,'1'2'240'0'0,"25"65"9298"0"0,-25-65-9334 0 0,0-1 1 0 0,0 1-1 0 0,0-1 1 0 0,1 1-1 0 0,-1-1 1 0 0,1 1-1 0 0,-1-1 1 0 0,1 0-1 0 0,-1 1 1 0 0,1-1-1 0 0,0 0 1 0 0,-1 0 0 0 0,1 0-1 0 0,0 0 1 0 0,0-1-1 0 0,0 1 1 0 0,0 0-1 0 0,0-1 1 0 0,4 1-1 0 0,-4 0-128 0 0,6 0 271 0 0,1 1 1 0 0,0-1-1 0 0,0-1 0 0 0,0 1 0 0 0,-1-1 1 0 0,1-1-1 0 0,0 0 0 0 0,0 0 0 0 0,16-5 1 0 0,1-2 367 0 0,46-21 1 0 0,-49 18-556 0 0,34-20 0 0 0,-50 26-139 0 0,-1 0 1 0 0,1 0-1 0 0,-1 0 0 0 0,0-1 1 0 0,0 1-1 0 0,-1-1 0 0 0,0-1 1 0 0,9-13-1 0 0,-11 11-49 0 0,-4 8 12 0 0,1 0 0 0 0,-1 0-1 0 0,0 0 1 0 0,1 0 0 0 0,-1 0-1 0 0,0 0 1 0 0,0 0 0 0 0,0 1-1 0 0,1-1 1 0 0,-1 0 0 0 0,0 0 0 0 0,0 1-1 0 0,0-1 1 0 0,0 1 0 0 0,0-1-1 0 0,0 1 1 0 0,0-1 0 0 0,-1 1 0 0 0,1-1-1 0 0,0 1 1 0 0,0 0 0 0 0,0 0-1 0 0,0-1 1 0 0,-1 1 0 0 0,0 0-1 0 0,-4 0-52 0 0,0 0 0 0 0,1 0 0 0 0,-1 0 0 0 0,-7 2 0 0 0,0 1-5 0 0,0 0 0 0 0,0 2 0 0 0,1-1 0 0 0,-1 2 0 0 0,-15 8 0 0 0,-59 41-69 0 0,55-33 149 0 0,-20 13 70 0 0,1 4 0 0 0,-91 87 1 0 0,125-107 117 0 0,0 0-1 0 0,1 1 1 0 0,-19 31 0 0 0,29-40-23 0 0,0 0 1 0 0,0 0-1 0 0,2 1 1 0 0,-1-1 0 0 0,1 1-1 0 0,1 0 1 0 0,0 0-1 0 0,1 0 1 0 0,-1 14-1 0 0,3-21-112 0 0,0 1 0 0 0,0-1 0 0 0,0 0 0 0 0,1 1-1 0 0,0-1 1 0 0,0 0 0 0 0,1 1 0 0 0,-1-1 0 0 0,1 0-1 0 0,0 0 1 0 0,0 0 0 0 0,1 0 0 0 0,0-1 0 0 0,-1 1-1 0 0,2-1 1 0 0,-1 1 0 0 0,0-1 0 0 0,1 0 0 0 0,0 0-1 0 0,5 4 1 0 0,-2-3-9 0 0,0-1 0 0 0,0 1 0 0 0,1-1 0 0 0,-1-1-1 0 0,1 1 1 0 0,0-2 0 0 0,-1 1 0 0 0,2-1 0 0 0,-1 0 0 0 0,0 0-1 0 0,0-1 1 0 0,13 1 0 0 0,14-3-179 0 0,1-2 1 0 0,-1 0-1 0 0,1-3 0 0 0,-1-1 1 0 0,-1-1-1 0 0,1-2 0 0 0,33-15 1 0 0,-25 6-2171 0 0,0-3-5893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3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16 6911 0 0,'0'0'528'0'0,"-2"-2"-53"0"0,1 1-133 0 0,-1-1-1 0 0,0 1 1 0 0,0 0 0 0 0,1-1 0 0 0,-1 1-1 0 0,0 0 1 0 0,0 0 0 0 0,0 1-1 0 0,0-1 1 0 0,0 0 0 0 0,-1 1 0 0 0,1-1-1 0 0,0 1 1 0 0,0-1 0 0 0,0 1-1 0 0,0 0 1 0 0,-1 0 0 0 0,1 0 0 0 0,0 0-1 0 0,0 1 1 0 0,0-1 0 0 0,-4 1-1 0 0,-4 2-17 0 0,0 1-1 0 0,1 0 1 0 0,-16 8-1 0 0,9-4-188 0 0,-36 18-118 0 0,2 1 0 0 0,1 3 0 0 0,1 2-1 0 0,2 2 1 0 0,-64 60 0 0 0,106-90-17 0 0,-8 9 0 0 0,-14 16 0 0 0,24-26 0 0 0,-1 1 0 0 0,1 0 0 0 0,0-1 0 0 0,-1 1 0 0 0,2 0 0 0 0,-1 0 0 0 0,0 0 0 0 0,1 0 0 0 0,0 0 0 0 0,-2 8 0 0 0,3-10 12 0 0,0 0 1 0 0,1 0-1 0 0,-1 0 0 0 0,0 1 0 0 0,1-1 1 0 0,-1 0-1 0 0,1 0 0 0 0,0 0 0 0 0,0 0 1 0 0,0 0-1 0 0,0 0 0 0 0,0 0 0 0 0,0 0 1 0 0,0 0-1 0 0,1-1 0 0 0,-1 1 0 0 0,1 0 1 0 0,-1-1-1 0 0,1 1 0 0 0,-1-1 0 0 0,1 0 1 0 0,0 1-1 0 0,0-1 0 0 0,0 0 0 0 0,3 1 1 0 0,2 2 68 0 0,0-1 0 0 0,0 0 1 0 0,1-1-1 0 0,-1 0 1 0 0,16 3-1 0 0,-2-3 112 0 0,1-1 0 0 0,-1-1 0 0 0,1-1 0 0 0,-1 0 1 0 0,1-2-1 0 0,-1 0 0 0 0,0-2 0 0 0,23-7 0 0 0,-5-2 24 0 0,-1-2 1 0 0,0-1-1 0 0,44-28 1 0 0,-75 42-211 0 0,-2-1-1 0 0,1 0 1 0 0,0 0 0 0 0,-1 0-1 0 0,1-1 1 0 0,-1 0 0 0 0,6-8 0 0 0,-9 11-6 0 0,-1 0 0 0 0,0 0 0 0 0,1-1 0 0 0,-1 1 1 0 0,0-1-1 0 0,0 1 0 0 0,-1-1 0 0 0,1 1 0 0 0,0-1 1 0 0,-1 1-1 0 0,0-1 0 0 0,1 0 0 0 0,-1 1 0 0 0,0-1 1 0 0,0 0-1 0 0,-1 1 0 0 0,1-1 0 0 0,0 1 0 0 0,-1-1 1 0 0,0 0-1 0 0,0 1 0 0 0,-1-4 0 0 0,-3-5-70 0 0,0 2-1 0 0,-1-1 1 0 0,0 1-1 0 0,0 0 1 0 0,-1 0 0 0 0,0 0-1 0 0,-1 1 1 0 0,0 0-1 0 0,0 1 1 0 0,-1 0-1 0 0,-10-7 1 0 0,2 1-737 0 0,0 0-1 0 0,1-1 1 0 0,-19-22 0 0 0,29 30-860 0 0,-1-1-3858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3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859 974 2303 0 0,'42'-30'-115'0'0,"-10"4"15589"0"0,-30 12-13873 0 0,-6-24-406 0 0,2 29-943 0 0,1 0 1 0 0,0-17-1 0 0,3-10 200 0 0,3 0 0 0 0,17-67 0 0 0,31-68-313 0 0,-15 57-93 0 0,1-1-161 0 0,-20 63-384 0 0,-2-2-1 0 0,11-60 1 0 0,-25 87-101 0 0,-17 35 266 0 0,-3 6 238 0 0,2 1 1 0 0,0 0-1 0 0,-22 28 1 0 0,13-13 43 0 0,-63 73 151 0 0,5 3 0 0 0,-89 151 1 0 0,-97 260 640 0 0,107-198-394 0 0,126-250-396 0 0,-43 75 164 0 0,67-126-572 0 0,-1-1 0 0 0,-1 0 0 0 0,-1-1-1 0 0,0 0 1 0 0,-27 22 0 0 0,19-23-1177 0 0,1-5-69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3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13823 0 0,'0'0'1062'0'0,"3"1"-693"0"0,6 3 140 0 0,0-1-1 0 0,1 0 1 0 0,-1 0 0 0 0,1-1-1 0 0,0 0 1 0 0,15 0-1 0 0,63-1 1584 0 0,-81-1-2045 0 0,236-18 1930 0 0,-2-16-981 0 0,-118 16-875 0 0,61-8-1705 0 0,-130 17-224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3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715 116 11519 0 0,'13'-12'600'0'0,"1"0"0"0"0,0 0 0 0 0,1 2 0 0 0,0 0 0 0 0,1 0 0 0 0,0 2 0 0 0,0 0 0 0 0,1 1 0 0 0,0 0 0 0 0,1 1 0 0 0,30-5 0 0 0,-43 10-408 0 0,-1 0-1 0 0,1 1 1 0 0,-1-1-1 0 0,1 1 1 0 0,-1 0 0 0 0,1 1-1 0 0,-1-1 1 0 0,1 1-1 0 0,7 2 1 0 0,-10-2-135 0 0,0-1 1 0 0,-1 1-1 0 0,1 0 1 0 0,0 0-1 0 0,0 1 1 0 0,-1-1-1 0 0,1 0 1 0 0,-1 0-1 0 0,1 1 0 0 0,-1-1 1 0 0,1 1-1 0 0,-1-1 1 0 0,0 1-1 0 0,0 0 1 0 0,0 0-1 0 0,0-1 1 0 0,0 1-1 0 0,0 0 1 0 0,0 0-1 0 0,0 0 0 0 0,-1 0 1 0 0,1 0-1 0 0,-1 3 1 0 0,1 3 43 0 0,-1 0-1 0 0,0 0 1 0 0,0 0 0 0 0,-1 0 0 0 0,0-1 0 0 0,0 1 0 0 0,-1 0-1 0 0,-5 14 1 0 0,-1 0 81 0 0,-20 37 1 0 0,-182 260 514 0 0,27-85-570 0 0,41-55-83 0 0,102-128-48 0 0,-276 361-1012 0 0,247-323-2943 0 0,60-77 2255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3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7367 0 0,'2'0'3716'0'0,"30"7"3605"0"0,3-5-3940 0 0,37-6-2254 0 0,-48 2-691 0 0,323-35 1082 0 0,-21-22-2131 0 0,-189 24-6557 0 0,-70 14-186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3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1036 0 2303 0 0,'-1'2'756'0'0,"-19"29"8318"0"0,-3-1-3800 0 0,-52 60-1997 0 0,44-54-2711 0 0,-388 502 2662 0 0,371-474-3106 0 0,-150 225 280 0 0,142-205-352 0 0,-71 117 25 0 0,114-181-82 0 0,-11 26-1 0 0,41-54-81 0 0,12-14-29 0 0,-1-1 0 0 0,-1-2 0 0 0,44-50 0 0 0,-32 33-35 0 0,-32 34 141 0 0,98-99-328 0 0,-81 86 255 0 0,1 0 0 0 0,44-28 0 0 0,-61 44 81 0 0,-3 2-2 0 0,1-1 0 0 0,-1 1 1 0 0,1 1-1 0 0,0-1 0 0 0,0 1 0 0 0,0 0 1 0 0,0 0-1 0 0,8-1 0 0 0,-14 3 8 0 0,0 0-1 0 0,0 0 1 0 0,0 0 0 0 0,0 0-1 0 0,0 0 1 0 0,0 0 0 0 0,0 0-1 0 0,1 0 1 0 0,-1 0 0 0 0,0 0-1 0 0,0 0 1 0 0,0 0 0 0 0,0 0-1 0 0,0 0 1 0 0,0 0 0 0 0,0 0-1 0 0,0 0 1 0 0,1 1 0 0 0,-1-1-1 0 0,0 0 1 0 0,0 0 0 0 0,0 0-1 0 0,0 0 1 0 0,0 0 0 0 0,0 0-1 0 0,0 0 1 0 0,0 0 0 0 0,0 0-1 0 0,0 0 1 0 0,0 0 0 0 0,1 0-1 0 0,-1 1 1 0 0,0-1 0 0 0,0 0-1 0 0,0 0 1 0 0,0 0 0 0 0,0 0-1 0 0,0 0 1 0 0,0 0 0 0 0,0 0-1 0 0,0 0 1 0 0,0 1 0 0 0,0-1-1 0 0,0 0 1 0 0,2 5 35 0 0,0 0 1 0 0,-1 1 0 0 0,1-1-1 0 0,-1 0 1 0 0,0 1-1 0 0,-1-1 1 0 0,1 1 0 0 0,-1-1-1 0 0,0 1 1 0 0,0-1-1 0 0,-1 1 1 0 0,-1 7 0 0 0,-4 10 139 0 0,-11 37 1 0 0,10-40-153 0 0,-8 21 60 0 0,6-15-51 0 0,1-1 1 0 0,-5 31-1 0 0,5-19-103 0 0,5-28-183 0 0,1 0 0 0 0,0 1 0 0 0,1-1 0 0 0,0 1 0 0 0,0-1 0 0 0,1 1 0 0 0,0 0 0 0 0,3 15 0 0 0,-3-23 103 0 0,0-1 0 0 0,1 0 1 0 0,-1 0-1 0 0,1 0 0 0 0,-1 0 0 0 0,1 0 1 0 0,-1 1-1 0 0,1-1 0 0 0,-1 0 0 0 0,1 0 0 0 0,0 0 1 0 0,0-1-1 0 0,0 1 0 0 0,-1 0 0 0 0,1 0 1 0 0,0 0-1 0 0,0-1 0 0 0,0 1 0 0 0,0 0 1 0 0,1-1-1 0 0,-1 1 0 0 0,0-1 0 0 0,0 1 1 0 0,0-1-1 0 0,0 1 0 0 0,0-1 0 0 0,2 0 1 0 0,11 1-1898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36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5 109 5527 0 0,'41'-24'600'0'0,"-30"21"-216"0"0,-7 2 765 0 0,-1 1 0 0 0,1 1-1 0 0,-1-1 1 0 0,1 0-1 0 0,-1 1 1 0 0,1 0-1 0 0,5 2 1 0 0,24 11 2510 0 0,-25-10-3161 0 0,0 0 0 0 0,0-1 0 0 0,14 4 0 0 0,2-3-209 0 0,0-2 1 0 0,0-1-1 0 0,0-1 0 0 0,1-1 0 0 0,-1-1 0 0 0,0-1 0 0 0,0-1 1 0 0,27-8-1 0 0,-38 9-277 0 0,-2-1-1 0 0,1-1 1 0 0,0 0 0 0 0,-1 0-1 0 0,0-1 1 0 0,0 0 0 0 0,-1-1 0 0 0,1 0-1 0 0,10-12 1 0 0,-20 19-23 0 0,0-1 1 0 0,0 0-1 0 0,0 0 0 0 0,-1 1 0 0 0,1-1 1 0 0,0 0-1 0 0,-1 0 0 0 0,1 0 0 0 0,0 0 1 0 0,-1 0-1 0 0,0 0 0 0 0,1 0 0 0 0,-1 0 1 0 0,1 0-1 0 0,-1 0 0 0 0,0 0 0 0 0,0 0 1 0 0,0-1-1 0 0,0 1 0 0 0,0 0 0 0 0,0 0 0 0 0,0-1 1 0 0,0 1-10 0 0,-1 0 1 0 0,1 0-1 0 0,-1 0 1 0 0,0 0-1 0 0,1 1 1 0 0,-1-1 0 0 0,0 0-1 0 0,1 1 1 0 0,-1-1-1 0 0,0 0 1 0 0,0 1-1 0 0,0-1 1 0 0,1 1-1 0 0,-1-1 1 0 0,0 1-1 0 0,0-1 1 0 0,0 1-1 0 0,0 0 1 0 0,0 0 0 0 0,0-1-1 0 0,0 1 1 0 0,0 0-1 0 0,0 0 1 0 0,0 0-1 0 0,-2 0 1 0 0,-7 0-63 0 0,0 1 0 0 0,1-1 0 0 0,-1 2 0 0 0,0 0 0 0 0,0 0 0 0 0,1 0 0 0 0,0 1 0 0 0,-1 1 0 0 0,-15 7 0 0 0,0 3 51 0 0,1 1 0 0 0,-27 20 1 0 0,2 4 396 0 0,2 3 0 0 0,3 1 0 0 0,-66 80 0 0 0,99-109-234 0 0,1 0 0 0 0,-12 23 0 0 0,19-31-86 0 0,0-1-1 0 0,1 1 1 0 0,-1-1-1 0 0,1 1 1 0 0,1 0-1 0 0,-1-1 1 0 0,1 1 0 0 0,0 0-1 0 0,1 0 1 0 0,-1 12-1 0 0,2-15-20 0 0,-1-1 0 0 0,0 1 0 0 0,1-1 0 0 0,0 1 0 0 0,0-1 0 0 0,0 1 0 0 0,0-1 0 0 0,0 0 0 0 0,0 1 0 0 0,0-1 0 0 0,1 0 0 0 0,-1 0 0 0 0,1 0 0 0 0,3 3 0 0 0,-2-2 13 0 0,1 0 0 0 0,-1-1 0 0 0,1 1 0 0 0,0-1 1 0 0,0 0-1 0 0,-1 0 0 0 0,1-1 0 0 0,5 2 0 0 0,3 0 45 0 0,0 0 0 0 0,0-1-1 0 0,0-1 1 0 0,1 0 0 0 0,15-1 0 0 0,272-24-195 0 0,-173 1-4115 0 0,-109 19 2781 0 0,-2 0-32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4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90 13823 0 0,'0'0'1062'0'0,"-13"1"635"0"0,9 1 1528 0 0,2 1-3078 0 0,0 0-1 0 0,0 0 1 0 0,1 0-1 0 0,0 0 1 0 0,-1 1 0 0 0,1-1-1 0 0,0 0 1 0 0,1 1-1 0 0,-1-1 1 0 0,1 1-1 0 0,-1-1 1 0 0,1 6-1 0 0,1 6 201 0 0,3 25-1 0 0,0-11 48 0 0,-2-12-240 0 0,12 90 588 0 0,-12-94-610 0 0,1 0 0 0 0,1 0 0 0 0,1-1-1 0 0,0 1 1 0 0,11 21 0 0 0,-14-33-89 0 0,-1 1 0 0 0,0-1 0 0 0,0-1 0 0 0,1 1 0 0 0,-1 0 0 0 0,1 0 0 0 0,-1 0 0 0 0,1-1 0 0 0,-1 1 0 0 0,1-1 1 0 0,-1 1-1 0 0,1-1 0 0 0,-1 0 0 0 0,1 1 0 0 0,0-1 0 0 0,-1 0 0 0 0,1 0 0 0 0,-1 0 0 0 0,3 0 0 0 0,1-1 65 0 0,0 0-1 0 0,-1 0 1 0 0,1-1 0 0 0,0 1-1 0 0,-1-1 1 0 0,1 0 0 0 0,-1 0-1 0 0,1 0 1 0 0,4-4 0 0 0,36-30 287 0 0,-23 18-290 0 0,6-5-101 0 0,-1-1 0 0 0,-1-1 0 0 0,-2-1 0 0 0,0-2 0 0 0,-2 0 0 0 0,21-35 0 0 0,-38 54-77 0 0,-1 0-1 0 0,0 0 0 0 0,0 0 0 0 0,-1 0 0 0 0,0 0 0 0 0,2-18 0 0 0,-3 19-81 0 0,-2 1 1 0 0,1 0-1 0 0,-1 0 0 0 0,0 0 0 0 0,0-1 0 0 0,-1 1 1 0 0,0 0-1 0 0,0 0 0 0 0,-5-12 0 0 0,6 17-200 0 0,-14 24-6558 0 0,8-8 357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4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0 7831 0 0,'0'0'6430'0'0,"-1"3"-6025"0"0,-1 4-135 0 0,-1 0 0 0 0,-1 0-1 0 0,-4 7 1 0 0,-9 20 760 0 0,-51 150 1365 0 0,-30 72-1606 0 0,42-117-660 0 0,-78 180-36 0 0,14-94-59 0 0,-18-12 6 0 0,134-207-44 0 0,-9 17-156 0 0,12-21-688 0 0,3-4-281 0 0,9-7-50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4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5063 0 0,'2'2'5111'0'0,"0"0"-4454"0"0,0-1-1 0 0,-1 1 1 0 0,1 0-1 0 0,0 0 1 0 0,-1 0-1 0 0,1 0 1 0 0,-1 0-1 0 0,2 3 1 0 0,-2-3-370 0 0,0 0 1 0 0,0 1 0 0 0,0-1-1 0 0,-1 1 1 0 0,1-1-1 0 0,-1 1 1 0 0,1 3-1 0 0,-1 0-4 0 0,-1-1-1 0 0,0 1 0 0 0,1 0 1 0 0,-2-1-1 0 0,1 1 0 0 0,-1-1 1 0 0,-3 9-1 0 0,-11 20 86 0 0,-2-1 0 0 0,-1-1 0 0 0,-38 49 1 0 0,26-37-341 0 0,-9 10-109 0 0,39-52-131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4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953 362 11743 0 0,'1'-1'539'0'0,"8"-9"-285"0"0,-1 2-1 0 0,16-14 1 0 0,2-1 37 0 0,6-6 310 0 0,-18 16 18 0 0,17-19-1 0 0,-26 27-457 0 0,-1 0-1 0 0,0-1 0 0 0,-1 1 1 0 0,1-1-1 0 0,-1 0 1 0 0,0 0-1 0 0,3-11 0 0 0,-3 7-101 0 0,-1 0 0 0 0,0 0 0 0 0,-1 0 0 0 0,0 0 0 0 0,0 0 0 0 0,-1 0 0 0 0,-1-1 0 0 0,-1-11 0 0 0,1 18-37 0 0,0 0 0 0 0,0 0 0 0 0,0 0 0 0 0,0 1 0 0 0,-1-1 0 0 0,0 1 0 0 0,1-1 0 0 0,-1 1 0 0 0,-1 0 0 0 0,-3-6 0 0 0,4 7 12 0 0,0 0-1 0 0,0 1 0 0 0,-1-1 1 0 0,1 0-1 0 0,0 1 1 0 0,-1-1-1 0 0,1 1 1 0 0,-1 0-1 0 0,0 0 0 0 0,1 0 1 0 0,-1 0-1 0 0,0 0 1 0 0,0 0-1 0 0,0 1 1 0 0,1 0-1 0 0,-4-1 1 0 0,-4 1-41 0 0,1 1 1 0 0,0-1-1 0 0,0 2 1 0 0,0-1 0 0 0,0 1-1 0 0,0 1 1 0 0,0-1-1 0 0,0 2 1 0 0,1-1 0 0 0,-1 1-1 0 0,-7 5 1 0 0,-5 4-117 0 0,1 1 0 0 0,-36 32 0 0 0,37-29 154 0 0,1 2 1 0 0,0 0-1 0 0,2 1 0 0 0,0 1 0 0 0,1 1 0 0 0,1 0 1 0 0,1 0-1 0 0,1 1 0 0 0,-16 45 0 0 0,27-64-11 0 0,0-1 1 0 0,0 1-1 0 0,1-1 0 0 0,-1 1 0 0 0,1-1 0 0 0,0 1 0 0 0,0 0 0 0 0,0-1 1 0 0,0 1-1 0 0,1-1 0 0 0,1 8 0 0 0,-2-10-11 0 0,1 1 0 0 0,-1-1 0 0 0,1 1 0 0 0,0-1 0 0 0,0 1 1 0 0,0-1-1 0 0,0 0 0 0 0,0 0 0 0 0,0 1 0 0 0,0-1 0 0 0,0 0 0 0 0,0 0 0 0 0,0 0 0 0 0,1 0 0 0 0,-1 0 0 0 0,0 0 0 0 0,1 0 1 0 0,-1-1-1 0 0,1 1 0 0 0,-1-1 0 0 0,1 1 0 0 0,-1-1 0 0 0,1 1 0 0 0,-1-1 0 0 0,1 0 0 0 0,-1 1 0 0 0,1-1 0 0 0,3 0 1 0 0,6-1 42 0 0,0 0 1 0 0,0-1-1 0 0,0 0 1 0 0,-1 0 0 0 0,1-2-1 0 0,0 1 1 0 0,-1-1-1 0 0,17-9 1 0 0,9-7 52 0 0,32-25 0 0 0,-47 31-84 0 0,30-27-167 0 0,-28 22-228 0 0,-21 18 26 0 0,-2 0-87 0 0,0 1 412 0 0,0 0 0 0 0,0-1 0 0 0,1 1 0 0 0,-1 0 0 0 0,0 0 0 0 0,0-1 0 0 0,0 1 0 0 0,0 0 0 0 0,0 0 0 0 0,0-1 0 0 0,0 1 0 0 0,0 0 0 0 0,0 0 1 0 0,0-1-1 0 0,0 1 0 0 0,0 0 0 0 0,0-1 0 0 0,0 1 0 0 0,-1 0 0 0 0,1 0 0 0 0,0-1 0 0 0,0 1 0 0 0,0 0 0 0 0,0 0 0 0 0,0 0 0 0 0,0-1 0 0 0,-1 1 0 0 0,1 0 0 0 0,0 0 0 0 0,0 0 0 0 0,0-1 0 0 0,-1 1 0 0 0,1 0 0 0 0,0 0 0 0 0,0 0 0 0 0,-1 0 0 0 0,1 0 0 0 0,0-1 0 0 0,-1 1 0 0 0,-9-5-247 0 0,7 5 275 0 0,0 0 0 0 0,-1 0 0 0 0,1 1 0 0 0,0-1 0 0 0,-1 1 0 0 0,1-1 0 0 0,0 1 0 0 0,-1 0 0 0 0,1 0 0 0 0,0 1 0 0 0,0-1 0 0 0,0 1 0 0 0,0-1 0 0 0,0 1 0 0 0,1 0 0 0 0,-1 0 0 0 0,0 0 0 0 0,1 1 0 0 0,-5 4 0 0 0,-4 5 203 0 0,1 0-1 0 0,-15 24 0 0 0,11-13-13 0 0,1 0 0 0 0,1 2-1 0 0,-9 27 1 0 0,-21 78 270 0 0,40-122-441 0 0,-70 283 179 0 0,18-65-16 0 0,-18-4-100 0 0,43-152-42 0 0,-3-2-1 0 0,-61 97 0 0 0,67-125 11 0 0,-3 0 0 0 0,-1-2 0 0 0,-2-2 0 0 0,-73 64 0 0 0,93-89 267 0 0,0-2 0 0 0,-1 0 0 0 0,0 0 0 0 0,-27 11 0 0 0,36-18-170 0 0,-1 0-1 0 0,0 0 0 0 0,0-1 0 0 0,0 1 0 0 0,0-1 0 0 0,0-1 1 0 0,0 1-1 0 0,0-1 0 0 0,0 1 0 0 0,0-2 0 0 0,0 1 1 0 0,0 0-1 0 0,0-1 0 0 0,0 0 0 0 0,0 0 0 0 0,0-1 0 0 0,0 1 1 0 0,-8-5-1 0 0,10 4-102 0 0,0 0 0 0 0,0-1 1 0 0,0 1-1 0 0,0-1 0 0 0,0 0 1 0 0,1 0-1 0 0,-1 0 0 0 0,1 0 1 0 0,0 0-1 0 0,0-1 0 0 0,0 1 1 0 0,0-1-1 0 0,0 1 0 0 0,1-1 0 0 0,0 1 1 0 0,0-1-1 0 0,0 0 0 0 0,-1-7 1 0 0,0-2-33 0 0,1 0 1 0 0,0-1 0 0 0,1 1-1 0 0,3-17 1 0 0,3-16-935 0 0,2 1 1 0 0,21-67-1 0 0,-8 50-549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41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 12671 0 0,'0'0'1143'0'0,"1"2"-940"0"0,2 17-30 0 0,-1-1 1 0 0,-1 1-1 0 0,0 0 1 0 0,-2 0-1 0 0,-4 33 1 0 0,-23 73 945 0 0,-47 132 0 0 0,53-190-840 0 0,-122 339 917 0 0,118-346-1110 0 0,-3-1-1 0 0,-3-2 1 0 0,-2-1 0 0 0,-64 80-1 0 0,77-109 91 0 0,19-25 74 0 0,2-4-210 0 0,0 0 1 0 0,1 0 0 0 0,-1 0 0 0 0,0 0 0 0 0,1 0-1 0 0,-1 0 1 0 0,1 0 0 0 0,0 1 0 0 0,0-1 0 0 0,1-3-1 0 0,1 0 20 0 0,15-29-26 0 0,2 0-1 0 0,1 1 1 0 0,36-43 0 0 0,-17 23-351 0 0,-10 11 101 0 0,41-52-640 0 0,-61 83 773 0 0,0 0 1 0 0,1 0-1 0 0,0 2 0 0 0,0-1 1 0 0,23-13-1 0 0,-31 21 104 0 0,1 0 0 0 0,0 0 0 0 0,0 0-1 0 0,0 1 1 0 0,0 0 0 0 0,0-1 0 0 0,0 1-1 0 0,0 0 1 0 0,0 1 0 0 0,0-1 0 0 0,6 1-1 0 0,-8 0 21 0 0,0 0 1 0 0,0 1-1 0 0,0-1 0 0 0,0 1 0 0 0,1 0 0 0 0,-1 0 1 0 0,0-1-1 0 0,0 1 0 0 0,0 0 0 0 0,-1 1 0 0 0,1-1 0 0 0,0 0 1 0 0,0 1-1 0 0,-1-1 0 0 0,1 1 0 0 0,0-1 0 0 0,-1 1 0 0 0,0-1 1 0 0,1 1-1 0 0,-1 0 0 0 0,0 0 0 0 0,2 3 0 0 0,1 4 87 0 0,0 0 0 0 0,-1 1-1 0 0,0-1 1 0 0,-1 1-1 0 0,1-1 1 0 0,0 20 0 0 0,-1 61 497 0 0,-2-56-406 0 0,-2 12 20 0 0,-8 52 0 0 0,0-39-2383 0 0,10-57 719 0 0,0 7-2156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4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11975 0 0,'0'0'923'0'0,"-2"0"-602"0"0,-2 0-190 0 0,0 1 0 0 0,0 0 0 0 0,0 0 0 0 0,1 0 0 0 0,-1 0-1 0 0,1 1 1 0 0,-1 0 0 0 0,1 0 0 0 0,-1 0 0 0 0,1 0 0 0 0,0 0 0 0 0,0 0 0 0 0,0 1-1 0 0,0-1 1 0 0,-2 5 0 0 0,-9 8 1469 0 0,-19 26 0 0 0,28-34-1406 0 0,-20 29 391 0 0,2 2-1 0 0,1 1 0 0 0,2 1 1 0 0,1 1-1 0 0,-19 67 0 0 0,11-13 81 0 0,-20 140 0 0 0,20-19-517 0 0,10-70-104 0 0,13-115-182 0 0,-1-1 0 0 0,-1 0 0 0 0,-18 50 0 0 0,23-76-226 0 0,-1 0 0 0 0,0-1 0 0 0,0 1 0 0 0,0-1 0 0 0,-1 1 0 0 0,1-1 0 0 0,-1 0 0 0 0,1 0 0 0 0,-1 0 0 0 0,0 0 0 0 0,-6 3 0 0 0,-4 3-6596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42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3223 0 0,'0'0'143'0'0,"2"-1"-3"0"0,107-16 12580 0 0,-3 1-7642 0 0,53-15-3448 0 0,346-111-1137 0 0,-477 133-6190 0 0,-5 0-1922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4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22 14279 0 0,'0'0'1103'0'0,"0"-2"-720"0"0,-1 2-358 0 0,1-1 1 0 0,0 0 0 0 0,-1 0-1 0 0,1 1 1 0 0,0-1 0 0 0,0 0-1 0 0,0 0 1 0 0,0 0 0 0 0,-1 1 0 0 0,1-1-1 0 0,0 0 1 0 0,0 0 0 0 0,0 0-1 0 0,1 1 1 0 0,-1-1 0 0 0,0 0 0 0 0,0 0-1 0 0,1-1 1 0 0,0-2 2958 0 0,-1 7-2646 0 0,-11 58 270 0 0,-25 83-1 0 0,-32 59-220 0 0,36-110-198 0 0,-57 149 12 0 0,-136 261-1 0 0,188-435-173 0 0,-86 118 0 0 0,111-169 10 0 0,-1-1 0 0 0,0-1 0 0 0,-27 23 1 0 0,36-37 15 0 0,4 0-51 0 0,-1-1-1 0 0,1 0 1 0 0,-1 0 0 0 0,1 0-1 0 0,-1 0 1 0 0,1 0-1 0 0,-1 0 1 0 0,1 0 0 0 0,-1 0-1 0 0,1 0 1 0 0,-1 0 0 0 0,1 0-1 0 0,-1-1 1 0 0,1 1-1 0 0,-1 0 1 0 0,1 0 0 0 0,0 0-1 0 0,-1-1 1 0 0,1 1-1 0 0,-1 0 1 0 0,1 0 0 0 0,0-1-1 0 0,-1 1 1 0 0,1 0-1 0 0,-1-1 1 0 0,1 1 0 0 0,0-1-1 0 0,0 1 1 0 0,-1 0 0 0 0,1-1-1 0 0,0 1 1 0 0,0-1-1 0 0,-1 1 1 0 0,1-1 0 0 0,0 1-1 0 0,0-1 1 0 0,0 1-1 0 0,0 0 1 0 0,0-1 0 0 0,0 0-1 0 0,-1 0 8 0 0,0-3-27 0 0,0 0-1 0 0,1-1 1 0 0,-1 1 0 0 0,1 0 0 0 0,0 0 0 0 0,0-1-1 0 0,0 1 1 0 0,1 0 0 0 0,0-6 0 0 0,13-39-336 0 0,-10 34 277 0 0,12-31-208 0 0,35-75 0 0 0,35-37 189 0 0,-68 128 68 0 0,1 0 1 0 0,2 1-1 0 0,32-35 0 0 0,-42 52 19 0 0,1 0 0 0 0,1 1-1 0 0,-1 1 1 0 0,2 0 0 0 0,0 1-1 0 0,0 0 1 0 0,0 1 0 0 0,1 0-1 0 0,20-6 1 0 0,-28 11 33 0 0,0 2 0 0 0,1-1 0 0 0,-1 1 0 0 0,0 0 0 0 0,0 0 0 0 0,1 1-1 0 0,-1 0 1 0 0,0 0 0 0 0,0 1 0 0 0,1 0 0 0 0,-1 0 0 0 0,0 0 0 0 0,0 1 0 0 0,0 0-1 0 0,0 1 1 0 0,0 0 0 0 0,-1 0 0 0 0,1 0 0 0 0,-1 1 0 0 0,0 0 0 0 0,0 0 0 0 0,0 0 0 0 0,5 6 0 0 0,-3-2 19 0 0,0 1 1 0 0,0-1 0 0 0,-1 1 0 0 0,0 1 0 0 0,-1-1-1 0 0,0 1 1 0 0,0 0 0 0 0,-1 1 0 0 0,-1-1 0 0 0,0 1-1 0 0,0 0 1 0 0,-1 0 0 0 0,4 22 0 0 0,-6-20 10 0 0,0 0 0 0 0,-1 0 1 0 0,0 0-1 0 0,-1 0 0 0 0,-1 0 0 0 0,0-1 0 0 0,0 1 1 0 0,-1 0-1 0 0,-1-1 0 0 0,-7 18 0 0 0,3-13 40 0 0,-1-1 1 0 0,-1 0-1 0 0,0 0 0 0 0,-1-1 0 0 0,0-1 0 0 0,-21 21 1 0 0,5-10 74 0 0,-2 0 1 0 0,-44 28 0 0 0,-62 30-23 0 0,95-60-138 0 0,-2-2 0 0 0,0-2-1 0 0,-1-1 1 0 0,-1-3 0 0 0,-48 12 0 0 0,84-26-13 0 0,0 1-1 0 0,0-1 0 0 0,0 0 1 0 0,-1 0-1 0 0,1-1 1 0 0,-13-1-1 0 0,21 0-9 0 0,-1 1-1 0 0,1-1 0 0 0,0 1 1 0 0,0 0-1 0 0,-1-1 1 0 0,1 1-1 0 0,0-1 1 0 0,0 1-1 0 0,0-1 1 0 0,0 1-1 0 0,0-1 0 0 0,0 1 1 0 0,0-1-1 0 0,0 1 1 0 0,0-1-1 0 0,0 1 1 0 0,0 0-1 0 0,0-1 0 0 0,0 1 1 0 0,0-1-1 0 0,0 1 1 0 0,0-1-1 0 0,1 0 1 0 0,-1 1-13 0 0,1-4-50 0 0,1-1-1 0 0,0 1 1 0 0,0 0-1 0 0,0 1 1 0 0,0-1-1 0 0,1 0 0 0 0,-1 1 1 0 0,5-5-1 0 0,28-27-1163 0 0,-22 23 736 0 0,19-18-1751 0 0,4-2-4628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4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10591 0 0,'-1'1'7280'0'0,"-74"133"-2425"0"0,-13 26-4098 0 0,77-136-720 0 0,0-3-33 0 0,1 1 1 0 0,1 1 0 0 0,1-1-1 0 0,-10 43 1 0 0,18-60 5 0 0,-1 0-1 0 0,1 0 1 0 0,0 0-1 0 0,0 0 1 0 0,0 0-1 0 0,1 0 1 0 0,0 0-1 0 0,0 0 1 0 0,3 9-1 0 0,-4-12 4 0 0,1-1-1 0 0,0 1 0 0 0,0 0 0 0 0,0-1 0 0 0,0 1 0 0 0,0 0 1 0 0,0-1-1 0 0,1 1 0 0 0,-1-1 0 0 0,0 0 0 0 0,1 1 0 0 0,-1-1 1 0 0,1 0-1 0 0,-1 0 0 0 0,1 0 0 0 0,0 0 0 0 0,-1 0 0 0 0,1 0 0 0 0,0-1 1 0 0,0 1-1 0 0,0-1 0 0 0,-1 1 0 0 0,1-1 0 0 0,0 1 0 0 0,0-1 1 0 0,0 0-1 0 0,0 0 0 0 0,3 0 0 0 0,4-1 40 0 0,1-1 0 0 0,-1 0 1 0 0,0 0-1 0 0,0-1 0 0 0,0 0 0 0 0,0-1 0 0 0,13-7 0 0 0,3-3 61 0 0,27-21 0 0 0,-35 21-88 0 0,-1 0 0 0 0,-1 0 1 0 0,0-2-1 0 0,-1 0 0 0 0,0 0 1 0 0,-2-2-1 0 0,14-23 0 0 0,5-16 57 0 0,25-64-1 0 0,-47 96-124 0 0,10-40 1 0 0,-19 64-39 0 0,1 0 0 0 0,-1 1-1 0 0,0-1 1 0 0,1 0 0 0 0,-1 0 0 0 0,0 0 0 0 0,1 1 0 0 0,-1-1-1 0 0,1 0 1 0 0,0 1 0 0 0,-1-1 0 0 0,1 0 0 0 0,-1 1 0 0 0,2-2 0 0 0,0 1-770 0 0,0 0 1 0 0,-1 1-1 0 0,1-1 0 0 0,0 0 1 0 0,-1 1-1 0 0,1-1 1 0 0,0 1-1 0 0,0-1 1 0 0,2 1-1 0 0,7-1-5717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4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97 1375 0 0,'11'-18'1136'0'0,"12"-29"0"0"0,-21 43 428 0 0,0 0-1 0 0,0 1 1 0 0,0-1-1 0 0,1 0 0 0 0,-1 1 1 0 0,7-7 3301 0 0,-9 13-4800 0 0,1-1 1 0 0,-1 1-1 0 0,1-1 0 0 0,-1 0 1 0 0,0 1-1 0 0,0-1 1 0 0,0 1-1 0 0,0-1 1 0 0,0 1-1 0 0,-2 4 1 0 0,1-1 32 0 0,-7 45 336 0 0,-2-1-1 0 0,-23 67 1 0 0,-48 93 489 0 0,-87 134 91 0 0,122-255-847 0 0,-112 200 178 0 0,44-83-167 0 0,103-184-321 0 0,11-20-599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4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1 14655 0 0,'0'0'1328'0'0,"0"3"-1090"0"0,-5 27 42 0 0,-2 1 0 0 0,0-1 0 0 0,-21 48 0 0 0,-46 84 1340 0 0,-66 92 418 0 0,45-87-1166 0 0,-4 12-331 0 0,-170 342-239 0 0,257-493-264 0 0,-21 44-36 0 0,32-70-97 0 0,7-13-1060 0 0,-3 7 1046 0 0,9-21-334 0 0,-2-1 0 0 0,0 0 0 0 0,-2 0 0 0 0,8-48 1 0 0,29-89 188 0 0,-40 151 280 0 0,-1-1-1 0 0,2 1 0 0 0,0 1 1 0 0,0-1-1 0 0,1 1 1 0 0,0 0-1 0 0,1 1 1 0 0,0 0-1 0 0,1 0 0 0 0,0 1 1 0 0,18-15-1 0 0,-18 17 106 0 0,0 1 1 0 0,0 0-1 0 0,1 0 0 0 0,0 1 0 0 0,0 0 0 0 0,0 1 0 0 0,1 0 0 0 0,0 1 0 0 0,-1 0 1 0 0,1 1-1 0 0,0 0 0 0 0,0 1 0 0 0,0 0 0 0 0,12 0 0 0 0,-11 2 55 0 0,1 0 0 0 0,-1 0 0 0 0,0 1 0 0 0,0 1 0 0 0,0 0 0 0 0,22 9 0 0 0,-27-9-82 0 0,0 1 0 0 0,-1 0 0 0 0,0 0 1 0 0,1 0-1 0 0,-2 1 0 0 0,1 0 0 0 0,0 0 0 0 0,-1 0 0 0 0,0 1 1 0 0,0 0-1 0 0,-1 0 0 0 0,7 11 0 0 0,-4-4 45 0 0,-1 0 0 0 0,0 1 0 0 0,-2 0 0 0 0,1 0 0 0 0,-1 0 0 0 0,-1 1-1 0 0,-1-1 1 0 0,0 1 0 0 0,-1-1 0 0 0,0 1 0 0 0,-3 25 0 0 0,1-27-112 0 0,-1 1 0 0 0,-1-1 0 0 0,0 0 0 0 0,-1 0-1 0 0,0 0 1 0 0,-1 0 0 0 0,0 0 0 0 0,-1-1 0 0 0,0 0 0 0 0,-1-1 0 0 0,-1 1 0 0 0,-16 18 0 0 0,17-22-30 0 0,-1-2 1 0 0,0 1-1 0 0,0-1 0 0 0,-1-1 1 0 0,0 1-1 0 0,0-1 0 0 0,0-1 1 0 0,0 0-1 0 0,-1 0 1 0 0,-13 3-1 0 0,1-2 2 0 0,0 0 0 0 0,-1-2 0 0 0,-36 2 0 0 0,18-5-9 0 0,-1-2 0 0 0,0-2 0 0 0,0-1 0 0 0,-79-23 0 0 0,112 26-118 0 0,1 0 1 0 0,0-1-1 0 0,0-1 1 0 0,1 1-1 0 0,-1-1 0 0 0,1-1 1 0 0,-1 1-1 0 0,-10-10 0 0 0,16 12-200 0 0,3 1 193 0 0,-1-1 1 0 0,0 1 0 0 0,0-1 0 0 0,1 1-1 0 0,-1-1 1 0 0,0 1 0 0 0,1-1-1 0 0,0 1 1 0 0,-1 0 0 0 0,1-1 0 0 0,0 1-1 0 0,0 0 1 0 0,0 0 0 0 0,0-1-1 0 0,0 1 1 0 0,1-1 0 0 0,22-15-3440 0 0,-6 7-3558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1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80 9671 0 0,'0'0'875'0'0,"2"1"-719"0"0,2 3 245 0 0,1 0-1 0 0,0-1 1 0 0,0 1-1 0 0,0-1 1 0 0,1-1-1 0 0,-1 1 1 0 0,1-1-1 0 0,0 0 1 0 0,-1 0-1 0 0,1 0 1 0 0,0-1 0 0 0,0 0-1 0 0,0 0 1 0 0,0-1-1 0 0,0 1 1 0 0,8-2-1 0 0,12 0 436 0 0,0-2 0 0 0,36-8 0 0 0,-51 9-606 0 0,-2 0-159 0 0,-1 0 1 0 0,1-1 0 0 0,-1 0 0 0 0,0 0-1 0 0,11-6 1 0 0,-15 7-172 0 0,-1 0 0 0 0,1-1-1 0 0,-1 1 1 0 0,0-1 0 0 0,0 0 0 0 0,0 1-1 0 0,0-1 1 0 0,0 0 0 0 0,-1-1-1 0 0,0 1 1 0 0,1 0 0 0 0,-1-1-1 0 0,2-4 1 0 0,-4 7 56 0 0,1 1 0 0 0,-1-1 1 0 0,0 0-1 0 0,1 0 0 0 0,-1 1 0 0 0,0-1 0 0 0,0 0 0 0 0,1 0 0 0 0,-1 1 0 0 0,0-1 1 0 0,0 0-1 0 0,0 0 0 0 0,0 0 0 0 0,0 1 0 0 0,0-1 0 0 0,0 0 0 0 0,-1 0 0 0 0,1 1 0 0 0,0-1 1 0 0,0 0-1 0 0,0 0 0 0 0,-1 1 0 0 0,1-1 0 0 0,0 0 0 0 0,-1 0 0 0 0,1 1 0 0 0,-1-1 1 0 0,1 0-1 0 0,-1 1 0 0 0,1-1 0 0 0,-1 1 0 0 0,1-1 0 0 0,-1 1 0 0 0,0-1 0 0 0,1 1 0 0 0,-1-1 1 0 0,0 1-1 0 0,1 0 0 0 0,-2-1 0 0 0,0 0-29 0 0,0 1 0 0 0,-1-1 0 0 0,1 1 0 0 0,0-1 0 0 0,-1 1 0 0 0,1 0 0 0 0,0 0-1 0 0,0 0 1 0 0,-1 0 0 0 0,1 0 0 0 0,-4 2 0 0 0,-28 8-132 0 0,-51 23 0 0 0,33-11 123 0 0,20-10 299 0 0,1 2 0 0 0,-55 33-1 0 0,74-40-142 0 0,1 1-1 0 0,1 1 0 0 0,0-1 0 0 0,0 1 1 0 0,1 1-1 0 0,0 0 0 0 0,0 0 0 0 0,1 1 1 0 0,1 0-1 0 0,-9 16 0 0 0,10-14 54 0 0,0 0-1 0 0,1 0 1 0 0,1 0 0 0 0,0 0-1 0 0,1 1 1 0 0,-3 22-1 0 0,5-31-97 0 0,1-1 1 0 0,0 1-1 0 0,0-1 0 0 0,0 1 0 0 0,1-1 0 0 0,0 1 1 0 0,0-1-1 0 0,0 1 0 0 0,0-1 0 0 0,0 0 0 0 0,1 0 1 0 0,0 1-1 0 0,0-1 0 0 0,0 0 0 0 0,0-1 0 0 0,1 1 1 0 0,0 0-1 0 0,0-1 0 0 0,0 1 0 0 0,0-1 0 0 0,0 0 1 0 0,0 0-1 0 0,1 0 0 0 0,5 3 0 0 0,-2-3-21 0 0,0 1 0 0 0,1-1 0 0 0,-1 0 0 0 0,1-1 0 0 0,0 0 0 0 0,0 0 0 0 0,0-1 0 0 0,15 2 0 0 0,-1-3 16 0 0,0 0 0 0 0,23-4 0 0 0,-4-3-1439 0 0,-1-2-1 0 0,55-19 0 0 0,-73 21 247 0 0,29-9-4823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4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163 208 3223 0 0,'10'-6'617'0'0,"-1"0"-1"0"0,-1-1 0 0 0,10-9 0 0 0,-8 6 1138 0 0,-1 0-1 0 0,0-1 0 0 0,0 0 0 0 0,-1-1 0 0 0,-1 0 0 0 0,0 0 0 0 0,9-22 0 0 0,-12 24-1665 0 0,-1-1 0 0 0,3-12 0 0 0,-6 23-69 0 0,0-1 1 0 0,0 1 0 0 0,1-1-1 0 0,-1 1 1 0 0,0-1 0 0 0,0 1-1 0 0,0-1 1 0 0,0 1 0 0 0,0-1-1 0 0,0 1 1 0 0,0-1 0 0 0,0 0 0 0 0,-1 1-1 0 0,1-1 1 0 0,0 1 0 0 0,0-1-1 0 0,0 1 1 0 0,0-1 0 0 0,-1 1-1 0 0,1-1 1 0 0,0 1 0 0 0,-1 0-1 0 0,1-1 1 0 0,0 1 0 0 0,-1-1 0 0 0,1 1-1 0 0,-1-1 1 0 0,0 1 43 0 0,0-1 0 0 0,0 1 0 0 0,0 0 0 0 0,0-1 0 0 0,0 1 0 0 0,0 0 0 0 0,0 0 0 0 0,0 0 1 0 0,0 0-1 0 0,0 0 0 0 0,0 0 0 0 0,0 0 0 0 0,-2 0 0 0 0,-1 1 134 0 0,0 0-1 0 0,-1 1 1 0 0,1-1 0 0 0,0 1-1 0 0,-6 3 1 0 0,-8 7-210 0 0,1 0-1 0 0,-31 30 1 0 0,-25 35-27 0 0,58-61 32 0 0,2 1 0 0 0,0 0 0 0 0,-11 20 0 0 0,21-31 6 0 0,0 0 0 0 0,0 0 0 0 0,0 0 0 0 0,1 0-1 0 0,0 0 1 0 0,0 1 0 0 0,0-1 0 0 0,1 1 0 0 0,0-1 0 0 0,0 1 0 0 0,1-1 0 0 0,0 1-1 0 0,0-1 1 0 0,1 9 0 0 0,0-13 10 0 0,-1 0 0 0 0,1 0 0 0 0,0 1 0 0 0,0-1 0 0 0,0 0 0 0 0,0 0-1 0 0,0 0 1 0 0,0 0 0 0 0,1 0 0 0 0,-1-1 0 0 0,1 1 0 0 0,-1 0 0 0 0,1-1 0 0 0,0 1 0 0 0,0-1 0 0 0,0 1-1 0 0,0-1 1 0 0,-1 0 0 0 0,2 0 0 0 0,-1 1 0 0 0,0-2 0 0 0,0 1 0 0 0,0 0 0 0 0,0 0 0 0 0,1-1 0 0 0,-1 1 0 0 0,3-1-1 0 0,0 1 23 0 0,1-1-1 0 0,-1 1 0 0 0,0-2 1 0 0,1 1-1 0 0,-1 0 0 0 0,1-1 1 0 0,-1 0-1 0 0,0 0 0 0 0,0-1 1 0 0,9-3-1 0 0,-3 0 23 0 0,2 0-31 0 0,-1-1 1 0 0,1-1 0 0 0,11-8 0 0 0,-21 13 0 0 0,0 0 1 0 0,0-1-1 0 0,0 0 0 0 0,0 0 0 0 0,0 0 0 0 0,0 0 0 0 0,-1 0 0 0 0,0 0 1 0 0,0-1-1 0 0,0 1 0 0 0,0-1 0 0 0,0 1 0 0 0,-1-1 0 0 0,1 0 0 0 0,0-5 0 0 0,0 4-12 0 0,-1 3-16 0 0,0 1-1 0 0,-1-1 0 0 0,1 0 1 0 0,-1 0-1 0 0,1 0 1 0 0,-1 0-1 0 0,1 0 1 0 0,-1 1-1 0 0,0-4 0 0 0,0-2-17 0 0,0 5-30 0 0,1 4-5 0 0,36 113-44 0 0,-37-114-12 0 0,1 1 0 0 0,0 0 0 0 0,-1-1 0 0 0,1 1-1 0 0,0 0 1 0 0,0-1 0 0 0,0 1 0 0 0,0-1-1 0 0,1 1 1 0 0,-1-1 0 0 0,0 0 0 0 0,0 0-1 0 0,1 1 1 0 0,-1-1 0 0 0,1 0 0 0 0,1 1-1 0 0,-1-1-558 0 0,0 0 1 0 0,0-1-1 0 0,-1 1 0 0 0,1-1 0 0 0,0 1 0 0 0,0-1 0 0 0,0 1 0 0 0,0-1 0 0 0,2 0 0 0 0,9-1-5585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4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6447 0 0,'-1'1'3619'0'0,"-2"2"-1987"0"0,-7 6 5420 0 0,3 4-653 0 0,8-7-5930 0 0,1-3-444 0 0,16 13 71 0 0,-16-14-177 0 0,-1-1-5 0 0,1 0 1 0 0,-1 0-1 0 0,1 0 0 0 0,-1 0 1 0 0,1 0-1 0 0,-1 0 1 0 0,1 0-1 0 0,-1 0 0 0 0,1-1 1 0 0,0 1-1 0 0,-1-1 1 0 0,1 1-1 0 0,0-1 0 0 0,2 1 1 0 0,7-1-1194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4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459 297 9215 0 0,'0'0'831'0'0,"2"-1"-551"0"0,4-1 326 0 0,-1 0 0 0 0,1 0 0 0 0,0 0 0 0 0,-1 1 0 0 0,9-2 0 0 0,18 1 4631 0 0,-29 1-5144 0 0,0 0-1 0 0,1 0 0 0 0,-1 0 1 0 0,0-1-1 0 0,1 0 0 0 0,-1 1 1 0 0,0-1-1 0 0,0 0 0 0 0,-1-1 1 0 0,5-2-1 0 0,-1-1-26 0 0,-1 0 0 0 0,1 0-1 0 0,-1-1 1 0 0,-1 1 0 0 0,1-1 0 0 0,-1 0-1 0 0,-1 0 1 0 0,4-8 0 0 0,-1 0-29 0 0,-1-1 1 0 0,-1 1-1 0 0,3-17 1 0 0,-6 27-61 0 0,-1 0 1 0 0,0 1-1 0 0,0-1 1 0 0,0 0-1 0 0,0 0 1 0 0,-1 1-1 0 0,1-1 1 0 0,-1 0-1 0 0,-1 1 1 0 0,1-1-1 0 0,-1 1 1 0 0,1 0-1 0 0,-1-1 1 0 0,0 1-1 0 0,-1 0 1 0 0,1 0-1 0 0,-7-7 1 0 0,7 8-5 0 0,0 1-1 0 0,0-1 1 0 0,-1 1 0 0 0,1 0-1 0 0,-1 0 1 0 0,0 0 0 0 0,0 1 0 0 0,0-1-1 0 0,1 0 1 0 0,-1 1 0 0 0,-1 0-1 0 0,1 0 1 0 0,0 0 0 0 0,0 0 0 0 0,0 0-1 0 0,0 1 1 0 0,-1-1 0 0 0,1 1-1 0 0,0 0 1 0 0,-1 0 0 0 0,1 0 0 0 0,0 1-1 0 0,0-1 1 0 0,-1 1 0 0 0,1-1 0 0 0,-5 3-1 0 0,-4 2-52 0 0,0 0-1 0 0,0 2 1 0 0,-22 14-1 0 0,-31 28-124 0 0,41-29 160 0 0,-12 10-4 0 0,1 1 1 0 0,-50 60-1 0 0,-45 85 86 0 0,117-158 26 0 0,2 0 1 0 0,0 2-1 0 0,1-1 0 0 0,1 1 1 0 0,1 1-1 0 0,0 0 0 0 0,-5 25 1 0 0,13-44-54 0 0,-1 1 0 0 0,1 0 0 0 0,0 0 1 0 0,0 0-1 0 0,0-1 0 0 0,0 1 0 0 0,0 0 1 0 0,1 0-1 0 0,-1-1 0 0 0,1 1 1 0 0,-1 0-1 0 0,1 0 0 0 0,0-1 0 0 0,0 1 1 0 0,1-1-1 0 0,2 5 0 0 0,-3-5-4 0 0,1 0-1 0 0,0 0 1 0 0,0-1-1 0 0,0 1 1 0 0,-1-1-1 0 0,2 1 1 0 0,-1-1-1 0 0,0 0 0 0 0,0 0 1 0 0,0 0-1 0 0,0 0 1 0 0,1 0-1 0 0,-1 0 1 0 0,0-1-1 0 0,1 1 1 0 0,-1-1-1 0 0,1 0 1 0 0,-1 1-1 0 0,5-2 1 0 0,6 1 15 0 0,0-1 0 0 0,1-1 0 0 0,-1-1 0 0 0,0 1 1 0 0,0-2-1 0 0,15-6 0 0 0,74-37 126 0 0,-68 31-82 0 0,96-58 12 0 0,-119 67-72 0 0,23-10-5 0 0,-25 13 2 0 0,0-1-1 0 0,-1 1 1 0 0,1-1-1 0 0,-1-1 1 0 0,-1 1-1 0 0,1-1 1 0 0,7-9-1 0 0,-13 14 451 0 0,-8 18-353 0 0,1-6-102 0 0,2 1 4 0 0,-22 90 9 0 0,22-81 38 0 0,4-18-55 0 0,-1-1-59 0 0,2-2-1888 0 0,11 0 154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4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17479 0 0,'-5'1'115'0'0,"1"1"0"0"0,0-1 0 0 0,0 1-1 0 0,0 0 1 0 0,0 1 0 0 0,0-1 0 0 0,1 1-1 0 0,-1-1 1 0 0,1 1 0 0 0,0 0 0 0 0,0 1-1 0 0,0-1 1 0 0,0 0 0 0 0,0 1 0 0 0,0 0 0 0 0,1-1-1 0 0,-2 6 1 0 0,-1 0-115 0 0,1 0 0 0 0,0 1-1 0 0,0-1 1 0 0,1 1 0 0 0,0 0-1 0 0,-1 15 1 0 0,2-8 68 0 0,2 0-1 0 0,0 1 0 0 0,1-1 1 0 0,1 0-1 0 0,0 1 1 0 0,1-1-1 0 0,1-1 0 0 0,1 1 1 0 0,0 0-1 0 0,1-1 1 0 0,9 17-1 0 0,3 1 130 0 0,2 0 0 0 0,0-2-1 0 0,49 57 1 0 0,-49-64-163 0 0,70 83 321 0 0,-70-80-177 0 0,0 1-1 0 0,17 35 1 0 0,-30-49-108 0 0,0 1-1 0 0,0 0 0 0 0,-2 0 1 0 0,0 0-1 0 0,-1 1 1 0 0,2 17-1 0 0,-5-21-48 0 0,0-1 0 0 0,-1 0 1 0 0,0 0-1 0 0,-1 0 0 0 0,-1 0 0 0 0,0 0 1 0 0,0 0-1 0 0,-1 0 0 0 0,-7 17 0 0 0,1-10-84 0 0,0 0 1 0 0,-1-1-1 0 0,-1-1 0 0 0,-1 1 0 0 0,0-2 1 0 0,-1 0-1 0 0,-1 0 0 0 0,-1-1 0 0 0,0-1 1 0 0,-22 16-1 0 0,16-15-78 0 0,0-1 0 0 0,-1-1 0 0 0,0 0 0 0 0,-1-2 0 0 0,0-1 0 0 0,-1-1 0 0 0,0-1 0 0 0,-26 5 1 0 0,41-11-693 0 0,0-1 1 0 0,-16 1-1 0 0,11-2-447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5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26 10247 0 0,'1'-1'466'0'0,"26"-24"10260"0"0,-30 37-9838 0 0,-4 11-627 0 0,-2-1 0 0 0,0 0 0 0 0,-18 32 0 0 0,3-7-249 0 0,-125 286-1013 0 0,142-314-481 0 0,2-1 0 0 0,-5 29 1 0 0,9-44-409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5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94 13503 0 0,'-12'2'200'0'0,"8"-2"-51"0"0,-1 1 1 0 0,0 1-1 0 0,1-1 1 0 0,-1 1-1 0 0,1-1 1 0 0,-1 1 0 0 0,1 0-1 0 0,-7 5 1 0 0,9-6 1392 0 0,5-1-967 0 0,92-11 1988 0 0,0 4 1 0 0,152 10-1 0 0,-9 7-1053 0 0,-102-5-1206 0 0,-61-4-442 0 0,0-3-1 0 0,102-17 1 0 0,-149 14-514 0 0,0-1-1 0 0,0-2 0 0 0,-1 0 1 0 0,0-2-1 0 0,-1-2 1 0 0,34-18-1 0 0,-35 15-987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5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9671 0 0,'2'-1'748'0'0,"3"-6"-300"0"0,2 1 0 0 0,-1-1 0 0 0,1 1-1 0 0,0 1 1 0 0,0-1 0 0 0,1 2-1 0 0,-1-1 1 0 0,1 1 0 0 0,10-5 0 0 0,5 0 819 0 0,1 0 0 0 0,27-5 0 0 0,-38 11-733 0 0,1 1 1 0 0,0 0 0 0 0,0 1-1 0 0,19 1 1 0 0,58 8 943 0 0,-23 0-885 0 0,69-4-60 0 0,204-19 0 0 0,167-49-1369 0 0,-292 27-6671 0 0,-127 20 533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5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561 338 3679 0 0,'-1'2'167'0'0,"-5"12"232"0"0,-1-2 0 0 0,0 1 0 0 0,0-1 0 0 0,-15 18 0 0 0,17-23 310 0 0,-1 0 0 0 0,-1-1 1 0 0,1 0-1 0 0,-1 0 0 0 0,0-1 1 0 0,0 0-1 0 0,-1 0 0 0 0,-15 7 1 0 0,-23 5 548 0 0,-1-2 1 0 0,0-3 0 0 0,-55 9-1 0 0,91-19-1040 0 0,0-1-1 0 0,0 0 1 0 0,0 0-1 0 0,0-1 1 0 0,0-1-1 0 0,1 0 1 0 0,-1 0-1 0 0,-12-3 1 0 0,19 2-128 0 0,-1 1 0 0 0,1-1 0 0 0,-1 0 0 0 0,1 0 0 0 0,0 0 0 0 0,0-1 1 0 0,0 0-1 0 0,0 0 0 0 0,0 0 0 0 0,0 0 0 0 0,1 0 0 0 0,-1-1 1 0 0,1 1-1 0 0,0-1 0 0 0,0 0 0 0 0,1 0 0 0 0,-1 0 0 0 0,1 0 1 0 0,0-1-1 0 0,-3-6 0 0 0,4 5 7 0 0,-1 0 0 0 0,1 0 0 0 0,0-1 1 0 0,0 1-1 0 0,1 0 0 0 0,0-1 0 0 0,0 1 1 0 0,1-9-1 0 0,3-7 81 0 0,5-22-1 0 0,-4 27-177 0 0,0-1 0 0 0,1 1-1 0 0,1 0 1 0 0,0 1-1 0 0,1 0 1 0 0,1 0 0 0 0,1 1-1 0 0,0 0 1 0 0,1 0-1 0 0,0 1 1 0 0,2 1-1 0 0,-1 0 1 0 0,1 0 0 0 0,1 2-1 0 0,0 0 1 0 0,1 0-1 0 0,0 1 1 0 0,1 1-1 0 0,0 0 1 0 0,0 2 0 0 0,25-9-1 0 0,-3 5 0 0 0,1 1 0 0 0,-1 3 0 0 0,2 1 0 0 0,-1 2 0 0 0,0 2 0 0 0,43 2 0 0 0,-67 0-3 0 0,105 7 317 0 0,-105-5-200 0 0,0 1 0 0 0,1 0 0 0 0,-1 1 0 0 0,0 1 0 0 0,23 11 0 0 0,-35-16-99 0 0,-1 1 1 0 0,0 0-1 0 0,0 1 1 0 0,0-1-1 0 0,0 0 0 0 0,0 1 1 0 0,-1-1-1 0 0,1 1 0 0 0,0-1 1 0 0,-1 1-1 0 0,1 0 0 0 0,-1 0 1 0 0,1 0-1 0 0,-1 0 0 0 0,0 0 1 0 0,0 0-1 0 0,0 0 0 0 0,0 0 1 0 0,0 0-1 0 0,0 0 1 0 0,-1 1-1 0 0,1-1 0 0 0,-1 0 1 0 0,1 4-1 0 0,-1-2-8 0 0,-1 0 1 0 0,1-1-1 0 0,-1 1 0 0 0,0 0 1 0 0,0 0-1 0 0,-1-1 1 0 0,1 1-1 0 0,-1 0 0 0 0,1-1 1 0 0,-1 1-1 0 0,0-1 0 0 0,-1 0 1 0 0,-4 6-1 0 0,-6 6 40 0 0,-1-1 0 0 0,0-1 0 0 0,-1 0 0 0 0,-1-1 0 0 0,-32 19 0 0 0,-93 40-6 0 0,124-63-27 0 0,-24 10-167 0 0,-2-1 0 0 0,0-2-1 0 0,-58 12 1 0 0,-7-8-464 0 0,88-17 259 0 0,1-1 0 0 0,-1-1 0 0 0,-31-3-1 0 0,28-1-1075 0 0,3-4-379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5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678 128 5983 0 0,'35'-24'702'0'0,"63"-42"-942"0"0,-77 54 3025 0 0,25-11 0 0 0,-35 21 2371 0 0,-15 11-1833 0 0,1-4-4198 0 0,-7 13 1020 0 0,-2 0-1 0 0,0-1 0 0 0,-22 25 1 0 0,-50 43 77 0 0,32-33 0 0 0,-435 467 640 0 0,445-474-862 0 0,16-17 0 0 0,1 0 0 0 0,1 1 0 0 0,-21 35 0 0 0,40-57-279 0 0,1 1-1 0 0,0-1 1 0 0,1 1-1 0 0,-1-1 1 0 0,2 1 0 0 0,-4 12-1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5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93 7831 0 0,'3'0'356'0'0,"73"27"549"0"0,-43-12 3729 0 0,5 5 1722 0 0,-27-15-5225 0 0,1 0 1 0 0,24 6-1 0 0,-31-10-1043 0 0,1 0-1 0 0,-1-1 1 0 0,0 0-1 0 0,1 0 1 0 0,-1-1-1 0 0,0 1 1 0 0,1-1-1 0 0,-1 0 0 0 0,0-1 1 0 0,0 1-1 0 0,0-1 1 0 0,0 0-1 0 0,0 0 1 0 0,0-1-1 0 0,6-4 0 0 0,0 0-109 0 0,0 0 0 0 0,-1-2 0 0 0,0 1-1 0 0,-1-1 1 0 0,11-12 0 0 0,-18 18-69 0 0,1-1 1 0 0,-1 0-1 0 0,1 0 1 0 0,-1 0-1 0 0,0 0 1 0 0,-1-1-1 0 0,1 1 1 0 0,-1 0-1 0 0,1-1 1 0 0,-1 1-1 0 0,0-8 1 0 0,-1 11 41 0 0,1-1 0 0 0,-1 1 0 0 0,0-1 1 0 0,0 1-1 0 0,0 0 0 0 0,-1-1 0 0 0,1 1 0 0 0,0 0 0 0 0,0-1 1 0 0,-1 1-1 0 0,1 0 0 0 0,-1-1 0 0 0,1 1 0 0 0,-1 0 0 0 0,0-1 1 0 0,1 1-1 0 0,-1 0 0 0 0,0 0 0 0 0,0 0 0 0 0,0 0 0 0 0,0 0 1 0 0,0 0-1 0 0,0 0 0 0 0,0 0 0 0 0,0 0 0 0 0,0 0 0 0 0,0 1 1 0 0,0-1-1 0 0,-1 0 0 0 0,1 1 0 0 0,0-1 0 0 0,-1 1 0 0 0,1 0 1 0 0,0-1-1 0 0,-1 1 0 0 0,1 0 0 0 0,0 0 0 0 0,-1-1 0 0 0,1 1 1 0 0,-3 1-1 0 0,-5-1-59 0 0,0 1-1 0 0,0 0 1 0 0,0 1 0 0 0,1 0-1 0 0,-1 0 1 0 0,1 1 0 0 0,-1 0-1 0 0,-12 7 1 0 0,-5 4-482 0 0,-30 22-1 0 0,17-10 372 0 0,6-5 367 0 0,0 2 0 0 0,2 0 0 0 0,1 2 0 0 0,0 2 0 0 0,-36 42 0 0 0,63-64-96 0 0,-1 0-1 0 0,1 0 0 0 0,0 0 1 0 0,0 1-1 0 0,1-1 0 0 0,-1 1 1 0 0,1 0-1 0 0,1-1 0 0 0,-3 13 1 0 0,4-16-47 0 0,-1-1 0 0 0,1 1 0 0 0,0 0 0 0 0,0 0 0 0 0,0 0 0 0 0,0 0 0 0 0,0 0 0 0 0,0 0 0 0 0,1 0 0 0 0,-1 0 0 0 0,0 0 0 0 0,1 0 0 0 0,0-1 0 0 0,-1 1 1 0 0,1 0-1 0 0,0 0 0 0 0,0-1 0 0 0,0 1 0 0 0,0 0 0 0 0,0-1 0 0 0,1 1 0 0 0,-1-1 0 0 0,0 1 0 0 0,1-1 0 0 0,-1 0 0 0 0,1 0 0 0 0,-1 1 0 0 0,1-1 0 0 0,0 0 0 0 0,-1-1 0 0 0,1 1 0 0 0,0 0 0 0 0,3 1 1 0 0,2-1-193 0 0,-1 0 0 0 0,1 0 0 0 0,-1-1 0 0 0,1 0 0 0 0,10-1 0 0 0,17-2-513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5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139 223 8751 0 0,'-2'2'674'0'0,"-20"23"1058"0"0,-26 23 1 0 0,-18 19 4864 0 0,68-68-5993 0 0,26-22 179 0 0,35-35-1 0 0,-5 4-655 0 0,-20 22-97 0 0,1 1 0 0 0,2 2-1 0 0,1 2 1 0 0,1 1 0 0 0,1 3-1 0 0,51-20 1 0 0,-95 43-30 0 0,9-3 49 0 0,1-1-1 0 0,0 1 0 0 0,0 1 1 0 0,0 0-1 0 0,10-1 1 0 0,-18 3-39 0 0,0 0-1 0 0,0 0 1 0 0,0 0 0 0 0,0 0 0 0 0,-1 0 0 0 0,1 0-1 0 0,0 1 1 0 0,0-1 0 0 0,0 1 0 0 0,0-1 0 0 0,0 1-1 0 0,-1 0 1 0 0,1-1 0 0 0,0 1 0 0 0,-1 0 0 0 0,1 0-1 0 0,0 1 1 0 0,-1-1 0 0 0,1 0 0 0 0,-1 0 0 0 0,0 1-1 0 0,1-1 1 0 0,-1 1 0 0 0,0-1 0 0 0,0 1 0 0 0,0-1 0 0 0,0 1-1 0 0,0 0 1 0 0,0 0 0 0 0,-1-1 0 0 0,1 1 0 0 0,-1 0-1 0 0,1 3 1 0 0,1 3 18 0 0,-1 0 0 0 0,-1 0 1 0 0,0-1-1 0 0,0 1 0 0 0,-1 0 0 0 0,1 0 0 0 0,-5 14 0 0 0,-19 55 202 0 0,20-64-221 0 0,-41 100-200 0 0,45-111-1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5:44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15175 0 0,'0'0'1718'0'0,"-1"2"-1157"0"0,-9 15 259 0 0,0 0 0 0 0,2 1 0 0 0,0 0 0 0 0,-10 37 0 0 0,-14 83 1037 0 0,28-118-1541 0 0,-5 32-122 0 0,2 0-1 0 0,2 0 1 0 0,3 0 0 0 0,1 0-1 0 0,3 0 1 0 0,3 0 0 0 0,13 67-1 0 0,-6-64-129 0 0,31 95 0 0 0,-41-145-522 0 0,2 1-1 0 0,-1 0 0 0 0,8 10 1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5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1027 7 13359 0 0,'0'0'1027'0'0,"0"-1"-670"0"0,0-4 3533 0 0,-1 7-2654 0 0,-64 185 1525 0 0,3-9-1929 0 0,-121 248-138 0 0,141-346-615 0 0,-57 79 0 0 0,33-61-127 0 0,11-16-285 0 0,-108 125-1 0 0,158-202-263 0 0,0 1 0 0 0,-1-1 0 0 0,1 0-1 0 0,-1-1 1 0 0,0 1 0 0 0,-1-1 0 0 0,1-1 0 0 0,-10 5 0 0 0,14-7-775 0 0</inkml:trace>
  <inkml:trace contextRef="#ctx0" brushRef="#br0" timeOffset="1">0 937 2303 0 0,'0'0'102'0'0,"3"0"671"0"0,11 1 2554 0 0,-1 0 0 0 0,1-2 0 0 0,22-3 1 0 0,45-11 3019 0 0,-31 5-5838 0 0,189-39 1246 0 0,91-16-599 0 0,-308 62-1159 0 0,25-1 0 0 0,-40 4-43 0 0,-1 0 0 0 0,0 0-1 0 0,1 1 1 0 0,-1 0 0 0 0,0 0-1 0 0,0 0 1 0 0,0 1-1 0 0,11 4 1 0 0,-16-5-62 0 0,1 0 1 0 0,-1 0-1 0 0,1 0 0 0 0,-1 0 1 0 0,1 0-1 0 0,-1 0 0 0 0,0 0 0 0 0,0 0 1 0 0,1 1-1 0 0,-1-1 0 0 0,0 1 0 0 0,0-1 1 0 0,0 0-1 0 0,-1 1 0 0 0,1 0 1 0 0,0-1-1 0 0,0 1 0 0 0,0 3 0 0 0,2 13-1965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5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10135 0 0,'0'0'778'0'0,"1"2"-202"0"0,2 3 538 0 0,6 10 1766 0 0,-1 0 0 0 0,9 20 0 0 0,-15-29-2637 0 0,0 1 0 0 0,0-1 1 0 0,-1 1-1 0 0,0 0 1 0 0,0-1-1 0 0,0 1 0 0 0,-1 0 1 0 0,0 0-1 0 0,-1 8 0 0 0,-2 0-133 0 0,-1 1 0 0 0,0-1-1 0 0,-1 0 1 0 0,-1 0-1 0 0,0-1 1 0 0,-1 0 0 0 0,0 0-1 0 0,-1 0 1 0 0,-12 14-1 0 0,19-27-578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5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1341 5527 0 0,'-36'43'516'0'0,"8"-10"1882"0"0,4-1 4954 0 0,23-30-6004 0 0,1-2-1146 0 0,0 1 1 0 0,0 0 0 0 0,-1-1-1 0 0,1 1 1 0 0,0 0 0 0 0,0-1-1 0 0,0 1 1 0 0,0-1 0 0 0,0 1-1 0 0,0 0 1 0 0,0-1 0 0 0,0 1-1 0 0,0 0 1 0 0,0-1 0 0 0,1 1-1 0 0,-1-1 1 0 0,0 1 0 0 0,1 0-1 0 0,6-2-56 0 0,0-1-1 0 0,0 0 0 0 0,0-1 1 0 0,-1 1-1 0 0,1-1 1 0 0,-1-1-1 0 0,1 1 0 0 0,8-8 1 0 0,47-40 407 0 0,-57 47-516 0 0,44-44 314 0 0,71-85 1 0 0,29-68-90 0 0,-93 117-581 0 0,66-137-1 0 0,22-103-1674 0 0,-118 261 1487 0 0,-6 18-166 0 0,-1 0 0 0 0,-3-1 0 0 0,10-49 0 0 0,-26 91 638 0 0,1 1 0 0 0,0-1 0 0 0,-1 0 0 0 0,0 0 0 0 0,0 1 0 0 0,0-1-1 0 0,-1 0 1 0 0,1 0 0 0 0,-1 1 0 0 0,-2-7 0 0 0,3 9 29 0 0,-1-1 0 0 0,0 1 1 0 0,0-1-1 0 0,0 1 0 0 0,0-1 0 0 0,0 1 1 0 0,0 0-1 0 0,0-1 0 0 0,0 1 0 0 0,0 0 1 0 0,-1 0-1 0 0,1 0 0 0 0,0 0 0 0 0,-1 0 1 0 0,1 0-1 0 0,-1 1 0 0 0,1-1 0 0 0,-1 0 1 0 0,1 1-1 0 0,-1-1 0 0 0,1 1 0 0 0,-1 0 1 0 0,0-1-1 0 0,1 1 0 0 0,-4 0 0 0 0,1 0 6 0 0,0 0 1 0 0,0 1-1 0 0,0 0 0 0 0,0-1 0 0 0,0 2 1 0 0,0-1-1 0 0,0 0 0 0 0,0 1 0 0 0,1-1 1 0 0,-1 1-1 0 0,1 0 0 0 0,-1 1 0 0 0,-3 2 1 0 0,-7 6 87 0 0,-22 22 1 0 0,33-30-60 0 0,-74 80 619 0 0,3 2 1 0 0,-82 125 0 0 0,-94 209 486 0 0,-61 275 1014 0 0,286-628-1911 0 0,-67 122-1 0 0,79-166-233 0 0,0-1 1 0 0,-2-1-1 0 0,-1 0 1 0 0,0-1 0 0 0,-2-1-1 0 0,0-1 1 0 0,0 0-1 0 0,-2-1 1 0 0,-22 14-1 0 0,30-23-479 0 0,0-1 1 0 0,0 0-1 0 0,0 0 1 0 0,0-1-1 0 0,-25 6 0 0 0,23-9-909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5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37 266 13359 0 0,'-1'-1'1027'0'0,"-24"-9"-580"0"0,14 10 7462 0 0,41-4-7047 0 0,-1 1 0 0 0,60 3 0 0 0,-39 0-567 0 0,17 1-23 0 0,70-2-204 0 0,71 4-80 0 0,-63 1-4381 0 0,-136-4 3314 0 0,-1-1 1 0 0,1 1 0 0 0,-1-2-1 0 0,0 1 1 0 0,1-1-1 0 0,-1 0 1 0 0,0-1 0 0 0,0 0-1 0 0,0 0 1 0 0,14-9-1 0 0,17-5-1441 0 0,-38 15 3651 0 0,0 3-865 0 0,0-1-1 0 0,1 1 0 0 0,-1-1 1 0 0,0 1-1 0 0,0-1 1 0 0,0 1-1 0 0,0-1 1 0 0,-1 1-1 0 0,1 0 1 0 0,0-1-1 0 0,0 1 1 0 0,0 0-1 0 0,0 0 1 0 0,-1 0-1 0 0,1 0 1 0 0,1 2-1 0 0,9 16 1843 0 0,-5-2-746 0 0,0-1 0 0 0,-1 2-1 0 0,-1-1 1 0 0,4 30 0 0 0,-7-30-971 0 0,2 0 1 0 0,0-1 0 0 0,1 0-1 0 0,1 0 1 0 0,9 21 0 0 0,-12-33-377 0 0,0-1-1 0 0,0 1 1 0 0,0-1 0 0 0,0 1 0 0 0,1-1 0 0 0,0 0 0 0 0,-1 0-1 0 0,1 0 1 0 0,0-1 0 0 0,1 1 0 0 0,-1-1 0 0 0,0 1-1 0 0,1-1 1 0 0,6 3 0 0 0,-5-3 10 0 0,0-1 0 0 0,1 1 0 0 0,-1-1 0 0 0,0 0 0 0 0,1 0 1 0 0,0-1-1 0 0,-1 0 0 0 0,1 0 0 0 0,9-1 0 0 0,2-2-311 0 0,-1-1 0 0 0,1-1 1 0 0,-1 0-1 0 0,1-1 0 0 0,27-16 0 0 0,-13 6-780 0 0,28-21 0 0 0,-46 28 796 0 0,0-1 1 0 0,-1 0-1 0 0,-1-1 0 0 0,18-19 0 0 0,-22 20 177 0 0,-1 0 0 0 0,0-1 0 0 0,0 1 0 0 0,-1-1 0 0 0,-1 0 0 0 0,1-1-1 0 0,3-18 1 0 0,11-87 117 0 0,-9 47 343 0 0,1 2 4456 0 0,-12 70-4655 0 0,-12 34 128 0 0,-1-1 0 0 0,-1-1 0 0 0,-2-1 0 0 0,-2 0-1 0 0,-31 41 1 0 0,-76 93 473 0 0,-150 209-69 0 0,147-178-604 0 0,17 9-85 0 0,17-21-192 0 0,88-172 147 0 0,-20 46-576 0 0,26-56-802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5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54 2303 0 0,'17'-12'68'0'0,"24"-10"0"0"0,-34 18-55 0 0,0 1 0 0 0,0 1-1 0 0,0-1 1 0 0,1 1-1 0 0,-1 0 1 0 0,15-1-1 0 0,-20 3 222 0 0,0 0 0 0 0,1 0 0 0 0,-1 0 0 0 0,1 0 0 0 0,-1 1-1 0 0,0-1 1 0 0,1 1 0 0 0,-1-1 0 0 0,0 1 0 0 0,0 0-1 0 0,1 0 1 0 0,-1 0 0 0 0,0 0 0 0 0,0 1 0 0 0,0-1-1 0 0,0 0 1 0 0,0 1 0 0 0,-1-1 0 0 0,1 1 0 0 0,0 0-1 0 0,-1 0 1 0 0,1 0 0 0 0,-1-1 0 0 0,0 1 0 0 0,1 1-1 0 0,-1-1 1 0 0,0 0 0 0 0,0 0 0 0 0,0 0 0 0 0,-1 1 0 0 0,2 3-1 0 0,0 1 630 0 0,-1 0 0 0 0,0 1 0 0 0,0-1 0 0 0,-1 1 0 0 0,0-1 0 0 0,0 1-1 0 0,0 0 1 0 0,-4 14 0 0 0,-4 3-460 0 0,-1 0-1 0 0,-1 0 1 0 0,-1-1-1 0 0,-28 44 1 0 0,20-34-88 0 0,-142 226 1121 0 0,130-212-1331 0 0,-66 113-93 0 0,26-40-13 0 0,13-29 33 0 0,-122 148 0 0 0,180-239-32 0 0,-123 135 11 0 0,92-104-274 0 0,-2-2 1 0 0,-40 29-1 0 0,72-58 215 0 0,-1 0 0 0 0,1 0 0 0 0,-1 0 0 0 0,1 0 0 0 0,-1 0 0 0 0,1 0 0 0 0,-1 0 0 0 0,-3 0-1 0 0,5-1 19 0 0,0 0-1 0 0,0 0 0 0 0,0 0 0 0 0,0 0 0 0 0,-1 0 0 0 0,1 0 0 0 0,0 0 0 0 0,0 0 0 0 0,0-1 0 0 0,0 1 0 0 0,0 0 0 0 0,-1 0 0 0 0,1 0 0 0 0,0 0 0 0 0,0 0 0 0 0,0 0 0 0 0,0 0 0 0 0,0-1 0 0 0,0 1 0 0 0,0 0 0 0 0,0 0 0 0 0,-1 0 1 0 0,1 0-1 0 0,0 0 0 0 0,0-1 0 0 0,0 1 0 0 0,0 0 0 0 0,0 0 0 0 0,0 0 0 0 0,0 0 0 0 0,0 0 0 0 0,0-1 0 0 0,0 1 0 0 0,0 0 0 0 0,0 0 0 0 0,0 0 0 0 0,0 0 0 0 0,0-1 0 0 0,0 1 0 0 0,0 0 0 0 0,0 0 0 0 0,0 0 0 0 0,1 0 0 0 0,-1 0 0 0 0,0-1 1 0 0,0 1-1 0 0,0 0 0 0 0,2-6-1332 0 0,1 1 1 0 0,0-1-1 0 0,6-8 1 0 0,12-15-4493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5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26 4607 0 0,'-21'6'38'0'0,"-22"9"0"0"0,21-6 1800 0 0,1 1 0 0 0,1 1 0 0 0,-1 1 0 0 0,2 0 0 0 0,0 2 1 0 0,-23 20-1 0 0,29-21-1390 0 0,0 0 0 0 0,-15 22 0 0 0,24-31-275 0 0,1 1 0 0 0,0 0 1 0 0,1 0-1 0 0,-1 1 0 0 0,1-1 0 0 0,-4 11 0 0 0,6-14-120 0 0,-1 0 1 0 0,1 0-1 0 0,0 0 0 0 0,0-1 0 0 0,-1 1 0 0 0,1 0 0 0 0,1 0 0 0 0,-1 0 0 0 0,0 0 0 0 0,0 0 0 0 0,1-1 0 0 0,-1 1 0 0 0,1 0 0 0 0,-1 0 0 0 0,1 0 0 0 0,0-1 0 0 0,-1 1 0 0 0,1 0 0 0 0,0-1 1 0 0,0 1-1 0 0,1-1 0 0 0,-1 1 0 0 0,0-1 0 0 0,0 0 0 0 0,3 2 0 0 0,0 0 25 0 0,1 0 1 0 0,-1 0-1 0 0,1-1 1 0 0,0 0-1 0 0,0 0 1 0 0,0 0-1 0 0,0-1 0 0 0,0 0 1 0 0,0 0-1 0 0,0 0 1 0 0,1 0-1 0 0,8-1 1 0 0,6 0 109 0 0,40-7 0 0 0,-48 5-127 0 0,248-51 483 0 0,-2-15-308 0 0,17-4-104 0 0,-161 44-174 0 0,283-55-2255 0 0,-370 81 715 0 0,-25 2 255 0 0,0-1-213 0 0,7-2-836 0 0,2-2-3188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5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985 42 10591 0 0,'20'-12'994'0'0,"-9"5"-442"0"0,0 1 1 0 0,25-10 3463 0 0,-35 16-3860 0 0,-1 1 0 0 0,1 0 0 0 0,-1-1-1 0 0,1 1 1 0 0,-1 0 0 0 0,1 0 0 0 0,-1 0 0 0 0,1-1 0 0 0,-1 1 0 0 0,0 0-1 0 0,1 0 1 0 0,-1 0 0 0 0,0 0 0 0 0,0 0 0 0 0,1-1 0 0 0,-1 1 0 0 0,0 1 0 0 0,0 16 261 0 0,-1-7-183 0 0,0-1 0 0 0,-1 1 1 0 0,-1-1-1 0 0,0 1 1 0 0,0-1-1 0 0,-8 15 1 0 0,-33 57 636 0 0,42-80-841 0 0,-262 388 1488 0 0,-28-22-1431 0 0,282-356-77 0 0,-162 189 127 0 0,120-149-137 0 0,-2-3 0 0 0,-65 45 0 0 0,112-89-133 0 0,0 0-1 0 0,-13 7 1 0 0,19-12-28 0 0,0-2-282 0 0,1 0 335 0 0,0 0 0 0 0,0 0 0 0 0,0 0 0 0 0,0 0 0 0 0,0 0 0 0 0,1 0 0 0 0,-1 0 0 0 0,0 0 0 0 0,2-2 0 0 0,-2 2 20 0 0,3-4-91 0 0,-1-1 0 0 0,1 1-1 0 0,0 0 1 0 0,0 0 0 0 0,0 0 0 0 0,7-7-1 0 0,28-32-544 0 0,-27 33 619 0 0,14-17-89 0 0,2 2-1 0 0,35-27 0 0 0,-46 42 206 0 0,1 0 0 0 0,0 1-1 0 0,1 0 1 0 0,0 2 0 0 0,33-13-1 0 0,-45 20 79 0 0,1 1 0 0 0,-1-1 0 0 0,0 1 0 0 0,1 1 0 0 0,-1-1 0 0 0,1 1-1 0 0,-1 0 1 0 0,1 1 0 0 0,-1-1 0 0 0,1 1 0 0 0,-1 0 0 0 0,0 1 0 0 0,1 0 0 0 0,-1 0 0 0 0,0 0-1 0 0,0 1 1 0 0,0 0 0 0 0,-1 0 0 0 0,1 0 0 0 0,-1 1 0 0 0,0 0 0 0 0,0 0 0 0 0,0 0 0 0 0,0 0-1 0 0,0 1 1 0 0,-1 0 0 0 0,0 0 0 0 0,0 0 0 0 0,-1 1 0 0 0,1-1 0 0 0,-1 1 0 0 0,0 0 0 0 0,-1-1-1 0 0,1 1 1 0 0,2 11 0 0 0,-2-2 66 0 0,0 0 0 0 0,-1 0-1 0 0,-1 0 1 0 0,0 1 0 0 0,-1-1 0 0 0,0 0 0 0 0,-1 1-1 0 0,-1-1 1 0 0,-6 21 0 0 0,-4 10-109 0 0,-31 72 1 0 0,42-116-55 0 0,0 0-261 0 0,12-11-5343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5:5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253 108 7831 0 0,'0'0'603'0'0,"1"1"-396"0"0,46 33 4116 0 0,-16-9 666 0 0,-24-22-4680 0 0,-1 1 0 0 0,1 0 0 0 0,0-1 1 0 0,0-1-1 0 0,0 1 0 0 0,0-1 0 0 0,0 0 0 0 0,1-1 1 0 0,-1 1-1 0 0,0-1 0 0 0,1-1 0 0 0,-1 0 1 0 0,1 0-1 0 0,11-1 0 0 0,-6-1-110 0 0,-1 0-1 0 0,1-1 1 0 0,-1-1-1 0 0,1 1 1 0 0,-1-2-1 0 0,0 0 1 0 0,17-10-1 0 0,-22 11-196 0 0,-1 0 1 0 0,0 0-1 0 0,-1-1 0 0 0,1 0 0 0 0,-1 0 1 0 0,0 0-1 0 0,0-1 0 0 0,0 0 0 0 0,4-8 1 0 0,-7 12-26 0 0,-1 0 1 0 0,0 0 0 0 0,0-1 0 0 0,0 1 0 0 0,0 0 0 0 0,0-1 0 0 0,-1 1 0 0 0,1 0-1 0 0,0-1 1 0 0,-1 1 0 0 0,0 0 0 0 0,0-1 0 0 0,0 1 0 0 0,0-1 0 0 0,0 1 0 0 0,0-1 0 0 0,0 1-1 0 0,-1-1 1 0 0,0 1 0 0 0,1 0 0 0 0,-1-1 0 0 0,0 1 0 0 0,0 0 0 0 0,0 0 0 0 0,0 0-1 0 0,0-1 1 0 0,-1 1 0 0 0,1 0 0 0 0,-1 1 0 0 0,1-1 0 0 0,-5-3 0 0 0,3 2-22 0 0,-1 1 0 0 0,1 0 0 0 0,-1-1 0 0 0,0 1 1 0 0,0 1-1 0 0,0-1 0 0 0,0 1 0 0 0,0-1 0 0 0,0 1 0 0 0,-1 0 0 0 0,1 1 1 0 0,0-1-1 0 0,-1 1 0 0 0,1 0 0 0 0,0 0 0 0 0,-1 0 0 0 0,1 0 0 0 0,0 1 1 0 0,-1 0-1 0 0,1 0 0 0 0,-5 2 0 0 0,-8 2 25 0 0,1 1 0 0 0,-1 1 0 0 0,-28 16-1 0 0,12-2 145 0 0,0 1-1 0 0,1 2 0 0 0,1 1 0 0 0,-43 45 1 0 0,33-25 191 0 0,2 2 1 0 0,-43 67-1 0 0,74-100-278 0 0,-1 0-1 0 0,2 0 1 0 0,0 1-1 0 0,0 0 1 0 0,2 0-1 0 0,0 0 1 0 0,-5 26-1 0 0,9-36-29 0 0,0 1 0 0 0,0 0 0 0 0,1 0-1 0 0,0 0 1 0 0,0-1 0 0 0,1 1 0 0 0,-1 0 0 0 0,1 0 0 0 0,1 0 0 0 0,-1-1-1 0 0,1 1 1 0 0,0-1 0 0 0,0 1 0 0 0,0-1 0 0 0,1 0 0 0 0,0 0-1 0 0,0 0 1 0 0,0 0 0 0 0,1 0 0 0 0,-1-1 0 0 0,1 1 0 0 0,0-1-1 0 0,1 0 1 0 0,5 4 0 0 0,-4-4-59 0 0,0 0 0 0 0,1-1 0 0 0,0 0 0 0 0,0 0 0 0 0,0-1 0 0 0,0 1 0 0 0,0-2 0 0 0,0 1 0 0 0,0-1 0 0 0,1 0 0 0 0,-1 0 0 0 0,1-1 0 0 0,-1 0 0 0 0,0 0 0 0 0,1-1 0 0 0,11-2 0 0 0,-2-1-257 0 0,1-1 0 0 0,-1 0-1 0 0,0-1 1 0 0,-1-1-1 0 0,29-16 1 0 0,-17 6-1767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0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291 524 5063 0 0,'0'0'390'0'0,"2"0"-252"0"0,11-3 1142 0 0,-1-1-1 0 0,17-6 0 0 0,16-5 1659 0 0,-30 11-2115 0 0,0 2-1 0 0,1-1 0 0 0,29 1 1 0 0,-42 2-630 0 0,-1 0 1 0 0,1 1-1 0 0,0-1 1 0 0,-1 1 0 0 0,1-1-1 0 0,-1 1 1 0 0,1 0-1 0 0,-1 0 1 0 0,1 0-1 0 0,-1 0 1 0 0,1 1 0 0 0,-1-1-1 0 0,0 1 1 0 0,4 2-1 0 0,-5-3-127 0 0,0 1 0 0 0,0-1 0 0 0,0 0 0 0 0,0 1-1 0 0,0-1 1 0 0,0 1 0 0 0,0-1 0 0 0,0 1 0 0 0,0-1-1 0 0,-1 1 1 0 0,1 0 0 0 0,-1-1 0 0 0,1 1 0 0 0,-1 0-1 0 0,0 0 1 0 0,1-1 0 0 0,-1 1 0 0 0,0 0 0 0 0,0 0-1 0 0,0-1 1 0 0,-1 1 0 0 0,1 0 0 0 0,0 0 0 0 0,-1-1-1 0 0,0 3 1 0 0,0 1 21 0 0,-1-1 1 0 0,0 1-1 0 0,0-1 0 0 0,-1 0 1 0 0,1 0-1 0 0,-1 0 0 0 0,0 0 0 0 0,0-1 1 0 0,0 1-1 0 0,0-1 0 0 0,-1 1 1 0 0,-6 4-1 0 0,3-4-29 0 0,0 0 0 0 0,1 0 0 0 0,-1-1 1 0 0,-1 0-1 0 0,1 0 0 0 0,0-1 0 0 0,-11 2 1 0 0,1-1-26 0 0,0-1 0 0 0,0-1 1 0 0,-1-1-1 0 0,1 0 1 0 0,0-1-1 0 0,-25-5 1 0 0,14-1 14 0 0,1-1 0 0 0,-51-22 0 0 0,68 25-40 0 0,0 1 2 0 0,-1-1 0 0 0,1 0-1 0 0,1-1 1 0 0,-1 0 0 0 0,1 0 0 0 0,0-1 0 0 0,1 0 0 0 0,0-1 0 0 0,-9-9-1 0 0,13 11-3 0 0,0 0-1 0 0,0 0 0 0 0,0 0 0 0 0,1 0 0 0 0,0 0 0 0 0,0-1 1 0 0,0 1-1 0 0,1-1 0 0 0,0 0 0 0 0,1 0 0 0 0,-1 0 0 0 0,1 0 1 0 0,0 0-1 0 0,1 0 0 0 0,1-12 0 0 0,1 4-7 0 0,0-1-1 0 0,2 0 1 0 0,0 1 0 0 0,0 0-1 0 0,2 0 1 0 0,0 0-1 0 0,0 1 1 0 0,2-1 0 0 0,-1 2-1 0 0,2-1 1 0 0,0 1-1 0 0,1 0 1 0 0,0 1 0 0 0,18-17-1 0 0,-10 12 0 0 0,0 1-1 0 0,1 1 0 0 0,1 1 1 0 0,0 1-1 0 0,1 1 1 0 0,0 0-1 0 0,0 2 0 0 0,2 1 1 0 0,23-8-1 0 0,-22 11 20 0 0,0 1 0 0 0,0 2 0 0 0,0 0 0 0 0,1 1-1 0 0,-1 2 1 0 0,1 0 0 0 0,-1 2 0 0 0,47 8 0 0 0,-30 0 83 0 0,-1 1 1 0 0,0 2-1 0 0,-1 1 1 0 0,53 29-1 0 0,-75-35-72 0 0,-1 2 0 0 0,0 0 0 0 0,19 15 0 0 0,-31-21-24 0 0,1 0 0 0 0,-1 0 0 0 0,0 0 0 0 0,0 1 0 0 0,-1-1 0 0 0,1 1 1 0 0,-1 0-1 0 0,0 0 0 0 0,0 0 0 0 0,-1 0 0 0 0,1 1 0 0 0,-1-1 1 0 0,0 1-1 0 0,2 9 0 0 0,-4-12-1 0 0,0-1 0 0 0,-1 1 0 0 0,1-1-1 0 0,0 1 1 0 0,-1 0 0 0 0,1-1 0 0 0,-1 1 0 0 0,0-1 0 0 0,0 0 0 0 0,0 1 0 0 0,0-1 0 0 0,0 0 0 0 0,-1 1-1 0 0,1-1 1 0 0,-1 0 0 0 0,-1 2 0 0 0,-5 5 5 0 0,0 0 0 0 0,-11 8 0 0 0,14-12-7 0 0,-18 13 25 0 0,-1-1-1 0 0,-1-1 1 0 0,0-2-1 0 0,-33 15 1 0 0,19-9-12 0 0,-305 139 131 0 0,337-157-138 0 0,-10 6-70 0 0,-1-1 1 0 0,0 0-1 0 0,0-2 0 0 0,-1 0 1 0 0,-20 2-1 0 0,37-7-42 0 0,0 0 0 0 0,0 0 1 0 0,0 0-1 0 0,0 0 0 0 0,0 0 0 0 0,0-1 0 0 0,0 1 0 0 0,0 0 0 0 0,-3-2 0 0 0,5 1-78 0 0,0 0-1 0 0,0 0 1 0 0,0 0-1 0 0,1 0 1 0 0,-1 0-1 0 0,0 0 1 0 0,1 0-1 0 0,-1 0 1 0 0,0 0-1 0 0,1 0 1 0 0,-1 1-1 0 0,1-1 1 0 0,1-1-1 0 0,-2 1-106 0 0,13-16-4585 0 0,7-2-1307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0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1297 9 6447 0 0,'23'-9'1066'0'0,"-23"12"-367"0"0,0 0 1 0 0,-1 0 0 0 0,1 0-1 0 0,-1-1 1 0 0,0 1 0 0 0,0 0 0 0 0,0-1-1 0 0,0 1 1 0 0,-1 0 0 0 0,1-1-1 0 0,-4 5 1 0 0,-24 27 1660 0 0,13-17-1875 0 0,-634 734 2383 0 0,178-180-2367 0 0,334-371-755 0 0,137-198-413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09:13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5 342 2303 0 0,'0'0'12364'0'0,"-4"-4"-13007"0"0,4 4 704 0 0,0-1 0 0 0,0 1 0 0 0,0 0-1 0 0,0 0 1 0 0,0 0 0 0 0,0 0 0 0 0,-1 0 0 0 0,1 0 0 0 0,0-1-1 0 0,0 1 1 0 0,0 0 0 0 0,0 0 0 0 0,0 0 0 0 0,0 0 0 0 0,0 0-1 0 0,0-1 1 0 0,0 1 0 0 0,0 0 0 0 0,0 0 0 0 0,0 0 0 0 0,0 0 0 0 0,0-1-1 0 0,0 1 1 0 0,0 0 0 0 0,0 0 0 0 0,0 0 0 0 0,0 0 0 0 0,0 0-1 0 0,0-1 1 0 0,1 1 0 0 0,-1 0 0 0 0,0 0 0 0 0,0 0 0 0 0,0 0-1 0 0,0 0 1 0 0,0 0 0 0 0,0-1 0 0 0,0 1 0 0 0,0 0 0 0 0,1 0 0 0 0,-1 0-1 0 0,0 0 1 0 0,0 0 0 0 0,0 0 0 0 0,220-87 720 0 0,-155 62-477 0 0,2 2 0 0 0,117-22 0 0 0,-68 26-679 0 0,181-52 0 0 0,-243 56 87 0 0,15-5-288 0 0,-59 16-1055 0 0,1-1 0 0 0,9-5-1 0 0,-8 3-3508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02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17535 0 0,'0'0'1588'0'0,"1"2"-1304"0"0,3 8-109 0 0,-2 0 1 0 0,1 0-1 0 0,-1 0 0 0 0,-1 0 0 0 0,0 0 0 0 0,0 0 0 0 0,-1 1 1 0 0,0-1-1 0 0,-1 0 0 0 0,0 0 0 0 0,0 0 0 0 0,-4 10 1 0 0,-2 8 304 0 0,-2 0 1 0 0,0-1 0 0 0,-16 29-1 0 0,20-44-630 0 0,-1-1-1 0 0,-1 1 0 0 0,0-2 1 0 0,0 1-1 0 0,-1-1 1 0 0,0 0-1 0 0,-1 0 0 0 0,0-1 1 0 0,0 0-1 0 0,-1-1 1 0 0,0 0-1 0 0,-1-1 1 0 0,0 0-1 0 0,0 0 0 0 0,-16 6 1 0 0,20-10-1578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0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5 14599 0 0,'0'0'664'0'0,"2"-1"-8"0"0,5-2-357 0 0,-5 3 42 0 0,-3 4-211 0 0,1 1-1 0 0,-1-1 0 0 0,0 1 0 0 0,0-1 1 0 0,-1 1-1 0 0,1-1 0 0 0,-1 0 0 0 0,0 0 1 0 0,0 0-1 0 0,0 0 0 0 0,-1 0 0 0 0,1 0 1 0 0,-1 0-1 0 0,0-1 0 0 0,-5 5 1 0 0,-6 6 133 0 0,-2-1 0 0 0,-19 14-1 0 0,25-20-99 0 0,-260 168 1351 0 0,149-97-1440 0 0,121-78-74 0 0,-4 2 8 0 0,0 1 0 0 0,0 0 0 0 0,0 0 0 0 0,1 0 0 0 0,-1 1 0 0 0,1-1 0 0 0,-5 8 0 0 0,4 0-8 0 0,4-7 0 0 0,0 0 0 0 0,0 0 0 0 0,1 0 0 0 0,-1-1 0 0 0,1 1 0 0 0,0 0 0 0 0,0 0 0 0 0,0-1 0 0 0,1 1 0 0 0,0-1 0 0 0,3 7 0 0 0,4 4 0 0 0,15 18 0 0 0,-12-16 0 0 0,4 2-2 0 0,0 0 0 0 0,33 27 0 0 0,2 0 94 0 0,-22-17 90 0 0,-12-12 344 0 0,19 23 0 0 0,-35-38-481 0 0,0 0 1 0 0,0 1-1 0 0,0-1 0 0 0,0 0 0 0 0,-1 1 0 0 0,1-1 1 0 0,-1 1-1 0 0,1-1 0 0 0,-1 0 0 0 0,1 1 0 0 0,-1 0 0 0 0,0-1 1 0 0,0 1-1 0 0,0-1 0 0 0,0 1 0 0 0,0-1 0 0 0,0 1 1 0 0,0-1-1 0 0,0 1 0 0 0,0-1 0 0 0,-1 1 0 0 0,1-1 1 0 0,-1 1-1 0 0,1-1 0 0 0,-1 1 0 0 0,0-1 0 0 0,1 1 1 0 0,-1-1-1 0 0,0 0 0 0 0,0 0 0 0 0,0 1 0 0 0,-1 0 1 0 0,-2 2 12 0 0,0 0 0 0 0,1-1 0 0 0,-1 1 1 0 0,-1-1-1 0 0,1 0 0 0 0,0 0 1 0 0,-1-1-1 0 0,-5 3 0 0 0,-11 4 72 0 0,-1-2 0 0 0,-45 9 0 0 0,-48 1-40 0 0,64-11-453 0 0,1-2 1 0 0,-94-5-1 0 0,128-1-330 0 0,1 0 0 0 0,-17-5 1 0 0,8-1-1270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0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1194 0 14279 0 0,'0'0'4274'0'0,"2"1"-3418"0"0,1 0-823 0 0,0 0 1 0 0,0 1 0 0 0,0-1 0 0 0,0 1 0 0 0,0-1 0 0 0,0 1 0 0 0,-1 0 0 0 0,1 0 0 0 0,-1 0 0 0 0,1 0-1 0 0,-1 1 1 0 0,0-1 0 0 0,0 1 0 0 0,0-1 0 0 0,0 1 0 0 0,0 0 0 0 0,-1-1 0 0 0,1 1 0 0 0,-1 0-1 0 0,1 0 1 0 0,-1 0 0 0 0,0 1 0 0 0,-1-1 0 0 0,1 0 0 0 0,0 4 0 0 0,1 11 76 0 0,-1 0-1 0 0,-1 0 1 0 0,0 0 0 0 0,-2 0 0 0 0,0 0 0 0 0,-8 32 0 0 0,-5 0 148 0 0,-22 53 0 0 0,-69 119 232 0 0,-17-9-205 0 0,73-129-199 0 0,-173 253 134 0 0,-22-15 43 0 0,159-207-160 0 0,32-42 54 0 0,-117 124-1 0 0,132-159-350 0 0,-36 34-545 0 0,72-70 52 0 0,-8 6 1052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0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29 145 7367 0 0,'-6'3'109'0'0,"5"-2"-58"0"0,0 0 0 0 0,-1-1-1 0 0,1 1 1 0 0,0 0 0 0 0,0-1-1 0 0,0 0 1 0 0,-1 1 0 0 0,1-1 0 0 0,0 0-1 0 0,-3 1 1 0 0,3 0 69 0 0,-4 9 6699 0 0,5-2-5835 0 0,2-4 2649 0 0,2-1-3421 0 0,0 1 1 0 0,0-2 0 0 0,1 1-1 0 0,-1 0 1 0 0,1-1-1 0 0,0 0 1 0 0,-1 0 0 0 0,1 0-1 0 0,0-1 1 0 0,0 1-1 0 0,0-1 1 0 0,9 0 0 0 0,10 1 261 0 0,34-1 1 0 0,-50-2-307 0 0,94-4 1114 0 0,180-34 0 0 0,94-47-669 0 0,-162 34-622 0 0,-78 29-1847 0 0,-128 22 1544 0 0,-6 1-1033 0 0,-13 11-7635 0 0,-4 1 2849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0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145 424 10711 0 0,'0'3'490'0'0,"0"8"-308"0"0,0 0 1 0 0,-1 1-1 0 0,-1-1 1 0 0,-4 17-1 0 0,5-23 184 0 0,-1 1-1 0 0,0-1 1 0 0,0 0-1 0 0,-1 0 1 0 0,0 0-1 0 0,1-1 1 0 0,-2 1-1 0 0,1 0 1 0 0,0-1-1 0 0,-1 0 1 0 0,-8 7-1 0 0,8-8-14 0 0,0 0-1 0 0,0 0 1 0 0,0-1-1 0 0,0 1 1 0 0,0-1-1 0 0,-1 0 1 0 0,1-1-1 0 0,-1 1 1 0 0,1-1-1 0 0,-7 1 1 0 0,9-2-267 0 0,1 1 1 0 0,-1-1-1 0 0,1 0 1 0 0,-1 0-1 0 0,1 0 1 0 0,-1 0-1 0 0,1-1 1 0 0,-1 1-1 0 0,1 0 1 0 0,-1-1-1 0 0,1 1 1 0 0,0-1-1 0 0,-1 1 1 0 0,1-1-1 0 0,0 0 1 0 0,-1 1-1 0 0,1-1 1 0 0,0 0-1 0 0,0 0 1 0 0,0 0-1 0 0,-1 0 1 0 0,1 0-1 0 0,0 0 1 0 0,0 0-1 0 0,1-1 1 0 0,-1 1-1 0 0,0 0 1 0 0,0 0-1 0 0,1-1 1 0 0,-1 1-1 0 0,0-1 1 0 0,1 1-1 0 0,-1 0 1 0 0,1-1-1 0 0,0 1 1 0 0,0-1-1 0 0,-1-2 1 0 0,1 0 22 0 0,0-1 0 0 0,0 1 0 0 0,0-1 0 0 0,1 1 0 0 0,-1 0 1 0 0,1-1-1 0 0,0 1 0 0 0,1 0 0 0 0,-1 0 0 0 0,4-7 0 0 0,2-3 133 0 0,14-21-1 0 0,-6 13-187 0 0,1 1 1 0 0,1 1-1 0 0,0 0 0 0 0,2 2 1 0 0,25-21-1 0 0,1 5 43 0 0,69-38 0 0 0,-57 38-374 0 0,230-126-4064 0 0,-263 149 2717 0 0</inkml:trace>
  <inkml:trace contextRef="#ctx0" brushRef="#br0" timeOffset="1">995 197 18023 0 0,'0'0'1632'0'0,"-1"2"-1344"0"0,-34 56 1265 0 0,4-8 797 0 0,-41 76-1066 0 0,0-1-1859 0 0,27-41-3321 0 0,44-82 2156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04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923 1 12439 0 0,'0'0'3751'0'0,"1"2"-2420"0"0,1 5-1167 0 0,0 0 0 0 0,-1-1 1 0 0,0 1-1 0 0,0 0 0 0 0,0 0 1 0 0,-1 0-1 0 0,0 0 0 0 0,-1 0 1 0 0,0 0-1 0 0,0-1 1 0 0,0 1-1 0 0,-4 12 0 0 0,-4 9 56 0 0,-21 44 0 0 0,-267 467 1848 0 0,273-498-1962 0 0,-386 558 62 0 0,403-589-172 0 0,-83 98-3478 0 0,66-89 1172 0 0,13-12 473 0 0,10-7 1665 0 0,1 1 0 0 0,0-1 0 0 0,-1 0 1 0 0,1 1-1 0 0,0-1 0 0 0,-1 0 0 0 0,1 0 0 0 0,0 1 1 0 0,-1-1-1 0 0,1 0 0 0 0,-1 0 0 0 0,1 0 0 0 0,-1 1 0 0 0,1-1 1 0 0,0 0-1 0 0,-1 0 0 0 0,1 0 0 0 0,-1 0 0 0 0,1 0 0 0 0,-1 0 1 0 0,1 0-1 0 0,-1 0 0 0 0,1 0 0 0 0,0 0 0 0 0,-1 0 1 0 0,1-1-1 0 0,-1 1 0 0 0,1 0 0 0 0,-1 0 0 0 0,1 0 0 0 0,0 0 1 0 0,-1-1-1 0 0,1 1 0 0 0,-1 0 0 0 0,1 0 0 0 0,0-1 0 0 0,-1 1 1 0 0,1 0-1 0 0,0-1 0 0 0,-1 1 0 0 0,1 0 0 0 0,0-1 1 0 0,0 1-1 0 0,0-1 0 0 0,-1 1 0 0 0,1 0 0 0 0,0-1 0 0 0,0 1 1 0 0,0-1-1 0 0,0 1 0 0 0,-1-1 0 0 0,1 1 0 0 0,0 0 0 0 0,0-2 1 0 0,-2-23-1328 0 0,4 5 1951 0 0,1 1 0 0 0,1 0 1 0 0,0-1-1 0 0,9-20 1 0 0,33-74 4207 0 0,-44 111-4633 0 0,9-22 785 0 0,2 0-1 0 0,0 1 1 0 0,2 0-1 0 0,23-28 1 0 0,-27 39-554 0 0,0 1 1 0 0,1 0 0 0 0,0 1-1 0 0,1 0 1 0 0,0 1-1 0 0,1 0 1 0 0,0 1 0 0 0,24-11-1 0 0,-21 12-98 0 0,0 2 0 0 0,0 0-1 0 0,0 0 1 0 0,1 2 0 0 0,-1 0 0 0 0,1 1-1 0 0,0 1 1 0 0,0 1 0 0 0,0 0-1 0 0,0 1 1 0 0,1 1 0 0 0,-1 1-1 0 0,34 8 1 0 0,-29-4 306 0 0,-1 1 0 0 0,0 1 1 0 0,-1 1-1 0 0,25 15 0 0 0,-35-18-228 0 0,1 1 81 0 0,0 0-1 0 0,-1 1 1 0 0,18 15 0 0 0,-27-21-267 0 0,1 1 0 0 0,-1-1 0 0 0,0 0 0 0 0,0 1 0 0 0,0 0 0 0 0,0 0 1 0 0,-1-1-1 0 0,1 1 0 0 0,-1 0 0 0 0,1 1 0 0 0,-1-1 0 0 0,0 0 1 0 0,0 0-1 0 0,0 0 0 0 0,-1 1 0 0 0,1-1 0 0 0,-1 0 0 0 0,0 1 0 0 0,0-1 1 0 0,0 6-1 0 0,-4 6 76 0 0,0 1 1 0 0,0-1-1 0 0,-1 0 0 0 0,-1-1 1 0 0,-1 1-1 0 0,0-1 1 0 0,-17 26-1 0 0,2-11 10 0 0,0-1 0 0 0,-37 35 0 0 0,26-32 9 0 0,-2-2-1 0 0,-74 47 1 0 0,68-52-108 0 0,-1-3 0 0 0,-74 27 0 0 0,101-43-41 0 0,0 1-1 0 0,0-2 0 0 0,0 0 1 0 0,-27 3-1 0 0,41-7-6 0 0,0 0 0 0 0,1 0-1 0 0,-1 1 1 0 0,0-1 0 0 0,0 0 0 0 0,0 0 0 0 0,0 0-1 0 0,1 0 1 0 0,-1 0 0 0 0,0-1 0 0 0,0 1 0 0 0,0 0-1 0 0,1 0 1 0 0,-1 0 0 0 0,0-1 0 0 0,0 1 0 0 0,1 0-1 0 0,-1-1 1 0 0,0 1 0 0 0,0-1 0 0 0,1 1 0 0 0,-1-1-1 0 0,0 1 1 0 0,1-1 0 0 0,-1 0 0 0 0,1 1 0 0 0,-1-1-1 0 0,1 0 1 0 0,-1 1 0 0 0,1-1 0 0 0,-1 0 0 0 0,1 1-1 0 0,0-1 1 0 0,-1 0 0 0 0,1 0 0 0 0,0 0 0 0 0,0 1-1 0 0,0-1 1 0 0,-1-1 0 0 0,1-1-140 0 0,1 0-1 0 0,-1 0 1 0 0,1 0-1 0 0,-1 0 1 0 0,1 1-1 0 0,0-1 1 0 0,0 0-1 0 0,0 0 1 0 0,0 1 0 0 0,3-5-1 0 0,10-14-1510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27 10135 0 0,'5'-4'281'0'0,"0"1"0"0"0,0 0 1 0 0,0 0-1 0 0,0 1 0 0 0,1-1 0 0 0,-1 1 0 0 0,1 1 0 0 0,0-1 0 0 0,10-1 3975 0 0,-3 25-1203 0 0,-13-19-2980 0 0,0 0 1 0 0,0 0-1 0 0,0 0 1 0 0,-1 0-1 0 0,1 0 1 0 0,-1-1-1 0 0,1 1 1 0 0,-1 0-1 0 0,0 0 1 0 0,0 0-1 0 0,0 0 1 0 0,-3 3 0 0 0,-21 34 756 0 0,17-29-559 0 0,-37 52 986 0 0,-23 35 74 0 0,56-77-1064 0 0,0 0 0 0 0,-17 43 0 0 0,21-42-152 0 0,4-12-9 0 0,0 0 1 0 0,0 1 0 0 0,1 0 0 0 0,1-1-1 0 0,-3 23 1 0 0,5-32-87 0 0,1 0 0 0 0,0 0 1 0 0,-1 1-1 0 0,1-1 0 0 0,0 0 0 0 0,0 0 0 0 0,-1 0 1 0 0,1 0-1 0 0,0 0 0 0 0,0 0 0 0 0,0-1 0 0 0,0 1 1 0 0,0 0-1 0 0,0 0 0 0 0,1-1 0 0 0,-1 1 0 0 0,0-1 1 0 0,0 1-1 0 0,0-1 0 0 0,3 1 0 0 0,4 2 23 0 0,0-2 0 0 0,0 1 1 0 0,0-1-1 0 0,0-1 0 0 0,0 1 0 0 0,0-1 0 0 0,0-1 0 0 0,0 1 0 0 0,0-1 0 0 0,0-1 1 0 0,-1 0-1 0 0,1 0 0 0 0,0 0 0 0 0,8-5 0 0 0,5-2-43 0 0,-1-1 0 0 0,0 0 0 0 0,33-25 0 0 0,-40 25-63 0 0,-1 0 0 0 0,1-2 0 0 0,-2 1 1 0 0,0-2-1 0 0,10-13 0 0 0,42-71-369 0 0,-57 86 378 0 0,-5 9-10 0 0,-1 6-373 0 0,1 11 444 0 0,-2 0 1 0 0,0 0-1 0 0,0 0 1 0 0,-2 0 0 0 0,0 0-1 0 0,-7 21 1 0 0,5-22 29 0 0,1 1 1 0 0,1-1-1 0 0,0 1 0 0 0,1 0 1 0 0,1 0-1 0 0,0 0 0 0 0,1 19 1 0 0,4-14-22 0 0,0-16-17 0 0,-1-1-1 0 0,-1-1-63 0 0,-1 0 1 0 0,1-1-1 0 0,0 1 0 0 0,-1 0 1 0 0,1 0-1 0 0,0-1 0 0 0,0 1 1 0 0,0-1-1 0 0,1 1 0 0 0,-1-1 1 0 0,0 0-1 0 0,0 0 0 0 0,1 0 1 0 0,-1 0-1 0 0,1-1 0 0 0,-1 1 1 0 0,0-1-1 0 0,1 1 0 0 0,-1-1 0 0 0,4 0 1 0 0,1 0-241 0 0,0-1-1 0 0,-1 1 1 0 0,1-2 0 0 0,-1 1 0 0 0,1-1 0 0 0,9-4-1 0 0,8-4-1263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0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1072 0 15663 0 0,'0'0'1418'0'0,"-2"2"-1168"0"0,-26 31 1305 0 0,0 1 1 0 0,-39 66-1 0 0,39-56-1009 0 0,-71 116 613 0 0,-24 36-358 0 0,-27 31-160 0 0,18-27-238 0 0,-1 11-231 0 0,14-20-60 0 0,99-161-117 0 0,-41 57-91 0 0,37-55-72 0 0,-10 11-444 0 0,30-38 290 0 0,0-1 1 0 0,1 1 0 0 0,-6 10-1 0 0,5-3-3376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0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38 9671 0 0,'-2'1'748'0'0,"-5"2"-200"0"0,6-3-400 0 0,1 1-1 0 0,0-1 0 0 0,0 1 0 0 0,-1 0 1 0 0,1-1-1 0 0,0 1 0 0 0,0-1 0 0 0,0 1 1 0 0,0-1-1 0 0,-1 1 0 0 0,1 0 0 0 0,0-1 1 0 0,0 1-1 0 0,0-1 0 0 0,0 1 1 0 0,0 0-1 0 0,1-1 0 0 0,-1 1 0 0 0,0-1 1 0 0,0 1-1 0 0,1 0 0 0 0,-1 0 176 0 0,0 1-68 0 0,1 0 0 0 0,0 0 0 0 0,0 1-1 0 0,0-1 1 0 0,0 0 0 0 0,1 0 0 0 0,-1 0 0 0 0,1 0 0 0 0,-1-1 0 0 0,1 1-1 0 0,-1 0 1 0 0,1 0 0 0 0,0-1 0 0 0,0 1 0 0 0,0-1 0 0 0,0 0 0 0 0,0 0 0 0 0,0 0-1 0 0,0 0 1 0 0,1 0 0 0 0,-1 0 0 0 0,0 0 0 0 0,4 0 0 0 0,5 2 147 0 0,1 0 1 0 0,-1-1-1 0 0,18 1 0 0 0,9-2 829 0 0,63-6 0 0 0,39-14 159 0 0,-74 10-995 0 0,393-49 666 0 0,-433 54-1042 0 0,67-6-677 0 0,-83 10 144 0 0,0 0-1 0 0,-1 0 1 0 0,1 1 0 0 0,0 0-1 0 0,0 1 1 0 0,0 0-1 0 0,10 4 1 0 0,-19-6 73 0 0,0 0 297 0 0,-1 0-1 0 0,1 1 1 0 0,-1-1 0 0 0,1 0 0 0 0,-1 0-1 0 0,1 0 1 0 0,-1 0 0 0 0,1 1 0 0 0,-1-1-1 0 0,1 0 1 0 0,-1 1 0 0 0,1-1 0 0 0,-1 0-1 0 0,1 1 1 0 0,-1-1 0 0 0,0 0 0 0 0,1 1-1 0 0,-1-1 1 0 0,0 1 0 0 0,1-1 0 0 0,-1 1-1 0 0,1 0 1 0 0,1 10-1876 0 0</inkml:trace>
  <inkml:trace contextRef="#ctx0" brushRef="#br0" timeOffset="1">1077 172 5983 0 0,'2'2'8731'0'0,"2"4"-8113"0"0,-1-1 1 0 0,0 1-1 0 0,0 0 0 0 0,0 0 1 0 0,-1 1-1 0 0,0-1 0 0 0,0 1 1 0 0,0-1-1 0 0,-1 1 1 0 0,0-1-1 0 0,-1 1 0 0 0,1 0 1 0 0,-1 9-1 0 0,-2 13 587 0 0,-9 50 1 0 0,10-74-1013 0 0,-8 39 191 0 0,-2-2-1 0 0,-18 45 1 0 0,-5-3-91 0 0,29-73-598 0 0,-1-1 0 0 0,-1 0 0 0 0,1 0 0 0 0,-2-1 0 0 0,-11 13-1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0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12151 0 0,'0'0'1184'0'0,"6"12"-1056"0"0,1 1-128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09:1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6447 0 0,'0'0'8043'0'0,"3"0"-7566"0"0,15-1 56 0 0,0 0-1 0 0,0-2 0 0 0,29-7 0 0 0,56-22 755 0 0,-64 19-1008 0 0,26-11 20 0 0,17-5-117 0 0,57-19-20 0 0,-26 7-210 0 0,-87 33-922 0 0,0 1-1 0 0,38-4 1 0 0,-32 9-4471 0 0,-17 2 719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0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1839 0 0,'0'0'83'0'0,"2"1"-6"0"0,5 3 365 0 0,-5-2 499 0 0,1-1-1 0 0,-1 1 1 0 0,1 0 0 0 0,-1 0 0 0 0,0 0 0 0 0,0 0-1 0 0,0 0 1 0 0,0 0 0 0 0,-1 1 0 0 0,1-1 0 0 0,0 1 0 0 0,-1-1-1 0 0,0 1 1 0 0,2 3 0 0 0,-2-2-484 0 0,0 0 0 0 0,0 1 0 0 0,0-1 1 0 0,-1 0-1 0 0,1 1 0 0 0,-1-1 0 0 0,0 0 0 0 0,-1 8 0 0 0,-2 3-389 0 0,-1 0 0 0 0,0 0-1 0 0,-1 0 1 0 0,-8 16-1 0 0,10-24 734 0 0,-92 179 1294 0 0,54-111-1405 0 0,39-72-639 0 0,-1 2 34 0 0,1-1 0 0 0,0 1 0 0 0,0-1 0 0 0,0 1 0 0 0,0 0 0 0 0,1 0 0 0 0,-1 0 0 0 0,0 6 0 0 0,3-10-51 0 0,-1 0 0 0 0,0 1 1 0 0,1-1-1 0 0,-1 0 0 0 0,1 0 0 0 0,-1 0 0 0 0,1 0 1 0 0,0 0-1 0 0,-1 0 0 0 0,1 0 0 0 0,0 0 0 0 0,0 0 1 0 0,0-1-1 0 0,-1 1 0 0 0,1 0 0 0 0,0 0 0 0 0,0-1 0 0 0,0 1 1 0 0,0-1-1 0 0,0 1 0 0 0,0-1 0 0 0,1 1 0 0 0,1 0 1 0 0,27 8 224 0 0,-8-7-163 0 0,0 0 0 0 0,1-1 0 0 0,-1-1 0 0 0,29-5-1 0 0,-26 3-70 0 0,-13 2-39 0 0,-1-2 0 0 0,0 1 0 0 0,1-1 0 0 0,-1-1 0 0 0,0 0 0 0 0,0-1 0 0 0,19-9 0 0 0,-28 12-18 0 0,-1 0 0 0 0,0 0 1 0 0,1 0-1 0 0,-1 0 0 0 0,0 0 0 0 0,0-1 0 0 0,0 1 0 0 0,0 0 1 0 0,0-1-1 0 0,0 1 0 0 0,0-1 0 0 0,0 1 0 0 0,0-1 0 0 0,-1 1 0 0 0,1-1 1 0 0,-1 1-1 0 0,1-1 0 0 0,-1 0 0 0 0,1 1 0 0 0,-1-1 0 0 0,0 0 1 0 0,0 1-1 0 0,0-1 0 0 0,0 0 0 0 0,0 1 0 0 0,0-1 0 0 0,-1 0 1 0 0,1 1-1 0 0,-1-3 0 0 0,-2-5-103 0 0,0 1-1 0 0,-1 0 1 0 0,0 0 0 0 0,-7-12-1 0 0,1 3 28 0 0,-20-37-149 0 0,4 5 192 0 0,-26-63-1 0 0,35 72 2 0 0,17 38-121 0 0,7 0-1125 0 0,2-1 258 0 0,7 10-12105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0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1 348 3223 0 0,'0'2'240'0'0,"1"6"-3"0"0,0 0 3475 0 0,1 0-1 0 0,5 16 6081 0 0,3-23-8269 0 0,3-1-738 0 0,-5-3-564 0 0,0-1 0 0 0,0 0 0 0 0,0-1 0 0 0,-1 0 0 0 0,1 0 0 0 0,-1 0 0 0 0,0-1 0 0 0,10-12 0 0 0,3 0-31 0 0,49-38 24 0 0,101-62 1 0 0,-31 43-215 0 0,-108 60 0 0 0,-7 3 15 0 0,2 1 0 0 0,0 1 0 0 0,0 1 0 0 0,38-8 0 0 0,-61 17 5 0 0,1-1 0 0 0,0 0 0 0 0,-1 1 0 0 0,1 0 0 0 0,0 0 0 0 0,-1 0 0 0 0,1 0 0 0 0,0 1 0 0 0,-1 0 0 0 0,1-1 0 0 0,0 1 0 0 0,-1 0 0 0 0,1 1 0 0 0,-1-1 0 0 0,0 1 0 0 0,1-1 0 0 0,-1 1 0 0 0,0 0 1 0 0,0 0-1 0 0,0 0 0 0 0,0 1 0 0 0,0-1 0 0 0,-1 1 0 0 0,1 0 0 0 0,-1 0 0 0 0,0-1 0 0 0,1 1 0 0 0,-1 1 0 0 0,-1-1 0 0 0,1 0 0 0 0,0 0 0 0 0,1 7 0 0 0,1 4 26 0 0,-1 0-1 0 0,-1 0 1 0 0,-1 0-1 0 0,0 0 1 0 0,-1 21-1 0 0,-11 72 116 0 0,5-67-86 0 0,0 0-88 0 0,-3 36 349 0 0,9-67-729 0 0,0-1 0 0 0,0 1 0 0 0,1-1 0 0 0,0 1 0 0 0,0-1 0 0 0,4 13 0 0 0,-4-19-856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0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438 158 7367 0 0,'0'0'568'0'0,"-2"-11"6608"0"0,2 11-7002 0 0,0-1-1 0 0,0 1 0 0 0,0 0 1 0 0,0-1-1 0 0,0 1 0 0 0,0 0 1 0 0,0-1-1 0 0,0 1 0 0 0,0 0 1 0 0,0-1-1 0 0,0 1 1 0 0,0-1-1 0 0,0 1 0 0 0,0 0 1 0 0,-1-1-1 0 0,1 1 0 0 0,0 0 1 0 0,0-1-1 0 0,0 1 0 0 0,-1 0 1 0 0,1 0-1 0 0,0-1 0 0 0,-1 1 1 0 0,1 0-1 0 0,0 0 0 0 0,0-1 1 0 0,-1 1-1 0 0,1 0 0 0 0,0 0 1 0 0,-1 0-1 0 0,0-1-52 0 0,0 1-1 0 0,0 0 0 0 0,0 0 1 0 0,0 0-1 0 0,0 0 1 0 0,0 1-1 0 0,0-1 1 0 0,0 0-1 0 0,0 0 0 0 0,0 1 1 0 0,0-1-1 0 0,-1 1 1 0 0,-30 18-1043 0 0,24-14 1504 0 0,-60 38-38 0 0,1 1 0 0 0,-79 72 0 0 0,127-97-339 0 0,1 0 0 0 0,-27 40 0 0 0,44-57-185 0 0,-1 0 0 0 0,1 0 1 0 0,-1 0-1 0 0,1 0 0 0 0,0 0 1 0 0,0 0-1 0 0,0 1 1 0 0,0-1-1 0 0,1 0 0 0 0,-1 1 1 0 0,1-1-1 0 0,-1 0 0 0 0,1 1 1 0 0,0-1-1 0 0,0 1 0 0 0,0-1 1 0 0,0 1-1 0 0,0-1 0 0 0,2 5 1 0 0,-1-4 9 0 0,0-1 0 0 0,0 1 1 0 0,1-1-1 0 0,-1 0 0 0 0,1 0 1 0 0,0 1-1 0 0,-1-1 0 0 0,1 0 1 0 0,0 0-1 0 0,0 0 1 0 0,1-1-1 0 0,-1 1 0 0 0,0 0 1 0 0,1-1-1 0 0,-1 0 0 0 0,1 1 1 0 0,2 0-1 0 0,9 3 43 0 0,0 0-1 0 0,0 0 1 0 0,0-2 0 0 0,1 0-1 0 0,26 2 1 0 0,-3-3 97 0 0,40-4 0 0 0,-53 1-259 0 0,0-2-1 0 0,-1-1 1 0 0,31-8-1 0 0,-43 8 40 0 0,-1 0 0 0 0,0 0 0 0 0,0-1 0 0 0,0 0 0 0 0,-1-1 0 0 0,1 0 0 0 0,-1-1 0 0 0,16-14 0 0 0,-19 14-14 0 0,-2 0 0 0 0,1 0 0 0 0,-1 0 0 0 0,0-1 0 0 0,0 0 0 0 0,3-9 0 0 0,2-5-72 0 0,7-25 0 0 0,-13 32 91 0 0,0 0 1 0 0,-1 0-1 0 0,-1-1 0 0 0,0 1 0 0 0,-1-1 0 0 0,-1 1 1 0 0,0-1-1 0 0,-1 0 0 0 0,-5-23 0 0 0,-19-105-2768 0 0,23 122 1413 0 0,6 2-51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1097 10135 0 0,'0'0'778'0'0,"-2"1"-506"0"0,-15 9-133 0 0,-37 24 8832 0 0,54-35-8870 0 0,0 0-1 0 0,1 0 1 0 0,-1 1-1 0 0,0-1 1 0 0,1 0-1 0 0,-1 0 1 0 0,1 1 0 0 0,-1-1-1 0 0,1 0 1 0 0,-1 0-1 0 0,1 1 1 0 0,1-1-1 0 0,0-2 155 0 0,128-139 2196 0 0,-57 68-2293 0 0,2-6-139 0 0,125-142 15 0 0,-58 26-262 0 0,-124 165 171 0 0,0-1 0 0 0,-2 0 0 0 0,-2-2 0 0 0,18-57 0 0 0,-27 72-49 0 0,0-1 0 0 0,-1 0 0 0 0,-1-1 0 0 0,0 1 0 0 0,-2-1 0 0 0,-1-21 0 0 0,0 40 94 0 0,-1 0-1 0 0,1 1 0 0 0,0-1 0 0 0,0 1 0 0 0,-1-1 0 0 0,1 1 0 0 0,-1-1 0 0 0,1 1 0 0 0,-1-1 1 0 0,0 1-1 0 0,1-1 0 0 0,-1 1 0 0 0,0 0 0 0 0,0-1 0 0 0,0 1 0 0 0,0 0 0 0 0,-2-2 0 0 0,2 2 3 0 0,-1 1 0 0 0,1-1 0 0 0,0 1 0 0 0,0-1 0 0 0,-1 1-1 0 0,1 0 1 0 0,0 0 0 0 0,-1-1 0 0 0,1 1 0 0 0,0 0-1 0 0,-1 0 1 0 0,1 0 0 0 0,0 0 0 0 0,-1 0 0 0 0,1 1 0 0 0,0-1-1 0 0,0 0 1 0 0,-1 1 0 0 0,1-1 0 0 0,0 1 0 0 0,-2 0-1 0 0,-14 6-48 0 0,1 2-1 0 0,1 0 1 0 0,-1 0-1 0 0,-17 15 1 0 0,-53 52-49 0 0,38-32 56 0 0,11-10 145 0 0,2 1 0 0 0,1 2 0 0 0,2 1 1 0 0,1 2-1 0 0,-46 79 0 0 0,-9 43 498 0 0,-112 297 0 0 0,13-30-30 0 0,96-233-7 0 0,-4-28 404 0 0,65-121-704 0 0,16-28-236 0 0,0-1 0 0 0,-1 0 0 0 0,-30 31 1 0 0,35-41-1221 0 0,-1 0 1 0 0,-17 10-1 0 0,17-13-582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0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19607 0 0,'0'0'1779'0'0,"2"1"-1464"0"0,32 5-159 0 0,56 7 1274 0 0,102 1 504 0 0,98 2-228 0 0,-181-16-1594 0 0,129-16 0 0 0,-118 6-8210 0 0,-93 8-108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09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143 212 3223 0 0,'20'-11'392'0'0,"-1"-2"0"0"0,0 0 0 0 0,-1 0-1 0 0,26-27 1 0 0,-12 10 3156 0 0,30-34 660 0 0,-34 37 2413 0 0,-26 29-6453 0 0,0 0 0 0 0,-1 0 0 0 0,1 0 0 0 0,0 0-1 0 0,-1 1 1 0 0,0-1 0 0 0,1 0 0 0 0,-1 1 0 0 0,0-1 0 0 0,0 1 0 0 0,-1 0-1 0 0,1-1 1 0 0,0 1 0 0 0,-1 4 0 0 0,1-2-24 0 0,-1 0 0 0 0,-1 0 1 0 0,1 0-1 0 0,-1 0 0 0 0,0 0 0 0 0,0 0 1 0 0,-3 7-1 0 0,-3 6-22 0 0,-1-1 0 0 0,-1 0 0 0 0,-14 20-1 0 0,11-19 47 0 0,-30 49 120 0 0,-101 120 1 0 0,7-17-584 0 0,123-156-771 0 0,11-12 30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0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76 224 10135 0 0,'-19'0'377'0'0,"8"1"-36"0"0,1-1-1 0 0,-21 5 3662 0 0,29 6 62 0 0,1-10-3974 0 0,1 0 1 0 0,-1 0-1 0 0,1 1 0 0 0,0-1 1 0 0,0 0-1 0 0,0 0 0 0 0,0 1 1 0 0,0-1-1 0 0,0 0 0 0 0,0 3 1 0 0,1-1-21 0 0,0 0 1 0 0,0 0 0 0 0,0-1 0 0 0,1 1 0 0 0,-1 0 0 0 0,1 0-1 0 0,0-1 1 0 0,-1 1 0 0 0,1-1 0 0 0,0 0 0 0 0,0 1 0 0 0,1-1-1 0 0,-1 0 1 0 0,0 0 0 0 0,5 2 0 0 0,3 2 260 0 0,0 0-1 0 0,20 7 1 0 0,-16-8-105 0 0,1 0 1 0 0,-1-1 0 0 0,1-1-1 0 0,0 0 1 0 0,0-1 0 0 0,28-1-1 0 0,100-11 1057 0 0,115-36-150 0 0,6-18-466 0 0,-124 28-439 0 0,315-72 168 0 0,-155 49-485 0 0,-114 36-1073 0 0,-163 22 544 0 0,0 1-1 0 0,0 1 1 0 0,0 1-1 0 0,0 1 1 0 0,-1 1 0 0 0,24 7-1 0 0,-20 0-906 0 0,-5-1-10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0 919 0 0,'-2'3'6836'0'0,"-15"35"-87"0"0,-6 22-3833 0 0,-13 31-2153 0 0,-42 84 909 0 0,69-154-1570 0 0,-2 5-50 0 0,-2-1 1 0 0,-21 34-1 0 0,32-56-119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65 420 12871 0 0,'-2'1'588'0'0,"-24"14"216"0"0,15-9-694 0 0,9-5 454 0 0,-1-1 181 0 0,2 0-664 0 0,0 0 0 0 0,0-1-1 0 0,0 1 1 0 0,1 0 0 0 0,-1 0 0 0 0,0-1 0 0 0,0 1-1 0 0,0-1 1 0 0,0 1 0 0 0,0-1 0 0 0,0 1 0 0 0,0-1-1 0 0,1 0 1 0 0,-1 1 0 0 0,0-1 0 0 0,1 0 0 0 0,-1 1-1 0 0,0-1 1 0 0,1 0 0 0 0,-1 0 0 0 0,1 0 0 0 0,-1 0-1 0 0,1 0 1 0 0,-1 0 0 0 0,1 1 0 0 0,0-1-1 0 0,-1 0 1 0 0,1 0 0 0 0,0 0 0 0 0,0 0 0 0 0,0 0-1 0 0,0 0 1 0 0,0 0 0 0 0,0-2 0 0 0,0-2 54 0 0,1 1 0 0 0,0-1-1 0 0,0 0 1 0 0,0 1 0 0 0,0 0 0 0 0,1-1 0 0 0,-1 1-1 0 0,1 0 1 0 0,1 0 0 0 0,-1 0 0 0 0,4-6 0 0 0,6-5 202 0 0,18-20-1 0 0,-24 29-226 0 0,18-18 6 0 0,0 2 0 0 0,1 0-1 0 0,1 2 1 0 0,56-34 0 0 0,-27 25-126 0 0,101-38 1 0 0,-108 47 30 0 0,41-14-62 0 0,-79 31 91 0 0,-1 1-1 0 0,0 0 1 0 0,1 0 0 0 0,-1 1-1 0 0,1 1 1 0 0,-1-1 0 0 0,16 2 0 0 0,-22 0-9 0 0,0-1 0 0 0,0 1 0 0 0,0 0 0 0 0,0-1 0 0 0,0 1 0 0 0,0 1 0 0 0,0-1 0 0 0,-1 0 0 0 0,1 1 0 0 0,0-1 0 0 0,-1 1 0 0 0,1 0 0 0 0,-1 0 0 0 0,0 0 0 0 0,1 0 0 0 0,-1 0 0 0 0,0 0 0 0 0,0 1 0 0 0,0-1 0 0 0,-1 1 0 0 0,3 3 0 0 0,-2 0 47 0 0,1 0 0 0 0,-1 0 0 0 0,-1 0 1 0 0,1 1-1 0 0,-1-1 0 0 0,0 0 0 0 0,-1 1 0 0 0,1-1 0 0 0,-2 9 0 0 0,-2 14 91 0 0,-1 0-1 0 0,-2 0 1 0 0,-1-1-1 0 0,-12 33 1 0 0,7-24-156 0 0,-10 24 23 0 0,-3 10-600 0 0,13-35-3305 0 0,10-33 1757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5 9671 0 0,'0'0'748'0'0,"3"-1"-492"0"0,11-2 2822 0 0,-10 13-366 0 0,-1-3-2223 0 0,-3-3-400 0 0,0-1 0 0 0,0 0 0 0 0,0 1 0 0 0,-1-1 0 0 0,1 0 1 0 0,-1 1-1 0 0,0-1 0 0 0,0 0 0 0 0,0 0 0 0 0,0 1 0 0 0,-1-1 0 0 0,1 0 0 0 0,-1 0 0 0 0,-3 3 1 0 0,-4 7 148 0 0,-18 20 1 0 0,26-32-212 0 0,-15 16 67 0 0,0-2-1 0 0,-2 1 1 0 0,1-2-1 0 0,-27 16 0 0 0,-83 40 228 0 0,82-46-102 0 0,-80 53 1 0 0,121-74-208 0 0,-75 60 245 0 0,69-53-192 0 0,0 0-1 0 0,1 0 1 0 0,0 0 0 0 0,0 1 0 0 0,-7 14-1 0 0,13-21-35 0 0,1 0 0 0 0,0 0 0 0 0,1 1 0 0 0,-1-1 0 0 0,1 0 0 0 0,-1 1 0 0 0,1-1 0 0 0,1 1 0 0 0,-1-1-1 0 0,1 1 1 0 0,0-1 0 0 0,0 7 0 0 0,0-8-15 0 0,1-1 0 0 0,-1 1 0 0 0,1-1-1 0 0,0 1 1 0 0,0 0 0 0 0,0-1 0 0 0,0 0-1 0 0,0 1 1 0 0,1-1 0 0 0,-1 0 0 0 0,1 1-1 0 0,-1-1 1 0 0,1 0 0 0 0,0 0 0 0 0,0 0-1 0 0,0 0 1 0 0,0-1 0 0 0,0 1 0 0 0,0-1-1 0 0,1 1 1 0 0,3 1 0 0 0,7 3 71 0 0,0-1-1 0 0,0 0 1 0 0,1-1 0 0 0,26 4-1 0 0,58 2 252 0 0,-79-9-270 0 0,24 2 178 0 0,61-4-1 0 0,-85 0-713 0 0,1-2 0 0 0,-1 0-1 0 0,0-1 1 0 0,0-1 0 0 0,28-11 0 0 0,-17 1-924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09:1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6911 0 0,'0'0'6338'0'0,"3"-1"-4580"0"0,6-3-1536 0 0,1 0-1 0 0,-1 1 0 0 0,1 0 1 0 0,0 0-1 0 0,16-1 0 0 0,57-1 371 0 0,-8 0-72 0 0,16-12 422 0 0,-9 1-141 0 0,-62 12-698 0 0,1 0 1 0 0,-1-2-1 0 0,33-14 1 0 0,55-32-217 0 0,-85 38-1291 0 0,-1 0-5084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16351 0 0,'0'0'1854'0'0,"-1"3"-1276"0"0,-36 125 2260 0 0,16-58-2301 0 0,-78 206 1017 0 0,-41 33-961 0 0,-15-7-131 0 0,142-277-510 0 0,-40 81-584 0 0,52-104 163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7 6911 0 0,'0'0'623'0'0,"1"3"-235"0"0,0 3 118 0 0,0-1-1 0 0,0 1 1 0 0,-1 0-1 0 0,0-1 1 0 0,0 1-1 0 0,0 0 1 0 0,0 0 0 0 0,-1-1-1 0 0,0 1 1 0 0,0 0-1 0 0,-1-1 1 0 0,1 1-1 0 0,-5 8 1 0 0,-6 11 651 0 0,-22 38-1 0 0,20-39-1028 0 0,-8 15 450 0 0,-46 89 896 0 0,60-111-1275 0 0,1 0-1 0 0,1 1 1 0 0,1 0 0 0 0,1 0 0 0 0,-4 32 0 0 0,8-46-152 0 0,-1 1 0 0 0,1-1-1 0 0,0 0 1 0 0,0 0 0 0 0,1 0 0 0 0,-1 1 0 0 0,1-1 0 0 0,0 0 0 0 0,0 0 0 0 0,1 0 0 0 0,-1 0-1 0 0,1 0 1 0 0,0-1 0 0 0,0 1 0 0 0,0 0 0 0 0,0-1 0 0 0,1 1 0 0 0,-1-1 0 0 0,1 0 0 0 0,0 0-1 0 0,0 0 1 0 0,0 0 0 0 0,0 0 0 0 0,1-1 0 0 0,-1 1 0 0 0,1-1 0 0 0,-1 0 0 0 0,1 0-1 0 0,0 0 1 0 0,0-1 0 0 0,0 1 0 0 0,0-1 0 0 0,0 0 0 0 0,0 0 0 0 0,0-1 0 0 0,6 1-1 0 0,6 0 37 0 0,-1-2 0 0 0,0 0-1 0 0,0-1 1 0 0,0 0 0 0 0,0-1-1 0 0,0-1 1 0 0,0 0 0 0 0,23-11-1 0 0,-18 6-47 0 0,0 0 0 0 0,-1-2 1 0 0,-1-1-1 0 0,0 0 0 0 0,26-23 0 0 0,-11 3-2 0 0,-1-1 1 0 0,-2-2-1 0 0,33-49 0 0 0,-28 29-364 0 0,50-102 0 0 0,-44 69-2706 0 0,-32 66 1691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604 413 11975 0 0,'0'0'1083'0'0,"-1"2"-891"0"0,0 1 1 0 0,0 1 1 0 0,0-1-1 0 0,0 0 0 0 0,-1 0 1 0 0,0 0-1 0 0,1 0 1 0 0,-1 0-1 0 0,0 0 0 0 0,-1-1 1 0 0,1 1-1 0 0,0-1 1 0 0,-1 1-1 0 0,1-1 0 0 0,-1 0 1 0 0,0 0-1 0 0,0 0 0 0 0,0 0 1 0 0,0 0-1 0 0,0-1 1 0 0,-5 3-1 0 0,-7 1 345 0 0,1 0 1 0 0,-1-1-1 0 0,-26 3 1 0 0,-127 15 208 0 0,125-19-512 0 0,1-2 0 0 0,-48-4 0 0 0,81 3-200 0 0,0-2 1 0 0,0 1-1 0 0,0-1 1 0 0,0 0 0 0 0,0-1-1 0 0,1 0 1 0 0,-15-7 0 0 0,21 8-28 0 0,-1 0 1 0 0,0 1-1 0 0,1-1 1 0 0,-1 0-1 0 0,1-1 1 0 0,-1 1-1 0 0,1 0 1 0 0,0-1-1 0 0,0 1 1 0 0,0-1 0 0 0,1 1-1 0 0,-1-1 1 0 0,0 0-1 0 0,1 0 1 0 0,0 0-1 0 0,0 0 1 0 0,0 0-1 0 0,0 0 1 0 0,0 0-1 0 0,0 0 1 0 0,1-1 0 0 0,0 1-1 0 0,-1 0 1 0 0,2-6-1 0 0,-1 2-6 0 0,2 0 0 0 0,-1 0 0 0 0,1-1-1 0 0,0 1 1 0 0,0 0 0 0 0,1 1 0 0 0,0-1 0 0 0,5-8 0 0 0,0 2 12 0 0,0 1 1 0 0,1 0-1 0 0,12-13 1 0 0,-5 9 18 0 0,1 1 0 0 0,0 0 0 0 0,1 2 0 0 0,1 0 0 0 0,31-16 0 0 0,107-43 197 0 0,-127 60-221 0 0,42-18-41 0 0,113-30 0 0 0,-171 56 83 0 0,0 2 0 0 0,0 0-1 0 0,1 0 1 0 0,-1 1-1 0 0,0 1 1 0 0,1 1 0 0 0,-1 0-1 0 0,23 4 1 0 0,-31-3-15 0 0,0 0 1 0 0,0 0-1 0 0,0 0 0 0 0,0 1 1 0 0,0 0-1 0 0,-1 0 0 0 0,1 0 1 0 0,-1 0-1 0 0,7 7 0 0 0,-8-6-17 0 0,-1-1 1 0 0,0 1-1 0 0,0 0 0 0 0,0 0 0 0 0,0 0 0 0 0,-1 1 1 0 0,1-1-1 0 0,-1 0 0 0 0,0 1 0 0 0,-1 0 1 0 0,1-1-1 0 0,-1 1 0 0 0,2 7 0 0 0,-3-3 47 0 0,1 0 0 0 0,-1-1 0 0 0,0 1 0 0 0,-1 0 0 0 0,0-1 0 0 0,-1 1 1 0 0,1-1-1 0 0,-1 1 0 0 0,-1-1 0 0 0,0 0 0 0 0,0 0 0 0 0,-1 0 0 0 0,0 0 0 0 0,0-1 0 0 0,-1 1 0 0 0,-7 9 0 0 0,-4 3-14 0 0,-1-1 1 0 0,-1-1-1 0 0,-1 0 0 0 0,-27 19 0 0 0,19-17-132 0 0,-1-1 0 0 0,-1-2-1 0 0,-1-1 1 0 0,0-1 0 0 0,-1-2-1 0 0,-1-1 1 0 0,0-1 0 0 0,0-2 0 0 0,-1-2-1 0 0,0 0 1 0 0,-1-2 0 0 0,1-2-1 0 0,-56-1 1 0 0,75-3-590 0 0,0 0 0 0 0,-16-4-1 0 0,23 4-988 0 0,0-1-1 0 0,0 0 1 0 0,-9-5-1 0 0,-4-4-4631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5 1839 0 0,'2'-1'134'0'0,"7"-3"7250"0"0,-13 25 82 0 0,-5-2-5124 0 0,-15 17-3012 0 0,17-27 1313 0 0,-123 177 455 0 0,93-128-748 0 0,-38 82 1 0 0,-94 214 223 0 0,7-3-110 0 0,158-342-535 0 0,2-5 11 0 0,0 0 1 0 0,1 0-1 0 0,-1 0 1 0 0,1 0-1 0 0,0 0 1 0 0,0 0-1 0 0,0 0 1 0 0,0 0-1 0 0,1 0 1 0 0,0 0-1 0 0,0 1 1 0 0,0-1-1 0 0,0 0 1 0 0,1 5-1 0 0,6 7-1021 0 0,-6-12-50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9215 0 0,'0'0'5663'0'0,"0"3"-3060"0"0,1 2-2089 0 0,-1-1 1 0 0,0 1-1 0 0,0 0 1 0 0,0-1-1 0 0,-1 1 1 0 0,1 0-1 0 0,-3 6 1 0 0,-5 13 28 0 0,-2 0 1 0 0,0-1-1 0 0,-2 0 1 0 0,-23 35 0 0 0,16-27-197 0 0,-7 10-143 0 0,-15 28 73 0 0,33-56-293 0 0,7-10-73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32 299 7367 0 0,'0'0'568'0'0,"-1"3"-373"0"0,-6 11-94 0 0,-17 31 14352 0 0,27-47-14098 0 0,127-121-16 0 0,-123 117-345 0 0,107-87-151 0 0,-63 56 160 0 0,-14 11-12 0 0,42-24-1 0 0,-71 46 3 0 0,0 0 1 0 0,0 1-1 0 0,1 0 0 0 0,-1 0 1 0 0,1 1-1 0 0,0 1 0 0 0,0-1 0 0 0,12 1 1 0 0,-16 0 42 0 0,1 1 0 0 0,-1 0 1 0 0,0 1-1 0 0,0-1 0 0 0,1 1 0 0 0,-1 0 1 0 0,0 1-1 0 0,0-1 0 0 0,0 1 0 0 0,0 0 1 0 0,-1 0-1 0 0,1 0 0 0 0,0 1 1 0 0,-1 0-1 0 0,6 4 0 0 0,-5-3 54 0 0,-2 0 0 0 0,1 0 0 0 0,0 1 0 0 0,-1-1 0 0 0,0 1-1 0 0,0 0 1 0 0,0 0 0 0 0,-1 0 0 0 0,1 0 0 0 0,-1 0 0 0 0,2 8 0 0 0,-3-5-1 0 0,1 0 1 0 0,-1-1-1 0 0,-1 1 1 0 0,1 0-1 0 0,-1 0 0 0 0,-1 0 1 0 0,-1 10-1 0 0,-2 1-3 0 0,0-1-1 0 0,-2 0 1 0 0,0-1-1 0 0,-1 1 0 0 0,-1-1 1 0 0,-10 17-1 0 0,-41 57-2 0 0,27-42-123 0 0,31-47-369 0 0,-4 7 892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71 4607 0 0,'0'0'208'0'0,"2"-1"-9"0"0,20-11-587 0 0,2 0 4819 0 0,24-14 7631 0 0,-21 8-10729 0 0,-25 16-402 0 0,-4 4-824 0 0,-65 61-169 0 0,1 8 41 0 0,-60 68-40 0 0,96-103 43 0 0,-48 76 1 0 0,72-101 28 0 0,7-8 46 0 0,6 3 28 0 0,-5-5-71 0 0,1 0-1 0 0,0 0 0 0 0,-1-1 0 0 0,1 0 1 0 0,0 1-1 0 0,0-1 0 0 0,-1 0 0 0 0,1 0 1 0 0,0-1-1 0 0,0 1 0 0 0,-1 0 0 0 0,1-1 1 0 0,0 0-1 0 0,2-1 0 0 0,38-15 99 0 0,-34 12-166 0 0,0 0 0 0 0,-1-1 0 0 0,0 0 0 0 0,0 0 0 0 0,0-1 0 0 0,-1 0 0 0 0,0 0 0 0 0,0 0 0 0 0,-1-1 0 0 0,0 0 0 0 0,0-1 0 0 0,-1 1 0 0 0,0-1 0 0 0,-1 0 0 0 0,0 0 0 0 0,0 0 0 0 0,-1-1 0 0 0,0 0 0 0 0,-1 1 0 0 0,2-14-1 0 0,-3 21-10 0 0,-4 4-903 0 0,-3 3 910 0 0,0 1-1 0 0,0-1 1 0 0,0 2 0 0 0,1-1-1 0 0,0 0 1 0 0,0 1 0 0 0,-6 12-1 0 0,-26 59-49 0 0,27-56 62 0 0,-81 227-462 0 0,61-158 263 0 0,-47 143 3 0 0,-27 55 524 0 0,91-259 0 0 0,-1 0 1 0 0,-1-1-1 0 0,-2-1 1 0 0,-1 0-1 0 0,-1-1 1 0 0,-1-1 0 0 0,-1-1-1 0 0,-2-1 1 0 0,0-1-1 0 0,-1-1 1 0 0,-2-1-1 0 0,0-1 1 0 0,-1-2 0 0 0,-48 26-1 0 0,70-41-155 0 0,3-2-101 0 0,1 0-1 0 0,-1 0 1 0 0,1-1-1 0 0,-1 1 1 0 0,1-1-1 0 0,-1 1 1 0 0,0-1-1 0 0,1 0 1 0 0,-1 1-1 0 0,0-1 1 0 0,-2 0-1 0 0,0-2-851 0 0,2-1 430 0 0,0 0 0 0 0,0 0 0 0 0,0 0 1 0 0,1 0-1 0 0,-1 0 0 0 0,1 0 0 0 0,-1-6 0 0 0,-3-16-4961 0 0,2-4-1382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21567 0 0,'0'0'960'0'0,"4"-8"192"0"0,1 1-928 0 0,1 3-224 0 0,5 2 0 0 0,2 2-9536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349 496 5063 0 0,'0'0'9394'0'0,"3"0"-8536"0"0,5-1-548 0 0,-1 1 0 0 0,1-1 0 0 0,-1 0 0 0 0,1-1 0 0 0,-1 0 0 0 0,1 0 0 0 0,-1 0 0 0 0,0-1 0 0 0,0 0-1 0 0,7-5 1 0 0,-4 2-60 0 0,0-1 0 0 0,0 0 0 0 0,-1 0 0 0 0,0-1 0 0 0,15-18 0 0 0,-10 8-33 0 0,-1-1 0 0 0,0-1 0 0 0,-2 1 0 0 0,0-2 0 0 0,-1 0 0 0 0,9-30 0 0 0,-11 28-91 0 0,-2 0 1 0 0,-1 0-1 0 0,-1 0 0 0 0,0-1 1 0 0,-2 0-1 0 0,-1-38 0 0 0,-4 45-78 0 0,3 15-48 0 0,-1 1-1 0 0,1 0 1 0 0,-1 0-1 0 0,0 0 0 0 0,1-1 1 0 0,-1 1-1 0 0,0 0 1 0 0,0 0-1 0 0,1 0 1 0 0,-1 0-1 0 0,0 0 1 0 0,0 1-1 0 0,0-1 0 0 0,0 0 1 0 0,-1 0-1 0 0,1 0 1 0 0,0 1-1 0 0,0-1 1 0 0,0 1-1 0 0,0-1 1 0 0,-1 1-1 0 0,1-1 1 0 0,0 1-1 0 0,-1 0 0 0 0,1 0 1 0 0,0-1-1 0 0,-1 1 1 0 0,1 0-1 0 0,0 0 1 0 0,-1 0-1 0 0,1 1 1 0 0,0-1-1 0 0,-3 1 0 0 0,-2 0-21 0 0,-1 1-1 0 0,1 0 0 0 0,0 1 0 0 0,0-1 0 0 0,-8 6 0 0 0,-16 10-63 0 0,2 1-1 0 0,0 1 1 0 0,-36 35 0 0 0,-69 80-94 0 0,64-62 105 0 0,65-68 70 0 0,-110 122-112 0 0,104-114 104 0 0,0 1 0 0 0,1 0 0 0 0,1 1 0 0 0,0 0 0 0 0,1 0 0 0 0,0 1-1 0 0,1-1 1 0 0,-3 19 0 0 0,8-31 14 0 0,0 1 0 0 0,1 0 1 0 0,-1 0-1 0 0,1 0 0 0 0,0 0 0 0 0,0 0 0 0 0,1-1 0 0 0,-1 1 0 0 0,1 0 1 0 0,0 0-1 0 0,0 0 0 0 0,0-1 0 0 0,0 1 0 0 0,1 0 0 0 0,-1-1 0 0 0,1 1 0 0 0,0-1 1 0 0,0 0-1 0 0,0 0 0 0 0,1 0 0 0 0,3 5 0 0 0,-2-5 16 0 0,0 0 0 0 0,0 1-1 0 0,0-2 1 0 0,1 1 0 0 0,-1 0 0 0 0,1-1 0 0 0,0 0-1 0 0,-1 0 1 0 0,1 0 0 0 0,0-1 0 0 0,0 1-1 0 0,0-1 1 0 0,0-1 0 0 0,0 1 0 0 0,10 0-1 0 0,2-2 49 0 0,0 0 0 0 0,0-2 0 0 0,0 1 0 0 0,0-2 0 0 0,-1 0 0 0 0,1-1 0 0 0,18-9 0 0 0,-8 1 50 0 0,-1 0-1 0 0,0-2 1 0 0,32-24 0 0 0,-35 21-161 0 0,-1-1-1 0 0,-1-2 1 0 0,0 1 0 0 0,31-44-1 0 0,-50 61-73 0 0,-1 2 0 0 0,5-6 5 0 0,-5 5 23 0 0,-1 5-525 0 0,-4 23 216 0 0,2-10-371 0 0,0-1 1 0 0,1 0 0 0 0,1 25 0 0 0,2-34-1537 0 0,3 4-3634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0 454 8287 0 0,'0'0'756'0'0,"1"-2"-289"0"0,8-37 5312 0 0,-6 24-4660 0 0,0 1 0 0 0,1 0 0 0 0,1 0 1 0 0,7-15-1 0 0,-4 13-880 0 0,1 0 0 0 0,1 0 0 0 0,0 2 0 0 0,1-1 0 0 0,0 1 0 0 0,1 1 1 0 0,19-17-1 0 0,-6 11-152 0 0,0 1 1 0 0,50-26-1 0 0,60-20-255 0 0,-71 35-22 0 0,-55 25 138 0 0,0 0 0 0 0,1 1 1 0 0,10-3-1 0 0,0 4-24 0 0,-18 3 91 0 0,0-1-1 0 0,1 1 0 0 0,-1-1 1 0 0,1 1-1 0 0,-1 0 1 0 0,0 0-1 0 0,1 0 1 0 0,-1 0-1 0 0,0 1 1 0 0,0-1-1 0 0,0 1 0 0 0,0-1 1 0 0,0 1-1 0 0,0 0 1 0 0,-1-1-1 0 0,1 1 1 0 0,0 0-1 0 0,-1 0 1 0 0,0 0-1 0 0,1 0 0 0 0,-1 1 1 0 0,0-1-1 0 0,0 0 1 0 0,1 5-1 0 0,1 1 64 0 0,0 0-1 0 0,-1 0 1 0 0,-1 0-1 0 0,1 0 1 0 0,-1 0 0 0 0,0 12-1 0 0,-3 5 48 0 0,-1 0-1 0 0,-1 0 1 0 0,-1 0-1 0 0,-12 35 0 0 0,-7 38 90 0 0,21-84-251 0 0,3-11-150 0 0,3-1-1991 0 0,8 3 475 0 0,-8-3-80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25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228 490 2303 0 0,'0'0'9739'0'0,"-1"1"-9479"0"0,-5 6 118 0 0,-1 0 0 0 0,-1 0 0 0 0,1-1-1 0 0,-12 8 1 0 0,17-13-146 0 0,-10 3 266 0 0,6-3-130 0 0,0 0 1 0 0,0 0 0 0 0,0-1 0 0 0,-1 0 0 0 0,-11-2 0 0 0,16 2-264 0 0,0-1-18 0 0,-8-4-59 0 0,-4-4-3 0 0,12 4-3 0 0,0 2-16 0 0,-2-4-6 0 0,0 1 0 0 0,0-1 0 0 0,1 0 0 0 0,-1 0 0 0 0,2 0 0 0 0,-1 0 0 0 0,1-1 0 0 0,0 1 0 0 0,0-1 0 0 0,1 0 1 0 0,0 1-1 0 0,0-10 0 0 0,2-3-13 0 0,0 1 1 0 0,1 0-1 0 0,7-32 1 0 0,-5 36 4 0 0,-1 0-1 0 0,2 1 1 0 0,0 0-1 0 0,1 0 1 0 0,0 0 0 0 0,1 1-1 0 0,0 0 1 0 0,1 0 0 0 0,1 0-1 0 0,0 1 1 0 0,0 1-1 0 0,1 0 1 0 0,1 0 0 0 0,0 1-1 0 0,1 0 1 0 0,-1 1 0 0 0,25-15-1 0 0,-16 14 91 0 0,0 0 1 0 0,1 1-1 0 0,0 1 0 0 0,1 1 1 0 0,0 1-1 0 0,0 1 0 0 0,0 1 0 0 0,0 0 1 0 0,1 2-1 0 0,0 1 0 0 0,-1 1 0 0 0,26 2 1 0 0,-43-1-62 0 0,1 0 0 0 0,-1 0 0 0 0,0 0 0 0 0,0 0 0 0 0,0 1 0 0 0,0 0 0 0 0,8 4 0 0 0,-11-5-10 0 0,-1 0-1 0 0,1 1 1 0 0,0-1 0 0 0,0 0-1 0 0,-1 1 1 0 0,1-1-1 0 0,-1 1 1 0 0,0 0 0 0 0,1-1-1 0 0,-1 1 1 0 0,0 0 0 0 0,0 0-1 0 0,0 0 1 0 0,0 0 0 0 0,0 0-1 0 0,0 0 1 0 0,-1 0 0 0 0,1 0-1 0 0,-1 0 1 0 0,1 0 0 0 0,-1 3-1 0 0,0 5 16 0 0,-1-1 0 0 0,0 0 0 0 0,0 0 0 0 0,-1 0 0 0 0,0 0-1 0 0,-1 0 1 0 0,0-1 0 0 0,0 1 0 0 0,-1-1 0 0 0,0 0 0 0 0,-1 1 0 0 0,0-2-1 0 0,-6 10 1 0 0,-8 8-13 0 0,-2-1 0 0 0,-34 32-1 0 0,-47 35-1 0 0,17-17-131 0 0,57-49-185 0 0,-2-1 0 0 0,-1-2 0 0 0,-1-1 0 0 0,-45 23 0 0 0,71-41 128 0 0,0 0 1 0 0,-1 0-1 0 0,1-1 1 0 0,0 0-1 0 0,-1 0 1 0 0,0-1-1 0 0,-11 2 1 0 0,17-4 132 0 0,0 1 1 0 0,0 0-1 0 0,0 0 1 0 0,0 0-1 0 0,0-1 1 0 0,0 1-1 0 0,0 0 1 0 0,0-1-1 0 0,0 1 1 0 0,0-1-1 0 0,0 1 1 0 0,0-1-1 0 0,1 1 1 0 0,-1-1-1 0 0,0 0 1 0 0,0 0-1 0 0,1 1 1 0 0,-1-1-1 0 0,0 0 1 0 0,1 0-1 0 0,-1 0 1 0 0,1 1-1 0 0,-1-1 1 0 0,0-2-1 0 0,0 0-141 0 0,0 1-1 0 0,0-1 0 0 0,0 0 0 0 0,0 0 0 0 0,1 0 0 0 0,-1-4 1 0 0,0-7-549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5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4607 0 0,'3'-8'690'0'0,"0"3"-2257"0"0,2-6 6009 0 0,1-2 3479 0 0,3 25-5949 0 0,0 3-1388 0 0,0 2 0 0 0,6 17 0 0 0,-7-15-150 0 0,14 22 0 0 0,-6-18-257 0 0,0-1 0 0 0,2 0 1 0 0,1-2-1 0 0,0 0 0 0 0,24 17 1 0 0,-37-31-502 0 0,2 0 1 0 0,-1-1 0 0 0,1 0 0 0 0,-1-1 0 0 0,1 1 0 0 0,0-2 0 0 0,1 1 0 0 0,-1-1 0 0 0,16 4 0 0 0,-5-5-1332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829 341 4143 0 0,'32'-89'392'0'0,"8"-19"-154"0"0,-8 40 3784 0 0,-20 48-1028 0 0,28-34-1 0 0,-38 52-2046 0 0,-3 5-589 0 0,-3 14 124 0 0,-1 0 0 0 0,-1 1 1 0 0,0-2-1 0 0,-1 1 0 0 0,-18 28 0 0 0,7-11-76 0 0,-132 212 1353 0 0,84-145-1530 0 0,24-36-99 0 0,-97 164 45 0 0,-78 185-31 0 0,159-303-762 0 0,-121 171 0 0 0,172-272 17 0 0,-19 22 889 0 0,5-11-6479 0 0,12-14 123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0 18111 0 0,'0'0'1639'0'0,"3"0"-1350"0"0,11 2-257 0 0,-12-1 2 0 0,0 0-1 0 0,-1 1 1 0 0,1-1-1 0 0,0 1 0 0 0,-1-1 1 0 0,1 1-1 0 0,-1-1 1 0 0,1 1-1 0 0,-1 0 1 0 0,0-1-1 0 0,0 1 1 0 0,0 0-1 0 0,0 0 0 0 0,0 0 1 0 0,0 0-1 0 0,-1 0 1 0 0,1 0-1 0 0,0 0 1 0 0,-1 0-1 0 0,0 0 1 0 0,1 1-1 0 0,-1 3 0 0 0,0 3 145 0 0,0 0 0 0 0,0 0-1 0 0,-1 1 1 0 0,-2 9 0 0 0,-4 10 100 0 0,-1 0 0 0 0,-15 37 0 0 0,-31 56-143 0 0,33-78-41 0 0,-128 230 166 0 0,-20-12 52 0 0,105-167-277 0 0,31-46-637 0 0,-58 67 1 0 0,72-96 144 0 0,0-1-1 0 0,-1-1 1 0 0,-1 0 0 0 0,0-2 0 0 0,-34 20 0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0 602 9671 0 0,'0'0'748'0'0,"2"-1"-492"0"0,62-26 4405 0 0,-52 22-4311 0 0,-1 1-1 0 0,0-1 1 0 0,13-8-1 0 0,110-78 2410 0 0,-62 40-1790 0 0,-19 11-519 0 0,91-89 0 0 0,-11 6 317 0 0,-109 104-677 0 0,1 0-1 0 0,1 2 1 0 0,50-25-1 0 0,-71 39-93 0 0,0 1 0 0 0,1-1 0 0 0,-1 2 1 0 0,1-1-1 0 0,0 1 0 0 0,-1-1 0 0 0,1 2 0 0 0,0-1 0 0 0,10 1 0 0 0,-12 0 3 0 0,0 1 0 0 0,0-1-1 0 0,-1 1 1 0 0,1 0 0 0 0,0 1-1 0 0,-1-1 1 0 0,1 1 0 0 0,0-1-1 0 0,-1 1 1 0 0,0 0 0 0 0,0 1-1 0 0,1-1 1 0 0,-1 0 0 0 0,0 1-1 0 0,3 4 1 0 0,3 3 37 0 0,-2 0 0 0 0,1 1 0 0 0,-1 0-1 0 0,-1 0 1 0 0,0 1 0 0 0,0-1 0 0 0,-1 1 0 0 0,-1 1 0 0 0,0-1-1 0 0,-1 1 1 0 0,3 20 0 0 0,-2-1 67 0 0,-1 1-1 0 0,-2-1 1 0 0,-4 49-1 0 0,1-63-63 0 0,0 0-1 0 0,-1 0 1 0 0,-1-1-1 0 0,-1 1 1 0 0,-1-1-1 0 0,0 0 0 0 0,-12 23 1 0 0,12-29 31 0 0,-1 0 0 0 0,0 0 0 0 0,-1-1 0 0 0,0 1-1 0 0,-1-2 1 0 0,0 1 0 0 0,-1-1 0 0 0,1-1 0 0 0,-2 0 0 0 0,1 0 0 0 0,-12 6 0 0 0,-10 1 66 0 0,-1 0 0 0 0,0-3 1 0 0,-48 13-1 0 0,-12 3-19 0 0,16-1-378 0 0,-123 23 0 0 0,190-48-451 0 0,-1-1-1 0 0,1 0 1 0 0,0 0 0 0 0,-20-3 0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537 155 6447 0 0,'0'0'13658'0'0,"3"-1"-13350"0"0,17-10 156 0 0,-1 0 0 0 0,-1-1 0 0 0,32-26-1 0 0,-49 37-449 0 0,-1 0 0 0 0,1 1 0 0 0,0-1-1 0 0,-1 1 1 0 0,1-1 0 0 0,0 0 0 0 0,-1 0-1 0 0,1 1 1 0 0,-1-1 0 0 0,0 0 0 0 0,1 0-1 0 0,-1 1 1 0 0,1-1 0 0 0,-1 0 0 0 0,0 0-1 0 0,1-1 1 0 0,-1-1 26 0 0,1 2-26 0 0,-1-1 0 0 0,0 0 0 0 0,0 0 0 0 0,0 0 0 0 0,0 0 0 0 0,0 0 0 0 0,0 1-1 0 0,0-1 1 0 0,0 0 0 0 0,-1 0 0 0 0,1 0 0 0 0,-1 0 0 0 0,1 1 0 0 0,-1-1 0 0 0,0 0 0 0 0,-1-1 0 0 0,1 1 1 0 0,-3-4 27 0 0,-1 3-41 0 0,-1 0 0 0 0,1 0 0 0 0,-1 0-1 0 0,0 1 1 0 0,1 0 0 0 0,-1 0 0 0 0,0 0-1 0 0,0 0 1 0 0,0 1 0 0 0,-1 0-1 0 0,1 1 1 0 0,0-1 0 0 0,0 1 0 0 0,0 1-1 0 0,-7 0 1 0 0,-12 2-1 0 0,0 1-1 0 0,-35 12 1 0 0,30-6-9 0 0,0 2 0 0 0,0 1 0 0 0,1 1 1 0 0,1 2-1 0 0,-40 28 0 0 0,37-21 87 0 0,-57 53 0 0 0,75-63-28 0 0,0 1 1 0 0,2 0-1 0 0,-1 1 1 0 0,2 0-1 0 0,0 1 1 0 0,-10 22-1 0 0,18-34-18 0 0,0 1-1 0 0,0 0 1 0 0,0 0-1 0 0,1-1 1 0 0,0 1 0 0 0,0 0-1 0 0,1 0 1 0 0,-1 0-1 0 0,1 0 1 0 0,0 1-1 0 0,1-1 1 0 0,-1 0 0 0 0,1 0-1 0 0,1 6 1 0 0,0-7-3 0 0,-1 0 0 0 0,1 0 0 0 0,0 0 1 0 0,0 0-1 0 0,0 0 0 0 0,1-1 0 0 0,-1 1 1 0 0,1-1-1 0 0,0 1 0 0 0,0-1 0 0 0,0 0 1 0 0,1 0-1 0 0,-1-1 0 0 0,1 1 0 0 0,-1-1 1 0 0,7 4-1 0 0,-1-2 13 0 0,1 1-1 0 0,-1-2 1 0 0,1 1 0 0 0,0-2 0 0 0,-1 1 0 0 0,1-1 0 0 0,1-1-1 0 0,-1 0 1 0 0,18 0 0 0 0,-15-2-30 0 0,1 0 0 0 0,-1-1 0 0 0,0 0 0 0 0,0-1 0 0 0,0-1 0 0 0,24-10 0 0 0,-21 6-78 0 0,0 0-1 0 0,-1-2 1 0 0,0 1-1 0 0,0-2 1 0 0,-1 0-1 0 0,0-1 1 0 0,-1 0-1 0 0,0-1 0 0 0,-1 0 1 0 0,0-1-1 0 0,12-21 1 0 0,-4 0-78 0 0,30-72 1 0 0,-45 94 198 0 0,-4 10 270 0 0,0 4-312 0 0,-1 0-1 0 0,0 0 1 0 0,0 1-1 0 0,-1-1 1 0 0,1 0 0 0 0,0 0-1 0 0,0 0 1 0 0,0 0-1 0 0,-1 0 1 0 0,1 0 0 0 0,-1 1-1 0 0,-1 4 5 0 0,-5 21-135 0 0,-14 34 1 0 0,14-41-20 0 0,0 1 1 0 0,1-1 0 0 0,-4 24 0 0 0,10-43-161 0 0,0 0 0 0 0,0 0-1 0 0,0 0 1 0 0,0 0 0 0 0,0 0 0 0 0,0 0-1 0 0,0 0 1 0 0,0 0 0 0 0,1 0-1 0 0,-1 0 1 0 0,0 0 0 0 0,1 0 0 0 0,-1 0-1 0 0,1 0 1 0 0,-1 0 0 0 0,1 1 0 0 0,2 2-1486 0 0,5 14-5377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20 784 7831 0 0,'-1'2'603'0'0,"-17"17"9406"0"0,18-22-8754 0 0,-1-3-967 0 0,1-1 1 0 0,1 1-1 0 0,-1-1 0 0 0,1 1 1 0 0,1 0-1 0 0,-1-1 1 0 0,1 1-1 0 0,0 0 0 0 0,0 0 1 0 0,1 0-1 0 0,0 0 1 0 0,5-8-1 0 0,7-10 426 0 0,28-33 0 0 0,-40 53-609 0 0,135-148 1212 0 0,11 11-801 0 0,-107 103-450 0 0,83-70-353 0 0,-35 33 270 0 0,-67 54-273 0 0,1 1 1 0 0,1 2-1 0 0,31-19 0 0 0,-25 24-1835 0 0,-7 9-2849 0 0,-8 4-1848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724 222 12151 0 0,'0'-4'555'0'0,"-1"-18"-15"0"0,0 0 0 0 0,-7-29 0 0 0,4 33 745 0 0,0 0 0 0 0,-1 1-1 0 0,-11-24 1 0 0,15 39-1187 0 0,0 0 1 0 0,0 0 0 0 0,0 1 0 0 0,0-1 0 0 0,0 1-1 0 0,0-1 1 0 0,-1 1 0 0 0,1-1 0 0 0,0 1 0 0 0,-1 0 0 0 0,1 0-1 0 0,-1-1 1 0 0,0 1 0 0 0,1 0 0 0 0,-1 1 0 0 0,0-1-1 0 0,-1-1 1 0 0,-1 1-13 0 0,1 1 1 0 0,0-1-1 0 0,-1 0 0 0 0,1 1 0 0 0,-1 0 0 0 0,1 0 0 0 0,-1 0 1 0 0,1 0-1 0 0,-4 1 0 0 0,-6 2 42 0 0,-1 1 0 0 0,1 0 0 0 0,-22 11 0 0 0,29-13-72 0 0,-45 23-19 0 0,1 2 0 0 0,1 2 0 0 0,2 1 0 0 0,1 4 0 0 0,2 0 1 0 0,1 3-1 0 0,2 2 0 0 0,-37 44 0 0 0,62-64-2 0 0,0 1 0 0 0,-14 24-1 0 0,26-38-22 0 0,1 1 0 0 0,-1 0 0 0 0,1 0 0 0 0,0 0 0 0 0,0 1 0 0 0,1-1 0 0 0,0 1 0 0 0,0-1 0 0 0,1 1 0 0 0,0 0 0 0 0,0 8 0 0 0,1-14-5 0 0,0 0 0 0 0,1 0 0 0 0,-1 0 0 0 0,0 0 0 0 0,1-1 0 0 0,-1 1 0 0 0,1 0 0 0 0,0 0 0 0 0,0 0 0 0 0,-1 0 0 0 0,1-1 0 0 0,0 1 0 0 0,1 0 0 0 0,-1-1 0 0 0,0 1 0 0 0,0-1 0 0 0,1 1 0 0 0,2 2 0 0 0,-1-2 14 0 0,0-1 1 0 0,0 1-1 0 0,0-1 1 0 0,0 1 0 0 0,0-1-1 0 0,1 0 1 0 0,-1 0 0 0 0,0 0-1 0 0,1-1 1 0 0,3 1 0 0 0,5 0 48 0 0,-1-1 0 0 0,0-1 0 0 0,0 0 0 0 0,1 0 0 0 0,18-6 0 0 0,-6 0 3 0 0,0-2 0 0 0,0 0 0 0 0,-1-2 0 0 0,37-22 0 0 0,-29 13-89 0 0,-1-1 0 0 0,45-42 0 0 0,-67 54-4 0 0,0 0 1 0 0,8-11-1 0 0,-4 4 13 0 0,22-21 0 0 0,-32 35-60 0 0,-3 6 44 0 0,0 1-1 0 0,0-1 0 0 0,-1 1 1 0 0,1-1-1 0 0,-1 0 1 0 0,0 0-1 0 0,0 1 1 0 0,0-1-1 0 0,-1-1 0 0 0,-3 5 1 0 0,-3 7-33 0 0,-2 11 31 0 0,11-24-87 0 0,0-1 59 0 0,0 0 1 0 0,1 0-1 0 0,-1 0 0 0 0,1 0 1 0 0,-1 0-1 0 0,0 0 0 0 0,0 0 0 0 0,0 0 1 0 0,0 0-1 0 0,0 0 0 0 0,0 1 1 0 0,0 4-99 0 0,5 8-1244 0 0,16-2-10935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61 319 8287 0 0,'0'0'1242'0'0,"0"3"748"0"0,-1 1-1202 0 0,0 1-1 0 0,0-1 1 0 0,0 0-1 0 0,0 0 1 0 0,-1 0-1 0 0,1 0 1 0 0,-1 0 0 0 0,0-1-1 0 0,-5 8 1 0 0,4-7-527 0 0,0-1 0 0 0,0 1 0 0 0,0-1 0 0 0,-1 0 0 0 0,0 0 0 0 0,1 0 0 0 0,-1 0 0 0 0,-10 5 2311 0 0,19-17-2422 0 0,1 0 0 0 0,0 0 1 0 0,0 0-1 0 0,1 1 0 0 0,12-12 0 0 0,45-35-79 0 0,-45 40-40 0 0,3-3-34 0 0,2 0 0 0 0,0 1 0 0 0,0 2 0 0 0,2 0 0 0 0,49-20 0 0 0,-69 32-19 0 0,-5 3 14 0 0,0-1 0 0 0,0 1 0 0 0,0-1-1 0 0,1 1 1 0 0,-1-1 0 0 0,0 1 0 0 0,0 0-1 0 0,1-1 1 0 0,-1 1 0 0 0,0 0 0 0 0,0 0-1 0 0,2 0 1 0 0,11 2-59 0 0,-13-2 61 0 0,1 1 0 0 0,-1 0-1 0 0,0-1 1 0 0,0 1-1 0 0,0 0 1 0 0,1 0-1 0 0,-1-1 1 0 0,0 1-1 0 0,0 0 1 0 0,0 0 0 0 0,1 2-1 0 0,1 2-4 0 0,0 0 0 0 0,0 0-1 0 0,0 1 1 0 0,-1-1 0 0 0,0 1-1 0 0,0 0 1 0 0,0-1 0 0 0,-1 1 0 0 0,0 0-1 0 0,1 7 1 0 0,-1 2-17 0 0,0 0 0 0 0,-3 30 0 0 0,-4 21 28 0 0,5-47 0 0 0,3-6 11 0 0,-2-12-10 0 0,0-1 0 0 0,0 0-1 0 0,0 0 1 0 0,0 0 0 0 0,0 0 0 0 0,0 0 0 0 0,0 0 0 0 0,0 1 0 0 0,1-1 0 0 0,-1 0 0 0 0,0 0-1 0 0,0 0 1 0 0,0 0 0 0 0,0 0 0 0 0,0 0 0 0 0,0 0 0 0 0,0 0 0 0 0,0 0 0 0 0,0 1 0 0 0,0-1-1 0 0,1 0 1 0 0,-1 0 0 0 0,0 0 0 0 0,0 0 0 0 0,0 0 0 0 0,0 0 0 0 0,0 0 0 0 0,0 0 0 0 0,0 0-1 0 0,1 0 1 0 0,-1 0 0 0 0,0 0 0 0 0,0 0 0 0 0,0 0 0 0 0,0 0 0 0 0,0 0 0 0 0,0 0 0 0 0,1 0-1 0 0,-1 0 1 0 0,0 0 0 0 0,0 0 0 0 0,0 0 0 0 0,0 0 0 0 0,0 0 0 0 0,0 0 0 0 0,1 0 0 0 0,-1 0-1 0 0,11-2 18 0 0,1 0-1 0 0,-1-1 1 0 0,1 0-1 0 0,-1-1 1 0 0,0 0-1 0 0,0-1 1 0 0,-1 0-1 0 0,0-1 1 0 0,1 0-1 0 0,9-8 1 0 0,14-13 12 0 0,45-44 0 0 0,-32 27-40 0 0,-7 6-9 0 0,-19 17-8 0 0,1 2 0 0 0,1 0-1 0 0,34-22 1 0 0,-38 30 10 0 0,0 1 0 0 0,1 1 0 0 0,0 1 0 0 0,1 1 0 0 0,-1 1 0 0 0,1 0 0 0 0,36-4 0 0 0,-40 10 6 0 0,-1 5-31 0 0,-14-4 44 0 0,-1 0-1 0 0,0 0 1 0 0,0 0 0 0 0,0 0 0 0 0,0 0 0 0 0,0 0 0 0 0,0 0-1 0 0,0 0 1 0 0,0 0 0 0 0,1 2 0 0 0,0 1 30 0 0,-1 0 1 0 0,0-1-1 0 0,0 1 1 0 0,0 0 0 0 0,0 0-1 0 0,-1 0 1 0 0,1 0-1 0 0,-1-1 1 0 0,0 1-1 0 0,0 0 1 0 0,0 0-1 0 0,-1 0 1 0 0,1 0 0 0 0,-1 0-1 0 0,-1 4 1 0 0,-3 8 131 0 0,-1 0 1 0 0,-7 17 0 0 0,12-33-163 0 0,-17 40 286 0 0,-22 52 317 0 0,35-77-544 0 0,1-1 1 0 0,0 1-1 0 0,1 0 1 0 0,-2 24-1 0 0,6-33-61 0 0,-1-3 0 0 0,0-1 0 0 0,0 1 0 0 0,0-1 0 0 0,0 1 0 0 0,-1-1 0 0 0,1 1 0 0 0,-1-1 0 0 0,-1 5 0 0 0,1-3-14 0 0,0 5-331 0 0,-1 0 0 0 0,-5 14 0 0 0,6-21-643 0 0,-6 11-6691 0 0,-2 0 315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80 7831 0 0,'0'0'2846'0'0,"2"3"-576"0"0,10 26 3480 0 0,-12-29-5685 0 0,1 1 0 0 0,-1 0 0 0 0,1 0 1 0 0,-1-1-1 0 0,1 1 0 0 0,-1 0 1 0 0,1 0-1 0 0,-1-1 0 0 0,1 1 1 0 0,0-1-1 0 0,-1 1 0 0 0,1-1 0 0 0,0 1 1 0 0,-1-1-1 0 0,1 1 0 0 0,0-1 1 0 0,0 1-1 0 0,1-1 0 0 0,2 2 149 0 0,1 1-29 0 0,0 0 0 0 0,0 0 0 0 0,0-1-1 0 0,1 1 1 0 0,-1-1 0 0 0,1-1 0 0 0,0 1 0 0 0,0-1 0 0 0,10 1-1 0 0,-6-1 1 0 0,0-1-1 0 0,-1-1 0 0 0,1 0 0 0 0,0 0 0 0 0,12-4 1 0 0,7-3 29 0 0,0-2 0 0 0,47-24 0 0 0,-69 30-221 0 0,9-4 11 0 0,0-1 0 0 0,26-19-1 0 0,-31 16-15 0 0,-7 1-73 0 0,-4 10 80 0 0,0 1 1 0 0,0 0-1 0 0,0 0 1 0 0,0 0-1 0 0,0 0 1 0 0,0 0-1 0 0,0 0 1 0 0,0 0-1 0 0,0-1 1 0 0,0 1-1 0 0,0 0 1 0 0,0 0-1 0 0,0 0 1 0 0,0 0-1 0 0,0 0 1 0 0,0 0-1 0 0,0-1 1 0 0,0 1-1 0 0,0 0 0 0 0,0 0 1 0 0,0 0-1 0 0,-1 0 1 0 0,1 0-1 0 0,0 0 1 0 0,0 0-1 0 0,0 0 1 0 0,0-1-1 0 0,0 1 1 0 0,0 0-1 0 0,0 0 1 0 0,0 0-1 0 0,0 0 1 0 0,0 0-1 0 0,-1 0 1 0 0,1 0-1 0 0,0 0 1 0 0,0 0-1 0 0,0 0 1 0 0,0 0-1 0 0,0 0 1 0 0,0 0-1 0 0,-1 0 1 0 0,1 0-1 0 0,-6-3-51 0 0,-1 1-1 0 0,0 0 1 0 0,1 1 0 0 0,-1-1-1 0 0,0 1 1 0 0,0 1-1 0 0,0-1 1 0 0,0 1 0 0 0,0 0-1 0 0,0 1 1 0 0,0 0-1 0 0,-10 2 1 0 0,-5 2-22 0 0,1 1-1 0 0,-37 16 1 0 0,4 5 102 0 0,2 2 0 0 0,-63 46 0 0 0,81-51 76 0 0,-57 51 0 0 0,79-64-75 0 0,1 1 1 0 0,1 0 0 0 0,0 1 0 0 0,0 0-1 0 0,1 0 1 0 0,1 1 0 0 0,-12 26-1 0 0,18-35-15 0 0,0 0-1 0 0,1 0 1 0 0,0 0-1 0 0,0 0 1 0 0,0 1-1 0 0,0-1 0 0 0,1 0 1 0 0,0 0-1 0 0,0 1 1 0 0,2 8-1 0 0,-2-12-7 0 0,1 1 1 0 0,0 0-1 0 0,-1-1 1 0 0,1 1 0 0 0,0 0-1 0 0,1-1 1 0 0,-1 1-1 0 0,0-1 1 0 0,1 0-1 0 0,-1 0 1 0 0,1 1-1 0 0,0-1 1 0 0,0 0-1 0 0,0 0 1 0 0,0 0-1 0 0,0-1 1 0 0,0 1-1 0 0,0 0 1 0 0,1-1-1 0 0,-1 0 1 0 0,4 2-1 0 0,4 1 17 0 0,0-1 0 0 0,0-1-1 0 0,0 0 1 0 0,0 0 0 0 0,0-1-1 0 0,20 0 1 0 0,-6-2 26 0 0,43-8-1 0 0,-16-1-355 0 0,0-3 1 0 0,84-32-1 0 0,-89 23-815 0 0,-1-4-312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0 12439 0 0,'0'0'1542'0'0,"0"2"-209"0"0,0 9 139 0 0,-1 0 1 0 0,0 0-1 0 0,-4 14 1 0 0,1-8-399 0 0,-11 24 0 0 0,-40 68-209 0 0,49-99-604 0 0,-233 389 1465 0 0,-62 116-1384 0 0,147-188-225 0 0,143-302-162 0 0,1 0-244 0 0,-13 45-1 0 0,22-56-2342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2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 8143 0 0,'0'0'742'0'0,"-1"1"-610"0"0,-5 3-38 0 0,1 0 0 0 0,-1 1 0 0 0,1 0 1 0 0,0 0-1 0 0,1 0 0 0 0,-1 1 0 0 0,1-1 0 0 0,-3 7 1 0 0,-36 78 1651 0 0,23-46-837 0 0,-36 57 0 0 0,23-51-764 0 0,-124 199 440 0 0,-3 28 702 0 0,96-172-772 0 0,54-91-605 0 0,-1 0 1 0 0,0-1 0 0 0,-1-1-1 0 0,0 0 1 0 0,-16 11 0 0 0,14-17-2851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15199 0 0,'0'0'6667'0'0,"3"1"-5051"0"0,13 1-1194 0 0,0 0 0 0 0,0-1 0 0 0,0-1 0 0 0,24-2 0 0 0,-1 0-7 0 0,320-23 1604 0 0,-86 3-1643 0 0,-134 13-378 0 0,108-3-1870 0 0,-171 11-1225 0 0,-45 1 1321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19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162 134 15487 0 0,'0'0'712'0'0,"-1"2"-16"0"0,-3 9-486 0 0,0-1 0 0 0,0 1 0 0 0,1 0-1 0 0,1-1 1 0 0,0 1 0 0 0,0 1 0 0 0,1-1 0 0 0,0 16-1 0 0,1-23-78 0 0,1-1-1 0 0,-1 1 0 0 0,1 0 0 0 0,-1 0 0 0 0,1-1 1 0 0,0 1-1 0 0,1-1 0 0 0,-1 1 0 0 0,1-1 0 0 0,-1 1 1 0 0,1-1-1 0 0,0 0 0 0 0,0 0 0 0 0,1 0 1 0 0,-1 0-1 0 0,1 0 0 0 0,-1 0 0 0 0,1-1 0 0 0,0 1 1 0 0,0-1-1 0 0,0 0 0 0 0,0 1 0 0 0,0-2 1 0 0,1 1-1 0 0,-1 0 0 0 0,1-1 0 0 0,-1 1 0 0 0,1-1 1 0 0,4 1-1 0 0,9 1-8 0 0,-1 0 0 0 0,0-1-1 0 0,1-1 1 0 0,-1-1 0 0 0,0 0 0 0 0,1-1 0 0 0,-1-1 0 0 0,0-1 0 0 0,0 0 0 0 0,0-1 0 0 0,18-6-1 0 0,-3-2 124 0 0,-1-1 0 0 0,0-2-1 0 0,-1-1 1 0 0,43-30-1 0 0,-65 41-274 0 0,0 0-1 0 0,0-1 0 0 0,0 0 1 0 0,-1 0-1 0 0,0-1 1 0 0,0 1-1 0 0,-1-2 1 0 0,1 1-1 0 0,-2 0 1 0 0,8-14-1 0 0,-12 20 8 0 0,0 0 0 0 0,1 0 1 0 0,-1 0-1 0 0,0 0 0 0 0,0 0 0 0 0,0 0 0 0 0,1 0 0 0 0,-1 0 1 0 0,0 0-1 0 0,-1-1 0 0 0,1 1 0 0 0,0 0 0 0 0,0 0 0 0 0,0 0 1 0 0,-1 0-1 0 0,1 0 0 0 0,0 0 0 0 0,-1 0 0 0 0,1 0 0 0 0,-1 0 1 0 0,1 0-1 0 0,-1 0 0 0 0,1 0 0 0 0,-1 1 0 0 0,0-1 0 0 0,0 0 1 0 0,1 0-1 0 0,-3-1 0 0 0,1 1-26 0 0,0-1 0 0 0,0 1 0 0 0,0-1 0 0 0,0 1 0 0 0,0 0 0 0 0,0 0 0 0 0,-1 0 0 0 0,1 0 0 0 0,0 1 0 0 0,-5-2 0 0 0,-2 2-50 0 0,1 0 0 0 0,-1 0 0 0 0,1 1 0 0 0,-1 0 1 0 0,1 1-1 0 0,-10 2 0 0 0,-49 19-312 0 0,1 5 653 0 0,0 3 0 0 0,2 3 0 0 0,-117 83 0 0 0,111-61 161 0 0,61-48-341 0 0,0 1 1 0 0,1 1-1 0 0,0-1 0 0 0,1 1 0 0 0,-7 11 0 0 0,12-19-50 0 0,1 1 0 0 0,0 0-1 0 0,-1-1 1 0 0,1 1 0 0 0,0 0 0 0 0,0 0-1 0 0,1 0 1 0 0,-1 0 0 0 0,1 0 0 0 0,-1 0-1 0 0,1 0 1 0 0,0 0 0 0 0,0 0 0 0 0,0 0 0 0 0,1 4-1 0 0,0-5-6 0 0,0 0 1 0 0,0 1-1 0 0,0-1 0 0 0,0 0 0 0 0,0 0 0 0 0,0 0 0 0 0,1 0 0 0 0,-1 0 0 0 0,1 0 0 0 0,0 0 1 0 0,-1 0-1 0 0,1 0 0 0 0,0-1 0 0 0,0 1 0 0 0,0-1 0 0 0,0 1 0 0 0,0-1 0 0 0,4 2 0 0 0,3 1 4 0 0,1 0-1 0 0,0-1 0 0 0,1 0 0 0 0,-1 0 1 0 0,0-1-1 0 0,12 1 0 0 0,66 0-221 0 0,-48-2-169 0 0,70-4-2403 0 0,-75 1 534 0 0</inkml:trace>
  <inkml:trace contextRef="#ctx0" brushRef="#br0" timeOffset="1">654 705 5527 0 0,'-1'4'423'0'0,"-16"44"66"0"0,16-46 1213 0 0,-3 14 9299 0 0,7-16-9820 0 0,1 1-948 0 0,0 0 0 0 0,-1-1-1 0 0,1 0 1 0 0,0 1 0 0 0,0-1 0 0 0,0-1-1 0 0,0 1 1 0 0,0-1 0 0 0,0 1-1 0 0,0-1 1 0 0,0 0 0 0 0,-1-1 0 0 0,1 1-1 0 0,0-1 1 0 0,-1 1 0 0 0,1-1-1 0 0,-1 0 1 0 0,1 0 0 0 0,-1-1 0 0 0,0 1-1 0 0,4-5 1 0 0,7-5 105 0 0,-1 0-1 0 0,-1-2 1 0 0,0 1-1 0 0,-1-2 1 0 0,0 1-1 0 0,-1-2 1 0 0,8-17-1 0 0,-2-1-263 0 0,1 0-1 0 0,2 1 1 0 0,1 1-1 0 0,2 1 1 0 0,1 1-1 0 0,33-35 1 0 0,152-127-1477 0 0,-171 162 791 0 0,3 1 1 0 0,0 2-1 0 0,79-39 0 0 0,-77 49-646 0 0,-38 16-837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2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22 9671 0 0,'0'0'748'0'0,"2"-3"-492"0"0,7-9 5083 0 0,-46 9 1099 0 0,27 1-6333 0 0,-1 1 0 0 0,-15 1 0 0 0,-21 5 8 0 0,0 1 0 0 0,-84 25 0 0 0,30-6 208 0 0,58-16 29 0 0,0 2 1 0 0,-49 20-1 0 0,78-25-200 0 0,1 0-1 0 0,-16 10 1 0 0,28-15-133 0 0,0-1 0 0 0,-1 1 0 0 0,1 0 0 0 0,0 0 0 0 0,0 0 0 0 0,0 0 0 0 0,0 1 0 0 0,0-1 0 0 0,0 0 0 0 0,-2 3 0 0 0,3-3-19 0 0,0 0 0 0 0,0 0 0 0 0,-1 0 1 0 0,1 0-1 0 0,0 0 0 0 0,0 0 0 0 0,0 0 0 0 0,0 1 1 0 0,0-1-1 0 0,0 0 0 0 0,0 0 0 0 0,1 0 0 0 0,-1 0 1 0 0,0 0-1 0 0,1 0 0 0 0,-1 0 0 0 0,0 0 0 0 0,1 0 1 0 0,-1 0-1 0 0,1 0 0 0 0,0 0 0 0 0,-1 0 0 0 0,1 0 1 0 0,0 0-1 0 0,0 0 0 0 0,-1 0 0 0 0,1-1 0 0 0,0 1 1 0 0,0 0-1 0 0,2 0 0 0 0,1 2-54 0 0,0 0 1 0 0,0-1-1 0 0,0 0 0 0 0,1 0 1 0 0,-1 0-1 0 0,7 1 0 0 0,41 10-377 0 0,57 18-223 0 0,-96-27 604 0 0,-1 1 0 0 0,0 1 0 0 0,0 0 0 0 0,-1 1 0 0 0,0 0 0 0 0,16 13 0 0 0,-20-13 101 0 0,0-1 0 0 0,-1 1 0 0 0,1 0 0 0 0,-1 0 0 0 0,-1 1 1 0 0,1 0-1 0 0,-1 0 0 0 0,-1 0 0 0 0,6 14 0 0 0,37 129 2022 0 0,-38-120-1769 0 0,1-1 83 0 0,26 54 0 0 0,-14-36-272 0 0,-21-46-92 0 0,0 0 0 0 0,0 0 0 0 0,-1 0 0 0 0,1 1 1 0 0,-1-1-1 0 0,1 0 0 0 0,-1 0 0 0 0,0 1 0 0 0,0 3 0 0 0,0-4 13 0 0,-3 0 30 0 0,-1 1-47 0 0,-1 0 0 0 0,1-1 0 0 0,-1 0 0 0 0,0 0 1 0 0,0 0-1 0 0,0 0 0 0 0,0-1 0 0 0,-1 0 0 0 0,1 0 0 0 0,0 0 0 0 0,-8-1 0 0 0,-10 1 43 0 0,-31-5 0 0 0,32 2-49 0 0,-130-4 153 0 0,-35-4-1465 0 0,184 9 670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2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13823 0 0,'0'0'1062'0'0,"0"3"-693"0"0,-4 36 446 0 0,2 56 8036 0 0,2-94-8835 0 0,0 0 0 0 0,0 0 0 0 0,0 0 0 0 0,0 0 0 0 0,0 0-1 0 0,0 0 1 0 0,0 0 0 0 0,1 0 0 0 0,-1 0 0 0 0,0 0-1 0 0,1 0 1 0 0,-1 0 0 0 0,1-1 0 0 0,-1 1 0 0 0,1 0 0 0 0,0 1-1 0 0,1 0 16 0 0,-1 1 37 0 0,1 0 3 0 0,-1 0-48 0 0,0-1-14 0 0,-1-1 0 0 0,1 0-1 0 0,-1 0 1 0 0,1 0-1 0 0,-1 0 1 0 0,1-1 0 0 0,0 1-1 0 0,-1 0 1 0 0,1 0 0 0 0,0 0-1 0 0,0 0 1 0 0,0-1-1 0 0,1 2 1 0 0,17 13 35 0 0,-12-12-66 0 0,-2-2 12 0 0,14 3-1360 0 0,-1-4-4337 0 0,2-2-2228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4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 6447 0 0,'0'0'10746'0'0,"0"3"-10450"0"0,-4 15-31 0 0,0 0 1 0 0,0 0 0 0 0,-2 0 0 0 0,0 0 0 0 0,-1-1-1 0 0,-1 0 1 0 0,-17 27 0 0 0,-85 107 124 0 0,67-97-241 0 0,-117 137-159 0 0,24-32-47 0 0,132-154 57 0 0,-1-1 1 0 0,-3 16-12 0 0,4-8-157 0 0,3-9-491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4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11055 0 0,'0'0'852'0'0,"2"-1"-432"0"0,3-1-59 0 0,-1 0 1 0 0,1 0-1 0 0,-1 1 0 0 0,1 0 0 0 0,-1 0 0 0 0,1 0 1 0 0,0 0-1 0 0,7 0 0 0 0,8 2-102 0 0,-5 4-243 0 0,-10-1-59 0 0,3 8 130 0 0,1 1 0 0 0,6 14 0 0 0,-12-22 12 0 0,0 1 1 0 0,1-1-1 0 0,-1 1 1 0 0,8 7 0 0 0,-4-5 30 0 0,1-1 0 0 0,0 0 0 0 0,0 0 0 0 0,0-1 0 0 0,1 0 0 0 0,0-1 0 0 0,0 0 0 0 0,0 0 1 0 0,1-1-1 0 0,13 4 0 0 0,-8-4-9 0 0,0-1 0 0 0,0 0 0 0 0,1-2 0 0 0,-1 1 0 0 0,1-2 0 0 0,20-1 0 0 0,35-8 247 0 0,131-33-1 0 0,-120 22-222 0 0,-1 2-19 0 0,267-68 387 0 0,-58 11-88 0 0,-200 57-345 0 0,115-8 0 0 0,-187 25-486 0 0,31 3 1 0 0,-26 0-4668 0 0,-24-2 4999 0 0,0 0 1 0 0,0 0-1 0 0,0 1 0 0 0,0-1 0 0 0,1 0 0 0 0,-1 1 0 0 0,0-1 0 0 0,0 1 1 0 0,0-1-1 0 0,0 1 0 0 0,0-1 0 0 0,0 2 0 0 0,-4 0-114 0 0,-10 5-380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46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926 1 8287 0 0,'0'0'639'0'0,"-2"1"-415"0"0,-9 9 771 0 0,-1 0 0 0 0,2 1 0 0 0,0 0-1 0 0,0 0 1 0 0,-13 21 0 0 0,3-5 192 0 0,-15 20-560 0 0,-106 132-377 0 0,-21 36-250 0 0,98-115 18 0 0,-165 244 100 0 0,206-310-68 0 0,-2-1 0 0 0,-54 55 0 0 0,74-84-39 0 0,-1 0 0 0 0,1 0 0 0 0,-1-1 0 0 0,0 1 0 0 0,-10 3-1 0 0,1-1-23 0 0,13-4-73 0 0,1-6-196 0 0,-1 1 256 0 0,1-1 1 0 0,0 0 0 0 0,0 0 0 0 0,0 0-1 0 0,0 0 1 0 0,1 0 0 0 0,0 0-1 0 0,-1 0 1 0 0,1 1 0 0 0,1-1 0 0 0,-1 0-1 0 0,1 0 1 0 0,-1 0 0 0 0,1 0 0 0 0,0 0-1 0 0,0 0 1 0 0,1 1 0 0 0,-1-1 0 0 0,4-4-1 0 0,9-17-21 0 0,2 1-1 0 0,0 1 1 0 0,2 0-1 0 0,0 1 1 0 0,2 1-1 0 0,0 1 1 0 0,1 1-1 0 0,35-24 1 0 0,-29 25 86 0 0,0 1 0 0 0,1 1 0 0 0,1 2 1 0 0,1 1-1 0 0,0 1 0 0 0,0 2 1 0 0,43-10-1 0 0,-67 19 20 0 0,1-1 0 0 0,0 1-1 0 0,0 1 1 0 0,0-1 0 0 0,0 1 0 0 0,0 0 0 0 0,0 1 0 0 0,-1 0 0 0 0,1 0-1 0 0,0 0 1 0 0,0 1 0 0 0,-1 0 0 0 0,1 0 0 0 0,10 6 0 0 0,-13-2 197 0 0,-2-1-194 0 0,0 0 1 0 0,0 1 0 0 0,0-1-1 0 0,-1 1 1 0 0,0-1 0 0 0,0 1-1 0 0,-1 0 1 0 0,0-1 0 0 0,0 11-1 0 0,-1-6 3 0 0,-1 0-1 0 0,0-1 0 0 0,-1 1 0 0 0,1-1 0 0 0,-6 11 1 0 0,-3 3 45 0 0,-1-1 1 0 0,0-1 0 0 0,-29 37-1 0 0,7-17-68 0 0,-54 52 0 0 0,86-91-234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4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29 8751 0 0,'0'0'2420'0'0,"2"3"-750"0"0,32 31 2424 0 0,-30-32-4044 0 0,-1 0-1 0 0,1 0 1 0 0,0-1-1 0 0,0 1 0 0 0,-1-1 1 0 0,1 0-1 0 0,0 0 1 0 0,0-1-1 0 0,0 1 1 0 0,0-1-1 0 0,8 0 1 0 0,-2-1 111 0 0,0 0 0 0 0,0-1 1 0 0,-1-1-1 0 0,1 1 1 0 0,0-2-1 0 0,-1 1 1 0 0,0-1-1 0 0,0-1 1 0 0,12-7-1 0 0,-7 3-97 0 0,-4-1-48 0 0,-4 1-37 0 0,-5 7-79 0 0,-1 2 96 0 0,0 0 0 0 0,0 0 0 0 0,0 0 1 0 0,0 0-1 0 0,0 0 0 0 0,-1 0 0 0 0,1 0 0 0 0,0 0 0 0 0,0 0 1 0 0,0 0-1 0 0,0-1 0 0 0,0 1 0 0 0,0 0 0 0 0,-1 0 0 0 0,1 0 1 0 0,0 0-1 0 0,0 0 0 0 0,0 0 0 0 0,0 0 0 0 0,0-1 0 0 0,0 1 1 0 0,0 0-1 0 0,0 0 0 0 0,0 0 0 0 0,0 0 0 0 0,0 0 0 0 0,0-1 1 0 0,0 1-1 0 0,0 0 0 0 0,0 0 0 0 0,0 0 0 0 0,0 0 0 0 0,0 0 1 0 0,0-1-1 0 0,0 1 1 0 0,0 0-1 0 0,0-1 1 0 0,0 1 0 0 0,-1 0 0 0 0,1-1 0 0 0,0 1 0 0 0,0 0-1 0 0,0-1 1 0 0,0 1 0 0 0,0 0 0 0 0,0 0 0 0 0,0-1 0 0 0,-1 1-1 0 0,1 0 1 0 0,0 0 0 0 0,0-1 0 0 0,0 1 0 0 0,0 0 0 0 0,-1 0-1 0 0,1 0 1 0 0,0-1 0 0 0,0 1 0 0 0,-1 0 0 0 0,1 0 0 0 0,0 0-1 0 0,0 0 1 0 0,-1-1 0 0 0,1 1 0 0 0,0 0 0 0 0,-1 0 0 0 0,1 0-1 0 0,-1 0 1 0 0,-5 0-10 0 0,0 0-1 0 0,0 0 0 0 0,0 1 0 0 0,0-1 1 0 0,-1 1-1 0 0,1 1 0 0 0,0-1 1 0 0,1 1-1 0 0,-1 0 0 0 0,0 1 0 0 0,0-1 1 0 0,1 1-1 0 0,0 0 0 0 0,-7 5 1 0 0,-6 5 21 0 0,0 1 1 0 0,-26 27-1 0 0,23-20 69 0 0,1 2-1 0 0,-18 26 1 0 0,30-39-42 0 0,2 1-1 0 0,-1 0 1 0 0,1 0 0 0 0,1 1 0 0 0,0-1 0 0 0,1 1-1 0 0,-5 21 1 0 0,8-31-27 0 0,1 0 1 0 0,0 0-1 0 0,0 0 0 0 0,0 1 0 0 0,0-1 0 0 0,0 0 0 0 0,0 0 1 0 0,0 0-1 0 0,0 0 0 0 0,1 1 0 0 0,0-1 0 0 0,-1 0 0 0 0,1 0 1 0 0,0 0-1 0 0,0 0 0 0 0,0 0 0 0 0,2 3 0 0 0,-2-4-85 0 0,1 1 1 0 0,0 0-1 0 0,0 0 0 0 0,0-1 0 0 0,0 1 0 0 0,0-1 0 0 0,0 0 0 0 0,1 0 1 0 0,-1 1-1 0 0,0-1 0 0 0,1-1 0 0 0,-1 1 0 0 0,1 0 0 0 0,-1-1 0 0 0,4 1 1 0 0,15 1-4340 0 0,4-1-1470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4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39 216 8287 0 0,'0'0'756'0'0,"-2"1"-622"0"0,1 2-80 0 0,-1 1-199 0 0,-19 8 1860 0 0,8-4 6554 0 0,16-11-7617 0 0,28-21-15 0 0,1 2 0 0 0,0 2 0 0 0,39-19 0 0 0,-35 20-500 0 0,18-9-3 0 0,2 2 1 0 0,73-24-1 0 0,-119 47-106 0 0,1 0 1 0 0,20-3-1 0 0,-12 7 16 0 0,-4 6-124 0 0,-11-1-19 0 0,-1 2 89 0 0,-1 1 0 0 0,0-1 0 0 0,0 1-1 0 0,-1 0 1 0 0,0 0 0 0 0,-1-1-1 0 0,0 12 1 0 0,-11 64 82 0 0,7-64-44 0 0,0 1-1 0 0,2-1 0 0 0,1 0 1 0 0,1 28-1 0 0,0-45-21 0 0,1 1 1 0 0,0-1-1 0 0,-1 0 0 0 0,1 1 0 0 0,0-1 0 0 0,1 0 1 0 0,-1 0-1 0 0,0 0 0 0 0,1 0 0 0 0,0 0 0 0 0,0 0 1 0 0,0 0-1 0 0,0-1 0 0 0,3 4 0 0 0,-1-2-14 0 0,1-1-1 0 0,-1 0 0 0 0,0 0 0 0 0,1 0 0 0 0,0-1 1 0 0,-1 1-1 0 0,1-1 0 0 0,7 2 0 0 0,6 1-142 0 0,1-2-1 0 0,-1 0 0 0 0,0-1 1 0 0,23 0-1 0 0,126-8-5626 0 0,-123 3-388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4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1169 1839 0 0,'0'0'83'0'0,"3"-1"-6"0"0,9-3 480 0 0,22-7 8656 0 0,-31 10-8232 0 0,0 0-600 0 0,9-2-117 0 0,-10 3 362 0 0,1 0-214 0 0,9 3 10 0 0,-9-2 418 0 0,-1 1-424 0 0,6 7 0 0 0,-5-7 348 0 0,0 0-432 0 0,0 0-203 0 0,1 0 0 0 0,1 0 0 0 0,-1 0-1 0 0,0-1 1 0 0,0 1 0 0 0,1-1 0 0 0,-1 0 0 0 0,1 0-1 0 0,8 0 1 0 0,-8-2-95 0 0,1 0 0 0 0,-1 0 0 0 0,0 0 0 0 0,1-1 0 0 0,-1 0 0 0 0,0 0 0 0 0,0 0 0 0 0,0 0 0 0 0,0-1 0 0 0,0 0 0 0 0,-1 0-1 0 0,7-5 1 0 0,4-6-4 0 0,0 0 0 0 0,13-18 0 0 0,-20 22-6 0 0,82-101-11 0 0,102-166 1 0 0,-162 226-153 0 0,-1-1 0 0 0,-3-2 0 0 0,-2 0 0 0 0,-2-2 0 0 0,-3 0 0 0 0,19-95 1 0 0,-32 117-45 0 0,4-41 1 0 0,-10 62 138 0 0,0 1 1 0 0,0 0 0 0 0,-1-1-1 0 0,-1 1 1 0 0,0 0 0 0 0,-6-20 0 0 0,7 32 37 0 0,1-1 1 0 0,-1 1-1 0 0,1 0 1 0 0,-1-1-1 0 0,1 1 1 0 0,-1 0-1 0 0,0-1 1 0 0,1 1-1 0 0,-1 0 1 0 0,1 0-1 0 0,-1 0 1 0 0,0 0-1 0 0,1-1 1 0 0,-1 1 0 0 0,0 0-1 0 0,1 0 1 0 0,-1 0-1 0 0,0 0 1 0 0,1 0-1 0 0,-1 1 1 0 0,1-1-1 0 0,-1 0 1 0 0,-1 0-1 0 0,2 0-4 0 0,-3 1-5 0 0,-1 0 0 0 0,1 0 0 0 0,0 0 0 0 0,-1 1 0 0 0,1-1 0 0 0,0 1 0 0 0,0 0 0 0 0,0 0 0 0 0,0 0 0 0 0,-3 3 0 0 0,-26 28-111 0 0,28-30 113 0 0,-23 29-33 0 0,2 1 0 0 0,0 1 0 0 0,-23 45 0 0 0,-50 118 22 0 0,93-187 24 0 0,-76 154 57 0 0,-4 7 100 0 0,-35 71-89 0 0,67-138-62 0 0,-132 212 65 0 0,-25-16 393 0 0,156-229-460 0 0,-4-3 1 0 0,-75 71-1 0 0,112-117-310 0 0,-20 25 0 0 0,40-45 162 0 0,12-19-8376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2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14 7367 0 0,'-5'-5'126'0'0,"4"4"-66"0"0,0 0 0 0 0,-1 0 0 0 0,1 0 0 0 0,0 0 0 0 0,-1 0 1 0 0,1 1-1 0 0,-1-1 0 0 0,-2-1 0 0 0,-4 12 63 0 0,7-9-113 0 0,-2 5 223 0 0,0 0-1 0 0,0 0 0 0 0,0 0 0 0 0,0 0 1 0 0,1 0-1 0 0,0 1 0 0 0,0-1 1 0 0,1 1-1 0 0,0 0 0 0 0,0-1 0 0 0,1 1 1 0 0,-1 0-1 0 0,1-1 0 0 0,1 1 1 0 0,-1 0-1 0 0,1 0 0 0 0,1-1 0 0 0,-1 1 1 0 0,1-1-1 0 0,0 1 0 0 0,5 9 0 0 0,3 4-11 0 0,1-1-1 0 0,1 0 0 0 0,1 0 0 0 0,0-1 0 0 0,19 18 0 0 0,-28-31-192 0 0,29 32 175 0 0,51 77-1 0 0,-75-101-192 0 0,-2 0-1 0 0,0 1 0 0 0,0 0 0 0 0,-2 1 0 0 0,1-1 0 0 0,-2 1 0 0 0,0 0 0 0 0,-1 1 0 0 0,0-1 0 0 0,0 19 0 0 0,-3-18 69 0 0,-1 0-1 0 0,0 0 0 0 0,-1 0 1 0 0,-1-1-1 0 0,0 1 0 0 0,-1-1 1 0 0,-1 0-1 0 0,-1 0 0 0 0,-7 15 1 0 0,4-12 41 0 0,-1-1 1 0 0,-1 0-1 0 0,-1 0 0 0 0,-1-1 1 0 0,0 0-1 0 0,-25 22 1 0 0,-89 71 334 0 0,38-33-399 0 0,-55 59-18 0 0,108-100-1096 0 0,20-21-3815 0 0,8-8-25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4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13327 0 0,'0'0'2499'0'0,"3"2"-1926"0"0,1 4-445 0 0,2-1 1 0 0,-1 0-1 0 0,1 0 0 0 0,0 0 0 0 0,0-1 0 0 0,0 0 1 0 0,0 0-1 0 0,1 0 0 0 0,-1-1 0 0 0,1 0 0 0 0,0 0 0 0 0,0-1 1 0 0,0 0-1 0 0,14 2 0 0 0,8 0 248 0 0,1-1-1 0 0,42-1 1 0 0,-7-4 331 0 0,1-3 0 0 0,114-24 0 0 0,125-52 146 0 0,-76 23-3122 0 0,-182 47 1388 0 0,-2 1-610 0 0,-4 2-228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4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15807 0 0,'0'0'727'0'0,"-3"2"-22"0"0,-7 7-587 0 0,1 1-1 0 0,0 0 0 0 0,0 1 0 0 0,1 0 1 0 0,-9 16-1 0 0,-32 67 1646 0 0,18-31-1210 0 0,8-24-352 0 0,-35 47 0 0 0,-2-2-1292 0 0,59-81 60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4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125 274 10135 0 0,'0'0'778'0'0,"-2"3"-506"0"0,-11 14-758 0 0,8-12 1207 0 0,0 0 0 0 0,0 0 0 0 0,-1-1 0 0 0,1 0 0 0 0,-1 0-1 0 0,-1 0 1 0 0,1-1 0 0 0,0 0 0 0 0,-1 0 0 0 0,-10 3 0 0 0,11-6-579 0 0,-5-5-114 0 0,9 4-28 0 0,1-1 0 0 0,-1 1 0 0 0,1 0 0 0 0,0-1 0 0 0,0 1-1 0 0,0-1 1 0 0,-1 0 0 0 0,1 1 0 0 0,1-1 0 0 0,-1 0 0 0 0,0 0 0 0 0,0 1 0 0 0,1-1-1 0 0,-1 0 1 0 0,1 0 0 0 0,-1-3 0 0 0,1 1 1 0 0,0 1-1 0 0,0-1 1 0 0,0 1-1 0 0,1-1 1 0 0,0 1 0 0 0,-1-1-1 0 0,1 1 1 0 0,3-6-1 0 0,0-1-9 0 0,1 0 0 0 0,1 1-1 0 0,0 0 1 0 0,0 0-1 0 0,9-9 1 0 0,4-3-95 0 0,2 2 1 0 0,0 0-1 0 0,0 1 1 0 0,2 0-1 0 0,0 2 1 0 0,1 1-1 0 0,1 1 1 0 0,0 2-1 0 0,1 0 1 0 0,32-10-1 0 0,-43 18 109 0 0,-1 0-1 0 0,1 1 0 0 0,0 1 0 0 0,0 1 1 0 0,0 0-1 0 0,0 1 0 0 0,0 0 0 0 0,0 1 1 0 0,19 4-1 0 0,-26-3 90 0 0,-1 0-1 0 0,1 0 1 0 0,-1 1 0 0 0,0 0-1 0 0,0 0 1 0 0,0 1 0 0 0,0-1-1 0 0,10 10 1 0 0,-13-10-2 0 0,0 1 0 0 0,0 0 0 0 0,0 0 0 0 0,-1 0 1 0 0,0 0-1 0 0,0 1 0 0 0,0-1 0 0 0,0 1 0 0 0,-1 0 1 0 0,0 0-1 0 0,0 0 0 0 0,0 0 0 0 0,2 9 0 0 0,-3-8-62 0 0,-1 0-1 0 0,0 1 1 0 0,0-1-1 0 0,0 0 1 0 0,-1 1-1 0 0,0-1 1 0 0,0 0-1 0 0,0 0 1 0 0,-1 0-1 0 0,0 0 1 0 0,0 0-1 0 0,-1 0 1 0 0,0 0-1 0 0,0 0 1 0 0,-6 8-1 0 0,-1 0 30 0 0,0 0 1 0 0,-1-1-1 0 0,-1 0 0 0 0,-21 18 0 0 0,-33 16-879 0 0,17-13-406 0 0,37-24-336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5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1079 14135 0 0,'0'0'1283'0'0,"-3"1"-1055"0"0,-5 2-123 0 0,0-1 1 0 0,0 0-1 0 0,0 0 1 0 0,0-1 0 0 0,-1 0-1 0 0,1 0 1 0 0,0-1-1 0 0,-1 0 1 0 0,1-1-1 0 0,0 0 1 0 0,-1 0-1 0 0,-9-3 1 0 0,6 0 33 0 0,0 1 0 0 0,0-1 1 0 0,1-1-1 0 0,-1 0 0 0 0,1-1 1 0 0,0 0-1 0 0,-19-15 1 0 0,26 18-52 0 0,0-1 1 0 0,0 1 0 0 0,0-1 0 0 0,1 0-1 0 0,-1-1 1 0 0,1 1 0 0 0,0-1 0 0 0,-5-9-1 0 0,7 11-76 0 0,0 1-1 0 0,0-1 0 0 0,0 0 1 0 0,1 0-1 0 0,-1 0 0 0 0,1 0 1 0 0,-1 0-1 0 0,1 0 0 0 0,0 0 1 0 0,0 0-1 0 0,1 0 0 0 0,-1 0 1 0 0,1 0-1 0 0,-1 0 0 0 0,1 0 1 0 0,0 0-1 0 0,1-4 0 0 0,5-7-60 0 0,1 0-1 0 0,0 0 1 0 0,1 1 0 0 0,1 0-1 0 0,20-22 1 0 0,62-49-367 0 0,-69 65 382 0 0,0 2 0 0 0,48-28 0 0 0,-57 38 17 0 0,1 1 1 0 0,-1 0 0 0 0,1 0 0 0 0,0 2 0 0 0,0 0 0 0 0,0 0-1 0 0,17-1 1 0 0,-22 5 31 0 0,-1 0-1 0 0,0 0 1 0 0,0 1-1 0 0,0 0 1 0 0,0 0-1 0 0,0 1 1 0 0,-1 0-1 0 0,1 1 1 0 0,0 0 0 0 0,11 6-1 0 0,-16-7 19 0 0,1 1 0 0 0,-1-1-1 0 0,1 1 1 0 0,-1 0 0 0 0,0 0 0 0 0,0 1 0 0 0,0-1 0 0 0,-1 1-1 0 0,1 0 1 0 0,-1 0 0 0 0,0 0 0 0 0,0 0 0 0 0,0 1-1 0 0,-1-1 1 0 0,1 1 0 0 0,-1 0 0 0 0,0-1 0 0 0,-1 1-1 0 0,3 8 1 0 0,-3-5-10 0 0,0 0 0 0 0,0 1 0 0 0,-1-1 0 0 0,0 0 0 0 0,-1 1 0 0 0,0-1 0 0 0,0 0 0 0 0,-1 0 0 0 0,1 1 0 0 0,-2-1 0 0 0,-6 15 0 0 0,4-12 27 0 0,-1-1 0 0 0,-1 1 0 0 0,1-1 0 0 0,-2 0 0 0 0,1-1 0 0 0,-2 0 0 0 0,-13 12 0 0 0,-2-2 19 0 0,-1-1 1 0 0,-1-1-1 0 0,0-1 0 0 0,-2-1 1 0 0,-47 18-1 0 0,-75 22-4257 0 0,122-46 78 0 0,1-4-996 0 0</inkml:trace>
  <inkml:trace contextRef="#ctx0" brushRef="#br0" timeOffset="1">1003 1 15663 0 0,'-3'2'1207'0'0,"-232"279"2306"0"0,178-206-3513 0 0,-49 87 0 0 0,96-143-20 0 0,0 1-1 0 0,2-1 0 0 0,-8 26 1 0 0,-11 64-32 0 0,2-9-1690 0 0,17-74 802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5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43 13015 0 0,'43'-32'1386'0'0,"-29"24"-1258"0"0,-1 5 414 0 0,-10 3 173 0 0,-1 3 28 0 0,-1 2-621 0 0,1 0 1 0 0,0 0 0 0 0,-1 0-1 0 0,0-1 1 0 0,0 1 0 0 0,-1 0-1 0 0,1 1 1 0 0,-1-1 0 0 0,-1 9 0 0 0,0-4-18 0 0,-1 0 1 0 0,0 0 0 0 0,-1-1-1 0 0,-6 15 1 0 0,-2 1 119 0 0,-2-1 0 0 0,-28 42 0 0 0,-278 345 1522 0 0,143-193-1356 0 0,138-174-378 0 0,22-26-244 0 0,-17 24 1 0 0,31-40-458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5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306 442 2759 0 0,'-9'6'44'0'0,"1"2"0"0"0,0-1 0 0 0,-11 15-1 0 0,11-12-10 0 0,-1-1-1 0 0,-14 13 0 0 0,-49 29 2844 0 0,62-45-2227 0 0,-1 0 0 0 0,0 0 0 0 0,0-1 0 0 0,-22 6-1 0 0,29-10-305 0 0,0 0 0 0 0,0-1 0 0 0,0 0 0 0 0,1 0 0 0 0,-1 0 0 0 0,0 0 0 0 0,0-1 0 0 0,-4 0 0 0 0,5 0 90 0 0,1 1 491 0 0,0-1-84 0 0,0 0-657 0 0,0 0 1 0 0,0-1-1 0 0,0 1 0 0 0,1-1 0 0 0,-1 1 1 0 0,0-1-1 0 0,1 0 0 0 0,0 1 0 0 0,-1-1 0 0 0,1 0 1 0 0,0 0-1 0 0,0 0 0 0 0,0 0 0 0 0,0 0 0 0 0,0-1 1 0 0,0 1-1 0 0,1 0 0 0 0,-1 0 0 0 0,1 0 0 0 0,-1-1 1 0 0,1-2-1 0 0,-1 0-65 0 0,1-1 1 0 0,-1 1 0 0 0,1-1 0 0 0,1 1-1 0 0,-1-1 1 0 0,1 1 0 0 0,0 0-1 0 0,2-9 1 0 0,5-5-35 0 0,1 1 0 0 0,1 0 0 0 0,0 1 1 0 0,1 0-1 0 0,1 0 0 0 0,1 1 0 0 0,24-24 1 0 0,114-89 434 0 0,-122 107-535 0 0,11-10-108 0 0,88-53 0 0 0,-104 72 112 0 0,1 1 0 0 0,0 1 0 0 0,1 1 0 0 0,0 2 0 0 0,0 1 0 0 0,37-6 1 0 0,-50 11 7 0 0,1 1 0 0 0,-1 0 0 0 0,0 1 0 0 0,1 1 0 0 0,-1 0 0 0 0,0 1 1 0 0,1 0-1 0 0,-1 1 0 0 0,0 0 0 0 0,-1 1 0 0 0,1 1 0 0 0,-1 0 0 0 0,0 1 1 0 0,0 0-1 0 0,11 8 0 0 0,-15-9 20 0 0,0 1 1 0 0,-1 0-1 0 0,0 1 1 0 0,0 0-1 0 0,-1 0 0 0 0,0 0 1 0 0,0 1-1 0 0,0 0 1 0 0,-1 0-1 0 0,0 0 1 0 0,-1 0-1 0 0,0 1 0 0 0,0 0 1 0 0,-1 0-1 0 0,0 0 1 0 0,-1 0-1 0 0,0 1 1 0 0,0-1-1 0 0,-1 1 0 0 0,0-1 1 0 0,0 1-1 0 0,-1-1 1 0 0,-1 1-1 0 0,0-1 1 0 0,0 1-1 0 0,-1-1 0 0 0,-3 13 1 0 0,0-6 12 0 0,-1 0 1 0 0,-1 0 0 0 0,0 0-1 0 0,-1 0 1 0 0,-1-1 0 0 0,0-1-1 0 0,-1 0 1 0 0,-1 0 0 0 0,0-1-1 0 0,-1 0 1 0 0,0-1 0 0 0,-17 13-1 0 0,-10 5 66 0 0,-1-2 0 0 0,-2-1 0 0 0,-45 20 0 0 0,42-25-136 0 0,-63 21 0 0 0,-51 8-1384 0 0,150-48 1248 0 0,-4 0-797 0 0,1 0-1 0 0,-25 3 0 0 0,8-5-5265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5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13 11055 0 0,'2'-2'852'0'0,"9"-9"1686"0"0,-14 12-1328 0 0,-34 9-574 0 0,1 2 0 0 0,-39 19-1 0 0,-13 5-478 0 0,-119 39 853 0 0,187-66-819 0 0,0 0 0 0 0,1 1 0 0 0,0 1 1 0 0,0 1-1 0 0,2 0 0 0 0,-24 22 1 0 0,17-12-38 0 0,2 1 1 0 0,1 1-1 0 0,-33 46 1 0 0,43-51-152 0 0,0 0 0 0 0,2 0 0 0 0,0 1 0 0 0,1 0 0 0 0,-8 30 0 0 0,9-21 0 0 0,1 1-1 0 0,2 0 1 0 0,-1 38 0 0 0,4-49 36 0 0,1-1 1 0 0,2 0-1 0 0,0 0 0 0 0,0 0 0 0 0,2 0 0 0 0,0 0 1 0 0,1 0-1 0 0,1-1 0 0 0,0 0 0 0 0,2 0 0 0 0,0-1 1 0 0,0 0-1 0 0,2 0 0 0 0,11 14 0 0 0,-10-15 37 0 0,-6-8-41 0 0,1-1-1 0 0,-1 0 1 0 0,1 0-1 0 0,0 0 1 0 0,0-1-1 0 0,1 0 1 0 0,9 6-1 0 0,5 9 126 0 0,-19-18 84 0 0,9 2 63 0 0,-9-3-250 0 0,0 0 222 0 0,1-1-191 0 0,1 0-68 0 0,2-1-103 0 0,16 0-3161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5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5063 0 0,'0'0'9220'0'0,"1"3"-8424"0"0,5 9-69 0 0,-5-9-43 0 0,-1 1-125 0 0,0 6-400 0 0,-4 123 3470 0 0,-2-93-3365 0 0,-2 0 0 0 0,-1-1 1 0 0,-20 54-1 0 0,-59 108 601 0 0,72-172-1123 0 0,-1-2 0 0 0,-1 1 0 0 0,-26 29 0 0 0,42-55-71 0 0,15-13-4470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5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0,'0'0'3479'0'0,"0"3"-2156"0"0,1 3-1092 0 0,0 0-1 0 0,1 1 1 0 0,-1-1 0 0 0,1 0 0 0 0,0-1 0 0 0,1 1 0 0 0,-1 0 0 0 0,1-1 0 0 0,0 1 0 0 0,8 8 0 0 0,-5-5 35 0 0,1-2-1 0 0,1 1 1 0 0,0-1 0 0 0,0 0 0 0 0,18 11 0 0 0,-9-8 54 0 0,1 0 1 0 0,1-2 0 0 0,0 0 0 0 0,0-1 0 0 0,1-1 0 0 0,28 6 0 0 0,9-4 324 0 0,0-1 0 0 0,60-2-1 0 0,114-16 439 0 0,53-25-139 0 0,-79 8-435 0 0,73 2-271 0 0,-129 13-225 0 0,-39 0-77 0 0,-41 5-684 0 0,108-1-1 0 0,-168 9 310 0 0,19 2-186 0 0,-10 6-2762 0 0,-5 1-4001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5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21 10679 0 0,'0'0'490'0'0,"-2"-1"-9"0"0,-26-7-292 0 0,14 4-486 0 0,-11-3 6116 0 0,25 7-5778 0 0,0 0 1 0 0,0 0 0 0 0,0 0 0 0 0,0 0-1 0 0,0 0 1 0 0,0 0 0 0 0,0 0 0 0 0,0-1-1 0 0,0 1 1 0 0,0 0 0 0 0,0 0 0 0 0,0 0-1 0 0,-1 0 1 0 0,1 0 0 0 0,0 0 0 0 0,0 0 0 0 0,0 0-1 0 0,0 0 1 0 0,0 0 0 0 0,0 0 0 0 0,0 0-1 0 0,0 0 1 0 0,0 0 0 0 0,0 0 0 0 0,0 0-1 0 0,0 1 1 0 0,0-1 0 0 0,-1 0 0 0 0,1 0-1 0 0,0 0 1 0 0,0 0 0 0 0,0 0 0 0 0,0 0-1 0 0,0 0 1 0 0,0 0 0 0 0,0 0 0 0 0,0 0 0 0 0,0 0-1 0 0,0 0 1 0 0,0 0 0 0 0,0 0 0 0 0,0 0-1 0 0,0 0 1 0 0,0 0 0 0 0,0 0 0 0 0,0 1-1 0 0,0-1 1 0 0,0 0 0 0 0,0 0 0 0 0,0 0-1 0 0,0 0 1 0 0,0 0 0 0 0,0 0 0 0 0,0 0-1 0 0,0 0 1 0 0,0 0 0 0 0,0 0 0 0 0,0 0 0 0 0,0 0-1 0 0,0 1 1 0 0,0-1 0 0 0,0 0 0 0 0,0 0-1 0 0,0 0 1 0 0,10 9 249 0 0,-3-4-177 0 0,1-1 0 0 0,0 1 0 0 0,0-1 0 0 0,0-1 0 0 0,14 5 0 0 0,46 9 197 0 0,-29-9-209 0 0,117 27 228 0 0,137 38-52 0 0,-237-58-578 0 0,95 15 0 0 0,-123-23 328 0 0,22 8-584 0 0,-51-13 460 0 0,-2 1 88 0 0,0 0 1 0 0,1 0-1 0 0,-2 0 0 0 0,1 0 1 0 0,0 0-1 0 0,-1 0 0 0 0,1-1 0 0 0,-1 0 1 0 0,0 0-1 0 0,0 0 0 0 0,-6 3 0 0 0,-10 1-33 0 0,-24 6 0 0 0,10-4 24 0 0,-143 57 245 0 0,56-18-82 0 0,60-25-136 0 0,-84 27-10 0 0,99-34 2 0 0,24-7 77 0 0,-1-1 1 0 0,-25 4-1 0 0,46-11 687 0 0,12 8-697 0 0,22 7-1069 0 0,-29-14-501 0 0,1-1-458 0 0,10-2-90 0 0,-10 2-21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3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4 5527 0 0,'0'0'775'0'0,"2"-1"312"0"0,10-2 5484 0 0,-12 3-6462 0 0,0 0-1 0 0,0 0 1 0 0,0 0 0 0 0,1 0 0 0 0,-1 1-1 0 0,0-1 1 0 0,0 0 0 0 0,0 0 0 0 0,1 0-1 0 0,-1 0 1 0 0,0 0 0 0 0,0 0 0 0 0,0 0-1 0 0,0 0 1 0 0,1 0 0 0 0,-1 0 0 0 0,0 0-1 0 0,0 1 1 0 0,0-1 0 0 0,0 0 0 0 0,0 0-1 0 0,1 0 1 0 0,-1 0 0 0 0,0 1 0 0 0,0-1-1 0 0,0 0 1 0 0,0 0 0 0 0,0 0 0 0 0,0 0-1 0 0,0 1 1 0 0,0 1-7 0 0,0 0 0 0 0,0 1-1 0 0,-1-1 1 0 0,1 0 0 0 0,-1 0 0 0 0,0 1 0 0 0,0-1-1 0 0,-1 3 1 0 0,-5 9-65 0 0,0 0-1 0 0,-1-1 1 0 0,-1 0-1 0 0,0-1 1 0 0,0 0-1 0 0,-1 0 1 0 0,-16 14-1 0 0,-88 66-210 0 0,100-81 98 0 0,-398 263-1076 0 0,411-273 2397 0 0,3-2-1124 0 0,25-3 55 0 0,48-5 231 0 0,-64 8-336 0 0,0 1 0 0 0,-1 0 0 0 0,1 1-1 0 0,0 0 1 0 0,10 3 0 0 0,98 20 451 0 0,-105-23-320 0 0,1 0 0 0 0,-1 0 0 0 0,1-2 1 0 0,-1 0-1 0 0,1 0 0 0 0,18-5 1 0 0,8-7 400 0 0,69-31 1 0 0,-49 19-721 0 0,-59 24-38 0 0,7-1-2003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0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69 6911 0 0,'19'-12'318'0'0,"19"-15"0"0"0,4-3 7718 0 0,-42 36-7914 0 0,-1 0-1 0 0,0-1 1 0 0,0 1-1 0 0,-1 0 1 0 0,1-1-1 0 0,-1 0 1 0 0,0 1-1 0 0,-1-1 1 0 0,1 0 0 0 0,-1 0-1 0 0,-3 5 1 0 0,-8 9 242 0 0,-21 24 1 0 0,19-26-178 0 0,12-12-143 0 0,-54 63 495 0 0,-69 105-1 0 0,52-62-385 0 0,-18 30-122 0 0,53-76-40 0 0,17-28-29 0 0,1 1 0 0 0,2 1 0 0 0,-19 50 0 0 0,38-87-129 0 0,4-1-1255 0 0,14 3 207 0 0,4-7-52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0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0 9215 0 0,'0'0'5536'0'0,"-2"2"-4110"0"0,-79 66-879 0 0,-95 101 0 0 0,163-154-509 0 0,-45 49 148 0 0,-74 107 1 0 0,127-164-174 0 0,1 0-1 0 0,0 1 1 0 0,0-1 0 0 0,-3 14 0 0 0,3-1 40 0 0,4-18-35 0 0,0 0 0 0 0,0 1 1 0 0,0-1-1 0 0,1 0 0 0 0,-1 0 0 0 0,1 1 0 0 0,-1-1 0 0 0,1 0 0 0 0,0 0 1 0 0,0 0-1 0 0,0 1 0 0 0,0-1 0 0 0,0 0 0 0 0,1-1 0 0 0,-1 1 0 0 0,3 3 0 0 0,-1-3 16 0 0,0 1-1 0 0,0-1 0 0 0,-1 0 1 0 0,1 0-1 0 0,1-1 0 0 0,-1 1 0 0 0,0-1 1 0 0,0 1-1 0 0,1-1 0 0 0,3 1 1 0 0,2-1 36 0 0,1 1 1 0 0,0-1 0 0 0,0 0-1 0 0,-1-1 1 0 0,1 0 0 0 0,0-1 0 0 0,11-2-1 0 0,18-6 85 0 0,0-1 0 0 0,-1-3 0 0 0,50-22 0 0 0,-68 26-144 0 0,0-1 1 0 0,0-1-1 0 0,-1-1 0 0 0,-1-1 1 0 0,0 0-1 0 0,-1-2 0 0 0,0 0 0 0 0,-1 0 1 0 0,-1-2-1 0 0,22-29 0 0 0,-31 36-9 0 0,0-1-1 0 0,-2 1 1 0 0,1-1-1 0 0,-1 0 1 0 0,-1 0-1 0 0,0 0 1 0 0,0-1-1 0 0,-1 1 1 0 0,0-1-1 0 0,-1 1 0 0 0,-1-1 1 0 0,-1-22-1 0 0,-1 19-56 0 0,0 0-1 0 0,-1 1 1 0 0,0-1-1 0 0,-1 1 1 0 0,-1 0-1 0 0,0 0 1 0 0,-1 1-1 0 0,0-1 1 0 0,-15-21-1 0 0,17 29-70 0 0,0 1-1 0 0,0 0 0 0 0,-1 0 1 0 0,0 0-1 0 0,0 1 0 0 0,0 0 1 0 0,-6-4-1 0 0,10 7 32 0 0,-1 0 1 0 0,0 1-1 0 0,1-1 1 0 0,-1 1-1 0 0,0 0 1 0 0,1-1-1 0 0,-1 1 1 0 0,0 0-1 0 0,1 0 1 0 0,-1 0-1 0 0,0 0 1 0 0,1 0-1 0 0,-1 1 1 0 0,-2 0-1 0 0,1-1-78 0 0,3 0 117 0 0,-1 0-1 0 0,0 0 1 0 0,1 0-1 0 0,-1 1 1 0 0,0-1-1 0 0,1 0 1 0 0,-1 0-1 0 0,1 0 1 0 0,-1 1-1 0 0,0-1 1 0 0,1 0-1 0 0,-1 1 1 0 0,1-1-1 0 0,-1 1 1 0 0,1-1-1 0 0,-1 1 1 0 0,0 0-1 0 0,-2 4-4326 0 0,-5 8-469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0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28 11055 0 0,'-1'-2'852'0'0,"-2"0"-713"0"0,1-1-1 0 0,-1 1 1 0 0,0 0-1 0 0,0 0 1 0 0,0 0-1 0 0,0 0 1 0 0,-1 0-1 0 0,1 1 1 0 0,0-1-1 0 0,-1 1 1 0 0,1 0-1 0 0,-1 0 1 0 0,-5-1-1 0 0,4 2 147 0 0,-1 0 1 0 0,0 0-1 0 0,1 0 0 0 0,-1 1 0 0 0,1-1 0 0 0,-1 1 1 0 0,-10 4-1 0 0,-3 2 43 0 0,0 2 0 0 0,1 0 0 0 0,-31 21 0 0 0,47-29-410 0 0,-26 19 99 0 0,1 0 0 0 0,1 2 0 0 0,1 0 0 0 0,-31 38 1 0 0,-75 114-39 0 0,106-137 37 0 0,2 2 0 0 0,2 0 0 0 0,-17 45 0 0 0,34-75-19 0 0,1 0-1 0 0,1 0 1 0 0,0 0-1 0 0,0 0 0 0 0,1 0 1 0 0,0 0-1 0 0,0 1 1 0 0,2 13-1 0 0,-1-19 3 0 0,0 0-1 0 0,1-1 1 0 0,0 1 0 0 0,0 0-1 0 0,0 0 1 0 0,0-1-1 0 0,1 1 1 0 0,-1-1 0 0 0,1 1-1 0 0,0-1 1 0 0,0 0 0 0 0,0 0-1 0 0,0 0 1 0 0,1 0-1 0 0,-1 0 1 0 0,1 0 0 0 0,0-1-1 0 0,0 1 1 0 0,0-1-1 0 0,0 0 1 0 0,0 0 0 0 0,7 4-1 0 0,-1-3 17 0 0,0 0-1 0 0,0 0 0 0 0,0-1 1 0 0,0 0-1 0 0,1-1 1 0 0,-1 0-1 0 0,0 0 0 0 0,1-1 1 0 0,-1 0-1 0 0,1-1 1 0 0,-1 0-1 0 0,18-4 0 0 0,6-4 63 0 0,-1-2 0 0 0,38-17 0 0 0,-59 24-71 0 0,13-7 23 0 0,0 0 0 0 0,-1-2 0 0 0,0 0 0 0 0,-1-2 0 0 0,-1 0 1 0 0,0-1-1 0 0,23-25 0 0 0,-33 30 3 0 0,-1-1 1 0 0,0-1-1 0 0,0 0 1 0 0,-1 0-1 0 0,-1 0 1 0 0,0-1-1 0 0,-1-1 1 0 0,-1 1-1 0 0,0-1 1 0 0,-1 0 0 0 0,-1-1-1 0 0,0 1 1 0 0,2-20-1 0 0,-4 19 92 0 0,-2-1-1 0 0,1 0 1 0 0,-2 1-1 0 0,0-1 1 0 0,-5-20-1 0 0,3 25-61 0 0,0 1 0 0 0,0 0 0 0 0,-1 0-1 0 0,-1 0 1 0 0,0 0 0 0 0,0 1 0 0 0,-1 0 0 0 0,-8-11 0 0 0,9 14-79 0 0,-1 0 0 0 0,0 0 0 0 0,0 1 0 0 0,-1 0 0 0 0,1 0 0 0 0,-9-5 0 0 0,13 9-18 0 0,-1 1 0 0 0,0-1 0 0 0,0 1 0 0 0,0-1 0 0 0,0 1-1 0 0,0 0 1 0 0,0 0 0 0 0,0 1 0 0 0,0-1 0 0 0,0 1 0 0 0,-1-1-1 0 0,1 1 1 0 0,0 0 0 0 0,0 0 0 0 0,0 0 0 0 0,-1 1 0 0 0,1-1 0 0 0,0 1-1 0 0,-5 1 1 0 0,-1 2-455 0 0,1 1-1 0 0,-1-1 0 0 0,1 2 1 0 0,0-1-1 0 0,-10 10 0 0 0,15-13-673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0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0 4607 0 0,'0'0'816'0'0,"3"2"968"0"0,-1 0-1419 0 0,1 1 0 0 0,-1-1 0 0 0,0 1 0 0 0,0-1 0 0 0,0 1 0 0 0,0 0 0 0 0,-1 0 0 0 0,1 0 0 0 0,-1 0 0 0 0,1 0 0 0 0,-1 0 0 0 0,0 0 0 0 0,0 1 0 0 0,-1-1 1 0 0,1 0-1 0 0,-1 0 0 0 0,1 1 0 0 0,-1-1 0 0 0,0 0 0 0 0,-1 6 0 0 0,0 9-248 0 0,-2 1 0 0 0,-6 27 0 0 0,7-36-40 0 0,-15 56-17 0 0,-36 89 1 0 0,-41 58 300 0 0,12-68 42 0 0,35-65-126 0 0,-208 334 409 0 0,242-395-653 0 0,-1 1 1 0 0,0-2 0 0 0,-2 0 0 0 0,0-1-1 0 0,-21 18 1 0 0,25-27 26 0 0,9-7 1558 0 0,2-4-1844 0 0,0-1 79 0 0,0-1-1 0 0,1 0 1 0 0,-1 0-1 0 0,1 0 0 0 0,0 0 1 0 0,1 0-1 0 0,-1 0 1 0 0,1 0-1 0 0,2-9 1 0 0,0 5 59 0 0,0 0 1 0 0,1 1-1 0 0,0-1 1 0 0,9-13-1 0 0,4-2 97 0 0,2 1 0 0 0,28-29 0 0 0,-42 47-47 0 0,27-27 11 0 0,1 1-1 0 0,65-45 1 0 0,-74 59 22 0 0,2 2 0 0 0,-1 1-1 0 0,2 1 1 0 0,0 1 0 0 0,35-10 0 0 0,-55 21 42 0 0,0-1 1 0 0,0 1-1 0 0,0 1 1 0 0,0-1 0 0 0,1 1-1 0 0,11 2 1 0 0,-17-2 18 0 0,1 1 0 0 0,0 0-1 0 0,-1 0 1 0 0,1 0 0 0 0,-1 0 0 0 0,1 0 0 0 0,-1 0 0 0 0,0 1 0 0 0,0-1 0 0 0,1 1 0 0 0,-1 0 0 0 0,0 0 0 0 0,3 3 0 0 0,-4-4-13 0 0,2 3 13 0 0,0-1 1 0 0,0 1-1 0 0,0 0 0 0 0,0 0 0 0 0,-1 0 1 0 0,0 0-1 0 0,0 0 0 0 0,0 1 0 0 0,0-1 0 0 0,0 1 1 0 0,0 5-1 0 0,0-2-6 0 0,-1-1 1 0 0,-1 1-1 0 0,1 0 0 0 0,-1 0 1 0 0,-1 0-1 0 0,0 9 1 0 0,-3 3-4 0 0,-1 0 0 0 0,-1 0 0 0 0,0-1 0 0 0,-12 24 0 0 0,-6 5-388 0 0,-1-2-1 0 0,-2-1 1 0 0,-62 79 0 0 0,81-115-877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0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0 9215 0 0,'0'0'707'0'0,"-3"0"-238"0"0,-6 1 18 0 0,1 0-1 0 0,0 1 0 0 0,0-1 1 0 0,0 1-1 0 0,0 1 0 0 0,0 0 1 0 0,1 0-1 0 0,-1 0 0 0 0,1 1 0 0 0,0 0 1 0 0,-7 6-1 0 0,-15 10-230 0 0,-32 32 1 0 0,47-40-378 0 0,-1 1 96 0 0,-47 44-67 0 0,53-48 102 0 0,1 0-1 0 0,0 1 0 0 0,1 0 0 0 0,-10 18 1 0 0,11-17 25 0 0,1 0 1 0 0,0 0 0 0 0,0 0 0 0 0,2 1 0 0 0,-1 0-1 0 0,-2 24 1 0 0,5-30-11 0 0,1 0-1 0 0,0 1 1 0 0,0-1-1 0 0,1 1 1 0 0,0-1-1 0 0,0 0 1 0 0,0 0-1 0 0,1 0 1 0 0,0 1-1 0 0,0-1 1 0 0,1-1-1 0 0,0 1 1 0 0,0 0-1 0 0,0-1 1 0 0,5 7-1 0 0,-3-6 31 0 0,0-1-1 0 0,1 0 0 0 0,-1-1 1 0 0,10 7-1 0 0,-13-10 25 0 0,1-1 10 0 0,1 0-67 0 0,1 0-1 0 0,-1-1 0 0 0,0 1 1 0 0,0-1-1 0 0,0 0 0 0 0,1-1 1 0 0,-1 1-1 0 0,-1-1 0 0 0,1 0 1 0 0,0 0-1 0 0,0 0 0 0 0,-1 0 1 0 0,1 0-1 0 0,-1-1 0 0 0,1 0 1 0 0,-1 0-1 0 0,0 0 0 0 0,0 0 1 0 0,-1 0-1 0 0,1 0 0 0 0,-1-1 1 0 0,5-7-1 0 0,96-195 956 0 0,-97 191-962 0 0,-1-1 0 0 0,-1 0 0 0 0,4-26 0 0 0,-7 39-15 0 0,-1-3-31 0 0,1 0 0 0 0,-1 0 1 0 0,0 0-1 0 0,-1 0 0 0 0,-1-8 0 0 0,3 3-296 0 0,0 9 263 0 0,-1-1-166 0 0,0-6-2058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0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238 143 10135 0 0,'0'0'464'0'0,"-3"1"-9"0"0,-15 7-39 0 0,0 0 0 0 0,1 2 0 0 0,0 0 0 0 0,1 1 0 0 0,0 1 1 0 0,0 0-1 0 0,1 1 0 0 0,1 1 0 0 0,0 0 0 0 0,1 1 0 0 0,1 0 0 0 0,-14 23 0 0 0,23-32-414 0 0,-1 0-1 0 0,2 0 1 0 0,-1 0-1 0 0,1 1 1 0 0,0-1-1 0 0,0 1 1 0 0,0 0-1 0 0,1 0 0 0 0,0 12 1 0 0,1-17 14 0 0,1 1 0 0 0,-1-1 0 0 0,1 0 0 0 0,0 0 0 0 0,0 0 0 0 0,-1 0 0 0 0,2 0 0 0 0,-1 0 0 0 0,0 0 0 0 0,0 0 0 0 0,1 0 0 0 0,-1 0 0 0 0,3 2 0 0 0,-1 0 25 0 0,3 2 8 0 0,-1-1 0 0 0,1 0 0 0 0,0-1 0 0 0,0 1 0 0 0,0-1 0 0 0,1 0 0 0 0,-1-1 0 0 0,1 1 0 0 0,0-1 0 0 0,0-1 0 0 0,9 3 0 0 0,-2 0-22 0 0,-10-3-16 0 0,0-1 0 0 0,-1 0-1 0 0,1-1 1 0 0,0 1 0 0 0,0-1 0 0 0,-1 0 0 0 0,8 0 0 0 0,-7 0-5 0 0,0 0 0 0 0,0 0 1 0 0,0 0-1 0 0,1-1 0 0 0,-1 1 1 0 0,0-1-1 0 0,0 0 1 0 0,0-1-1 0 0,5-1 0 0 0,1-1-3 0 0,-3 1 51 0 0,-1 0 0 0 0,1 0-1 0 0,-1-1 1 0 0,0 1 0 0 0,0-2 0 0 0,0 1-1 0 0,0 0 1 0 0,-1-1 0 0 0,0 0 0 0 0,0 0-1 0 0,5-8 1 0 0,3-5 255 0 0,0-1-1 0 0,11-25 0 0 0,-3 4 122 0 0,-8 14-140 0 0,-1 0 0 0 0,13-42-1 0 0,6-16-375 0 0,-25 71-471 0 0,0 1 0 0 0,0 0-1 0 0,2 1 1 0 0,11-16-1 0 0,-5 13-3224 0 0,0 1 1832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0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22 613 10047 0 0,'0'0'912'0'0,"-2"1"-753"0"0,-8 1-58 0 0,7-1 1495 0 0,2-2-1483 0 0,1-1-1 0 0,-1 0 1 0 0,0 1-1 0 0,0-1 1 0 0,1 0-1 0 0,-1 1 1 0 0,1-1-1 0 0,-1 0 1 0 0,1 0-1 0 0,0 0 1 0 0,0 1-1 0 0,0-1 1 0 0,0 0-1 0 0,0 0 1 0 0,1-2-1 0 0,3-15 508 0 0,0 1 0 0 0,2 0 0 0 0,0 0 0 0 0,2 0 0 0 0,17-31 0 0 0,-8 23-314 0 0,1 0-1 0 0,1 1 1 0 0,28-27-1 0 0,-40 44-267 0 0,52-56-41 0 0,128-108 0 0 0,-168 158-56 0 0,2 2 1 0 0,-1 0 0 0 0,44-16 0 0 0,-48 21-89 0 0,-14 6 209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0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 12671 0 0,'0'0'1143'0'0,"-2"0"-940"0"0,-119 30 1043 0 0,51-14-334 0 0,11-3 20 0 0,-59 23 0 0 0,109-33-808 0 0,1 0-37 0 0,-1 1-1 0 0,1-1 1 0 0,-1 2-1 0 0,1-1 1 0 0,1 1-1 0 0,-1 0 1 0 0,1 1 0 0 0,0 0-1 0 0,-8 8 1 0 0,5-5-50 0 0,8-7-8 0 0,4 0-185 0 0,1 3 122 0 0,1 0-1 0 0,0 0 1 0 0,0 0-1 0 0,0-1 0 0 0,1 1 1 0 0,0-1-1 0 0,-1 0 1 0 0,11 6-1 0 0,52 25-77 0 0,-11-5-125 0 0,-29-14 169 0 0,-7-5 11 0 0,0 2 1 0 0,-1 0-1 0 0,22 20 0 0 0,-37-29 71 0 0,1 0 0 0 0,-1 1-1 0 0,0-1 1 0 0,-1 1 0 0 0,1 0 0 0 0,-1 0 0 0 0,0 1-1 0 0,0-1 1 0 0,0 1 0 0 0,-1 0 0 0 0,0-1 0 0 0,0 1-1 0 0,0 0 1 0 0,-1 0 0 0 0,0 0 0 0 0,0 0 0 0 0,0 7 0 0 0,-1-7 59 0 0,-1-1 0 0 0,1 1 0 0 0,-1-1 0 0 0,0 1 0 0 0,0-1 0 0 0,-1 0 0 0 0,0 1 1 0 0,0-1-1 0 0,0 0 0 0 0,0 0 0 0 0,-1 0 0 0 0,0 0 0 0 0,0-1 0 0 0,0 1 1 0 0,-1-1-1 0 0,1 0 0 0 0,-1 0 0 0 0,0 0 0 0 0,-1 0 0 0 0,-5 4 0 0 0,2-3 12 0 0,0 0 0 0 0,0 0 0 0 0,-1-1-1 0 0,0 0 1 0 0,0-1 0 0 0,0 0 0 0 0,0 0-1 0 0,-1-1 1 0 0,1 0 0 0 0,-15 1 0 0 0,-36 1-19 0 0,0-3 1 0 0,0-3 0 0 0,-64-10-1 0 0,110 9-58 0 0,-7-2-2734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0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10 130 14279 0 0,'-1'-4'189'0'0,"-1"-8"99"0"0,0 1 1 0 0,0 0 0 0 0,0-22 0 0 0,2 31-250 0 0,0 0 0 0 0,0 0 0 0 0,0-1 0 0 0,0 1 0 0 0,1 0 0 0 0,-1 0 0 0 0,1-1 0 0 0,0 1 0 0 0,-1 0 1 0 0,1 0-1 0 0,0 0 0 0 0,0 0 0 0 0,0 0 0 0 0,1 0 0 0 0,-1 0 0 0 0,0 0 0 0 0,1 1 0 0 0,-1-1 0 0 0,1 0 0 0 0,-1 1 0 0 0,1-1 1 0 0,0 1-1 0 0,0-1 0 0 0,0 1 0 0 0,0 0 0 0 0,3-1 0 0 0,4-1 295 0 0,1 2 0 0 0,-1-1 0 0 0,1 1 0 0 0,0 1 0 0 0,0-1 0 0 0,0 2-1 0 0,-1-1 1 0 0,18 4 0 0 0,-12-2-350 0 0,12 3-21 0 0,1 0 1 0 0,-1 2-1 0 0,0 1 0 0 0,33 14 0 0 0,-24-5 124 0 0,0 1-1 0 0,49 33 1 0 0,-63-34 9 0 0,1 0-1 0 0,-2 2 1 0 0,36 40-1 0 0,-31-27 128 0 0,45 71 0 0 0,-58-80-236 0 0,-1 1 0 0 0,-1 0 0 0 0,-1 1 1 0 0,-1 0-1 0 0,-1 0 0 0 0,-1 1 0 0 0,-2 0 0 0 0,0 1 0 0 0,-2-1 0 0 0,-1 1 0 0 0,-1 0 0 0 0,-1-1 0 0 0,-2 1 0 0 0,0 0 1 0 0,-2-1-1 0 0,-1 0 0 0 0,-1 0 0 0 0,-1 0 0 0 0,-1 0 0 0 0,-1-1 0 0 0,-23 42 0 0 0,14-35 133 0 0,-2-2 0 0 0,0 0 0 0 0,-2-2 0 0 0,-1 0 0 0 0,-2-1 0 0 0,0-2 0 0 0,-2 0 0 0 0,-1-2 0 0 0,0-1 0 0 0,-42 24 0 0 0,59-39-25 0 0,-129 70 653 0 0,130-73-726 0 0,-32 20 33 0 0,31-17-168 0 0,9-5-472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59:0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6703 0 0,'0'0'608'0'0,"-1"2"-500"0"0,1 1-95 0 0,-2 1-23 0 0,-10 9 143 0 0,10-11 1371 0 0,2-2-1453 0 0,0 0 0 0 0,0 0 0 0 0,-1 0 1 0 0,1 0-1 0 0,0 0 0 0 0,-1 0 0 0 0,1 0 0 0 0,0 0 0 0 0,0 0 0 0 0,-1 0 0 0 0,1 0 0 0 0,0 0 0 0 0,0 0 0 0 0,-1 1 0 0 0,1-1 0 0 0,0 0 0 0 0,0 0 0 0 0,0 0 0 0 0,-1 0 0 0 0,1 1 0 0 0,0-1 0 0 0,0 0 0 0 0,0 0 0 0 0,0 0 0 0 0,-1 1 0 0 0,1-1 45 0 0,0 1 0 0 0,-1-1 0 0 0,1 1-1 0 0,-1-1 1 0 0,1 1 0 0 0,-1-1-1 0 0,1 0 1 0 0,-1 1 0 0 0,1-1 0 0 0,-1 0-1 0 0,1 1 1 0 0,-1-1 0 0 0,0 0 0 0 0,1 0-1 0 0,-2 1 1 0 0,-8 2 384 0 0,8-3-48 0 0,-7 2 0 0 0,4-1-341 0 0,2-1-66 0 0,1 0 0 0 0,-1 1 0 0 0,1-1 0 0 0,-1 0 1 0 0,0-1-1 0 0,1 1 0 0 0,-1 0 0 0 0,0-1 0 0 0,1 0 0 0 0,-1 1 1 0 0,1-1-1 0 0,-1 0 0 0 0,1 0 0 0 0,0 0 0 0 0,-1-1 0 0 0,-2-1 1 0 0,-4-2 6 0 0,8 4 913 0 0,0 3-890 0 0,-3 19-43 0 0,5-16-10 0 0,0-2 5 0 0,0 0 50 0 0,0 0 27 0 0,5 9 4 0 0,-5-8 0 0 0,1-2 19 0 0,1 1-20 0 0,1 0 1 0 0,-1 0-1 0 0,1 0 0 0 0,0 0 1 0 0,-1-1-1 0 0,1 0 0 0 0,0 1 1 0 0,0-2-1 0 0,6 3 0 0 0,3-1 96 0 0,0-1 0 0 0,0 0 0 0 0,0-1 0 0 0,1-1 0 0 0,-1 0 1 0 0,0 0-1 0 0,25-5 0 0 0,8 0-25 0 0,-27 3-156 0 0,1 1-1 0 0,0 1 1 0 0,0 0 0 0 0,-1 2-1 0 0,1 0 1 0 0,-1 1 0 0 0,26 8-1 0 0,-15-2 59 0 0,-14-2-1 0 0,-1 0-1 0 0,0 1 1 0 0,0 1 0 0 0,-1 0-1 0 0,23 20 1 0 0,10 6 121 0 0,-43-33-110 0 0,0 0-1 0 0,0 0 0 0 0,0 0 1 0 0,0-1-1 0 0,0 1 0 0 0,0-1 1 0 0,0 0-1 0 0,0-1 0 0 0,1 1 1 0 0,-1-1-1 0 0,0 0 0 0 0,6 0 1 0 0,36-7 786 0 0,67-21 0 0 0,-69 16-797 0 0,0 2 1 0 0,47-5-1 0 0,-72 14-111 0 0,-1 0-1 0 0,1 1 1 0 0,0 1-1 0 0,-1 1 1 0 0,1 1 0 0 0,-1 0-1 0 0,1 1 1 0 0,32 13-1 0 0,-38-12 54 0 0,-5-1 5 0 0,1-1 1 0 0,17 4-1 0 0,-17-5 91 0 0,0 0-1 0 0,0 0 1 0 0,1-1-1 0 0,-1-1 1 0 0,12 0-1 0 0,49-9 635 0 0,-6 0-629 0 0,4 1-115 0 0,-31 3-103 0 0,8 2 41 0 0,-44 3 71 0 0,136-1-60 0 0,-109 0 100 0 0,0-1-1 0 0,0-2 1 0 0,0 0-1 0 0,-1-2 1 0 0,36-13-1 0 0,-26 7-106 0 0,-1 2-1 0 0,2 1 0 0 0,-1 2 0 0 0,1 2 0 0 0,0 1 0 0 0,0 2 0 0 0,63 4 0 0 0,-84 0 6 0 0,24 4 0 0 0,-26-3 94 0 0,1-1 1 0 0,16 0-1 0 0,159 1 517 0 0,-133-3-465 0 0,-3-3-80 0 0,-1-2 0 0 0,70-15 0 0 0,-90 12 0 0 0,-28 7 0 0 0,0 0 0 0 0,0 0 0 0 0,0 0 0 0 0,11 1 0 0 0,1 0 73 0 0,1 1 0 0 0,-1 1 0 0 0,1 1 0 0 0,-1 1 1 0 0,0 0-1 0 0,21 9 0 0 0,11 2 39 0 0,-48-14-101 0 0,1 0-1 0 0,-1 0 0 0 0,1-1 1 0 0,0 1-1 0 0,-1 0 1 0 0,1-1-1 0 0,0 0 1 0 0,-1 0-1 0 0,1 0 0 0 0,3 0 1 0 0,-2-1-1 0 0,0 1 0 0 0,0 0 0 0 0,0-1 1 0 0,0 2-1 0 0,6-1 0 0 0,7 2-10 0 0,2-2 0 0 0,0 0 0 0 0,-2 2 11 0 0,2-2 47 0 0,39 0 193 0 0,-54 0-187 0 0,0 0 0 0 0,189-4 264 0 0,-131 4-316 0 0,-32 0 43 0 0,-29 0-31 0 0,31-2 21 0 0,93-9 138 0 0,-16 0-30 0 0,-94 10-163 0 0,0-1 0 0 0,0-1 0 0 0,21-7 0 0 0,-10 3 1 0 0,47-8 1 0 0,-60 14 78 0 0,-8 0-7 0 0,11 2-39 0 0,3 1 40 0 0,-1 2 28 0 0,-13-2-76 0 0,1 0 0 0 0,0 0-1 0 0,-1 0 1 0 0,0 1 0 0 0,10 5-1 0 0,-7-3-2 0 0,-3-2 29 0 0,10 5-31 0 0,0 0 0 0 0,-5-3 66 0 0,6-2 72 0 0,-16-3-141 0 0,17 1 3 0 0,-2 0 0 0 0,-9 0 31 0 0,-4 0-40 0 0,0 0-1 0 0,0 0 0 0 0,0 0 0 0 0,0 0 0 0 0,1-1 0 0 0,-1 1 0 0 0,0 0 1 0 0,1-1-1 0 0,2 1 0 0 0,6-1-62 0 0,82 1-668 0 0,9 4-2600 0 0,-79-5 1919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1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5063 0 0,'0'0'390'0'0,"-6"9"3462"0"0,5-6-3191 0 0,-1 1-290 0 0,0-1-1 0 0,1 1 0 0 0,0 0 0 0 0,0-1 1 0 0,0 1-1 0 0,0 0 0 0 0,1 0 1 0 0,-1 0-1 0 0,1-1 0 0 0,1 7 0 0 0,1 2 220 0 0,0-1-1 0 0,1 0 0 0 0,1 0 0 0 0,0 0 1 0 0,10 18-1 0 0,0 3 379 0 0,44 84 1852 0 0,-19-42-1880 0 0,33 59-308 0 0,-56-108-510 0 0,1-2 0 0 0,1 0 0 0 0,24 24 0 0 0,-25-30-91 0 0,19 14-1 0 0,-30-26-18 0 0,1 0-1 0 0,-1-1 0 0 0,1 0 0 0 0,0 0 0 0 0,1-1 0 0 0,13 5 0 0 0,-12-6 31 0 0,9-2-36 0 0,-16-1-14 0 0,0 0-59 0 0,1 1 231 0 0,1 0-2439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2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16 5063 0 0,'0'0'232'0'0,"0"-2"-13"0"0,2-5 200 0 0,-2 6-173 0 0,0 1 0 0 0,1-1 1 0 0,-1 1-1 0 0,1-1 0 0 0,-1 1 0 0 0,0 0 1 0 0,1-1-1 0 0,-1 1 0 0 0,1 0 0 0 0,-1-1 1 0 0,1 1-1 0 0,-1 0 0 0 0,1-1 0 0 0,-1 1 1 0 0,1 0-1 0 0,-1 0 0 0 0,1 0 1 0 0,0 0-1 0 0,-1-1 0 0 0,1 1 0 0 0,-1 0 1 0 0,1 0-1 0 0,0 0 0 0 0,-1 0 0 0 0,1 0 1 0 0,-1 0-1 0 0,1 1 0 0 0,-1-1 0 0 0,1 0 1 0 0,0 0-1 0 0,-1 0 0 0 0,1 1 1 0 0,18 5 2234 0 0,-16-5-2429 0 0,0 1 0 0 0,-1-1 0 0 0,0 1 0 0 0,1 0 0 0 0,-1 0 0 0 0,0 0 0 0 0,0 0 0 0 0,0 0 0 0 0,0 1 0 0 0,0-1 0 0 0,-1 0 0 0 0,1 1 1 0 0,-1 0-1 0 0,0-1 0 0 0,1 1 0 0 0,-1 0 0 0 0,-1-1 0 0 0,1 1 0 0 0,0 0 0 0 0,0 0 0 0 0,-1 0 0 0 0,0 4 0 0 0,1 6 25 0 0,-1 0-1 0 0,0-1 1 0 0,-4 23 0 0 0,-19 92 894 0 0,-68 221 1 0 0,-82 110-793 0 0,144-389-141 0 0,-53 141 135 0 0,81-208 840 0 0,0-3-919 0 0,-2-5-156 0 0,-1 0 1 0 0,1 0 0 0 0,1 0-1 0 0,-1 0 1 0 0,1 0 0 0 0,0-1-1 0 0,1 1 1 0 0,-1-1 0 0 0,1 0-1 0 0,0 1 1 0 0,1-1 0 0 0,0 0-1 0 0,0 1 1 0 0,0-1 0 0 0,3-10-1 0 0,-1 2-22 0 0,2 0-1 0 0,-1 0 1 0 0,2 1-1 0 0,0-1 1 0 0,14-25 0 0 0,-5 14 76 0 0,1 1 1 0 0,2 1 0 0 0,0 0 0 0 0,2 1-1 0 0,21-20 1 0 0,-30 33 68 0 0,1 0-1 0 0,1 0 1 0 0,0 1-1 0 0,0 1 1 0 0,1 0-1 0 0,0 1 1 0 0,0 0-1 0 0,0 1 1 0 0,1 1-1 0 0,0 0 1 0 0,26-6-1 0 0,-31 10-37 0 0,-1 1-1 0 0,1-1 1 0 0,-1 2-1 0 0,1-1 0 0 0,-1 1 1 0 0,0 0-1 0 0,1 1 1 0 0,-1 0-1 0 0,0 0 1 0 0,0 1-1 0 0,0 0 1 0 0,11 5-1 0 0,-4 0 15 0 0,-1 1 0 0 0,0 0-1 0 0,-1 1 1 0 0,0 0 0 0 0,17 17-1 0 0,-26-22-25 0 0,0 0-1 0 0,0 0 0 0 0,0 0 1 0 0,0 1-1 0 0,-1-1 0 0 0,0 1 1 0 0,0 0-1 0 0,-1 0 0 0 0,1 0 1 0 0,-1 0-1 0 0,-1 1 0 0 0,1-1 1 0 0,-1 0-1 0 0,1 9 1 0 0,-2 7 53 0 0,0 0 0 0 0,-6 41 1 0 0,6-62-65 0 0,-1 11 27 0 0,-1 0 0 0 0,-1-1 0 0 0,0 1 0 0 0,-1-1-1 0 0,0 0 1 0 0,0 0 0 0 0,-12 19 0 0 0,12-23-10 0 0,-1-1 0 0 0,1 1 0 0 0,-1-1 0 0 0,-1 0 0 0 0,1 0 0 0 0,-1-1-1 0 0,0 0 1 0 0,0 0 0 0 0,-1 0 0 0 0,0-1 0 0 0,0 0 0 0 0,-11 5 0 0 0,-281 93 223 0 0,221-74-262 0 0,53-18-138 0 0,0-1-1 0 0,-44 9 0 0 0,67-18 7 0 0,3-3-517 0 0,-1 0 546 0 0,1 0 0 0 0,0-1 0 0 0,0 1 0 0 0,0 0 0 0 0,1-1 0 0 0,-1 1 0 0 0,1 0 0 0 0,0 0 0 0 0,2-3 0 0 0,26-29-2199 0 0,-16 20 1443 0 0,38-42-1137 0 0,5-1-20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6:2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6447 0 0,'-2'2'44'0'0,"1"1"-1"0"0,0-1 1 0 0,0 1-1 0 0,-1-1 1 0 0,2 1-1 0 0,-1 0 1 0 0,0-1-1 0 0,1 1 1 0 0,-1 0-1 0 0,1 0 1 0 0,0-1-1 0 0,0 1 1 0 0,0 0-1 0 0,0 0 1 0 0,1 5-1 0 0,3 16 558 0 0,1-1 0 0 0,0 0-1 0 0,2 0 1 0 0,1 0 0 0 0,1-1-1 0 0,0 0 1 0 0,2 0 0 0 0,1-1-1 0 0,0-1 1 0 0,2 0 0 0 0,19 23 0 0 0,13 8-165 0 0,2-2 1 0 0,90 71 0 0 0,-71-67-342 0 0,-31-27 191 0 0,-1 2 0 0 0,58 61 1 0 0,-85-79-208 0 0,1 0 1 0 0,-1 1-1 0 0,-1 0 1 0 0,0 0-1 0 0,-1 1 0 0 0,0 0 1 0 0,-1 0-1 0 0,0 0 1 0 0,-1 1-1 0 0,0 0 1 0 0,-1 0-1 0 0,0 0 0 0 0,-1 0 1 0 0,0 16-1 0 0,-2-11 44 0 0,-2-1 0 0 0,0 1 0 0 0,-1-1 1 0 0,0 0-1 0 0,-2 0 0 0 0,0 0 0 0 0,-1-1 0 0 0,-1 1 0 0 0,0-1 0 0 0,-18 29 0 0 0,7-18 46 0 0,-1-1 0 0 0,-1-1 0 0 0,-1 0-1 0 0,-1-1 1 0 0,-27 21 0 0 0,-9 3-778 0 0,-118 73 1 0 0,132-95-6182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16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20 3679 0 0,'45'-19'12356'0'0,"-46"21"-12025"0"0,-2 3-167 0 0,-1 1-1 0 0,0-1 1 0 0,0 1 0 0 0,0-1-1 0 0,-1 0 1 0 0,-8 7 0 0 0,-39 27 378 0 0,30-23-430 0 0,-165 116 237 0 0,21-16-291 0 0,139-97-56 0 0,0 2 0 0 0,2 0 0 0 0,1 1 0 0 0,-26 31 0 0 0,45-46 30 0 0,-1 1 0 0 0,1-1 0 0 0,1 1 0 0 0,0 0 0 0 0,0 1 1 0 0,-3 10-1 0 0,6-17-23 0 0,0-1 1 0 0,0 1-1 0 0,1 0 1 0 0,-1 0 0 0 0,1 0-1 0 0,0 1 1 0 0,0-1 0 0 0,0 0-1 0 0,0 0 1 0 0,0 0 0 0 0,0 0-1 0 0,0 0 1 0 0,0 0 0 0 0,1 0-1 0 0,-1 0 1 0 0,1 0 0 0 0,0 0-1 0 0,0 0 1 0 0,-1-1-1 0 0,1 1 1 0 0,0 0 0 0 0,1 0-1 0 0,-1-1 1 0 0,0 1 0 0 0,0 0-1 0 0,1-1 1 0 0,-1 1 0 0 0,1-1-1 0 0,-1 0 1 0 0,1 1 0 0 0,0-1-1 0 0,3 2 1 0 0,9 2 184 0 0,0 0 1 0 0,0-2-1 0 0,0 1 1 0 0,0-2-1 0 0,1 1 1 0 0,20-1-1 0 0,4-1 148 0 0,-1-1-1 0 0,44-6 0 0 0,76-20-233 0 0,-118 18-1141 0 0,0-1-3950 0 0,-3-1-1717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1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12439 0 0,'-3'4'108'0'0,"-1"-1"0"0"0,1 1 0 0 0,0 0 0 0 0,0 0 1 0 0,0 0-1 0 0,1 0 0 0 0,-1 1 0 0 0,1-1 0 0 0,0 1 0 0 0,0-1 0 0 0,1 1 0 0 0,0 0 0 0 0,-1 0 0 0 0,2-1 0 0 0,-1 1 0 0 0,0 0 0 0 0,1 6 0 0 0,0 1 220 0 0,0-1 0 0 0,1 1 0 0 0,0-1 0 0 0,1 1 0 0 0,0-1 1 0 0,6 17-1 0 0,-2-15-128 0 0,0 0 0 0 0,0-1 0 0 0,1 1 0 0 0,1-1 0 0 0,0 0 0 0 0,1-1 0 0 0,12 13 0 0 0,77 67 187 0 0,-91-85-332 0 0,149 113 981 0 0,-97-78-4 0 0,95 88 0 0 0,-144-119-916 0 0,0 1 0 0 0,-1 0 0 0 0,0 0 0 0 0,-1 1 0 0 0,-1 0 0 0 0,0 0-1 0 0,0 1 1 0 0,-1 0 0 0 0,7 24 0 0 0,-10-25-78 0 0,0 1-1 0 0,-1-1 0 0 0,-1 0 1 0 0,0 1-1 0 0,0-1 1 0 0,-2 1-1 0 0,1-1 0 0 0,-2 1 1 0 0,1-1-1 0 0,-2 0 1 0 0,-5 18-1 0 0,-1-5-4 0 0,-1 0 0 0 0,-1 0 0 0 0,-2-1 0 0 0,0 0 0 0 0,-22 28 1 0 0,5-13 24 0 0,-2-2 0 0 0,-38 35 0 0 0,45-49-728 0 0,-36 26 0 0 0,22-24-6064 0 0,22-16-53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2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981 0 14279 0 0,'0'0'655'0'0,"-1"1"-12"0"0,-17 13-515 0 0,0 1 0 0 0,1 1 0 0 0,1 0 0 0 0,1 1 0 0 0,-17 22 0 0 0,-173 288 1968 0 0,27 16-390 0 0,118-216-1286 0 0,-56 111 61 0 0,76-164-367 0 0,-57 78 1 0 0,82-131-117 0 0,6-8 15 0 0,0 1-1 0 0,-1-1 1 0 0,0 0-1 0 0,-1-1 1 0 0,-1-1 0 0 0,-24 20-1 0 0,34-30-5 0 0,1 0 0 0 0,0 0-1 0 0,-1 0 1 0 0,1 0 0 0 0,-1-1-1 0 0,1 1 1 0 0,-1 0 0 0 0,0-1 0 0 0,1 0-1 0 0,-1 1 1 0 0,1-1 0 0 0,-1 0-1 0 0,0 0 1 0 0,1 0 0 0 0,-1 0 0 0 0,0 0-1 0 0,1 0 1 0 0,-1 0 0 0 0,0 0-1 0 0,1-1 1 0 0,-1 1 0 0 0,-2-2 0 0 0,3 1 0 0 0,-1 0 0 0 0,1 0 0 0 0,0 0 1 0 0,0 0-1 0 0,0 0 0 0 0,0 0 1 0 0,0-1-1 0 0,0 1 0 0 0,0 0 0 0 0,0-1 1 0 0,0 1-1 0 0,0-1 0 0 0,1 1 1 0 0,-1-1-1 0 0,1 1 0 0 0,-1-1 0 0 0,1 1 1 0 0,0-1-1 0 0,-1 0 0 0 0,1 1 1 0 0,0-1-1 0 0,0 0 0 0 0,0-1 1 0 0,1-5-7 0 0,0 1 0 0 0,0-1 0 0 0,1 0 0 0 0,0 1 0 0 0,0-1 1 0 0,1 1-1 0 0,0 0 0 0 0,0 0 0 0 0,0 0 0 0 0,8-11 0 0 0,7-7-8 0 0,25-29 0 0 0,-39 49 5 0 0,207-210-392 0 0,-180 187 247 0 0,65-44 0 0 0,-80 62 122 0 0,0 1 1 0 0,0 1-1 0 0,0 0 0 0 0,1 1 1 0 0,0 1-1 0 0,33-7 1 0 0,-45 12 45 0 0,-1 0 1 0 0,1 1-1 0 0,-1-1 1 0 0,1 1-1 0 0,-1 0 0 0 0,1 1 1 0 0,-1-1-1 0 0,0 1 1 0 0,1 0-1 0 0,-1 0 1 0 0,5 2-1 0 0,-6-2-5 0 0,-1 0 0 0 0,0 0-1 0 0,0 1 1 0 0,1-1 0 0 0,-1 1-1 0 0,0-1 1 0 0,0 1 0 0 0,-1 0-1 0 0,1 0 1 0 0,0 0 0 0 0,0 0-1 0 0,-1 0 1 0 0,0 0 0 0 0,1 1-1 0 0,-1-1 1 0 0,0 0 0 0 0,0 1-1 0 0,0-1 1 0 0,0 1 0 0 0,0 2-1 0 0,2 8 42 0 0,-2-1 1 0 0,1 1-1 0 0,-2 0 0 0 0,1 0 0 0 0,-2 0 1 0 0,0 0-1 0 0,0 0 0 0 0,-4 13 0 0 0,-32 101 323 0 0,-101 228-76 0 0,134-346-332 0 0,1-1-338 0 0,-5 12 434 0 0,4-7-3829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3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69 13159 0 0,'1'-2'598'0'0,"2"-1"-480"0"0,0 0 0 0 0,0-1 0 0 0,0 1 0 0 0,-1-1 0 0 0,1 0 0 0 0,2-5 0 0 0,-3-2 2 0 0,-3 10-28 0 0,1-1-1 0 0,-1 1 0 0 0,1 0 0 0 0,-1 0 1 0 0,0 0-1 0 0,1-1 0 0 0,-1 1 0 0 0,0 0 1 0 0,0 0-1 0 0,0 0 0 0 0,0 0 1 0 0,0 0-1 0 0,0 0 0 0 0,0 0 0 0 0,0 1 1 0 0,0-1-1 0 0,0 0 0 0 0,0 0 0 0 0,-1 1 1 0 0,1-1-1 0 0,0 1 0 0 0,0-1 1 0 0,-1 1-1 0 0,1 0 0 0 0,0-1 0 0 0,-3 1 1 0 0,-2-1 103 0 0,0 0-1 0 0,0 1 1 0 0,0-1 0 0 0,-10 2 0 0 0,-7 2-101 0 0,0 0 0 0 0,1 2 0 0 0,0 1 0 0 0,0 1 0 0 0,0 1 0 0 0,1 1 0 0 0,-39 22 0 0 0,-5 10 180 0 0,-62 50-1 0 0,50-33 373 0 0,61-46-438 0 0,0 0 1 0 0,1 1-1 0 0,-16 18 0 0 0,26-25-98 0 0,-1 1 0 0 0,1 0 1 0 0,0 0-1 0 0,1 0 0 0 0,-1 1 1 0 0,2-1-1 0 0,-1 1 0 0 0,1 0 1 0 0,-5 16-1 0 0,8-23-86 0 0,0 1-1 0 0,-1-1 1 0 0,1 0-1 0 0,0 1 1 0 0,0-1-1 0 0,0 0 0 0 0,0 1 1 0 0,0-1-1 0 0,0 0 1 0 0,0 1-1 0 0,0-1 1 0 0,1 0-1 0 0,-1 1 1 0 0,1-1-1 0 0,-1 0 1 0 0,1 0-1 0 0,-1 1 1 0 0,1-1-1 0 0,-1 0 1 0 0,1 0-1 0 0,0 0 1 0 0,0 0-1 0 0,0 0 0 0 0,-1 0 1 0 0,1 0-1 0 0,2 1 1 0 0,-1-1 11 0 0,1 1 0 0 0,-1-1 0 0 0,1 0 0 0 0,-1 0 0 0 0,1 0 0 0 0,0-1 0 0 0,0 1 1 0 0,-1-1-1 0 0,1 1 0 0 0,0-1 0 0 0,5 0 0 0 0,1 0 12 0 0,-1-1 0 0 0,1 0 0 0 0,0-1 0 0 0,-1 0 0 0 0,1 0 0 0 0,12-6 0 0 0,49-26 48 0 0,-39 18-110 0 0,0-1-177 0 0,-2-1 0 0 0,0-1 0 0 0,39-35 0 0 0,-32 31-107 0 0,-35 22 241 0 0,-1 17-65 0 0,-2-1 90 0 0,-5 26 1 0 0,-2 7-2150 0 0,8-15-3267 0 0,3-18-823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3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372 131 3223 0 0,'53'-66'568'0'0,"-37"42"2186"0"0,-2 1 3775 0 0,-14 23-6324 0 0,1 0-1 0 0,-1-1 1 0 0,0 1 0 0 0,0 0-1 0 0,1-1 1 0 0,-1 1-1 0 0,0-1 1 0 0,0 1 0 0 0,0-1-1 0 0,1 1 1 0 0,-1 0 0 0 0,0-1-1 0 0,0 1 1 0 0,0-1-1 0 0,0 1 1 0 0,0-1 0 0 0,0 1-1 0 0,0-1 1 0 0,0 1 0 0 0,0-1-1 0 0,0 1 1 0 0,0-1 0 0 0,0 1-1 0 0,-1-1 1 0 0,1 1-1 0 0,0 0 1 0 0,0-1 0 0 0,-1 0-1 0 0,1 1-90 0 0,-1-1-1 0 0,0 1 1 0 0,1-1-1 0 0,-1 1 1 0 0,0-1-1 0 0,0 1 1 0 0,1 0-1 0 0,-1 0 1 0 0,0-1-1 0 0,0 1 1 0 0,0 0-1 0 0,1 0 1 0 0,-1 0-1 0 0,-1 0 1 0 0,-28 3 210 0 0,19 0-239 0 0,0 1 0 0 0,0 0-1 0 0,0 1 1 0 0,1 0 0 0 0,-18 12 0 0 0,-47 40-161 0 0,39-27 111 0 0,31-26-43 0 0,-8 5 13 0 0,1 1 1 0 0,0 0-1 0 0,0 1 0 0 0,-10 14 0 0 0,20-23-13 0 0,0 1 0 0 0,0 0 0 0 0,0 0 0 0 0,0 0 0 0 0,1 0 0 0 0,-1 0 0 0 0,1 0 0 0 0,0 0 0 0 0,0 0 0 0 0,0 1 0 0 0,0-1 0 0 0,0 0 0 0 0,1 1 0 0 0,-1-1 0 0 0,1 1 0 0 0,0-1 0 0 0,0 0 0 0 0,1 1 0 0 0,-1-1 0 0 0,0 1 0 0 0,1-1 0 0 0,0 0 0 0 0,0 1 0 0 0,0-1 0 0 0,2 3 0 0 0,5 7-35 0 0,0 0 0 0 0,1-1 0 0 0,1 0 0 0 0,0 0 1 0 0,0-1-1 0 0,13 9 0 0 0,-11-9 3 0 0,-1 1 1 0 0,0-1-1 0 0,0 2 0 0 0,-1-1 1 0 0,10 17-1 0 0,27 70 576 0 0,-41-84-420 0 0,-1 0 0 0 0,-1 0 1 0 0,0 0-1 0 0,-1 0 0 0 0,1 16 0 0 0,-4-29-58 0 0,0 0-1 0 0,0 0 1 0 0,0 1-1 0 0,0-1 1 0 0,0 0-1 0 0,0 0 1 0 0,-1 0-1 0 0,1 0 1 0 0,-1 0-1 0 0,1 0 0 0 0,-1 0 1 0 0,0 0-1 0 0,0 0 1 0 0,0 0-1 0 0,0 0 1 0 0,0 0-1 0 0,0 0 1 0 0,-1-1-1 0 0,1 1 1 0 0,0-1-1 0 0,-1 1 0 0 0,-1 1 1 0 0,-1-1 37 0 0,0 1 1 0 0,0-1-1 0 0,-1 0 0 0 0,1-1 1 0 0,0 1-1 0 0,0-1 0 0 0,-1 0 0 0 0,1 0 1 0 0,-8 1-1 0 0,-23 2-218 0 0,0-2 1 0 0,0-1-1 0 0,0-2 0 0 0,0-1 1 0 0,-50-9-1 0 0,55 3-1369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3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899 6 10911 0 0,'0'0'498'0'0,"0"-1"-9"0"0,0-4-156 0 0,-10 12 1577 0 0,-6 10-848 0 0,0 0 1 0 0,-23 34 0 0 0,17-21-637 0 0,-202 286 1999 0 0,161-214-2077 0 0,-62 135 1 0 0,8 55-275 0 0,2 27-74 0 0,112-309 3 0 0,-18 38-20 0 0,18-43 3 0 0,1-1 1 0 0,-1-1-1 0 0,1 1 0 0 0,-1 0 0 0 0,0-1 0 0 0,0 1 1 0 0,-1-1-1 0 0,1 0 0 0 0,-5 3 0 0 0,7-5 6 0 0,0 0 0 0 0,0-1 1 0 0,0 1-1 0 0,0-1 0 0 0,-1 1 0 0 0,1-1 0 0 0,0 1 0 0 0,0-1 1 0 0,-1 1-1 0 0,1-1 0 0 0,0 0 0 0 0,-1 0 0 0 0,1 0 0 0 0,0 0 0 0 0,-1 0 1 0 0,1 0-1 0 0,0 0 0 0 0,-1 0 0 0 0,1 0 0 0 0,-3-1 0 0 0,2 0-11 0 0,0-1 0 0 0,0 1 0 0 0,0 0 0 0 0,0 0-1 0 0,0-1 1 0 0,0 1 0 0 0,0-1 0 0 0,1 0 0 0 0,-1 0 0 0 0,-2-3-1 0 0,-1-3-59 0 0,0 0 0 0 0,1 0 0 0 0,-1 0 1 0 0,-4-16-1 0 0,6 11 20 0 0,0 0 1 0 0,0 0-1 0 0,1 0 1 0 0,1 0-1 0 0,0-1 1 0 0,1 1-1 0 0,0 0 1 0 0,1-1-1 0 0,1 1 1 0 0,0 0-1 0 0,1 0 1 0 0,5-15-1 0 0,1 1 29 0 0,1 0 0 0 0,1 1 1 0 0,2 0-1 0 0,26-40 0 0 0,-27 48 31 0 0,1 1 0 0 0,1 0-1 0 0,1 0 1 0 0,0 1 0 0 0,1 1 0 0 0,32-23-1 0 0,-39 32-4 0 0,0 0 0 0 0,0 1 0 0 0,1 0 0 0 0,-1 0 0 0 0,1 1 0 0 0,0 0 0 0 0,1 1 0 0 0,-1 0 0 0 0,0 0 0 0 0,1 1 0 0 0,0 1 0 0 0,-1 0-1 0 0,1 0 1 0 0,0 1 0 0 0,19 3 0 0 0,-13 0 85 0 0,0 1-1 0 0,0 1 0 0 0,-1 1 1 0 0,1 1-1 0 0,-1 0 1 0 0,-1 1-1 0 0,0 0 1 0 0,0 1-1 0 0,26 21 0 0 0,-30-20 34 0 0,1 1-1 0 0,-2 0 0 0 0,1 0 0 0 0,-2 1 0 0 0,1 0 1 0 0,-2 1-1 0 0,0 0 0 0 0,0 0 0 0 0,-1 1 0 0 0,-1 0 1 0 0,7 23-1 0 0,-10-29-69 0 0,-1 1 0 0 0,-1 0 0 0 0,1-1 0 0 0,-2 1 1 0 0,1 0-1 0 0,-1 0 0 0 0,0 0 0 0 0,-1-1 0 0 0,0 1 0 0 0,-1 0 0 0 0,1 0 1 0 0,-2-1-1 0 0,-5 17 0 0 0,2-14 8 0 0,0 0 0 0 0,0 0 0 0 0,-1 0 0 0 0,-1-1-1 0 0,1 0 1 0 0,-2 0 0 0 0,1-1 0 0 0,-1 0 0 0 0,-12 8 0 0 0,-9 6-106 0 0,-1-2-1 0 0,0-2 1 0 0,-2-1 0 0 0,0-1-1 0 0,-1-2 1 0 0,0-1-1 0 0,-1-2 1 0 0,-1-1 0 0 0,-44 7-1 0 0,79-17 47 0 0,-65 8-651 0 0,58-8 505 0 0,0-1 0 0 0,1 0 0 0 0,-1 0 0 0 0,1-1 1 0 0,-1 0-1 0 0,-12-3 0 0 0,19 4 65 0 0,-1 0 1 0 0,1-1-1 0 0,0 1 0 0 0,0 0 0 0 0,-1-1 1 0 0,1 0-1 0 0,0 1 0 0 0,0-1 0 0 0,0 1 1 0 0,0-1-1 0 0,-1 0 0 0 0,1 0 0 0 0,0 0 1 0 0,0 0-1 0 0,1 0 0 0 0,-1 0 0 0 0,0 0 1 0 0,0 0-1 0 0,0 0 0 0 0,1 0 0 0 0,-1 0 0 0 0,0 0 1 0 0,1 0-1 0 0,-1-1 0 0 0,1 1 0 0 0,0 0 1 0 0,-1-3-1 0 0,2-11-1058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3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227 250 10135 0 0,'0'0'778'0'0,"2"1"-330"0"0,10 0 455 0 0,1 1 1 0 0,-1-2 0 0 0,0 0 0 0 0,0 0-1 0 0,1-1 1 0 0,-1 0 0 0 0,16-5 0 0 0,85-28 1143 0 0,-83 24-1590 0 0,-3 1-261 0 0,-1-2 0 0 0,34-19 0 0 0,-44 21-123 0 0,-1-1 0 0 0,0 0 0 0 0,-1-1-1 0 0,24-23 1 0 0,-36 31-94 0 0,1 1 0 0 0,-1-1 0 0 0,0 0-1 0 0,0 0 1 0 0,0 0 0 0 0,0-1 0 0 0,-1 1 0 0 0,1 0-1 0 0,-1 0 1 0 0,0-1 0 0 0,0 1 0 0 0,1-6 0 0 0,-2 8 7 0 0,0-1 1 0 0,0 1-1 0 0,0 0 1 0 0,0 0-1 0 0,0 0 1 0 0,-1 0-1 0 0,1-1 1 0 0,0 1 0 0 0,0 0-1 0 0,-1 0 1 0 0,1 0-1 0 0,-1 0 1 0 0,1 0-1 0 0,-1 0 1 0 0,0 0 0 0 0,0-2-1 0 0,-1 2 2 0 0,1 0-1 0 0,0 0 1 0 0,-1 0 0 0 0,1 0-1 0 0,-1 0 1 0 0,1 1 0 0 0,-1-1-1 0 0,1 0 1 0 0,-1 1 0 0 0,1-1-1 0 0,-1 1 1 0 0,0-1 0 0 0,1 1-1 0 0,-4 0 1 0 0,-6-1-95 0 0,1 1 0 0 0,-1 0 0 0 0,1 1 0 0 0,0 1 0 0 0,-1-1 0 0 0,-15 6 0 0 0,-60 24-270 0 0,76-27 328 0 0,-47 22 81 0 0,1 2 0 0 0,1 3 0 0 0,1 2 0 0 0,2 2 0 0 0,-63 57 0 0 0,106-84 11 0 0,-8 6 65 0 0,0 2 0 0 0,-24 27 0 0 0,38-39-69 0 0,0-1-1 0 0,0 1 1 0 0,0 0 0 0 0,1 1 0 0 0,-1-1 0 0 0,1 0-1 0 0,0 1 1 0 0,0-1 0 0 0,1 1 0 0 0,-1 0 0 0 0,1 0-1 0 0,0-1 1 0 0,1 1 0 0 0,-1 0 0 0 0,1 0 0 0 0,0 0 0 0 0,0 0-1 0 0,1 5 1 0 0,0-6-4 0 0,0 0 0 0 0,1 0 0 0 0,-1-1 0 0 0,1 1 0 0 0,0-1 0 0 0,0 0 0 0 0,0 1 0 0 0,1-1-1 0 0,-1 0 1 0 0,1 0 0 0 0,0 0 0 0 0,0-1 0 0 0,0 1 0 0 0,0-1 0 0 0,0 0 0 0 0,0 1 0 0 0,1-1 0 0 0,-1-1 0 0 0,1 1 0 0 0,5 1 0 0 0,6 3-97 0 0,2-1 0 0 0,-1 0 1 0 0,23 2-1 0 0,-18-3-604 0 0,0-2 0 0 0,0-1 0 0 0,0-1 0 0 0,26-2 1 0 0,-14-2-1341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3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83 5063 0 0,'2'2'5366'0'0,"3"3"-3638"0"0,16 17 3566 0 0,-8-5-4595 0 0,-10-13-531 0 0,1 1 1 0 0,0-1-1 0 0,0 1 1 0 0,0-1-1 0 0,1 0 1 0 0,-1-1-1 0 0,1 1 1 0 0,0-1-1 0 0,0 0 1 0 0,0 0-1 0 0,0 0 1 0 0,1-1-1 0 0,-1 0 1 0 0,1 0-1 0 0,0 0 1 0 0,-1-1-1 0 0,1 0 0 0 0,0 0 1 0 0,8 0-1 0 0,10 0 91 0 0,-1-2 0 0 0,0 0-1 0 0,36-8 1 0 0,-55 8-247 0 0,17-2 30 0 0,-1 0 0 0 0,1-2 0 0 0,-1-1 0 0 0,1-1 1 0 0,-2 0-1 0 0,1-1 0 0 0,26-17 0 0 0,-43 24-69 0 0,0-1 0 0 0,-1 0 0 0 0,1 0 0 0 0,-1-1 0 0 0,1 1-1 0 0,-1-1 1 0 0,0 1 0 0 0,0-1 0 0 0,0 0 0 0 0,0 1 0 0 0,-1-1 0 0 0,1 0 0 0 0,-1 0 0 0 0,0 0-1 0 0,0 0 1 0 0,0-1 0 0 0,1-3 0 0 0,-2 5 5 0 0,0 0-1 0 0,0 0 1 0 0,0 0 0 0 0,0 0-1 0 0,0 0 1 0 0,-1 0 0 0 0,1 0-1 0 0,-1 0 1 0 0,1 0 0 0 0,-1 0-1 0 0,0 0 1 0 0,0 1 0 0 0,0-1-1 0 0,0 0 1 0 0,0 0 0 0 0,0 1-1 0 0,0-1 1 0 0,0 0 0 0 0,-1 1-1 0 0,1-1 1 0 0,-1 1 0 0 0,1 0-1 0 0,-1-1 1 0 0,0 1 0 0 0,1 0-1 0 0,-1 0 1 0 0,0 0-1 0 0,-3-1 1 0 0,-1 0-52 0 0,-1 0 0 0 0,0 0 0 0 0,1 0 0 0 0,-1 1 0 0 0,0 0 0 0 0,0 1-1 0 0,0-1 1 0 0,0 1 0 0 0,0 1 0 0 0,-11 1 0 0 0,-10 3-162 0 0,-32 10 0 0 0,56-14 214 0 0,-33 10 186 0 0,0 2 1 0 0,1 2-1 0 0,1 1 0 0 0,1 2 1 0 0,0 1-1 0 0,1 2 0 0 0,1 1 1 0 0,1 2-1 0 0,2 1 0 0 0,-33 34 1 0 0,55-52-102 0 0,-1 1 1 0 0,1 1-1 0 0,1-1 1 0 0,0 1-1 0 0,-9 18 1 0 0,13-25-58 0 0,2 0 0 0 0,-1 0 0 0 0,0 0 0 0 0,0 0 0 0 0,1 0 0 0 0,-1 0 0 0 0,1 0 0 0 0,-1 0 0 0 0,1 0 1 0 0,0 0-1 0 0,0 1 0 0 0,0-1 0 0 0,0 0 0 0 0,0 0 0 0 0,0 0 0 0 0,1 0 0 0 0,-1 0 0 0 0,1 0 0 0 0,0 0 0 0 0,-1 0 0 0 0,1 0 0 0 0,0 0 0 0 0,0 0 0 0 0,0 0 0 0 0,0 0 0 0 0,1-1 1 0 0,-1 1-1 0 0,0 0 0 0 0,1-1 0 0 0,-1 1 0 0 0,1-1 0 0 0,0 1 0 0 0,-1-1 0 0 0,1 0 0 0 0,0 0 0 0 0,2 1 0 0 0,5 2-22 0 0,0 0-1 0 0,0-1 1 0 0,0 0-1 0 0,0 0 1 0 0,0-1-1 0 0,13 1 1 0 0,3-1-238 0 0,31 0-1 0 0,0-6-1430 0 0,2 0-550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1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0 14279 0 0,'0'0'1298'0'0,"-1"0"-1069"0"0,-3 1-89 0 0,0 0 0 0 0,0-1 0 0 0,0 1 1 0 0,0 1-1 0 0,1-1 0 0 0,-1 1 0 0 0,0-1 0 0 0,1 1 0 0 0,-1 0 1 0 0,1 0-1 0 0,0 1 0 0 0,-5 3 0 0 0,-7 7 701 0 0,-15 16 1 0 0,29-28-847 0 0,-22 26 267 0 0,0 1 0 0 0,2 0 0 0 0,1 2 0 0 0,1 0 0 0 0,-15 35 1 0 0,-63 168 80 0 0,80-186-315 0 0,-52 145 29 0 0,-69 167-61 0 0,34-166 4 0 0,75-154-317 0 0,27-37 49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1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 8751 0 0,'0'1'5879'0'0,"2"1"-5733"0"0,-1 1 0 0 0,0-1-1 0 0,0 1 1 0 0,0-1 0 0 0,0 1 0 0 0,0 0-1 0 0,-1-1 1 0 0,1 1 0 0 0,-1 0 0 0 0,0 0 0 0 0,1 0-1 0 0,-1-1 1 0 0,-1 1 0 0 0,1 0 0 0 0,0 0 0 0 0,-1-1-1 0 0,1 1 1 0 0,-1 0 0 0 0,-1 2 0 0 0,-3 9 220 0 0,0 0 1 0 0,-10 17-1 0 0,11-23-150 0 0,-8 14-49 0 0,-1-1 0 0 0,-1 0 1 0 0,-1-1-1 0 0,-25 26 0 0 0,-76 66-46 0 0,-158 125-2 0 0,236-205-18 0 0,-29 18 436 0 0,31-24-33 0 0,35-25-264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3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30 401 13247 0 0,'-1'2'604'0'0,"0"1"-398"0"0,-12 16 392 0 0,-2 3 4616 0 0,16-25-4180 0 0,2-6-631 0 0,0 1 0 0 0,1-1-1 0 0,0 1 1 0 0,1 0 0 0 0,0 0-1 0 0,8-10 1 0 0,42-44 163 0 0,-34 39-239 0 0,17-18-298 0 0,1 2 0 0 0,1 1 0 0 0,3 3-1 0 0,71-48 1 0 0,-101 75-35 0 0,0 1 0 0 0,0 0 0 0 0,0 1 0 0 0,1 1 0 0 0,0 0 0 0 0,0 1 0 0 0,0 0 0 0 0,1 1 0 0 0,28-2 0 0 0,-41 5 6 0 0,1 0-1 0 0,-1 0 0 0 0,1 1 1 0 0,-1-1-1 0 0,0 1 1 0 0,1-1-1 0 0,-1 1 1 0 0,0 0-1 0 0,0 0 1 0 0,1 0-1 0 0,-1 0 1 0 0,0 0-1 0 0,0 1 1 0 0,0-1-1 0 0,0 1 0 0 0,0-1 1 0 0,-1 1-1 0 0,1 0 1 0 0,0 0-1 0 0,-1 0 1 0 0,1 0-1 0 0,-1 0 1 0 0,0 0-1 0 0,0 0 1 0 0,2 3-1 0 0,1 5 3 0 0,0 1 0 0 0,-1 0 0 0 0,0 0 0 0 0,2 13 0 0 0,-2-8 5 0 0,0-2 18 0 0,1 9 38 0 0,1 0 0 0 0,13 31 0 0 0,-15-46-55 0 0,0-1 0 0 0,1 0 0 0 0,0 0 0 0 0,0-1 0 0 0,1 1 0 0 0,0-1-1 0 0,0 0 1 0 0,0 0 0 0 0,1-1 0 0 0,0 1 0 0 0,8 5 0 0 0,-1-3 12 0 0,1 0-1 0 0,-1-1 1 0 0,2 0 0 0 0,27 8-1 0 0,65 10 74 0 0,-61-19 113 0 0,0-2 1 0 0,81-5-1 0 0,-49 0-2075 0 0,0 3-4294 0 0,-48 0-1483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2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1932 9 9215 0 0,'2'-1'707'0'0,"5"-7"2250"0"0,-8 10-2809 0 0,0 0 0 0 0,0 0-1 0 0,-1 0 1 0 0,1-1 0 0 0,0 1-1 0 0,-1-1 1 0 0,1 1 0 0 0,-1-1-1 0 0,0 1 1 0 0,-2 0 0 0 0,4-1-82 0 0,-21 14 128 0 0,-1-2-1 0 0,0 0 1 0 0,0-1 0 0 0,-1-1 0 0 0,-48 15 0 0 0,71-26-163 0 0,0 0-1 0 0,0 0 1 0 0,0 1 0 0 0,0-1 0 0 0,0 0 0 0 0,-1 0 0 0 0,1 0 0 0 0,0 0 0 0 0,0 0 0 0 0,0 0 0 0 0,-1 0 0 0 0,1 0 0 0 0,0 0 0 0 0,0 0 0 0 0,0 0 0 0 0,-1 0 0 0 0,1 0 0 0 0,0 0 0 0 0,0 0 0 0 0,0 0-1 0 0,-1 0 1 0 0,1 0 0 0 0,0 0 0 0 0,0 0 0 0 0,0 0 0 0 0,-1 0 0 0 0,1 0 0 0 0,0 0 0 0 0,0 0 0 0 0,0 0 0 0 0,0 0 0 0 0,-1-1 0 0 0,1 1 0 0 0,0 0 0 0 0,0 0 0 0 0,0 0 0 0 0,0 0 0 0 0,-1-1-1 0 0,6-7 478 0 0,19-17-454 0 0,-15 17 76 0 0,5-9-119 0 0,-13 16 530 0 0,-10 23 1679 0 0,22-21-2354 0 0,-2-2 120 0 0,2-2 14 0 0,-1 1 0 0 0,-2-1 12 0 0,-8 2 47 0 0,-5 2-4 0 0,-225 103-42 0 0,92-38-42 0 0,78-39-60 0 0,-531 254-732 0 0,268-126 629 0 0,298-146 199 0 0,-171 78-20 0 0,167-73 64 0 0,1 1 0 0 0,0 1 0 0 0,1 2-1 0 0,-43 39 1 0 0,55-43-15 0 0,1 0 1 0 0,1 0-1 0 0,0 1 0 0 0,1 1 0 0 0,0 0 0 0 0,2 0 0 0 0,-14 35 1 0 0,18-40-30 0 0,0 0 0 0 0,1 0 0 0 0,1 0 0 0 0,-1 1 0 0 0,2 0 0 0 0,0-1 1 0 0,0 1-1 0 0,1 0 0 0 0,1-1 0 0 0,0 1 0 0 0,0 0 0 0 0,1-1 0 0 0,6 20 1 0 0,-5-24 18 0 0,-1-1 0 0 0,2 1 0 0 0,-1-1 0 0 0,1 0 0 0 0,0 0 0 0 0,0 0 0 0 0,1 0 0 0 0,-1-1 0 0 0,1 1 0 0 0,8 5 1 0 0,-4-4 28 0 0,-1-1 1 0 0,1-1-1 0 0,1 1 1 0 0,-1-1-1 0 0,0-1 1 0 0,16 5-1 0 0,2-2 87 0 0,1-1 0 0 0,1-1 0 0 0,-1-1 0 0 0,38 0 0 0 0,1-3 116 0 0,97-13 0 0 0,65-22 243 0 0,-14 2 175 0 0,-182 28-586 0 0,37-4 69 0 0,124-30 0 0 0,-173 33-158 0 0,-2-2-1 0 0,1 0 0 0 0,-1-1 1 0 0,0-1-1 0 0,0-1 0 0 0,-1-1 1 0 0,0 0-1 0 0,-1-2 0 0 0,-1 1 1 0 0,25-26-1 0 0,-17 11-35 0 0,-1 0 0 0 0,-1-2 0 0 0,-2-1 0 0 0,21-38 0 0 0,-27 41-25 0 0,-2 6-38 0 0,-1-1 0 0 0,-1 0 0 0 0,-1-1-1 0 0,-1 0 1 0 0,7-30 0 0 0,-13 35-6 0 0,-5 5 3 0 0,2 12 93 0 0,0 0-1 0 0,0 0 1 0 0,0 0 0 0 0,0 0-1 0 0,0 0 1 0 0,0 0 0 0 0,-1 0-1 0 0,1 0 1 0 0,-1 0 0 0 0,1 0 0 0 0,0 1-1 0 0,-1-1 1 0 0,1 1 0 0 0,-1-1-1 0 0,1 1 1 0 0,-1-1 0 0 0,0 1-1 0 0,1 0 1 0 0,-1 0 0 0 0,1 0 0 0 0,-1 0-1 0 0,0 0 1 0 0,1 0 0 0 0,-1 0-1 0 0,1 0 1 0 0,-4 2 0 0 0,-3 0-39 0 0,-1 0 0 0 0,1 0 1 0 0,-11 6-1 0 0,-77 34-214 0 0,-162 62 82 0 0,154-69 179 0 0,-130 36 0 0 0,188-59 0 0 0,13-3 0 0 0,1-2 0 0 0,-51 6 0 0 0,81-13-44 0 0,-9 0 26 0 0,-1 2-1 0 0,-16 2 1 0 0,24-3-407 0 0,1 0 0 0 0,0 0 1 0 0,-1 0-1 0 0,1 1 0 0 0,0-1 1 0 0,0 1-1 0 0,0 0 0 0 0,0-1 0 0 0,0 2 1 0 0,1-1-1 0 0,-1 0 0 0 0,0 0 1 0 0,-3 5-1 0 0,1 0-5386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2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15175 0 0,'0'0'1372'0'0,"-2"0"-1045"0"0,-1 0-135 0 0,0 1 0 0 0,0 0-1 0 0,1-1 1 0 0,-1 1 0 0 0,0 0 0 0 0,1 1 0 0 0,-1-1 0 0 0,1 0-1 0 0,-1 1 1 0 0,1 0 0 0 0,-1-1 0 0 0,1 1 0 0 0,0 0-1 0 0,-4 4 1 0 0,0 1 169 0 0,0 1 0 0 0,0-1-1 0 0,-7 13 1 0 0,6-6-203 0 0,1 0 0 0 0,1 0 1 0 0,1 0-1 0 0,0 1 0 0 0,-4 27 1 0 0,-4 17-1082 0 0,-3-8-1865 0 0,10-37 906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2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20 111 10999 0 0,'0'0'2860'0'0,"1"3"-1942"0"0,1 10-326 0 0,-1-1 0 0 0,1 1 1 0 0,-2 0-1 0 0,-1 17 1 0 0,-9 55 1378 0 0,0 6-547 0 0,5 4-351 0 0,5-92-929 0 0,0-1-33 0 0,0-2-91 0 0,0 1 0 0 0,0-1 0 0 0,0 0 0 0 0,0 1 0 0 0,0-1 0 0 0,0 0 0 0 0,0 1 0 0 0,0-1 1 0 0,0 0-1 0 0,0 1 0 0 0,0-1 0 0 0,0 0 0 0 0,0 1 0 0 0,1-1 0 0 0,-1 0 0 0 0,0 1 0 0 0,0-1 0 0 0,0 0 0 0 0,0 0 0 0 0,0 1 0 0 0,1-1 0 0 0,-1 0 1 0 0,0 0-1 0 0,0 1 0 0 0,1-1 0 0 0,10-4 279 0 0,2-6-171 0 0,-1 0-1 0 0,0-1 1 0 0,0 0-1 0 0,15-21 1 0 0,-4 7-117 0 0,2-3 5 0 0,265-261-1206 0 0,-282 282 696 0 0,1-1 0 0 0,1 1 0 0 0,-1 0 0 0 0,1 1 0 0 0,0 0 0 0 0,16-6 1 0 0,-7 7-1529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2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101 123 2759 0 0,'3'1'207'0'0,"1"0"584"0"0,1-1 0 0 0,0 2 0 0 0,0-1 0 0 0,-1 0 0 0 0,6 3 0 0 0,6 2 3307 0 0,-4-5-3451 0 0,0 0 0 0 0,0 0 1 0 0,0-1-1 0 0,0-1 0 0 0,0 0 0 0 0,0-1 0 0 0,0 0 0 0 0,23-7 1 0 0,-19 3-42 0 0,-1 0 0 0 0,0-1 1 0 0,-1 0-1 0 0,1-2 0 0 0,-2 1 1 0 0,16-13-1 0 0,-23 16-622 0 0,0-1-1 0 0,0 0 0 0 0,-1 0 1 0 0,1 0-1 0 0,7-15 0 0 0,-12 19-132 0 0,-12-4-543 0 0,8 5 627 0 0,0 0 0 0 0,0 1 0 0 0,-1-1 0 0 0,1 0 1 0 0,0 1-1 0 0,-1 0 0 0 0,1 0 0 0 0,0 0 0 0 0,-1 0 0 0 0,1 1 1 0 0,0-1-1 0 0,0 1 0 0 0,-1 0 0 0 0,1 0 0 0 0,0 0 0 0 0,0 0 0 0 0,0 1 1 0 0,-3 1-1 0 0,-9 5-47 0 0,1 0 0 0 0,-17 15 0 0 0,19-15 31 0 0,-132 103 278 0 0,120-90-86 0 0,1 1-1 0 0,1 1 0 0 0,-33 43 0 0 0,51-60-99 0 0,1-1 1 0 0,-1 1-1 0 0,1-1 0 0 0,0 1 1 0 0,1 0-1 0 0,-1 1 0 0 0,1-1 0 0 0,-1 8 1 0 0,2-12-11 0 0,1 0 0 0 0,0 0 0 0 0,0 1 0 0 0,0-1 0 0 0,0 0 0 0 0,0 0 0 0 0,0 0 1 0 0,1 0-1 0 0,-1 0 0 0 0,1 0 0 0 0,-1 0 0 0 0,1-1 0 0 0,0 1 0 0 0,0 0 0 0 0,0 0 1 0 0,0 0-1 0 0,0 0 0 0 0,0-1 0 0 0,0 1 0 0 0,0-1 0 0 0,1 1 0 0 0,-1-1 0 0 0,1 1 0 0 0,-1-1 1 0 0,1 0-1 0 0,0 0 0 0 0,-1 1 0 0 0,1-1 0 0 0,0-1 0 0 0,3 3 0 0 0,4 0-56 0 0,0 0 0 0 0,1 0 0 0 0,-1-1 0 0 0,1 0 1 0 0,0-1-1 0 0,-1 0 0 0 0,12 0 0 0 0,73-6-1989 0 0,-74 3 1342 0 0,29-5-1086 0 0,53-13 0 0 0,12-3 8660 0 0,-111 23-6265 0 0,6-2-297 0 0,0 0 0 0 0,0-1 1 0 0,-1 0-1 0 0,1 0 1 0 0,12-7-1 0 0,43-29 213 0 0,-16 10-261 0 0,5 2-216 0 0,85-32-1 0 0,62-5-37 0 0,-191 61-8 0 0,0 1 0 0 0,-1 0-1 0 0,1 1 1 0 0,0-1 0 0 0,13 1-1 0 0,-21 1 2 0 0,1 0 0 0 0,0 0-1 0 0,0 1 1 0 0,-1-1 0 0 0,1 0-1 0 0,0 1 1 0 0,0-1 0 0 0,-1 1-1 0 0,1-1 1 0 0,0 1 0 0 0,-1 0-1 0 0,1 0 1 0 0,-1 0 0 0 0,1 0 0 0 0,-1 0-1 0 0,1 0 1 0 0,-1 0 0 0 0,0 0-1 0 0,1 1 1 0 0,-1-1 0 0 0,0 0-1 0 0,0 1 1 0 0,0-1 0 0 0,0 1-1 0 0,0-1 1 0 0,0 1 0 0 0,-1 0-1 0 0,1-1 1 0 0,-1 1 0 0 0,1 0-1 0 0,-1 0 1 0 0,1-1 0 0 0,-1 3-1 0 0,1 9 63 0 0,-1 0-1 0 0,-1 0 1 0 0,0 0-1 0 0,-1-1 0 0 0,0 1 1 0 0,-8 21-1 0 0,4-11-9 0 0,-1 6 14 0 0,0-5-13 0 0,-4 32 1 0 0,10-50-50 0 0,1 0 0 0 0,-1 0 0 0 0,1 1 0 0 0,0-1 0 0 0,1 0 0 0 0,-1 0 0 0 0,1 0 1 0 0,1 0-1 0 0,-1 0 0 0 0,4 9 0 0 0,-4-13-18 0 0,1 1 0 0 0,-1-1 0 0 0,0 0 0 0 0,0 0 0 0 0,1 0 0 0 0,-1-1 0 0 0,1 1 0 0 0,0 0 0 0 0,0 0 0 0 0,-1-1 0 0 0,1 1 0 0 0,0-1 0 0 0,0 0 0 0 0,0 1 0 0 0,1-1 0 0 0,-1 0 0 0 0,0 0 0 0 0,4 0 0 0 0,0 1-224 0 0,0-1 0 0 0,0 0-1 0 0,0-1 1 0 0,1 0 0 0 0,-1 0 0 0 0,7-1 0 0 0,17-2-1407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2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84 9215 0 0,'4'-19'736'0'0,"-4"12"-534"0"0,1 1 0 0 0,0 0 1 0 0,1-1-1 0 0,-1 1 1 0 0,1 0-1 0 0,5-10 0 0 0,-8 5 4857 0 0,2 12-5004 0 0,1-1 0 0 0,-1 1 0 0 0,0 0 0 0 0,0-1 0 0 0,0 1-1 0 0,0 0 1 0 0,0 0 0 0 0,0 0 0 0 0,0-1 0 0 0,0 1 0 0 0,-1 0 0 0 0,1 0 0 0 0,0 0 0 0 0,0 1 0 0 0,-1-1 0 0 0,1 0 0 0 0,-1 0 0 0 0,1 0 0 0 0,-1 0 0 0 0,1 1-1 0 0,-1-1 1 0 0,0 0 0 0 0,0 0 0 0 0,1 3 0 0 0,1 36 332 0 0,-2-39-366 0 0,-1 25 261 0 0,-1-1 0 0 0,-1 0 0 0 0,-9 32 0 0 0,-25 75 660 0 0,30-110-813 0 0,-160 426 1550 0 0,138-376-1582 0 0,-59 141 74 0 0,-30 75-5 0 0,99-239-174 0 0,-3-1-1 0 0,-1 0 1 0 0,-2-2 0 0 0,-2-1-1 0 0,-2-1 1 0 0,-3-1 0 0 0,-42 45-1 0 0,56-70-453 0 0,0-1-1 0 0,-1-1 1 0 0,-34 22-1 0 0,52-37 167 0 0,-1 0-1 0 0,0 0 1 0 0,0 0 0 0 0,0-1 0 0 0,0 1-1 0 0,0 0 1 0 0,-1-1 0 0 0,1 1-1 0 0,-4-1 1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2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2 382 14423 0 0,'-1'0'662'0'0,"29"-1"2299"0"0,49-10 1 0 0,51-16-2105 0 0,-77 16-283 0 0,324-86 792 0 0,-161 37-1013 0 0,-168 48-665 0 0,212-58 158 0 0,-91 12-6875 0 0,-84 24-147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2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1 9215 0 0,'0'0'707'0'0,"-2"1"-464"0"0,-4 4-48 0 0,0 0 0 0 0,0 1 0 0 0,0-1 1 0 0,0 1-1 0 0,-8 12 0 0 0,-23 40 2551 0 0,25-38-1989 0 0,-206 411 4115 0 0,152-287-4190 0 0,-25 52-296 0 0,-73 150-174 0 0,157-330-206 0 0,-16 29 53 0 0,-50 75 0 0 0,67-113-33 0 0,0-1 0 0 0,0 1 0 0 0,-1-2 0 0 0,-12 10-1 0 0,14-11 24 0 0,4-3 40 0 0,1-15 75 0 0,1 6-136 0 0,1 0 0 0 0,0 0 0 0 0,0 0 0 0 0,0 0 0 0 0,1 0 0 0 0,0 0 0 0 0,5-7 0 0 0,4-6 63 0 0,16-22-1 0 0,5-3-247 0 0,40-42 0 0 0,-57 71 97 0 0,1 0 1 0 0,1 1 0 0 0,0 1-1 0 0,2 0 1 0 0,21-12 0 0 0,-36 25 42 0 0,-1-1 0 0 0,0 1 0 0 0,1 0 0 0 0,0 1 0 0 0,-1-1 1 0 0,1 1-1 0 0,0-1 0 0 0,0 2 0 0 0,-1-1 0 0 0,1 0 0 0 0,0 1 1 0 0,9 0-1 0 0,-11 1 17 0 0,-1-1 0 0 0,1 1 0 0 0,0 0 0 0 0,-1 0 1 0 0,1 0-1 0 0,-1 0 0 0 0,1 1 0 0 0,-1-1 0 0 0,0 0 0 0 0,1 1 1 0 0,-1 0-1 0 0,0 0 0 0 0,0 0 0 0 0,0-1 0 0 0,0 2 0 0 0,0-1 1 0 0,-1 0-1 0 0,1 0 0 0 0,-1 1 0 0 0,1-1 0 0 0,-1 0 1 0 0,0 1-1 0 0,2 4 0 0 0,1 6 115 0 0,-1-1 0 0 0,0 1 0 0 0,-1 0 1 0 0,2 25-1 0 0,-4 54 363 0 0,-1-82-447 0 0,1 2 30 0 0,0 64 155 0 0,0-65-217 0 0,1-1 0 0 0,1 1 1 0 0,0-1-1 0 0,0 0 0 0 0,5 11 0 0 0,-6-18-110 0 0,0 0-1 0 0,0-1 1 0 0,1 1-1 0 0,-1-1 1 0 0,1 1-1 0 0,-1-1 1 0 0,1 0 0 0 0,0 0-1 0 0,0 1 1 0 0,0-1-1 0 0,0-1 1 0 0,0 1-1 0 0,1 0 1 0 0,-1 0-1 0 0,0-1 1 0 0,1 1-1 0 0,-1-1 1 0 0,1 0-1 0 0,0 0 1 0 0,-1 0 0 0 0,1 0-1 0 0,0 0 1 0 0,0-1-1 0 0,0 1 1 0 0,-1-1-1 0 0,1 0 1 0 0,0 0-1 0 0,0 0 1 0 0,0 0-1 0 0,0 0 1 0 0,3-1 0 0 0,21-6-1763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2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14887 0 0,'0'2'680'0'0,"-8"15"-442"0"0,3-6 159 0 0,1 1 0 0 0,-1 0 1 0 0,2-1-1 0 0,-4 21 1 0 0,6-30-264 0 0,1 1 1 0 0,0 0-1 0 0,0 0 0 0 0,0 0 1 0 0,0-1-1 0 0,0 1 1 0 0,1 0-1 0 0,-1 0 1 0 0,1 0-1 0 0,-1-1 1 0 0,1 1-1 0 0,0 0 0 0 0,0-1 1 0 0,1 1-1 0 0,-1-1 1 0 0,1 1-1 0 0,-1-1 1 0 0,1 1-1 0 0,-1-1 1 0 0,1 0-1 0 0,0 0 0 0 0,0 0 1 0 0,0 0-1 0 0,1 0 1 0 0,3 2-1 0 0,0 0-7 0 0,-1-1-1 0 0,1 0 0 0 0,0-1 1 0 0,-1 1-1 0 0,1-1 1 0 0,0 0-1 0 0,0-1 0 0 0,1 0 1 0 0,-1 1-1 0 0,0-2 1 0 0,0 1-1 0 0,1-1 0 0 0,-1 0 1 0 0,0 0-1 0 0,0-1 1 0 0,1 0-1 0 0,-1 0 0 0 0,0 0 1 0 0,0-1-1 0 0,0 0 1 0 0,0 0-1 0 0,0-1 0 0 0,-1 1 1 0 0,10-7-1 0 0,5-8-102 0 0,-12 4-20 0 0,-9 9-11 0 0,1 3-5 0 0,0 0-61 0 0,-38-3-216 0 0,23 6 228 0 0,1 1 1 0 0,-1 0-1 0 0,1 1 0 0 0,-1 1 1 0 0,-24 11-1 0 0,-67 43-39 0 0,73-40 50 0 0,-62 41 36 0 0,84-52 14 0 0,1 1 0 0 0,0 0 0 0 0,1 0 1 0 0,-1 1-1 0 0,2 0 0 0 0,-11 15 0 0 0,17-22 0 0 0,0 0 0 0 0,0 0 0 0 0,1 0 0 0 0,-1 0 0 0 0,1 0 0 0 0,0 0 0 0 0,0 0 0 0 0,0 0 0 0 0,1 1 0 0 0,-1-1 0 0 0,1 0 0 0 0,-1 0 0 0 0,1 1 0 0 0,0-1 0 0 0,0 0 0 0 0,2 6 0 0 0,-1-5 0 0 0,0 0 0 0 0,1 0 0 0 0,0-1 0 0 0,-1 1 0 0 0,1 0 0 0 0,1-1 0 0 0,-1 0 0 0 0,0 1 0 0 0,1-1 0 0 0,0 0 0 0 0,0 0 0 0 0,6 5 0 0 0,0-2 9 0 0,0 0-1 0 0,0 0 0 0 0,1-1 1 0 0,-1 0-1 0 0,1-1 1 0 0,0 0-1 0 0,1 0 1 0 0,17 3-1 0 0,2-1 30 0 0,57 2 0 0 0,-59-7-757 0 0,0-2-1 0 0,37-5 1 0 0,-24 0-483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2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48 12607 0 0,'1'-2'579'0'0,"11"-43"4197"0"0,-1 54-3980 0 0,-9-6-727 0 0,0 0-1 0 0,0 0 1 0 0,0 0 0 0 0,-1 0-1 0 0,1 1 1 0 0,-1-1 0 0 0,1 1 0 0 0,-1-1-1 0 0,0 1 1 0 0,0-1 0 0 0,-1 1-1 0 0,1-1 1 0 0,-1 1 0 0 0,0-1-1 0 0,0 5 1 0 0,-1 7 102 0 0,0-1 0 0 0,-5 21-1 0 0,4-27-89 0 0,-11 50 340 0 0,-3 0 1 0 0,-38 89 0 0 0,-64 104 235 0 0,76-165-499 0 0,-236 391 167 0 0,267-461-323 0 0,-86 141 60 0 0,80-120-144 0 0,16-34-108 0 0,0 0 1 0 0,0-1 0 0 0,1 1-1 0 0,-1-1 1 0 0,1 1-1 0 0,0 0 1 0 0,0 0-1 0 0,0-1 1 0 0,0 1-1 0 0,0 0 1 0 0,0-1-1 0 0,1 1 1 0 0,0 2 0 0 0,5 7-1277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1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59 5983 0 0,'-1'1'464'0'0,"-12"4"-160"0"0,-27 11 1887 0 0,14-4 6518 0 0,47-10-6849 0 0,8-6-884 0 0,0-1 0 0 0,37-11-1 0 0,-24 5-550 0 0,23-5 120 0 0,2 3 1 0 0,93-8-1 0 0,-146 21-611 0 0,66-7-2649 0 0,-70 5 1180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2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8751 0 0,'0'0'8659'0'0,"0"3"-6226"0"0,1 14-2075 0 0,0 0 0 0 0,-2 0 0 0 0,0 0 0 0 0,-1-1 0 0 0,-1 1 0 0 0,0 0 0 0 0,-6 18 0 0 0,-22 113 49 0 0,26-132-778 0 0,1-5-1057 0 0,3-3-2429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2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1004 45 8287 0 0,'0'0'639'0'0,"-1"-1"-183"0"0,-1-3 319 0 0,-1 0 0 0 0,-1 1 0 0 0,1-1 0 0 0,0 1 0 0 0,-1 0 0 0 0,1 0 0 0 0,-1 0 0 0 0,-8-5 0 0 0,8 7-681 0 0,0-1-1 0 0,1 1 1 0 0,-1 0 0 0 0,0 0 0 0 0,0 0 0 0 0,0 0-1 0 0,-5 0 1 0 0,1 1-48 0 0,0 1 0 0 0,0-1 1 0 0,0 1-1 0 0,0 0 0 0 0,1 1 0 0 0,-1 0 0 0 0,-8 3 0 0 0,-52 26 230 0 0,49-22-155 0 0,3-1-62 0 0,-47 21 566 0 0,2 4-1 0 0,-83 56 1 0 0,137-83-505 0 0,0 0 0 0 0,0 1 0 0 0,-12 14 0 0 0,18-20 17 0 0,17 9 154 0 0,-12-9-236 0 0,1 0 0 0 0,0 0 0 0 0,-1 0 0 0 0,1-1 1 0 0,0 0-1 0 0,0 1 0 0 0,-1-2 0 0 0,8 0 0 0 0,38-9 340 0 0,-31 5-271 0 0,15-4-34 0 0,0-1 0 0 0,0-2 1 0 0,-1-1-1 0 0,-1-2 1 0 0,48-30-1 0 0,-64 34-89 0 0,24-22-1 0 0,-13 10-17 0 0,-25 22-71 0 0,-4 3-793 0 0,-20 19 507 0 0,3-4 280 0 0,2 2 0 0 0,-23 28 0 0 0,1 13 70 0 0,2 1 1 0 0,3 1-1 0 0,3 2 1 0 0,2 1-1 0 0,3 2 1 0 0,4 0-1 0 0,-23 109 1 0 0,30-83 18 0 0,7-43 78 0 0,-1-1-1 0 0,-17 49 1 0 0,15-67 4 0 0,-2-1-1 0 0,0 0 1 0 0,-2-1-1 0 0,-1 0 1 0 0,-23 29 0 0 0,30-45 6 0 0,-1-1 0 0 0,0-1 1 0 0,0 0-1 0 0,-1 0 0 0 0,-1-1 1 0 0,0 0-1 0 0,0-1 1 0 0,-1 0-1 0 0,0-1 0 0 0,-1-1 1 0 0,0 0-1 0 0,0-1 0 0 0,-16 5 1 0 0,22-9-45 0 0,1 0 0 0 0,-1-1 0 0 0,0 0 0 0 0,1-1 0 0 0,-1 0 0 0 0,0 0 1 0 0,0 0-1 0 0,1-1 0 0 0,-1 0 0 0 0,0-1 0 0 0,1 0 0 0 0,-14-4 0 0 0,16 3-34 0 0,0 1-1 0 0,0 0 0 0 0,0-1 1 0 0,0 0-1 0 0,1 0 1 0 0,-1-1-1 0 0,1 1 0 0 0,0-1 1 0 0,0 0-1 0 0,0 0 1 0 0,0-1-1 0 0,1 1 0 0 0,-1-1 1 0 0,1 1-1 0 0,1-1 1 0 0,-1 0-1 0 0,1 0 0 0 0,-3-7 1 0 0,2 0-189 0 0,0-1 0 0 0,1 0 1 0 0,1 1-1 0 0,0-1 0 0 0,0 0 0 0 0,2 0 1 0 0,-1 1-1 0 0,2-1 0 0 0,-1 0 0 0 0,6-18 1 0 0,9-24-1719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1 9671 0 0,'0'0'748'0'0,"-2"0"-492"0"0,-2 1-121 0 0,1 0-1 0 0,-1 0 1 0 0,1 1-1 0 0,-1-1 1 0 0,1 1-1 0 0,0-1 1 0 0,0 1-1 0 0,0 0 1 0 0,0 1-1 0 0,0-1 1 0 0,-5 5-1 0 0,-3 5 639 0 0,-13 19 0 0 0,9-12-285 0 0,-34 45 549 0 0,3 2 0 0 0,-40 77 0 0 0,-55 153 907 0 0,6 72-465 0 0,77-200-1042 0 0,48-139-334 0 0,-2 0-1 0 0,-1-1 1 0 0,-1-1 0 0 0,-34 50-1 0 0,44-72-52 0 0,-1 0-1 0 0,1 0 1 0 0,-1-1 0 0 0,-8 7-1 0 0,12-10 108 0 0,0-3-90 0 0,1-4-62 0 0,0 1 0 0 0,0-1 1 0 0,0 1-1 0 0,0 0 0 0 0,1-1 0 0 0,0 1 0 0 0,0 0 0 0 0,0 0 0 0 0,1-1 1 0 0,0 1-1 0 0,0 0 0 0 0,0 0 0 0 0,0 1 0 0 0,7-10 0 0 0,4-4-143 0 0,1 0 0 0 0,21-21-1 0 0,-13 15-14 0 0,68-71-688 0 0,-34 38 165 0 0,-42 43 409 0 0,20-15 0 0 0,-25 23 177 0 0,-9 6 89 0 0,0 0 0 0 0,0 0-1 0 0,0-1 1 0 0,0 1 0 0 0,0 0 0 0 0,0 0 0 0 0,0 0-1 0 0,0 0 1 0 0,0 0 0 0 0,0 0 0 0 0,0 0-1 0 0,0 0 1 0 0,0 0 0 0 0,0 0 0 0 0,0 0-1 0 0,0 0 1 0 0,0 0 0 0 0,1 0 0 0 0,-1 0-1 0 0,0 0 1 0 0,0 0 0 0 0,0 0 0 0 0,0 0-1 0 0,0 0 1 0 0,0 0 0 0 0,0 0 0 0 0,0 0 0 0 0,0 0-1 0 0,0 0 1 0 0,0 0 0 0 0,0 0 0 0 0,0 0-1 0 0,1 0 1 0 0,-1 0 0 0 0,0 0 0 0 0,0 0-1 0 0,0 0 1 0 0,0 0 0 0 0,0 0 0 0 0,0 0-1 0 0,0 0 1 0 0,0 0 0 0 0,0 0 0 0 0,0 0-1 0 0,0 0 1 0 0,0 0 0 0 0,0 0 0 0 0,0 0 0 0 0,0 0-1 0 0,0 0 1 0 0,0 1 0 0 0,0-1 0 0 0,0 0-1 0 0,1 0 1 0 0,-1 0 0 0 0,0 0 0 0 0,0 0-1 0 0,0 0 1 0 0,0 0 0 0 0,0 0 0 0 0,0 0-1 0 0,0 0 1 0 0,0 0 0 0 0,0 0 0 0 0,0 0-1 0 0,0 1 1 0 0,0-1 0 0 0,0 0 0 0 0,0 0 0 0 0,1 5 10 0 0,1 1 1 0 0,-1-1 0 0 0,1 1 0 0 0,-2 0 0 0 0,1-1 0 0 0,-1 1 0 0 0,1 0 0 0 0,-1 0-1 0 0,-1-1 1 0 0,1 1 0 0 0,-1 0 0 0 0,-2 5 0 0 0,-3 13 146 0 0,-15 35 1 0 0,11-32-56 0 0,-12 30 71 0 0,-11 32 11 0 0,28-74-168 0 0,1 0 0 0 0,1 1 1 0 0,-3 29-1 0 0,6-42-94 0 0,0 0-1 0 0,0 0 1 0 0,0 0-1 0 0,1 0 1 0 0,-1 0-1 0 0,1 0 1 0 0,-1 0-1 0 0,1 0 0 0 0,0 0 1 0 0,0-1-1 0 0,1 1 1 0 0,-1 0-1 0 0,1 0 1 0 0,-1-1-1 0 0,1 1 1 0 0,0-1-1 0 0,0 0 1 0 0,0 1-1 0 0,0-1 1 0 0,0 0-1 0 0,0 0 1 0 0,1 0-1 0 0,-1 0 1 0 0,1-1-1 0 0,-1 1 1 0 0,1-1-1 0 0,0 1 0 0 0,-1-1 1 0 0,1 0-1 0 0,5 1 1 0 0,15 1-6456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2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1 11975 0 0,'0'0'2216'0'0,"-1"2"-1180"0"0,-63 128 2682 0 0,-89 170-804 0 0,-65 120-1022 0 0,37-7-1263 0 0,173-390-591 0 0,-10 42 0 0 0,17-55-61 0 0,-1 0-1 0 0,1 0 1 0 0,1 0-1 0 0,0 0 0 0 0,0 0 1 0 0,4 18-1 0 0,-4-27-31 0 0,0-1 1 0 0,1 0-1 0 0,0 1 1 0 0,-1-1-1 0 0,1 0 0 0 0,-1 1 1 0 0,1-1-1 0 0,-1 0 0 0 0,1 0 1 0 0,-1 1-1 0 0,1-1 0 0 0,0 0 1 0 0,-1 0-1 0 0,1 0 1 0 0,0 0-1 0 0,-1 0 0 0 0,1 0 1 0 0,-1 0-1 0 0,1 0 0 0 0,1 0 1 0 0,-2 0-270 0 0,15-3-5245 0 0,-2-2-1843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2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87 220 18575 0 0,'-13'-3'453'0'0,"8"2"-297"0"0,1-1-1 0 0,-1 1 1 0 0,0 0-1 0 0,1 0 1 0 0,-1 1-1 0 0,0 0 1 0 0,0 0-1 0 0,0 0 1 0 0,-6 1-1 0 0,-4 5-92 0 0,12-3 131 0 0,1 1 1458 0 0,4-2-1170 0 0,0 0-383 0 0,0 1 1 0 0,0-1-1 0 0,0 1 0 0 0,0-1 1 0 0,1 0-1 0 0,-1 0 0 0 0,1 0 1 0 0,0 0-1 0 0,-1-1 0 0 0,1 1 1 0 0,4 1-1 0 0,0 0 60 0 0,0-1 1 0 0,0 0-1 0 0,0-1 0 0 0,12 2 1 0 0,4-2 172 0 0,-1 0 0 0 0,30-5 0 0 0,309-46 988 0 0,-253 32-1179 0 0,44-8-1321 0 0,-1-6 0 0 0,193-69 0 0 0,-299 83-418 0 0,-8 1-53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2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0 14567 0 0,'0'0'1458'0'0,"-1"2"-1330"0"0,-38 97 714 0 0,5-18-252 0 0,-121 441 822 0 0,141-464-1386 0 0,-45 173 73 0 0,38-165-76 0 0,-40 91-1 0 0,55-143-22 0 0,-79 157 0 0 0,70-145 0 0 0,-2 0 0 0 0,-1 0 0 0 0,0-2 0 0 0,-25 25 0 0 0,-1-9 8 0 0,38-35 4 0 0,1-1-1 0 0,-2 1 0 0 0,1-1 1 0 0,0-1-1 0 0,-13 6 0 0 0,1-7 113 0 0,16-2-60 0 0,1-1 0 0 0,-1-1-52 0 0,0 0-1 0 0,1 1 0 0 0,-1-1 1 0 0,1-1-1 0 0,0 1 0 0 0,0 0 1 0 0,-1 0-1 0 0,1 0 1 0 0,1-1-1 0 0,-1 1 0 0 0,0 0 1 0 0,1-1-1 0 0,-1-4 1 0 0,0 2-1 0 0,1 1 0 0 0,0-1 1 0 0,1 0-1 0 0,-1 0 0 0 0,1 0 0 0 0,2-7 1 0 0,2-2-9 0 0,0 1 1 0 0,1 1-1 0 0,0-1 1 0 0,10-14-1 0 0,0 3-14 0 0,2 1 0 0 0,29-31 0 0 0,49-39-131 0 0,-22 23 59 0 0,-50 45 62 0 0,54-50-309 0 0,-67 67 283 0 0,0-1 1 0 0,0 1-1 0 0,1 1 1 0 0,0 0 0 0 0,21-9-1 0 0,-26 14 76 0 0,-1 0 0 0 0,1 0 0 0 0,0 1 0 0 0,0-1 0 0 0,0 2-1 0 0,1-1 1 0 0,-1 1 0 0 0,0 0 0 0 0,0 0 0 0 0,0 1 0 0 0,0 0 0 0 0,0 0 0 0 0,0 1-1 0 0,0 0 1 0 0,0 0 0 0 0,0 1 0 0 0,-1 0 0 0 0,1 0 0 0 0,-1 0 0 0 0,0 1 0 0 0,0 0-1 0 0,0 0 1 0 0,10 10 0 0 0,-8-6 83 0 0,0 0 0 0 0,0 0 0 0 0,-1 1 0 0 0,0 1 0 0 0,0-1 0 0 0,-1 1 0 0 0,-1 0 0 0 0,0 0 0 0 0,0 1 0 0 0,-1-1 0 0 0,0 1 0 0 0,-1 0 0 0 0,0 1 0 0 0,1 12 1 0 0,-2-6 37 0 0,-1 0 0 0 0,-1-1 0 0 0,-1 1 0 0 0,-1-1 0 0 0,0 1 0 0 0,-1-1 0 0 0,-1 0 1 0 0,-11 29-1 0 0,11-35-130 0 0,0-1 0 0 0,-1 1 0 0 0,0-1 0 0 0,-1-1 0 0 0,0 1 0 0 0,-1-1-1 0 0,0 0 1 0 0,0 0 0 0 0,-1-1 0 0 0,0 0 0 0 0,0 0 0 0 0,-1-1 0 0 0,0 0 0 0 0,-16 9 0 0 0,-12 1-40 0 0,-1-1 1 0 0,-1-2-1 0 0,0-1 0 0 0,-1-2 1 0 0,-1-2-1 0 0,1-2 0 0 0,-80 5 1 0 0,108-12-41 0 0,-1 0 0 0 0,1-1 1 0 0,-19-3-1 0 0,28 4 11 0 0,0-1 1 0 0,0 0 0 0 0,-1 1-1 0 0,1-1 1 0 0,0-1-1 0 0,0 1 1 0 0,0 0 0 0 0,0-1-1 0 0,1 1 1 0 0,-1-1-1 0 0,0 0 1 0 0,0 0 0 0 0,1 0-1 0 0,0-1 1 0 0,-1 1-1 0 0,1 0 1 0 0,0-1 0 0 0,-2-3-1 0 0,3 4-18 0 0,0 0 0 0 0,1 0-1 0 0,-1 0 1 0 0,1 0 0 0 0,0 0-1 0 0,-1 0 1 0 0,1-1 0 0 0,0 1-1 0 0,0 0 1 0 0,1 0 0 0 0,-1 0 0 0 0,0 0-1 0 0,1-1 1 0 0,-1 1 0 0 0,1 0-1 0 0,0 0 1 0 0,0 0 0 0 0,0 0-1 0 0,1-2 1 0 0,2-3-389 0 0,0 1 0 0 0,0 0 1 0 0,0 0-1 0 0,7-7 0 0 0,9-7-1839 0 0,3-3-3573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2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47 4607 0 0,'0'0'208'0'0,"-2"1"-9"0"0,-10 5 2139 0 0,-1 0 0 0 0,1 1-1 0 0,-19 14 1 0 0,-32 30 2031 0 0,52-41-4664 0 0,-3 2 437 0 0,0 1 0 0 0,1 1-1 0 0,1 0 1 0 0,1 0 0 0 0,0 1-1 0 0,0 1 1 0 0,-11 24 0 0 0,16-27-31 0 0,0 0 1 0 0,1 0-1 0 0,1 1 1 0 0,0-1-1 0 0,1 1 1 0 0,0 0-1 0 0,1 0 1 0 0,1 1-1 0 0,0-1 1 0 0,2 19-1 0 0,-1-29-81 0 0,1 0 1 0 0,-1 0-1 0 0,1 0 0 0 0,0 0 1 0 0,0 0-1 0 0,1 0 0 0 0,-1 0 0 0 0,1-1 1 0 0,0 1-1 0 0,-1 0 0 0 0,2-1 1 0 0,-1 0-1 0 0,0 1 0 0 0,1-1 1 0 0,0 0-1 0 0,3 3 0 0 0,-2-3 7 0 0,0 0-1 0 0,0 0 1 0 0,0-1 0 0 0,1 0 0 0 0,-1 1-1 0 0,1-2 1 0 0,0 1 0 0 0,-1 0-1 0 0,1-1 1 0 0,0 0 0 0 0,0 0-1 0 0,9 0 1 0 0,3-1 26 0 0,-1 0 0 0 0,1-2 0 0 0,-1 0 0 0 0,0 0 0 0 0,0-2 0 0 0,0 0 0 0 0,0-1 0 0 0,-1 0 0 0 0,0-1 0 0 0,22-13 0 0 0,12-9 79 0 0,75-58 1 0 0,-122 84-140 0 0,29-21 12 0 0,-1-2 0 0 0,-1-1 0 0 0,-1-1 0 0 0,-2-1 0 0 0,26-36 0 0 0,-46 56-82 0 0,-1-1 1 0 0,0 0 0 0 0,0 0-1 0 0,-1 0 1 0 0,0-1 0 0 0,-1 1-1 0 0,4-17 1 0 0,-6 22-140 0 0,0-1 1 0 0,0 1-1 0 0,-1 0 0 0 0,0 0 1 0 0,1-1-1 0 0,-2 1 0 0 0,1 0 0 0 0,0-1 1 0 0,-1 1-1 0 0,0 0 0 0 0,0 0 1 0 0,0 0-1 0 0,0 0 0 0 0,-1 0 0 0 0,0 0 1 0 0,0 0-1 0 0,0 0 0 0 0,0 0 1 0 0,0 1-1 0 0,-5-6 0 0 0,-4 0-1670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28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1 12895 0 0,'0'0'998'0'0,"-2"0"-500"0"0,-3 3-28 0 0,-1 0-1 0 0,0 1 0 0 0,1-1 1 0 0,0 1-1 0 0,0 0 0 0 0,0 1 1 0 0,0-1-1 0 0,-7 11 0 0 0,-2 3 35 0 0,-15 25-1 0 0,-2 14 89 0 0,-40 98 1 0 0,54-115-509 0 0,-89 248 77 0 0,26-68-158 0 0,54-156-3 0 0,-4-2 0 0 0,-3-2 0 0 0,-2-1 0 0 0,-2-1 0 0 0,-60 69 0 0 0,52-72 0 0 0,-39 45 0 0 0,37-45-1442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2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906 0 6447 0 0,'0'0'2471'0'0,"-1"3"-459"0"0,-2 15-664 0 0,0 0 0 0 0,-2 0 0 0 0,-7 20-1 0 0,-26 55-1012 0 0,21-53 183 0 0,-77 176 220 0 0,-10-4 0 0 0,-170 256 1 0 0,232-403-736 0 0,-129 188 128 0 0,159-235-114 0 0,-2-1-1 0 0,-17 16 1 0 0,26-28-7 0 0,0 0 1 0 0,0-1 0 0 0,0 0 0 0 0,-1 0 0 0 0,1-1-1 0 0,-1 1 1 0 0,0-1 0 0 0,0 0 0 0 0,0-1-1 0 0,-12 4 1 0 0,18-6-8 0 0,-1-1-1 0 0,1 1 1 0 0,-1 0-1 0 0,1-1 1 0 0,-1 1 0 0 0,1 0-1 0 0,-1-1 1 0 0,1 1-1 0 0,0-1 1 0 0,-1 1-1 0 0,1 0 1 0 0,0-1 0 0 0,-1 1-1 0 0,1-1 1 0 0,0 1-1 0 0,0-1 1 0 0,-1 0-1 0 0,1 1 1 0 0,0-1-1 0 0,0 1 1 0 0,0-2 0 0 0,0 2 0 0 0,-2-5-13 0 0,1-1-1 0 0,1 1 0 0 0,-1 0 0 0 0,1 0 1 0 0,0-1-1 0 0,0 1 0 0 0,1 0 1 0 0,-1 0-1 0 0,1 0 0 0 0,3-10 1 0 0,3-7-188 0 0,10-23 1 0 0,-11 30 125 0 0,8-16-54 0 0,1-1 0 0 0,2 2 0 0 0,35-50 0 0 0,-21 40-117 0 0,70-70 0 0 0,-85 96 212 0 0,0 1 1 0 0,0 0 0 0 0,2 1 0 0 0,-1 0 0 0 0,2 2 0 0 0,-1 0-1 0 0,37-13 1 0 0,-51 21 49 0 0,1 1 1 0 0,0 0-1 0 0,0 0 0 0 0,0 0 0 0 0,0 0 1 0 0,0 1-1 0 0,0 0 0 0 0,0 0 0 0 0,0 0 1 0 0,0 0-1 0 0,-1 1 0 0 0,1 0 0 0 0,0 0 1 0 0,0 1-1 0 0,0-1 0 0 0,-1 1 0 0 0,1 0 1 0 0,-1 0-1 0 0,1 0 0 0 0,-1 1 0 0 0,0 0 1 0 0,0-1-1 0 0,0 2 0 0 0,0-1 0 0 0,0 0 1 0 0,-1 1-1 0 0,0-1 0 0 0,1 1 0 0 0,-1 0 1 0 0,-1 0-1 0 0,5 8 0 0 0,0 1 101 0 0,0 1 1 0 0,-1 0-1 0 0,-1 1 0 0 0,6 22 0 0 0,7 63 777 0 0,-16-84-634 0 0,-1 0 0 0 0,0 0 0 0 0,-1 0 1 0 0,-1 0-1 0 0,0 0 0 0 0,-5 16 1 0 0,5-25-167 0 0,0 0 0 0 0,-1 0 0 0 0,-1 0 0 0 0,1-1 0 0 0,-1 1 0 0 0,0-1 1 0 0,0 0-1 0 0,-1 0 0 0 0,0 0 0 0 0,0 0 0 0 0,-1 0 0 0 0,1-1 0 0 0,-1 0 1 0 0,0 0-1 0 0,-11 8 0 0 0,-2-3 8 0 0,0 0 0 0 0,-1-1 0 0 0,0-1 0 0 0,-24 7 0 0 0,-82 15-5 0 0,105-26-143 0 0,-13 4-461 0 0,0-2-1 0 0,-1-1 0 0 0,-58 0 1 0 0,72-7-801 0 0,2-4-57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3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3223 0 0,'0'0'11150'0'0,"-2"0"-10828"0"0,-1 0-243 0 0,0 1 0 0 0,0 0 0 0 0,0-1 0 0 0,0 1 0 0 0,0 0 0 0 0,1 0 0 0 0,-1 0 0 0 0,0 1 0 0 0,1-1 0 0 0,-1 1 0 0 0,1 0 0 0 0,-1-1 0 0 0,1 1 0 0 0,0 0 0 0 0,-1 0 0 0 0,1 1 0 0 0,0-1 0 0 0,0 0 0 0 0,-2 4 0 0 0,-4 7 219 0 0,0 1 0 0 0,-10 21-1 0 0,14-26-167 0 0,-24 50 684 0 0,-67 129 928 0 0,52-102-1347 0 0,40-80-860 0 0,8-13 75 0 0,-4 6 215 0 0,11-18-1013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1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71 2303 0 0,'0'0'5126'0'0,"-4"-13"-4952"0"0,-9-5 1590 0 0,12 17-1684 0 0,1-1 0 0 0,0 1-42 0 0,0 0 0 0 0,0 0 0 0 0,0 0 0 0 0,-1 0 0 0 0,1 0 0 0 0,0 0 0 0 0,-1 0 0 0 0,1 0 0 0 0,0 0-1 0 0,-1 0 1 0 0,0 0 0 0 0,1 0 0 0 0,-1 0 0 0 0,0-1 0 0 0,-13-8 11219 0 0,3 22-10853 0 0,9-19-394 0 0,3-1-10 0 0,2 2-10 0 0,-2 5-45 0 0,-4 6 38 0 0,0 0 1 0 0,0-1 0 0 0,-1 1-1 0 0,-6 6 1 0 0,-13 17 110 0 0,24-26-51 0 0,11 7 293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3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80 428 4143 0 0,'-1'1'319'0'0,"-3"7"-54"0"0,-1-2-1 0 0,0 1 1 0 0,0 0-1 0 0,-7 5 1 0 0,9-9 381 0 0,0 0 0 0 0,0-1 0 0 0,0 1 0 0 0,-1-1 0 0 0,1 0 0 0 0,-1 0 0 0 0,1 0 0 0 0,-1-1 0 0 0,0 1 0 0 0,-7 2 3458 0 0,10-6-3989 0 0,1 0 1 0 0,-1 0 0 0 0,1 0-1 0 0,0 0 1 0 0,0 1 0 0 0,-1-1-1 0 0,2 0 1 0 0,-1 0 0 0 0,0 0-1 0 0,0 0 1 0 0,0 0 0 0 0,2-3 0 0 0,-2 4-42 0 0,2-6 39 0 0,0 0 1 0 0,1-1-1 0 0,-1 1 0 0 0,1 1 1 0 0,1-1-1 0 0,-1 0 0 0 0,1 1 0 0 0,6-7 1 0 0,42-46 310 0 0,-29 35-273 0 0,25-24-26 0 0,81-60-1 0 0,-99 84-120 0 0,-1 0-14 0 0,2 2 0 0 0,33-18 0 0 0,-49 32-3 0 0,-1 1 1 0 0,0 0-1 0 0,1 1 1 0 0,1 1-1 0 0,-1 1 1 0 0,0 0-1 0 0,24-3 1 0 0,-33 7 21 0 0,0-1 0 0 0,-1 2 0 0 0,1-1 1 0 0,0 0-1 0 0,0 1 0 0 0,0 0 0 0 0,0 0 1 0 0,-1 1-1 0 0,1 0 0 0 0,0 0 1 0 0,9 5-1 0 0,-11-5-5 0 0,-1 0 1 0 0,0 1 0 0 0,0-1-1 0 0,0 1 1 0 0,0-1-1 0 0,-1 1 1 0 0,1 0-1 0 0,-1 0 1 0 0,1 0 0 0 0,-1 0-1 0 0,0 0 1 0 0,0 1-1 0 0,-1-1 1 0 0,1 0-1 0 0,-1 1 1 0 0,1 0-1 0 0,-1-1 1 0 0,0 1 0 0 0,0 4-1 0 0,0 0 7 0 0,-1 0 0 0 0,0-1-1 0 0,0 1 1 0 0,-1-1 0 0 0,0 1 0 0 0,-3 11-1 0 0,-16 45 124 0 0,8-30-85 0 0,-14 39 135 0 0,16-48-172 0 0,1 1-1 0 0,1 0 1 0 0,1 0-1 0 0,1 1 0 0 0,-3 30 1 0 0,9-54-158 0 0,0 1-1 0 0,0 0 1 0 0,0-1 0 0 0,1 1 0 0 0,-1-1 0 0 0,1 1 0 0 0,0-1-1 0 0,0 1 1 0 0,0-1 0 0 0,2 4 0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36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16 9383 0 0,'0'0'852'0'0,"4"-1"-704"0"0,25-6-16 0 0,-54 0 2915 0 0,12 7-2457 0 0,1 2 0 0 0,-1-1 1 0 0,0 2-1 0 0,1 0 0 0 0,0 0 0 0 0,-20 9 1 0 0,6-1 24 0 0,-47 30 1 0 0,50-26-422 0 0,-37 32 0 0 0,38-26-73 0 0,0 0 1 0 0,2 2-1 0 0,-21 28 0 0 0,35-41 17 0 0,0-1 0 0 0,1 1 0 0 0,0 0 0 0 0,0 1 0 0 0,1-1-1 0 0,1 1 1 0 0,0 0 0 0 0,0-1 0 0 0,1 2 0 0 0,0-1 0 0 0,1 0 0 0 0,0 14 0 0 0,1-21-79 0 0,0 1 0 0 0,0 0 0 0 0,1 0 1 0 0,0 0-1 0 0,0 0 0 0 0,0 0 0 0 0,1 0 0 0 0,-1-1 0 0 0,1 1 1 0 0,0-1-1 0 0,0 1 0 0 0,1-1 0 0 0,0 0 0 0 0,-1 0 0 0 0,1 0 1 0 0,0 0-1 0 0,1 0 0 0 0,-1-1 0 0 0,1 1 0 0 0,0-1 0 0 0,0 0 1 0 0,0 0-1 0 0,0-1 0 0 0,0 1 0 0 0,0-1 0 0 0,1 0 0 0 0,-1 0 0 0 0,1 0 1 0 0,9 2-1 0 0,-3-2-2 0 0,1 0 0 0 0,0-1 1 0 0,0 0-1 0 0,0-1 0 0 0,-1 0 1 0 0,1-1-1 0 0,0 0 0 0 0,19-5 0 0 0,-13 1-3 0 0,1 0 0 0 0,-1-2 0 0 0,0 0 0 0 0,26-15 0 0 0,-33 16-65 0 0,-1-1 0 0 0,0-1 0 0 0,0 1 0 0 0,0-2 0 0 0,-1 1 0 0 0,0-2 0 0 0,-1 1 0 0 0,0-1-1 0 0,-1 0 1 0 0,11-19 0 0 0,-14 23-31 0 0,-1 0-1 0 0,0 0 1 0 0,-1-1-1 0 0,1 1 0 0 0,-1-1 1 0 0,-1 0-1 0 0,1 1 1 0 0,-1-1-1 0 0,0 0 0 0 0,-1 0 1 0 0,1 0-1 0 0,-1 0 1 0 0,-1 0-1 0 0,1 0 1 0 0,-1 0-1 0 0,-1 0 0 0 0,1 1 1 0 0,-1-1-1 0 0,0 0 1 0 0,-5-10-1 0 0,-4 0-439 0 0,0 0 0 0 0,-1 1 0 0 0,-1 0 0 0 0,-1 1 1 0 0,0 1-1 0 0,0 0 0 0 0,-2 1 0 0 0,-29-20 0 0 0,44 32-37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3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1 11887 0 0,'0'0'1083'0'0,"1"2"-891"0"0,2 3-100 0 0,-1-1 0 0 0,0 1 1 0 0,0 0-1 0 0,0 0 0 0 0,-1 0 0 0 0,0 0 0 0 0,0 1 1 0 0,0-1-1 0 0,-1 0 0 0 0,1 0 0 0 0,-1 1 0 0 0,0-1 0 0 0,-1 0 1 0 0,1 1-1 0 0,-1-1 0 0 0,0 0 0 0 0,-3 6 0 0 0,-3 13 873 0 0,-2 0-1 0 0,-15 31 1 0 0,17-39-778 0 0,-200 360 3634 0 0,80-192-3379 0 0,-13-10-69 0 0,114-143-360 0 0,-68 82-357 0 0,-71 88-1106 0 0,154-188 287 0 0,2-4-48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3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5 656 9215 0 0,'-2'-9'950'0'0,"1"5"-606"0"0,0 1 1 0 0,1-1 0 0 0,-1 0 0 0 0,1 0-1 0 0,0 0 1 0 0,0 1 0 0 0,1-1 0 0 0,-1 0-1 0 0,1 0 1 0 0,-1 1 0 0 0,1-1 0 0 0,1 0-1 0 0,-1 1 1 0 0,0-1 0 0 0,1 1-1 0 0,0-1 1 0 0,4-5 0 0 0,15-23 337 0 0,1 1 0 0 0,44-46 1 0 0,63-45 394 0 0,-62 71-824 0 0,3 2 0 0 0,1 3 0 0 0,95-45 0 0 0,-156 86-224 0 0,26-13 290 0 0,46-17 0 0 0,-71 31-235 0 0,-1 1 0 0 0,1 0 0 0 0,0 1 0 0 0,0 0 0 0 0,0 0 0 0 0,1 1 0 0 0,-1 1 1 0 0,0 0-1 0 0,15 2 0 0 0,-23-2-61 0 0,1 1 1 0 0,-1 0-1 0 0,0 0 0 0 0,1 0 1 0 0,-1 0-1 0 0,0 1 1 0 0,0-1-1 0 0,0 1 0 0 0,0 0 1 0 0,0 0-1 0 0,0 0 0 0 0,-1 0 1 0 0,1 0-1 0 0,0 1 1 0 0,2 2-1 0 0,-2 0-2 0 0,-1-1 1 0 0,1 0-1 0 0,-1 1 0 0 0,1-1 0 0 0,-1 1 1 0 0,-1 0-1 0 0,1 0 0 0 0,-1 0 0 0 0,2 7 1 0 0,-2 1 53 0 0,0 0 0 0 0,0 0 0 0 0,-2-1 0 0 0,1 1 0 0 0,-2 0 0 0 0,0 0 0 0 0,-4 17-1 0 0,-1-7 76 0 0,-1 0 0 0 0,-1 0-1 0 0,-1-1 1 0 0,-1-1 0 0 0,-1 0-1 0 0,-23 32 1 0 0,13-26-37 0 0,0-1 1 0 0,-2-1-1 0 0,-1-1 1 0 0,-29 22-1 0 0,12-13-63 0 0,-1-3-1 0 0,-2-1 1 0 0,0-2 0 0 0,-90 38-1 0 0,106-54-112 0 0,-87 30-983 0 0,102-37 897 0 0,-1-1 0 0 0,1 0 0 0 0,-1-1-1 0 0,0 0 1 0 0,1-2 0 0 0,-19 0 0 0 0,29 0-65 0 0,0-1 0 0 0,0 1 0 0 0,0-1 0 0 0,1 0 1 0 0,-1 0-1 0 0,0 0 0 0 0,1 0 0 0 0,-1-1 0 0 0,1 1 0 0 0,-1-1 1 0 0,1 0-1 0 0,-5-3 0 0 0,1-7-1629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3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218 127 8287 0 0,'0'0'756'0'0,"0"2"-622"0"0,-3 21 3659 0 0,4-12 2358 0 0,4-8-5928 0 0,0 0 0 0 0,1-1 0 0 0,-1 1 1 0 0,0-1-1 0 0,1-1 0 0 0,0 1 1 0 0,-1-1-1 0 0,1 0 0 0 0,0 0 1 0 0,0-1-1 0 0,9 0 0 0 0,12-1 261 0 0,33-5-1 0 0,-40 3-364 0 0,23-4 115 0 0,78-26 1 0 0,-102 28-199 0 0,-14 3-54 0 0,0 0 1 0 0,0 0-1 0 0,0 0 0 0 0,0-1 0 0 0,0 1 1 0 0,0-1-1 0 0,-1 0 0 0 0,1-1 1 0 0,4-4-1 0 0,-8 7-8 0 0,-1 0 1 0 0,1 0 0 0 0,-1 0-1 0 0,1 0 1 0 0,-1 0 0 0 0,0 0-1 0 0,1 0 1 0 0,-1 0-1 0 0,0 0 1 0 0,1 0 0 0 0,-1 0-1 0 0,0 0 1 0 0,0 0-1 0 0,0 0 1 0 0,0 0 0 0 0,0-1-1 0 0,0 1 1 0 0,-1-1 0 0 0,-4-17-337 0 0,3 16 282 0 0,1 0 0 0 0,-1-1 1 0 0,0 1-1 0 0,0 0 0 0 0,-1 0 1 0 0,1 1-1 0 0,0-1 0 0 0,-1 0 1 0 0,0 1-1 0 0,0 0 0 0 0,1 0 0 0 0,-2-1 1 0 0,-3-1-1 0 0,1 1 3 0 0,0 1-1 0 0,0 0 1 0 0,0 0 0 0 0,0 0-1 0 0,0 1 1 0 0,0 0 0 0 0,-8-1-1 0 0,-6 2-33 0 0,0 0 0 0 0,0 2 0 0 0,-35 6 0 0 0,30-3 168 0 0,1 2 0 0 0,0 0 0 0 0,0 1 0 0 0,1 2 0 0 0,0 0 0 0 0,1 1 0 0 0,0 2 0 0 0,-40 29 0 0 0,45-29 30 0 0,1 1 1 0 0,1 1-1 0 0,0 1 0 0 0,0 0 1 0 0,2 1-1 0 0,0 0 0 0 0,1 1 1 0 0,1 0-1 0 0,1 1 0 0 0,-15 37 0 0 0,22-47-18 0 0,0 0-1 0 0,1 1 0 0 0,0-1 0 0 0,1 1 0 0 0,0-1 0 0 0,0 1 0 0 0,1 0 0 0 0,0-1 0 0 0,1 1 0 0 0,0 0 0 0 0,5 17 0 0 0,-5-21-86 0 0,1 0-1 0 0,0-1 0 0 0,1 1 0 0 0,-1-1 1 0 0,1 1-1 0 0,0-1 0 0 0,0 0 1 0 0,1 0-1 0 0,-1-1 0 0 0,1 1 1 0 0,0-1-1 0 0,0 1 0 0 0,1-1 0 0 0,-1-1 1 0 0,1 1-1 0 0,0-1 0 0 0,0 1 1 0 0,0-1-1 0 0,1-1 0 0 0,7 4 1 0 0,9 1-996 0 0,1-1-318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3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1 812 12207 0 0,'0'0'1475'0'0,"1"-1"-542"0"0,6-6-22 0 0,-1-1-1 0 0,0 1 0 0 0,-1-1 0 0 0,0-1 1 0 0,7-12-1 0 0,17-49 1292 0 0,-9 20-1186 0 0,-12 31-788 0 0,85-180 894 0 0,-72 160-1225 0 0,2 1 0 0 0,54-68 0 0 0,-52 77-187 0 0,1 2-1 0 0,1 0 0 0 0,40-29 0 0 0,-49 43-158 0 0,0 1-1 0 0,0 1 1 0 0,1 1-1 0 0,0 0 1 0 0,1 1 0 0 0,0 2-1 0 0,28-8 1 0 0,-39 13-184 0 0,-1 1-1 0 0,1 0 1 0 0,-1 1 0 0 0,12 1-1 0 0,6-1-5442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3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537 209 5527 0 0,'63'-48'1496'0'0,"-23"14"3532"0"0,-36 31-4310 0 0,0-1-212 0 0,-1 0-1 0 0,1 0 1 0 0,0 0 0 0 0,-1-1 0 0 0,0 1 0 0 0,0-1 0 0 0,-1 0 0 0 0,4-6-1 0 0,-5 8-291 0 0,0 0 0 0 0,1-1 0 0 0,-1 1 1 0 0,-1-1-1 0 0,1 1 0 0 0,0 0 0 0 0,-1-1 0 0 0,0 1 0 0 0,0-1 0 0 0,0 1 0 0 0,0-1 0 0 0,0 1 0 0 0,-2-8 0 0 0,1 10-188 0 0,1 0 0 0 0,-1-1 0 0 0,0 1 0 0 0,0 0 0 0 0,0-1 1 0 0,1 1-1 0 0,-1 0 0 0 0,0 0 0 0 0,-1 0 0 0 0,1 0 0 0 0,0 0 0 0 0,0 0 0 0 0,0 0 0 0 0,-1 0 0 0 0,1 0 1 0 0,0 1-1 0 0,-1-1 0 0 0,1 0 0 0 0,0 1 0 0 0,-1-1 0 0 0,1 1 0 0 0,-1 0 0 0 0,1-1 0 0 0,-1 1 1 0 0,1 0-1 0 0,-1 0 0 0 0,1 0 0 0 0,-1 0 0 0 0,0 0 0 0 0,1 0 0 0 0,-1 0 0 0 0,-1 1 0 0 0,-7 1 163 0 0,0 1 0 0 0,0 0 1 0 0,-16 7-1 0 0,19-7-160 0 0,-65 27-285 0 0,3 3 1 0 0,-126 81 0 0 0,159-89 178 0 0,-62 55 0 0 0,85-68 75 0 0,1 2-1 0 0,0-1 0 0 0,0 1 0 0 0,2 1 1 0 0,-1 0-1 0 0,2 1 0 0 0,-10 21 0 0 0,18-35 9 0 0,0 1-1 0 0,0-1 0 0 0,0 0 1 0 0,0 1-1 0 0,1-1 0 0 0,-1 0 1 0 0,1 1-1 0 0,0-1 0 0 0,0 1 1 0 0,0-1-1 0 0,0 1 1 0 0,0-1-1 0 0,1 0 0 0 0,-1 1 1 0 0,0-1-1 0 0,1 1 0 0 0,2 3 1 0 0,-2-4 10 0 0,0 0 0 0 0,0-1 1 0 0,0 1-1 0 0,1 0 0 0 0,-1-1 1 0 0,0 1-1 0 0,1-1 0 0 0,0 0 1 0 0,-1 0-1 0 0,1 1 0 0 0,0-1 1 0 0,0 0-1 0 0,-1 0 0 0 0,1-1 1 0 0,0 1-1 0 0,0 0 0 0 0,0-1 1 0 0,0 1-1 0 0,0-1 1 0 0,0 1-1 0 0,4-1 0 0 0,6 1 60 0 0,0-1 0 0 0,0-1 0 0 0,0 0 0 0 0,22-5-1 0 0,47-17 130 0 0,-65 18-211 0 0,-1-1-1 0 0,1 0 1 0 0,-1-1-1 0 0,0-1 1 0 0,-1 0-1 0 0,1-1 1 0 0,-2-1-1 0 0,1 0 1 0 0,-2-1 0 0 0,1 0-1 0 0,-1-1 1 0 0,18-24-1 0 0,-16 17-15 0 0,-12 17-21 0 0,-1-4 22 0 0,0 4-39 0 0,-2 5-91 0 0,-8 27 95 0 0,5-18 52 0 0,1 0 0 0 0,0 1 1 0 0,0-1-1 0 0,0 22 0 0 0,3-31 2 0 0,0 7-11 0 0,0 1 0 0 0,3 20 0 0 0,-2-28-31 0 0,0 0 0 0 0,0 0 0 0 0,-1-1 0 0 0,2 1 0 0 0,-1 0 0 0 0,0-1 0 0 0,0 1 1 0 0,1-1-1 0 0,0 1 0 0 0,-1-1 0 0 0,1 1 0 0 0,0-1 0 0 0,0 0 0 0 0,0 0 0 0 0,4 3 0 0 0,5 1-1468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3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818 0 12895 0 0,'-1'2'4736'0'0,"-26"28"-711"0"0,-4 4-3482 0 0,-5 20-170 0 0,2 2 1 0 0,-27 61-1 0 0,-124 315 313 0 0,148-339-588 0 0,1-2-42 0 0,-77 171 1 0 0,104-245-83 0 0,-21 41-367 0 0,-56 79 0 0 0,62-104-307 0 0,-28 36 27 0 0,43-59-1582 0 0,0 0 0 0 0,-13 10 0 0 0,6-9-4324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3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38 121 11055 0 0,'-17'-2'506'0'0,"14"2"-10"0"0,-14 11 4164 0 0,26-7-629 0 0,-4 0-3345 0 0,0-3-411 0 0,0 1 1 0 0,1 0-1 0 0,-1-1 1 0 0,1 0 0 0 0,0-1-1 0 0,10 1 1 0 0,38-4 333 0 0,-46 2-486 0 0,422-70 1288 0 0,-407 67-1374 0 0,79-19 65 0 0,-45 9-394 0 0,113-11-1 0 0,-148 23-220 0 0,30 0-743 0 0,-48 2 871 0 0,0 0 0 0 0,1 1 1 0 0,-1 0-1 0 0,0-1 0 0 0,1 2 0 0 0,-1-1 0 0 0,0 0 0 0 0,0 1 0 0 0,6 3 0 0 0,3 5-1410 0 0</inkml:trace>
  <inkml:trace contextRef="#ctx0" brushRef="#br0" timeOffset="1">1097 181 10135 0 0,'0'0'9018'0'0,"-1"4"-7782"0"0,-9 29-501 0 0,-1 0 0 0 0,-2 0 0 0 0,-28 52 1 0 0,20-46 158 0 0,-26 73 1 0 0,44-100-1034 0 0,0 0-1 0 0,1 0 1 0 0,0 0-1 0 0,0 17 1 0 0,3-28 55 0 0,-1-1 1 0 0,0 1 0 0 0,0 0-1 0 0,0-1 1 0 0,0 1 0 0 0,0-1-1 0 0,0 1 1 0 0,0-1 0 0 0,1 1-1 0 0,-1-1 1 0 0,0 1 0 0 0,0-1-1 0 0,1 1 1 0 0,-1-1 0 0 0,0 0-1 0 0,1 1 1 0 0,-1-1 0 0 0,1 1-1 0 0,16 1-13427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39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44 14047 0 0,'0'0'646'0'0,"2"-1"-16"0"0,84-41 5955 0 0,-86 46-6526 0 0,-1 1-1 0 0,0-1 1 0 0,0 1-1 0 0,0-1 1 0 0,0 0-1 0 0,-1 1 1 0 0,0-1-1 0 0,0 0 1 0 0,-5 7-1 0 0,-25 33-56 0 0,-128 178 310 0 0,156-216-236 0 0,0 0-1 0 0,0 0 1 0 0,1 0 0 0 0,0 0-1 0 0,0 0 1 0 0,1 1 0 0 0,0-1-1 0 0,0 1 1 0 0,0-1 0 0 0,0 8-1 0 0,3-12-33 0 0,0 0 0 0 0,0-1 0 0 0,1 1 1 0 0,-1 0-1 0 0,1-1 0 0 0,-1 1 0 0 0,1-1 0 0 0,-1 1 0 0 0,1-1 0 0 0,0 0 0 0 0,2 1 0 0 0,0 0 15 0 0,0 1 0 0 0,0-2-1 0 0,1 1 1 0 0,-1 0-1 0 0,1-1 1 0 0,-1 0 0 0 0,1 0-1 0 0,0 0 1 0 0,0-1-1 0 0,5 1 1 0 0,3-2 114 0 0,-1 1-1 0 0,21-5 1 0 0,-30 5-171 0 0,0-1 0 0 0,-1 0 0 0 0,1 1 0 0 0,-1-1 0 0 0,1 0 0 0 0,-1 0 0 0 0,1-1 0 0 0,-1 1 0 0 0,0 0 0 0 0,1-1 0 0 0,-1 0 0 0 0,0 1 0 0 0,0-1 0 0 0,0 0 0 0 0,0 0 0 0 0,-1 0 0 0 0,1 0 0 0 0,0-1 0 0 0,-1 1 0 0 0,0 0 0 0 0,1-1 0 0 0,-1 1 0 0 0,0-1 0 0 0,0 1 0 0 0,1-4 0 0 0,0-1 0 0 0,0 2-2 0 0,0-1 0 0 0,0 0 0 0 0,-1 0 0 0 0,0 0 0 0 0,0 0 0 0 0,-1 0 0 0 0,1-10 0 0 0,-3-4-16 0 0,-3-19 1 0 0,2 24 4 0 0,1 0 0 0 0,1-29-1 0 0,1 36-213 0 0,1-1 0 0 0,0 0-1 0 0,1 1 1 0 0,3-10 0 0 0,-4 13-1022 0 0,1 1 1 0 0,0 0 0 0 0,0 0 0 0 0,0 0-1 0 0,5-7 1 0 0,6-4-5899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1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18 5527 0 0,'9'-2'12244'0'0,"-17"10"-10316"0"0,-17 13-2868 0 0,-54 38 1332 0 0,-141 133 0 0 0,218-189-385 0 0,-8 7 43 0 0,1 0 1 0 0,0 1 0 0 0,-14 22 0 0 0,22-31-19 0 0,-1 0 1 0 0,1 1 0 0 0,0 0-1 0 0,-1-1 1 0 0,1 1-1 0 0,0-1 1 0 0,1 1 0 0 0,-1 0-1 0 0,0 0 1 0 0,1 0-1 0 0,0-1 1 0 0,0 1 0 0 0,0 0-1 0 0,0 0 1 0 0,0 0-1 0 0,0 0 1 0 0,1 0 0 0 0,-1-1-1 0 0,1 1 1 0 0,0 0 0 0 0,0 0-1 0 0,0-1 1 0 0,0 1-1 0 0,0-1 1 0 0,3 4 0 0 0,-3-4 18 0 0,1 0 1 0 0,0 0-1 0 0,0 0 1 0 0,1-1-1 0 0,-1 1 1 0 0,0-1 0 0 0,1 1-1 0 0,-1-1 1 0 0,0 0-1 0 0,1 0 1 0 0,0 0-1 0 0,-1 0 1 0 0,1-1 0 0 0,-1 1-1 0 0,1-1 1 0 0,0 1-1 0 0,4-1 1 0 0,7 0 209 0 0,-1 0 0 0 0,17-3 1 0 0,-23 2-168 0 0,32-4 218 0 0,0-2 1 0 0,67-20-1 0 0,-87 20-332 0 0,-1 0 0 0 0,1-1 0 0 0,-1-1 0 0 0,-1-1 0 0 0,1 0 0 0 0,-2-2 0 0 0,22-17 0 0 0,-31 22-67 0 0,0 0 0 0 0,0-1 0 0 0,-1 0 0 0 0,0 0 0 0 0,0 0-1 0 0,-1-1 1 0 0,0 0 0 0 0,-1 0 0 0 0,0 0 0 0 0,0 0-1 0 0,-1-1 1 0 0,0 1 0 0 0,1-15 0 0 0,-2 12-63 0 0,-1-1 0 0 0,0 1 1 0 0,-1 0-1 0 0,0-1 1 0 0,-1 1-1 0 0,-1 0 0 0 0,0-1 1 0 0,-1 1-1 0 0,0 0 0 0 0,-7-16 1 0 0,9 25 86 0 0,0 1-1 0 0,0 0 1 0 0,0-1 0 0 0,-1 1 0 0 0,1 0 0 0 0,-1 0-1 0 0,0 0 1 0 0,0 0 0 0 0,0 1 0 0 0,0-1-1 0 0,0 0 1 0 0,0 1 0 0 0,0-1 0 0 0,0 1 0 0 0,-1 0-1 0 0,1 0 1 0 0,0 0 0 0 0,-1 0 0 0 0,1 0-1 0 0,-1 0 1 0 0,1 1 0 0 0,-1-1 0 0 0,1 1 0 0 0,-1-1-1 0 0,0 1 1 0 0,1 0 0 0 0,-1 0 0 0 0,-5 1-1 0 0,0 0-134 0 0,0 1-1 0 0,0-1 0 0 0,0 1 0 0 0,0 1 0 0 0,0 0 1 0 0,0 0-1 0 0,1 0 0 0 0,-8 5 0 0 0,7-2-1286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3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10 392 15031 0 0,'0'0'687'0'0,"0"3"-16"0"0,0 1-537 0 0,0-2-110 0 0,0 1 1 0 0,-1 0-1 0 0,1-1 0 0 0,-1 1 1 0 0,1-1-1 0 0,-1 1 1 0 0,0-1-1 0 0,0 1 1 0 0,-3 6 3911 0 0,15-16-1840 0 0,16-14-1378 0 0,-1 0 1 0 0,-1-2-1 0 0,25-30 0 0 0,6-3-551 0 0,81-68-138 0 0,-113 106-127 0 0,0 1-1 0 0,1 0 0 0 0,0 2 1 0 0,34-14-1 0 0,-48 24 70 0 0,-1 1-32 0 0,0-1 0 0 0,1 2 0 0 0,0-1 0 0 0,-1 1 0 0 0,16-2 0 0 0,-24 5 56 0 0,0 0 1 0 0,0 0 0 0 0,0 0 0 0 0,0 0 0 0 0,0 0-1 0 0,0 0 1 0 0,0 1 0 0 0,0-1 0 0 0,0 1 0 0 0,0-1-1 0 0,0 1 1 0 0,0 0 0 0 0,0 0 0 0 0,0-1 0 0 0,-1 1-1 0 0,1 1 1 0 0,0-1 0 0 0,0 0 0 0 0,-1 0 0 0 0,1 1-1 0 0,-1-1 1 0 0,0 1 0 0 0,1-1 0 0 0,-1 1 0 0 0,0 0-1 0 0,0-1 1 0 0,0 1 0 0 0,0 0 0 0 0,0 0 0 0 0,0 0-1 0 0,0 0 1 0 0,-1-1 0 0 0,1 1 0 0 0,-1 0 0 0 0,1 4-1 0 0,1 6 86 0 0,0 0 0 0 0,-1 0-1 0 0,-1 0 1 0 0,0 0-1 0 0,-2 18 1 0 0,-16 62 496 0 0,12-65-343 0 0,1-1 0 0 0,-3 55 0 0 0,8-72-212 0 0,0 0 0 0 0,1 0 0 0 0,0 0 0 0 0,0-1 0 0 0,1 1 0 0 0,5 13 0 0 0,-6-18-54 0 0,1 0 0 0 0,0-1-1 0 0,0 1 1 0 0,0 0 0 0 0,0-1 0 0 0,1 1 0 0 0,0-1 0 0 0,-1 0 0 0 0,1 0 0 0 0,0 0 0 0 0,1 0 0 0 0,-1-1-1 0 0,0 1 1 0 0,1-1 0 0 0,7 4 0 0 0,30 15-2976 0 0,-26-16 1448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40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917 1134 10135 0 0,'0'0'778'0'0,"3"1"-272"0"0,4-1 56 0 0,0 1-1 0 0,-1-1 1 0 0,1-1-1 0 0,0 1 1 0 0,0-1-1 0 0,0 0 0 0 0,-1-1 1 0 0,1 0-1 0 0,0 0 1 0 0,-1 0-1 0 0,1-1 1 0 0,7-4-1 0 0,9-7 240 0 0,-1 0 0 0 0,20-17-1 0 0,-26 18-466 0 0,10-8-61 0 0,-1-1 1 0 0,-2-2 0 0 0,0 0-1 0 0,-1-1 1 0 0,30-47-1 0 0,75-152-73 0 0,-78 132-107 0 0,-5 14-114 0 0,40-76 84 0 0,-68 119-222 0 0,-1 0 0 0 0,16-57-1 0 0,-28 79-23 0 0,0-1-1 0 0,-1 1 0 0 0,0-13 0 0 0,-2 21 106 0 0,1 0 0 0 0,-2 1 1 0 0,1-1-1 0 0,0 1 0 0 0,-1-1 1 0 0,0 1-1 0 0,0-1 0 0 0,0 1 1 0 0,-1 0-1 0 0,0-1 0 0 0,1 1 1 0 0,-5-6-1 0 0,5 9 64 0 0,0 0 1 0 0,0-1-1 0 0,-1 1 0 0 0,1 0 0 0 0,-1 0 0 0 0,1 0 0 0 0,-1 0 1 0 0,1 0-1 0 0,-1 0 0 0 0,0 0 0 0 0,1 1 0 0 0,-1-1 0 0 0,0 1 1 0 0,0-1-1 0 0,1 1 0 0 0,-1 0 0 0 0,0-1 0 0 0,0 1 0 0 0,0 0 1 0 0,0 0-1 0 0,0 0 0 0 0,1 1 0 0 0,-1-1 0 0 0,0 0 0 0 0,0 1 1 0 0,0-1-1 0 0,1 1 0 0 0,-1-1 0 0 0,-2 2 0 0 0,-3 1 13 0 0,1 0 0 0 0,0 0-1 0 0,0 1 1 0 0,0-1 0 0 0,0 1 0 0 0,-8 8-1 0 0,-5 8 2 0 0,0 0 0 0 0,2 2 0 0 0,0 0 0 0 0,-13 25 0 0 0,-49 102 0 0 0,-223 412 649 0 0,63-126-122 0 0,134-236-439 0 0,-60 119 32 0 0,148-283-89 0 0,-2-1-1 0 0,-1-2 1 0 0,-2 0-1 0 0,-1-1 1 0 0,-36 37-1 0 0,38-46-110 0 0,-1-2 0 0 0,-2 0 0 0 0,0-1-1 0 0,-1-2 1 0 0,0 0 0 0 0,-2-2 0 0 0,-33 14 0 0 0,53-26 15 0 0,-8 4-268 0 0,0 0 0 0 0,-1-1 0 0 0,0-1 0 0 0,1-1 0 0 0,-32 5 0 0 0,27-11-1259 0 0,10-5-2840 0 0,4-3-1439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4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18487 0 0,'0'0'2027'0'0,"3"0"-1698"0"0,25 3 141 0 0,1-2 0 0 0,0-1 0 0 0,47-6 0 0 0,88-23 308 0 0,-98 17-488 0 0,155-36 329 0 0,-24 6-1665 0 0,-148 33-127 0 0,-1 4-67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4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37 11055 0 0,'0'0'1376'0'0,"-2"2"-144"0"0,-49 49 4384 0 0,-37 37-4376 0 0,15-22-501 0 0,-6 8-31 0 0,20-6-141 0 0,50-57-456 0 0,1 0-1 0 0,0 1 1 0 0,1 0-1 0 0,-7 18 1 0 0,13-28-95 0 0,0 0 1 0 0,0 0-1 0 0,0 0 1 0 0,1 0 0 0 0,-1 0-1 0 0,1 0 1 0 0,0 1-1 0 0,-1-1 1 0 0,1 0-1 0 0,0 0 1 0 0,0 0 0 0 0,0 0-1 0 0,1 0 1 0 0,-1 1-1 0 0,0-1 1 0 0,2 3-1 0 0,-1-4 4 0 0,0 1-1 0 0,0-1 0 0 0,-1 0 1 0 0,2 0-1 0 0,-1 0 1 0 0,0 0-1 0 0,0 0 0 0 0,0 0 1 0 0,0 0-1 0 0,1 0 1 0 0,-1 0-1 0 0,0 0 0 0 0,1-1 1 0 0,-1 1-1 0 0,1-1 0 0 0,-1 1 1 0 0,1-1-1 0 0,-1 1 1 0 0,1-1-1 0 0,-1 0 0 0 0,1 0 1 0 0,-1 0-1 0 0,3 0 0 0 0,6 0 71 0 0,1 0 0 0 0,-1-1 0 0 0,1 0 0 0 0,-1-1 0 0 0,12-4 0 0 0,51-18 144 0 0,-61 20-193 0 0,8-4-5 0 0,-1-1 0 0 0,1 0 0 0 0,-1-1 0 0 0,-1-1 0 0 0,0-1-1 0 0,-1-1 1 0 0,0 0 0 0 0,25-26 0 0 0,-34 31-48 0 0,-1 0 1 0 0,-1 0-1 0 0,0-1 0 0 0,0 1 0 0 0,0-1 1 0 0,-1-1-1 0 0,-1 1 0 0 0,1-1 0 0 0,-2 0 1 0 0,1 0-1 0 0,-1 0 0 0 0,-1 0 0 0 0,0-1 1 0 0,0 1-1 0 0,-1 0 0 0 0,0-1 0 0 0,-1 0 1 0 0,0 1-1 0 0,-3-16 0 0 0,1 18-79 0 0,0 1 0 0 0,-1 0 0 0 0,0 0 0 0 0,0 0 0 0 0,0 0-1 0 0,-1 1 1 0 0,0-1 0 0 0,0 1 0 0 0,-1 0 0 0 0,1 0 0 0 0,-2 0 0 0 0,1 1 0 0 0,0-1 0 0 0,-12-7-1 0 0,10 8-271 0 0,0 0 0 0 0,0 0 0 0 0,-1 1-1 0 0,0 0 1 0 0,0 0 0 0 0,0 1 0 0 0,0 0-1 0 0,0 0 1 0 0,-1 1 0 0 0,1 0-1 0 0,-1 1 1 0 0,-11-1 0 0 0,18 2-1401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4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0 803 13559 0 0,'0'0'1231'0'0,"0"2"-1014"0"0,1 18 3887 0 0,3-27-2414 0 0,7-14-555 0 0,-2-1 0 0 0,0 0 0 0 0,12-45 0 0 0,2-6-168 0 0,-12 45-850 0 0,1 2-1 0 0,1-1 0 0 0,25-38 1 0 0,-25 48-62 0 0,1-1 0 0 0,0 1-1 0 0,1 1 1 0 0,1 1 0 0 0,25-20 0 0 0,6 3-55 0 0,61-32 0 0 0,-57 36 0 0 0,183-91-509 0 0,-152 80 354 0 0,-55 26-305 0 0,0 2-1 0 0,0 1 1 0 0,0 1-1 0 0,2 1 1 0 0,35-5-1 0 0,-41 11-796 0 0,-5 3-43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45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1452 61 9703 0 0,'33'-17'1294'0'0,"64"-24"-1"0"0,-80 39 6024 0 0,-17 3-7256 0 0,0 1-1 0 0,-1-1 1 0 0,1 1-1 0 0,0-1 1 0 0,-1 0-1 0 0,1 1 1 0 0,-1-1-1 0 0,0 1 1 0 0,0-1-1 0 0,1 0 1 0 0,-1 0-1 0 0,0 1 1 0 0,0-1-1 0 0,0 0 1 0 0,0 0-1 0 0,0 0 1 0 0,0 0-1 0 0,0 0 1 0 0,-2 1-1 0 0,-29 16 291 0 0,21-12-249 0 0,-30 14 71 0 0,-55 18 0 0 0,11-4-166 0 0,33-11 7 0 0,-131 54-79 0 0,137-60-46 0 0,-1-3 0 0 0,-51 10 0 0 0,74-20 65 0 0,-30 7-171 0 0,-1-3 0 0 0,-66 2 0 0 0,104-10 139 0 0,-1 0-42 0 0,1 0 1 0 0,-23-4 0 0 0,36 3 69 0 0,-1 1-1 0 0,1-1 1 0 0,0 0 0 0 0,0-1-1 0 0,0 1 1 0 0,0-1 0 0 0,1 0-1 0 0,-1 0 1 0 0,0 0 0 0 0,1 0 0 0 0,-1 0-1 0 0,1-1 1 0 0,0 0 0 0 0,-6-6-1 0 0,8 8 16 0 0,0-1 0 0 0,0 1 0 0 0,0-1-1 0 0,1 0 1 0 0,-1 1 0 0 0,0-1 0 0 0,1 0-1 0 0,-1 1 1 0 0,1-1 0 0 0,0 0 0 0 0,-1 0 0 0 0,1 0-1 0 0,0 1 1 0 0,0-1 0 0 0,0 0 0 0 0,0 0 0 0 0,1 0-1 0 0,-1 1 1 0 0,0-1 0 0 0,1 0 0 0 0,-1 0 0 0 0,1 1-1 0 0,1-4 1 0 0,0 2-6 0 0,-1 0-1 0 0,1 1 1 0 0,0-1-1 0 0,0 1 1 0 0,0-1 0 0 0,1 1-1 0 0,-1-1 1 0 0,0 1-1 0 0,1 0 1 0 0,0 0-1 0 0,-1 0 1 0 0,1 1 0 0 0,0-1-1 0 0,0 1 1 0 0,0-1-1 0 0,5 0 1 0 0,-4 2-12 0 0,8 10 38 0 0,-10-4 17 0 0,-1-4-3 0 0,0 3 8 0 0,-1-1-1 0 0,1 1 0 0 0,-1-1 1 0 0,1 1-1 0 0,-1-1 1 0 0,-1 0-1 0 0,1 1 1 0 0,-1-1-1 0 0,1 1 0 0 0,-1-1 1 0 0,0 0-1 0 0,-1 1 1 0 0,-1 4-1 0 0,-3 5 47 0 0,-1 0 0 0 0,-11 18 1 0 0,5-12-1 0 0,-1-2 1 0 0,-1 1 0 0 0,0-2-1 0 0,-1 0 1 0 0,-23 18 0 0 0,-97 66 202 0 0,116-87-214 0 0,-95 59 346 0 0,99-63-269 0 0,-1-2-1 0 0,-1 0 0 0 0,1-1 1 0 0,-1-1-1 0 0,-20 4 0 0 0,36-10 26 0 0,6-1-126 0 0,0 0-1 0 0,0 0 0 0 0,0 0 1 0 0,1 0-1 0 0,-1 1 0 0 0,0-1 1 0 0,5 1-1 0 0,5 0 2 0 0,80-14 8 0 0,-56 7-190 0 0,72-3 0 0 0,255 17 88 0 0,-274-5 77 0 0,-49-3 19 0 0,0 2 0 0 0,0 2 1 0 0,65 13-1 0 0,-101-14-9 0 0,1 0-1 0 0,-1 0 1 0 0,0 0 0 0 0,0 1-1 0 0,0 0 1 0 0,0 0 0 0 0,-1 1 0 0 0,1-1-1 0 0,-1 1 1 0 0,0 0 0 0 0,0 1 0 0 0,5 5-1 0 0,-7-6-5 0 0,0 0 0 0 0,0 0-1 0 0,-1 1 1 0 0,1-1 0 0 0,-1 0-1 0 0,0 1 1 0 0,0 0 0 0 0,-1-1 0 0 0,0 1-1 0 0,1 0 1 0 0,-1 0 0 0 0,-1 0-1 0 0,1 0 1 0 0,-1 0 0 0 0,0 0 0 0 0,-1 9-1 0 0,0-8 48 0 0,0 1 0 0 0,-1-1-1 0 0,0 0 1 0 0,0 1 0 0 0,-1-1 0 0 0,1 0-1 0 0,-1 0 1 0 0,-1 0 0 0 0,1-1-1 0 0,-1 1 1 0 0,0-1 0 0 0,0 0 0 0 0,-1 0-1 0 0,-7 7 1 0 0,-6 4 158 0 0,-2-1 0 0 0,-32 19 0 0 0,39-26-136 0 0,-12 7 17 0 0,-1-1 1 0 0,-1-1-1 0 0,-29 9 1 0 0,-86 20 41 0 0,1-17-77 0 0,37-7-73 0 0,63-10-446 0 0,-1-2 0 0 0,-68 2 0 0 0,108-8-14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4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26 8751 0 0,'0'0'674'0'0,"-1"-1"-438"0"0,-6 1 128 0 0,0 0 1 0 0,1 0 0 0 0,-1 1-1 0 0,1 0 1 0 0,-1 0-1 0 0,1 0 1 0 0,0 1 0 0 0,-12 5-1 0 0,0-2 535 0 0,-75 19 1482 0 0,-26 8-1215 0 0,93-24-863 0 0,0 2-1 0 0,-37 20 0 0 0,38-16-126 0 0,0 2 0 0 0,2 0 0 0 0,0 2 0 0 0,1 0 0 0 0,-22 24-1 0 0,31-28-54 0 0,1 0-1 0 0,0 1 0 0 0,1 1 0 0 0,1 0 0 0 0,0 0 0 0 0,1 1 0 0 0,1 0 0 0 0,-10 31 0 0 0,16-41-56 0 0,0 1 0 0 0,1 0-1 0 0,-1-1 1 0 0,2 1 0 0 0,-1 0 0 0 0,1 0-1 0 0,0 0 1 0 0,1-1 0 0 0,0 1 0 0 0,2 9-1 0 0,-2-11-12 0 0,1-1 0 0 0,0 0-1 0 0,0 1 1 0 0,0-1 0 0 0,1 0-1 0 0,0 0 1 0 0,0-1 0 0 0,0 1-1 0 0,0-1 1 0 0,1 1 0 0 0,0-1-1 0 0,0 0 1 0 0,0 0 0 0 0,9 5-1 0 0,-2-2 19 0 0,0 0 0 0 0,1-1 0 0 0,0-1 0 0 0,0 0 0 0 0,0-1 0 0 0,1 0 0 0 0,-1-1 0 0 0,1 0 0 0 0,0-1 0 0 0,0-1 0 0 0,0 0 0 0 0,0 0-1 0 0,0-2 1 0 0,14-1 0 0 0,-2-1-23 0 0,0-2 0 0 0,0 0-1 0 0,-1-2 1 0 0,0-1 0 0 0,0 0-1 0 0,29-17 1 0 0,-31 14-18 0 0,0-1 1 0 0,-1-1-1 0 0,0-1 0 0 0,-1-1 1 0 0,-1-1-1 0 0,18-18 0 0 0,-26 22-16 0 0,-1-1 0 0 0,0 0 0 0 0,0 0 0 0 0,-1-1 0 0 0,-1 0 0 0 0,-1 0 0 0 0,0-1 0 0 0,-1 0-1 0 0,0 0 1 0 0,4-20 0 0 0,-7 21-26 0 0,0 1-1 0 0,-1-1 1 0 0,-1 1 0 0 0,0-1-1 0 0,-1 0 1 0 0,-1 1-1 0 0,0-1 1 0 0,-1 1 0 0 0,-5-22-1 0 0,5 27-48 0 0,-1 0 0 0 0,0 1-1 0 0,0-1 1 0 0,-1 1 0 0 0,0-1-1 0 0,0 1 1 0 0,0 0 0 0 0,-1 1-1 0 0,0-1 1 0 0,-1 1 0 0 0,0 0-1 0 0,0 0 1 0 0,0 1 0 0 0,0 0-1 0 0,-1 0 1 0 0,0 0 0 0 0,-8-3-1 0 0,3 2-116 0 0,0 1 0 0 0,-1 0 0 0 0,0 1 0 0 0,0 0 0 0 0,-1 1 0 0 0,1 1-1 0 0,-14-2 1 0 0,3 3-677 0 0,-1 1-1 0 0,1 1 1 0 0,-26 4 0 0 0,28-1-901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4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8 13847 0 0,'0'0'1254'0'0,"-1"-1"-1029"0"0,-2-5-140 0 0,-6 16 625 0 0,2 4-294 0 0,0 1 1 0 0,-7 23-1 0 0,0 1 37 0 0,-16 36 207 0 0,-162 360 871 0 0,-167 211-908 0 0,339-612-539 0 0,-1-2 0 0 0,-1 0 0 0 0,-40 43 0 0 0,61-74 510 0 0,0-5-566 0 0,0 1 0 0 0,1-1 0 0 0,-1 1 0 0 0,1-1 0 0 0,0 1 0 0 0,0-1 0 0 0,0 0 0 0 0,0 1 0 0 0,1-1 0 0 0,-1 1 0 0 0,1-1-1 0 0,2-4 1 0 0,-2 5-28 0 0,5-21-127 0 0,2 1-1 0 0,1 0 1 0 0,1 1 0 0 0,1 0 0 0 0,1 1 0 0 0,0 0-1 0 0,2 0 1 0 0,26-29 0 0 0,-3 9-175 0 0,1 2 0 0 0,77-59 0 0 0,-70 64 26 0 0,57-32 0 0 0,-75 51 206 0 0,0 1 1 0 0,1 1-1 0 0,53-16 1 0 0,-72 27 105 0 0,0 0-1 0 0,1 0 1 0 0,-1 1 0 0 0,0 0 0 0 0,0 0 0 0 0,1 1 0 0 0,-1 0 0 0 0,14 3 0 0 0,-19-2 0 0 0,0-1 1 0 0,-1 1-1 0 0,1 1 0 0 0,-1-1 0 0 0,1 1 0 0 0,-1-1 0 0 0,1 1 0 0 0,-1 0 0 0 0,0 0 0 0 0,0 0 1 0 0,0 1-1 0 0,0-1 0 0 0,0 1 0 0 0,-1 0 0 0 0,1-1 0 0 0,-1 1 0 0 0,1 0 0 0 0,-1 1 1 0 0,0-1-1 0 0,0 0 0 0 0,-1 1 0 0 0,1-1 0 0 0,1 6 0 0 0,0 0 48 0 0,-1 1 1 0 0,-1 0-1 0 0,0 0 0 0 0,0 0 0 0 0,0 0 0 0 0,-2 0 1 0 0,-1 18-1 0 0,-2-3 146 0 0,-13 45 0 0 0,-30 54 199 0 0,13-37-211 0 0,-50 126-72 0 0,78-195-967 0 0,-5 25-1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4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31 3679 0 0,'3'-2'284'0'0,"31"-20"11462"0"0,-36 23-11647 0 0,-1-1 0 0 0,1 1 0 0 0,-1 0 0 0 0,1 0 0 0 0,0 0 0 0 0,0 1 1 0 0,-1-1-1 0 0,1 0 0 0 0,-2 3 0 0 0,-4 1 26 0 0,-164 103 800 0 0,141-85-729 0 0,1 2 1 0 0,0 1-1 0 0,-30 35 0 0 0,41-38 80 0 0,0 0 1 0 0,-26 44-1 0 0,39-57-143 0 0,1-1-1 0 0,1 1 1 0 0,-1 0 0 0 0,2 0-1 0 0,-1 0 1 0 0,1 0 0 0 0,1 1-1 0 0,0 0 1 0 0,0-1 0 0 0,1 21-1 0 0,1-28-90 0 0,0 0 0 0 0,0 0 0 0 0,0 0 0 0 0,1 0 0 0 0,0 0 0 0 0,-1 0 0 0 0,1 0 0 0 0,0-1 0 0 0,1 1 0 0 0,-1 0 0 0 0,0-1 0 0 0,1 1 0 0 0,-1-1-1 0 0,1 1 1 0 0,0-1 0 0 0,0 0 0 0 0,0 1 0 0 0,0-1 0 0 0,0 0 0 0 0,0-1 0 0 0,1 1 0 0 0,-1 0 0 0 0,1-1 0 0 0,-1 1 0 0 0,1-1 0 0 0,-1 0 0 0 0,1 1 0 0 0,0-1 0 0 0,0-1 0 0 0,0 1 0 0 0,0 0 0 0 0,-1-1-1 0 0,1 1 1 0 0,3-1 0 0 0,4 0 42 0 0,0 0 0 0 0,0 0-1 0 0,-1-1 1 0 0,1 0-1 0 0,0-1 1 0 0,-1 0-1 0 0,0-1 1 0 0,1 1 0 0 0,9-6-1 0 0,3-2-16 0 0,-1-1 1 0 0,0-1-1 0 0,0-1 0 0 0,-2-1 0 0 0,0-1 1 0 0,0 0-1 0 0,-1-1 0 0 0,-1-1 1 0 0,20-26-1 0 0,-24 26-207 0 0,-1-1 1 0 0,-1 0-1 0 0,0 0 1 0 0,-1-2-1 0 0,-1 1 0 0 0,-1-1 1 0 0,-1 0-1 0 0,-1-1 1 0 0,-1 1-1 0 0,6-39 0 0 0,-10 44-261 0 0,0 0-1 0 0,-1 0 1 0 0,-1 0-1 0 0,0 0 1 0 0,-5-21-1 0 0,3 2-1610 0 0,3 33 843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4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13 6911 0 0,'0'0'528'0'0,"-1"0"-68"0"0,-7 2 271 0 0,1 1 0 0 0,0-1-1 0 0,0 1 1 0 0,1 1 0 0 0,-1-1-1 0 0,1 1 1 0 0,-1 0 0 0 0,1 1-1 0 0,0-1 1 0 0,-6 8 0 0 0,-10 10-155 0 0,-21 28 0 0 0,31-36-140 0 0,-99 132 1998 0 0,95-120-2102 0 0,1 0-1 0 0,1 1 0 0 0,1 0 0 0 0,-9 31 0 0 0,19-51-272 0 0,1 0 0 0 0,1 0 0 0 0,-1 0 0 0 0,1 1 0 0 0,1-1 0 0 0,-1 0-1 0 0,1 1 1 0 0,1 9 0 0 0,0-15-37 0 0,-1 0 0 0 0,1 0 0 0 0,-1 1 0 0 0,1-1 0 0 0,-1 0 1 0 0,1 0-1 0 0,0 0 0 0 0,0 0 0 0 0,0 0 0 0 0,0 0 0 0 0,1 0 0 0 0,-1 0 0 0 0,0 0 0 0 0,1 0 0 0 0,0-1 0 0 0,-1 1 0 0 0,1-1 0 0 0,0 1 0 0 0,0-1 0 0 0,-1 0 0 0 0,1 1 0 0 0,0-1 0 0 0,0 0 0 0 0,1 0 0 0 0,-1-1 0 0 0,0 1 0 0 0,0 0 0 0 0,0-1 0 0 0,1 1 0 0 0,3 0 0 0 0,2-1 83 0 0,-1 0-1 0 0,1-1 1 0 0,0 1-1 0 0,-1-2 0 0 0,1 1 1 0 0,0-1-1 0 0,13-5 0 0 0,-2 0 120 0 0,33-19-1 0 0,-16 4-124 0 0,0-2 1 0 0,-2-1-1 0 0,-1-2 1 0 0,43-43-1 0 0,-53 43-243 0 0,-2 0 0 0 0,0-1 1 0 0,-2-1-1 0 0,0-1 0 0 0,-3-1 0 0 0,0 0 0 0 0,14-43 0 0 0,-28 66-286 0 0,1 1 0 0 0,0 0-1 0 0,0-1 1 0 0,0 1 0 0 0,1 1-1 0 0,0-1 1 0 0,1 0-1 0 0,0 1 1 0 0,8-9 0 0 0,0 6-1196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19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13 13247 0 0,'1'-1'604'0'0,"12"-11"2708"0"0,-29 24-2180 0 0,-150 100 282 0 0,56-44-1403 0 0,83-54-11 0 0,0 2 0 0 0,0 1-1 0 0,-39 35 1 0 0,51-39 0 0 0,0 2 0 0 0,1 0 0 0 0,-12 18 0 0 0,23-28 0 0 0,0 0 0 0 0,0-1 0 0 0,0 2 0 0 0,0-1 0 0 0,1 0 0 0 0,0 1 0 0 0,0-1 0 0 0,1 1 0 0 0,-1-1 0 0 0,1 1 0 0 0,1 0 0 0 0,-1-1 0 0 0,1 1 0 0 0,0 0 0 0 0,1 9 0 0 0,-1-12 15 0 0,1 0 0 0 0,0 0 1 0 0,0 0-1 0 0,1 0 0 0 0,-1 0 0 0 0,0-1 0 0 0,1 1 0 0 0,0-1 0 0 0,0 1 1 0 0,-1-1-1 0 0,1 0 0 0 0,1 1 0 0 0,-1-1 0 0 0,0 0 0 0 0,0 0 0 0 0,1-1 0 0 0,-1 1 1 0 0,1 0-1 0 0,5 2 0 0 0,4 1 200 0 0,0 0 1 0 0,1-1 0 0 0,14 4-1 0 0,-23-7-148 0 0,32 6 205 0 0,1 0 1 0 0,-1-3-1 0 0,1-1 0 0 0,0-1 1 0 0,43-5-1 0 0,4-5 63 0 0,95-21 0 0 0,-133 20-289 0 0,57-20 0 0 0,-90 25-41 0 0,0-1 1 0 0,0-1-1 0 0,0 0 0 0 0,-1-1 0 0 0,0 0 0 0 0,-1 0 1 0 0,0-2-1 0 0,0 1 0 0 0,10-12 0 0 0,-17 17-89 0 0,-1-1 1 0 0,-1-1-1 0 0,1 1 1 0 0,-1 0-1 0 0,1-1 0 0 0,-1 1 1 0 0,-1-1-1 0 0,1 1 0 0 0,-1-1 1 0 0,1 0-1 0 0,-1 0 0 0 0,-1 0 1 0 0,1 0-1 0 0,-1 0 0 0 0,0-9 1 0 0,0 11 39 0 0,0 1 1 0 0,0-1-1 0 0,-1 1 1 0 0,1-1-1 0 0,-1 1 1 0 0,0 0-1 0 0,0-1 1 0 0,1 1-1 0 0,-2 0 1 0 0,1-1-1 0 0,0 1 1 0 0,0 0-1 0 0,-1 0 1 0 0,1 0-1 0 0,-1 0 0 0 0,0 0 1 0 0,1 0-1 0 0,-1 0 1 0 0,0 1-1 0 0,0-1 1 0 0,0 1-1 0 0,0-1 1 0 0,0 1-1 0 0,-1 0 1 0 0,1 0-1 0 0,0 0 1 0 0,-1 0-1 0 0,1 0 1 0 0,-1 0-1 0 0,1 1 1 0 0,0-1-1 0 0,-5 1 1 0 0,-1 0-20 0 0,0 1 1 0 0,1 0 0 0 0,-1 0 0 0 0,0 1 0 0 0,1 0 0 0 0,0 0 0 0 0,-1 1 0 0 0,1 0 0 0 0,0 0-1 0 0,0 1 1 0 0,-12 8 0 0 0,-71 54 3 0 0,74-53 58 0 0,2 1-1 0 0,-1 1 1 0 0,-18 24 0 0 0,23-25-72 0 0,0 1-1 0 0,1 0 1 0 0,0 0-1 0 0,2 1 1 0 0,0 0-1 0 0,0 1 1 0 0,-4 21-1 0 0,7-24-768 0 0,0-2-56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4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43 694 8287 0 0,'0'0'756'0'0,"-1"1"-622"0"0,0 0 159 0 0,0 0 0 0 0,0 0 0 0 0,0 0 1 0 0,0 0-1 0 0,0 0 0 0 0,0-1 0 0 0,0 1 1 0 0,0 0-1 0 0,-1-1 0 0 0,1 1 0 0 0,0-1 1 0 0,0 1-1 0 0,0-1 0 0 0,-3 1 0 0 0,3-1-138 0 0,1 0 0 0 0,-1 0-1 0 0,0 0 1 0 0,1 0-1 0 0,-1 0 1 0 0,0-1 0 0 0,1 1-1 0 0,-1 0 1 0 0,0 0-1 0 0,1-1 1 0 0,-1 1 0 0 0,1 0-1 0 0,-1-1 1 0 0,0 1-1 0 0,1-1 1 0 0,-1 1 0 0 0,1 0-1 0 0,-1-1 1 0 0,0 0-1 0 0,0-1 122 0 0,0 0-1 0 0,0 0 0 0 0,0 0 0 0 0,0 0 1 0 0,0 0-1 0 0,0 0 0 0 0,0 0 0 0 0,1-1 1 0 0,-1 1-1 0 0,0-4 0 0 0,1-21 277 0 0,2 0 0 0 0,0 0 0 0 0,2 1 0 0 0,0-1 0 0 0,2 1 0 0 0,1 0 0 0 0,14-32 0 0 0,-11 31-521 0 0,2 0 0 0 0,0 1 0 0 0,2 1 0 0 0,1 0 0 0 0,1 1 0 0 0,1 1 0 0 0,1 1 0 0 0,1 0 0 0 0,1 1 0 0 0,1 1 0 0 0,1 1 0 0 0,0 1 0 0 0,40-24-1 0 0,-56 38-120 0 0,23-13-323 0 0,1 0 0 0 0,44-17 0 0 0,-65 31 86 0 0,-1 0 0 0 0,1 1-1 0 0,0-1 1 0 0,0 2 0 0 0,0-1 0 0 0,0 1 0 0 0,0 1 0 0 0,0-1-1 0 0,0 2 1 0 0,0-1 0 0 0,0 1 0 0 0,0 1 0 0 0,0-1-1 0 0,11 5 1 0 0,-5 2-1626 0 0,-1 0-58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4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559 115 10479 0 0,'9'-21'600'0'0,"7"-18"112"0"0,-16 36-546 0 0,1 1 1 0 0,-1 0-1 0 0,1-1 1 0 0,-1 1-1 0 0,0 0 1 0 0,0-1-1 0 0,0 1 1 0 0,0 0-1 0 0,0-1 1 0 0,0 1-1 0 0,-1 0 1 0 0,1-1 0 0 0,-1 1-1 0 0,-1-4 1 0 0,1 5-70 0 0,0 0 1 0 0,0 0 0 0 0,1 0 0 0 0,-1 0-1 0 0,0 0 1 0 0,0 0 0 0 0,0 0 0 0 0,-1 0 0 0 0,1 0-1 0 0,0 1 1 0 0,0-1 0 0 0,0 0 0 0 0,-1 1-1 0 0,1-1 1 0 0,0 1 0 0 0,0-1 0 0 0,-1 1-1 0 0,1 0 1 0 0,-1-1 0 0 0,1 1 0 0 0,0 0-1 0 0,-1 0 1 0 0,1 0 0 0 0,0 0 0 0 0,-1 0 0 0 0,1 0-1 0 0,-1 1 1 0 0,1-1 0 0 0,0 0 0 0 0,-2 1-1 0 0,-5 1 134 0 0,0 1 0 0 0,0 0 0 0 0,-11 6 0 0 0,19-9-224 0 0,-33 20 232 0 0,0 1 0 0 0,1 1 0 0 0,-46 43 0 0 0,39-31-52 0 0,7-8 120 0 0,2 2 1 0 0,1 1 0 0 0,-35 45-1 0 0,61-70-258 0 0,0 0 0 0 0,1 0 0 0 0,-1 0 0 0 0,1 1 0 0 0,0-1 0 0 0,0 1 0 0 0,1-1 0 0 0,-1 1 0 0 0,-1 8 0 0 0,3-11-26 0 0,0 0 0 0 0,0 0-1 0 0,0 1 1 0 0,0-1 0 0 0,0 0 0 0 0,1 1-1 0 0,-1-1 1 0 0,1 0 0 0 0,-1 0 0 0 0,1 1-1 0 0,0-1 1 0 0,0 0 0 0 0,0 0 0 0 0,0 0-1 0 0,0 0 1 0 0,0 0 0 0 0,1 0 0 0 0,-1 0 0 0 0,1-1-1 0 0,-1 1 1 0 0,1 0 0 0 0,2 1 0 0 0,11 8 41 0 0,1-2 0 0 0,0 0 0 0 0,0-1 0 0 0,0-1 0 0 0,22 7 0 0 0,27 13-62 0 0,-52-21-2 0 0,0 0 0 0 0,-1 1-1 0 0,0 1 1 0 0,-1 0 0 0 0,16 14-1 0 0,-22-17 9 0 0,0 1 0 0 0,0 0 0 0 0,0 0 0 0 0,0 1 0 0 0,-1-1 0 0 0,0 1 0 0 0,-1 0 0 0 0,1 0 0 0 0,-1 1 0 0 0,-1-1 0 0 0,3 10 0 0 0,-3-9 50 0 0,0 1 1 0 0,-1 0 0 0 0,0-1 0 0 0,-1 1 0 0 0,0 0 0 0 0,0-1 0 0 0,-1 1 0 0 0,0 0 0 0 0,0-1 0 0 0,-1 1 0 0 0,0-1 0 0 0,-1 0 0 0 0,0 1-1 0 0,0-1 1 0 0,0 0 0 0 0,-10 14 0 0 0,8-16 13 0 0,1 1-1 0 0,-1-1 0 0 0,-1-1 1 0 0,1 1-1 0 0,-1-1 1 0 0,0 0-1 0 0,0 0 1 0 0,-1-1-1 0 0,1 0 0 0 0,-1 0 1 0 0,0 0-1 0 0,0-1 1 0 0,0 0-1 0 0,-1 0 0 0 0,1-1 1 0 0,-1 0-1 0 0,1 0 1 0 0,-16 1-1 0 0,-3-2-63 0 0,0-1-1 0 0,0-1 1 0 0,0-2 0 0 0,-49-10-1 0 0,2-7-6994 0 0,40 9-548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4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9 4607 0 0,'-2'-1'208'0'0,"-32"-7"32"0"0,18 8 644 0 0,12 3-215 0 0,3-1-147 0 0,-2-1 45 0 0,1 0 0 0 0,0 1-1 0 0,0 0 1 0 0,0-1 0 0 0,0 1 0 0 0,0 0 0 0 0,0 0 0 0 0,1 0-1 0 0,-1 0 1 0 0,1 1 0 0 0,-3 2 0 0 0,2 0-162 0 0,0 0 0 0 0,0 0 0 0 0,1 0 1 0 0,-1 0-1 0 0,0 7 0 0 0,0 5 62 0 0,1 0-1 0 0,2 28 0 0 0,0-36 243 0 0,2 27 505 0 0,3-1 0 0 0,13 50-1 0 0,-12-57-885 0 0,0 1-1 0 0,-2-1 0 0 0,-1 1 0 0 0,0 49 0 0 0,-4-72-305 0 0,-1 0-1 0 0,0 0 1 0 0,0 0-1 0 0,0 0 1 0 0,-1 0-1 0 0,0 0 1 0 0,0-1-1 0 0,-1 1 1 0 0,0 0-1 0 0,1-1 0 0 0,-2 0 1 0 0,1 0-1 0 0,-1 0 1 0 0,0 0-1 0 0,0 0 1 0 0,0-1-1 0 0,0 0 1 0 0,-7 5-1 0 0,2-3-20 0 0,1 0 0 0 0,-1-1-1 0 0,0 0 1 0 0,0-1 0 0 0,0 0 0 0 0,-1-1-1 0 0,0 1 1 0 0,0-2 0 0 0,1 0 0 0 0,-15 2-1 0 0,-156 23-2825 0 0,153-24 981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5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1145 10135 0 0,'0'0'1207'0'0,"1"0"-364"0"0,9 0-452 0 0,-1-1 0 0 0,1 0 0 0 0,-1 0 0 0 0,0-1 1 0 0,0 0-1 0 0,0-1 0 0 0,0 0 0 0 0,11-5 1 0 0,-7 1-102 0 0,-1 0 1 0 0,-1 0 0 0 0,1-1 0 0 0,19-19 0 0 0,-1-4-35 0 0,-2-1 1 0 0,41-62 0 0 0,-42 56 226 0 0,317-427 407 0 0,-326 441-1026 0 0,-2-1-1 0 0,-1-1 0 0 0,13-28 1 0 0,-22 42-14 0 0,-2 0 1 0 0,0-1 0 0 0,0 1-1 0 0,-1-1 1 0 0,0 1 0 0 0,-1-1-1 0 0,-1 0 1 0 0,0 0 0 0 0,-2-19-1 0 0,1 22 26 0 0,-2 0 0 0 0,1 0 1 0 0,-2 1-1 0 0,1-1 0 0 0,-1 0 0 0 0,-6-13 0 0 0,7 20 71 0 0,1-1 1 0 0,-1 1-1 0 0,0 0 0 0 0,-1 0 1 0 0,1 0-1 0 0,0 0 0 0 0,-1 0 1 0 0,0 0-1 0 0,0 1 1 0 0,0-1-1 0 0,0 1 0 0 0,0 0 1 0 0,0 0-1 0 0,0 0 0 0 0,-1 0 1 0 0,1 1-1 0 0,-1-1 1 0 0,1 1-1 0 0,-7-2 0 0 0,5 3 30 0 0,0-1 1 0 0,-1 1-1 0 0,1 0 0 0 0,0 0 0 0 0,-1 0 0 0 0,1 1 0 0 0,0 0 1 0 0,0 0-1 0 0,0 0 0 0 0,0 1 0 0 0,0-1 0 0 0,0 1 1 0 0,0 0-1 0 0,0 1 0 0 0,1-1 0 0 0,-1 1 0 0 0,1 0 0 0 0,0 0 1 0 0,-6 5-1 0 0,-4 6 55 0 0,-1 1 0 0 0,2 0 0 0 0,-19 29 0 0 0,16-21 158 0 0,2 1-1 0 0,-20 45 0 0 0,-15 56 642 0 0,27-65-515 0 0,-322 787 1141 0 0,275-675-1037 0 0,1-4 346 0 0,51-130-484 0 0,-3-1 0 0 0,-29 44 0 0 0,31-56-210 0 0,-1-2-1 0 0,-1 0 1 0 0,-1-1-1 0 0,-1-1 1 0 0,0-2 0 0 0,-2 0-1 0 0,0-1 1 0 0,-51 28-1 0 0,-60 31-404 0 0,124-71 150 0 0,9-5-157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5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15487 0 0,'-2'0'712'0'0,"-3"1"-595"0"0,0 0 0 0 0,0 0 0 0 0,0 1 0 0 0,1 0 0 0 0,-1-1-1 0 0,0 2 1 0 0,1-1 0 0 0,-7 4 0 0 0,10-5-85 0 0,-1 1-1 0 0,1-1 1 0 0,-1 0-1 0 0,1 0 1 0 0,0 1 0 0 0,0-1-1 0 0,-1 1 1 0 0,1-1-1 0 0,0 1 1 0 0,0 0-1 0 0,1-1 1 0 0,-1 1 0 0 0,0 0-1 0 0,0 0 1 0 0,1-1-1 0 0,-1 1 1 0 0,1 0-1 0 0,0 0 1 0 0,-1 0 0 0 0,1 0-1 0 0,0-1 1 0 0,0 1-1 0 0,0 0 1 0 0,0 0-1 0 0,1 0 1 0 0,-1 0 0 0 0,1 3-1 0 0,0-3 33 0 0,0 0-1 0 0,-1 0 0 0 0,1 0 1 0 0,0 0-1 0 0,0 0 1 0 0,1 0-1 0 0,-1 0 1 0 0,0 0-1 0 0,1 0 0 0 0,-1-1 1 0 0,1 1-1 0 0,-1 0 1 0 0,1-1-1 0 0,3 3 1 0 0,-1-2 24 0 0,0 0 1 0 0,-1 0 0 0 0,1 0 0 0 0,0-1 0 0 0,0 1 0 0 0,0-1 0 0 0,7 1 0 0 0,0-1 95 0 0,1 0 1 0 0,0-1-1 0 0,0 0 0 0 0,21-3 0 0 0,178-43 1481 0 0,-15 2-2111 0 0,-101 30-2669 0 0,-45 6-3805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5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5063 0 0,'0'0'232'0'0,"-2"1"384"0"0,-18 26 7621 0 0,-6 23-3576 0 0,0-1-3268 0 0,-12 12-203 0 0,-72 126 244 0 0,90-149-1717 0 0,-15 35 884 0 0,24-35-2860 0 0,9-31 760 0 0,1 1 0 0 0,0 0 0 0 0,0 8 0 0 0,3-1-4927 0 0</inkml:trace>
  <inkml:trace contextRef="#ctx0" brushRef="#br0" timeOffset="1">386 480 5063 0 0,'0'0'390'0'0,"1"-1"-252"0"0,5-3 316 0 0,18-18 12596 0 0,-9 5-9739 0 0,-1-1-3283 0 0,-6 6-174 0 0,2 1 1 0 0,12-12 0 0 0,24-14 213 0 0,1 2 0 0 0,2 2 1 0 0,76-39-1 0 0,-108 63-64 0 0,87-43-37 0 0,-87 45-41 0 0,0 0 0 0 0,0 2 0 0 0,0 0-1 0 0,25-4 1 0 0,-40 9 63 0 0,1-1 0 0 0,-1 1-1 0 0,0 0 1 0 0,0 0 0 0 0,0 0-1 0 0,0 0 1 0 0,1 0 0 0 0,-1 0-1 0 0,0 1 1 0 0,0-1 0 0 0,0 1-1 0 0,0-1 1 0 0,0 1 0 0 0,0 0 0 0 0,0 0-1 0 0,0 0 1 0 0,0 0 0 0 0,0 0-1 0 0,0 0 1 0 0,0 0 0 0 0,-1 1-1 0 0,3 1 1 0 0,-3-1 4 0 0,0 1 0 0 0,1-1-1 0 0,-1 1 1 0 0,0-1 0 0 0,0 1-1 0 0,0-1 1 0 0,-1 1 0 0 0,1 0-1 0 0,-1 0 1 0 0,1-1 0 0 0,-1 1 0 0 0,0 0-1 0 0,0 0 1 0 0,0-1 0 0 0,0 1-1 0 0,-2 5 1 0 0,-5 22 48 0 0,-1-1 0 0 0,-1 0 0 0 0,-1 0 0 0 0,-25 45 1 0 0,13-31-92 0 0,7-16-1075 0 0,-16 42 0 0 0,27-52-1078 0 0,3-4-4172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5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177 467 11519 0 0,'0'0'1040'0'0,"-2"0"-853"0"0,-8 2 1978 0 0,-1 0 0 0 0,-18-1-1 0 0,20-1-1707 0 0,0-1 0 0 0,-1 0 1 0 0,1 0-1 0 0,-10-4 0 0 0,16 4-441 0 0,-1 0 1 0 0,1 0 0 0 0,-1 0 0 0 0,1 0 0 0 0,-1-1-1 0 0,1 1 1 0 0,0-1 0 0 0,0 0 0 0 0,0 0 0 0 0,0-1-1 0 0,0 1 1 0 0,0 0 0 0 0,0-1 0 0 0,1 0 0 0 0,-1 0-1 0 0,1 1 1 0 0,0-1 0 0 0,0-1 0 0 0,0 1 0 0 0,0 0-1 0 0,1 0 1 0 0,-1-1 0 0 0,1 1 0 0 0,0-1 0 0 0,0 1-1 0 0,-1-8 1 0 0,2 3-42 0 0,0 1 1 0 0,0-1-1 0 0,1 0 0 0 0,0 1 1 0 0,1-1-1 0 0,0 1 0 0 0,0 0 1 0 0,0-1-1 0 0,1 1 0 0 0,0 0 0 0 0,0 0 1 0 0,1 1-1 0 0,0-1 0 0 0,0 1 1 0 0,10-12-1 0 0,7-5-272 0 0,0 1 0 0 0,38-30 0 0 0,-52 47 251 0 0,24-21-623 0 0,69-41 0 0 0,-77 55 409 0 0,-1 0 0 0 0,2 1-1 0 0,0 2 1 0 0,31-9-1 0 0,-46 16 281 0 0,1 0-1 0 0,-1 0 1 0 0,0 1 0 0 0,1 0-1 0 0,-1 1 1 0 0,1 0-1 0 0,16 3 1 0 0,-20-2 77 0 0,0 1 0 0 0,0-1 0 0 0,0 1 0 0 0,0 1 0 0 0,0-1 0 0 0,0 1 1 0 0,0 0-1 0 0,-1 1 0 0 0,0-1 0 0 0,1 1 0 0 0,-1 0 0 0 0,5 6 0 0 0,-3-3 40 0 0,-1 0-1 0 0,0 0 1 0 0,0 1 0 0 0,-1 0 0 0 0,1 0 0 0 0,-2 0-1 0 0,1 1 1 0 0,-1 0 0 0 0,-1 0 0 0 0,1 0 0 0 0,2 14-1 0 0,-5-16-69 0 0,0 1 0 0 0,0 0-1 0 0,-1-1 1 0 0,0 1-1 0 0,0 0 1 0 0,-1-1-1 0 0,0 1 1 0 0,0 0-1 0 0,-1-1 1 0 0,0 1 0 0 0,0-1-1 0 0,0 0 1 0 0,-1 1-1 0 0,-7 11 1 0 0,4-9-2 0 0,-1 0 1 0 0,0-1-1 0 0,0 0 1 0 0,-1 0-1 0 0,0-1 0 0 0,-1 0 1 0 0,0 0-1 0 0,0-1 1 0 0,0 0-1 0 0,-1-1 0 0 0,0 0 1 0 0,0 0-1 0 0,-1-1 1 0 0,-16 5-1 0 0,-7 3-970 0 0,0-3 1 0 0,-1 0-1 0 0,0-2 1 0 0,0-2-1 0 0,-60 3 0 0 0,61-9-563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5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15 15807 0 0,'-10'-11'727'0'0,"9"10"-682"0"0,1 1 0 0 0,-1 0-1 0 0,0-1 1 0 0,1 1 0 0 0,-1 0 0 0 0,1 0 0 0 0,-1-1-1 0 0,1 1 1 0 0,-1 0 0 0 0,0 0 0 0 0,1 0 0 0 0,-1 0 0 0 0,0 0-1 0 0,1 0 1 0 0,-1 0 0 0 0,0 0 0 0 0,1 0 0 0 0,-1 0-1 0 0,0 0 1 0 0,1 0 0 0 0,-1 0 0 0 0,0 1 0 0 0,-13 5-148 0 0,12-5 160 0 0,-4 3-55 0 0,-1 0-1 0 0,1 1 1 0 0,0-1-1 0 0,0 1 1 0 0,-10 12-1 0 0,-23 34 48 0 0,24-31-43 0 0,-57 85 454 0 0,-64 124 0 0 0,114-189-218 0 0,-48 92 822 0 0,6 3 1 0 0,-66 200 0 0 0,101-251-1737 0 0,-52 101-1 0 0,74-170-1481 0 0,4-7-2185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5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798 100 11055 0 0,'10'-27'1131'0'0,"7"-17"-756"0"0,-5 16 4567 0 0,-17 42-3932 0 0,-99 227 29 0 0,-14-6-682 0 0,23-49-99 0 0,-83 196-46 0 0,154-330-177 0 0,3-6-54 0 0,-80 165 375 0 0,82-176-797 0 0,-2-1 1 0 0,-2-1 0 0 0,-47 53 0 0 0,62-77-313 0 0,0-1 1 0 0,-1 0-1 0 0,-11 8 0 0 0,7-9-571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5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43 138 16207 0 0,'-2'2'744'0'0,"-2"1"-659"0"0,1 0 1 0 0,-1 1-1 0 0,1-1 0 0 0,0 1 0 0 0,0 0 0 0 0,0 0 0 0 0,1 0 1 0 0,-1 0-1 0 0,1 0 0 0 0,0 0 0 0 0,0 1 0 0 0,0-1 1 0 0,-1 7-1 0 0,3-7-43 0 0,-1-1 0 0 0,1 0 1 0 0,-1 1-1 0 0,1-1 0 0 0,0 0 0 0 0,1 1 1 0 0,-1-1-1 0 0,0 1 0 0 0,1-1 0 0 0,0 0 1 0 0,0 0-1 0 0,0 1 0 0 0,0-1 0 0 0,0 0 1 0 0,1 0-1 0 0,-1 0 0 0 0,1 0 0 0 0,0 0 1 0 0,0-1-1 0 0,4 6 0 0 0,-2-5 18 0 0,0 0 0 0 0,0 0-1 0 0,0 0 1 0 0,1 0 0 0 0,-1-1 0 0 0,1 1-1 0 0,-1-1 1 0 0,1 0 0 0 0,0-1-1 0 0,0 1 1 0 0,0-1 0 0 0,0 0 0 0 0,0 0-1 0 0,0 0 1 0 0,1-1 0 0 0,8 0 0 0 0,9-1 225 0 0,0-1 1 0 0,33-8 0 0 0,-44 8-157 0 0,365-94 1797 0 0,-8-29-2472 0 0,-305 103 11 0 0,-5 0-921 0 0,-4-2-87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2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65 142 4607 0 0,'0'0'354'0'0,"-9"0"-56"0"0,-3 1 1610 0 0,0 0-1 0 0,-19 4 4664 0 0,52-5-5129 0 0,60 4 589 0 0,-68-3-1869 0 0,125 13 923 0 0,-102-12-896 0 0,68-6 0 0 0,20-7 115 0 0,194 7 0 0 0,-284 5-304 0 0,20 2 0 0 0,0-2 0 0 0,64-8 0 0 0,176-37 0 0 0,-220 37 0 0 0,134 6 0 0 0,-93 3 0 0 0,-57-5 3 0 0,77-13-1 0 0,-106 11 7 0 0,58-9 108 0 0,-19 3 20 0 0,124-6 1 0 0,-136 17-133 0 0,100 14 0 0 0,-128-11-5 0 0,0 0 0 0 0,0-2 0 0 0,31-3 0 0 0,84-14 0 0 0,3-6 0 0 0,-98 16 0 0 0,-26 3 0 0 0,0 0 0 0 0,0 2 0 0 0,0 0 0 0 0,26 3 0 0 0,-20 1 225 0 0,58-3 0 0 0,-19-1-27 0 0,-64 0-198 0 0,25 2 0 0 0,-18 1 0 0 0,-2 1 11 0 0,-7-3 19 0 0,3 4-361 0 0,-4-4 299 0 0,0 0 0 0 0,0 0 0 0 0,0 0 0 0 0,1 0 0 0 0,-1 0 0 0 0,0 0 0 0 0,0 0 0 0 0,0 0 0 0 0,0 0 0 0 0,1 0 0 0 0,-1 0 0 0 0,0 1 0 0 0,0-1 0 0 0,0 0 0 0 0,0 0 0 0 0,1 0 0 0 0,-1 0 0 0 0,0 1 0 0 0,0-1 0 0 0,0 0 0 0 0,0 0 0 0 0,0 0 0 0 0,0 0 0 0 0,0 1 0 0 0,0-1 0 0 0,0 0 0 0 0,0 0 0 0 0,0 0 0 0 0,1 1 0 0 0,-1-1 0 0 0,0 0 0 0 0,0 0 0 0 0,0 0 0 0 0,-1 1 0 0 0,1-1 0 0 0,0 0 0 0 0,-1 9-2340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5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0 4607 0 0,'0'0'354'0'0,"-1"3"-233"0"0,-34 90 9788 0 0,-11 54-5559 0 0,1-1-3972 0 0,-13 34 73 0 0,15-42 4 0 0,-68 147-1 0 0,71-202-397 0 0,-3-2-1 0 0,-4-3 1 0 0,-3-1-1 0 0,-69 80 1 0 0,99-134-142 0 0,-38 35 1 0 0,57-57 75 0 0,-1 0 1 0 0,1 0-1 0 0,-1 0 1 0 0,0 0 0 0 0,1 0-1 0 0,-1 0 1 0 0,0 0 0 0 0,-3 0-1 0 0,5-1 4 0 0,-1 1 0 0 0,0-1 0 0 0,1 0 1 0 0,-1 0-1 0 0,1 0 0 0 0,-1 0 0 0 0,0 0 0 0 0,1 0 0 0 0,-1 0 0 0 0,0-1 0 0 0,1 1 0 0 0,-1 0 0 0 0,1 0 0 0 0,-1 0 1 0 0,1-1-1 0 0,-1 1 0 0 0,0 0 0 0 0,1 0 0 0 0,-1-1 0 0 0,0 0-11 0 0,0-1 0 0 0,0 1 1 0 0,0 0-1 0 0,1-1 0 0 0,-1 1 0 0 0,0-1 0 0 0,1 1 1 0 0,-1-1-1 0 0,1 1 0 0 0,0-1 0 0 0,-1 1 0 0 0,1-1 1 0 0,0 1-1 0 0,0-1 0 0 0,0 1 0 0 0,0-1 0 0 0,0 1 1 0 0,0-1-1 0 0,1 1 0 0 0,0-4 0 0 0,1-5-76 0 0,1-1-1 0 0,0 1 0 0 0,1 0 1 0 0,0 0-1 0 0,1 0 0 0 0,0 1 1 0 0,8-12-1 0 0,49-59-482 0 0,-53 69 551 0 0,5-6-15 0 0,1 1 0 0 0,1 1 0 0 0,1 0 0 0 0,0 1 0 0 0,1 1 0 0 0,22-13 0 0 0,-24 17 118 0 0,0 1 0 0 0,0 1 0 0 0,0 1 0 0 0,1 0 0 0 0,0 1 0 0 0,0 1 1 0 0,1 0-1 0 0,22-1 0 0 0,-34 5 23 0 0,1 0 1 0 0,0 0 0 0 0,0 1-1 0 0,0-1 1 0 0,0 2-1 0 0,-1-1 1 0 0,1 1-1 0 0,0 0 1 0 0,-1 0-1 0 0,1 0 1 0 0,-1 1 0 0 0,0 0-1 0 0,0 1 1 0 0,11 7-1 0 0,-10-5 32 0 0,0 1 0 0 0,0-1 1 0 0,-1 2-1 0 0,1-1 0 0 0,-2 1 0 0 0,1-1 0 0 0,-1 1 0 0 0,0 1 0 0 0,-1-1 0 0 0,5 12 0 0 0,-6-11-66 0 0,0 1 0 0 0,0 0 0 0 0,-1-1 0 0 0,0 1 0 0 0,-1 0 0 0 0,0 0 0 0 0,-1 20 0 0 0,-2-4-107 0 0,-11 46-1 0 0,12-65-301 0 0,-3 14 428 0 0,2-8-3432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5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172 136 2303 0 0,'2'0'167'0'0,"4"-1"2023"0"0,1 0 1 0 0,0 0-1 0 0,0 1 0 0 0,9 1 0 0 0,15 6 1852 0 0,-4-1-2878 0 0,-9-2-785 0 0,1-2-1 0 0,-1 0 0 0 0,0-2 1 0 0,0 0-1 0 0,0 0 0 0 0,1-2 1 0 0,30-6-1 0 0,-26 2-265 0 0,0 0 0 0 0,-1-2 0 0 0,0-1 0 0 0,0 0 0 0 0,27-17 0 0 0,-38 19-135 0 0,-2 2 39 0 0,0 0 0 0 0,12-11 0 0 0,-19 15-50 0 0,-1 0-1 0 0,1-1 1 0 0,0 1-1 0 0,-1-1 0 0 0,0 1 1 0 0,1-1-1 0 0,-1 0 1 0 0,0 0-1 0 0,0 1 1 0 0,0-1-1 0 0,0 0 1 0 0,0 0-1 0 0,-1 0 1 0 0,1 0-1 0 0,0 0 1 0 0,-1 0-1 0 0,1-4 1 0 0,-1 5 3 0 0,-1 1 0 0 0,1-1 0 0 0,0 1 1 0 0,0-1-1 0 0,0 1 0 0 0,-1-1 0 0 0,1 1 1 0 0,0 0-1 0 0,-1-1 0 0 0,1 1 0 0 0,0-1 0 0 0,-1 1 1 0 0,1 0-1 0 0,-1-1 0 0 0,1 1 0 0 0,-1 0 1 0 0,1-1-1 0 0,0 1 0 0 0,-1 0 0 0 0,1 0 0 0 0,-1 0 1 0 0,1-1-1 0 0,-2 1 0 0 0,-11-3-359 0 0,8 3 282 0 0,0 0 1 0 0,0 0 0 0 0,0 0-1 0 0,0 1 1 0 0,0 0 0 0 0,0 0-1 0 0,0 0 1 0 0,-5 2 0 0 0,-40 18-222 0 0,40-16 281 0 0,-47 23 186 0 0,1 3 0 0 0,2 2 0 0 0,1 3 0 0 0,2 2 0 0 0,1 2 0 0 0,3 2 0 0 0,-44 49 0 0 0,40-30 226 0 0,45-53-301 0 0,1 1 0 0 0,-1 0-1 0 0,1-1 1 0 0,1 2 0 0 0,-6 14 0 0 0,10-22-57 0 0,-1 1 1 0 0,0-1-1 0 0,1 0 1 0 0,-1 1-1 0 0,1-1 1 0 0,0 1-1 0 0,0-1 1 0 0,0 0-1 0 0,0 1 1 0 0,0-1-1 0 0,1 1 1 0 0,-1-1-1 0 0,1 0 1 0 0,-1 1-1 0 0,3 3 1 0 0,-2-4-5 0 0,0-1 0 0 0,0 1 0 0 0,0-1 0 0 0,1 0 0 0 0,-1 1 1 0 0,0-1-1 0 0,1 0 0 0 0,-1 0 0 0 0,1 0 0 0 0,-1 0 0 0 0,1 0 0 0 0,0 0 0 0 0,-1 0 0 0 0,1 0 1 0 0,0-1-1 0 0,0 1 0 0 0,0-1 0 0 0,-1 1 0 0 0,1-1 0 0 0,3 0 0 0 0,7 1-2 0 0,0-1 1 0 0,0 0-1 0 0,0-1 0 0 0,23-4 1 0 0,50-17-48 0 0,-51 13-61 0 0,134-40-1689 0 0,-77 21 706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54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9671 0 0,'0'0'748'0'0,"2"0"-270"0"0,-1 1-309 0 0,1-1 1 0 0,-1 0 0 0 0,0 1-1 0 0,0-1 1 0 0,0 1 0 0 0,0 0 0 0 0,0-1-1 0 0,0 1 1 0 0,0 0 0 0 0,0 0-1 0 0,-1-1 1 0 0,1 1 0 0 0,0 0-1 0 0,0 0 1 0 0,-1 0 0 0 0,1 0 0 0 0,0 0-1 0 0,-1 0 1 0 0,1 2 0 0 0,0-1 51 0 0,-1 0 0 0 0,1 0-1 0 0,-1 1 1 0 0,1-1 0 0 0,-1 0 0 0 0,0 1 0 0 0,0-1 0 0 0,0 0 0 0 0,-1 4 0 0 0,-2 6 258 0 0,0 0 0 0 0,-1-1 0 0 0,-7 15 1 0 0,5-11-306 0 0,-83 180 1565 0 0,-16-5-936 0 0,75-138-690 0 0,-3 9 15 0 0,-82 139 210 0 0,-14-10-259 0 0,17-35-1836 0 0,97-131-362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5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1 607 12607 0 0,'0'0'2264'0'0,"1"-3"-1924"0"0,21-21 524 0 0,1 1-1 0 0,51-41 1 0 0,60-30 366 0 0,-43 32-651 0 0,-79 53-560 0 0,230-158 919 0 0,-177 128-575 0 0,128-60 1 0 0,-183 95-357 0 0,1 0 1 0 0,-1 0-1 0 0,1 1 0 0 0,0 1 0 0 0,0 0 1 0 0,12-1-1 0 0,-20 3-5 0 0,0-1 0 0 0,-1 1 1 0 0,1 0-1 0 0,0 1 0 0 0,0-1 0 0 0,-1 0 0 0 0,1 1 1 0 0,0 0-1 0 0,-1 0 0 0 0,1-1 0 0 0,0 1 1 0 0,-1 1-1 0 0,1-1 0 0 0,-1 0 0 0 0,0 1 0 0 0,1-1 1 0 0,-1 1-1 0 0,0 0 0 0 0,0 0 0 0 0,0-1 1 0 0,0 2-1 0 0,0-1 0 0 0,-1 0 0 0 0,1 0 0 0 0,0 0 1 0 0,-1 1-1 0 0,0-1 0 0 0,0 1 0 0 0,2 4 1 0 0,-1-1 15 0 0,0 1 1 0 0,-1 0 0 0 0,0 0 0 0 0,0 0 0 0 0,-1 0 0 0 0,0 0 0 0 0,0 0 0 0 0,-3 13-1 0 0,-1 4 88 0 0,-9 27 0 0 0,12-49-101 0 0,-16 51 92 0 0,-2-1 0 0 0,-2-2 0 0 0,-2 0 0 0 0,-3-1 0 0 0,-2-1 0 0 0,-2-2 0 0 0,-48 58 0 0 0,60-83-76 0 0,-1-1 0 0 0,-2 0 0 0 0,0-2 0 0 0,-1 0 0 0 0,0-2 0 0 0,-2 0 1 0 0,0-2-1 0 0,0 0 0 0 0,-2-2 0 0 0,1 0 0 0 0,-1-2 0 0 0,-1-1 0 0 0,0-1 0 0 0,0-2 0 0 0,-1 0 0 0 0,1-2 0 0 0,-1-1 0 0 0,-48-1 0 0 0,65-2-59 0 0,0-1 1 0 0,0 0-1 0 0,0-1 0 0 0,0 0 0 0 0,-20-7 1 0 0,29 8-124 0 0,-1 0 0 0 0,0 0 0 0 0,0 0 0 0 0,0-1 0 0 0,1 0 0 0 0,-1 1 0 0 0,1-1-1 0 0,-1 0 1 0 0,1 0 0 0 0,0 0 0 0 0,-1 0 0 0 0,1-1 0 0 0,0 1 0 0 0,1 0 0 0 0,-1-1 0 0 0,0 0 0 0 0,1 1 0 0 0,-1-1 0 0 0,1 0 0 0 0,0 0 0 0 0,0 0 0 0 0,0 0 0 0 0,0 0 0 0 0,1 0 0 0 0,-1-5 0 0 0,2-15-6666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5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126 768 16271 0 0,'0'0'1832'0'0,"1"-2"-1280"0"0,0 1-454 0 0,-1 0 0 0 0,1 0-1 0 0,-1-1 1 0 0,1 1 0 0 0,-1 0-1 0 0,0-1 1 0 0,1 1 0 0 0,-1 0-1 0 0,0-1 1 0 0,0 1 0 0 0,0 0-1 0 0,0-1 1 0 0,0 1 0 0 0,-1 0-1 0 0,1-1 1 0 0,0 1 0 0 0,0 0-1 0 0,-1-1 1 0 0,1 1 0 0 0,-1 0-1 0 0,1 0 1 0 0,-1 0 0 0 0,0-1 0 0 0,0 1-1 0 0,1 0 1 0 0,-1 0 0 0 0,0 0-1 0 0,-1-1 1 0 0,-5-6 92 0 0,-1 0 1 0 0,-12-11-1 0 0,15 15 34 0 0,-4-4-88 0 0,1 0-1 0 0,0 0 1 0 0,0-1-1 0 0,1 0 1 0 0,0 0-1 0 0,-8-15 1 0 0,11 17-55 0 0,2 1 0 0 0,-1-1 0 0 0,1 0 0 0 0,0 1-1 0 0,0-1 1 0 0,1 0 0 0 0,0 0 0 0 0,0 0 0 0 0,0-1 0 0 0,1 1 0 0 0,1-13 0 0 0,1 9-19 0 0,1-1 1 0 0,0 1-1 0 0,0 0 0 0 0,1 0 0 0 0,0 0 0 0 0,1 0 0 0 0,0 1 1 0 0,1 0-1 0 0,0 0 0 0 0,11-13 0 0 0,9-8-33 0 0,49-45-1 0 0,-74 75-29 0 0,54-49-160 0 0,67-48-1 0 0,-95 78-16 0 0,1 2 0 0 0,1 1 0 0 0,1 1 0 0 0,58-21 0 0 0,-70 31-69 0 0,1 1 1 0 0,0 0 0 0 0,24-1-1 0 0,-32 5-211 0 0,0 0 1 0 0,-1 1-1 0 0,1 1 0 0 0,0 0 0 0 0,0 0 0 0 0,-1 1 1 0 0,15 4-1 0 0,1 4-1201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5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426 138 11311 0 0,'0'0'2022'0'0,"-10"-4"623"0"0,-3 6-2434 0 0,1 2 0 0 0,0-1 0 0 0,0 1 0 0 0,0 1 0 0 0,0 0 0 0 0,1 1-1 0 0,0 0 1 0 0,0 1 0 0 0,-17 13 0 0 0,-29 27 257 0 0,-63 68 0 0 0,104-97-297 0 0,1 0 1 0 0,0 0-1 0 0,2 1 0 0 0,-23 42 0 0 0,34-57-112 0 0,1 0-1 0 0,-1 0 1 0 0,1 1 0 0 0,0-1-1 0 0,0 1 1 0 0,0-1-1 0 0,1 1 1 0 0,-1-1 0 0 0,1 1-1 0 0,0-1 1 0 0,0 1-1 0 0,2 5 1 0 0,-2-7-20 0 0,1-1 0 0 0,0 0 0 0 0,-1 1 0 0 0,1-1 0 0 0,0 0 0 0 0,1 0-1 0 0,-1 0 1 0 0,0 0 0 0 0,0 0 0 0 0,1 0 0 0 0,-1 0 0 0 0,1 0 0 0 0,0-1 0 0 0,0 1 0 0 0,0 0 0 0 0,-1-1 0 0 0,1 0-1 0 0,0 1 1 0 0,1-1 0 0 0,-1 0 0 0 0,0 0 0 0 0,0 0 0 0 0,0 0 0 0 0,5 0 0 0 0,5 2 53 0 0,0-2 1 0 0,0 0-1 0 0,-1 0 1 0 0,1-1-1 0 0,0 0 0 0 0,0-1 1 0 0,0-1-1 0 0,0 0 1 0 0,-1 0-1 0 0,14-5 1 0 0,14-7 86 0 0,57-28-1 0 0,-59 24-126 0 0,60-40 0 0 0,-76 43-27 0 0,-1-1 0 0 0,-1 0 1 0 0,0-1-1 0 0,17-22 0 0 0,-32 34-22 0 0,1 0 1 0 0,-1-1-1 0 0,-1 0 0 0 0,1 0 1 0 0,-1 0-1 0 0,0 0 0 0 0,-1 0 1 0 0,1-1-1 0 0,-1 1 1 0 0,0-1-1 0 0,-1 0 0 0 0,0 1 1 0 0,0-1-1 0 0,0 0 0 0 0,-1 0 1 0 0,0 0-1 0 0,0 0 1 0 0,-1 1-1 0 0,0-1 0 0 0,0 0 1 0 0,0 0-1 0 0,-1 1 0 0 0,0-1 1 0 0,0 1-1 0 0,-1-1 1 0 0,0 1-1 0 0,0 0 0 0 0,0 0 1 0 0,-9-11-1 0 0,2 4-108 0 0,-1-1 0 0 0,-1 2 0 0 0,0-1 1 0 0,-1 2-1 0 0,0 0 0 0 0,0 0 0 0 0,-1 1 0 0 0,-19-9 0 0 0,1-6-769 0 0,16 12-1756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55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1185 2 7831 0 0,'0'0'356'0'0,"-3"-1"-6"0"0,-3 1-162 0 0,-1 0 0 0 0,0 0 0 0 0,1 0 0 0 0,-1 1 0 0 0,1 0 0 0 0,-1 1 0 0 0,1-1 0 0 0,-1 1 0 0 0,1 0 0 0 0,0 1 0 0 0,0-1 0 0 0,0 1 0 0 0,0 1 0 0 0,0-1 0 0 0,1 1 0 0 0,-9 7 0 0 0,-5 5 1693 0 0,1 2 0 0 0,0 0 0 0 0,-16 22 0 0 0,-20 30-1385 0 0,2 4 1 0 0,3 1-1 0 0,4 2 1 0 0,-69 165-1 0 0,-70 267-159 0 0,184-508-337 0 0,-73 198 43 0 0,60-168-35 0 0,-2 0 1 0 0,-2-1 0 0 0,0 0-1 0 0,-25 30 1 0 0,26-42 11 0 0,0 0 1 0 0,-1 0-1 0 0,0-2 1 0 0,-22 16-1 0 0,29-25-25 0 0,0 0 0 0 0,0-1-1 0 0,-1 0 1 0 0,0-1 0 0 0,0 0-1 0 0,0 0 1 0 0,0-2 0 0 0,-1 1-1 0 0,0-1 1 0 0,-13 1 0 0 0,23-4 1 0 0,-1 1 1 0 0,1-1-1 0 0,-1 0 1 0 0,1 0-1 0 0,-1 0 1 0 0,1-1-1 0 0,-1 1 1 0 0,1 0-1 0 0,0-1 1 0 0,-1 0 0 0 0,1 0-1 0 0,-1 1 1 0 0,1-1-1 0 0,0-1 1 0 0,0 1-1 0 0,0 0 1 0 0,-1-1-1 0 0,1 1 1 0 0,0-1-1 0 0,-1-1 1 0 0,1 1 3 0 0,0-1 0 0 0,1 1 1 0 0,-1-1-1 0 0,1 0 0 0 0,0 1 0 0 0,0-1 1 0 0,0 0-1 0 0,0 0 0 0 0,0 0 1 0 0,0 0-1 0 0,1 1 0 0 0,0-1 1 0 0,-1 0-1 0 0,1 0 0 0 0,0 0 1 0 0,1-6-1 0 0,1-5 1 0 0,1 0-1 0 0,0 0 1 0 0,1 0 0 0 0,0 1-1 0 0,1 0 1 0 0,1 0 0 0 0,0 0-1 0 0,9-13 1 0 0,69-93-306 0 0,-76 109 265 0 0,30-37-164 0 0,2 1 0 0 0,2 2 0 0 0,2 2 0 0 0,2 2 0 0 0,2 2 0 0 0,1 2 0 0 0,88-49 0 0 0,-110 71 133 0 0,48-16-1 0 0,-62 26 79 0 0,0 0-1 0 0,1 1 1 0 0,-1 0-1 0 0,1 1 1 0 0,0 0-1 0 0,13 1 1 0 0,-21 2 54 0 0,-1-1 0 0 0,0 1 1 0 0,1 0-1 0 0,-1 0 0 0 0,0 0 0 0 0,0 1 1 0 0,0-1-1 0 0,0 2 0 0 0,0-1 1 0 0,0 0-1 0 0,0 1 0 0 0,-1 0 0 0 0,1 0 1 0 0,-1 0-1 0 0,6 6 0 0 0,-4-3 67 0 0,0 1-1 0 0,0 1 1 0 0,-1-1 0 0 0,0 1-1 0 0,0 0 1 0 0,-1 0 0 0 0,7 18-1 0 0,1 10 259 0 0,-2 1-1 0 0,-1 0 1 0 0,-2 1 0 0 0,4 55-1 0 0,-10-80-295 0 0,-1 0 0 0 0,-1 1 0 0 0,1-1 0 0 0,-2 0 1 0 0,0 0-1 0 0,-1-1 0 0 0,-5 18 0 0 0,5-21-63 0 0,-1 0 0 0 0,0-1 0 0 0,0 1 0 0 0,-1-1 0 0 0,0 0 0 0 0,-1 0 0 0 0,1-1 1 0 0,-1 0-1 0 0,-1 0 0 0 0,-13 12 0 0 0,4-8 8 0 0,0 0 0 0 0,0-1 0 0 0,-1-1 0 0 0,-24 9 1 0 0,-75 22 28 0 0,80-29-676 0 0,0-2 0 0 0,-1-1 0 0 0,-60 5 0 0 0,74-14-839 0 0,4-4-285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5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547 159 6447 0 0,'10'-8'412'0'0,"0"0"-1"0"0,13-16 1 0 0,-14 15 1625 0 0,-5 2 2549 0 0,-1-5-2065 0 0,-2 4-889 0 0,2-2-881 0 0,0-1 1 0 0,0 0-1 0 0,-1 0 1 0 0,0-16-1 0 0,-2 26-359 0 0,-7-5 87 0 0,6 5-476 0 0,-1 0 1 0 0,0 0-1 0 0,0 1 1 0 0,0-1-1 0 0,1 0 1 0 0,-1 1-1 0 0,0 0 0 0 0,0-1 1 0 0,0 1-1 0 0,0 0 1 0 0,0 0-1 0 0,0 0 1 0 0,0 0-1 0 0,0 0 1 0 0,1 1-1 0 0,-1-1 0 0 0,-4 2 1 0 0,-31 13-196 0 0,35-14 176 0 0,-59 29-204 0 0,1 3-1 0 0,2 3 0 0 0,-60 48 1 0 0,65-42 198 0 0,1 2 1 0 0,-55 62 0 0 0,103-102 39 0 0,1 0 1 0 0,-1 1-1 0 0,1 0 1 0 0,1 0-1 0 0,-1 0 1 0 0,1 0-1 0 0,-3 9 1 0 0,4-12 69 0 0,2 0-7 0 0,0 0-70 0 0,0-1 1 0 0,0 1-1 0 0,0-1 0 0 0,0 0 0 0 0,0 0 0 0 0,0 1 1 0 0,1-1-1 0 0,-1 0 0 0 0,0 0 0 0 0,1 0 0 0 0,-1-1 1 0 0,1 1-1 0 0,-1 0 0 0 0,1 0 0 0 0,-1-1 0 0 0,1 1 1 0 0,0-1-1 0 0,-1 1 0 0 0,1-1 0 0 0,0 0 1 0 0,-1 0-1 0 0,1 0 0 0 0,0 1 0 0 0,3-2 0 0 0,5 0 42 0 0,0 0-1 0 0,0-1 1 0 0,12-3-1 0 0,-8 2-14 0 0,76-17 29 0 0,95-35 1 0 0,-121 35-83 0 0,-53 15 26 0 0,-90 45 106 0 0,24-4-578 0 0,49-32 168 0 0,0 1-1 0 0,0 0 0 0 0,1 0 1 0 0,0 0-1 0 0,0 1 1 0 0,-7 10-1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5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1 1375 0 0,'0'2'12886'0'0,"-2"8"-10954"0"0,0 0 0 0 0,-5 13 1 0 0,-21 43-1849 0 0,13-32 339 0 0,-306 631 1728 0 0,200-426-2027 0 0,-37 63-18 0 0,120-238-164 0 0,-2-1 0 0 0,-77 88 0 0 0,92-127-75 0 0,23-23 69 0 0,-6-19-385 0 0,8 10 366 0 0,1 0 0 0 0,-1 0 0 0 0,1 0 0 0 0,1 0 0 0 0,0 0 0 0 0,0 0 0 0 0,0 0 0 0 0,1 1-1 0 0,4-9 1 0 0,38-64-471 0 0,-43 75 524 0 0,30-43-219 0 0,1 1 0 0 0,3 1 0 0 0,1 2 0 0 0,3 2 0 0 0,56-47 0 0 0,-27 36 86 0 0,-57 45 192 0 0,0 1 0 0 0,0 0-1 0 0,1 1 1 0 0,17-6 0 0 0,-27 11 19 0 0,-1 0 0 0 0,1 1 0 0 0,0-1 0 0 0,-1 1 0 0 0,1-1 0 0 0,0 1 0 0 0,-1 0 0 0 0,1 0 0 0 0,0 0 0 0 0,0 0 0 0 0,-1 1 0 0 0,1-1 0 0 0,0 1 0 0 0,-1-1 0 0 0,1 1 0 0 0,-1 0 0 0 0,1 0 0 0 0,-1 0 0 0 0,1 1 0 0 0,2 1 0 0 0,-1 0 50 0 0,0 0 0 0 0,-1 1 0 0 0,0 0 0 0 0,1-1 0 0 0,-1 1 0 0 0,-1 0 0 0 0,1 0 0 0 0,-1 1 0 0 0,1-1 0 0 0,1 7 1 0 0,57 177 1531 0 0,-51-152-1419 0 0,-6-25-112 0 0,-1 1 0 0 0,-1-1 0 0 0,2 17 0 0 0,-4-23-51 0 0,0-1 0 0 0,0 1-1 0 0,-1-1 1 0 0,1 1 0 0 0,-1-1 0 0 0,0 1-1 0 0,0-1 1 0 0,-1 1 0 0 0,1-1 0 0 0,-1 0-1 0 0,-4 8 1 0 0,-5 4 116 0 0,-1-1 0 0 0,0 0 0 0 0,-1 0 0 0 0,0-2 0 0 0,-1 0 0 0 0,-31 23 0 0 0,-2-5 66 0 0,-55 28 0 0 0,58-36-128 0 0,-73 27 0 0 0,98-43-171 0 0,0-1 1 0 0,-1-2-1 0 0,1 0 0 0 0,-1-1 0 0 0,0 0 1 0 0,-36-2-1 0 0,52-1-114 0 0,-1 0 0 0 0,1-1 1 0 0,0 0-1 0 0,0 0 0 0 0,-1 0 0 0 0,1 0 1 0 0,0-1-1 0 0,0 0 0 0 0,0 0 0 0 0,1 0 1 0 0,-1 0-1 0 0,0 0 0 0 0,1-1 1 0 0,-1 0-1 0 0,1 0 0 0 0,0 0 0 0 0,0 0 1 0 0,-4-5-1 0 0,-4-7-1108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57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40 7831 0 0,'-1'-2'603'0'0,"-4"-35"10758"0"0,8 43-11245 0 0,-1 0 0 0 0,-1 1 0 0 0,1-1 0 0 0,-1 1 0 0 0,0-1 0 0 0,0 1 0 0 0,-1-1 0 0 0,0 1 0 0 0,0 0 0 0 0,-1-1 0 0 0,0 1 0 0 0,0-1 0 0 0,-2 8 0 0 0,-4 13 131 0 0,-18 44 0 0 0,7-28-119 0 0,-1-1 0 0 0,-2 0 1 0 0,-48 68-1 0 0,31-57-287 0 0,37-52-738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2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 4607 0 0,'0'0'13472'0'0,"-1"1"-13153"0"0,-27 39 173 0 0,26-38-7 0 0,4-3-411 0 0,30-45 2872 0 0,-46 62-2862 0 0,-4 11-84 0 0,14-19-11 0 0,3-7-66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5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1 2303 0 0,'-3'1'646'0'0,"-6"7"1184"0"0,0 1 1 0 0,0 0-1 0 0,0 1 1 0 0,1 0-1 0 0,1 0 1 0 0,-12 19 0 0 0,1-1-771 0 0,-43 57 254 0 0,-63 98 580 0 0,74-101-1195 0 0,-170 299 1378 0 0,149-252-1731 0 0,23-44-269 0 0,-57 136-1 0 0,104-219-112 0 0,-5 16-85 0 0,-6 21 1 0 0,11-34-68 0 0,0 0 1 0 0,0-1 0 0 0,1 1 0 0 0,-1 0 0 0 0,1 0 0 0 0,0-1 0 0 0,0 1 0 0 0,1 0 0 0 0,0 0 0 0 0,1 5 0 0 0,4 1-1361 0 0,2-4-68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5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22 12895 0 0,'1'-1'595'0'0,"0"-1"-381"0"0,3-16 7435 0 0,-4 21-6955 0 0,-4 13-491 0 0,0 0 1 0 0,-2 0-1 0 0,0-1 0 0 0,0 0 0 0 0,-18 29 0 0 0,9-16 29 0 0,-15 24-130 0 0,-13 25 306 0 0,40-69-723 0 0,0 0 1 0 0,0 0-1 0 0,0 0 0 0 0,1 0 0 0 0,0 1 0 0 0,1-1 1 0 0,-1 15-1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5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1094 33 15199 0 0,'31'-31'1736'0'0,"-30"29"-414"0"0,-1 5-554 0 0,0 0-653 0 0,0 0 1 0 0,-1 0 0 0 0,1 0 0 0 0,-1-1 0 0 0,0 1 0 0 0,0 0 0 0 0,0 0 0 0 0,0 0-1 0 0,-3 4 1 0 0,-19 26 4 0 0,10-15 8 0 0,-381 603 2764 0 0,265-399-2422 0 0,-35 64-115 0 0,-140 189-415 0 0,249-402-1286 0 0,30-45-5601 0 0,16-18 135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5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3 112 12895 0 0,'0'0'998'0'0,"0"-1"-657"0"0,-2-7 0 0 0,2 8-314 0 0,0 0 0 0 0,0 0-1 0 0,0 0 1 0 0,0 0-1 0 0,0 0 1 0 0,0 0 0 0 0,0 0-1 0 0,0 0 1 0 0,0 0 0 0 0,0 0-1 0 0,0 0 1 0 0,0 0 0 0 0,0 0-1 0 0,0-1 1 0 0,0 1 0 0 0,0 0-1 0 0,0 0 1 0 0,0 0 0 0 0,0 0-1 0 0,0 0 1 0 0,0 0-1 0 0,0 0 1 0 0,0 0 0 0 0,0 0-1 0 0,0 0 1 0 0,0 0 0 0 0,0 0-1 0 0,0 0 1 0 0,0 0 0 0 0,0-1-1 0 0,0 1 1 0 0,1 0 0 0 0,-1 0-1 0 0,0 0 1 0 0,0 0-1 0 0,0 0 1 0 0,0 0 0 0 0,0 0-1 0 0,0 0 1 0 0,0 0 0 0 0,0 0-1 0 0,0 0 1 0 0,0 0 0 0 0,0 0-1 0 0,0 0 1 0 0,0 0 0 0 0,0 0-1 0 0,1 0 1 0 0,-1 0-1 0 0,0 0 1 0 0,0 0 0 0 0,0 0-1 0 0,0 0 1 0 0,0 0 0 0 0,0 0-1 0 0,0 0 1 0 0,0 0 0 0 0,0 0-1 0 0,54-9 5821 0 0,23-3-4285 0 0,121-15-600 0 0,234-19-1168 0 0,-387 43-1187 0 0,-3-1-79 0 0</inkml:trace>
  <inkml:trace contextRef="#ctx0" brushRef="#br0" timeOffset="1">1101 15 9215 0 0,'-21'38'1760'0'0,"2"0"0"0"0,2 1 0 0 0,-23 78 1 0 0,33-93-1017 0 0,2 1 1 0 0,1-1-1 0 0,1 1 1 0 0,1 0-1 0 0,1 0 1 0 0,1 0-1 0 0,1 0 1 0 0,5 26-1 0 0,-4-39-616 0 0,1 0-1 0 0,0-1 0 0 0,1 1 1 0 0,0-1-1 0 0,0 0 0 0 0,12 19 1 0 0,-14-26-94 0 0,1 0 0 0 0,0 0 0 0 0,0 0 0 0 0,0 0 0 0 0,1-1 0 0 0,-1 0 0 0 0,1 0 0 0 0,0 0 0 0 0,0 0-1 0 0,0 0 1 0 0,0-1 0 0 0,0 1 0 0 0,1-1 0 0 0,-1 0 0 0 0,1-1 0 0 0,-1 1 0 0 0,1-1 0 0 0,0 0 0 0 0,7 1 0 0 0,-4-2-421 0 0,0 1 0 0 0,1-1 0 0 0,-1-1 0 0 0,0 0 0 0 0,0 0 0 0 0,0-1 0 0 0,12-3 0 0 0,8-7-1333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7:5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33 15951 0 0,'4'-8'245'0'0,"12"-16"2833"0"0,-17 27-2207 0 0,-22 72 788 0 0,-3 0 1 0 0,-46 91-1 0 0,-131 187-582 0 0,137-248-974 0 0,-13 21 39 0 0,-88 150 161 0 0,58-76-588 0 0,89-157-3070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818 22 10135 0 0,'2'-1'778'0'0,"22"-19"5086"0"0,-30 34-5275 0 0,-16 20 100 0 0,-42 50 0 0 0,35-47-403 0 0,-91 138 590 0 0,12 9-336 0 0,84-140-468 0 0,-150 269 272 0 0,27 14-71 0 0,66-134-1258 0 0,76-183 251 0 0,-1 0 0 0 0,-12 16-1 0 0,-4 0-4201 0 0,4-6-692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0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13359 0 0,'0'0'2308'0'0,"0"2"-1340"0"0,2 1-797 0 0,0 1-1 0 0,0 0 1 0 0,0-1-1 0 0,1 0 1 0 0,-1 0-1 0 0,1 0 1 0 0,-1 0-1 0 0,1 0 0 0 0,0 0 1 0 0,1 0-1 0 0,-1-1 1 0 0,0 0-1 0 0,1 0 1 0 0,-1 0-1 0 0,1 0 1 0 0,5 2-1 0 0,8 3 45 0 0,1-1-1 0 0,21 5 1 0 0,-9-4 298 0 0,1-2 1 0 0,0-1 0 0 0,60 0 0 0 0,94-16 806 0 0,-120 6-1025 0 0,467-70 798 0 0,-366 47-1098 0 0,-35 10-1801 0 0,-75 12-4660 0 0,-25 2-710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0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976 0 11975 0 0,'-2'1'923'0'0,"-2"-1"-848"0"0,1 1-1 0 0,-1 0 1 0 0,0 0-1 0 0,1 0 1 0 0,0 0-1 0 0,-1 1 1 0 0,1-1 0 0 0,0 1-1 0 0,0 0 1 0 0,0 0-1 0 0,0 0 1 0 0,0 1 0 0 0,0-1-1 0 0,0 0 1 0 0,-3 5-1 0 0,-19 23 991 0 0,2 1 0 0 0,0 1-1 0 0,-29 57 1 0 0,26-35-496 0 0,-32 97-1 0 0,-67 193 426 0 0,-51 17-726 0 0,147-314-228 0 0,-1-1 0 0 0,-3-1 0 0 0,-1-2 0 0 0,-2-1 0 0 0,-52 46 0 0 0,85-85-37 0 0,-9 7 34 0 0,0 0 1 0 0,-21 14 0 0 0,30-22-29 0 0,-1-1 1 0 0,1 1 0 0 0,0 0 0 0 0,-1-1 0 0 0,1 0-1 0 0,-1 0 1 0 0,1 0 0 0 0,-1 0 0 0 0,0 0 0 0 0,1-1-1 0 0,-1 1 1 0 0,0-1 0 0 0,1 0 0 0 0,-1 0 0 0 0,0-1-1 0 0,-7 0 1 0 0,9 0-1 0 0,1 0-1 0 0,-1 0 1 0 0,0 0-1 0 0,0 0 1 0 0,0 0-1 0 0,0-1 1 0 0,1 1-1 0 0,-1 0 1 0 0,1-1 0 0 0,-1 1-1 0 0,1-1 1 0 0,-1 0-1 0 0,1 1 1 0 0,0-1-1 0 0,0 0 1 0 0,0 0-1 0 0,0 0 1 0 0,0 0-1 0 0,0 0 1 0 0,1 0-1 0 0,-1 0 1 0 0,0 0-1 0 0,1 0 1 0 0,0 0 0 0 0,-1-4-1 0 0,1 0 2 0 0,0-1 1 0 0,0 1-1 0 0,0-1 0 0 0,1 1 0 0 0,0-1 1 0 0,0 1-1 0 0,3-9 0 0 0,1 3-14 0 0,1-1 0 0 0,0 1 0 0 0,0 0 0 0 0,1 0 0 0 0,14-17 0 0 0,49-49-181 0 0,-66 74 170 0 0,19-20-63 0 0,1 2 0 0 0,1 0 0 0 0,1 2-1 0 0,0 1 1 0 0,2 1 0 0 0,0 1 0 0 0,1 2-1 0 0,61-23 1 0 0,-78 34 83 0 0,0 0-1 0 0,1 1 0 0 0,-1 1 1 0 0,1 0-1 0 0,0 1 1 0 0,-1 0-1 0 0,23 2 1 0 0,-30-1 47 0 0,0 0 1 0 0,0 1-1 0 0,0 0 1 0 0,0 0 0 0 0,0 0-1 0 0,-1 1 1 0 0,1 0-1 0 0,0-1 1 0 0,-1 2 0 0 0,1-1-1 0 0,-1 0 1 0 0,0 1-1 0 0,0 0 1 0 0,0 0 0 0 0,0 0-1 0 0,0 1 1 0 0,-1-1-1 0 0,0 1 1 0 0,1 0 0 0 0,-1 0-1 0 0,-1 0 1 0 0,4 5 0 0 0,-3 0 10 0 0,0-1 0 0 0,0 1 1 0 0,-1-1-1 0 0,0 1 1 0 0,0 0-1 0 0,-1 0 0 0 0,0 0 1 0 0,-1 0-1 0 0,0 0 1 0 0,0 0-1 0 0,-1 0 1 0 0,0-1-1 0 0,-1 1 0 0 0,-2 10 1 0 0,-6 12 17 0 0,-1 0 1 0 0,-23 45-1 0 0,26-61-77 0 0,-17 31-99 0 0,17-32-856 0 0,0 0 0 0 0,-9 22-1 0 0,13-25-472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0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56 6447 0 0,'-1'-1'499'0'0,"-1"-3"-160"0"0,-1 0 0 0 0,1 1 0 0 0,-1 0 0 0 0,0 0-1 0 0,0 0 1 0 0,0 0 0 0 0,-1 0 0 0 0,1 0 0 0 0,-1 1 0 0 0,1 0 0 0 0,-1 0-1 0 0,0 0 1 0 0,0 0 0 0 0,0 0 0 0 0,-6-1 0 0 0,0 0 234 0 0,1 1-1 0 0,-1 0 1 0 0,0 0 0 0 0,1 1-1 0 0,-1 0 1 0 0,-10 1 0 0 0,4 2-522 0 0,0 0 0 0 0,0 1 0 0 0,0 1 0 0 0,0 1 0 0 0,1 0 0 0 0,0 1 0 0 0,0 0 0 0 0,1 1 0 0 0,-1 1 0 0 0,1 0 0 0 0,1 1 0 0 0,0 1 0 0 0,-12 10 0 0 0,-6 9 340 0 0,2 0 0 0 0,1 2 0 0 0,-44 64 0 0 0,60-79-94 0 0,1 2 1 0 0,-9 19-1 0 0,17-31-210 0 0,0 0 1 0 0,1 1-1 0 0,-1-1 1 0 0,2 0-1 0 0,-1 1 0 0 0,1-1 1 0 0,0 1-1 0 0,0 0 1 0 0,0-1-1 0 0,2 11 1 0 0,-1-14-48 0 0,0-1 0 0 0,1 0 0 0 0,-1 0 0 0 0,1 1 0 0 0,0-1 0 0 0,0 0 1 0 0,0 0-1 0 0,0 0 0 0 0,0 0 0 0 0,0 0 0 0 0,1 0 0 0 0,-1 0 0 0 0,1 0 1 0 0,-1-1-1 0 0,1 1 0 0 0,0-1 0 0 0,-1 1 0 0 0,1-1 0 0 0,0 1 0 0 0,0-1 1 0 0,0 0-1 0 0,0 0 0 0 0,0 0 0 0 0,0 0 0 0 0,1 0 0 0 0,-1-1 0 0 0,0 1 1 0 0,0-1-1 0 0,1 1 0 0 0,3-1 0 0 0,3 1 72 0 0,1-1 0 0 0,-1 0-1 0 0,1 0 1 0 0,-1-1 0 0 0,1-1-1 0 0,11-2 1 0 0,-4 0-69 0 0,1-1 1 0 0,-1-1-1 0 0,0-1 0 0 0,-1 0 1 0 0,0-1-1 0 0,0-1 0 0 0,0 0 1 0 0,-1-1-1 0 0,-1-1 0 0 0,0-1 1 0 0,25-24-1 0 0,-37 33-89 0 0,1 0-1 0 0,-1 0 1 0 0,0 0 0 0 0,0-1-1 0 0,0 1 1 0 0,0 0-1 0 0,-1-1 1 0 0,1 1 0 0 0,-1-1-1 0 0,0 0 1 0 0,0 1-1 0 0,0-1 1 0 0,0 0 0 0 0,-1 0-1 0 0,0 0 1 0 0,1 1-1 0 0,-2-1 1 0 0,1 0 0 0 0,-1-6-1 0 0,1 9-92 0 0,-2 2-199 0 0,0 0 326 0 0,1 0-1 0 0,-1 0 0 0 0,1 0 0 0 0,0 0 0 0 0,-1 1 0 0 0,1-1 1 0 0,0 1-1 0 0,0-1 0 0 0,-1 1 0 0 0,1-1 0 0 0,-1 4 0 0 0,1-4-4 0 0,-3 8 8 0 0,0-1 0 0 0,0 1-1 0 0,0 0 1 0 0,1 0 0 0 0,1 0-1 0 0,0 0 1 0 0,0 1 0 0 0,0-1-1 0 0,1 1 1 0 0,1-1 0 0 0,1 18-1 0 0,1-10 10 0 0,-1-14-39 0 0,0 0-1 0 0,1 0 1 0 0,-1 0-1 0 0,0 0 1 0 0,4 5-1 0 0,-4-7-190 0 0,0 0 1 0 0,0 0-1 0 0,0 0 1 0 0,-1 0-1 0 0,1-1 0 0 0,0 1 1 0 0,0 0-1 0 0,0 0 0 0 0,1-1 1 0 0,-1 1-1 0 0,0 0 0 0 0,2 0 1 0 0,9 2-6405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0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1 3679 0 0,'0'0'284'0'0,"-2"0"248"0"0,-1 0-6 0 0,0 0-1 0 0,0 0 0 0 0,0 0 1 0 0,0 1-1 0 0,0-1 0 0 0,1 1 0 0 0,-1 0 1 0 0,0 0-1 0 0,0 0 0 0 0,1 0 0 0 0,-1 0 1 0 0,1 1-1 0 0,-1-1 0 0 0,1 1 0 0 0,-1-1 1 0 0,1 1-1 0 0,0 0 0 0 0,0 0 1 0 0,-3 3-1 0 0,-6 8 501 0 0,0 0 1 0 0,-11 17 0 0 0,12-16-850 0 0,-79 115 1559 0 0,-97 186 0 0 0,-136 342-707 0 0,317-645-1041 0 0,-134 293-4080 0 0,128-285 2404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2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89 8287 0 0,'-1'-9'11634'0'0,"-11"6"-10789"0"0,8 3-778 0 0,0 0 0 0 0,0 1 0 0 0,0 0 1 0 0,0-1-1 0 0,0 1 0 0 0,0 0 0 0 0,0 1 0 0 0,0-1 0 0 0,0 1 0 0 0,1 0 1 0 0,-1 0-1 0 0,-5 3 0 0 0,-5 6 39 0 0,-20 17 1 0 0,31-25-77 0 0,-12 11-32 0 0,0 0 0 0 0,1 0 1 0 0,1 1-1 0 0,1 1 0 0 0,0 0 1 0 0,-15 29-1 0 0,23-37 6 0 0,0 0 0 0 0,1 0-1 0 0,0 0 1 0 0,0 0 0 0 0,1 1-1 0 0,0-1 1 0 0,0 1 0 0 0,1 0-1 0 0,1 0 1 0 0,-1-1 0 0 0,1 1-1 0 0,1 0 1 0 0,-1 0 0 0 0,2-1-1 0 0,-1 1 1 0 0,1-1 0 0 0,5 14-1 0 0,-7-20 38 0 0,1 0-1 0 0,0 0 0 0 0,0 1 0 0 0,1-1 0 0 0,-1 0 0 0 0,0 0 0 0 0,1 0 0 0 0,-1 0 0 0 0,1-1 0 0 0,-1 1 0 0 0,1 0 0 0 0,0-1 0 0 0,0 1 0 0 0,0-1 0 0 0,0 0 0 0 0,0 1 0 0 0,0-1 0 0 0,0 0 0 0 0,0 0 0 0 0,1 0 1 0 0,-1-1-1 0 0,0 1 0 0 0,1 0 0 0 0,-1-1 0 0 0,0 0 0 0 0,1 1 0 0 0,-1-1 0 0 0,1 0 0 0 0,-1 0 0 0 0,0 0 0 0 0,5-1 0 0 0,6-2 86 0 0,-1 0 0 0 0,1-1-1 0 0,-1 0 1 0 0,21-11 0 0 0,-19 9-195 0 0,13-6 87 0 0,-1-1-1 0 0,0-1 1 0 0,43-32 0 0 0,-60 39-30 0 0,-1 0 0 0 0,0 0 0 0 0,0-1 0 0 0,0 0 1 0 0,-1-1-1 0 0,-1 1 0 0 0,1-1 0 0 0,-2-1 0 0 0,1 1 0 0 0,-1-1 1 0 0,0 0-1 0 0,-1 0 0 0 0,4-15 0 0 0,-5 12-131 0 0,-1 0 1 0 0,0 0-1 0 0,0 0 0 0 0,-2 0 1 0 0,0 0-1 0 0,0 0 0 0 0,-3-16 1 0 0,2 24 59 0 0,1 1 0 0 0,-1 0 0 0 0,-1-1 1 0 0,1 1-1 0 0,0 0 0 0 0,-1-1 0 0 0,0 1 0 0 0,0 0 0 0 0,0 0 1 0 0,-1 1-1 0 0,1-1 0 0 0,-1 0 0 0 0,0 1 0 0 0,0 0 0 0 0,0-1 1 0 0,-1 1-1 0 0,1 1 0 0 0,-1-1 0 0 0,1 0 0 0 0,-1 1 0 0 0,0 0 1 0 0,0-1-1 0 0,0 2 0 0 0,-5-3 0 0 0,-2 1-9 0 0,-1 1 0 0 0,1 0 0 0 0,0 1 0 0 0,-1 0 0 0 0,1 1 0 0 0,0 0 0 0 0,-14 2 0 0 0,17-1 82 0 0,7-1-45 0 0,11 4-1813 0 0,1 0 873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0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18111 0 0,'0'0'1639'0'0,"2"2"-1350"0"0,4 1-232 0 0,-1-1-1 0 0,0 1 0 0 0,1-1 1 0 0,-1 0-1 0 0,1 0 1 0 0,-1-1-1 0 0,1 1 0 0 0,0-1 1 0 0,11 0-1 0 0,6 0 292 0 0,29-4 0 0 0,-25 1-29 0 0,155-14 989 0 0,52-2-2176 0 0,-178 18 201 0 0</inkml:trace>
  <inkml:trace contextRef="#ctx0" brushRef="#br0" timeOffset="1">1644 126 10135 0 0,'0'0'7884'0'0,"1"3"-5697"0"0,-1 1-1962 0 0,0 1 0 0 0,0 0-1 0 0,-1 0 1 0 0,1-1 0 0 0,-1 1 0 0 0,0 0 0 0 0,0 0 0 0 0,0-1-1 0 0,-1 1 1 0 0,0-1 0 0 0,-4 8 0 0 0,-4 7 196 0 0,-19 24 1 0 0,7-10 111 0 0,19-28-564 0 0,-18 30 330 0 0,-20 43 1 0 0,36-67-642 0 0,1 0-1 0 0,0 0 1 0 0,1 0 0 0 0,0 0 0 0 0,1 0 0 0 0,0 1 0 0 0,0-1 0 0 0,1 24 0 0 0,3-22-1132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02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11431 0 0,'-24'6'504'0'0,"13"3"104"0"0,-4 4-480 0 0,0 4-128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0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1059 25 18367 0 0,'6'-24'1668'0'0,"-7"24"-1634"0"0,1 0 0 0 0,-1 1 0 0 0,0-1 0 0 0,0 1 0 0 0,0-1 0 0 0,0 1 1 0 0,1-1-1 0 0,-1 1 0 0 0,0-1 0 0 0,1 1 0 0 0,-1 0 0 0 0,-1 0 0 0 0,0 2 30 0 0,-12 10 81 0 0,0 0 1 0 0,2 1-1 0 0,-17 23 1 0 0,-27 50 449 0 0,43-65-425 0 0,-149 287 1348 0 0,104-191-1102 0 0,-79 162 196 0 0,-99 192-253 0 0,113-223-423 0 0,109-218-391 0 0,-33 54-1 0 0,13-41-7597 0 0,25-35 1246 0 0</inkml:trace>
  <inkml:trace contextRef="#ctx0" brushRef="#br0" timeOffset="1">2 1144 16583 0 0,'0'0'95'0'0,"0"0"0"0"0,-1 0 0 0 0,1 0 0 0 0,0 0 0 0 0,0-1 0 0 0,0 1 0 0 0,0 0 0 0 0,0 0 0 0 0,0 0 0 0 0,0 0 0 0 0,0-1 0 0 0,0 1 0 0 0,0 0 0 0 0,0 0 0 0 0,0 0 0 0 0,0 0-1 0 0,0-1 1 0 0,0 1 0 0 0,0 0 0 0 0,0 0 0 0 0,0 0 0 0 0,0 0 0 0 0,0-1 0 0 0,0 1 0 0 0,0 0 0 0 0,0 0 0 0 0,1 0 0 0 0,-1 0 0 0 0,0 0 0 0 0,0-1 0 0 0,0 1 0 0 0,0 0 0 0 0,0 0 0 0 0,0 0 0 0 0,0 0 0 0 0,1 0 0 0 0,-1 0 0 0 0,0 0-1 0 0,0 0 1 0 0,0-1 0 0 0,0 1 0 0 0,1 0 0 0 0,-1 0 0 0 0,0 0 0 0 0,0 0 0 0 0,55 9 3326 0 0,76 8-1738 0 0,-68-11-1244 0 0,1-4-1 0 0,0-2 1 0 0,83-10 0 0 0,105-34-995 0 0,-166 27-715 0 0,-64 14 16 0 0,27-2-1 0 0,-24 5-737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0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912 186 9671 0 0,'12'-20'545'0'0,"27"-43"343"0"0,-35 57-412 0 0,1 0 0 0 0,0 1 0 0 0,0-1 0 0 0,0 1 0 0 0,1 0 0 0 0,-1 1-1 0 0,10-7 1 0 0,81-43 3718 0 0,-95 54-3700 0 0,0 2-27 0 0,-1 4-368 0 0,0 1-1 0 0,0-1 1 0 0,-1 1 0 0 0,0-1 0 0 0,0 0-1 0 0,0 0 1 0 0,-1 1 0 0 0,0-1-1 0 0,0 0 1 0 0,0 0 0 0 0,-6 8 0 0 0,-5 11 98 0 0,-21 28 1 0 0,-265 420 931 0 0,2 33-236 0 0,-32-14-362 0 0,291-441-660 0 0,-13 16-270 0 0,21-22-2601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0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555 104 11055 0 0,'0'0'2468'0'0,"2"-1"-1026"0"0,11-1-587 0 0,1-1 0 0 0,-1-1 0 0 0,0 0 0 0 0,-1-1 0 0 0,1-1 1 0 0,-1 0-1 0 0,19-12 0 0 0,-29 17-547 0 0,-1-1-286 0 0,-1 1 1 0 0,1-1 0 0 0,0 0-1 0 0,-1 1 1 0 0,0-1-1 0 0,1 0 1 0 0,-1 0-1 0 0,0 0 1 0 0,0 1-1 0 0,0-1 1 0 0,0 0 0 0 0,0-2-1 0 0,-1 3-24 0 0,1-1 1 0 0,0 1-1 0 0,-1-1 0 0 0,1 1 0 0 0,-1 0 1 0 0,0 0-1 0 0,1-1 0 0 0,-1 1 0 0 0,0 0 1 0 0,0 0-1 0 0,0 0 0 0 0,0 0 0 0 0,0 0 1 0 0,0 0-1 0 0,0 0 0 0 0,0 0 0 0 0,0 0 0 0 0,0 1 1 0 0,-1-1-1 0 0,1 0 0 0 0,0 1 0 0 0,0-1 1 0 0,-1 1-1 0 0,1-1 0 0 0,0 1 0 0 0,-1 0 1 0 0,-1-1-1 0 0,-3 0-35 0 0,0 0-1 0 0,0 1 1 0 0,1-1 0 0 0,-1 1-1 0 0,-8 1 1 0 0,-4 2-30 0 0,0 0 0 0 0,0 1 0 0 0,0 2 0 0 0,1-1 0 0 0,0 2 0 0 0,-27 14 0 0 0,-92 64-15 0 0,96-57 196 0 0,0 2 0 0 0,3 1-1 0 0,0 2 1 0 0,2 2 0 0 0,-49 64 0 0 0,52-51 135 0 0,28-43-192 0 0,1 1 1 0 0,1 0 0 0 0,-1 0 0 0 0,1 0 0 0 0,0 0-1 0 0,-2 11 1 0 0,4-15-31 0 0,0-1-1 0 0,-1 0 1 0 0,1 1 0 0 0,0-1-1 0 0,0 0 1 0 0,1 1 0 0 0,-1-1-1 0 0,0 0 1 0 0,0 1 0 0 0,1-1 0 0 0,-1 0-1 0 0,0 0 1 0 0,1 1 0 0 0,-1-1-1 0 0,1 0 1 0 0,0 0 0 0 0,-1 0-1 0 0,1 0 1 0 0,0 0 0 0 0,1 2-1 0 0,0-2 9 0 0,-1 0-1 0 0,1 0 1 0 0,0 0-1 0 0,-1 0 1 0 0,1 0-1 0 0,0 0 1 0 0,0 0-1 0 0,0 0 1 0 0,0-1-1 0 0,0 1 1 0 0,0-1-1 0 0,2 1 1 0 0,5-1 72 0 0,0 0 0 0 0,0 0 0 0 0,0 0 0 0 0,16-4 0 0 0,24-6-29 0 0,-1-2 0 0 0,0-2 0 0 0,-1-2 0 0 0,62-31-1 0 0,-81 32-363 0 0,0-1 0 0 0,-1-2 0 0 0,-1-1 0 0 0,0-1 0 0 0,28-29 0 0 0,-53 48 197 0 0,-3 2-175 0 0,-5 2 262 0 0,1 0 0 0 0,0 0 0 0 0,0 1 0 0 0,0 0 1 0 0,0 0-1 0 0,0 0 0 0 0,1 1 0 0 0,0 0 0 0 0,0 0 0 0 0,-6 8 0 0 0,7-7-128 0 0,-1-1-1 0 0,2 1 1 0 0,-1-1-1 0 0,1 1 1 0 0,0 1-1 0 0,0-1 1 0 0,0 0-1 0 0,1 1 1 0 0,0-1-1 0 0,0 1 1 0 0,0 8 0 0 0,2 0-1864 0 0,4-2-5010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0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42 9671 0 0,'1'-2'440'0'0,"0"-2"-179"0"0,1 1-195 0 0,-1 0 0 0 0,0 1-1 0 0,0-1 1 0 0,-1 0-1 0 0,1 0 1 0 0,-1 0 0 0 0,1 0-1 0 0,-1-1 1 0 0,0-4 3766 0 0,-9 11-150 0 0,4-2-3072 0 0,-4 4-345 0 0,0-1-1 0 0,0 1 0 0 0,1 0 1 0 0,-1 1-1 0 0,1 0 0 0 0,-14 14 1 0 0,-39 47-203 0 0,56-62-31 0 0,2 0-28 0 0,-15 16 18 0 0,-23 36 0 0 0,37-51-14 0 0,0 0 0 0 0,1 1 0 0 0,0-1 0 0 0,0 0 0 0 0,1 1 0 0 0,0 0 0 0 0,0-1 0 0 0,0 1 0 0 0,1 0-1 0 0,0 0 1 0 0,0 12 0 0 0,2-15-8 0 0,-1 0 1 0 0,1 0-1 0 0,0-1 0 0 0,0 1 1 0 0,0-1-1 0 0,1 1 0 0 0,-1-1 1 0 0,1 1-1 0 0,0-1 0 0 0,0 0 0 0 0,0 0 1 0 0,0 0-1 0 0,1 0 0 0 0,-1 0 1 0 0,5 3-1 0 0,4 4-21 0 0,1-1 0 0 0,21 12 0 0 0,-1 1 9 0 0,-22-15 28 0 0,-1 1 0 0 0,0 0 1 0 0,0 0-1 0 0,0 1 0 0 0,-1 0 1 0 0,-1 0-1 0 0,11 18 0 0 0,-17-25 43 0 0,0 0-1 0 0,0 0 1 0 0,-1 0-1 0 0,1 0 0 0 0,-1 0 1 0 0,1 0-1 0 0,-1 0 1 0 0,0 1-1 0 0,0-1 1 0 0,0 0-1 0 0,0 0 1 0 0,0 0-1 0 0,0 1 1 0 0,-1-1-1 0 0,1 0 0 0 0,-1 0 1 0 0,1 0-1 0 0,-1 0 1 0 0,0 0-1 0 0,0 0 1 0 0,0 0-1 0 0,0 0 1 0 0,0 0-1 0 0,0 0 1 0 0,-2 1-1 0 0,-3 4 98 0 0,0-1 1 0 0,-1 1-1 0 0,1-1 1 0 0,-12 7-1 0 0,17-12-142 0 0,-14 9 54 0 0,0-1-1 0 0,-1 0 0 0 0,0-1 1 0 0,0-1-1 0 0,-19 5 1 0 0,0-1-224 0 0,-53 8 0 0 0,75-16-40 0 0,0-2 0 0 0,-24 1 0 0 0,34-2 55 0 0,0 0-1 0 0,-1-1 1 0 0,1 1 0 0 0,-1-1-1 0 0,1 1 1 0 0,0-1-1 0 0,-1 0 1 0 0,1 0-1 0 0,0-1 1 0 0,0 1-1 0 0,0-1 1 0 0,0 1-1 0 0,0-1 1 0 0,0 0-1 0 0,-4-4 1 0 0,6 5-21 0 0,0 0-1 0 0,0 0 1 0 0,0-1 0 0 0,0 1 0 0 0,1 0 0 0 0,-1-1-1 0 0,0 1 1 0 0,1 0 0 0 0,-2-3 0 0 0,1-17-1528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0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1 20271 0 0,'-2'0'928'0'0,"-2"0"-835"0"0,0 1 0 0 0,0-1 0 0 0,-1 1 0 0 0,1 1 0 0 0,0-1 0 0 0,0 0 0 0 0,0 1 0 0 0,1 0 0 0 0,-1 0 0 0 0,0 0 0 0 0,1 1 0 0 0,-1-1 0 0 0,1 1 0 0 0,-4 3 0 0 0,-7 7-189 0 0,-22 28 0 0 0,26-30 218 0 0,-65 82 217 0 0,4 3 0 0 0,5 3-1 0 0,-81 161 1 0 0,-199 478 317 0 0,337-716-662 0 0,-83 206-396 0 0,89-217 145 0 0,-1 1 1 0 0,-1 11-1 0 0,4-3-3715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0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12895 0 0,'1'-2'998'0'0,"7"-5"-466"0"0,-1 0 0 0 0,1 1 0 0 0,0 0 0 0 0,1 1 0 0 0,0-1 0 0 0,0 2 0 0 0,0-1 1 0 0,0 1-1 0 0,0 0 0 0 0,16-3 0 0 0,38-9 1806 0 0,80-11 0 0 0,334 5-1076 0 0,-320 20-4902 0 0,-103 0-4429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0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65 2759 0 0,'1'-1'207'0'0,"4"-4"-456"0"0,15-15 2770 0 0,-14 15-456 0 0,0 0-1 0 0,1 0 1 0 0,10-6 0 0 0,5-2 6081 0 0,-31 25-7122 0 0,-24 26-541 0 0,0-2 1 0 0,-40 32-1 0 0,33-32-473 0 0,-48 56 1 0 0,80-80 31 0 0,2-3-20 0 0,6-5 20 0 0,9 14-59 0 0,1 0-1 0 0,18 24 0 0 0,-13-21 10 0 0,14 28 0 0 0,-20-31 147 0 0,-1 0 0 0 0,-1 1 0 0 0,0 0 0 0 0,-2 0 0 0 0,0 0 0 0 0,-1 1 0 0 0,-1-1 0 0 0,-1 1 0 0 0,-1 0 0 0 0,-2 33 0 0 0,1-50-70 0 0,0 0-1 0 0,-1 0 1 0 0,1 0-1 0 0,-1 0 1 0 0,0 0-1 0 0,0 0 1 0 0,0 0-1 0 0,-1 0 1 0 0,1 0-1 0 0,-1-1 1 0 0,1 1-1 0 0,-1-1 1 0 0,0 1-1 0 0,0-1 1 0 0,0 1-1 0 0,-4 2 1 0 0,3-2 15 0 0,-1-1 0 0 0,0 1 0 0 0,1-1 1 0 0,-1 0-1 0 0,0 0 0 0 0,-1-1 0 0 0,1 1 0 0 0,0-1 1 0 0,0 0-1 0 0,0 0 0 0 0,-6 0 0 0 0,-2 0-546 0 0,0 0 0 0 0,0-1 0 0 0,0 0 0 0 0,-14-3-1 0 0,-48-13-5362 0 0,65 14 4940 0 0,-19-5-7238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0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453 633 10103 0 0,'0'0'919'0'0,"2"-1"-611"0"0,47-59 3394 0 0,49-64-1805 0 0,-56 60-1397 0 0,-4-3 1 0 0,39-88 0 0 0,-69 137-200 0 0,9-31 0 0 0,-16 43-269 0 0,1 0 1 0 0,-1-1 0 0 0,0 1-1 0 0,0 0 1 0 0,-1 0 0 0 0,0 0-1 0 0,0-1 1 0 0,-1 1 0 0 0,-1-7-1 0 0,2 11-36 0 0,0 1-1 0 0,-1 0 1 0 0,0-1 0 0 0,1 1-1 0 0,-1 0 1 0 0,0-1 0 0 0,1 1-1 0 0,-1 0 1 0 0,0 0-1 0 0,0 0 1 0 0,0 0 0 0 0,0 0-1 0 0,0 0 1 0 0,0 0 0 0 0,0 0-1 0 0,-1 0 1 0 0,1 0-1 0 0,0 1 1 0 0,0-1 0 0 0,-1 0-1 0 0,1 1 1 0 0,0-1 0 0 0,-1 1-1 0 0,1-1 1 0 0,-1 1 0 0 0,1 0-1 0 0,-1 0 1 0 0,1 0-1 0 0,0-1 1 0 0,-1 1 0 0 0,1 1-1 0 0,-1-1 1 0 0,-2 0 0 0 0,-3 2-39 0 0,0-1 0 0 0,0 1 0 0 0,0 0 0 0 0,1 0 0 0 0,-12 6 0 0 0,-30 18-26 0 0,2 2 1 0 0,-83 66-1 0 0,108-77 65 0 0,-28 23-14 0 0,-83 89 0 0 0,-27 61-18 0 0,94-100 36 0 0,58-79 0 0 0,1 1 0 0 0,-1 0 0 0 0,2 0 0 0 0,0 1 0 0 0,0-1 0 0 0,-2 16 0 0 0,6-25 11 0 0,0 1-1 0 0,0 0 1 0 0,1 0 0 0 0,0-1-1 0 0,0 1 1 0 0,0 0-1 0 0,0 0 1 0 0,1 0-1 0 0,-1-1 1 0 0,1 1 0 0 0,0 0-1 0 0,0 0 1 0 0,1-1-1 0 0,-1 1 1 0 0,3 4 0 0 0,-2-5 0 0 0,0-1 1 0 0,0 1 0 0 0,0-1-1 0 0,0 0 1 0 0,0 0 0 0 0,1 0-1 0 0,-1 0 1 0 0,1-1 0 0 0,-1 1-1 0 0,1 0 1 0 0,0-1 0 0 0,-1 0-1 0 0,1 0 1 0 0,0 0 0 0 0,0 0-1 0 0,0 0 1 0 0,0 0 0 0 0,0-1-1 0 0,5 1 1 0 0,6-1 61 0 0,1 0-1 0 0,-1-1 1 0 0,0 0 0 0 0,1-1-1 0 0,-1-1 1 0 0,0 0 0 0 0,0-1-1 0 0,25-11 1 0 0,7-6 19 0 0,50-32-1 0 0,-88 49-96 0 0,11-8-177 0 0,0-1-1 0 0,-1 0 1 0 0,30-29 0 0 0,-36 30-93 0 0,-1 0 0 0 0,0-1 0 0 0,-1 0 0 0 0,-1-1 0 0 0,15-27 0 0 0,-22 36 238 0 0,1-1 0 0 0,-1 1 0 0 0,0 0 0 0 0,0-1-1 0 0,-1 1 1 0 0,0-1 0 0 0,1-6 0 0 0,-3 4 137 0 0,1 7 120 0 0,-9 6 261 0 0,5-1-446 0 0,0 0-1 0 0,1 1 0 0 0,-1-1 1 0 0,1 1-1 0 0,0-1 0 0 0,0 1 1 0 0,1 0-1 0 0,-3 6 1 0 0,-14 46-54 0 0,13-37 32 0 0,4-14-76 0 0,0 0 0 0 0,1 0 0 0 0,0 0 0 0 0,0 0 0 0 0,0 1 0 0 0,1 5 0 0 0,0-8-480 0 0,1-1 0 0 0,-1 0 1 0 0,1 1-1 0 0,-1-1 1 0 0,1 0-1 0 0,0 1 1 0 0,1-1-1 0 0,-1 0 1 0 0,1 0-1 0 0,-1 0 1 0 0,1 0-1 0 0,3 4 1 0 0,3 2-4156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2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1839 0 0,'0'0'20244'0'0,"-1"1"-19775"0"0,-14 26-352 0 0,1 0 0 0 0,-15 37 0 0 0,7-6-225 0 0,-2 0-1 0 0,-57 99 1 0 0,75-148-325 0 0,-15 25 238 0 0,8-11-4240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0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1 515 2759 0 0,'0'-2'5472'0'0,"0"-7"-3999"0"0,1 1-1 0 0,0 0 1 0 0,0-1-1 0 0,3-8 1 0 0,0 4-427 0 0,11-25 0 0 0,-5 19-904 0 0,0 1 1 0 0,1 0 0 0 0,16-19 0 0 0,10-4-34 0 0,0 2 1 0 0,3 1 0 0 0,66-49-1 0 0,-85 72-91 0 0,1 0-1 0 0,0 1 0 0 0,1 1 1 0 0,1 1-1 0 0,0 1 0 0 0,0 1 1 0 0,37-9-1 0 0,-57 18 8 0 0,1 0 0 0 0,-1 0 0 0 0,1 0 0 0 0,-1 1 0 0 0,1 0 1 0 0,0 0-1 0 0,-1 0 0 0 0,1 1 0 0 0,-1-1 0 0 0,1 1 0 0 0,4 2 0 0 0,-6-3 4 0 0,-1 2-1 0 0,0-1 0 0 0,0 0 0 0 0,0 0 1 0 0,0 1-1 0 0,0-1 0 0 0,0 1 0 0 0,0 0 0 0 0,0 0 1 0 0,0-1-1 0 0,-1 1 0 0 0,1 0 0 0 0,-1 0 1 0 0,1 1-1 0 0,-1-1 0 0 0,0 0 0 0 0,0 0 1 0 0,0 1-1 0 0,0-1 0 0 0,0 0 0 0 0,0 4 1 0 0,0 0 59 0 0,0 1 1 0 0,0 0-1 0 0,-1-1 1 0 0,0 1 0 0 0,0 0-1 0 0,-2 10 1 0 0,-10 42 427 0 0,6-37-322 0 0,-30 107 722 0 0,28-104-617 0 0,0-1 0 0 0,-22 45 1 0 0,0-13-1416 0 0,-1-3-5687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09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0 7831 0 0,'0'0'706'0'0,"-2"1"-578"0"0,-7 2 1091 0 0,0 1 1 0 0,0 1 0 0 0,0 0-1 0 0,-13 9 1 0 0,-33 30 2598 0 0,34-26-3858 0 0,-1 0 257 0 0,1 2 0 0 0,1 1 0 0 0,-23 30 0 0 0,-42 77-35 0 0,75-109-169 0 0,0-1 1 0 0,-14 41-1 0 0,21-51-11 0 0,0 0 1 0 0,1 1-1 0 0,1 0 0 0 0,-1-1 1 0 0,1 1-1 0 0,1 0 1 0 0,-1 0-1 0 0,2 0 1 0 0,1 15-1 0 0,-1-20 9 0 0,0-1 1 0 0,0 1-1 0 0,0-1 0 0 0,0 1 0 0 0,1-1 1 0 0,-1 0-1 0 0,1 0 0 0 0,0 0 0 0 0,0 0 0 0 0,0 0 1 0 0,0 0-1 0 0,0 0 0 0 0,1 0 0 0 0,-1-1 1 0 0,1 0-1 0 0,4 4 0 0 0,-3-4 26 0 0,1 1 0 0 0,0-1-1 0 0,-1 0 1 0 0,1 0 0 0 0,0-1 0 0 0,0 1 0 0 0,0-1-1 0 0,1 0 1 0 0,-1-1 0 0 0,6 1 0 0 0,4-1 50 0 0,0-1 0 0 0,0 0 0 0 0,0-1 0 0 0,0-1 0 0 0,-1 0 0 0 0,28-11 1 0 0,-36 12-66 0 0,1-1 1 0 0,-1-1-1 0 0,1 1 1 0 0,-1-1 0 0 0,0 0-1 0 0,0 0 1 0 0,-1-1 0 0 0,1 1-1 0 0,-1-1 1 0 0,0-1 0 0 0,0 1-1 0 0,4-7 1 0 0,-4 3 30 0 0,1 0 1 0 0,-2 0 0 0 0,0-1-1 0 0,0 1 1 0 0,0-1-1 0 0,-1 0 1 0 0,3-17-1 0 0,-3-3 93 0 0,-1 0-1 0 0,-1-1 1 0 0,-2 1 0 0 0,-7-53-1 0 0,4 46-128 0 0,-9-55 9 0 0,11 83-206 0 0,0 0 1 0 0,-1 0 0 0 0,0 1-1 0 0,0-1 1 0 0,-1 1 0 0 0,0 0 0 0 0,-9-13-1 0 0,13 21 103 0 0,0-1-1 0 0,-1 1 1 0 0,1-1 0 0 0,-1 1-1 0 0,0-1 1 0 0,1 1 0 0 0,-1 0-1 0 0,1-1 1 0 0,-1 1 0 0 0,1 0-1 0 0,-1-1 1 0 0,0 1 0 0 0,1 0-1 0 0,-1 0 1 0 0,0 0 0 0 0,1 0-1 0 0,-1 0 1 0 0,0 0-1 0 0,1-1 1 0 0,-1 1 0 0 0,0 1-1 0 0,1-1 1 0 0,-1 0 0 0 0,0 0-1 0 0,1 0 1 0 0,-2 1 0 0 0,-14 6-2683 0 0,7 2-3224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0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54 1375 0 0,'1'-2'107'0'0,"-1"-4"-48"0"0,1 1 0 0 0,-1-1 0 0 0,-1-11 0 0 0,-4 0 10173 0 0,-2 17-7435 0 0,3 0-2138 0 0,0 0-1 0 0,0 1 0 0 0,1-1 1 0 0,-1 1-1 0 0,0 0 1 0 0,1 0-1 0 0,-1 1 0 0 0,-6 2 1 0 0,4 0-331 0 0,0 0 0 0 0,0 0 1 0 0,0 0-1 0 0,-6 6 0 0 0,-3 6-286 0 0,0 0-1 0 0,-13 19 1 0 0,24-30 235 0 0,-27 40 192 0 0,1 0 0 0 0,-44 95 0 0 0,-25 111 354 0 0,26-12-660 0 0,-1 0-123 0 0,51-173-69 0 0,-51 99 0 0 0,72-163 13 0 0,-81 148-898 0 0,63-119 15 0 0,-2 0 0 0 0,-39 43 1 0 0,58-70 270 0 0,0-1 0 0 0,-1 0 1 0 0,1 0-1 0 0,-1 0 0 0 0,0 0 1 0 0,0 0-1 0 0,-8 3 0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0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5063 0 0,'1'2'3762'0'0,"0"1"-2931"0"0,0 1 1 0 0,1-1-1 0 0,0 0 1 0 0,-1 0 0 0 0,1 0-1 0 0,0 0 1 0 0,1 0-1 0 0,-1 0 1 0 0,0 0 0 0 0,1-1-1 0 0,0 1 1 0 0,4 2-1 0 0,-2-1-418 0 0,1-1 1 0 0,0 0-1 0 0,0 0 0 0 0,0 0 0 0 0,0-1 0 0 0,9 3 0 0 0,5-1-244 0 0,-1-1 0 0 0,1-1 0 0 0,35 0 0 0 0,-4-4 395 0 0,0-1-1 0 0,75-16 1 0 0,97-41-127 0 0,-187 49-654 0 0,44-15-1364 0 0,134-62 1 0 0,-160 58-742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1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14 15487 0 0,'7'-4'236'0'0,"8"-3"936"0"0,-4 5-926 0 0,-9 2-168 0 0,-1 0 0 0 0,1 1 0 0 0,0 0 0 0 0,-1-1 0 0 0,1 1 0 0 0,0 0 0 0 0,-1 0 0 0 0,1-1 0 0 0,-1 1 0 0 0,1 0 0 0 0,-1 1 0 0 0,0-1 0 0 0,1 0 0 0 0,-1 0 0 0 0,0 1 0 0 0,0-1 0 0 0,0 0 0 0 0,0 1 0 0 0,0-1 0 0 0,0 1 0 0 0,0 0 0 0 0,0-1 0 0 0,-1 1 1 0 0,2 2-1 0 0,0 4 411 0 0,0 0 1 0 0,0 1-1 0 0,2 15 1 0 0,-3 1-56 0 0,-1 1 1 0 0,0-1-1 0 0,-2 1 0 0 0,-6 26 1 0 0,-27 99 589 0 0,-4-28-593 0 0,-5-2 0 0 0,-88 172 0 0 0,75-189-369 0 0,-69 97 0 0 0,105-170-53 0 0,-1-1 0 0 0,-1-1 1 0 0,-2-2-1 0 0,0 0 0 0 0,-2-1 0 0 0,-59 42 0 0 0,51-48-6 0 0,32-19-5 0 0,0 0 1 0 0,-1 1 0 0 0,1-1-1 0 0,0 0 1 0 0,-1-1 0 0 0,1 1-1 0 0,-1-1 1 0 0,1 1 0 0 0,-5-1-1 0 0,8 0-2 0 0,-1 0 0 0 0,0 0-1 0 0,1 0 1 0 0,-1 0-1 0 0,1-1 1 0 0,-1 1-1 0 0,1 0 1 0 0,0 0-1 0 0,-1 0 1 0 0,1-1 0 0 0,-1 1-1 0 0,1 0 1 0 0,-1 0-1 0 0,1-1 1 0 0,-1 1-1 0 0,1 0 1 0 0,0-1-1 0 0,-1 1 1 0 0,1-1 0 0 0,-1 0-1 0 0,1 0-27 0 0,-1-1-1 0 0,0 0 1 0 0,1 0-1 0 0,0 0 0 0 0,-1 1 1 0 0,1-1-1 0 0,0 0 1 0 0,0 0-1 0 0,0 0 1 0 0,0 0-1 0 0,0 0 1 0 0,0 0-1 0 0,1 0 1 0 0,0-2-1 0 0,10-29-348 0 0,-10 31 362 0 0,10-24-299 0 0,2 0 0 0 0,0 1 0 0 0,26-34-1 0 0,-9 18-60 0 0,40-40 0 0 0,-50 60 246 0 0,35-30-1 0 0,-48 46 129 0 0,0-1 0 0 0,1 1 1 0 0,-1 1-1 0 0,1-1 0 0 0,0 1 0 0 0,0 1 0 0 0,1-1 0 0 0,-1 2 0 0 0,14-4 0 0 0,-19 5 35 0 0,0 1-1 0 0,0 0 0 0 0,0 0 0 0 0,-1 0 0 0 0,1 0 0 0 0,0 0 0 0 0,0 1 0 0 0,-1-1 0 0 0,1 1 0 0 0,0 0 0 0 0,-1-1 0 0 0,1 1 0 0 0,-1 0 0 0 0,1 1 0 0 0,4 2 0 0 0,-3-1 47 0 0,-1 0 0 0 0,0 0-1 0 0,1 0 1 0 0,-1 0 0 0 0,0 1 0 0 0,-1 0 0 0 0,1-1-1 0 0,4 9 1 0 0,-1 2 189 0 0,0 1 1 0 0,-1-1-1 0 0,0 1 0 0 0,4 25 1 0 0,-4-1 268 0 0,2 66-1 0 0,0 10-511 0 0,-1-92-1530 0 0,-6-22 952 0 0,1 0-1 0 0,-1 0 1 0 0,1 0-1 0 0,-1-1 1 0 0,1 1-1 0 0,0 0 1 0 0,-1 0-1 0 0,1 0 1 0 0,0-1-1 0 0,0 1 1 0 0,0 0-1 0 0,1 0 1 0 0,8 4-6870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10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257 132 8287 0 0,'0'0'639'0'0,"2"0"-415"0"0,16 5 2543 0 0,1 0 1 0 0,-1 1-1 0 0,23 11 0 0 0,-19-8-1273 0 0,42 13-1 0 0,-40-17-1024 0 0,0 0 0 0 0,0-2 1 0 0,33 0-1 0 0,-53-4-396 0 0,11-7 18 0 0,-13 6-80 0 0,4-7 31 0 0,-5 6-55 0 0,0 1 0 0 0,-1-1-1 0 0,1 1 1 0 0,-1-1-1 0 0,1 1 1 0 0,-1-1 0 0 0,0 1-1 0 0,0-1 1 0 0,0 1-1 0 0,0-1 1 0 0,-1 1 0 0 0,1-1-1 0 0,-1 1 1 0 0,1-1 0 0 0,-1 1-1 0 0,0-1 1 0 0,0 1-1 0 0,0 0 1 0 0,0-1 0 0 0,0 1-1 0 0,-1 0 1 0 0,1 0-1 0 0,-4-4 1 0 0,3 4-7 0 0,0 0 0 0 0,0 0-1 0 0,-1 0 1 0 0,1 0 0 0 0,-1 0 0 0 0,1 1 0 0 0,-1-1-1 0 0,1 1 1 0 0,-1-1 0 0 0,0 1 0 0 0,0 0 0 0 0,0 0-1 0 0,0 0 1 0 0,0 1 0 0 0,0-1 0 0 0,0 1 0 0 0,0 0 0 0 0,0-1-1 0 0,-5 2 1 0 0,-1 0-6 0 0,1 1 0 0 0,0 0 0 0 0,-1 0 0 0 0,1 1 0 0 0,-14 7 0 0 0,-38 25-72 0 0,38-22 51 0 0,-34 21 32 0 0,1 2 0 0 0,3 2 0 0 0,1 3 0 0 0,-49 49 0 0 0,92-82 11 0 0,1 1 0 0 0,0-1 0 0 0,1 1 0 0 0,0 0 0 0 0,0 1 0 0 0,1-1 0 0 0,0 1 0 0 0,-5 15 0 0 0,9-21 3 0 0,0-1-1 0 0,0 1 1 0 0,0 0 0 0 0,0 0-1 0 0,1 0 1 0 0,-1 0-1 0 0,1 0 1 0 0,0 0 0 0 0,1 0-1 0 0,-1 0 1 0 0,0 0 0 0 0,1 0-1 0 0,0 0 1 0 0,0 0-1 0 0,0 0 1 0 0,1-1 0 0 0,-1 1-1 0 0,1 0 1 0 0,0-1-1 0 0,0 1 1 0 0,0-1 0 0 0,0 0-1 0 0,1 1 1 0 0,0-1 0 0 0,4 5-1 0 0,0-3-138 0 0,0 0-1 0 0,0-1 0 0 0,0 1 1 0 0,1-1-1 0 0,-1-1 1 0 0,1 1-1 0 0,0-1 0 0 0,11 2 1 0 0,15 2-531 0 0</inkml:trace>
  <inkml:trace contextRef="#ctx0" brushRef="#br0" timeOffset="1">565 816 17391 0 0,'0'0'3411'0'0,"3"-1"-2580"0"0,2 0-584 0 0,-1 0 1 0 0,1-1-1 0 0,0 1 1 0 0,0-1 0 0 0,-1-1-1 0 0,1 1 1 0 0,-1-1 0 0 0,0 1-1 0 0,0-1 1 0 0,0 0 0 0 0,0-1-1 0 0,0 1 1 0 0,0-1 0 0 0,-1 0-1 0 0,0 1 1 0 0,0-2-1 0 0,3-4 1 0 0,5-10 261 0 0,0 0 0 0 0,13-38 0 0 0,-8 18-120 0 0,16-33-146 0 0,2 3 0 0 0,64-96 0 0 0,-78 136-328 0 0,2 0 1 0 0,1 1-1 0 0,49-46 0 0 0,-49 55-181 0 0,0 2 0 0 0,0 0-1 0 0,2 1 1 0 0,0 1 0 0 0,1 2-1 0 0,0 0 1 0 0,37-11 0 0 0,8 5-2560 0 0,-34 12 1201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1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0 12895 0 0,'0'0'1172'0'0,"-2"1"-966"0"0,-1-1-140 0 0,-1 2 1 0 0,1-1-1 0 0,-1 0 1 0 0,1 1-1 0 0,-1 0 1 0 0,1-1-1 0 0,0 1 1 0 0,0 1-1 0 0,0-1 1 0 0,0 0 0 0 0,0 1-1 0 0,1-1 1 0 0,-1 1-1 0 0,-3 5 1 0 0,-4 6 705 0 0,-16 29 0 0 0,19-30-574 0 0,-74 143 1765 0 0,33-61-1218 0 0,-47 104 233 0 0,17-34-690 0 0,64-137-268 0 0,-1 0 0 0 0,-1-2-1 0 0,-1 0 1 0 0,-2-1 0 0 0,-1 0-1 0 0,0-2 1 0 0,-2 0 0 0 0,-24 19 0 0 0,26-26-799 0 0,-23 13 0 0 0,41-28-602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1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15231 0 0,'0'0'1379'0'0,"-2"2"-1070"0"0,-22 24 350 0 0,-1-2 0 0 0,-35 26 0 0 0,12-9-500 0 0,-96 96 492 0 0,123-113-470 0 0,1 1 1 0 0,1 0-1 0 0,1 2 0 0 0,-17 34 1 0 0,26-44-73 0 0,-5 11 184 0 0,-14 40 0 0 0,25-60-229 0 0,0 1 0 0 0,1 0 0 0 0,0-1 0 0 0,1 1 1 0 0,0 0-1 0 0,0 0 0 0 0,1 0 0 0 0,0 0 1 0 0,2 13-1 0 0,-2-19-27 0 0,1-1 0 0 0,-1 1 1 0 0,1 0-1 0 0,0 0 0 0 0,0 0 1 0 0,0 0-1 0 0,0-1 0 0 0,0 1 1 0 0,1-1-1 0 0,0 1 0 0 0,-1-1 1 0 0,1 1-1 0 0,0-1 0 0 0,0 0 1 0 0,0 0-1 0 0,0 0 0 0 0,0 0 1 0 0,1 0-1 0 0,-1 0 0 0 0,1-1 0 0 0,-1 1 1 0 0,1-1-1 0 0,-1 1 0 0 0,1-1 1 0 0,0 0-1 0 0,0 0 0 0 0,5 1 1 0 0,-1-2 45 0 0,-1 1 1 0 0,1-1-1 0 0,-1 0 1 0 0,1-1-1 0 0,-1 1 1 0 0,1-1-1 0 0,-1 0 1 0 0,0-1-1 0 0,1 0 1 0 0,-1 0-1 0 0,11-5 0 0 0,4-4-14 0 0,0-1 0 0 0,-1-1 0 0 0,0 0 0 0 0,-1-2 0 0 0,-1 0 0 0 0,-1-1 0 0 0,26-29 0 0 0,-30 29-24 0 0,-1 0 0 0 0,-1 0 0 0 0,0-1 0 0 0,-1-1 0 0 0,-1 1 1 0 0,-1-2-1 0 0,0 1 0 0 0,-2-1 0 0 0,7-27 0 0 0,-11 37-97 0 0,-1 1 0 0 0,0-1 0 0 0,-1 1 0 0 0,0-1 0 0 0,0 1 0 0 0,-1-1 0 0 0,0 0 0 0 0,-3-12 0 0 0,3 17 20 0 0,0-1-1 0 0,-1 1 0 0 0,0 0 0 0 0,0-1 1 0 0,0 1-1 0 0,0 0 0 0 0,0 0 0 0 0,-1 1 1 0 0,0-1-1 0 0,0 0 0 0 0,0 1 0 0 0,0 0 1 0 0,-1 0-1 0 0,1 0 0 0 0,-1 0 0 0 0,0 0 1 0 0,-4-2-1 0 0,1 2-66 0 0,0 0 0 0 0,0 0 1 0 0,0 0-1 0 0,-1 1 0 0 0,1 0 0 0 0,-1 1 1 0 0,1-1-1 0 0,-1 1 0 0 0,-9 1 0 0 0,-3 1-491 0 0,-1 0 0 0 0,-21 6-1 0 0,40-7 61 0 0,22-4-9964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1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0 7367 0 0,'-2'1'3259'0'0,"-35"14"4102"0"0,-11 3-4459 0 0,-62 33-2790 0 0,70-28 66 0 0,1 2 1 0 0,1 2 0 0 0,1 2 0 0 0,2 1 0 0 0,0 1-1 0 0,3 2 1 0 0,-52 67 0 0 0,63-71-156 0 0,1 1-1 0 0,-24 49 1 0 0,34-59-10 0 0,2 1 1 0 0,0 1-1 0 0,1 0 0 0 0,1 0 1 0 0,-3 25-1 0 0,8-38 27 0 0,0 0-1 0 0,0 0 1 0 0,1 1-1 0 0,1-1 1 0 0,0 0-1 0 0,0 0 1 0 0,0 0 0 0 0,6 16-1 0 0,-6-21-13 0 0,1-1 1 0 0,-1 1-1 0 0,1 0 0 0 0,0-1 1 0 0,0 1-1 0 0,1-1 0 0 0,-1 1 1 0 0,1-1-1 0 0,-1 0 0 0 0,1 0 0 0 0,0 0 1 0 0,0 0-1 0 0,0-1 0 0 0,1 1 1 0 0,-1-1-1 0 0,1 0 0 0 0,-1 0 1 0 0,1 0-1 0 0,0 0 0 0 0,-1-1 1 0 0,8 2-1 0 0,1 0 47 0 0,1-1 1 0 0,0-1 0 0 0,0 0-1 0 0,0-1 1 0 0,0-1 0 0 0,0 0-1 0 0,24-5 1 0 0,-17 1-13 0 0,0 0 0 0 0,-1-1-1 0 0,0-2 1 0 0,25-12 0 0 0,-26 10-39 0 0,-1-1 0 0 0,0 0-1 0 0,-1-2 1 0 0,-1 0 0 0 0,0-1 0 0 0,0 0 0 0 0,-1-1-1 0 0,-1 0 1 0 0,19-30 0 0 0,-23 31-6 0 0,-1-1 0 0 0,0 1 0 0 0,-2-1 1 0 0,1-1-1 0 0,-2 1 0 0 0,0-1 0 0 0,-1 0 0 0 0,0 0 0 0 0,-1 0 1 0 0,-1 0-1 0 0,-1-1 0 0 0,-1-23 0 0 0,-1 28-16 0 0,-1 1 1 0 0,0 0-1 0 0,0 0 0 0 0,-2 0 0 0 0,1 1 1 0 0,-1-1-1 0 0,-1 1 0 0 0,0 0 0 0 0,-7-12 1 0 0,4 11-143 0 0,0-1 0 0 0,-1 1 1 0 0,-1 0-1 0 0,1 1 0 0 0,-2 0 0 0 0,-20-16 1 0 0,24 22-162 0 0,-14-12-283 0 0,20 15 429 0 0,0 0 1 0 0,0 0-1 0 0,0 0 0 0 0,0-1 1 0 0,0 1-1 0 0,0 0 0 0 0,0 0 1 0 0,0-1-1 0 0,1 1 0 0 0,-1 0 1 0 0,1-1-1 0 0,-1 1 1 0 0,1-1-1 0 0,-1-1 0 0 0,2-8-1755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1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1 11055 0 0,'0'0'1272'0'0,"1"2"-580"0"0,-1 4-406 0 0,0 0-1 0 0,1 0 0 0 0,-2 1 0 0 0,1-1 1 0 0,-1 0-1 0 0,0 0 0 0 0,0 0 1 0 0,-4 11-1 0 0,-23 49 227 0 0,19-48-424 0 0,-184 364 1680 0 0,-19-9-211 0 0,77-140-1039 0 0,63-94-407 0 0,34-65-28 0 0,-53 80 0 0 0,84-144-59 0 0,5-8 124 0 0,2-5-60 0 0,0-4-64 0 0,-1 0-1 0 0,2 0 1 0 0,-1 0-1 0 0,1 0 0 0 0,0 0 1 0 0,0 0-1 0 0,3-8 1 0 0,21-50-50 0 0,-11 30 8 0 0,3-10-299 0 0,3 0 0 0 0,32-53 0 0 0,-33 68 84 0 0,0 2 0 0 0,2 0 0 0 0,1 1 0 0 0,25-24 0 0 0,-41 45 206 0 0,0 1-1 0 0,0 0 1 0 0,1 0 0 0 0,-1 0-1 0 0,1 1 1 0 0,0 0 0 0 0,0 0-1 0 0,1 1 1 0 0,12-4-1 0 0,-16 6 48 0 0,-1 0 0 0 0,0 1 0 0 0,1-1 0 0 0,-1 1 0 0 0,0 0 0 0 0,1 0 0 0 0,-1 0 0 0 0,0 1 0 0 0,1-1 0 0 0,-1 1 0 0 0,0 0 0 0 0,0-1 0 0 0,1 2 0 0 0,-1-1 0 0 0,0 0 0 0 0,0 1 0 0 0,0-1 0 0 0,0 1 0 0 0,-1 0 0 0 0,1 0 0 0 0,0 0 0 0 0,-1 0 0 0 0,1 0 0 0 0,-1 1 0 0 0,3 3 0 0 0,1 2 143 0 0,0 1 0 0 0,-1-1 1 0 0,0 1-1 0 0,0 0 1 0 0,-1 0-1 0 0,4 14 1 0 0,13 61 871 0 0,-16-60-752 0 0,7 30 563 0 0,7 89 0 0 0,-18-119-768 0 0,0-1 0 0 0,-2 1 0 0 0,-1 0 0 0 0,0 0 0 0 0,-2-1 0 0 0,-9 32-1 0 0,10-46-321 0 0,0 0-1 0 0,-1 0 0 0 0,0-1 0 0 0,0 1 0 0 0,-1-1 0 0 0,0 0 0 0 0,0-1 0 0 0,-8 9 1 0 0,10-14-1316 0 0,-6 2-66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2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15863 0 0,'0'0'5488'0'0,"-1"2"-5164"0"0,-13 13-97 0 0,2 1 0 0 0,-22 33 1 0 0,-10 16-186 0 0,9-23 19 0 0,32-40-75 0 0,-12 19-25 0 0,10-12 39 0 0,0 0 0 0 0,1 0 0 0 0,2 0 11 0 0,3-6 31 0 0,0-1-30 0 0,0 0 0 0 0,0 0-1 0 0,1-1 1 0 0,-1 1-1 0 0,1-1 1 0 0,-1 1-1 0 0,1-1 1 0 0,-1 1-1 0 0,1-1 1 0 0,0 0-1 0 0,0 0 1 0 0,0 0-1 0 0,0 0 1 0 0,0 0-1 0 0,0 0 1 0 0,0 0-1 0 0,0-1 1 0 0,0 1-1 0 0,0-1 1 0 0,0 1-1 0 0,0-1 1 0 0,0 0-1 0 0,4 0 1 0 0,-3 0 11 0 0,20 1-97 0 0,1-2 0 0 0,-1 0 0 0 0,0-2 0 0 0,-1 0-1 0 0,1-2 1 0 0,0-1 0 0 0,-1 0 0 0 0,25-12-1 0 0,-45 18-402 0 0,19-4-2407 0 0,5 2-4226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1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4607 0 0,'0'0'354'0'0,"-2"1"-233"0"0,-2 4 540 0 0,-1-1 1 0 0,1 1-1 0 0,0 0 1 0 0,0 0-1 0 0,1 0 0 0 0,-5 9 1 0 0,-10 14 4124 0 0,-15 14-2211 0 0,-48 68 142 0 0,27-20-1971 0 0,47-75-678 0 0,0 0 1 0 0,0 0 0 0 0,2 1 0 0 0,-5 19-1 0 0,8-28 9 0 0,0 0-1 0 0,1 1 1 0 0,0-1-1 0 0,1 1 1 0 0,0-1-1 0 0,0 1 1 0 0,0-1-1 0 0,1 0 1 0 0,0 1-1 0 0,3 11 1 0 0,-2-17-26 0 0,-1 0 1 0 0,1 0 0 0 0,0-1 0 0 0,0 1 0 0 0,-1-1 0 0 0,1 1 0 0 0,0-1 0 0 0,0 0 0 0 0,0 1 0 0 0,1-1 0 0 0,-1 0 0 0 0,0-1-1 0 0,0 1 1 0 0,0 0 0 0 0,5 0 0 0 0,-2 0 25 0 0,1-1 0 0 0,-1 1 0 0 0,1-1 1 0 0,-1-1-1 0 0,1 1 0 0 0,-1-1 0 0 0,0 0 0 0 0,1 0 0 0 0,-1 0 0 0 0,0-1 0 0 0,10-4 0 0 0,-2 0 53 0 0,0-1 0 0 0,-1 0-1 0 0,16-11 1 0 0,-4 0-52 0 0,-1-1 0 0 0,-1 0-1 0 0,38-43 1 0 0,-53 53-143 0 0,0 0 1 0 0,-1 0-1 0 0,0-1 0 0 0,0 1 0 0 0,-1-1 0 0 0,-1 0 1 0 0,1-1-1 0 0,-2 1 0 0 0,1-1 0 0 0,-2 0 0 0 0,1 0 1 0 0,-1 0-1 0 0,0-18 0 0 0,-2 21-40 0 0,-1 0 0 0 0,0 1 0 0 0,0-1 0 0 0,-1 0 0 0 0,0 1-1 0 0,0-1 1 0 0,-1 1 0 0 0,0-1 0 0 0,0 1 0 0 0,-1 0 0 0 0,0 1 0 0 0,0-1 0 0 0,0 1-1 0 0,-1-1 1 0 0,0 1 0 0 0,-9-8 0 0 0,8 9-298 0 0,0 0 0 0 0,0 0-1 0 0,-1 0 1 0 0,0 1 0 0 0,0-1-1 0 0,0 2 1 0 0,-1-1 0 0 0,1 1 0 0 0,-14-4-1 0 0,19 7-776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1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199 184 9671 0 0,'0'0'748'0'0,"-1"2"-492"0"0,-27 34 3023 0 0,-43 77 0 0 0,49-72-1697 0 0,-30 84 1 0 0,46-106-1317 0 0,1 1 1 0 0,0 0-1 0 0,2 0 0 0 0,0 0 1 0 0,1 0-1 0 0,1 32 0 0 0,2-43-156 0 0,-1 1 1 0 0,1 0-1 0 0,1-1 0 0 0,0 1 0 0 0,0-1 0 0 0,1 0 0 0 0,0 0 0 0 0,0 0 0 0 0,1 0 0 0 0,1 0 0 0 0,-1-1 0 0 0,1 1 0 0 0,1-1 0 0 0,-1 0 0 0 0,13 11 0 0 0,-16-16-58 0 0,0-1 0 0 0,1 1 1 0 0,-1-1-1 0 0,1 0 0 0 0,0 0 0 0 0,0 0 0 0 0,0-1 0 0 0,0 1 0 0 0,0-1 1 0 0,0 1-1 0 0,0-1 0 0 0,0 0 0 0 0,1 0 0 0 0,-1-1 0 0 0,0 1 0 0 0,1-1 1 0 0,-1 1-1 0 0,0-1 0 0 0,1 0 0 0 0,-1-1 0 0 0,1 1 0 0 0,-1 0 0 0 0,0-1 1 0 0,1 0-1 0 0,-1 0 0 0 0,0 0 0 0 0,0 0 0 0 0,0 0 0 0 0,1-1 0 0 0,-1 1 1 0 0,-1-1-1 0 0,1 0 0 0 0,0 0 0 0 0,0 0 0 0 0,-1 0 0 0 0,5-5 0 0 0,10-10 111 0 0,0-1-1 0 0,27-39 0 0 0,21-47 403 0 0,-42 65-498 0 0,47-99-91 0 0,-17 30-40 0 0,-32 69-54 0 0,79-135-1575 0 0,-23 64-3126 0 0,-59 89 2705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1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48 716 7367 0 0,'0'0'568'0'0,"-1"2"-373"0"0,-22 17 1035 0 0,0 3 14277 0 0,24-24-15204 0 0,8-25-13 0 0,1 1 0 0 0,1-1 0 0 0,20-33 0 0 0,54-72-152 0 0,-37 63-377 0 0,4 2 0 0 0,2 3-1 0 0,3 2 1 0 0,70-59-1 0 0,-109 106-577 0 0,0 1-1 0 0,1 1 1 0 0,1 1 0 0 0,0 1 0 0 0,38-17-1 0 0,-29 19-1062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1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48 10135 0 0,'1'-2'778'0'0,"6"-7"-506"0"0,1-6 445 0 0,-8 12-199 0 0,-1 1-151 0 0,1 2-211 0 0,0-1 1 0 0,-1 1-1 0 0,1-1 0 0 0,0 1 0 0 0,0-1 0 0 0,0 1 1 0 0,-1-1-1 0 0,1 1 0 0 0,0-1 0 0 0,-1 1 0 0 0,1-1 1 0 0,0 1-1 0 0,-1-1 0 0 0,1 1 0 0 0,-1 0 0 0 0,1-1 0 0 0,-1 1 1 0 0,1 0-1 0 0,0-1 0 0 0,-1 1 0 0 0,0 0 0 0 0,1 0 1 0 0,-1-1-1 0 0,0 1 0 0 0,-13-4 1111 0 0,13 4-1159 0 0,-10-1 183 0 0,-1 0-1 0 0,1 0 1 0 0,-1 1-1 0 0,0 1 1 0 0,1 0-1 0 0,-1 0 1 0 0,1 1 0 0 0,-15 5-1 0 0,2 0 13 0 0,1 2 0 0 0,-42 20 0 0 0,24-4-169 0 0,0 1 0 0 0,1 2 0 0 0,2 2 1 0 0,1 1-1 0 0,2 2 0 0 0,-58 69 0 0 0,84-91-118 0 0,0 0-1 0 0,-7 15 1 0 0,14-24-10 0 0,1 0-1 0 0,-1 1 0 0 0,1-1 1 0 0,0 1-1 0 0,0-1 0 0 0,0 1 1 0 0,0 0-1 0 0,0-1 1 0 0,1 1-1 0 0,-1 0 0 0 0,1 0 1 0 0,0-1-1 0 0,0 1 0 0 0,0 0 1 0 0,0 0-1 0 0,0 0 0 0 0,2 4 1 0 0,-2-6-3 0 0,0 0-1 0 0,1-1 1 0 0,-1 1 0 0 0,1-1 0 0 0,-1 1 0 0 0,1 0-1 0 0,-1-1 1 0 0,1 1 0 0 0,-1-1 0 0 0,1 1 0 0 0,0-1 0 0 0,-1 0-1 0 0,1 1 1 0 0,0-1 0 0 0,-1 0 0 0 0,1 1 0 0 0,1-1-1 0 0,1 2 1 0 0,5 1 5 0 0,0 0 0 0 0,1 0-1 0 0,-1 0 1 0 0,1-1 0 0 0,-1 0-1 0 0,1-1 1 0 0,9 1 0 0 0,19 3-6 0 0,-23-2-7 0 0,-1 1-1 0 0,0 0 1 0 0,0 1-1 0 0,0 1 1 0 0,0 0-1 0 0,-1 0 1 0 0,0 2-1 0 0,0-1 1 0 0,-1 1-1 0 0,0 1 1 0 0,12 13-1 0 0,-9-8 45 0 0,-1 1 1 0 0,0 1-1 0 0,-2 0 1 0 0,0 0-1 0 0,0 1 1 0 0,-2 0-1 0 0,11 27 0 0 0,-16-34 70 0 0,-1 1 0 0 0,0-1 1 0 0,0 1-1 0 0,-1 0 0 0 0,-1 0 0 0 0,0-1 0 0 0,-1 1 0 0 0,1 0 0 0 0,-4 20 0 0 0,2-26-16 0 0,0 1 1 0 0,0-1 0 0 0,-1 1-1 0 0,0-1 1 0 0,0 0 0 0 0,0 0-1 0 0,-1 0 1 0 0,0 0 0 0 0,-3 5-1 0 0,4-7-19 0 0,-1 0-1 0 0,0 0 1 0 0,0 0-1 0 0,0-1 0 0 0,0 1 1 0 0,0-1-1 0 0,0 1 1 0 0,-1-1-1 0 0,1 0 0 0 0,-1-1 1 0 0,0 1-1 0 0,1 0 1 0 0,-8 1-1 0 0,-3 0 73 0 0,-1-1 0 0 0,1 0 0 0 0,-28-1 0 0 0,-45-7 12 0 0,59 4-105 0 0,-70-9-760 0 0,57 5-6246 0 0,16-1-1318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1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12895 0 0,'44'-6'1249'0'0,"-31"3"-837"0"0,1 1 1 0 0,-1 1 0 0 0,1 0 0 0 0,15 2-1 0 0,-12 0 1307 0 0,2 1 363 0 0,0 0 0 0 0,32 9 0 0 0,-49-11-1871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33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1319 0 2303 0 0,'0'0'102'0'0,"-1"4"-1"0"0,-11 28 2567 0 0,-1-1-1 0 0,-2-1 0 0 0,-18 29 1 0 0,12-22-887 0 0,-149 306 1698 0 0,51-95-2764 0 0,-142 234-1 0 0,167-308-586 0 0,-49 84-31 0 0,96-183-89 0 0,-72 90 0 0 0,114-157 2 0 0,-48 51 47 0 0,48-54-50 0 0,-1 1 0 0 0,0-2 0 0 0,0 1 0 0 0,0-1 0 0 0,0 0 0 0 0,-1 0 0 0 0,0 0 0 0 0,-7 2 1 0 0,12-5-4 0 0,1-1 1 0 0,-1 1 0 0 0,0-1 0 0 0,1 0 0 0 0,-1 1 0 0 0,0-1 0 0 0,1 0 0 0 0,-1 0 0 0 0,0 0-1 0 0,1 0 1 0 0,-1 0 0 0 0,0-1 0 0 0,1 1 0 0 0,-1 0 0 0 0,0-1 0 0 0,1 1 0 0 0,-1-1 0 0 0,1 0 0 0 0,-1 0-1 0 0,1 1 1 0 0,-1-1 0 0 0,1 0 0 0 0,-1 0 0 0 0,1 0 0 0 0,0 0 0 0 0,-1-1 0 0 0,1 1 0 0 0,0 0-1 0 0,0 0 1 0 0,0-1 0 0 0,0 1 0 0 0,0-1 0 0 0,0 1 0 0 0,0-2 0 0 0,-1-3 6 0 0,-1 0 0 0 0,1 1 0 0 0,1-1 1 0 0,-1 0-1 0 0,1 0 0 0 0,0 0 0 0 0,0 0 0 0 0,1-8 1 0 0,1-5-11 0 0,1-1 1 0 0,0 1-1 0 0,2 0 1 0 0,0 0 0 0 0,1 1-1 0 0,14-33 1 0 0,2 3-2 0 0,35-55-1 0 0,-33 64-8 0 0,1 2 0 0 0,2 1 0 0 0,2 1 0 0 0,1 1-1 0 0,2 2 1 0 0,41-35 0 0 0,-53 53 21 0 0,0 0 0 0 0,1 1-1 0 0,1 1 1 0 0,0 1 0 0 0,1 0-1 0 0,38-11 1 0 0,-46 18 60 0 0,0 0 1 0 0,0 1-1 0 0,0 1 1 0 0,0 0-1 0 0,1 1 1 0 0,-1 0-1 0 0,1 1 1 0 0,-1 1-1 0 0,0 0 1 0 0,1 1-1 0 0,-1 1 1 0 0,18 5-1 0 0,-23-5-22 0 0,0 1 1 0 0,0 1-1 0 0,0-1 0 0 0,-1 1 1 0 0,0 1-1 0 0,0-1 0 0 0,0 1 0 0 0,-1 1 1 0 0,0 0-1 0 0,0 0 0 0 0,0 0 1 0 0,-1 0-1 0 0,0 1 0 0 0,-1 0 0 0 0,0 1 1 0 0,5 8-1 0 0,-5-5-25 0 0,0 0 1 0 0,-1 0-1 0 0,0 0 0 0 0,-1 0 1 0 0,0 0-1 0 0,-1 1 0 0 0,0-1 1 0 0,-1 1-1 0 0,-1-1 0 0 0,0 1 1 0 0,-1 0-1 0 0,-2 12 0 0 0,1-10 19 0 0,-1-1-1 0 0,0 0 1 0 0,-1 0 0 0 0,-1 0-1 0 0,-1 0 1 0 0,0-1 0 0 0,0 0-1 0 0,-1 0 1 0 0,-1-1 0 0 0,-11 15-1 0 0,-1-3 5 0 0,-2 0 1 0 0,0 0-1 0 0,-2-2 0 0 0,0-1 1 0 0,-2-2-1 0 0,0 0 0 0 0,-1-1 1 0 0,-44 21-1 0 0,23-17-16 0 0,-1-3 0 0 0,-63 18 0 0 0,75-28-12 0 0,1-1-1 0 0,-1-3 0 0 0,-73 3 0 0 0,81-8-43 0 0,-51-1-201 0 0,69 0 186 0 0,0 0-1 0 0,0-1 0 0 0,0 0 0 0 0,1-1 0 0 0,-12-5 0 0 0,20 8-32 0 0,0-1-1 0 0,0 0 1 0 0,0 0-1 0 0,1 0 1 0 0,-1 0-1 0 0,0 0 1 0 0,1 0 0 0 0,-1-1-1 0 0,1 1 1 0 0,-1 0-1 0 0,-1-3 1 0 0,2 3-69 0 0,1 0 1 0 0,-1 0 0 0 0,1 0-1 0 0,0 0 1 0 0,-1 0 0 0 0,1 0 0 0 0,0 0-1 0 0,0 0 1 0 0,0 0 0 0 0,0 0-1 0 0,-1 0 1 0 0,1 0 0 0 0,1 0-1 0 0,-1 0 1 0 0,0 0 0 0 0,0 0-1 0 0,0 0 1 0 0,0-1 0 0 0,1 1-1 0 0,-1 1 1 0 0,1-1 0 0 0,-1 0 0 0 0,0 0-1 0 0,2-1 1 0 0,9-17-6819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3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36 12439 0 0,'0'0'958'0'0,"-1"3"-625"0"0,-6 18 698 0 0,-1 1 1 0 0,-1-1-1 0 0,-13 23 1 0 0,13-26-491 0 0,-1 0 0 0 0,2 1 1 0 0,1 0-1 0 0,0 0 0 0 0,-4 21 0 0 0,11-39-496 0 0,0 0 0 0 0,0 0 0 0 0,0 0-1 0 0,0 0 1 0 0,0 0 0 0 0,0 0 0 0 0,0 0 0 0 0,0 1 0 0 0,0-1-1 0 0,0 0 1 0 0,0 0 0 0 0,1 0 0 0 0,-1 0 0 0 0,0 0-1 0 0,1 0 1 0 0,-1 0 0 0 0,1 0 0 0 0,-1 0 0 0 0,1 0 0 0 0,0 0-1 0 0,-1 0 1 0 0,2 1 0 0 0,0-1-5 0 0,0 0 1 0 0,-1 0-1 0 0,1 0 1 0 0,0 0-1 0 0,-1 0 1 0 0,1-1-1 0 0,0 1 1 0 0,0-1-1 0 0,0 1 1 0 0,0-1-1 0 0,0 0 1 0 0,2 1-1 0 0,6-1 71 0 0,1-1-1 0 0,-1 0 0 0 0,20-4 1 0 0,-26 5-62 0 0,40-10 29 0 0,0-1-1 0 0,-1-2 1 0 0,0-2 0 0 0,-2-2-1 0 0,0-1 1 0 0,-1-3-1 0 0,0-1 1 0 0,-2-2 0 0 0,36-29-1 0 0,-65 46-131 0 0,-1-1 0 0 0,12-12 0 0 0,-18 18 31 0 0,0-1-1 0 0,0 1 0 0 0,0-1 1 0 0,0 0-1 0 0,0 0 0 0 0,-1 0 1 0 0,0 0-1 0 0,1 0 0 0 0,-1-1 1 0 0,0 1-1 0 0,-1 0 0 0 0,2-4 1 0 0,-2 6 14 0 0,0 0 0 0 0,0 0 1 0 0,0 0-1 0 0,0 0 0 0 0,-1 0 1 0 0,1 0-1 0 0,0 0 0 0 0,0 1 1 0 0,-1-1-1 0 0,1 0 0 0 0,0 0 1 0 0,-1 0-1 0 0,1 0 0 0 0,-1 0 1 0 0,1 1-1 0 0,-1-1 0 0 0,0 0 1 0 0,1 0-1 0 0,-1 1 0 0 0,0-1 1 0 0,1 0-1 0 0,-1 1 0 0 0,0-1 1 0 0,0 1-1 0 0,0-1 0 0 0,1 1 1 0 0,-1-1-1 0 0,0 1 0 0 0,0 0 1 0 0,0-1-1 0 0,0 1 0 0 0,0 0 1 0 0,-2 0-1 0 0,-1-1-18 0 0,-1 0 0 0 0,0 1 0 0 0,1 0 1 0 0,-1 0-1 0 0,-8 1 0 0 0,-11 3-39 0 0,-1 2 0 0 0,1 0 1 0 0,-34 15-1 0 0,-67 36-41 0 0,107-48 103 0 0,-53 28-19 0 0,2 2 0 0 0,1 3-1 0 0,3 4 1 0 0,-84 74-1 0 0,72-44 88 0 0,69-67-56 0 0,1 0 0 0 0,0 0 0 0 0,1 1 0 0 0,0 0 0 0 0,0 0 0 0 0,1 0 0 0 0,-5 15 0 0 0,9-22-8 0 0,1-1 0 0 0,-1 1 0 0 0,0 0 0 0 0,1-1 0 0 0,0 1 0 0 0,-1-1 0 0 0,1 1 0 0 0,0 0 0 0 0,0-1 0 0 0,1 1 0 0 0,-1-1 0 0 0,1 1 0 0 0,-1-1 0 0 0,1 1 0 0 0,0-1 0 0 0,0 1 0 0 0,0-1 0 0 0,0 1 0 0 0,0-1 0 0 0,3 4 0 0 0,-2-4 0 0 0,0 1 0 0 0,1-1 0 0 0,0 0 0 0 0,-1 1 0 0 0,1-1 0 0 0,0 0 0 0 0,0-1 0 0 0,0 1 0 0 0,0-1 0 0 0,0 1 0 0 0,1-1 0 0 0,-1 0 0 0 0,0 0 0 0 0,1 0 0 0 0,3 0 0 0 0,20 1-340 0 0,1 0 0 0 0,-1-2-1 0 0,1-2 1 0 0,28-4 0 0 0,-35 4 75 0 0,43-6-1978 0 0,3-3-4556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3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255 112 11519 0 0,'0'0'887'0'0,"-1"2"-318"0"0,-1 1 57 0 0,1 1 1 0 0,-1-1-1 0 0,1 0 0 0 0,0 1 0 0 0,0-1 0 0 0,1 1 0 0 0,-1 0 0 0 0,1-1 0 0 0,-1 1 1 0 0,1-1-1 0 0,0 1 0 0 0,1 6 0 0 0,6 14 449 0 0,-6-23-992 0 0,0 1 1 0 0,0-1-1 0 0,1 1 0 0 0,-1-1 1 0 0,0 0-1 0 0,1 0 1 0 0,-1 1-1 0 0,1-1 0 0 0,-1 0 1 0 0,1 0-1 0 0,0-1 1 0 0,-1 1-1 0 0,5 1 0 0 0,-3 0 71 0 0,6 1-11 0 0,0 0-1 0 0,0 0 1 0 0,0-1-1 0 0,0 0 0 0 0,0 0 1 0 0,1-1-1 0 0,-1-1 1 0 0,15 0-1 0 0,9-2 80 0 0,33-7 0 0 0,-57 8-188 0 0,29-5-87 0 0,0-2 0 0 0,0-1 0 0 0,0-2 0 0 0,38-17 0 0 0,-70 25-23 0 0,1-1 0 0 0,-1 1 0 0 0,1-1 0 0 0,-1 0 1 0 0,-1-1-1 0 0,1 0 0 0 0,0 0 0 0 0,-1 0 0 0 0,6-7 0 0 0,-10 10 62 0 0,0 1 0 0 0,1-1 1 0 0,-1 0-1 0 0,0 0 0 0 0,0 0 0 0 0,0-1 0 0 0,0 1 0 0 0,0 0 0 0 0,-1 0 0 0 0,1 0 0 0 0,-1-1 0 0 0,1 1 0 0 0,-1 0 0 0 0,0-1 0 0 0,0 1 0 0 0,0 0 0 0 0,0-1 0 0 0,-1 1 0 0 0,1 0 0 0 0,0-1 0 0 0,-1 1 1 0 0,0 0-1 0 0,1 0 0 0 0,-1 0 0 0 0,0-1 0 0 0,0 1 0 0 0,0 0 0 0 0,0 0 0 0 0,-1 0 0 0 0,1 1 0 0 0,-1-1 0 0 0,-2-3 0 0 0,1 3-4 0 0,0-1 1 0 0,0 1-1 0 0,0 0 0 0 0,0 0 0 0 0,0 0 1 0 0,0 1-1 0 0,0-1 0 0 0,-1 1 0 0 0,1-1 1 0 0,-1 1-1 0 0,-5-1 0 0 0,-3 0-22 0 0,0 1 0 0 0,-15-1 0 0 0,8 2 17 0 0,0 1 0 0 0,1 1 0 0 0,-1 1 0 0 0,-34 9 0 0 0,18-1-23 0 0,-51 24 0 0 0,26-7 56 0 0,-102 65-1 0 0,141-78-4 0 0,0 0 0 0 0,1 1 0 0 0,1 1 0 0 0,0 1 0 0 0,2 1 0 0 0,0 0 0 0 0,-26 40 0 0 0,39-52 6 0 0,0 1 0 0 0,0-1 0 0 0,1 1 0 0 0,0-1 1 0 0,0 1-1 0 0,1 0 0 0 0,0 0 0 0 0,-1 15 0 0 0,2-19-21 0 0,1 0 0 0 0,0-1-1 0 0,0 1 1 0 0,1 0 0 0 0,-1 0 0 0 0,1 0 0 0 0,0 0-1 0 0,0-1 1 0 0,0 1 0 0 0,1 0 0 0 0,-1-1-1 0 0,1 1 1 0 0,0-1 0 0 0,0 0 0 0 0,0 1-1 0 0,0-1 1 0 0,1 0 0 0 0,-1 0 0 0 0,1 0-1 0 0,5 4 1 0 0,17 10-1071 0 0,5-2-374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3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1 567 11519 0 0,'2'-2'10925'0'0,"105"-75"-7591"0"0,223-177-1734 0 0,-245 195-1801 0 0,3 5 0 0 0,97-45 0 0 0,-137 79 33 0 0,-48 20 164 0 0,1 0 0 0 0,-1 0 0 0 0,1-1 1 0 0,-1 1-1 0 0,1 0 0 0 0,0 0 0 0 0,-1 0 0 0 0,1 0 0 0 0,-1 0 0 0 0,1 0 1 0 0,0 0-1 0 0,-1 0 0 0 0,1 0 0 0 0,-1 0 0 0 0,1 0 0 0 0,0 0 0 0 0,-1 0 0 0 0,1 0 1 0 0,0 1-1 0 0,0 0 1 0 0,0 0-1 0 0,0 1 1 0 0,-1-1 0 0 0,1 0 0 0 0,0 1 0 0 0,-1-1 0 0 0,1 0-1 0 0,-1 1 1 0 0,1-1 0 0 0,-1 1 0 0 0,0-1 0 0 0,0 0 0 0 0,0 1-1 0 0,0-1 1 0 0,0 1 0 0 0,0-1 0 0 0,0 1 0 0 0,0-1 0 0 0,-1 3-1 0 0,-7 31-15 0 0,-38 84 147 0 0,28-79-42 0 0,2 1-1 0 0,-12 51 0 0 0,26-84-69 0 0,1 0 1 0 0,0 0-1 0 0,0 0 0 0 0,1 1 1 0 0,0-1-1 0 0,0 0 0 0 0,1 0 1 0 0,0 0-1 0 0,4 14 0 0 0,-4-16-15 0 0,1-1 1 0 0,1 1-1 0 0,-1-1 0 0 0,1 0 0 0 0,0 0 1 0 0,0 0-1 0 0,0-1 0 0 0,1 1 0 0 0,0-1 0 0 0,-1 1 1 0 0,2-1-1 0 0,-1 0 0 0 0,0-1 0 0 0,9 6 0 0 0,0-1-9 0 0,0-2 0 0 0,1 0-1 0 0,-1 0 1 0 0,1-2-1 0 0,0 0 1 0 0,16 3-1 0 0,89 8 68 0 0,72-14 4 0 0,2-15-1448 0 0,-101 6-914 0 0,-53 4 203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4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1004 975 15631 0 0,'0'0'1418'0'0,"-2"1"-1168"0"0,-18 7-19 0 0,-18 10 0 0 0,8-4 395 0 0,30-14-600 0 0,0 0 0 0 0,0 0 0 0 0,0 0 0 0 0,0 0 0 0 0,0 0 0 0 0,0-1 0 0 0,0 1 0 0 0,0 0 0 0 0,0 0 0 0 0,0 0 0 0 0,0 0 0 0 0,0 0 0 0 0,0 0-1 0 0,0 0 1 0 0,0 0 0 0 0,0 0 0 0 0,0 0 0 0 0,0 0 0 0 0,0 0 0 0 0,0-1 0 0 0,0 1 0 0 0,0 0 0 0 0,0 0 0 0 0,0 0 0 0 0,0 0 0 0 0,0 0 0 0 0,-1 0 0 0 0,1 0 0 0 0,0 0 0 0 0,0 0 0 0 0,0 0 0 0 0,0 0-1 0 0,0 0 1 0 0,0 0 0 0 0,0 0 0 0 0,0 0 0 0 0,0 0 0 0 0,0 0 0 0 0,0 0 0 0 0,0 0 0 0 0,-1 0 0 0 0,1 0 0 0 0,0 0 0 0 0,0 0 0 0 0,0 0 0 0 0,0 0 0 0 0,0 0 0 0 0,0 0 0 0 0,0 0 0 0 0,0 0-1 0 0,0 0 1 0 0,0 0 0 0 0,-1 0 0 0 0,1 0 0 0 0,0 0 0 0 0,0 0 0 0 0,0 0 0 0 0,0 0 0 0 0,0 0 0 0 0,0 0 0 0 0,0 0 0 0 0,0 0 0 0 0,0 1 0 0 0,0-1 0 0 0,0 0 0 0 0,0 0 0 0 0,0 0 0 0 0,0 0 0 0 0,6-10 785 0 0,18-19-511 0 0,-13 17-6 0 0,52-68-360 0 0,-3-3-1 0 0,80-143 1 0 0,-106 159-432 0 0,-3-1 0 0 0,-2-2 1 0 0,-4-1-1 0 0,21-93 0 0 0,-46 162 484 0 0,12-63-504 0 0,-12 58 445 0 0,1 0 0 0 0,-1 1 0 0 0,0-1 0 0 0,-1 0 0 0 0,1 1 0 0 0,-1-1 0 0 0,-3-9 0 0 0,4 15 68 0 0,-1 1 0 0 0,1-1 0 0 0,-1 1 1 0 0,1 0-1 0 0,-1-1 0 0 0,1 1 0 0 0,-1 0 0 0 0,1 0 0 0 0,-1-1 0 0 0,1 1 0 0 0,-1 0 0 0 0,1 0 0 0 0,-1 0 0 0 0,1 0 0 0 0,-1 0 0 0 0,1 0 1 0 0,-1-1-1 0 0,1 1 0 0 0,-1 0 0 0 0,0 1 0 0 0,1-1 0 0 0,-1 0 0 0 0,0 0 0 0 0,0 0-9 0 0,-4 1-15 0 0,-1-1 0 0 0,1 1 0 0 0,-1 0 0 0 0,1 1-1 0 0,-1-1 1 0 0,1 1 0 0 0,0 0 0 0 0,0 1 0 0 0,0-1 0 0 0,0 1-1 0 0,-6 5 1 0 0,-4 3-21 0 0,1 0-1 0 0,-15 17 1 0 0,13-11 39 0 0,1 1-1 0 0,-26 39 1 0 0,-18 46 210 0 0,43-74-144 0 0,-127 264 759 0 0,17 7-148 0 0,48-109-353 0 0,-59 89 46 0 0,63-131-276 0 0,-8 13 133 0 0,17-44 33 0 0,-52 90 354 0 0,-16-9 211 0 0,104-165-740 0 0,-54 52 0 0 0,61-67-168 0 0,20-18-406 0 0,0 0-207 0 0,-3 3-1238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1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9215 0 0,'0'0'831'0'0,"1"2"-399"0"0,2 1 203 0 0,0-1-1 0 0,1 1 1 0 0,-1-1 0 0 0,1 1-1 0 0,-1-1 1 0 0,1 0 0 0 0,0 0-1 0 0,0-1 1 0 0,4 2 0 0 0,-1-1-47 0 0,0 0 1 0 0,1-1-1 0 0,-1 0 1 0 0,12 0-1 0 0,5-2 12 0 0,-1 0-1 0 0,31-8 1 0 0,-45 8-341 0 0,148-33 1305 0 0,72-9-506 0 0,-178 37-1054 0 0,-24 2-569 0 0,-1 1 0 0 0,0 1-1 0 0,48 3 1 0 0,-71 0 224 0 0,1 0 0 0 0,-1-1 0 0 0,0 2 0 0 0,0-1 0 0 0,0 0-1 0 0,0 0 1 0 0,0 1 0 0 0,0 0 0 0 0,3 3 0 0 0,4 2-1023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2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4143 0 0,'-1'2'3331'0'0,"-6"8"-156"0"0,-1 0 1 0 0,-7 16-1 0 0,-7 24 1492 0 0,-10 59-3793 0 0,-3 10-693 0 0,-46 47-132 0 0,71-148-45 0 0,5-9-16 0 0,-2 4-13 0 0,0 0 0 0 0,1 0 0 0 0,0 1 0 0 0,1-1 0 0 0,-6 27-1 0 0,11-38-816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4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16127 0 0,'0'0'1242'0'0,"2"0"-812"0"0,6 1 46 0 0,0 0 0 0 0,1 1 1 0 0,13 4-1 0 0,11 2 707 0 0,2-4-854 0 0,0 0 1 0 0,41-3-1 0 0,71-9 453 0 0,-35 0-477 0 0,66-9-2292 0 0,-147 13 819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5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86 10135 0 0,'0'0'919'0'0,"1"2"-759"0"0,4 24 171 0 0,-3-16 1490 0 0,0 1 0 0 0,1 20 1 0 0,-3-21-1425 0 0,0 0 0 0 0,-1 1 1 0 0,0-1-1 0 0,0 1 1 0 0,-1-1-1 0 0,-1 0 1 0 0,0 0-1 0 0,0 0 1 0 0,-9 17-1 0 0,-12 18 1 0 0,-31 44 0 0 0,-8-6-2802 0 0,52-70 516 0 0</inkml:trace>
  <inkml:trace contextRef="#ctx0" brushRef="#br0" timeOffset="1">496 381 16671 0 0,'0'0'2248'0'0,"3"0"-2024"0"0,-2 0-194 0 0,3-1 80 0 0,0 1 0 0 0,1-1 0 0 0,-1 0 1 0 0,0 0-1 0 0,0-1 0 0 0,0 1 0 0 0,0-1 0 0 0,-1 0 1 0 0,1 0-1 0 0,0 0 0 0 0,3-3 0 0 0,24-22 116 0 0,-1-1-1 0 0,-1-2 0 0 0,48-64 1 0 0,-52 57-216 0 0,-17 23-10 0 0,1 1 0 0 0,0 0 0 0 0,1 1 0 0 0,0 0 0 0 0,1 0 0 0 0,21-16 0 0 0,7-6-14 0 0,-38 33-7 0 0,0 0 0 0 0,1 1 0 0 0,-1-1 0 0 0,0 0 0 0 0,0 1 0 0 0,0-1 0 0 0,0 1 1 0 0,1 0-1 0 0,-1-1 0 0 0,2 1 0 0 0,-2 0 17 0 0,-1 0-1 0 0,1 0 1 0 0,-1 0 0 0 0,0 0-1 0 0,1 0 1 0 0,-1 0-1 0 0,1 0 1 0 0,-1 0 0 0 0,0 0-1 0 0,1 1 1 0 0,-1-1 0 0 0,1 0-1 0 0,-1 0 1 0 0,0 0 0 0 0,1 1-1 0 0,-1-1 1 0 0,0 0 0 0 0,0 1-1 0 0,1-1 1 0 0,0 1 0 0 0,-1 0 1 0 0,1 1 0 0 0,0-1 0 0 0,-1 1 0 0 0,1-1 0 0 0,-1 1 1 0 0,0-1-1 0 0,1 1 0 0 0,-1-1 0 0 0,0 4 0 0 0,0-2-22 0 0,2 12-3 0 0,0 0 0 0 0,-2 20 0 0 0,0-18 10 0 0,0-1-1 0 0,3 17 1 0 0,0-7 65 0 0,0 52 0 0 0,-4-49-126 0 0,6 39 0 0 0,-3-56-705 0 0,0 0 1 0 0,2-1-1 0 0,-1 1 0 0 0,11 20 1 0 0,-3-10-5475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5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33 571 1375 0 0,'2'0'107'0'0,"30"0"66"0"0,43 0 8373 0 0,-33 9-2222 0 0,-55-14-4939 0 0,-64-14 1320 0 0,73 17-2613 0 0,-6-1 160 0 0,1 0 0 0 0,0-1 1 0 0,1 0-1 0 0,-15-10 0 0 0,20 12-209 0 0,1 0 1 0 0,0 0 0 0 0,-1-1-1 0 0,1 1 1 0 0,0 0-1 0 0,0-1 1 0 0,0 0-1 0 0,1 1 1 0 0,-1-1 0 0 0,1 0-1 0 0,-1 0 1 0 0,1 0-1 0 0,0 0 1 0 0,0 0-1 0 0,0 0 1 0 0,0 0-1 0 0,1 0 1 0 0,0 0 0 0 0,-1-4-1 0 0,1 0 6 0 0,0-1 1 0 0,1 1-1 0 0,-1 0 0 0 0,1-1 1 0 0,1 1-1 0 0,0 0 0 0 0,0 0 1 0 0,5-12-1 0 0,-2 8-8 0 0,1 1 1 0 0,0 0-1 0 0,0 0 1 0 0,16-17-1 0 0,3 1-42 0 0,2 1 1 0 0,48-35-1 0 0,-43 35-35 0 0,-7 6-11 0 0,-4 1-17 0 0,2 2 0 0 0,26-16-1 0 0,-41 28 52 0 0,103-54-221 0 0,-94 50 188 0 0,0 1-1 0 0,1 0 1 0 0,0 2 0 0 0,30-6 0 0 0,-44 10 40 0 0,0 1 1 0 0,0 0 0 0 0,0-1-1 0 0,0 2 1 0 0,1-1-1 0 0,-1 0 1 0 0,0 1-1 0 0,0 0 1 0 0,0 0 0 0 0,0 0-1 0 0,-1 0 1 0 0,1 1-1 0 0,0-1 1 0 0,0 1-1 0 0,-1 0 1 0 0,6 4-1 0 0,-6-4 4 0 0,0 1-1 0 0,-1 0 0 0 0,1 0 0 0 0,-1-1 1 0 0,0 1-1 0 0,0 1 0 0 0,0-1 0 0 0,0 0 0 0 0,0 0 1 0 0,-1 1-1 0 0,1-1 0 0 0,-1 1 0 0 0,0-1 0 0 0,0 1 1 0 0,0 0-1 0 0,-1-1 0 0 0,1 8 0 0 0,-1 101 3 0 0,0-98 21 0 0,-1-1 1 0 0,0 1-1 0 0,-1 0 0 0 0,-1 0 1 0 0,0-1-1 0 0,0 1 0 0 0,-1-1 1 0 0,-1 0-1 0 0,-1 0 0 0 0,0 0 1 0 0,-9 14-1 0 0,-8 21 63 0 0,17-33-51 0 0,0-1 1 0 0,-14 21-1 0 0,12-24-38 0 0,-1 1 0 0 0,-1-1-1 0 0,0 0 1 0 0,-1-1 0 0 0,0-1 0 0 0,0 1-1 0 0,-1-2 1 0 0,0 1 0 0 0,-15 7 0 0 0,5-6-275 0 0,0 0 0 0 0,-1-2 0 0 0,0 0 0 0 0,-40 7 0 0 0,52-13-211 0 0,1 0-1 0 0,-1-1 0 0 0,1-1 1 0 0,-13-1-1 0 0,-19-4-5432 0 0,18 1 214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5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0 16471 0 0,'0'0'1491'0'0,"-1"3"-1227"0"0,-8 12-237 0 0,0-1 1 0 0,-14 17-1 0 0,-4 4 310 0 0,-15 26 375 0 0,-91 141 289 0 0,36-18-690 0 0,77-139-113 0 0,1 0 1 0 0,-15 60 0 0 0,-35 137 1039 0 0,62-220-1101 0 0,3-6-75 0 0,-1-1-1 0 0,-1-1 0 0 0,0 1 0 0 0,-1-1 0 0 0,-12 19 0 0 0,-29 23 4 0 0,-1 0-45 0 0,44-48-452 0 0,0-1-1 0 0,0 0 0 0 0,1 1 0 0 0,0 0 1 0 0,1 0-1 0 0,-4 11 0 0 0,7-19 99 0 0,-1 1-1 0 0,1 0 0 0 0,0 0 1 0 0,0-1-1 0 0,0 1 0 0 0,0 0 1 0 0,0 0-1 0 0,0-1 0 0 0,0 1 1 0 0,0 0-1 0 0,0 0 0 0 0,0-1 1 0 0,0 1-1 0 0,1 1 0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3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983 30 10135 0 0,'1'-2'778'0'0,"0"0"-634"0"0,8-15 216 0 0,-3 9 5711 0 0,-10 16-4851 0 0,-14 20-1255 0 0,-43 61 592 0 0,5 2 1 0 0,-69 148 0 0 0,-223 459-337 0 0,239-490-184 0 0,13-23 9 0 0,73-141-12 0 0,5-11-13 0 0,-25 39 1 0 0,37-63-10 0 0,0-1 0 0 0,-1 0 1 0 0,0 0-1 0 0,0-1 0 0 0,0 0 1 0 0,-1 0-1 0 0,0-1 0 0 0,-1 0 1 0 0,-11 6-1 0 0,20-12-10 0 0,-1 0 0 0 0,1 0-1 0 0,-1 0 1 0 0,1 0 0 0 0,0 0 0 0 0,-1 0 0 0 0,1 0 0 0 0,0 0 0 0 0,-1 0 0 0 0,1 0-1 0 0,0 0 1 0 0,-1 0 0 0 0,1-1 0 0 0,-1 1 0 0 0,1 0 0 0 0,0 0 0 0 0,0 0 0 0 0,-1-1-1 0 0,1 1 1 0 0,0 0 0 0 0,-1 0 0 0 0,1-1 0 0 0,0 1 0 0 0,0 0 0 0 0,0-1 0 0 0,-1 1-1 0 0,1 0 1 0 0,0-1 0 0 0,0 1 0 0 0,0 0 0 0 0,-1-1 0 0 0,1 0 2 0 0,0 0 5 0 0,-1-1 1 0 0,0 0-1 0 0,1-1 1 0 0,-1 1-1 0 0,1 0 0 0 0,0 0 1 0 0,0 0-1 0 0,0 0 1 0 0,0 0-1 0 0,0 0 1 0 0,0 0-1 0 0,1-4 0 0 0,9-25 90 0 0,-9 28-91 0 0,33-81 139 0 0,69-124 0 0 0,-76 164-146 0 0,1 1 1 0 0,3 1 0 0 0,1 2 0 0 0,2 1-1 0 0,75-67 1 0 0,-84 86-14 0 0,0 0-1 0 0,2 1 1 0 0,44-23-1 0 0,-51 33 9 0 0,0 0-1 0 0,1 0 0 0 0,0 2 1 0 0,0 1-1 0 0,1 1 0 0 0,22-3 1 0 0,-31 6 88 0 0,1 1 1 0 0,0 0 0 0 0,-1 1-1 0 0,1 1 1 0 0,0 0 0 0 0,-1 1-1 0 0,15 3 1 0 0,-23-3-41 0 0,0-1 1 0 0,0 1 0 0 0,0 0-1 0 0,0 0 1 0 0,-1 1-1 0 0,1-1 1 0 0,-1 1 0 0 0,1 0-1 0 0,-1 1 1 0 0,0-1-1 0 0,0 0 1 0 0,-1 1 0 0 0,1 0-1 0 0,-1 0 1 0 0,0 0 0 0 0,0 1-1 0 0,0-1 1 0 0,0 1-1 0 0,-1-1 1 0 0,0 1 0 0 0,3 8-1 0 0,-3-3 15 0 0,0 1 0 0 0,0-1 0 0 0,-1 1 0 0 0,0 0-1 0 0,-1 0 1 0 0,-1-1 0 0 0,1 1 0 0 0,-2 0 0 0 0,1-1 0 0 0,-1 1-1 0 0,-6 16 1 0 0,-2 1 74 0 0,-1 0-1 0 0,-29 51 1 0 0,-43 65 95 0 0,-83 152-616 0 0,159-283-1321 0 0,-7 27 1 0 0,11-32 5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3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98 11519 0 0,'0'-4'201'0'0,"0"0"0"0"0,0 1 1 0 0,-1-1-1 0 0,1 1 0 0 0,-1-1 0 0 0,0 1 0 0 0,0-1 0 0 0,0 1 0 0 0,0-1 0 0 0,-1 1 0 0 0,0 0 0 0 0,1 0 0 0 0,-1 0 0 0 0,0 0 0 0 0,0 0 0 0 0,-1 0 1 0 0,1 0-1 0 0,0 1 0 0 0,-4-4 0 0 0,1 3 67 0 0,-1-1-1 0 0,1 1 1 0 0,0 0 0 0 0,-1 1 0 0 0,0-1 0 0 0,1 1 0 0 0,-1 0 0 0 0,0 1-1 0 0,0-1 1 0 0,-10 0 0 0 0,-4 0-258 0 0,1 2 0 0 0,-1 0 0 0 0,1 1 0 0 0,-1 1 0 0 0,0 0 0 0 0,1 2 0 0 0,0 0 0 0 0,0 1 0 0 0,0 1-1 0 0,1 1 1 0 0,-20 11 0 0 0,-6 5-75 0 0,1 1-1 0 0,2 3 0 0 0,-48 40 0 0 0,61-45 19 0 0,1 2-1 0 0,-29 33 0 0 0,44-43 183 0 0,0 0 0 0 0,2 1 0 0 0,0 1 0 0 0,1-1 0 0 0,0 1 0 0 0,-8 23 0 0 0,15-36-64 0 0,1 1 0 0 0,0-1 1 0 0,0 1-1 0 0,1-1 0 0 0,-1 1 1 0 0,1-1-1 0 0,0 1 0 0 0,0-1 1 0 0,0 1-1 0 0,0-1 0 0 0,1 6 1 0 0,-1-8-48 0 0,1 1 0 0 0,-1-1 1 0 0,1 0-1 0 0,0 0 1 0 0,-1 1-1 0 0,1-1 1 0 0,0 0-1 0 0,0 0 0 0 0,-1 0 1 0 0,1 0-1 0 0,0 0 1 0 0,0 0-1 0 0,0 0 1 0 0,1 0-1 0 0,-1 0 0 0 0,0 0 1 0 0,0 0-1 0 0,0-1 1 0 0,1 1-1 0 0,-1-1 1 0 0,0 1-1 0 0,0-1 0 0 0,1 1 1 0 0,-1-1-1 0 0,1 0 1 0 0,-1 1-1 0 0,0-1 1 0 0,1 0-1 0 0,-1 0 0 0 0,3 0 1 0 0,11-1 55 0 0,0 0 0 0 0,-1-1 0 0 0,1-1 0 0 0,-1 0 0 0 0,0-1 1 0 0,0-1-1 0 0,21-9 0 0 0,-7 0-45 0 0,0-1 0 0 0,38-29 1 0 0,17-20-509 0 0,-70 53 349 0 0,-1-1 1 0 0,-1 0 0 0 0,0-1-1 0 0,12-16 1 0 0,-21 25 121 0 0,0 0 0 0 0,0 0 0 0 0,0 0 0 0 0,0-1 0 0 0,-1 1 1 0 0,0 0-1 0 0,0-1 0 0 0,0 1 0 0 0,0-1 0 0 0,0-7 0 0 0,-1 10 591 0 0,-11 12-314 0 0,3 0-245 0 0,0 1 1 0 0,0 0-1 0 0,1 1 1 0 0,0-1 0 0 0,1 1-1 0 0,-7 20 1 0 0,7-15-47 0 0,1 0-1 0 0,1 1 1 0 0,0 0 0 0 0,-1 23 0 0 0,4-32-214 0 0,1 0 0 0 0,2 18 0 0 0,5 1-5269 0 0,3-8-1040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3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36 17015 0 0,'1'-3'779'0'0,"1"-7"-15"0"0,-2 9-739 0 0,0 0 0 0 0,0 0 0 0 0,0 1 0 0 0,0-1 0 0 0,0 0 0 0 0,0 1 0 0 0,0-1 0 0 0,0 0 0 0 0,0 0 0 0 0,-1 1 0 0 0,1-1 0 0 0,0 0 0 0 0,-1 1 0 0 0,0-2 0 0 0,0 1 52 0 0,0-1 0 0 0,-1 1 0 0 0,1 0 0 0 0,-1 0 0 0 0,0 1 0 0 0,1-1 0 0 0,-1 0 0 0 0,0 0 0 0 0,1 1 0 0 0,-1-1 0 0 0,0 1 0 0 0,0 0 1 0 0,1-1-1 0 0,-1 1 0 0 0,0 0 0 0 0,0 0 0 0 0,-3 0 0 0 0,1 0 115 0 0,-1 1 1 0 0,0-1-1 0 0,0 1 0 0 0,1 0 1 0 0,-9 3-1 0 0,0 2-53 0 0,1 0 0 0 0,0 1 1 0 0,0 0-1 0 0,-21 18 0 0 0,15-9-48 0 0,-33 36-1 0 0,43-42-78 0 0,0 0-1 0 0,1 0 1 0 0,0 1-1 0 0,0 0 0 0 0,1 0 1 0 0,1 1-1 0 0,-6 17 1 0 0,9-24-15 0 0,1 0 0 0 0,0 0 0 0 0,0 0-1 0 0,0 0 1 0 0,1 1 0 0 0,-1-1 0 0 0,1 0 0 0 0,1 0 0 0 0,-1 0 0 0 0,1 1 0 0 0,0-1 0 0 0,0 0 0 0 0,0 0-1 0 0,1 0 1 0 0,-1 0 0 0 0,1 0 0 0 0,1-1 0 0 0,-1 1 0 0 0,1 0 0 0 0,4 6 0 0 0,8 6-116 0 0,26 23 1 0 0,11 14-24 0 0,-42-43 160 0 0,-1 1 0 0 0,0 0-1 0 0,-1 1 1 0 0,0 0 0 0 0,-1 1-1 0 0,9 22 1 0 0,-8-12 173 0 0,8 36 0 0 0,-15-53-149 0 0,0 0 0 0 0,0 0 0 0 0,0 0 0 0 0,-1 1 0 0 0,0-1 0 0 0,0 0 0 0 0,-1 0 0 0 0,0 0 0 0 0,-1 0 0 0 0,-1 8 0 0 0,1-11-17 0 0,0 0 0 0 0,-1-1 0 0 0,1 1 0 0 0,-1-1 0 0 0,1 1 0 0 0,-1-1 0 0 0,0 0 0 0 0,0 0 0 0 0,0 0 0 0 0,-1 0 0 0 0,1-1 0 0 0,-1 1 0 0 0,-7 3 0 0 0,2-1 52 0 0,-1-1 1 0 0,0 0-1 0 0,0 0 0 0 0,-16 3 0 0 0,-57 6 250 0 0,-143 6 0 0 0,172-17-376 0 0,30 0-242 0 0,0-2-1 0 0,0 0 0 0 0,-35-6 1 0 0,40 1-928 0 0,7-5-329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18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1294 48 7831 0 0,'2'-1'356'0'0,"3"-3"-296"0"0,0 0 0 0 0,0 0 0 0 0,6-6-1 0 0,-6 5 817 0 0,-1 0 0 0 0,1 1 0 0 0,9-6 5653 0 0,-24 18-6138 0 0,6-5-326 0 0,-34 24 328 0 0,-75 39 0 0 0,4-2-203 0 0,-289 169-78 0 0,393-230-106 0 0,-215 134 4 0 0,147-90-10 0 0,24-15 23 0 0,1 1 0 0 0,2 3-1 0 0,2 2 1 0 0,-71 76 0 0 0,106-103 6 0 0,0 1 0 0 0,1-1 0 0 0,0 1 0 0 0,1 1 0 0 0,0 0 0 0 0,1 0 0 0 0,0 0 1 0 0,-6 27-1 0 0,10-32 16 0 0,0 0 1 0 0,1 0 0 0 0,1 0-1 0 0,-1 0 1 0 0,1 1 0 0 0,1-1-1 0 0,-1 0 1 0 0,1 0 0 0 0,1 0-1 0 0,0 0 1 0 0,0 0 0 0 0,0 0-1 0 0,1-1 1 0 0,0 1 0 0 0,1-1-1 0 0,-1 1 1 0 0,6 6 0 0 0,-4-7-9 0 0,1 1 1 0 0,0-1 0 0 0,0-1 0 0 0,0 1 0 0 0,1-1 0 0 0,0 0-1 0 0,1-1 1 0 0,-1 1 0 0 0,1-1 0 0 0,0-1 0 0 0,0 0 0 0 0,0 0-1 0 0,1 0 1 0 0,-1-1 0 0 0,14 3 0 0 0,-2-2 167 0 0,0-1 0 0 0,-1-1 0 0 0,1-1-1 0 0,0 0 1 0 0,36-4 0 0 0,98-23 852 0 0,-149 25-1030 0 0,370-107 1300 0 0,-3 1-1039 0 0,-338 100-570 0 0,1 1 1 0 0,54-1 0 0 0,-76 5 122 0 0,-11 2 87 0 0,0-1 12 0 0,-1 0 60 0 0,0 0-1 0 0,0 0 0 0 0,0 1 1 0 0,0-1-1 0 0,0 0 1 0 0,0 0-1 0 0,0 0 0 0 0,0 0 1 0 0,0-1-1 0 0,-1 1 1 0 0,1 0-1 0 0,0 0 0 0 0,-1 0 1 0 0,1-1-1 0 0,-1 1 0 0 0,1 0 1 0 0,-1 0-1 0 0,0-1 1 0 0,0 1-1 0 0,1 0 0 0 0,-1-2 1 0 0,1-3 1 0 0,0-3-6 0 0,1 1 0 0 0,-1-1 0 0 0,0 0 0 0 0,-1 0 0 0 0,0 0 0 0 0,-1 0 0 0 0,1 0-1 0 0,-2 0 1 0 0,1 1 0 0 0,-5-15 0 0 0,0 7-16 0 0,0 0 1 0 0,0 1-1 0 0,-2 0 0 0 0,-15-24 0 0 0,18 32-105 0 0,-1 0-1 0 0,1 0 0 0 0,-1 1 1 0 0,0 0-1 0 0,-1 0 1 0 0,0 0-1 0 0,-11-7 0 0 0,14 10 27 0 0,0 1 0 0 0,-1 0 0 0 0,1 0 0 0 0,0 0-1 0 0,-1 0 1 0 0,0 1 0 0 0,1-1 0 0 0,-1 1 0 0 0,0 0-1 0 0,1 1 1 0 0,-1-1 0 0 0,0 1 0 0 0,0 0 0 0 0,0 0-1 0 0,-4 1 1 0 0,-8 3-67 0 0,1 1 0 0 0,0 0 0 0 0,0 1 0 0 0,-30 16 0 0 0,-54 42 336 0 0,0 0 103 0 0,69-47-147 0 0,16-8-22 0 0,1 0-1 0 0,-1-1 1 0 0,-1-1-1 0 0,1-1 1 0 0,-1 0-1 0 0,0-1 0 0 0,-20 3 1 0 0,6-5-37 0 0,-43-2 1 0 0,45-2-505 0 0,-49 5 0 0 0,58-1 219 0 0,7-2 34 0 0,-1 1-1 0 0,-14 4 0 0 0,25-5-66 0 0,19 7-9008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1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13415 0 0,'0'0'1534'0'0,"0"2"-988"0"0,2 17-34 0 0,-2-1 1 0 0,0 0-1 0 0,-1 0 0 0 0,0 0 0 0 0,-2 0 0 0 0,0 0 0 0 0,-1-1 1 0 0,-1 1-1 0 0,-8 19 0 0 0,-5 6-64 0 0,-1-1 1 0 0,-36 57-1 0 0,31-59-501 0 0,23-38-509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1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5983 0 0,'0'0'536'0'0,"-9"19"-432"0"0,1 5-104 0 0,-3 6-1752 0 0,0 2-368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2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0 4607 0 0,'0'0'14626'0'0,"-8"1"-13581"0"0,0 1-817 0 0,0 1-1 0 0,0 0 1 0 0,1 1 0 0 0,-1 0 0 0 0,1 0-1 0 0,-7 6 1 0 0,-22 11 162 0 0,-7-2-300 0 0,-1-2 0 0 0,-1-2-1 0 0,-1-2 1 0 0,-88 14 0 0 0,119-25-162 0 0,3 1-96 0 0,0-2 0 0 0,0 0 0 0 0,0 0 0 0 0,0-1 0 0 0,0 0 0 0 0,-15-3 0 0 0,26 2-9 0 0,-34 22-3584 0 0,13-10 4067 0 0,1 1 0 0 0,1 2 0 0 0,0 0 0 0 0,-34 33 0 0 0,35-22 541 0 0,18-23-335 0 0,1-1-480 0 0,0 0 1 0 0,0 0-1 0 0,1 0 0 0 0,-1 1 1 0 0,0-1-1 0 0,0 0 1 0 0,0 0-1 0 0,0 0 0 0 0,0 0 1 0 0,-1 1-1 0 0,1-1 0 0 0,0 0 1 0 0,0 0-1 0 0,-1 2 1 0 0,0-3-14 0 0,2 1-11 0 0,-1-1-1 0 0,0 1 1 0 0,0-1-1 0 0,0 1 1 0 0,1-1 0 0 0,-1 1-1 0 0,0-1 1 0 0,0 1-1 0 0,1-1 1 0 0,-1 0-1 0 0,0 1 1 0 0,1-1 0 0 0,-1 1-1 0 0,1-1 1 0 0,-1 0-1 0 0,1 0 1 0 0,-1 1 0 0 0,0-1-1 0 0,1 0 1 0 0,-1 0-1 0 0,2 1 1 0 0,-2-1 9 0 0,4 3-16 0 0,1-1 0 0 0,-1 0 0 0 0,0 0 1 0 0,1-1-1 0 0,-1 1 0 0 0,1-1 0 0 0,0 0 0 0 0,-1 0 0 0 0,1-1 0 0 0,0 1 0 0 0,9-1 0 0 0,2-2-128 0 0,1 0 0 0 0,18-5-1 0 0,-18 3-7 0 0,26-2-1 0 0,-35 6 107 0 0,0 0 0 0 0,0 0 0 0 0,0 0 0 0 0,0 1 0 0 0,12 3 0 0 0,-16-3 27 0 0,0 0 1 0 0,0 1-1 0 0,-1-1 0 0 0,1 1 0 0 0,-1 0 0 0 0,1 0 0 0 0,-1 0 0 0 0,0 0 1 0 0,0 1-1 0 0,0-1 0 0 0,0 1 0 0 0,0 0 0 0 0,2 3 0 0 0,44 65 872 0 0,-43-61-619 0 0,-1 0 0 0 0,0 1-1 0 0,0-1 1 0 0,-1 1 0 0 0,3 14 0 0 0,-7-22-206 0 0,0-1-1 0 0,0 0 1 0 0,0 0 0 0 0,0 1-1 0 0,0-1 1 0 0,-1 0 0 0 0,1 1 0 0 0,-1-1-1 0 0,1 0 1 0 0,-1 0 0 0 0,0 0 0 0 0,0 0-1 0 0,0 0 1 0 0,0 0 0 0 0,0 0 0 0 0,-1 0-1 0 0,1 0 1 0 0,-1 0 0 0 0,1 0 0 0 0,-1-1-1 0 0,-2 3 1 0 0,-4 3 69 0 0,0-1 1 0 0,-1 0-1 0 0,-10 6 0 0 0,19-12-107 0 0,-131 68 509 0 0,107-58-499 0 0,0-1 0 0 0,-1-1 1 0 0,-42 8-1 0 0,50-14-17 0 0,0-1 0 0 0,-1-1 0 0 0,-21-1 0 0 0,36 1-7 0 0,-10-5-150 0 0,13 4 80 0 0,0 1 0 0 0,0-1 0 0 0,0 0 0 0 0,1 0-1 0 0,-1 0 1 0 0,0 1 0 0 0,0-1 0 0 0,1 0 0 0 0,-1 0 0 0 0,1 1 0 0 0,-1-1-1 0 0,0 0 1 0 0,2 0 0 0 0,-2 1-8 0 0,3-5-265 0 0,1 0 0 0 0,0 0 0 0 0,1 1 0 0 0,-1 0 0 0 0,1 0 0 0 0,0 0 0 0 0,6-4 0 0 0,-7 6-5 0 0,18-13-1593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19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 3679 0 0,'0'0'284'0'0,"0"2"-186"0"0,1 15 2446 0 0,0-1 0 0 0,-1 1 0 0 0,-3 27 0 0 0,-1 15-450 0 0,4-4-1207 0 0,2 0 0 0 0,3 0-1 0 0,2 0 1 0 0,20 74 2519 0 0,-33-176-1640 0 0,6 38-1670 0 0,0-1 1 0 0,0 1 0 0 0,1 0-1 0 0,1-1 1 0 0,-1 1 0 0 0,1 0-1 0 0,1 0 1 0 0,0 0 0 0 0,0 0-1 0 0,1 1 1 0 0,5-11 0 0 0,0 5-85 0 0,0 1 0 0 0,1 0 0 0 0,0 0 0 0 0,1 1 0 0 0,20-18 0 0 0,18-12-458 0 0,95-64 0 0 0,-119 90-131 0 0,2 1 0 0 0,-1 2 0 0 0,2 0 0 0 0,0 2 0 0 0,0 1 0 0 0,33-7 0 0 0,-53 15-32 0 0,0 1-1 0 0,0 0 0 0 0,0 0 1 0 0,0 1-1 0 0,1 0 0 0 0,-1 1 1 0 0,0-1-1 0 0,0 1 0 0 0,0 1 1 0 0,15 4-1 0 0,-18-4 312 0 0,-1 0 0 0 0,0 0 1 0 0,1 1-1 0 0,-1-1 0 0 0,0 1 0 0 0,0 0 1 0 0,-1 0-1 0 0,1 0 0 0 0,-1 0 0 0 0,1 1 1 0 0,-1 0-1 0 0,0-1 0 0 0,0 1 1 0 0,0 0-1 0 0,-1 0 0 0 0,0 1 0 0 0,0-1 1 0 0,0 1-1 0 0,2 6 0 0 0,3 14 735 0 0,-2 1 0 0 0,3 46 0 0 0,0-5 3611 0 0,-7-65-3283 0 0,0 0-12 0 0,0 1-595 0 0,1-1-1 0 0,0 1 1 0 0,-1-1-1 0 0,1 0 1 0 0,0 0 0 0 0,0 0-1 0 0,1 0 1 0 0,-1 0-1 0 0,0 0 1 0 0,1 0-1 0 0,-1-1 1 0 0,1 1 0 0 0,-1-1-1 0 0,1 0 1 0 0,4 2-1 0 0,-2-2-4 0 0,0 0-1 0 0,0-1 1 0 0,-1 1-1 0 0,1-1 1 0 0,0 0-1 0 0,0 0 1 0 0,-1 0-1 0 0,10-3 1 0 0,1-1 117 0 0,-1 0 0 0 0,-1-1 0 0 0,1-1 0 0 0,0 0 0 0 0,17-12 0 0 0,-26 15-159 0 0,0 0 0 0 0,0 0 0 0 0,0-1 0 0 0,-1 0 0 0 0,0 0 0 0 0,1-1 0 0 0,-2 1 0 0 0,1-1 0 0 0,0 1 0 0 0,-1-1 0 0 0,4-8 0 0 0,-6 10-78 0 0,0 0-1 0 0,1 0 1 0 0,-1-1 0 0 0,0 1 0 0 0,0-1-1 0 0,-1 1 1 0 0,1-1 0 0 0,-1 1 0 0 0,0-1-1 0 0,0 1 1 0 0,0-1 0 0 0,0 0 0 0 0,-1 1-1 0 0,1-1 1 0 0,-1 1 0 0 0,0-1 0 0 0,0 1-1 0 0,0 0 1 0 0,-1-1 0 0 0,-1-3-1 0 0,1 5-53 0 0,1-1 0 0 0,-1 0-1 0 0,1 1 1 0 0,-1-1 0 0 0,0 1-1 0 0,0 0 1 0 0,0 0 0 0 0,-1 0-1 0 0,1 0 1 0 0,0 0 0 0 0,-1 0-1 0 0,1 0 1 0 0,-1 1 0 0 0,0-1-1 0 0,0 1 1 0 0,-4-2 0 0 0,3 2-8 0 0,0 1 0 0 0,0-1 0 0 0,0 1 1 0 0,0-1-1 0 0,0 1 0 0 0,0 0 0 0 0,0 1 1 0 0,0-1-1 0 0,0 1 0 0 0,-8 2 0 0 0,-1 2-2 0 0,0 0 0 0 0,0 1-1 0 0,1 1 1 0 0,0 0 0 0 0,0 0-1 0 0,-11 10 1 0 0,-2 3 84 0 0,1 2 0 0 0,1 1-1 0 0,2 1 1 0 0,0 0 0 0 0,1 2 0 0 0,1 0 0 0 0,2 1 0 0 0,-27 57 0 0 0,35-65 33 0 0,-9 30 1 0 0,16-42-78 0 0,0-1 0 0 0,0 1-1 0 0,1 0 1 0 0,0 0 0 0 0,1 0 0 0 0,-1 0 0 0 0,1 1 0 0 0,1 7 0 0 0,0-13-27 0 0,0 1-1 0 0,-1-1 0 0 0,1 0 1 0 0,0 1-1 0 0,0-1 1 0 0,0 0-1 0 0,0 0 0 0 0,1 0 1 0 0,-1 1-1 0 0,1-1 1 0 0,-1-1-1 0 0,1 1 0 0 0,0 0 1 0 0,-1 0-1 0 0,1-1 1 0 0,0 1-1 0 0,0-1 0 0 0,0 1 1 0 0,4 1-1 0 0,-1-1-336 0 0,0 0-1 0 0,0 0 1 0 0,0 0-1 0 0,0-1 1 0 0,1 1-1 0 0,-1-1 1 0 0,9 0-1 0 0,15 0-6832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20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128 281 7367 0 0,'-2'2'568'0'0,"-6"9"-104"0"0,-2 0 0 0 0,-17 17-1 0 0,-8 8 3685 0 0,26-26-2568 0 0,0-1 1 0 0,-18 15 2687 0 0,27-27-4054 0 0,1 0-1 0 0,0 0 0 0 0,0 0 1 0 0,1 1-1 0 0,-1-1 0 0 0,0 0 1 0 0,1 1-1 0 0,0-1 1 0 0,4-4-1 0 0,-3 2-10 0 0,15-18 234 0 0,0 1 0 0 0,39-35 0 0 0,50-33-336 0 0,-60 52-74 0 0,54-40-27 0 0,-82 66 0 0 0,0 0 0 0 0,1 1 0 0 0,34-14 0 0 0,-50 24 0 0 0,-1-1 0 0 0,0 1 0 0 0,1 0 0 0 0,-1 1 0 0 0,1-1 0 0 0,-1 1 0 0 0,1-1 0 0 0,-1 1 0 0 0,1 0 0 0 0,-1 0 0 0 0,5 1 0 0 0,-6 0 0 0 0,-1-1 0 0 0,1 1 0 0 0,0 0 0 0 0,-1-1 0 0 0,1 1 0 0 0,0 0 0 0 0,-1 0 0 0 0,1 1 0 0 0,-1-1 0 0 0,0 0 0 0 0,1 0 0 0 0,-1 1 0 0 0,0-1 0 0 0,0 0 0 0 0,0 1 0 0 0,0-1 0 0 0,0 1 0 0 0,0 0 0 0 0,0-1 0 0 0,0 1 0 0 0,-1 0 0 0 0,1-1 0 0 0,0 3 0 0 0,2 8 46 0 0,-1 1-1 0 0,0-1 1 0 0,-1 0 0 0 0,0 1-1 0 0,-2 15 1 0 0,1-11 16 0 0,0 0-1 0 0,4 21 1 0 0,-2-25-65 0 0,1 0 0 0 0,1 1 0 0 0,0-1 0 0 0,1-1-1 0 0,0 1 1 0 0,12 19 0 0 0,-13-26-73 0 0,0 0 0 0 0,0-1-1 0 0,0 1 1 0 0,0-1 0 0 0,1 0-1 0 0,0-1 1 0 0,0 1 0 0 0,0-1-1 0 0,1 0 1 0 0,-1 0 0 0 0,1 0-1 0 0,0-1 1 0 0,0 0 0 0 0,0 0-1 0 0,10 2 1 0 0,-2-1-1218 0 0,1-2 0 0 0,27 3 0 0 0,-16-5-6040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2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1053 1 8751 0 0,'0'0'1063'0'0,"-1"2"-244"0"0,-65 115 3818 0 0,39-72-3579 0 0,-26 61 0 0 0,-13 52 275 0 0,-14 29-509 0 0,-89 123-195 0 0,-22-12-535 0 0,-115 105 23 0 0,297-393-144 0 0,-14 19-216 0 0,-37 55 0 0 0,58-81-53 0 0,5-6-1476 0 0,8-4 834 0 0,-2-2 1 0 0,17-17 0 0 0,-15 15 432 0 0,27-30-1205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2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48 101 8287 0 0,'-2'1'639'0'0,"-5"3"51"0"0,-1 1 0 0 0,1-1 0 0 0,0 1-1 0 0,-10 9 4459 0 0,26-4-4570 0 0,-6-8-503 0 0,-1 0 1 0 0,1 0-1 0 0,-1 0 0 0 0,1-1 0 0 0,0 1 0 0 0,0-1 1 0 0,0 0-1 0 0,0 1 0 0 0,0-1 0 0 0,0-1 0 0 0,0 1 1 0 0,5 0-1 0 0,4 1 226 0 0,24-2 1 0 0,-22 0-169 0 0,469-25 2584 0 0,-464 24-2657 0 0,449-55 268 0 0,-438 50-996 0 0,53-18 0 0 0,-64 16-1334 0 0,33-17 0 0 0,-22 6-4313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2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31 14223 0 0,'0'0'14'0'0,"2"-2"148"0"0,0-1 0 0 0,0 1 0 0 0,0 0 0 0 0,0 0 0 0 0,0 1 0 0 0,0-1 0 0 0,1 0 0 0 0,-1 1 0 0 0,1-1 0 0 0,-1 1 0 0 0,6-2 0 0 0,5-4 291 0 0,-7 21 459 0 0,-5-10-841 0 0,0 1 0 0 0,0-1 0 0 0,-1 1 0 0 0,0 0 0 0 0,0-1 0 0 0,0 1 0 0 0,0 0 0 0 0,-1-1 0 0 0,0 1 0 0 0,-1 5 0 0 0,-4 7 165 0 0,-9 23-1 0 0,7-23-66 0 0,-283 591 1999 0 0,227-496-2080 0 0,-130 172 0 0 0,97-166-86 0 0,41-52-14 0 0,-36 39-186 0 0,91-103 134 0 0,3-4-481 0 0,58-42 58 0 0,100-98-1 0 0,-37 30 509 0 0,-89 83-20 0 0,66-40 0 0 0,-86 61 135 0 0,0 0-1 0 0,0 1 1 0 0,1 1 0 0 0,20-7 0 0 0,-29 12-43 0 0,0 0 1 0 0,0 0 0 0 0,0 0-1 0 0,-1 0 1 0 0,1 1 0 0 0,10 1 0 0 0,-13-1-21 0 0,0 1 0 0 0,1 0 1 0 0,-1 0-1 0 0,0 0 1 0 0,0 0-1 0 0,0 0 1 0 0,0 0-1 0 0,0 1 0 0 0,0 0 1 0 0,0 0-1 0 0,0-1 1 0 0,4 5-1 0 0,-4-2-12 0 0,0-1 0 0 0,0 1-1 0 0,-1 0 1 0 0,1 0 0 0 0,-1 1 0 0 0,0-1-1 0 0,0 0 1 0 0,0 1 0 0 0,0-1 0 0 0,-1 1-1 0 0,0 0 1 0 0,0-1 0 0 0,0 1 0 0 0,0 0-1 0 0,-1 0 1 0 0,0 5 0 0 0,0 6 68 0 0,-1 0-1 0 0,-1 1 1 0 0,-5 22 0 0 0,1-14-12 0 0,-2 0 0 0 0,0 0-1 0 0,-22 43 1 0 0,-46 65-547 0 0,63-112 142 0 0,12-19-477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2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94 8287 0 0,'0'0'639'0'0,"3"2"-415"0"0,14 14 737 0 0,-9-8 854 0 0,0-1-1 0 0,15 10 0 0 0,-5-5 235 0 0,-13-8-1792 0 0,0-1 0 0 0,0 1 1 0 0,0-1-1 0 0,0-1 0 0 0,0 1 0 0 0,1-1 1 0 0,0 1-1 0 0,-1-2 0 0 0,1 1 0 0 0,0-1 1 0 0,9 2-1 0 0,3-3-67 0 0,0 0 1 0 0,0-1-1 0 0,0-1 0 0 0,-1-1 1 0 0,1-1-1 0 0,-1 0 1 0 0,0-1-1 0 0,0-1 0 0 0,0 0 1 0 0,-1-1-1 0 0,0-1 1 0 0,0-1-1 0 0,-1 0 0 0 0,17-14 1 0 0,-30 22-193 0 0,0-1 1 0 0,0 0 0 0 0,0 1-1 0 0,-1-1 1 0 0,1 0 0 0 0,0 0-1 0 0,-1 0 1 0 0,0-1 0 0 0,1 1-1 0 0,-1 0 1 0 0,0-1-1 0 0,0 1 1 0 0,0 0 0 0 0,0-1-1 0 0,-1 1 1 0 0,1-1 0 0 0,0-2-1 0 0,-1 3-20 0 0,-1-1 0 0 0,1 1 0 0 0,0 0 0 0 0,-1 0 0 0 0,1 0 0 0 0,-1 0 0 0 0,0 0 0 0 0,0 0 0 0 0,1 0 1 0 0,-1 0-1 0 0,-1 0 0 0 0,1 0 0 0 0,0 1 0 0 0,0-1 0 0 0,-1 0 0 0 0,1 1 0 0 0,-1-1 0 0 0,1 1 0 0 0,-1-1 0 0 0,0 1 0 0 0,-2-2 0 0 0,0 1-37 0 0,-1-1 1 0 0,1 1-1 0 0,-1 0 1 0 0,0 1-1 0 0,0-1 1 0 0,0 1-1 0 0,0 0 1 0 0,0 0 0 0 0,-1 0-1 0 0,1 1 1 0 0,0-1-1 0 0,0 1 1 0 0,0 1-1 0 0,-1-1 1 0 0,1 1-1 0 0,-6 1 1 0 0,-6 2-61 0 0,0 1 1 0 0,1 0-1 0 0,-26 12 1 0 0,11-1 99 0 0,1 1 0 0 0,-32 23 1 0 0,-53 48 45 0 0,-6 18 240 0 0,104-88-90 0 0,0 1 0 0 0,1 1 0 0 0,1 0 0 0 0,-17 29-1 0 0,29-42-129 0 0,0-1 0 0 0,0 1 0 0 0,0 0 0 0 0,1 0 0 0 0,0 0 0 0 0,0 0 0 0 0,-2 15 0 0 0,4-19-30 0 0,0 0 0 0 0,0 0 1 0 0,0 0-1 0 0,1 1 0 0 0,-1-1 0 0 0,1 0 0 0 0,-1 0 1 0 0,1 0-1 0 0,0 0 0 0 0,0 0 0 0 0,1 0 1 0 0,-1 0-1 0 0,1 0 0 0 0,-1 0 0 0 0,1-1 1 0 0,0 1-1 0 0,0 0 0 0 0,0-1 0 0 0,0 0 1 0 0,4 4-1 0 0,2-1-2 0 0,0 0 0 0 0,0 0 1 0 0,0-1-1 0 0,1 0 0 0 0,-1-1 1 0 0,1 0-1 0 0,0 0 0 0 0,0-1 1 0 0,0 0-1 0 0,0 0 0 0 0,12 0 0 0 0,13-1 50 0 0,56-3 0 0 0,-23-5-1591 0 0,1-3-3482 0 0,3-3-2386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2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81 9215 0 0,'10'-15'310'0'0,"-8"10"-213"0"0,1 0 1 0 0,0 0-1 0 0,0 1 1 0 0,1-1-1 0 0,0 1 1 0 0,7-7-1 0 0,-1 5 1460 0 0,-7 4-681 0 0,-1 1-1 0 0,1-1 1 0 0,0 0-1 0 0,-1 0 1 0 0,1 0-1 0 0,-1 0 1 0 0,4-5 0 0 0,-367 652 2273 0 0,88-152-2860 0 0,31-113-305 0 0,209-329-1216 0 0,15-17-6110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2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57 13903 0 0,'14'-11'439'0'0,"-3"2"-141"0"0,0 0-1 0 0,1 1 1 0 0,22-11 0 0 0,-33 19-201 0 0,-1 0 0 0 0,1 0 0 0 0,0 0 0 0 0,-1-1 0 0 0,1 1 0 0 0,0 0 0 0 0,0 0 0 0 0,-1 0 0 0 0,1 1 1 0 0,0-1-1 0 0,-1 0 0 0 0,1 0 0 0 0,0 0 0 0 0,-1 0 0 0 0,1 1 0 0 0,0-1 0 0 0,-1 0 0 0 0,1 1 0 0 0,0-1 1 0 0,-1 0-1 0 0,1 1 0 0 0,-1-1 0 0 0,1 1 0 0 0,-1-1 0 0 0,1 1 0 0 0,-1-1 0 0 0,1 1 0 0 0,0 0 0 0 0,10 19 1339 0 0,-9-17-1543 0 0,-1 1 224 0 0,1 0 1 0 0,-1 0-1 0 0,0 0 1 0 0,0 0-1 0 0,0 0 1 0 0,-1 0 0 0 0,1 1-1 0 0,-1-1 1 0 0,0 0-1 0 0,-1 0 1 0 0,0 8 0 0 0,-2 5 336 0 0,-9 26 0 0 0,8-29-220 0 0,-4 11-47 0 0,0-1 0 0 0,-2-1 0 0 0,-18 34 0 0 0,20-43-189 0 0,-1-1-1 0 0,0 0 1 0 0,-1-1-1 0 0,0 0 1 0 0,-1 0-1 0 0,-22 18 0 0 0,21-21-188 0 0,-10 8-1185 0 0,21-17 144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26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871 309 10943 0 0,'11'-10'199'0'0,"0"1"0"0"0,0-1 0 0 0,1 2 0 0 0,0 0 0 0 0,25-13 0 0 0,3-1 285 0 0,-16 8 35 0 0,-6 3-3 0 0,-1 0 0 0 0,25-20 0 0 0,-37 27-416 0 0,-1 0 1 0 0,0 0-1 0 0,0 0 1 0 0,0-1-1 0 0,-1 1 1 0 0,1-1 0 0 0,-1 0-1 0 0,0 0 1 0 0,-1 0-1 0 0,1-1 1 0 0,-1 1-1 0 0,0-1 1 0 0,2-10-1 0 0,-4 14-54 0 0,1 0-1 0 0,-1-1 0 0 0,0 1 1 0 0,0-1-1 0 0,0 1 1 0 0,0-1-1 0 0,-1 1 0 0 0,1-1 1 0 0,-1 1-1 0 0,1-1 0 0 0,-1 1 1 0 0,0 0-1 0 0,0-1 0 0 0,0 1 1 0 0,0 0-1 0 0,0 0 1 0 0,-1 0-1 0 0,1 0 0 0 0,-1 0 1 0 0,1 0-1 0 0,-1 0 0 0 0,0 0 1 0 0,0 0-1 0 0,1 1 1 0 0,-1-1-1 0 0,-1 1 0 0 0,1 0 1 0 0,0-1-1 0 0,0 1 0 0 0,0 0 1 0 0,-4-1-1 0 0,-1 0 26 0 0,0-1 0 0 0,1 2 0 0 0,-1-1-1 0 0,-1 1 1 0 0,1 0 0 0 0,0 0 0 0 0,0 1 0 0 0,0 0-1 0 0,0 0 1 0 0,-7 2 0 0 0,-5 2-50 0 0,0 1 0 0 0,1 0 0 0 0,0 1 0 0 0,-23 12 0 0 0,7 0-21 0 0,-38 25 0 0 0,40-22 74 0 0,-47 42-1 0 0,65-49 27 0 0,0 0 0 0 0,1 0 0 0 0,1 1-1 0 0,0 1 1 0 0,-10 17 0 0 0,19-27-38 0 0,0 0 0 0 0,0-1-1 0 0,1 1 1 0 0,-1 1 0 0 0,-1 6 0 0 0,4-12-46 0 0,0 0-1 0 0,-1 1 0 0 0,1-1 1 0 0,0 1-1 0 0,0-1 0 0 0,0 0 1 0 0,0 1-1 0 0,0-1 0 0 0,0 0 1 0 0,0 1-1 0 0,1-1 0 0 0,-1 0 1 0 0,0 1-1 0 0,1-1 0 0 0,-1 0 0 0 0,1 1 1 0 0,-1-1-1 0 0,1 0 0 0 0,0 0 1 0 0,0 0-1 0 0,-1 1 0 0 0,1-1 1 0 0,0 0-1 0 0,0 0 0 0 0,0 0 1 0 0,0 0-1 0 0,0-1 0 0 0,0 1 1 0 0,0 0-1 0 0,2 1 0 0 0,2 0 18 0 0,0-1-1 0 0,0 1 1 0 0,0-1-1 0 0,0 0 1 0 0,1 0-1 0 0,-1 0 1 0 0,0-1-1 0 0,0 1 1 0 0,1-1-1 0 0,-1-1 1 0 0,0 1-1 0 0,0-1 1 0 0,1 0-1 0 0,8-3 1 0 0,6-2 61 0 0,0-2-1 0 0,24-12 1 0 0,-41 18-84 0 0,31-15-72 0 0,-1-3 1 0 0,0 0-1 0 0,-2-2 0 0 0,40-36 1 0 0,-62 50-46 0 0,0-1 1 0 0,-1 0 0 0 0,0 0-1 0 0,0 0 1 0 0,10-17-1 0 0,-17 24-5 0 0,-3 3 103 0 0,-1 0 0 0 0,1 0 1 0 0,0 0-1 0 0,0 0 0 0 0,0 0 0 0 0,0 0 0 0 0,0 1 0 0 0,1-1 0 0 0,-1 1 0 0 0,0-1 1 0 0,1 1-1 0 0,-3 2 0 0 0,0 0-9 0 0,-20 20 55 0 0,2 1-1 0 0,-25 35 1 0 0,-34 62 186 0 0,74-111-199 0 0,-88 145 114 0 0,8 3 0 0 0,-78 198 0 0 0,32-63-127 0 0,111-254-11 0 0,-1-2 0 0 0,-3 0 0 0 0,0-1-1 0 0,-3-2 1 0 0,-36 36 0 0 0,53-59-1 0 0,-1-2 0 0 0,-21 15 0 0 0,27-20 9 0 0,0-1 1 0 0,-1 0-1 0 0,1-1 1 0 0,-1 0-1 0 0,1 0 0 0 0,-1 0 1 0 0,-10 1-1 0 0,17-4-23 0 0,0 0-1 0 0,0 1 0 0 0,0-1 1 0 0,0 0-1 0 0,0 0 0 0 0,0 0 1 0 0,-1 0-1 0 0,1 0 0 0 0,0 0 1 0 0,0-1-1 0 0,0 1 0 0 0,0 0 1 0 0,0 0-1 0 0,0-1 1 0 0,0 1-1 0 0,0-1 0 0 0,0 1 1 0 0,0-1-1 0 0,0 1 0 0 0,0-1 1 0 0,0 0-1 0 0,0 1 0 0 0,0-1 1 0 0,0 0-1 0 0,1 0 1 0 0,-1 0-1 0 0,0 0 0 0 0,0-1 1 0 0,0 0-86 0 0,0 0 1 0 0,1 0 0 0 0,-1 0 0 0 0,1 0 0 0 0,-1 0 0 0 0,1-1-1 0 0,0 1 1 0 0,0 0 0 0 0,0 0 0 0 0,0-1 0 0 0,0 1 0 0 0,0 0-1 0 0,2-4 1 0 0,5-21-604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2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1026 5 14999 0 0,'-2'-1'687'0'0,"-2"0"-636"0"0,1 0 1 0 0,-1 1-1 0 0,1-1 1 0 0,-1 1-1 0 0,0 0 1 0 0,1 0-1 0 0,-1 0 0 0 0,1 0 1 0 0,-1 0-1 0 0,1 1 1 0 0,-1 0-1 0 0,0-1 1 0 0,1 1-1 0 0,0 1 1 0 0,-1-1-1 0 0,1 0 0 0 0,0 1 1 0 0,0 0-1 0 0,-1 0 1 0 0,-2 2-1 0 0,-7 6 37 0 0,0 0 1 0 0,0 1-1 0 0,-11 14 0 0 0,-11 13 350 0 0,2 2-1 0 0,-54 87 1 0 0,-38 100 929 0 0,-34 127 334 0 0,43-88-911 0 0,74-181-493 0 0,-55 85 0 0 0,62-115-261 0 0,-33 50 46 0 0,54-85-41 0 0,-2-1 0 0 0,-34 34-1 0 0,42-47 27 0 0,21-34 13 0 0,86-111-968 0 0,-70 100 640 0 0,27-32-847 0 0,77-74 0 0 0,-122 133 1062 0 0,1 1 1 0 0,0 0 0 0 0,1 1 0 0 0,0 1 0 0 0,21-11 0 0 0,-31 18 81 0 0,1 0 0 0 0,0 0 0 0 0,0 1 0 0 0,0 0 0 0 0,0 0 0 0 0,0 0 0 0 0,0 0 0 0 0,1 1 0 0 0,-1 0 0 0 0,0 0 0 0 0,5 0 0 0 0,-6 1 34 0 0,1-1 1 0 0,-1 1 0 0 0,0 0-1 0 0,-1 0 1 0 0,1 0 0 0 0,0 1-1 0 0,0-1 1 0 0,0 1 0 0 0,-1 0-1 0 0,1-1 1 0 0,-1 1 0 0 0,1 0-1 0 0,-1 1 1 0 0,0-1 0 0 0,0 0-1 0 0,4 6 1 0 0,-2-3 12 0 0,-1 1-1 0 0,0 1 1 0 0,0-1 0 0 0,0 0 0 0 0,-1 1 0 0 0,0 0-1 0 0,0-1 1 0 0,0 1 0 0 0,-1 0 0 0 0,0 0 0 0 0,0 12-1 0 0,-1 6 197 0 0,-7 47-1 0 0,4-54-183 0 0,-6 32-95 0 0,-2 0-1 0 0,-31 85 1 0 0,14-48-8086 0 0,24-74 1361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24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90 126 2303 0 0,'-9'2'203'0'0,"-2"-1"322"0"0,-1 1-1 0 0,-11 4 1 0 0,8-2 3586 0 0,2 2 3637 0 0,12-5-7098 0 0,-5 6 4811 0 0,89-25-3739 0 0,103-36 1 0 0,-23 5-1687 0 0,-118 38 88 0 0,77-9 0 0 0,-116 19-127 0 0,-1 0 0 0 0,1 1 0 0 0,0 0 0 0 0,0 0 0 0 0,-1 1 0 0 0,1-1 0 0 0,-1 1 0 0 0,1 1 0 0 0,0-1 0 0 0,6 3 0 0 0,-11-3-10 0 0,-1 0 0 0 0,1 0 0 0 0,-1 0 0 0 0,1-1 0 0 0,-1 1 0 0 0,1 0 0 0 0,-1 0 0 0 0,0 0 0 0 0,1 0 0 0 0,-1 0 0 0 0,0 0 0 0 0,0 0 0 0 0,0 0 0 0 0,0 0 0 0 0,0 0 0 0 0,0 0 0 0 0,0 0 0 0 0,0 0 1 0 0,0 0-1 0 0,0 0 0 0 0,0-1 0 0 0,-1 1 0 0 0,1 0 0 0 0,-1 2 0 0 0,-1 1-30 0 0,0-1-1 0 0,0 1 1 0 0,0 0 0 0 0,-1-1 0 0 0,1 1-1 0 0,-1-1 1 0 0,0 0 0 0 0,0 0 0 0 0,0 0 0 0 0,-7 5-1 0 0,-5 2-17 0 0,-20 11 0 0 0,20-12 41 0 0,9-5 10 0 0,-24 13-1 0 0,1 1 0 0 0,1 1 1 0 0,-33 31-1 0 0,-84 103 33 0 0,59-58 20 0 0,62-72-54 0 0,13-13 7 0 0,2-1 0 0 0,-1 2 1 0 0,2-1-1 0 0,-16 24 0 0 0,23-33-516 0 0,14-3-7295 0 0,1-3 733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2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1 14655 0 0,'0'0'1328'0'0,"-1"2"-1090"0"0,-90 174 2021 0 0,38-67-909 0 0,-9 11-77 0 0,-181 370 1338 0 0,139-222-2063 0 0,41-99-406 0 0,40-115-118 0 0,-7 18-406 0 0,27-61-1700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2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7367 0 0,'1'2'3599'0'0,"0"1"-2767"0"0,1 0 0 0 0,0-1 0 0 0,0 1 0 0 0,1-1 0 0 0,-1 0 1 0 0,0 1-1 0 0,1-1 0 0 0,4 3 0 0 0,-2-2-218 0 0,0-1 1 0 0,1 1-1 0 0,-1-1 1 0 0,8 3 0 0 0,5-1-380 0 0,1 0 1 0 0,20 1-1 0 0,-27-4 48 0 0,34 3 38 0 0,0-2 0 0 0,56-6 1 0 0,92-17 225 0 0,-124 12-457 0 0,-20 3-411 0 0,-1-3 0 0 0,94-30 0 0 0,-95 22-323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28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1047 0 15031 0 0,'0'0'1958'0'0,"-1"3"-1602"0"0,-16 46 485 0 0,-43 84 0 0 0,41-94-638 0 0,-253 447 1592 0 0,102-195-1114 0 0,79-128-515 0 0,-258 452 241 0 0,333-587-408 0 0,6-9 40 0 0,-13 19-1 0 0,20-54 75 0 0,3 7-111 0 0,0 1 0 0 0,1-1-1 0 0,0 0 1 0 0,1 1-1 0 0,0-1 1 0 0,0 1-1 0 0,5-12 1 0 0,28-55-14 0 0,2 9-100 0 0,3 2 1 0 0,3 2-1 0 0,69-78 1 0 0,-86 111 59 0 0,2 1-1 0 0,0 1 1 0 0,2 2 0 0 0,37-25-1 0 0,-44 35 33 0 0,0 1 0 0 0,1 1-1 0 0,0 2 1 0 0,1 0 0 0 0,0 1-1 0 0,50-11 1 0 0,-66 19 17 0 0,0 1 0 0 0,0 0 0 0 0,1 0 0 0 0,-1 1 0 0 0,0 0 0 0 0,18 2 0 0 0,-23-1 9 0 0,0 0-1 0 0,0 0 1 0 0,0 0-1 0 0,0 1 1 0 0,0 0 0 0 0,0-1-1 0 0,-1 1 1 0 0,1 1-1 0 0,-1-1 1 0 0,1 0-1 0 0,-1 1 1 0 0,0 0-1 0 0,0 0 1 0 0,0 0-1 0 0,0 0 1 0 0,-1 0-1 0 0,4 6 1 0 0,-1-1 18 0 0,-1 1 0 0 0,0 0 0 0 0,-1 0 1 0 0,0 0-1 0 0,0 1 0 0 0,-1-1 0 0 0,0 1 0 0 0,-1-1 1 0 0,0 1-1 0 0,-1 17 0 0 0,-2 5 104 0 0,-11 62-1 0 0,7-61-17 0 0,-3 1 0 0 0,0-1 0 0 0,-3-1 0 0 0,0 0 0 0 0,-2 0 0 0 0,-20 32 0 0 0,22-44-51 0 0,-1-1 1 0 0,-1 0-1 0 0,0-1 0 0 0,-2 0 0 0 0,0-1 0 0 0,-1-1 0 0 0,-1 0 0 0 0,0-2 0 0 0,-37 24 0 0 0,19-19 6 0 0,0-1-1 0 0,-2-2 0 0 0,-67 19 0 0 0,72-27-28 0 0,0-1-1 0 0,0-1 1 0 0,-1-2-1 0 0,-64-1 1 0 0,91-3-28 0 0,0-1-1 0 0,0 0 1 0 0,0 0-1 0 0,1 0 1 0 0,-1-1-1 0 0,0 0 1 0 0,0-1-1 0 0,1 1 1 0 0,-1-1-1 0 0,1-1 1 0 0,-8-4-1 0 0,12 6-16 0 0,-1 0 0 0 0,1 0 0 0 0,-1-1 0 0 0,1 1 0 0 0,0-1 0 0 0,-1 1 0 0 0,1-1 0 0 0,1 0 0 0 0,-1 0 0 0 0,0 0 0 0 0,1 0 0 0 0,-1 0-1 0 0,1 0 1 0 0,0 0 0 0 0,0 0 0 0 0,0-1 0 0 0,1 1 0 0 0,-1 0 0 0 0,1-1 0 0 0,0 1 0 0 0,-1 0 0 0 0,2-1 0 0 0,-1 1 0 0 0,0 0 0 0 0,2-6 0 0 0,0-4-547 0 0,2 0 0 0 0,0 0 0 0 0,10-24 0 0 0,-11 31 69 0 0,0 1 1 0 0,0 1-1 0 0,0-1 0 0 0,0 0 0 0 0,0 1 0 0 0,1-1 0 0 0,0 1 0 0 0,0 0 0 0 0,0 0 0 0 0,1 1 0 0 0,-1-1 1 0 0,6-2-1 0 0,5-1-5239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2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 4143 0 0,'0'0'319'0'0,"-6"-3"-86"0"0,2 2 2465 0 0,0 2-1729 0 0,0 0 1 0 0,0 0 0 0 0,0 0 0 0 0,1 1-1 0 0,-1 0 1 0 0,1-1 0 0 0,-1 1-1 0 0,1 0 1 0 0,-6 5 0 0 0,3-2-512 0 0,0 1 1 0 0,0 0 0 0 0,1 0 0 0 0,-6 8 0 0 0,-3 8-403 0 0,-22 45 1 0 0,34-64 143 0 0,-7 17 92 0 0,0 1 0 0 0,1 0 0 0 0,1 0 0 0 0,-8 43 0 0 0,14-55-181 0 0,0 1 0 0 0,1 0 0 0 0,0-1 0 0 0,0 1 0 0 0,4 19-1 0 0,-3-23-43 0 0,1-1 0 0 0,-1 1 0 0 0,2 0 0 0 0,-1-1 0 0 0,0 1 0 0 0,1-1-1 0 0,0 0 1 0 0,0 0 0 0 0,1 0 0 0 0,6 7 0 0 0,-6-8-5 0 0,0 0-1 0 0,0-1 1 0 0,0 1 0 0 0,0-1-1 0 0,1 0 1 0 0,0 0 0 0 0,0-1 0 0 0,-1 1-1 0 0,1-1 1 0 0,10 3 0 0 0,-6-4 13 0 0,-1 1 0 0 0,0-1 0 0 0,0 0 0 0 0,1-1 0 0 0,-1 0 0 0 0,13-1 0 0 0,-2-2 31 0 0,1-1 0 0 0,-1-1-1 0 0,0-1 1 0 0,0-1 0 0 0,20-9-1 0 0,-10 2 2 0 0,45-28-1 0 0,-61 34-90 0 0,0-2 1 0 0,-1 0-1 0 0,0 0 0 0 0,-1-1 1 0 0,14-18-1 0 0,-18 21-6 0 0,-1-1 1 0 0,0 0-1 0 0,0 0 0 0 0,-1 0 0 0 0,0-1 0 0 0,6-16 1 0 0,-10 23-102 0 0,-1 1 1 0 0,1-1-1 0 0,-1 1 1 0 0,1-1-1 0 0,-1 0 1 0 0,0 1-1 0 0,0-1 1 0 0,0 1-1 0 0,0-1 1 0 0,0 1-1 0 0,-1-1 1 0 0,1 1-1 0 0,-1-1 1 0 0,0 1-1 0 0,0-1 1 0 0,0 1-1 0 0,0 0 1 0 0,0-1-1 0 0,0 1 1 0 0,0 0-1 0 0,-1 0 1 0 0,1 0-1 0 0,-1 0 1 0 0,0 0-1 0 0,0 0 1 0 0,1 0-1 0 0,-1 0 1 0 0,0 1-1 0 0,0-1 1 0 0,-1 1-1 0 0,1 0 1 0 0,0-1-1 0 0,-4 0 1 0 0,-12-6-4098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2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0 7831 0 0,'0'0'706'0'0,"-1"2"-578"0"0,-26 22 1452 0 0,2 1 1 0 0,2 1-1 0 0,-36 48 1 0 0,19-21 453 0 0,-198 266 1307 0 0,171-218-2599 0 0,-69 139 0 0 0,-26 123-253 0 0,133-284-480 0 0,-25 59-707 0 0,52-136 223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1 15631 0 0,'0'0'1418'0'0,"-1"2"-1168"0"0,-121 233 2159 0 0,81-161-1918 0 0,-107 193 1091 0 0,-171 317 121 0 0,248-443-1605 0 0,28-52-233 0 0,-74 112-1 0 0,98-176-1185 0 0,18-23 5 0 0,-3-15-5383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35 5527 0 0,'0'0'3675'0'0,"2"-1"-1958"0"0,22-7 422 0 0,1 0 0 0 0,50-7 0 0 0,-67 14-2081 0 0,1 0 1 0 0,0 1-1 0 0,0 0 1 0 0,0 1-1 0 0,0 0 0 0 0,0 0 1 0 0,-1 1-1 0 0,1 0 1 0 0,-1 0-1 0 0,1 1 0 0 0,-1 0 1 0 0,14 8-1 0 0,-17-8-14 0 0,0 0-1 0 0,0 1 0 0 0,0-1 1 0 0,-1 1-1 0 0,1 0 1 0 0,-1 0-1 0 0,0 1 0 0 0,0-1 1 0 0,0 1-1 0 0,-1 0 1 0 0,0 0-1 0 0,0 0 0 0 0,0 1 1 0 0,4 10-1 0 0,-5-9 65 0 0,0 1 1 0 0,-1 0-1 0 0,1 0 1 0 0,-1 0-1 0 0,-1 0 0 0 0,0 0 1 0 0,0 0-1 0 0,0 0 0 0 0,-1-1 1 0 0,-4 16-1 0 0,-4 10 410 0 0,-2 0 0 0 0,-1 0 0 0 0,-25 47 0 0 0,-60 88 907 0 0,74-130-1245 0 0,-1 1 58 0 0,-31 38-1 0 0,45-64-164 0 0,-2 0 0 0 0,0 0-1 0 0,0-1 1 0 0,-1-1 0 0 0,-1 0-1 0 0,-15 9 1 0 0,25-17-49 0 0,-1 0 0 0 0,0-1-1 0 0,0 0 1 0 0,0 1 0 0 0,0-2 0 0 0,0 1 0 0 0,0-1-1 0 0,-1 0 1 0 0,-7 1 0 0 0,8-2-23 0 0,1 0 1 0 0,0 0-1 0 0,0-1 1 0 0,-1 0-1 0 0,1 0 0 0 0,0 0 1 0 0,0 0-1 0 0,0-1 1 0 0,0 1-1 0 0,0-1 0 0 0,0 0 1 0 0,-5-4-1 0 0,-142-95-4405 0 0,119 80 2432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35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8 1839 0 0,'12'-8'16273'0'0,"-11"8"-16032"0"0,0 1-1 0 0,0 0 1 0 0,0-1 0 0 0,-1 1-1 0 0,1-1 1 0 0,0 1 0 0 0,0 0-1 0 0,-1-1 1 0 0,1 1 0 0 0,0 0-1 0 0,-1 0 1 0 0,2 1 0 0 0,7 20-1963 0 0,-7-9 3562 0 0,-2-6-1564 0 0,-1 1 0 0 0,0-1 0 0 0,-1 1 0 0 0,1-1 0 0 0,-6 13 1 0 0,-17 35 643 0 0,22-51-890 0 0,-16 30 295 0 0,-1 0 0 0 0,-1-2 0 0 0,-32 39 0 0 0,-15 6-1993 0 0,-5-7-7100 0 0,59-58 2353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3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10591 0 0,'0'0'1136'0'0,"13"4"-904"0"0,0 3 16 0 0,2 1 0 0 0,2 3-3544 0 0,1 0-704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3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100 491 13823 0 0,'-2'1'1062'0'0,"-4"0"-812"0"0,0 0-1 0 0,0-1 1 0 0,0 0 0 0 0,1 0 0 0 0,-1 0 0 0 0,0-1 0 0 0,-11-2 0 0 0,15 3-124 0 0,0-1 0 0 0,0 1 0 0 0,0-1 0 0 0,0 0 0 0 0,0 1 0 0 0,0-1 0 0 0,0 0 1 0 0,0 0-1 0 0,1-1 0 0 0,-1 1 0 0 0,0 0 0 0 0,1 0 0 0 0,-1-1 0 0 0,1 1 0 0 0,-1-1 0 0 0,1 0 0 0 0,0 1 0 0 0,-1-1 0 0 0,1 0 0 0 0,0 0 0 0 0,0 1 1 0 0,0-1-1 0 0,1 0 0 0 0,-1 0 0 0 0,-1-4 0 0 0,2-1-70 0 0,0 0 0 0 0,0 0 0 0 0,1 0-1 0 0,0 0 1 0 0,0 0 0 0 0,0 1 0 0 0,1-1 0 0 0,0 0 0 0 0,0 1 0 0 0,1-1 0 0 0,0 1-1 0 0,0 0 1 0 0,7-11 0 0 0,6-6 163 0 0,38-42-1 0 0,-53 63-217 0 0,30-31 57 0 0,2 1-1 0 0,43-34 1 0 0,-51 48-60 0 0,0 0-1 0 0,2 1 1 0 0,0 2 0 0 0,33-13-1 0 0,-44 21 3 0 0,1 1-1 0 0,0 1 0 0 0,31-5 1 0 0,-40 9 2 0 0,-1 0 1 0 0,0 1-1 0 0,0-1 0 0 0,1 1 1 0 0,-1 1-1 0 0,0 0 1 0 0,0 0-1 0 0,1 0 1 0 0,-1 1-1 0 0,0 0 0 0 0,12 5 1 0 0,-16-5 16 0 0,0-1 1 0 0,-1 1-1 0 0,1 0 0 0 0,-1 0 1 0 0,0 0-1 0 0,1 0 1 0 0,-1 0-1 0 0,0 0 1 0 0,0 1-1 0 0,0-1 0 0 0,-1 1 1 0 0,1-1-1 0 0,-1 1 1 0 0,1 0-1 0 0,-1-1 0 0 0,0 1 1 0 0,0 0-1 0 0,0 0 1 0 0,0 0-1 0 0,-1 0 0 0 0,1 0 1 0 0,-1 0-1 0 0,0 0 1 0 0,1 0-1 0 0,-1 0 0 0 0,-1 0 1 0 0,0 6-1 0 0,-2 5 13 0 0,0 1 1 0 0,-1 0-1 0 0,-1-1 0 0 0,-9 20 0 0 0,7-17-21 0 0,-3 7 1 0 0,1 1 0 0 0,1 0 1 0 0,2 0-1 0 0,0 1 1 0 0,-4 45-1 0 0,8-38-238 0 0,0 40-1896 0 0,3-60 179 0 0,0 0 0 0 0,4 15 0 0 0,0-5 192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2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83 6447 0 0,'0'0'499'0'0,"-10"2"1506"0"0,-11 11 4133 0 0,20-12-5202 0 0,-7 6 749 0 0,-16 20 3268 0 0,35-23-4392 0 0,-6-3-423 0 0,1-1 0 0 0,0 1 0 0 0,0-1-1 0 0,0 0 1 0 0,-1 0 0 0 0,1-1 0 0 0,10-2-1 0 0,42-13 286 0 0,-19 3-190 0 0,23-4-97 0 0,96-21 4 0 0,-64 21-70 0 0,-23 3 50 0 0,98-5-1 0 0,-162 18-118 0 0,3 1-4 0 0,-1 0 0 0 0,1 1 0 0 0,11 2 0 0 0,-19-3-53 0 0,-3 2-8 0 0,0 1 54 0 0,-1 0 0 0 0,0 1 0 0 0,0-1 0 0 0,0 0 0 0 0,-1 0 0 0 0,1 0 0 0 0,-1-1 0 0 0,0 1 0 0 0,1-1 0 0 0,-1 1 0 0 0,0-1 0 0 0,-1 0 0 0 0,-4 3 0 0 0,-7 2-23 0 0,-30 11 0 0 0,8-3-34 0 0,23-9 34 0 0,0 2 0 0 0,1-1 1 0 0,0 2-1 0 0,0-1 0 0 0,1 2 0 0 0,0 0 0 0 0,-11 11 0 0 0,-270 310 108 0 0,292-329-75 0 0,-8 8 2 0 0,1 1 0 0 0,0 0 1 0 0,1 0-1 0 0,-9 17 0 0 0,16-27-1 0 0,0-1 0 0 0,0 0 0 0 0,-1 1 0 0 0,1-1 0 0 0,0 1 0 0 0,0-1 0 0 0,0 0 0 0 0,-1 1 1 0 0,1-1-1 0 0,0 1 0 0 0,0-1 0 0 0,0 0 0 0 0,0 1 0 0 0,0-1 0 0 0,0 1 0 0 0,0-1 0 0 0,0 0 0 0 0,0 1 0 0 0,0-1 1 0 0,0 1-1 0 0,0-1 0 0 0,0 1 0 0 0,0-1 0 0 0,0 0 0 0 0,0 1 0 0 0,1-1 0 0 0,-1 1 0 0 0,0-1 0 0 0,0 0 0 0 0,0 1 1 0 0,1-1-1 0 0,-1 0 0 0 0,0 1 0 0 0,1-1 0 0 0,-1 1 0 0 0,7-1-119 0 0,-5 0-32 0 0,1 0 0 0 0,0-1 0 0 0,-1 1 0 0 0,1-1 0 0 0,0 1 0 0 0,-1-1 0 0 0,1 0 0 0 0,0 0 0 0 0,-1 0 0 0 0,4-2-1 0 0,13-9-866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37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41 8751 0 0,'-1'-1'399'0'0,"-2"-2"-272"0"0,-1-1 0 0 0,1 1 0 0 0,-1 0 0 0 0,0 1 0 0 0,0-1 0 0 0,1 0 0 0 0,-2 1 0 0 0,1 0 0 0 0,0 0 0 0 0,0 0 0 0 0,-1 1 0 0 0,1 0 0 0 0,-1-1 0 0 0,-7 0 0 0 0,2 2 533 0 0,0 0 0 0 0,0 0 0 0 0,0 1 0 0 0,1 0 0 0 0,-1 1 0 0 0,-10 3-1 0 0,3 0-356 0 0,1 0-1 0 0,-25 13 0 0 0,17-6-98 0 0,2 1 0 0 0,0 0 1 0 0,0 2-1 0 0,2 1 1 0 0,-1 1-1 0 0,2 0 1 0 0,1 1-1 0 0,0 1 1 0 0,1 1-1 0 0,1 1 0 0 0,1 0 1 0 0,1 1-1 0 0,0 0 1 0 0,-19 48-1 0 0,31-64-151 0 0,0-1 0 0 0,0 1-1 0 0,0 0 1 0 0,1 0 0 0 0,0 0 0 0 0,0 0-1 0 0,1 0 1 0 0,-1 0 0 0 0,1 1-1 0 0,1-1 1 0 0,-1 0 0 0 0,1 0 0 0 0,0 0-1 0 0,0 0 1 0 0,1 0 0 0 0,0-1-1 0 0,0 1 1 0 0,0 0 0 0 0,1-1 0 0 0,0 1-1 0 0,0-1 1 0 0,0 0 0 0 0,1 0-1 0 0,-1 0 1 0 0,1 0 0 0 0,0-1 0 0 0,1 1-1 0 0,-1-1 1 0 0,1 0 0 0 0,0-1-1 0 0,0 1 1 0 0,0-1 0 0 0,0 0 0 0 0,1 0-1 0 0,-1 0 1 0 0,1-1 0 0 0,0 0-1 0 0,11 3 1 0 0,-4-3 1 0 0,-1 0-1 0 0,1-1 1 0 0,-1-1-1 0 0,1 0 0 0 0,0-1 1 0 0,-1 0-1 0 0,1 0 1 0 0,-1-2-1 0 0,0 1 1 0 0,17-7-1 0 0,-11 2 17 0 0,-1 0 1 0 0,0 0-1 0 0,-1-2 0 0 0,0 0 1 0 0,0-1-1 0 0,21-17 0 0 0,-21 13-205 0 0,-1-1 0 0 0,0 0 0 0 0,-2 0 0 0 0,1-2 0 0 0,-2 0 0 0 0,0 0 0 0 0,-1-1 0 0 0,-1 0 0 0 0,10-24 0 0 0,-16 31 29 0 0,-1 0-1 0 0,0 0 1 0 0,0 0-1 0 0,-1 0 1 0 0,0-1-1 0 0,-1 1 1 0 0,-1 0-1 0 0,0-13 1 0 0,-1 16 64 0 0,0-1 0 0 0,-1 0 1 0 0,0 0-1 0 0,0 0 1 0 0,-1 1-1 0 0,0 0 0 0 0,-1-1 1 0 0,0 1-1 0 0,0 0 0 0 0,-1 1 1 0 0,-6-10-1 0 0,7 12-40 0 0,0-1 0 0 0,0 1 1 0 0,-1 0-1 0 0,0 1 0 0 0,0-1 0 0 0,0 1 0 0 0,-8-5 0 0 0,10 7-20 0 0,0 1 0 0 0,0-1 0 0 0,-1 1-1 0 0,1 0 1 0 0,-1 0 0 0 0,1 0 0 0 0,-1 0-1 0 0,1 1 1 0 0,-1-1 0 0 0,0 1 0 0 0,1 0 0 0 0,-1 0-1 0 0,1 1 1 0 0,-1-1 0 0 0,-5 2 0 0 0,5-1-143 0 0,0 0 0 0 0,0 0 0 0 0,0 0 0 0 0,0 1 0 0 0,0 0 0 0 0,0-1 0 0 0,0 1 0 0 0,1 1 0 0 0,-1-1 0 0 0,1 1 0 0 0,-1-1 0 0 0,1 1 0 0 0,-5 5 0 0 0,7-6-483 0 0,1 0 541 0 0,0 0 0 0 0,0 0 1 0 0,0 1-1 0 0,1-1 0 0 0,-1 0 0 0 0,0 0 0 0 0,1 0 0 0 0,0 0 0 0 0,-1 0 0 0 0,2 2 0 0 0,6 8-493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3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0 17791 0 0,'0'0'874'0'0,"1"4"-386"0"0,1 4-432 0 0,0 1 1 0 0,-1 0-1 0 0,0 0 1 0 0,0 0-1 0 0,-1 0 1 0 0,-1 0-1 0 0,1 0 1 0 0,-1 0-1 0 0,-1 0 1 0 0,0-1-1 0 0,-3 10 1 0 0,-5 16 264 0 0,-23 47 1 0 0,-27 37 507 0 0,13-27-557 0 0,-103 173 267 0 0,-22-13-248 0 0,120-178-669 0 0,-3-2 0 0 0,-100 100 0 0 0,150-167-342 0 0,1 0 0 0 0,-1-1 0 0 0,1 1-1 0 0,-1-1 1 0 0,0 0 0 0 0,-7 4 0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3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0 393 5983 0 0,'13'-28'1636'0'0,"29"-51"-1"0"0,-35 68-865 0 0,1 0 1 0 0,0 1 0 0 0,1 0-1 0 0,0 0 1 0 0,0 1 0 0 0,1 0 0 0 0,12-8-1 0 0,23-12-150 0 0,0 3 0 0 0,1 1-1 0 0,2 2 1 0 0,1 3 0 0 0,0 1-1 0 0,1 3 1 0 0,80-15 0 0 0,-109 27-236 0 0,0 1 1 0 0,-1 1 0 0 0,1 1-1 0 0,0 1 1 0 0,0 1 0 0 0,31 5 0 0 0,-43-4-271 0 0,-1 0 0 0 0,1 1 0 0 0,-1 0 1 0 0,0 0-1 0 0,0 1 0 0 0,0 0 0 0 0,14 9 0 0 0,-18-9-76 0 0,1-1-1 0 0,-1 1 1 0 0,1 1 0 0 0,-1-1-1 0 0,-1 1 1 0 0,1-1-1 0 0,-1 1 1 0 0,1 0-1 0 0,-2 0 1 0 0,1 1-1 0 0,0-1 1 0 0,2 11-1 0 0,-3-8-2 0 0,0 1 0 0 0,-1-1-1 0 0,0 1 1 0 0,0-1 0 0 0,-1 1 0 0 0,0 0-1 0 0,-1 0 1 0 0,0-1 0 0 0,0 1 0 0 0,-1-1-1 0 0,0 1 1 0 0,0-1 0 0 0,-4 9-1 0 0,-3 4 35 0 0,0-1 0 0 0,-2 0 0 0 0,0-1 0 0 0,-14 18 0 0 0,-2-1 0 0 0,-1-1 1 0 0,-2-2-1 0 0,-2 0 1 0 0,-1-3-1 0 0,-57 43 1 0 0,59-51-94 0 0,-1-2 0 0 0,-1-2-1 0 0,0-1 1 0 0,-1-1 0 0 0,-1-2 0 0 0,-1-1 0 0 0,-39 8 0 0 0,68-20-74 0 0,-18 5-82 0 0,-48 5 1 0 0,67-11-65 0 0,-1 0 1 0 0,1 0-1 0 0,-1 0 1 0 0,0-1-1 0 0,1 1 1 0 0,-1-2-1 0 0,1 1 1 0 0,-1-1-1 0 0,1 0 1 0 0,0 0-1 0 0,0-1 1 0 0,-10-5-1 0 0,-1-7-1237 0 0,5-3-14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3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241 180 16127 0 0,'0'0'1460'0'0,"0"3"-1204"0"0,4 32-128 0 0,-4-24 415 0 0,1 0-1 0 0,1 0 1 0 0,3 15 0 0 0,-4-23-75 0 0,9 6 263 0 0,-9-8-633 0 0,4 2 36 0 0,0 0 0 0 0,1 0-1 0 0,-1-1 1 0 0,0 0 0 0 0,1 0-1 0 0,-1 0 1 0 0,1-1 0 0 0,0 1-1 0 0,-1-1 1 0 0,1-1 0 0 0,0 1-1 0 0,0-1 1 0 0,-1 0 0 0 0,1 0-1 0 0,7-2 1 0 0,11-2 158 0 0,-1 0 0 0 0,30-11-1 0 0,-42 12-241 0 0,43-15 72 0 0,-2-2 0 0 0,0-2 0 0 0,72-44 0 0 0,-108 57-152 0 0,27-22 0 0 0,-39 27-18 0 0,0 1-1 0 0,1-1 1 0 0,-1-1 0 0 0,-1 1-1 0 0,1-1 1 0 0,-1 1 0 0 0,1-1-1 0 0,-1 0 1 0 0,-1 0-1 0 0,4-7 1 0 0,-6 11 21 0 0,1-1-1 0 0,-1 0 0 0 0,1 1 1 0 0,-1-1-1 0 0,0 0 0 0 0,0 1 1 0 0,0-1-1 0 0,0 0 0 0 0,0 1 1 0 0,0-1-1 0 0,0 0 1 0 0,0 1-1 0 0,-1-1 0 0 0,1 1 1 0 0,-1-1-1 0 0,1 0 0 0 0,-1 1 1 0 0,1-1-1 0 0,-1 1 1 0 0,0-1-1 0 0,0 1 0 0 0,0 0 1 0 0,0-1-1 0 0,0 1 0 0 0,0 0 1 0 0,0 0-1 0 0,-1-1 1 0 0,1 1-1 0 0,0 0 0 0 0,0 0 1 0 0,-1 1-1 0 0,1-1 0 0 0,-1 0 1 0 0,-2-1-1 0 0,-2 0-38 0 0,0 0 0 0 0,0 0-1 0 0,1 0 1 0 0,-1 1 0 0 0,0 0-1 0 0,-1 0 1 0 0,1 0-1 0 0,-7 1 1 0 0,-19 3-67 0 0,1 2 1 0 0,0 1-1 0 0,0 1 0 0 0,1 1 1 0 0,-47 21-1 0 0,42-14 79 0 0,1 1 0 0 0,1 2-1 0 0,-52 38 1 0 0,41-23 162 0 0,-74 75 0 0 0,88-77 50 0 0,2 2 1 0 0,2 2-1 0 0,1 0 0 0 0,-24 44 1 0 0,44-70-115 0 0,1 1-1 0 0,-1 0 1 0 0,1 1 0 0 0,1-1 0 0 0,0 1-1 0 0,0-1 1 0 0,1 1 0 0 0,-1 22 0 0 0,3-30-92 0 0,0 0 0 0 0,0 1 0 0 0,0-1 0 0 0,1 1 1 0 0,-1-1-1 0 0,1 0 0 0 0,0 1 0 0 0,0-1 0 0 0,0 0 0 0 0,0 0 1 0 0,1 0-1 0 0,-1 0 0 0 0,1 0 0 0 0,0 0 0 0 0,0 0 1 0 0,0 0-1 0 0,0 0 0 0 0,0-1 0 0 0,0 0 0 0 0,1 1 1 0 0,0-1-1 0 0,-1 0 0 0 0,1 0 0 0 0,0 0 0 0 0,0 0 1 0 0,0-1-1 0 0,0 1 0 0 0,0-1 0 0 0,0 0 0 0 0,0 0 0 0 0,1 0 1 0 0,4 1-1 0 0,22 2-5233 0 0,2-1-1757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38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84 719 14367 0 0,'0'0'662'0'0,"-2"2"-18"0"0,-6 13-367 0 0,5-10-104 0 0,0 0 1 0 0,0 0-1 0 0,-1 0 0 0 0,1 0 1 0 0,-9 8-1 0 0,12-13-21 0 0,-1 1-1 0 0,0-1 1 0 0,1 1 0 0 0,-1-1-1 0 0,0 1 1 0 0,0-1 0 0 0,1 0-1 0 0,-1 1 1 0 0,0-1 0 0 0,0 0-1 0 0,0 0 1 0 0,0 0 0 0 0,1 0-1 0 0,-1 1 1 0 0,0-1 0 0 0,0 0-1 0 0,0 0 1 0 0,0-1 0 0 0,0 1-1 0 0,1 0 1 0 0,-1 0 0 0 0,0 0-1 0 0,0 0 1 0 0,0-1 0 0 0,1 1-1 0 0,-1 0 1 0 0,0-1 0 0 0,0 1-1 0 0,1-1 1 0 0,-1 1 0 0 0,0-1-1 0 0,1 1 1 0 0,-1-1 0 0 0,0 0-1 0 0,1 1 1 0 0,-1-1 0 0 0,1 1-1 0 0,-1-1 1 0 0,1 0 0 0 0,-1 0-1 0 0,1 1 1 0 0,-1-3 0 0 0,-1-1 121 0 0,0 0 1 0 0,0-1 0 0 0,0 0 0 0 0,0 1 0 0 0,-1-10 0 0 0,2 2-90 0 0,0 0-1 0 0,1 0 1 0 0,0 0-1 0 0,1 0 1 0 0,1 0-1 0 0,0 0 1 0 0,0 0-1 0 0,1 0 1 0 0,1 1 0 0 0,7-20-1 0 0,4 0-124 0 0,0 1 0 0 0,31-44 0 0 0,-12 27-323 0 0,2 1 0 0 0,1 3 0 0 0,3 0 0 0 0,78-64 0 0 0,9 12-1538 0 0,-102 79-576 0 0,43-19 1 0 0,-40 23-4850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38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916 407 6911 0 0,'-29'-31'874'0'0,"-44"-65"-1"0"0,-2-3 4350 0 0,41 59-4206 0 0,15 16-626 0 0,-2 0 1 0 0,0 2-1 0 0,-44-36 0 0 0,62 56-366 0 0,0 1 0 0 0,0-1 0 0 0,0 1 0 0 0,0-1 0 0 0,0 1 0 0 0,-1 0 0 0 0,1 0 0 0 0,0 1 0 0 0,-1-1 0 0 0,1 1 0 0 0,-1-1 0 0 0,1 1 0 0 0,0 0 0 0 0,-1 1 0 0 0,1-1 0 0 0,-1 0 0 0 0,1 1 0 0 0,0 0 0 0 0,-1 0 0 0 0,1 0 0 0 0,0 0 0 0 0,0 0 0 0 0,-6 4 0 0 0,-5 3 4 0 0,0 1 0 0 0,0 0 0 0 0,-20 19 1 0 0,25-21-5 0 0,-185 166 16 0 0,154-133 209 0 0,2 1 1 0 0,-53 76 0 0 0,84-107-102 0 0,0 1 0 0 0,1 0 1 0 0,0 1-1 0 0,1 0 0 0 0,0 0 0 0 0,-3 14 1 0 0,7-22-92 0 0,0 0 1 0 0,1 0 0 0 0,-1 0 0 0 0,1 0 0 0 0,0 0-1 0 0,0 0 1 0 0,1 0 0 0 0,-1 0 0 0 0,1 0 0 0 0,1 6-1 0 0,-1-8-21 0 0,0 1 1 0 0,0-1-1 0 0,1 1 0 0 0,-1-1 0 0 0,1 0 0 0 0,-1 0 0 0 0,1 1 0 0 0,0-1 0 0 0,0 0 0 0 0,0 0 0 0 0,0-1 0 0 0,0 1 0 0 0,0 0 0 0 0,0-1 0 0 0,1 1 0 0 0,4 1 0 0 0,-2-1 24 0 0,0 0 0 0 0,0-1 0 0 0,0 0 0 0 0,1 0 0 0 0,-1 0 0 0 0,1 0 1 0 0,-1-1-1 0 0,0 0 0 0 0,11-1 0 0 0,6-2 136 0 0,21-6 1 0 0,-13 0-110 0 0,0-1 0 0 0,-1-1 0 0 0,0-2 0 0 0,-1-1 0 0 0,0-1 0 0 0,-1-1 0 0 0,-1-1 0 0 0,25-22-1 0 0,-34 24-51 0 0,28-30 0 0 0,-39 39 62 0 0,-1-1 0 0 0,1 0 0 0 0,-2 0 0 0 0,1 0 0 0 0,-1 0 1 0 0,0-1-1 0 0,0 0 0 0 0,2-8 0 0 0,-4-4 413 0 0,-2 18-62 0 0,-1 3-432 0 0,-1 0-1 0 0,1 0 1 0 0,0 0 0 0 0,-1 0 0 0 0,1 0-1 0 0,0 0 1 0 0,0 0 0 0 0,0 0-1 0 0,0 0 1 0 0,0 1 0 0 0,-2 2-1 0 0,2-2-3 0 0,-4 5-23 0 0,1 0 1 0 0,-1 0-1 0 0,2 0 0 0 0,-1 1 0 0 0,1 0 0 0 0,0 0 0 0 0,0 0 0 0 0,1 0 0 0 0,0 0 0 0 0,-1 16 0 0 0,3-18-27 0 0,0 0-1 0 0,0 0 1 0 0,0 0 0 0 0,1 0 0 0 0,0-1-1 0 0,0 1 1 0 0,1 0 0 0 0,-1 0 0 0 0,1-1-1 0 0,0 1 1 0 0,1-1 0 0 0,-1 0 0 0 0,1 0 0 0 0,0 0-1 0 0,1 0 1 0 0,4 6 0 0 0,-7-10-38 0 0,15 15-838 0 0,-4-6-2968 0 0,-3-5-3001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3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975 0 12439 0 0,'0'0'958'0'0,"-2"1"-625"0"0,-2 1 22 0 0,0-1 0 0 0,1 1 0 0 0,-1 1 0 0 0,1-1 0 0 0,-1 0 0 0 0,1 1 0 0 0,0 0 0 0 0,0 0 0 0 0,-5 5 0 0 0,-24 36 3255 0 0,23-31-2923 0 0,-49 76 458 0 0,-77 158 1 0 0,-23 110-663 0 0,65-139-367 0 0,-34 50-95 0 0,-20-14-374 0 0,109-194 170 0 0,13-19-950 0 0,-2-1 0 0 0,-42 48 1 0 0,53-72-655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3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1 421 15199 0 0,'0'0'1172'0'0,"1"-1"-765"0"0,0 0-319 0 0,0-1 0 0 0,-1 1-1 0 0,1 0 1 0 0,0 0 0 0 0,0 0 0 0 0,0 0 0 0 0,0 0 0 0 0,0 0 0 0 0,0 1 0 0 0,1-1-1 0 0,-1 0 1 0 0,0 0 0 0 0,0 1 0 0 0,1-1 0 0 0,-1 1 0 0 0,0-1 0 0 0,1 1-1 0 0,-1 0 1 0 0,0-1 0 0 0,1 1 0 0 0,-1 0 0 0 0,1 0 0 0 0,1 0 0 0 0,3 0 399 0 0,126-10 3479 0 0,32-4-3204 0 0,335-60 828 0 0,-328 54-3074 0 0,-101 13-4946 0 0,-21 2-1221 0 0</inkml:trace>
  <inkml:trace contextRef="#ctx0" brushRef="#br0" timeOffset="1">1338 488 19375 0 0,'0'0'1759'0'0,"-1"2"-1448"0"0,-17 31 1035 0 0,-15 40 0 0 0,19-39-442 0 0,-28 48 1 0 0,-76 79-4 0 0,20-30-2116 0 0,97-129-314 0 0</inkml:trace>
  <inkml:trace contextRef="#ctx0" brushRef="#br0" timeOffset="2">1830 0 10135 0 0,'0'0'1096'0'0,"-4"9"-1096"0"0,-2 0-4480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3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6911 0 0,'0'0'623'0'0,"-1"3"-514"0"0,-2 8 1007 0 0,-1 0-1 0 0,0 0 1 0 0,-1-1-1 0 0,0 1 0 0 0,-10 15 1 0 0,2-5 715 0 0,-138 231 4601 0 0,137-228-6157 0 0,4-8-15 0 0,1 0-1 0 0,1 0 1 0 0,0 1-1 0 0,1 0 1 0 0,-8 28-1 0 0,15-42-163 0 0,-1 1-1 0 0,1-1 1 0 0,0 1-1 0 0,0-1 1 0 0,1 6-1 0 0,-1-7 179 0 0,2-1-9 0 0,2 1-203 0 0,0-1 0 0 0,0 0 0 0 0,0 0 1 0 0,0-1-1 0 0,0 1 0 0 0,0-1 0 0 0,0 1 0 0 0,0-1 0 0 0,0-1 0 0 0,0 1 0 0 0,0-1 0 0 0,0 1 1 0 0,0-1-1 0 0,4-1 0 0 0,10-4 201 0 0,30-13 0 0 0,-40 15-188 0 0,18-7 53 0 0,63-31 187 0 0,-79 37-307 0 0,-2 0 0 0 0,1-1 0 0 0,-1 0 0 0 0,0 0 0 0 0,0-1 0 0 0,0 0 0 0 0,7-10 0 0 0,-13 14-18 0 0,0 0 0 0 0,-1 1 0 0 0,1-1 0 0 0,0 0 0 0 0,-1 0 0 0 0,0 0 0 0 0,0 0 0 0 0,0 0 0 0 0,0 0 0 0 0,-1-1 0 0 0,1 1 0 0 0,-1 0 0 0 0,1 0 0 0 0,-2-5 0 0 0,1 2-30 0 0,-1 1-1 0 0,0-1 1 0 0,0 0 0 0 0,-1 0 0 0 0,1 1-1 0 0,-2-1 1 0 0,-2-6 0 0 0,-4-4-153 0 0,-1 0 0 0 0,0 1 1 0 0,-1 0-1 0 0,-14-13 0 0 0,-41-40-571 0 0,20 25-2874 0 0,42 40 3146 0 0,-8-10-4914 0 0,2 0-1442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4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33 343 15199 0 0,'0'0'1172'0'0,"-1"1"-765"0"0,-9 8-386 0 0,-11 11 8296 0 0,23-22-7903 0 0,107-86 259 0 0,175-108 0 0 0,-185 142-659 0 0,-85 47-15 0 0,1 1 1 0 0,-1 1-1 0 0,2 0 1 0 0,-1 2 0 0 0,18-3-1 0 0,-16 5 1 0 0,-3 5 0 0 0,-13-3 1 0 0,1 1 0 0 0,-1-1 0 0 0,1 1-1 0 0,-1-1 1 0 0,1 1 0 0 0,-1 0 0 0 0,0 0 0 0 0,0-1 0 0 0,0 1 0 0 0,0 0-1 0 0,0 0 1 0 0,0 0 0 0 0,0 0 0 0 0,-1 1 0 0 0,1-1 0 0 0,-1 0 0 0 0,0 0-1 0 0,1 0 1 0 0,-1 3 0 0 0,0 7 14 0 0,0-1 1 0 0,-2 17-1 0 0,0-13 6 0 0,-2 33 116 0 0,3 49 0 0 0,2-82-123 0 0,0 1 1 0 0,2 0-1 0 0,-1-1 0 0 0,2 1 0 0 0,0-1 1 0 0,1 0-1 0 0,8 16 0 0 0,-12-28-79 0 0,8 16 218 0 0,21 33 0 0 0,-27-47-508 0 0,1-1 1 0 0,-1 1 0 0 0,1 0 0 0 0,0-1 0 0 0,0 0 0 0 0,1 0 0 0 0,-1 0-1 0 0,1-1 1 0 0,0 0 0 0 0,0 0 0 0 0,9 4 0 0 0,0-2-8157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2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31 16095 0 0,'0'0'1460'0'0,"6"-7"-669"0"0,-1 2-28 0 0,0 1 1 0 0,0 0-1 0 0,11-7 2080 0 0,-16 13-2734 0 0,-3 8-13 0 0,-1 0-1 0 0,0-1 0 0 0,0 0 1 0 0,0 0-1 0 0,-2 0 0 0 0,-10 14 1 0 0,-46 50 221 0 0,36-44-211 0 0,6-6-47 0 0,-2 0-1 0 0,2 2-1 0 0,0 0 0 0 0,-20 35 0 0 0,35-49-57 0 0,3-2 11 0 0,3-8-7 0 0,1 0 1 0 0,-1 0-1 0 0,0 0 1 0 0,1-1-1 0 0,-1 1 0 0 0,1 0 1 0 0,-1-1-1 0 0,1 1 1 0 0,-1-1-1 0 0,1 1 1 0 0,2-1-1 0 0,3 0-4 0 0,0-1 0 0 0,0 0 0 0 0,-1 0 0 0 0,1-1 0 0 0,0 0 0 0 0,9-4 0 0 0,0 0 0 0 0,45-15 0 0 0,-32 11 0 0 0,0 0 0 0 0,59-10 0 0 0,-32 13-403 0 0,1 3-1 0 0,84 3 0 0 0,-136 2 257 0 0,1 0-2808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4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1216 8751 0 0,'0'0'794'0'0,"-1"0"-652"0"0,-32 6 240 0 0,33-6-231 0 0,-1 0 0 0 0,1-1 0 0 0,-1 1 0 0 0,1 0 0 0 0,0-1 0 0 0,-1 1 0 0 0,1 0 0 0 0,0-1 0 0 0,-1 1 0 0 0,1 0 0 0 0,0-1 0 0 0,0 1 0 0 0,-1-1 0 0 0,1 1 1 0 0,0-1-1 0 0,0 1 0 0 0,0 0 0 0 0,0-1 0 0 0,0 1 0 0 0,0-1 0 0 0,-1 1 0 0 0,1-1 0 0 0,0 1 0 0 0,0-1 0 0 0,0 1 0 0 0,1-2 0 0 0,-1 2 227 0 0,0-4 73 0 0,0 1 0 0 0,0-1 0 0 0,1 0 0 0 0,-1 1 0 0 0,1-1-1 0 0,0 1 1 0 0,1 0 0 0 0,-1-1 0 0 0,0 1 0 0 0,1 0 0 0 0,3-7 0 0 0,5-3 300 0 0,14-18-1 0 0,-16 22-552 0 0,332-446 2250 0 0,-91 116-2749 0 0,-213 293 67 0 0,1 0-578 0 0,-2-1 0 0 0,45-82 1 0 0,-78 125 722 0 0,0 0 1 0 0,0 0 0 0 0,-1 0 0 0 0,1 0 0 0 0,-1 0 0 0 0,0-1-1 0 0,0 1 1 0 0,0-8 0 0 0,-1 12 85 0 0,0 0 1 0 0,0 0-1 0 0,0 0 0 0 0,0 0 0 0 0,0 0 0 0 0,0 0 0 0 0,0 0 0 0 0,0 0 1 0 0,0 0-1 0 0,0 0 0 0 0,0 0 0 0 0,0 0 0 0 0,0 0 0 0 0,0 0 1 0 0,0 0-1 0 0,0 0 0 0 0,0-1 0 0 0,0 1 0 0 0,0 0 0 0 0,0 0 0 0 0,0 0 1 0 0,0 0-1 0 0,0 0 0 0 0,0 0 0 0 0,0 0 0 0 0,0 0 0 0 0,0 0 1 0 0,0 0-1 0 0,0 0 0 0 0,0 0 0 0 0,0 0 0 0 0,-1 0 0 0 0,1 0 1 0 0,0 0-1 0 0,0 0 0 0 0,0 0 0 0 0,0 0 0 0 0,0 0 0 0 0,0 0 0 0 0,0 0 1 0 0,0 0-1 0 0,0 0 0 0 0,0 0 0 0 0,0 0 0 0 0,0 0 0 0 0,0 0 1 0 0,0 0-1 0 0,0 0 0 0 0,0 0 0 0 0,-1 0 0 0 0,1 0 0 0 0,0 0 0 0 0,0 0 1 0 0,0 0-1 0 0,0 0 0 0 0,0 0 0 0 0,0 0 0 0 0,0 0 0 0 0,0 0 1 0 0,0 0-1 0 0,0 0 0 0 0,0 0 0 0 0,0 0 0 0 0,0 1 0 0 0,0-1 1 0 0,0 0-1 0 0,0 0 0 0 0,-7 2-8 0 0,0 1 1 0 0,1 0-1 0 0,-1 0 0 0 0,1 1 1 0 0,0 0-1 0 0,0 0 1 0 0,-6 5-1 0 0,-39 39-11 0 0,40-37 26 0 0,-70 74 46 0 0,4 4 0 0 0,4 3 1 0 0,4 4-1 0 0,-71 130 0 0 0,78-112 251 0 0,-57 142 1 0 0,39-67-119 0 0,33-80-50 0 0,-46 78 171 0 0,27-59 38 0 0,39-78-126 0 0,-2 0 0 0 0,-2-2 0 0 0,-3-1 0 0 0,-1-2 0 0 0,-2-2 0 0 0,-47 43 0 0 0,-66 82-588 0 0,143-160 264 0 0,-6 11-356 0 0,13-17 159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4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19639 0 0,'0'0'2143'0'0,"1"2"-1858"0"0,8 3-120 0 0,-1 1 0 0 0,1-1 1 0 0,0-1-1 0 0,0 0 0 0 0,1 0 0 0 0,-1 0 0 0 0,1-2 0 0 0,0 1 0 0 0,16 1 0 0 0,13 1 223 0 0,43-1 0 0 0,-80-4-372 0 0,89 0 523 0 0,167-22 0 0 0,-30-25-4332 0 0,-182 34-4155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4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10135 0 0,'0'0'778'0'0,"1"3"-208"0"0,0 3 305 0 0,1 1 0 0 0,-1-1-1 0 0,0 1 1 0 0,-1-1 0 0 0,1 1-1 0 0,-1 0 1 0 0,-1-1-1 0 0,-1 9 1 0 0,1-6-409 0 0,-2 1-1 0 0,1-1 1 0 0,-1 0 0 0 0,-1 0-1 0 0,-4 8 1 0 0,-7 9-279 0 0,-1-2 0 0 0,-35 41 1 0 0,35-45 431 0 0,-31 32-258 0 0,28-32-50 0 0,0 0 1 0 0,-25 39-1 0 0,40-53-259 0 0,0 0 0 0 0,1 0 0 0 0,0 0 0 0 0,0 1 0 0 0,0 0 0 0 0,1-1 0 0 0,0 1 0 0 0,1 0 0 0 0,-1 0 0 0 0,1 0 0 0 0,0 0 0 0 0,1 0 0 0 0,0 0 0 0 0,0 1-1 0 0,2 7 1 0 0,-2-13-39 0 0,1 1 0 0 0,-1-1-1 0 0,1 1 1 0 0,0-1-1 0 0,0 0 1 0 0,0 1 0 0 0,0-1-1 0 0,0 0 1 0 0,1 0-1 0 0,-1 0 1 0 0,1 0 0 0 0,-1 0-1 0 0,1 0 1 0 0,0 0-1 0 0,0 0 1 0 0,3 2-1 0 0,-2-2 10 0 0,1 0-1 0 0,0 0 0 0 0,0 0 0 0 0,0 0 0 0 0,0-1 0 0 0,0 0 0 0 0,1 0 0 0 0,-1 0 1 0 0,5 1-1 0 0,3-2 43 0 0,0 1 1 0 0,1-1-1 0 0,-1-1 1 0 0,1 0-1 0 0,22-6 0 0 0,-1-3 31 0 0,0-2 0 0 0,-1-1-1 0 0,0-1 1 0 0,-1-2 0 0 0,45-29-1 0 0,-62 35-81 0 0,0-1-1 0 0,-1 0 1 0 0,-1-1-1 0 0,1-1 0 0 0,-2 0 1 0 0,0-1-1 0 0,0 0 0 0 0,-2-1 1 0 0,11-18-1 0 0,-16 25-31 0 0,-1-1 0 0 0,-1 0 0 0 0,1 1 0 0 0,-1-1-1 0 0,-1 0 1 0 0,0-1 0 0 0,0 1 0 0 0,0-14 0 0 0,-2 15-26 0 0,0 1 0 0 0,-1 0-1 0 0,0-1 1 0 0,0 1 0 0 0,0 0 0 0 0,-1 0 0 0 0,-1 0-1 0 0,1 0 1 0 0,-1 0 0 0 0,0 0 0 0 0,-7-11 0 0 0,6 12-16 0 0,-1 1 0 0 0,1 0 0 0 0,0 0 1 0 0,-1 0-1 0 0,0 1 0 0 0,0-1 0 0 0,-1 1 0 0 0,1 1 1 0 0,-1-1-1 0 0,0 1 0 0 0,0 0 0 0 0,0 0 0 0 0,0 0 1 0 0,0 1-1 0 0,-12-2 0 0 0,9 2-307 0 0,-1 0 1 0 0,1 1-1 0 0,-1 0 1 0 0,1 1-1 0 0,-1 0 1 0 0,1 0-1 0 0,-1 1 1 0 0,1 0-1 0 0,0 1 0 0 0,-13 4 1 0 0,19-5-781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4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29 723 9215 0 0,'-2'34'279'0'0,"1"-4"77"0"0,-7 45 1 0 0,6-64-310 0 0,-12 74 1819 0 0,13-76-1654 0 0,1-1-1 0 0,0 0 0 0 0,0 0 1 0 0,1 0-1 0 0,0 0 1 0 0,0 0-1 0 0,1 0 1 0 0,3 10-1 0 0,-4-17 572 0 0,0 1 196 0 0,1-1-776 0 0,-1 0 0 0 0,1 1 1 0 0,-1-1-1 0 0,1 0 1 0 0,-1 0-1 0 0,1 0 1 0 0,0 0-1 0 0,-1 0 0 0 0,1-1 1 0 0,0 1-1 0 0,0 0 1 0 0,0-1-1 0 0,0 0 1 0 0,0 1-1 0 0,-1-1 0 0 0,1 0 1 0 0,4 0-1 0 0,-2 0 69 0 0,0-1 0 0 0,0 0 0 0 0,0 0 1 0 0,0 0-1 0 0,0 0 0 0 0,0-1 0 0 0,0 0 0 0 0,4-2 0 0 0,3-3 227 0 0,-1 0 0 0 0,1-1 1 0 0,-1 0-1 0 0,14-16 0 0 0,23-29 442 0 0,-2-2 1 0 0,-3-3-1 0 0,51-90 0 0 0,-67 102-902 0 0,53-68 0 0 0,-63 94-29 0 0,1 1 0 0 0,2 0 0 0 0,-1 1 1 0 0,2 1-1 0 0,29-19 0 0 0,51-30-152 0 0,269-170-1591 0 0,-265 178-2061 0 0,-54 31-4529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45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1351 71 10479 0 0,'31'-7'487'0'0,"37"-10"737"0"0,-56 14-156 0 0,-1-1 1 0 0,1-1-1 0 0,16-8 0 0 0,-26 12 375 0 0,-2 1-1378 0 0,0 0 0 0 0,0-1-1 0 0,0 1 1 0 0,1 0 0 0 0,-1-1 0 0 0,0 1 0 0 0,0 0 0 0 0,0-1-1 0 0,0 1 1 0 0,0 0 0 0 0,0-1 0 0 0,0 1 0 0 0,0 0-1 0 0,0-1 1 0 0,0 1 0 0 0,0 0 0 0 0,0-1 0 0 0,0 1 0 0 0,0 0-1 0 0,0-1 1 0 0,0 1 0 0 0,0 0 0 0 0,0-1 0 0 0,0 1 0 0 0,-1 0-1 0 0,1-1 1 0 0,0 1 0 0 0,0-1 0 0 0,-6-1 54 0 0,0 0-1 0 0,0 0 1 0 0,0 1 0 0 0,0 0-1 0 0,0 0 1 0 0,0 0 0 0 0,-1 1-1 0 0,1-1 1 0 0,-11 3 0 0 0,-61 9 188 0 0,69-9-285 0 0,-61 15 43 0 0,-91 35 0 0 0,-28 7-426 0 0,-53-5-54 0 0,182-44 341 0 0,0-2 0 0 0,-66-1 0 0 0,118-7 11 0 0,1 0-1 0 0,-1-1 1 0 0,0 0 0 0 0,0 0-1 0 0,-12-4 1 0 0,17 4-104 0 0,13-12-425 0 0,-5 8 526 0 0,0-1 1 0 0,1 1-1 0 0,0 1 0 0 0,0-1 1 0 0,0 1-1 0 0,1 0 0 0 0,-1 0 0 0 0,10-3 1 0 0,58-19-135 0 0,-66 23 167 0 0,29-7-17 0 0,56-10 0 0 0,-93 21 47 0 0,0-1 0 0 0,0 1 0 0 0,1-1 1 0 0,-1 1-1 0 0,0 0 0 0 0,0-1 0 0 0,0 1 0 0 0,0 0 0 0 0,0-1 0 0 0,0 1 0 0 0,0 0 0 0 0,0-1 0 0 0,0 1 0 0 0,0 0 0 0 0,0-1 0 0 0,-1 1 0 0 0,1-1 1 0 0,0 1-1 0 0,-1 0 0 0 0,1-1 1 0 0,-3 8 37 0 0,0 0 0 0 0,0 0 0 0 0,-1 0 0 0 0,-1-1 0 0 0,1 0 0 0 0,-1 0 0 0 0,-1 0 0 0 0,-10 11 0 0 0,-54 45 380 0 0,61-56-377 0 0,-59 50 318 0 0,-308 240 72 0 0,310-248-617 0 0,64-48 10 0 0,24-1-401 0 0,26-4 344 0 0,51-12 224 0 0,-47 7-12 0 0,0 1 1 0 0,99 0 0 0 0,-94 12 293 0 0,0 1 1 0 0,0 3 0 0 0,-1 3 0 0 0,80 26 0 0 0,-124-33-177 0 0,-1 0 0 0 0,0 1 1 0 0,0 1-1 0 0,0 0 0 0 0,-1 1 0 0 0,14 11 0 0 0,-19-14-62 0 0,0 0-1 0 0,0 1 0 0 0,-1 0 1 0 0,1 0-1 0 0,-1 0 1 0 0,-1 0-1 0 0,1 1 0 0 0,-1-1 1 0 0,0 1-1 0 0,0 0 1 0 0,-1 0-1 0 0,1 0 0 0 0,1 9 1 0 0,-4-13-1 0 0,0-1 0 0 0,-1 1 0 0 0,1 0 0 0 0,-1-1 0 0 0,1 0 0 0 0,-1 1 0 0 0,1-1 0 0 0,-1 1 0 0 0,0-1-1 0 0,1 0 1 0 0,-1 1 0 0 0,0-1 0 0 0,0 0 0 0 0,0 0 0 0 0,0 1 0 0 0,-2 0 0 0 0,2-1 0 0 0,-6 6 93 0 0,-1 0-1 0 0,0 0 1 0 0,0-1-1 0 0,-1 0 1 0 0,-13 6-1 0 0,-49 22 392 0 0,68-33-503 0 0,-222 79 317 0 0,167-62-371 0 0,-166 50-460 0 0,-63 1-1189 0 0,274-67 1281 0 0,10-2-842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4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0 919 0 0,'-2'2'656'0'0,"-49"37"10569"0"0,32-23-8443 0 0,-29 18-1 0 0,-72 35-2149 0 0,-50 30 188 0 0,24 3-209 0 0,113-76-471 0 0,1 1 1 0 0,-35 40-1 0 0,57-56-82 0 0,1 1 0 0 0,-1 0 0 0 0,2 1 0 0 0,0 0 0 0 0,-9 19 0 0 0,15-28-36 0 0,0 1 0 0 0,1-1 0 0 0,0 1 0 0 0,0-1 0 0 0,0 1 0 0 0,0 0 0 0 0,1-1 0 0 0,0 1 0 0 0,0 7 0 0 0,0-9-5 0 0,1 0-1 0 0,0 0 1 0 0,0 0-1 0 0,0 0 1 0 0,0 0-1 0 0,0 0 1 0 0,0-1-1 0 0,1 1 1 0 0,-1 0-1 0 0,1-1 1 0 0,0 1-1 0 0,0-1 1 0 0,0 1-1 0 0,0-1 1 0 0,4 3-1 0 0,0 0 11 0 0,0-1-1 0 0,0 0 1 0 0,1 0 0 0 0,-1-1-1 0 0,1 0 1 0 0,0 0-1 0 0,0 0 1 0 0,0-1 0 0 0,0 0-1 0 0,0-1 1 0 0,0 1 0 0 0,14 0-1 0 0,5-2 20 0 0,0 0 0 0 0,32-6 0 0 0,-43 4-42 0 0,16-2 25 0 0,1-1-1 0 0,-1-2 1 0 0,0-1 0 0 0,-1-2-1 0 0,0-1 1 0 0,53-27 0 0 0,-65 28-12 0 0,0-2-1 0 0,0 0 1 0 0,-1-1 0 0 0,24-24 0 0 0,-30 26 9 0 0,-1-1 0 0 0,-1 1-1 0 0,1-2 1 0 0,-2 0 0 0 0,0 0-1 0 0,-1 0 1 0 0,7-16 0 0 0,-10 18-96 0 0,-1 0 1 0 0,0-1-1 0 0,-1 1 1 0 0,0-1-1 0 0,0 1 0 0 0,-1-1 1 0 0,-1 0-1 0 0,0 0 1 0 0,0 0-1 0 0,-1 1 1 0 0,-1-1-1 0 0,0 0 1 0 0,-1 1-1 0 0,0 0 1 0 0,0-1-1 0 0,-1 1 0 0 0,-1 1 1 0 0,0-1-1 0 0,-1 0 1 0 0,1 1-1 0 0,-2 0 1 0 0,0 1-1 0 0,0-1 1 0 0,0 1-1 0 0,-1 1 0 0 0,-1 0 1 0 0,0 0-1 0 0,0 0 1 0 0,-11-7-1 0 0,12 11-213 0 0,0-1 0 0 0,0 2 0 0 0,0-1-1 0 0,-1 1 1 0 0,1 0 0 0 0,-1 1 0 0 0,0 0-1 0 0,0 0 1 0 0,1 1 0 0 0,-1 0 0 0 0,-10 1 0 0 0,-18 1-723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4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963 0 12439 0 0,'0'0'1524'0'0,"0"3"-461"0"0,0 5-493 0 0,-1 0-1 0 0,0-1 1 0 0,-1 1 0 0 0,0 0 0 0 0,0-1-1 0 0,0 1 1 0 0,-4 7 0 0 0,-29 52-352 0 0,21-40-30 0 0,-103 178 560 0 0,-208 276 0 0 0,206-315-581 0 0,-139 172-34 0 0,242-320-56 0 0,-1-1 1 0 0,-27 22-1 0 0,43-38-8 0 0,8-28 124 0 0,3 7-148 0 0,2 0-1 0 0,23-32 0 0 0,36-33 97 0 0,-48 58-128 0 0,19-21-95 0 0,2 3-1 0 0,2 2 1 0 0,1 1-1 0 0,3 3 1 0 0,0 2-1 0 0,79-43 1 0 0,-128 80 83 0 0,8-5 40 0 0,-1 1-1 0 0,0 0 1 0 0,1 1 0 0 0,15-5-1 0 0,-23 8-27 0 0,1-1 0 0 0,0 1 0 0 0,-1 0 0 0 0,1-1 0 0 0,-1 1 0 0 0,1 0 0 0 0,0 0 0 0 0,-1 0 0 0 0,1 0 0 0 0,-1 1 0 0 0,1-1 0 0 0,0 0 0 0 0,-1 1-1 0 0,1-1 1 0 0,-1 1 0 0 0,1-1 0 0 0,-1 1 0 0 0,1 0 0 0 0,-1 0 0 0 0,0-1 0 0 0,1 1 0 0 0,-1 0 0 0 0,0 0 0 0 0,0 1 0 0 0,1-1 0 0 0,-1 0 0 0 0,0 0 0 0 0,0 0 0 0 0,0 1-1 0 0,-1-1 1 0 0,1 1 0 0 0,0-1 0 0 0,0 0 0 0 0,0 4 0 0 0,2 3 38 0 0,-1 1 0 0 0,-1 0 0 0 0,1-1 1 0 0,-2 1-1 0 0,1 0 0 0 0,-1 0 0 0 0,0 0 0 0 0,-1 0 0 0 0,0-1 0 0 0,-4 18 0 0 0,-4 6 90 0 0,-21 49 0 0 0,18-52-73 0 0,-17 41 12 0 0,-49 84 0 0 0,62-123-161 0 0,12-20-94 0 0,-1-1 0 0 0,-13 18 1 0 0,13-22-390 0 0,-3 4 260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4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15487 0 0,'0'0'2648'0'0,"0"3"-2329"0"0,-1 0-261 0 0,1 1 0 0 0,-1-1-1 0 0,0 1 1 0 0,0-1 0 0 0,0 1 0 0 0,0-1 0 0 0,0 1-1 0 0,-1-1 1 0 0,0 0 0 0 0,0 0 0 0 0,-4 6 0 0 0,-5 5 163 0 0,-15 15 0 0 0,11-13-20 0 0,1 0-26 0 0,2 0 0 0 0,0 1 0 0 0,-12 22 0 0 0,-23 57 282 0 0,39-79-384 0 0,2-4-5 0 0,0 1 0 0 0,1 1 1 0 0,0-1-1 0 0,1 1 1 0 0,-4 28-1 0 0,8-39-35 0 0,0 0-1 0 0,0 0 1 0 0,0 0-1 0 0,0 1 1 0 0,1-1 0 0 0,0 0-1 0 0,-1 0 1 0 0,1 0-1 0 0,1-1 1 0 0,-1 1 0 0 0,4 7-1 0 0,-3-9 5 0 0,-1 1-1 0 0,1-1 0 0 0,0 0 0 0 0,0 0 1 0 0,1 0-1 0 0,-1 0 0 0 0,0 0 0 0 0,1 0 1 0 0,-1 0-1 0 0,1-1 0 0 0,0 1 0 0 0,-1-1 1 0 0,1 0-1 0 0,0 0 0 0 0,0 0 0 0 0,0 0 1 0 0,0 0-1 0 0,3 0 0 0 0,0 0-17 0 0,1 0-1 0 0,0-1 1 0 0,-1 1-1 0 0,1-1 0 0 0,0 0 1 0 0,0-1-1 0 0,-1 0 1 0 0,1 0-1 0 0,-1-1 1 0 0,1 1-1 0 0,-1-1 1 0 0,13-6-1 0 0,-11 4 29 0 0,1-1 0 0 0,-1-1 0 0 0,0 0 1 0 0,-1 0-1 0 0,0 0 0 0 0,1-1 0 0 0,-2 0 0 0 0,8-9 0 0 0,-1-3 37 0 0,0 0-1 0 0,-2-1 0 0 0,0 0 1 0 0,-2 0-1 0 0,0-1 1 0 0,12-43-1 0 0,-19 53-185 0 0,1 0 0 0 0,-2 0 1 0 0,1 0-1 0 0,-1-1 0 0 0,-1 1 0 0 0,0 0 0 0 0,-1 0 0 0 0,0-1 0 0 0,-1 1 0 0 0,0 0 1 0 0,0 0-1 0 0,-1 0 0 0 0,-1 0 0 0 0,-5-11 0 0 0,-16-16-3488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4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0 17279 0 0,'0'0'1566'0'0,"-2"2"-1290"0"0,-113 118 828 0 0,103-107-844 0 0,0 1 1 0 0,1 0 0 0 0,1 1-1 0 0,-15 27 1 0 0,-26 70 800 0 0,41-88-907 0 0,-2 3 30 0 0,2 0 0 0 0,-10 41 0 0 0,18-57-163 0 0,0-1 1 0 0,1 1-1 0 0,0 0 1 0 0,0-1-1 0 0,1 1 1 0 0,1 0-1 0 0,0-1 1 0 0,0 1-1 0 0,1-1 1 0 0,3 12-1 0 0,-4-19-4 0 0,0-1-1 0 0,0 1 1 0 0,0-1-1 0 0,0 1 1 0 0,1-1-1 0 0,-1 0 1 0 0,1 1-1 0 0,0-1 1 0 0,-1 0-1 0 0,1 0 1 0 0,0 0-1 0 0,0 0 1 0 0,0-1-1 0 0,0 1 1 0 0,4 2-1 0 0,-2-2 17 0 0,-1-1 0 0 0,1 1 0 0 0,0-1-1 0 0,-1 0 1 0 0,1 0 0 0 0,0-1 0 0 0,0 1 0 0 0,-1-1 0 0 0,9 0-1 0 0,4-1 87 0 0,-1-1 0 0 0,1-1 0 0 0,-1-1 0 0 0,21-7 0 0 0,-24 8-62 0 0,95-35 319 0 0,-89 30-340 0 0,0-1-1 0 0,0 0 0 0 0,27-21 0 0 0,-30 18-36 0 0,0-1 0 0 0,-2 0-1 0 0,1-1 1 0 0,-2-1-1 0 0,0 0 1 0 0,-1-1-1 0 0,0 0 1 0 0,-1 0-1 0 0,-1-1 1 0 0,10-25-1 0 0,35-87-775 0 0,-20 43-3248 0 0,-23 58-3490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4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8 658 2759 0 0,'0'2'694'0'0,"-4"13"2362"0"0,1 1 10518 0 0,6-25-13298 0 0,5-13 399 0 0,2 0-1 0 0,0 0 0 0 0,2 2 1 0 0,15-23-1 0 0,3-6-102 0 0,21-33-232 0 0,111-137 0 0 0,-131 183-665 0 0,49-45 0 0 0,-65 68-763 0 0,1 1-1 0 0,0 0 1 0 0,1 0-1 0 0,0 2 0 0 0,35-16 1 0 0,-48 25-620 0 0,5 1-11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2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8 7831 0 0,'0'-7'12518'0'0,"-3"8"-12378"0"0,1 0 0 0 0,-1 0 0 0 0,0 0 0 0 0,1 0 1 0 0,-1 1-1 0 0,1-1 0 0 0,-1 1 0 0 0,1 0 0 0 0,0 0 1 0 0,0 0-1 0 0,0 0 0 0 0,0 0 0 0 0,-2 3 1 0 0,-24 36 331 0 0,19-26-260 0 0,-145 198 542 0 0,154-213-753 0 0,-137 160 478 0 0,50-62 10 0 0,79-88-433 0 0,-26 31 170 0 0,31-36-192 0 0,0-1 0 0 0,0 1 0 0 0,1 0 0 0 0,0 0 0 0 0,-1-1 1 0 0,2 2-1 0 0,-3 6 0 0 0,3-4-9 0 0,2-8-76 0 0,-1 1 0 0 0,0-1 0 0 0,1 0-1 0 0,-1 1 1 0 0,1-1 0 0 0,-1 0 0 0 0,1 1 0 0 0,-1-1 0 0 0,1 0-1 0 0,-1 1 1 0 0,1-1 0 0 0,-1 0 0 0 0,1 0 0 0 0,0 0 0 0 0,-1 0 0 0 0,1 0-1 0 0,-1 0 1 0 0,2 1 0 0 0,-2-1-81 0 0,11 2-1208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4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756 129 5527 0 0,'15'-16'-477'0'0,"-4"4"2502"0"0,19-25-1 0 0,-28 33-1200 0 0,1 0-1 0 0,-1 0 0 0 0,0 0 1 0 0,0 0-1 0 0,0 0 0 0 0,-1 0 1 0 0,1-1-1 0 0,-1 1 0 0 0,0-1 1 0 0,-1 1-1 0 0,1-7 0 0 0,-2 10-723 0 0,-1 0-1 0 0,1 0 1 0 0,-1 0-1 0 0,0 1 1 0 0,1-1-1 0 0,-1 1 0 0 0,0-1 1 0 0,0 1-1 0 0,-2-1 1 0 0,0 1-34 0 0,0 1-1 0 0,0-1 1 0 0,0 0 0 0 0,1 1 0 0 0,-1 0 0 0 0,0 0-1 0 0,1 0 1 0 0,-7 3 0 0 0,-28 16 159 0 0,2 5-156 0 0,1 2 1 0 0,1 2-1 0 0,-42 45 0 0 0,14-13-26 0 0,39-39-16 0 0,-25 30 0 0 0,42-41-17 0 0,5-8-8 0 0,1-1 1 0 0,-1 0-1 0 0,1 0 0 0 0,0 0 0 0 0,0 1 0 0 0,0-1 1 0 0,0 0-1 0 0,0 0 0 0 0,1 0 0 0 0,-1 1 1 0 0,1-1-1 0 0,-1 0 0 0 0,1 0 0 0 0,0 0 0 0 0,0 0 1 0 0,0 0-1 0 0,0 0 0 0 0,0 0 0 0 0,0 0 1 0 0,1 0-1 0 0,-1-1 0 0 0,0 1 0 0 0,1 0 0 0 0,2 1 1 0 0,5 6 0 0 0,1-1 1 0 0,22 15 0 0 0,-21-16-7 0 0,0 1 12 0 0,-1 0-1 0 0,1 1 1 0 0,-1 0-1 0 0,-1 1 1 0 0,13 17-1 0 0,-5-3 456 0 0,20 40 0 0 0,-34-58-333 0 0,8 13 779 0 0,13 36-1 0 0,-24-52-866 0 0,1 0-1 0 0,-1 1 0 0 0,0-1 0 0 0,0 0 1 0 0,-1 1-1 0 0,1-1 0 0 0,-1 0 0 0 0,0 0 0 0 0,1 0 1 0 0,-1 1-1 0 0,-1-1 0 0 0,1 0 0 0 0,0 0 1 0 0,-1 0-1 0 0,0-1 0 0 0,1 1 0 0 0,-1 0 0 0 0,0-1 1 0 0,-1 1-1 0 0,-2 2 0 0 0,0-1-6 0 0,0-1 0 0 0,-1 0 0 0 0,1 0-1 0 0,-1 0 1 0 0,0-1 0 0 0,0 1 0 0 0,0-2-1 0 0,-8 3 1 0 0,-8 0 59 0 0,-22 1 0 0 0,-231-3 4 0 0,217-3-223 0 0,26 0-726 0 0,0-1 0 0 0,-53-11 0 0 0,59 7-431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4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 1839 0 0,'0'0'12671'0'0,"1"2"-11599"0"0,4 26 734 0 0,14 41 1 0 0,4 13-732 0 0,-16-54-727 0 0,1-1 0 0 0,21 45 1 0 0,7 21 268 0 0,-33-84-590 0 0,-1 1-1 0 0,0-1 0 0 0,0 1 1 0 0,-1-1-1 0 0,0 1 0 0 0,-1 0 0 0 0,-1 15 1 0 0,0-19-19 0 0,0 0 0 0 0,-1 0 0 0 0,1 0 1 0 0,-1 0-1 0 0,0 0 0 0 0,-1-1 0 0 0,0 1 0 0 0,0-1 1 0 0,0 1-1 0 0,0-1 0 0 0,-1 0 0 0 0,0 0 1 0 0,-6 6-1 0 0,0-2-1 0 0,-1 0 0 0 0,-1-1 0 0 0,1 0 0 0 0,-1 0 1 0 0,-1-2-1 0 0,1 1 0 0 0,-1-1 0 0 0,-23 6 0 0 0,-4 0-140 0 0,-68 9 0 0 0,86-18-51 0 0,-32 1 0 0 0,44-4 28 0 0,0-1 1 0 0,0 0 0 0 0,0 0 0 0 0,0-1 0 0 0,-16-4 0 0 0,25 5 28 0 0,-1 1 0 0 0,1 0 0 0 0,-1-1 0 0 0,1 0 0 0 0,-1 1 0 0 0,1-1 0 0 0,0 0 0 0 0,-1 1 0 0 0,1-1 0 0 0,0 0 0 0 0,0 0 0 0 0,-1 0 0 0 0,1 0 0 0 0,0-1 0 0 0,0 1 0 0 0,0 0 0 0 0,0 0 0 0 0,0-1 0 0 0,1 1 0 0 0,-1 0 0 0 0,0-1 0 0 0,1 1 0 0 0,-1-1 0 0 0,0 1 0 0 0,1-1 1 0 0,-1-1-1 0 0,4-14-6227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5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896 106 2759 0 0,'21'-24'143'0'0,"36"-29"0"0"0,-19 24 12655 0 0,-37 30-12710 0 0,0 0-1 0 0,-1 1 1 0 0,1-1-1 0 0,-1 0 1 0 0,0 0-1 0 0,1 0 1 0 0,-1 0 0 0 0,0 1-1 0 0,1-1 1 0 0,-1 0-1 0 0,0 0 1 0 0,0 0-1 0 0,0 1 1 0 0,0-1-1 0 0,-1 2 1 0 0,-2 18 119 0 0,-2-4-93 0 0,0 0 0 0 0,-2 0-1 0 0,0-1 1 0 0,-18 30 0 0 0,6-12 35 0 0,-20 41 147 0 0,-312 558 1137 0 0,201-410-1366 0 0,46-68 11 0 0,46-65-49 0 0,-79 111 98 0 0,122-182-1058 0 0,0-1-1 0 0,-2-1 0 0 0,-25 21 1 0 0,38-36-580 0 0,-9-1-196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5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33 134 10135 0 0,'-33'-6'5266'0'0,"37"6"-3940"0"0,37 5-778 0 0,0-3-1 0 0,57-2 0 0 0,-65-1-243 0 0,466-40 2106 0 0,-389 28-1998 0 0,-68 9-738 0 0,-1-3-1 0 0,1-1 1 0 0,-1-2 0 0 0,78-30-1 0 0,-95 29-817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5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970 0 12439 0 0,'0'0'1126'0'0,"-1"5"-929"0"0,-18 86 1362 0 0,-43 116 1 0 0,49-170-948 0 0,-83 201 421 0 0,-99 191 248 0 0,166-365-1036 0 0,-2-2 1 0 0,-46 66-1 0 0,46-84-204 0 0,-1-2 0 0 0,-2-1 0 0 0,-55 51 0 0 0,50-56-12 0 0,-2-1 0 0 0,-81 53 0 0 0,113-84-13 0 0,0 1 0 0 0,0-1 0 0 0,-19 5 0 0 0,26-9 37 0 0,1-3 18 0 0,1 0-52 0 0,-1-1 1 0 0,1 0-1 0 0,0 0 1 0 0,0 0-1 0 0,1 0 1 0 0,-1 0 0 0 0,1 1-1 0 0,0-1 1 0 0,0 0-1 0 0,0 0 1 0 0,0 1-1 0 0,1-1 1 0 0,-1 1-1 0 0,1-1 1 0 0,2-3-1 0 0,7-10 13 0 0,23-27-1 0 0,-20 26-37 0 0,13-14-30 0 0,1 0 0 0 0,2 2 1 0 0,2 1-1 0 0,0 1 0 0 0,2 2 0 0 0,0 2 0 0 0,2 1 0 0 0,57-28 1 0 0,-76 43 8 0 0,27-8 0 0 0,-39 14 28 0 0,0 1 0 0 0,0-1 1 0 0,0 1-1 0 0,0 1 1 0 0,0-1-1 0 0,1 1 0 0 0,-1 0 1 0 0,0 0-1 0 0,0 0 0 0 0,6 2 1 0 0,-8-1 24 0 0,0 0 0 0 0,1 0 0 0 0,-1 1 1 0 0,0-1-1 0 0,0 1 0 0 0,1 0 0 0 0,-1 0 1 0 0,-1 0-1 0 0,1 0 0 0 0,0 0 0 0 0,0 1 0 0 0,-1-1 1 0 0,0 1-1 0 0,1 0 0 0 0,-1 0 0 0 0,4 6 0 0 0,-2-1 20 0 0,-1 0 0 0 0,1 1 0 0 0,-1-1 0 0 0,-1 1 0 0 0,3 10 0 0 0,-4-10 2 0 0,0-1 0 0 0,0 1 0 0 0,-1-1 0 0 0,0 1 0 0 0,-1-1 0 0 0,-1 11 0 0 0,-15 53 315 0 0,11-48-230 0 0,4-14-87 0 0,-9 28-4 0 0,-1-9-289 0 0,11-26-62 0 0,1-3 318 0 0,0 0 0 0 0,0 1 0 0 0,0-1-1 0 0,0 0 1 0 0,0 1 0 0 0,0-1 0 0 0,0 0 0 0 0,0 0-1 0 0,0 1 1 0 0,0-1 0 0 0,0 0 0 0 0,0 0 0 0 0,-1 1 0 0 0,1-1-1 0 0,0 0 1 0 0,0 0 0 0 0,0 1 0 0 0,0-1 0 0 0,-1 0-1 0 0,1 0 1 0 0,0 0 0 0 0,0 1 0 0 0,0-1 0 0 0,-1 0-1 0 0,1 0 1 0 0,0 0 0 0 0,-3 4-2456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5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46 12095 0 0,'0'0'1091'0'0,"3"4"-899"0"0,24 36 42 0 0,-10-14 720 0 0,2-1 0 0 0,0-1 0 0 0,34 34 0 0 0,-47-52-775 0 0,1-1 0 0 0,-1 0 0 0 0,1 0 0 0 0,0 0-1 0 0,0-1 1 0 0,1 0 0 0 0,-1 0 0 0 0,1-1 0 0 0,0 0 0 0 0,0-1 0 0 0,0 1 0 0 0,0-1 0 0 0,0-1 0 0 0,0 0 0 0 0,1 0-1 0 0,-1 0 1 0 0,0-1 0 0 0,11-1 0 0 0,-5-1 30 0 0,-1-1-1 0 0,0-1 1 0 0,0 0 0 0 0,0 0-1 0 0,0-1 1 0 0,22-13 0 0 0,-16 7-53 0 0,-1-1 1 0 0,0-1-1 0 0,24-23 1 0 0,-38 32-161 0 0,0-1 0 0 0,-1 1 0 0 0,1-1 0 0 0,-1 1 0 0 0,0-1 0 0 0,0 0 0 0 0,-1 0 0 0 0,0 0 0 0 0,1-1 0 0 0,-2 1 0 0 0,1 0 0 0 0,-1-1 0 0 0,2-10 0 0 0,-2 13-25 0 0,-1 0-1 0 0,0 0 1 0 0,0 0-1 0 0,0 0 1 0 0,-1 0 0 0 0,1 0-1 0 0,0 0 1 0 0,-1 1-1 0 0,0-1 1 0 0,0 0-1 0 0,0 0 1 0 0,0 0 0 0 0,0 1-1 0 0,-1-1 1 0 0,1 0-1 0 0,-1 1 1 0 0,1 0-1 0 0,-1-1 1 0 0,0 1-1 0 0,0 0 1 0 0,0 0 0 0 0,0 0-1 0 0,-1 0 1 0 0,1 0-1 0 0,0 0 1 0 0,-1 1-1 0 0,0-1 1 0 0,-2-1 0 0 0,-3 1-49 0 0,1-1 0 0 0,-1 1 1 0 0,1 1-1 0 0,-1-1 1 0 0,0 1-1 0 0,0 0 0 0 0,1 1 1 0 0,-1 0-1 0 0,0 0 1 0 0,0 1-1 0 0,0 0 0 0 0,-11 3 1 0 0,-4 2-149 0 0,0 1 1 0 0,-39 19-1 0 0,15-3 6 0 0,1 1 0 0 0,1 2 0 0 0,-70 55 0 0 0,90-61 245 0 0,1 2 0 0 0,2 0 0 0 0,0 2-1 0 0,1 0 1 0 0,1 1 0 0 0,1 2 0 0 0,-18 33 0 0 0,33-52 34 0 0,0 0-1 0 0,0 0 1 0 0,1 0 0 0 0,0 0 0 0 0,1 1-1 0 0,0-1 1 0 0,-1 12 0 0 0,2-17-30 0 0,1 0 1 0 0,0 0-1 0 0,0 0 1 0 0,0 0-1 0 0,1 0 1 0 0,-1 0-1 0 0,1 0 1 0 0,0 0-1 0 0,0 0 1 0 0,0 0-1 0 0,0 0 0 0 0,0 0 1 0 0,1 0-1 0 0,-1 0 1 0 0,1-1-1 0 0,0 1 1 0 0,-1-1-1 0 0,1 1 1 0 0,1-1-1 0 0,-1 0 1 0 0,0 1-1 0 0,0-1 1 0 0,4 2-1 0 0,3 1 32 0 0,-1-1-1 0 0,0 0 1 0 0,1 0 0 0 0,0-1-1 0 0,0 0 1 0 0,18 4-1 0 0,58 3 124 0 0,-32-8-384 0 0,1-3-1 0 0,-1-2 0 0 0,62-11 1 0 0,-74 8-342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5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0 5983 0 0,'0'0'464'0'0,"-1"4"-305"0"0,-3 9 711 0 0,-1 0 0 0 0,0 0 0 0 0,-13 23 0 0 0,1-2 670 0 0,-73 175 2079 0 0,-83 172-770 0 0,118-272-2100 0 0,-82 120-1 0 0,129-215-869 0 0,-1-1 0 0 0,-1 0 0 0 0,0 0 0 0 0,-1-1 0 0 0,0-1 0 0 0,-23 18 1 0 0,32-27-518 0 0,1-6-2232 0 0,-2-14 1232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5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137 479 1839 0 0,'-1'3'83'0'0,"-8"14"192"0"0,0 0 0 0 0,-1-1 0 0 0,-16 20 0 0 0,-42 41 9812 0 0,57-68-9329 0 0,9-7 649 0 0,2-5-818 0 0,-1-6-371 0 0,1 0 1 0 0,0 1-1 0 0,1-1 0 0 0,0 0 0 0 0,1 0 0 0 0,0 1 0 0 0,0-1 0 0 0,0 1 1 0 0,5-10-1 0 0,39-75 608 0 0,-39 80-756 0 0,12-18-44 0 0,0 1 1 0 0,2 1 0 0 0,1 1-1 0 0,1 1 1 0 0,2 0 0 0 0,0 2-1 0 0,31-22 1 0 0,-17 17-2 0 0,2 2 0 0 0,1 2 0 0 0,0 1 0 0 0,74-29 0 0 0,-93 45 80 0 0,1 1-1 0 0,0 1 0 0 0,0 1 1 0 0,1 1-1 0 0,48-3 1 0 0,-55 7-27 0 0,0 2 1 0 0,1 0 0 0 0,-1 1-1 0 0,0 1 1 0 0,0 0 0 0 0,0 1-1 0 0,0 1 1 0 0,29 13 0 0 0,-41-15-54 0 0,0-1 0 0 0,-1 1 0 0 0,1 0 0 0 0,-1 1 0 0 0,0-1 0 0 0,0 1 0 0 0,0 0 0 0 0,-1 0 0 0 0,0 1 1 0 0,1-1-1 0 0,-1 1 0 0 0,-1 0 0 0 0,1 0 0 0 0,-1 1 0 0 0,0-1 0 0 0,0 1 0 0 0,0-1 0 0 0,-1 1 0 0 0,0 0 0 0 0,0 0 0 0 0,0 0 0 0 0,-1 0 0 0 0,0 0 0 0 0,0 0 1 0 0,0 0-1 0 0,-1 1 0 0 0,0-1 0 0 0,-1 0 0 0 0,-1 11 0 0 0,-1-3 45 0 0,-1 1 0 0 0,0-1 0 0 0,-1 0 0 0 0,-1 0 0 0 0,0 0 0 0 0,-1-1 0 0 0,-1 0 0 0 0,0 0-1 0 0,0-1 1 0 0,-1 0 0 0 0,-21 21 0 0 0,-8 1 86 0 0,0-1 0 0 0,-52 33-1 0 0,44-33-52 0 0,-3 2-6 0 0,-1-2 0 0 0,-3-2 0 0 0,-59 26 0 0 0,59-33-249 0 0,-111 31 0 0 0,90-34-640 0 0,71-21 350 0 0,35-19-12728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5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463 696 12695 0 0,'-28'35'1127'0'0,"-32"33"-820"0"0,49-58-128 0 0,1 0 0 0 0,-2-1 0 0 0,1 0 0 0 0,-19 10 1 0 0,16-12 76 0 0,-1 0 1 0 0,-1 0-1 0 0,1-1 1 0 0,-1-1 0 0 0,-23 4-1 0 0,28-7-90 0 0,-1 0 0 0 0,0-1 0 0 0,0-1-1 0 0,0 0 1 0 0,0 0 0 0 0,0-1 0 0 0,0-1 0 0 0,-14-3 0 0 0,23 4-83 0 0,-1 0 0 0 0,1 0 0 0 0,0 0 1 0 0,-1 0-1 0 0,1-1 0 0 0,0 0 1 0 0,0 1-1 0 0,0-1 0 0 0,0 0 0 0 0,0-1 1 0 0,1 1-1 0 0,-1 0 0 0 0,1-1 0 0 0,-1 1 1 0 0,1-1-1 0 0,0 0 0 0 0,0 0 1 0 0,0 0-1 0 0,0 0 0 0 0,1 0 0 0 0,-1 0 1 0 0,0-4-1 0 0,0 1 26 0 0,1 0 1 0 0,0 0-1 0 0,1 0 0 0 0,-1 0 0 0 0,1 0 1 0 0,0 0-1 0 0,1 0 0 0 0,-1 0 0 0 0,1 0 1 0 0,1 0-1 0 0,-1 0 0 0 0,3-6 1 0 0,8-20 47 0 0,2 2 1 0 0,0 0 0 0 0,2 0 0 0 0,2 2 0 0 0,0 0 0 0 0,2 1-1 0 0,28-30 1 0 0,177-159-107 0 0,-199 192-30 0 0,17-13-176 0 0,1 1 0 0 0,1 3 0 0 0,2 1-1 0 0,87-43 1 0 0,-118 68-316 0 0,1 0 0 0 0,0 1 0 0 0,1 0 0 0 0,-1 2 1 0 0,1 0-1 0 0,0 1 0 0 0,0 1 0 0 0,1 0 0 0 0,21 2 0 0 0,-16 4-1508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57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9 3679 0 0,'0'0'167'0'0,"-1"3"366"0"0,-14 31 6662 0 0,-5-1-3616 0 0,7-14-2994 0 0,-1-1 1 0 0,-1 0-1 0 0,-20 17 0 0 0,-28 28-29 0 0,2 4 1 0 0,3 1-1 0 0,-49 79 0 0 0,99-137-501 0 0,2 0 0 0 0,-1 1 0 0 0,1 0 0 0 0,1 1 0 0 0,0-1 0 0 0,1 1 0 0 0,-5 21 0 0 0,9-33-44 0 0,0 1 0 0 0,0 0 0 0 0,0 0 0 0 0,0-1 0 0 0,1 1 0 0 0,-1 0-1 0 0,0-1 1 0 0,1 1 0 0 0,-1 0 0 0 0,0-1 0 0 0,1 1 0 0 0,-1 0 0 0 0,1-1 0 0 0,-1 1 0 0 0,1-1-1 0 0,-1 1 1 0 0,1-1 0 0 0,-1 1 0 0 0,1-1 0 0 0,0 1 0 0 0,0-1 0 0 0,0 1 31 0 0,2 1 13 0 0,0 0 0 0 0,-1 0 0 0 0,1-1 0 0 0,0 1 1 0 0,0-1-1 0 0,0 0 0 0 0,0 0 0 0 0,0 0 0 0 0,0 0 1 0 0,1 0-1 0 0,-1-1 0 0 0,0 0 0 0 0,0 1 1 0 0,1-1-1 0 0,4-1 0 0 0,4 0 113 0 0,-1 0-1 0 0,23-7 1 0 0,13-5-40 0 0,-1-3 1 0 0,-1-2-1 0 0,0-2 0 0 0,45-27 0 0 0,-82 42-120 0 0,1 0 0 0 0,-1-1-1 0 0,-1 0 1 0 0,1 0-1 0 0,-1-1 1 0 0,0 0-1 0 0,0 0 1 0 0,-1-1-1 0 0,9-12 1 0 0,-12 14-4 0 0,0 1-1 0 0,0-2 1 0 0,-1 1 0 0 0,1 0-1 0 0,-1 0 1 0 0,-1-1 0 0 0,1 1-1 0 0,-1-1 1 0 0,0 0 0 0 0,0 1-1 0 0,-1-1 1 0 0,0 0 0 0 0,0 0-1 0 0,-3-11 1 0 0,0 2-60 0 0,-1 0-1 0 0,-1 0 1 0 0,0 1 0 0 0,-1-1-1 0 0,-1 1 1 0 0,0 1-1 0 0,-1-1 1 0 0,-1 2 0 0 0,-16-22-1 0 0,-66-81-2607 0 0,85 108 594 0 0,1 1 1 0 0,-10-15-1 0 0,6 3-3621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2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 5983 0 0,'-21'0'289'0'0,"12"0"-136"0"0,0 0 0 0 0,-1 0 0 0 0,-11-3 6618 0 0,22 4-6636 0 0,0 0-1 0 0,0 1 1 0 0,0-1-1 0 0,0 0 1 0 0,0 0 0 0 0,1 0-1 0 0,-1 0 1 0 0,0 0-1 0 0,1 0 1 0 0,1 1 0 0 0,0-1 63 0 0,25 21 652 0 0,-2 0 1 0 0,28 31 0 0 0,-7-8-273 0 0,248 251 2658 0 0,-277-277-3086 0 0,-1 1 0 0 0,0 0 0 0 0,-2 2 0 0 0,-1-1 0 0 0,0 2 0 0 0,12 29 0 0 0,-22-42-120 0 0,0 1 1 0 0,-1-1 0 0 0,0 1 0 0 0,-1 0 0 0 0,0 0-1 0 0,0 0 1 0 0,-1 0 0 0 0,-1 0 0 0 0,0 0 0 0 0,0 0 0 0 0,-1 0-1 0 0,-1 0 1 0 0,0 0 0 0 0,0 0 0 0 0,-1 0 0 0 0,0-1-1 0 0,-6 13 1 0 0,-3 0 23 0 0,0-1-1 0 0,-1 0 0 0 0,-2-1 1 0 0,0-1-1 0 0,-1 0 0 0 0,-1-1 1 0 0,-21 18-1 0 0,-146 108 227 0 0,55-48-142 0 0,95-70-107 0 0,-4 4-9 0 0,-57 58 0 0 0,95-89-23 0 0,0 0 0 0 0,0 0 0 0 0,-1 0 0 0 0,1 0 0 0 0,0 0 0 0 0,0 0 0 0 0,0 0 0 0 0,0 0 0 0 0,0 0 0 0 0,0 0 0 0 0,0 0 0 0 0,0 0 1 0 0,0 0-1 0 0,-1 0 0 0 0,1 0 0 0 0,0 0 0 0 0,0 0 0 0 0,0 1 0 0 0,0-1 0 0 0,0 0 0 0 0,0 0 0 0 0,0 0 0 0 0,0 0 0 0 0,0 0 0 0 0,0 0 0 0 0,0 0 0 0 0,0 0 0 0 0,0 0 0 0 0,0 1 0 0 0,0-1 0 0 0,0 0 0 0 0,0 0 0 0 0,0 0 0 0 0,0 0 0 0 0,0 0 0 0 0,0 0 0 0 0,0 0 0 0 0,0 0 0 0 0,0 1 0 0 0,0-1 0 0 0,0 0 0 0 0,0 0 0 0 0,0 0 0 0 0,0 0 0 0 0,0 0 0 0 0,0 0 1 0 0,0 0-1 0 0,0 0 0 0 0,0 0 0 0 0,1 0 0 0 0,-1 0 0 0 0,0 1 0 0 0,7-3-44 0 0,8-4-34 0 0,-1-1-1061 0 0,22-16 1 0 0,-21 10-87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5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1028 0 13359 0 0,'0'0'1210'0'0,"-3"3"-996"0"0,-24 24 752 0 0,2 2 0 0 0,1 0 0 0 0,-30 50 0 0 0,15-23 150 0 0,-278 418-320 0 0,132-125-180 0 0,29-47-330 0 0,123-245-306 0 0,17-27-16 0 0,-1-1 1 0 0,-1-1-1 0 0,-1 0 1 0 0,-30 31-1 0 0,48-58 33 0 0,1-1 1 0 0,0 1 1 0 0,-1-1-1 0 0,1 1 0 0 0,0-1 1 0 0,-1 1-1 0 0,1-1 1 0 0,-1 1-1 0 0,1-1 0 0 0,0 0 1 0 0,-1 1-1 0 0,1-1 0 0 0,-1 0 1 0 0,1 1-1 0 0,-1-1 0 0 0,1 0 1 0 0,-1 0-1 0 0,0 1 0 0 0,1-1 1 0 0,-1 0-1 0 0,1 0 0 0 0,-1 0 1 0 0,0 0-1 0 0,0 0 1 0 0,-11-6 43 0 0,10 4-36 0 0,0 0 0 0 0,0-1 0 0 0,0 1-1 0 0,1-1 1 0 0,-1 0 0 0 0,0 0 0 0 0,1 0 0 0 0,0 1-1 0 0,0-1 1 0 0,0 0 0 0 0,0-1 0 0 0,0 1 0 0 0,1 0-1 0 0,-1 0 1 0 0,1 0 0 0 0,0 0 0 0 0,0 0 0 0 0,0-5-1 0 0,1-4 0 0 0,1 0-1 0 0,0 0 1 0 0,5-18-1 0 0,1 6-28 0 0,1 0 0 0 0,1 1 0 0 0,2 0 0 0 0,0 1 0 0 0,1 1 1 0 0,24-32-1 0 0,109-108-279 0 0,-138 152 261 0 0,30-29-214 0 0,71-56 0 0 0,-89 79 220 0 0,1 1 0 0 0,0 1 0 0 0,1 1 0 0 0,1 1 0 0 0,42-15 0 0 0,-61 25 35 0 0,0 0 0 0 0,-1 0 0 0 0,1 0 0 0 0,0 1 0 0 0,0-1 0 0 0,0 1 0 0 0,0 0 0 0 0,0 0 0 0 0,-1 0 0 0 0,1 1 0 0 0,0-1 0 0 0,0 1 0 0 0,0 0 0 0 0,0 0 0 0 0,5 3 0 0 0,-6-3 13 0 0,0 1 0 0 0,0 0 1 0 0,-1 0-1 0 0,1 0 0 0 0,-1 0 0 0 0,1 1 0 0 0,-1-1 0 0 0,0 1 0 0 0,0-1 0 0 0,0 1 0 0 0,0 0 0 0 0,0 0 0 0 0,-1 0 0 0 0,1 0 0 0 0,-1 0 0 0 0,0 0 0 0 0,0 0 0 0 0,1 5 1 0 0,0 5 79 0 0,0-1-1 0 0,-1 1 1 0 0,0 0 0 0 0,-1 0 0 0 0,-1 0 0 0 0,-3 21 0 0 0,-20 78 483 0 0,19-95-479 0 0,-59 218 865 0 0,59-219-782 0 0,0 1-1 0 0,-1-2 0 0 0,-1 1 0 0 0,0-1 1 0 0,-18 28-1 0 0,19-35-113 0 0,0 0 1 0 0,-1 0-1 0 0,0-1 1 0 0,0 0-1 0 0,-1 0 0 0 0,0 0 1 0 0,0-1-1 0 0,0-1 1 0 0,-1 1-1 0 0,0-1 1 0 0,-11 4-1 0 0,1-2-51 0 0,1-1 0 0 0,-1-1 0 0 0,0-1 0 0 0,-1 0 0 0 0,-36 1 0 0 0,29-4-149 0 0,1-2 0 0 0,-1-1 0 0 0,-47-10 0 0 0,64 10-72 0 0,-1-1 1 0 0,-19-8-1 0 0,27 10-62 0 0,0-1-1 0 0,-1 1 1 0 0,1-1-1 0 0,0 0 1 0 0,0 0-1 0 0,0-1 1 0 0,0 1 0 0 0,0-1-1 0 0,1 1 1 0 0,-1-1-1 0 0,-3-6 1 0 0,-2-11-7110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5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446 138 10623 0 0,'0'0'964'0'0,"-2"3"-794"0"0,-19 20-64 0 0,12-11 348 0 0,7-9 772 0 0,1 0-610 0 0,1-2-518 0 0,-1 0-1 0 0,1 0 0 0 0,0 0 0 0 0,-1-1 1 0 0,1 1-1 0 0,0 0 0 0 0,0 0 1 0 0,0 0-1 0 0,0 0 0 0 0,0 0 0 0 0,0 0 1 0 0,0 0-1 0 0,0 0 0 0 0,1 0 1 0 0,-1 0-1 0 0,0 0 0 0 0,0 0 0 0 0,1 0 1 0 0,-1 0-1 0 0,1 0 0 0 0,-1-1 0 0 0,1 1 1 0 0,-1 0-1 0 0,1 0 0 0 0,-1 0 1 0 0,2 1-1 0 0,0-1 3 0 0,0-1 1 0 0,-1 1-1 0 0,1 0 1 0 0,0 0-1 0 0,0-1 1 0 0,0 1-1 0 0,-1-1 1 0 0,1 1-1 0 0,0-1 1 0 0,0 0-1 0 0,0 0 1 0 0,4 0-1 0 0,1 0 64 0 0,1-1 0 0 0,0 0 0 0 0,-1 0 0 0 0,1-1-1 0 0,-1 0 1 0 0,10-5 0 0 0,-7 2-7 0 0,-1 0-1 0 0,0 0 1 0 0,-1-1-1 0 0,1 0 0 0 0,-1-1 1 0 0,0 0-1 0 0,13-15 1 0 0,-18 18-97 0 0,-1 1 0 0 0,1 0 0 0 0,-1-1 1 0 0,1 0-1 0 0,-1 0 0 0 0,0 0 0 0 0,0 0 0 0 0,-1 0 1 0 0,1 0-1 0 0,-1 0 0 0 0,0 0 0 0 0,0-1 0 0 0,0 1 1 0 0,0 0-1 0 0,-1-1 0 0 0,0 1 0 0 0,0 0 0 0 0,0-1 1 0 0,-1 1-1 0 0,1-1 0 0 0,-2-5 0 0 0,1 8-46 0 0,0 0 0 0 0,0-1 0 0 0,0 1 0 0 0,0 0 0 0 0,0 0 0 0 0,0 0-1 0 0,-1 0 1 0 0,1 0 0 0 0,-1 0 0 0 0,1 0 0 0 0,-1 0 0 0 0,0 1 0 0 0,0-1 0 0 0,1 1 0 0 0,-1-1 0 0 0,0 1 0 0 0,-3-1-1 0 0,2 0-17 0 0,0 1 0 0 0,0 0-1 0 0,0 0 1 0 0,0 1-1 0 0,-1-1 1 0 0,1 1 0 0 0,0 0-1 0 0,-1-1 1 0 0,1 1-1 0 0,0 1 1 0 0,-4 0 0 0 0,-6 1-47 0 0,1 1 1 0 0,0 1 0 0 0,0 0 0 0 0,0 1-1 0 0,-16 9 1 0 0,-13 8-3 0 0,1 3 0 0 0,2 1-1 0 0,-66 57 1 0 0,61-42 53 0 0,2 1 1 0 0,-57 77-1 0 0,91-109 25 0 0,0 0 0 0 0,1 1 0 0 0,0-1 0 0 0,0 1-1 0 0,-4 15 1 0 0,9-22-7 0 0,0-1 0 0 0,0 0 0 0 0,0 1-1 0 0,1-1 1 0 0,0 1 0 0 0,-1-1 0 0 0,1 1 0 0 0,1-1-1 0 0,-1 1 1 0 0,1 3 0 0 0,0-5-1 0 0,-1 0 1 0 0,1 0-1 0 0,0 0 1 0 0,0 0-1 0 0,0-1 1 0 0,0 1-1 0 0,0 0 0 0 0,0 0 1 0 0,0-1-1 0 0,1 1 1 0 0,-1-1-1 0 0,1 1 1 0 0,-1-1-1 0 0,1 0 0 0 0,-1 1 1 0 0,1-1-1 0 0,0 0 1 0 0,2 1-1 0 0,1 0 22 0 0,0 0 0 0 0,0-1-1 0 0,0 0 1 0 0,0 0 0 0 0,0 0 0 0 0,0 0-1 0 0,0-1 1 0 0,0 0 0 0 0,0 0 0 0 0,0 0-1 0 0,0 0 1 0 0,6-2 0 0 0,9-3 102 0 0,31-10 0 0 0,-40 12-115 0 0,-2 0-5 0 0,115-41 163 0 0,-104 35-183 0 0,-1 0 0 0 0,-1-1 0 0 0,0 0-1 0 0,21-18 1 0 0,-33 24-11 0 0,0-2-1 0 0,-1 1 0 0 0,1-1 1 0 0,4-7-1 0 0,6-11-38 0 0,-15 20-5 0 0,0 2-42 0 0,-4 1-353 0 0,0 1 416 0 0,0-1 0 0 0,1 1 0 0 0,-1 0 0 0 0,0 0 0 0 0,0 1 0 0 0,0-1-1 0 0,0 0 1 0 0,1 1 0 0 0,-1 0 0 0 0,0 0 0 0 0,1-1 0 0 0,-1 2 0 0 0,0-1 0 0 0,1 0 0 0 0,-1 0 0 0 0,1 1-1 0 0,0 0 1 0 0,-1-1 0 0 0,-2 4 0 0 0,-7 5-118 0 0,0 2 0 0 0,-12 14 0 0 0,19-20 149 0 0,-2 2-146 0 0,0 1 0 0 0,1-1 0 0 0,0 1 0 0 0,0 0 0 0 0,1 1 0 0 0,0-1 0 0 0,1 1 0 0 0,-4 12 0 0 0,7-19-1715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5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1163 0 14767 0 0,'0'0'1343'0'0,"-3"3"-1104"0"0,-82 98 507 0 0,-140 214 1 0 0,-236 467 2009 0 0,260-423-1839 0 0,136-254-802 0 0,53-89-56 0 0,0-1 1 0 0,0 0 0 0 0,-1-1 0 0 0,-20 16-1 0 0,31-29 84 0 0,-3-3-40 0 0,4 2-97 0 0,1 0 1 0 0,-1 0-1 0 0,1 0 0 0 0,0 0 0 0 0,-1 0 1 0 0,1 0-1 0 0,0 0 0 0 0,-1-1 1 0 0,1 1-1 0 0,0 0 0 0 0,-1 0 0 0 0,1 0 1 0 0,0-1-1 0 0,-1 1 0 0 0,1 0 0 0 0,0 0 1 0 0,-1-1-1 0 0,1 1 0 0 0,0 0 1 0 0,0 0-1 0 0,-1-1 0 0 0,1 1 0 0 0,0 0 1 0 0,0-1-1 0 0,0 1 0 0 0,0 0 0 0 0,-1-1 1 0 0,1 1-1 0 0,0-1 0 0 0,0 1 0 0 0,-2-7 39 0 0,1 0 0 0 0,0-1 0 0 0,1 1 0 0 0,-1 0 0 0 0,1 0 0 0 0,1 0 0 0 0,-1 0 0 0 0,1 0 0 0 0,0 0-1 0 0,1 0 1 0 0,0 0 0 0 0,3-9 0 0 0,6-13 23 0 0,22-41-1 0 0,-18 43-67 0 0,2 1 0 0 0,0 1-1 0 0,39-44 1 0 0,72-59-294 0 0,-103 104 197 0 0,-20 20 83 0 0,20-21-165 0 0,1 1 0 0 0,2 1 0 0 0,52-33 0 0 0,-76 54 165 0 0,-1 0 1 0 0,1 0 0 0 0,0 1-1 0 0,0-1 1 0 0,0 1 0 0 0,0 0-1 0 0,1 0 1 0 0,-1 1 0 0 0,0-1-1 0 0,0 1 1 0 0,5 0 0 0 0,-6 0 9 0 0,-1 0-1 0 0,0 1 1 0 0,1-1 0 0 0,-1 1 0 0 0,0 0-1 0 0,0-1 1 0 0,0 1 0 0 0,1 0-1 0 0,-1 0 1 0 0,0 1 0 0 0,0-1 0 0 0,0 0-1 0 0,-1 1 1 0 0,1-1 0 0 0,0 1 0 0 0,-1 0-1 0 0,1-1 1 0 0,0 1 0 0 0,-1 0 0 0 0,0 0-1 0 0,2 3 1 0 0,2 5 28 0 0,0 0 0 0 0,-1 1 0 0 0,-1-1 0 0 0,1 1-1 0 0,1 15 1 0 0,6 57 305 0 0,-6-23-92 0 0,12 99 567 0 0,-16-148-649 0 0,0 1-1 0 0,0 0 0 0 0,-1 0 0 0 0,0-1 0 0 0,-1 1 0 0 0,-5 22 0 0 0,4-29-93 0 0,0 0 0 0 0,-1 0 0 0 0,1-1 0 0 0,-1 1-1 0 0,0 0 1 0 0,-1-1 0 0 0,1 0 0 0 0,-1 0 0 0 0,0 0 0 0 0,-6 5-1 0 0,-17 12 76 0 0,0-1-1 0 0,-2-1 1 0 0,0-1-1 0 0,-38 16 1 0 0,35-20-161 0 0,-1-1 1 0 0,-1-2 0 0 0,0-2-1 0 0,-1-1 1 0 0,1-1-1 0 0,-44 2 1 0 0,13-7-209 0 0,57-3 157 0 0,1 1 1 0 0,-1-1 0 0 0,0-1-1 0 0,0 1 1 0 0,1-1-1 0 0,-10-4 1 0 0,16 6 29 0 0,0-1 1 0 0,-1 1-1 0 0,1-1 1 0 0,0 1-1 0 0,0-1 1 0 0,0 0-1 0 0,0 1 1 0 0,0-1-1 0 0,0 0 1 0 0,0 0-1 0 0,0 0 1 0 0,0 0-1 0 0,0 0 1 0 0,0 0-1 0 0,0 0 1 0 0,0 0-1 0 0,1 0 1 0 0,-1 0-1 0 0,0 0 1 0 0,1 0-1 0 0,-1-1 1 0 0,1 1-1 0 0,-1 0 0 0 0,1 0 1 0 0,0-1-1 0 0,0 1 1 0 0,-1 0-1 0 0,1-1 1 0 0,0 1-1 0 0,0 0 1 0 0,0 0-1 0 0,0-1 1 0 0,1 1-1 0 0,-1 0 1 0 0,0-1-1 0 0,0 1 1 0 0,2-2-1 0 0,0-2-233 0 0,1 0 1 0 0,-1 0-1 0 0,1 0 0 0 0,1 1 0 0 0,-1 0 0 0 0,1-1 1 0 0,6-5-1 0 0,23-20-944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59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15 16327 0 0,'0'0'1476'0'0,"3"-1"-1213"0"0,2-1-157 0 0,0-1 1 0 0,0 2-1 0 0,0-1 1 0 0,1 0-1 0 0,-1 1 1 0 0,1 0-1 0 0,-1 0 1 0 0,1 1 0 0 0,-1 0-1 0 0,11 0 1 0 0,-2 1 424 0 0,-10 0-342 0 0,1-1 1 0 0,-1 1 0 0 0,1 0-1 0 0,-1 1 1 0 0,0-1 0 0 0,1 1 0 0 0,-1 0-1 0 0,5 2 1 0 0,-1 0 229 0 0,-6-2-354 0 0,0-1 0 0 0,-1 0 0 0 0,1 1 0 0 0,0-1 0 0 0,-1 1 0 0 0,1 0 0 0 0,-1-1 0 0 0,1 1-1 0 0,-1 0 1 0 0,0 0 0 0 0,0 0 0 0 0,0 0 0 0 0,0 0 0 0 0,0 0 0 0 0,0 3 0 0 0,1-2 39 0 0,0 3-22 0 0,-1 0 0 0 0,1 0 0 0 0,-1 0 0 0 0,-1 0 0 0 0,1 0 0 0 0,-1 0 0 0 0,0 0 0 0 0,0 0 1 0 0,0 1-1 0 0,-1-1 0 0 0,0 0 0 0 0,0 0 0 0 0,-1 0 0 0 0,0-1 0 0 0,-2 8 0 0 0,-3 3 55 0 0,-1 0 1 0 0,0 0-1 0 0,-1-1 0 0 0,-12 15 1 0 0,-2-1-27 0 0,0-1 0 0 0,-2-1 0 0 0,-39 32 0 0 0,-93 61-66 0 0,128-100-142 0 0,27-18-99 0 0,28-13-15799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8:59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0 10591 0 0,'0'0'7523'0'0,"0"4"-5510"0"0,-3 15-1697 0 0,-1 0 0 0 0,0 0-1 0 0,-2-1 1 0 0,-10 28 0 0 0,-41 73-93 0 0,30-64-7 0 0,-13 27 52 0 0,-152 311 974 0 0,144-297-1004 0 0,-150 263 103 0 0,180-333-331 0 0,-32 49 95 0 0,-107 124 1 0 0,131-167-131 0 0,24-29-114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0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9215 0 0,'0'0'1300'0'0,"0"3"544"0"0,-1 4-674 0 0,1 0-1 0 0,-2 0 0 0 0,1 0 0 0 0,-1 0 1 0 0,-4 11-1 0 0,-18 38 1163 0 0,14-35-2177 0 0,-25 49 930 0 0,20-45-621 0 0,2 2-1 0 0,-9 28 1 0 0,9-18-248 0 0,0 5 945 0 0,-25 54-1 0 0,37-94-1585 0 0,-1 1-50 0 0,-2 9 192 0 0,-3 3-2675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0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1224 1 10135 0 0,'0'0'778'0'0,"-1"3"-506"0"0,-22 45 2005 0 0,-1 0 1 0 0,-50 74 0 0 0,-304 406 1815 0 0,108-119-2062 0 0,242-364-1859 0 0,-197 360 684 0 0,216-386-879 0 0,-2-1 0 0 0,0 0 0 0 0,-19 24 0 0 0,28-41-104 0 0</inkml:trace>
  <inkml:trace contextRef="#ctx0" brushRef="#br0" timeOffset="1">0 1006 14743 0 0,'0'0'1136'0'0,"4"1"-746"0"0,196 32 6604 0 0,-151-28-6351 0 0,-1-2 0 0 0,61-4-1 0 0,-38-6-6 0 0,92-21 0 0 0,66-29-221 0 0,-197 48-434 0 0,135-46-3117 0 0,-164 54 1234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0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11055 0 0,'-1'3'506'0'0,"-10"33"252"0"0,-7 38 1 0 0,14-51 1362 0 0,1 1 0 0 0,0 44 0 0 0,4-34-670 0 0,2 0 1 0 0,12 59 0 0 0,-10-75-1313 0 0,0-1 0 0 0,0 0 0 0 0,2 0-1 0 0,0-1 1 0 0,1 0 0 0 0,0 0 0 0 0,12 15 0 0 0,-16-26-96 0 0,1 1 0 0 0,-1-1 0 0 0,8 7 0 0 0,2-3 24 0 0,-10-8-75 0 0,-1 0 1 0 0,0 0-1 0 0,1 0 1 0 0,-1 0-1 0 0,0 0 1 0 0,1-1-1 0 0,-1 0 1 0 0,1 1-1 0 0,-1-1 1 0 0,1 0-1 0 0,0-1 1 0 0,3 0-1 0 0,-1 0-238 0 0,1-1 0 0 0,-1 0 0 0 0,1 0 0 0 0,-1-1 0 0 0,11-5 0 0 0,-1-2-939 0 0,-1-1 0 0 0,0 0 0 0 0,22-23 1 0 0,-7 4-1032 0 0,0-6-58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0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782 208 1375 0 0,'97'-146'1865'0'0,"-65"97"4841"0"0,-23 36 2863 0 0,-11 17-8479 0 0,-7 15-289 0 0,0 0 1 0 0,-2 0 0 0 0,-24 33 0 0 0,-51 50 179 0 0,66-78-714 0 0,-10 11-18 0 0,-279 326 1481 0 0,272-314-1642 0 0,2 3 0 0 0,2 0 0 0 0,2 2 0 0 0,3 1 0 0 0,1 2 0 0 0,4 0 0 0 0,-29 100 0 0 0,42-120-122 0 0,-66 214-980 0 0,71-237 276 0 0,1-1 0 0 0,-1 1 1 0 0,-1-1-1 0 0,-14 20 0 0 0,9-22-1325 0 0,8-7 1643 0 0,1 0-897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1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49 9703 0 0,'2'-2'440'0'0,"2"-4"-168"0"0,-1 2-235 0 0,-1 1 1 0 0,0 1-1 0 0,1-1 1 0 0,0 0-1 0 0,0 1 0 0 0,-1-1 1 0 0,1 1-1 0 0,4-3 0 0 0,-5 4 237 0 0,0 0-1 0 0,-1-1 0 0 0,1 1 0 0 0,0 0 0 0 0,0 0 0 0 0,0 0 1 0 0,0 0-1 0 0,0 0 0 0 0,0 0 0 0 0,0 1 0 0 0,0-1 1 0 0,0 1-1 0 0,0-1 0 0 0,0 1 0 0 0,0 0 0 0 0,1 0 0 0 0,-1 0 1 0 0,0 0-1 0 0,0 0 0 0 0,0 0 0 0 0,0 1 0 0 0,0-1 1 0 0,1 1-1 0 0,-1-1 0 0 0,0 1 0 0 0,3 2 0 0 0,-3-2 63 0 0,3 11 155 0 0,-2-6-390 0 0,-1-1-35 0 0,-1 0 0 0 0,0 0-1 0 0,0 0 1 0 0,-1 0 0 0 0,0 1 0 0 0,0-1-1 0 0,0 0 1 0 0,0 0 0 0 0,-1 0 0 0 0,0 1-1 0 0,-1 4 1 0 0,-4 10 106 0 0,-12 27 0 0 0,13-34-105 0 0,-26 60 113 0 0,-4-2 1 0 0,-2-1-1 0 0,-4-2 0 0 0,-56 72 1 0 0,-167 226-117 0 0,240-330-66 0 0,2 0 0 0 0,2 1 0 0 0,1 2 0 0 0,2 0 0 0 0,-16 53 0 0 0,30-81-287 0 0,-1 0 1 0 0,0 0 0 0 0,-11 18-1 0 0,-11 8-4145 0 0,24-35 3476 0 0,0-1-2 0 0,-1-1 791 0 0,1 0 1 0 0,0 0-1 0 0,0 0 0 0 0,0 0 0 0 0,0 0 0 0 0,-1 0 0 0 0,1 0 1 0 0,0-1-1 0 0,0 1 0 0 0,0-1 0 0 0,0 1 0 0 0,0-1 0 0 0,0 0 1 0 0,0 0-1 0 0,0 0 0 0 0,0 0 0 0 0,0 0 0 0 0,-2-3 0 0 0,-6-6-3679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2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2303 0 0,'-6'10'18486'0'0,"22"-11"-16264"0"0,23-4-3392 0 0,-34 4 1936 0 0,204-29 59 0 0,-192 27-984 0 0,0 1-1 0 0,0 0 1 0 0,0 2-1 0 0,0 0 1 0 0,0 0-1 0 0,0 2 1 0 0,31 6-1 0 0,-37-4-1224 0 0,-3 0-3782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1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220 139 5527 0 0,'-19'7'116'0'0,"-86"33"1123"0"0,89-32-66 0 0,0 0 1 0 0,1 1 0 0 0,0 0 0 0 0,-17 14 0 0 0,30-21 658 0 0,5 1-993 0 0,1 0-725 0 0,1 1 1 0 0,0-1-1 0 0,0 0 1 0 0,0 0 0 0 0,0-1-1 0 0,0 0 1 0 0,1 1-1 0 0,-1-2 1 0 0,1 1-1 0 0,-1-1 1 0 0,1 1-1 0 0,0-2 1 0 0,-1 1-1 0 0,12-1 1 0 0,11 0 375 0 0,51-7 0 0 0,-53 4-235 0 0,48-9 445 0 0,79-23 0 0 0,-74 15-356 0 0,452-100 1504 0 0,-311 71-1210 0 0,2 19-1119 0 0,-139 29-2210 0 0,-52 1-2051 0 0,-6 0-1598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1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905 1 15175 0 0,'0'0'1372'0'0,"-3"0"-1130"0"0,-1 1-223 0 0,0 0 0 0 0,0 1 0 0 0,-1-1 0 0 0,1 1 0 0 0,0 0 0 0 0,0 0 1 0 0,0 1-1 0 0,1-1 0 0 0,-1 1 0 0 0,1 0 0 0 0,-1 0 0 0 0,1 0 0 0 0,-4 5 1 0 0,-6 7 315 0 0,-18 31 1 0 0,16-22-158 0 0,-210 366 1585 0 0,92-145-1542 0 0,90-171-184 0 0,-129 202 54 0 0,163-264-70 0 0,-54 66 11 0 0,53-67-19 0 0,-1 0 0 0 0,0-1-1 0 0,-1 0 1 0 0,-20 12 0 0 0,27-18-12 0 0,2-2 5 0 0,0-1 1 0 0,0 1 0 0 0,-1-1 0 0 0,1 1-1 0 0,-1-1 1 0 0,1 0 0 0 0,-1 0 0 0 0,1-1-1 0 0,-1 1 1 0 0,-6-1 0 0 0,6-1 36 0 0,3-1-43 0 0,-1 0 0 0 0,1 1 1 0 0,0-1-1 0 0,0 0 1 0 0,0 0-1 0 0,0 0 1 0 0,1 0-1 0 0,-1 1 0 0 0,0-1 1 0 0,1 0-1 0 0,-1 0 1 0 0,1 0-1 0 0,0-1 1 0 0,0 1-1 0 0,0 0 1 0 0,0-3-1 0 0,0 1 1 0 0,1 0 0 0 0,0 0 0 0 0,0 0 0 0 0,1 0-1 0 0,-1 0 1 0 0,1 0 0 0 0,0 1 0 0 0,2-4 0 0 0,5-6-19 0 0,0 0 0 0 0,1 1 0 0 0,17-17 1 0 0,6 1-107 0 0,0 0 0 0 0,37-22 0 0 0,-25 18 2 0 0,39-23-102 0 0,104-51 0 0 0,-177 100 272 0 0,1 0 0 0 0,0 1 0 0 0,0 1 0 0 0,0 0 0 0 0,1 0 0 0 0,-1 2 0 0 0,1-1 0 0 0,22 0 0 0 0,-33 3-18 0 0,0 0 0 0 0,0 0 0 0 0,0 0 1 0 0,0 1-1 0 0,0-1 0 0 0,0 1 0 0 0,0 0 0 0 0,0-1 0 0 0,0 1 0 0 0,0 0 0 0 0,0 0 0 0 0,-1 0 0 0 0,1 0 0 0 0,0 1 0 0 0,-1-1 1 0 0,1 0-1 0 0,-1 1 0 0 0,1-1 0 0 0,-1 1 0 0 0,1-1 0 0 0,-1 1 0 0 0,0 0 0 0 0,0-1 0 0 0,0 1 0 0 0,0 0 0 0 0,0 0 0 0 0,-1 0 1 0 0,1 0-1 0 0,0 3 0 0 0,1 0-13 0 0,-1 0-1 0 0,0 0 1 0 0,-1 0 0 0 0,1 0 0 0 0,-1 0 0 0 0,0 0 0 0 0,-1 1 0 0 0,1-1-1 0 0,-1 0 1 0 0,-1 6 0 0 0,-5 9 23 0 0,-1 0 0 0 0,0-1 0 0 0,-13 22-1 0 0,-37 51 120 0 0,13-24-79 0 0,12-4-639 0 0,32-63 520 0 0,1 0 1 0 0,0 0-1 0 0,-1-1 1 0 0,1 1-1 0 0,0 0 1 0 0,0 0-1 0 0,0-1 0 0 0,-1 1 1 0 0,1 0-1 0 0,0 0 1 0 0,0 0-1 0 0,0 0 1 0 0,0-1-1 0 0,0 1 1 0 0,1 0-1 0 0,-1 1 1 0 0,1 0-199 0 0,-1 1-1291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1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30 4607 0 0,'9'-13'10719'0'0,"-12"11"-10620"0"0,-1 0-1 0 0,0 0 1 0 0,1 0 0 0 0,-1 0 0 0 0,0 1-1 0 0,0-1 1 0 0,0 1 0 0 0,0 0-1 0 0,0 0 1 0 0,0 1 0 0 0,-1-1 0 0 0,1 1-1 0 0,0 0 1 0 0,0 0 0 0 0,0 0-1 0 0,0 1 1 0 0,-1 0 0 0 0,-4 1 0 0 0,-12 3 24 0 0,0 1 1 0 0,-27 12 0 0 0,22-8 124 0 0,-1 0-182 0 0,0 1 0 0 0,0 1 1 0 0,1 2-1 0 0,1 1 0 0 0,0 0 1 0 0,1 2-1 0 0,0 1 0 0 0,2 1 1 0 0,0 1-1 0 0,2 1 0 0 0,-22 27 1 0 0,31-32-126 0 0,0 5 69 0 0,11-14 8 0 0,0-2-7 0 0,0-3 25 0 0,0 0 0 0 0,0 0 1 0 0,0 0-1 0 0,0 0 0 0 0,1 0 0 0 0,-1 0 1 0 0,0 0-1 0 0,1 0 0 0 0,0 0 1 0 0,-1 0-1 0 0,1 0 0 0 0,0 0 1 0 0,0 0-1 0 0,0 0 0 0 0,0 0 1 0 0,1-1-1 0 0,-1 1 0 0 0,0 0 1 0 0,1-1-1 0 0,-1 1 0 0 0,1-1 1 0 0,-1 0-1 0 0,1 1 0 0 0,3 0 1 0 0,0 2 1 0 0,-2-2 30 0 0,1 0 0 0 0,0 0 1 0 0,0 0-1 0 0,0-1 0 0 0,0 1 0 0 0,0-1 0 0 0,1 0 0 0 0,-1-1 0 0 0,7 1 1 0 0,-7 0-23 0 0,-2-1 58 0 0,-1 0-100 0 0,-1 0 0 0 0,0-1 0 0 0,0 1 0 0 0,0 0 0 0 0,1 0 0 0 0,-1 0 0 0 0,0 0 0 0 0,0 0 0 0 0,1-1 0 0 0,-1 1 0 0 0,0 0 0 0 0,0 0 0 0 0,1 0 0 0 0,-1 0 0 0 0,0 0 0 0 0,1 0 0 0 0,-1 0 0 0 0,0 0 0 0 0,0 0 0 0 0,1 0 0 0 0,-1 0 0 0 0,0 0 0 0 0,0 0-1 0 0,1 0 1 0 0,-1 0 0 0 0,1 0 0 0 0,-1 0 0 0 0,1 1-1 0 0,0-1 0 0 0,0 0 1 0 0,-1 0-1 0 0,1 0 0 0 0,0 0 1 0 0,-1 0-1 0 0,1 0 0 0 0,0 0 1 0 0,0-1-1 0 0,-1 1 0 0 0,1 0 1 0 0,0 0-1 0 0,-1 0 0 0 0,1-1 1 0 0,1 0-1 0 0,13-9 65 0 0,25-23 0 0 0,-16 9-57 0 0,-20 19 0 0 0,1 0 0 0 0,0 1 0 0 0,0 0 0 0 0,6-4 0 0 0,3 0-1 0 0,-1 2-23 0 0,-10 5-54 0 0,-1 3-109 0 0,3 4-165 0 0,-1 1 0 0 0,-1-1-1 0 0,1 0 1 0 0,3 11 0 0 0,-5-11-1525 0 0,3 4-4338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1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888 13 9671 0 0,'1'-2'748'0'0,"8"-9"3491"0"0,-18 20-643 0 0,7-7-3087 0 0,-13 14-337 0 0,1 0 1 0 0,0 1-1 0 0,2 0 0 0 0,-15 25 0 0 0,-5 9 42 0 0,-50 74 787 0 0,-99 202 1 0 0,-30 86 12 0 0,93-227-827 0 0,-14-11-543 0 0,94-129-787 0 0,28-39-313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1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6911 0 0,'0'0'528'0'0,"3"0"35"0"0,77-4 8821 0 0,-11 1-7232 0 0,44-12-667 0 0,136-35 0 0 0,-205 40-1247 0 0,152-45 655 0 0,-101 27-661 0 0,-56 18-1771 0 0,0 2-3502 0 0,-8 3-2387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1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7 11519 0 0,'0'0'887'0'0,"-2"-1"-583"0"0,-11-4 3241 0 0,11 7-3440 0 0,0 0 0 0 0,0 0 0 0 0,0 0-1 0 0,0 1 1 0 0,1-1 0 0 0,-1 1 0 0 0,1-1-1 0 0,-1 1 1 0 0,1-1 0 0 0,0 1 0 0 0,0 0-1 0 0,0 0 1 0 0,0 0 0 0 0,1-1 0 0 0,-1 1-1 0 0,1 0 1 0 0,0 0 0 0 0,0 0 0 0 0,0 0-1 0 0,0 0 1 0 0,0 0 0 0 0,1 4 0 0 0,1 2 183 0 0,0 0 0 0 0,-1-1 1 0 0,0 1-1 0 0,-1 0 1 0 0,0 0-1 0 0,0 0 0 0 0,-1 0 1 0 0,0-1-1 0 0,-2 11 0 0 0,-1-8-101 0 0,1 1 0 0 0,-2-1-1 0 0,0 1 1 0 0,0-1 0 0 0,-1 0-1 0 0,-9 13 1 0 0,-4 2-130 0 0,-2 0 0 0 0,-1-2 1 0 0,-39 35-1 0 0,3-10-2416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1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22 15631 0 0,'2'-2'719'0'0,"17"-16"250"0"0,-17 17-843 0 0,7 45 198 0 0,-10-1 100 0 0,-9 70-1 0 0,-1-9 498 0 0,9-65-573 0 0,-8 100 674 0 0,7-116-801 0 0,-1 0 0 0 0,-2 0 0 0 0,-15 43 0 0 0,-2-15 292 0 0,-54 90 0 0 0,-45 39 91 0 0,78-117-434 0 0,-7 8 17 0 0,-50 78 47 0 0,84-121-192 0 0,1 1-1 0 0,2 1 0 0 0,-15 45 1 0 0,22-50-51 0 0,-6 46-1 0 0,8-37-1831 0 0,5-32 1046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1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17967 0 0,'0'0'3560'0'0,"3"2"-3051"0"0,6 2-414 0 0,1-1 0 0 0,0 0 0 0 0,1 0 0 0 0,-1-1 0 0 0,0 0 0 0 0,1-1 0 0 0,-1 0 0 0 0,20-1 0 0 0,2-1 307 0 0,54-11 0 0 0,97-30 509 0 0,-33 7-346 0 0,-80 21-531 0 0,241-60-1615 0 0,-266 58-840 0 0,-7-1-5367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14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894 80 12439 0 0,'6'-12'203'0'0,"26"-56"3924"0"0,-34 70-2473 0 0,-17 16-1142 0 0,2 0-1 0 0,0 0 1 0 0,-18 27-1 0 0,-42 71-931 0 0,56-81 649 0 0,-76 114-54 0 0,-90 146 768 0 0,13 8 74 0 0,-16 26-481 0 0,179-309-523 0 0,-54 75 51 0 0,47-73-134 0 0,16-20-30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1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65 4607 0 0,'3'-1'354'0'0,"24"-10"170"0"0,-25 10 1498 0 0,-2 1-1907 0 0,0 0-1 0 0,0 0 0 0 0,0 0 1 0 0,0 0-1 0 0,0-1 1 0 0,0 1-1 0 0,0 0 0 0 0,2-2 1373 0 0,-2 2-1373 0 0,0 0 1 0 0,0 0-1 0 0,0 0 0 0 0,0 0 1 0 0,0 0-1 0 0,1 0 0 0 0,-1 0 1 0 0,0 0-1 0 0,0 0 0 0 0,0 0 1 0 0,0 0-1 0 0,1 0 0 0 0,-1 0 1 0 0,8-8 5645 0 0,-6-4-5465 0 0,-3 7 51 0 0,0 3-280 0 0,-1 0 0 0 0,0 0 0 0 0,-1 0 0 0 0,1 1 0 0 0,0-1 0 0 0,0 0 0 0 0,-1 1 0 0 0,1-1 0 0 0,-1 1 0 0 0,1 0 0 0 0,-1 0 0 0 0,1 0 0 0 0,-1 0 0 0 0,-3 0 0 0 0,1 0-1 0 0,0 1-1 0 0,0 0 1 0 0,0 0-1 0 0,-1 0 1 0 0,1 0 0 0 0,0 1-1 0 0,-7 1 1 0 0,0 2-27 0 0,0 0 1 0 0,0 1-1 0 0,0 0 1 0 0,1 1-1 0 0,0 0 1 0 0,-10 7-1 0 0,-19 17 23 0 0,-39 40-1 0 0,47-41-31 0 0,-61 63 472 0 0,-90 115 1 0 0,154-173-327 0 0,22-25-72 0 0,0 0-1 0 0,-8 14 0 0 0,13-20-41 0 0,0 1-1 0 0,0 0 1 0 0,1-1-1 0 0,-1 1 1 0 0,1 0-1 0 0,0 0 1 0 0,0 0-1 0 0,1 0 1 0 0,-1 6-1 0 0,1-10-55 0 0,0 0 1 0 0,0 0-1 0 0,0 0 0 0 0,0 0 1 0 0,0 0-1 0 0,0 1 0 0 0,0-1 1 0 0,0 0-1 0 0,0 0 0 0 0,0 0 1 0 0,0 0-1 0 0,0 0 0 0 0,0 0 0 0 0,0 0 1 0 0,0 0-1 0 0,0 1 0 0 0,0-1 1 0 0,0 0-1 0 0,0 0 0 0 0,0 0 1 0 0,0 0-1 0 0,0 0 0 0 0,0 0 0 0 0,0 0 1 0 0,1 0-1 0 0,-1 0 0 0 0,0 0 1 0 0,0 0-1 0 0,0 0 0 0 0,0 1 1 0 0,0-1-1 0 0,0 0 0 0 0,0 0 1 0 0,0 0-1 0 0,0 0 0 0 0,1 0 0 0 0,-1 0 1 0 0,0 0-1 0 0,0 0 0 0 0,0 0 1 0 0,0 0-1 0 0,0 0 0 0 0,0 0 1 0 0,0 0-1 0 0,0 0 0 0 0,1 0 0 0 0,6 1 85 0 0,1 0-1 0 0,0 0 1 0 0,0-1-1 0 0,0 0 1 0 0,0 0-1 0 0,0-1 1 0 0,-1 0-1 0 0,1-1 1 0 0,15-4-1 0 0,8-4 82 0 0,31-16 0 0 0,-39 15-114 0 0,2 1 8 0 0,41-18-40 0 0,90-53 0 0 0,-137 70-125 0 0,-1-2 1 0 0,-1 0 0 0 0,1-1-1 0 0,-2 0 1 0 0,0-1 0 0 0,-1-1-1 0 0,-1-1 1 0 0,0 0 0 0 0,14-23-1 0 0,-26 35-416 0 0,-5 6 205 0 0,-9 11 111 0 0,-18 20 138 0 0,12-11 61 0 0,1 0 1 0 0,1 1-1 0 0,0 1 0 0 0,2 0 1 0 0,-15 33-1 0 0,25-46 23 0 0,2-7-19 0 0,1 1 0 0 0,-1 0 0 0 0,1 0 0 0 0,0 0 0 0 0,0 0 1 0 0,1 1-1 0 0,-1-1 0 0 0,1 0 0 0 0,0 6 0 0 0,0-5-417 0 0,0-1 0 0 0,0 1 0 0 0,1-1 0 0 0,0 1-1 0 0,-1-1 1 0 0,2 0 0 0 0,1 8 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2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 7367 0 0,'-6'0'88'0'0,"2"1"6"0"0,1-1 0 0 0,0 0 0 0 0,0 1 0 0 0,0 0 0 0 0,0 0-1 0 0,0 0 1 0 0,0 0 0 0 0,-11 6 9971 0 0,26-7-8121 0 0,118-10 1282 0 0,-49 2-2640 0 0,74-1-566 0 0,-52 11-4197 0 0,-90-1 2689 0 0,0 1-159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1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20 14655 0 0,'14'-17'671'0'0,"-11"14"804"0"0,-10 4-1373 0 0,0-1 0 0 0,0 1 0 0 0,0 0 0 0 0,0 1 0 0 0,0 0 0 0 0,1 0 0 0 0,-1 0 0 0 0,1 1 0 0 0,-10 5 0 0 0,-5 5 71 0 0,-27 21 0 0 0,10-6 245 0 0,7-7-57 0 0,0 2 1 0 0,-36 34 0 0 0,26-19-74 0 0,-14 15 0 0 0,51-49-270 0 0,1-1-1 0 0,0 1 1 0 0,1 0 0 0 0,-1 0-1 0 0,1 0 1 0 0,-4 9-1 0 0,-1 1 17 0 0,7-13-31 0 0,0-1-1 0 0,0 1 1 0 0,0-1-1 0 0,0 1 1 0 0,0 0-1 0 0,0-1 1 0 0,0 1-1 0 0,0 0 1 0 0,0-1-1 0 0,0 1 1 0 0,0-1-1 0 0,1 1 1 0 0,-1-1-1 0 0,0 1 1 0 0,0 0-1 0 0,1-1 1 0 0,-1 1 0 0 0,1-1-1 0 0,-1 1 1 0 0,0-1-1 0 0,1 1 1 0 0,0 0-1 0 0,0 0 0 0 0,1 2-2 0 0,1 0 0 0 0,0-1 0 0 0,-1 1 0 0 0,1-1 0 0 0,0 1 0 0 0,1-1 0 0 0,-1 0 0 0 0,0 0 0 0 0,4 2 0 0 0,35 12 0 0 0,-15-6 0 0 0,-16-6 39 0 0,-1 1 0 0 0,1 1-1 0 0,-1-1 1 0 0,-1 2 0 0 0,1-1 0 0 0,-1 1-1 0 0,10 10 1 0 0,-13-11-2 0 0,-1 1 1 0 0,0-1-1 0 0,0 1 0 0 0,0 0 1 0 0,-1 1-1 0 0,0-1 0 0 0,-1 1 0 0 0,1-1 1 0 0,-1 1-1 0 0,2 13 0 0 0,-2-8 109 0 0,0 0 0 0 0,-2 0 0 0 0,1 0 0 0 0,-2 0-1 0 0,-1 22 1 0 0,1-29-94 0 0,-1 0 0 0 0,0 1 0 0 0,-1-2 0 0 0,1 1 1 0 0,-1 0-1 0 0,0 0 0 0 0,-1 0 0 0 0,1-1 0 0 0,-1 1 0 0 0,0-1 0 0 0,0 0 0 0 0,-1 0 0 0 0,0 0 0 0 0,-5 6 0 0 0,-5 0 40 0 0,0 1 1 0 0,-1-2-1 0 0,0 0 1 0 0,0 0-1 0 0,-1-2 0 0 0,-1 0 1 0 0,0-1-1 0 0,-34 11 0 0 0,28-13-179 0 0,0 0 0 0 0,0-1 0 0 0,-1-1 1 0 0,1-1-1 0 0,-1-2 0 0 0,-34-2 0 0 0,53 1 8 0 0,0 0 0 0 0,0 0-1 0 0,0 0 1 0 0,-10-4 0 0 0,14 4-26 0 0,-1 1-1 0 0,1-1 1 0 0,-1 0 0 0 0,1 0 0 0 0,-1 0-1 0 0,1 0 1 0 0,-1 0 0 0 0,1 0 0 0 0,0 0-1 0 0,-1-1 1 0 0,1 1 0 0 0,0 0 0 0 0,0-1-1 0 0,0 1 1 0 0,0-1 0 0 0,0 1-1 0 0,-1-4 1 0 0,2-15-1739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1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13 6447 0 0,'1'-2'499'0'0,"3"-7"118"0"0,-4 8 360 0 0,-3 2 384 0 0,-10 7 810 0 0,-1 0 1 0 0,1 1 0 0 0,-23 20 0 0 0,-33 39-299 0 0,38-36-1775 0 0,-23 23 149 0 0,3 3 0 0 0,3 1 0 0 0,2 3 0 0 0,-53 96 0 0 0,23-12 857 0 0,-110 301 1 0 0,59-109-992 0 0,123-330-251 0 0,0 1-1 0 0,0-1 0 0 0,-1 0 0 0 0,-7 10 0 0 0,11-16-927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1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8751 0 0,'2'-3'674'0'0,"1"-1"-493"0"0,1 0 1 0 0,0 0-1 0 0,0 0 1 0 0,0 1-1 0 0,0-1 1 0 0,1 1-1 0 0,-1 0 1 0 0,1 0-1 0 0,0 0 1 0 0,0 1-1 0 0,0 0 1 0 0,0 0-1 0 0,0 0 1 0 0,0 0-1 0 0,1 1 0 0 0,9-1 1 0 0,90-14 7583 0 0,2 5-4981 0 0,69-10-2493 0 0,-24 0-694 0 0,229-3 0 0 0,-264 22-3160 0 0,-61 2 1709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1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0 19087 0 0,'0'0'1735'0'0,"-4"2"-1431"0"0,-31 15-256 0 0,17-9-18 0 0,-21 13 0 0 0,29-14-24 0 0,-19 11 18 0 0,-35 18-1 0 0,30-19 40 0 0,0 2 0 0 0,-47 36 0 0 0,-55 56 211 0 0,95-77-241 0 0,21-18 11 0 0,1 1 0 0 0,1 0-1 0 0,1 2 1 0 0,-29 37 0 0 0,45-54-41 0 0,1-1-1 0 0,-1 0 1 0 0,0 1 0 0 0,0-1 0 0 0,1 0 0 0 0,-1 1-1 0 0,1-1 1 0 0,-1 1 0 0 0,1 2 0 0 0,0-3-8 0 0,0 0 1 0 0,0 0-1 0 0,1 0 1 0 0,-1 0-1 0 0,0 1 1 0 0,1-1-1 0 0,-1 0 1 0 0,1 0 0 0 0,-1 0-1 0 0,1-1 1 0 0,0 1-1 0 0,-1 0 1 0 0,1 0-1 0 0,0 0 1 0 0,-1 0-1 0 0,1 0 1 0 0,0-1-1 0 0,0 1 1 0 0,0 0-1 0 0,0-1 1 0 0,0 1-1 0 0,0-1 1 0 0,2 1-1 0 0,0 1-10 0 0,1 0 0 0 0,0-1 0 0 0,-1 0 0 0 0,1 0-1 0 0,7 1 1 0 0,16-1-160 0 0,50-3 1 0 0,-49 1 61 0 0,56 2 1 0 0,-76 0 122 0 0,1 0 1 0 0,-1 1 0 0 0,0 0-1 0 0,1 0 1 0 0,-1 1 0 0 0,0 0-1 0 0,-1 1 1 0 0,1-1 0 0 0,0 2-1 0 0,12 8 1 0 0,-16-9 76 0 0,0 0 0 0 0,0 0 1 0 0,0 1-1 0 0,-1-1 0 0 0,0 1 0 0 0,0 0 1 0 0,0 0-1 0 0,0 0 0 0 0,-1 0 1 0 0,4 11-1 0 0,-2-2 203 0 0,0 0 0 0 0,-1 0 1 0 0,1 18-1 0 0,-4-16-89 0 0,-1 0 0 0 0,0 0-1 0 0,-1 0 1 0 0,-1-1 0 0 0,0 1-1 0 0,-1 0 1 0 0,-1-1 0 0 0,0 0 0 0 0,-1 0-1 0 0,-16 27 1 0 0,19-37-180 0 0,-1 1 1 0 0,0 0-1 0 0,0-1 0 0 0,0 0 1 0 0,-1 0-1 0 0,0 0 0 0 0,0-1 1 0 0,0 1-1 0 0,0-1 0 0 0,-1 0 1 0 0,1-1-1 0 0,-1 1 0 0 0,0-1 1 0 0,-1-1-1 0 0,1 1 0 0 0,0-1 1 0 0,-1 0-1 0 0,1 0 0 0 0,-1-1 1 0 0,1 1-1 0 0,-1-2 0 0 0,0 1 1 0 0,0-1-1 0 0,1 0 0 0 0,-1 0 1 0 0,0-1-1 0 0,-10-2 0 0 0,-15-3-230 0 0,0-2 0 0 0,1 0 0 0 0,0-3 0 0 0,1 0 0 0 0,0-2-1 0 0,0-2 1 0 0,-36-23 0 0 0,40 19-1187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1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501 405 5527 0 0,'0'0'423'0'0,"0"3"-278"0"0,2 5 41 0 0,0-1 0 0 0,-1 1 0 0 0,0 0 0 0 0,1 8 0 0 0,-3-3 4148 0 0,0-4 2762 0 0,1-10-6971 0 0,1 0 1 0 0,-1 0-1 0 0,0 0 0 0 0,1 0 0 0 0,0 0 1 0 0,-1 0-1 0 0,1 0 0 0 0,-1 0 0 0 0,1 0 1 0 0,0 1-1 0 0,1-2 0 0 0,1-2 104 0 0,28-47 1257 0 0,28-65-1 0 0,-33 63-1303 0 0,-16 33-169 0 0,0-2-1 0 0,-1 0 1 0 0,-2 0-1 0 0,0 0 1 0 0,6-37-1 0 0,-13 54-13 0 0,1 1-1 0 0,-1 0 1 0 0,0-1 0 0 0,0 1-1 0 0,-1 0 1 0 0,1 0 0 0 0,-1-1-1 0 0,0 1 1 0 0,0 0 0 0 0,0 0-1 0 0,-1 0 1 0 0,-1-5 0 0 0,1 8-13 0 0,1 0 1 0 0,0 0-1 0 0,0-1 1 0 0,-1 1-1 0 0,1 0 0 0 0,-1 1 1 0 0,1-1-1 0 0,-1 0 1 0 0,0 0-1 0 0,1 0 1 0 0,-1 1-1 0 0,1-1 1 0 0,-1 1-1 0 0,0 0 0 0 0,-2-1 1 0 0,-25 1-137 0 0,18 1 95 0 0,1 1 0 0 0,-1 1 1 0 0,0 0-1 0 0,1 1 0 0 0,-19 8 0 0 0,-48 32-103 0 0,68-38 137 0 0,-24 16-2 0 0,0 1 0 0 0,2 2 0 0 0,1 1 0 0 0,1 2 0 0 0,-31 37 0 0 0,12-5 17 0 0,-69 114-1 0 0,105-154 21 0 0,1 0 0 0 0,1 0-1 0 0,1 1 1 0 0,0 0-1 0 0,2 0 1 0 0,-8 38-1 0 0,14-55 3 0 0,0 1-1 0 0,1-1 0 0 0,0 1 1 0 0,0 0-1 0 0,0-1 0 0 0,0 1 1 0 0,1-1-1 0 0,0 1 1 0 0,0-1-1 0 0,0 1 0 0 0,0-1 1 0 0,1 0-1 0 0,0 1 0 0 0,0-1 1 0 0,0 0-1 0 0,4 5 0 0 0,0-5 56 0 0,1-3-49 0 0,1 0-1 0 0,0-1 0 0 0,0 1 1 0 0,0-2-1 0 0,0 1 0 0 0,0-1 1 0 0,0 0-1 0 0,0-1 0 0 0,0 1 1 0 0,0-2-1 0 0,-1 1 1 0 0,1-1-1 0 0,8-5 0 0 0,7-3 35 0 0,-1-1 0 0 0,-1-1 0 0 0,24-18 0 0 0,-14 5-42 0 0,-1-1 0 0 0,-1-1 0 0 0,-1-1 1 0 0,-1-2-1 0 0,30-45 0 0 0,-48 59-14 0 0,-4 7 0 0 0,1 0 0 0 0,9-11 0 0 0,-8 10 12 0 0,-5 8 125 0 0,-3 7-112 0 0,0 0-1 0 0,0 0 0 0 0,0 0 1 0 0,0-1-1 0 0,-1 1 0 0 0,1 0 0 0 0,-4 5 1 0 0,0 1-4 0 0,-25 53-13 0 0,1-2-31 0 0,-26 75 1 0 0,54-130-87 0 0,-1-1 0 0 0,1 1 0 0 0,0 0 0 0 0,-1 8 0 0 0,2-14 78 0 0,1 1 0 0 0,-1 0 0 0 0,0-1 0 0 0,0 1-1 0 0,0 0 1 0 0,0-1 0 0 0,1 1 0 0 0,-1 0 0 0 0,0-1 0 0 0,1 1 0 0 0,-1-1 0 0 0,0 1 0 0 0,1 0 0 0 0,-1-1 0 0 0,1 1 0 0 0,-1-1 0 0 0,1 1 0 0 0,-1-1-1 0 0,1 1 1 0 0,-1-1 0 0 0,2 1 0 0 0,-2-1-107 0 0,6 4-1208 0 0,0-3 571 0 0,0 0 1 0 0,1-1 0 0 0,-1 1-1 0 0,0-1 1 0 0,0 0-1 0 0,1-1 1 0 0,-1 1 0 0 0,0-1-1 0 0,0-1 1 0 0,8-1-1 0 0,12-7-4657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18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145 291 6447 0 0,'0'0'298'0'0,"-2"4"-10"0"0,-42 68 441 0 0,-31 40 8068 0 0,51-80-5338 0 0,26-35-2932 0 0,5-12-406 0 0,0 1 1 0 0,1 1 0 0 0,0-1 0 0 0,2 2 0 0 0,-1-1 0 0 0,1 1 0 0 0,19-17 0 0 0,94-72 855 0 0,-89 75-907 0 0,214-163-70 0 0,-232 177 0 0 0,33-23 0 0 0,-44 31 0 0 0,1 1 0 0 0,0 0 0 0 0,0 0 0 0 0,0 1 0 0 0,0 0 0 0 0,11-3 0 0 0,-15 5-1 0 0,-1 0-1 0 0,1 0 1 0 0,0-1 0 0 0,-1 1-1 0 0,1 0 1 0 0,-1 1 0 0 0,1-1 0 0 0,-1 0-1 0 0,3 1 1 0 0,-2 0-4 0 0,1 0 1 0 0,-1 1-1 0 0,0-1 1 0 0,0 1-1 0 0,0-1 1 0 0,1 1-1 0 0,-2 0 1 0 0,1 0-1 0 0,0 0 1 0 0,0 0-1 0 0,-1 0 1 0 0,1 0-1 0 0,-1 0 1 0 0,1 1-1 0 0,-1-1 1 0 0,0 0-1 0 0,0 1 1 0 0,0-1-1 0 0,0 1 1 0 0,-1 0-1 0 0,1-1 0 0 0,0 5 1 0 0,0 3-1 0 0,0 0 0 0 0,0 1 0 0 0,-1-1 1 0 0,-2 17-1 0 0,-4 8 22 0 0,0 0-1 0 0,-3-1 1 0 0,0 0 0 0 0,-3-1 0 0 0,0 0-1 0 0,-33 60 1 0 0,20-52-1315 0 0,24-38-196 0 0,-1 14-9826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1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414 107 14743 0 0,'0'0'7072'0'0,"-2"2"-6651"0"0,-111 84-514 0 0,21-19 13 0 0,65-46 79 0 0,-6 5 102 0 0,-37 38 0 0 0,61-55-77 0 0,0 1 0 0 0,1 1 1 0 0,0-1-1 0 0,1 1 1 0 0,0 1-1 0 0,0-1 0 0 0,1 1 1 0 0,-5 16-1 0 0,7-8 35 0 0,4-16-48 0 0,0 1 0 0 0,0 0 1 0 0,0 0-1 0 0,1-1 0 0 0,0 1 0 0 0,2 6 0 0 0,1-5 43 0 0,-1-3-38 0 0,1-1 0 0 0,1 1-1 0 0,-1-1 1 0 0,0 0 0 0 0,1 0 0 0 0,-1 0 0 0 0,1 0 0 0 0,-1-1-1 0 0,1 0 1 0 0,0 0 0 0 0,0 0 0 0 0,-1 0 0 0 0,1-1 0 0 0,0 0-1 0 0,0 0 1 0 0,6-1 0 0 0,8 0 7 0 0,-1-2-1 0 0,0 0 0 0 0,0-1 1 0 0,0-1-1 0 0,0-1 1 0 0,-1 0-1 0 0,0-1 1 0 0,22-13-1 0 0,-29 14-10 0 0,0 0 0 0 0,-1-1 0 0 0,1-1 0 0 0,-1 1-1 0 0,0-1 1 0 0,-1-1 0 0 0,0 0 0 0 0,0 0 0 0 0,-1 0 0 0 0,0-1 0 0 0,-1 0-1 0 0,0 0 1 0 0,9-23 0 0 0,-11 19-44 0 0,0 0-1 0 0,-1 0 1 0 0,-1 0-1 0 0,0 0 0 0 0,-1-1 1 0 0,0 1-1 0 0,-1-1 1 0 0,-1 1-1 0 0,0-1 1 0 0,-1 1-1 0 0,0-1 1 0 0,-9-24-1 0 0,8 29-2 0 0,-1 0 0 0 0,0 0 0 0 0,0 0 0 0 0,-1 1 0 0 0,0-1 0 0 0,-1 1 1 0 0,0 1-1 0 0,-1-1 0 0 0,0 1 0 0 0,0 0 0 0 0,-1 0 0 0 0,1 1 0 0 0,-2 0 0 0 0,1 1 0 0 0,-1-1 0 0 0,0 2 0 0 0,-19-10 0 0 0,21 13-215 0 0,1 0 0 0 0,-1 0-1 0 0,0 0 1 0 0,0 1 0 0 0,0 1 0 0 0,0-1-1 0 0,0 1 1 0 0,0 0 0 0 0,-1 0 0 0 0,1 1-1 0 0,0 0 1 0 0,0 1 0 0 0,1-1-1 0 0,-1 1 1 0 0,0 0 0 0 0,0 1 0 0 0,1 0-1 0 0,0 0 1 0 0,-12 7 0 0 0,7-1-6013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1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860 102 5983 0 0,'0'0'464'0'0,"-1"-2"-305"0"0,-6-11-774 0 0,-16-28 10525 0 0,13 24-8697 0 0,-1 1-1009 0 0,8 12-201 0 0,-2 0 275 0 0,4 4-234 0 0,0-1-1 0 0,1 1 1 0 0,-1-1 0 0 0,1 1-1 0 0,-1 0 1 0 0,0-1-1 0 0,1 1 1 0 0,-1 0-1 0 0,0-1 1 0 0,1 1-1 0 0,-1 0 1 0 0,0 0 0 0 0,0-1-1 0 0,1 1 1 0 0,-1 0-1 0 0,0 0 1 0 0,0 0-1 0 0,1 0 1 0 0,-1 0 0 0 0,0 0-1 0 0,0 0 1 0 0,1 0-1 0 0,-1 1 1 0 0,0-1-1 0 0,1 0 1 0 0,-1 0 0 0 0,0 1-1 0 0,0-1 1 0 0,1 0-1 0 0,-1 1 1 0 0,1-1-1 0 0,-1 1 1 0 0,-1 0 0 0 0,-2 2 125 0 0,0 1 1 0 0,0 0-1 0 0,0 0 1 0 0,0 0-1 0 0,1 1 1 0 0,-1-1 0 0 0,-2 7-1 0 0,-19 38 594 0 0,19-35-697 0 0,-16 38 175 0 0,-20 77 1 0 0,-7 15-24 0 0,0-29 19 0 0,-4-3 1 0 0,-103 159-1 0 0,105-196-135 0 0,-2-3 0 0 0,-4-2 0 0 0,-84 81 0 0 0,136-145-76 0 0,3-4-47 0 0,0 0 1 0 0,0 0 0 0 0,0 0-1 0 0,-1 0 1 0 0,1-1 0 0 0,-1 1-1 0 0,1-1 1 0 0,-5 2 0 0 0,4-1-791 0 0,3-5-258 0 0,-4-11-46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1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0 279 12439 0 0,'0'0'1666'0'0,"3"0"312"0"0,17 1 586 0 0,-1 0 0 0 0,36-3 0 0 0,-25-2-1681 0 0,34-9 1 0 0,122-47-1912 0 0,-157 50 1681 0 0,111-43-336 0 0,48-16 298 0 0,3 15-1232 0 0,-161 48-722 0 0,0 2 0 0 0,59-2 0 0 0,-63 6-319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1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933 0 10591 0 0,'0'0'4074'0'0,"-3"2"-2452"0"0,-7 5-1265 0 0,0 1 0 0 0,1-1 0 0 0,-1 2 0 0 0,2-1 0 0 0,-1 1 0 0 0,1 1 0 0 0,-7 11 0 0 0,-45 80 575 0 0,33-52-166 0 0,-76 150 797 0 0,2-4-841 0 0,42-88-523 0 0,-60 98-126 0 0,-186 181 201 0 0,301-381-271 0 0,-68 76 20 0 0,77-101 1 0 0,2 3-123 0 0,1 0 0 0 0,0 1 0 0 0,1 0 0 0 0,13-16 0 0 0,49-57-82 0 0,-28 39 111 0 0,87-78 0 0 0,-126 125 114 0 0,-1 0 1 0 0,1 0 0 0 0,0 0-1 0 0,0 0 1 0 0,0 1 0 0 0,0 0-1 0 0,1-1 1 0 0,-1 2 0 0 0,1-1-1 0 0,-1 0 1 0 0,6 0 0 0 0,-9 3-19 0 0,0-1 0 0 0,0 1 0 0 0,0 0 0 0 0,0 0 0 0 0,0-1 0 0 0,0 1 0 0 0,-1 0 0 0 0,1 0 0 0 0,0 0 0 0 0,0 0 0 0 0,-1 0 0 0 0,1 1 0 0 0,0 0 17 0 0,2 3-13 0 0,0 1 0 0 0,-1-1 0 0 0,1 1-1 0 0,-1 0 1 0 0,-1 0 0 0 0,1 0 0 0 0,-1 0 0 0 0,0 0 0 0 0,0 0-1 0 0,-1 0 1 0 0,0 0 0 0 0,0 0 0 0 0,-1 7 0 0 0,-2 11 35 0 0,-11 45 0 0 0,11-58-42 0 0,-30 94 61 0 0,17-59-75 0 0,11-32-137 0 0,4-11-528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3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 10159 0 0,'0'0'920'0'0,"-2"-1"-754"0"0,1 0 15 0 0,0 0 1 0 0,0 0-1 0 0,-1 0 1 0 0,1 0-1 0 0,0 0 1 0 0,-1 0-1 0 0,1 0 1 0 0,-1 1 0 0 0,1-1-1 0 0,-1 0 1 0 0,-1 0-1 0 0,-1 1 2637 0 0,-8 18-1892 0 0,11-15-837 0 0,0 0 1 0 0,1 1-1 0 0,-1-1 0 0 0,1 1 0 0 0,-1-1 0 0 0,1 1 1 0 0,0 0-1 0 0,1-1 0 0 0,-1 1 0 0 0,1-1 1 0 0,-1 1-1 0 0,2 4 0 0 0,3 6 291 0 0,10 22 0 0 0,-11-26-202 0 0,22 43 935 0 0,47 73 0 0 0,19 37 70 0 0,4 61-926 0 0,-89-207-224 0 0,11 19 0 0 0,-7-15-3 0 0,-10-19-2 0 0,2 2 3 0 0,7 5 37 0 0,-10-9-132 0 0,1 1 0 0 0,-1-1 0 0 0,0 0 0 0 0,0 1 1 0 0,1-1-1 0 0,-1 0 0 0 0,0 0 0 0 0,1 1 0 0 0,-1-1 0 0 0,0 0 1 0 0,1 0-1 0 0,-1 1 0 0 0,0-1 0 0 0,1 0 0 0 0,-1 0 0 0 0,1 0 0 0 0,-1 0 1 0 0,0 0-1 0 0,1 1 0 0 0,-1-1 0 0 0,1 0 0 0 0,-1 0 0 0 0,1 0 1 0 0,-1 0-1 0 0,1-1 8 0 0,-1 1 1 0 0,0 0-1 0 0,0 0 1 0 0,1-1 0 0 0,-1 1-1 0 0,0 0 1 0 0,0-1-1 0 0,0 1 1 0 0,1 0-1 0 0,-1-1 1 0 0,0 1-1 0 0,0 0 1 0 0,0-1 0 0 0,0 1-1 0 0,0-1 1 0 0,0 1-1 0 0,0 0 1 0 0,0-1-1 0 0,0 1 1 0 0,0-1-1 0 0,0-2-387 0 0,0 1 0 0 0,0-1-1 0 0,-1 1 1 0 0,1-1-1 0 0,-1 1 1 0 0,0-1-1 0 0,-1-4 1 0 0,-11-11-1758 0 0,-1 1-21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2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276 247 10135 0 0,'0'0'1306'0'0,"2"3"51"0"0,7 7 420 0 0,-7-7 82 0 0,-1-3-1626 0 0,0 1 1 0 0,0 0-1 0 0,0-1 0 0 0,0 1 1 0 0,0 0-1 0 0,0 0 0 0 0,0 0 1 0 0,-1 0-1 0 0,1 0 0 0 0,1 1 1 0 0,0 0 292 0 0,0 1-70 0 0,1-1-273 0 0,-1 0 0 0 0,1 0 0 0 0,0 0 0 0 0,0 0 0 0 0,0 0 1 0 0,1 0-1 0 0,-1-1 0 0 0,0 1 0 0 0,1-1 0 0 0,-1 0 0 0 0,1 0 0 0 0,-1 0 0 0 0,1-1 0 0 0,-1 1 0 0 0,1-1 0 0 0,-1 0 0 0 0,1 0 0 0 0,-1 0 0 0 0,1-1 0 0 0,0 1 0 0 0,-1-1 0 0 0,1 0 0 0 0,6-2 0 0 0,17-7-99 0 0,0-1-1 0 0,0-1 0 0 0,-1-1 0 0 0,-1-1 1 0 0,0-2-1 0 0,26-21 0 0 0,-46 33-91 0 0,-1 0 0 0 0,0 0-1 0 0,-1-1 1 0 0,1 1 0 0 0,-1-1 0 0 0,0 0-1 0 0,0 0 1 0 0,0 0 0 0 0,-1 0 0 0 0,1 0 0 0 0,-1 0-1 0 0,-1-1 1 0 0,3-7 0 0 0,-3 8-1 0 0,0 0 1 0 0,-1 0-1 0 0,1 0 1 0 0,-1 0 0 0 0,0 0-1 0 0,0 0 1 0 0,-1 0-1 0 0,1 0 1 0 0,-1 0-1 0 0,0 0 1 0 0,-1 0-1 0 0,1 1 1 0 0,-1-1-1 0 0,0 0 1 0 0,-3-5-1 0 0,4 8-3 0 0,0 1 0 0 0,-1-1-1 0 0,0 0 1 0 0,1 1-1 0 0,-1-1 1 0 0,0 1-1 0 0,1 0 1 0 0,-1-1-1 0 0,0 1 1 0 0,0 0-1 0 0,0 0 1 0 0,0 1-1 0 0,0-1 1 0 0,0 0-1 0 0,0 0 1 0 0,-1 1 0 0 0,1 0-1 0 0,0-1 1 0 0,0 1-1 0 0,0 0 1 0 0,-1 0-1 0 0,1 0 1 0 0,0 0-1 0 0,-3 1 1 0 0,-7 1-46 0 0,1 0-1 0 0,-1 1 1 0 0,-14 5 0 0 0,20-6 56 0 0,-25 10-41 0 0,1 1 1 0 0,1 1-1 0 0,-29 18 1 0 0,-78 63 22 0 0,96-64-13 0 0,-48 50 0 0 0,75-68 26 0 0,0 1 1 0 0,2 0 0 0 0,0 1-1 0 0,0 1 1 0 0,2 0 0 0 0,0 0-1 0 0,-8 20 1 0 0,11-15 6 0 0,6-19 1 0 0,-1 0 1 0 0,1 0-1 0 0,0 0 0 0 0,0 0 1 0 0,0 0-1 0 0,1 0 0 0 0,0 4 1 0 0,-1-3 3 0 0,1 0 1 0 0,1 0 0 0 0,-1 0-1 0 0,0 0 1 0 0,1 0 0 0 0,-1-1-1 0 0,1 1 1 0 0,0-1 0 0 0,0 1-1 0 0,0-1 1 0 0,0 1 0 0 0,0-1-1 0 0,0 0 1 0 0,1 0 0 0 0,-1 0-1 0 0,4 1 1 0 0,-1 0-47 0 0,0-1 1 0 0,0 0-1 0 0,0 0 0 0 0,0 0 1 0 0,0-1-1 0 0,1 0 0 0 0,-1 0 1 0 0,9 0-1 0 0,6-1-819 0 0,-1-1 1 0 0,0 0-1 0 0,0-2 0 0 0,23-6 1 0 0,-18 3-1152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2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1 976 15231 0 0,'0'0'1379'0'0,"3"-1"-1136"0"0,18-5 149 0 0,-17 4-127 0 0,0-1 15 0 0,-2 2-40 0 0,0-1 1 0 0,0 1-1 0 0,0-1 0 0 0,-1 0 1 0 0,1 0-1 0 0,0 0 0 0 0,-1 0 1 0 0,1 0-1 0 0,-1 0 0 0 0,0 0 1 0 0,1 0-1 0 0,-1-1 1 0 0,0 1-1 0 0,0-3 0 0 0,2-2 65 0 0,-2 1-1 0 0,1 0 1 0 0,-1 0-1 0 0,1-10 1 0 0,-2-9 512 0 0,-1 1 1 0 0,-5-29-1 0 0,-1-24 479 0 0,7 58-1183 0 0,0 0 0 0 0,2-1 0 0 0,0 1 0 0 0,1 0 0 0 0,1 0-1 0 0,1 0 1 0 0,1 1 0 0 0,0-1 0 0 0,1 1 0 0 0,1 1 0 0 0,1-1 0 0 0,1 1 0 0 0,0 1 0 0 0,1 0 0 0 0,1 0 0 0 0,0 1 0 0 0,1 1 0 0 0,0 0 0 0 0,1 1 0 0 0,20-14 0 0 0,13-6-381 0 0,92-49 0 0 0,59-11-314 0 0,-74 36 130 0 0,-1 2-3212 0 0,-88 36-4997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2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31 122 12671 0 0,'0'0'579'0'0,"-3"0"-15"0"0,-9 2-361 0 0,-3 0 2726 0 0,15-2-2905 0 0,1 1 0 0 0,0-1 0 0 0,0 1 0 0 0,-1-1 1 0 0,1 1-1 0 0,0 0 0 0 0,-1-1 0 0 0,1 1 0 0 0,0 0 0 0 0,-1-1 1 0 0,1 1-1 0 0,0 1 0 0 0,4 3 35 0 0,-1-2 33 0 0,1 0-1 0 0,1-1 1 0 0,-1 1 0 0 0,0-1-1 0 0,0 0 1 0 0,1-1-1 0 0,-1 1 1 0 0,1-1 0 0 0,0 0-1 0 0,-1-1 1 0 0,11 1-1 0 0,8-2 405 0 0,35-4-1 0 0,-35 2-297 0 0,332-58 1797 0 0,-55 8-1398 0 0,-294 52-587 0 0,351-35 252 0 0,-342 36-262 0 0,5-1 0 0 0,1 2 0 0 0,-1 0 0 0 0,0 1 0 0 0,21 5 0 0 0,-27-4 11 0 0,-12-3 255 0 0,-4 0-256 0 0,0 0-1 0 0,0 1 0 0 0,-1-1 0 0 0,1 1 1 0 0,0-1-1 0 0,0 1 0 0 0,0-1 0 0 0,0 1 1 0 0,0-1-1 0 0,0 1 0 0 0,-2 1 0 0 0,-2 2 7 0 0,-31 20-53 0 0,2 1 0 0 0,0 2 0 0 0,-31 33 0 0 0,12-12-3 0 0,-322 276-1336 0 0,323-281 1207 0 0,-40 35 94 0 0,-20 28 63 0 0,101-97-1 0 0,8-7-51 0 0,7-3-1727 0 0,14-7-2903 0 0,4-2-1536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2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1366 1 9671 0 0,'0'0'7362'0'0,"-2"1"-7230"0"0,-458 112 1992 0 0,354-93-2050 0 0,-2-6 0 0 0,-149 2 0 0 0,242-16-74 0 0,7 0 0 0 0,0 0 0 0 0,-1 0 0 0 0,1-1 0 0 0,-14-3 0 0 0,8-1-16 0 0,13 4 2 0 0,0 1-1 0 0,0-1 1 0 0,0 0-1 0 0,0 1 0 0 0,0-1 1 0 0,0 0-1 0 0,0 0 1 0 0,1 0-1 0 0,-1 0 1 0 0,0 0-1 0 0,1 0 1 0 0,-1 0-1 0 0,1 0 0 0 0,-1 0 1 0 0,1 0-1 0 0,-1 0 1 0 0,1 0-1 0 0,0-1 1 0 0,-1 1-1 0 0,1 0 0 0 0,0 0 1 0 0,0 0-1 0 0,0-1 1 0 0,0 1-1 0 0,0 0 1 0 0,0 0-1 0 0,0 0 1 0 0,1 0-1 0 0,-1-1 0 0 0,0 1 1 0 0,1 0-1 0 0,-1 0 1 0 0,1 0-1 0 0,-1 0 1 0 0,1 0-1 0 0,0-2 1 0 0,1 1-9 0 0,0-1 0 0 0,-1 0 0 0 0,1 1 1 0 0,0-1-1 0 0,1 1 0 0 0,-1 0 0 0 0,0-1 0 0 0,1 1 1 0 0,-1 0-1 0 0,1 1 0 0 0,0-1 0 0 0,-1 0 1 0 0,1 1-1 0 0,4-2 0 0 0,22-6-59 0 0,-27 8 23 0 0,-1 5-16 0 0,-1 0 62 0 0,0 0 0 0 0,0 0-1 0 0,-1 1 1 0 0,1-1 0 0 0,-1 0 0 0 0,0 0-1 0 0,0 0 1 0 0,-1 0 0 0 0,1 0-1 0 0,-1 0 1 0 0,0 0 0 0 0,0 0 0 0 0,0-1-1 0 0,0 1 1 0 0,-1 0 0 0 0,1-1 0 0 0,-1 0-1 0 0,-5 5 1 0 0,-7 5-31 0 0,0 0-1 0 0,-33 19 1 0 0,29-19 49 0 0,-175 108-65 0 0,188-118 60 0 0,-20 14 82 0 0,25-16-58 0 0,0-1 0 0 0,0 1 0 0 0,0 0 0 0 0,0 0 0 0 0,0 0 0 0 0,0 0 0 0 0,0 0 0 0 0,0 0 1 0 0,0 0-1 0 0,1 0 0 0 0,-1 0 0 0 0,0 1 0 0 0,1-1 0 0 0,-1 0 0 0 0,1 0 0 0 0,-1 1 0 0 0,1-1 0 0 0,0 0 1 0 0,0 1-1 0 0,-1-1 0 0 0,1 0 0 0 0,0 1 0 0 0,0-1 0 0 0,0 0 0 0 0,0 1 0 0 0,1-1 0 0 0,-1 0 1 0 0,0 1-1 0 0,1-1 0 0 0,-1 0 0 0 0,0 0 0 0 0,1 1 0 0 0,-1-1 0 0 0,1 0 0 0 0,0 0 0 0 0,-1 0 1 0 0,1 1-1 0 0,0-1 0 0 0,0 0 0 0 0,0 0 0 0 0,0 0 0 0 0,0 0 0 0 0,0-1 0 0 0,0 1 0 0 0,0 0 0 0 0,0 0 1 0 0,0-1-1 0 0,1 1 0 0 0,0 0 0 0 0,18 8 39 0 0,1-1 0 0 0,-1-1 0 0 0,26 6 1 0 0,71 9-35 0 0,-81-15-22 0 0,139 25-7 0 0,-114-23 0 0 0,11 3 0 0 0,-59-9 0 0 0,122 35 0 0 0,-116-31 0 0 0,0 1 0 0 0,0 1 0 0 0,-1 0 0 0 0,31 21 0 0 0,-41-25 0 0 0,-4-2 0 0 0,0 1 0 0 0,0-1 0 0 0,0 1 0 0 0,-1-1 0 0 0,1 1 0 0 0,4 7 0 0 0,-7-9 19 0 0,1 0-1 0 0,-1-1 1 0 0,0 1-1 0 0,0 0 1 0 0,0 0-1 0 0,0 0 1 0 0,0 0 0 0 0,0 0-1 0 0,0 1 1 0 0,-1-1-1 0 0,1 0 1 0 0,-1 0-1 0 0,0 0 1 0 0,1 1-1 0 0,-1-1 1 0 0,0 0-1 0 0,0 0 1 0 0,-1 1 0 0 0,1-1-1 0 0,0 0 1 0 0,-2 4-1 0 0,0-2 8 0 0,0 0 0 0 0,0-1-1 0 0,0 1 1 0 0,0-1-1 0 0,-1 0 1 0 0,1 0 0 0 0,-1 0-1 0 0,0 0 1 0 0,0 0 0 0 0,0 0-1 0 0,0-1 1 0 0,0 1 0 0 0,-7 2-1 0 0,-5 3 102 0 0,0-1 0 0 0,-17 5 0 0 0,12-4-40 0 0,-15 4 4 0 0,0-1-1 0 0,-58 11 1 0 0,-78 1-13 0 0,59-9-31 0 0,35-3-25 0 0,0-3-1 0 0,-126-4 0 0 0,202-4-19 0 0,0 0 0 0 0,0 0-1 0 0,0 0 1 0 0,0 0 0 0 0,0 0 0 0 0,0 0-1 0 0,0 0 1 0 0,0-1 0 0 0,0 1 0 0 0,0 0 0 0 0,0-1-1 0 0,0 1 1 0 0,0-1 0 0 0,0 1 0 0 0,1-1-1 0 0,-1 0 1 0 0,-1 0 0 0 0,1 0-8 0 0,1 1 1 0 0,0-1-1 0 0,0 1 0 0 0,0-1 1 0 0,-1 0-1 0 0,1 1 0 0 0,0-1 1 0 0,0 1-1 0 0,0-1 0 0 0,0 1 1 0 0,0-1-1 0 0,0 0 0 0 0,0 1 1 0 0,0-1-1 0 0,0 1 0 0 0,0-1 1 0 0,0 0-1 0 0,1 1 0 0 0,-1-1 1 0 0,0 1-1 0 0,1-2 1 0 0,1-2-40 0 0,1 0 0 0 0,0-1 0 0 0,0 1 0 0 0,0 0 0 0 0,5-4 0 0 0,5-5-469 0 0,0 1 0 0 0,1 1 0 0 0,0 0 0 0 0,20-11 0 0 0,7-2-6122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2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0 9671 0 0,'0'0'875'0'0,"0"4"-719"0"0,-5 30 547 0 0,-2 0 0 0 0,-1-1-1 0 0,-2 0 1 0 0,-17 42 0 0 0,-69 122 1699 0 0,-120 154-1054 0 0,113-193-783 0 0,-59 89 124 0 0,12-19-190 0 0,124-184-423 0 0,17-27-41 0 0,-1-1 1 0 0,0 0-1 0 0,-2 0 0 0 0,1-1 1 0 0,-17 16-1 0 0,16-22-24 0 0,-2-4 32 0 0,13-4-43 0 0,0-1 1 0 0,-1 0 0 0 0,1 0 0 0 0,0 0 0 0 0,0 0 0 0 0,0 0 0 0 0,0 0 0 0 0,0 0 0 0 0,0 0-1 0 0,0-1 1 0 0,-2 1 0 0 0,2-1-1 0 0,0 1 0 0 0,0-1 0 0 0,-1 0 0 0 0,1 1 0 0 0,0-1 0 0 0,0 0 0 0 0,0 0 0 0 0,0 0 0 0 0,0 0 0 0 0,0 0 0 0 0,1 0 0 0 0,-1 0 0 0 0,0 0 0 0 0,0 0 0 0 0,1 0 0 0 0,-1 0 0 0 0,0-1 0 0 0,0-1 0 0 0,1 1 0 0 0,-1-1 0 0 0,1 1 0 0 0,-1-1 0 0 0,1 0 0 0 0,0 1 0 0 0,0-1 0 0 0,0 0 0 0 0,1-4 0 0 0,1-2 0 0 0,0 0 0 0 0,1 0 0 0 0,0 1 0 0 0,6-12 0 0 0,-1 5 0 0 0,1 0 1 0 0,0 1-1 0 0,1-1 0 0 0,1 2 0 0 0,24-24 0 0 0,71-54-10 0 0,-93 80 6 0 0,22-16-124 0 0,1 1 1 0 0,56-30 0 0 0,-71 45 57 0 0,0 2 1 0 0,1 0 0 0 0,0 1 0 0 0,0 1 0 0 0,1 1-1 0 0,32-4 1 0 0,-33 7 123 0 0,1 1-1 0 0,-1 2 1 0 0,45 3-1 0 0,-59-2 0 0 0,0 0 0 0 0,-1 1-1 0 0,1 0 1 0 0,-1 0-1 0 0,1 1 1 0 0,-1 0 0 0 0,0 0-1 0 0,0 1 1 0 0,0-1-1 0 0,-1 1 1 0 0,1 1 0 0 0,-1 0-1 0 0,0-1 1 0 0,0 2 0 0 0,6 6-1 0 0,-9-7-22 0 0,0 0 0 0 0,0 0 0 0 0,0 0 0 0 0,0 0 0 0 0,-1 0 0 0 0,0 1 0 0 0,0-1 0 0 0,-1 1 0 0 0,0-1 0 0 0,0 1 0 0 0,0 0 1 0 0,0-1-1 0 0,-1 1 0 0 0,0 0 0 0 0,0 0 0 0 0,-1-1 0 0 0,1 1 0 0 0,-1 0 0 0 0,-2 7 0 0 0,-2 4 26 0 0,-1 1 0 0 0,-1-1-1 0 0,0 0 1 0 0,-16 27 0 0 0,-5 0 83 0 0,-2-2 0 0 0,-1 0-1 0 0,-52 52 1 0 0,72-82-180 0 0,-1-1 0 0 0,0 1 0 0 0,-1-2 0 0 0,0 0 0 0 0,-1 0 0 0 0,0-2 0 0 0,0 1 0 0 0,-1-2 0 0 0,-27 11 1 0 0,33-15-434 0 0,7-3-840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2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515 101 8287 0 0,'0'0'2528'0'0,"-3"3"-686"0"0,-14 10-58 0 0,-42 31 965 0 0,-86 60-3024 0 0,48-30 474 0 0,48-36 57 0 0,34-26-37 0 0,2 0-1 0 0,0 0 1 0 0,1 1 0 0 0,0 1-1 0 0,1 0 1 0 0,0 1 0 0 0,1 0-1 0 0,1 0 1 0 0,0 1 0 0 0,-10 27-1 0 0,18-41-188 0 0,-1 2 19 0 0,1 0 0 0 0,0-1 0 0 0,-1 1 0 0 0,1 0 0 0 0,0 0 0 0 0,1 0 0 0 0,-1 0 0 0 0,1 0 0 0 0,0 0 0 0 0,0 0 0 0 0,0 0 0 0 0,0 0 0 0 0,2 5 0 0 0,-1-5-10 0 0,1 0 0 0 0,0-1-1 0 0,0 1 1 0 0,0-1 0 0 0,0 0 0 0 0,0 1-1 0 0,1-1 1 0 0,0 0 0 0 0,-1 0 0 0 0,1-1 0 0 0,0 1-1 0 0,0-1 1 0 0,1 1 0 0 0,-1-1 0 0 0,0 0-1 0 0,1 0 1 0 0,-1 0 0 0 0,1-1 0 0 0,0 1-1 0 0,0-1 1 0 0,-1 0 0 0 0,1 0 0 0 0,0 0-1 0 0,0-1 1 0 0,0 1 0 0 0,0-1 0 0 0,0 0-1 0 0,6-1 1 0 0,6 0 110 0 0,-1-1-1 0 0,0-1 1 0 0,1-1 0 0 0,-1 0-1 0 0,-1 0 1 0 0,1-2-1 0 0,-1 0 1 0 0,0-1-1 0 0,19-11 1 0 0,-15 6-47 0 0,0-1-1 0 0,0 0 1 0 0,-1-1 0 0 0,-1-1-1 0 0,-1-1 1 0 0,15-18-1 0 0,-18 19-82 0 0,-1-1 0 0 0,-1 0 0 0 0,0-1 0 0 0,-1 0-1 0 0,10-25 1 0 0,-15 31-78 0 0,-1 0 1 0 0,0 0-1 0 0,-1 0 0 0 0,0 0 1 0 0,-1 0-1 0 0,0 0 0 0 0,-1 0 0 0 0,0-1 1 0 0,-1 1-1 0 0,-3-19 0 0 0,-3 4-448 0 0,-2-1 0 0 0,0 1 0 0 0,-2 0 0 0 0,-26-45 1 0 0,34 65 275 0 0,-1 0 0 0 0,0 0 1 0 0,0 0-1 0 0,-1 1 1 0 0,1 0-1 0 0,-1-1 0 0 0,-10-6 1 0 0,13 10 136 0 0,0 1 0 0 0,-1-1 0 0 0,1 1 0 0 0,-1-1 0 0 0,0 1 0 0 0,0 0 0 0 0,1 0 0 0 0,-1 0 0 0 0,0 1 0 0 0,0-1 1 0 0,0 1-1 0 0,0-1 0 0 0,0 1 0 0 0,0 0 0 0 0,0 0 0 0 0,0 0 0 0 0,0 1 0 0 0,0-1 0 0 0,0 1 0 0 0,-4 1 0 0 0,-19 11-3128 0 0,23-12 1716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28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255 231 14943 0 0,'0'0'687'0'0,"0"3"-16"0"0,-1 13-583 0 0,0-1 1 0 0,-1 0-1 0 0,-1 1 1 0 0,-1-1-1 0 0,0 0 1 0 0,-9 20-1 0 0,-46 89 560 0 0,38-82-713 0 0,-36 53 215 0 0,42-73 211 0 0,0 2-1 0 0,2 0 0 0 0,0 1 0 0 0,-14 39 0 0 0,21-32 249 0 0,6-29 175 0 0,2 0-552 0 0,1 0-124 0 0,-1 0-26 0 0,0 0-1 0 0,0 0 1 0 0,1-1 0 0 0,-1 0 0 0 0,0 1 0 0 0,1-1-1 0 0,0 0 1 0 0,-1 0 0 0 0,1 0 0 0 0,0-1-1 0 0,0 1 1 0 0,0-1 0 0 0,0 1 0 0 0,0-1-1 0 0,4 1 1 0 0,2-2 46 0 0,-1 0 0 0 0,1-1 0 0 0,0 0-1 0 0,-1 0 1 0 0,1-1 0 0 0,-1 0 0 0 0,1 0 0 0 0,-1-1-1 0 0,0 0 1 0 0,0-1 0 0 0,0 0 0 0 0,12-8 0 0 0,-9 4-44 0 0,1 0 0 0 0,-2 0 1 0 0,1-1-1 0 0,-1-1 0 0 0,-1 0 0 0 0,0 0 1 0 0,14-21-1 0 0,17-34 129 0 0,-2-2 0 0 0,-4-1 0 0 0,-2-2-1 0 0,27-92 1 0 0,-52 141-277 0 0,31-98-1827 0 0,-27 90 798 0 0,28-54 0 0 0,-25 62-1451 0 0,-3 10-2072 0 0,1 1-1707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2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20 650 3223 0 0,'-1'3'143'0'0,"1"2"-96"0"0,0 0 3 0 0,-10 18 22 0 0,1-8 12175 0 0,10-19-11767 0 0,0-1 0 0 0,0 0 0 0 0,0 1 0 0 0,0-1 0 0 0,3-5 0 0 0,1-2 217 0 0,3-10-366 0 0,0 0-1 0 0,2 0 1 0 0,1 1-1 0 0,1 0 1 0 0,0 1-1 0 0,19-23 1 0 0,101-101 2598 0 0,-69 79-2452 0 0,-21 21-599 0 0,69-54 0 0 0,-78 73 33 0 0,1 1 0 0 0,1 2-1 0 0,38-18 1 0 0,-34 19-1226 0 0,-36 19 114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2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16 4607 0 0,'0'0'354'0'0,"0"-2"-233"0"0,-2-8 5973 0 0,-7 8-4968 0 0,8 2-737 0 0,-3-1 19 0 0,0 1-1 0 0,0-1 1 0 0,-1 1 0 0 0,1 0-1 0 0,0 1 1 0 0,0-1-1 0 0,0 1 1 0 0,0 0-1 0 0,-8 2 1 0 0,-36 18 171 0 0,20-9-51 0 0,-146 64 905 0 0,63-26-757 0 0,90-41-403 0 0,0 1 0 0 0,1 0 0 0 0,0 2 0 0 0,-26 20 1 0 0,43-30 79 0 0,2 1-200 0 0,1-3-153 0 0,0 1 9 0 0,0 0 0 0 0,-1 0 0 0 0,1 0 0 0 0,0 0 0 0 0,0 0 0 0 0,0 0 1 0 0,-1 0-1 0 0,1 0 0 0 0,0 0 0 0 0,0-1 0 0 0,0 1 0 0 0,1 0 0 0 0,-1 1 0 0 0,1 1-7 0 0,0-1 0 0 0,0 0 0 0 0,1 0 0 0 0,-1 0 0 0 0,1-1 0 0 0,-1 1 0 0 0,1 0 0 0 0,0 0 0 0 0,0-1 0 0 0,-1 1-1 0 0,1-1 1 0 0,0 0 0 0 0,0 0 0 0 0,1 1 0 0 0,1 0 0 0 0,40 15-7 0 0,-36-14 4 0 0,60 15 1 0 0,-2-1 0 0 0,-23-2-1 0 0,-1 2 0 0 0,0 1 1 0 0,56 35-1 0 0,-77-40 3 0 0,0 1 0 0 0,-1 2 0 0 0,-1 0 0 0 0,-1 0 0 0 0,0 2 0 0 0,-1 0 0 0 0,28 41 0 0 0,-42-55 8 0 0,20 36 63 0 0,-17-21 7 0 0,-5-16-52 0 0,-1 0 0 0 0,1 1 0 0 0,-1-1 1 0 0,0 0-1 0 0,0 0 0 0 0,0 0 0 0 0,-1 0 0 0 0,1 0 0 0 0,-1 0 0 0 0,1 0 0 0 0,-1 0 0 0 0,0 0 0 0 0,0 0 0 0 0,0 0 0 0 0,-3 4 1 0 0,2-3 16 0 0,-1 0 1 0 0,0 0 0 0 0,-1-1 0 0 0,1 1 0 0 0,-1-1 0 0 0,1 1 0 0 0,-1-1 0 0 0,-8 5 0 0 0,1-2 17 0 0,-1 0 0 0 0,1-1 1 0 0,-1 0-1 0 0,0-1 1 0 0,0 0-1 0 0,-23 3 1 0 0,-1-2-55 0 0,-1-1 0 0 0,0-2-1 0 0,1-1 1 0 0,-1-2 0 0 0,-64-10 0 0 0,70 5-16 0 0,-75-16-47 0 0,94 18-18 0 0,0 0-1 0 0,0 0 1 0 0,0-2 0 0 0,0 1-1 0 0,1-2 1 0 0,-13-8-1 0 0,20 12-25 0 0,1 0-1 0 0,-1 0 1 0 0,1 0-1 0 0,0 0 1 0 0,0 0-1 0 0,1-1 1 0 0,-1 1-1 0 0,1-1 1 0 0,-1 0-1 0 0,1 0 1 0 0,0 1-1 0 0,1-2 1 0 0,-1 1-1 0 0,1 0 1 0 0,-2-6-1 0 0,2 4-210 0 0,1 0 0 0 0,-1 1-1 0 0,1-1 1 0 0,1 0 0 0 0,-1 1-1 0 0,1-1 1 0 0,0 0 0 0 0,0 1-1 0 0,1-1 1 0 0,-1 1 0 0 0,5-8-1 0 0,8-17-1194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2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31 20735 0 0,'0'0'920'0'0,"-6"-15"184"0"0,-1 0-880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1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129 109 6911 0 0,'0'0'10486'0'0,"2"0"-10022"0"0,20-1-47 0 0,-1-1 0 0 0,0-1 1 0 0,0-1-1 0 0,0 0 1 0 0,23-10-1 0 0,102-43-188 0 0,-123 47-226 0 0,-12 3-188 0 0,-11 7 168 0 0,0 0 1 0 0,0 0 0 0 0,1 0-1 0 0,-1-1 1 0 0,0 1-1 0 0,0 0 1 0 0,0 0 0 0 0,0 0-1 0 0,0 0 1 0 0,0 0 0 0 0,0 0-1 0 0,0 0 1 0 0,0 0-1 0 0,0 0 1 0 0,0-1 0 0 0,0 1-1 0 0,0 0 1 0 0,0 0 0 0 0,0 0-1 0 0,0 0 1 0 0,0 0-1 0 0,0 0 1 0 0,0 0 0 0 0,0-1-1 0 0,0 1 1 0 0,0 0 0 0 0,0 0-1 0 0,0 0 1 0 0,0 0-1 0 0,0 0 1 0 0,0 0 0 0 0,0 0-1 0 0,0 0 1 0 0,0 0 0 0 0,0-1-1 0 0,0 1 1 0 0,-1 0-1 0 0,1 0 1 0 0,0 0 0 0 0,0 0-1 0 0,0 0 1 0 0,0 0-1 0 0,0 0 1 0 0,0 0 0 0 0,0 0-1 0 0,0 0 1 0 0,0 0 0 0 0,-1 0-1 0 0,1 0 1 0 0,-2-1-108 0 0,0 1 0 0 0,0-1 1 0 0,-1 1-1 0 0,1 0 0 0 0,0 0 0 0 0,0 0 1 0 0,-1 0-1 0 0,-3 1 0 0 0,-21 6-78 0 0,0 0 0 0 0,0 2 0 0 0,1 1 0 0 0,-26 14 0 0 0,22-10 140 0 0,-81 39 295 0 0,90-41-114 0 0,0 0-1 0 0,-39 31 0 0 0,57-40-58 0 0,1-1 0 0 0,-1 1 0 0 0,0 0 0 0 0,1 0 0 0 0,-1 0 0 0 0,1 0 1 0 0,0 0-1 0 0,0 0 0 0 0,0 1 0 0 0,0-1 0 0 0,0 1 0 0 0,1-1 0 0 0,0 1 0 0 0,0 0 0 0 0,0-1 0 0 0,-1 6 0 0 0,2-6-6 0 0,0 0 0 0 0,1 1 0 0 0,-1-1 0 0 0,1 0 0 0 0,-1 0 0 0 0,1 0-1 0 0,0 0 1 0 0,0 0 0 0 0,0 0 0 0 0,1-1 0 0 0,-1 1 0 0 0,1 0 0 0 0,-1-1 0 0 0,1 1 0 0 0,0 0 0 0 0,0-1 0 0 0,0 0 0 0 0,0 0 0 0 0,0 1 0 0 0,5 1 0 0 0,1 3 42 0 0,1-2 1 0 0,0 1 0 0 0,1-1 0 0 0,-1-1 0 0 0,1 1 0 0 0,0-2 0 0 0,15 5-1 0 0,-3-3-72 0 0,0-1-1 0 0,33 2 1 0 0,18-3-3009 0 0,-58-3-13 0 0,16 1-3454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3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45 8751 0 0,'5'-8'423'0'0,"1"0"-1"0"0,1 1 0 0 0,14-14 9721 0 0,-46 43-9995 0 0,1 1 1 0 0,1 2-1 0 0,-32 43 1 0 0,24-28 38 0 0,-24 28-10 0 0,-99 119 92 0 0,103-129-165 0 0,-67 57 1 0 0,93-93-68 0 0,0-1 0 0 0,-2-1 1 0 0,-56 32-1 0 0,75-48-13 0 0,6-3-100 0 0,5 4-440 0 0,5 8 377 0 0,3-7-346 0 0,0 1-1 0 0,1-2 0 0 0,0 1 1 0 0,17 4-1 0 0,-14-6-1014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0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1590 76 6911 0 0,'-1'-1'4107'0'0,"0"1"-3802"0"0,-19-11 4429 0 0,18 10-4613 0 0,-1 0 0 0 0,0 0 0 0 0,0 0-1 0 0,1 1 1 0 0,-1-1 0 0 0,0 1 0 0 0,0 0 0 0 0,0-1-1 0 0,0 1 1 0 0,-3 1 0 0 0,-5 0 90 0 0,0 1-1 0 0,-1 0 1 0 0,1 1 0 0 0,0 0-1 0 0,0 0 1 0 0,-16 9 0 0 0,15-6-146 0 0,-1 0-1 0 0,0-1 1 0 0,0 0 0 0 0,0-1 0 0 0,0-1 0 0 0,-1 0 0 0 0,1-1 0 0 0,-1 0 0 0 0,0-1 0 0 0,-25-1 0 0 0,-143-28 32 0 0,-37-3-106 0 0,171 29-21 0 0,-92 8 1 0 0,112-2-3 0 0,1 1 0 0 0,-1 0 0 0 0,1 3 0 0 0,-43 16 1 0 0,49-14-39 0 0,19-9-10 0 0,13-6-16 0 0,3-2 77 0 0,-1-2 0 0 0,0 1-1 0 0,-1-2 1 0 0,0 0 0 0 0,-1 0-1 0 0,0-1 1 0 0,13-16 0 0 0,5 2-367 0 0,-28 24 280 0 0,0 3-357 0 0,2 12 544 0 0,0 0-1 0 0,-2 0 1 0 0,1 0-1 0 0,-2 1 1 0 0,0-1 0 0 0,0 0-1 0 0,-1 0 1 0 0,-1 0 0 0 0,-1 0-1 0 0,0 0 1 0 0,-9 25 0 0 0,-3 1-37 0 0,-2-2 1 0 0,-39 65-1 0 0,-61 76 57 0 0,66-103-74 0 0,-148 187-27 0 0,111-151 0 0 0,66-85 21 0 0,9-13 16 0 0,1 2 1 0 0,-13 23 0 0 0,23-38 1284 0 0,15-3-954 0 0,22-8-107 0 0,36-17-1 0 0,-47 17 100 0 0,0 1 0 0 0,1 1 0 0 0,51-9 0 0 0,-38 13-91 0 0,-1 2-1 0 0,1 1 1 0 0,-1 3-1 0 0,0 1 0 0 0,1 1 1 0 0,39 11-1 0 0,-62-13-330 0 0,1 1 0 0 0,0-2 0 0 0,0 0 0 0 0,-1-1 0 0 0,1 0 0 0 0,0-1 0 0 0,0-1 0 0 0,-1-1 0 0 0,1 0 0 0 0,-1-1 0 0 0,0 0 0 0 0,0-2 0 0 0,16-7 0 0 0,-29 13-149 0 0,0-1 0 0 0,0 0 0 0 0,1-1 0 0 0,-1 1 0 0 0,0 0 0 0 0,0-1 1 0 0,0 1-1 0 0,0-1 0 0 0,0 0 0 0 0,-1 1 0 0 0,1-1 0 0 0,0 0 0 0 0,-1 0 0 0 0,0 0 0 0 0,1 0 0 0 0,-1-1 0 0 0,0 1 0 0 0,1-3 0 0 0,1-6-1585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0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86 7831 0 0,'-8'0'15'0'0,"-16"-3"1580"0"0,1 1-1 0 0,-1 1 1 0 0,0 2 0 0 0,-37 4-1 0 0,59-5-258 0 0,5 0-696 0 0,124-8 3320 0 0,67-23-2693 0 0,-114 14-904 0 0,41-6 97 0 0,-98 20-450 0 0,-1 1 1 0 0,0 1-1 0 0,33 2 1 0 0,12 5-2035 0 0,-66-6 1914 0 0,-1 1 1 0 0,1-1-1 0 0,0 0 0 0 0,-1 0 1 0 0,1 0-1 0 0,-1 0 0 0 0,1 1 0 0 0,-1-1 1 0 0,1 0-1 0 0,-1 1 0 0 0,1-1 1 0 0,-1 0-1 0 0,1 1 0 0 0,-1-1 0 0 0,1 0 1 0 0,-1 1-1 0 0,0-1 0 0 0,1 2 1 0 0,0-1-372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0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0,'0'0'2876'0'0,"1"3"-861"0"0,27 40 2922 0 0,-18-31-4517 0 0,-1 0-1 0 0,2-1 1 0 0,14 14 0 0 0,5-2 92 0 0,0 0 0 0 0,53 28 1 0 0,73 24-152 0 0,-141-69-444 0 0,0 0 0 0 0,0-1 0 0 0,1-1 0 0 0,0 0 0 0 0,-1-1-1 0 0,19 0 1 0 0,-26-2-337 0 0,-1-1 0 0 0,0 0-1 0 0,1-1 1 0 0,-1 0 0 0 0,1 0 0 0 0,-1-1-1 0 0,0 0 1 0 0,0 0 0 0 0,0 0 0 0 0,0-1-1 0 0,0 0 1 0 0,0-1 0 0 0,-1 1-1 0 0,1-1 1 0 0,6-6 0 0 0,-1-1-1431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0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11 4143 0 0,'-4'-9'9708'0'0,"-2"7"-4636"0"0,5 2-4810 0 0,-1 0 0 0 0,0 0 0 0 0,1 1 0 0 0,-1-1 0 0 0,0 0 1 0 0,1 1-1 0 0,-1-1 0 0 0,-2 2 0 0 0,-18 11-2505 0 0,10-5 3483 0 0,-27 25-943 0 0,-36 39 0 0 0,58-55-224 0 0,-63 64 74 0 0,-92 90 167 0 0,75-66-1999 0 0,93-102 1341 0 0,1 0-499 0 0,-3 11-10021 0 0</inkml:trace>
  <inkml:trace contextRef="#ctx0" brushRef="#br0" timeOffset="1">799 235 3679 0 0,'23'-7'327'0'0,"-14"6"230"0"0,-8 1-236 0 0,0 1-1 0 0,1 0 1 0 0,-1 0-1 0 0,0 0 1 0 0,0 0-1 0 0,0 0 0 0 0,0 1 1 0 0,0-1-1 0 0,0 0 1 0 0,-1 0-1 0 0,1 1 1 0 0,0-1-1 0 0,-1 0 0 0 0,1 1 1 0 0,-1-1-1 0 0,1 0 1 0 0,-1 1-1 0 0,1-1 1 0 0,-1 1-1 0 0,0-1 0 0 0,0 1 1 0 0,0-1-1 0 0,0 2 1 0 0,1 4 1155 0 0,-1 0 1 0 0,-1 0-1 0 0,0 11 0 0 0,-5 4-983 0 0,-1-1-1 0 0,-1 0 0 0 0,0 0 1 0 0,-23 38-1 0 0,22-41-290 0 0,-133 223 587 0 0,129-219-783 0 0,-41 60 47 0 0,29-47-95 0 0,2 1 0 0 0,-30 64-1 0 0,45-76-102 0 0,7-14-6981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0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78 437 5527 0 0,'0'0'250'0'0,"-2"-1"-2"0"0,-37-23 711 0 0,14 7 5508 0 0,24 16-6221 0 0,0-1-1 0 0,0 1 1 0 0,0 0 0 0 0,0 0-1 0 0,0-1 1 0 0,0 1-1 0 0,1-1 1 0 0,-1 1-1 0 0,0-1 1 0 0,1 1-1 0 0,-1-1 1 0 0,1 1 0 0 0,0-1-1 0 0,-1 1 1 0 0,1-1-1 0 0,0 0 1 0 0,0 1-1 0 0,0-1 1 0 0,0 1 0 0 0,0-4-1 0 0,1-1-69 0 0,0 1 0 0 0,0-1 0 0 0,1 1 0 0 0,1-7 1 0 0,2 2 67 0 0,1 0 1 0 0,0 0-1 0 0,0 0 1 0 0,12-13 0 0 0,-7 8-156 0 0,1 1-36 0 0,1 0 0 0 0,0 0 0 0 0,1 1 0 0 0,1 1 1 0 0,0 0-1 0 0,0 1 0 0 0,1 1 0 0 0,25-12 1 0 0,17-4-20 0 0,69-22 1 0 0,-121 46-33 0 0,3-2 7 0 0,29-9-13 0 0,67-15-1 0 0,-94 26 46 0 0,0 0 0 0 0,0 1-1 0 0,0 0 1 0 0,0 1 0 0 0,0 0 0 0 0,0 1 0 0 0,1 0-1 0 0,-2 1 1 0 0,1 0 0 0 0,0 1 0 0 0,13 5-1 0 0,-18-6 11 0 0,-1 1-1 0 0,0 1 0 0 0,1-1 0 0 0,-1 1 0 0 0,0 0 0 0 0,-1 0 0 0 0,1 0 1 0 0,-1 1-1 0 0,0 0 0 0 0,0 0 0 0 0,0 0 0 0 0,-1 0 0 0 0,1 0 0 0 0,3 11 1 0 0,-3-8 14 0 0,-1 0 1 0 0,0 0-1 0 0,-1 0 1 0 0,0 0-1 0 0,0 1 1 0 0,-1-1 0 0 0,0 0-1 0 0,-1 1 1 0 0,0-1-1 0 0,-1 14 1 0 0,0-15-20 0 0,-1 0 0 0 0,0 0 1 0 0,-1 0-1 0 0,1 0 0 0 0,-2 0 1 0 0,1 0-1 0 0,0-1 0 0 0,-1 0 1 0 0,0 1-1 0 0,-10 10 0 0 0,2-4 12 0 0,-1-1 0 0 0,0 0 0 0 0,-21 15 0 0 0,18-17-20 0 0,0 0 1 0 0,-1-1-1 0 0,-18 7 0 0 0,-55 17-12 0 0,85-31-29 0 0,-36 10-195 0 0,-1-1 0 0 0,-1-2 0 0 0,-50 4 0 0 0,89-13-41 0 0,1 1 0 0 0,-1-1 0 0 0,0 0-1 0 0,0 0 1 0 0,0 0 0 0 0,0 0 0 0 0,1-1 0 0 0,-1 1 0 0 0,0-1-1 0 0,0 0 1 0 0,1 0 0 0 0,-7-3 0 0 0,8 0-2140 0 0,2-8-4293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0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72 9215 0 0,'16'-11'451'0'0,"0"1"-1"0"0,0 0 0 0 0,26-11 0 0 0,-30 17 1188 0 0,-1-1 0 0 0,1 2 0 0 0,16-4 1 0 0,-26 7-55 0 0,0 16-577 0 0,-2-13-960 0 0,0 0-1 0 0,1 0 1 0 0,-1 1-1 0 0,0-1 1 0 0,-1 0-1 0 0,1 4 1 0 0,-6 15 135 0 0,-1-1 0 0 0,-1 0 1 0 0,-17 32-1 0 0,8-17 21 0 0,-22 46 166 0 0,-4-1-1 0 0,-3-2 1 0 0,-80 103-1 0 0,-59 81-249 0 0,106-147-91 0 0,63-94-419 0 0,2 0 1 0 0,-23 47-1 0 0,36-67-825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0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352 107 4143 0 0,'2'-1'191'0'0,"16"-9"20"0"0,-10 5-209 0 0,0 1 0 0 0,17-7 0 0 0,-5 4 920 0 0,37-23 10544 0 0,-35 17-9390 0 0,-18 11-1542 0 0,-3 1-405 0 0,0 1 0 0 0,1-1 1 0 0,-1 0-1 0 0,0 1 0 0 0,0-1 1 0 0,1 0-1 0 0,-1 0 0 0 0,0 0 1 0 0,0 0-1 0 0,0 0 0 0 0,0 0 1 0 0,0 0-1 0 0,1-2 0 0 0,-3 2-110 0 0,-1 0 0 0 0,1 0 0 0 0,0 0 0 0 0,-1 1 0 0 0,1-1 0 0 0,-1 0-1 0 0,1 1 1 0 0,-1-1 0 0 0,1 1 0 0 0,-1-1 0 0 0,-2 1 0 0 0,-4-1-17 0 0,0 1-1 0 0,-1 0 1 0 0,1 0 0 0 0,0 1 0 0 0,0 0-1 0 0,0 1 1 0 0,-8 2 0 0 0,-55 21-112 0 0,46-14 104 0 0,-32 21 1 0 0,12-6 5 0 0,6-5-3 0 0,-42 31 1 0 0,63-38 39 0 0,0 0 0 0 0,1 1 0 0 0,1 1 0 0 0,-17 20 0 0 0,31-34-7 0 0,0 1 0 0 0,0 0 0 0 0,0 0 0 0 0,0 0 0 0 0,1 0 0 0 0,-1 1 0 0 0,1-1 0 0 0,-1 0 0 0 0,1 1 0 0 0,0-1 0 0 0,1 1 0 0 0,-1-1 0 0 0,0 8 0 0 0,2-10-12 0 0,-1 0 0 0 0,1 0 0 0 0,0 0-1 0 0,0 0 1 0 0,-1 0 0 0 0,1 0 0 0 0,0 0 0 0 0,0 0-1 0 0,0 0 1 0 0,0 0 0 0 0,0-1 0 0 0,0 1 0 0 0,0 0-1 0 0,0-1 1 0 0,0 1 0 0 0,1-1 0 0 0,-1 1 0 0 0,0-1-1 0 0,0 1 1 0 0,2-1 0 0 0,-2 1-1 0 0,5 0 38 0 0,1 1 1 0 0,0-1-1 0 0,0 0 1 0 0,-1 0-1 0 0,1-1 1 0 0,0 0-1 0 0,0 0 1 0 0,0 0-1 0 0,0-1 1 0 0,0 0-1 0 0,8-3 1 0 0,10-3 106 0 0,38-17 1 0 0,-54 20-137 0 0,40-19-119 0 0,-1-2-1 0 0,61-43 1 0 0,-74 43-59 0 0,-33 24 83 0 0,1 21-286 0 0,0 5 291 0 0,-4-6 112 0 0,0 0 0 0 0,1-1 0 0 0,5 35 0 0 0,-5-52-141 0 0,0 1 0 0 0,0 0 1 0 0,0-1-1 0 0,1 1 0 0 0,-1-1 0 0 0,1 1 0 0 0,-1 0 0 0 0,1-1 0 0 0,-1 1 1 0 0,1-1-1 0 0,0 1 0 0 0,0-1 0 0 0,0 0 0 0 0,0 1 0 0 0,0-1 0 0 0,0 0 0 0 0,0 1 1 0 0,0-1-1 0 0,1 0 0 0 0,-1 0 0 0 0,0 0 0 0 0,1 0 0 0 0,-1 0 0 0 0,0-1 1 0 0,4 2-1 0 0,0 1-905 0 0,8 3-3886 0 0,-2-1-1364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0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32 175 6911 0 0,'13'-17'-350'0'0,"7"-9"2754"0"0,36-38 0 0 0,-48 56-1555 0 0,0 1 0 0 0,1 0 1 0 0,0 1-1 0 0,0 0 0 0 0,0 0 1 0 0,1 1-1 0 0,-1 0 0 0 0,20-6 1 0 0,-6 5 359 0 0,-22 6 235 0 0,3 30-478 0 0,-7-15-883 0 0,-1 0-1 0 0,-1 0 0 0 0,0-1 0 0 0,0 0 0 0 0,-12 20 0 0 0,9-18-33 0 0,-7 13 32 0 0,-1-1 1 0 0,-30 38-1 0 0,-46 46-835 0 0,87-106 641 0 0,-22 25-2380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0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102 286 9671 0 0,'0'0'748'0'0,"-2"2"-492"0"0,-54 42 3351 0 0,13-8 2870 0 0,151-128-4461 0 0,-70 61-1976 0 0,-37 30-39 0 0,173-132 69 0 0,-143 113-56 0 0,0 1 0 0 0,1 2 0 0 0,0 1 0 0 0,36-12 0 0 0,-62 25 33 0 0,1 1-1 0 0,-1 1 0 0 0,1-1 0 0 0,-1 1 1 0 0,1 0-1 0 0,12 0 0 0 0,-17 1-11 0 0,0 0-1 0 0,0 1 0 0 0,0-1 1 0 0,0 0-1 0 0,0 1 1 0 0,0 0-1 0 0,0-1 1 0 0,0 1-1 0 0,0 0 0 0 0,0 0 1 0 0,-1 0-1 0 0,1 0 1 0 0,0 0-1 0 0,0 0 1 0 0,-1 1-1 0 0,1-1 0 0 0,-1 0 1 0 0,0 1-1 0 0,1-1 1 0 0,-1 1-1 0 0,0 0 1 0 0,0-1-1 0 0,0 1 0 0 0,0 0 1 0 0,0 0-1 0 0,1 2 1 0 0,2 13 86 0 0,0-1 1 0 0,0 1-1 0 0,-2-1 1 0 0,0 1-1 0 0,-1 0 1 0 0,-1 17-1 0 0,-1-14-51 0 0,2 1 0 0 0,1-1-1 0 0,7 37 1 0 0,-4-41-41 0 0,0-1 0 0 0,1 1 0 0 0,1-1 0 0 0,1-1 0 0 0,14 22 0 0 0,1-4-366 0 0,32 33 0 0 0,-22-27-5415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07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16127 0 0,'0'0'5792'0'0,"8"6"-3968"0"0,1 1-1568 0 0,0 4-160 0 0,-3-1-536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3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85 6447 0 0,'0'0'499'0'0,"-1"1"-328"0"0,-9 4-155 0 0,-14 7 12978 0 0,26-11-12559 0 0,3-1-262 0 0,0 0 1 0 0,0 0-1 0 0,0 0 1 0 0,0-1-1 0 0,0 0 1 0 0,1 1-1 0 0,-1-2 1 0 0,7-2-1 0 0,43-19 345 0 0,-20 7-408 0 0,80-23 242 0 0,-94 34-311 0 0,-1 1 1 0 0,1 1 0 0 0,37-2 0 0 0,-56 5-292 0 0,0 0 1 0 0,0 0-1 0 0,-1 0 1 0 0,1 0-1 0 0,0 0 1 0 0,0 1-1 0 0,0-1 1 0 0,0 1-1 0 0,-1-1 1 0 0,1 1-1 0 0,0 0 1 0 0,0-1-1 0 0,-1 1 1 0 0,4 2-1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58:5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1839 0 0,'0'0'14295'0'0,"2"0"-14230"0"0,15 2 703 0 0,-15-2-524 0 0,0 0-16 0 0,18 0 222 0 0,-9-1-353 0 0,0 1-1 0 0,0 1 0 0 0,0 0 0 0 0,0 1 1 0 0,0 0-1 0 0,11 4 0 0 0,-4-2-84 0 0,-3 0 20 0 0,31 4-1 0 0,-34-7-22 0 0,8 0 334 0 0,-1 0-1 0 0,0-1 1 0 0,0-1-1 0 0,31-5 1 0 0,8-2-37 0 0,-52 7-272 0 0,23-2 9 0 0,4 3-43 0 0,-18 0 0 0 0,1 0 0 0 0,0 0 0 0 0,1 0 0 0 0,0 0 0 0 0,-2 2 0 0 0,0 3 0 0 0,10 2-2 0 0,-23-6 2 0 0,20 10 13 0 0,-17-8 0 0 0,-3-1-9 0 0,0-1 0 0 0,1 0 0 0 0,-1 0 0 0 0,0 0 0 0 0,1 0 0 0 0,-1 0 0 0 0,1 0 0 0 0,-1 0 0 0 0,4 0 0 0 0,28 8-4 0 0,-23-7 32 0 0,0-1-1 0 0,-1 0 0 0 0,1 0 1 0 0,0-1-1 0 0,0-1 0 0 0,0 0 1 0 0,-1 0-1 0 0,1-1 0 0 0,13-4 1 0 0,55-7-15 0 0,71 7 35 0 0,-14 1 3 0 0,-84-2 72 0 0,27-1 180 0 0,-61 6-235 0 0,-1-1-1 0 0,0-1 1 0 0,0 0-1 0 0,19-8 1 0 0,33-8 38 0 0,-17 13-106 0 0,0 2-1 0 0,87 2 1 0 0,-97 4-3 0 0,3-3 41 0 0,1-1 0 0 0,64-14 0 0 0,86-32 108 0 0,-101 18 0 0 0,-60 18-58 0 0,0 2-1 0 0,0 2 1 0 0,47-7-1 0 0,-67 14-83 0 0,0 1-1 0 0,0 1 1 0 0,25 3-1 0 0,59 17 27 0 0,-87-17-34 0 0,7 1 0 0 0,0 0 0 0 0,0-2 0 0 0,0 0 0 0 0,0-1 0 0 0,36-4 0 0 0,26-3 11 0 0,35-1 22 0 0,-99 7-29 0 0,1 1 0 0 0,-1 0 0 0 0,0 1 0 0 0,28 8 0 0 0,8 7-18 0 0,54 13-60 0 0,-87-25 62 0 0,0-1 0 0 0,1-2 0 0 0,27 1 0 0 0,-22-2 12 0 0,63-4 0 0 0,180-7 0 0 0,-93 5 0 0 0,-87-3 0 0 0,104-24 0 0 0,-151 24 21 0 0,-8 0 36 0 0,0 3 0 0 0,59-4 0 0 0,-35 8-28 0 0,-27 0 4 0 0,0 0 0 0 0,38 6 0 0 0,-25 1-30 0 0,-18-3 6 0 0,1 1-1 0 0,-1 1 0 0 0,0 1 1 0 0,0 2-1 0 0,28 11 0 0 0,-3 1 3 0 0,-11-8 1 0 0,-19-11 15 0 0,-8-2-13 0 0,9-1 151 0 0,0 0-1 0 0,0-2 0 0 0,-1-1 0 0 0,34-11 0 0 0,-21 6 130 0 0,-28 8-250 0 0,0 1-1 0 0,0 0 1 0 0,0 1-1 0 0,1-1 1 0 0,-1 1-1 0 0,9 1 1 0 0,9 0 67 0 0,-14-2-97 0 0,-4 1-22 0 0,0 0 0 0 0,0 0 0 0 0,0 1 1 0 0,-1 0-1 0 0,1 0 0 0 0,0 0 1 0 0,0 1-1 0 0,6 2 0 0 0,47 16-45 0 0,-35-10 26 0 0,27 6 0 0 0,-42-14 23 0 0,0-1 1 0 0,0 1-1 0 0,-1-2 0 0 0,1 1 1 0 0,0-1-1 0 0,0 0 1 0 0,9-2-1 0 0,-4-1 2 0 0,-1 0 0 0 0,0-1-1 0 0,0 0 1 0 0,18-9 0 0 0,45-29-338 0 0,-52 28 99 0 0,-20 12 108 0 0,-1 0 0 0 0,1-1 0 0 0,-1 1 0 0 0,0-1 0 0 0,3-3 0 0 0,-4 5 67 0 0,-1-1-355 0 0,8-8-1546 0 0,-7 8 843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3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1587 85 5983 0 0,'108'-71'3436'0'0,"-91"60"2507"0"0,-27 10-4606 0 0,9 1-1290 0 0,0-1 0 0 0,0 1 0 0 0,-1 0 0 0 0,1 0 0 0 0,0 0 0 0 0,-1 0 1 0 0,1 0-1 0 0,0 0 0 0 0,-3 1 0 0 0,-17 5 354 0 0,1 2 0 0 0,0 0 1 0 0,-30 17-1 0 0,8-4-138 0 0,-336 174 650 0 0,195-84-709 0 0,80-46-180 0 0,-118 86 40 0 0,51-33-68 0 0,110-81 4 0 0,28-18-32 0 0,0 2 0 0 0,-43 36 0 0 0,75-57 31 0 0,-1 0 1 0 0,1 1-1 0 0,0-1 0 0 0,-1 0 1 0 0,1 1-1 0 0,-1-1 0 0 0,1 0 0 0 0,0 1 1 0 0,-1-1-1 0 0,1 1 0 0 0,0-1 0 0 0,-1 1 1 0 0,1-1-1 0 0,0 0 0 0 0,0 1 1 0 0,-1-1-1 0 0,1 1 0 0 0,0-1 0 0 0,0 1 1 0 0,0 0-1 0 0,0 0 0 0 0,1-1-4 0 0,0 1 1 0 0,0 0-1 0 0,0-1 0 0 0,0 0 1 0 0,0 1-1 0 0,0-1 0 0 0,0 0 0 0 0,0 1 1 0 0,1-1-1 0 0,-1 0 0 0 0,0 0 0 0 0,0 0 1 0 0,2 0-1 0 0,21-1-22 0 0,31-6-47 0 0,73-18 0 0 0,-16 1 75 0 0,-81 19-9 0 0,1 1 0 0 0,-1 2 0 0 0,1 1 0 0 0,0 1 0 0 0,-1 2 0 0 0,37 6 0 0 0,-50-4 16 0 0,0 0-1 0 0,0 1 0 0 0,-1 1 0 0 0,1 1 0 0 0,-1 0 0 0 0,-1 2 0 0 0,1-1 0 0 0,-2 2 0 0 0,1 0 0 0 0,-1 1 0 0 0,25 24 1 0 0,-35-30 38 0 0,0 0 1 0 0,0 0 0 0 0,-1 0-1 0 0,0 1 1 0 0,0 0 0 0 0,-1 0 0 0 0,1 0-1 0 0,4 11 1 0 0,-8-14-11 0 0,1 0 1 0 0,0 0 0 0 0,-1 1-1 0 0,1-1 1 0 0,-1 0-1 0 0,0 0 1 0 0,0 0-1 0 0,0 0 1 0 0,-1 0-1 0 0,1 0 1 0 0,-1 0-1 0 0,0 0 1 0 0,1 0-1 0 0,-1 0 1 0 0,-1 0-1 0 0,1 0 1 0 0,0-1-1 0 0,-1 1 1 0 0,1 0-1 0 0,-1-1 1 0 0,-4 6 0 0 0,-1-1 103 0 0,0 0 0 0 0,0 0 1 0 0,-1 0-1 0 0,0-1 0 0 0,-17 11 1 0 0,-50 20 334 0 0,67-33-438 0 0,-216 80 290 0 0,190-73-289 0 0,-55 16-14 0 0,-1-4 0 0 0,-172 21-1 0 0,146-37 29 0 0,100-7-38 0 0,0-1 0 0 0,1 0 1 0 0,-1-2-1 0 0,1 0 0 0 0,-20-6 0 0 0,32 8-12 0 0,0 0 0 0 0,0 0-1 0 0,1 0 1 0 0,-1 0 0 0 0,1-1-1 0 0,-1 1 1 0 0,1-1-1 0 0,0 0 1 0 0,-1 0 0 0 0,1 0-1 0 0,0 0 1 0 0,0 0-1 0 0,0 0 1 0 0,1 0 0 0 0,-3-4-1 0 0,3 3-19 0 0,0 1 0 0 0,0-1 0 0 0,0 1 0 0 0,1-1-1 0 0,-1 1 1 0 0,1-1 0 0 0,-1 1 0 0 0,1-1 0 0 0,0 1 0 0 0,0-1-1 0 0,1 0 1 0 0,-1 1 0 0 0,0-1 0 0 0,1 1 0 0 0,-1-1 0 0 0,1 1-1 0 0,2-4 1 0 0,9-18-425 0 0,-11 23 359 0 0,-1 0 0 0 0,1 0 1 0 0,0 0-1 0 0,-1 0 0 0 0,1 0 1 0 0,0 0-1 0 0,0 0 0 0 0,0 0 1 0 0,0 0-1 0 0,0 0 0 0 0,0 1 1 0 0,0-1-1 0 0,0 0 0 0 0,0 1 1 0 0,0-1-1 0 0,1 1 0 0 0,-1-1 1 0 0,2 0-1 0 0,1 1-2066 0 0,-3-1 2001 0 0,-1 1 0 0 0,1 0 0 0 0,0 0 0 0 0,-1 0 0 0 0,1 0 0 0 0,-1 0 0 0 0,1 0 0 0 0,0 0 0 0 0,-1 0 0 0 0,1 0 0 0 0,0 1-1 0 0,-1-1 1 0 0,1 0 0 0 0,-1 0 0 0 0,1 0 0 0 0,-1 1 0 0 0,1-1 0 0 0,-1 0 0 0 0,1 1 0 0 0,0-1 0 0 0,21 11-1802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31 8719 0 0,'3'-1'399'0'0,"19"-14"148"0"0,-3 1 4546 0 0,-21 15-4372 0 0,-13 17-135 0 0,-1-1 0 0 0,-1-1-1 0 0,-1-1 1 0 0,-31 22-1 0 0,22-17-13 0 0,-34 32 0 0 0,53-44-419 0 0,1 0 0 0 0,0 1-1 0 0,0-1 1 0 0,1 1-1 0 0,0 1 1 0 0,0-1 0 0 0,-7 18-1 0 0,12-23-100 0 0,-1 0 0 0 0,1 1-1 0 0,0-1 1 0 0,0 0 0 0 0,0 1-1 0 0,1-1 1 0 0,0 0 0 0 0,-1 1-1 0 0,1-1 1 0 0,1 1-1 0 0,-1-1 1 0 0,1 1 0 0 0,0-1-1 0 0,0 0 1 0 0,0 0 0 0 0,0 1-1 0 0,1-1 1 0 0,0 0 0 0 0,0 0-1 0 0,0 0 1 0 0,5 6 0 0 0,-6-7-32 0 0,2 0 0 0 0,-1 0 0 0 0,0-1 0 0 0,1 1 1 0 0,-1-1-1 0 0,1 0 0 0 0,0 0 0 0 0,-1 0 1 0 0,1 0-1 0 0,0 0 0 0 0,0-1 0 0 0,0 1 0 0 0,1-1 1 0 0,-1 0-1 0 0,0 0 0 0 0,1 0 0 0 0,-1 0 0 0 0,0 0 1 0 0,1-1-1 0 0,-1 0 0 0 0,1 1 0 0 0,-1-1 1 0 0,1-1-1 0 0,-1 1 0 0 0,0 0 0 0 0,1-1 0 0 0,-1 0 1 0 0,1 1-1 0 0,2-3 0 0 0,3 0 48 0 0,0 0 0 0 0,-1-1-1 0 0,1 0 1 0 0,-1-1 0 0 0,0 0-1 0 0,-1 0 1 0 0,1-1 0 0 0,-1 1-1 0 0,0-2 1 0 0,9-9 0 0 0,-7 5-15 0 0,0 0 1 0 0,0-1-1 0 0,-1-1 1 0 0,0 0-1 0 0,10-25 0 0 0,-15 32-50 0 0,-1 0 0 0 0,0-1 0 0 0,-1 1 0 0 0,1-1 0 0 0,-1 1 0 0 0,0-1 0 0 0,-1 1 0 0 0,0-1 0 0 0,0 1 0 0 0,0-1 0 0 0,-1 0 0 0 0,-1-6 0 0 0,1 9-68 0 0,0 0 1 0 0,0 1-1 0 0,0-1 1 0 0,-1 1-1 0 0,1 0 1 0 0,-1 0-1 0 0,0-1 1 0 0,0 1-1 0 0,0 0 1 0 0,-1 0-1 0 0,1 1 1 0 0,-1-1-1 0 0,1 0 1 0 0,-1 1-1 0 0,0-1 1 0 0,0 1-1 0 0,0 0 1 0 0,0 0-1 0 0,0 0 1 0 0,-1 1-1 0 0,1-1 1 0 0,-7-1-1 0 0,8 2-27 0 0,0 1 1 0 0,0 0-1 0 0,0-1 0 0 0,0 1 1 0 0,0 0-1 0 0,0 0 0 0 0,0 0 1 0 0,0 0-1 0 0,0 1 0 0 0,0-1 1 0 0,0 0-1 0 0,-3 2 0 0 0,4-1-188 0 0,-4 1 44 0 0,3-1-473 0 0,20-7-4439 0 0,5-4-247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38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71 16095 0 0,'5'-8'204'0'0,"0"0"0"0"0,1 0 0 0 0,1 1 0 0 0,-1 0 0 0 0,1 0-1 0 0,0 0 1 0 0,1 1 0 0 0,10-7 1693 0 0,-19 16-1796 0 0,0-1 0 0 0,1 1-1 0 0,-1-1 1 0 0,0 1 0 0 0,0-1-1 0 0,-1 1 1 0 0,1-1 0 0 0,0 0-1 0 0,-3 3 1 0 0,-1 4 26 0 0,-53 91 273 0 0,-123 222 244 0 0,19 9-458 0 0,160-326-193 0 0,-188 469-916 0 0,183-453-1023 0 0,-7 34 1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3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5063 0 0,'0'0'232'0'0,"3"0"-13"0"0,4 1 1463 0 0,-6-1-1332 0 0,0 0 0 0 0,0 0 1 0 0,0 0-1 0 0,0 1 0 0 0,0-1 1 0 0,0 0-1 0 0,0 0 0 0 0,0 1 1 0 0,0-1-1 0 0,0 1 0 0 0,-1-1 0 0 0,1 1 1 0 0,0-1-1 0 0,0 1 0 0 0,-1 0 1 0 0,1-1-1 0 0,0 1 0 0 0,-1 0 1 0 0,1-1-1 0 0,0 1 0 0 0,-1 0 1 0 0,1 0-1 0 0,-1 0 0 0 0,1 0 1 0 0,-1-1-1 0 0,0 1 0 0 0,1 2 1 0 0,-1 3-204 0 0,1 0 1 0 0,-2 0-1 0 0,1 0 1 0 0,-1 0-1 0 0,1 0 1 0 0,-2 0-1 0 0,1 0 1 0 0,-1 0-1 0 0,0-1 1 0 0,-3 9-1 0 0,-7 9 175 0 0,-16 26-1 0 0,7-13 88 0 0,10-18-84 0 0,1 1 0 0 0,1 1 1 0 0,1 0-1 0 0,0 0 0 0 0,-6 27 0 0 0,14-44-277 0 0,-1 0 0 0 0,1-1-1 0 0,0 1 1 0 0,0 0 0 0 0,0 0 0 0 0,0-1 0 0 0,0 1 0 0 0,1 0 0 0 0,-1 0 0 0 0,1-1-1 0 0,-1 1 1 0 0,1 0 0 0 0,0-1 0 0 0,0 1 0 0 0,1-1 0 0 0,-1 1 0 0 0,0-1 0 0 0,1 0-1 0 0,0 1 1 0 0,-1-1 0 0 0,1 0 0 0 0,0 0 0 0 0,0 0 0 0 0,0 0 0 0 0,0-1 0 0 0,0 1-1 0 0,1 0 1 0 0,-1-1 0 0 0,0 0 0 0 0,1 1 0 0 0,-1-1 0 0 0,1 0 0 0 0,0 0 0 0 0,-1-1-1 0 0,1 1 1 0 0,0 0 0 0 0,-1-1 0 0 0,1 0 0 0 0,0 1 0 0 0,0-1 0 0 0,-1 0 0 0 0,5-1-1 0 0,10-2 128 0 0,0 0-1 0 0,0-1 0 0 0,-1-1 0 0 0,1-1 1 0 0,-1 0-1 0 0,-1-1 0 0 0,30-18 0 0 0,-9 1-52 0 0,-1-1 0 0 0,31-30-1 0 0,-44 36-261 0 0,-2 0 0 0 0,-1-1 0 0 0,0-1-1 0 0,-2 0 1 0 0,0-2 0 0 0,-2 0 0 0 0,18-34 0 0 0,-28 46-500 0 0,4-9-867 0 0,0 6-2455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39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46 16959 0 0,'29'-44'1883'0'0,"-28"43"-1404"0"0,-3 4-209 0 0,-79 147 610 0 0,-56 99-274 0 0,-123 276 324 0 0,134-207-417 0 0,-42 93-215 0 0,136-349-1374 0 0,31-61 104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3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17567 0 0,'0'0'1588'0'0,"1"-1"-1304"0"0,11-8-251 0 0,-10 7-1 0 0,0 0 0 0 0,0 1 0 0 0,-1-1-1 0 0,2 1 1 0 0,-1-1 0 0 0,0 1 0 0 0,0 0 0 0 0,0 0-1 0 0,0 0 1 0 0,1 0 0 0 0,2 0 0 0 0,54-14 1645 0 0,-38 9-1016 0 0,37-5 1 0 0,-50 10-607 0 0,116-18 947 0 0,-100 16-770 0 0,44-3-1 0 0,-7 2-146 0 0,-7-2-143 0 0,48-6-1270 0 0,-34 5-2323 0 0,-36 4-3548 0 0</inkml:trace>
  <inkml:trace contextRef="#ctx0" brushRef="#br0" timeOffset="1">959 244 12439 0 0,'0'0'958'0'0,"-2"2"-625"0"0,-51 61 4779 0 0,3-7-2079 0 0,38-44-2908 0 0,0 1 0 0 0,0 1 0 0 0,1 0 1 0 0,1 0-1 0 0,0 1 0 0 0,-13 27 0 0 0,21-35-188 0 0,-1-1 0 0 0,1 1 0 0 0,1-1 0 0 0,-1 1 0 0 0,-1 13-1 0 0,4-19 7 0 0,-1 0-1 0 0,0 0 0 0 0,0 0 0 0 0,1 0 1 0 0,-1 0-1 0 0,0 0 0 0 0,1 0 0 0 0,-1 0 0 0 0,1 0 1 0 0,0 0-1 0 0,-1 0 0 0 0,1 0 0 0 0,0 0 0 0 0,-1 0 1 0 0,1 0-1 0 0,0-1 0 0 0,0 1 0 0 0,0 0 1 0 0,1 1-1 0 0,0-1-193 0 0,0 0 0 0 0,1 1 0 0 0,-1-1 0 0 0,0 0 0 0 0,1 0 0 0 0,3 1 1 0 0,11-1-1644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4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10591 0 0,'0'0'944'0'0,"-9"0"-752"0"0,-2 7-192 0 0,1 4 0 0 0,-1 4 968 0 0,-2 4 160 0 0,-2 3 32 0 0,0 6 8 0 0,0 4-1168 0 0,2 3-344 0 0,0 1-8 0 0,2 3-3816 0 0,5-2-760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4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33 109 1375 0 0,'2'0'10420'0'0,"0"1"-10060"0"0,1 0 0 0 0,-1 0 0 0 0,0 0 0 0 0,0 1 0 0 0,1-1 0 0 0,-1 0 0 0 0,0 1 0 0 0,0-1 0 0 0,0 1 0 0 0,-1 0 0 0 0,1 0 0 0 0,0 0 0 0 0,-1 0 0 0 0,2 2-1 0 0,-1 0-233 0 0,0-1 0 0 0,0 1 0 0 0,0 0 0 0 0,-1 0 0 0 0,0 0 0 0 0,0 0-1 0 0,0 0 1 0 0,0 5 0 0 0,0 0-118 0 0,-1-1-1 0 0,0 1 0 0 0,-1 0 1 0 0,0-1-1 0 0,0 1 1 0 0,-1-1-1 0 0,0 1 0 0 0,-4 8 1 0 0,-58 153 2221 0 0,62-155-1779 0 0,1-13 1115 0 0,4-2-1412 0 0,13-3-9 0 0,0-2-1 0 0,-1 1 1 0 0,30-14 0 0 0,45-28-133 0 0,-53 25-66 0 0,-25 16-47 0 0,0-1 0 0 0,-1-1 1 0 0,0 0-1 0 0,0 0 0 0 0,-1-1 1 0 0,0-1-1 0 0,15-15 0 0 0,-22 17 85 0 0,1 1-1 0 0,-1 0 1 0 0,0-1-1 0 0,0 0 1 0 0,2-11-1 0 0,0 4 22 0 0,17-72-4 0 0,-18 69-86 0 0,-1 0-1 0 0,-1 0 1 0 0,0 0 0 0 0,-1-21-1 0 0,-2 37 58 0 0,0-1 0 0 0,0 1 0 0 0,-1 0 0 0 0,1-1 1 0 0,-1 1-1 0 0,1 0 0 0 0,-1 0 0 0 0,1 0 0 0 0,-1 0 0 0 0,0 1 0 0 0,1-1 0 0 0,-3-1 0 0 0,1 2 7 0 0,1-1-1 0 0,0 0 1 0 0,-1 0-1 0 0,0 1 1 0 0,1-1-1 0 0,-1 1 1 0 0,1 0-1 0 0,-1 0 1 0 0,1 0-1 0 0,-1 0 1 0 0,0 0-1 0 0,1 1 1 0 0,-1-1 0 0 0,1 1-1 0 0,-1 0 1 0 0,1 0-1 0 0,-4 1 1 0 0,-3 3-32 0 0,1 0 1 0 0,0 0-1 0 0,-11 10 1 0 0,-5 3-50 0 0,14-12 44 0 0,-12 9-70 0 0,-21 18-1 0 0,37-28 24 0 0,0 0 1 0 0,1 0-1 0 0,0 1 0 0 0,0 0 0 0 0,1 0 0 0 0,-1 0 0 0 0,1 1 0 0 0,-5 9 0 0 0,9-15 44 0 0,0-1 0 0 0,-1 1 0 0 0,1-1 0 0 0,0 1 0 0 0,0 0 0 0 0,0-1 0 0 0,-1 1 0 0 0,1-1 0 0 0,0 1 0 0 0,0 0 0 0 0,0-1 0 0 0,0 1 0 0 0,0-1 0 0 0,0 1 0 0 0,0 0 0 0 0,0-1 0 0 0,1 1 0 0 0,-1-1 0 0 0,0 1 0 0 0,0 0 0 0 0,0-1 0 0 0,1 1-1 0 0,-1-1 1 0 0,0 1 0 0 0,0-1 0 0 0,1 1 0 0 0,-1-1 0 0 0,1 1 0 0 0,-1-1 0 0 0,0 1 0 0 0,1-1 0 0 0,-1 1 0 0 0,1-1 0 0 0,-1 0 0 0 0,1 1 0 0 0,-1-1 0 0 0,1 0 0 0 0,-1 1 0 0 0,1-1 0 0 0,0 0 0 0 0,0 0 0 0 0,15 7-1189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4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0 399 8287 0 0,'0'0'639'0'0,"0"3"-155"0"0,0 33 8583 0 0,2-38-8567 0 0,11-8 30 0 0,-1-2 1 0 0,-1 0 0 0 0,0 0 0 0 0,14-21-1 0 0,33-60 362 0 0,3-5-796 0 0,-39 67-197 0 0,31-31-1 0 0,-43 51-26 0 0,1 1 0 0 0,0 0 0 0 0,1 0-1 0 0,0 2 1 0 0,25-15 0 0 0,-36 23 117 0 0,1 0 0 0 0,-1 0 0 0 0,1-1 1 0 0,-1 1-1 0 0,1 1 0 0 0,0-1 0 0 0,-1 0 0 0 0,1 0 0 0 0,-1 1 1 0 0,1-1-1 0 0,-1 0 0 0 0,1 1 0 0 0,-1 0 0 0 0,0-1 0 0 0,1 1 1 0 0,1 1-1 0 0,6 7-62 0 0,-1 1 22 0 0,-1 1 0 0 0,7 16 0 0 0,5 6 46 0 0,-15-26 68 0 0,0 0-1 0 0,0 1 0 0 0,0 0 1 0 0,-1 0-1 0 0,0 0 0 0 0,-1 0 1 0 0,1 0-1 0 0,-2 1 0 0 0,2 14 1 0 0,-2-6 183 0 0,-2 1 0 0 0,0-1-1 0 0,-4 18 1 0 0,-1 8 179 0 0,4-21-292 0 0,0-1 1 0 0,2 0-1 0 0,0 0 0 0 0,4 24 0 0 0,-3-39-106 0 0,0 0-1 0 0,1-1 1 0 0,-1 1-1 0 0,1-1 1 0 0,0 1 0 0 0,0-1-1 0 0,1 0 1 0 0,0 0-1 0 0,0 0 1 0 0,0 0-1 0 0,0-1 1 0 0,1 1 0 0 0,0-1-1 0 0,0 0 1 0 0,0 0-1 0 0,0 0 1 0 0,1 0-1 0 0,0-1 1 0 0,-1 0 0 0 0,8 4-1 0 0,7 2-469 0 0,0-2-1 0 0,0 0 1 0 0,1-1-1 0 0,-1 0 1 0 0,1-2-1 0 0,1 0 1 0 0,-1-2-1 0 0,0 0 1 0 0,31-2 0 0 0,-27-1-6915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3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7367 0 0,'0'0'667'0'0,"-1"2"-122"0"0,-1 3 1791 0 0,0 0-1 0 0,0-1 0 0 0,1 1 1 0 0,-2 7-1 0 0,1 0-892 0 0,0 25-1 0 0,-1 14-1109 0 0,3-34-296 0 0,-2-10 68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4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18743 0 0,'0'0'2688'0'0,"13"7"-2344"0"0,2-3 0 0 0,2 1-216 0 0,0-1-32 0 0,-1 2-16 0 0,-1 1 0 0 0,-2 1-1296 0 0,0 1-264 0 0</inkml:trace>
  <inkml:trace contextRef="#ctx0" brushRef="#br0" timeOffset="1">1 710 17047 0 0,'0'0'1816'0'0,"11"-8"-1752"0"0,-1 1-64 0 0,1 3 1136 0 0,2-1 216 0 0,0 1 48 0 0,-2 0 8 0 0,2 0-736 0 0,0-1-280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5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464 631 9871 0 0,'0'0'1588'0'0,"1"-2"-1020"0"0,55-47 2746 0 0,-32 29-2301 0 0,24-26 0 0 0,-28 23-690 0 0,-2-1-1 0 0,0-1 0 0 0,-2 0 0 0 0,25-54 1 0 0,-22 36-120 0 0,-3 0 0 0 0,17-70 1 0 0,-30 102-189 0 0,-1-1 1 0 0,-1 1 0 0 0,1 0-1 0 0,-2-14 1 0 0,0 22-21 0 0,0-1 1 0 0,0 1-1 0 0,0 0 0 0 0,-1-1 1 0 0,0 1-1 0 0,1-1 1 0 0,-1 1-1 0 0,-1 0 0 0 0,1 0 1 0 0,0 0-1 0 0,-1-1 0 0 0,1 1 1 0 0,-1 0-1 0 0,0 1 0 0 0,0-1 1 0 0,0 0-1 0 0,-5-4 0 0 0,5 6-2 0 0,0 0-1 0 0,0 0 0 0 0,0 0 0 0 0,0 0 1 0 0,0 1-1 0 0,0-1 0 0 0,0 1 1 0 0,0-1-1 0 0,0 1 0 0 0,-1 0 1 0 0,1-1-1 0 0,0 1 0 0 0,0 0 0 0 0,0 1 1 0 0,0-1-1 0 0,-1 0 0 0 0,1 1 1 0 0,0-1-1 0 0,0 1 0 0 0,-3 1 1 0 0,-5 2-45 0 0,-1 0 0 0 0,-15 10 1 0 0,18-10 7 0 0,-60 36-142 0 0,1 4 0 0 0,-87 73 0 0 0,108-80 160 0 0,-110 96-95 0 0,134-111 107 0 0,0 0 0 0 0,2 1 0 0 0,1 1-1 0 0,-27 44 1 0 0,41-58 25 0 0,0-1 0 0 0,1 1-1 0 0,0 0 1 0 0,0 0 0 0 0,1 0 0 0 0,1 0-1 0 0,-1 0 1 0 0,2 1 0 0 0,-1-1-1 0 0,1 12 1 0 0,1-16-3 0 0,1 1 0 0 0,-1-1 1 0 0,1 0-1 0 0,1 0 0 0 0,-1 0 0 0 0,1 0 0 0 0,0 0 0 0 0,0 0 0 0 0,1 0 0 0 0,0-1 0 0 0,0 1 0 0 0,0-1 1 0 0,1 0-1 0 0,-1 0 0 0 0,1 0 0 0 0,1 0 0 0 0,-1-1 0 0 0,7 6 0 0 0,-7-7 6 0 0,1 0 1 0 0,0 0-1 0 0,0 0 0 0 0,0-1 0 0 0,0 1 1 0 0,0-1-1 0 0,0-1 0 0 0,0 1 0 0 0,1-1 1 0 0,-1 0-1 0 0,1 0 0 0 0,-1 0 0 0 0,8-1 1 0 0,1 0 16 0 0,0-1 1 0 0,0 0 0 0 0,-1-1 0 0 0,19-5 0 0 0,-8-1 4 0 0,0 0 1 0 0,0-1-1 0 0,-1-2 1 0 0,0 0-1 0 0,29-21 1 0 0,-21 11-76 0 0,-1-2 0 0 0,-1-1 0 0 0,27-29 0 0 0,-33 29-190 0 0,21-29 0 0 0,-38 44 218 0 0,1 0 1 0 0,-1-1-1 0 0,-1 0 1 0 0,0 0 0 0 0,0 0-1 0 0,6-21 1 0 0,-10 26 29 0 0,0 3-13 0 0,-1 0 0 0 0,1 0 1 0 0,-1 0-1 0 0,0 0 1 0 0,0 0-1 0 0,0 0 1 0 0,0-1-1 0 0,0 1 0 0 0,0 0 1 0 0,0 0-1 0 0,-1 0 1 0 0,1 0-1 0 0,-1 0 1 0 0,0 0-1 0 0,1 0 0 0 0,-3-4 1 0 0,3 6 1 0 0,-1 0 1 0 0,1 0-1 0 0,-1-1 1 0 0,1 1 0 0 0,0 0-1 0 0,-1 0 1 0 0,1 0-1 0 0,-1-1 1 0 0,1 1-1 0 0,-1 0 1 0 0,1 0-1 0 0,-1 0 1 0 0,1 0-1 0 0,0 0 1 0 0,-1 0-1 0 0,1 0 1 0 0,-1 0-1 0 0,1 0 1 0 0,-1 0-1 0 0,1 0 1 0 0,-1 0-1 0 0,1 1 1 0 0,0-1 0 0 0,-1 0-1 0 0,0 0 15 0 0,-3 2 11 0 0,0-1 1 0 0,-1 1 0 0 0,1-1-1 0 0,0 1 1 0 0,1 1-1 0 0,-1-1 1 0 0,0 1-1 0 0,1-1 1 0 0,-1 1-1 0 0,1 0 1 0 0,0 0-1 0 0,0 0 1 0 0,-3 4 0 0 0,-5 6 123 0 0,-16 30 0 0 0,7-10-119 0 0,-23 58 0 0 0,36-73-37 0 0,1-1 0 0 0,1 1 0 0 0,0 0 0 0 0,2 0-1 0 0,-3 29 1 0 0,6-43-5 0 0,0 0 1 0 0,0 0-1 0 0,1 0 0 0 0,-1 1 0 0 0,1-1 0 0 0,0 0 0 0 0,2 5 1 0 0,-3-7-65 0 0,1 0 0 0 0,0-1 1 0 0,-1 1-1 0 0,1-1 1 0 0,0 0-1 0 0,0 1 0 0 0,0-1 1 0 0,0 1-1 0 0,0-1 1 0 0,0 0-1 0 0,1 0 0 0 0,-1 0 1 0 0,0 0-1 0 0,1 0 1 0 0,-1 0-1 0 0,0 0 0 0 0,1 0 1 0 0,-1 0-1 0 0,1-1 1 0 0,2 2-1 0 0,11-1-744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1:59:5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16 12439 0 0,'-5'-3'795'0'0,"2"1"-575"0"0,-1 0 0 0 0,1 1-1 0 0,0-1 1 0 0,-1 1 0 0 0,0 0-1 0 0,1 0 1 0 0,-1 0 0 0 0,-4 0-1 0 0,7 2-74 0 0,0 0 0 0 0,0 0 0 0 0,0 1 0 0 0,0-1 0 0 0,0 0 0 0 0,1 1 0 0 0,-1-1 0 0 0,0 1 0 0 0,1-1-1 0 0,-1 1 1 0 0,1-1 0 0 0,-1 2 0 0 0,1 2-92 0 0,0-1-1 0 0,0 0 1 0 0,0 0-1 0 0,0 0 1 0 0,0 0-1 0 0,1 0 1 0 0,0 0 0 0 0,0 0-1 0 0,0 0 1 0 0,1 0-1 0 0,-1-1 1 0 0,1 1-1 0 0,0 0 1 0 0,2 4-1 0 0,6 7 246 0 0,23 27 0 0 0,-17-24-66 0 0,82 95 736 0 0,5 6 140 0 0,-82-92-607 0 0,-1 1 1 0 0,25 46-1 0 0,-39-60-399 0 0,1 0 0 0 0,-2 0 0 0 0,0 1 0 0 0,-1 0 0 0 0,-1-1 0 0 0,0 1 0 0 0,-1 0 0 0 0,0 1 0 0 0,-1-1 0 0 0,-2 25 0 0 0,-2-16-13 0 0,0 0-1 0 0,-2 0 0 0 0,-1-1 1 0 0,0 0-1 0 0,-20 44 0 0 0,-72 122 547 0 0,73-148-588 0 0,-2-1-1 0 0,-46 51 1 0 0,64-81-328 0 0,0-1-1 0 0,-1 0 1 0 0,0 0 0 0 0,-1-1 0 0 0,0-1 0 0 0,0 0 0 0 0,-21 10-1 0 0,30-16-696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1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13 15287 0 0,'0'0'698'0'0,"0"-2"-10"0"0,-1-5-383 0 0,0 5 656 0 0,0 2-829 0 0,-1 0 0 0 0,1-1 0 0 0,0 1 0 0 0,-1 0 0 0 0,1-1 0 0 0,-1 1 0 0 0,1 0 0 0 0,0 0 0 0 0,-1 0 0 0 0,1 1 0 0 0,-1-1 0 0 0,1 0 0 0 0,-3 1 0 0 0,-1 14 90 0 0,1 1 0 0 0,-3 20 0 0 0,0 0-76 0 0,-2 4 50 0 0,-21 55 0 0 0,-19 29 28 0 0,-124 220 0 0 0,103-214-64 0 0,39-71-240 0 0,17-28-735 0 0,6-12-4654 0 0,1-6-1079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1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119 311 5063 0 0,'-84'-12'1507'0'0,"49"5"11745"0"0,37 6-12715 0 0,19-4 105 0 0,-1 0 1 0 0,37-2-1 0 0,-11 1-201 0 0,108-19 572 0 0,246-30 422 0 0,-31 20-1109 0 0,-3-27-324 0 0,-280 41-3 0 0,115-24-24 0 0,-145 35-164 0 0,92-4-1 0 0,-136 14 7 0 0,1 0 1 0 0,22 4-1 0 0,-30-3 7 0 0,0 0-1 0 0,-1 0 0 0 0,1 0 1 0 0,-1 1-1 0 0,1 0 0 0 0,-1 0 1 0 0,0 0-1 0 0,1 0 0 0 0,-1 1 1 0 0,5 4-1 0 0,-8-6 5 0 0,0 0 0 0 0,0 0 1 0 0,0 0-1 0 0,0 0 0 0 0,0 0 0 0 0,0 1 0 0 0,-1-1 0 0 0,1 0 1 0 0,0 0-1 0 0,-1 1 0 0 0,1-1 0 0 0,-1 0 0 0 0,0 1 0 0 0,1 2 0 0 0,-1-3-382 0 0,0 1 0 0 0,0-1 0 0 0,0 0 0 0 0,0 1-1 0 0,0-1 1 0 0,0 1 0 0 0,-1-1 0 0 0,1 0-1 0 0,-1 3 1 0 0,-7 8-5710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1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65 177 4607 0 0,'-1'0'208'0'0,"-43"0"-141"0"0,34 0 3211 0 0,1 0 3592 0 0,20-11-5927 0 0,-3 5-773 0 0,0 0 1 0 0,0 1 0 0 0,0-1 0 0 0,18-7 0 0 0,40-13 189 0 0,-52 22-308 0 0,59-21 446 0 0,0 4 0 0 0,2 3 0 0 0,140-15 0 0 0,-196 31-276 0 0,-1 2 0 0 0,21 0 0 0 0,-33 1-143 0 0,-1-1 0 0 0,0 1 0 0 0,1 0 0 0 0,-1 0 1 0 0,0 1-1 0 0,0 0 0 0 0,0 0 0 0 0,0 0 1 0 0,0 0-1 0 0,0 1 0 0 0,7 5 0 0 0,-10-7-65 0 0,-1 1 0 0 0,0-1 0 0 0,0 0 0 0 0,0 0 0 0 0,1 1 0 0 0,-1-1 0 0 0,-1 1 0 0 0,1-1 1 0 0,0 1-1 0 0,0 0 0 0 0,-1-1 0 0 0,1 1 0 0 0,0-1 0 0 0,-1 1 0 0 0,0 0 0 0 0,1 0 0 0 0,-1 2 0 0 0,0 0 1 0 0,0 0 1 0 0,-1 0-1 0 0,1 0 1 0 0,-1 0 0 0 0,0 0-1 0 0,0-1 1 0 0,-3 7-1 0 0,-1 2 13 0 0,-1-1 0 0 0,0 0-1 0 0,-15 19 1 0 0,-94 100 230 0 0,3-5-304 0 0,99-107 61 0 0,-59 78-42 0 0,58-74-16 0 0,1 0-1 0 0,-18 40 1 0 0,27-51 24 0 0,-1 1 1 0 0,2 0-1 0 0,0-1 1 0 0,0 2-1 0 0,1-1 1 0 0,1 0-1 0 0,-1 16 1 0 0,3-18 11 0 0,0 0 0 0 0,0 0 0 0 0,1-1 0 0 0,0 1 0 0 0,0-1 0 0 0,1 1-1 0 0,1-1 1 0 0,-1 0 0 0 0,2 0 0 0 0,6 11 0 0 0,-1-4 53 0 0,0 0-1 0 0,1-1 1 0 0,1-1-1 0 0,1 1 1 0 0,0-2-1 0 0,0 0 1 0 0,28 19-1 0 0,-31-26-113 0 0,0-1-1 0 0,1 0 1 0 0,-1-1 0 0 0,1 0-1 0 0,0-1 1 0 0,17 3 0 0 0,-27-6-223 0 0,12 0-5688 0 0,-2-2-385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1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46 8495 0 0,'0'0'3162'0'0,"0"-2"-2385"0"0,-2-5-122 0 0,2 5 527 0 0,-3-8 1745 0 0,3 10-2905 0 0,-1-2 67 0 0,0 1-1 0 0,0-1 0 0 0,0 1 0 0 0,0-1 0 0 0,0 1 0 0 0,0-1 0 0 0,-1 1 0 0 0,1 0 0 0 0,0 0 0 0 0,-1-1 1 0 0,1 1-1 0 0,-1 0 0 0 0,1 0 0 0 0,-1 0 0 0 0,0 1 0 0 0,1-1 0 0 0,-1 0 0 0 0,0 1 0 0 0,0-1 0 0 0,1 1 0 0 0,-1-1 1 0 0,0 1-1 0 0,0 0 0 0 0,0 0 0 0 0,1 0 0 0 0,-1 0 0 0 0,-3 0 0 0 0,-40 8-48 0 0,1 2 0 0 0,0 2 0 0 0,0 2 0 0 0,2 1 0 0 0,-47 24 0 0 0,75-32-36 0 0,4-3 7 0 0,1 1 0 0 0,0 0-1 0 0,0 0 1 0 0,0 0 0 0 0,1 1 0 0 0,0 1 0 0 0,-12 11 0 0 0,19-17 126 0 0,8 12 29 0 0,-2-5-102 0 0,1 0 1 0 0,0-1-1 0 0,0 0 1 0 0,1 0-1 0 0,0-1 1 0 0,0 0-1 0 0,9 6 1 0 0,22 20 97 0 0,-30-22-68 0 0,0 0 1 0 0,11 18-1 0 0,-8-12 78 0 0,-10-14-157 0 0,-1-1 1 0 0,1 1-1 0 0,0 0 1 0 0,-1-1 0 0 0,1 1-1 0 0,-1-1 1 0 0,1 1-1 0 0,-1 0 1 0 0,0-1-1 0 0,0 1 1 0 0,0 0-1 0 0,0 0 1 0 0,0-1-1 0 0,0 1 1 0 0,0 0 0 0 0,-1-1-1 0 0,0 4 1 0 0,-12 25 116 0 0,11-26-111 0 0,-3 6 37 0 0,-1 1 1 0 0,0-1-1 0 0,-1-1 0 0 0,0 1 0 0 0,0-1 0 0 0,-1-1 1 0 0,-1 1-1 0 0,1-1 0 0 0,-1-1 0 0 0,-1 1 0 0 0,1-1 1 0 0,-1-1-1 0 0,0 0 0 0 0,-1-1 0 0 0,1 0 0 0 0,-17 5 0 0 0,5-2-21 0 0,-1-1-1 0 0,-43 6 1 0 0,52-11-24 0 0,1-2 0 0 0,-1 1 1 0 0,1-1-1 0 0,-1-1 0 0 0,0-1 1 0 0,-19-4-1 0 0,28 5-9 0 0,4 1-7 0 0,0 0 1 0 0,-1-1 0 0 0,1 1-1 0 0,-1 0 1 0 0,1-1 0 0 0,0 1-1 0 0,-1-1 1 0 0,1 0 0 0 0,0 1-1 0 0,0-1 1 0 0,0 0 0 0 0,-1 0-1 0 0,1 0 1 0 0,0 0 0 0 0,0 0-1 0 0,-1-2 1 0 0,2 3-17 0 0,0-1-1 0 0,-1 0 0 0 0,1 1 1 0 0,0-1-1 0 0,0 1 1 0 0,0-1-1 0 0,0 0 0 0 0,0 1 1 0 0,0-1-1 0 0,0 0 1 0 0,0 1-1 0 0,0-1 0 0 0,0 0 1 0 0,1 1-1 0 0,-1-1 1 0 0,0 1-1 0 0,0-1 0 0 0,1 0 1 0 0,-1-1-38 0 0,1 0-28 0 0,0 0 0 0 0,0-1 0 0 0,0 1 0 0 0,0 0 0 0 0,0 0 0 0 0,1-1 0 0 0,-1 1 0 0 0,1 0 0 0 0,-1 0 0 0 0,1 1 0 0 0,0-1 0 0 0,-1 0 0 0 0,1 0 0 0 0,4-2 0 0 0,0 1-788 0 0,0-1 0 0 0,1 1 0 0 0,12-5 0 0 0,2 1-5727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1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10367 0 0,'0'0'4472'0'0,"2"0"-3969"0"0,21-1 50 0 0,0-1 0 0 0,0-1 0 0 0,23-6 0 0 0,71-23 401 0 0,-56 15-517 0 0,-51 14-674 0 0,93-22 1574 0 0,-52 19-2456 0 0,-40 6-822 0 0,-1 0 0 0 0,19 3 0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20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93 16095 0 0,'0'0'1460'0'0,"-9"2"-1176"0"0,2 0-180 0 0,5-1 431 0 0,0 1 462 0 0,-3 3 1165 0 0,12-3-1940 0 0,0 0 0 0 0,0-1 0 0 0,0 0 0 0 0,0 0 0 0 0,0 0 0 0 0,13-1 1 0 0,47-6 405 0 0,-52 5-485 0 0,266-48 273 0 0,-98 3-3465 0 0,-143 36 1614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2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84 164 13159 0 0,'0'0'2627'0'0,"3"-2"-1966"0"0,18-12-167 0 0,0 1 0 0 0,1 2 0 0 0,1 0-1 0 0,39-13 1 0 0,102-22 397 0 0,-146 42-763 0 0,148-28 1045 0 0,-152 30-1014 0 0,-3 0 68 0 0,-1 1-1 0 0,0 0 0 0 0,17 0 1 0 0,-24 2-184 0 0,-1-1 1 0 0,1 0 0 0 0,-1 0-1 0 0,1 1 1 0 0,-1 0-1 0 0,0-1 1 0 0,1 1 0 0 0,-1 0-1 0 0,0 0 1 0 0,1 0-1 0 0,-1 0 1 0 0,0 1-1 0 0,0-1 1 0 0,0 1 0 0 0,0-1-1 0 0,0 1 1 0 0,0 0-1 0 0,-1-1 1 0 0,3 4-1 0 0,-4 0 96 0 0,-3 3-131 0 0,-1 1 0 0 0,0-1 1 0 0,0 0-1 0 0,-1-1 0 0 0,0 1 0 0 0,-1-1 0 0 0,1 0 0 0 0,-2 0 0 0 0,1-1 0 0 0,-13 11 1 0 0,-9 4 12 0 0,-46 26 0 0 0,32-22-17 0 0,-107 81-249 0 0,69-46 98 0 0,25-20-95 0 0,1 4 1 0 0,-80 82-1 0 0,129-122 230 0 0,4-3 8 0 0,0 0 1 0 0,0 0-1 0 0,0 0 1 0 0,0 0-1 0 0,0 0 1 0 0,0 0 0 0 0,0 0-1 0 0,1 0 1 0 0,-1 0-1 0 0,0 0 1 0 0,1 1-1 0 0,-1-1 1 0 0,1 0-1 0 0,-1 0 1 0 0,1 1 0 0 0,-1 1-1 0 0,3 6-8 0 0,0-7 19 0 0,-1-1 1 0 0,1 1-1 0 0,-1-1 0 0 0,1 1 0 0 0,0-1 0 0 0,0 0 0 0 0,0 0 1 0 0,0 0-1 0 0,0 0 0 0 0,3 1 0 0 0,26 8 270 0 0,-22-8-153 0 0,24 6 218 0 0,0-2-1 0 0,0-1 1 0 0,56 0 0 0 0,-9-1-6 0 0,-56-2-816 0 0,1-1 1 0 0,-1-2-1 0 0,1 0 1 0 0,29-6 0 0 0,-26 0-803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3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7 7831 0 0,'7'-7'11390'0'0,"-92"94"-10092"0"0,-160 182-1234 0 0,239-262 34 0 0,0 0-1 0 0,0 0 1 0 0,1 1-1 0 0,0-1 1 0 0,1 1-1 0 0,0 0 1 0 0,-6 16-1 0 0,9-22-72 0 0,0 1 0 0 0,1-1-1 0 0,-1 0 1 0 0,1 0 0 0 0,0 0 0 0 0,-1 1-1 0 0,1-1 1 0 0,0 0 0 0 0,0 0 0 0 0,1 1 0 0 0,-1-1-1 0 0,0 0 1 0 0,1 0 0 0 0,-1 0 0 0 0,1 1-1 0 0,0-1 1 0 0,0 0 0 0 0,0 0 0 0 0,0 0-1 0 0,0 0 1 0 0,0 0 0 0 0,0 0 0 0 0,1-1-1 0 0,-1 1 1 0 0,1 0 0 0 0,-1-1 0 0 0,1 1-1 0 0,0-1 1 0 0,-1 1 0 0 0,1-1 0 0 0,0 0-1 0 0,0 0 1 0 0,0 0 0 0 0,0 0 0 0 0,0 0-1 0 0,4 1 1 0 0,4 1 101 0 0,0 0-1 0 0,0-1 0 0 0,0-1 1 0 0,0 1-1 0 0,0-2 0 0 0,0 1 1 0 0,0-1-1 0 0,0-1 0 0 0,0 0 1 0 0,0 0-1 0 0,17-6 0 0 0,9-3 45 0 0,63-29-1 0 0,-79 31-153 0 0,-6 2-16 0 0,0-1 1 0 0,0 0-1 0 0,-1-1 1 0 0,0-1-1 0 0,0 0 1 0 0,-1 0-1 0 0,0-1 1 0 0,16-19-1 0 0,-23 24-67 0 0,-1 0-1 0 0,0-1 1 0 0,0 0-1 0 0,0 0 1 0 0,-1 0-1 0 0,0 0 1 0 0,0 0-1 0 0,-1-1 1 0 0,0 1 0 0 0,0-1-1 0 0,0 0 1 0 0,-1 0-1 0 0,0 1 1 0 0,-1-1-1 0 0,1 0 1 0 0,-1 0-1 0 0,0 0 1 0 0,-1 0-1 0 0,0 0 1 0 0,0 1-1 0 0,-3-12 1 0 0,1 8-200 0 0,-1 0 0 0 0,0 0 1 0 0,0 0-1 0 0,-1 1 0 0 0,-1 0 1 0 0,1 0-1 0 0,-1 0 0 0 0,-14-15 1 0 0,15 19 25 0 0,-1 0 1 0 0,1 0 0 0 0,-1 1-1 0 0,0-1 1 0 0,-1 1-1 0 0,1 0 1 0 0,-1 1 0 0 0,1 0-1 0 0,-1 0 1 0 0,0 0 0 0 0,0 1-1 0 0,-1 0 1 0 0,-9-1 0 0 0,9 1 192 0 0,-12 0-90 0 0,19 2-71 0 0,13 6-4066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2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19 8751 0 0,'0'0'9979'0'0,"-2"0"-9415"0"0,-1-1-494 0 0,1 1-1 0 0,-1 0 1 0 0,1 0-1 0 0,-1 0 1 0 0,1 0 0 0 0,-1 0-1 0 0,0 0 1 0 0,1 1 0 0 0,0-1-1 0 0,-1 1 1 0 0,1 0 0 0 0,-1 0-1 0 0,1 0 1 0 0,-3 1 0 0 0,-35 23 144 0 0,27-16-136 0 0,-14 10-37 0 0,1 1 0 0 0,2 2 0 0 0,0 0 0 0 0,1 2 0 0 0,1 0 0 0 0,1 2 0 0 0,-29 47 0 0 0,40-56-42 0 0,-14 30-1 0 0,22-41 14 0 0,-1 1 0 0 0,1-1 0 0 0,0 1 0 0 0,1 0 0 0 0,-1 0 0 0 0,1-1-1 0 0,1 1 1 0 0,-1 9 0 0 0,1-14 5 0 0,1 0 0 0 0,-1 0 0 0 0,0 0 0 0 0,1 0 0 0 0,-1 0 0 0 0,1 0 0 0 0,0 0 0 0 0,-1 0 0 0 0,1 0 0 0 0,0 0 0 0 0,0 0 0 0 0,1 0 0 0 0,-1-1 0 0 0,0 1 0 0 0,0 0 0 0 0,1-1 0 0 0,-1 1 0 0 0,3 0-1 0 0,-1 0 30 0 0,0 0-1 0 0,0 0 0 0 0,0 0 0 0 0,1-1 1 0 0,-1 0-1 0 0,0 1 0 0 0,1-1 0 0 0,-1-1 0 0 0,7 2 1 0 0,2-1 109 0 0,0-1 0 0 0,1 0-1 0 0,-1-1 1 0 0,0 0 0 0 0,14-3 0 0 0,-3-2-30 0 0,0 0 0 0 0,-1-2-1 0 0,1 0 1 0 0,-2-1 0 0 0,1-2 0 0 0,-1 0-1 0 0,-1-1 1 0 0,0-1 0 0 0,-1-1-1 0 0,33-31 1 0 0,-47 41-132 0 0,-1-1-1 0 0,1-1 0 0 0,-1 1 1 0 0,-1 0-1 0 0,1-1 1 0 0,-1 0-1 0 0,1 0 0 0 0,-2 0 1 0 0,1 0-1 0 0,-1-1 0 0 0,0 1 1 0 0,2-10-1 0 0,-3 5-26 0 0,0 0 0 0 0,0 0 0 0 0,-2 1 0 0 0,1-1 0 0 0,-1 0 0 0 0,-5-20 0 0 0,3 16-160 0 0,-1 0 0 0 0,0 1 1 0 0,-1 0-1 0 0,-1 0 0 0 0,0 0 1 0 0,0 1-1 0 0,-16-24 0 0 0,11 28-5 0 0,13 18-5231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2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27 9215 0 0,'1'-2'707'0'0,"3"-3"-198"0"0,-4 4-384 0 0,0 1 1 0 0,0-1-1 0 0,0 1 0 0 0,0-1 0 0 0,0 1 0 0 0,0-1 0 0 0,-1 1 1 0 0,1-1-1 0 0,0 1 0 0 0,0 0 0 0 0,0-1 0 0 0,-1 1 0 0 0,1-1 0 0 0,0 1 1 0 0,-1 0-1 0 0,1-1 0 0 0,0 1 0 0 0,0 0 0 0 0,-1-1 0 0 0,1 1 0 0 0,-1 0 1 0 0,1 0-1 0 0,-1-1 255 0 0,-1 0-130 0 0,0-1 0 0 0,0 1 1 0 0,0 0-1 0 0,0 1 0 0 0,0-1 1 0 0,0 0-1 0 0,0 0 0 0 0,0 1 0 0 0,0-1 1 0 0,0 1-1 0 0,-1 0 0 0 0,1 0 0 0 0,0 0 1 0 0,0 0-1 0 0,0 0 0 0 0,-1 0 1 0 0,-3 1-1 0 0,-5 2-96 0 0,0 0 0 0 0,-13 5 0 0 0,15-5 50 0 0,-20 7-19 0 0,0 2 0 0 0,1 1 0 0 0,0 1 0 0 0,1 1 0 0 0,0 2 1 0 0,2 1-1 0 0,0 1 0 0 0,-34 33 0 0 0,40-33-155 0 0,0 0 0 0 0,-29 43 0 0 0,43-53-25 0 0,0-1 1 0 0,0 1-1 0 0,1 0 0 0 0,0 0 0 0 0,1 0 0 0 0,0 1 0 0 0,0-1 1 0 0,1 1-1 0 0,0 0 0 0 0,0-1 0 0 0,1 14 0 0 0,1-18 4 0 0,1 1 0 0 0,-1-1-1 0 0,1 0 1 0 0,1 1 0 0 0,-1-1 0 0 0,1 0-1 0 0,0 0 1 0 0,0 0 0 0 0,0 0-1 0 0,1 0 1 0 0,-1 0 0 0 0,1-1 0 0 0,0 0-1 0 0,1 1 1 0 0,-1-1 0 0 0,1 0 0 0 0,0 0-1 0 0,0-1 1 0 0,5 4 0 0 0,-1-1 41 0 0,0 0 0 0 0,0-1 1 0 0,1-1-1 0 0,0 1 0 0 0,0-1 0 0 0,0-1 1 0 0,0 0-1 0 0,0 0 0 0 0,18 3 1 0 0,-4-4 199 0 0,0-1 1 0 0,1 0 0 0 0,-1-2 0 0 0,0-1 0 0 0,43-8 0 0 0,-38 3 63 0 0,0-1-1 0 0,0-1 1 0 0,0-1 0 0 0,31-18 0 0 0,-51 24-254 0 0,1-2-1 0 0,-2 1 1 0 0,1-1-1 0 0,-1 0 0 0 0,1-1 1 0 0,-2 0-1 0 0,1 0 1 0 0,-1 0-1 0 0,0-1 1 0 0,-1 0-1 0 0,1 0 1 0 0,-2-1-1 0 0,1 1 1 0 0,4-13-1 0 0,-5 10-52 0 0,-1 0 0 0 0,0 0 0 0 0,0 0 1 0 0,-1-1-1 0 0,-1 1 0 0 0,1 0 0 0 0,-2-1 0 0 0,0 1 0 0 0,0-1 0 0 0,-1 1 0 0 0,-5-22 0 0 0,4 25-141 0 0,-1-1-1 0 0,0 1 1 0 0,-1 0-1 0 0,0 0 1 0 0,0 0-1 0 0,-1 0 1 0 0,0 1-1 0 0,0 0 1 0 0,-1 0-1 0 0,1 0 0 0 0,-2 1 1 0 0,1 0-1 0 0,-14-10 1 0 0,10 8-498 0 0,-1 2 0 0 0,0-1 0 0 0,0 2 0 0 0,-1-1 0 0 0,0 2 0 0 0,1-1 0 0 0,-2 2 0 0 0,1-1 0 0 0,-14-1 0 0 0,4 2-3822 0 0,2-1-1074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2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10591 0 0,'0'0'1306'0'0,"4"0"-234"0"0,-1 1-885 0 0,13 0 1526 0 0,30 7 0 0 0,-40-7-1484 0 0,-1 1 0 0 0,0 0 0 0 0,0 0 0 0 0,0 0 0 0 0,0 0 0 0 0,0 1 0 0 0,-1 0 1 0 0,1 0-1 0 0,-1 0 0 0 0,5 5 0 0 0,-3-2-24 0 0,0 0 1 0 0,-1 1-1 0 0,0 0 1 0 0,-1 0-1 0 0,0 0 0 0 0,0 0 1 0 0,6 14-1 0 0,-3 2 26 0 0,7 32-1 0 0,-10-34-176 0 0,4 34 0 0 0,-8-46-50 0 0,0 0 0 0 0,0-1 0 0 0,-1 1 1 0 0,0-1-1 0 0,0 1 0 0 0,-6 15 0 0 0,4-16-14 0 0,-1 0 0 0 0,0 1-1 0 0,0-1 1 0 0,-1-1 0 0 0,0 1 0 0 0,-1-1-1 0 0,1 0 1 0 0,-1 0 0 0 0,-1-1 0 0 0,1 1-1 0 0,-1-2 1 0 0,0 1 0 0 0,-1-1-1 0 0,1 0 1 0 0,-1 0 0 0 0,-9 3 0 0 0,6-2-355 0 0,0-2 1 0 0,-1 0-1 0 0,1 0 1 0 0,-23 4-1 0 0,23-7-659 0 0,0 0 0 0 0,1 0-1 0 0,-1-1 1 0 0,0 0 0 0 0,-16-3 0 0 0,9-1-4658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2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22 14279 0 0,'0'0'323'0'0,"-2"-2"44"0"0,-2 0-289 0 0,-1-1-1 0 0,1 1 1 0 0,-1-1 0 0 0,1 1 0 0 0,-1 1 0 0 0,0-1 0 0 0,0 1 0 0 0,0 0 0 0 0,0 0 0 0 0,0 0 0 0 0,-10 0 0 0 0,8 1 50 0 0,0 1 1 0 0,-1 0 0 0 0,1 0 0 0 0,-1 1 0 0 0,1 0 0 0 0,0 0 0 0 0,-9 5-1 0 0,-6 4 168 0 0,0 2-1 0 0,1 1 0 0 0,-35 28 0 0 0,12-4-178 0 0,-56 64 0 0 0,81-82-123 0 0,15-16 6 0 0,0 0 0 0 0,1 0 0 0 0,0 0 0 0 0,-1 0 0 0 0,1 1 0 0 0,1-1 0 0 0,-1 1 0 0 0,-3 9 0 0 0,1 5 31 0 0,6-14-12 0 0,0-1-2 0 0,-1-2-13 0 0,0-1 0 0 0,0 1 0 0 0,0-1-1 0 0,0 1 1 0 0,1-1 0 0 0,-1 1 0 0 0,0-1 0 0 0,1 0 0 0 0,-1 1 0 0 0,1-1 0 0 0,0 0-1 0 0,-1 1 1 0 0,1-1 0 0 0,0 0 0 0 0,0 0 0 0 0,0 0 0 0 0,0 0 0 0 0,0 0 0 0 0,0 0-1 0 0,0 0 1 0 0,0 0 0 0 0,0 0 0 0 0,1 0 0 0 0,0 0 0 0 0,6 3 10 0 0,-1 0-1 0 0,1-1 1 0 0,10 3 0 0 0,-1 0 2 0 0,90 30 127 0 0,-69-25-56 0 0,70 31 0 0 0,-105-41-84 0 0,-1 0-1 0 0,0 0 0 0 0,0 0 0 0 0,0 1 1 0 0,0-1-1 0 0,0 0 0 0 0,0 1 1 0 0,0 0-1 0 0,-1-1 0 0 0,1 1 1 0 0,-1 0-1 0 0,1 0 0 0 0,-1 0 1 0 0,1 0-1 0 0,-1 0 0 0 0,0 0 0 0 0,0 0 1 0 0,0 1-1 0 0,0-1 0 0 0,-1 0 1 0 0,1 1-1 0 0,-1-1 0 0 0,1 4 1 0 0,-1-3 15 0 0,0 0 1 0 0,-1 0-1 0 0,1 0 1 0 0,-1 0-1 0 0,0 0 1 0 0,0 0-1 0 0,0 0 1 0 0,0 0 0 0 0,0 0-1 0 0,-1 0 1 0 0,1 0-1 0 0,-1-1 1 0 0,0 1-1 0 0,0 0 1 0 0,0-1-1 0 0,0 0 1 0 0,-4 4 0 0 0,-5 4 102 0 0,-1-1 0 0 0,0-1 1 0 0,0 0-1 0 0,-1-1 0 0 0,-21 9 1 0 0,-72 23 416 0 0,89-33-470 0 0,-3 0-20 0 0,1-1 0 0 0,-1-1 0 0 0,-31 2 0 0 0,-61-3 66 0 0,110-3-112 0 0,-10-1-91 0 0,0-1-1 0 0,1 0 0 0 0,-1 0 1 0 0,1-1-1 0 0,-17-7 0 0 0,-18-4-1701 0 0,14 5-2038 0 0,21 5-1757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2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44 7831 0 0,'8'-7'307'0'0,"-4"4"-169"0"0,-1 0 0 0 0,0 0 1 0 0,0-1-1 0 0,0 1 0 0 0,3-7 3699 0 0,-17 5 669 0 0,1 0-4113 0 0,5 5-345 0 0,-1 0 1 0 0,1 0 0 0 0,0 0 0 0 0,0 0 0 0 0,0 1-1 0 0,0 0 1 0 0,0 0 0 0 0,-8 3 0 0 0,-40 18 300 0 0,45-19-279 0 0,-6 4 63 0 0,1 1-1 0 0,-1 0 1 0 0,1 1-1 0 0,0 1 1 0 0,1 0-1 0 0,-13 13 1 0 0,2 2 83 0 0,-36 50 0 0 0,55-69-210 0 0,0 1 1 0 0,0 0-1 0 0,1 0 0 0 0,0 1 0 0 0,0-1 0 0 0,1 1 1 0 0,0-1-1 0 0,0 1 0 0 0,1 0 0 0 0,-1 15 0 0 0,1-17-5 0 0,1 0-1 0 0,1-1 1 0 0,-1 1-1 0 0,1-1 0 0 0,-1 1 1 0 0,2-1-1 0 0,-1 0 0 0 0,1 1 1 0 0,-1-1-1 0 0,1 0 1 0 0,1 0-1 0 0,-1 0 0 0 0,1 0 1 0 0,0-1-1 0 0,0 1 0 0 0,6 6 1 0 0,-5-8 15 0 0,0 0 0 0 0,0 0 1 0 0,0 0-1 0 0,1 0 0 0 0,-1-1 1 0 0,1 0-1 0 0,0 0 0 0 0,-1 0 0 0 0,1 0 1 0 0,0-1-1 0 0,0 0 0 0 0,0 0 1 0 0,0 0-1 0 0,1-1 0 0 0,4 0 0 0 0,2 0 34 0 0,0 0-1 0 0,0-1 1 0 0,0-1-1 0 0,-1 0 1 0 0,17-5-1 0 0,-17 4-13 0 0,0-1 0 0 0,0-1 0 0 0,-1 0 0 0 0,0 0 0 0 0,0-1 0 0 0,0 0 0 0 0,-1-1 0 0 0,0 0 0 0 0,0-1 0 0 0,15-16 0 0 0,-19 18-26 0 0,-1 1 0 0 0,0-1 0 0 0,0-1 0 0 0,0 1-1 0 0,-1 0 1 0 0,1-1 0 0 0,-2 0 0 0 0,1 0 0 0 0,-1 0 0 0 0,0 0 0 0 0,0 0 0 0 0,-1 0 0 0 0,0 0 0 0 0,-1-1 0 0 0,1 1-1 0 0,-1 0 1 0 0,-1 0 0 0 0,-1-11 0 0 0,1 11-13 0 0,-1-1-1 0 0,-1 1 0 0 0,0-1 1 0 0,0 1-1 0 0,0 0 1 0 0,-1 0-1 0 0,0 0 0 0 0,0 1 1 0 0,-1-1-1 0 0,0 1 1 0 0,0 0-1 0 0,0 0 0 0 0,-1 1 1 0 0,-10-8-1 0 0,4 4-332 0 0,0 1-1 0 0,0 0 0 0 0,-1 1 1 0 0,1 1-1 0 0,-2 0 1 0 0,1 0-1 0 0,-16-3 1 0 0,19 7-1619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2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117 123 12031 0 0,'-17'-3'386'0'0,"1"0"0"0"0,-1-1 1 0 0,-23-9-1 0 0,22 7 311 0 0,17 5-515 0 0,1 1 0 0 0,0 0 1 0 0,-1 0-1 0 0,1 0 0 0 0,-1 0 1 0 0,1 0-1 0 0,0 0 0 0 0,-1-1 1 0 0,1 1-1 0 0,0 0 0 0 0,-1 0 1 0 0,1 0-1 0 0,0-1 0 0 0,-1 1 1 0 0,1 0-1 0 0,0-1 0 0 0,-1 1 1 0 0,1 0-1 0 0,0 0 0 0 0,0-1 1 0 0,-1 1-1 0 0,1-1 0 0 0,0 1 1 0 0,0 0-1 0 0,0-1 0 0 0,0 1 1 0 0,0 0-1 0 0,-1-1 0 0 0,1 0 1 0 0,0 0-111 0 0,1 0 0 0 0,-1 1 0 0 0,0-1 0 0 0,1 0 0 0 0,-1 0 0 0 0,0 1 0 0 0,1-1 0 0 0,-1 0 0 0 0,1 1 0 0 0,-1-1 0 0 0,1 0 0 0 0,-1 1 0 0 0,1-1 0 0 0,0 0 0 0 0,3-2-80 0 0,0 0 0 0 0,0 1 0 0 0,0-1 0 0 0,7-2 0 0 0,20-7 69 0 0,1 1 0 0 0,0 2 0 0 0,1 1 0 0 0,0 1 0 0 0,0 2 0 0 0,44 0 0 0 0,-49 4-43 0 0,0 2-1 0 0,1 1 1 0 0,-1 1 0 0 0,-1 2-1 0 0,1 1 1 0 0,-1 1 0 0 0,50 19-1 0 0,-66-21 20 0 0,0 0-1 0 0,-1 1 1 0 0,0 0-1 0 0,0 0 1 0 0,0 1-1 0 0,-1 0 1 0 0,11 12 0 0 0,-16-15-15 0 0,0 1 0 0 0,0 0 0 0 0,0 0 0 0 0,-1 1 1 0 0,0-1-1 0 0,0 1 0 0 0,0-1 0 0 0,0 1 1 0 0,-1 0-1 0 0,0 0 0 0 0,0 0 0 0 0,-1 0 0 0 0,0 1 1 0 0,0-1-1 0 0,0 7 0 0 0,-1 3-29 0 0,-1 1 0 0 0,-1 0 1 0 0,-1-1-1 0 0,0 0 0 0 0,-1 1 0 0 0,0-2 0 0 0,-2 1 0 0 0,-11 24 1 0 0,-8 9-102 0 0,-39 56 1 0 0,43-72 63 0 0,-19 30-40 0 0,-107 163-265 0 0,135-210 336 0 0,2 1 0 0 0,0 0 0 0 0,0 0 0 0 0,2 1 0 0 0,0 1 0 0 0,-6 23 1 0 0,12-34 8 0 0,0-1 0 0 0,1 1 1 0 0,0 0-1 0 0,0 0 1 0 0,1-1-1 0 0,-1 1 0 0 0,2 0 1 0 0,-1 0-1 0 0,1 0 1 0 0,1-1-1 0 0,-1 1 0 0 0,1 0 1 0 0,0-1-1 0 0,1 0 1 0 0,0 1-1 0 0,0-1 0 0 0,1 0 1 0 0,7 10-1 0 0,-3-6 10 0 0,1-1-1 0 0,0 0 0 0 0,1 0 0 0 0,0-1 1 0 0,1 0-1 0 0,-1-1 0 0 0,20 11 1 0 0,5-1 20 0 0,46 18 0 0 0,19 10-57 0 0,-75-30-321 0 0,-23-15 112 0 0,3 7-334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2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97 5527 0 0,'0'0'423'0'0,"2"-1"-278"0"0,15-9 22 0 0,44-29 7610 0 0,-59 38-6215 0 0,-1 0-1403 0 0,0 0 1 0 0,-1 0-1 0 0,1 1 1 0 0,-1-1-1 0 0,1 0 1 0 0,0 0-1 0 0,-1 0 1 0 0,0 1-1 0 0,1-1 1 0 0,-1 0-1 0 0,1 0 1 0 0,-1 0-1 0 0,0 0 1 0 0,0 0 0 0 0,1 0-1 0 0,-1 0 1 0 0,0 0-1 0 0,0 0 1 0 0,0-1-1 0 0,-2-1-77 0 0,-1 1 0 0 0,1 0 0 0 0,0 0 0 0 0,-1 0 0 0 0,0 0 0 0 0,1 0 0 0 0,-1 0 0 0 0,0 1-1 0 0,0-1 1 0 0,0 1 0 0 0,0 0 0 0 0,0 0 0 0 0,0 0 0 0 0,0 0 0 0 0,0 1 0 0 0,0-1 0 0 0,-1 1 0 0 0,1 0 0 0 0,0 0-1 0 0,0 0 1 0 0,-5 1 0 0 0,-8 0 16 0 0,1 2 0 0 0,-1 0-1 0 0,-17 7 1 0 0,22-7-69 0 0,-164 64 104 0 0,33-11-26 0 0,124-50-84 0 0,-1 1 0 0 0,1 1 0 0 0,1 0 0 0 0,-1 1 0 0 0,-29 22 0 0 0,36-21-23 0 0,5 0 0 0 0,7-7 0 0 0,-1-1 0 0 0,0 1 0 0 0,1-1 0 0 0,0 1 0 0 0,-1-1 0 0 0,1 1 0 0 0,0-1 0 0 0,0 1 0 0 0,0-1 0 0 0,1 0 0 0 0,-1 0 0 0 0,0 0 0 0 0,1 0 0 0 0,0 0 0 0 0,-1 0 0 0 0,1 0 0 0 0,4 3 0 0 0,0 1 0 0 0,2 0 0 0 0,-1-1 0 0 0,14 8 0 0 0,79 32-41 0 0,-73-35 35 0 0,-1 1 0 0 0,0 2 1 0 0,40 25-1 0 0,-57-28 6 0 0,-8-9 3 0 0,-1 0-1 0 0,0-1 0 0 0,1 2 1 0 0,-1-1-1 0 0,0 0 1 0 0,0 0-1 0 0,0 0 1 0 0,0 0-1 0 0,0 0 0 0 0,0 0 1 0 0,0 0-1 0 0,0 0 1 0 0,0 0-1 0 0,0 0 0 0 0,-1 0 1 0 0,1 0-1 0 0,0 0 1 0 0,-1 0-1 0 0,1 0 1 0 0,-1-1-1 0 0,1 1 0 0 0,-1 0 1 0 0,0 0-1 0 0,1 0 1 0 0,-1 0-1 0 0,0-1 1 0 0,1 1-1 0 0,-1 0 0 0 0,0-1 1 0 0,0 1-1 0 0,0 0 1 0 0,0-1-1 0 0,1 1 0 0 0,-2 0 1 0 0,-4 2 32 0 0,1-1-1 0 0,0 1 1 0 0,-1-1 0 0 0,-8 3 0 0 0,-27 5 275 0 0,-69 8 1 0 0,23-5-218 0 0,79-12-108 0 0,-17 3-78 0 0,0 1-1 0 0,0 1 0 0 0,1 2 0 0 0,-32 13 1 0 0,54-20-86 0 0,0 0 1 0 0,0 0 0 0 0,0 0 0 0 0,1 0 0 0 0,-1 0 0 0 0,0 0 0 0 0,1 1 0 0 0,-1-1-1 0 0,1 1 1 0 0,-1-1 0 0 0,1 1 0 0 0,0 0 0 0 0,0-1 0 0 0,-1 1 0 0 0,1 0 0 0 0,1 0-1 0 0,-1 0 1 0 0,0 0 0 0 0,0 0 0 0 0,1 0 0 0 0,-1 0 0 0 0,1 0 0 0 0,-1 0 0 0 0,1 0-1 0 0,0 0 1 0 0,0 4 0 0 0,1-3 32 0 0,-1 0 0 0 0,1 0 1 0 0,0-1-1 0 0,0 1 0 0 0,1 0 0 0 0,-1 0 0 0 0,0-1 0 0 0,1 1 0 0 0,0 0 0 0 0,-1-1 1 0 0,1 0-1 0 0,0 1 0 0 0,0-1 0 0 0,0 0 0 0 0,1 0 0 0 0,2 2 0 0 0,11 7-438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2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12207 0 0,'0'0'3755'0'0,"2"0"-3143"0"0,158-6 2517 0 0,74-25-2122 0 0,-219 28-1060 0 0,4-1-492 0 0,0 0 0 0 0,1 2 0 0 0,-1 0 0 0 0,27 1 1 0 0,-32 3-5990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2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9671 0 0,'0'0'3702'0'0,"2"-1"-2233"0"0,38-17 1199 0 0,-16 6-1803 0 0,1 2 1 0 0,29-9 0 0 0,32 0 198 0 0,172-16 0 0 0,-189 34-3522 0 0,-38 2-4728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2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31 10591 0 0,'0'0'488'0'0,"2"-2"-12"0"0,16-26 6847 0 0,-24 44-6609 0 0,1-7-571 0 0,-57 115 805 0 0,1-1-600 0 0,-159 425-220 0 0,211-526-631 0 0,-1 0 0 0 0,-14 24 0 0 0,9-24-6484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3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40 15463 0 0,'14'-7'513'0'0,"46"-26"4149"0"0,-70 43-3789 0 0,-152 121 86 0 0,99-83-798 0 0,17-14-161 0 0,15-12 0 0 0,-41 40 0 0 0,-43 62 0 0 0,108-115 0 0 0,0 0 0 0 0,0 1 0 0 0,1 0 0 0 0,-7 16 0 0 0,12-24 0 0 0,0 0 0 0 0,0 0 0 0 0,0 1 0 0 0,0-1 0 0 0,1 0 0 0 0,-1 1 0 0 0,1-1 0 0 0,-1 0 0 0 0,1 1 0 0 0,0-1 0 0 0,0 0 0 0 0,0 1 0 0 0,0-1 0 0 0,1 1 0 0 0,-1-1 0 0 0,1 0 0 0 0,-1 0 0 0 0,1 1 0 0 0,0-1 0 0 0,0 0 0 0 0,0 0 0 0 0,0 0 0 0 0,0 1 0 0 0,0-1 0 0 0,1-1 0 0 0,-1 1 0 0 0,1 0 0 0 0,3 3 0 0 0,3 1 28 0 0,-1-1-1 0 0,2 0 0 0 0,-1-1 1 0 0,1 0-1 0 0,-1 0 1 0 0,1-1-1 0 0,0 0 1 0 0,0 0-1 0 0,1-1 0 0 0,-1-1 1 0 0,0 1-1 0 0,1-1 1 0 0,10-1-1 0 0,13 0 120 0 0,0-2-1 0 0,44-9 1 0 0,198-41 1210 0 0,-114 9-975 0 0,-144 38-351 0 0,28-13 1 0 0,-41 16-28 0 0,0 0 1 0 0,0 0-1 0 0,0-1 1 0 0,0 0-1 0 0,0 1 1 0 0,-1-1 0 0 0,1-1-1 0 0,-1 1 1 0 0,1 0-1 0 0,-1-1 1 0 0,4-6-1 0 0,-6 8-34 0 0,0 0 0 0 0,0 0-1 0 0,0 0 1 0 0,0-1 0 0 0,0 1-1 0 0,0 0 1 0 0,-1-1 0 0 0,1 1 0 0 0,-1 0-1 0 0,0-1 1 0 0,0 1 0 0 0,0-1 0 0 0,0 1-1 0 0,0 0 1 0 0,0-1 0 0 0,0 1 0 0 0,-1-1-1 0 0,1 1 1 0 0,-1 0 0 0 0,0 0-1 0 0,0-1 1 0 0,0 1 0 0 0,0 0 0 0 0,0 0-1 0 0,0 0 1 0 0,0 0 0 0 0,-1 0 0 0 0,1 0-1 0 0,-1 0 1 0 0,0 0 0 0 0,1 1-1 0 0,-1-1 1 0 0,0 0 0 0 0,0 1 0 0 0,0 0-1 0 0,-3-2 1 0 0,-2 0-83 0 0,-1 0 0 0 0,1 1 0 0 0,-1 0 0 0 0,0 1 0 0 0,0-1 0 0 0,0 2 0 0 0,0-1 0 0 0,-11 1 0 0 0,5 1 1 0 0,-1 1 1 0 0,1 0-1 0 0,-27 7 0 0 0,27-4 110 0 0,0 1 1 0 0,0 0-1 0 0,1 1 0 0 0,0 0 1 0 0,0 1-1 0 0,1 1 0 0 0,0 0 1 0 0,-11 11-1 0 0,-12 13-348 0 0,-34 45-1 0 0,59-67 153 0 0,-19 27-2721 0 0,15-18-4000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2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1839 0 0,'1'-2'7036'0'0,"22"-7"-628"0"0,18 2-3788 0 0,-14 3-2092 0 0,467-74 2822 0 0,-451 72-3325 0 0,623-74 2515 0 0,-473 66-2121 0 0,-131 12-907 0 0,68 8-1 0 0,-122-6 95 0 0,-1 1 0 0 0,1 0-1 0 0,-1 1 1 0 0,1 0-1 0 0,-1 0 1 0 0,11 5-1 0 0,-16-6-1385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26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214 293 9671 0 0,'0'0'1167'0'0,"2"-1"-299"0"0,57-28 3084 0 0,85-40-1579 0 0,-49 22-836 0 0,62-28 450 0 0,-110 55-1346 0 0,67-19-1 0 0,-103 36-588 0 0,1 0 0 0 0,0 1 0 0 0,0 0-1 0 0,12-1 1 0 0,-23 3-52 0 0,-1 0 0 0 0,1 0 0 0 0,-1 0 0 0 0,1 0 0 0 0,0 0 0 0 0,-1 0 0 0 0,1 1 0 0 0,0-1 0 0 0,-1 0 0 0 0,1 0 0 0 0,-1 0 0 0 0,1 0 0 0 0,0 1 0 0 0,-1-1 0 0 0,1 0 0 0 0,-1 1 0 0 0,2 0 0 0 0,-2-1-1 0 0,0 1-1 0 0,0 0 1 0 0,0 0-1 0 0,0-1 1 0 0,1 1-1 0 0,-1 0 1 0 0,0 0 0 0 0,0 0-1 0 0,0-1 1 0 0,-1 1-1 0 0,1 0 1 0 0,0 0-1 0 0,0-1 1 0 0,0 1-1 0 0,-1 0 1 0 0,1 0-1 0 0,0-1 1 0 0,0 1 0 0 0,-1 0-1 0 0,1-1 1 0 0,-1 1-1 0 0,1 0 1 0 0,-1-1-1 0 0,1 1 1 0 0,-2 0-1 0 0,-16 18-57 0 0,17-17 55 0 0,-213 175-474 0 0,144-122 161 0 0,-152 108-463 0 0,166-124 551 0 0,-5 0-253 0 0,-74 36 1 0 0,43-27 221 0 0,54-23 283 0 0,36-24 524 0 0,4 1-397 0 0,1 0-108 0 0,0 0 0 0 0,0 1 0 0 0,1-1-1 0 0,-1-1 1 0 0,1 1 0 0 0,0 0 0 0 0,-1-1 0 0 0,1 0-1 0 0,0 0 1 0 0,0 0 0 0 0,0 0 0 0 0,0-1-1 0 0,4 1 1 0 0,11 0 122 0 0,27-3-1 0 0,111-19 616 0 0,-101 12-515 0 0,93-15 381 0 0,83-12 387 0 0,-201 32-4624 0 0,-21 4-3968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2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14 7367 0 0,'0'0'334'0'0,"-2"-1"-1"0"0,-3-1-83 0 0,1 0 1 0 0,0 0-1 0 0,-1 1 1 0 0,0 0-1 0 0,1-1 1 0 0,-1 1-1 0 0,0 1 0 0 0,1-1 1 0 0,-1 1-1 0 0,0 0 1 0 0,0 0-1 0 0,1 0 0 0 0,-9 2 1 0 0,6 0 158 0 0,0 0 0 0 0,1 0-1 0 0,-1 1 1 0 0,0 0 0 0 0,1 0 0 0 0,0 1 0 0 0,-1 0-1 0 0,-6 5 1 0 0,-6 8 321 0 0,-1 2 1 0 0,2 0-1 0 0,-30 40 0 0 0,42-51-951 0 0,-5 7 355 0 0,1-1 0 0 0,0 1 0 0 0,1 1 0 0 0,1 0-1 0 0,1 0 1 0 0,-8 25 0 0 0,12-32-10 0 0,1 0 0 0 0,0 0-1 0 0,0 0 1 0 0,1 0 0 0 0,0 0-1 0 0,1 0 1 0 0,0 1 0 0 0,1-1-1 0 0,0 0 1 0 0,0 0 0 0 0,1 1-1 0 0,0-1 1 0 0,0-1 0 0 0,5 11-1 0 0,-4-14-47 0 0,-1-1-1 0 0,1 1 1 0 0,0-1 0 0 0,1 0-1 0 0,-1 0 1 0 0,1-1-1 0 0,-1 1 1 0 0,1-1-1 0 0,0 1 1 0 0,1-1 0 0 0,-1-1-1 0 0,0 1 1 0 0,1 0-1 0 0,0-1 1 0 0,-1 0 0 0 0,1 0-1 0 0,0-1 1 0 0,0 1-1 0 0,6 0 1 0 0,2 1 23 0 0,1-1 0 0 0,-1 0 0 0 0,1-1-1 0 0,0-1 1 0 0,0 0 0 0 0,14-2 0 0 0,-18 0-85 0 0,1 0-1 0 0,-1-1 0 0 0,0 0 1 0 0,0 0-1 0 0,0-1 1 0 0,-1 0-1 0 0,1-1 0 0 0,-1 0 1 0 0,0-1-1 0 0,-1 0 1 0 0,1 0-1 0 0,-1-1 0 0 0,0 0 1 0 0,-1 0-1 0 0,0-1 1 0 0,0 0-1 0 0,0 0 0 0 0,-1-1 1 0 0,10-17-1 0 0,-8 10-293 0 0,0-1 0 0 0,-2 0 0 0 0,0 0-1 0 0,8-35 1 0 0,-12 42 115 0 0,-1 0-1 0 0,0 0 1 0 0,-1-1 0 0 0,0 1-1 0 0,0 0 1 0 0,-1 0 0 0 0,0 0-1 0 0,-1 0 1 0 0,-1 0 0 0 0,-4-14-1 0 0,5 20-473 0 0,1 0 0 0 0,-1 0 0 0 0,-1 1 0 0 0,1-1 0 0 0,-1 0 0 0 0,-4-4 0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2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11 11055 0 0,'0'0'852'0'0,"-1"-1"-365"0"0,-2 0-212 0 0,1-1 1 0 0,-1 1 0 0 0,1 0-1 0 0,-1 0 1 0 0,0 0-1 0 0,1 0 1 0 0,-1 1-1 0 0,0-1 1 0 0,0 1-1 0 0,0 0 1 0 0,1-1-1 0 0,-1 1 1 0 0,0 0-1 0 0,0 1 1 0 0,-5 0-1 0 0,-6 2 369 0 0,-26 8-1 0 0,27-7-698 0 0,-12 4 154 0 0,0 1-1 0 0,1 1 1 0 0,0 2 0 0 0,-41 25 0 0 0,52-28-69 0 0,0 1 0 0 0,1 0 0 0 0,0 1 0 0 0,1 0 0 0 0,0 1 0 0 0,1 0 0 0 0,0 1 0 0 0,1 0 0 0 0,-11 19 1 0 0,13-17 37 0 0,0 0 0 0 0,1 1 1 0 0,0 0-1 0 0,1 0 0 0 0,1 0 1 0 0,0 0-1 0 0,2 0 0 0 0,-2 18 1 0 0,4-27 33 0 0,0 0 0 0 0,0 0-1 0 0,0 0 1 0 0,1 0 0 0 0,0 1 0 0 0,1-1 0 0 0,0-1 0 0 0,0 1 0 0 0,0 0 0 0 0,1 0 0 0 0,0-1 0 0 0,0 1 0 0 0,0-1 0 0 0,1 0 0 0 0,0 0 0 0 0,0 0 0 0 0,1-1 0 0 0,-1 1 0 0 0,1-1 0 0 0,1 0 0 0 0,5 4 0 0 0,-3-3 11 0 0,1-1 1 0 0,0 0-1 0 0,0 0 0 0 0,1-1 1 0 0,0 0-1 0 0,-1-1 0 0 0,1 0 1 0 0,0 0-1 0 0,0-1 0 0 0,12 1 0 0 0,-8-2-54 0 0,0-1-1 0 0,-1 0 0 0 0,1-1 0 0 0,-1 0 0 0 0,1-1 1 0 0,-1-1-1 0 0,17-5 0 0 0,-19 5-27 0 0,0-2 1 0 0,0 0-1 0 0,-1 0 0 0 0,0-1 1 0 0,0 0-1 0 0,0-1 0 0 0,-1 0 1 0 0,0 0-1 0 0,0-1 0 0 0,-1 0 0 0 0,0-1 1 0 0,0 0-1 0 0,-1 0 0 0 0,0-1 1 0 0,-1 1-1 0 0,8-17 0 0 0,-10 18-15 0 0,-1 0 0 0 0,0 0 0 0 0,0 0 0 0 0,-1-1 1 0 0,0 1-1 0 0,0 0 0 0 0,-1-1 0 0 0,0 0 0 0 0,-1 1 0 0 0,0-1 0 0 0,0 1 0 0 0,-1-1 0 0 0,0 0 0 0 0,0 1 0 0 0,-1-1 0 0 0,0 1 0 0 0,0 0 0 0 0,-1 0 0 0 0,-1 0 0 0 0,1 0 0 0 0,-1 0 0 0 0,-9-14 0 0 0,-4 0-902 0 0,-32-32-1 0 0,42 44-966 0 0,6 8 346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3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3679 0 0,'3'-1'4932'0'0,"3"0"-4898"0"0,14-4 9787 0 0,-13 2-8288 0 0,-6 2-881 0 0,12-5 279 0 0,-4 1-703 0 0,1 2-1 0 0,-1-1 1 0 0,1 2 0 0 0,-1-1-1 0 0,19-1 1 0 0,51-1-170 0 0,-45 4-48 0 0,13 0-184 0 0,8-1-1211 0 0,67-10 1 0 0,-98 6-442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3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15463 0 0,'0'0'1548'0'0,"2"1"-1414"0"0,1 3-33 0 0,0-1 0 0 0,0 0 1 0 0,1-1-1 0 0,-1 1 0 0 0,1-1 1 0 0,0 1-1 0 0,0-1 0 0 0,0 0 1 0 0,0 0-1 0 0,0-1 0 0 0,0 1 1 0 0,0-1-1 0 0,1 0 0 0 0,-1 0 1 0 0,0-1-1 0 0,1 1 0 0 0,-1-1 1 0 0,1 0-1 0 0,-1 0 0 0 0,6-1 1 0 0,4 0 416 0 0,3-1 189 0 0,0 0-1 0 0,25-7 1 0 0,-7 1 223 0 0,49-7-1 0 0,-26 6-597 0 0,-39 6-292 0 0,0 2 1 0 0,28 0-1 0 0,-25 1-99 0 0,-14 1-306 0 0,-1 0-1 0 0,0 1 1 0 0,0-1-1 0 0,1 2 0 0 0,-1-1 1 0 0,-1 1-1 0 0,1 0 0 0 0,11 6 1 0 0,-6-2-1092 0 0,-10-6-401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3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18487 0 0,'0'0'2914'0'0,"-2"1"-2434"0"0,-3 6-236 0 0,0-1-168 0 0,-1 0 0 0 0,1 1 0 0 0,0 0 0 0 0,1 0 0 0 0,-1 0 0 0 0,2 0 0 0 0,-1 1 0 0 0,1-1 0 0 0,0 1 0 0 0,0 0 0 0 0,1 0 0 0 0,0 0 0 0 0,1 1 0 0 0,0-1 0 0 0,0 0 0 0 0,0 9-1 0 0,1-6-968 0 0,0-9-39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3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78 11975 0 0,'5'-6'185'0'0,"7"-15"1129"0"0,-12 20-131 0 0,-11 0 2002 0 0,5 1-2960 0 0,0 1 1 0 0,0 0-1 0 0,0 0 1 0 0,0 1-1 0 0,0 0 1 0 0,0 0-1 0 0,0 0 1 0 0,1 1-1 0 0,-6 2 1 0 0,-47 33-288 0 0,57-38 66 0 0,-26 21 33 0 0,1 1 0 0 0,1 1 0 0 0,-37 44 0 0 0,-53 89 30 0 0,110-148-25 0 0,0 0 0 0 0,0 1 0 0 0,1-1-1 0 0,0 1 1 0 0,1 0 0 0 0,0 0 0 0 0,1 0 0 0 0,-3 17 0 0 0,4-23 4 0 0,1 0 0 0 0,0 1 0 0 0,0-1 0 0 0,0 0 0 0 0,0 0 0 0 0,0 1 0 0 0,1-1 0 0 0,-1 0 1 0 0,1 0-1 0 0,0 0 0 0 0,0 0 0 0 0,0 0 0 0 0,1 0 0 0 0,-1 0 0 0 0,1 0 0 0 0,-1 0 0 0 0,1 0 0 0 0,0-1 0 0 0,0 1 0 0 0,0-1 1 0 0,1 0-1 0 0,-1 1 0 0 0,0-1 0 0 0,1 0 0 0 0,0 0 0 0 0,-1 0 0 0 0,1-1 0 0 0,5 3 0 0 0,2 0 62 0 0,0-1 0 0 0,-1-1-1 0 0,1 1 1 0 0,0-2 0 0 0,0 1 0 0 0,0-1-1 0 0,1-1 1 0 0,-1 0 0 0 0,12-1 0 0 0,6-3 30 0 0,0 0 0 0 0,28-9 0 0 0,-27 5-128 0 0,-1-1 1 0 0,0-1-1 0 0,-1-2 0 0 0,0 0 0 0 0,-1-2 0 0 0,0-1 1 0 0,-1-1-1 0 0,39-33 0 0 0,-56 41-9 0 0,0-1-1 0 0,-1 0 0 0 0,0 0 1 0 0,0-1-1 0 0,-1 0 0 0 0,0 0 1 0 0,-1 0-1 0 0,0-1 1 0 0,-1 0-1 0 0,0 0 0 0 0,2-12 1 0 0,-2 9-8 0 0,-2 0 1 0 0,1-1-1 0 0,-2 1 1 0 0,0-1 0 0 0,-1 1-1 0 0,0-1 1 0 0,-1 1-1 0 0,-4-21 1 0 0,2 22-133 0 0,-1 1 1 0 0,0 0-1 0 0,0 0 0 0 0,-1 1 1 0 0,-13-22-1 0 0,15 29 4 0 0,0 0 1 0 0,0 0-1 0 0,0 0 0 0 0,-1 0 0 0 0,0 0 0 0 0,1 1 1 0 0,-8-5-1 0 0,8 6 12 0 0,1 1 1 0 0,0 0 0 0 0,-1 0 0 0 0,1 0-1 0 0,0 0 1 0 0,-1 0 0 0 0,1 1-1 0 0,-1-1 1 0 0,0 1 0 0 0,1-1 0 0 0,-1 1-1 0 0,1 0 1 0 0,-1 0 0 0 0,0 0-1 0 0,-4 1 1 0 0,7-1-43 0 0,-1 0 0 0 0,0 0 0 0 0,1 1 0 0 0,-1-1-1 0 0,1 0 1 0 0,-1 0 0 0 0,1 1 0 0 0,-1-1 0 0 0,0 0 0 0 0,1 0-1 0 0,-1 1 1 0 0,1-1 0 0 0,-1 1 0 0 0,1-1 0 0 0,0 0 0 0 0,-1 1 0 0 0,1-1-1 0 0,-1 1 1 0 0,1-1 0 0 0,0 1 0 0 0,-1-1 0 0 0,1 2 0 0 0,-6 7-1621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3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88 6447 0 0,'7'-3'340'0'0,"-3"1"-234"0"0,-1 0 0 0 0,0-1 1 0 0,0 1-1 0 0,0 0 1 0 0,0-1-1 0 0,12-10 10375 0 0,-17 13-9104 0 0,-8 3-905 0 0,-1 0 0 0 0,0 1 0 0 0,1 0-1 0 0,0 1 1 0 0,-10 5 0 0 0,-48 35 424 0 0,48-31-820 0 0,1 2 1 0 0,1 1-1 0 0,1 0 1 0 0,-27 34-1 0 0,18-16 48 0 0,-37 69-1 0 0,55-89-135 0 0,1 0 0 0 0,-11 33 0 0 0,16-40 8 0 0,0 1-1 0 0,0 0 1 0 0,1 0-1 0 0,0 0 1 0 0,0 0-1 0 0,1-1 1 0 0,1 14-1 0 0,0-18 1 0 0,0-1 0 0 0,1 0 1 0 0,-1 1-1 0 0,0-1 0 0 0,1 0 0 0 0,0 0 0 0 0,0 0 0 0 0,0 0 0 0 0,0 0 1 0 0,0 0-1 0 0,0-1 0 0 0,1 1 0 0 0,-1-1 0 0 0,1 1 0 0 0,0-1 0 0 0,0 0 1 0 0,0 0-1 0 0,0 0 0 0 0,0-1 0 0 0,0 1 0 0 0,6 1 0 0 0,2 2 20 0 0,1-1-1 0 0,0-1 1 0 0,-1 0-1 0 0,1-1 1 0 0,13 2-1 0 0,-13-4-12 0 0,1 0-1 0 0,-1 0 1 0 0,0-1-1 0 0,0-1 1 0 0,0 0-1 0 0,0 0 1 0 0,0-1 0 0 0,0-1-1 0 0,-1 0 1 0 0,19-9-1 0 0,-11 3-1 0 0,-1-1-1 0 0,0 0 1 0 0,-1-2 0 0 0,-1 0-1 0 0,22-21 1 0 0,-4-4 24 0 0,37-52 1 0 0,-29 35-13 0 0,-24 33 0 0 0,-2-1-1 0 0,23-40 1 0 0,-35 55-13 0 0,0 1 0 0 0,-1 0 1 0 0,0-1-1 0 0,-1 0 0 0 0,0 1 0 0 0,0-1 0 0 0,0 0 0 0 0,-1 0 0 0 0,0 0 0 0 0,-1 0 1 0 0,0 0-1 0 0,0 0 0 0 0,-1-1 0 0 0,-1-8 0 0 0,1 14-25 0 0,-1-1-1 0 0,1 1 1 0 0,-1-1-1 0 0,1 1 1 0 0,-1 0 0 0 0,0 0-1 0 0,0 0 1 0 0,-1 0-1 0 0,1 0 1 0 0,-1 0 0 0 0,1 1-1 0 0,-1-1 1 0 0,0 1-1 0 0,0 0 1 0 0,0-1 0 0 0,0 1-1 0 0,-4-2 1 0 0,-7-2-113 0 0,1 0-1 0 0,-29-8 1 0 0,35 12 101 0 0,0 1 0 0 0,-1-1 0 0 0,1 2 0 0 0,-1-1-1 0 0,1 1 1 0 0,-10 1 0 0 0,-45 7-165 0 0,52-6 152 0 0,-31 1-487 0 0,38-3 394 0 0,17 8-938 0 0,5-1 37 0 0,4-1-47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3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1025 101 17535 0 0,'10'-7'143'0'0,"4"-4"297"0"0,2 0 1 0 0,0 2-1 0 0,18-9 0 0 0,-25 14-192 0 0,0-1 1 0 0,-1 1-1 0 0,0-2 0 0 0,13-9 1 0 0,-19 14 423 0 0,1-4 800 0 0,-1 1 448 0 0,-10 3-954 0 0,2 3-966 0 0,0-1 0 0 0,1 1 0 0 0,-1 0 0 0 0,0 1 0 0 0,1-1 0 0 0,-1 1 0 0 0,-6 5 0 0 0,-8 3 0 0 0,-46 19-63 0 0,-137 44 0 0 0,-77-4-132 0 0,120-46-210 0 0,101-16 227 0 0,41-6 87 0 0,-1 0 0 0 0,1-2 0 0 0,-34-3-1 0 0,41 2 69 0 0,0-1 0 0 0,0-1-1 0 0,0 1 1 0 0,0-2-1 0 0,1 1 1 0 0,-1-2 0 0 0,-12-6-1 0 0,21 9-71 0 0,2 0 43 0 0,0-1-1 0 0,-1 1 1 0 0,2-1-1 0 0,-1 1 0 0 0,0-1 1 0 0,1 1-1 0 0,-1-1 0 0 0,1 1 1 0 0,0-1-1 0 0,-1 1 0 0 0,1-1 1 0 0,0 1-1 0 0,1 0 1 0 0,-1 0-1 0 0,0-1 0 0 0,1 1 1 0 0,-1 0-1 0 0,1 0 0 0 0,0 0 1 0 0,-1 0-1 0 0,1 1 0 0 0,2-2 1 0 0,21-18-635 0 0,-24 20 486 0 0,-1 3-3 0 0,-3 14 172 0 0,0 0 0 0 0,-2-1 0 0 0,1 0 0 0 0,-9 16 0 0 0,-32 59 108 0 0,13-27 16 0 0,10-21-37 0 0,-20 48 186 0 0,42-89-231 0 0,0-1 1 0 0,-1 1 0 0 0,1 0-1 0 0,0 0 1 0 0,0-1 0 0 0,0 1-1 0 0,1 0 1 0 0,-1-1 0 0 0,0 1-1 0 0,0 0 1 0 0,0-1 0 0 0,0 1-1 0 0,1 0 1 0 0,-1-1 0 0 0,0 1-1 0 0,1 0 1 0 0,-1-1-1 0 0,0 1 1 0 0,1-1 0 0 0,-1 1-1 0 0,1 0 1 0 0,-1-1 0 0 0,1 1-1 0 0,-1-1 1 0 0,1 0 0 0 0,0 1-1 0 0,15 9 180 0 0,0-5-160 0 0,-1-2 0 0 0,1 0 0 0 0,0-1 0 0 0,0 0 0 0 0,0-1 0 0 0,29-3-1 0 0,9 2-43 0 0,35 1-219 0 0,-37-1 177 0 0,-1 2-1 0 0,1 2 1 0 0,62 13-1 0 0,-80-9 29 0 0,95 25 438 0 0,-110-26-251 0 0,-1 0 0 0 0,0 1 0 0 0,0 0-1 0 0,28 20 1 0 0,-39-23-73 0 0,0 0-1 0 0,0 1 0 0 0,0 0 1 0 0,-1 0-1 0 0,0 1 1 0 0,-1 0-1 0 0,1 0 1 0 0,6 11-1 0 0,-11-15-60 0 0,1-1 0 0 0,-1 1 1 0 0,0-1-1 0 0,0 1 0 0 0,0 0 0 0 0,0-1 0 0 0,-1 1 0 0 0,1 0 1 0 0,-1 0-1 0 0,0-1 0 0 0,1 1 0 0 0,-1 0 0 0 0,-1 0 1 0 0,1-1-1 0 0,0 1 0 0 0,-1 0 0 0 0,1 0 0 0 0,-1-1 0 0 0,0 1 1 0 0,0 0-1 0 0,0-1 0 0 0,0 1 0 0 0,0-1 0 0 0,0 1 0 0 0,-1-1 1 0 0,1 0-1 0 0,-1 1 0 0 0,0-1 0 0 0,0 0 0 0 0,-3 3 0 0 0,-1 0 4 0 0,-1 0 0 0 0,1-1 0 0 0,0 0 1 0 0,-1 0-1 0 0,0-1 0 0 0,-11 4 0 0 0,-48 13 87 0 0,51-16-89 0 0,-58 12 172 0 0,-99 9 0 0 0,53-9-69 0 0,-9 1 25 0 0,-69 13-307 0 0,170-26-339 0 0,25-3 227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3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9327 0 0,'0'0'7080'0'0,"2"0"-6408"0"0,38 3 61 0 0,0-2 1 0 0,0-1-1 0 0,43-7 0 0 0,6 1-351 0 0,274-35 1807 0 0,-120 10-878 0 0,19 3-1058 0 0,318-27 543 0 0,-288 30 36 0 0,-235 22-672 0 0,-1 2 0 0 0,1 3 0 0 0,-1 2 0 0 0,1 3 0 0 0,68 16 0 0 0,11 11-160 0 0,-129-32 0 0 0,-5-1 0 0 0,0 0 0 0 0,0-1 0 0 0,0 1 0 0 0,0-1 0 0 0,0 0 0 0 0,0 1 0 0 0,0-1 0 0 0,0 0 0 0 0,0 0 0 0 0,0-1 0 0 0,0 1 0 0 0,0 0 0 0 0,0-1 0 0 0,0 1 0 0 0,3-2 0 0 0,2-1 11 0 0,-4 2 31 0 0,4-6-44 0 0,-3 0-89 0 0,-4 6-109 0 0,-21 5-3064 0 0,19-2 2962 0 0,1-2 27 0 0,0 1-1 0 0,-1 0 1 0 0,1 0 0 0 0,0 0-1 0 0,0 0 1 0 0,0 1 0 0 0,0-1-1 0 0,-2 2 1 0 0,-1 5-945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5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518 305 3223 0 0,'74'-89'580'0'0,"23"-25"3284"0"0,-73 89-1695 0 0,1 0 1 0 0,35-26 3367 0 0,-62 55-5119 0 0,-100 181 1301 0 0,12 13-1268 0 0,30-63-329 0 0,7-20-111 0 0,-147 293-128 0 0,165-346-84 0 0,-3-3 0 0 0,-2-1 0 0 0,-69 76 0 0 0,79-106 81 0 0,19-18 28 0 0,-15 18-1 0 0,24-26 13 0 0,4-5-57 0 0,17-18 101 0 0,1 1 1 0 0,1 0 0 0 0,1 1 0 0 0,1 2 0 0 0,31-20 0 0 0,-35 26 276 0 0,1 0 1 0 0,1 1 0 0 0,0 1 0 0 0,0 1 0 0 0,1 1 0 0 0,0 1 0 0 0,29-4 0 0 0,-32 9 88 0 0,0 1 1 0 0,0 0 0 0 0,0 2-1 0 0,0 0 1 0 0,26 6 0 0 0,38 5-32 0 0,-72-12-386 0 0,-1-1 1 0 0,0 0 0 0 0,1-1-1 0 0,-1 0 1 0 0,0 0 0 0 0,12-4-1 0 0,-9 2-488 0 0,4-1-1682 0 0,-7-1-2139 0 0,1-3-2072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5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205 199 5527 0 0,'0'0'423'0'0,"-2"1"-278"0"0,-17 7 12571 0 0,21-7-12204 0 0,5 0-371 0 0,0 0 0 0 0,0 0-1 0 0,0 0 1 0 0,0-1 0 0 0,0 0-1 0 0,0 0 1 0 0,0-1 0 0 0,0 0-1 0 0,0 0 1 0 0,7-3 0 0 0,14-4 134 0 0,30-15 1 0 0,-21 9-99 0 0,4-4-78 0 0,0-1 0 0 0,53-35-1 0 0,-89 50-115 0 0,0 1 0 0 0,0-1 0 0 0,-1 0-1 0 0,1-1 1 0 0,-1 1 0 0 0,0-1 0 0 0,-1 1 0 0 0,7-11 0 0 0,-10 15 7 0 0,0-1 1 0 0,0 1 0 0 0,1 0 0 0 0,-1-1 0 0 0,0 1 0 0 0,0-1 0 0 0,0 1 0 0 0,0-1 0 0 0,0 1 0 0 0,0 0 0 0 0,0-1 0 0 0,0 1 0 0 0,0-1 0 0 0,0 1 0 0 0,-1 0 0 0 0,1-1 0 0 0,0 1 0 0 0,0-1 0 0 0,0 1 0 0 0,0 0 0 0 0,-1-1 0 0 0,1 1 0 0 0,0 0 0 0 0,0-1 0 0 0,-1 1 0 0 0,1 0 0 0 0,0-1 0 0 0,-1 1 0 0 0,-9-7-109 0 0,7 6 82 0 0,-1 0 1 0 0,1 0 0 0 0,-1 1 0 0 0,0 0 0 0 0,1 0 0 0 0,-1 0-1 0 0,0 0 1 0 0,1 0 0 0 0,-6 2 0 0 0,-34 8-197 0 0,33-7 184 0 0,-31 10 11 0 0,2 2 0 0 0,-39 19 1 0 0,-72 46-16 0 0,122-64 39 0 0,1 1 0 0 0,-36 30 0 0 0,55-41 11 0 0,1 1 1 0 0,-1 1-1 0 0,1-1 1 0 0,1 1-1 0 0,-1 1 1 0 0,2-1-1 0 0,-1 1 1 0 0,1 0-1 0 0,0 0 1 0 0,1 0-1 0 0,-6 17 1 0 0,9-23 16 0 0,1 1 1 0 0,-1 0-1 0 0,0-1 1 0 0,1 1-1 0 0,0 0 1 0 0,0 0-1 0 0,0-1 1 0 0,1 1-1 0 0,-1 0 1 0 0,1-1-1 0 0,0 1 1 0 0,0 0 0 0 0,0-1-1 0 0,0 1 1 0 0,1-1-1 0 0,-1 1 1 0 0,1-1-1 0 0,0 0 1 0 0,0 0-1 0 0,0 0 1 0 0,1 0-1 0 0,-1 0 1 0 0,1 0-1 0 0,-1-1 1 0 0,1 1-1 0 0,0-1 1 0 0,5 4-1 0 0,1 0 30 0 0,1-1 0 0 0,0 1 0 0 0,0-2-1 0 0,0 1 1 0 0,0-1 0 0 0,1-1 0 0 0,-1 0-1 0 0,15 2 1 0 0,22 0 246 0 0,88-1-1 0 0,-98-4-275 0 0,-11-1-352 0 0,1 0 0 0 0,-1-2 0 0 0,1-1 0 0 0,-1-1-1 0 0,0-1 1 0 0,-1-1 0 0 0,35-15 0 0 0,-27 7-678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5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 17103 0 0,'0'0'2787'0'0,"-1"1"-2286"0"0,-12 14-240 0 0,0 0 0 0 0,1 1 0 0 0,0 0 0 0 0,-11 22 0 0 0,-33 76-171 0 0,53-106-55 0 0,-101 243 26 0 0,18-42-37 0 0,57-141 15 0 0,-67 141 39 0 0,49-121-334 0 0,-37 106-1 0 0,77-175-261 0 0,2-5-1499 0 0,2-5-2407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5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10591 0 0,'0'0'7912'0'0,"2"0"-6944"0"0,18-1-140 0 0,0-1 0 0 0,32-9 0 0 0,-26 6-424 0 0,46-11 483 0 0,83-15-6 0 0,63 1-627 0 0,-126 14-3726 0 0,-69 12-4158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5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3223 0 0,'11'0'15366'0'0,"-12"3"-14973"0"0,-1 6-153 0 0,0 0 1 0 0,-1 0-1 0 0,0 0 0 0 0,-9 16 1 0 0,-23 36 141 0 0,10-19-161 0 0,-40 73-111 0 0,-33 63-44 0 0,68-120-21 0 0,-45 91-419 0 0,70-138-490 0 0,5-9-273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55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137 292 13015 0 0,'-21'-6'562'0'0,"-25"-5"0"0"0,38 9-433 0 0,-1 1 1 0 0,1 0 0 0 0,0 1 0 0 0,-1-1 0 0 0,1 2-1 0 0,-11 1 2601 0 0,33-5-1906 0 0,312-33 2258 0 0,364-66 572 0 0,-161 6-3259 0 0,-479 87-549 0 0,-13 1-291 0 0,40-6-4221 0 0,-51 10-2864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5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958 0 11519 0 0,'0'0'887'0'0,"-2"0"-398"0"0,-1 2-192 0 0,-1-1-1 0 0,0 0 0 0 0,1 0 1 0 0,-1 1-1 0 0,1 0 0 0 0,0 0 1 0 0,-1 0-1 0 0,1 0 0 0 0,-3 4 1 0 0,-29 26 1489 0 0,-13 22-1389 0 0,1 3 1 0 0,-40 64 0 0 0,-69 133 336 0 0,-3 5-37 0 0,-119 136-319 0 0,241-340-317 0 0,-8 12 22 0 0,45-67-83 0 0,0 1 0 0 0,-1-1 1 0 0,1 0-1 0 0,0 1 0 0 0,0-1 0 0 0,0 0 0 0 0,0 0 0 0 0,-1 1 0 0 0,1-1 0 0 0,0 0 1 0 0,0 0-1 0 0,-1 1 0 0 0,1-1 0 0 0,0 0 0 0 0,0 0 0 0 0,-1 0 0 0 0,1 1 0 0 0,0-1 1 0 0,-1 0-1 0 0,1 0 0 0 0,0 0 0 0 0,0 0 0 0 0,-1 0 0 0 0,1 0 0 0 0,0 0 0 0 0,-1 0 1 0 0,1 1-1 0 0,0-1 0 0 0,-1 0 0 0 0,1-1 0 0 0,-1 1 0 0 0,1 0 0 0 0,0 0 0 0 0,-1 0 1 0 0,1 0-1 0 0,-1 0 0 0 0,-1-5-23 0 0,0 3-7 0 0,1 0 0 0 0,0-1 0 0 0,0 1 0 0 0,0-1 0 0 0,0 1 1 0 0,0-1-1 0 0,1 1 0 0 0,-1-1 0 0 0,1 0 0 0 0,0 1 1 0 0,0-1-1 0 0,0 1 0 0 0,0-1 0 0 0,0 0 0 0 0,0 1 0 0 0,1-1 1 0 0,-1 0-1 0 0,2-4 0 0 0,1-3-100 0 0,1 1 1 0 0,0-1-1 0 0,8-13 0 0 0,3-1 102 0 0,0 1 1 0 0,1 0-1 0 0,2 1 0 0 0,0 1 1 0 0,1 0-1 0 0,1 2 0 0 0,1 0 0 0 0,1 2 1 0 0,0 0-1 0 0,2 1 0 0 0,-1 1 0 0 0,2 2 1 0 0,0 0-1 0 0,43-14 0 0 0,-58 23 140 0 0,1 1-1 0 0,-1 0 1 0 0,1 1 0 0 0,0 1-1 0 0,0-1 1 0 0,21 2 0 0 0,-26 0-28 0 0,1 1 1 0 0,-1 0 0 0 0,0 0 0 0 0,0 1-1 0 0,0 0 1 0 0,0 0 0 0 0,0 1 0 0 0,0-1-1 0 0,0 1 1 0 0,-1 0 0 0 0,1 1 0 0 0,-1 0-1 0 0,5 4 1 0 0,-4-3-17 0 0,-1 0-1 0 0,-1 1 1 0 0,1-1 0 0 0,-1 1-1 0 0,0 0 1 0 0,0 0-1 0 0,-1 0 1 0 0,0 1 0 0 0,0-1-1 0 0,0 1 1 0 0,-1 0-1 0 0,0 0 1 0 0,2 12 0 0 0,-2-10-8 0 0,-2 0 0 0 0,1 0 0 0 0,-1-1 0 0 0,0 1 0 0 0,-1 0 0 0 0,0 0 1 0 0,0-1-1 0 0,-1 1 0 0 0,0 0 0 0 0,-6 14 0 0 0,1-9 15 0 0,-1 1-1 0 0,-1-1 0 0 0,0-1 1 0 0,0 0-1 0 0,-2 0 1 0 0,0-1-1 0 0,0 0 1 0 0,-1-1-1 0 0,0 0 0 0 0,-1-1 1 0 0,0 0-1 0 0,-28 15 1 0 0,11-10-39 0 0,0-1 1 0 0,-1-1 0 0 0,0-2 0 0 0,0-1-1 0 0,-47 8 1 0 0,52-13-19 0 0,-47 3-1 0 0,65-8-61 0 0,0 0 0 0 0,1 0-1 0 0,-1-1 1 0 0,0 0-1 0 0,1 0 1 0 0,-1-1 0 0 0,0 0-1 0 0,1 0 1 0 0,0-1-1 0 0,-12-6 1 0 0,18 9 9 0 0,0-1-1 0 0,0 0 1 0 0,0 0 0 0 0,0 0 0 0 0,0 0-1 0 0,1 1 1 0 0,-1-1 0 0 0,0 0 0 0 0,0 0-1 0 0,1-1 1 0 0,-1 1 0 0 0,1 0-1 0 0,-1 0 1 0 0,1 0 0 0 0,-1 0 0 0 0,1 0-1 0 0,0-1 1 0 0,-1 1 0 0 0,1 0 0 0 0,0 0-1 0 0,0-1 1 0 0,0 1 0 0 0,0 0 0 0 0,0 0-1 0 0,0-1 1 0 0,0 1 0 0 0,1-2 0 0 0,0-3-292 0 0,1 1 0 0 0,0 0 0 0 0,-1 0 0 0 0,2 0 0 0 0,3-6 0 0 0,11-15-2147 0 0,6-2-4294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5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50 9671 0 0,'5'3'280'0'0,"1"0"-1"0"0,-1 1 0 0 0,0-1 0 0 0,0 1 0 0 0,-1 0 1 0 0,1 0-1 0 0,-1 1 0 0 0,6 7 0 0 0,19 17 4292 0 0,-23-24-4371 0 0,0-1-1 0 0,1 0 1 0 0,-1 0-1 0 0,1-1 1 0 0,0 0-1 0 0,0 0 1 0 0,1 0-1 0 0,-1-1 1 0 0,0 0-1 0 0,1-1 1 0 0,-1 0-1 0 0,1 0 1 0 0,-1 0-1 0 0,1-1 1 0 0,0 0-1 0 0,-1-1 1 0 0,16-2-1 0 0,-9 0 129 0 0,0-1 0 0 0,0-1-1 0 0,0 0 1 0 0,0 0-1 0 0,-1-2 1 0 0,0 1 0 0 0,0-2-1 0 0,16-12 1 0 0,-25 17-318 0 0,-1 1 0 0 0,0-1 0 0 0,0 0 0 0 0,0 0 0 0 0,3-4 0 0 0,0-5 2 0 0,-6 11-17 0 0,1-1 0 0 0,-1 0 1 0 0,1 1-1 0 0,-1-1 0 0 0,0 0 0 0 0,1 1 0 0 0,-1-1 0 0 0,0 0 1 0 0,0 1-1 0 0,0-1 0 0 0,-1 0 0 0 0,1 1 0 0 0,0-1 0 0 0,-1 0 1 0 0,1 1-1 0 0,-1-1 0 0 0,1 1 0 0 0,-1-1 0 0 0,0 1 0 0 0,1-1 1 0 0,-1 1-1 0 0,0-1 0 0 0,0 1 0 0 0,0-1 0 0 0,0 1 0 0 0,-3-2 1 0 0,2 2-12 0 0,0-1 1 0 0,0 1-1 0 0,0-1 1 0 0,-1 1 0 0 0,1 0-1 0 0,-1 0 1 0 0,1 0 0 0 0,-1 0-1 0 0,1 1 1 0 0,-1-1-1 0 0,0 1 1 0 0,1-1 0 0 0,-1 1-1 0 0,0 0 1 0 0,1 0 0 0 0,-4 0-1 0 0,-7 2-52 0 0,0 1 0 0 0,0 0 0 0 0,0 0 0 0 0,-19 9 0 0 0,-45 25-33 0 0,45-19 85 0 0,2 1-1 0 0,0 2 1 0 0,1 0 0 0 0,2 2 0 0 0,-41 43-1 0 0,60-57 30 0 0,1 0 0 0 0,0 0-1 0 0,0 1 1 0 0,1-1-1 0 0,0 2 1 0 0,1-1-1 0 0,0 1 1 0 0,1-1-1 0 0,-5 18 1 0 0,8-23-6 0 0,0 0 1 0 0,0 0-1 0 0,0 0 0 0 0,1 1 1 0 0,-1-1-1 0 0,1 0 0 0 0,1 0 1 0 0,-1 0-1 0 0,1 0 0 0 0,0 0 1 0 0,0 0-1 0 0,0 0 0 0 0,1 0 1 0 0,-1 0-1 0 0,1 0 0 0 0,1-1 1 0 0,-1 1-1 0 0,0-1 0 0 0,1 1 1 0 0,0-1-1 0 0,0 0 0 0 0,1 0 0 0 0,5 6 1 0 0,0-3 6 0 0,0-1 1 0 0,0 0-1 0 0,1 0 0 0 0,0-1 1 0 0,0 0-1 0 0,0-1 1 0 0,0 0-1 0 0,1 0 1 0 0,0-1-1 0 0,-1-1 0 0 0,1 0 1 0 0,22 1-1 0 0,-5-2-366 0 0,1-1-1 0 0,-1-1 1 0 0,53-11-1 0 0,-34 2-1673 0 0,-4-3-5088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5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61 10135 0 0,'34'-60'8010'0'0,"-33"61"-7950"0"0,0 1 0 0 0,0-1 0 0 0,-1 1 0 0 0,1 0-1 0 0,-1-1 1 0 0,0 1 0 0 0,1-1 0 0 0,-1 1 0 0 0,0 0 0 0 0,0-1 0 0 0,0 1 0 0 0,0 0 0 0 0,0-1 0 0 0,0 3 0 0 0,-1-1 14 0 0,0 12 106 0 0,-1 0 0 0 0,-1 1 1 0 0,0-2-1 0 0,-8 20 0 0 0,-27 59 656 0 0,24-60-548 0 0,8-18-183 0 0,-116 282 1249 0 0,-5-25-973 0 0,-24-12-296 0 0,99-171-53 0 0,-56 86 19 0 0,89-143-16 0 0,13-22-454 0 0,0 1 1 0 0,-1-1 0 0 0,-12 14 0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5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 10591 0 0,'0'0'5915'0'0,"1"0"-4366"0"0,170-7 2329 0 0,-58 0-2793 0 0,215-30 352 0 0,-232 17-1465 0 0,141-49 0 0 0,-192 53-1873 0 0,66-34 0 0 0,-66 25-145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4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6911 0 0,'0'0'14854'0'0,"-1"2"-14588"0"0,1-1-225 0 0,-1 1 0 0 0,0-1-1 0 0,1 1 1 0 0,-1-1 0 0 0,0 1 0 0 0,1-1-1 0 0,-1 0 1 0 0,0 1 0 0 0,-2 1-1 0 0,-21 31 344 0 0,24-32-471 0 0,14-17-446 0 0,-11 13 525 0 0,10-15-45 0 0,-12 16 50 0 0,0 0 360 0 0,-2 2-266 0 0,-10 9 20 0 0,8-5-75 0 0,-12 20 23 0 0,14-23-144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5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0 16327 0 0,'0'0'1476'0'0,"0"3"-1145"0"0,-6 37 746 0 0,-1 0 1 0 0,-26 75-1 0 0,-41 75-26 0 0,58-152-881 0 0,-141 316 822 0 0,129-300-865 0 0,-62 90-1 0 0,-49 39-16 0 0,36-51 59 0 0,52-69-77 0 0,59-88 21 0 0,-1 14-116 0 0,-1 1 0 0 0,1 0 0 0 0,1 1 0 0 0,0-1 0 0 0,13-10 0 0 0,50-39-433 0 0,-46 39 285 0 0,162-112-1088 0 0,-181 128 1219 0 0,0 0-1 0 0,1 0 0 0 0,-1 1 0 0 0,1 0 0 0 0,0 1 0 0 0,0 0 0 0 0,0 0 0 0 0,0 0 0 0 0,13-1 0 0 0,-7 6 42 0 0,-10 0 3 0 0,-1-1-1 0 0,1 1 1 0 0,-1-1-1 0 0,1 1 1 0 0,-1 0-1 0 0,0 0 0 0 0,0 0 1 0 0,0 0-1 0 0,0 0 1 0 0,-1 1-1 0 0,1-1 1 0 0,-1 1-1 0 0,1 3 0 0 0,1 3 66 0 0,-1 0 0 0 0,0-1-1 0 0,1 19 1 0 0,-7 88 758 0 0,1-77-631 0 0,4 64 1 0 0,-1-101-416 0 0,0 1-1 0 0,1-1 0 0 0,-1 0 1 0 0,1 0-1 0 0,-1 0 1 0 0,1 0-1 0 0,0-1 0 0 0,0 1 1 0 0,0 0-1 0 0,0 0 0 0 0,0 0 1 0 0,0-1-1 0 0,0 1 1 0 0,1 0-1 0 0,-1-1 0 0 0,3 3 1 0 0,9 3-1592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0:5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63 3679 0 0,'0'0'284'0'0,"2"0"163"0"0,42 2 7536 0 0,1 2-4306 0 0,-14-1-2543 0 0,1-1 0 0 0,34-2 1 0 0,-39-3-496 0 0,1-2 1 0 0,-1-1 0 0 0,35-12-1 0 0,-60 17-522 0 0,-1 1-135 0 0,0-1 0 0 0,-1 1 0 0 0,1-1 0 0 0,-1 0 0 0 0,1 0 1 0 0,-1 1-1 0 0,0-1 0 0 0,1 0 0 0 0,-1 0 0 0 0,0 0 0 0 0,0 1 0 0 0,1-1 0 0 0,-1-2 0 0 0,-1 1-54 0 0,-1 1 1 0 0,1-1 0 0 0,-1 0 0 0 0,0 0 0 0 0,1 1 0 0 0,-1-1 0 0 0,0 1 0 0 0,0 0 0 0 0,0-1 0 0 0,0 1 0 0 0,0 0 0 0 0,-1 0 0 0 0,1 0 0 0 0,0 1 0 0 0,0-1 0 0 0,-1 0 0 0 0,-2 0 0 0 0,-6-1-114 0 0,-1 1 1 0 0,-12-1 0 0 0,3 2 121 0 0,1 0 1 0 0,-1 2 0 0 0,1 0-1 0 0,0 2 1 0 0,0 0 0 0 0,0 1 0 0 0,0 1-1 0 0,1 1 1 0 0,-19 9 0 0 0,18-6 290 0 0,0 1 0 0 0,1 1 0 0 0,0 0 0 0 0,2 1 0 0 0,-1 1 1 0 0,1 1-1 0 0,1 0 0 0 0,-16 20 0 0 0,24-25-30 0 0,1 0-1 0 0,0 0 0 0 0,1 1 1 0 0,0 0-1 0 0,0 0 1 0 0,1 0-1 0 0,1 1 0 0 0,-6 18 1 0 0,9-26-151 0 0,0 0 1 0 0,1 0-1 0 0,-1 1 0 0 0,1-1 1 0 0,0 0-1 0 0,0 0 1 0 0,0 0-1 0 0,0 0 0 0 0,1 0 1 0 0,0 0-1 0 0,0 1 1 0 0,0-1-1 0 0,0-1 0 0 0,1 1 1 0 0,-1 0-1 0 0,1 0 1 0 0,0 0-1 0 0,0-1 0 0 0,0 1 1 0 0,1-1-1 0 0,-1 0 1 0 0,1 1-1 0 0,0-1 0 0 0,0-1 1 0 0,0 1-1 0 0,0 0 1 0 0,0-1-1 0 0,1 1 0 0 0,3 1 1 0 0,5 2 18 0 0,0-1 0 0 0,0 0 0 0 0,0-1 0 0 0,0 0 0 0 0,1-1 0 0 0,0 0 0 0 0,15 0 0 0 0,8 0 35 0 0,50-3-1 0 0,-24-4-809 0 0,-1-4-1 0 0,98-24 1 0 0,-107 19-523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0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862 1 8751 0 0,'-1'1'4346'0'0,"-16"41"90"0"0,-2 4-4594 0 0,-64 164 1000 0 0,56-134-474 0 0,18-51-238 0 0,-176 453 942 0 0,154-406-1036 0 0,-61 136 114 0 0,62-148-69 0 0,-52 78 0 0 0,61-107-512 0 0,-94 131 1439 0 0,53-85-2111 0 0,-7-6-4027 0 0,51-53-1094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00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10591 0 0,'1'0'4368'0'0,"4"2"-3705"0"0,0-1 0 0 0,-1 0 0 0 0,1 0 0 0 0,0 0-1 0 0,6 0 1 0 0,7-1 43 0 0,23-2 0 0 0,-6-1 57 0 0,12 1 103 0 0,132 2 1169 0 0,-135 0-1970 0 0,0-1-1 0 0,0-3 1 0 0,0-1-1 0 0,-1-2 1 0 0,53-16-1 0 0,214-84-4744 0 0,-282 96 2768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0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4143 0 0,'-9'37'-495'0'0,"-11"16"4907"0"0,12-34-1549 0 0,1 1-1 0 0,-7 31 0 0 0,9-30-2110 0 0,-1 0 1 0 0,-1 0-1 0 0,0-1 0 0 0,-2 0 0 0 0,-11 19 1 0 0,-60 90-661 0 0,78-126-100 0 0,-12 16-471 0 0,13-18-521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0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1 455 7831 0 0,'0'0'11590'0'0,"1"-2"-11292"0"0,6-4-178 0 0,0-1-1 0 0,-1 0 0 0 0,7-9 1 0 0,-6 7-98 0 0,0 0 0 0 0,12-11 0 0 0,2 2-22 0 0,93-79 0 0 0,-81 71 0 0 0,57-32 0 0 0,-83 54 56 0 0,1 0 0 0 0,-1 0 0 0 0,1 1 0 0 0,0 1 0 0 0,0-1-1 0 0,0 1 1 0 0,0 0 0 0 0,0 1 0 0 0,17-1 0 0 0,-24 2-10 0 0,1 0 0 0 0,-1 1 0 0 0,1-1 0 0 0,-1 0 0 0 0,0 1 0 0 0,1-1 1 0 0,-1 1-1 0 0,0-1 0 0 0,1 1 0 0 0,-1 0 0 0 0,0-1 0 0 0,0 1 0 0 0,1 0 0 0 0,-1 0 0 0 0,0 0 1 0 0,0 0-1 0 0,1 2 0 0 0,0-1 19 0 0,-1 1 1 0 0,1-1-1 0 0,-1 1 0 0 0,0-1 1 0 0,0 1-1 0 0,0 0 1 0 0,0-1-1 0 0,1 5 0 0 0,-1 4 61 0 0,1-1 0 0 0,-2 1-1 0 0,0 19 1 0 0,-3 12 123 0 0,-15 79-1 0 0,18-119-137 0 0,0-4-171 0 0,10-24-277 0 0,1 1-1 0 0,1 0 1 0 0,17-28 0 0 0,56-66-1102 0 0,-65 94 1129 0 0,1 1 0 0 0,40-37 0 0 0,-53 54 342 0 0,-1 1-1 0 0,2 0 1 0 0,-1 1 0 0 0,1-1-1 0 0,0 2 1 0 0,0-1 0 0 0,0 1-1 0 0,0 0 1 0 0,1 1 0 0 0,-1 0-1 0 0,1 1 1 0 0,19-2 0 0 0,-23 4 78 0 0,0 0 1 0 0,0 1-1 0 0,1 0 1 0 0,-1 0 0 0 0,0 1-1 0 0,0 0 1 0 0,0 0 0 0 0,0 0-1 0 0,-1 0 1 0 0,1 1 0 0 0,-1 0-1 0 0,1 1 1 0 0,-1-1 0 0 0,0 1-1 0 0,0 0 1 0 0,0 0 0 0 0,-1 0-1 0 0,5 7 1 0 0,-3-5-28 0 0,-1 0 0 0 0,0 1-1 0 0,0 0 1 0 0,-1 0 0 0 0,0 1 0 0 0,0-1 0 0 0,0 1 0 0 0,-1 0 0 0 0,-1-1 0 0 0,1 2 0 0 0,-1-1-1 0 0,0 0 1 0 0,0 10 0 0 0,-2 1 19 0 0,0 0 1 0 0,-1 0-1 0 0,-2 0 0 0 0,0 0 0 0 0,0 0 0 0 0,-2-1 1 0 0,0 0-1 0 0,-11 24 0 0 0,11-26-286 0 0,0 0-1 0 0,1 0 0 0 0,-3 21 1 0 0,6-34 50 0 0,1-1-385 0 0,6 6-2635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0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52 139 6911 0 0,'7'-4'403'0'0,"0"0"0"0"0,1 1 0 0 0,-1 0 0 0 0,1 0 0 0 0,0 1 0 0 0,0 0-1 0 0,0 0 1 0 0,8 0 0 0 0,8 1 3350 0 0,33 1 0 0 0,-36 1-2713 0 0,0-1 1 0 0,34-4 0 0 0,-19-3-328 0 0,-1-2 1 0 0,37-13 0 0 0,-69 21-719 0 0,-1 0 1 0 0,0 0-1 0 0,1 0 1 0 0,-1-1-1 0 0,0 1 0 0 0,0 0 1 0 0,0-1-1 0 0,0 1 1 0 0,0-1-1 0 0,0 0 1 0 0,-1 0-1 0 0,1 0 1 0 0,0 1-1 0 0,-1-2 0 0 0,3-3 1 0 0,-4 5-19 0 0,1 0 0 0 0,-1 1-1 0 0,0-1 1 0 0,0 0 0 0 0,1 0 0 0 0,-1 0 0 0 0,0 0-1 0 0,0 0 1 0 0,0 0 0 0 0,0 0 0 0 0,0 0 0 0 0,0 0-1 0 0,0 0 1 0 0,-1 0 0 0 0,1 1 0 0 0,0-1 0 0 0,-1-2-1 0 0,0 2-23 0 0,0 0 1 0 0,1-1-1 0 0,-1 1 0 0 0,0 0 0 0 0,0 0 0 0 0,-1 0 0 0 0,1 0 0 0 0,0 0 0 0 0,0 0 0 0 0,0 0 0 0 0,-1 0 0 0 0,1 1 0 0 0,0-1 0 0 0,-2 0 0 0 0,-3-1-101 0 0,1 0-1 0 0,-1 0 0 0 0,0 1 1 0 0,0 0-1 0 0,0 0 1 0 0,0 1-1 0 0,0 0 0 0 0,0 0 1 0 0,0 0-1 0 0,1 0 1 0 0,-1 1-1 0 0,0 0 0 0 0,0 0 1 0 0,0 1-1 0 0,1 0 1 0 0,-1 0-1 0 0,-7 3 0 0 0,-2 3 42 0 0,0 0 0 0 0,0 1-1 0 0,1 1 1 0 0,-24 19-1 0 0,4 4 512 0 0,1 0 0 0 0,2 2-1 0 0,-50 73 1 0 0,33-29 48 0 0,43-69-394 0 0,0 1 1 0 0,1 0-1 0 0,0 0 1 0 0,0 0-1 0 0,-3 21 1 0 0,7-29-56 0 0,-1 0 1 0 0,1 0 0 0 0,0 0-1 0 0,0 0 1 0 0,0 0 0 0 0,0 0-1 0 0,1 0 1 0 0,-1 0 0 0 0,1 0-1 0 0,0-1 1 0 0,0 1 0 0 0,0 0-1 0 0,0 0 1 0 0,0 0 0 0 0,1-1-1 0 0,-1 1 1 0 0,1-1 0 0 0,-1 1-1 0 0,1-1 1 0 0,0 0 0 0 0,0 0-1 0 0,0 1 1 0 0,0-1 0 0 0,1-1 0 0 0,-1 1-1 0 0,1 0 1 0 0,-1 0 0 0 0,1-1-1 0 0,4 2 1 0 0,1 1 0 0 0,1-2 0 0 0,-1 1 0 0 0,1-1 0 0 0,0 0 0 0 0,0-1 0 0 0,0 0 0 0 0,0-1 0 0 0,15 0 0 0 0,43-7-943 0 0,130-29 0 0 0,-136 21-807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0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967 8 12439 0 0,'0'0'958'0'0,"-2"-1"-625"0"0,-1 0-206 0 0,0 0-1 0 0,0 0 1 0 0,0 0 0 0 0,0 0-1 0 0,0 1 1 0 0,0-1 0 0 0,-1 1 0 0 0,1 0-1 0 0,0 0 1 0 0,0 0 0 0 0,0 0-1 0 0,-1 0 1 0 0,1 1 0 0 0,0-1-1 0 0,0 1 1 0 0,0 0 0 0 0,0 0 0 0 0,0 0-1 0 0,0 1 1 0 0,0-1 0 0 0,-5 4-1 0 0,-1 1 107 0 0,0-1 0 0 0,0 2 0 0 0,1 0-1 0 0,0 0 1 0 0,-12 12 0 0 0,-5 13 67 0 0,2 2 1 0 0,-33 58-1 0 0,-135 307 1092 0 0,127-256-1048 0 0,-198 451 346 0 0,246-556-684 0 0,-46 88-10 0 0,49-106-15 0 0,0 1 1 0 0,-1-2 0 0 0,-30 32 0 0 0,40-47-175 0 0,-1 0 1 0 0,1 0-1 0 0,-1-1 0 0 0,0 1 1 0 0,-8 3-1 0 0,10-8-819 0 0,-4-6-47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0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12895 0 0,'0'0'1172'0'0,"2"2"-966"0"0,7 4 402 0 0,0 0 0 0 0,1 0 0 0 0,0-1 1 0 0,0 0-1 0 0,0-1 0 0 0,1 0 0 0 0,-1-1 1 0 0,1 0-1 0 0,0-1 0 0 0,0 0 0 0 0,0 0 1 0 0,12-1-1 0 0,20 0 171 0 0,79-10 0 0 0,-87 5-335 0 0,43-6 138 0 0,105-27 1 0 0,72-38-555 0 0,-235 68-482 0 0,45-12-629 0 0,-59 17 551 0 0,1 1 0 0 0,-1 0 0 0 0,0 1 0 0 0,1-1-1 0 0,-1 1 1 0 0,0 1 0 0 0,0-1 0 0 0,8 2 0 0 0,-12-1-187 0 0,5 1 216 0 0,2 12-10453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0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1839 0 0,'-1'2'8931'0'0,"-5"8"-8057"0"0,0 0 1 0 0,-1-1-1 0 0,0 1 0 0 0,0-1 1 0 0,-1-1-1 0 0,-12 12 0 0 0,-18 19 387 0 0,-85 109 1281 0 0,70-80-1735 0 0,46-59-651 0 0,1 1 1 0 0,0 0-1 0 0,1 1 0 0 0,0-1 1 0 0,-5 16-1 0 0,10-25-129 0 0,-1 1 1 0 0,1 0-1 0 0,-1 0 1 0 0,1-1-1 0 0,0 1 0 0 0,0 0 1 0 0,0-1-1 0 0,-1 1 1 0 0,2 0-1 0 0,-1 0 0 0 0,0-1 1 0 0,0 1-1 0 0,1 0 1 0 0,-1 0-1 0 0,0-1 1 0 0,1 1-1 0 0,0 0 0 0 0,-1-1 1 0 0,1 1-1 0 0,0-1 1 0 0,2 3-1 0 0,-1-2 5 0 0,0 0-1 0 0,0-1 1 0 0,0 1 0 0 0,0-1-1 0 0,0 1 1 0 0,0-1 0 0 0,1 0-1 0 0,-1 0 1 0 0,1 0 0 0 0,-1 0-1 0 0,0 0 1 0 0,1-1 0 0 0,3 1-1 0 0,6 0 80 0 0,0 0 0 0 0,1-1 0 0 0,-1 0 0 0 0,24-4 0 0 0,95-20 193 0 0,-108 18-252 0 0,-1-1 0 0 0,0 0 0 0 0,37-20 0 0 0,-53 24-52 0 0,-1 0 0 0 0,0-1 0 0 0,0 1 0 0 0,0-1 0 0 0,0 0 0 0 0,0-1 0 0 0,-1 1 0 0 0,0-1 0 0 0,0 0 0 0 0,0 0 0 0 0,4-6 0 0 0,-7 7 0 0 0,1 1 0 0 0,0-1 0 0 0,-1 0 0 0 0,0 1 0 0 0,0-1 0 0 0,0 0 0 0 0,0 0 0 0 0,-1 0 0 0 0,0 0 0 0 0,1 0 0 0 0,-2 1 0 0 0,1-1 0 0 0,0 0 0 0 0,-1 0 0 0 0,1 0 0 0 0,-1 0 0 0 0,0 1 0 0 0,-3-8 0 0 0,-1 0-26 0 0,0 1 0 0 0,0 1 0 0 0,-1-1 1 0 0,-13-16-1 0 0,-32-28-225 0 0,37 40 194 0 0,7 7-127 0 0,-16-17-259 0 0,21 22 218 0 0,1 0 0 0 0,0 1 0 0 0,0-1 0 0 0,-1 0 0 0 0,1 0 0 0 0,0 0 0 0 0,1 0 0 0 0,-1 1 0 0 0,0-1 0 0 0,1-1 0 0 0,-1 1 0 0 0,0-3 0 0 0,3-8-1338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4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13 4143 0 0,'0'0'191'0'0,"-1"0"-11"0"0,-4-1 1144 0 0,0 0 0 0 0,1 1 0 0 0,-1 0 0 0 0,0 0 0 0 0,0 0 0 0 0,1 1 0 0 0,-9 1 0 0 0,5 1-231 0 0,0-1 1 0 0,-1 1-1 0 0,-13 7 0 0 0,10-3-924 0 0,1 0 1 0 0,-1 1-1 0 0,2 0 0 0 0,-1 1 1 0 0,-11 12-1 0 0,-11 13-76 0 0,-25 28-63 0 0,50-52-48 0 0,0 0-1 0 0,1 0 1 0 0,0 1 0 0 0,-8 19 0 0 0,11-23 7 0 0,1 1 0 0 0,0 0 1 0 0,1 0-1 0 0,0 0 0 0 0,0 0 0 0 0,1 0 0 0 0,0 0 0 0 0,0 9 1 0 0,1-14 39 0 0,0-1 0 0 0,1 1 0 0 0,-1 0 0 0 0,1-1 0 0 0,-1 1 0 0 0,1 0 0 0 0,0-1 0 0 0,0 1 0 0 0,0-1 0 0 0,1 1 0 0 0,-1-1 0 0 0,0 0 0 0 0,1 1 0 0 0,0-1 1 0 0,-1 0-1 0 0,1 0 0 0 0,0 0 0 0 0,0 0 0 0 0,0 0 0 0 0,0-1 0 0 0,1 1 0 0 0,-1-1 0 0 0,0 1 0 0 0,1-1 0 0 0,-1 0 0 0 0,1 0 0 0 0,-1 0 0 0 0,3 1 1 0 0,3 0 49 0 0,-1-1 0 0 0,1 0 0 0 0,-1 0 0 0 0,1 0 0 0 0,-1-1 0 0 0,1 0 0 0 0,0-1 0 0 0,-1 1 0 0 0,1-2 0 0 0,13-3 0 0 0,6-3 54 0 0,39-18-1 0 0,-48 19-59 0 0,0-2-1 0 0,-1 0 1 0 0,0-1 0 0 0,-1 0-1 0 0,21-19 1 0 0,-32 25-42 0 0,0-1 0 0 0,0 0 0 0 0,-1 0 0 0 0,0 0 0 0 0,0-1 0 0 0,0 1 0 0 0,-1-1 0 0 0,4-8 0 0 0,-6 9-21 0 0,1 1-1 0 0,-1-1 1 0 0,0 0-1 0 0,0 0 1 0 0,0 1 0 0 0,-1-1-1 0 0,0 0 1 0 0,0 0 0 0 0,0 0-1 0 0,0 0 1 0 0,-1 0 0 0 0,-2-7-1 0 0,-1-4-123 0 0,-1 1-1 0 0,0 0 0 0 0,-14-26 1 0 0,15 34 56 0 0,0 0 0 0 0,-1 1 0 0 0,1-1 0 0 0,-1 1 0 0 0,0 0 0 0 0,-1 0 0 0 0,0 1 0 0 0,1-1 0 0 0,-13-7-1 0 0,17 12-42 0 0,0 0-1 0 0,-1 0 0 0 0,1 1 0 0 0,0-1 1 0 0,-1 0-1 0 0,1 1 0 0 0,-1-1 0 0 0,1 1 1 0 0,-1-1-1 0 0,1 1 0 0 0,-1 0 0 0 0,1-1 0 0 0,-1 1 1 0 0,1 0-1 0 0,-1 0 0 0 0,1 0 0 0 0,-1 0 1 0 0,0 1-1 0 0,1-1 0 0 0,-3 1 0 0 0,3-1-226 0 0,2 11-1984 0 0,2 0-3992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0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1113 10591 0 0,'0'0'5295'0'0,"2"2"-4482"0"0,0-1-680 0 0,0 0-1 0 0,1 1 0 0 0,-1-1 1 0 0,1 0-1 0 0,-1-1 0 0 0,1 1 1 0 0,-1 0-1 0 0,1-1 1 0 0,0 1-1 0 0,-1-1 0 0 0,1 0 1 0 0,-1 0-1 0 0,1 0 0 0 0,0 0 1 0 0,-1 0-1 0 0,1-1 0 0 0,-1 1 1 0 0,1-1-1 0 0,0 0 1 0 0,-1 0-1 0 0,1 0 0 0 0,-1 0 1 0 0,3-1-1 0 0,7-5 276 0 0,0 1 0 0 0,0-1 0 0 0,13-11 1 0 0,7-9-107 0 0,-1 0 1 0 0,-1-2-1 0 0,-1-2 1 0 0,-2 0 0 0 0,24-37-1 0 0,104-182-131 0 0,-97 144-484 0 0,67-170-1 0 0,-116 254 132 0 0,-1 0 0 0 0,-1-1 0 0 0,-1 0 0 0 0,-1 0-1 0 0,3-47 1 0 0,-8 68 169 0 0,0 0 1 0 0,0 0-1 0 0,0 1 0 0 0,0-1 1 0 0,0 0-1 0 0,0 0 0 0 0,-1 0 1 0 0,1 0-1 0 0,-1 0 0 0 0,1 0 0 0 0,-1 1 1 0 0,0-1-1 0 0,0 0 0 0 0,0 0 1 0 0,0 1-1 0 0,0-1 0 0 0,0 1 0 0 0,0-1 1 0 0,0 1-1 0 0,-1-1 0 0 0,1 1 1 0 0,0 0-1 0 0,-1 0 0 0 0,1-1 1 0 0,-1 1-1 0 0,0 0 0 0 0,1 0 0 0 0,-1 1 1 0 0,0-1-1 0 0,0 0 0 0 0,1 0 1 0 0,-1 1-1 0 0,0-1 0 0 0,0 1 0 0 0,0 0 1 0 0,0 0-1 0 0,0-1 0 0 0,0 1 1 0 0,0 0-1 0 0,0 1 0 0 0,1-1 0 0 0,-1 0 1 0 0,0 0-1 0 0,0 1 0 0 0,0-1 1 0 0,0 1-1 0 0,0 0 0 0 0,-1 1 1 0 0,-5 1-14 0 0,0 1 0 0 0,0 0 1 0 0,1 1-1 0 0,0 0 1 0 0,0 0-1 0 0,0 0 0 0 0,-6 8 1 0 0,-43 48-79 0 0,47-50 74 0 0,-65 80-32 0 0,-65 107 0 0 0,-42 114-21 0 0,146-239 137 0 0,-31 88 0 0 0,-13 81 191 0 0,-15 41 65 0 0,68-218-258 0 0,-2-2 1 0 0,-48 79-1 0 0,39-85 83 0 0,-2-1-1 0 0,-3-2 0 0 0,-2-1 1 0 0,-85 76-1 0 0,100-99-161 0 0,17-18 9 0 0,-22 19 0 0 0,30-27-452 0 0,-1-1-1 0 0,1 0 1 0 0,-1-1 0 0 0,0 1-1 0 0,-7 2 1 0 0,9-5 136 0 0,1 1 1 0 0,0-1-1 0 0,0 1 0 0 0,-1-1 1 0 0,1 0-1 0 0,0 0 0 0 0,-4 0 1 0 0,-4-2-1437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0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5063 0 0,'0'0'11356'0'0,"2"1"-10594"0"0,14 0-110 0 0,-1 1 0 0 0,0-2 1 0 0,1 0-1 0 0,-1-1 1 0 0,23-4-1 0 0,-12 0-38 0 0,132-29 1443 0 0,251-69-339 0 0,-291 75-1706 0 0,25-5-1521 0 0,-47 19-6351 0 0,-65 11 892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0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48 5983 0 0,'0'0'464'0'0,"2"-1"-305"0"0,6-7 1042 0 0,-7 7-717 0 0,0 0 0 0 0,0 0 0 0 0,-1 0-1 0 0,1 0 1 0 0,-1 0 0 0 0,1 0 0 0 0,-1 0 0 0 0,0 0 0 0 0,1 0 0 0 0,-1 0 0 0 0,0 0 0 0 0,1-2 0 0 0,-1 2-226 0 0,0 1 0 0 0,0-1 1 0 0,0 0-1 0 0,-1 0 0 0 0,1 1 0 0 0,0-1 0 0 0,0 0 1 0 0,0 0-1 0 0,-1 1 0 0 0,1-1 0 0 0,0 0 0 0 0,-1 1 1 0 0,1-1-1 0 0,0 0 0 0 0,-1 1 0 0 0,1-1 0 0 0,-1 0 1 0 0,1 1-1 0 0,-1-1 0 0 0,-13-6-1062 0 0,10 6 949 0 0,0 0 1 0 0,0 1-1 0 0,0 0 1 0 0,0 0-1 0 0,0 0 1 0 0,0 0-1 0 0,0 1 1 0 0,-1-1 0 0 0,1 1-1 0 0,-5 2 1 0 0,-40 16 441 0 0,-11 9-198 0 0,-89 56 0 0 0,114-60-292 0 0,0 1 1 0 0,2 1 0 0 0,-46 49 0 0 0,75-72-41 0 0,1 1-1 0 0,0 0 0 0 0,0 0 1 0 0,0 1-1 0 0,1-1 0 0 0,-1 1 0 0 0,-2 7 1 0 0,4-10 148 0 0,4 0 3 0 0,4 0-154 0 0,0 0 0 0 0,-1 0 0 0 0,1 0 0 0 0,1-1 0 0 0,-1 0 0 0 0,0-1 0 0 0,0 1 0 0 0,0-1 0 0 0,0-1 0 0 0,0 1 0 0 0,8-3 0 0 0,82-18 154 0 0,-95 20-208 0 0,33-9-79 0 0,-1-2 0 0 0,0-1 0 0 0,-1-2-1 0 0,0-1 1 0 0,-2-2 0 0 0,0-1 0 0 0,36-28 0 0 0,-63 44 55 0 0,8-11-11 0 0,-11 13 195 0 0,-3 14 43 0 0,-1-2-131 0 0,1-3-29 0 0,0-1-1 0 0,1 1 0 0 0,-1 14 0 0 0,2-17-32 0 0,0 0 0 0 0,0 0 0 0 0,1-1 0 0 0,-1 1 1 0 0,1 0-1 0 0,0 0 0 0 0,1-1 0 0 0,2 8 0 0 0,-3-10 16 0 0,0-1-40 0 0,0 0-1 0 0,-1 0 0 0 0,1-1 1 0 0,0 1-1 0 0,0 0 0 0 0,0 0 1 0 0,0-1-1 0 0,0 1 0 0 0,0 0 0 0 0,0-1 1 0 0,1 1-1 0 0,-1 0-15 0 0,2 1-138 0 0,0 0 0 0 0,1 0 1 0 0,-1-1-1 0 0,1 1 0 0 0,-1-1 0 0 0,1 1 1 0 0,-1-1-1 0 0,1 0 0 0 0,0-1 0 0 0,5 1 1 0 0,7 0-1579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0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127 708 7831 0 0,'0'0'12290'0'0,"0"3"-11794"0"0,-5 16-99 0 0,0 0 0 0 0,-1 0 1 0 0,-2-1-1 0 0,0 0 0 0 0,-15 27 1 0 0,-10 19 288 0 0,-5 8-5190 0 0</inkml:trace>
  <inkml:trace contextRef="#ctx0" brushRef="#br0" timeOffset="1">688 1 2303 0 0,'0'0'2296'0'0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0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1002 1 17735 0 0,'-2'1'812'0'0,"-7"5"-682"0"0,0 1 0 0 0,0 0 1 0 0,1 0-1 0 0,0 1 0 0 0,0 0 0 0 0,1 0 0 0 0,-9 14 0 0 0,7-11-55 0 0,-430 620 2925 0 0,161-127-2492 0 0,99-142-668 0 0,160-313-1157 0 0,18-47 708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0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273 111 7367 0 0,'0'0'568'0'0,"-1"2"-373"0"0,-9 17 2517 0 0,-2 0 0 0 0,-19 24 0 0 0,-34 34 631 0 0,7-9-2569 0 0,40-45-391 0 0,-30 40 549 0 0,44-57-806 0 0,0 1-1 0 0,1-1 1 0 0,-1 1 0 0 0,1 0-1 0 0,0 0 1 0 0,1 1 0 0 0,-3 13-1 0 0,5-19-90 0 0,-1 0 0 0 0,1-1 0 0 0,0 1 0 0 0,0 0-1 0 0,0 0 1 0 0,0-1 0 0 0,0 1 0 0 0,1 0 0 0 0,-1-1 0 0 0,0 1-1 0 0,1 0 1 0 0,-1-1 0 0 0,1 1 0 0 0,0-1 0 0 0,-1 1 0 0 0,1-1 0 0 0,0 1-1 0 0,0-1 1 0 0,0 1 0 0 0,0-1 0 0 0,0 0 0 0 0,0 1 0 0 0,1-1-1 0 0,-1 0 1 0 0,0 0 0 0 0,1 0 0 0 0,-1 0 0 0 0,1 0 0 0 0,-1 0 0 0 0,1-1-1 0 0,-1 1 1 0 0,1 0 0 0 0,-1-1 0 0 0,1 1 0 0 0,0-1 0 0 0,2 1-1 0 0,2 0 38 0 0,0-1 0 0 0,0 1 0 0 0,0-1 0 0 0,0 0 0 0 0,0 0 0 0 0,0-1 0 0 0,0 0 0 0 0,0 0 0 0 0,7-3 0 0 0,11-4 76 0 0,0-1 0 0 0,-1-2 0 0 0,0 0 0 0 0,0-2 0 0 0,-1 0 0 0 0,-1-1 0 0 0,0-2 0 0 0,-1 0 0 0 0,-1-1 0 0 0,-1-1 0 0 0,20-23 0 0 0,134-188-343 0 0,-105 126-3738 0 0,-56 86 2212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0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1 630 8751 0 0,'2'1'4683'0'0,"20"5"3341"0"0,-8-7-5482 0 0,-3-7-2186 0 0,-1-1 0 0 0,-1 0 0 0 0,1 0 0 0 0,-1-1 0 0 0,-1 0 0 0 0,13-19 0 0 0,19-23 202 0 0,-2 16-394 0 0,0 1 0 0 0,67-45 0 0 0,-19 16-195 0 0,-25 14-136 0 0,97-72-1008 0 0,-124 98-541 0 0,1 2-1 0 0,66-31 0 0 0,-79 44 384 0 0,-6 4-10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0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9215 0 0,'0'0'831'0'0,"1"2"-686"0"0,14 21-545 0 0,9 11 4473 0 0,-19-29-3360 0 0,-1-1 0 0 0,1 1 0 0 0,0-1 0 0 0,0 0 0 0 0,0 0 0 0 0,1 0 0 0 0,-1-1 0 0 0,13 6 0 0 0,-2-3-169 0 0,0-1 1 0 0,1-1 0 0 0,0 0 0 0 0,0-1 0 0 0,33 1 0 0 0,-5-3-104 0 0,46-7-1 0 0,-73 4-432 0 0,0-1 1 0 0,0 0-1 0 0,0-2 0 0 0,0 0 1 0 0,-1-1-1 0 0,0-1 0 0 0,22-11 1 0 0,-30 13-63 0 0,0 0 0 0 0,-1-1 0 0 0,1 1 0 0 0,-1-2 0 0 0,-1 1-1 0 0,1-1 1 0 0,-1-1 0 0 0,0 1 0 0 0,0-1 0 0 0,-1 0 0 0 0,0-1 0 0 0,-1 1 0 0 0,0-1 0 0 0,6-16 0 0 0,-9 21-15 0 0,-1-1 1 0 0,1 0-1 0 0,-1 0 0 0 0,-1 0 0 0 0,1 0 0 0 0,-1 1 1 0 0,0-1-1 0 0,0 0 0 0 0,-1-8 0 0 0,0 12 44 0 0,1 0-1 0 0,0 1 1 0 0,-1-1 0 0 0,1 1-1 0 0,-1-1 1 0 0,1 1 0 0 0,-1-1-1 0 0,1 1 1 0 0,-1-1 0 0 0,1 1-1 0 0,-1-1 1 0 0,1 1-1 0 0,-1 0 1 0 0,0-1 0 0 0,1 1-1 0 0,-1 0 1 0 0,0-1 0 0 0,1 1-1 0 0,-1 0 1 0 0,-1 0 0 0 0,-12-3-228 0 0,7 2 174 0 0,1 1 0 0 0,-1 1 0 0 0,0-1 0 0 0,1 1 0 0 0,-1 0 0 0 0,1 0 0 0 0,-1 1 0 0 0,-8 3 1 0 0,-6 4 37 0 0,-21 11 0 0 0,-3 6 146 0 0,-63 48-1 0 0,95-64-72 0 0,-19 14 212 0 0,1 3-1 0 0,0 0 1 0 0,3 2-1 0 0,0 1 1 0 0,-35 50-1 0 0,54-67-116 0 0,1 0-1 0 0,0 1 1 0 0,1 1-1 0 0,0-1 1 0 0,1 1-1 0 0,1 0 0 0 0,-6 28 1 0 0,10-36-66 0 0,0-1 0 0 0,0 1 0 0 0,1 0 0 0 0,0 0 1 0 0,0 0-1 0 0,0-1 0 0 0,1 1 0 0 0,0 0 0 0 0,0 0 1 0 0,1-1-1 0 0,0 1 0 0 0,0-1 0 0 0,1 1 0 0 0,0-1 0 0 0,0 0 1 0 0,0 0-1 0 0,1 0 0 0 0,-1-1 0 0 0,1 1 0 0 0,8 7 0 0 0,-6-8-8 0 0,0 0 0 0 0,1 0-1 0 0,0 0 1 0 0,0-1-1 0 0,0 0 1 0 0,1-1 0 0 0,-1 1-1 0 0,1-1 1 0 0,0-1-1 0 0,-1 1 1 0 0,15 1 0 0 0,8 0 135 0 0,52 1 1 0 0,-72-5-156 0 0,94 1 286 0 0,68 3-205 0 0,-75 4-3609 0 0,-84-7 1894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0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4607 0 0,'0'0'14816'0'0,"-1"2"-14473"0"0,-30 68 645 0 0,-15 28-348 0 0,-68 121-40 0 0,37-72-468 0 0,30-58-79 0 0,-48 124-1 0 0,90-198-396 0 0,-6 28-1 0 0,11-40 26 0 0,3-1-1729 0 0,0-1 1884 0 0,0 0 0 0 0,0 0 0 0 0,0 0 0 0 0,1 0 0 0 0,-1 0 0 0 0,0-1 0 0 0,0 1 0 0 0,0-1 0 0 0,1 0 0 0 0,-1 0 0 0 0,0 0 0 0 0,1 0 0 0 0,-1-1 0 0 0,0 0-1 0 0,0 1 1 0 0,0-1 0 0 0,0 0 0 0 0,0 0 0 0 0,0-1 0 0 0,0 1 0 0 0,0 0 0 0 0,0-1 0 0 0,0 0 0 0 0,-1 0 0 0 0,4-3 0 0 0,5-5-563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0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1 335 10303 0 0,'0'0'935'0'0,"2"-1"-670"0"0,6 0 147 0 0,0 1 0 0 0,0 0 0 0 0,-1 0 0 0 0,1 0 0 0 0,0 1 0 0 0,11 2-1 0 0,47 16 1642 0 0,-3-1-650 0 0,-7-8-439 0 0,0-3 0 0 0,0-2-1 0 0,99-3 1 0 0,170-36 394 0 0,251-84-694 0 0,-274 35-580 0 0,126-29-496 0 0,-201 66-3308 0 0,-193 41 1928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4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37 7831 0 0,'0'-2'603'0'0,"1"0"-655"0"0,-1 0 0 0 0,1 0 0 0 0,-1 0 0 0 0,0 0 0 0 0,1 0 0 0 0,-1 0 0 0 0,0 0 0 0 0,-1-16 14543 0 0,-8 24-13516 0 0,5-3-931 0 0,0 1 0 0 0,0 0 0 0 0,1 0-1 0 0,0 0 1 0 0,0 0 0 0 0,0 1 0 0 0,0-1-1 0 0,1 1 1 0 0,0-1 0 0 0,0 1 0 0 0,0 0-1 0 0,0 0 1 0 0,-1 9 0 0 0,0 5 158 0 0,0 1 0 0 0,1 25 0 0 0,1-19-146 0 0,0-11-47 0 0,0-1 1 0 0,0 0-1 0 0,-2 0 0 0 0,1 0 0 0 0,-2-1 0 0 0,0 1 1 0 0,-1-1-1 0 0,0 0 0 0 0,-1 0 0 0 0,-9 16 0 0 0,-48 55 66 0 0,40-57-57 0 0,-23 38-1 0 0,46-64-120 0 0,13-3-2404 0 0,3-6 20 0 0,3-5-4867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0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1 7367 0 0,'0'0'568'0'0,"-2"2"-373"0"0,-44 66 4662 0 0,7-14-1315 0 0,-329 536-560 0 0,297-475-2910 0 0,-106 136 0 0 0,162-233-82 0 0,0-1 0 0 0,-2 0 0 0 0,0-2 0 0 0,0 0 0 0 0,-34 22 0 0 0,45-33 0 0 0,3-2 10 0 0,1 0 0 0 0,-1-1 0 0 0,1 0 0 0 0,-1 0-1 0 0,1 1 1 0 0,-1-1 0 0 0,0-1 0 0 0,0 1 0 0 0,1 0-1 0 0,-4 0 1 0 0,5-1 5 0 0,1 0 0 0 0,-1 0 0 0 0,1 0-1 0 0,-1 0 1 0 0,1 0 0 0 0,-1 0 0 0 0,1 0 0 0 0,-1 0-1 0 0,1 0 1 0 0,-1 0 0 0 0,1 0 0 0 0,-1 0 0 0 0,1 0-1 0 0,-1 0 1 0 0,1 0 0 0 0,-1-1 0 0 0,1 1 0 0 0,-1 0-1 0 0,1 0 1 0 0,-1 0 0 0 0,1-1 0 0 0,0 1 0 0 0,-1 0-1 0 0,1-1 1 0 0,-1 1 0 0 0,1 0 0 0 0,0-1 0 0 0,-1 1-1 0 0,1-1 1 0 0,0 1 0 0 0,0 0 0 0 0,-1-1 0 0 0,1 1-1 0 0,0-1 1 0 0,0 1 0 0 0,-1-1 0 0 0,1 1 0 0 0,0-1 0 0 0,0 1-1 0 0,0-1 1 0 0,0 1 0 0 0,0-1 0 0 0,0 1 0 0 0,0-1-1 0 0,0 0 1 0 0,0-2 19 0 0,0 1 0 0 0,0 0-1 0 0,1-1 1 0 0,-1 1 0 0 0,1-1-1 0 0,-1 1 1 0 0,3-5 0 0 0,4-6-12 0 0,1 0 0 0 0,0 0 0 0 0,1 1 1 0 0,1 0-1 0 0,0 1 0 0 0,0 0 0 0 0,1 0 0 0 0,0 1 1 0 0,1 1-1 0 0,20-13 0 0 0,4 0-3 0 0,2 2-1 0 0,59-24 1 0 0,-74 34 150 0 0,1 2 1 0 0,0 1 0 0 0,0 1-1 0 0,29-3 1 0 0,-41 7 14 0 0,0 1-1 0 0,0 1 1 0 0,0 0 0 0 0,0 1 0 0 0,-1 0-1 0 0,1 0 1 0 0,0 2 0 0 0,-1-1 0 0 0,1 1-1 0 0,19 9 1 0 0,-28-10-121 0 0,1-1 1 0 0,-1 1-1 0 0,0 0 0 0 0,1 1 1 0 0,-1-1-1 0 0,0 1 0 0 0,0-1 1 0 0,-1 1-1 0 0,1 0 0 0 0,-1 0 1 0 0,1 0-1 0 0,-1 0 0 0 0,0 0 1 0 0,3 7-1 0 0,-3-5-18 0 0,0 1-1 0 0,-1-1 1 0 0,1 1 0 0 0,-1-1 0 0 0,0 1-1 0 0,-1 0 1 0 0,1-1 0 0 0,-1 1 0 0 0,-1 6 0 0 0,-2 7-4 0 0,0 1 0 0 0,-2-1 1 0 0,0 0-1 0 0,-13 31 0 0 0,-6 4-26 0 0,14-32-209 0 0,1-1 0 0 0,-7 25-1 0 0,13-33-196 0 0,3-11-779 0 0,13 1-9647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0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121 190 10591 0 0,'0'0'819'0'0,"2"2"-286"0"0,2 3 118 0 0,-1-1-1 0 0,1 0 0 0 0,1 0 0 0 0,-1-1 1 0 0,0 1-1 0 0,1-1 0 0 0,0 0 0 0 0,0 0 1 0 0,7 3-1 0 0,-6-4-323 0 0,0 0-1 0 0,0 0 1 0 0,1 0-1 0 0,-1-1 1 0 0,1 0-1 0 0,-1 0 1 0 0,1-1-1 0 0,8 0 1 0 0,1-2 69 0 0,0 0 0 0 0,0-1 0 0 0,0-1 0 0 0,29-10 0 0 0,-18 3-110 0 0,46-26-1 0 0,-63 31-321 0 0,0-1 0 0 0,0 1 0 0 0,-1-2 0 0 0,0 1 0 0 0,0-2-1 0 0,0 1 1 0 0,13-19 0 0 0,-21 26-3 0 0,1-1 0 0 0,-1 0 0 0 0,0 0 0 0 0,0 1 0 0 0,0-1 0 0 0,0 0 0 0 0,-1 0 0 0 0,1 0 0 0 0,0 0 0 0 0,-1 0-1 0 0,1 0 1 0 0,-1 0 0 0 0,0 0 0 0 0,0 0 0 0 0,0 0 0 0 0,0 0 0 0 0,0 0 0 0 0,0-1 0 0 0,0 1 0 0 0,-1 0 0 0 0,1 0 0 0 0,-1 0 0 0 0,1 0 0 0 0,-1 0 0 0 0,0 1 0 0 0,0-1 0 0 0,0 0-1 0 0,0 0 1 0 0,0 0 0 0 0,0 1 0 0 0,-1-1 0 0 0,1 1 0 0 0,0-1 0 0 0,-1 1 0 0 0,1-1 0 0 0,-1 1 0 0 0,-2-2 0 0 0,0 0-21 0 0,-1 1-1 0 0,1 0 1 0 0,0-1 0 0 0,-1 1 0 0 0,1 1 0 0 0,-1-1-1 0 0,0 1 1 0 0,1 0 0 0 0,-1 0 0 0 0,0 0-1 0 0,0 1 1 0 0,0-1 0 0 0,0 1 0 0 0,1 0-1 0 0,-6 1 1 0 0,-3 2 44 0 0,0 1 0 0 0,0 0-1 0 0,0 1 1 0 0,1 0 0 0 0,0 1-1 0 0,-19 11 1 0 0,-62 51 148 0 0,-33 41 53 0 0,110-93-81 0 0,1 1 0 0 0,0 0 0 0 0,1 1 0 0 0,0 1 0 0 0,-12 24 0 0 0,23-37-63 0 0,0 1 0 0 0,0-1 0 0 0,0 1 0 0 0,1 0 0 0 0,0-1 0 0 0,0 1 0 0 0,1 0 0 0 0,0 1-1 0 0,0-1 1 0 0,1 13 0 0 0,1-16-24 0 0,-1 0 0 0 0,1 0 0 0 0,0 0 0 0 0,0 0 0 0 0,1 0 0 0 0,-1 0 0 0 0,1 0 0 0 0,0 0 0 0 0,0-1 0 0 0,0 1 0 0 0,0-1 0 0 0,1 1 0 0 0,-1-1 0 0 0,1 0-1 0 0,0 0 1 0 0,0 0 0 0 0,0 0 0 0 0,0-1 0 0 0,7 5 0 0 0,1-1 22 0 0,0 0-1 0 0,1-1 1 0 0,-1 0-1 0 0,1-1 1 0 0,1 0-1 0 0,-1-1 1 0 0,0 0-1 0 0,1-1 1 0 0,0-1 0 0 0,24 0-1 0 0,9-2-526 0 0,75-13 0 0 0,-114 12 345 0 0,27-4-1136 0 0,-1 0-67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1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132 238 14855 0 0,'-1'1'680'0'0,"-82"78"664"0"0,71-66-448 0 0,-23 19 1871 0 0,37-34-2470 0 0,7-4-217 0 0,230-159 208 0 0,-169 118-386 0 0,-25 16-73 0 0,93-48 0 0 0,-130 75 178 0 0,3-1 104 0 0,0 0 0 0 0,1 1 0 0 0,0 0 0 0 0,24-5 0 0 0,-34 8-62 0 0,0 1-1 0 0,1 0 1 0 0,-1 0-1 0 0,1 0 1 0 0,-1 0-1 0 0,1 0 1 0 0,-1 0 0 0 0,1 1-1 0 0,-1-1 1 0 0,0 1-1 0 0,1 0 1 0 0,-1-1-1 0 0,0 1 1 0 0,1 0 0 0 0,-1 0-1 0 0,0 1 1 0 0,0-1-1 0 0,0 0 1 0 0,0 1-1 0 0,0 0 1 0 0,0-1-1 0 0,0 1 1 0 0,-1 0 0 0 0,1 0-1 0 0,-1 0 1 0 0,1 0-1 0 0,-1 0 1 0 0,0 0-1 0 0,1 0 1 0 0,-1 0 0 0 0,1 3-1 0 0,1 6 55 0 0,-1-1 0 0 0,0 1-1 0 0,0-1 1 0 0,-1 1 0 0 0,0 0 0 0 0,-1-1-1 0 0,-1 17 1 0 0,0-16-80 0 0,0 0 0 0 0,1 0 0 0 0,1 0 0 0 0,0 0 1 0 0,1 0-1 0 0,-1-1 0 0 0,5 13 0 0 0,-4-20-104 0 0,-1 0 0 0 0,0 0 0 0 0,1 0 0 0 0,0 0 0 0 0,0-1 0 0 0,0 1 0 0 0,0 0 0 0 0,0-1 0 0 0,0 0 0 0 0,0 0 0 0 0,1 1 0 0 0,-1-1 0 0 0,1-1 0 0 0,0 1 0 0 0,0 0 0 0 0,-1-1 0 0 0,1 1 0 0 0,0-1 0 0 0,0 0 0 0 0,1 0 0 0 0,-1 0 0 0 0,0 0 0 0 0,5 0 0 0 0,7-1-1634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1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5527 0 0,'0'3'5751'0'0,"-7"37"165"0"0,4-25-5435 0 0,-1-1 1 0 0,-8 20-1 0 0,-89 181 1517 0 0,21-49-1301 0 0,59-119-641 0 0,1-5 32 0 0,-18 56 0 0 0,21-53-54 0 0,11-32-65 0 0,1 0 1 0 0,-6 27-1 0 0,11-38-91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1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57 210 10591 0 0,'-10'4'475'0'0,"0"1"0"0"0,0 0 0 0 0,-16 11 3202 0 0,55-7-2704 0 0,11-7 201 0 0,1-1 0 0 0,52-5 0 0 0,-37 0-328 0 0,695-71 3054 0 0,-95-47-3032 0 0,-397 83-832 0 0,-231 37-107 0 0,-21 1-25 0 0,0 1 1 0 0,0-1 0 0 0,8-2 0 0 0,-13 3-223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1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33 454 7831 0 0,'0'0'603'0'0,"-1"0"-104"0"0,-10-1 7130 0 0,9 0-7469 0 0,1-1 1 0 0,-1 1-1 0 0,1-1 1 0 0,-1 1 0 0 0,1-1-1 0 0,-1 0 1 0 0,1 0-1 0 0,0 1 1 0 0,0-1-1 0 0,0 0 1 0 0,0 0-1 0 0,0 0 1 0 0,0 0-1 0 0,0 0 1 0 0,0-4-1 0 0,1 2 6 0 0,-1 1 0 0 0,1-1 0 0 0,0 0 0 0 0,0 1-1 0 0,1-1 1 0 0,-1 0 0 0 0,1 1 0 0 0,2-7 0 0 0,2-4 152 0 0,1 0 0 0 0,0 0 1 0 0,15-21-1 0 0,-13 22-112 0 0,11-19-77 0 0,2 0 1 0 0,1 2-1 0 0,1 1 1 0 0,2 0 0 0 0,39-35-1 0 0,25-10-53 0 0,-87 73-17 0 0,0 4-51 0 0,1 0 1 0 0,-1 0 0 0 0,0 0-1 0 0,0 0 1 0 0,-1 1 0 0 0,1-1-1 0 0,-1 1 1 0 0,1-1 0 0 0,-1 1-1 0 0,0 0 1 0 0,1 5 0 0 0,2 45 84 0 0,-3-44-89 0 0,0 31 2 0 0,-2-19 7 0 0,2-1 1 0 0,1 1-1 0 0,5 24 1 0 0,-5-39-9 0 0,0-1 0 0 0,0 1 0 0 0,0-1-1 0 0,1 0 1 0 0,0 0 0 0 0,0 0 0 0 0,1 0 0 0 0,-1-1-1 0 0,1 1 1 0 0,0-1 0 0 0,1 0 0 0 0,-1 0 0 0 0,1-1-1 0 0,8 7 1 0 0,0-3 82 0 0,1 0 0 0 0,0-1-1 0 0,0-1 1 0 0,0 0 0 0 0,1-1 0 0 0,24 5-1 0 0,-15-4 95 0 0,58 11 295 0 0,-40-10-236 0 0,-21-4-182 0 0,1-1 1 0 0,-1 0-1 0 0,0-2 0 0 0,0 0 0 0 0,1-2 0 0 0,-1 0 1 0 0,0-1-1 0 0,32-10 0 0 0,-36 7-185 0 0,-1 0 0 0 0,30-17-1 0 0,-20 9-45 0 0,33-22-1773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1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1740 0 13015 0 0,'0'0'1931'0'0,"-3"1"-1362"0"0,-117 42 3587 0 0,-60 30-2717 0 0,96-40-1351 0 0,-1-4 1 0 0,-1-4-1 0 0,-127 21 0 0 0,30-21-177 0 0,154-23 0 0 0,-1-2-1 0 0,1 0 1 0 0,-1-2 0 0 0,-37-8-1 0 0,60 8 36 0 0,-1 0-1 0 0,1 0 1 0 0,0-1-1 0 0,0 0 1 0 0,0-1-1 0 0,0 0 1 0 0,1 0-1 0 0,-11-8 1 0 0,14 10 19 0 0,1 0 0 0 0,0 0 0 0 0,0-1 0 0 0,0 1 1 0 0,0 0-1 0 0,0-1 0 0 0,1 1 0 0 0,-1-1 0 0 0,1 0 0 0 0,0 1 0 0 0,-2-4 1 0 0,3 4 14 0 0,0 0 1 0 0,-1 0-1 0 0,1 0 1 0 0,0 0-1 0 0,0 0 1 0 0,0 0-1 0 0,0 0 1 0 0,0 0-1 0 0,1 0 1 0 0,-1 0-1 0 0,0 0 1 0 0,1 0-1 0 0,0 0 1 0 0,-1 1-1 0 0,1-1 1 0 0,0 0-1 0 0,0 0 1 0 0,2-2 0 0 0,14-13-143 0 0,-7 11 108 0 0,-8 5 62 0 0,0 0 0 0 0,0 1 0 0 0,0-1 0 0 0,0 1 1 0 0,0-1-1 0 0,0 1 0 0 0,0 0 0 0 0,0 0 0 0 0,0 0 1 0 0,-1 0-1 0 0,1 0 0 0 0,0 0 0 0 0,0 1 0 0 0,0-1 1 0 0,0 0-1 0 0,0 1 0 0 0,0 0 0 0 0,0-1 1 0 0,2 3-1 0 0,-1-2 10 0 0,-1 1 1 0 0,0 0 0 0 0,0 0-1 0 0,0 0 1 0 0,0 0 0 0 0,-1 0 0 0 0,1 1-1 0 0,0-1 1 0 0,-1 0 0 0 0,0 1-1 0 0,1-1 1 0 0,0 4 0 0 0,1 4 33 0 0,0 0 1 0 0,-1 0-1 0 0,0-1 1 0 0,-1 1-1 0 0,0 0 1 0 0,-1 16-1 0 0,-2 5 35 0 0,-2 0 0 0 0,-1-1-1 0 0,-1 1 1 0 0,-2-2 0 0 0,-1 1-1 0 0,-15 33 1 0 0,-90 164 355 0 0,99-200-407 0 0,-70 115 75 0 0,65-113-81 0 0,-1-2-1 0 0,-43 43 1 0 0,-20 5 28 0 0,47-44-9 0 0,2 2-1 0 0,-33 38 1 0 0,66-67-49 0 0,-11 11 338 0 0,26-11 207 0 0,-3-2-393 0 0,0-2 0 0 0,0 1 0 0 0,1-1 0 0 0,-1-1 0 0 0,0 0 0 0 0,19-4 0 0 0,-3 1 59 0 0,585-83 1440 0 0,-598 85-1931 0 0,-1-1 0 0 0,24-8-1 0 0,-35 11-343 0 0,5-12-1825 0 0,-4 0-2940 0 0,-3-1-1586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1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10135 0 0,'1'-1'4923'0'0,"3"-3"-4314"0"0,0 1 1 0 0,-1 1 0 0 0,2-1-1 0 0,-1 0 1 0 0,0 1-1 0 0,0 0 1 0 0,1 0-1 0 0,8-2 1 0 0,42-9 11 0 0,-32 9-75 0 0,68-12 306 0 0,1 5-1 0 0,100 0 1 0 0,-123 10-784 0 0,34-1-2008 0 0,-74 0 857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1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10135 0 0,'0'0'919'0'0,"2"2"-759"0"0,10 11 1727 0 0,0 0 0 0 0,0-1 0 0 0,29 21 0 0 0,-14-11-527 0 0,38 33 384 0 0,60 47 191 0 0,-94-79-1626 0 0,0-2 0 0 0,43 21-1 0 0,-34-21-219 0 0,-12-6-35 0 0,0-1 0 0 0,0-2 1 0 0,1-1-1 0 0,33 9 0 0 0,-47-17-91 0 0,4 2-305 0 0,0-2 1 0 0,0 0-1 0 0,20 0 1 0 0,-34-3 239 0 0,1 0 0 0 0,-1 0 0 0 0,0-1 0 0 0,0 1 1 0 0,0-1-1 0 0,0-1 0 0 0,0 1 0 0 0,0-1 0 0 0,0 0 0 0 0,0 0 1 0 0,-1 0-1 0 0,1 0 0 0 0,-1-1 0 0 0,0 0 0 0 0,1 0 0 0 0,4-5 0 0 0,-7 6-491 0 0,-1 1-1 0 0,0-1 1 0 0,1 1-1 0 0,-1-1 1 0 0,0 0-1 0 0,0 1 1 0 0,0-1-1 0 0,0 0 1 0 0,-1 0-1 0 0,1 0 0 0 0,0-3 1 0 0,2-10-5822 0 0</inkml:trace>
  <inkml:trace contextRef="#ctx0" brushRef="#br0" timeOffset="1">643 0 5527 0 0,'0'0'12496'0'0,"-2"1"-11228"0"0,-4 4-1036 0 0,0 0-1 0 0,0 1 0 0 0,0-1 1 0 0,1 1-1 0 0,0 0 0 0 0,-5 9 1 0 0,-18 19 304 0 0,-191 156 1186 0 0,101-92-1524 0 0,-31 46-118 0 0,143-137-146 0 0,0 0 1 0 0,1 0-1 0 0,-10 16 0 0 0,14-21-286 0 0,3-1-969 0 0,11 3-423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1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5527 0 0,'0'0'498'0'0,"2"2"-406"0"0,0 0-112 0 0,0 0 0 0 0,0 1 0 0 0,0-1 0 0 0,-1 1 0 0 0,1-1 0 0 0,-1 1 1 0 0,1 0-1 0 0,0 3 0 0 0,0 0 728 0 0,-1-1 1 0 0,0 1 0 0 0,0-1 0 0 0,0 1-1 0 0,-1 0 1 0 0,0 10 0 0 0,-2 2 2681 0 0,0 0 0 0 0,-10 32 1 0 0,4-25-2677 0 0,-1 0 0 0 0,-1-1 0 0 0,-14 25 0 0 0,-45 67-56 0 0,64-107-580 0 0,-204 303 611 0 0,190-288-842 0 0,-26 24-1 0 0,30-34-21 0 0,1 1 1 0 0,1 0-1 0 0,0 1 1 0 0,2 1-1 0 0,-11 17 0 0 0,17-22-2871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4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12439 0 0,'0'0'11440'0'0,"-1"2"-11049"0"0,-10 30-105 0 0,-1 0 1 0 0,-2 0 0 0 0,-1-1-1 0 0,-20 30 1 0 0,23-42-301 0 0,9-13 5 0 0,0-1 0 0 0,-1 1-1 0 0,0-1 1 0 0,0 1 0 0 0,0-1 0 0 0,-1 0-1 0 0,-8 7 1 0 0,7-9 9 0 0,1 1 0 0 0,0 0 0 0 0,0 1 0 0 0,-5 5 0 0 0,-13 14 0 0 0,23-24 1 0 0,-1 0 0 0 0,1 0 0 0 0,0 0-1 0 0,0 0 1 0 0,-1 1 0 0 0,1-1 0 0 0,0 0 0 0 0,0 0-1 0 0,0 0 1 0 0,-1 1 0 0 0,1-1 0 0 0,0 0 0 0 0,0 0 0 0 0,0 1-1 0 0,0-1 1 0 0,0 0 0 0 0,0 0 0 0 0,-1 1 0 0 0,1-1 0 0 0,0 0-1 0 0,0 0 1 0 0,0 1 0 0 0,0-1 0 0 0,0 0 0 0 0,0 1-1 0 0,0-1 1 0 0,0 0 0 0 0,0 0 0 0 0,0 1 0 0 0,0-1 0 0 0,0 0-1 0 0,0 1 1 0 0,0-1 0 0 0,1 0 0 0 0,-1 0 0 0 0,0 1-1 0 0,0-1 1 0 0,0 0 0 0 0,0 0 0 0 0,0 1 0 0 0,1-1 0 0 0,-1 0-1 0 0,0 0 1 0 0,0 0 0 0 0,0 1 0 0 0,1-1 0 0 0,-1 0-1 0 0,0 0 1 0 0,0 0 0 0 0,1 0 0 0 0,-1 0 0 0 0,0 1 0 0 0,0-1-1 0 0,1 0 1 0 0,-1 0 0 0 0,0 0 0 0 0,0 0 0 0 0,1 0 0 0 0,-1 0-1 0 0,0 0 1 0 0,1 0 0 0 0,-1 0 0 0 0,0 0 0 0 0,1 0-1 0 0,7 2 23 0 0,1-1 0 0 0,-1 0 0 0 0,1-1 0 0 0,0 0 0 0 0,-1 0 0 0 0,1-1 0 0 0,10-1 0 0 0,-14 1-17 0 0,47-8-67 0 0,-1-1 0 0 0,83-30 0 0 0,-120 36-636 0 0,10-4-780 0 0,-9 0-5058 0 0,-5 1-776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1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1 341 5527 0 0,'0'0'423'0'0,"0"-9"-262"0"0,0 7 234 0 0,1 0 0 0 0,-1 0 0 0 0,1 0 0 0 0,0 0 0 0 0,0 1 0 0 0,0-1 0 0 0,0 0-1 0 0,0 0 1 0 0,0 0 0 0 0,0 1 0 0 0,1-1 0 0 0,-1 1 0 0 0,1-1 0 0 0,-1 1 0 0 0,1-1 0 0 0,2-1-1 0 0,4-2 1348 0 0,1 0-1 0 0,11-6 1 0 0,-4 3-1268 0 0,105-53 1216 0 0,129-45-1 0 0,-151 67-1081 0 0,18-4 50 0 0,-95 37-534 0 0,-1 1 0 0 0,1 0-1 0 0,34-1 1 0 0,-54 5-113 0 0,0 1 0 0 0,1 0 0 0 0,-1 0 0 0 0,0 0 0 0 0,1 1 0 0 0,-1-1 0 0 0,0 1 0 0 0,1-1 0 0 0,-1 1 0 0 0,0 0 0 0 0,0-1 0 0 0,0 1 0 0 0,0 0-1 0 0,1 1 1 0 0,-1-1 0 0 0,0 0 0 0 0,2 3 0 0 0,-2-2-4 0 0,-1 0-1 0 0,1 0 0 0 0,-1 0 0 0 0,1 1 0 0 0,-1-1 1 0 0,0 1-1 0 0,1-1 0 0 0,-1 1 0 0 0,-1 0 1 0 0,1-1-1 0 0,0 1 0 0 0,-1 0 0 0 0,1 0 1 0 0,-1 3-1 0 0,1 10 30 0 0,-1 0-1 0 0,-1 0 1 0 0,0 0 0 0 0,-6 23 0 0 0,-19 64 408 0 0,13-60-234 0 0,4-7 97 0 0,-2-1 0 0 0,-27 60 1 0 0,33-84-255 0 0,-1 0 1 0 0,-1-1-1 0 0,0 1 1 0 0,-1-1-1 0 0,1-1 1 0 0,-2 1-1 0 0,0-2 1 0 0,0 1-1 0 0,0-1 1 0 0,-1 0 0 0 0,-21 12-1 0 0,10-9-7 0 0,0-2 0 0 0,-1-1 0 0 0,0 0-1 0 0,0-1 1 0 0,-27 3 0 0 0,5-3 5 0 0,-77 2-1 0 0,13-10-106 0 0,93 0-29 0 0,1-1-1 0 0,-1-1 1 0 0,1 0 0 0 0,-1 0-1 0 0,-15-8 1 0 0,26 10-47 0 0,0-1 0 0 0,0 0-1 0 0,0 0 1 0 0,1 0 0 0 0,-6-4 0 0 0,8 5-54 0 0,0 0 0 0 0,0 0 0 0 0,0 0 0 0 0,1 0 0 0 0,-1-1 0 0 0,0 1 0 0 0,0 0 0 0 0,1 0 0 0 0,-1 0 0 0 0,0-1 0 0 0,1 1 0 0 0,-1 0 0 0 0,1-1 0 0 0,0 1 0 0 0,-1 0 0 0 0,1-1 0 0 0,0 1 0 0 0,0-1 0 0 0,0-2 0 0 0,3-12-7757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1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25 11975 0 0,'1'-1'547'0'0,"3"-2"-214"0"0,-2 2-247 0 0,0-1-1 0 0,0 0 0 0 0,0 0 0 0 0,0 0 0 0 0,7-9 8425 0 0,-9 13-8281 0 0,1 6-194 0 0,-1-1-1 0 0,0 0 0 0 0,0 0 1 0 0,0 1-1 0 0,-1-1 0 0 0,0 0 1 0 0,-1 0-1 0 0,0 0 0 0 0,0 0 1 0 0,0 0-1 0 0,-5 9 0 0 0,-30 56 484 0 0,-80 115-1 0 0,71-120 117 0 0,-62 122 0 0 0,88-146-281 0 0,1 1 0 0 0,2 1 0 0 0,-14 59 0 0 0,28-87-239 0 0,1-1 0 0 0,0 0 1 0 0,1 1-1 0 0,1 0 0 0 0,3 22 0 0 0,-2-26-38 0 0,2-1-1 0 0,0 0 0 0 0,0 0 1 0 0,1 0-1 0 0,1 0 1 0 0,0 0-1 0 0,0-1 1 0 0,8 12-1 0 0,-7-15-45 0 0,0 0 1 0 0,0 0-1 0 0,1-1 1 0 0,-1 0-1 0 0,2 0 0 0 0,-1-1 1 0 0,1 1-1 0 0,0-2 0 0 0,0 1 1 0 0,1-1-1 0 0,-1 0 1 0 0,1-1-1 0 0,0 0 0 0 0,0-1 1 0 0,1 1-1 0 0,-1-2 0 0 0,17 3 1 0 0,-11-1-19 0 0,-11-3-4 0 0,1 0 0 0 0,-1 0 0 0 0,1 0 1 0 0,-1-1-1 0 0,1 0 0 0 0,0 0 0 0 0,-1 0 0 0 0,8-1 0 0 0,7-2 803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15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36 1839 0 0,'2'0'83'0'0,"10"-1"59"0"0,0-1-1 0 0,0 0 1 0 0,-1 0-1 0 0,1-2 1 0 0,19-7 1717 0 0,-22 9-3331 0 0,12-9 18172 0 0,-25 25-12926 0 0,-6 3-3346 0 0,0 0 0 0 0,-1 0 0 0 0,-17 19 0 0 0,15-21-274 0 0,1 1 1 0 0,1 0-1 0 0,-12 24 0 0 0,23-40-151 0 0,-1 1 0 0 0,1 0-1 0 0,-1 0 1 0 0,1-1-1 0 0,0 1 1 0 0,0 0-1 0 0,-1 0 1 0 0,1 0 0 0 0,0 0-1 0 0,0-1 1 0 0,0 1-1 0 0,0 0 1 0 0,0 0 0 0 0,0 1-1 0 0,0-1-4 0 0,1-1 1 0 0,-1 1-1 0 0,0-1 0 0 0,1 0 1 0 0,-1 1-1 0 0,1-1 0 0 0,-1 1 0 0 0,1-1 1 0 0,-1 0-1 0 0,1 0 0 0 0,0 1 0 0 0,-1-1 1 0 0,1 0-1 0 0,-1 0 0 0 0,1 0 1 0 0,-1 0-1 0 0,1 1 0 0 0,0-1 0 0 0,-1 0 1 0 0,1 0-1 0 0,-1 0 0 0 0,1 0 1 0 0,0-1-1 0 0,-1 1 0 0 0,1 0 0 0 0,18-4-154 0 0,-9-1-320 0 0,0 0 0 0 0,15-10 1 0 0,-18 11 232 0 0,23-15-730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1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77 8751 0 0,'0'0'674'0'0,"-2"1"-438"0"0,-13 5 947 0 0,-1 1 1 0 0,1 0 0 0 0,1 1 0 0 0,0 1-1 0 0,0 0 1 0 0,-15 14 0 0 0,10-7-499 0 0,0 2 1 0 0,2 0-1 0 0,-24 31 1 0 0,28-31-600 0 0,1 1 0 0 0,0 0 0 0 0,2 0 0 0 0,0 1 0 0 0,2 1 1 0 0,0-1-1 0 0,-5 23 0 0 0,12-39-29 0 0,0 0 0 0 0,1 0 0 0 0,-1 0 1 0 0,1 1-1 0 0,0-1 0 0 0,0 0 0 0 0,1 0 0 0 0,-1 0 0 0 0,1 0 1 0 0,0 0-1 0 0,0 0 0 0 0,0 0 0 0 0,0 0 0 0 0,1 0 1 0 0,0 0-1 0 0,0-1 0 0 0,2 5 0 0 0,-3-8-37 0 0,-1 1-1 0 0,1-1 0 0 0,0 1 1 0 0,-1-1-1 0 0,1 1 0 0 0,0-1 1 0 0,-1 0-1 0 0,1 1 1 0 0,0-1-1 0 0,0 0 0 0 0,0 1 1 0 0,-1-1-1 0 0,1 0 1 0 0,0 0-1 0 0,0 0 0 0 0,0 0 1 0 0,1 0-1 0 0,2 1 42 0 0,10 1 24 0 0,-1 0 0 0 0,1-1 1 0 0,0-1-1 0 0,-1 0 1 0 0,1 0-1 0 0,0-2 1 0 0,-1 0-1 0 0,22-5 0 0 0,2-4 20 0 0,64-27-1 0 0,-86 32-91 0 0,0-2 1 0 0,0 0-1 0 0,-1 0 0 0 0,0-2 1 0 0,0 0-1 0 0,-1 0 1 0 0,0-1-1 0 0,-1-1 1 0 0,12-14-1 0 0,-19 19 1 0 0,1 0-1 0 0,-2 0 1 0 0,1-1 0 0 0,-1 1-1 0 0,0-1 1 0 0,0 0 0 0 0,-1 0-1 0 0,0-1 1 0 0,-1 1 0 0 0,1 0 0 0 0,-2-1-1 0 0,1 0 1 0 0,-1 1 0 0 0,-1-1-1 0 0,1 0 1 0 0,-2 1 0 0 0,1-1-1 0 0,-1 0 1 0 0,-2-9 0 0 0,1 8-10 0 0,-1 0-1 0 0,-1 0 1 0 0,1 1 0 0 0,-1-1-1 0 0,-1 1 1 0 0,0 0 0 0 0,0 0 0 0 0,-1 0-1 0 0,0 1 1 0 0,-1 0 0 0 0,1 0 0 0 0,-1 1-1 0 0,-13-11 1 0 0,14 13-40 0 0,0 1 1 0 0,-1 0-1 0 0,1 0 0 0 0,-1 1 1 0 0,0 0-1 0 0,1 0 0 0 0,-1 0 1 0 0,-1 1-1 0 0,1 0 0 0 0,0 1 1 0 0,0-1-1 0 0,-1 1 0 0 0,1 1 1 0 0,-1-1-1 0 0,1 1 0 0 0,0 1 1 0 0,-1-1-1 0 0,1 1 0 0 0,-11 3 0 0 0,1 1-219 0 0,-22 9 0 0 0,35-13 178 0 0,0 1 1 0 0,0 0-1 0 0,0 0 1 0 0,1 0-1 0 0,-1 1 0 0 0,0-1 1 0 0,1 1-1 0 0,0 0 1 0 0,0 0-1 0 0,0 0 1 0 0,-3 4-1 0 0,5-5-66 0 0,0 0 0 0 0,0 0 0 0 0,1 0 0 0 0,-1 0 0 0 0,1 0 0 0 0,-1 0 0 0 0,1 0 0 0 0,0 1 0 0 0,0-1 0 0 0,0 0 0 0 0,0 0 0 0 0,0 0 0 0 0,0 0 0 0 0,0 0 0 0 0,1 0 0 0 0,-1 0 0 0 0,1 0 0 0 0,1 4 0 0 0,4 9-1164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1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368 104 3679 0 0,'18'-14'1489'0'0,"21"-20"-3701"0"0,-26 21 4109 0 0,2 0 4332 0 0,-1-2 6093 0 0,-15 15-12256 0 0,1 0-1 0 0,-1-1 0 0 0,0 1 1 0 0,0 0-1 0 0,0-1 0 0 0,0 1 1 0 0,0 0-1 0 0,0 0 0 0 0,0 0 0 0 0,1 0 1 0 0,-1 0-1 0 0,0 0 0 0 0,0 0 1 0 0,0 0-1 0 0,0 0 0 0 0,-1 1 1 0 0,-16 3 176 0 0,17-4-201 0 0,-19 7 46 0 0,0 1 1 0 0,0 1 0 0 0,1 1-1 0 0,0 0 1 0 0,-24 19-1 0 0,-80 72 261 0 0,101-81-354 0 0,1 0-1 0 0,1 2 1 0 0,-19 26 0 0 0,30-36-2 0 0,1 1-1 0 0,0 0 1 0 0,0 0 0 0 0,2 1 0 0 0,0 0 0 0 0,0 1 0 0 0,-5 25-1 0 0,10-35-3 0 0,0 1 0 0 0,0-1-1 0 0,1 1 1 0 0,0-1-1 0 0,0 1 1 0 0,0-1 0 0 0,1 1-1 0 0,0-1 1 0 0,0 1 0 0 0,0-1-1 0 0,1 1 1 0 0,0-1-1 0 0,0 0 1 0 0,0 0 0 0 0,0 0-1 0 0,5 7 1 0 0,-3-7 0 0 0,1 1-1 0 0,-1-1 1 0 0,1-1 0 0 0,0 1 0 0 0,0-1 0 0 0,0 1-1 0 0,0-1 1 0 0,1-1 0 0 0,0 1 0 0 0,0-1 0 0 0,0 0-1 0 0,0 0 1 0 0,10 2 0 0 0,-2-1 19 0 0,1 0 1 0 0,0-1-1 0 0,0 0 0 0 0,0-2 0 0 0,0 0 1 0 0,1 0-1 0 0,-1-1 0 0 0,0-1 1 0 0,0-1-1 0 0,23-5 0 0 0,-27 4 0 0 0,-1 0 0 0 0,0-1 0 0 0,0 0 0 0 0,0 0 0 0 0,0-1 0 0 0,-1-1 0 0 0,1 0 0 0 0,-2 0 0 0 0,1 0 0 0 0,-1-1 0 0 0,0-1 0 0 0,0 1 0 0 0,0-1 0 0 0,-1-1 0 0 0,9-13 0 0 0,-8 7 44 0 0,0-1 0 0 0,-1 1 1 0 0,0-2-1 0 0,-1 1 0 0 0,-1-1 0 0 0,0 1 0 0 0,-2-2 1 0 0,0 1-1 0 0,1-20 0 0 0,-2-15-4 0 0,-9-92-1 0 0,7 134-135 0 0,-2 0-1 0 0,1 0 1 0 0,-1 0-1 0 0,-1 1 1 0 0,0-1-1 0 0,-4-11 0 0 0,6 19 44 0 0,0 0 0 0 0,0 0 0 0 0,0 1 0 0 0,0-1 0 0 0,0 0 0 0 0,0 0 0 0 0,-1 1 0 0 0,1-1-1 0 0,0 1 1 0 0,-1-1 0 0 0,1 1 0 0 0,-1-1 0 0 0,0 1 0 0 0,1 0 0 0 0,-1 0 0 0 0,0 0-1 0 0,0 0 1 0 0,0 0 0 0 0,0 0 0 0 0,0 1 0 0 0,0-1 0 0 0,0 1 0 0 0,0-1 0 0 0,0 1 0 0 0,0 0-1 0 0,0-1 1 0 0,0 1 0 0 0,0 0 0 0 0,0 0 0 0 0,0 1 0 0 0,0-1 0 0 0,0 0 0 0 0,0 1 0 0 0,0-1-1 0 0,0 1 1 0 0,-3 1 0 0 0,-5 2-424 0 0,0 1-1 0 0,0-1 0 0 0,1 2 1 0 0,-1 0-1 0 0,1 0 1 0 0,1 0-1 0 0,-1 1 1 0 0,1 1-1 0 0,0-1 1 0 0,1 1-1 0 0,0 0 0 0 0,-10 15 1 0 0,11-9-1979 0 0,3-1-3265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1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935 63 2759 0 0,'49'-32'-312'0'0,"-1"1"23304"0"0,-50 31-22551 0 0,-2 1-396 0 0,0-1 0 0 0,0 1 0 0 0,0-1 0 0 0,0 1 0 0 0,0 0 0 0 0,0 1-1 0 0,1-1 1 0 0,-7 4 0 0 0,-30 19 396 0 0,12-6-303 0 0,-14 5-351 0 0,-1-3 0 0 0,-2-2 0 0 0,-73 21 0 0 0,-142 18-718 0 0,110-33 528 0 0,112-20 275 0 0,1-1 1 0 0,-39-3-1 0 0,52-4-95 0 0,23 4 96 0 0,1-1-531 0 0,1 0 633 0 0,-1 0 0 0 0,1 0 0 0 0,0 1-1 0 0,-1-1 1 0 0,1 0 0 0 0,0 0 0 0 0,0 1 0 0 0,-1-1 0 0 0,1 1 0 0 0,1-2-1 0 0,0 1-12 0 0,4-4-8 0 0,1 1 0 0 0,0-1-1 0 0,0 1 1 0 0,1 1 0 0 0,-1-1-1 0 0,14-3 1 0 0,13-6-63 0 0,-40 17 73 0 0,1 0 0 0 0,0 0 0 0 0,0 1 0 0 0,-8 10 0 0 0,10-13 29 0 0,-27 32 53 0 0,2 2 1 0 0,-39 63-1 0 0,57-80 26 0 0,-8 21 0 0 0,13-24 13 0 0,6-12-71 0 0,1-1 0 0 0,2 9 9 0 0,3-1 30 0 0,-2-8-47 0 0,-1 1 0 0 0,1-1 0 0 0,-1 0 0 0 0,1 0-1 0 0,0 0 1 0 0,0 0 0 0 0,0-1 0 0 0,0 0 0 0 0,1 0 0 0 0,-1-1 0 0 0,8 2-1 0 0,7 1-11 0 0,37 0 1 0 0,-31-3 10 0 0,15 2-5 0 0,19 0 0 0 0,78 15 0 0 0,-95-9 135 0 0,69 25 0 0 0,-91-25 4 0 0,0 0 0 0 0,-1 1 0 0 0,0 1 0 0 0,-1 0 0 0 0,20 17 0 0 0,-31-22-46 0 0,0 2 1 0 0,0-1-1 0 0,-1 1 0 0 0,0 0 1 0 0,10 17-1 0 0,-16-24-74 0 0,0 0 0 0 0,-1 0 0 0 0,1 1-1 0 0,-1-1 1 0 0,1 0 0 0 0,-1 0 0 0 0,0 1 0 0 0,1-1 0 0 0,-1 0 0 0 0,0 1-1 0 0,0-1 1 0 0,0 0 0 0 0,0 1 0 0 0,0-1 0 0 0,0 0 0 0 0,-1 1-1 0 0,1-1 1 0 0,0 0 0 0 0,-1 1 0 0 0,1-1 0 0 0,-1 0 0 0 0,1 0-1 0 0,-1 0 1 0 0,0 1 0 0 0,1-1 0 0 0,-1 0 0 0 0,0 0 0 0 0,0 0-1 0 0,0 0 1 0 0,0 0 0 0 0,-2 1 0 0 0,-1 2 32 0 0,-1 0 0 0 0,0-1 0 0 0,0 0 0 0 0,0 0 0 0 0,-7 3 0 0 0,-24 9 143 0 0,-1-2-1 0 0,-71 16 0 0 0,-80 4-214 0 0,86-18 41 0 0,-110 13-597 0 0,185-29-1243 0 0,26-1 416 0 0,1 2 1170 0 0,0-1 0 0 0,0 1 0 0 0,0 0 0 0 0,0 0 0 0 0,0-1 0 0 0,0 1 0 0 0,-1 0 0 0 0,1-1 0 0 0,0 1 0 0 0,0 0 0 0 0,0-1 0 0 0,0 1 1 0 0,0 0-1 0 0,1-1 0 0 0,-1 1 0 0 0,0 0 0 0 0,0-1 0 0 0,0 1 0 0 0,0 0 0 0 0,0-1 0 0 0,0 1 0 0 0,1-1 0 0 0,4-11-7392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1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2303 0 0,'-12'0'-736'0'0,"-49"1"729"0"0,41 0 2240 0 0,-1 0-1 0 0,-29 7 1 0 0,42-6-1583 0 0,0 0 0 0 0,0 0 0 0 0,1 1 0 0 0,-1 0 0 0 0,0 1 0 0 0,1-1 0 0 0,0 1 0 0 0,0 1-1 0 0,0 0 1 0 0,0-1 0 0 0,1 2 0 0 0,-1-1 0 0 0,1 1 0 0 0,1 0 0 0 0,-1 0 0 0 0,-4 8 0 0 0,5-6-571 0 0,0 0 0 0 0,1 1 0 0 0,0-1 0 0 0,0 1 0 0 0,1 0 0 0 0,0-1 0 0 0,0 2 0 0 0,1-1 0 0 0,1 0 0 0 0,-1 0 1 0 0,1 0-1 0 0,1 1 0 0 0,0-1 0 0 0,0 1 0 0 0,1-1 0 0 0,0 0 0 0 0,1 0 0 0 0,0 1 0 0 0,0-1 0 0 0,1 0 0 0 0,4 9 0 0 0,3 6-28 0 0,1-1 1 0 0,1-1-1 0 0,1 0 1 0 0,1-1 0 0 0,19 23-1 0 0,92 91 273 0 0,-28-42 134 0 0,-41-43 558 0 0,83 100-1 0 0,-130-137-808 0 0,0-1-1 0 0,-1 1 1 0 0,0 1-1 0 0,-1-1 1 0 0,0 1-1 0 0,7 25 0 0 0,-11-30-125 0 0,-1-1-1 0 0,0 2 0 0 0,-1-1 1 0 0,0 0-1 0 0,-1 0 0 0 0,0 0 1 0 0,0 0-1 0 0,0 1 0 0 0,-2-1 1 0 0,1 0-1 0 0,-1 0 0 0 0,-4 13 1 0 0,-1-5-32 0 0,-1-1 0 0 0,0 0 0 0 0,-1-1 1 0 0,-1 1-1 0 0,0-2 0 0 0,-1 1 0 0 0,0-2 0 0 0,-26 24 0 0 0,-8 3-286 0 0,-66 42-1 0 0,94-70 92 0 0,-87 52-2919 0 0,96-59 2675 0 0,-27 14-1371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1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95 11311 0 0,'1'-3'522'0'0,"3"-4"-199"0"0,-2 2-275 0 0,0 1 1 0 0,-1 0-1 0 0,1 0 0 0 0,-1-1 1 0 0,0 1-1 0 0,0-1 1 0 0,1-4-1 0 0,2-21 784 0 0,-4 28 1074 0 0,1-1-969 0 0,-1-6 3846 0 0,-10 19-1635 0 0,8-7-3849 0 0,-18 20 952 0 0,2 1-1 0 0,-26 44 1 0 0,-22 60-50 0 0,5-9-120 0 0,-34 32-16 0 0,-4 5-13 0 0,69-101-50 0 0,-54 90-17 0 0,68-114-180 0 0,15-28 66 0 0,21-13-9182 0 0,5-4 2847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1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101 757 5527 0 0,'-3'1'423'0'0,"-22"7"-445"0"0,-16 4 2885 0 0,15-9 3452 0 0,25-5-5678 0 0,0 0-545 0 0,0 0 0 0 0,0 0 0 0 0,1-1 0 0 0,-1 1 0 0 0,1-1 0 0 0,0 1 0 0 0,-1 0 0 0 0,1-1 0 0 0,0 1 0 0 0,0-1 0 0 0,1 1 0 0 0,-1-1 0 0 0,0 1-1 0 0,1 0 1 0 0,0-1 0 0 0,-1 1 0 0 0,1 0 0 0 0,0-1 0 0 0,0 1 0 0 0,2-4 0 0 0,5-7 117 0 0,0 0 0 0 0,12-14 0 0 0,-9 12 20 0 0,4-7-126 0 0,108-147 639 0 0,-89 127-339 0 0,75-71 0 0 0,-57 68-20 0 0,2 3 0 0 0,2 2 0 0 0,2 2 0 0 0,1 3 0 0 0,67-28 0 0 0,-105 54-222 0 0,0 1 1 0 0,0 0-1 0 0,0 2 0 0 0,1 0 1 0 0,39-4-1 0 0,-52 9-111 0 0,0 1 0 0 0,0 0 1 0 0,1 0-1 0 0,-1 0 0 0 0,0 1 0 0 0,0 1 0 0 0,0 0 1 0 0,0 0-1 0 0,-1 1 0 0 0,1 0 0 0 0,0 0 0 0 0,-1 1 1 0 0,0 0-1 0 0,0 0 0 0 0,0 1 0 0 0,10 8 0 0 0,-12-7-49 0 0,-1-1 0 0 0,0 1 0 0 0,0 0-1 0 0,-1 1 1 0 0,0-1 0 0 0,0 1 0 0 0,0 0-1 0 0,-1-1 1 0 0,0 2 0 0 0,0-1-1 0 0,-1 0 1 0 0,0 1 0 0 0,0-1 0 0 0,-1 1-1 0 0,1 8 1 0 0,-1-2-1 0 0,0 0 0 0 0,-1 1 0 0 0,-1-1 0 0 0,0 0-1 0 0,-1 0 1 0 0,-1 0 0 0 0,-5 17 0 0 0,-4 2 0 0 0,-1 0 0 0 0,-2-1 0 0 0,-1 0 0 0 0,-1-1 0 0 0,-2-1 0 0 0,-1-1 0 0 0,-2 0 0 0 0,0-2 0 0 0,-2 0 0 0 0,-1-2 0 0 0,-1-1 0 0 0,-1-1 0 0 0,-1-1 0 0 0,-1-1 0 0 0,-45 24 0 0 0,-270 115-227 0 0,277-130 135 0 0,27-12-84 0 0,-47 16-1 0 0,52-24-1224 0 0,32-9 117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1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0 12439 0 0,'-3'1'958'0'0,"-88"22"1901"0"0,2 3 1 0 0,-116 52 0 0 0,-36 45-1520 0 0,213-107-1333 0 0,2 1 0 0 0,0 2 0 0 0,1 1 0 0 0,-35 35 0 0 0,50-44-9 0 0,1 0-1 0 0,0 1 0 0 0,0 1 0 0 0,-12 24 1 0 0,16-27-5 0 0,2-1 0 0 0,-1 0 0 0 0,1 1 0 0 0,1-1 1 0 0,0 1-1 0 0,0 0 0 0 0,1 0 0 0 0,0 12 0 0 0,1-12 0 0 0,1 1-1 0 0,1-1 1 0 0,0 0-1 0 0,0 0 0 0 0,1 0 1 0 0,1 0-1 0 0,-1 0 0 0 0,10 15 1 0 0,1 0-18 0 0,31 42 1 0 0,-14-31-349 0 0,1-1-1 0 0,2-2 1 0 0,61 49 0 0 0,-62-59-1718 0 0,-1-3-5061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1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1 582 2303 0 0,'1'2'167'0'0,"2"4"278"0"0,3 5 4716 0 0,0 1-2314 0 0,-1-7-2279 0 0,-1-1 1 0 0,1 1-1 0 0,-1-1 0 0 0,1 0 0 0 0,0-1 0 0 0,1 1 0 0 0,-1-1 0 0 0,1 0 0 0 0,-1 0 1 0 0,1-1-1 0 0,0 1 0 0 0,12 2 0 0 0,-16-5-453 0 0,1 1 0 0 0,-1-1 0 0 0,1 0 0 0 0,0 0 0 0 0,-1 0 0 0 0,1 0 0 0 0,-1 0 0 0 0,1-1 0 0 0,-1 1 0 0 0,1-1 0 0 0,-1 1 0 0 0,1-1 0 0 0,-1 0 0 0 0,0 0 0 0 0,1 0 0 0 0,-1 0 1 0 0,0-1-1 0 0,0 1 0 0 0,0-1 0 0 0,1 1 0 0 0,-2-1 0 0 0,1 0 0 0 0,0 0 0 0 0,0 1 0 0 0,-1-1 0 0 0,1 0 0 0 0,-1-1 0 0 0,1 1 0 0 0,-1 0 0 0 0,0 0 0 0 0,0-1 0 0 0,0 1 0 0 0,0 0 0 0 0,1-4 0 0 0,2-10 456 0 0,-1 0-1 0 0,0 0 0 0 0,1-28 1 0 0,3-23 99 0 0,-5 55-651 0 0,1 0 1 0 0,0 1-1 0 0,1 0 0 0 0,0-1 0 0 0,0 1 0 0 0,1 1 1 0 0,1-1-1 0 0,0 1 0 0 0,0 0 0 0 0,1 0 0 0 0,0 1 1 0 0,1 0-1 0 0,0 0 0 0 0,15-13 0 0 0,43-29-438 0 0,2 2 0 0 0,122-64 0 0 0,-162 99-92 0 0,1 1 1 0 0,1 2 0 0 0,-1 1-1 0 0,62-13 1 0 0,-68 20-849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4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13359 0 0,'0'0'1604'0'0,"-2"1"-428"0"0,-2 0-605 0 0,-1 0 0 0 0,1 0 0 0 0,0 0 0 0 0,-1 1 0 0 0,1 0 0 0 0,0 0 0 0 0,0 0 0 0 0,0 0 0 0 0,0 1 0 0 0,-4 3 0 0 0,3-1-386 0 0,0 0 1 0 0,1 0-1 0 0,0 0 0 0 0,0 1 1 0 0,0 0-1 0 0,-4 9 1 0 0,-22 44 230 0 0,-32 99 1 0 0,32-83-372 0 0,-39 71 0 0 0,8-19-114 0 0,60-126-206 0 0,-1 3 400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1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12439 0 0,'2'1'8362'0'0,"1"1"-8271"0"0,-1-1 1 0 0,1 1-1 0 0,-1 0 1 0 0,1-1-1 0 0,-1 1 1 0 0,0 0-1 0 0,0 1 1 0 0,0-1-1 0 0,0 0 1 0 0,-1 0-1 0 0,1 1 1 0 0,-1-1-1 0 0,1 1 1 0 0,-1 0-1 0 0,0-1 1 0 0,0 1-1 0 0,0 0 1 0 0,0 0-1 0 0,0-1 1 0 0,-1 1-1 0 0,1 0 1 0 0,-1 0-1 0 0,0 0 1 0 0,0 0-1 0 0,0 0 1 0 0,-1 4-1 0 0,0 7 225 0 0,-2 1 0 0 0,0-1-1 0 0,-9 28 1 0 0,11-40-315 0 0,-172 450 131 0 0,130-343-407 0 0,19-44-2612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1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37 111 6447 0 0,'-7'-3'355'0'0,"-22"-15"13069"0"0,29 17-13161 0 0,11-3 2661 0 0,19 0-4513 0 0,-28 3 2475 0 0,131-1 598 0 0,-52 3-631 0 0,217 0 1077 0 0,-17 0-1572 0 0,-221-1-359 0 0,-10 0-10 0 0,54-7 0 0 0,95-31-1310 0 0,-115 13-6891 0 0,-54 15 544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2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42 8751 0 0,'-51'-11'200'0'0,"-77"-13"4081"0"0,101 21 500 0 0,-33 0 2373 0 0,61 6-6805 0 0,3 2-321 0 0,-1 0 0 0 0,0 0-1 0 0,1 0 1 0 0,0 0 0 0 0,0-1-1 0 0,0 0 1 0 0,1 1 0 0 0,0-2-1 0 0,0 1 1 0 0,0 0 0 0 0,0-1-1 0 0,0 0 1 0 0,0 0 0 0 0,10 3-1 0 0,12 5 7 0 0,48 12 0 0 0,-73-23-31 0 0,55 14 39 0 0,76 7 0 0 0,61-3 9 0 0,121 18-170 0 0,-277-29-19 0 0,73 25 1 0 0,-106-31 137 0 0,8 7 0 0 0,-7-4 0 0 0,4 3 0 0 0,-9-5 1 0 0,0-1 0 0 0,-1 1 0 0 0,1-1 0 0 0,0 1 0 0 0,-1-1-1 0 0,1 1 1 0 0,-1-1 0 0 0,0 1 0 0 0,1 0 0 0 0,-1-1 0 0 0,0 1 0 0 0,0 0 0 0 0,0-1 0 0 0,0 1 0 0 0,-1 0-1 0 0,1-1 1 0 0,0 1 0 0 0,-1 0 0 0 0,1-1 0 0 0,-1 1 0 0 0,1-1 0 0 0,-1 1 0 0 0,0-1 0 0 0,1 1-1 0 0,-1-1 1 0 0,0 1 0 0 0,-1 0 0 0 0,-5 7 8 0 0,1 0 0 0 0,-2 0 0 0 0,-7 7-1 0 0,5-6-4 0 0,-17 18 62 0 0,-57 45 0 0 0,-38 15 172 0 0,32-24-136 0 0,25-14 69 0 0,-30 23-370 0 0,76-61 264 0 0,1-1-1 0 0,-2 0 0 0 0,-29 11 0 0 0,-33 9-382 0 0,80-30 183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35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353 109 5063 0 0,'10'-11'-300'0'0,"10"-9"2177"0"0,26-21-1 0 0,-40 37-1141 0 0,0-1 0 0 0,0 1-1 0 0,0 0 1 0 0,1 1 0 0 0,-1 0-1 0 0,1 0 1 0 0,0 0 0 0 0,0 1 0 0 0,11-3-1 0 0,-15 5 133 0 0,-3 0-811 0 0,1-1 0 0 0,0 1 0 0 0,-1 0 0 0 0,1 0 0 0 0,-1 0 0 0 0,1 0 0 0 0,-1 0 0 0 0,1 0 0 0 0,0 1 0 0 0,-1-1 1 0 0,1 0-1 0 0,-1 0 0 0 0,1 0 0 0 0,-1 0 0 0 0,1 1 0 0 0,-1-1 0 0 0,1 0 0 0 0,-1 0 0 0 0,1 1 0 0 0,-1-1 0 0 0,1 0 0 0 0,-1 1 0 0 0,0-1 0 0 0,1 1 0 0 0,-1-1 0 0 0,0 1 0 0 0,1-1 1 0 0,-1 0-1 0 0,0 1 0 0 0,1-1 0 0 0,-1 2 0 0 0,8 16 510 0 0,-8-13-495 0 0,0 0-1 0 0,0-1 1 0 0,0 1 0 0 0,0 0-1 0 0,-1 0 1 0 0,0-1 0 0 0,0 1-1 0 0,0 0 1 0 0,-1-1 0 0 0,1 1-1 0 0,-4 5 1 0 0,-4 7 127 0 0,-16 24-1 0 0,16-27-107 0 0,-52 89 202 0 0,7-8-192 0 0,52-92-98 0 0,-41 66 32 0 0,-69 85 0 0 0,-71 74-50 0 0,178-221-61 0 0,3-6 17 0 0,1 1 0 0 0,-1 0-1 0 0,1 0 1 0 0,-1 0 0 0 0,1 0 0 0 0,0 0 0 0 0,0 0 0 0 0,0 0-1 0 0,0 0 1 0 0,0 0 0 0 0,0 3 0 0 0,3-4-947 0 0,12-1-295 0 0,4-3-60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3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253 130 9215 0 0,'10'-2'424'0'0,"-1"-1"-1"0"0,0 0 0 0 0,0-1 0 0 0,0 0 0 0 0,0 0 0 0 0,-1-1 1 0 0,15-10-1 0 0,1-1 6186 0 0,-26 16-6546 0 0,-1 0 1 0 0,1 0-1 0 0,-1 1 1 0 0,1-1-1 0 0,-1 1 1 0 0,1-1-1 0 0,0 1 1 0 0,-1 0-1 0 0,-2 1 0 0 0,2-1 12 0 0,-7 3-45 0 0,1 1-1 0 0,-1 0 1 0 0,1 0-1 0 0,0 1 1 0 0,1 0-1 0 0,-1 0 1 0 0,-7 9-1 0 0,-52 57-61 0 0,50-51 60 0 0,-72 93 118 0 0,77-95-72 0 0,0 1-1 0 0,2 1 0 0 0,1 0 0 0 0,-10 27 0 0 0,18-41-27 0 0,0-1-1 0 0,0 1 0 0 0,1 0 1 0 0,0 0-1 0 0,0 0 0 0 0,0 0 0 0 0,1 0 1 0 0,0 0-1 0 0,2 11 0 0 0,-2-15-29 0 0,1 0-1 0 0,0 0 0 0 0,0 0 0 0 0,0-1 0 0 0,0 1 0 0 0,1 0 1 0 0,-1 0-1 0 0,1-1 0 0 0,0 1 0 0 0,-1-1 0 0 0,1 1 0 0 0,0-1 0 0 0,0 0 1 0 0,1 0-1 0 0,-1 0 0 0 0,0 0 0 0 0,1 0 0 0 0,-1 0 0 0 0,1-1 0 0 0,0 1 1 0 0,-1-1-1 0 0,1 0 0 0 0,0 0 0 0 0,3 1 0 0 0,0 0 12 0 0,0-1-1 0 0,0 0 1 0 0,0-1 0 0 0,0 1-1 0 0,1-1 1 0 0,-1 0 0 0 0,0-1-1 0 0,0 0 1 0 0,11-2 0 0 0,5-3 77 0 0,25-10 0 0 0,-29 9-51 0 0,14-4-24 0 0,-1-2 0 0 0,39-22 0 0 0,-53 25-121 0 0,-1-1 0 0 0,-1 0 1 0 0,0-1-1 0 0,0-1 0 0 0,18-20 0 0 0,-24 22 21 0 0,-1 3 0 0 0,0-1 0 0 0,0 0 0 0 0,-1-1-1 0 0,0 0 1 0 0,-1 0 0 0 0,0 0 0 0 0,6-17 0 0 0,-8 13-63 0 0,0 0 1 0 0,-1 0-1 0 0,-1 0 0 0 0,0 0 0 0 0,-1-1 0 0 0,-1 1 0 0 0,0-1 1 0 0,-1 1-1 0 0,-3-18 0 0 0,3 23 37 0 0,-1 0 0 0 0,0 0 0 0 0,-1 0 1 0 0,0 0-1 0 0,0 0 0 0 0,-1 0 0 0 0,0 1 0 0 0,-1 0 0 0 0,0 0 0 0 0,0 0 1 0 0,0 0-1 0 0,-1 1 0 0 0,0 0 0 0 0,-1 0 0 0 0,-7-6 0 0 0,9 10 53 0 0,1 0 0 0 0,0 1 0 0 0,-1 0 0 0 0,1-1 0 0 0,-1 1-1 0 0,1 1 1 0 0,-1-1 0 0 0,0 1 0 0 0,-6-1 0 0 0,-3 0-763 0 0,-26 1 0 0 0,33 1 265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3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7 11519 0 0,'0'0'887'0'0,"0"-1"-583"0"0,0-4 2601 0 0,-20 5 622 0 0,12 1-3453 0 0,0 1 0 0 0,0 0 1 0 0,0 0-1 0 0,0 1 0 0 0,0 0 1 0 0,-13 7-1 0 0,8-2-8 0 0,-1 0 0 0 0,-20 18 1 0 0,10-5-47 0 0,2 1 1 0 0,0 2 0 0 0,-20 27 0 0 0,-48 85 42 0 0,74-107-88 0 0,2 0 0 0 0,-20 56-1 0 0,29-71 18 0 0,1 0-1 0 0,0 1 1 0 0,2-1-1 0 0,0 1 1 0 0,0 0 0 0 0,1 0-1 0 0,1-1 1 0 0,3 24-1 0 0,-3-34 12 0 0,1 0 0 0 0,-1 0 0 0 0,1 0-1 0 0,1-1 1 0 0,-1 1 0 0 0,0 0 0 0 0,1-1-1 0 0,0 1 1 0 0,0-1 0 0 0,0 0 0 0 0,0 1-1 0 0,0-1 1 0 0,1 0 0 0 0,-1 0 0 0 0,1-1 0 0 0,0 1-1 0 0,0 0 1 0 0,3 1 0 0 0,-1-1 17 0 0,-1-1-1 0 0,1 0 1 0 0,0 0 0 0 0,0 0 0 0 0,0-1-1 0 0,0 0 1 0 0,0 0 0 0 0,0 0 0 0 0,1 0-1 0 0,-1-1 1 0 0,0 0 0 0 0,0 0 0 0 0,6-1 0 0 0,13-2 96 0 0,1-1 0 0 0,-1-1 1 0 0,0-2-1 0 0,32-12 1 0 0,88-48 403 0 0,-116 51-502 0 0,-1 0 0 0 0,28-23 0 0 0,-46 31 8 0 0,1-1 1 0 0,-1 0-1 0 0,0-1 1 0 0,-1 1-1 0 0,0-2 1 0 0,-1 1-1 0 0,0-1 1 0 0,-1-1-1 0 0,0 1 1 0 0,-1-1-1 0 0,0 0 1 0 0,0 0-1 0 0,-2 0 1 0 0,1-1-1 0 0,-2 0 1 0 0,3-17-1 0 0,-4 21 9 0 0,-1-1 1 0 0,0 1-1 0 0,0-1 0 0 0,-1 0 1 0 0,0 1-1 0 0,0-1 0 0 0,-1 1 1 0 0,0 0-1 0 0,-1-1 0 0 0,0 1 0 0 0,-1 0 1 0 0,0 0-1 0 0,0 1 0 0 0,-1-1 1 0 0,0 1-1 0 0,0 0 0 0 0,-1 1 1 0 0,0-1-1 0 0,0 1 0 0 0,-1 0 1 0 0,0 0-1 0 0,-8-5 0 0 0,6 5-117 0 0,0 1 0 0 0,-1 0 1 0 0,1 1-1 0 0,-1 0 0 0 0,0 0 0 0 0,0 1 0 0 0,-1 0 0 0 0,1 1 0 0 0,-1 0 1 0 0,0 1-1 0 0,0 0 0 0 0,0 1 0 0 0,0 0 0 0 0,0 1 0 0 0,0 0 0 0 0,0 1 0 0 0,0 0 1 0 0,0 0-1 0 0,-18 6 0 0 0,25-6-51 0 0,-36 10-1241 0 0,14-2-3780 0 0,8 0-1008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3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5527 0 0,'0'0'250'0'0,"-9"0"90"0"0,-21 0 9054 0 0,33 13-8542 0 0,-1-8-706 0 0,0 1 0 0 0,1-1 0 0 0,-1 0 0 0 0,1 0 0 0 0,1 0 0 0 0,6 8 0 0 0,29 25 508 0 0,-25-25-438 0 0,6 6 12 0 0,96 99 642 0 0,121 185-323 0 0,-207-258-503 0 0,-2 2 1 0 0,-3 0 0 0 0,-1 2-1 0 0,-2 0 1 0 0,15 55-1 0 0,-32-89-57 0 0,-2 0 0 0 0,0 0 0 0 0,0 0 0 0 0,-2 0 0 0 0,0 0-1 0 0,0 1 1 0 0,-2-1 0 0 0,0 0 0 0 0,-4 23 0 0 0,2-25-16 0 0,-1-1 0 0 0,-1 1 1 0 0,1-1-1 0 0,-2 1 0 0 0,0-1 0 0 0,0-1 0 0 0,-1 1 1 0 0,-1-1-1 0 0,0-1 0 0 0,-16 18 0 0 0,0-4 19 0 0,-1-2 0 0 0,0-1 0 0 0,-1-2 0 0 0,-2 0 0 0 0,0-1 0 0 0,0-2 0 0 0,-49 20 0 0 0,64-31 10 0 0,-19 9 0 0 0,-1-1 0 0 0,-39 9 0 0 0,32-12-192 0 0,38-9 2 0 0,13-14-2313 0 0,5-1 1331 0 0,4-2-11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3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7831 0 0,'0'0'3931'0'0,"2"0"-2214"0"0,41 3 1200 0 0,79-5 0 0 0,-121 2-2883 0 0,102-12 912 0 0,-23 1-812 0 0,-47 8-236 0 0,40-3-2620 0 0,-71 6 861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39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6911 0 0,'0'0'1138'0'0,"2"-1"980"0"0,89-16 7294 0 0,120-45-8208 0 0,76-21-1118 0 0,-221 70-2778 0 0,-42 10-1470 0 0,2-2-1886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4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 5063 0 0,'0'0'10294'0'0,"-1"3"-10029"0"0,-45 93 1514 0 0,18-42-1130 0 0,-14 35 78 0 0,-47 92 207 0 0,30-75-562 0 0,-35 60-143 0 0,64-116-189 0 0,-48 56-1 0 0,51-75-93 0 0,-15 20-69 0 0,37-44-470 0 0,0 0 0 0 0,1 0 0 0 0,-1 1 0 0 0,2 0 0 0 0,-5 12 1 0 0,5-7-5546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4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29 4143 0 0,'2'0'319'0'0,"25"-13"279"0"0,-19 10 1654 0 0,-1 0 0 0 0,1 1-1 0 0,1 0 1 0 0,-1 0 0 0 0,0 1 0 0 0,15-1 0 0 0,-22 2-2202 0 0,0 0 0 0 0,-1 0 0 0 0,1 1-1 0 0,-1-1 1 0 0,1 0 0 0 0,0 1 0 0 0,-1-1-1 0 0,1 0 1 0 0,-1 1 0 0 0,1-1 0 0 0,-1 1-1 0 0,1-1 1 0 0,-1 1 0 0 0,1-1 0 0 0,-1 1 0 0 0,1-1-1 0 0,-1 1 1 0 0,0-1 0 0 0,1 1 0 0 0,-1 0-1 0 0,0-1 1 0 0,1 2 0 0 0,3 14 520 0 0,-4-13-493 0 0,-1 1 0 0 0,0-1 1 0 0,1 1-1 0 0,-1-1 0 0 0,0 0 1 0 0,-1 0-1 0 0,1 0 0 0 0,0 1 1 0 0,-1-1-1 0 0,0 0 0 0 0,0-1 1 0 0,0 1-1 0 0,0 0 0 0 0,0 0 1 0 0,0-1-1 0 0,-1 0 0 0 0,1 1 0 0 0,-5 2 1 0 0,-5 4 26 0 0,-1-1 0 0 0,-23 13 0 0 0,-1-5-226 0 0,0 0-1 0 0,-2-3 1 0 0,1-1-1 0 0,-2-2 1 0 0,-66 9-1 0 0,95-18-41 0 0,1-1 0 0 0,0 1 0 0 0,0-2 0 0 0,0 1-1 0 0,0-2 1 0 0,-16-2 0 0 0,22 2 54 0 0,0 1 0 0 0,0 0 0 0 0,0-1 0 0 0,0 0 0 0 0,0 0 0 0 0,0 0 0 0 0,-7-5 0 0 0,10 5 35 0 0,-1 1 0 0 0,1-1 0 0 0,-1 1 0 0 0,1-1 0 0 0,-1 0 0 0 0,1 0 0 0 0,0 0 0 0 0,0 1 0 0 0,0-1 0 0 0,0 0 0 0 0,0 0 0 0 0,0-1-1 0 0,1 1 1 0 0,-1 0 0 0 0,1 0 0 0 0,-1-3 0 0 0,1 3 8 0 0,-1 0 8 0 0,1 1 0 0 0,0-1-1 0 0,0 0 1 0 0,0 0 0 0 0,0 1 0 0 0,0-1 0 0 0,1 0 0 0 0,-1 0 0 0 0,0 1 0 0 0,1-1 0 0 0,-1 0 0 0 0,1 1 0 0 0,0-1 0 0 0,0 0 0 0 0,-1 1 0 0 0,1-1 0 0 0,0 1 0 0 0,0-1 0 0 0,0 1 0 0 0,1 0-1 0 0,-1-1 1 0 0,0 1 0 0 0,0 0 0 0 0,4-2 0 0 0,1-2 62 0 0,-5 4 658 0 0,0 2-411 0 0,1 1-198 0 0,-1-1 0 0 0,1 0 0 0 0,-1 1 0 0 0,0-1 0 0 0,1 1 0 0 0,-1 0 0 0 0,0-1 0 0 0,0 1 0 0 0,0 0 0 0 0,0 0 0 0 0,0 0 0 0 0,-1 0 0 0 0,1 0 0 0 0,0 0 0 0 0,-1 0 0 0 0,1 3-1 0 0,-1-1 36 0 0,0 0 0 0 0,0 1 0 0 0,0-1 0 0 0,-1 0 0 0 0,0 0 0 0 0,0 0-1 0 0,-2 8 1 0 0,-1-2 34 0 0,-1 0-1 0 0,0 1 1 0 0,0-2-1 0 0,-1 1 0 0 0,-9 12 1 0 0,3-9-65 0 0,1 0 0 0 0,-1 0 1 0 0,-1-1-1 0 0,0-1 0 0 0,-25 16 0 0 0,10-11 20 0 0,0 0-1 0 0,-44 15 1 0 0,71-30-48 0 0,100-7-436 0 0,1-1 129 0 0,-49 10 415 0 0,93 16-1 0 0,-99-12-65 0 0,-3 3 341 0 0,-40-9-318 0 0,1 0 1 0 0,-2-1-75 0 0,-1 0-1 0 0,0 0 1 0 0,1 0 0 0 0,-1 0-1 0 0,1 0 1 0 0,-1 1 0 0 0,0-1-1 0 0,1 0 1 0 0,-1 0 0 0 0,0 0-1 0 0,1 0 1 0 0,-1 0 0 0 0,1 1-1 0 0,-1-1 1 0 0,0 0 0 0 0,0 0-1 0 0,1 0 1 0 0,-1 1 0 0 0,0-1-1 0 0,1 0 1 0 0,-1 0-1 0 0,0 1 1 0 0,2 2 17 0 0,-1-1 0 0 0,0 1-1 0 0,0 0 1 0 0,0 0 0 0 0,0 0 0 0 0,-1-1-1 0 0,1 1 1 0 0,-1 0 0 0 0,0 0 0 0 0,1 0-1 0 0,-1 0 1 0 0,-1 0 0 0 0,1 0 0 0 0,-1 5-1 0 0,-1-4 2 0 0,1 1-1 0 0,-1-1 1 0 0,0 0-1 0 0,0 1 0 0 0,-1-1 1 0 0,1 0-1 0 0,-1 0 1 0 0,-6 6-1 0 0,-4 4 79 0 0,0-1 0 0 0,-1 0 0 0 0,-1-1 1 0 0,0 0-1 0 0,-1-1 0 0 0,0-1 0 0 0,-1-1 0 0 0,0 0 0 0 0,0-1 0 0 0,-28 8 0 0 0,9-6 134 0 0,-1-1 1 0 0,0-2-1 0 0,0-2 0 0 0,-51 2 0 0 0,73-7-190 0 0,-22-2 0 0 0,32 2-104 0 0,1-1 0 0 0,0 0 0 0 0,0 0 0 0 0,-1 0 0 0 0,1 0-1 0 0,0-1 1 0 0,0 1 0 0 0,0-1 0 0 0,-4-3 0 0 0,6 4-223 0 0,4-8-5416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4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4 210 17135 0 0,'0'0'1551'0'0,"-3"-2"737"0"0,7-1-1125 0 0,15-4-395 0 0,26-5-603 0 0,208-59 519 0 0,-172 47-899 0 0,52-19-1341 0 0,-45 9-6373 0 0,-56 21 1850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4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17 2759 0 0,'-8'-17'15710'0'0,"7"20"-15234"0"0,-4 14-160 0 0,-38 123 1226 0 0,31-108-1391 0 0,-1-2-1 0 0,-24 44 1 0 0,35-71-144 0 0,-95 156 289 0 0,-13-9-352 0 0,87-125-379 0 0,-51 44-1 0 0,30-33-3560 0 0,34-27-2184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4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0 403 6911 0 0,'0'0'315'0'0,"2"-3"-7"0"0,2-6-67 0 0,2 0-1 0 0,-1 0 0 0 0,1 0 1 0 0,1 1-1 0 0,-1-1 1 0 0,2 2-1 0 0,-1-1 1 0 0,1 1-1 0 0,16-12 1 0 0,7-2 2461 0 0,50-25 0 0 0,202-73-1137 0 0,-228 98-1327 0 0,-30 11-139 0 0,158-53 633 0 0,-157 56-562 0 0,0 1 1 0 0,0 1-1 0 0,1 2 0 0 0,-1 0 1 0 0,31 2-1 0 0,-48 1-83 0 0,-1 1-1 0 0,0 0 1 0 0,0 1-1 0 0,0-1 1 0 0,1 2-1 0 0,-1-1 1 0 0,-1 1-1 0 0,1 0 1 0 0,0 1-1 0 0,-1 0 1 0 0,11 7-1 0 0,-13-7-29 0 0,-1-1 0 0 0,0 1 0 0 0,1 0 0 0 0,-2 0 0 0 0,1 1 0 0 0,0-1 0 0 0,-1 1 0 0 0,0 0 0 0 0,0 0 0 0 0,0 0 0 0 0,-1 0 0 0 0,0 0 0 0 0,0 1 0 0 0,0-1 0 0 0,-1 1 0 0 0,1-1 0 0 0,0 11 0 0 0,-2-5-52 0 0,0 1-1 0 0,0 0 1 0 0,-1-1-1 0 0,-1 1 1 0 0,0-1-1 0 0,-1 1 1 0 0,0-1-1 0 0,0 0 1 0 0,-1 0-1 0 0,-1 0 1 0 0,0-1-1 0 0,0 0 1 0 0,-1 0-1 0 0,-7 10 1 0 0,-9 9 68 0 0,-2-1-1 0 0,0 0 1 0 0,-32 26 0 0 0,11-15 120 0 0,-1-2 1 0 0,-1-2-1 0 0,-2-2 0 0 0,-70 35 1 0 0,40-30-1001 0 0,-2-4 0 0 0,-106 31 1 0 0,163-59-1040 0 0,-30 5 1 0 0,19-6-4250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4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0 9671 0 0,'0'0'875'0'0,"-2"2"-466"0"0,-68 44 5122 0 0,-3-2-3543 0 0,-69 44-1399 0 0,139-86-569 0 0,-84 59 303 0 0,-96 87 0 0 0,166-133-266 0 0,1 1 0 0 0,1 1 0 0 0,0 1 0 0 0,1 0 0 0 0,-19 34 0 0 0,27-42-28 0 0,2 1-1 0 0,-1-1 1 0 0,1 1-1 0 0,1 0 1 0 0,0 0 0 0 0,1 0-1 0 0,0 0 1 0 0,0 0-1 0 0,1 0 1 0 0,1 1-1 0 0,0-1 1 0 0,0 0 0 0 0,4 17-1 0 0,-2-16 42 0 0,1 0-1 0 0,0-1 0 0 0,1 1 1 0 0,1-1-1 0 0,0 0 1 0 0,0 0-1 0 0,1-1 1 0 0,0 1-1 0 0,1-1 0 0 0,13 15 1 0 0,-13-18-66 0 0,-1 0 0 0 0,1-1-1 0 0,0 0 1 0 0,1 0 0 0 0,-1-1 0 0 0,1 0 0 0 0,0 0 0 0 0,1-1-1 0 0,-1 0 1 0 0,1 0 0 0 0,0-1 0 0 0,-1 0 0 0 0,1-1 0 0 0,13 2 0 0 0,5-2-1239 0 0,0-2-3526 0 0,1-4-1817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4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10135 0 0,'1'2'6011'0'0,"1"0"-5810"0"0,-1 1 0 0 0,0 0 0 0 0,0 0 1 0 0,0 0-1 0 0,0-1 0 0 0,-1 1 0 0 0,1 0 0 0 0,-1 0 0 0 0,1 0 0 0 0,-1 0 1 0 0,0 0-1 0 0,-1 0 0 0 0,1 0 0 0 0,-1 6 0 0 0,-2 3-11 0 0,-1 0 0 0 0,-6 16 0 0 0,2-8 334 0 0,-14 35 331 0 0,-3-2 0 0 0,-41 66 1 0 0,-21 45-403 0 0,31-16-1253 0 0,55-146 263 0 0,1 0-815 0 0,-1 5-358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4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35 216 10591 0 0,'-2'0'819'0'0,"-30"-7"5505"0"0,43-1-5340 0 0,4-1-556 0 0,0 1 0 0 0,0 0 0 0 0,1 1 1 0 0,21-6-1 0 0,69-15 905 0 0,-73 21-934 0 0,21-5 489 0 0,82-8 0 0 0,135-9 130 0 0,-103 10-919 0 0,-77 10-396 0 0,164-19-4200 0 0,-220 24 2870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4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4 15551 0 0,'0'0'1408'0'0,"2"0"-1162"0"0,7-4 3356 0 0,-10 7-3124 0 0,0 1-365 0 0,-1 1 0 0 0,0 0 1 0 0,-1-1-1 0 0,1 0 1 0 0,-1 1-1 0 0,0-1 1 0 0,-5 6-1 0 0,-29 28 435 0 0,6-7-249 0 0,-6 6-43 0 0,-1-1 0 0 0,-69 48 0 0 0,80-63-199 0 0,-285 203-42 0 0,175-125-4 0 0,149-99 42 0 0,8-4-5 0 0,39-13 0 0 0,9-2 44 0 0,312-44 1032 0 0,-330 57-1021 0 0,-26 2-163 0 0,0 1 0 0 0,1 1 0 0 0,27 2 0 0 0,-51 0-375 0 0,8 0 1070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4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6911 0 0,'0'0'12184'0'0,"3"1"-11169"0"0,20 1 603 0 0,33-1 1 0 0,11 0-395 0 0,2 2-828 0 0,0-3 1 0 0,-1-2-1 0 0,1-4 0 0 0,101-22 0 0 0,-62 1-1418 0 0,-38 5-7186 0 0,-41 13 733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4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 19119 0 0,'0'0'1735'0'0,"0"2"-1431"0"0,-3 13-37 0 0,-1-1 0 0 0,0 0 0 0 0,-1 0 0 0 0,-11 21 0 0 0,-34 54 831 0 0,22-41-659 0 0,14-24-321 0 0,-151 247 498 0 0,53-118-3742 0 0,87-117-973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4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 9215 0 0,'0'0'707'0'0,"-2"0"-464"0"0,-5 0 497 0 0,0 1 0 0 0,0 0 0 0 0,0 1 0 0 0,0 0 0 0 0,0 0 0 0 0,1 0 1 0 0,-10 5-1 0 0,-47 26 2360 0 0,49-24-3127 0 0,-9 6 419 0 0,-1 1-1 0 0,2 0 1 0 0,0 2-1 0 0,1 1 1 0 0,-23 27-1 0 0,21-19-69 0 0,1 1-1 0 0,1 2 0 0 0,-28 52 1 0 0,42-70-293 0 0,1 1 0 0 0,0 1 0 0 0,-6 23 0 0 0,11-33-22 0 0,0-1 0 0 0,0 0-1 0 0,1 1 1 0 0,-1-1 0 0 0,1 1-1 0 0,0-1 1 0 0,0 0 0 0 0,0 1-1 0 0,0-1 1 0 0,1 1-1 0 0,0-1 1 0 0,-1 0 0 0 0,1 1-1 0 0,0-1 1 0 0,1 0 0 0 0,-1 0-1 0 0,0 0 1 0 0,1 0 0 0 0,0 0-1 0 0,0 0 1 0 0,0 0-1 0 0,2 2 1 0 0,-1-3 5 0 0,0 1 0 0 0,0-1 0 0 0,1-1 0 0 0,-1 1 0 0 0,0 0 0 0 0,1-1 0 0 0,-1 0 0 0 0,1 1 0 0 0,-1-1 0 0 0,1-1 0 0 0,0 1 0 0 0,0-1 0 0 0,5 1 0 0 0,6 0 39 0 0,30-4-1 0 0,-35 2-14 0 0,0-1-1 0 0,0-1 0 0 0,0 1 0 0 0,0-2 0 0 0,-1 1 0 0 0,1-2 1 0 0,8-4-1 0 0,61-42 137 0 0,-71 44-164 0 0,1 0 0 0 0,-1 0 0 0 0,-1-1 0 0 0,1 0 0 0 0,-1-1 0 0 0,-1 0 0 0 0,0 0 0 0 0,0 0 0 0 0,0 0 0 0 0,4-14 0 0 0,-3 6 4 0 0,-1 0-1 0 0,0-1 1 0 0,-2 1-1 0 0,0-1 1 0 0,2-27-1 0 0,-5 31-622 0 0,-1 0 0 0 0,0 0 0 0 0,-1-1 0 0 0,0 1-1 0 0,-7-27 1 0 0,5 32 160 0 0,0 0 0 0 0,0 0-1 0 0,-1 1 1 0 0,0-1 0 0 0,0 1-1 0 0,-1 0 1 0 0,0 0 0 0 0,-1 1 0 0 0,-11-14-1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4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111 139 8287 0 0,'-1'0'639'0'0,"-15"0"697"0"0,1 1 1 0 0,0 1-1 0 0,-19 4 0 0 0,4-1 4943 0 0,43 0-5582 0 0,-4-2-531 0 0,1-1 0 0 0,-1-1 0 0 0,0 0 0 0 0,1 0 0 0 0,12-1 0 0 0,47-6 190 0 0,-25-2-154 0 0,-1-2 0 0 0,73-27 1 0 0,-34 10 166 0 0,-20 7-223 0 0,-17 5 33 0 0,0 2 1 0 0,1 2 0 0 0,57-7-1 0 0,-102 18-181 0 0,-1 0-1 0 0,0 0 1 0 0,0 0 0 0 0,1 0-1 0 0,-1 0 1 0 0,0 0 0 0 0,0 0-1 0 0,1 0 1 0 0,-1 0 0 0 0,0 0-1 0 0,0 0 1 0 0,1 0 0 0 0,-1 0-1 0 0,0 0 1 0 0,0 0-1 0 0,1 0 1 0 0,-1 0 0 0 0,0 0-1 0 0,0 0 1 0 0,1 1 0 0 0,-1-1-1 0 0,0 0 1 0 0,0 0 0 0 0,0 0-1 0 0,1 0 1 0 0,-1 1 0 0 0,0-1-1 0 0,0 0 1 0 0,0 0 0 0 0,0 0-1 0 0,1 1 1 0 0,-1-1-1 0 0,0 0 1 0 0,0 0 0 0 0,0 0-1 0 0,0 1 1 0 0,0-1 0 0 0,0 0-1 0 0,0 0 1 0 0,0 1 0 0 0,0-1-1 0 0,0 0 1 0 0,0 0 0 0 0,0 1-1 0 0,0-1 1 0 0,0 0 0 0 0,0 0-1 0 0,0 1 1 0 0,0-1-1 0 0,0 0 1 0 0,0 0 0 0 0,0 1-1 0 0,0-1 1 0 0,0 0 0 0 0,0 0-1 0 0,0 1 1 0 0,-1-1 0 0 0,1 0-1 0 0,0 0 1 0 0,0 0 0 0 0,0 1-1 0 0,0-1 1 0 0,-1 0 0 0 0,1 0-1 0 0,0 0 1 0 0,0 0-1 0 0,-1 1 1 0 0,-5 6-79 0 0,0 1 0 0 0,0-1 0 0 0,-1-1-1 0 0,1 1 1 0 0,-9 5 0 0 0,-6 5 5 0 0,-192 184-169 0 0,51-61 245 0 0,147-125-8 0 0,1 0 1 0 0,0 1-1 0 0,-22 32 0 0 0,6-7-36 0 0,9-10-361 0 0,20-30 248 0 0,13-3-1990 0 0,6-6 789 0 0,4-3-60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4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51 15663 0 0,'0'0'6216'0'0,"-2"1"-5981"0"0,-63 46 277 0 0,-103 97 0 0 0,143-119-477 0 0,-1-1-27 0 0,-43 55 0 0 0,63-71-4 0 0,1 0 1 0 0,0 0-1 0 0,0 0 0 0 0,1 0 0 0 0,0 1 1 0 0,0 0-1 0 0,1-1 0 0 0,0 1 0 0 0,1 1 1 0 0,0-1-1 0 0,0 0 0 0 0,0 14 0 0 0,2-19 1 0 0,0-1-1 0 0,0 0 1 0 0,1 0-1 0 0,0 1 0 0 0,-1-1 1 0 0,1 0-1 0 0,0 0 0 0 0,1 0 1 0 0,-1 0-1 0 0,0 0 1 0 0,1 0-1 0 0,4 5 0 0 0,-3-3 17 0 0,1-1 1 0 0,0 0-1 0 0,0 0 0 0 0,1 0 0 0 0,-1-1 0 0 0,1 1 0 0 0,5 2 0 0 0,-1-1 40 0 0,0-1 0 0 0,1 0-1 0 0,-1 0 1 0 0,1-1-1 0 0,0 0 1 0 0,-1-1-1 0 0,1 0 1 0 0,13 1-1 0 0,-8-3 14 0 0,-1-1 1 0 0,0 0-1 0 0,0-1 0 0 0,0 0 1 0 0,0-1-1 0 0,16-6 0 0 0,-19 4-30 0 0,-1 1 0 0 0,1-2-1 0 0,-1 0 1 0 0,0 0 0 0 0,0-1 0 0 0,-1 0-1 0 0,0 0 1 0 0,15-16 0 0 0,-6 2 41 0 0,0-1 1 0 0,22-38 0 0 0,-33 48-88 0 0,0 0 0 0 0,-2 0 0 0 0,1 0 1 0 0,-2-1-1 0 0,1 0 0 0 0,-2 0 0 0 0,0 0 0 0 0,0-1 1 0 0,-2 1-1 0 0,1-1 0 0 0,-2 1 0 0 0,0-1 0 0 0,0 0 1 0 0,-1 1-1 0 0,-1-1 0 0 0,0 1 0 0 0,-1 0 0 0 0,-1 0 1 0 0,0 0-1 0 0,0 0 0 0 0,-1 0 0 0 0,-13-21 0 0 0,13 24-142 0 0,-2 0 0 0 0,1 0 0 0 0,-14-14 0 0 0,15 20-268 0 0,1 0-1 0 0,-1 0 1 0 0,0 0-1 0 0,0 1 1 0 0,0-1 0 0 0,0 1-1 0 0,-1 1 1 0 0,-8-5 0 0 0,2 3-1174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4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24 12439 0 0,'-7'-2'276'0'0,"-9"-3"-20"0"0,0 0 0 0 0,0 2 0 0 0,-1 0 0 0 0,-26-2 0 0 0,39 5-73 0 0,1 0 0 0 0,0 0 1 0 0,-1 0-1 0 0,1 0 0 0 0,0 1 0 0 0,-1 0 0 0 0,1-1 0 0 0,0 1 1 0 0,0 0-1 0 0,0 1 0 0 0,0-1 0 0 0,0 0 0 0 0,0 1 0 0 0,0 0 0 0 0,0 0 1 0 0,1 0-1 0 0,-1 0 0 0 0,0 0 0 0 0,1 0 0 0 0,0 1 0 0 0,0-1 1 0 0,-1 1-1 0 0,1-1 0 0 0,1 1 0 0 0,-1 0 0 0 0,0 0 0 0 0,1 0 1 0 0,-1 0-1 0 0,-1 6 0 0 0,2-2-146 0 0,0-1 0 0 0,0 1 0 0 0,0 0 0 0 0,1-1 1 0 0,0 1-1 0 0,1 0 0 0 0,-1 0 0 0 0,1-1 0 0 0,0 1 0 0 0,1 0 0 0 0,0-1 0 0 0,4 12 1 0 0,4 5-29 0 0,26 43 0 0 0,1-9 21 0 0,87 100 0 0 0,-81-107-10 0 0,219 283 1861 0 0,-244-306-1418 0 0,0 0-1 0 0,-1 2 0 0 0,-2 0 0 0 0,15 41 0 0 0,-22-47-152 0 0,-1 0-1 0 0,-1 1 1 0 0,-2 0 0 0 0,0 0 0 0 0,-1 0-1 0 0,-1 37 1 0 0,-5-13-98 0 0,-2 1 0 0 0,-3-1 0 0 0,-1 0 0 0 0,-3-1 0 0 0,-29 78 0 0 0,9-41-181 0 0,-7 16-279 0 0,-27 106 0 0 0,64-196-682 0 0,0 0 0 0 0,1 0 1 0 0,-1 13-1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4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13103 0 0,'0'0'4327'0'0,"1"2"-3998"0"0,4 10 17 0 0,-4-9 71 0 0,0-3-355 0 0,0 0 0 0 0,0 1 0 0 0,-1-1 0 0 0,1 0 0 0 0,0 1 0 0 0,0-1 1 0 0,0 1-1 0 0,0-1 0 0 0,-1 1 0 0 0,1-1 0 0 0,1 2 0 0 0,2 2 94 0 0,1-2-39 0 0,0 0 0 0 0,0 0-1 0 0,-1-1 1 0 0,1 0 0 0 0,0 1 0 0 0,0-2-1 0 0,1 1 1 0 0,-1 0 0 0 0,0-1-1 0 0,0 0 1 0 0,10-2 0 0 0,4-1 269 0 0,35-11 0 0 0,-26 6-216 0 0,12-2-245 0 0,91-23 665 0 0,-42 14-4908 0 0,-67 15-2326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4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9671 0 0,'0'0'1468'0'0,"3"0"819"0"0,51-11 6046 0 0,3 4-5786 0 0,56-11-1965 0 0,298-83 400 0 0,-340 87-2133 0 0,-24 8-5591 0 0,-16 4-996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50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20 11255 0 0,'2'-2'515'0'0,"0"-1"-331"0"0,20-11 4620 0 0,-21 17-4219 0 0,1 1-445 0 0,-1 1 0 0 0,-1 0-1 0 0,1 0 1 0 0,0 0 0 0 0,-1 0-1 0 0,0 0 1 0 0,-1 0-1 0 0,1-1 1 0 0,-1 1 0 0 0,1 0-1 0 0,-2 0 1 0 0,1 0 0 0 0,-3 6-1 0 0,-4 11 443 0 0,-18 32 1 0 0,15-34-311 0 0,-167 331 1524 0 0,-39 92-1728 0 0,204-416-487 0 0,3-1 1 0 0,-16 56-1 0 0,30-82-59 0 0,12 0-702 0 0,7-6-306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5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13359 0 0,'0'0'1628'0'0,"3"-1"-328"0"0,68-19 3439 0 0,38-23-3277 0 0,-19 6-974 0 0,-2 7-300 0 0,109-22-1 0 0,-130 37-4032 0 0,-50 10-3318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5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1411 52 3223 0 0,'77'-13'750'0'0,"91"-14"-1358"0"0,-56 16 8486 0 0,-100 11-2073 0 0,-23 3-4572 0 0,-27 4-1192 0 0,-280 56 1219 0 0,154-16-1185 0 0,57-15-77 0 0,-147 32-267 0 0,185-50 91 0 0,-119 7 1 0 0,166-20 165 0 0,0-1 0 0 0,0 0 0 0 0,0-2 0 0 0,0-1 0 0 0,-22-5 0 0 0,25 1-30 0 0,16 4 8 0 0,3 1 2 0 0,-1 1 9 0 0,0 0-1 0 0,1 0 1 0 0,0 0 0 0 0,-1-1-1 0 0,1 1 1 0 0,0 0 0 0 0,-1 0-1 0 0,1-1 1 0 0,0 1 0 0 0,0 0-1 0 0,0-1 1 0 0,0 1 0 0 0,0 0-1 0 0,1 0 1 0 0,-1-1-1 0 0,0 1 1 0 0,1 0 0 0 0,-1 0-1 0 0,0 0 1 0 0,1-1 0 0 0,0 0-1 0 0,0 1-2 0 0,2-7-35 0 0,1 0-1 0 0,0 0 1 0 0,0 0-1 0 0,1 1 1 0 0,0 0-1 0 0,1 0 1 0 0,6-7-1 0 0,0 3 40 0 0,-1 4-6 0 0,-9 5 225 0 0,1 4-98 0 0,0-1-80 0 0,0 1 1 0 0,-1 0 0 0 0,1 0-1 0 0,-1 0 1 0 0,1 0 0 0 0,-1 0-1 0 0,0 1 1 0 0,0-1 0 0 0,0 1-1 0 0,0-1 1 0 0,-1 1 0 0 0,1 0-1 0 0,-1 0 1 0 0,1 0 0 0 0,-1 0-1 0 0,0 0 1 0 0,0 0 0 0 0,0 0-1 0 0,0 0 1 0 0,-1 0 0 0 0,1 0-1 0 0,-1 0 1 0 0,0 1 0 0 0,0 4-1 0 0,-1 8 76 0 0,-1 1 0 0 0,-1-1 0 0 0,-6 26 0 0 0,7-33-60 0 0,-11 34 197 0 0,-2-2 0 0 0,-28 59-1 0 0,3-8-66 0 0,19-41-129 0 0,-1-1 0 0 0,-3-1 0 0 0,-36 53 0 0 0,20-49-9 0 0,-91 91 1 0 0,73-84-19 0 0,-6 15 2 0 0,56-63 45 0 0,7-10 775 0 0,5-1-553 0 0,5 1-149 0 0,1 0 0 0 0,-1-1-1 0 0,0 0 1 0 0,1 0 0 0 0,-1-1 0 0 0,1 0-1 0 0,13-1 1 0 0,65-15 439 0 0,-37 5-366 0 0,18-1 72 0 0,210-34 788 0 0,-241 42-961 0 0,126-24-441 0 0,-160 28 187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5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16 13359 0 0,'14'-13'612'0'0,"-11"11"422"0"0,-3 3-854 0 0,0 0 0 0 0,0 0 0 0 0,1 0 1 0 0,-1 0-1 0 0,0 0 0 0 0,1 0 0 0 0,-1 0 1 0 0,1 0-1 0 0,-1 0 0 0 0,1 0 0 0 0,1 1 1 0 0,2 4 361 0 0,-3-3-295 0 0,-1 1-1 0 0,1-1 1 0 0,0 1 0 0 0,-1-1 0 0 0,1 1-1 0 0,-1-1 1 0 0,0 1 0 0 0,0 0-1 0 0,-1-1 1 0 0,1 1 0 0 0,-1-1 0 0 0,0 1-1 0 0,-1 3 1 0 0,-2 7-65 0 0,-13 24-1 0 0,15-34-151 0 0,-168 334 2007 0 0,150-299-1830 0 0,-46 63 0 0 0,3-6-1245 0 0,61-94 55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5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84 12007 0 0,'0'0'1083'0'0,"-2"3"-891"0"0,-7 7 2511 0 0,12-7-1785 0 0,1-1-756 0 0,0 1 0 0 0,1 0-1 0 0,-1-1 1 0 0,1 0 0 0 0,0 0-1 0 0,0 0 1 0 0,-1 0 0 0 0,1-1-1 0 0,0 0 1 0 0,0 0 0 0 0,0 0-1 0 0,1-1 1 0 0,-1 1 0 0 0,0-1-1 0 0,0-1 1 0 0,0 1 0 0 0,0-1-1 0 0,6-1 1 0 0,13-3 341 0 0,-1-1 0 0 0,36-15 0 0 0,-47 16-358 0 0,32-12-140 0 0,84-29 1130 0 0,-106 40-3074 0 0,41-6 0 0 0,-60 11-147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5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517 283 1839 0 0,'0'0'83'0'0,"-2"1"-6"0"0,-1-1-98 0 0,1 1-1 0 0,-1-1 0 0 0,0 0 0 0 0,0 0 0 0 0,1 0 0 0 0,-1 0 0 0 0,0 0 1 0 0,-2-1-1 0 0,4 1 190 0 0,0 0 1 0 0,-1-1-1 0 0,1 1 0 0 0,0 0 1 0 0,0 0-1 0 0,0 0 1 0 0,0 0-1 0 0,0 1 1 0 0,0-1-1 0 0,0 0 0 0 0,0 0 1 0 0,0 0-1 0 0,0 1 1 0 0,0-1-1 0 0,0 1 1 0 0,-1 0-1 0 0,-16 10 9081 0 0,6 5-6274 0 0,11-13-2867 0 0,0 0-1 0 0,0 0 0 0 0,0 0 1 0 0,1 0-1 0 0,-1 1 1 0 0,1-1-1 0 0,0 0 1 0 0,0 0-1 0 0,0 0 1 0 0,0 1-1 0 0,0-1 1 0 0,2 4-1 0 0,-2-4 25 0 0,1 1-1 0 0,0 0 1 0 0,1 0-1 0 0,-1-1 1 0 0,1 1-1 0 0,-1-1 0 0 0,1 1 1 0 0,0-1-1 0 0,0 1 1 0 0,1-1-1 0 0,-1 0 1 0 0,5 4-1 0 0,-2-2 7 0 0,0-1-1 0 0,0 0 0 0 0,1-1 1 0 0,-1 0-1 0 0,1 1 0 0 0,0-2 1 0 0,7 4-1 0 0,-1-2-11 0 0,0-1 0 0 0,1 0 0 0 0,-1 0 0 0 0,1-1 0 0 0,0-1 0 0 0,0 0 0 0 0,16-2 0 0 0,-6-2-83 0 0,1 0 0 0 0,-1-2 0 0 0,1-1 1 0 0,-2-1-1 0 0,1-1 0 0 0,-1-1 0 0 0,0-1 0 0 0,-1-1 0 0 0,0 0 0 0 0,-1-2 0 0 0,27-21 0 0 0,-28 17-73 0 0,0 0 0 0 0,-1-2-1 0 0,-2 0 1 0 0,0-1-1 0 0,23-37 1 0 0,-35 51-37 0 0,0-1 0 0 0,-1 1 0 0 0,0-1 0 0 0,-1 0 1 0 0,1 0-1 0 0,-1-1 0 0 0,-1 1 0 0 0,1 0 0 0 0,-1-1 0 0 0,-1 1 1 0 0,1-12-1 0 0,-2 15 8 0 0,1 0 1 0 0,-1 1-1 0 0,1-1 1 0 0,-1 0-1 0 0,0 0 1 0 0,0 1-1 0 0,-1-1 1 0 0,1 0-1 0 0,-1 1 1 0 0,0-1-1 0 0,0 1 0 0 0,0 0 1 0 0,0 0-1 0 0,0 0 1 0 0,-1 0-1 0 0,0 0 1 0 0,1 0-1 0 0,-1 1 1 0 0,0-1-1 0 0,0 1 1 0 0,-1 0-1 0 0,1 0 1 0 0,-6-3-1 0 0,4 3 27 0 0,0 0 0 0 0,0 0 0 0 0,0 1-1 0 0,0-1 1 0 0,0 1 0 0 0,0 1 0 0 0,-1-1 0 0 0,1 1-1 0 0,0 0 1 0 0,0 0 0 0 0,-1 0 0 0 0,1 1 0 0 0,-8 2 0 0 0,6-2 28 0 0,1-1 0 0 0,-1 0 1 0 0,-9-1-1 0 0,-18 1 5 0 0,-1 7 61 0 0,0 0 0 0 0,0 3-1 0 0,1 0 1 0 0,0 2 0 0 0,1 2-1 0 0,-58 32 1 0 0,35-13 98 0 0,1 2 0 0 0,-101 85 0 0 0,121-90-160 0 0,1 2 0 0 0,1 2 0 0 0,-41 55 0 0 0,50-53 210 0 0,1 0-1 0 0,-23 50 1 0 0,39-71-66 0 0,1 1 0 0 0,0 0 0 0 0,1 1 0 0 0,1 0 0 0 0,0-1 0 0 0,1 1 0 0 0,1 0 0 0 0,0 28 1 0 0,3-39-92 0 0,-1-1 1 0 0,1 1-1 0 0,0 0 1 0 0,0-1-1 0 0,1 1 1 0 0,-1-1-1 0 0,1 0 1 0 0,1 1 0 0 0,-1-1-1 0 0,1 0 1 0 0,-1 0-1 0 0,1 0 1 0 0,1-1-1 0 0,-1 1 1 0 0,1-1 0 0 0,0 0-1 0 0,0 0 1 0 0,0 0-1 0 0,0 0 1 0 0,1-1-1 0 0,-1 1 1 0 0,1-1-1 0 0,0 0 1 0 0,0-1 0 0 0,0 1-1 0 0,1-1 1 0 0,-1 0-1 0 0,10 2 1 0 0,4 0 78 0 0,0-1 0 0 0,0-1 0 0 0,28-1 0 0 0,59-6 251 0 0,-71 2-261 0 0,290-18 902 0 0,-309 20-1026 0 0,-5 1-18 0 0,-1-1 0 0 0,0-1 0 0 0,1 0 0 0 0,-1 0 0 0 0,0-1 0 0 0,16-6-1 0 0,-24 8-131 0 0,0-1-256 0 0,0 0-175 0 0,8-11-505 0 0,-6 0-6375 0 0,-4-3 388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4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60 129 10135 0 0,'-7'-1'205'0'0,"1"0"-1"0"0,0 1 0 0 0,-1 0 1 0 0,-7 1-1 0 0,4-1 2561 0 0,0 1 3615 0 0,32-10-4924 0 0,6 1-1060 0 0,356-81 1717 0 0,-354 84-2024 0 0,5-2 25 0 0,1 2 0 0 0,37 0 0 0 0,-72 5-114 0 0,-1 0 0 0 0,0 0 0 0 0,1 0 1 0 0,-1 0-1 0 0,0 0 0 0 0,1 0 0 0 0,-1 0 1 0 0,0 0-1 0 0,0 0 0 0 0,1 0 0 0 0,-1 0 0 0 0,0 0 1 0 0,1 1-1 0 0,-1-1 0 0 0,0 0 0 0 0,0 0 1 0 0,1 0-1 0 0,-1 0 0 0 0,0 0 0 0 0,0 1 1 0 0,1-1-1 0 0,-1 0 0 0 0,0 0 0 0 0,0 1 0 0 0,0-1 1 0 0,1 0-1 0 0,-1 0 0 0 0,0 1 0 0 0,0-1 1 0 0,0 0-1 0 0,0 0 0 0 0,0 1 0 0 0,1-1 0 0 0,-1 0 1 0 0,0 1-1 0 0,0-1 0 0 0,0 0 0 0 0,0 1 1 0 0,0-1-1 0 0,0 0 0 0 0,0 0 0 0 0,0 1 0 0 0,0-1 1 0 0,0 0-1 0 0,0 1 0 0 0,0-1 0 0 0,-1 0 1 0 0,1 1-1 0 0,0-1 0 0 0,0 0 0 0 0,0 0 0 0 0,0 1 1 0 0,0-1-1 0 0,-1 0 0 0 0,1 0 0 0 0,0 1 1 0 0,0-1-1 0 0,0 0 0 0 0,-1 1 0 0 0,1-1 0 0 0,-8 16 0 0 0,-1-1 0 0 0,0 0 0 0 0,-1 0 0 0 0,-20 22 0 0 0,15-19 0 0 0,-141 162-64 0 0,84-107 63 0 0,-25 26 4 0 0,87-87-6 0 0,1 1-1 0 0,0 0 1 0 0,0 0 0 0 0,2 1 0 0 0,-1 0 0 0 0,-7 22 0 0 0,14-34-98 0 0,14-2-4426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5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69 11111 0 0,'0'0'507'0'0,"-2"1"-6"0"0,-11 2-321 0 0,-2 2 7111 0 0,24-2-7044 0 0,0 1 1 0 0,-1-1-1 0 0,1-1 1 0 0,1 0-1 0 0,-1 0 0 0 0,0-1 1 0 0,0 0-1 0 0,1 0 1 0 0,17-2-1 0 0,6-3 217 0 0,46-10 0 0 0,-65 11-354 0 0,12-2 72 0 0,189-45 528 0 0,-154 35-1393 0 0,-58 14 270 0 0,-1 1-595 0 0,8-3-264 0 0,-7 2-51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5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4607 0 0,'0'0'3768'0'0,"2"-2"-1941"0"0,1-1-1142 0 0,1 1 0 0 0,-1-1 0 0 0,1 1 0 0 0,0 0 0 0 0,0 0 0 0 0,0 0 0 0 0,0 0 0 0 0,8-2 0 0 0,17 6 3402 0 0,-27-1-2696 0 0,-2 2-936 0 0,1 4-322 0 0,-2 0-1 0 0,1 0 0 0 0,-1 0 0 0 0,0 0 0 0 0,-1-1 0 0 0,1 1 0 0 0,-1 0 0 0 0,-4 8 0 0 0,-1-2-22 0 0,-1 0 0 0 0,0 0 0 0 0,-1-1 0 0 0,-12 14 0 0 0,13-16-174 0 0,7-9-360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5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7 12895 0 0,'0'0'998'0'0,"-2"0"-657"0"0,-3-2-45 0 0,0 1 0 0 0,1 0 0 0 0,-1 0 0 0 0,0 0 0 0 0,0 1 0 0 0,0-1 0 0 0,0 1 0 0 0,0 1 0 0 0,0-1 0 0 0,0 1 0 0 0,0 0 0 0 0,1 0 0 0 0,-1 0 0 0 0,-9 4 0 0 0,6-1-238 0 0,0 0 0 0 0,0 0 0 0 0,0 1 0 0 0,0 0 1 0 0,1 1-1 0 0,0 0 0 0 0,0 0 0 0 0,1 0 0 0 0,-1 1 0 0 0,1 0 0 0 0,1 0 0 0 0,0 1 1 0 0,0-1-1 0 0,-6 11 0 0 0,-23 50 110 0 0,31-63-161 0 0,0 0 1 0 0,1 1 0 0 0,-1-1-1 0 0,1 1 1 0 0,0-1-1 0 0,-1 10 1 0 0,-1 0-8 0 0,-1 1 54 0 0,1 0-1 0 0,-3 23 0 0 0,6-36 93 0 0,1 0 22 0 0,-1 0-172 0 0,1 0 70 0 0,-1 0 1 0 0,1-1-1 0 0,0 1 1 0 0,0 0-1 0 0,0 0 1 0 0,0 0-1 0 0,0-1 1 0 0,0 1-1 0 0,1 0 1 0 0,-1 0-1 0 0,1-1 1 0 0,0 1-1 0 0,0 0 1 0 0,0-1-1 0 0,2 5 1 0 0,-1-5 1 0 0,0 0 0 0 0,0 0 1 0 0,1 0-1 0 0,-1 0 1 0 0,0-1-1 0 0,1 1 1 0 0,-1-1-1 0 0,1 1 1 0 0,0-1-1 0 0,-1 0 1 0 0,1 0-1 0 0,5 2 1 0 0,-3-2-4 0 0,1 0 1 0 0,0-1-1 0 0,0 1 0 0 0,0-1 1 0 0,11-1-1 0 0,-1-2 3 0 0,0 0 0 0 0,0-1 0 0 0,28-11 0 0 0,-38 13-68 0 0,-1-1 0 0 0,1 0 0 0 0,-1 0 0 0 0,0-1 0 0 0,0 1 0 0 0,0-1 0 0 0,-1 0 0 0 0,0 0 0 0 0,1-1 1 0 0,-1 1-1 0 0,-1-1 0 0 0,1 0 0 0 0,-1 0 0 0 0,0 0 0 0 0,0-1 0 0 0,0 1 0 0 0,-1-1 0 0 0,1 0 0 0 0,-2 1 0 0 0,1-1 0 0 0,1-8 0 0 0,-1 6-29 0 0,-1 0 1 0 0,-1 0-1 0 0,1-1 1 0 0,-1 1-1 0 0,0 0 1 0 0,-1 0-1 0 0,0 0 1 0 0,0 0-1 0 0,-1 0 0 0 0,0 0 1 0 0,0 0-1 0 0,-1 1 1 0 0,0-1-1 0 0,-1 1 1 0 0,-5-10-1 0 0,-28-31-879 0 0,36 46 623 0 0,-5-3 356 0 0,3 2-1670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5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59 4143 0 0,'2'-2'319'0'0,"33"-42"5642"0"0,-33 43-4807 0 0,2-10 6827 0 0,-7 11-7633 0 0,-6 1-195 0 0,0 0 0 0 0,1 0 0 0 0,-1 1-1 0 0,0 0 1 0 0,1 1 0 0 0,0 0 0 0 0,0 0 0 0 0,-15 8 0 0 0,0 3 114 0 0,-37 27-1 0 0,45-29-248 0 0,1 1 0 0 0,0 0 1 0 0,1 1-1 0 0,-19 24 0 0 0,23-23 24 0 0,3 3-31 0 0,2 3-11 0 0,6 1 0 0 0,6-3 0 0 0,0-1 0 0 0,-6-14 15 0 0,1 0 0 0 0,-1-1 0 0 0,1 1-1 0 0,0-1 1 0 0,0 0 0 0 0,0 1 0 0 0,1-2 0 0 0,-1 1-1 0 0,1 0 1 0 0,0-1 0 0 0,-1 1 0 0 0,7 2 0 0 0,-3-3 38 0 0,-1 0 1 0 0,0 0-1 0 0,1 0 1 0 0,-1-1-1 0 0,1 0 1 0 0,-1 0-1 0 0,13 0 0 0 0,-3-2 43 0 0,0-1-1 0 0,0-1 0 0 0,0 0 0 0 0,0-1 0 0 0,-1 0 1 0 0,19-8-1 0 0,-22 7-28 0 0,0 0 0 0 0,0-1 1 0 0,-1 0-1 0 0,0 0 0 0 0,15-12 1 0 0,-15 7-10 0 0,-3 0-47 0 0,-6 7-11 0 0,6-15 0 0 0,-4-21 0 0 0,2-56 64 0 0,-4 68-140 0 0,0 24-7 0 0,-4-1-70 0 0,0 2 67 0 0,-1 1 1 0 0,1-1-1 0 0,-1 0 0 0 0,0 1 0 0 0,0 0 1 0 0,0 0-1 0 0,0 0 0 0 0,-1 0 0 0 0,1 0 1 0 0,0 0-1 0 0,-5 0 0 0 0,1 0-92 0 0,0 0 0 0 0,-1 1 1 0 0,1 0-1 0 0,0 0 0 0 0,-10 1 0 0 0,-10 2-1318 0 0,24-2 590 0 0,-12 2-10700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5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47 11775 0 0,'31'-9'651'0'0,"1"0"0"0"0,-1 2 0 0 0,45-4 0 0 0,-73 11 81 0 0,-1-1-24 0 0,9-3 985 0 0,1-2 1815 0 0,-23 10-1585 0 0,-11 3-1924 0 0,-24 3 0 0 0,2 0 14 0 0,-41 9 13 0 0,-121 12 1 0 0,183-29-87 0 0,0-1 1 0 0,0-1-1 0 0,-30-4 0 0 0,41 0-52 0 0,10 2 84 0 0,0 1-89 0 0,2 1-216 0 0,0 0 298 0 0,0-1 0 0 0,0 1 1 0 0,0 0-1 0 0,1 0 0 0 0,-1-1 0 0 0,-1 1 1 0 0,1 0-1 0 0,0-1 0 0 0,0 1 1 0 0,0 0-1 0 0,0 0 0 0 0,0-1 0 0 0,0 1 1 0 0,0 0-1 0 0,0 0 0 0 0,0-1 1 0 0,0 1-1 0 0,-1 0 0 0 0,1 0 1 0 0,0 0-1 0 0,0-1 0 0 0,0 1 0 0 0,0 0 1 0 0,-1 0-1 0 0,1 0 0 0 0,0-1 1 0 0,0 1-1 0 0,-1 0 0 0 0,1 0 0 0 0,0 0 1 0 0,0 0-1 0 0,-1 0 0 0 0,1 0 1 0 0,0 0-1 0 0,0-1 0 0 0,-1 1 0 0 0,1 0 1 0 0,0 0-1 0 0,0 0 0 0 0,-1 0 1 0 0,1 0-1 0 0,0 0 0 0 0,0 0 0 0 0,-1 0 1 0 0,1 0-1 0 0,0 0 0 0 0,0 1 1 0 0,-1-1-1 0 0,1 0 0 0 0,0 0 0 0 0,0 0 1 0 0,-1 0-1 0 0,1 1 0 0 0,-14 7-825 0 0,14-7 1019 0 0,-15 11-12 0 0,0 2 0 0 0,1 0-1 0 0,1 0 1 0 0,1 2 0 0 0,0-1 0 0 0,-11 20 0 0 0,-8 8 205 0 0,30-40-279 0 0,-1-2-19 0 0,0 1-42 0 0,2-2-1 0 0,0 1-1 0 0,0-1 1 0 0,0 0-1 0 0,-1 0 0 0 0,1 0 1 0 0,0 0-1 0 0,0 0 1 0 0,0 0-1 0 0,-1 0 1 0 0,1 1-1 0 0,0-1 1 0 0,0 0-1 0 0,0 0 0 0 0,0 0 1 0 0,0 0-1 0 0,0 1 1 0 0,-1-1-1 0 0,1 0 1 0 0,0 0-1 0 0,0 0 1 0 0,0 1-1 0 0,0-1 0 0 0,0 0 1 0 0,0 0-1 0 0,0 1 1 0 0,0-1-1 0 0,0 0 1 0 0,0 0-1 0 0,0 0 1 0 0,0 1-1 0 0,0-1 0 0 0,0 0 1 0 0,0 0-1 0 0,0 0 1 0 0,0 1-1 0 0,0-1 1 0 0,1 0-1 0 0,1 1-4 0 0,1 0 0 0 0,-1-1-1 0 0,1 1 1 0 0,0-1 0 0 0,-1 0-1 0 0,1 0 1 0 0,0 0 0 0 0,0 0-1 0 0,3-1 1 0 0,3 0-5 0 0,-3 0-25 0 0,-1 0 0 0 0,0 1-1 0 0,0 0 1 0 0,0 0 0 0 0,1 0-1 0 0,9 3 1 0 0,-5-2-17 0 0,-1 0 25 0 0,1 0-1 0 0,0 1 1 0 0,-1 0-1 0 0,1 1 1 0 0,-1-1-1 0 0,0 2 1 0 0,0 0-1 0 0,0 0 1 0 0,0 0-1 0 0,-1 1 1 0 0,12 8-1 0 0,-10-5-4 0 0,1 1 0 0 0,-1 0 0 0 0,-1 0 0 0 0,0 1 0 0 0,0 0 0 0 0,9 15 0 0 0,-6-8-24 0 0,-7-11 54 0 0,0 1 0 0 0,0-1-1 0 0,10 9 1 0 0,-5-6 42 0 0,-4-4 18 0 0,0 0 1 0 0,1 0 0 0 0,0-1-1 0 0,0 0 1 0 0,0 0 0 0 0,0-1 0 0 0,1 0-1 0 0,-1 0 1 0 0,1-1 0 0 0,0 0 0 0 0,0 0-1 0 0,12 1 1 0 0,-17-3 665 0 0,-3 3-722 0 0,-1 0 1 0 0,1 0-1 0 0,-1 0 1 0 0,0-1-1 0 0,0 1 1 0 0,0 0-1 0 0,0-1 0 0 0,0 1 1 0 0,-1-1-1 0 0,1 1 1 0 0,-1-1-1 0 0,1 0 1 0 0,-1 0-1 0 0,0 0 1 0 0,0 1-1 0 0,0-2 1 0 0,0 1-1 0 0,-1 0 1 0 0,1 0-1 0 0,0-1 0 0 0,-6 3 1 0 0,-5 3 58 0 0,-1 0 0 0 0,-26 8 0 0 0,32-13-48 0 0,-168 63 340 0 0,144-54-322 0 0,0-2 1 0 0,-1-1 0 0 0,-50 5-1 0 0,60-11-30 0 0,19-3-9 0 0,2-1 4 0 0,1 2-6 0 0,1-1-1 0 0,-1 1 1 0 0,1 0 0 0 0,-1-1 0 0 0,0 1 0 0 0,1-1 0 0 0,-1 1-1 0 0,1 0 1 0 0,-1-1 0 0 0,1 1 0 0 0,0-1 0 0 0,-1 0-1 0 0,1 1 1 0 0,-1-1 0 0 0,1 1 0 0 0,0-1 0 0 0,0 0 0 0 0,-1 1-1 0 0,1-1 1 0 0,0 1 0 0 0,0-1 0 0 0,0 0 0 0 0,-1 1-1 0 0,1-1 1 0 0,0 0 0 0 0,0 1 0 0 0,0-2 0 0 0,4-15-200 0 0,-2 13-479 0 0,0 1-1 0 0,0 0 1 0 0,1 0 0 0 0,-1 0 0 0 0,1 0 0 0 0,3-3 0 0 0,1-1-2972 0 0,4-7-2924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5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11 8287 0 0,'0'0'1082'0'0,"2"0"74"0"0,65-10 9014 0 0,-68 14-10130 0 0,1 1 1 0 0,-1-1-1 0 0,0 0 0 0 0,0 1 0 0 0,0-1 0 0 0,0 0 0 0 0,-1 1 1 0 0,0-1-1 0 0,0 0 0 0 0,-4 7 0 0 0,-4 3 29 0 0,-17 20 0 0 0,12-17 39 0 0,-6 6 46 0 0,-42 36-1 0 0,16-17-28 0 0,-7 7-50 0 0,28-25-44 0 0,0 0-1 0 0,1 1 1 0 0,-25 35 0 0 0,45-53-2 0 0,0 1 0 0 0,1-1 0 0 0,0 1 1 0 0,0 1-1 0 0,0-1 0 0 0,1 0 0 0 0,1 1 1 0 0,-4 15-1 0 0,6-19 1 0 0,-1-1 1 0 0,1 0 0 0 0,0 1-1 0 0,0-1 1 0 0,0 1-1 0 0,1-1 1 0 0,0 0-1 0 0,0 1 1 0 0,0-1-1 0 0,0 0 1 0 0,0 0 0 0 0,1 0-1 0 0,0 0 1 0 0,0 0-1 0 0,0 0 1 0 0,0 0-1 0 0,1 0 1 0 0,-1-1 0 0 0,7 6-1 0 0,3 2 100 0 0,0 0-1 0 0,1-1 0 0 0,0-1 1 0 0,0 0-1 0 0,20 8 1 0 0,72 28 802 0 0,-88-41-745 0 0,-14-3 0 0 0,3-14-5655 0 0,-1-2 3941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56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16039 0 0,'0'0'2078'0'0,"-2"3"-1714"0"0,-43 64 690 0 0,-16 25-202 0 0,13-17 329 0 0,-12 22-75 0 0,58-93-1087 0 0,-1 1 0 0 0,1-2 0 0 0,-1 1 1 0 0,-4 5-1 0 0,-21 28 71 0 0,3-3-287 0 0,24-34-177 0 0,-4 6 876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5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11 1839 0 0,'11'-10'15532'0'0,"-12"12"-14949"0"0,-3 8-293 0 0,-1 0-1 0 0,0-1 1 0 0,-1 0 0 0 0,-8 12-1 0 0,-33 35 666 0 0,23-29-547 0 0,14-14-297 0 0,0 0 1 0 0,1 0 0 0 0,0 0 0 0 0,1 1 0 0 0,0 1 0 0 0,2-1-1 0 0,-9 24 1 0 0,15-35 28 0 0,1 0-76 0 0,8 12 3 0 0,-6-12-54 0 0,0 0 0 0 0,1 0 0 0 0,-1-1 0 0 0,1 0 0 0 0,-1 1 0 0 0,1-1 0 0 0,0-1 0 0 0,0 1 0 0 0,0-1 0 0 0,0 1 0 0 0,0-1 0 0 0,0 0 0 0 0,0 0 0 0 0,0-1 0 0 0,1 1 0 0 0,3-1 0 0 0,5 0 48 0 0,-1 0 0 0 0,1-1 0 0 0,-1 0-1 0 0,16-5 1 0 0,-19 5-34 0 0,0-1 0 0 0,0-1 0 0 0,0 1 0 0 0,0-1 0 0 0,-1-1 0 0 0,16-9 0 0 0,-19 9-20 0 0,0 0 0 0 0,-1 0 1 0 0,1-1-1 0 0,-1 0 0 0 0,0 0 1 0 0,-1 0-1 0 0,1 0 0 0 0,-1-1 0 0 0,0 1 1 0 0,0-1-1 0 0,-1 0 0 0 0,1 0 1 0 0,1-9-1 0 0,-1 10 5 0 0,-2 3-8 0 0,-1-1 0 0 0,1 1 0 0 0,0 0-1 0 0,-1 0 1 0 0,1-1 0 0 0,-1 1-1 0 0,0 0 1 0 0,0-1 0 0 0,0 1-1 0 0,0-3 1 0 0,0 0-17 0 0,1 1-1 0 0,-1-1 1 0 0,0 0-1 0 0,0 1 0 0 0,0-1 1 0 0,-1 0-1 0 0,-1-6 1 0 0,0 2-39 0 0,1 4-23 0 0,0-1-1 0 0,-1 1 1 0 0,0 0-1 0 0,0-1 1 0 0,0 1-1 0 0,0 0 1 0 0,-1 0-1 0 0,-4-5 1 0 0,2 1-110 0 0,5 9 160 0 0,-1-1-1 0 0,1 0 1 0 0,-1 1-1 0 0,1-1 1 0 0,-1 0-1 0 0,1 1 1 0 0,-1-1-1 0 0,0 1 1 0 0,1-1-1 0 0,-1 1 1 0 0,0-1-1 0 0,1 1 1 0 0,-1-1-1 0 0,0 1 1 0 0,0 0 0 0 0,1-1-1 0 0,-3 1 1 0 0,0-2-71 0 0,-51-33-1695 0 0,51 34 1360 0 0,1 0-30 0 0,-8-4-123 0 0,7 4-51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5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30 5063 0 0,'2'-1'232'0'0,"6"-4"-90"0"0,-1 1-112 0 0,1 1 1 0 0,0-1 0 0 0,10-2-1 0 0,0-1 13816 0 0,-19 8-13814 0 0,0 0-1 0 0,1 0 1 0 0,-1 0 0 0 0,0 0 0 0 0,0 0 0 0 0,1 0 0 0 0,-1 0 0 0 0,0-1 0 0 0,0 1 0 0 0,-2 1 0 0 0,0 0 27 0 0,-14 12 133 0 0,0-1 0 0 0,-1-1 0 0 0,-22 12 0 0 0,-23 14-52 0 0,46-25-53 0 0,1 0 0 0 0,-28 27 0 0 0,38-32-50 0 0,-1 0 0 0 0,1 0 0 0 0,0 0 0 0 0,1 1 0 0 0,0 0-1 0 0,0 0 1 0 0,-6 19 0 0 0,6-8 23 0 0,3-2-37 0 0,2 1 30 0 0,7-1 11 0 0,-5-14-29 0 0,0 0 1 0 0,1-1-1 0 0,0 0 0 0 0,0 1 0 0 0,0-1 1 0 0,0 0-1 0 0,1-1 0 0 0,-1 1 0 0 0,1-1 0 0 0,-1 1 1 0 0,1-1-1 0 0,0 0 0 0 0,0 0 0 0 0,0-1 1 0 0,0 1-1 0 0,0-1 0 0 0,0 0 0 0 0,1 0 0 0 0,5 0 1 0 0,3 1 130 0 0,1 0 0 0 0,-1-2 0 0 0,1 0 0 0 0,25-3 0 0 0,-34 3-123 0 0,26-4 175 0 0,0-1 0 0 0,-1-1 0 0 0,43-15-1 0 0,-53 12-172 0 0,-17 5-29 0 0,1 0-2 0 0,8-8 9 0 0,-2-2 19 0 0,-7 7-39 0 0,-1 0 1 0 0,0-1-1 0 0,0 0 0 0 0,-1 1 0 0 0,0-1 0 0 0,0-12 0 0 0,-3-48 47 0 0,2 61-47 0 0,-3-12-92 0 0,0 0 0 0 0,-7-23-1 0 0,7 29-122 0 0,3 11 75 0 0,-2 0-558 0 0,1 2 524 0 0,0-1 1 0 0,1 1-1 0 0,-1-1 0 0 0,0 1 1 0 0,1 0-1 0 0,-1-1 0 0 0,0 1 0 0 0,0 0 1 0 0,0-1-1 0 0,1 1 0 0 0,-1 0 1 0 0,0 0-1 0 0,0 0 0 0 0,0 0 0 0 0,1 0 1 0 0,-1 0-1 0 0,0 0 0 0 0,0 0 1 0 0,0 0-1 0 0,1 0 0 0 0,-1 0 0 0 0,0 1 1 0 0,0-1-1 0 0,0 0 0 0 0,1 1 1 0 0,-2-1-1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1:5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12551 0 0,'0'0'572'0'0,"-2"2"-9"0"0,-5 7-439 0 0,0 0 1 0 0,1 0-1 0 0,0 0 0 0 0,0 1 1 0 0,-7 17-1 0 0,11-20 79 0 0,0-1 1 0 0,0 0-1 0 0,1 0 1 0 0,0 1-1 0 0,0-1 1 0 0,0 1-1 0 0,1-1 1 0 0,0 1-1 0 0,0-1 1 0 0,1 1-1 0 0,2 11 1 0 0,0-7 2 0 0,1 0 0 0 0,0 0 0 0 0,0 0 0 0 0,1-1 0 0 0,1 0 0 0 0,0 0-1 0 0,8 11 1 0 0,56 61 852 0 0,-56-67-910 0 0,77 68 789 0 0,-3-3 678 0 0,-84-76-1483 0 0,0 1 1 0 0,-1-1-1 0 0,0 1 0 0 0,0-1 1 0 0,0 1-1 0 0,0 0 0 0 0,-1 0 1 0 0,0 0-1 0 0,0 0 0 0 0,0 1 1 0 0,-1-1-1 0 0,2 10 0 0 0,-4-8 155 0 0,-4 8-244 0 0,-1 0-1 0 0,-1-1 1 0 0,0 0 0 0 0,-1 0 0 0 0,-1 0-1 0 0,0-1 1 0 0,0-1 0 0 0,-1 0 0 0 0,-1 0 0 0 0,0-1-1 0 0,-14 11 1 0 0,-63 55 100 0 0,80-69-142 0 0,-13 10-25 0 0,19-17-99 0 0,17-11-9794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4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9 6911 0 0,'-15'-9'16045'0'0,"15"9"-15985"0"0,-1 0 0 0 0,0 1 0 0 0,1-1 0 0 0,-1 0-1 0 0,0 1 1 0 0,1-1 0 0 0,-1 0 0 0 0,1 1 0 0 0,-1-1-1 0 0,1 1 1 0 0,-1-1 0 0 0,1 0 0 0 0,-1 1 0 0 0,1 0-1 0 0,-1-1 1 0 0,1 1 0 0 0,-1-1 0 0 0,1 1 0 0 0,0-1 0 0 0,-1 1-1 0 0,1 0 1 0 0,-1 1 0 0 0,-5 18 333 0 0,5-16-248 0 0,-2 7 13 0 0,1-1 1 0 0,-2 19-1 0 0,4-21-141 0 0,-1 0-1 0 0,0 0 1 0 0,-1 0-1 0 0,0-1 1 0 0,0 1-1 0 0,-5 12 0 0 0,-2-1 0 0 0,-1 1 0 0 0,-1-1 0 0 0,-1-1 0 0 0,-1 0 0 0 0,0-1 0 0 0,-1 0 0 0 0,-24 22 0 0 0,-31 14 70 0 0,93-54 20 0 0,-7-1-101 0 0,0-1-1 0 0,27-7 1 0 0,16-4-8 0 0,139-24-10 0 0,-166 31-656 0 0,-13 1-3414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2:0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593 134 2303 0 0,'-2'0'102'0'0,"-13"1"64"0"0,0 0 0 0 0,1-1 0 0 0,-23-2 0 0 0,22 0 1963 0 0,-22-6-1 0 0,21 4-598 0 0,0 1-1 0 0,0 0 0 0 0,0 2 1 0 0,0 0-1 0 0,-18 1 1 0 0,16 0 4621 0 0,22 0-5982 0 0,21-1 40 0 0,-9 1 3 0 0,24-4-1 0 0,120-28 680 0 0,80-13-94 0 0,-213 41-735 0 0,36-7 80 0 0,1 3 0 0 0,100 1 0 0 0,-143 10-142 0 0,-15-3 0 0 0,0 2 1 0 0,18 10-15 0 0,-11-5-56 0 0,-12-6 65 0 0,0-1 0 0 0,-1 1 0 0 0,1-1-1 0 0,0 1 1 0 0,-1-1 0 0 0,1 1-1 0 0,0-1 1 0 0,-1 1 0 0 0,1-1 0 0 0,-1 1-1 0 0,1 0 1 0 0,-1-1 0 0 0,1 1-1 0 0,-1 0 1 0 0,1 0 0 0 0,-1-1 0 0 0,1 2-1 0 0,0 0-8 0 0,0 1 1558 0 0,1-4-3061 0 0,0 0 1513 0 0,0 0 1 0 0,0-1-1 0 0,0 1 0 0 0,0 0 1 0 0,-1-1-1 0 0,1 1 0 0 0,0-1 1 0 0,-1 0-1 0 0,0 1 0 0 0,2-3 1 0 0,-1 1 56 0 0,0 2 0 0 0,5-7-54 0 0,-5 7-63 0 0,-3 10-248 0 0,0 1 266 0 0,-1 0 1 0 0,0 0-1 0 0,-5 13 1 0 0,0 2-14 0 0,-132 444-712 0 0,76-272-141 0 0,43-99 665 0 0,8-34 222 0 0,-9 60 25 0 0,10-53 0 0 0,6-42 0 0 0,-18 122 0 0 0,19-117 0 0 0,2 1 0 0 0,3 46 0 0 0,0-73 0 0 0,0 1 0 0 0,1-1 0 0 0,3 10 0 0 0,3-3 13 0 0,-6-12 21 0 0,2 0-1 0 0,-1-1 1 0 0,0 1-1 0 0,0-1 0 0 0,1 0 1 0 0,-1 0-1 0 0,1 0 1 0 0,0-1-1 0 0,0 1 0 0 0,0-1 1 0 0,4 2-1 0 0,-1-2 101 0 0,0 0 0 0 0,0 0 0 0 0,0 0 0 0 0,-1-1 0 0 0,15-1-1 0 0,-6-1-37 0 0,-10 1-30 0 0,7 0-69 0 0,-24-5-242 0 0,-5 2 26 0 0,-29-3 0 0 0,9 2 134 0 0,-217-53 114 0 0,214 49-2 0 0,0 2-1 0 0,-1 1 1 0 0,1 3-1 0 0,-58 2 0 0 0,23 5 98 0 0,-108 20-1 0 0,147-17-20 0 0,0 1 0 0 0,-52 20 0 0 0,53-9-92 0 0,254-169-5476 0 0,-175 121 3634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2:0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11631 0 0,'0'0'5536'0'0,"1"3"-4898"0"0,3 8-20 0 0,0-7-2 0 0,8 2-279 0 0,1-1-1 0 0,-1-1 1 0 0,1 0 0 0 0,0 0-1 0 0,0-2 1 0 0,0 1-1 0 0,0-2 1 0 0,18 1-1 0 0,53-6 856 0 0,114 2 76 0 0,-78 7-1706 0 0,-44-4-3935 0 0,-73-1 2751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2:0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0,'0'0'14582'0'0,"4"0"-12833"0"0,8 3-1114 0 0,7 1 181 0 0,0-1 0 0 0,32 2 1 0 0,210 3 1720 0 0,-111-1-5285 0 0,-118-7-4552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2:0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397 339 2303 0 0,'0'0'12187'0'0,"1"2"-11648"0"0,6 13 936 0 0,-6-12-1270 0 0,0 0-1 0 0,0 1 1 0 0,1-1-1 0 0,-1 0 0 0 0,1 0 1 0 0,0-1-1 0 0,0 1 1 0 0,0 0-1 0 0,0 0 1 0 0,1-1-1 0 0,-1 0 0 0 0,4 3 1 0 0,-2-2-20 0 0,1 0 1 0 0,0-1-1 0 0,1 1 1 0 0,-1-1 0 0 0,0-1-1 0 0,1 1 1 0 0,-1-1-1 0 0,1 1 1 0 0,10 0-1 0 0,5-1 168 0 0,27-3 0 0 0,-32 1-161 0 0,29-2-32 0 0,0-2 1 0 0,0-2-1 0 0,77-23 0 0 0,-109 26-175 0 0,-1 0 0 0 0,1-1 0 0 0,-1-1-1 0 0,0 0 1 0 0,-1-1 0 0 0,1 0-1 0 0,-1-1 1 0 0,18-16 0 0 0,-24 18-58 0 0,1 1 0 0 0,-1-1-1 0 0,-1 0 1 0 0,1-1 0 0 0,-1 1 0 0 0,0-1 0 0 0,-1 0 0 0 0,0 0-1 0 0,0 0 1 0 0,0 0 0 0 0,-1-1 0 0 0,0 1 0 0 0,0-1 0 0 0,-1 0-1 0 0,0 1 1 0 0,0-13 0 0 0,-1 12 16 0 0,0 0-1 0 0,-1 1 1 0 0,0-1 0 0 0,0 0-1 0 0,-1 1 1 0 0,0-1 0 0 0,-1 1-1 0 0,1-1 1 0 0,-1 1 0 0 0,-1 0-1 0 0,1 0 1 0 0,-1 1-1 0 0,0-1 1 0 0,-1 1 0 0 0,-9-10-1 0 0,10 11 27 0 0,-1 1 0 0 0,0 0-1 0 0,0 1 1 0 0,0-1 0 0 0,0 1-1 0 0,-1 0 1 0 0,1 0 0 0 0,-1 0-1 0 0,0 1 1 0 0,0 0 0 0 0,1 0-1 0 0,-2 1 1 0 0,1-1 0 0 0,0 1-1 0 0,0 1 1 0 0,0-1 0 0 0,-1 1-1 0 0,1 0 1 0 0,0 0 0 0 0,-7 2-1 0 0,-84 20-354 0 0,59-12 228 0 0,-24 9 0 0 0,2 2-1 0 0,-62 32 0 0 0,107-46 155 0 0,-73 42 4 0 0,59-31 0 0 0,-22 16 84 0 0,0 2-1 0 0,-73 70 1 0 0,111-94-69 0 0,0 1 0 0 0,2 0 1 0 0,-21 30-1 0 0,27-35 13 0 0,0 0 0 0 0,1 0 0 0 0,0 0 0 0 0,1 1 0 0 0,0-1 0 0 0,0 1 0 0 0,1-1 0 0 0,0 1 0 0 0,-2 16 0 0 0,4-16 81 0 0,0 1-1 0 0,1-1 0 0 0,0 0 1 0 0,0 0-1 0 0,1 0 1 0 0,0 0-1 0 0,1 0 0 0 0,0-1 1 0 0,0 1-1 0 0,1-1 1 0 0,0 0-1 0 0,0 0 0 0 0,1 0 1 0 0,0 0-1 0 0,0-1 1 0 0,7 8-1 0 0,-3-6 15 0 0,-1-1 0 0 0,1-1-1 0 0,0 1 1 0 0,0-2 0 0 0,1 1 0 0 0,0-1-1 0 0,0-1 1 0 0,1 1 0 0 0,0-2 0 0 0,0 0-1 0 0,0 0 1 0 0,15 3 0 0 0,-7-4 49 0 0,1 0 1 0 0,-1-2 0 0 0,1 0-1 0 0,0-1 1 0 0,33-5-1 0 0,98-25 535 0 0,-83 14-520 0 0,-47 12-131 0 0,-1 0-9 0 0,28-10 1 0 0,-34 9-4 0 0,-11 4-98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2:0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67 3223 0 0,'-11'4'15660'0'0,"26"2"-14344"0"0,-7-4-956 0 0,0 0-1 0 0,0-1 1 0 0,0 0 0 0 0,0 0-1 0 0,0-1 1 0 0,0 0 0 0 0,9-1-1 0 0,58-13 712 0 0,-23 4-792 0 0,79-18-122 0 0,-11 2-664 0 0,-98 24 549 0 0,-7 1-1485 0 0,-4-1-4166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2:0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9215 0 0,'0'0'14752'0'0,"-2"1"-14309"0"0,-20 38 487 0 0,14-17-924 0 0,-8 36-1 0 0,14-45-22 0 0,-2 20-302 0 0,4-31 155 0 0,13-1-7518 0 0,-1-2 296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2:08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62 9671 0 0,'1'0'748'0'0,"8"-5"-279"0"0,-1 1-1 0 0,0-1 0 0 0,11-9 1 0 0,11-7 3769 0 0,-30 21-4283 0 0,22-12 3464 0 0,-18 12-32 0 0,-11 10-2440 0 0,-1-3-922 0 0,0 1-1 0 0,0-1 1 0 0,-1-1-1 0 0,0 0 1 0 0,-1 0-1 0 0,-13 6 1 0 0,-66 24 125 0 0,72-29-144 0 0,-21 6-13 0 0,-1-2 0 0 0,-71 12 0 0 0,68-16-97 0 0,-41 5-110 0 0,74-11 170 0 0,0-1 1 0 0,0 0-1 0 0,1 0 0 0 0,-1-1 1 0 0,0-1-1 0 0,0 1 1 0 0,-9-4-1 0 0,-5-2-119 0 0,16 5 2 0 0,-1 0 0 0 0,1 0 1 0 0,0-1-1 0 0,0 0 0 0 0,0 0 0 0 0,0-1 1 0 0,-12-8-1 0 0,18 11-134 0 0,-10 1-1609 0 0,3 1 1978 0 0,0 1 0 0 0,0 0 0 0 0,0 0 0 0 0,1 0 0 0 0,-1 1-1 0 0,1 0 1 0 0,-1 1 0 0 0,1 0 0 0 0,0 0 0 0 0,-7 6 0 0 0,-7 6 98 0 0,-32 35 0 0 0,40-39-161 0 0,-8 12 215 0 0,0 0 0 0 0,2 1 0 0 0,-24 41 0 0 0,42-64 526 0 0,3-1-648 0 0,5 1-84 0 0,1 1 1 0 0,-1-1-1 0 0,1 0 0 0 0,0-1 1 0 0,0 0-1 0 0,-1 0 0 0 0,1-1 0 0 0,10 0 1 0 0,66-11 214 0 0,-27 2-165 0 0,26-1-112 0 0,-20 1-46 0 0,67 1-1 0 0,-120 8 78 0 0,1 1-1 0 0,-1 0 0 0 0,1 1 1 0 0,-1 0-1 0 0,0 0 0 0 0,1 1 1 0 0,-1 1-1 0 0,-1 0 0 0 0,18 9 1 0 0,-12-4-5 0 0,-1 0 0 0 0,-1 1-1 0 0,0 1 1 0 0,0 0 0 0 0,16 18 0 0 0,43 41 488 0 0,-71-68-309 0 0,0 1-110 0 0,0 1 1 0 0,0-1-1 0 0,-1 1 1 0 0,1 0-1 0 0,-1 0 1 0 0,0 6-1 0 0,-1-8-31 0 0,1 0-1 0 0,-1 0 0 0 0,1 0 1 0 0,-1-1-1 0 0,0 1 1 0 0,0 0-1 0 0,1-1 1 0 0,-1 1-1 0 0,-1 0 0 0 0,1-1 1 0 0,0 1-1 0 0,0-1 1 0 0,0 0-1 0 0,-1 1 1 0 0,-2 1-1 0 0,-18 13 117 0 0,-1 0-1 0 0,-1-2 1 0 0,-1-1 0 0 0,-51 20-1 0 0,10-9-97 0 0,-2-4 0 0 0,0-2 0 0 0,-1-3 0 0 0,-103 8 0 0 0,106-23-400 0 0,77-5 17 0 0,-5 2 190 0 0,10-3-1049 0 0,29-7-1 0 0,-3 4-4040 0 0,-36 8 3982 0 0,26-5-5518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2:0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8751 0 0,'0'0'6347'0'0,"2"1"-4558"0"0,4 0-1403 0 0,-1 0-1 0 0,1 0 0 0 0,0 0 1 0 0,-1 0-1 0 0,1-1 0 0 0,0 0 1 0 0,7-1-1 0 0,46-9 968 0 0,-15 2-469 0 0,384-46 1111 0 0,-422 53-2223 0 0,-1 0-504 0 0,0 1-3251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2:0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7831 0 0,'0'0'13270'0'0,"2"2"-12309"0"0,4 2-723 0 0,1 0 0 0 0,-1 0-1 0 0,0-1 1 0 0,1 0 0 0 0,0 0 0 0 0,0 0 0 0 0,-1-1 0 0 0,2 0 0 0 0,-1 0-1 0 0,0-1 1 0 0,14 1 0 0 0,12-1 346 0 0,44-4 0 0 0,-60 2-414 0 0,220-12 950 0 0,-221 11-2643 0 0,25-7 0 0 0,-26 5 202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2:2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34 8287 0 0,'-2'1'639'0'0,"-7"0"-462"0"0,1 0 0 0 0,-1 0-1 0 0,-13 0 1 0 0,11-1 957 0 0,-1 1-1 0 0,-13 2 1 0 0,-39 13 3009 0 0,-30 18-3003 0 0,67-20-1088 0 0,0 1 0 0 0,-37 27 0 0 0,31-19-46 0 0,7-5-4 0 0,1 0-1 0 0,1 2 0 0 0,-39 41 1 0 0,52-49-9 0 0,1 1 0 0 0,1-1 0 0 0,0 2 0 0 0,0-1 0 0 0,2 1 0 0 0,-1 0 0 0 0,2 1 0 0 0,0 0 0 0 0,-5 20 0 0 0,10-29 29 0 0,0 1-1 0 0,0 0 1 0 0,1 0 0 0 0,0 0-1 0 0,1 0 1 0 0,-1-1-1 0 0,1 1 1 0 0,0 0-1 0 0,1 0 1 0 0,3 9 0 0 0,-1-6 40 0 0,-1-1 1 0 0,2 0 0 0 0,-1 0-1 0 0,1-1 1 0 0,0 1 0 0 0,12 12-1 0 0,-11-15 23 0 0,0 0-1 0 0,0-1 1 0 0,1 0-1 0 0,-1-1 1 0 0,1 1-1 0 0,0-1 1 0 0,1-1 0 0 0,-1 1-1 0 0,1-1 1 0 0,0 0-1 0 0,-1-1 1 0 0,1 0-1 0 0,16 2 1 0 0,-2-1 94 0 0,-1-2 0 0 0,1-1 1 0 0,-1 0-1 0 0,25-4 0 0 0,2-3 97 0 0,-1-3 0 0 0,0-1 0 0 0,0-3 0 0 0,78-34 0 0 0,-101 37-156 0 0,-1 0 1 0 0,-1-2-1 0 0,0 0 0 0 0,-1-2 1 0 0,0 0-1 0 0,27-27 0 0 0,-41 34-105 0 0,1 1 0 0 0,-1-2 0 0 0,-1 1 0 0 0,0-1 0 0 0,0 0 0 0 0,0 0 0 0 0,-1-1-1 0 0,-1 0 1 0 0,0 0 0 0 0,0 0 0 0 0,-1 0 0 0 0,0-1 0 0 0,-1 1 0 0 0,0-1 0 0 0,0 1 0 0 0,-1-1 0 0 0,-1 0 0 0 0,0-11-1 0 0,-3 3-158 0 0,0 0-1 0 0,-1 0 1 0 0,-1 0-1 0 0,0 1 1 0 0,-2 0-1 0 0,0 0 0 0 0,-1 1 1 0 0,-11-18-1 0 0,15 27 25 0 0,-1 1-1 0 0,0 0 1 0 0,0 1-1 0 0,-1-1 1 0 0,0 1 0 0 0,0 0-1 0 0,-1 0 1 0 0,0 1-1 0 0,0 0 1 0 0,0 0-1 0 0,0 0 1 0 0,-1 1-1 0 0,0 0 1 0 0,-13-4 0 0 0,19 8 104 0 0,1 0 0 0 0,-1 0 0 0 0,0 1 0 0 0,0-1 0 0 0,1 0 1 0 0,-1 1-1 0 0,0-1 0 0 0,1 1 0 0 0,-1 0 0 0 0,0-1 1 0 0,1 1-1 0 0,-1 0 0 0 0,-2 2 0 0 0,1-1-157 0 0,-1 1 0 0 0,0-1 0 0 0,1 1 0 0 0,0 0 0 0 0,0-1 0 0 0,0 2-1 0 0,0-1 1 0 0,-3 4 0 0 0,-10 10-1430 0 0,2-6 296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4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31 8751 0 0,'6'-31'12751'0'0,"-15"39"-11735"0"0,-3 8-643 0 0,1 0 0 0 0,-10 21 0 0 0,2-2-124 0 0,-117 226 368 0 0,65-115-524 0 0,52-109-63 0 0,-1-1-1 0 0,-2-1 0 0 0,-2-1 1 0 0,-36 41-1 0 0,-25 12 46 0 0,84-86-55 0 0,14-3-226 0 0,-4 0-233 0 0,-1-1-1 0 0,0 0 0 0 0,0 0 1 0 0,14-8-1 0 0,1-1-723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2:2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10591 0 0,'0'0'13927'0'0,"-1"2"-13862"0"0,-6 21 63 0 0,6-20-87 0 0,0-1-177 0 0,-3 7 102 0 0,3-7-46 0 0,6-3 19 0 0,0-1 0 0 0,0 1 0 0 0,0-1 0 0 0,0 0 0 0 0,7-4 0 0 0,0 0-35 0 0,1 1 67 0 0,-10 4-30 0 0,-1-1 5 0 0,7-3 54 0 0,-7 3 709 0 0,-3 3-690 0 0,0-1 1 0 0,-1 0-1 0 0,1 1 0 0 0,0-1 0 0 0,0 1 0 0 0,0 0 0 0 0,1-1 1 0 0,-1 1-1 0 0,0 0 0 0 0,0 0 0 0 0,-1 0 0 0 0,0 2 23 0 0,-11 6 71 0 0,0 0-90 0 0,2-1-44 0 0,9-6-94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2:2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0 11055 0 0,'-2'2'5676'0'0,"-22"22"-989"0"0,-73 67-2865 0 0,91-87-1802 0 0,-115 88 124 0 0,90-71-149 0 0,-1-2 1 0 0,-35 17 0 0 0,24-14 4 0 0,-59 39 0 0 0,-35 36 0 0 0,132-93 0 0 0,-12 9 0 0 0,0 0 0 0 0,1 2 0 0 0,0 0 0 0 0,2 1 0 0 0,-1 1 0 0 0,-12 20 0 0 0,24-31 2 0 0,0-1 1 0 0,1 0-1 0 0,-1 1 0 0 0,1-1 1 0 0,1 1-1 0 0,-3 9 0 0 0,5-12 22 0 0,-1-1 0 0 0,0 1 0 0 0,1-1-1 0 0,0 1 1 0 0,-1-1 0 0 0,1 0 0 0 0,0 1 0 0 0,0-1 0 0 0,1 0-1 0 0,-1 1 1 0 0,0-1 0 0 0,1 0 0 0 0,-1 0 0 0 0,1 0 0 0 0,3 2-1 0 0,1 3 82 0 0,2-1-1 0 0,-1-1 0 0 0,0 1 0 0 0,1-1 1 0 0,0 0-1 0 0,0-1 0 0 0,1 1 1 0 0,-1-2-1 0 0,1 1 0 0 0,18 3 0 0 0,-1-1 86 0 0,0-1-1 0 0,43 2 0 0 0,28-3 331 0 0,187-16 0 0 0,-264 9-484 0 0,0 0 1 0 0,0-1-1 0 0,36-13 0 0 0,-45 13-25 0 0,0-1-1 0 0,0-1 0 0 0,0 0 0 0 0,-1-1 0 0 0,0 0 0 0 0,0 0 1 0 0,15-15-1 0 0,9-16-154 0 0,-2-1 1 0 0,-2-1 0 0 0,35-60-1 0 0,-59 90-19 0 0,-1 0 0 0 0,0 0 0 0 0,4-12 0 0 0,-7 17 111 0 0,-1 1-1 0 0,0-1 0 0 0,0 1 0 0 0,0-1 0 0 0,-1 0 1 0 0,1 1-1 0 0,-1-1 0 0 0,0 0 0 0 0,-1-8 0 0 0,0 12 41 0 0,1 0 0 0 0,-1 0-1 0 0,1 0 1 0 0,-1-1-1 0 0,1 1 1 0 0,-1 0-1 0 0,1 0 1 0 0,-1 0-1 0 0,0 0 1 0 0,0 0-1 0 0,0 0 1 0 0,1 0-1 0 0,-1 0 1 0 0,0 1-1 0 0,0-1 1 0 0,0 0-1 0 0,0 0 1 0 0,-1 1-1 0 0,1-1 1 0 0,0 1-1 0 0,0-1 1 0 0,0 1-1 0 0,0-1 1 0 0,-1 1-1 0 0,1 0 1 0 0,0 0 0 0 0,0-1-1 0 0,-1 1 1 0 0,1 0-1 0 0,0 0 1 0 0,0 0-1 0 0,-1 0 1 0 0,0 1-1 0 0,-6-1-26 0 0,1 1 0 0 0,-1 1 0 0 0,-13 4-1 0 0,20-6 39 0 0,-21 8-2 0 0,1 1 1 0 0,0 2 0 0 0,0 0-1 0 0,1 1 1 0 0,0 1 0 0 0,1 0-1 0 0,1 2 1 0 0,-29 29-1 0 0,40-37-5 0 0,0 1-1 0 0,1 0 0 0 0,0 0 0 0 0,0 0 0 0 0,-5 12 0 0 0,8-16 5 0 0,1 0 1 0 0,0 1-1 0 0,1-1 0 0 0,-1 1 0 0 0,1-1 0 0 0,0 1 1 0 0,0 0-1 0 0,1-1 0 0 0,-1 1 0 0 0,1 0 0 0 0,0 0 0 0 0,0 0 1 0 0,1 5-1 0 0,0-7-47 0 0,-1 0 1 0 0,1 0 0 0 0,-1-1-1 0 0,1 1 1 0 0,0 0 0 0 0,0-1-1 0 0,0 1 1 0 0,1 0 0 0 0,-1-1-1 0 0,0 0 1 0 0,1 1-1 0 0,0-1 1 0 0,0 0 0 0 0,3 4-1 0 0,0-1-293 0 0,4 4-1277 0 0,2-2-3638 0 0,4-1-1780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2:2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22 8287 0 0,'46'-22'12152'0'0,"-53"36"-11433"0"0,-6 4-390 0 0,1-1 0 0 0,-2-1 0 0 0,0 0 0 0 0,-1-1 0 0 0,-23 18 0 0 0,-1 2-71 0 0,13-10-148 0 0,7-8-69 0 0,1 0 1 0 0,1 1-1 0 0,-17 24 1 0 0,21-26-28 0 0,0-1 0 0 0,-1-1 0 0 0,-17 15 0 0 0,11-11 4 0 0,-21 24 1 0 0,36-36-4 0 0,0 1 0 0 0,0-1 0 0 0,1 1 1 0 0,0 0-1 0 0,0 1 0 0 0,1-1 0 0 0,0 1 0 0 0,-3 9 0 0 0,5-15 7 0 0,0 1 0 0 0,1 0-1 0 0,-1-1 1 0 0,1 1 0 0 0,0 0 0 0 0,0 0 0 0 0,0 0-1 0 0,0-1 1 0 0,0 1 0 0 0,0 0 0 0 0,1 0 0 0 0,0-1-1 0 0,-1 1 1 0 0,1 0 0 0 0,0-1 0 0 0,0 1-1 0 0,0-1 1 0 0,2 4 0 0 0,0-3 15 0 0,-1 0-1 0 0,1 0 1 0 0,0-1 0 0 0,0 1-1 0 0,0-1 1 0 0,0 1 0 0 0,0-1-1 0 0,0 0 1 0 0,1 0 0 0 0,-1 0-1 0 0,7 1 1 0 0,5 2 75 0 0,1-1 1 0 0,0 0-1 0 0,0-2 1 0 0,33 2-1 0 0,-32-3-61 0 0,-1-1 0 0 0,1-1 1 0 0,0 0-1 0 0,0-2 0 0 0,0 0 0 0 0,-1 0 0 0 0,0-2 0 0 0,24-9 1 0 0,-31 10-33 0 0,0 0 1 0 0,0-1 0 0 0,-1 0-1 0 0,0 0 1 0 0,0-1 0 0 0,0 0 0 0 0,0-1-1 0 0,-1 0 1 0 0,0 0 0 0 0,-1 0-1 0 0,0-1 1 0 0,0 0 0 0 0,0 0 0 0 0,-1-1-1 0 0,7-15 1 0 0,-4 7-35 0 0,35-92 51 0 0,-36 88-96 0 0,-1 0 0 0 0,-1 0-1 0 0,3-28 1 0 0,-8 40-70 0 0,0 1-1 0 0,0-1 0 0 0,-1 1 1 0 0,0-1-1 0 0,0 1 0 0 0,-1 0 1 0 0,0 0-1 0 0,-1 0 1 0 0,0 0-1 0 0,0 0 0 0 0,-1 0 1 0 0,0 1-1 0 0,0-1 1 0 0,0 1-1 0 0,-1 0 0 0 0,0 0 1 0 0,-1 1-1 0 0,0 0 1 0 0,0 0-1 0 0,0 0 0 0 0,0 1 1 0 0,-11-8-1 0 0,13 12 70 0 0,1-1 0 0 0,-1 1-1 0 0,1-1 1 0 0,-1 1 0 0 0,0 0 0 0 0,1 0-1 0 0,-1 1 1 0 0,0-1 0 0 0,0 1 0 0 0,0 0-1 0 0,1 0 1 0 0,-7 1 0 0 0,-4 1-51 0 0,-27 7 0 0 0,27-5 76 0 0,2-1-227 0 0,-1 2 0 0 0,1-1 0 0 0,1 2 0 0 0,-1-1 0 0 0,-16 12 0 0 0,27-16-128 0 0,14-2-3286 0 0,2-3 2115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2:24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354 137 3223 0 0,'-46'6'-60'0'0,"-24"-5"4394"0"0,-6 1 1319 0 0,50 0-4039 0 0,0 1-1 0 0,1 1 1 0 0,-36 10 0 0 0,49-6-625 0 0,11-8-832 0 0,1 1 0 0 0,-1-1 0 0 0,0 1 1 0 0,1-1-1 0 0,-1 1 0 0 0,1-1 0 0 0,-1 0 1 0 0,0 1-1 0 0,0-1 0 0 0,1 0 0 0 0,-1 1 1 0 0,0-1-1 0 0,1 0 0 0 0,-3 1 0 0 0,14 9 386 0 0,-6-8-475 0 0,0 1-1 0 0,-1-1 1 0 0,1 1 0 0 0,0-2-1 0 0,0 1 1 0 0,1 0 0 0 0,-1-1-1 0 0,0 0 1 0 0,0 0-1 0 0,1 0 1 0 0,-1-1 0 0 0,0 0-1 0 0,11-1 1 0 0,6-1 48 0 0,-1-2 1 0 0,23-6 0 0 0,-26 6-22 0 0,213-60 457 0 0,-116 31-432 0 0,-10 8 295 0 0,212-23-1 0 0,-297 46-392 0 0,25 3-1 0 0,-18 0-5 0 0,31-4 0 0 0,-51 2-16 0 0,0 0 0 0 0,0-1 0 0 0,9-3 0 0 0,10-3 0 0 0,-17 7-4 0 0,-6 5-9 0 0,-7 4-35 0 0,3-8 36 0 0,-5 13-23 0 0,-1-2 0 0 0,-1 1 0 0 0,0-1-1 0 0,0 0 1 0 0,-1-1 0 0 0,-16 15 0 0 0,-68 51 17 0 0,77-64 12 0 0,-33 25-32 0 0,-189 159 23 0 0,182-143 15 0 0,-104 108 0 0 0,139-134 9 0 0,1 0-1 0 0,2 2 1 0 0,0 0-1 0 0,-14 36 1 0 0,31-63-128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2:3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15263 0 0,'0'0'2256'0'0,"-1"2"-1936"0"0,-18 43 400 0 0,-24 83 0 0 0,-16 97-478 0 0,-5 14-190 0 0,39-163-31 0 0,-36 81 0 0 0,46-123-22 0 0,-60 121 15 0 0,59-126 28 0 0,-1 0 0 0 0,-2-1 0 0 0,-24 28 1 0 0,-5-3 63 0 0,39-43-106 0 0,2-4 11 0 0,5-4 32 0 0,-3 4-22 0 0,4-5 276 0 0,-2 6 1722 0 0,9-23-1754 0 0,0 1 0 0 0,2 0 0 0 0,17-26 0 0 0,35-40-36 0 0,-23 39-156 0 0,58-51-1 0 0,-70 70-110 0 0,89-77-70 0 0,-88 79 84 0 0,2 1 1 0 0,43-24-1 0 0,-63 40 14 0 0,1 0 0 0 0,-1 1-1 0 0,1 0 1 0 0,-1 0 0 0 0,15-3 0 0 0,-20 6 6 0 0,0-1 1 0 0,-1 1-1 0 0,1 0 1 0 0,0 0 0 0 0,0 0-1 0 0,0 0 1 0 0,0 1 0 0 0,-1-1-1 0 0,1 1 1 0 0,0-1-1 0 0,0 1 1 0 0,0 0 0 0 0,-1 0-1 0 0,1 0 1 0 0,-1 0-1 0 0,1 1 1 0 0,-1-1 0 0 0,1 1-1 0 0,-1 0 1 0 0,0-1 0 0 0,2 3-1 0 0,2 2 0 0 0,-1 0 0 0 0,1 1 0 0 0,-2-1 0 0 0,1 1 0 0 0,-1 0 0 0 0,0 0 0 0 0,0 0 0 0 0,-1 1 0 0 0,0-1 0 0 0,0 1 0 0 0,-1 0 0 0 0,0-1 0 0 0,-1 1 0 0 0,1 0 0 0 0,-1 1 0 0 0,-1-1 0 0 0,0 8 0 0 0,-1 47 68 0 0,-2 15 109 0 0,1-67-154 0 0,1-1 1 0 0,-2 1-1 0 0,1 0 1 0 0,-2 0-1 0 0,-4 11 0 0 0,2-10-3 0 0,-1 1 0 0 0,0-1 0 0 0,-1-1-1 0 0,0 0 1 0 0,-18 20 0 0 0,-57 43 96 0 0,47-43-96 0 0,15-14 10 0 0,-1-2 0 0 0,-1 0 0 0 0,0-2 0 0 0,-1 0 0 0 0,0-1 0 0 0,-42 13-1 0 0,57-23-15 0 0,-1 1-1 0 0,1-1 0 0 0,0-1 1 0 0,-1 0-1 0 0,1 0 0 0 0,-1 0 1 0 0,-10-2-1 0 0,-66-11 98 0 0,77 10-97 0 0,6 2-6 0 0,-1-1 0 0 0,1 0 0 0 0,-1 0 0 0 0,1 0 0 0 0,0 0 0 0 0,-1-1 0 0 0,1 1 0 0 0,0-1 0 0 0,0 0 0 0 0,0 0 0 0 0,-3-3 0 0 0,4 4-7 0 0,1-1 0 0 0,-1 0 0 0 0,1 1 0 0 0,0-1 0 0 0,0 0 0 0 0,0 1 0 0 0,0-1 0 0 0,0 0 0 0 0,1 0 0 0 0,-1 0 0 0 0,0 0 0 0 0,1 0 0 0 0,-1 0 0 0 0,1 0 0 0 0,0 0 0 0 0,0 0 0 0 0,0 0 0 0 0,0 0 0 0 0,0 0 0 0 0,0 0 0 0 0,1-3 0 0 0,1-3-58 0 0,0 0 1 0 0,1 0-1 0 0,0 0 1 0 0,0 1-1 0 0,0-1 0 0 0,1 1 1 0 0,7-10-1 0 0,37-46-844 0 0,-46 60 867 0 0,64-65-3101 0 0,-58 61 2479 0 0,10-11-1156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2:3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14047 0 0,'0'0'1596'0'0,"2"0"-1090"0"0,5 0-215 0 0,0 1 1 0 0,-1 0 0 0 0,1 0 0 0 0,-1 0-1 0 0,1 1 1 0 0,7 3 0 0 0,39 20 834 0 0,-33-15-788 0 0,27 12 204 0 0,-1 3 0 0 0,-2 1 0 0 0,-1 3 0 0 0,64 53 1 0 0,-89-65-452 0 0,-1 0 1 0 0,0 1 0 0 0,-2 0 0 0 0,0 2 0 0 0,-1 0-1 0 0,0 0 1 0 0,-2 1 0 0 0,-1 1 0 0 0,0 0 0 0 0,-2 1-1 0 0,13 45 1 0 0,-18-48-62 0 0,0 1 0 0 0,-2-1 0 0 0,0 1 0 0 0,-2 0 1 0 0,0 0-1 0 0,-3 20 0 0 0,-1-13 23 0 0,-2 0-1 0 0,0 0 1 0 0,-20 51 0 0 0,7-37 61 0 0,-1 0 1 0 0,-3-1-1 0 0,-1-1 0 0 0,-2-1 1 0 0,-37 42-1 0 0,-108 105 248 0 0,136-149-340 0 0,17-19-96 0 0,-1 0 1 0 0,-1-1-1 0 0,0-1 0 0 0,-1-1 1 0 0,-1-1-1 0 0,-31 15 0 0 0,51-28 9 0 0,-1 0 0 0 0,0 0 1 0 0,0 0-1 0 0,0-1 0 0 0,0 1 0 0 0,0-1 0 0 0,-3 0 0 0 0,-10 2-313 0 0,16-2 370 0 0,0 0 0 0 0,0 0 0 0 0,0 0 0 0 0,-1 0-1 0 0,1 0 1 0 0,0 0 0 0 0,0 0 0 0 0,0 0 0 0 0,-1 0 0 0 0,1 0 0 0 0,0 0 0 0 0,0 0 0 0 0,0 0 0 0 0,0 0 0 0 0,-1 0 0 0 0,1 0 0 0 0,0 0 0 0 0,0 0 0 0 0,0 0-1 0 0,-1 0 1 0 0,1 0 0 0 0,0 0 0 0 0,0 0 0 0 0,0 0 0 0 0,0-1 0 0 0,-1 1 0 0 0,1 0 0 0 0,0 0 0 0 0,0 0 0 0 0,0 0 0 0 0,0-1 0 0 0,-7-1-368 0 0,6 2 200 0 0,-1 0 0 0 0,0 1 0 0 0,0-1 0 0 0,0 1 0 0 0,0-1 0 0 0,0 1 0 0 0,1 0 0 0 0,-1 0 0 0 0,0 0 0 0 0,1 0 0 0 0,-1 0 0 0 0,1 0 0 0 0,-1 0 0 0 0,1 0-1 0 0,-1 1 1 0 0,1-1 0 0 0,0 0 0 0 0,-1 1 0 0 0,0 2 0 0 0,-1 0-491 0 0,0 1 0 0 0,0 0 1 0 0,1 0-1 0 0,-1 0 0 0 0,-2 9 0 0 0,1 0-716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1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1089 119 8751 0 0,'45'-27'1741'0'0,"65"-29"-1"0"0,-91 47-395 0 0,44-18 4655 0 0,-79 41-4524 0 0,-117 87-474 0 0,68-51-1009 0 0,-2-2 0 0 0,-2-3 0 0 0,-116 55 0 0 0,-212 105-341 0 0,351-180 276 0 0,0 2 0 0 0,1 2-1 0 0,-44 39 1 0 0,82-61-15 0 0,5-5-53 0 0,5-2-128 0 0,13 3 104 0 0,0-2 0 0 0,0 0 1 0 0,0-1-1 0 0,0 0 0 0 0,19-4 0 0 0,5 1-26 0 0,391-1-145 0 0,-402 7 510 0 0,1 1 0 0 0,-1 1-1 0 0,-1 2 1 0 0,1 1 0 0 0,48 21-1 0 0,-68-25-129 0 0,0 1-1 0 0,0 0 0 0 0,-1 0 1 0 0,1 1-1 0 0,-1 1 1 0 0,-1-1-1 0 0,8 9 0 0 0,-12-13-19 0 0,-1 2 0 0 0,1-1 0 0 0,-1 0 0 0 0,0 0 0 0 0,0 1 0 0 0,0-1 0 0 0,0 1 0 0 0,-1 0 0 0 0,2 4 0 0 0,-2-5-4 0 0,-1-1 0 0 0,0 0 0 0 0,0 0 0 0 0,1 0 0 0 0,-1 1 0 0 0,-1-1 0 0 0,1 0 0 0 0,0 1-1 0 0,-1-1 1 0 0,1 0 0 0 0,-1 0 0 0 0,1 0 0 0 0,-1 0 0 0 0,0 0 0 0 0,0 1 0 0 0,0-1 0 0 0,-2 2 0 0 0,-6 8 72 0 0,0 0 1 0 0,-1-1-1 0 0,-1-1 1 0 0,0 0-1 0 0,0 0 1 0 0,-1-1-1 0 0,0 0 1 0 0,0-1-1 0 0,-16 7 1 0 0,-14 6 144 0 0,-69 23 0 0 0,-200 51-26 0 0,220-75-133 0 0,-138 15 1 0 0,223-34-81 0 0,-12 1-47 0 0,-35-2-1 0 0,49 0 39 0 0,0 0-1 0 0,0-1 1 0 0,0 1-1 0 0,0-1 1 0 0,1 0-1 0 0,-1 0 0 0 0,0 0 1 0 0,1-1-1 0 0,-1 1 1 0 0,1-1-1 0 0,-1 0 1 0 0,1 0-1 0 0,0 0 1 0 0,0-1-1 0 0,-4-2 0 0 0,6 3-40 0 0,-1 0-1 0 0,1 0 1 0 0,0 0-1 0 0,0 0 1 0 0,0 0-1 0 0,0 0 1 0 0,1-1-1 0 0,-1 1 0 0 0,0 0 1 0 0,1 0-1 0 0,0 0 1 0 0,-1-1-1 0 0,1 1 1 0 0,0 0-1 0 0,0-1 0 0 0,0 1 1 0 0,1 0-1 0 0,-1 0 1 0 0,0-1-1 0 0,2-3 1 0 0,0 1-162 0 0,0 0 1 0 0,0 0 0 0 0,0 0-1 0 0,0 0 1 0 0,1 0 0 0 0,0 0 0 0 0,6-7-1 0 0,9-6-1327 0 0,2-1-328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1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615 254 12351 0 0,'0'0'1119'0'0,"-1"1"-923"0"0,-39 22 5144 0 0,42-23-5250 0 0,0-1 0 0 0,0 1 1 0 0,0-1-1 0 0,0 1 0 0 0,0-1 0 0 0,0 0 1 0 0,0 0-1 0 0,3-1 0 0 0,-2 0 86 0 0,3-1-43 0 0,1-1 0 0 0,-1 0 1 0 0,-1 0-1 0 0,1 0 0 0 0,-1-1 0 0 0,1 0 1 0 0,-1 0-1 0 0,-1 0 0 0 0,1-1 1 0 0,-1 0-1 0 0,0 0 0 0 0,0 0 0 0 0,-1 0 1 0 0,1 0-1 0 0,-1-1 0 0 0,-1 1 0 0 0,3-8 1 0 0,-3 7-86 0 0,0 0 0 0 0,-1 1 1 0 0,0-1-1 0 0,0 0 0 0 0,0 0 1 0 0,-1 0-1 0 0,0 0 1 0 0,0 0-1 0 0,-1 0 0 0 0,0 0 1 0 0,0 0-1 0 0,0 0 0 0 0,-1 1 1 0 0,0-1-1 0 0,0 0 0 0 0,-1 1 1 0 0,-5-10-1 0 0,6 13-23 0 0,0 1 1 0 0,0-1-1 0 0,0 1 0 0 0,0 0 0 0 0,0 0 0 0 0,0 0 1 0 0,0 0-1 0 0,-1 0 0 0 0,1 0 0 0 0,-1 1 0 0 0,1-1 1 0 0,-1 1-1 0 0,0-1 0 0 0,-5 0 0 0 0,4 0-15 0 0,-1 1 0 0 0,0 1 0 0 0,0-1 1 0 0,0 1-1 0 0,0 0 0 0 0,-1 0 0 0 0,1 0 0 0 0,-5 1 0 0 0,-6 3-48 0 0,1 0-1 0 0,0 0 1 0 0,0 2 0 0 0,-22 10-1 0 0,-9 8-4 0 0,2 1 0 0 0,0 3 0 0 0,2 1-1 0 0,1 2 1 0 0,2 1 0 0 0,1 3 0 0 0,2 1-1 0 0,-52 65 1 0 0,74-82 27 0 0,-12 22 0 0 0,22-36 13 0 0,1 1 0 0 0,1-1 0 0 0,-1 1-1 0 0,1 0 1 0 0,0 0 0 0 0,0 0 0 0 0,1 0 0 0 0,0 0-1 0 0,-1 9 1 0 0,2-14 3 0 0,0 1 0 0 0,0-1 0 0 0,0 0 0 0 0,0 1 0 0 0,0-1 0 0 0,1 0 0 0 0,-1 1 0 0 0,0-1 0 0 0,1 0 0 0 0,-1 1 0 0 0,1-1 0 0 0,-1 0 0 0 0,1 0 0 0 0,0 0 0 0 0,-1 1 0 0 0,1-1 0 0 0,0 0 0 0 0,0 0 0 0 0,0 0 0 0 0,1 1 0 0 0,0-1 0 0 0,0 0 0 0 0,0 0 0 0 0,0 0 0 0 0,0 0 0 0 0,-1-1 0 0 0,1 1 0 0 0,0-1 0 0 0,0 1 0 0 0,0-1 0 0 0,0 0 0 0 0,0 0 0 0 0,3 0 0 0 0,5-1 0 0 0,0 0 0 0 0,-1 0 0 0 0,1-1 0 0 0,14-6 0 0 0,25-8 31 0 0,72-36 1 0 0,-92 37-13 0 0,0-2 1 0 0,-1-1 0 0 0,39-33-1 0 0,-37 24 19 0 0,45-54-1 0 0,-67 71-37 0 0,-3 5 5 0 0,-3 6 7 0 0,-6 10 20 0 0,-1 3-17 0 0,-2 17-39 0 0,0 0 0 0 0,-2 34 0 0 0,9-63-331 0 0,-1 1-1 0 0,1 0 1 0 0,0 0-1 0 0,0 0 1 0 0,0 0 0 0 0,0-1-1 0 0,1 1 1 0 0,-1 0-1 0 0,1 0 1 0 0,0 0-1 0 0,0-1 1 0 0,0 1-1 0 0,0 0 1 0 0,0-1 0 0 0,0 1-1 0 0,1-1 1 0 0,-1 0-1 0 0,1 1 1 0 0,0-1-1 0 0,0 0 1 0 0,0 0-1 0 0,0 0 1 0 0,4 3 0 0 0,6 2-6019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1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14 260 1839 0 0,'-1'3'11915'0'0,"-11"33"-3718"0"0,13-37-8133 0 0,1 0 1 0 0,0 0-1 0 0,0 0 0 0 0,-1-1 0 0 0,1 1 0 0 0,-1 0 1 0 0,0-1-1 0 0,1 1 0 0 0,-1-1 0 0 0,0 0 1 0 0,2-1-1 0 0,0-1 53 0 0,98-108 355 0 0,-77 89-357 0 0,1 1-1 0 0,43-29 1 0 0,-61 46-115 0 0,0 1 0 0 0,1 0 0 0 0,-1 0 0 0 0,1 1 0 0 0,0 0 0 0 0,1 0 0 0 0,-1 1 0 0 0,0 0 0 0 0,1 1 0 0 0,-1-1 0 0 0,1 2 0 0 0,-1-1 0 0 0,1 1 0 0 0,0 0 0 0 0,15 3 0 0 0,-21-2 16 0 0,-1 0-1 0 0,1 0 0 0 0,0 0 1 0 0,0 0-1 0 0,0 1 1 0 0,-1-1-1 0 0,1 1 0 0 0,0-1 1 0 0,-1 1-1 0 0,1 0 1 0 0,-1 0-1 0 0,0 0 0 0 0,0 1 1 0 0,0-1-1 0 0,0 0 1 0 0,0 1-1 0 0,0-1 0 0 0,2 6 1 0 0,0 1 48 0 0,-1 1 0 0 0,1-1 0 0 0,-1 1 0 0 0,1 12 0 0 0,0 4-41 0 0,-5-16-24 0 0,-1-3-2 0 0,-2 10-55 0 0,2-14-69 0 0,1 1-24 0 0,15-9-254 0 0,3-3 44 0 0,-1 0 0 0 0,28-19 1 0 0,-12 6 167 0 0,40-30 56 0 0,-4 2 148 0 0,-58 43 33 0 0,-1 1 1 0 0,1 0-1 0 0,1 0 0 0 0,-1 1 1 0 0,16-4-1 0 0,-23 7 1 0 0,1 1-1 0 0,-1-1 0 0 0,1 1 1 0 0,-1 0-1 0 0,1 0 0 0 0,-1 1 1 0 0,1-1-1 0 0,0 1 0 0 0,-1-1 1 0 0,5 3-1 0 0,-7-2-14 0 0,1 0 0 0 0,-1 0 0 0 0,0 0 0 0 0,0 0 0 0 0,1 0 0 0 0,-1 0 0 0 0,0 1 0 0 0,0-1 0 0 0,-1 0 0 0 0,1 1 0 0 0,0-1 0 0 0,0 1 0 0 0,-1-1-1 0 0,1 1 1 0 0,-1-1 0 0 0,1 1 0 0 0,0 3 0 0 0,-1-5-21 0 0,1 6 38 0 0,-1-1 0 0 0,1 1 0 0 0,-1 0 0 0 0,0-1-1 0 0,0 1 1 0 0,-2 11 0 0 0,-10 36 101 0 0,9-42-109 0 0,-30 86 107 0 0,13-40-44 0 0,16-42-60 0 0,3-2-46 0 0,1-11-214 0 0,3-1-1746 0 0,-1 0 1323 0 0,0-1 0 0 0,1 0 0 0 0,-1 1 0 0 0,0-1-1 0 0,1 0 1 0 0,-1 0 0 0 0,1 0 0 0 0,-1 0 0 0 0,0 0 0 0 0,4-2 0 0 0,12-5-5854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1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102 118 14511 0 0,'2'0'663'0'0,"20"2"250"0"0,0 0 0 0 0,1 2-1 0 0,-1 1 1 0 0,27 8 0 0 0,-13-3 363 0 0,-26-8-1110 0 0,0 0-1 0 0,0-2 1 0 0,0 1 0 0 0,0-1-1 0 0,0 0 1 0 0,0-1 0 0 0,0 0 0 0 0,-1-1-1 0 0,1 0 1 0 0,0-1 0 0 0,-1 0 0 0 0,1 0-1 0 0,-1-1 1 0 0,0 0 0 0 0,0-1-1 0 0,9-6 1 0 0,-10 6-138 0 0,-1 0-1 0 0,0-1 0 0 0,-1 0 1 0 0,8-9-1 0 0,-12 13-73 0 0,0 0 1 0 0,0-1-1 0 0,0 1 1 0 0,0-1-1 0 0,-1 0 0 0 0,1 1 1 0 0,-1-1-1 0 0,0 0 0 0 0,0 0 1 0 0,0 0-1 0 0,0 0 0 0 0,0 0 1 0 0,-1 0-1 0 0,1 0 0 0 0,-1-5 1 0 0,0 6-3 0 0,0 1 1 0 0,0-1-1 0 0,-1 1 1 0 0,1-1-1 0 0,0 1 1 0 0,-1-1 0 0 0,0 1-1 0 0,1 0 1 0 0,-1-1-1 0 0,0 1 1 0 0,0 0-1 0 0,1-1 1 0 0,-1 1-1 0 0,0 0 1 0 0,0 0-1 0 0,-1 0 1 0 0,1 0-1 0 0,0 0 1 0 0,0 0-1 0 0,0 0 1 0 0,-1 0 0 0 0,1 0-1 0 0,0 0 1 0 0,-1 1-1 0 0,1-1 1 0 0,-1 1-1 0 0,1-1 1 0 0,-1 1-1 0 0,1-1 1 0 0,-1 1-1 0 0,1 0 1 0 0,-1 0-1 0 0,1 0 1 0 0,-4 0-1 0 0,-3 0-56 0 0,0 1 0 0 0,0 0 0 0 0,0 0 0 0 0,0 1-1 0 0,-10 3 1 0 0,-2 2 99 0 0,1 1 0 0 0,0 0 1 0 0,1 2-1 0 0,0 0 0 0 0,-29 21 0 0 0,-75 74 641 0 0,103-88-515 0 0,-1 1 35 0 0,1 1 0 0 0,-30 39 0 0 0,43-50-118 0 0,1-1 1 0 0,0 1-1 0 0,1 0 1 0 0,-1 0-1 0 0,2 0 1 0 0,-1 1-1 0 0,1 0 1 0 0,1-1-1 0 0,-1 1 1 0 0,1 0-1 0 0,1 0 1 0 0,-1 11-1 0 0,2-16-13 0 0,0-1-1 0 0,0 1 1 0 0,1 0-1 0 0,-1-1 1 0 0,1 1-1 0 0,0 0 1 0 0,0-1-1 0 0,0 1 1 0 0,1-1-1 0 0,-1 1 1 0 0,1-1-1 0 0,0 0 1 0 0,0 0-1 0 0,0 0 1 0 0,3 4-1 0 0,-1-3 7 0 0,0-1 0 0 0,0 0 0 0 0,0 1 1 0 0,0-1-1 0 0,0-1 0 0 0,1 1 0 0 0,0-1 0 0 0,-1 1 0 0 0,10 2 0 0 0,3-1 16 0 0,1 0 0 0 0,0-1 0 0 0,0-1 0 0 0,0 0-1 0 0,20-2 1 0 0,-8 0-934 0 0,47-7 0 0 0,-44 1-163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4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 7831 0 0,'-9'-11'8204'0'0,"6"23"-6954"0"0,3-8-1166 0 0,0 0 0 0 0,0 0 0 0 0,0 0 0 0 0,1 0 0 0 0,0 0 0 0 0,-1 0 0 0 0,1 0 0 0 0,1-1 0 0 0,-1 1 0 0 0,0 0 0 0 0,1-1 0 0 0,0 1 0 0 0,2 3 0 0 0,6 8 267 0 0,18 21 1 0 0,-20-26-223 0 0,22 25 342 0 0,52 46 0 0 0,41 23 536 0 0,65 63 622 0 0,-142-117-744 0 0,76 108-1 0 0,-100-126-562 0 0,-2 2 0 0 0,-2 0 1 0 0,-1 1-1 0 0,23 69 0 0 0,-34-84-234 0 0,-1 0-1 0 0,-1 0 1 0 0,-1 1 0 0 0,-1 0 0 0 0,-1 0-1 0 0,0 0 1 0 0,-1 0 0 0 0,-2-1-1 0 0,0 1 1 0 0,-1 0 0 0 0,-1-1 0 0 0,-1 1-1 0 0,-1-1 1 0 0,-1-1 0 0 0,0 1-1 0 0,-2-1 1 0 0,-13 22 0 0 0,3-11-28 0 0,-2-2 0 0 0,-1-1-1 0 0,-44 43 1 0 0,19-28 37 0 0,-63 44 0 0 0,-108 64-1188 0 0,215-148 224 0 0,-6 4 1819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1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356 315 5063 0 0,'0'0'232'0'0,"10"-5"1784"0"0,-3 1-45 0 0,0 0-1 0 0,-1-1 1 0 0,7-5-1 0 0,35-35-413 0 0,-40 37-812 0 0,71-75 2251 0 0,-75 79-2890 0 0,0 0 0 0 0,-1 0 0 0 0,0 0 0 0 0,0 0 0 0 0,0 0 0 0 0,0-1-1 0 0,-1 1 1 0 0,0-1 0 0 0,0 0 0 0 0,0 1 0 0 0,0-1 0 0 0,-1 0 0 0 0,2-10 0 0 0,-3 12-95 0 0,0 0 1 0 0,1 0-1 0 0,-1 0 1 0 0,-1 0 0 0 0,1 0-1 0 0,0-1 1 0 0,-1 1-1 0 0,0 0 1 0 0,1 0 0 0 0,-1 1-1 0 0,0-1 1 0 0,0 0-1 0 0,-1 0 1 0 0,1 0-1 0 0,-1 1 1 0 0,1-1 0 0 0,-1 1-1 0 0,0-1 1 0 0,0 1-1 0 0,0 0 1 0 0,0-1-1 0 0,-1 1 1 0 0,1 0 0 0 0,-4-2-1 0 0,3 2-20 0 0,0 1 1 0 0,0 0-1 0 0,0 0 1 0 0,0 0-1 0 0,0 0 0 0 0,0 0 1 0 0,0 1-1 0 0,0-1 0 0 0,0 1 1 0 0,0 0-1 0 0,0 0 0 0 0,0 0 1 0 0,0 0-1 0 0,0 1 0 0 0,-1-1 1 0 0,1 1-1 0 0,-4 1 0 0 0,-6 3-39 0 0,-1 0 0 0 0,-18 11-1 0 0,18-10 22 0 0,-7 6-1 0 0,0 0-1 0 0,1 2 0 0 0,1 0 1 0 0,0 1-1 0 0,1 0 0 0 0,-22 25 1 0 0,-86 116-28 0 0,57-55 56 0 0,59-84 0 0 0,1 0 0 0 0,0 1 0 0 0,2 0 0 0 0,-7 22 0 0 0,13-38 7 0 0,0 0 0 0 0,1 1 0 0 0,-1-1 1 0 0,1 0-1 0 0,-1 0 0 0 0,1 0 0 0 0,0 0 0 0 0,0 0 0 0 0,0 1 0 0 0,0-1 0 0 0,0 0 0 0 0,1 0 0 0 0,-1 0 1 0 0,0 0-1 0 0,1 0 0 0 0,0 0 0 0 0,-1 0 0 0 0,1 0 0 0 0,0 0 0 0 0,0 0 0 0 0,0 0 0 0 0,1 0 1 0 0,-1 0-1 0 0,0-1 0 0 0,1 1 0 0 0,-1 0 0 0 0,1-1 0 0 0,-1 1 0 0 0,1-1 0 0 0,0 0 0 0 0,-1 0 0 0 0,1 1 1 0 0,0-1-1 0 0,0 0 0 0 0,0 0 0 0 0,0-1 0 0 0,0 1 0 0 0,0 0 0 0 0,0-1 0 0 0,0 1 0 0 0,1-1 0 0 0,1 0 0 0 0,4 1 44 0 0,-1 0 0 0 0,1-1-1 0 0,-1 0 1 0 0,1 0 0 0 0,0-1-1 0 0,-1 0 1 0 0,10-2 0 0 0,52-19 121 0 0,-51 16-178 0 0,7-4-20 0 0,-1 0 0 0 0,0-2-1 0 0,42-27 1 0 0,-28 11-368 0 0,47-42 0 0 0,-72 56 297 0 0,-1 0 1 0 0,0-1-1 0 0,-1-1 0 0 0,-1 0 0 0 0,0 0 1 0 0,8-21-1 0 0,-13 27 74 0 0,-18 13-37 0 0,8 0 77 0 0,-1 1-1 0 0,1-1 0 0 0,-1 1 1 0 0,1 0-1 0 0,0 1 0 0 0,1-1 1 0 0,-1 1-1 0 0,1 0 1 0 0,0 0-1 0 0,0 0 0 0 0,0 0 1 0 0,1 1-1 0 0,-3 5 0 0 0,1-1 24 0 0,1-1-1 0 0,1 1 0 0 0,-1 0 1 0 0,1 0-1 0 0,1 0 0 0 0,0 0 1 0 0,-1 16-1 0 0,3-23-47 0 0,0 1 0 0 0,0-1 0 0 0,0 1 0 0 0,0-1 0 0 0,1 1 0 0 0,-1-1 0 0 0,1 1 0 0 0,0-1 0 0 0,0 1 0 0 0,0-1 0 0 0,0 0 0 0 0,4 6 0 0 0,-3-6-96 0 0,0-1 0 0 0,0 1 0 0 0,1-1 0 0 0,-1 0 0 0 0,1 1 0 0 0,-1-1 0 0 0,1-1-1 0 0,0 1 1 0 0,0 0 0 0 0,0-1 0 0 0,0 1 0 0 0,0-1 0 0 0,0 0 0 0 0,4 1 0 0 0,21 4-1247 0 0,3-3-65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1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7 13359 0 0,'1'-2'612'0'0,"-1"3"-583"0"0,0-1 0 0 0,-1 0-1 0 0,1 0 1 0 0,0 0 0 0 0,0 0 0 0 0,0 0-1 0 0,0 0 1 0 0,0 0 0 0 0,0 0 0 0 0,-1 0-1 0 0,1 0 1 0 0,0 0 0 0 0,0 0-1 0 0,0 0 1 0 0,0 0 0 0 0,0 0 0 0 0,0-1-1 0 0,0 1 1 0 0,-1 0 0 0 0,1 0-1 0 0,0 0 1 0 0,0 0 0 0 0,0 0 0 0 0,0 0-1 0 0,0 0 1 0 0,0 0 0 0 0,0 0 0 0 0,0 0-1 0 0,0 0 1 0 0,-1 0 0 0 0,1-1-1 0 0,0 1 1 0 0,0 0 0 0 0,0 0 0 0 0,0 0-1 0 0,0 0 1 0 0,0 0 0 0 0,0 0 0 0 0,0 0-1 0 0,0-1 1 0 0,0 1 0 0 0,0 0-1 0 0,0 0 1 0 0,0 0 0 0 0,0 0 0 0 0,0 0-1 0 0,0 0 1 0 0,0 0 0 0 0,0-1-1 0 0,0 1 1 0 0,0 0 0 0 0,0 0 0 0 0,0 0-1 0 0,0 0 1 0 0,0 0 0 0 0,0 0 0 0 0,0 0-1 0 0,0-1 1 0 0,1 1 0 0 0,-1 0-1 0 0,0 0 1 0 0,0 0 0 0 0,0 0 0 0 0,0 0-1 0 0,0 0 1 0 0,0 0 0 0 0,0 0 0 0 0,-17 4 1912 0 0,-20 11 1090 0 0,4 2-2753 0 0,1 2 0 0 0,1 1 1 0 0,-56 47-1 0 0,71-52-271 0 0,-27 31 0 0 0,39-40-7 0 0,-1 0 0 0 0,1 0 0 0 0,0 0 0 0 0,1 0 0 0 0,0 1 0 0 0,0 0 0 0 0,0-1-1 0 0,1 1 1 0 0,-3 10 0 0 0,5-15-30 0 0,0 0 0 0 0,0 0 0 0 0,0 0 0 0 0,0 0 0 0 0,0 0 0 0 0,1 0 0 0 0,-1 0 0 0 0,1 0 0 0 0,-1 0 0 0 0,1 0 0 0 0,0 0 0 0 0,-1-1 0 0 0,1 1 0 0 0,0 0 0 0 0,0 0 0 0 0,0-1 0 0 0,1 1 0 0 0,-1-1 1 0 0,0 1-1 0 0,1-1 0 0 0,-1 1 0 0 0,1-1 0 0 0,-1 0 0 0 0,1 0 0 0 0,3 2 0 0 0,3 2-197 0 0,1 0 1 0 0,1-1 0 0 0,16 5 0 0 0,-18-6 77 0 0,32 11-125 0 0,0 2 1 0 0,-1 2-1 0 0,0 1 1 0 0,-2 2-1 0 0,36 27 1 0 0,-66-44 376 0 0,-1 1 1 0 0,0 0-1 0 0,-1 1 1 0 0,1-1 0 0 0,-1 1-1 0 0,0 0 1 0 0,0 0 0 0 0,-1 1-1 0 0,0-1 1 0 0,4 9 0 0 0,-8-14-72 0 0,1 0 1 0 0,-1 0 0 0 0,0 0 0 0 0,1 1 0 0 0,-1-1 0 0 0,0 0 0 0 0,0 0 0 0 0,0 1 0 0 0,0-1-1 0 0,0 0 1 0 0,0 0 0 0 0,0 1 0 0 0,0-1 0 0 0,-1 0 0 0 0,1 0 0 0 0,-1 0 0 0 0,1 1 0 0 0,0-1 0 0 0,-2 2-1 0 0,0-1 46 0 0,1 0-1 0 0,-1 0 0 0 0,1-1 1 0 0,-1 1-1 0 0,0 0 1 0 0,0-1-1 0 0,0 1 0 0 0,0-1 1 0 0,-4 2-1 0 0,-3 1 272 0 0,-1 0 0 0 0,1-1-1 0 0,-19 4 1 0 0,-14 0 25 0 0,-1-3 1 0 0,-85-1-1 0 0,88-3-309 0 0,-2-1-1997 0 0,-70-10 0 0 0,80 5-5348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1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453 432 8087 0 0,'0'0'367'0'0,"0"2"0"0"0,0 21-221 0 0,0 16 572 0 0,0-12 2604 0 0,0-26-3049 0 0,1 1 0 0 0,0-1-1 0 0,-1 1 1 0 0,1-1 0 0 0,0 0-1 0 0,0 0 1 0 0,0 1 0 0 0,0-1-1 0 0,0 0 1 0 0,1 0 0 0 0,-1 0-1 0 0,0 0 1 0 0,2 1-1 0 0,-3-2-343 0 0,2 1 828 0 0,11 3 732 0 0,-11-4-1336 0 0,1 0-1 0 0,-1 0 1 0 0,0 0-1 0 0,1 0 1 0 0,-1 0 0 0 0,1-1-1 0 0,-1 1 1 0 0,0-1-1 0 0,1 1 1 0 0,-1-1-1 0 0,0 0 1 0 0,0 0-1 0 0,0 0 1 0 0,1 0 0 0 0,-1-1-1 0 0,0 1 1 0 0,-1 0-1 0 0,1-1 1 0 0,0 1-1 0 0,0-1 1 0 0,2-3-1 0 0,3-4-65 0 0,0 0 0 0 0,-1-1 0 0 0,8-14 0 0 0,-5 9 166 0 0,36-78 78 0 0,-21 39-195 0 0,49-137 7 0 0,-71 184-142 0 0,2-6-8 0 0,9-25 21 0 0,-12 34-25 0 0,-1 1 0 0 0,1-1 0 0 0,-1 1 0 0 0,1-1 0 0 0,-1 1 0 0 0,0 0 0 0 0,0-1 0 0 0,-2-5 0 0 0,2 8-2 0 0,-1-1-1 0 0,1 1 1 0 0,-1 0-1 0 0,0-1 1 0 0,0 1-1 0 0,1 0 1 0 0,-1-1-1 0 0,0 1 1 0 0,0 0 0 0 0,0 0-1 0 0,-1 0 1 0 0,1 0-1 0 0,0 0 1 0 0,0 0-1 0 0,0 0 1 0 0,-1 0-1 0 0,1 0 1 0 0,-1 1-1 0 0,1-1 1 0 0,0 0 0 0 0,-1 1-1 0 0,1 0 1 0 0,-1-1-1 0 0,0 1 1 0 0,1 0-1 0 0,-1-1 1 0 0,-2 1-1 0 0,-1 0-28 0 0,0 0 0 0 0,0 0-1 0 0,0 1 1 0 0,0-1-1 0 0,0 1 1 0 0,0 0 0 0 0,-6 2-1 0 0,-7 4-68 0 0,1 1 0 0 0,-1 1 0 0 0,-22 15 0 0 0,-46 37-21 0 0,71-50 108 0 0,-59 47 8 0 0,2 2 0 0 0,3 4 0 0 0,-109 131 0 0 0,169-184 73 0 0,0 1 1 0 0,1 0-1 0 0,1 0 0 0 0,0 0 1 0 0,0 1-1 0 0,2 1 0 0 0,-7 20 1 0 0,10-30-42 0 0,1 0 1 0 0,0 0 0 0 0,1 0-1 0 0,-1 1 1 0 0,1-1 0 0 0,0 0-1 0 0,0 1 1 0 0,0-1-1 0 0,1 0 1 0 0,-1 0 0 0 0,1 1-1 0 0,0-1 1 0 0,0 0 0 0 0,0 0-1 0 0,1 0 1 0 0,0 0-1 0 0,0 0 1 0 0,0 0 0 0 0,0-1-1 0 0,0 1 1 0 0,1-1 0 0 0,-1 1-1 0 0,1-1 1 0 0,0 0-1 0 0,0 0 1 0 0,0 0 0 0 0,1 0-1 0 0,-1-1 1 0 0,5 3-1 0 0,0-1 21 0 0,0 1 0 0 0,0-2 0 0 0,1 1 0 0 0,0-1 0 0 0,0 0 0 0 0,0-1 0 0 0,0 0 0 0 0,0-1 0 0 0,0 1 0 0 0,18-2 0 0 0,-13 0 1 0 0,1-1 1 0 0,-1-1 0 0 0,0 0 0 0 0,0-1-1 0 0,0 0 1 0 0,19-9 0 0 0,-24 8-37 0 0,-1 0 0 0 0,0-1 1 0 0,0 0-1 0 0,0 0 0 0 0,-1-1 1 0 0,0 0-1 0 0,0 0 0 0 0,0 0 1 0 0,-1-1-1 0 0,0 0 0 0 0,6-9 1 0 0,6-12 7 0 0,26-54 1 0 0,-15 27-7 0 0,-12 26-7 0 0,2 1 1 0 0,1 0-1 0 0,1 2 0 0 0,34-33 1 0 0,-54 58-64 0 0,-1 7-153 0 0,-1-1 202 0 0,-1 1-1 0 0,1 0 0 0 0,-1-1 0 0 0,0 0 0 0 0,-3 7 0 0 0,1-1 3 0 0,-5 12 9 0 0,-5 12-12 0 0,-16 61 0 0 0,27-84 17 0 0,1-1-1 0 0,1 0 0 0 0,-1 1 1 0 0,2-1-1 0 0,0 0 0 0 0,0 1 1 0 0,1-1-1 0 0,1 0 0 0 0,-1 1 1 0 0,5 11-1 0 0,-4-17 2 0 0,1 1 0 0 0,0-1 0 0 0,0 0 0 0 0,1 0 0 0 0,-1 0 0 0 0,1-1 0 0 0,0 1 0 0 0,1-1 0 0 0,-1 0 0 0 0,1 0 0 0 0,0-1 0 0 0,1 1 0 0 0,-1-1 0 0 0,1 0 0 0 0,11 6 0 0 0,1-2 0 0 0,0 0 0 0 0,0-1 0 0 0,0-1 0 0 0,27 5 0 0 0,-9-3-786 0 0,46 3 0 0 0,-69-9-4511 0 0,0 0-1770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1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11743 0 0,'0'0'10531'0'0,"-1"2"-10382"0"0,1-1-167 0 0,-2 10 217 0 0,2-11-200 0 0,0 0 0 0 0,0 1 1 0 0,-1-1-1 0 0,1 0 0 0 0,0 0 0 0 0,0 1 1 0 0,0-1-1 0 0,0 0 0 0 0,0 0 1 0 0,0 1-1 0 0,0-1 0 0 0,0 0 0 0 0,0 0 1 0 0,0 1-1 0 0,0-1 0 0 0,0 0 1 0 0,1 0-1 0 0,-1 1 0 0 0,0-1 0 0 0,0 0 1 0 0,0 0-1 0 0,0 1 0 0 0,0-1 0 0 0,0 0 1 0 0,1 0-1 0 0,-1 0 0 0 0,0 1 1 0 0,0-1-1 0 0,0 0 0 0 0,0 0 0 0 0,1 0 1 0 0,-1 0-1 0 0,0 1 0 0 0,0-1 1 0 0,1 0-1 0 0,0 2-469 0 0,3 5-937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1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1236 4607 0 0,'0'0'208'0'0,"1"-1"406"0"0,28-28 6942 0 0,0-1-3340 0 0,113-109-746 0 0,-14 7-2223 0 0,-28 25-990 0 0,135-113-257 0 0,15 16 0 0 0,-201 166 0 0 0,48-32 0 0 0,-97 70 0 0 0,0-1 0 0 0,1 1 0 0 0,-1 0 0 0 0,0 0 0 0 0,0 0 0 0 0,1-1 0 0 0,-1 1 0 0 0,0 0 0 0 0,0 0 0 0 0,1 0 0 0 0,-1 0 0 0 0,0-1 0 0 0,0 1 0 0 0,1 0 0 0 0,-1 0 0 0 0,0 0 0 0 0,1 0 0 0 0,-1 0 0 0 0,0 0 0 0 0,1 0-1 0 0,-1 0 1 0 0,0 0 0 0 0,1 0 0 0 0,-1 0 0 0 0,0 0 0 0 0,0 0 0 0 0,1 0 0 0 0,-1 0 0 0 0,0 0 0 0 0,1 0 0 0 0,-1 0 0 0 0,0 0 0 0 0,1 1 0 0 0,-1-1 0 0 0,0 0 0 0 0,0 0 0 0 0,1 1 0 0 0,0 6-8 0 0,-1-6 4 0 0,0 10-12 0 0,-1 0-1 0 0,0 0 1 0 0,0 0 0 0 0,-1 0 0 0 0,0 0 0 0 0,-1-1 0 0 0,-6 17-1 0 0,-4 4 3 0 0,-20 35 0 0 0,18-38 10 0 0,-77 148-28 0 0,14 7 15 0 0,73-168 74 0 0,0 0 0 0 0,2 0 0 0 0,0 1 1 0 0,0-1-1 0 0,0 20 0 0 0,3-34-27 0 0,0 0 0 0 0,0-1 0 0 0,0 1-1 0 0,0 0 1 0 0,1-1 0 0 0,-1 1 0 0 0,0 0 0 0 0,0-1 0 0 0,0 1 0 0 0,1-1 0 0 0,-1 1 0 0 0,0-1-1 0 0,1 1 1 0 0,-1 0 0 0 0,0-1 0 0 0,1 1 0 0 0,-1-1 0 0 0,1 1 0 0 0,-1-1 0 0 0,1 0 0 0 0,-1 1 0 0 0,1-1-1 0 0,-1 1 1 0 0,1-1 0 0 0,0 1 0 0 0,17 3 453 0 0,-15-4-515 0 0,0 1 53 0 0,1-1 0 0 0,-1 0 1 0 0,0-1-1 0 0,0 1 0 0 0,0-1 1 0 0,1 1-1 0 0,-1-1 0 0 0,0 0 1 0 0,0 0-1 0 0,0 0 0 0 0,0-1 0 0 0,-1 1 1 0 0,1-1-1 0 0,5-3 0 0 0,4-4 30 0 0,19-18-1 0 0,-30 26-46 0 0,375-408-163 0 0,-124 123 83 0 0,-48 83 12 0 0,-198 197 63 0 0,1 1-1 0 0,-1 0 1 0 0,1 0-1 0 0,0 1 1 0 0,1 0-1 0 0,12-6 0 0 0,-17 9-54 0 0,-2 4-18 0 0,4 17 12 0 0,7 16 57 0 0,-9-30 7 0 0,-2-4-5 0 0,0 0 0 0 0,1 0 0 0 0,-1 0 1 0 0,-1 0-1 0 0,1 0 0 0 0,0 0 0 0 0,0 0 1 0 0,-1 0-1 0 0,1 0 0 0 0,-1 0 0 0 0,0 1 1 0 0,0-1-1 0 0,1 0 0 0 0,-1 0 1 0 0,-1 0-1 0 0,1 0 0 0 0,0 1 0 0 0,0-1 1 0 0,-2 4-1 0 0,-2 1 0 0 0,0 0 0 0 0,-1-1 1 0 0,-7 10-1 0 0,-6 8 3 0 0,-164 305-58 0 0,126-220 75 0 0,-92 223 736 0 0,147-330-750 0 0,-32 98 153 0 0,30-88-143 0 0,1-1 0 0 0,0 1 0 0 0,1 0 1 0 0,0 0-1 0 0,1-1 0 0 0,2 24 0 0 0,1-24 9 0 0,-2-9-118 0 0,1-1-57 0 0,9 1-1283 0 0,4-4-3904 0 0,2-6-2108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1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270 135 16527 0 0,'0'0'1499'0'0,"1"2"-1235"0"0,1 0-135 0 0,-1 1 1 0 0,1-1 0 0 0,0 0-1 0 0,0 0 1 0 0,0 0 0 0 0,0 0-1 0 0,0 0 1 0 0,0 0-1 0 0,0-1 1 0 0,1 1 0 0 0,-1-1-1 0 0,1 1 1 0 0,4 1-1 0 0,-2-2 29 0 0,0 1-1 0 0,0-1 1 0 0,0 0-1 0 0,0-1 1 0 0,0 1-1 0 0,0-1 0 0 0,6 0 1 0 0,3-2 9 0 0,0 0 0 0 0,0-1 0 0 0,-1 0 0 0 0,26-10 0 0 0,-29 8-221 0 0,0 1-1 0 0,0-1 1 0 0,-1-1-1 0 0,0 0 1 0 0,0 0-1 0 0,14-13 1 0 0,-19 15-23 0 0,-1 1 1 0 0,0-1-1 0 0,0 0 0 0 0,0 0 1 0 0,0 0-1 0 0,-1 0 0 0 0,4-8 1 0 0,-5 9 32 0 0,0 0 0 0 0,0 1 0 0 0,-1-1 0 0 0,1 1 0 0 0,-1-1 0 0 0,0 0 0 0 0,0 0 0 0 0,0 1 0 0 0,0-1 0 0 0,0 0 0 0 0,0 1 0 0 0,-1-1 0 0 0,1 0 0 0 0,-3-4 0 0 0,3 6 30 0 0,-1 0 1 0 0,1 0-1 0 0,-1 0 1 0 0,1 1 0 0 0,-1-1-1 0 0,0 0 1 0 0,0 0-1 0 0,1 1 1 0 0,-1-1 0 0 0,0 1-1 0 0,0-1 1 0 0,0 0-1 0 0,0 1 1 0 0,1 0 0 0 0,-1-1-1 0 0,0 1 1 0 0,0-1-1 0 0,0 1 1 0 0,0 0 0 0 0,0 0-1 0 0,0 0 1 0 0,0-1 0 0 0,0 1-1 0 0,0 0 1 0 0,0 0-1 0 0,0 0 1 0 0,0 0 0 0 0,-2 1-1 0 0,-30 6-149 0 0,32-6 153 0 0,-12 3-7 0 0,0 1 0 0 0,1 1 0 0 0,0 0 0 0 0,0 0 0 0 0,-15 11 0 0 0,-52 47 225 0 0,38-29-114 0 0,-97 85 571 0 0,117-98-538 0 0,1 0-1 0 0,1 1 0 0 0,0 0 0 0 0,-15 30 0 0 0,28-43-86 0 0,2-1 0 0 0,-1 1-1 0 0,1 0 1 0 0,-4 19 0 0 0,6-23-32 0 0,1 0 0 0 0,0 1 0 0 0,1-1 0 0 0,-1 0 1 0 0,1 0-1 0 0,1 1 0 0 0,-1-1 0 0 0,1 0 0 0 0,2 10 0 0 0,-2-14-7 0 0,0 0 0 0 0,0 1 1 0 0,0-1-1 0 0,1 0 0 0 0,-1 0 0 0 0,1 0 0 0 0,-1 0 0 0 0,1 0 1 0 0,0-1-1 0 0,-1 1 0 0 0,1 0 0 0 0,0-1 0 0 0,0 1 0 0 0,0-1 0 0 0,0 0 1 0 0,1 1-1 0 0,-1-1 0 0 0,0 0 0 0 0,0 0 0 0 0,1-1 0 0 0,2 2 1 0 0,4 0-304 0 0,1 0 1 0 0,0 0 0 0 0,19 0-1 0 0,7-3-996 0 0,5-5-56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1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20 272 4607 0 0,'0'0'354'0'0,"0"3"55"0"0,-1 5 679 0 0,0 0 0 0 0,0-1 0 0 0,0 1-1 0 0,-1 0 1 0 0,0-1 0 0 0,-1 1 0 0 0,-3 7 0 0 0,5-13-306 0 0,1 0-70 0 0,-1-2-620 0 0,1 0 1 0 0,0 0-1 0 0,0 0 0 0 0,0 1 0 0 0,0-1 0 0 0,0 0 0 0 0,0 0 1 0 0,0 0-1 0 0,-1 0 0 0 0,1 1 0 0 0,0-1 0 0 0,0 0 1 0 0,0 0-1 0 0,0 0 0 0 0,0 0 0 0 0,0 1 0 0 0,0-1 0 0 0,0 0 1 0 0,0 0-1 0 0,0 0 0 0 0,0 1 0 0 0,0-1 0 0 0,0 0 0 0 0,0 0 1 0 0,0 0-1 0 0,0 0 0 0 0,0 1 0 0 0,0-1 0 0 0,1 0 1 0 0,-1 0-1 0 0,0 0 0 0 0,0 0 0 0 0,0 1 0 0 0,0-1 0 0 0,0 0 1 0 0,0 0-1 0 0,0 0 0 0 0,1 0 0 0 0,-1 0 0 0 0,0 1 0 0 0,0-1 1 0 0,0 0-1 0 0,0 0 0 0 0,0 0 0 0 0,1 0 0 0 0,-1 0 0 0 0,0 0 1 0 0,0 0-1 0 0,0 0 0 0 0,0 0 0 0 0,1 0 0 0 0,-1 0 1 0 0,0 0-1 0 0,0 0 0 0 0,0 0 0 0 0,1 0 0 0 0,-1 0 0 0 0,0 0 1 0 0,0 0-1 0 0,17-7 1184 0 0,19-19-1163 0 0,-12 5 3 0 0,21-25 1 0 0,-25 25-50 0 0,36-31 1 0 0,-32 33-100 0 0,-1 1-130 0 0,30-19-1 0 0,-46 33 133 0 0,1 0-1 0 0,-1 0 0 0 0,1 0 1 0 0,0 1-1 0 0,1 1 1 0 0,-1-1-1 0 0,0 1 1 0 0,14-1-1 0 0,-11 2-62 0 0,-9 2 85 0 0,0-1 1 0 0,0 1-1 0 0,0 0 1 0 0,-1 0-1 0 0,1 0 1 0 0,0 0-1 0 0,-1 0 1 0 0,1 0-1 0 0,-1 0 1 0 0,1 0-1 0 0,-1 1 0 0 0,1-1 1 0 0,-1 1-1 0 0,0-1 1 0 0,0 1-1 0 0,0-1 1 0 0,0 1-1 0 0,0 0 1 0 0,1 2-1 0 0,1 3 58 0 0,-1-1 0 0 0,0 1 0 0 0,0 0 0 0 0,-1 0 0 0 0,0 0 0 0 0,0 0 0 0 0,0 0 0 0 0,-1 0 1 0 0,0 0-1 0 0,-1 0 0 0 0,0 1 0 0 0,0-1 0 0 0,0 0 0 0 0,-1-1 0 0 0,-3 9 0 0 0,-3 10 236 0 0,-2 0 1 0 0,-21 38-1 0 0,4-17-49 0 0,26-44-171 0 0,14-7-86 0 0,10-7-201 0 0,-1 0 0 0 0,0-2 0 0 0,-1 0 0 0 0,23-21 0 0 0,71-74-759 0 0,-77 70 592 0 0,1 1-1 0 0,51-35 0 0 0,-83 68 410 0 0,0 1-1 0 0,1 0 1 0 0,-1 0-1 0 0,1 1 0 0 0,0 0 1 0 0,0 0-1 0 0,0 1 1 0 0,13-2-1 0 0,-18 4-106 0 0,-2-1 138 0 0,-1 1 1 0 0,1 0 0 0 0,0 0-1 0 0,0 0 1 0 0,0 0 0 0 0,0-1-1 0 0,-1 1 1 0 0,1 0 0 0 0,0 1-1 0 0,0-1 1 0 0,0 0 0 0 0,0 0-1 0 0,-1 0 1 0 0,1 0 0 0 0,0 1-1 0 0,0-1 1 0 0,0 0 0 0 0,-1 1-1 0 0,2 0 1 0 0,0 0 124 0 0,-1 1-1 0 0,2 2-96 0 0,0 1 0 0 0,-1 0-1 0 0,1 0 1 0 0,-1 0 0 0 0,0 1-1 0 0,0-1 1 0 0,-1 0 0 0 0,0 1-1 0 0,0-1 1 0 0,0 1 0 0 0,0-1-1 0 0,-1 1 1 0 0,0-1 0 0 0,0 1-1 0 0,-2 6 1 0 0,-1 11 27 0 0,-1 0-1 0 0,-8 28 1 0 0,-25 54 0 0 0,12-38-569 0 0,22-52-2552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1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45 10135 0 0,'-2'1'6211'0'0,"-26"13"-3365"0"0,18-9-2573 0 0,0 0-1 0 0,-14 10 1 0 0,-47 44 448 0 0,24-17-549 0 0,33-30-114 0 0,0 1 1 0 0,0 1-1 0 0,2 1 0 0 0,0 0 1 0 0,0 0-1 0 0,2 1 0 0 0,0 1 1 0 0,0-1-1 0 0,2 2 0 0 0,-12 31 1 0 0,18-40 15 0 0,1-1 1 0 0,0 1 0 0 0,0 0 0 0 0,1 0 0 0 0,0 0-1 0 0,0-1 1 0 0,1 1 0 0 0,2 11 0 0 0,-2-18-47 0 0,-1-1 1 0 0,1 0-1 0 0,-1 0 1 0 0,1 1 0 0 0,0-1-1 0 0,-1 0 1 0 0,1 0-1 0 0,0 0 1 0 0,0 0-1 0 0,0 0 1 0 0,0 0-1 0 0,0 0 1 0 0,0 0-1 0 0,0-1 1 0 0,0 1 0 0 0,0 0-1 0 0,1 0 1 0 0,19 8 295 0 0,-14-8-249 0 0,-1 0 0 0 0,0 0-1 0 0,0-1 1 0 0,1 0-1 0 0,-1 0 1 0 0,0 0-1 0 0,1-1 1 0 0,7-2-1 0 0,50-16 303 0 0,-35 9-217 0 0,160-61-9 0 0,-181 68-176 0 0,-1-1 0 0 0,0-1-1 0 0,-1 1 1 0 0,1-1 0 0 0,-1 0 0 0 0,0 0-1 0 0,0-1 1 0 0,0 0 0 0 0,-1 0 0 0 0,0 0-1 0 0,0-1 1 0 0,0 1 0 0 0,-1-1 0 0 0,5-11-1 0 0,-4 6-17 0 0,0-1-1 0 0,0 1 0 0 0,-2-1 0 0 0,1 1 0 0 0,-2-1 0 0 0,1 0 1 0 0,-2 0-1 0 0,1-15 0 0 0,-2 20 31 0 0,-3-68-157 0 0,2 68 139 0 0,0 0-1 0 0,-1 0 0 0 0,0 1 0 0 0,0-1 0 0 0,-1 1 0 0 0,1-1 0 0 0,-7-9 0 0 0,8 15 8 0 0,-1 0-1 0 0,1 0 0 0 0,-1 0 1 0 0,0 1-1 0 0,0-1 0 0 0,0 0 0 0 0,0 1 1 0 0,0-1-1 0 0,0 1 0 0 0,0 0 0 0 0,0 0 1 0 0,-1 0-1 0 0,1 0 0 0 0,0 0 1 0 0,-1 0-1 0 0,1 0 0 0 0,-1 1 0 0 0,1-1 1 0 0,-1 1-1 0 0,1 0 0 0 0,-1 0 0 0 0,1 0 1 0 0,-6 0-1 0 0,-4 2-71 0 0,1-1 0 0 0,-1 2 0 0 0,-18 5 0 0 0,-162 57-4300 0 0,137-44-1884 0 0,34-10 1264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1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7 499 5527 0 0,'0'0'423'0'0,"0"2"-278"0"0,-4 24 415 0 0,3-12 3141 0 0,-1-1-1 0 0,3 25 1 0 0,-1-25 1293 0 0,0-15-4515 0 0,10-57 641 0 0,-5 28-747 0 0,1 1 0 0 0,13-41-1 0 0,-9 44-226 0 0,2 0 0 0 0,0 1 0 0 0,2 0-1 0 0,32-45 1 0 0,-31 53-166 0 0,0 0-1 0 0,0 1 1 0 0,2 0-1 0 0,0 2 1 0 0,1 0-1 0 0,34-22 1 0 0,-26 22-381 0 0,1 1 0 0 0,1 1 0 0 0,41-14-1 0 0,-40 18-1769 0 0,50-7 0 0 0,-53 13-49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1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8751 0 0,'0'0'1158'0'0,"0"3"154"0"0,-8 41 3321 0 0,4-28-3640 0 0,2 0 1 0 0,-1 1-1 0 0,1 25 0 0 0,3-23-246 0 0,1 0-1 0 0,7 30 1 0 0,-7-39-610 0 0,1-1 0 0 0,0 0 1 0 0,1 0-1 0 0,-1 0 1 0 0,2-1-1 0 0,0 1 0 0 0,6 8 1 0 0,-7-12-97 0 0,-1-1-1 0 0,1 0 1 0 0,0 0 0 0 0,0-1-1 0 0,1 1 1 0 0,-1-1 0 0 0,1 0-1 0 0,0 0 1 0 0,-1 0 0 0 0,1-1 0 0 0,0 1-1 0 0,1-1 1 0 0,-1-1 0 0 0,0 1-1 0 0,1-1 1 0 0,-1 0 0 0 0,1 0 0 0 0,9 0-1 0 0,-5-1-329 0 0,-1 0-1 0 0,1-1 1 0 0,-1 0 0 0 0,11-2-1 0 0,-8 0-1837 0 0,0-1-1 0 0,19-8 1 0 0,-1-4-4816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4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2759 0 0,'1'-1'14542'0'0,"3"-2"-14186"0"0,0 0-1 0 0,1 0 1 0 0,-1 0 0 0 0,0 1 0 0 0,1-1 0 0 0,0 1 0 0 0,0 0 0 0 0,-1 1 0 0 0,1-1 0 0 0,0 1 0 0 0,6-1 0 0 0,13-1-12 0 0,24-1 1 0 0,-42 4-311 0 0,193-18-506 0 0,-169 16-1690 0 0,-18 2-52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2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18 11743 0 0,'1'-2'539'0'0,"5"-13"4781"0"0,4 22-3723 0 0,-8-5-1485 0 0,-1-1-1 0 0,1 1 0 0 0,-1 0 1 0 0,1 0-1 0 0,-1 1 1 0 0,0-1-1 0 0,0 0 0 0 0,0 0 1 0 0,0 0-1 0 0,0 1 1 0 0,-1-1-1 0 0,1 0 0 0 0,0 1 1 0 0,-1-1-1 0 0,0 1 1 0 0,0-1-1 0 0,0 1 0 0 0,0-1 1 0 0,0 0-1 0 0,0 1 1 0 0,-2 4-1 0 0,0 5 167 0 0,-2-1 0 0 0,1 1 1 0 0,-7 12-1 0 0,6-16-122 0 0,-11 28 339 0 0,-2-2-1 0 0,-1 0 1 0 0,-35 47 0 0 0,-309 423 854 0 0,301-421-1391 0 0,4 3 0 0 0,-55 112-1 0 0,108-190-337 0 0,0 1 0 0 0,0 1 0 0 0,1-1 0 0 0,1 0 0 0 0,-3 14 0 0 0,4-7-837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2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811 119 16583 0 0,'15'-24'684'0'0,"1"1"0"0"0,1 1 0 0 0,26-27 0 0 0,-47 60-468 0 0,3-4-154 0 0,-10 15 164 0 0,0 0 1 0 0,-1 0 0 0 0,-24 31-1 0 0,15-23-43 0 0,-194 274 1685 0 0,86-124-1199 0 0,-58 102-125 0 0,40-21-408 0 0,109-185-131 0 0,-42 122 1 0 0,78-192-18 0 0,0 1 0 0 0,0 0 0 0 0,-1 10 0 0 0,3-15-46 0 0,-1-1 0 0 0,1 0 0 0 0,0 0 0 0 0,0 1-1 0 0,0-1 1 0 0,0 0 0 0 0,0 0 0 0 0,1 1 0 0 0,-1-1-1 0 0,0 0 1 0 0,0 0 0 0 0,1 1 0 0 0,-1-1 0 0 0,1 0 0 0 0,-1 0-1 0 0,1 0 1 0 0,0 0 0 0 0,-1 1 0 0 0,1-1 0 0 0,0 0-1 0 0,0 0 1 0 0,0-1 0 0 0,0 1 0 0 0,0 0 0 0 0,0 0-1 0 0,1 1 1 0 0,10 1-1438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2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69 10591 0 0,'-5'5'425'0'0,"1"-1"1"0"0,0 2-1 0 0,1-1 0 0 0,-1 0 0 0 0,1 1 0 0 0,0 0 0 0 0,-4 11 0 0 0,7-16-248 0 0,-1 1-1 0 0,1 0 1 0 0,0-1-1 0 0,-1 1 1 0 0,1 0 0 0 0,0 0-1 0 0,0 0 1 0 0,0-1-1 0 0,0 1 1 0 0,1 0-1 0 0,-1 0 1 0 0,0-1-1 0 0,1 1 1 0 0,-1 0 0 0 0,1-1-1 0 0,0 1 1 0 0,-1 0-1 0 0,1-1 1 0 0,0 1-1 0 0,0-1 1 0 0,0 1-1 0 0,0-1 1 0 0,0 0 0 0 0,1 1-1 0 0,-1-1 1 0 0,0 0-1 0 0,1 0 1 0 0,-1 0-1 0 0,0 0 1 0 0,1 0 0 0 0,-1 0-1 0 0,1 0 1 0 0,2 0-1 0 0,2 2 122 0 0,1 0-1 0 0,0-1 0 0 0,0 0 1 0 0,-1-1-1 0 0,1 1 0 0 0,8-1 1 0 0,44 2 704 0 0,-38-4-816 0 0,0-1-1 0 0,0-1 1 0 0,0 0-1 0 0,-1-2 1 0 0,36-12-1 0 0,-28 7-108 0 0,-1-2-1 0 0,0-1 0 0 0,38-26 1 0 0,-54 31-44 0 0,0-2 0 0 0,0 1-1 0 0,11-14 1 0 0,-4 4-156 0 0,-17 18 8 0 0,-6-7-190 0 0,4 7 284 0 0,0 0 0 0 0,0 1 1 0 0,0-1-1 0 0,0 1 0 0 0,0-1 0 0 0,-1 1 0 0 0,1-1 1 0 0,0 1-1 0 0,0 0 0 0 0,-1-1 0 0 0,1 1 1 0 0,0 0-1 0 0,0 0 0 0 0,-1 0 0 0 0,1 0 1 0 0,0 0-1 0 0,-1 0 0 0 0,1 0 0 0 0,0 1 0 0 0,0-1 1 0 0,-1 0-1 0 0,1 1 0 0 0,-2 0 0 0 0,-3 2-23 0 0,-1 0 0 0 0,1 0 0 0 0,-7 4 0 0 0,-23 18 34 0 0,-48 40 0 0 0,-31 38 353 0 0,104-92-310 0 0,-104 104 306 0 0,88-85-199 0 0,2 1 1 0 0,-24 39-1 0 0,44-62-107 0 0,0 1-1 0 0,0 0 1 0 0,0 1-1 0 0,2-1 1 0 0,-1 1-1 0 0,1-1 1 0 0,0 1-1 0 0,1 0 1 0 0,-1 11-1 0 0,3-19-29 0 0,0 0 0 0 0,0 0 0 0 0,0 0 0 0 0,0 0-1 0 0,0 0 1 0 0,1-1 0 0 0,-1 1 0 0 0,1 0-1 0 0,-1 0 1 0 0,1 0 0 0 0,0 0 0 0 0,-1-1 0 0 0,1 1-1 0 0,0 0 1 0 0,0-1 0 0 0,0 1 0 0 0,3 2-1 0 0,-2-2 11 0 0,1 0 0 0 0,0 0 0 0 0,-1 0-1 0 0,1 0 1 0 0,0-1 0 0 0,0 1 0 0 0,0-1-1 0 0,0 0 1 0 0,5 2 0 0 0,5 0-217 0 0,0-1 1 0 0,0-1-1 0 0,1 0 0 0 0,13-1 1 0 0,-26 0 129 0 0,12 0-826 0 0,-1-1 0 0 0,0 0 0 0 0,20-5 0 0 0,0-4-6607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2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0 10135 0 0,'-2'1'9378'0'0,"-11"3"-9114"0"0,0 0 0 0 0,0 1 0 0 0,1 0 0 0 0,0 1 0 0 0,0 1 0 0 0,-14 10-1 0 0,2-3-145 0 0,-44 27 27 0 0,-122 99-1 0 0,182-134-129 0 0,1 1 0 0 0,1 0 0 0 0,-1 0 0 0 0,-8 14 0 0 0,9-10 38 0 0,5-11-50 0 0,1 1 0 0 0,0 0-1 0 0,0 0 1 0 0,0 0 0 0 0,0 0 0 0 0,-1 0-1 0 0,2 0 1 0 0,-1-1 0 0 0,0 1 0 0 0,0 0-1 0 0,0 0 1 0 0,0 0 0 0 0,0 0 0 0 0,1 0-1 0 0,-1 0 1 0 0,0-1 0 0 0,1 1 0 0 0,-1 0-1 0 0,1 0 1 0 0,-1-1 0 0 0,1 1 0 0 0,-1 0-1 0 0,1 0 1 0 0,0 0 0 0 0,15 14 3 0 0,-6-8 31 0 0,1-1 0 0 0,17 8 0 0 0,-16-8-13 0 0,-1 0-1 0 0,15 9 0 0 0,-16-7 43 0 0,-1 0 0 0 0,1 0 0 0 0,-2 1 0 0 0,1 0 0 0 0,-1 0 0 0 0,-1 1 0 0 0,1 0 0 0 0,8 18-1 0 0,-15-26-15 0 0,0 0 0 0 0,-1 0 0 0 0,1-1 0 0 0,-1 1 0 0 0,0 0 0 0 0,0 0 0 0 0,0 0 0 0 0,0 0 0 0 0,0 0 0 0 0,0-1 0 0 0,0 1 0 0 0,0 0 0 0 0,-1 0 0 0 0,1 0 0 0 0,-1 0 0 0 0,1-1 0 0 0,-1 1 0 0 0,0 0 0 0 0,0-1 0 0 0,0 1 0 0 0,-1 2 0 0 0,-2 2 54 0 0,-1 0 1 0 0,1 0-1 0 0,-10 8 1 0 0,-10 8 213 0 0,-51 34 1 0 0,61-46-326 0 0,-10 6-65 0 0,0-1-1 0 0,-1-2 0 0 0,-1 0 0 0 0,0-1 1 0 0,0-2-1 0 0,-47 12 0 0 0,72-22 33 0 0,1 1-1 0 0,0-1 1 0 0,-1 0-1 0 0,1 0 1 0 0,-1 0-1 0 0,1 0 1 0 0,0 0 0 0 0,-1 0-1 0 0,1 0 1 0 0,-1 1-1 0 0,1-1 1 0 0,0 0-1 0 0,-1-1 1 0 0,1 1-1 0 0,-1 0 1 0 0,1 0-1 0 0,-1 0 1 0 0,1 0 0 0 0,0 0-1 0 0,-1 0 1 0 0,1 0-1 0 0,-1-1 1 0 0,1 1-1 0 0,0 0 1 0 0,-1 0-1 0 0,1-1 1 0 0,0 1-1 0 0,-1 0 1 0 0,1 0 0 0 0,0-1-1 0 0,-1 1 1 0 0,1 0-1 0 0,0-1 1 0 0,0 1-1 0 0,-1 0 1 0 0,1-1-1 0 0,0 0 1 0 0,0 0-190 0 0,0 0 0 0 0,0-1 0 0 0,0 1 0 0 0,0 0 0 0 0,0-1 0 0 0,0 1 0 0 0,1 0 0 0 0,-1-1 0 0 0,0 1 0 0 0,1 0 0 0 0,-1-1 0 0 0,2-1 1 0 0,8-13-7053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21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1 5527 0 0,'0'0'498'0'0,"-1"-1"-406"0"0,-4 1 557 0 0,1 0 0 0 0,0 0 1 0 0,-1 0-1 0 0,1 1 0 0 0,0 0 1 0 0,0-1-1 0 0,-1 2 0 0 0,1-1 1 0 0,-7 3-1 0 0,-37 19 5155 0 0,-17 13-4479 0 0,-81 63-1 0 0,91-56-963 0 0,-24 15 254 0 0,67-49-512 0 0,0 0 0 0 0,1 1 0 0 0,-18 20 0 0 0,22-20-91 0 0,5 0-12 0 0,3-6-21 0 0,-1 0 0 0 0,1 0 1 0 0,0 0-1 0 0,0 0 0 0 0,0-1 0 0 0,0 1 0 0 0,1 0 0 0 0,-1-1 0 0 0,1 1 0 0 0,0-1 1 0 0,0 1-1 0 0,0-1 0 0 0,5 5 0 0 0,5 5-217 0 0,25 22 0 0 0,-11-12 116 0 0,-9-6 64 0 0,1 0 62 0 0,21 27 1 0 0,-34-37 123 0 0,0 0 0 0 0,-1 0 1 0 0,0 0-1 0 0,0 1 0 0 0,-1-1 0 0 0,0 1 0 0 0,0 0 1 0 0,2 8-1 0 0,-3-6 26 0 0,-1-1-1 0 0,0 0 1 0 0,0 1 0 0 0,0-1-1 0 0,-2 1 1 0 0,1-1 0 0 0,-1 1-1 0 0,0-1 1 0 0,-1 0 0 0 0,0 0 0 0 0,-1 1-1 0 0,0-1 1 0 0,0-1 0 0 0,-1 1-1 0 0,0 0 1 0 0,0-1 0 0 0,-7 9-1 0 0,7-10-114 0 0,-2 0 1 0 0,1 0-1 0 0,-1-1 0 0 0,0 1 0 0 0,0-1 0 0 0,0-1 0 0 0,-1 1 0 0 0,0-1 0 0 0,0 0 0 0 0,-1-1 0 0 0,1 0 0 0 0,-1 0 0 0 0,-14 5 0 0 0,5-5 6 0 0,0-1-1 0 0,0 0 1 0 0,0-1-1 0 0,0-1 1 0 0,0-1-1 0 0,-1 0 1 0 0,1-1-1 0 0,0-1 1 0 0,-19-4-1 0 0,23 3-315 0 0,1-1-1 0 0,-1 0 0 0 0,-21-10 0 0 0,7-3-6919 0 0,12 3-624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2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9 12871 0 0,'0'0'1164'0'0,"2"-1"-958"0"0,16-7 1350 0 0,-18 8-1513 0 0,1 0 0 0 0,-1 0 0 0 0,0 1 0 0 0,0-1 0 0 0,0 0 0 0 0,0 0 0 0 0,0 0 0 0 0,0 0 0 0 0,0 0 0 0 0,0 0 0 0 0,0 1 0 0 0,0-1 0 0 0,0 0 0 0 0,0 0 0 0 0,0 0 0 0 0,0 0 0 0 0,0 0 0 0 0,0 0 0 0 0,0 1 0 0 0,0-1 1 0 0,0 0-1 0 0,0 0 0 0 0,0 0 0 0 0,0 0 0 0 0,0 0 0 0 0,0 0 0 0 0,0 1 0 0 0,0-1 0 0 0,0 0 0 0 0,0 0 0 0 0,0 0 0 0 0,-1 0 0 0 0,1 0 0 0 0,0 0 0 0 0,0 0 0 0 0,0 0 0 0 0,0 1 0 0 0,0-1 0 0 0,0 0 0 0 0,0 0 0 0 0,0 0 0 0 0,-1 0 0 0 0,1 0 0 0 0,0 0 0 0 0,0 0 0 0 0,0 0 0 0 0,-4 7-313 0 0,-119 248 3164 0 0,26-55-1842 0 0,38-80-962 0 0,-5-1 0 0 0,-109 148 0 0 0,159-248-361 0 0,-1-1 0 0 0,0-1 1 0 0,-1 0-1 0 0,-2-1 0 0 0,1-1 1 0 0,-34 23-1 0 0,46-36 41 0 0,1 1 0 0 0,-1-1 0 0 0,1 0 0 0 0,-10 3 0 0 0,12-5 144 0 0,1 0 0 0 0,-1 1 0 0 0,1-1 0 0 0,-1 0 0 0 0,1 0 0 0 0,-1 0 1 0 0,1 0-1 0 0,-1 0 0 0 0,1 0 0 0 0,-1 0 0 0 0,1 0 0 0 0,-1-1 0 0 0,1 1 0 0 0,-1 0 0 0 0,1-1 0 0 0,0 0 1 0 0,-1 1-1 0 0,1-1 0 0 0,-3-1 0 0 0,3 1 22 0 0,1 0 0 0 0,-1 0-1 0 0,0 0 1 0 0,1 0 0 0 0,-1 0 0 0 0,1 0 0 0 0,-1 0 0 0 0,1-1 0 0 0,-1 1-1 0 0,1 0 1 0 0,0 0 0 0 0,0 0 0 0 0,0 0 0 0 0,-1 0 0 0 0,1-1 0 0 0,0 1-1 0 0,1 0 1 0 0,-1 0 0 0 0,0 0 0 0 0,0-1 0 0 0,0 1 0 0 0,1 0-1 0 0,-1 0 1 0 0,0 0 0 0 0,1-1 0 0 0,15-31-3321 0 0,-13 28 2311 0 0,13-24-3618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2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177 729 9671 0 0,'-24'10'350'0'0,"0"0"-1"0"0,-35 22 0 0 0,26-15 754 0 0,30-16-423 0 0,0 0 1 0 0,0-1-1 0 0,0 1 1 0 0,0 0-1 0 0,-6 0 1 0 0,9-2-526 0 0,-1 0 1 0 0,0 0-1 0 0,0 0 1 0 0,0 0-1 0 0,0 0 1 0 0,1 0-1 0 0,-1 0 1 0 0,0 0 0 0 0,1 0-1 0 0,-1 0 1 0 0,1 0-1 0 0,-1 0 1 0 0,1-1-1 0 0,-1-1 1 0 0,0-3 37 0 0,0 1-1 0 0,1-1 1 0 0,-1 1 0 0 0,1-1-1 0 0,0 1 1 0 0,1-1 0 0 0,-1 1-1 0 0,1-1 1 0 0,3-10 0 0 0,3-5 159 0 0,11-23 1 0 0,-14 33-248 0 0,17-36 68 0 0,2 2 0 0 0,2 1-1 0 0,1 1 1 0 0,53-63 0 0 0,-34 54-196 0 0,2 2 1 0 0,99-81-1 0 0,-124 114-33 0 0,0 2-1 0 0,2 0 1 0 0,44-21 0 0 0,-49 28 41 0 0,0 1 0 0 0,0 0-1 0 0,1 2 1 0 0,-1 0 0 0 0,38-4 0 0 0,-40 8 39 0 0,0 2 0 0 0,0-1 0 0 0,0 2 0 0 0,-1 0-1 0 0,1 1 1 0 0,-1 1 0 0 0,1 0 0 0 0,-1 2 0 0 0,0-1 0 0 0,-1 2-1 0 0,0 0 1 0 0,0 1 0 0 0,0 1 0 0 0,-1 0 0 0 0,26 21 0 0 0,-34-23 8 0 0,0-1 1 0 0,0 0-1 0 0,0 1 1 0 0,-1 0-1 0 0,0 1 1 0 0,-1-1 0 0 0,1 1-1 0 0,-2-1 1 0 0,1 1-1 0 0,-1 1 1 0 0,4 13 0 0 0,-4-9 10 0 0,-1-1 1 0 0,0 1-1 0 0,-1 0 0 0 0,0-1 1 0 0,-1 1-1 0 0,-1 0 1 0 0,-3 18-1 0 0,2-21 1 0 0,0-1 0 0 0,-2 0 1 0 0,1 0-1 0 0,-1 0 0 0 0,0 0 0 0 0,0-1 0 0 0,-12 16 0 0 0,-2 1 139 0 0,-26 25 0 0 0,15-20-124 0 0,-2-1 1 0 0,-1-1-1 0 0,-70 44 0 0 0,42-36 35 0 0,-103 45 0 0 0,154-77-98 0 0,-60 23-182 0 0,62-25 157 0 0,0 0 0 0 0,-1-1-1 0 0,1 0 1 0 0,-1 0 0 0 0,1 0 0 0 0,-1-1-1 0 0,-11-1 1 0 0,18 1-22 0 0,-1 0 0 0 0,0 0 0 0 0,0-1 0 0 0,1 1 1 0 0,-1 0-1 0 0,0-1 0 0 0,1 0 0 0 0,-1 1 0 0 0,1-1 0 0 0,-1 0 0 0 0,1 0 0 0 0,-1 0 0 0 0,1 0 0 0 0,-1 0 0 0 0,1 0 0 0 0,0 0 0 0 0,0 0 0 0 0,-1-1 1 0 0,1 1-1 0 0,0 0 0 0 0,0-1 0 0 0,0 1 0 0 0,0-1 0 0 0,1 1 0 0 0,-1-1 0 0 0,-1-3 0 0 0,2 3-454 0 0,0 1 0 0 0,0-1-1 0 0,0 0 1 0 0,0 1 0 0 0,0-1-1 0 0,0 0 1 0 0,0 1 0 0 0,1-1-1 0 0,-1 0 1 0 0,0 1 0 0 0,2-3 0 0 0,6-13-6321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2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105 717 13359 0 0,'0'0'2227'0'0,"-2"-1"-1347"0"0,-4-1-634 0 0,0 0 1 0 0,0-1-1 0 0,1 1 1 0 0,-1-2-1 0 0,1 1 0 0 0,-1 0 1 0 0,1-1-1 0 0,0 0 0 0 0,1 0 1 0 0,-1-1-1 0 0,1 0 1 0 0,-1 1-1 0 0,1-1 0 0 0,1 0 1 0 0,-1-1-1 0 0,1 1 1 0 0,0-1-1 0 0,0 0 0 0 0,0 1 1 0 0,1-1-1 0 0,0 0 1 0 0,0-1-1 0 0,1 1 0 0 0,-2-11 1 0 0,2 0-90 0 0,0 0 0 0 0,1 0-1 0 0,1-1 1 0 0,1 1 0 0 0,0 0 0 0 0,1 0 0 0 0,1 0 0 0 0,12-31-1 0 0,-6 22-133 0 0,1 1 0 0 0,1 1 0 0 0,1 0-1 0 0,32-42 1 0 0,-26 41-186 0 0,1 2 0 0 0,2 0 1 0 0,0 2-1 0 0,1 0 0 0 0,37-24 0 0 0,-43 34-254 0 0,0 0 0 0 0,1 2 0 0 0,1 0 0 0 0,-1 1 0 0 0,1 0 0 0 0,1 2 0 0 0,-1 1-1 0 0,1 0 1 0 0,26-3 0 0 0,-14 6-827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24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65 2759 0 0,'-2'0'3546'0'0,"-10"3"-664"0"0,1 0 0 0 0,0 1 1 0 0,-12 5-1 0 0,7-1-1665 0 0,-22 13 0 0 0,-61 52-1318 0 0,74-53 310 0 0,-87 75 579 0 0,95-79-682 0 0,1 1 0 0 0,1 1 1 0 0,0 0-1 0 0,-15 26 0 0 0,26-36-74 0 0,-23 41 131 0 0,25-44-148 0 0,0 0 0 0 0,0-1 0 0 0,1 1 0 0 0,0 0 0 0 0,0 0 0 0 0,0 0 0 0 0,0 0 0 0 0,1 9-1 0 0,0-12 4 0 0,0 0 0 0 0,1 0 0 0 0,-1 0 0 0 0,1 0-1 0 0,0 0 1 0 0,-1 0 0 0 0,1 0 0 0 0,0 0-1 0 0,0 0 1 0 0,1 0 0 0 0,-1-1 0 0 0,0 1-1 0 0,1 0 1 0 0,-1-1 0 0 0,0 1 0 0 0,1-1-1 0 0,0 1 1 0 0,-1-1 0 0 0,1 0 0 0 0,0 0-1 0 0,0 0 1 0 0,0 0 0 0 0,0 0 0 0 0,3 1 0 0 0,0 0 28 0 0,0-1 0 0 0,1 1 1 0 0,-1-1-1 0 0,1 0 0 0 0,-1 0 1 0 0,1-1-1 0 0,0 1 0 0 0,6-2 1 0 0,1 0 18 0 0,0-2 1 0 0,0 1-1 0 0,0-2 0 0 0,0 0 1 0 0,-1 0-1 0 0,22-12 0 0 0,-11 4 13 0 0,-1-2-1 0 0,32-25 0 0 0,-22 14-3 0 0,-2-2-1 0 0,36-42 1 0 0,-52 53-54 0 0,-1-1 1 0 0,0 0-1 0 0,-2-1 1 0 0,0 0-1 0 0,-1-1 1 0 0,9-26-1 0 0,-15 36-53 0 0,-2-1-1 0 0,1 1 1 0 0,-1-1-1 0 0,-1 0 0 0 0,0 0 1 0 0,0 0-1 0 0,-1 0 1 0 0,0 0-1 0 0,-3-14 1 0 0,3 19-28 0 0,-1 1 1 0 0,0 0-1 0 0,0-1 1 0 0,-1 1 0 0 0,1 0-1 0 0,-1 0 1 0 0,0 0-1 0 0,0 0 1 0 0,0 0 0 0 0,-1 0-1 0 0,1 1 1 0 0,-1-1-1 0 0,0 1 1 0 0,0-1 0 0 0,0 1-1 0 0,-1 0 1 0 0,1 1-1 0 0,-1-1 1 0 0,1 0-1 0 0,-1 1 1 0 0,0 0 0 0 0,0 0-1 0 0,-5-2 1 0 0,7 3-26 0 0,-1 0 1 0 0,0 0-1 0 0,0 0 0 0 0,1 0 1 0 0,-1 1-1 0 0,0-1 0 0 0,0 1 1 0 0,0 0-1 0 0,0 0 0 0 0,0 0 1 0 0,0 0-1 0 0,0 0 0 0 0,0 0 1 0 0,0 1-1 0 0,-4 1 0 0 0,6-1-1442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2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894 1 16527 0 0,'-9'18'480'0'0,"0"0"-1"0"0,-1 0 1 0 0,-16 21-1 0 0,-42 45-458 0 0,47-58 488 0 0,-79 84 1179 0 0,-24 28-338 0 0,-112 176 299 0 0,28 18-1272 0 0,180-282-450 0 0,10-20-1406 0 0,-18 42 1 0 0,36-70 108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4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2759 0 0,'-9'3'12146'0'0,"9"-2"-11963"0"0,0 0 1 0 0,1-1-1 0 0,-1 1 1 0 0,1 0 0 0 0,-1-1-1 0 0,1 1 1 0 0,-1-1 0 0 0,1 1-1 0 0,-1-1 1 0 0,1 1-1 0 0,0-1 1 0 0,-1 0 0 0 0,1 1-1 0 0,0-1 1 0 0,-1 1 0 0 0,1-1-1 0 0,0 0 1 0 0,-1 0-1 0 0,1 0 1 0 0,0 1 0 0 0,1-1-1 0 0,17 4 955 0 0,-18-4-1090 0 0,29 5 977 0 0,-1-1 0 0 0,1-2 0 0 0,38-2 0 0 0,66 1-889 0 0,-54 0-4221 0 0,-64-1 2363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2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1 481 2303 0 0,'11'-42'-835'0'0,"-3"10"3305"0"0,13-32 0 0 0,-17 53-1417 0 0,1 1 0 0 0,0-1 1 0 0,1 1-1 0 0,0 1 0 0 0,0-1 0 0 0,15-15 1 0 0,-7 11-772 0 0,1 2 1 0 0,-1 0 0 0 0,2 1-1 0 0,0 0 1 0 0,21-11-1 0 0,93-36 20 0 0,-71 33-270 0 0,-10 4 53 0 0,1 3-1 0 0,68-17 1 0 0,-92 29 218 0 0,1 1 0 0 0,0 2 1 0 0,0 0-1 0 0,1 2 0 0 0,-1 1 0 0 0,38 5 0 0 0,-55-3-119 0 0,0 0 0 0 0,-1 0-1 0 0,1 1 1 0 0,-1 0 0 0 0,0 1 0 0 0,0 0 0 0 0,17 10 0 0 0,-24-12-125 0 0,1 0-1 0 0,0 0 1 0 0,0 0 0 0 0,-1 0 0 0 0,1 0 0 0 0,-1 0-1 0 0,0 1 1 0 0,0-1 0 0 0,0 1 0 0 0,0 0 0 0 0,0 0-1 0 0,-1-1 1 0 0,1 1 0 0 0,-1 0 0 0 0,1 0 0 0 0,-1 1-1 0 0,0-1 1 0 0,0 0 0 0 0,-1 0 0 0 0,1 0 0 0 0,-1 1-1 0 0,1-1 1 0 0,-1 0 0 0 0,0 1 0 0 0,0-1 0 0 0,-2 7 0 0 0,0-2 66 0 0,-1 1 1 0 0,0-1-1 0 0,-1 0 1 0 0,0 0 0 0 0,0 0-1 0 0,-8 10 1 0 0,-35 42 450 0 0,34-45-473 0 0,-243 255 1146 0 0,225-242-1160 0 0,-2-1 0 0 0,-65 42-1 0 0,77-56-95 0 0,0-2 0 0 0,-1-1 0 0 0,-1 0 1 0 0,1-2-1 0 0,-1 0 0 0 0,-35 6 0 0 0,47-12-90 0 0,-1-1 0 0 0,1 0 1 0 0,-19-1-1 0 0,26 0 19 0 0,0-1 0 0 0,0 1 0 0 0,-1-1 0 0 0,1 0 0 0 0,0 0 0 0 0,0 0 0 0 0,0-1 1 0 0,0 1-1 0 0,0-1 0 0 0,1 0 0 0 0,-1 0 0 0 0,-6-5 0 0 0,9 6-14 0 0,0 0 0 0 0,0 0 1 0 0,0 0-1 0 0,0-1 0 0 0,0 1 0 0 0,0 0 1 0 0,0 0-1 0 0,0 0 0 0 0,1-1 0 0 0,-1 1 1 0 0,1 0-1 0 0,-1-1 0 0 0,1 1 0 0 0,-1-1 0 0 0,1 1 1 0 0,0 0-1 0 0,0-1 0 0 0,-1 1 0 0 0,1-1 1 0 0,0 1-1 0 0,1-3 0 0 0,4-17-1064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25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202 203 9671 0 0,'0'0'440'0'0,"-1"2"-5"0"0,-7 30-653 0 0,6-24 1012 0 0,1 0 1 0 0,0-1-1 0 0,1 1 0 0 0,0 14 1 0 0,1-18-557 0 0,-1-1 0 0 0,1 1 0 0 0,-1-1 0 0 0,1 1 0 0 0,0-1 0 0 0,0 0 0 0 0,0 0 0 0 0,1 1 0 0 0,-1-1 0 0 0,1 0 0 0 0,0 0 0 0 0,0 0 0 0 0,0-1 0 0 0,0 1 0 0 0,0 0 0 0 0,1-1 0 0 0,-1 1 0 0 0,1-1 0 0 0,0 0 0 0 0,-1 0 0 0 0,1 0 0 0 0,0 0 0 0 0,5 2 1 0 0,2-1-24 0 0,-1 0 1 0 0,0 0 0 0 0,1-1-1 0 0,0-1 1 0 0,-1 1 0 0 0,1-1-1 0 0,0-1 1 0 0,0 0 0 0 0,12-2-1 0 0,1-1 182 0 0,1 0 0 0 0,38-13-1 0 0,-45 11-309 0 0,0-1-1 0 0,0-1 1 0 0,-1-1-1 0 0,0 0 1 0 0,0-1-1 0 0,0 0 1 0 0,20-18-1 0 0,-29 21-128 0 0,0-1 0 0 0,0 0-1 0 0,0-1 1 0 0,-1 1 0 0 0,0-1 0 0 0,0 0-1 0 0,-1-1 1 0 0,0 1 0 0 0,0-1 0 0 0,-1 0-1 0 0,-1 0 1 0 0,1 0 0 0 0,-1-1 0 0 0,-1 0-1 0 0,2-11 1 0 0,-2 12-52 0 0,-2-1 0 0 0,1 1 0 0 0,-1-1-1 0 0,0 1 1 0 0,-3-16 0 0 0,2 22 62 0 0,1 1 0 0 0,-1-1 1 0 0,0 0-1 0 0,0 1 0 0 0,0-1 0 0 0,0 1 0 0 0,0 0 1 0 0,0-1-1 0 0,-1 1 0 0 0,1 0 0 0 0,-1 0 0 0 0,0 0 1 0 0,0 0-1 0 0,1 0 0 0 0,-1 0 0 0 0,0 0 0 0 0,-1 1 1 0 0,1-1-1 0 0,0 1 0 0 0,0-1 0 0 0,-1 1 1 0 0,1 0-1 0 0,-1 0 0 0 0,-4-1 0 0 0,-1 0-24 0 0,1 1 0 0 0,-1 0 0 0 0,0 1 0 0 0,0 0 0 0 0,0 0 0 0 0,1 1 0 0 0,-1-1 0 0 0,0 2 0 0 0,0-1 0 0 0,1 1 0 0 0,-10 4 0 0 0,-5 2-33 0 0,1 2 0 0 0,-32 18 1 0 0,15-4 112 0 0,0 2 1 0 0,2 1 0 0 0,-50 49-1 0 0,36-24 372 0 0,-65 85 0 0 0,100-117-221 0 0,-18 33 0 0 0,28-43-119 0 0,-1 1 1 0 0,2 0-1 0 0,-1 0 0 0 0,2 1 1 0 0,-4 13-1 0 0,7-23-44 0 0,-1 1 0 0 0,1-1-1 0 0,0 1 1 0 0,-1 0 0 0 0,1-1 0 0 0,1 1-1 0 0,-1 0 1 0 0,0-1 0 0 0,1 1 0 0 0,-1-1 0 0 0,1 1-1 0 0,0 0 1 0 0,-1-1 0 0 0,1 1 0 0 0,1-1-1 0 0,-1 0 1 0 0,2 4 0 0 0,-1-4-3 0 0,1 1 0 0 0,-1-1 0 0 0,1 1 0 0 0,0-1 0 0 0,-1 0 0 0 0,1 0 0 0 0,0 0 0 0 0,0-1 0 0 0,1 1 0 0 0,-1-1 0 0 0,0 1 0 0 0,7 0 0 0 0,10 3-668 0 0,0-1 0 0 0,1-1 0 0 0,-1-1 0 0 0,42 0 0 0 0,-21-4-6527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2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1 736 8751 0 0,'0'0'1160'0'0,"1"2"167"0"0,7 16 8299 0 0,-11-28-5255 0 0,1 2-4318 0 0,1 0-1 0 0,-1 0 0 0 0,2 0 1 0 0,-1 0-1 0 0,1-1 1 0 0,0 1-1 0 0,1 0 1 0 0,-1 0-1 0 0,2 0 0 0 0,-1 0 1 0 0,1 0-1 0 0,1 0 1 0 0,-1 0-1 0 0,1 0 1 0 0,0 1-1 0 0,7-11 0 0 0,6-9 239 0 0,2 0 0 0 0,40-45 0 0 0,-41 51-259 0 0,47-53-156 0 0,85-76 0 0 0,-114 119-45 0 0,68-48-1 0 0,-82 66 58 0 0,0 1-1 0 0,1 0 0 0 0,1 2 0 0 0,0 1 0 0 0,27-8 0 0 0,63-10-1511 0 0,-36 13-7001 0 0,-51 9 1914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2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1110 78 14743 0 0,'0'-3'672'0'0,"-3"-48"113"0"0,1 27 6917 0 0,3 39-7651 0 0,-2 0 1 0 0,0 0-1 0 0,-1 0 1 0 0,0 0 0 0 0,-1-1-1 0 0,-9 26 1 0 0,-39 82-104 0 0,44-107 72 0 0,-158 312 159 0 0,72-148 49 0 0,-70 129 59 0 0,61-117-192 0 0,-20 28-187 0 0,115-206-83 0 0,0 0-1 0 0,-8 26 0 0 0,8-12-4094 0 0</inkml:trace>
  <inkml:trace contextRef="#ctx0" brushRef="#br0" timeOffset="1">1 848 18687 0 0,'0'0'2906'0'0,"2"1"-2436"0"0,1 2-325 0 0,1-1 0 0 0,0 0 1 0 0,0 0-1 0 0,0 0 0 0 0,0-1 0 0 0,0 1 0 0 0,1-1 0 0 0,-1 0 1 0 0,0 0-1 0 0,8 0 0 0 0,49-1 764 0 0,-50 0-730 0 0,309-25 2688 0 0,53-1-2594 0 0,-342 24-2279 0 0,59-10-1 0 0,-79 11 1272 0 0,15-4-1286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26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4143 0 0,'-2'1'191'0'0,"-4"4"-43"0"0,-1 1 0 0 0,1-1 0 0 0,0 1-1 0 0,1 1 1 0 0,-9 11 0 0 0,10-12 942 0 0,0 1-1 0 0,0 0 1 0 0,1 1 0 0 0,0-1-1 0 0,0 1 1 0 0,0-1-1 0 0,1 1 1 0 0,0 0 0 0 0,1 0-1 0 0,0 0 1 0 0,0 0 0 0 0,1 0-1 0 0,0 0 1 0 0,0 0-1 0 0,1 0 1 0 0,2 10 0 0 0,-2-10-1116 0 0,2-1 0 0 0,-1 1 0 0 0,1-1 0 0 0,0 0 0 0 0,4 7-1 0 0,0-4 172 0 0,-1 0-1 0 0,1-1 1 0 0,1 0-1 0 0,0 0 1 0 0,0-1-1 0 0,0 0 0 0 0,1 0 1 0 0,1-1-1 0 0,-1 0 1 0 0,1-1-1 0 0,0 0 1 0 0,0 0-1 0 0,1-1 0 0 0,13 4 1 0 0,2 1-237 0 0,2-2 0 0 0,29 4 1 0 0,20 1-3574 0 0,-20-4-2048 0 0,-40-5-1238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2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1025 7 11975 0 0,'0'0'923'0'0,"2"-1"-602"0"0,17-5 6829 0 0,-20 9-6517 0 0,-9 19 32 0 0,-1-1-1 0 0,-27 38 1 0 0,-37 37 90 0 0,13-18-251 0 0,-77 117 311 0 0,-53 69-319 0 0,-86 124-198 0 0,152-163-120 0 0,60-99-109 0 0,56-106-508 0 0,0 0 1 0 0,2 1-1 0 0,-11 38 0 0 0</inkml:trace>
  <inkml:trace contextRef="#ctx0" brushRef="#br0" timeOffset="1">1377 1018 22575 0 0,'0'0'2488'0'0,"-11"0"-2488"0"0,-2 2 576 0 0,0 5 96 0 0,-2 2 16 0 0,0 1 8 0 0,0 3-696 0 0,2 2 0 0 0,0 5-152 0 0,4-5 24 0 0,5-2-960 0 0,4 0-192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2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18 1375 0 0,'2'0'107'0'0,"18"-4"377"0"0,-8 2 5587 0 0,25-9 8875 0 0,-38 13-14731 0 0,-6 6-166 0 0,0 1 0 0 0,0-1 0 0 0,-1-1 1 0 0,0 1-1 0 0,-1-2 0 0 0,0 1 0 0 0,-14 8 0 0 0,-11 8-4 0 0,-210 141-32 0 0,106-76-15 0 0,106-66 2 0 0,1 0 0 0 0,-30 30 0 0 0,51-43 0 0 0,1 1 0 0 0,0 0 0 0 0,0 1 0 0 0,1 0 0 0 0,0 0 0 0 0,1 1 0 0 0,0 0 0 0 0,1 0 0 0 0,-6 18 0 0 0,11-27 9 0 0,0 0-1 0 0,0 0 1 0 0,1 0 0 0 0,-1 0-1 0 0,1 0 1 0 0,0 0-1 0 0,0 0 1 0 0,0 0 0 0 0,0 0-1 0 0,1 0 1 0 0,-1 0 0 0 0,1-1-1 0 0,0 1 1 0 0,0 0-1 0 0,0 0 1 0 0,0 0 0 0 0,0 0-1 0 0,1-1 1 0 0,-1 1 0 0 0,1-1-1 0 0,-1 1 1 0 0,1-1-1 0 0,0 0 1 0 0,0 1 0 0 0,0-1-1 0 0,1 0 1 0 0,-1 0 0 0 0,5 3-1 0 0,0-1 23 0 0,0 0 0 0 0,0 0 0 0 0,1 0 0 0 0,0-1 0 0 0,-1 0 0 0 0,1-1 0 0 0,0 0 0 0 0,0 0 0 0 0,13 1 0 0 0,20-2 83 0 0,0-1-1 0 0,-1-2 1 0 0,1-2 0 0 0,52-13-1 0 0,57-21 60 0 0,-29 6-82 0 0,-89 22-1882 0 0,12-14-5147 0 0,-35 19-93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3:28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12439 0 0,'-6'0'167'0'0,"0"0"1"0"0,0 0-1 0 0,0 1 0 0 0,0 0 0 0 0,0 0 0 0 0,-8 3 0 0 0,12-3-151 0 0,0 0-1 0 0,0 0 1 0 0,0 0-1 0 0,0 0 0 0 0,0 0 1 0 0,0 1-1 0 0,0-1 1 0 0,0 1-1 0 0,1-1 0 0 0,-1 1 1 0 0,1 0-1 0 0,-1-1 0 0 0,1 1 1 0 0,-1 0-1 0 0,1 0 1 0 0,0 0-1 0 0,0 0 0 0 0,0 0 1 0 0,0 1-1 0 0,0 3 1 0 0,-1 3 285 0 0,0 1 1 0 0,1 0-1 0 0,0 0 1 0 0,1 0 0 0 0,0-1-1 0 0,1 1 1 0 0,0 0-1 0 0,0 0 1 0 0,1 0-1 0 0,5 13 1 0 0,1 0 69 0 0,0 0-1 0 0,2-1 1 0 0,14 25 0 0 0,10 5 232 0 0,1-2 1 0 0,67 72 0 0 0,-69-83-213 0 0,69 68 759 0 0,22 25 379 0 0,-110-115-1311 0 0,0 2-1 0 0,-1 0 1 0 0,-1 1-1 0 0,-1 0 1 0 0,15 36-1 0 0,-22-43-120 0 0,0 0 1 0 0,-1 0-1 0 0,-1 1 0 0 0,0-1 1 0 0,0 1-1 0 0,-1 0 0 0 0,-1-1 0 0 0,-1 16 1 0 0,-2-10 12 0 0,0 1 1 0 0,-1-1-1 0 0,-1 0 1 0 0,-1 0-1 0 0,-8 19 1 0 0,-3-3-24 0 0,-2 1-1 0 0,-1-2 1 0 0,-2-1-1 0 0,-1 0 1 0 0,-28 29 0 0 0,24-30-457 0 0,-2-1 1 0 0,-1-2-1 0 0,-1-1 1 0 0,-1-1-1 0 0,-2-2 1 0 0,-49 29-1 0 0,13-15-5206 0 0,59-32-1408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0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8751 0 0,'0'0'7919'0'0,"-1"2"-7447"0"0,-68 132 2061 0 0,18-33-1741 0 0,-93 193 56 0 0,85-170-796 0 0,50-105-72 0 0,-4 9-68 0 0,-1-1 0 0 0,-24 36 0 0 0,37-61-262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0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161 724 4607 0 0,'-10'3'231'0'0,"0"0"0"0"0,0-1 0 0 0,-1 0 0 0 0,1-1-1 0 0,-11 0 1 0 0,-23 4 2706 0 0,12-3 1375 0 0,30-3-3458 0 0,1-1-721 0 0,0 1 0 0 0,0-1 0 0 0,-1 0 1 0 0,1 0-1 0 0,1 0 0 0 0,-1 0 0 0 0,0 0 0 0 0,0-1 0 0 0,1 1 0 0 0,-1 0 0 0 0,1 0 0 0 0,0 0 0 0 0,-1 0 0 0 0,1-1 0 0 0,0 1 0 0 0,0 0 0 0 0,1 0 0 0 0,-1-1 0 0 0,0 1 0 0 0,1 0 0 0 0,-1 0 1 0 0,2-2-1 0 0,2-9 265 0 0,1 0 1 0 0,9-18-1 0 0,-9 20-192 0 0,19-36 4 0 0,2 1 1 0 0,2 2 0 0 0,2 0-1 0 0,2 2 1 0 0,2 1 0 0 0,45-42-1 0 0,-53 59-215 0 0,1 2 0 0 0,1 0-1 0 0,1 2 1 0 0,53-29 0 0 0,-37 28-10 0 0,1 1 1 0 0,84-24 0 0 0,-119 41 4 0 0,53-14 45 0 0,71-11 0 0 0,-116 25 19 0 0,1 1-1 0 0,0 1 0 0 0,0 1 0 0 0,0 1 0 0 0,-1 0 0 0 0,1 1 0 0 0,0 2 0 0 0,22 6 1 0 0,-37-9-47 0 0,0 1 1 0 0,0 0 0 0 0,0 1-1 0 0,0-1 1 0 0,0 1 0 0 0,0 0-1 0 0,-1 0 1 0 0,1 0 0 0 0,-1 1-1 0 0,0-1 1 0 0,0 1 0 0 0,4 6 0 0 0,-6-7-4 0 0,0 0 1 0 0,0 0 0 0 0,0 0 0 0 0,-1 1-1 0 0,1-1 1 0 0,-1 0 0 0 0,0 1 0 0 0,0-1-1 0 0,-1 0 1 0 0,1 1 0 0 0,0-1 0 0 0,-1 1-1 0 0,0 0 1 0 0,0-1 0 0 0,0 1 0 0 0,-1-1-1 0 0,1 1 1 0 0,-1-1 0 0 0,1 1 0 0 0,-3 3 0 0 0,-4 13 74 0 0,-1 0 0 0 0,-1-1 1 0 0,-1-1-1 0 0,-1 0 1 0 0,0 0-1 0 0,-2-1 0 0 0,-22 26 1 0 0,-12 5 228 0 0,-54 44-1 0 0,65-63-298 0 0,-2-1-1 0 0,-70 39 1 0 0,-91 32 20 0 0,81-42-41 0 0,30-14-1125 0 0,87-43 283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4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11519 0 0,'0'0'3078'0'0,"10"5"5019"0"0,-9-2-7975 0 0,0-1 1 0 0,0 0 0 0 0,0 1-1 0 0,0-1 1 0 0,0 1 0 0 0,0-1-1 0 0,-1 1 1 0 0,0-1 0 0 0,1 1-1 0 0,-1-1 1 0 0,0 1 0 0 0,0-1-1 0 0,0 1 1 0 0,-1 0 0 0 0,0 2-1 0 0,-1 5 125 0 0,-1 0 0 0 0,-7 15-1 0 0,7-20-335 0 0,1 0-1 0 0,0 1 1 0 0,0-1-1 0 0,0 1 1 0 0,1-1-1 0 0,0 1 0 0 0,0 0 1 0 0,0-1-1 0 0,1 1 1 0 0,0 6-1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0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 15863 0 0,'0'0'1746'0'0,"-1"1"-1448"0"0,-33 21 825 0 0,20-13-527 0 0,-21 17 1 0 0,-6 8 182 0 0,-37 36 24 0 0,-73 100-433 0 0,97-102-362 0 0,-61 81-24 0 0,96-121 41 0 0,1 1 0 0 0,1 1 0 0 0,-18 45 0 0 0,30-61 56 0 0,0 0-1 0 0,1 1 1 0 0,0-1 0 0 0,2 1-1 0 0,0 0 1 0 0,0 0 0 0 0,1 0-1 0 0,2 21 1 0 0,-1-29-30 0 0,1 1 0 0 0,1 0 0 0 0,-1-1 1 0 0,1 1-1 0 0,1-1 0 0 0,-1 1 0 0 0,1-1 0 0 0,1 0 0 0 0,-1 0 1 0 0,1 0-1 0 0,0-1 0 0 0,1 1 0 0 0,-1-1 0 0 0,1 0 0 0 0,0 0 0 0 0,1-1 1 0 0,11 10-1 0 0,-10-11-256 0 0,1 1 1 0 0,-1-1-1 0 0,1-1 1 0 0,0 1-1 0 0,0-2 1 0 0,0 1-1 0 0,1-1 1 0 0,-1 0-1 0 0,0 0 1 0 0,1-1-1 0 0,-1-1 1 0 0,1 1-1 0 0,-1-1 1 0 0,1-1-1 0 0,11-1 1 0 0,8-2-7311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0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0 10591 0 0,'0'0'819'0'0,"-1"3"-283"0"0,-4 27 2197 0 0,-2 0 1 0 0,-17 47-1 0 0,-32 60-1706 0 0,19-50-435 0 0,37-85-592 0 0,-55 127 267 0 0,40-97-517 0 0,-37 57 1 0 0,35-70-1851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0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11519 0 0,'0'0'8312'0'0,"2"-1"-7924"0"0,6-1-197 0 0,0 0 1 0 0,0 1-1 0 0,1 0 0 0 0,-1 0 1 0 0,0 1-1 0 0,1 0 0 0 0,8 1 0 0 0,26-1 291 0 0,45-8 178 0 0,162-36 0 0 0,-96 8-253 0 0,213-22 1 0 0,-162 26-362 0 0,17-1-19 0 0,-190 30-162 0 0,-19 1-48 0 0,1 0 0 0 0,-1 2 0 0 0,0 0 0 0 0,22 2-1 0 0,-34-1 81 0 0,1-1-1 0 0,-1 1 1 0 0,0-1-1 0 0,1 1 1 0 0,-1 0 0 0 0,0 0-1 0 0,1-1 1 0 0,-1 1-1 0 0,0 0 1 0 0,0 0-1 0 0,0 1 1 0 0,2 0-1 0 0,-2 0-130 0 0,1 0-530 0 0,19 4-6371 0 0,-10-2 1136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0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31 5527 0 0,'-1'0'423'0'0,"-78"-16"4464"0"0,47 10-2218 0 0,12 3-1512 0 0,0 0 1 0 0,0 1-1 0 0,-37 2 0 0 0,45 0-751 0 0,-7 1 726 0 0,-23 4 1 0 0,40-4-760 0 0,0-1-42 0 0,-5 3-10 0 0,5-2 326 0 0,3 1-555 0 0,1 0-71 0 0,-1 0 0 0 0,1 0 0 0 0,0 0 0 0 0,0 0 1 0 0,0-1-1 0 0,0 1 0 0 0,0 0 0 0 0,0-1 0 0 0,0 1 0 0 0,1-1 1 0 0,-1 0-1 0 0,1 0 0 0 0,-1 0 0 0 0,1 0 0 0 0,-1 0 0 0 0,4 0 0 0 0,6 2 35 0 0,1-2-1 0 0,16 1 0 0 0,-8 0-26 0 0,153 9 34 0 0,23 2 49 0 0,-141-6-82 0 0,83 20 0 0 0,-69-10 171 0 0,102 11-1 0 0,-132-22 94 0 0,-21-3-100 0 0,31 1 0 0 0,-44-5-184 0 0,27 6 42 0 0,-30-5-121 0 0,-5 2 12 0 0,-68 61-82 0 0,49-44 139 0 0,-2-2 0 0 0,0 0 0 0 0,-1-1 0 0 0,-37 18 0 0 0,-18 12 0 0 0,-106 70 0 0 0,140-86 36 0 0,20-13 24 0 0,-43 20 0 0 0,62-35-38 0 0,4-1-19 0 0,1 0 1 0 0,-1-1-1 0 0,0 1 0 0 0,1 0 0 0 0,-1 0 1 0 0,1 0-1 0 0,-1 0 0 0 0,1 0 0 0 0,-1 0 1 0 0,1 0-1 0 0,0 1 0 0 0,-1-1 0 0 0,1 0 1 0 0,-2 3-1 0 0,-4 7 39 0 0,2-2-56 0 0,2-5-184 0 0,1 0 0 0 0,0 0 0 0 0,0 1 0 0 0,0-1 0 0 0,1 1 0 0 0,-1 0 0 0 0,0 5 0 0 0,2-9-322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2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19 7423 0 0,'0'0'675'0'0,"0"-2"-555"0"0,6-15 8901 0 0,-13 41-8702 0 0,-1 0-1 0 0,-1-1 1 0 0,-17 31-1 0 0,-45 67 195 0 0,11-20-284 0 0,-14 39-53 0 0,-30 54-36 0 0,31-66-69 0 0,55-92 302 0 0,7-10-4038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2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285 281 919 0 0,'-2'1'67'0'0,"-24"20"278"0"0,1 2 8260 0 0,0-2-1763 0 0,25-22-6776 0 0,0-1 1 0 0,0 1 0 0 0,0-1-1 0 0,0 0 1 0 0,0 1-1 0 0,0-1 1 0 0,1 1 0 0 0,-1-1-1 0 0,1 0 1 0 0,-1 1-1 0 0,1-1 1 0 0,1-2 0 0 0,-2 3-16 0 0,4-7 53 0 0,-1 0-1 0 0,2 0 1 0 0,-1 1-1 0 0,1-1 1 0 0,1 1 0 0 0,9-11-1 0 0,43-36 182 0 0,-29 28-191 0 0,0 0 12 0 0,2 0 0 0 0,54-34 0 0 0,-68 50-51 0 0,1 0 1 0 0,0 2-1 0 0,0 0 1 0 0,1 1-1 0 0,0 0 1 0 0,1 2-1 0 0,21-4 1 0 0,-33 8 19 0 0,0 0 0 0 0,1 1 0 0 0,-1 0 0 0 0,1 0 1 0 0,15 3-1 0 0,-21-2-62 0 0,0-1 0 0 0,-1 1 1 0 0,1 0-1 0 0,0 0 0 0 0,-1 0 0 0 0,1 0 1 0 0,-1 0-1 0 0,1 0 0 0 0,-1 1 0 0 0,0-1 1 0 0,1 1-1 0 0,-1-1 0 0 0,0 1 0 0 0,0 0 1 0 0,0 0-1 0 0,0 0 0 0 0,-1 0 0 0 0,1 0 0 0 0,-1 1 1 0 0,1-1-1 0 0,1 4 0 0 0,-1 0-2 0 0,-1 0-1 0 0,1 0 1 0 0,-1 0-1 0 0,-1 1 1 0 0,1-1-1 0 0,-1 0 1 0 0,0 0-1 0 0,-1 0 1 0 0,1 1-1 0 0,-1-1 1 0 0,-1 0-1 0 0,1 0 1 0 0,-1 0-1 0 0,0 0 1 0 0,0 0-1 0 0,-1-1 1 0 0,1 1-1 0 0,-1-1 1 0 0,0 1-1 0 0,-1-1 1 0 0,0 0-1 0 0,1 0 1 0 0,-8 5-1 0 0,-148 132-19 0 0,-50 16-354 0 0,162-125 323 0 0,10-7 40 0 0,-50 37 0 0 0,77-55-1 0 0,-34 28-30 0 0,-44 45-1 0 0,71-64 32 0 0,9-9 0 0 0,1 0 0 0 0,-10 11 0 0 0,16-18 1 0 0,1-1 1 0 0,0 1-1 0 0,-1-1 0 0 0,1 1 0 0 0,0 0 1 0 0,-1-1-1 0 0,1 1 0 0 0,0-1 0 0 0,0 1 1 0 0,-1 0-1 0 0,1-1 0 0 0,0 1 0 0 0,0-1 1 0 0,0 1-1 0 0,0 1 0 0 0,1-1 10 0 0,-1 0 0 0 0,1 0 0 0 0,0 0-1 0 0,0 1 1 0 0,0-1 0 0 0,0 0 0 0 0,0-1-1 0 0,0 1 1 0 0,0 0 0 0 0,0 0 0 0 0,0 0-1 0 0,1-1 1 0 0,-1 1 0 0 0,0 0 0 0 0,0-1 0 0 0,1 1-1 0 0,-1-1 1 0 0,0 0 0 0 0,3 1 0 0 0,1 0 37 0 0,0 1 1 0 0,1-1-1 0 0,9 0 1 0 0,7-3 64 0 0,-1 0 0 0 0,0-2 0 0 0,0 0 0 0 0,0-2 1 0 0,30-11-1 0 0,34-9 274 0 0,47-11 172 0 0,-36 9-321 0 0,-91 26-212 0 0,19 1 15 0 0,-14 0-60 0 0,-6 0-136 0 0,0 1 0 0 0,0 1 0 0 0,0-1-1 0 0,-1 0 1 0 0,1 1 0 0 0,0 0-1 0 0,0 0 1 0 0,-1 0 0 0 0,1 0 0 0 0,0 1-1 0 0,4 2 1 0 0,-4-2-362 0 0,1 0 1 0 0,-1 0-1 0 0,1-1 0 0 0,5 2 1 0 0,36 2-2995 0 0,-19-6 1719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2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1184 0 6447 0 0,'0'0'12362'0'0,"-1"2"-12117"0"0,-14 11 168 0 0,-1-1 0 0 0,-31 19-1 0 0,12-9-219 0 0,-122 75 62 0 0,120-77-241 0 0,-1-2 1 0 0,-56 17-1 0 0,30-15-188 0 0,-1-3-1 0 0,0-3 1 0 0,-1-3 0 0 0,-79 3-1 0 0,132-14 98 0 0,0 0-1 0 0,-1-1 1 0 0,1 0 0 0 0,-18-5-1 0 0,27 5 30 0 0,0 0-1 0 0,0 0 0 0 0,1 0 0 0 0,-1 0 0 0 0,1-1 1 0 0,-1 0-1 0 0,1 1 0 0 0,-1-1 0 0 0,1-1 1 0 0,0 1-1 0 0,0 0 0 0 0,0-1 0 0 0,0 1 0 0 0,1-1 1 0 0,-1 0-1 0 0,1 0 0 0 0,-1 0 0 0 0,1 0 0 0 0,-3-6 1 0 0,5 6-13 0 0,-1 0 1 0 0,1 0-1 0 0,-1 0 1 0 0,1 0-1 0 0,0 0 1 0 0,0 1-1 0 0,1-1 1 0 0,-1 0-1 0 0,0 0 1 0 0,1 0-1 0 0,0 0 1 0 0,0 0 0 0 0,0 0-1 0 0,0 1 1 0 0,2-5-1 0 0,1-2-77 0 0,1 1-1 0 0,0 0 1 0 0,8-11-1 0 0,-12 18 127 0 0,0 0-1 0 0,0-1-1 0 0,0 1 1 0 0,0-1-1 0 0,1 1 0 0 0,-1-1 1 0 0,1 1-1 0 0,-1 0 0 0 0,1 0 1 0 0,2-2-1 0 0,-3 5 57 0 0,1 8 49 0 0,0 0 1 0 0,-1 0-1 0 0,-1 0 1 0 0,1-1-1 0 0,-2 1 0 0 0,1 0 1 0 0,-1 0-1 0 0,-1 0 1 0 0,0 0-1 0 0,-3 9 1 0 0,-3 7 249 0 0,-1 0 0 0 0,-19 37 1 0 0,10-31-142 0 0,-1-2 1 0 0,-29 35-1 0 0,34-48-156 0 0,-1-1-1 0 0,-21 18 1 0 0,-3 2 64 0 0,39-36-110 0 0,0 0 0 0 0,-1 0 1 0 0,1 0-1 0 0,0 0 1 0 0,0 0-1 0 0,0 0 1 0 0,0 1-1 0 0,0-1 1 0 0,0 0-1 0 0,0 0 1 0 0,0 0-1 0 0,0 0 1 0 0,-1 0-1 0 0,1 0 1 0 0,0 0-1 0 0,0 0 1 0 0,0 0-1 0 0,0 0 1 0 0,0 0-1 0 0,0 0 1 0 0,0 1-1 0 0,0-1 1 0 0,0 0-1 0 0,0 0 1 0 0,0 0-1 0 0,0 0 1 0 0,0 0-1 0 0,0 0 1 0 0,0 0-1 0 0,0 0 0 0 0,0 1 1 0 0,0-1-1 0 0,0 0 1 0 0,0 0-1 0 0,0 0 1 0 0,0 0-1 0 0,0 0 1 0 0,0 0-1 0 0,0 0 1 0 0,0 0-1 0 0,0 1 1 0 0,0-1-1 0 0,0 0 1 0 0,0 0-1 0 0,0 0 1 0 0,0 0-1 0 0,0 0 1 0 0,0 0-1 0 0,1 0 1 0 0,-1 0-1 0 0,7 0-30 0 0,8-3-29 0 0,86-34-19 0 0,-56 20-9 0 0,49-13 0 0 0,-78 26 74 0 0,0 1 0 0 0,1 1 1 0 0,-1 0-1 0 0,1 1 0 0 0,0 1 0 0 0,31 4 0 0 0,-32-1 44 0 0,-1 1 0 0 0,1 0-1 0 0,-1 2 1 0 0,0 0-1 0 0,0 0 1 0 0,-1 1 0 0 0,0 1-1 0 0,0 1 1 0 0,-1 0 0 0 0,0 0-1 0 0,-1 2 1 0 0,0-1 0 0 0,0 1-1 0 0,-1 1 1 0 0,-1 0 0 0 0,17 26-1 0 0,-19-27 122 0 0,0 1-1 0 0,-1 1 1 0 0,-1-1-1 0 0,0 1 1 0 0,0 1-1 0 0,3 14 1 0 0,-8-24-88 0 0,0 1 1 0 0,-1-1 0 0 0,1 0 0 0 0,-1 1-1 0 0,0-1 1 0 0,0 1 0 0 0,0-1-1 0 0,-1 1 1 0 0,0-1 0 0 0,0 0 0 0 0,0 1-1 0 0,0-1 1 0 0,-1 0 0 0 0,1 0-1 0 0,-1 0 1 0 0,0 0 0 0 0,0 0 0 0 0,-1 0-1 0 0,1 0 1 0 0,-1-1 0 0 0,0 1-1 0 0,0-1 1 0 0,-5 5 0 0 0,-7 5 18 0 0,0-1 0 0 0,-2 0 0 0 0,1-1-1 0 0,-1-1 1 0 0,-1 0 0 0 0,0-1 0 0 0,-31 10 0 0 0,24-11-67 0 0,0-2 1 0 0,0 0-1 0 0,-1-2 1 0 0,1-1-1 0 0,-39 1 1 0 0,19-3 33 0 0,26 0-52 0 0,1-1 0 0 0,-1 0 0 0 0,-26-5 0 0 0,21 1-54 0 0,14 3-190 0 0,0 0 0 0 0,1-1-1 0 0,-1-1 1 0 0,-17-6 0 0 0,26 8-678 0 0,-1-8-1442 0 0,2 7 1152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3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12207 0 0,'0'0'3626'0'0,"-2"3"-2861"0"0,-19 31-38 0 0,1 2 1 0 0,2 0-1 0 0,-25 69 0 0 0,-90 268 1323 0 0,-12-44-1659 0 0,119-266-377 0 0,-21 41 58 0 0,37-82-236 0 0,9-20-93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3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10479 0 0,'0'0'950'0'0,"-1"1"-782"0"0,-13 12 802 0 0,0 1 0 0 0,1 0 0 0 0,1 0 0 0 0,-16 24 0 0 0,20-26-698 0 0,-8 11 464 0 0,2 1 0 0 0,0 0 0 0 0,-17 45 0 0 0,-20 83 680 0 0,19-54-1186 0 0,7-4 67 0 0,0 0-3840 0 0,20-72 814 0 0,4-20 1018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3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98 7831 0 0,'-9'-1'107'0'0,"3"1"-10"0"0,1-1 1 0 0,-1 1-1 0 0,1-1 1 0 0,-1 0-1 0 0,1-1 1 0 0,0 1-1 0 0,-1-1 1 0 0,1 0-1 0 0,-8-5 7070 0 0,23 13-6766 0 0,-7-3-305 0 0,7 2 177 0 0,0 0 1 0 0,1-1-1 0 0,-1 0 0 0 0,1-1 0 0 0,0 0 1 0 0,17 3-1 0 0,69 1 848 0 0,-64-5-732 0 0,65-1 436 0 0,117-15 1 0 0,-101 5-522 0 0,161-13-15 0 0,0-20-156 0 0,-204 27-695 0 0,0 4 0 0 0,121-4 0 0 0,-60 25-3300 0 0,-107-8 2530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2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231 113 4607 0 0,'0'0'695'0'0,"2"-1"460"0"0,7-2-108 0 0,-3 1 2947 0 0,-18 4-2262 0 0,3 0-1581 0 0,1 1-1 0 0,-1 0 1 0 0,1 1 0 0 0,0-1-1 0 0,0 1 1 0 0,0 1 0 0 0,0 0 0 0 0,1 0-1 0 0,0 0 1 0 0,-10 10 0 0 0,-2 4 332 0 0,1 1 0 0 0,-20 27 0 0 0,26-32-256 0 0,1 0 1 0 0,1 1 0 0 0,-16 33-1 0 0,25-45-182 0 0,0-1-1 0 0,0 0 1 0 0,0 1-1 0 0,1-1 1 0 0,-1 1-1 0 0,1-1 1 0 0,0 1-1 0 0,0-1 1 0 0,0 0-1 0 0,1 1 0 0 0,-1-1 1 0 0,1 1-1 0 0,1 3 1 0 0,-2-6-20 0 0,1 0 1 0 0,-1 0-1 0 0,1-1 0 0 0,-1 1 0 0 0,1 0 1 0 0,0-1-1 0 0,-1 1 0 0 0,1 0 1 0 0,-1-1-1 0 0,1 1 0 0 0,0-1 1 0 0,0 1-1 0 0,-1-1 0 0 0,1 1 1 0 0,0-1-1 0 0,0 0 0 0 0,0 1 0 0 0,0-1 1 0 0,1 1-1 0 0,16 1 281 0 0,-5-3-71 0 0,0 0 0 0 0,-1-1 0 0 0,1 0 0 0 0,-1-1-1 0 0,16-6 1 0 0,58-26 367 0 0,-65 25-578 0 0,0 0 1 0 0,0-2 0 0 0,31-22-1 0 0,-51 33-36 0 0,1 0 1 0 0,-1 0-1 0 0,0 0 0 0 0,0 0 0 0 0,0 0 0 0 0,0-1 1 0 0,0 1-1 0 0,0 0 0 0 0,0 0 0 0 0,-1-1 0 0 0,1 1 1 0 0,0 0-1 0 0,0-3 0 0 0,-1 3-9 0 0,0 0-1 0 0,0 1 1 0 0,0-1-1 0 0,0 0 1 0 0,0 0 0 0 0,0 0-1 0 0,0 0 1 0 0,0 0 0 0 0,0 0-1 0 0,-1 1 1 0 0,1-1 0 0 0,-1-1-1 0 0,0-2-41 0 0,-1-3-37 0 0,-1 0 0 0 0,0 0-1 0 0,-1 1 1 0 0,1-1 0 0 0,-6-7 0 0 0,5 10 94 0 0,1-1-1 0 0,0 0 0 0 0,0 0 1 0 0,0 0-1 0 0,1-1 1 0 0,0 1-1 0 0,0 0 0 0 0,0-1 1 0 0,1 1-1 0 0,-1-9 0 0 0,2 6-69 0 0,0-1 1 0 0,1 1-1 0 0,0 0 0 0 0,0 0 1 0 0,1 0-1 0 0,0 0 0 0 0,5-10 0 0 0,0 1-1063 0 0,1 0 0 0 0,10-16-1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5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218 167 4607 0 0,'0'0'354'0'0,"-1"-1"-233"0"0,-33-5 17869 0 0,35 4-17912 0 0,0 0 0 0 0,0 1 0 0 0,1-1 0 0 0,-1 1 0 0 0,1-1-1 0 0,-1 1 1 0 0,1 0 0 0 0,3-2 0 0 0,-3 1 3 0 0,22-13 125 0 0,0 0 0 0 0,39-16 0 0 0,54-17 76 0 0,-116 48-280 0 0,25-10 88 0 0,29-6-1 0 0,-46 14-55 0 0,-1 0 0 0 0,1 1 0 0 0,0 0 0 0 0,-1 0 0 0 0,1 1 0 0 0,0 0 0 0 0,14 3 0 0 0,-6 2 89 0 0,-13-2-105 0 0,-3 0 1 0 0,0-2-18 0 0,0 0 0 0 0,0 1 0 0 0,0-1 0 0 0,0 1 0 0 0,0 0 0 0 0,-1-1 0 0 0,1 1 0 0 0,0-1 0 0 0,-1 1 0 0 0,1 0-1 0 0,-1-1 1 0 0,0 1 0 0 0,1 0 0 0 0,-1 0 0 0 0,0 3 0 0 0,-1-1-1 0 0,1 0 1 0 0,-1 0-1 0 0,0 0 1 0 0,0 0-1 0 0,0 0 0 0 0,-3 6 1 0 0,-2 2-2 0 0,-1 1 1 0 0,0-2-1 0 0,-10 13 1 0 0,-6 3-1 0 0,0-1-1 0 0,-2 0 1 0 0,0-2-1 0 0,-2-1 0 0 0,-1-2 1 0 0,-53 33-1 0 0,-23 2-68 0 0,63-36 28 0 0,2 2-1 0 0,-54 40 1 0 0,77-50 43 0 0,0 0-7 0 0,-23 24 0 0 0,51-32-31 0 0,4-2 95 0 0,0-2 0 0 0,0 0 0 0 0,0 0-1 0 0,0-2 1 0 0,0 0 0 0 0,16-4 0 0 0,13-2 37 0 0,1 2-55 0 0,121-12 380 0 0,-152 17-367 0 0,0 1 1 0 0,0 1-1 0 0,23 4 0 0 0,-27-2-42 0 0,4 4-9 0 0,-13-4-3 0 0,-1-1-11 0 0,1-1-62 0 0,9 7-497 0 0,2-2-488 0 0,-11-6-32 0 0,0 0 0 0 0,0 1 0 0 0,0-1 0 0 0,0 0 0 0 0,0 0 0 0 0,1 0 1 0 0,3-1-1 0 0,6-2-5771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3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5983 0 0,'-6'3'12086'0'0,"17"5"-9963"0"0,19 5-2529 0 0,1-5 758 0 0,0-1 0 0 0,0-1 0 0 0,44 1 0 0 0,-12 0-76 0 0,129 1 424 0 0,-102-6-374 0 0,70 1 225 0 0,-113-4-503 0 0,-20-1-11 0 0,1 3 1 0 0,29 3-1 0 0,-47-1-37 0 0,-10-1 0 0 0,1-1 0 0 0,-1 0 0 0 0,0 1 0 0 0,1-1 0 0 0,-1 0 0 0 0,0 1 0 0 0,0-1 0 0 0,0 0 0 0 0,0 1 0 0 0,0-1 0 0 0,0 1 0 0 0,0-1 0 0 0,0 0 0 0 0,-1 1 0 0 0,1-1 0 0 0,0 0 0 0 0,-2 2 0 0 0,1 1 0 0 0,0 0 0 0 0,-1 0 0 0 0,0 0 0 0 0,-3 6 0 0 0,-4 0 0 0 0,1-1 0 0 0,-2-1 0 0 0,1 0 0 0 0,-1 0 0 0 0,0-1 0 0 0,-13 7 0 0 0,5-2 0 0 0,-193 131-97 0 0,112-78-30 0 0,-110 68 228 0 0,202-129-96 0 0,-83 50 1 0 0,87-52-4 0 0,2-2-3 0 0,0 1 0 0 0,0-1 1 0 0,1 1-1 0 0,-1-1 0 0 0,0 1 0 0 0,0-1 1 0 0,1 1-1 0 0,-1 0 0 0 0,0-1 1 0 0,1 1-1 0 0,-1 0 0 0 0,1 0 0 0 0,-1 0 1 0 0,1-1-1 0 0,-1 1 0 0 0,1 0 1 0 0,0 0-1 0 0,-1 1 0 0 0,0 0-67 0 0,62-2-2554 0 0,-31-3 1372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3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1070 12 12407 0 0,'3'-1'566'0'0,"3"-1"-229"0"0,26-6 104 0 0,-31 8-265 0 0,-1 0-1 0 0,0 0 0 0 0,1 0 1 0 0,-1-1-1 0 0,0 1 1 0 0,1 0-1 0 0,-1 0 1 0 0,0 0-1 0 0,1 0 0 0 0,-1 0 1 0 0,1 0-1 0 0,-1 0 1 0 0,0 0-1 0 0,1 0 0 0 0,-1 0 1 0 0,0 0-1 0 0,1 0 1 0 0,-1 0-1 0 0,1 1 0 0 0,-1-1 1 0 0,0 0-1 0 0,1 0 1 0 0,-1 0-1 0 0,1 1 0 0 0,-7 5 1181 0 0,-22 11-1530 0 0,24-15 647 0 0,-40 21-191 0 0,-1-2 0 0 0,0-2 0 0 0,-89 24 0 0 0,79-30-395 0 0,-1-2 0 0 0,0-2-1 0 0,-1-3 1 0 0,0-3 0 0 0,-109-7-1 0 0,144 2-300 0 0,1-1 0 0 0,-34-9 0 0 0,48 11 221 0 0,1-1-1 0 0,0 0 1 0 0,0-1 0 0 0,0 0-1 0 0,0 0 1 0 0,1 0 0 0 0,-1 0-1 0 0,1-1 1 0 0,0 0-1 0 0,0 0 1 0 0,0 0 0 0 0,1-1-1 0 0,-6-5 1 0 0,9 8 19 0 0,0 0 1 0 0,0 1-1 0 0,0-1 1 0 0,0 1-1 0 0,1-1 1 0 0,-1 0-1 0 0,0 0 1 0 0,1 1-1 0 0,-1-1 1 0 0,1 0-1 0 0,0 0 1 0 0,0 0-1 0 0,-1 0 1 0 0,1 0-1 0 0,0 1 1 0 0,0-1-1 0 0,1 0 1 0 0,-1 0-1 0 0,1-3 1 0 0,0 2-132 0 0,0 0 1 0 0,1 0-1 0 0,-1 0 0 0 0,1 0 1 0 0,0 0-1 0 0,0 1 1 0 0,0-1-1 0 0,0 0 1 0 0,4-2-1 0 0,-5 3-152 0 0,-1 5 802 0 0,-1 7 91 0 0,0 0-1 0 0,0 0 1 0 0,-1-1-1 0 0,-1 1 1 0 0,0 0 0 0 0,0-1-1 0 0,-1 1 1 0 0,-7 13-1 0 0,-47 71 1780 0 0,53-87-2117 0 0,-14 18 507 0 0,-25 25-1 0 0,4-4 363 0 0,39-44-741 0 0,0 0-28 0 0,-4 3-7 0 0,4-3 577 0 0,3 0-911 0 0,0 0 105 0 0,1 1-1 0 0,0-1 0 0 0,0 1 0 0 0,0-1 1 0 0,0 0-1 0 0,1 0 0 0 0,-1-1 1 0 0,1 1-1 0 0,-1-1 0 0 0,1 1 1 0 0,-1-1-1 0 0,1 0 0 0 0,0 0 0 0 0,-1-1 1 0 0,7 1-1 0 0,9 0-224 0 0,36-2 0 0 0,-43 1 216 0 0,77-7 977 0 0,-36 3-1571 0 0,101 4 0 0 0,-137 1 667 0 0,0 1 0 0 0,0 1 1 0 0,0 1-1 0 0,0 1 0 0 0,-1 0 1 0 0,1 1-1 0 0,-1 0 0 0 0,-1 2 1 0 0,30 17-1 0 0,-42-22-12 0 0,8 4 253 0 0,0 1 1 0 0,19 18-1 0 0,-27-23-176 0 0,0 1-1 0 0,0-1 1 0 0,0 1-1 0 0,-1 0 1 0 0,0 0-1 0 0,1 0 1 0 0,-1 0 0 0 0,-1 0-1 0 0,1 0 1 0 0,-1 1-1 0 0,1-1 1 0 0,0 8-1 0 0,-2-5-26 0 0,0 0-1 0 0,0 1 1 0 0,0-1-1 0 0,-1 0 1 0 0,0 0-1 0 0,0 0 1 0 0,-1 0-1 0 0,0 0 1 0 0,0 0 0 0 0,-1-1-1 0 0,0 1 1 0 0,0-1-1 0 0,0 1 1 0 0,-1-1-1 0 0,0 0 1 0 0,-8 9-1 0 0,3-5-22 0 0,-1 0 0 0 0,0 0-1 0 0,0-1 1 0 0,-1 0 0 0 0,0-1-1 0 0,0 0 1 0 0,-23 11 0 0 0,-4-1 33 0 0,-1-2 0 0 0,-1-2 0 0 0,0-1 0 0 0,-1-2 1 0 0,-52 6-1 0 0,58-10-38 0 0,26-5-47 0 0,0 0 0 0 0,0 0 1 0 0,0-1-1 0 0,0 0 0 0 0,0 0 1 0 0,0-1-1 0 0,-1-1 0 0 0,-13-1 1 0 0,15-2-128 0 0,15-9-10355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3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11 15087 0 0,'0'0'694'0'0,"-3"0"-22"0"0,-16 1-563 0 0,0 2 0 0 0,1 0 1 0 0,-1 1-1 0 0,-24 9 0 0 0,24-7 101 0 0,0 2 0 0 0,1 0 1 0 0,0 1-1 0 0,1 1 0 0 0,0 0 0 0 0,1 1 0 0 0,0 1 0 0 0,-15 14 0 0 0,21-17-169 0 0,0 1-1 0 0,1 1 0 0 0,0-1 1 0 0,1 1-1 0 0,0 1 1 0 0,1-1-1 0 0,0 1 0 0 0,1 0 1 0 0,0 1-1 0 0,1 0 0 0 0,0 0 1 0 0,-4 19-1 0 0,8-27-24 0 0,0-1 1 0 0,1 1-1 0 0,-1 0 0 0 0,1-1 0 0 0,0 1 0 0 0,0 0 0 0 0,0 0 1 0 0,1-1-1 0 0,-1 1 0 0 0,1 0 0 0 0,0-1 0 0 0,1 1 0 0 0,-1-1 0 0 0,1 1 1 0 0,0-1-1 0 0,0 0 0 0 0,0 0 0 0 0,0 0 0 0 0,1 0 0 0 0,0 0 1 0 0,0 0-1 0 0,0-1 0 0 0,0 1 0 0 0,1-1 0 0 0,-1 0 0 0 0,1 0 1 0 0,0 0-1 0 0,-1 0 0 0 0,1-1 0 0 0,1 1 0 0 0,-1-1 0 0 0,9 3 1 0 0,-3-2 88 0 0,0 0 1 0 0,1-1 0 0 0,-1 0 0 0 0,1 0-1 0 0,0-1 1 0 0,0 0 0 0 0,-1-1 0 0 0,1-1 0 0 0,0 0-1 0 0,14-2 1 0 0,10-5 162 0 0,59-19-1 0 0,-63 16-113 0 0,45-22 0 0 0,-64 27-129 0 0,-1-1 0 0 0,0 0 0 0 0,0 0 0 0 0,0-1 0 0 0,-1-1 0 0 0,15-15 0 0 0,-19 16-2 0 0,-1 0 1 0 0,0 0 0 0 0,0 0-1 0 0,-1-1 1 0 0,0 1-1 0 0,0-1 1 0 0,-1 0-1 0 0,0 0 1 0 0,-1 0-1 0 0,0-1 1 0 0,2-13-1 0 0,-3 14-57 0 0,-1 1 0 0 0,0-1 0 0 0,0 0 0 0 0,0 1 0 0 0,-1-1 0 0 0,-1 1 0 0 0,1 0 0 0 0,-1-1 0 0 0,-1 1 0 0 0,1 0-1 0 0,-2 0 1 0 0,1 0 0 0 0,-5-7 0 0 0,5 11-47 0 0,-1-1 0 0 0,0 1 0 0 0,0 0 0 0 0,0 1-1 0 0,0-1 1 0 0,0 1 0 0 0,-1-1 0 0 0,1 1 0 0 0,-1 1 0 0 0,0-1 0 0 0,0 1-1 0 0,0 0 1 0 0,0 0 0 0 0,-1 0 0 0 0,1 0 0 0 0,-10 0 0 0 0,2 0-132 0 0,-1 0 0 0 0,1 2 0 0 0,-1-1 1 0 0,1 2-1 0 0,-25 3 0 0 0,19-1-771 0 0,0 2 0 0 0,0 0-1 0 0,-25 10 1 0 0,22-5-4687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3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2303 0 0,'0'0'102'0'0,"-2"1"-1"0"0,-1 4 188 0 0,-1-1-1 0 0,1 1 1 0 0,0 0 0 0 0,0 0-1 0 0,1 0 1 0 0,-1 1 0 0 0,1-1-1 0 0,0 1 1 0 0,1-1 0 0 0,-1 1-1 0 0,1-1 1 0 0,0 1 0 0 0,0 11-1 0 0,1 1 1617 0 0,0 1 0 0 0,1-1 0 0 0,3 22 0 0 0,2-14-1487 0 0,0 0-1 0 0,2 0 1 0 0,0-1 0 0 0,2 0-1 0 0,1 0 1 0 0,1-1-1 0 0,20 30 1 0 0,-6-15-127 0 0,2-2 0 0 0,1-1 0 0 0,48 45 1 0 0,69 42 804 0 0,-99-87-457 0 0,-2 2 1 0 0,65 70-1 0 0,-94-88-331 0 0,0 0 0 0 0,-1 1 0 0 0,-1 0 0 0 0,20 44 0 0 0,-28-52-197 0 0,-2 0 1 0 0,0-1 0 0 0,0 1 0 0 0,-1 1 0 0 0,-1-1 0 0 0,0 0 0 0 0,-1 1 0 0 0,0-1 0 0 0,-1 1 0 0 0,-1-1 0 0 0,-2 15 0 0 0,0-12-27 0 0,-1 0 0 0 0,0 0-1 0 0,-1 0 1 0 0,-1-1 0 0 0,0 0 0 0 0,-11 18 0 0 0,5-13 44 0 0,-2 0 1 0 0,0-1-1 0 0,-27 29 1 0 0,-4-5 58 0 0,-1-3 1 0 0,-74 49-1 0 0,-18 2-60 0 0,75-52-122 0 0,1 3 1 0 0,-67 61-1 0 0,124-99-94 0 0,1 0 0 0 0,1 1 0 0 0,-1-1 0 0 0,1 1 0 0 0,-6 10 0 0 0,9-14-15 0 0,-1 0 0 0 0,1 0 0 0 0,-1 1 1 0 0,1-1-1 0 0,0 0 0 0 0,0 0 0 0 0,0 1 0 0 0,0-1 1 0 0,0 0-1 0 0,0 1 0 0 0,0-1 0 0 0,0 0 0 0 0,0 0 0 0 0,1 1 1 0 0,-1-1-1 0 0,0 0 0 0 0,1 0 0 0 0,-1 0 0 0 0,1 1 1 0 0,0-1-1 0 0,-1 0 0 0 0,1 0 0 0 0,0 0 0 0 0,0 1 1 0 0,1 0-226 0 0,0 1 0 0 0,0-1 1 0 0,1 0-1 0 0,-1 0 1 0 0,0 0-1 0 0,0 0 0 0 0,1-1 1 0 0,3 3-1 0 0,7 0-2097 0 0,0-1-4250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4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63 7367 0 0,'0'0'667'0'0,"2"-1"-547"0"0,6-10-656 0 0,5-8 3992 0 0,10-12 5828 0 0,-27 32-9213 0 0,1-1 0 0 0,-1 2 0 0 0,0-1 0 0 0,1 0 0 0 0,0 1 0 0 0,-1-1 0 0 0,-4 4 0 0 0,4-3-46 0 0,-36 21-25 0 0,1 1 0 0 0,-63 52 0 0 0,-151 147 0 0 0,207-182-2 0 0,3 2 1 0 0,1 2-1 0 0,2 2 0 0 0,2 2 1 0 0,2 1-1 0 0,-35 67 0 0 0,52-82-3 0 0,2 0 0 0 0,1 2 0 0 0,2 0 0 0 0,2 0 0 0 0,1 1 0 0 0,2 1 0 0 0,2-1 0 0 0,-5 68 0 0 0,12-90 99 0 0,1 0 1 0 0,0 0-1 0 0,1 0 1 0 0,0 0-1 0 0,2-1 1 0 0,0 1-1 0 0,0-1 1 0 0,2 0-1 0 0,-1 0 1 0 0,15 23-1 0 0,-10-21 150 0 0,2 0 0 0 0,0-1 0 0 0,0-1-1 0 0,2 0 1 0 0,0 0 0 0 0,1-1 0 0 0,0-1-1 0 0,17 11 1 0 0,82 48 1529 0 0,-96-61-1370 0 0,-16-10 584 0 0,-3-1-1301 0 0,1 0 209 0 0,-1 1 1 0 0,0-1 0 0 0,0 0-1 0 0,1 1 1 0 0,-1-1-1 0 0,0 1 1 0 0,1-1-1 0 0,-1 1 1 0 0,0-1-1 0 0,1 1 1 0 0,-1-1-1 0 0,0 2 1 0 0,-3 2-2146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50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0,'2'2'7932'0'0,"5"6"-6670"0"0,0 0 0 0 0,9 13 0 0 0,22 46-367 0 0,-11-17-256 0 0,117 162 1528 0 0,-46-73-1238 0 0,-72-99-626 0 0,100 159 1336 0 0,-108-166-1309 0 0,-1 1 1 0 0,-2 0-1 0 0,-1 1 0 0 0,11 45 1 0 0,-21-58-179 0 0,0 0 0 0 0,-1 1 1 0 0,-2-1-1 0 0,0 0 1 0 0,-1 1-1 0 0,-2-1 1 0 0,0 0-1 0 0,-1 1 1 0 0,-8 28-1 0 0,2-20 48 0 0,-2-1 0 0 0,-1 0 0 0 0,-1-1 0 0 0,-1-1 0 0 0,-36 53-1 0 0,21-42 1 0 0,-50 52-1 0 0,-41 27-180 0 0,90-90-94 0 0,-44 52-1440 0 0,67-70 481 0 0,0 0 0 0 0,1 1-1 0 0,0 0 1 0 0,1 0-1 0 0,-5 16 1 0 0,6-16 396 0 0,0 0 0 0 0,-1-1 0 0 0,0 1-1 0 0,-1-1 1 0 0,0 0 0 0 0,-10 12 0 0 0,6-11-419 0 0,3-5-3114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56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12 106 2303 0 0,'-8'-6'10928'0'0,"8"6"-10841"0"0,0 0-1 0 0,-1-1 1 0 0,1 1-1 0 0,0 0 1 0 0,0-1-1 0 0,-1 1 1 0 0,1-1-1 0 0,0 1 1 0 0,0 0-1 0 0,-1-1 1 0 0,1 1-1 0 0,0-1 0 0 0,0 1 1 0 0,0-1-1 0 0,0 1 1 0 0,0-1-1 0 0,0 1 1 0 0,0-1-1 0 0,0 1 1 0 0,0 0-1 0 0,0-1 1 0 0,0 1-1 0 0,0-1 1 0 0,0 1-1 0 0,0-1 1 0 0,0 1-1 0 0,1-1 1 0 0,-1 1-1 0 0,0-1 1 0 0,0 1-1 0 0,0 0 0 0 0,1-1 1 0 0,-1 0-1 0 0,2-1 46 0 0,-1 1 0 0 0,1-1-1 0 0,0 0 1 0 0,0 1-1 0 0,0-1 1 0 0,0 1-1 0 0,3-3 1 0 0,3 0 57 0 0,1-1 0 0 0,18-6 0 0 0,26-2 77 0 0,1 2-1 0 0,82-7 1 0 0,-93 13-223 0 0,-21 3-825 0 0,-1 1 1 0 0,1 1-1 0 0,0 1 0 0 0,0 1 0 0 0,43 9 1 0 0,-60-9-929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5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80 14367 0 0,'-1'0'662'0'0,"-32"4"346"0"0,64-10 2945 0 0,36-12-2822 0 0,14-3-881 0 0,-17 7-115 0 0,0 4-1 0 0,95-5 1 0 0,-34 17-2727 0 0,-93 1 1240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5:5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922 55 10679 0 0,'1'-1'490'0'0,"11"-5"-235"0"0,0 0 1 0 0,14-11 0 0 0,-4 2 1395 0 0,-13 8 5592 0 0,-17 6-7153 0 0,0 0 0 0 0,0 1-1 0 0,0 0 1 0 0,0 0 0 0 0,0 1 0 0 0,0 0 0 0 0,0 0 0 0 0,1 1 0 0 0,-15 5 0 0 0,-7 4 128 0 0,-32 18 0 0 0,53-25-192 0 0,-368 186 54 0 0,355-181-81 0 0,1 2-1 0 0,0 1 1 0 0,0 0-1 0 0,1 1 1 0 0,1 1-1 0 0,-21 21 0 0 0,40-34-1 0 0,0-1-1 0 0,-1 1 0 0 0,1 0 0 0 0,0-1 0 0 0,-1 1 1 0 0,1-1-1 0 0,0 1 0 0 0,0-1 0 0 0,0 1 0 0 0,0-1 1 0 0,0 0-1 0 0,0 1 0 0 0,0-1 0 0 0,15 3-6 0 0,-1-1-1 0 0,0 0 1 0 0,0-2-1 0 0,1 1 1 0 0,-1-2-1 0 0,18-2 0 0 0,-3 0 21 0 0,9 1-1 0 0,0 1 0 0 0,47 6-1 0 0,-65-2 50 0 0,1 0 0 0 0,-1 2 0 0 0,0 1 0 0 0,0 0 0 0 0,30 15-1 0 0,-45-18-41 0 0,1 1-1 0 0,-1-1 0 0 0,0 1 1 0 0,-1 1-1 0 0,1-1 0 0 0,-1 1 1 0 0,0 0-1 0 0,0 1 0 0 0,-1-1 0 0 0,1 1 1 0 0,-1 0-1 0 0,6 11 0 0 0,-8-13-5 0 0,0-1-1 0 0,-1 1 1 0 0,1-1 0 0 0,-1 1-1 0 0,0 0 1 0 0,0 0-1 0 0,-1 0 1 0 0,1 0 0 0 0,-1 0-1 0 0,1 0 1 0 0,-1 0-1 0 0,-1-1 1 0 0,1 1 0 0 0,0 0-1 0 0,-1 0 1 0 0,0 0-1 0 0,0 0 1 0 0,0 0 0 0 0,0-1-1 0 0,-1 1 1 0 0,1 0-1 0 0,-1-1 1 0 0,0 1 0 0 0,-4 4-1 0 0,-5 5 9 0 0,0 0-1 0 0,-1-1 0 0 0,0 0 1 0 0,-1-1-1 0 0,0-1 0 0 0,-1 0 1 0 0,-16 9-1 0 0,8-8 7 0 0,0 0 1 0 0,0-2-1 0 0,-1-1 0 0 0,-33 8 0 0 0,-4-1 52 0 0,-1-3-1 0 0,-115 7 1 0 0,124-16-60 0 0,-42-1-24 0 0,82-2 20 0 0,0-1-1 0 0,1 0 1 0 0,-1-1-1 0 0,1-1 1 0 0,-20-6-1 0 0,28 8-11 0 0,0 0 0 0 0,0 0 0 0 0,1-1 0 0 0,-1 1 0 0 0,0-1 0 0 0,1 1 0 0 0,-1-1 0 0 0,1 0 0 0 0,0 0 0 0 0,-1 0 0 0 0,1 0 0 0 0,0 0 0 0 0,-1-3 0 0 0,-2-6-12 0 0,5 9-14 0 0,0 0 0 0 0,0 0 0 0 0,0 0 0 0 0,0 0 0 0 0,1 0 0 0 0,-1 0 0 0 0,0 0 0 0 0,1 0 0 0 0,0 0 0 0 0,-1 0 0 0 0,1 0 0 0 0,0 0 0 0 0,0 1 0 0 0,0-1 0 0 0,0 0 0 0 0,0 1 0 0 0,1-1 0 0 0,-1 0 0 0 0,0 1 0 0 0,1 0 0 0 0,-1-1 0 0 0,1 1 0 0 0,0 0 0 0 0,1-2-1 0 0,6-2-301 0 0,-1-1-1 0 0,1 1 0 0 0,13-5 1 0 0,10-2-1975 0 0,-17 9 359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5:5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85 7367 0 0,'-10'3'454'0'0,"0"0"0"0"0,0-1-1 0 0,0 0 1 0 0,-17 1 3419 0 0,18-2 2423 0 0,32-13-5638 0 0,0 2-1 0 0,1 1 0 0 0,42-11 1 0 0,-25 7-296 0 0,60-13 141 0 0,-84 23-548 0 0,1 0-1 0 0,0 2 0 0 0,33 0 0 0 0,-47 1-223 0 0,1 1-1 0 0,-1 0 1 0 0,0 0-1 0 0,1 0 1 0 0,-1 0-1 0 0,0 1 1 0 0,0 0-1 0 0,0-1 1 0 0,6 5 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5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96 6911 0 0,'53'-29'2555'0'0,"21"-14"8922"0"0,-65 38-10130 0 0,1-1-1 0 0,16-6 1 0 0,-24 12-791 0 0,0 0-224 0 0,4 1 969 0 0,-6 7-1186 0 0,-1-5-113 0 0,0 0 1 0 0,0 1-1 0 0,0-1 1 0 0,-1 0-1 0 0,1 0 0 0 0,-1 0 1 0 0,0-1-1 0 0,0 1 0 0 0,0 0 1 0 0,0-1-1 0 0,0 1 0 0 0,0-1 1 0 0,-1 1-1 0 0,-3 2 1 0 0,-6 4 41 0 0,-25 13 1 0 0,32-19-37 0 0,-29 17 27 0 0,-1-1 0 0 0,0-2-1 0 0,-70 22 1 0 0,69-30-121 0 0,-1-1 0 0 0,0-2 0 0 0,-1-2-1 0 0,1-1 1 0 0,-1-2 0 0 0,0-1 0 0 0,-71-11 0 0 0,104 10 21 0 0,0 0 0 0 0,0 0 0 0 0,0 0 1 0 0,0 0-1 0 0,0-1 0 0 0,0 0 0 0 0,0 0 0 0 0,0 0 0 0 0,1-1 1 0 0,0 0-1 0 0,-1 0 0 0 0,1 0 0 0 0,0 0 0 0 0,0 0 1 0 0,0-1-1 0 0,1 0 0 0 0,-6-7 0 0 0,8 10-127 0 0,1 1-356 0 0,0-1 532 0 0,0 1 1 0 0,0 0 0 0 0,0 0-1 0 0,0 0 1 0 0,0-1-1 0 0,0 1 1 0 0,0 0-1 0 0,0 0 1 0 0,0 0 0 0 0,0-1-1 0 0,0 1 1 0 0,0 0-1 0 0,0 0 1 0 0,0 0-1 0 0,0-1 1 0 0,0 1 0 0 0,0 0-1 0 0,0 0 1 0 0,0 0-1 0 0,0-1 1 0 0,1 1-1 0 0,-1 0 1 0 0,0 0 0 0 0,0 0-1 0 0,0-1 1 0 0,3 4 12 0 0,-1-1 0 0 0,0 0 0 0 0,-1 1 0 0 0,1-1 0 0 0,0 1 0 0 0,-1-1 0 0 0,1 1 0 0 0,-1 0 0 0 0,0 0 0 0 0,0 0 0 0 0,0 0 0 0 0,0 0 0 0 0,0 0 0 0 0,-1 0 1 0 0,1 0-1 0 0,-1 4 0 0 0,0-2-3 0 0,-1 0 0 0 0,1 1 0 0 0,-1-1 0 0 0,-1 0 0 0 0,1 0 0 0 0,-1 1 0 0 0,1-1 0 0 0,-5 8 0 0 0,-1-1-2 0 0,-1 0 0 0 0,0 0-1 0 0,0 0 1 0 0,-1-1-1 0 0,-1-1 1 0 0,-14 13-1 0 0,-10 2 71 0 0,28-21-40 0 0,-1 0-1 0 0,1 0 0 0 0,0 1 0 0 0,0 0 0 0 0,0 0 1 0 0,1 1-1 0 0,-8 8 0 0 0,10-8 7 0 0,3-5-25 0 0,0-1 0 0 0,0 1 0 0 0,0-1 0 0 0,0 0 0 0 0,0 1 0 0 0,0-1 0 0 0,0 1 0 0 0,0-1 0 0 0,1 0 0 0 0,-1 1 0 0 0,0-1 0 0 0,0 0 0 0 0,0 1 0 0 0,1-1 0 0 0,-1 1 0 0 0,0-1 0 0 0,0 0 0 0 0,1 0 0 0 0,-1 1 0 0 0,0-1 0 0 0,1 0 0 0 0,-1 0 0 0 0,0 1 1 0 0,1-1-1 0 0,-1 0 0 0 0,1 1 0 0 0,9 4 28 0 0,-5-3-29 0 0,0-1-1 0 0,0 0 0 0 0,1 0 1 0 0,-1 0-1 0 0,1-1 0 0 0,-1 0 1 0 0,0 0-1 0 0,7-1 0 0 0,44-8-3 0 0,-42 7 3 0 0,8-3-2 0 0,214-32-101 0 0,-207 35 89 0 0,0 1 1 0 0,0 1-1 0 0,-1 1 0 0 0,1 1 1 0 0,0 2-1 0 0,32 9 0 0 0,-45-9 39 0 0,-1 1 1 0 0,0 1-1 0 0,0 1 1 0 0,-1 0-1 0 0,0 0 0 0 0,0 2 1 0 0,-1-1-1 0 0,24 22 0 0 0,-20-15 68 0 0,-11-10-28 0 0,0 1 0 0 0,0 0 0 0 0,0 0 1 0 0,0 1-1 0 0,4 7 0 0 0,-9-13 30 0 0,-1 10 16 0 0,-1-8-97 0 0,1 0-1 0 0,-1 0 0 0 0,0 0 1 0 0,0 0-1 0 0,0-1 1 0 0,-1 1-1 0 0,1 0 1 0 0,-1-1-1 0 0,1 1 1 0 0,-1-1-1 0 0,0 1 1 0 0,0-1-1 0 0,0 0 0 0 0,0 0 1 0 0,0 0-1 0 0,-4 3 1 0 0,-6 4 46 0 0,-1-1-1 0 0,-14 7 1 0 0,13-7-44 0 0,12-7-13 0 0,-32 19 124 0 0,-1-1-1 0 0,0-2 1 0 0,-48 16 0 0 0,40-23 310 0 0,-62 8 0 0 0,8-3-819 0 0,91-14 214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5:5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9 2759 0 0,'-17'5'253'0'0,"0"1"0"0"0,-16 8 0 0 0,-4 8 18519 0 0,43-21-19919 0 0,-5 0 725 0 0,14 0 855 0 0,0 0 1 0 0,27-2 0 0 0,-11 1-58 0 0,21-3 120 0 0,60-10 0 0 0,-48 5-328 0 0,111-14-803 0 0,-101 12-8274 0 0,-59 7 2838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5:5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917 82 8751 0 0,'14'-9'435'0'0,"25"-11"0"0"0,-6 7 4171 0 0,62-17 1 0 0,-60 20-854 0 0,-126 50-3186 0 0,22-10-458 0 0,-241 82-66 0 0,234-87-103 0 0,25-9-236 0 0,-1-1 0 0 0,0-3 0 0 0,-58 5 0 0 0,105-16 205 0 0,1-1 0 0 0,-1 0 0 0 0,0 0 1 0 0,0 0-1 0 0,0 0 0 0 0,0-1 0 0 0,0 0 1 0 0,0 0-1 0 0,1 0 0 0 0,-7-3 0 0 0,9 3-141 0 0,5-10-214 0 0,-1 7 382 0 0,1-1 0 0 0,-1 0 0 0 0,1 1 0 0 0,0-1 0 0 0,1 1 0 0 0,-1 0 0 0 0,1 0 0 0 0,0 0 0 0 0,0 1 0 0 0,0-1 0 0 0,7-4 0 0 0,-2 1 21 0 0,-7 6 60 0 0,-15 10 59 0 0,-112 85 222 0 0,70-54-26 0 0,34-26 7 0 0,0 2 0 0 0,1 0 0 0 0,1 1-1 0 0,-23 25 1 0 0,40-40-207 0 0,2 0-12 0 0,-3 5-37 0 0,3-6-21 0 0,0 0 0 0 0,1-1 0 0 0,-1 1 1 0 0,0 0-1 0 0,1-1 0 0 0,-1 1 0 0 0,0 0 0 0 0,1-1 1 0 0,-1 1-1 0 0,1 0 0 0 0,-1-1 0 0 0,1 1 0 0 0,0-1 1 0 0,-1 1-1 0 0,1-1 0 0 0,-1 1 0 0 0,2 0 0 0 0,-1-1-2 0 0,4 4-36 0 0,0 0 1 0 0,1 0-1 0 0,0-1 1 0 0,-1 0-1 0 0,1 0 1 0 0,0-1-1 0 0,1 1 1 0 0,-1-1-1 0 0,0-1 1 0 0,1 1-1 0 0,-1-1 1 0 0,14 1-1 0 0,5-1-239 0 0,51-6 0 0 0,-58 4 253 0 0,38-4 128 0 0,0 2 1 0 0,94 9-1 0 0,-139-5-13 0 0,0 1-1 0 0,0 0 1 0 0,0 1 0 0 0,-1 0 0 0 0,1 1-1 0 0,-1 0 1 0 0,0 1 0 0 0,0 0 0 0 0,-1 0-1 0 0,1 1 1 0 0,-1 1 0 0 0,0-1 0 0 0,10 12-1 0 0,-21-5 115 0 0,0-9-178 0 0,1 0 0 0 0,-1 0-1 0 0,0 0 1 0 0,0 0 0 0 0,-1 0-1 0 0,1-1 1 0 0,-1 1 0 0 0,0-1 0 0 0,0 1-1 0 0,0-1 1 0 0,0 0 0 0 0,0 0-1 0 0,-1-1 1 0 0,-4 4 0 0 0,-8 4 46 0 0,-35 16 0 0 0,39-20-67 0 0,-52 22 58 0 0,-105 32-1 0 0,95-43-657 0 0,-7 2-385 0 0,79-18 408 0 0,15-1-5845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5:5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40 10679 0 0,'2'0'490'0'0,"20"-8"3304"0"0,-24 9-3383 0 0,-36 27 333 0 0,26-20-560 0 0,1-1 0 0 0,0 2 1 0 0,0-1-1 0 0,1 2 0 0 0,1-1 0 0 0,-16 21 0 0 0,16-16-8 0 0,1 1-1 0 0,1 0 1 0 0,0 0-1 0 0,-8 25 1 0 0,-11 69 703 0 0,11-43-240 0 0,13-59-487 0 0,1 1 0 0 0,-1 0 0 0 0,2 0 0 0 0,-1 8 0 0 0,2-14-97 0 0,-1-1 0 0 0,1 0-1 0 0,0 0 1 0 0,0 1 0 0 0,1-1 0 0 0,-1 0-1 0 0,0 0 1 0 0,0 0 0 0 0,0 0 0 0 0,1 0-1 0 0,-1 0 1 0 0,0 0 0 0 0,1-1 0 0 0,2 2 0 0 0,0-1 46 0 0,1 1 1 0 0,-1-1 0 0 0,1-1-1 0 0,0 1 1 0 0,-1-1 0 0 0,1 0-1 0 0,0 0 1 0 0,-1 0 0 0 0,1 0 0 0 0,7-2-1 0 0,7-3 207 0 0,21-7 0 0 0,-34 11-275 0 0,16-7 64 0 0,0-2-1 0 0,-1 1 0 0 0,31-21 0 0 0,55-43 190 0 0,-107 72-286 0 0,14-10 11 0 0,-1 0-1 0 0,0-1 1 0 0,0 0 0 0 0,-2-1-1 0 0,20-27 1 0 0,-24 30-4 0 0,-1 0-1 0 0,0-1 0 0 0,0 0 1 0 0,-2 0-1 0 0,1 0 1 0 0,-1 0-1 0 0,-1-1 0 0 0,0 0 1 0 0,1-14-1 0 0,-3 22-36 0 0,-1 0 1 0 0,0 0-1 0 0,0 0 0 0 0,0 1 1 0 0,-1-1-1 0 0,1 0 0 0 0,-1 0 1 0 0,0 1-1 0 0,0-1 0 0 0,0 0 1 0 0,-1 1-1 0 0,1-1 0 0 0,-1 1 1 0 0,0-1-1 0 0,0 1 0 0 0,0 0 1 0 0,0 0-1 0 0,-4-5 0 0 0,2 5-18 0 0,0 0 1 0 0,0 0-1 0 0,0 0 0 0 0,0 0 1 0 0,-1 1-1 0 0,1-1 0 0 0,-1 1 0 0 0,0 0 1 0 0,1 1-1 0 0,-1-1 0 0 0,0 1 1 0 0,0 0-1 0 0,-8-1 0 0 0,1 0-464 0 0,-1 0 0 0 0,0 1 1 0 0,1 1-1 0 0,-1 0 0 0 0,0 1 0 0 0,1 0 0 0 0,-1 1 0 0 0,-20 5 1 0 0,14 0-1907 0 0,2-1-3494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5:5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7831 0 0,'0'0'10024'0'0,"0"3"-9546"0"0,0 2-337 0 0,1 1 1 0 0,0 0 0 0 0,0 0 0 0 0,0 0 0 0 0,1 0 0 0 0,0-1 0 0 0,0 1-1 0 0,0-1 1 0 0,1 1 0 0 0,0-1 0 0 0,0 0 0 0 0,0 0 0 0 0,0 0 0 0 0,1-1 0 0 0,0 1-1 0 0,0-1 1 0 0,0 0 0 0 0,7 6 0 0 0,9 5 94 0 0,0-1 0 0 0,1-1 1 0 0,26 12-1 0 0,-17-9 62 0 0,-12-6-124 0 0,4 1 62 0 0,-1 2 0 0 0,23 17 0 0 0,-38-26-210 0 0,-2 0 0 0 0,1 0 0 0 0,0 1 0 0 0,-1-1 0 0 0,0 1 1 0 0,0 0-1 0 0,0 1 0 0 0,-1-1 0 0 0,1 0 0 0 0,-1 1 1 0 0,-1 0-1 0 0,1 0 0 0 0,2 9 0 0 0,-4-10-26 0 0,-1-1 0 0 0,0 0 0 0 0,0 0 0 0 0,0 0 0 0 0,0 0 0 0 0,-1 0 0 0 0,1 0 0 0 0,-1 1 0 0 0,0-1 0 0 0,-1-1 0 0 0,1 1 0 0 0,-1 0 0 0 0,1 0 0 0 0,-1 0 0 0 0,0-1 0 0 0,-1 1 0 0 0,1-1 0 0 0,0 1 0 0 0,-7 4 0 0 0,-1 4 0 0 0,-2-2 0 0 0,0 1 0 0 0,-25 16 0 0 0,16-14-3 0 0,-1-1-1 0 0,-43 17 1 0 0,-51 11-375 0 0,95-33 238 0 0,19-6 83 0 0,-17 5-258 0 0,-26 5 0 0 0,40-10-101 0 0,0-1 0 0 0,0 1 0 0 0,0-1 0 0 0,0 0 0 0 0,0 0 0 0 0,0 0 0 0 0,0-1 1 0 0,0 0-1 0 0,0 0 0 0 0,-7-2 0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5:5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46 13735 0 0,'4'-10'501'0'0,"-2"7"-360"0"0,-1 0 0 0 0,0 0 0 0 0,0 0 0 0 0,0 0 0 0 0,0 0 0 0 0,0-5 0 0 0,-2-1 2029 0 0,-9 18-968 0 0,-12 15-627 0 0,0 1 0 0 0,-27 43 0 0 0,-29 61 42 0 0,51-83-475 0 0,-142 258 434 0 0,39-23-322 0 0,-10 19-134 0 0,112-251-2 0 0,-54 76 0 0 0,71-110-406 0 0,-1-1 0 0 0,-1 0 0 0 0,0-1 0 0 0,0-1 0 0 0,-1 0 0 0 0,-1-1 0 0 0,0 0 0 0 0,-1-1 0 0 0,-17 8 0 0 0,21-13-986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5:5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14799 0 0,'0'0'1724'0'0,"2"-1"-1116"0"0,40-7 1644 0 0,166-28 1908 0 0,52-13-1947 0 0,-62 9-1930 0 0,155-22-2768 0 0,-295 51 1125 0 0,7 2-2672 0 0,-37 5-2755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5:5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1375 0 0,'2'-1'9803'0'0,"34"-9"-4633"0"0,51-16-2491 0 0,22-11-643 0 0,5-2-798 0 0,-90 32-1136 0 0,-1 1 0 0 0,47-4 0 0 0,-69 10-203 0 0,-1 0 0 0 0,1 0 0 0 0,-1 0-1 0 0,1 0 1 0 0,-1 0 0 0 0,1 0 0 0 0,-1 0 0 0 0,1 0 0 0 0,-1 0-1 0 0,1 0 1 0 0,-1 0 0 0 0,1 0 0 0 0,-1 1 0 0 0,1-1 0 0 0,-1 0-1 0 0,1 0 1 0 0,-1 0 0 0 0,1 1 0 0 0,-1-1 0 0 0,1 0-1 0 0,-1 1 1 0 0,0-1 0 0 0,1 0 0 0 0,-1 1 0 0 0,0-1 0 0 0,1 1-1 0 0,-1-1 1 0 0,0 0 0 0 0,1 1 0 0 0,-1-1 0 0 0,0 1 0 0 0,0-1-1 0 0,1 1 1 0 0,-1 0 0 0 0,0 1-247 0 0,0 0 0 0 0,0 0 0 0 0,0 0 1 0 0,0 0-1 0 0,0 0 0 0 0,0 0 0 0 0,-1 1 0 0 0,0 1 0 0 0,-3 9-1380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5:5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89 3679 0 0,'-86'36'13231'0'0,"89"-36"-12232"0"0,190-52 3587 0 0,1 1-3018 0 0,-160 44-1560 0 0,55-3-1 0 0,-7 7-3312 0 0,-65 3 1551 0 0,-2-2-314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5:5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38 162 5527 0 0,'-2'0'423'0'0,"-33"2"10411"0"0,40-1-7637 0 0,17 0-1513 0 0,27-3-1904 0 0,229-44 1060 0 0,-152 21-734 0 0,207-42 81 0 0,-316 64-166 0 0,13-5-14 0 0,1 2-1 0 0,54-3 1 0 0,-83 9-68 0 0,-4 3-98 0 0,-20 19 130 0 0,-1-1 0 0 0,-1 0 0 0 0,-26 17 0 0 0,-34 28 33 0 0,26-10 151 0 0,-59 73-1 0 0,102-109-79 0 0,0 1 0 0 0,1 0 0 0 0,-22 44 0 0 0,-20 74 255 0 0,50-122-325 0 0,0-5-18 0 0,1 0-1 0 0,-2 0 1 0 0,0-1 0 0 0,0 0-1 0 0,-13 14 1 0 0,6-8-532 0 0,13-16 119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5:5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921 76 5983 0 0,'89'-38'2148'0'0,"-63"27"729"0"0,6-4 364 0 0,-12 4 2253 0 0,-22 12-5079 0 0,-2 4-294 0 0,0 0-1 0 0,0-1 1 0 0,-1 0 0 0 0,0 0 0 0 0,0 0 0 0 0,0-1-1 0 0,-8 5 1 0 0,-44 19 255 0 0,37-19-189 0 0,-33 13-125 0 0,-1-2-1 0 0,-1-2 1 0 0,-80 13-1 0 0,-173 4 85 0 0,225-30-370 0 0,-113-8 0 0 0,191 4 193 0 0,0-1 0 0 0,0 0-1 0 0,0 0 1 0 0,0 0 0 0 0,-1 0 0 0 0,2-1-1 0 0,-1 0 1 0 0,0 0 0 0 0,0-1-1 0 0,-6-3 1 0 0,9 5-73 0 0,10-10-472 0 0,-4 7 536 0 0,0 1 0 0 0,0 0 0 0 0,0 0 0 0 0,1 0 0 0 0,0 0 0 0 0,-1 0 0 0 0,1 1 0 0 0,0 0 0 0 0,0 0 0 0 0,0 0 0 0 0,0 1 0 0 0,1 0 0 0 0,6-1 0 0 0,9-1 0 0 0,41 1 0 0 0,-60 2 35 0 0,3 0 14 0 0,0 0 0 0 0,0 0 0 0 0,-1 1 1 0 0,1 0-1 0 0,0 0 0 0 0,0 0 0 0 0,0 0 0 0 0,-1 1 0 0 0,1 0 1 0 0,-1 0-1 0 0,9 5 0 0 0,-11-6 12 0 0,0 1 1 0 0,0 0 0 0 0,0 0-1 0 0,0 0 1 0 0,0 0 0 0 0,-1 0-1 0 0,1 0 1 0 0,0 0 0 0 0,-1 1-1 0 0,0-1 1 0 0,0 1 0 0 0,1-1-1 0 0,-1 1 1 0 0,-1-1 0 0 0,1 1-1 0 0,0 0 1 0 0,-1-1 0 0 0,1 1-1 0 0,-1 0 1 0 0,0 0 0 0 0,0-1-1 0 0,0 5 1 0 0,-1 1 58 0 0,0-1 1 0 0,-1 0-1 0 0,0 1 1 0 0,0-1-1 0 0,0 0 1 0 0,-1 0 0 0 0,0 0-1 0 0,-6 8 1 0 0,-37 53 495 0 0,16-27-308 0 0,6-5-102 0 0,-38 65 203 0 0,61-99-252 0 0,1 0-64 0 0,0-2-52 0 0,-1 0-1 0 0,1 0 0 0 0,0 1 0 0 0,0-1 0 0 0,0 0 1 0 0,0 0-1 0 0,-1 0 0 0 0,1 1 0 0 0,0-1 0 0 0,0 0 0 0 0,0 1 1 0 0,0-1-1 0 0,0 0 0 0 0,0 0 0 0 0,0 1 0 0 0,0-1 0 0 0,0 0 1 0 0,0 0-1 0 0,0 1 0 0 0,0-1 0 0 0,0 0 0 0 0,0 1 0 0 0,0-1 1 0 0,0 0-1 0 0,0 0 0 0 0,0 1 0 0 0,0-1 0 0 0,0 0 0 0 0,0 0 1 0 0,1 1-1 0 0,-1-1 0 0 0,0 0 0 0 0,0 0 0 0 0,0 1 1 0 0,0-1-1 0 0,1 0 0 0 0,-1 0 0 0 0,0 0 0 0 0,0 1 0 0 0,1-1 1 0 0,-1 0-1 0 0,0 0 0 0 0,0 0 0 0 0,1 0 0 0 0,-1 0 0 0 0,0 1 1 0 0,0-1-1 0 0,1 0 0 0 0,-1 0 0 0 0,0 0 0 0 0,0 0 0 0 0,1 0 1 0 0,-1 0-1 0 0,0 0 0 0 0,1 0 0 0 0,-1 0 0 0 0,0 0 0 0 0,0 0 1 0 0,1 0-1 0 0,-1 0 0 0 0,1-1 0 0 0,0 2-7 0 0,1-1 0 0 0,0 0 0 0 0,-1 1 0 0 0,1-1 0 0 0,0 0 0 0 0,-1 0 0 0 0,1-1 1 0 0,0 1-1 0 0,0 0 0 0 0,-1 0 0 0 0,1-1 0 0 0,2 0 0 0 0,3-1-47 0 0,5-2-112 0 0,1 1-1 0 0,-1-2 1 0 0,16-7-1 0 0,-16 7-5 0 0,0 0 0 0 0,0 1 1 0 0,20-5-1 0 0,13 3-32 0 0,0 2 0 0 0,1 2 1 0 0,-1 2-1 0 0,1 2 0 0 0,76 14 0 0 0,-100-12 372 0 0,0 1 0 0 0,0 1 0 0 0,30 12-1 0 0,-46-15-92 0 0,1 0 0 0 0,0 0-1 0 0,-1 0 1 0 0,0 1 0 0 0,0 0 0 0 0,0 0-1 0 0,0 1 1 0 0,-1 0 0 0 0,1 0 0 0 0,-1 0-1 0 0,0 1 1 0 0,-1-1 0 0 0,0 1-1 0 0,6 9 1 0 0,-9-11-38 0 0,0 0 0 0 0,1 1-1 0 0,-2-1 1 0 0,1 0 0 0 0,0 0 0 0 0,-1 1-1 0 0,0-1 1 0 0,0 0 0 0 0,0 1 0 0 0,-1-1-1 0 0,1 0 1 0 0,-1 1 0 0 0,0-1 0 0 0,0 0 0 0 0,0 0-1 0 0,-1 0 1 0 0,-3 7 0 0 0,-4 7 219 0 0,-1-1 0 0 0,-19 25 0 0 0,17-25-111 0 0,-5 9-25 0 0,-30 38 78 0 0,41-57-189 0 0,-1 0 0 0 0,0-1 0 0 0,1 1 0 0 0,-2-2 0 0 0,1 1 0 0 0,-14 7 0 0 0,1-4 74 0 0,-1 0 0 0 0,0-1 0 0 0,0-1 0 0 0,-1-1 0 0 0,-26 4 0 0 0,13-5 11 0 0,-1-1 0 0 0,-54-2 0 0 0,-152-30 148 0 0,201 22-184 0 0,37 5-50 0 0,-14-4-20 0 0,16 4-84 0 0,4 2-737 0 0,1 0 624 0 0,-1-1-1 0 0,0 1 1 0 0,0-1 0 0 0,1 1-1 0 0,-1-1 1 0 0,0 0 0 0 0,4 0-1 0 0,-2 0-199 0 0,11 0-722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5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 2303 0 0,'-10'-2'14557'0'0,"12"16"-12583"0"0,6 16-1935 0 0,2-1 459 0 0,1-1 0 0 0,2-1 1 0 0,1 1-1 0 0,1-2 1 0 0,18 25-1 0 0,-4-13 6 0 0,1-2 0 0 0,52 51 0 0 0,-11-23 58 0 0,28 27-187 0 0,-79-69-333 0 0,0 0-1 0 0,26 39 0 0 0,33 83-61 0 0,-65-116-64 0 0,-13-26-8 0 0,5-10-5011 0 0,-2-2 3389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1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49 10855 0 0,'-3'1'496'0'0,"-20"4"-104"0"0,-30 2-1 0 0,20-5 7053 0 0,76 0-6137 0 0,-27 0-934 0 0,28-2 0 0 0,153-26 597 0 0,-139 17-1093 0 0,11-5-1468 0 0,-17 2-1927 0 0,-26 6 962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1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11055 0 0,'2'-1'6074'0'0,"8"-4"-5389"0"0,1 0 1 0 0,-1 0 0 0 0,1 1 0 0 0,19-4 0 0 0,49-8 17 0 0,-35 9-85 0 0,38-6-148 0 0,124-5-1 0 0,-83 16-7354 0 0,-96 2 31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4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2759 0 0,'0'-1'13190'0'0,"1"-2"-12858"0"0,1 0 0 0 0,-1 0 1 0 0,0 0-1 0 0,1 1 0 0 0,-1-1 1 0 0,1 1-1 0 0,0-1 0 0 0,0 1 1 0 0,0-1-1 0 0,0 1 0 0 0,0 0 1 0 0,0 0-1 0 0,1 0 0 0 0,-1 1 1 0 0,1-1-1 0 0,0 0 0 0 0,-1 1 1 0 0,5-2-1 0 0,8-4 101 0 0,1 1 0 0 0,18-5-1 0 0,-28 9-245 0 0,40-10 172 0 0,46-5 0 0 0,-6 2-90 0 0,-58 10-788 0 0,1 2-1 0 0,-1 1 0 0 0,1 2 1 0 0,0 1-1 0 0,49 7 1 0 0,-63-6-1884 0 0,-3 2-4709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4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48 15343 0 0,'0'0'704'0'0,"-2"0"-14"0"0,-7 0 3888 0 0,19 7-3788 0 0,-6-5-692 0 0,0 0 0 0 0,0-1 0 0 0,0 0 0 0 0,0 0 0 0 0,0 0 0 0 0,0 0 0 0 0,1-1 0 0 0,-1 0 0 0 0,6 0 0 0 0,5 1 120 0 0,12-1 84 0 0,-1-2 0 0 0,0-1 0 0 0,0 0-1 0 0,35-10 1 0 0,-40 8-138 0 0,16-3 18 0 0,3-2-80 0 0,1 2 0 0 0,0 2 0 0 0,45-1 0 0 0,-42 7-2205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5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7 11055 0 0,'0'0'506'0'0,"2"-1"-10"0"0,5-3-120 0 0,-5 3 665 0 0,-1 1-871 0 0,-1 1-1 0 0,1-1 1 0 0,-1 1-1 0 0,1 0 1 0 0,-1 0-1 0 0,0-1 1 0 0,1 1-1 0 0,-1 0 1 0 0,0 0 0 0 0,0-1-1 0 0,0 1 1 0 0,1 0-1 0 0,-1 0 1 0 0,0 0-1 0 0,0-1 1 0 0,0 1-1 0 0,0 1 1 0 0,-1 14 855 0 0,-1-5-825 0 0,0 0-1 0 0,-1 0 1 0 0,0 0-1 0 0,-1-1 1 0 0,-6 13-1 0 0,-29 50 334 0 0,15-31-37 0 0,9-16-231 0 0,-143 258 1554 0 0,108-205-1658 0 0,-86 107 0 0 0,112-158-170 0 0,9-11-116 0 0,-27 38 0 0 0,41-53-48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5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50 632 5983 0 0,'0'0'464'0'0,"-1"0"-305"0"0,-10 1 3717 0 0,10-3-3605 0 0,-1 1-1 0 0,1-1 1 0 0,0 0 0 0 0,-1 0-1 0 0,1 0 1 0 0,0 0 0 0 0,0 0 0 0 0,1 0-1 0 0,-1 0 1 0 0,0 0 0 0 0,1-1-1 0 0,-1 1 1 0 0,1 0 0 0 0,0 0-1 0 0,-1-1 1 0 0,1 1 0 0 0,0 0-1 0 0,1 0 1 0 0,-1-5 0 0 0,2-5 248 0 0,0 0 1 0 0,5-17-1 0 0,2-2-62 0 0,1 1 1 0 0,2 0-1 0 0,1 1 0 0 0,1 0 1 0 0,1 1-1 0 0,2 1 0 0 0,24-31 1 0 0,-20 33-432 0 0,1 1 0 0 0,1 1 0 0 0,1 1 0 0 0,1 1 0 0 0,1 1 0 0 0,1 2 0 0 0,0 0 0 0 0,2 2 0 0 0,-1 1 0 0 0,2 2 0 0 0,0 0 0 0 0,1 2 0 0 0,0 1 0 0 0,50-8 0 0 0,-64 16-11 0 0,-1 0-1 0 0,1 2 1 0 0,-1 0 0 0 0,1 1-1 0 0,-1 0 1 0 0,1 1 0 0 0,-1 1-1 0 0,0 1 1 0 0,0 0 0 0 0,0 1-1 0 0,15 8 1 0 0,-22-9 21 0 0,-1 0 1 0 0,0 1-1 0 0,0 0 1 0 0,-1 0-1 0 0,1 1 0 0 0,-1 0 1 0 0,0 0-1 0 0,-1 1 1 0 0,8 8-1 0 0,-10-9-1 0 0,0 0-1 0 0,-1 0 1 0 0,1 1-1 0 0,-1-1 1 0 0,0 1 0 0 0,-1 0-1 0 0,0-1 1 0 0,0 1-1 0 0,0 0 1 0 0,-1 0-1 0 0,0 0 1 0 0,0 1 0 0 0,-1 6-1 0 0,-1 4 11 0 0,0-1 0 0 0,-1 1-1 0 0,-2-1 1 0 0,1 0 0 0 0,-2 0 0 0 0,0 0-1 0 0,-1 0 1 0 0,-1-1 0 0 0,0 0 0 0 0,-2 0-1 0 0,1-1 1 0 0,-2 0 0 0 0,0-1 0 0 0,-1 0-1 0 0,0 0 1 0 0,-1-1 0 0 0,-14 11-1 0 0,11-11-6 0 0,0-2-1 0 0,-1 0 1 0 0,-1 0 0 0 0,-31 13-1 0 0,-76 25 41 0 0,73-31-85 0 0,-307 107-240 0 0,204-63-674 0 0,144-57-1155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4:5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41 4607 0 0,'2'-1'354'0'0,"9"-3"-297"0"0,18-11 571 0 0,-28 14-305 0 0,1 1 0 0 0,-1-1 0 0 0,0 0 0 0 0,1 0 0 0 0,-1 0 0 0 0,0 0 0 0 0,1 0-1 0 0,-1-1 1 0 0,0 1 0 0 0,0 0 0 0 0,0-1 0 0 0,0 1 0 0 0,-1 0 0 0 0,3-5 3901 0 0,-6 8-4076 0 0,1-1 0 0 0,-1 1 0 0 0,1-1 0 0 0,-1 0 0 0 0,0 0 0 0 0,1 0 0 0 0,-1-1 0 0 0,0 1 0 0 0,-3 0 0 0 0,-6 2 148 0 0,-17 6 45 0 0,1 3 0 0 0,0 0 1 0 0,0 2-1 0 0,1 0 0 0 0,1 2 0 0 0,-28 22 0 0 0,-136 127-86 0 0,152-127-166 0 0,1 1 1 0 0,2 2-1 0 0,2 1 0 0 0,1 2 1 0 0,3 1-1 0 0,1 1 0 0 0,3 2 1 0 0,1 0-1 0 0,3 2 0 0 0,2 0 1 0 0,-15 62-1 0 0,31-99-24 0 0,1 0 1 0 0,0 0-1 0 0,1 0 0 0 0,0 0 1 0 0,1 0-1 0 0,0 1 1 0 0,1-1-1 0 0,3 13 0 0 0,-2-18 26 0 0,0 0 0 0 0,0-1-1 0 0,1 1 1 0 0,0-1 0 0 0,1 1 0 0 0,-1-1-1 0 0,1 0 1 0 0,1-1 0 0 0,-1 1 0 0 0,1-1-1 0 0,0 1 1 0 0,1-1 0 0 0,-1-1-1 0 0,9 7 1 0 0,10 5 226 0 0,1 0-1 0 0,32 15 1 0 0,16 9 0 0 0,-67-33-156 0 0,-2-4-1245 0 0,-11 6-440 0 0,-1-1 194 0 0,0-4-56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0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8951 0 0,'0'0'3832'0'0,"1"2"-3512"0"0,0 4-152 0 0,1 0 0 0 0,-1 1 0 0 0,-1-1 0 0 0,1 0 0 0 0,-1 1 0 0 0,0-1 0 0 0,-1 1 0 0 0,1-1 0 0 0,-1 0 0 0 0,0 1 0 0 0,-3 7 0 0 0,-5 12 222 0 0,-15 35-1 0 0,8-24-153 0 0,-21 54 175 0 0,-70 121 1 0 0,101-202-389 0 0,1 1 0 0 0,0 0 0 0 0,0 1 0 0 0,1-1 0 0 0,-3 14 0 0 0,5-16-39 0 0,0-5-328 0 0,0-1 0 0 0,1 1 0 0 0,-1 0 0 0 0,-1-1 0 0 0,1 1 0 0 0,0-1 0 0 0,-4 4 0 0 0,-3-1-1056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0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83 8207 0 0,'-4'-6'8760'0'0,"24"15"-8400"0"0,-7-2-193 0 0,0-2-1 0 0,1 0 1 0 0,-1 0 0 0 0,1-1 0 0 0,22 3-1 0 0,20-3 229 0 0,-1-3-1 0 0,77-7 1 0 0,109-26 333 0 0,-72 5-335 0 0,177-25 134 0 0,-288 47-413 0 0,76 3-1 0 0,-101 4-103 0 0,-1 1-1 0 0,1 2 0 0 0,58 16 0 0 0,-67-13-62 0 0,-11-5 48 0 0,23 3-1 0 0,-32-6 12 0 0,0 1 0 0 0,0-1-1 0 0,0 0 1 0 0,0 0 0 0 0,0 0 0 0 0,-1-1 0 0 0,1 0-1 0 0,7-1 1 0 0,1-1 6 0 0,-3 1-1 0 0,-5 1 32 0 0,3 0-49 0 0,-5 0-68 0 0,-13 12-1741 0 0,-30 18-1661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1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2303 0 0,'-2'1'167'0'0,"-29"2"-160"0"0,-19-3 4375 0 0,-7 0-426 0 0,5 1 2596 0 0,63 5-6257 0 0,9 3-175 0 0,-1 0 1 0 0,27 6-1 0 0,-16-5-48 0 0,38 10 1 0 0,1-3-1 0 0,91 10 0 0 0,71 15 203 0 0,-216-37-267 0 0,22 8-1 0 0,23 10-10 0 0,-36-13 3 0 0,-15-7 11 0 0,-7-3 170 0 0,-4 2-117 0 0,-10 10-53 0 0,0 0-1 0 0,-1-1 1 0 0,-1 0 0 0 0,0-1-1 0 0,-27 15 1 0 0,-18 13-11 0 0,25-17 0 0 0,0-1 0 0 0,-37 16 0 0 0,19-10 0 0 0,-50 20 1 0 0,66-32 70 0 0,1 2 0 0 0,-58 36 0 0 0,88-48-49 0 0,-1 0 1 0 0,1 0 1 0 0,-1 0 0 0 0,1 0-1 0 0,0 1 1 0 0,1 0-1 0 0,-1 0 1 0 0,-5 8-1 0 0,25-10-907 0 0,4-5 320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5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8 4143 0 0,'1'-7'14543'0'0,"-11"28"-14311"0"0,0-1 0 0 0,-2-1 0 0 0,-23 32 0 0 0,-52 51-126 0 0,57-69-40 0 0,-200 196 44 0 0,179-180-103 0 0,35-35 12 0 0,-157 140 80 0 0,116-116-25 0 0,9-6-128 0 0,47-31-100 0 0,16-4-4111 0 0,4-1-1526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1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22 119 4607 0 0,'0'0'354'0'0,"-2"1"15"0"0,-9 2 7147 0 0,2-2-1265 0 0,19-4-6141 0 0,1 0 1 0 0,-1 0-1 0 0,1 0 1 0 0,18-1-1 0 0,2 0-24 0 0,-2-2-67 0 0,99-16 103 0 0,-99 18-97 0 0,1 2 0 0 0,41 1 0 0 0,-36 2-25 0 0,1-3 0 0 0,46-7 0 0 0,-58 6 0 0 0,119-25 57 0 0,-22 3 4 0 0,-111 23-61 0 0,-8 1-54 0 0,-11 15-10 0 0,-28 41-8 0 0,-58 64 0 0 0,-24 17 8 0 0,-14 8 64 0 0,66-75 32 0 0,-107 85 0 0 0,153-135-33 0 0,0 3 13 0 0,19-20 20 0 0,4-2-81 0 0,8-2-529 0 0,-1-1 0 0 0,1 1 0 0 0,11-7 0 0 0,3-1-648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1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1161 9 7831 0 0,'6'-5'12191'0'0,"-11"4"-12160"0"0,1 0 0 0 0,-1 0 1 0 0,0 1-1 0 0,1 0 0 0 0,-1 0 1 0 0,0 0-1 0 0,1 0 0 0 0,-6 1 1 0 0,-41 10-79 0 0,33-7 69 0 0,-125 30-100 0 0,-293 50-1305 0 0,409-81 805 0 0,-38-1 0 0 0,55-2 358 0 0,1-1 0 0 0,0 0 0 0 0,0-1 0 0 0,0 0-1 0 0,0 0 1 0 0,0-1 0 0 0,-12-5 0 0 0,19 8 184 0 0,1-1 0 0 0,0 0 0 0 0,0 1 0 0 0,-1-1 1 0 0,1 0-1 0 0,0 1 0 0 0,0-1 0 0 0,0 0 0 0 0,0 0 1 0 0,0 0-1 0 0,0 0 0 0 0,0 0 0 0 0,0 0 0 0 0,0 0 0 0 0,0 0 1 0 0,0-1-1 0 0,1 1 0 0 0,-1 0 0 0 0,0 0 0 0 0,1-1 1 0 0,-1 1-1 0 0,1 0 0 0 0,0-1 0 0 0,-1 1 0 0 0,1-1 1 0 0,0 1-1 0 0,0 0 0 0 0,0-1 0 0 0,0 1 0 0 0,0-1 1 0 0,0 1-1 0 0,0 0 0 0 0,1-1 0 0 0,-1 1 0 0 0,0 0 1 0 0,1-1-1 0 0,-1 1 0 0 0,1 0 0 0 0,-1-1 0 0 0,1 1 0 0 0,0 0 1 0 0,1-2-1 0 0,3-5-149 0 0,1 1-1 0 0,0-1 1 0 0,1 1-1 0 0,14-12 1 0 0,-17 15 160 0 0,4 0-201 0 0,-13 13 227 0 0,-13 15 176 0 0,-30 30 1185 0 0,-59 53 1 0 0,2-4 350 0 0,96-93-1465 0 0,1 0 0 0 0,0 0 0 0 0,-12 22 0 0 0,19-31-112 0 0,-5 17 247 0 0,6-16-311 0 0,11 6 89 0 0,-7-6-151 0 0,0 0 1 0 0,0 0-1 0 0,0 0 0 0 0,0-1 0 0 0,1 1 1 0 0,-1-1-1 0 0,1 0 0 0 0,-1-1 0 0 0,1 1 0 0 0,-1-1 1 0 0,8 0-1 0 0,6-1-22 0 0,30-7 1 0 0,-23 3 11 0 0,-4 1-8 0 0,35-5-353 0 0,105-6 0 0 0,-126 16 229 0 0,-1 1 0 0 0,61 11 1 0 0,-73-9 133 0 0,0 2 1 0 0,0 1-1 0 0,-1 1 1 0 0,0 1-1 0 0,26 15 1 0 0,-41-21 4 0 0,27 16 183 0 0,60 45-1 0 0,-66-39-109 0 0,-17-9 74 0 0,-10-8-134 0 0,-1-5-2 0 0,1-1-9 0 0,0 0-1 0 0,0 0 1 0 0,-1 0-1 0 0,1 0 1 0 0,0 0-1 0 0,-1-1 1 0 0,0 1-1 0 0,1 0 1 0 0,-1 0-1 0 0,0 0 1 0 0,0-1 0 0 0,0 1-1 0 0,0-1 1 0 0,0 1-1 0 0,0 0 1 0 0,0-1-1 0 0,0 0 1 0 0,-1 1-1 0 0,1-1 1 0 0,-1 0-1 0 0,1 0 1 0 0,-1 1-1 0 0,-2 0 1 0 0,0 1 16 0 0,-27 13-31 0 0,0 0 0 0 0,-1-2 0 0 0,-55 16 0 0 0,63-22-8 0 0,-75 25-44 0 0,-1-4-1 0 0,-129 19 0 0 0,158-40 71 0 0,65-9 17 0 0,12-3-216 0 0,13-4-612 0 0,32-11-1497 0 0,-21 6 1113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1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8751 0 0,'0'0'1576'0'0,"1"2"-869"0"0,2 4-338 0 0,0 1 0 0 0,0-1 0 0 0,-1 1 0 0 0,0 0 0 0 0,1 12 0 0 0,4 13 182 0 0,2-8-273 0 0,0-1 0 0 0,2 0-1 0 0,0-1 1 0 0,2 0-1 0 0,0-1 1 0 0,1 0 0 0 0,1-1-1 0 0,2-1 1 0 0,22 23-1 0 0,23 15 92 0 0,98 68 0 0 0,-102-82-83 0 0,-25-18 43 0 0,-1 2 0 0 0,40 42 0 0 0,-62-58-193 0 0,0 0 0 0 0,-1 1-1 0 0,0 1 1 0 0,-1 0 0 0 0,-1 0 0 0 0,0 0-1 0 0,0 1 1 0 0,-1 0 0 0 0,-1 0-1 0 0,3 16 1 0 0,-5-16-12 0 0,-2 1 1 0 0,0 0-1 0 0,0-1 0 0 0,-1 1 1 0 0,-1 0-1 0 0,-1 0 0 0 0,0-1 0 0 0,0 1 1 0 0,-2-1-1 0 0,0 0 0 0 0,-8 19 0 0 0,-3 2 188 0 0,-2-1-1 0 0,-1 0 0 0 0,-29 38 0 0 0,-5-1-107 0 0,-2-1 0 0 0,-4-4 0 0 0,-90 82 0 0 0,104-110-280 0 0,-2-3 0 0 0,-92 55-1 0 0,67-51-47 0 0,-110 42 0 0 0,167-76 40 0 0,-10 4-137 0 0,0 0 0 0 0,1 2 0 0 0,0 1 0 0 0,-21 15-1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1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10591 0 0,'0'0'819'0'0,"1"3"-534"0"0,3 6 149 0 0,-2-1 0 0 0,1 1 0 0 0,-1 1-1 0 0,0-1 1 0 0,-1 0 0 0 0,0 0-1 0 0,-1 0 1 0 0,0 1 0 0 0,0-1 0 0 0,-4 18-1 0 0,-3 6 676 0 0,-18 55 0 0 0,13-51-751 0 0,-24 63 1049 0 0,-57 110 0 0 0,45-106-975 0 0,-1-4-226 0 0,19-39-201 0 0,-26 75-1 0 0,53-129-392 0 0,1 0 0 0 0,0 1 0 0 0,1-1 0 0 0,-1 1 0 0 0,1-1 0 0 0,1 0 0 0 0,0 15 0 0 0,4-6-6684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1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17711 0 0,'0'0'2443'0'0,"1"-1"-1876"0"0,27-14 108 0 0,0 1 1 0 0,1 1 0 0 0,42-11 0 0 0,94-20 28 0 0,-159 43-670 0 0,92-18-181 0 0,107-6 1 0 0,-101 15-3586 0 0,-67 5-3670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1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9215 0 0,'0'0'5226'0'0,"-2"2"-3837"0"0,-12 19-694 0 0,1 1 0 0 0,0 0 0 0 0,2 1 0 0 0,-12 34 0 0 0,6-16-81 0 0,-71 177 1162 0 0,-55 122-780 0 0,122-297-1245 0 0,-2-1 1 0 0,-2-1-1 0 0,-2-1 0 0 0,-34 40 0 0 0,52-71-1959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1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109 524 8607 0 0,'0'0'780'0'0,"-1"-1"-640"0"0,0-3 10 0 0,0 1-1 0 0,0 0 1 0 0,0 0-1 0 0,0-1 1 0 0,0 1-1 0 0,1 0 1 0 0,-1-1-1 0 0,1 1 1 0 0,0 0-1 0 0,0-1 1 0 0,1-5-1 0 0,0 2 125 0 0,0 0 0 0 0,1 0 0 0 0,0 0 1 0 0,1 1-1 0 0,3-9 0 0 0,6-5 413 0 0,0 0-1 0 0,22-27 1 0 0,-30 42-632 0 0,27-36 550 0 0,3 2 0 0 0,49-47 0 0 0,-63 69-455 0 0,0 0-1 0 0,1 2 1 0 0,1 0-1 0 0,0 1 1 0 0,1 1 0 0 0,37-14-1 0 0,-27 14 148 0 0,0 2-1 0 0,1 2 1 0 0,40-7-1 0 0,-60 15-114 0 0,0 0 1 0 0,0 0-1 0 0,1 1 0 0 0,18 3 1 0 0,-24-2-56 0 0,0 1 1 0 0,-1 0 0 0 0,1 1 0 0 0,-1 0 0 0 0,0 0 0 0 0,0 0-1 0 0,15 10 1 0 0,-16-7-67 0 0,0-1-1 0 0,0 1 1 0 0,-1 1-1 0 0,0-1 1 0 0,0 1-1 0 0,0 0 0 0 0,-1 1 1 0 0,0-1-1 0 0,-1 1 1 0 0,0 0-1 0 0,0 0 1 0 0,0 0-1 0 0,-1 1 1 0 0,3 14-1 0 0,-2-7 23 0 0,-1 1 0 0 0,0 0 0 0 0,-2 0-1 0 0,0-1 1 0 0,-1 1 0 0 0,-3 33 0 0 0,1-38-32 0 0,-1-1 0 0 0,0 1 0 0 0,0-1 0 0 0,-1 0 0 0 0,0 0 0 0 0,-1 0 0 0 0,-1-1 0 0 0,1 1 0 0 0,-9 10 0 0 0,3-8-8 0 0,0 1 0 0 0,-1-1-1 0 0,0-1 1 0 0,-1 0 0 0 0,-21 14 0 0 0,-10 2 6 0 0,0-3 1 0 0,-2-1-1 0 0,-55 20 0 0 0,-16 0-79 0 0,-210 48 0 0 0,313-88-97 0 0,-1-1-1 0 0,0 0 1 0 0,1-1 0 0 0,-1 0 0 0 0,0-2-1 0 0,-25 0 1 0 0,40-1 54 0 0,0 0 0 0 0,0 1 0 0 0,-1-1 0 0 0,1 1 0 0 0,0-1 0 0 0,0 0 0 0 0,0 1 0 0 0,0-1 0 0 0,0 0 0 0 0,0 1 0 0 0,0-1 0 0 0,0 1 0 0 0,0-1 0 0 0,1 0 0 0 0,-1 1 0 0 0,0-1 0 0 0,0 0 0 0 0,0 1 0 0 0,1-1 0 0 0,-1 1 0 0 0,1-1 0 0 0,-1 0 42 0 0,9-15-816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1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11 5527 0 0,'3'0'423'0'0,"-1"0"-345"0"0,3 0-59 0 0,9-7 295 0 0,-13 7-141 0 0,-1-1 0 0 0,1 1 0 0 0,-1 0 0 0 0,1-1 0 0 0,-1 1 0 0 0,1 0 0 0 0,-1 0 0 0 0,1-1 0 0 0,-1 1 1 0 0,1 0-1 0 0,0 0 0 0 0,-1 0 0 0 0,1 0 0 0 0,-1 0 0 0 0,1 0 0 0 0,-1 0 0 0 0,1 0 0 0 0,0 0 0 0 0,0 0 0 0 0,-1 0-28 0 0,0 0 0 0 0,0 1-1 0 0,1-1 1 0 0,-1 0 0 0 0,0 0-1 0 0,0 0 1 0 0,0 1 0 0 0,1-1-1 0 0,-1 0 1 0 0,0 0 0 0 0,0 1-1 0 0,0-1 1 0 0,0 0 0 0 0,0 1-1 0 0,0-1 1 0 0,0 0 0 0 0,0 0 0 0 0,1 1-1 0 0,-1-1 1 0 0,0 0 0 0 0,0 1-1 0 0,0-1 1 0 0,0 0 0 0 0,-1 1-1 0 0,1 2 115 0 0,0-1-1 0 0,-1 1 0 0 0,0-1 0 0 0,1 1 1 0 0,-1-1-1 0 0,-2 4 0 0 0,-1 1-136 0 0,0-1-1 0 0,-1 1 1 0 0,0-1-1 0 0,0 0 1 0 0,-1-1-1 0 0,1 1 1 0 0,-1-1-1 0 0,-8 6 1 0 0,-58 33 663 0 0,26-18-248 0 0,18-8-286 0 0,-104 72 704 0 0,115-76-814 0 0,1 0-1 0 0,0 1 0 0 0,1 1 1 0 0,1 0-1 0 0,-17 25 0 0 0,19-22-9 0 0,0 1-1 0 0,2 0 1 0 0,0 0-1 0 0,1 1 1 0 0,1 0-1 0 0,-8 35 1 0 0,14-45-101 0 0,0 0 1 0 0,1 0 0 0 0,0 0-1 0 0,0 0 1 0 0,1 0 0 0 0,1 0-1 0 0,0 0 1 0 0,1 0 0 0 0,0 0-1 0 0,0 0 1 0 0,1 0 0 0 0,0-1-1 0 0,1 1 1 0 0,1-1 0 0 0,6 13-1 0 0,-3-11 34 0 0,1 0 0 0 0,0-1 0 0 0,0 0 0 0 0,1 0-1 0 0,1-1 1 0 0,0 0 0 0 0,0-1 0 0 0,1 0 0 0 0,0-1 0 0 0,23 12 0 0 0,-20-12-303 0 0,1-2 0 0 0,0 0 0 0 0,25 6 0 0 0,-25-8-1186 0 0,-1-2 0 0 0,1 0 0 0 0,29 0 0 0 0,-6-5-5090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1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11055 0 0,'0'0'852'0'0,"-1"2"-345"0"0,-2 3 55 0 0,0-1 1 0 0,0 1-1 0 0,1 0 0 0 0,0 0 1 0 0,0 0-1 0 0,-2 8 0 0 0,-5 15 1061 0 0,-80 205 413 0 0,-39 87 474 0 0,94-258-4912 0 0,6-11-2396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1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19 145 1839 0 0,'-19'-8'15348'0'0,"26"12"-11864"0"0,4 1-3237 0 0,-1-1 0 0 0,1 0 0 0 0,0 0 0 0 0,0-1 0 0 0,0-1 0 0 0,19 3 0 0 0,3-3 202 0 0,34-1 1 0 0,213-24 781 0 0,0-21-669 0 0,-136 20-463 0 0,-28 6-82 0 0,240-36-1575 0 0,-285 49-2522 0 0,-42 3-3211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5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50 5983 0 0,'0'0'464'0'0,"-2"1"-305"0"0,-18 11 784 0 0,15-9 395 0 0,0 1 0 0 0,1 0-1 0 0,0 0 1 0 0,-5 8 1671 0 0,8-2 1149 0 0,5-8-3951 0 0,1 0 0 0 0,0-1 0 0 0,0 1 0 0 0,0-1 0 0 0,0 0 1 0 0,0 0-1 0 0,0-1 0 0 0,0 1 0 0 0,1-1 0 0 0,-1 0 0 0 0,0-1 0 0 0,0 1 0 0 0,0-1 0 0 0,6-2 0 0 0,12-2 507 0 0,39-17-1 0 0,-55 20-578 0 0,55-23 509 0 0,-25 9-338 0 0,59-17 0 0 0,-94 33 30 0 0,-2 0-411 0 0,1-1 0 0 0,-1 1 0 0 0,0 0 0 0 0,1 0 0 0 0,-1 0 0 0 0,0-1 0 0 0,0 1 0 0 0,1 0 0 0 0,-1 0 0 0 0,0 0 0 0 0,1 0 0 0 0,-1 0-1 0 0,1 0 1 0 0,-1 0 0 0 0,0 0 0 0 0,1 0 0 0 0,-1 0 0 0 0,0 0 0 0 0,1 0 0 0 0,-1 0 0 0 0,0 0 0 0 0,1 0 0 0 0,-1 0 0 0 0,0 0 0 0 0,1 0 0 0 0,-1 0-1 0 0,0 1 1 0 0,1-1 0 0 0,-1 0 0 0 0,0 0 0 0 0,1 0 0 0 0,-1 1 0 0 0,0-1 0 0 0,0 0 0 0 0,1 0 0 0 0,-1 1 0 0 0,0-1 0 0 0,0 0 0 0 0,0 0 0 0 0,1 1 0 0 0,-1-1-1 0 0,0 0 1 0 0,0 1 0 0 0,0-1 0 0 0,0 0 0 0 0,0 1 0 0 0,1-1 0 0 0,-1 0 0 0 0,0 1 0 0 0,0-1 0 0 0,0 0 0 0 0,0 1 0 0 0,0-1 0 0 0,0 1 0 0 0,0-1-1 0 0,0 0 1 0 0,0 1 0 0 0,-1-1 0 0 0,1 1 0 0 0,0 10-1205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2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 11055 0 0,'0'0'9496'0'0,"-2"2"-9369"0"0,-8 14-29 0 0,0-2-1 0 0,-1 1 1 0 0,-23 23 0 0 0,-47 37-52 0 0,34-33-2 0 0,-2-1-44 0 0,-2-3 0 0 0,-88 52 0 0 0,94-63 0 0 0,-31 16 12 0 0,74-42 48 0 0,5-1 12 0 0,20-2 87 0 0,1 0 0 0 0,25-7 0 0 0,-14 2-22 0 0,243-35 925 0 0,-201 34-440 0 0,126 3 0 0 0,-190 5-1053 0 0,-1 1-1 0 0,1 1 1 0 0,21 4 0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20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10135 0 0,'3'0'5316'0'0,"57"-3"330"0"0,34-8-4611 0 0,-50 5-337 0 0,-11 2-385 0 0,248-24 1590 0 0,-188 22-1778 0 0,13-1-3520 0 0,-84 7 1634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2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60 113 13935 0 0,'-4'-2'243'0'0,"-1"-1"-1"0"0,1 1 1 0 0,-1 0-1 0 0,0 0 1 0 0,-9-2-1 0 0,8 2-185 0 0,-9-6 629 0 0,15 8-640 0 0,0 0 0 0 0,-1 0 0 0 0,1 0 0 0 0,0 0 0 0 0,0-1 0 0 0,0 1 0 0 0,0 0 1 0 0,0 0-1 0 0,0 0 0 0 0,-1 0 0 0 0,1-1 0 0 0,0 1 0 0 0,0 0 0 0 0,0 0 0 0 0,0 0 1 0 0,0-1-1 0 0,0 1 0 0 0,0 0 0 0 0,0 0 0 0 0,0 0 0 0 0,0-1 0 0 0,0 1 0 0 0,0 0 0 0 0,0 0 1 0 0,0 0-1 0 0,0-1 0 0 0,0 1 0 0 0,0 0 0 0 0,0 0 0 0 0,1 0 0 0 0,-1-1 0 0 0,0 1 1 0 0,0 0-1 0 0,0 0 0 0 0,2-2 327 0 0,-1 1 1 0 0,1 0-1 0 0,-1 0 1 0 0,1 0-1 0 0,0 0 1 0 0,-1 0-1 0 0,1 0 1 0 0,2 0-1 0 0,0-1 69 0 0,8-4-260 0 0,0 0 0 0 0,0 2 1 0 0,0-1-1 0 0,1 1 0 0 0,17-2 1 0 0,68-7 252 0 0,-60 10-316 0 0,267-16 622 0 0,2 16-444 0 0,-248 3-302 0 0,-47 0-36 0 0,-1 0 0 0 0,0 1 0 0 0,1 0 0 0 0,-1 1-1 0 0,0 0 1 0 0,13 4 0 0 0,-22-5-82 0 0,-1 12-302 0 0,-2-9 400 0 0,0-1 0 0 0,1 1 0 0 0,-2-1 0 0 0,1 0 0 0 0,0 0 0 0 0,-1 1 0 0 0,1-1 0 0 0,-1 0 0 0 0,0 0 0 0 0,0 0 0 0 0,-3 3 0 0 0,-31 31-128 0 0,19-20 146 0 0,-81 82-76 0 0,-99 110 97 0 0,148-151 48 0 0,15-19 30 0 0,2 2 0 0 0,-29 47 0 0 0,59-85-80 0 0,0 1-1 0 0,0 0 0 0 0,0 0 0 0 0,0 0 0 0 0,1 0 0 0 0,-1 5 0 0 0,3 2 42 0 0,0-10-73 0 0,0 0 0 0 0,0 0 0 0 0,1 1 0 0 0,-1-1 0 0 0,0 0 1 0 0,1 0-1 0 0,-1-1 0 0 0,1 1 0 0 0,-1 0 0 0 0,1 0 0 0 0,-1-1 0 0 0,1 1 0 0 0,-1-1 0 0 0,1 1 0 0 0,0-1 0 0 0,-1 0 0 0 0,1 1 0 0 0,0-1 0 0 0,-1 0 0 0 0,4 0 1 0 0,2 0-580 0 0,1-1 1 0 0,-1 1 0 0 0,12-4-1 0 0,12-5-6845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2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969 47 10591 0 0,'7'-4'311'0'0,"0"-1"-1"0"0,15-6 1 0 0,-1 1 1036 0 0,-7 1 7902 0 0,-37 5-8528 0 0,19 3-662 0 0,1 0 1 0 0,-1 0-1 0 0,1 1 0 0 0,-1-1 1 0 0,-7 1-1 0 0,-6 3-29 0 0,-1 1 0 0 0,1 1 0 0 0,0 0 0 0 0,0 1 0 0 0,-23 13 0 0 0,12-7-23 0 0,-30 11-16 0 0,-2-2 1 0 0,-111 25-1 0 0,123-38-184 0 0,0-1-1 0 0,0-3 1 0 0,-1-1-1 0 0,-61-6 1 0 0,91 2-7 0 0,0-2-1 0 0,-34-8 1 0 0,47 10 141 0 0,1-1 1 0 0,-1 0-1 0 0,1 0 0 0 0,0-1 1 0 0,0 1-1 0 0,0-1 0 0 0,0 0 0 0 0,0-1 1 0 0,1 1-1 0 0,-1-1 0 0 0,1 0 1 0 0,0 0-1 0 0,-7-8 0 0 0,10 10 24 0 0,0 0 1 0 0,0 0-1 0 0,0 0 0 0 0,0 0 0 0 0,1 0 1 0 0,-1 0-1 0 0,0 0 0 0 0,1 0 0 0 0,-1 0 1 0 0,1 0-1 0 0,0 0 0 0 0,0 0 0 0 0,0-1 0 0 0,0 1 1 0 0,0 0-1 0 0,0 0 0 0 0,0 0 0 0 0,1 0 1 0 0,-1 0-1 0 0,1-1 0 0 0,0 1 0 0 0,-1 0 1 0 0,1 0-1 0 0,0 0 0 0 0,2-3 0 0 0,0 2-13 0 0,-1 0 1 0 0,1 0-1 0 0,-1 0 0 0 0,1 0 0 0 0,0 0 0 0 0,0 1 0 0 0,0-1 0 0 0,0 1 0 0 0,1 0 0 0 0,-1 0 0 0 0,1 0 0 0 0,-1 0 0 0 0,5-1 1 0 0,-7 3 22 0 0,17-4-17 0 0,-17 4 51 0 0,-1 0 1 0 0,1 0 0 0 0,-1 0 0 0 0,1 0 0 0 0,-1 0 0 0 0,1 0 0 0 0,-1 0-1 0 0,1 0 1 0 0,-1 0 0 0 0,1 1 0 0 0,-1-1 0 0 0,1 0 0 0 0,-1 0 0 0 0,1 1 0 0 0,-1-1-1 0 0,1 0 1 0 0,-1 0 0 0 0,1 1 0 0 0,-1-1 0 0 0,0 0 0 0 0,1 1 0 0 0,-1-1-1 0 0,0 1 1 0 0,1-1 0 0 0,-1 1 0 0 0,0-1 0 0 0,1 0 0 0 0,-1 1 0 0 0,0-1-1 0 0,0 1 1 0 0,0-1 0 0 0,1 1 0 0 0,-1-1 0 0 0,0 1 0 0 0,0 0 0 0 0,0 5 31 0 0,1-1 0 0 0,-1 0 1 0 0,-1 0-1 0 0,1 0 1 0 0,-1 1-1 0 0,0-1 1 0 0,0 0-1 0 0,-2 6 1 0 0,-19 39 310 0 0,4-11-68 0 0,2-3 61 0 0,-2-1 0 0 0,-44 62 1 0 0,50-79-241 0 0,12-18-102 0 0,0 0 0 0 0,0 1 1 0 0,0-1-1 0 0,-1 0 0 0 0,1 0 0 0 0,0 1 0 0 0,0-1 0 0 0,0 0 1 0 0,0 0-1 0 0,0 1 0 0 0,-1-1 0 0 0,1 0 0 0 0,0 1 0 0 0,0-1 0 0 0,0 0 1 0 0,0 0-1 0 0,0 1 0 0 0,0-1 0 0 0,0 0 0 0 0,0 1 0 0 0,0-1 1 0 0,0 0-1 0 0,0 1 0 0 0,0-1 0 0 0,0 0 0 0 0,0 0 0 0 0,1 1 0 0 0,-1-1 1 0 0,0 0-1 0 0,0 1 0 0 0,0-1 0 0 0,1 0 0 0 0,10 4 203 0 0,25-7 202 0 0,-26 1-358 0 0,-5 2-50 0 0,32-5-99 0 0,1 2 1 0 0,-1 2-1 0 0,66 6 0 0 0,-84-2 77 0 0,1 0-1 0 0,-1 1 0 0 0,0 1 0 0 0,0 1 0 0 0,-1 0 1 0 0,1 2-1 0 0,-1 0 0 0 0,18 11 0 0 0,-14-2 39 0 0,0 0 0 0 0,-2 1 0 0 0,27 29 0 0 0,30 27 600 0 0,-69-68-523 0 0,40 36 606 0 0,-44-37-603 0 0,1 0 0 0 0,-1 0 0 0 0,0 0 0 0 0,-1 0 0 0 0,1 1 0 0 0,-1-1 0 0 0,4 11 0 0 0,-6-14-84 0 0,-1 0 0 0 0,1 0 1 0 0,-1 0-1 0 0,0 0 0 0 0,1 0 0 0 0,-1 0 0 0 0,0 0 0 0 0,0 0 0 0 0,0 0 0 0 0,0 0 1 0 0,-1 0-1 0 0,1 1 0 0 0,0-1 0 0 0,-1 0 0 0 0,0 0 0 0 0,1 0 0 0 0,-1 0 0 0 0,0-1 1 0 0,0 1-1 0 0,0 0 0 0 0,0 0 0 0 0,0 0 0 0 0,-1-1 0 0 0,1 1 0 0 0,-1-1 0 0 0,1 1 1 0 0,-1-1-1 0 0,1 1 0 0 0,-1-1 0 0 0,-2 1 0 0 0,-4 4 5 0 0,-2-1 0 0 0,1 0 0 0 0,0 0 1 0 0,-17 4-1 0 0,23-8-6 0 0,-44 15 0 0 0,1-3-1 0 0,-1-1 1 0 0,-1-3 0 0 0,0-2-1 0 0,0-2 1 0 0,-1-2-1 0 0,0-2 1 0 0,-75-8-1 0 0,116 6-56 0 0,0 0 0 0 0,0-1 0 0 0,0 0 0 0 0,0 0 0 0 0,1 0 0 0 0,-1-1 0 0 0,-7-4 0 0 0,15 6-4 0 0,0 0 0 0 0,-1 1-1 0 0,1-1 1 0 0,0 1 0 0 0,0-1 0 0 0,0 0-1 0 0,0 1 1 0 0,0-1 0 0 0,1 0 0 0 0,-1 1-1 0 0,0-1 1 0 0,0 1 0 0 0,0-1 0 0 0,0 0-1 0 0,1 1 1 0 0,-1-1 0 0 0,0 1 0 0 0,1-1-1 0 0,-1 1 1 0 0,0-1 0 0 0,1 1 0 0 0,0-1-1 0 0,-1 0-56 0 0,3-3-424 0 0,1-1 0 0 0,0 1 0 0 0,0 0 0 0 0,0 0 0 0 0,0 0 0 0 0,7-3 0 0 0,18-14-6673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2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11255 0 0,'0'0'1023'0'0,"-1"1"-842"0"0,-1 1-141 0 0,1 0 0 0 0,-1 0-1 0 0,1 0 1 0 0,0 0 0 0 0,-1 0 0 0 0,1 0-1 0 0,0 0 1 0 0,0 0 0 0 0,1 1-1 0 0,-1-1 1 0 0,0 0 0 0 0,1 1 0 0 0,-1-1-1 0 0,1 1 1 0 0,0-1 0 0 0,0 1-1 0 0,0-1 1 0 0,0 0 0 0 0,0 1 0 0 0,1 4-1 0 0,2 8 474 0 0,8 31-1 0 0,-9-40-413 0 0,9 30 497 0 0,2 0 0 0 0,19 36 0 0 0,41 63 492 0 0,-25-62 100 0 0,90 105 1 0 0,-12-16 584 0 0,-101-127-1132 0 0,-2 2 1 0 0,32 66-1 0 0,-46-82-386 0 0,-1 0 1 0 0,-1 0-1 0 0,-1 0 0 0 0,6 43 0 0 0,-10-49-156 0 0,-2 1 0 0 0,1-1 0 0 0,-2 1 0 0 0,0-1-1 0 0,-1 1 1 0 0,0-1 0 0 0,-9 28 0 0 0,1-14-56 0 0,-2 0 0 0 0,-1-1 0 0 0,-1 0 0 0 0,-1-1 0 0 0,-2-1 0 0 0,-1 0 0 0 0,-23 26 0 0 0,12-20-51 0 0,-1-2-1 0 0,-2 0 0 0 0,0-2 1 0 0,-59 37-1 0 0,15-21-246 0 0,64-38-197 0 0,0-1-1 0 0,1 0 1 0 0,-2-1-1 0 0,-21 4 1 0 0,14-6-631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2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18 8431 0 0,'0'0'388'0'0,"-3"0"-10"0"0,-65 17 1388 0 0,46-13 5468 0 0,25-3-6794 0 0,7 1-204 0 0,0 0 0 0 0,1-1 0 0 0,-1-1 1 0 0,0 1-1 0 0,13-3 0 0 0,57-8 588 0 0,-45 4-505 0 0,187-17 386 0 0,-74 19-3805 0 0,-123 4 1665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2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 11519 0 0,'0'0'1040'0'0,"0"2"-760"0"0,-3 5 223 0 0,2-5 802 0 0,3-1-611 0 0,3 1-353 0 0,1 0 1 0 0,-1 0-1 0 0,0-1 1 0 0,1 0-1 0 0,-1 0 1 0 0,1 0-1 0 0,10 0 1 0 0,43-4 1295 0 0,-20 0-796 0 0,72-5 938 0 0,27-1-262 0 0,-97 9-1333 0 0,68-1 31 0 0,-36-1-3568 0 0,-49 0-4261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2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 7367 0 0,'0'0'970'0'0,"3"0"120"0"0,10 0 156 0 0,-6-1-487 0 0,0 1-1 0 0,0 1 1 0 0,11 1-1 0 0,-17-2-716 0 0,-1 1 0 0 0,1-1 0 0 0,-1 0 0 0 0,1 1 0 0 0,-1-1 0 0 0,0 1 0 0 0,1-1-1 0 0,-1 1 1 0 0,0 0 0 0 0,0-1 0 0 0,1 1 0 0 0,-1-1 0 0 0,0 1 0 0 0,0 0 0 0 0,0-1 0 0 0,0 1 0 0 0,0-1-1 0 0,0 1 1 0 0,0 0 0 0 0,0-1 0 0 0,0 1 0 0 0,0-1 0 0 0,0 1 0 0 0,0 0 0 0 0,-1 0 0 0 0,1 0 66 0 0,-2 9 104 0 0,0 1 0 0 0,-1-1 0 0 0,0-1 1 0 0,-1 1-1 0 0,0 0 0 0 0,-8 13 0 0 0,4-6 29 0 0,-116 217 2156 0 0,16-29-1130 0 0,34-67-742 0 0,-10 25-211 0 0,58-108-374 0 0,-19 59 0 0 0,21-46-1556 0 0,18-52 89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2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9 133 11055 0 0,'0'0'506'0'0,"-1"-1"-10"0"0,-6-2 2525 0 0,9 2-1457 0 0,28-9 456 0 0,70-20-608 0 0,22 2-652 0 0,41-8-53 0 0,-114 27-409 0 0,69-3 1 0 0,-94 12-526 0 0,117-3 525 0 0,-113 5-2670 0 0,37 6 1 0 0,-49-4-4128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3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1282 64 10247 0 0,'34'-12'556'0'0,"61"-13"0"0"0,-40 15 237 0 0,35-6 10605 0 0,-92 16-11240 0 0,-17 1-13 0 0,1 0-1 0 0,-37 9 0 0 0,-37 15-166 0 0,-256 54-207 0 0,-6-34-438 0 0,119-30 521 0 0,182-14 56 0 0,1-4 1 0 0,-76-11-1 0 0,119 12 0 0 0,0 0-1 0 0,1 0 0 0 0,-1-1 0 0 0,1 0 0 0 0,-15-8 0 0 0,21 10-45 0 0,2-2 110 0 0,1 0-1 0 0,-1 0 0 0 0,1 1 1 0 0,0-1-1 0 0,0 0 0 0 0,0 1 1 0 0,0-1-1 0 0,0 0 0 0 0,1 1 1 0 0,-1 0-1 0 0,1-1 1 0 0,-1 1-1 0 0,1 0 0 0 0,0 0 1 0 0,0-1-1 0 0,0 1 0 0 0,0 1 1 0 0,3-3-1 0 0,7-5 4 0 0,-1 2 1 0 0,19-10-1 0 0,-20 12-19 0 0,-4 1 42 0 0,-3 2 0 0 0,0 0 0 0 0,1 1 0 0 0,-1-1 0 0 0,0 1 0 0 0,1 0 0 0 0,4-1 0 0 0,9-4 2 0 0,-12 5-33 0 0,-1 1 0 0 0,-2 0 30 0 0,-1 0-1 0 0,1 0 0 0 0,0 0 1 0 0,-1 0-1 0 0,1 0 0 0 0,-1 1 1 0 0,1-1-1 0 0,0 0 0 0 0,-1 1 1 0 0,1 0-1 0 0,-1-1 0 0 0,1 1 1 0 0,-1 0-1 0 0,0-1 0 0 0,1 1 1 0 0,-1 0-1 0 0,0 0 1 0 0,1 0-1 0 0,-1 0 0 0 0,0 1 1 0 0,0-1-1 0 0,0 0 0 0 0,0 0 1 0 0,0 1-1 0 0,0-1 0 0 0,0 1 1 0 0,-1-1-1 0 0,2 3 0 0 0,0-1-15 0 0,1 4 16 0 0,-1-1 0 0 0,0 1-1 0 0,0-1 1 0 0,0 1 0 0 0,-1 0 0 0 0,0 0 0 0 0,0-1 0 0 0,0 1-1 0 0,-2 10 1 0 0,0 6 2 0 0,-6 33-1 0 0,-12 49 215 0 0,-5-1 0 0 0,-67 183-1 0 0,66-230-164 0 0,-4 0 1 0 0,-64 96-1 0 0,46-69-18 0 0,46-82-139 0 0,1 2-69 0 0,0-4 155 0 0,0 0 1 0 0,0 1-1 0 0,0-1 1 0 0,0 0-1 0 0,0 1 1 0 0,0-1-1 0 0,0 0 1 0 0,0 0-1 0 0,0 1 1 0 0,0-1-1 0 0,0 0 1 0 0,0 1-1 0 0,1-1 1 0 0,-1 0 0 0 0,0 1-1 0 0,0-1 1 0 0,0 0-1 0 0,0 0 1 0 0,0 1-1 0 0,1-1 1 0 0,-1 0-1 0 0,0 0 1 0 0,0 1-1 0 0,0-1 1 0 0,1 0-1 0 0,-1 0 1 0 0,0 0-1 0 0,0 1 1 0 0,1-1 0 0 0,2 1-182 0 0,1-1 1 0 0,0 1 0 0 0,-1-1 0 0 0,1 0-1 0 0,-1 0 1 0 0,1 0 0 0 0,0-1 0 0 0,-1 1-1 0 0,1-1 1 0 0,-1 0 0 0 0,1 0 0 0 0,-1 0-1 0 0,1-1 1 0 0,2-1 0 0 0,13-5-1686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5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6911 0 0,'1'1'5324'0'0,"0"2"-4905"0"0,-1-1 0 0 0,1 1 0 0 0,-1-1 0 0 0,0 1 0 0 0,0 0-1 0 0,0-1 1 0 0,0 1 0 0 0,0-1 0 0 0,-1 1 0 0 0,1-1 0 0 0,-1 1 0 0 0,0-1 0 0 0,1 1-1 0 0,-1-1 1 0 0,0 1 0 0 0,0-1 0 0 0,-1 0 0 0 0,-1 3 0 0 0,-5 8 152 0 0,-1-1 0 0 0,-9 12 0 0 0,7-11 192 0 0,-5 4-37 0 0,-2 2-460 0 0,9-5-3874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3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10135 0 0,'0'0'3792'0'0,"3"0"-2296"0"0,263-18 3607 0 0,0-23-3062 0 0,-31 11-1280 0 0,-134 24-4734 0 0,-77 6-3151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3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25 1839 0 0,'-2'-25'15426'0'0,"0"25"-14862"0"0,-17 3 2164 0 0,-19 12-3745 0 0,36-13 1676 0 0,-10 4-439 0 0,0 2 0 0 0,0 0 1 0 0,1 0-1 0 0,-19 19 0 0 0,-37 45 247 0 0,41-43-319 0 0,6-6-68 0 0,1 0 0 0 0,1 1-1 0 0,2 1 1 0 0,0 0 0 0 0,-19 44 0 0 0,29-56-55 0 0,1 1-1 0 0,0 0 1 0 0,1 0 0 0 0,1 0 0 0 0,0 0 0 0 0,1 0 0 0 0,0 1 0 0 0,2-1 0 0 0,-1 1 0 0 0,2-1 0 0 0,0 1 0 0 0,1-1 0 0 0,4 21 0 0 0,-4-28-28 0 0,1 0-1 0 0,0 0 1 0 0,0 0-1 0 0,0 0 1 0 0,1 0-1 0 0,0-1 1 0 0,0 1-1 0 0,1-1 1 0 0,-1 0-1 0 0,1-1 1 0 0,1 1-1 0 0,-1-1 1 0 0,1 0-1 0 0,6 5 1 0 0,-7-7-349 0 0,0 0 0 0 0,1 0-1 0 0,-1-1 1 0 0,1 1 0 0 0,-1-1 0 0 0,11 2 0 0 0,5-1-1019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3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39 5983 0 0,'-2'1'464'0'0,"-8"4"710"0"0,0-1 0 0 0,-22 5 6317 0 0,34-8-7006 0 0,5 3-236 0 0,1 0 0 0 0,0-1-1 0 0,0-1 1 0 0,0 1 0 0 0,0-1-1 0 0,1-1 1 0 0,-1 1 0 0 0,0-1 0 0 0,1-1-1 0 0,9 0 1 0 0,15-1 504 0 0,41-8 1 0 0,71-14-256 0 0,233-25 1005 0 0,-274 50-1450 0 0,-104-2-52 0 0,1 0-1 0 0,-1 0 0 0 0,0 0 0 0 0,1 0 0 0 0,-1 0 1 0 0,1 0-1 0 0,-1-1 0 0 0,1 1 0 0 0,-1 0 0 0 0,0 1 1 0 0,1-1-1 0 0,-1 0 0 0 0,1 0 0 0 0,-1 0 0 0 0,0 0 1 0 0,1 0-1 0 0,-1 0 0 0 0,0 0 0 0 0,1 1 0 0 0,-1-1 1 0 0,1 0-1 0 0,-1 0 0 0 0,0 0 0 0 0,1 1 0 0 0,-1-1 1 0 0,0 0-1 0 0,0 1 0 0 0,1-1 0 0 0,-1 0 0 0 0,0 1 1 0 0,0-1-1 0 0,1 0 0 0 0,-1 1 0 0 0,0-1 0 0 0,0 0 1 0 0,0 1-1 0 0,0-1 0 0 0,1 0 0 0 0,-1 1 0 0 0,0-1 1 0 0,0 1-1 0 0,0-1 0 0 0,0 0 0 0 0,0 1 0 0 0,0-1 1 0 0,0 1-1 0 0,0-1 0 0 0,0 1 0 0 0,0-1 0 0 0,-1 0 1 0 0,1 1-1 0 0,0-1 0 0 0,0 1 0 0 0,0-1 0 0 0,-1 5 0 0 0,0-1 0 0 0,0 1 0 0 0,0 0 0 0 0,-1-1 0 0 0,1 0 0 0 0,-1 1 0 0 0,0-1 0 0 0,-1 0 0 0 0,-4 7 0 0 0,-4 4 0 0 0,-16 16 0 0 0,11-14 0 0 0,1 0 3 0 0,-38 45 59 0 0,-49 73 1 0 0,93-121-60 0 0,-9 13 28 0 0,-22 44-1 0 0,36-62-59 0 0,4-7-126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3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956 17 9215 0 0,'2'-2'707'0'0,"25"-12"12409"0"0,-35 24-13076 0 0,-1-1-1 0 0,0 0 1 0 0,-1 0 0 0 0,0 0 0 0 0,-1-1 0 0 0,1-1-1 0 0,-20 10 1 0 0,-3 0-14 0 0,-51 17-1 0 0,51-22-124 0 0,-1-3 0 0 0,0 0-1 0 0,0-3 1 0 0,0 0 0 0 0,-1-2 0 0 0,0-2-1 0 0,0-1 1 0 0,-53-6 0 0 0,63 1-332 0 0,0-1 0 0 0,1 0 0 0 0,-1-2 0 0 0,-36-16 0 0 0,54 20 193 0 0,-1-1 0 0 0,-13-9 0 0 0,20 12 122 0 0,-14 19 81 0 0,-9 14 249 0 0,-10 11 328 0 0,-23 28 526 0 0,36-45-735 0 0,-31 41-65 0 0,43-54-270 0 0,9-9 4 0 0,1-2 9 0 0,-1-1-5 0 0,0 0 0 0 0,0 0 0 0 0,0 0 0 0 0,0 0-1 0 0,0 0 1 0 0,0 0 0 0 0,0 0 0 0 0,1-1 0 0 0,-1 1 0 0 0,0 0 0 0 0,1 0 0 0 0,-1 0 0 0 0,1 0 0 0 0,-1-1 0 0 0,0 1 0 0 0,1 0-1 0 0,0-1 1 0 0,-1 1 0 0 0,1 0 0 0 0,-1-1 0 0 0,1 1 0 0 0,0 0 0 0 0,0-1 0 0 0,-1 1 0 0 0,2 0 0 0 0,19 8 109 0 0,-12-7-88 0 0,0-1 0 0 0,0 1 0 0 0,0-2 0 0 0,0 1 0 0 0,0-1 0 0 0,11-2 0 0 0,54-11 73 0 0,-19 3-98 0 0,-28 6-48 0 0,0 2 0 0 0,0 0-1 0 0,32 3 1 0 0,-50 0 39 0 0,-1 0-1 0 0,1 0 1 0 0,0 1-1 0 0,-1-1 0 0 0,1 2 1 0 0,-1-1-1 0 0,0 2 1 0 0,0-1-1 0 0,0 1 0 0 0,0 0 1 0 0,-1 0-1 0 0,1 1 1 0 0,12 11-1 0 0,-13-9 53 0 0,-1 2 0 0 0,0-1 0 0 0,0 0 0 0 0,-1 1 0 0 0,0 0 0 0 0,0 1 0 0 0,-1-1 0 0 0,0 1 0 0 0,-1-1 0 0 0,0 1 0 0 0,0 0 0 0 0,-1 1 0 0 0,-1-1 0 0 0,0 0 0 0 0,0 14 0 0 0,-1-19-26 0 0,-1-1 0 0 0,0 1-1 0 0,0-1 1 0 0,0 1 0 0 0,0-1-1 0 0,-1 0 1 0 0,0 1 0 0 0,0-1 0 0 0,0 0-1 0 0,0 0 1 0 0,-1-1 0 0 0,1 1 0 0 0,-1 0-1 0 0,0-1 1 0 0,0 1 0 0 0,-1-1-1 0 0,1 0 1 0 0,0 0 0 0 0,-1-1 0 0 0,0 1-1 0 0,-5 2 1 0 0,-7 4 10 0 0,-1-2 0 0 0,0 0 0 0 0,0-1 0 0 0,-18 3 0 0 0,21-5-14 0 0,-251 59-488 0 0,251-61 469 0 0,6-1-3136 0 0,17-10 1849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3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2303 0 0,'-2'2'2840'0'0,"-1"2"-1691"0"0,-1 1 0 0 0,1 1 0 0 0,0-1-1 0 0,1 0 1 0 0,-1 1 0 0 0,1-1-1 0 0,-3 12 1 0 0,3-6-594 0 0,0 0 1 0 0,0 0-1 0 0,1 19 0 0 0,2-5-498 0 0,1 1 1 0 0,2-1-1 0 0,6 25 0 0 0,-2-19 124 0 0,1-1-1 0 0,2 0 1 0 0,1 0 0 0 0,16 28-1 0 0,-5-18 85 0 0,1-1 1 0 0,35 42-1 0 0,-44-63-154 0 0,142 186 1023 0 0,-144-185-1019 0 0,0 1 0 0 0,-1 1 1 0 0,-1 0-1 0 0,-1 1 0 0 0,-1 0 0 0 0,-1 0 0 0 0,-1 1 0 0 0,6 33 0 0 0,-10-38-8 0 0,-1 0 1 0 0,-1 0-1 0 0,-1 1 0 0 0,0-1 0 0 0,-1 1 0 0 0,-1-1 0 0 0,-1 0 0 0 0,-1 0 0 0 0,0 0 0 0 0,-1 0 0 0 0,-12 24 0 0 0,5-17 87 0 0,-1-1-1 0 0,-2 0 0 0 0,0-1 1 0 0,-2-1-1 0 0,0 0 0 0 0,-1-1 0 0 0,-24 20 1 0 0,-158 119 504 0 0,184-148-679 0 0,-190 130-387 0 0,61-63-3631 0 0,141-77 3593 0 0,-27 11-2311 0 0,11-7-3234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4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74 10135 0 0,'13'-9'588'0'0,"9"-7"720"0"0,1 1 0 0 0,28-13 0 0 0,-48 27-787 0 0,-1 0 0 0 0,1 0 0 0 0,-1 0-1 0 0,1 1 1 0 0,-1-1 0 0 0,6 1 0 0 0,-6 0 513 0 0,-1 1-306 0 0,0 2-625 0 0,0-1 0 0 0,0 1 0 0 0,0 0 0 0 0,-1-1 0 0 0,1 1 0 0 0,-1 0 0 0 0,1-1 0 0 0,-1 1 0 0 0,0 0 0 0 0,0 0 0 0 0,0-1 0 0 0,0 1 0 0 0,-1 0 0 0 0,1-1 0 0 0,-2 5 0 0 0,-2 6 34 0 0,-10 23 0 0 0,12-30-59 0 0,-11 20 153 0 0,-1 0 0 0 0,-33 44 0 0 0,22-34-44 0 0,-1 3 1 0 0,-173 259 679 0 0,15 9-655 0 0,59-93-95 0 0,97-160-225 0 0,27-52-147 0 0,4-1-1932 0 0,9 0 779 0 0,4-3-58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4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81 7831 0 0,'0'0'706'0'0,"-3"0"-578"0"0,-5 2-554 0 0,-14 6 12490 0 0,24-7-11488 0 0,4 1-394 0 0,-1 0 0 0 0,1 0 0 0 0,-1-1 0 0 0,1 0 0 0 0,0 0 0 0 0,-1-1 0 0 0,1 1 0 0 0,0-1-1 0 0,6-1 1 0 0,57-8 671 0 0,-59 8-770 0 0,172-35 837 0 0,50-6-1562 0 0,-179 34-2483 0 0,-32 4-4479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4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1971 88 12407 0 0,'89'-56'2188'0'0,"-64"41"4040"0"0,-27 13-6147 0 0,-1 0 0 0 0,0 1 0 0 0,1-1 0 0 0,-1 0 0 0 0,0 1 0 0 0,0 0 0 0 0,0 0 0 0 0,0 0 0 0 0,0 0 0 0 0,0 0 0 0 0,0 0 0 0 0,0 1 0 0 0,0 0 0 0 0,0-1 0 0 0,-1 1-1 0 0,1 1 1 0 0,-4-1 0 0 0,-8 2-108 0 0,0 0 1 0 0,-19 6-1 0 0,23-5 106 0 0,-151 38-33 0 0,-32 8-28 0 0,-17 0-224 0 0,-272 52-436 0 0,449-96 642 0 0,0-1 0 0 0,-64-2 0 0 0,85-3-21 0 0,11 0-83 0 0,3-1-9 0 0,1-4 69 0 0,1 1 1 0 0,0 0-1 0 0,1 1 1 0 0,-1-1 0 0 0,1 0-1 0 0,0 1 1 0 0,7-7 0 0 0,38-27-267 0 0,-26 22 171 0 0,68-61-128 0 0,-82 71 200 0 0,-7 5-11 0 0,-4 13 54 0 0,1 0 0 0 0,-2-1 0 0 0,0 1 0 0 0,0 0 1 0 0,-1-1-1 0 0,0 0 0 0 0,-7 11 0 0 0,3-2 0 0 0,6-15 24 0 0,-16 38 63 0 0,-34 58 1 0 0,21-48-19 0 0,-110 164 116 0 0,-164 120-256 0 0,270-300 49 0 0,-31 28-70 0 0,18-19-127 0 0,-45 56-1 0 0,76-81 252 0 0,-32 44-24 0 0,43-57 32 0 0,1 1 0 0 0,0-1 0 0 0,1 2 0 0 0,0-1 0 0 0,-5 17 0 0 0,8-23 538 0 0,14 5-29 0 0,-11-6-454 0 0,1-1 1 0 0,-1 1-1 0 0,1-1 1 0 0,0 0-1 0 0,-1 0 0 0 0,1 0 1 0 0,0 0-1 0 0,0 0 1 0 0,0-1-1 0 0,-1 1 1 0 0,1-1-1 0 0,6 0 1 0 0,-2-1 98 0 0,0 0 1 0 0,1 0-1 0 0,10-4 1 0 0,-6 2-70 0 0,63-12 531 0 0,-5 1-234 0 0,-20 1-49 0 0,0 3 0 0 0,0 1 0 0 0,1 3 0 0 0,91 1-1 0 0,-121 7-304 0 0,24 0-228 0 0,-17 4-3545 0 0,-13-5 2073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4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 14135 0 0,'0'0'1283'0'0,"-2"2"-1055"0"0,-12 23 304 0 0,-18 39-1 0 0,10-17 686 0 0,-77 201 3458 0 0,71-171-3917 0 0,14-43-682 0 0,-1-1 0 0 0,-2 0 0 0 0,-1-2 0 0 0,-2 0 0 0 0,-1-1 0 0 0,-44 48 0 0 0,49-61-667 0 0,-12 14 264 0 0,14-10-8819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4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7367 0 0,'0'0'568'0'0,"1"2"-373"0"0,2 1 296 0 0,-1 0 0 0 0,1 0 0 0 0,0 0 0 0 0,0 0-1 0 0,0 0 1 0 0,0-1 0 0 0,1 0 0 0 0,-1 1 0 0 0,1-1 0 0 0,-1 0 0 0 0,1-1-1 0 0,0 1 1 0 0,0-1 0 0 0,0 0 0 0 0,0 0 0 0 0,6 1 0 0 0,10 2 697 0 0,0-2 1 0 0,21 0-1 0 0,-35-2-973 0 0,70-1 1229 0 0,0-4 0 0 0,83-16 0 0 0,-157 21-1423 0 0,90-7 442 0 0,5-1-652 0 0,-84 6-1021 0 0,0-1 0 0 0,23-8 1 0 0,-23 5-6557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5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22 11519 0 0,'1'-1'887'0'0,"11"-12"3060"0"0,-22 8-143 0 0,7 4-3655 0 0,1 0 1 0 0,-1 1 0 0 0,0-1 0 0 0,0 1 0 0 0,0 0-1 0 0,0 0 1 0 0,0 0 0 0 0,1 0 0 0 0,-1 1 0 0 0,0-1-1 0 0,0 1 1 0 0,0 0 0 0 0,0 0 0 0 0,1-1 0 0 0,-5 3-1 0 0,-6 3 94 0 0,-21 14-1 0 0,29-16-202 0 0,-17 9-12 0 0,0 1-1 0 0,1 2 1 0 0,1 0 0 0 0,1 1-1 0 0,0 1 1 0 0,1 0 0 0 0,1 2-1 0 0,-19 28 1 0 0,36-47-28 0 0,-15 20 0 0 0,2 1 0 0 0,0 1 0 0 0,1 0 0 0 0,2 0 0 0 0,-10 31 0 0 0,18-48 13 0 0,1 1 0 0 0,-1-1-1 0 0,1 0 1 0 0,1 1 0 0 0,-1-1-1 0 0,1 1 1 0 0,0-1 0 0 0,1 1-1 0 0,1 8 1 0 0,-1-12-5 0 0,0 0 1 0 0,0 0-1 0 0,0-1 0 0 0,0 1 0 0 0,0-1 0 0 0,1 1 1 0 0,-1-1-1 0 0,1 1 0 0 0,0-1 0 0 0,-1 0 0 0 0,1 1 1 0 0,0-1-1 0 0,0 0 0 0 0,1-1 0 0 0,-1 1 0 0 0,0 0 1 0 0,1 0-1 0 0,-1-1 0 0 0,1 0 0 0 0,-1 1 1 0 0,1-1-1 0 0,0 0 0 0 0,3 1 0 0 0,6 0 96 0 0,0 1-1 0 0,1-2 1 0 0,-1 1-1 0 0,0-2 1 0 0,0 0 0 0 0,1 0-1 0 0,-1-1 1 0 0,18-4-1 0 0,6-3 165 0 0,53-18 0 0 0,-72 20-233 0 0,-1 0-1 0 0,1-2 1 0 0,-1 1-1 0 0,-1-2 1 0 0,0 0-1 0 0,0-1 1 0 0,17-14-1 0 0,-27 19-34 0 0,0 0-1 0 0,0 0 0 0 0,0 0 0 0 0,-1-1 1 0 0,0 1-1 0 0,0-1 0 0 0,0 0 0 0 0,-1-1 0 0 0,0 1 1 0 0,0 0-1 0 0,0-1 0 0 0,-1 0 0 0 0,0 0 1 0 0,0 0-1 0 0,-1 1 0 0 0,0-2 0 0 0,0 1 0 0 0,-1 0 1 0 0,0 0-1 0 0,-1-12 0 0 0,-4-12-280 0 0,-1 0 0 0 0,-1 1 0 0 0,-22-55 0 0 0,27 80 150 0 0,0 0 0 0 0,-1 0 1 0 0,1 1-1 0 0,-1-1 0 0 0,-1 1 0 0 0,1 0 0 0 0,0-1 1 0 0,-1 2-1 0 0,-5-5 0 0 0,7 6 0 0 0,0 0-1 0 0,0 1 1 0 0,-1-1 0 0 0,1 1 0 0 0,0-1 0 0 0,-1 1-1 0 0,1 0 1 0 0,-1 0 0 0 0,0 0 0 0 0,1 0 0 0 0,-1 1-1 0 0,0-1 1 0 0,0 1 0 0 0,1 0 0 0 0,-1-1-1 0 0,0 1 1 0 0,0 0 0 0 0,-4 1 0 0 0,5 0-126 0 0,0 0 1 0 0,0-1 0 0 0,0 1-1 0 0,0 0 1 0 0,0 0 0 0 0,0 1-1 0 0,0-1 1 0 0,-3 3 0 0 0,-1 1-4105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46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417 385 4607 0 0,'0'0'10351'0'0,"-4"10"-8627"0"0,4-6-1599 0 0,1 0 0 0 0,-1-1 1 0 0,1 1-1 0 0,0 0 0 0 0,0-1 0 0 0,0 1 1 0 0,1 0-1 0 0,-1-1 0 0 0,1 0 0 0 0,0 1 0 0 0,0-1 1 0 0,0 0-1 0 0,0 0 0 0 0,3 3 0 0 0,3 2 157 0 0,0 0 0 0 0,0 0 0 0 0,14 10-1 0 0,-16-15-159 0 0,0 1 0 0 0,0-1 0 0 0,0 0 1 0 0,0-1-1 0 0,0 1 0 0 0,1-1 0 0 0,-1-1 0 0 0,1 1 0 0 0,6 0 0 0 0,1 0 63 0 0,-1-1 0 0 0,1-1-1 0 0,18-2 1 0 0,-10 1-63 0 0,0-2-1 0 0,0 0 0 0 0,33-11 0 0 0,-1-4-66 0 0,-2-3-1 0 0,86-45 0 0 0,-128 60-73 0 0,0 0 1 0 0,-1 0-1 0 0,15-14 0 0 0,-20 17-32 0 0,-1-1 0 0 0,0 1 0 0 0,0-1 0 0 0,-1 0 0 0 0,1 0 0 0 0,-1 0 0 0 0,0-1 0 0 0,0 1-1 0 0,0 0 1 0 0,0-1 0 0 0,1-7 0 0 0,-1-1-128 0 0,0-1-1 0 0,0 1 0 0 0,-1 0 1 0 0,-2-18-1 0 0,-8-54-247 0 0,6 58 296 0 0,2 20 79 0 0,-1 0-1 0 0,1 1 1 0 0,-1-1-1 0 0,0 0 1 0 0,-1 1-1 0 0,1-1 1 0 0,-1 1-1 0 0,-4-6 1 0 0,5 9 39 0 0,1 1 0 0 0,-1-1 0 0 0,0 1 0 0 0,0-1 0 0 0,0 1 0 0 0,-1 0-1 0 0,1 0 1 0 0,0 0 0 0 0,-1 0 0 0 0,0 0 0 0 0,1 1 0 0 0,-1-1 0 0 0,0 1 0 0 0,0-1 0 0 0,0 1 0 0 0,1 0 0 0 0,-1 0 0 0 0,-1 1 0 0 0,-4-2 0 0 0,-7 2 11 0 0,-1 0 0 0 0,1 1 0 0 0,0 1 1 0 0,0 0-1 0 0,0 1 0 0 0,-16 5 0 0 0,-86 37 3 0 0,50-18 0 0 0,8-4 35 0 0,2 2-1 0 0,-82 50 0 0 0,101-51-5 0 0,2 2 0 0 0,1 2 0 0 0,1 0 0 0 0,-41 46 0 0 0,51-48 24 0 0,-3 3-4 0 0,0 1 1 0 0,-37 58 0 0 0,64-87-51 0 0,-57 100 104 0 0,56-97-68 0 0,-1 0 1 0 0,0 0 0 0 0,1 0 0 0 0,0 0 0 0 0,0 1 0 0 0,0-1 0 0 0,0 0 0 0 0,1 0-1 0 0,0 1 1 0 0,0-1 0 0 0,0 0 0 0 0,0 1 0 0 0,1-1 0 0 0,1 8 0 0 0,0-7 39 0 0,0 0 0 0 0,0-1-1 0 0,0 1 1 0 0,1-1 0 0 0,-1 1 0 0 0,1-1 0 0 0,0 0 0 0 0,1 0 0 0 0,-1 0 0 0 0,8 6 0 0 0,3 1 144 0 0,0-1-1 0 0,1-1 1 0 0,1 0 0 0 0,0-1-1 0 0,32 12 1 0 0,-20-10-48 0 0,0-2-1 0 0,1-1 1 0 0,0-1 0 0 0,1-2-1 0 0,32 1 1 0 0,150-7 436 0 0,-183 1-502 0 0,198-18 494 0 0,-214 16-590 0 0,1 0-1 0 0,0-1 1 0 0,-1-1 0 0 0,13-6-1 0 0,-24 11-85 0 0,-2-2-33 0 0,0 1 75 0 0,0 0 1 0 0,0 0-1 0 0,-1-1 1 0 0,1 1-1 0 0,0 0 1 0 0,-1 0-1 0 0,1 0 1 0 0,-1-1-1 0 0,1 1 1 0 0,-1 0-1 0 0,0 0 1 0 0,1 0-1 0 0,-1 0 1 0 0,-1-1-1 0 0,-4 0-138 0 0,-1 1-1 0 0,1-1 1 0 0,0 2-1 0 0,-1-1 1 0 0,-10 1-1 0 0,16 0-24 0 0,-5 2-53 0 0,3-2-1063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4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67 4607 0 0,'0'0'354'0'0,"-2"1"-233"0"0,-74 22 11578 0 0,78-21-11153 0 0,3 2-356 0 0,0 0 0 0 0,0-1 0 0 0,1 1-1 0 0,-1-1 1 0 0,1 0 0 0 0,0 0 0 0 0,0-1 0 0 0,0 0 0 0 0,0 0-1 0 0,0 0 1 0 0,0-1 0 0 0,0 0 0 0 0,1 0 0 0 0,-1 0-1 0 0,0-1 1 0 0,9 0 0 0 0,12-2 269 0 0,1-1 1 0 0,37-9-1 0 0,-55 10-348 0 0,61-11 402 0 0,117-27 367 0 0,-132 26-1572 0 0,69-28 0 0 0,-123 41 263 0 0,-4 12-6755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5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7631 0 0,'0'0'690'0'0,"2"-1"-449"0"0,8-2 1208 0 0,-1 0 1 0 0,16-2-1 0 0,7 2 5478 0 0,-32 3-6908 0 0,1 0 0 0 0,-1 0 0 0 0,1 0 0 0 0,-1 0 0 0 0,1 0 0 0 0,-1 0 0 0 0,1 0 0 0 0,-1 0 0 0 0,0 0 0 0 0,1 0 0 0 0,-1 0 0 0 0,1 1 0 0 0,-1-1 0 0 0,0 0 0 0 0,1 0 0 0 0,-1 1 0 0 0,0-1 0 0 0,1 0 0 0 0,-1 0 0 0 0,0 1 0 0 0,1-1 0 0 0,-1 0 0 0 0,0 1 0 0 0,1-1 0 0 0,-1 0 0 0 0,0 1 0 0 0,0-1 0 0 0,1 0 0 0 0,-1 1 0 0 0,0-1 0 0 0,0 1 0 0 0,0-1 0 0 0,0 1 0 0 0,0-1 0 0 0,0 0 0 0 0,0 1 0 0 0,0-1 0 0 0,0 1 0 0 0,0-1 0 0 0,0 1 0 0 0,0-1 0 0 0,0 0 0 0 0,0 1 0 0 0,0-1 0 0 0,0 1 0 0 0,0 1-71 0 0,0-1 58 0 0,0 13 67 0 0,-2-11-55 0 0,1-2-16 0 0,0-1 0 0 0,0 1 0 0 0,0 0 0 0 0,0 0 0 0 0,0-1 0 0 0,1 1 1 0 0,-1 0-1 0 0,0 0 0 0 0,1 0 0 0 0,-1 0 0 0 0,0 0 0 0 0,0 1 0 0 0,-4 9-2 0 0,0-4 11 0 0,2-1 41 0 0,-3-2-49 0 0,-7 4 49 0 0,4-4-42 0 0,50-37-10 0 0,-34 27 11 0 0,-11 9 10 0 0,-1-1 1 0 0,1 1-1 0 0,-1-1 0 0 0,0-1 1 0 0,-9 4-1 0 0,12-5 1028 0 0,3-1-991 0 0,8-4-48 0 0,-1 0-22 0 0,-7 3-47 0 0,-1 5 5 0 0,0-1 42 0 0,-7 19 13 0 0,3-10-1 0 0,1-2 11 0 0,2-7 42 0 0,3-1 0 0 0,0 0-90 0 0,0-1-1 0 0,1 1 0 0 0,-1 0 1 0 0,0 0-1 0 0,0-1 0 0 0,1 0 0 0 0,-1 1 1 0 0,0-1-1 0 0,1 0 0 0 0,-1 0 1 0 0,0 0-1 0 0,1 0 0 0 0,-1-1 0 0 0,4 0 1 0 0,6-1-2840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5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9095 0 0,'0'0'1279'0'0,"-1"2"-956"0"0,-7 5-61 0 0,0 1 1 0 0,-1-2 0 0 0,0 1 0 0 0,0-1-1 0 0,-15 7 1 0 0,8-4 49 0 0,-2 2 104 0 0,-97 62 2010 0 0,101-63-2065 0 0,2 0-1 0 0,-1 1 1 0 0,1 1-1 0 0,1 0 1 0 0,0 0 0 0 0,-11 17-1 0 0,19-25-265 0 0,1 0-1 0 0,0 0 0 0 0,0 0 1 0 0,0 0-1 0 0,0 1 1 0 0,1-1-1 0 0,0 1 0 0 0,0-1 1 0 0,0 1-1 0 0,0-1 0 0 0,1 1 1 0 0,0 0-1 0 0,0 5 1 0 0,0-8-44 0 0,0 1 0 0 0,1 0 0 0 0,0-1 1 0 0,-1 1-1 0 0,1 0 0 0 0,0-1 1 0 0,0 1-1 0 0,1-1 0 0 0,-1 1 0 0 0,0-1 1 0 0,1 0-1 0 0,-1 0 0 0 0,1 1 0 0 0,0-1 1 0 0,0 0-1 0 0,0 0 0 0 0,0-1 1 0 0,0 1-1 0 0,0 0 0 0 0,1-1 0 0 0,-1 1 1 0 0,0-1-1 0 0,5 2 0 0 0,6 2 53 0 0,0-1 0 0 0,0 0 0 0 0,1-1 0 0 0,0 0 0 0 0,-1-1 0 0 0,1-1 1 0 0,0 0-1 0 0,0-1 0 0 0,0 0 0 0 0,0-1 0 0 0,18-4 0 0 0,-1-2-26 0 0,0-1 1 0 0,-1-1-1 0 0,55-25 1 0 0,-4-8 10 0 0,-70 35-85 0 0,-1 0 1 0 0,1-1 0 0 0,-1 0 0 0 0,-1 0-1 0 0,10-11 1 0 0,-17 17-25 0 0,0 0 0 0 0,0-1 0 0 0,-1 1 1 0 0,1-1-1 0 0,0 1 0 0 0,-1-1 0 0 0,0 0 0 0 0,1 1 0 0 0,-1-1 0 0 0,0 0 0 0 0,0 0 0 0 0,-1 0 0 0 0,1 0 0 0 0,-1 0 1 0 0,1 0-1 0 0,-1 0 0 0 0,0 0 0 0 0,0 0 0 0 0,0 0 0 0 0,-1 0 0 0 0,1 0 0 0 0,-1 0 0 0 0,1 1 0 0 0,-1-1 0 0 0,0 0 1 0 0,0 0-1 0 0,0 0 0 0 0,-1 1 0 0 0,1-1 0 0 0,-1 0 0 0 0,1 1 0 0 0,-1-1 0 0 0,-4-3 0 0 0,-2-3-145 0 0,-1 1 0 0 0,0 0-1 0 0,-1 0 1 0 0,1 1-1 0 0,-1 0 1 0 0,-1 1 0 0 0,-11-6-1 0 0,-1 1-234 0 0,0 1 0 0 0,-1 0 0 0 0,0 2 0 0 0,-40-8 0 0 0,62 15 232 0 0,11 14-1730 0 0,2 0 1332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5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42 10367 0 0,'2'-1'472'0'0,"50"-33"6606"0"0,-52 36-6852 0 0,-5 7-118 0 0,1 0 0 0 0,-1-1-1 0 0,-1 1 1 0 0,1-1 0 0 0,-2-1 0 0 0,1 1-1 0 0,-14 12 1 0 0,-16 19 6 0 0,10-6-29 0 0,-36 63 0 0 0,56-85 5 0 0,1 0-1 0 0,0 0 0 0 0,1 0 0 0 0,0 1 1 0 0,0 0-1 0 0,1-1 0 0 0,1 1 0 0 0,0 0 1 0 0,1 1-1 0 0,0 20 0 0 0,1-29-10 0 0,0 1 0 0 0,1 0-1 0 0,0-1 1 0 0,0 0 0 0 0,0 1 0 0 0,1-1-1 0 0,0 0 1 0 0,-1 1 0 0 0,1-1 0 0 0,1 0-1 0 0,2 4 1 0 0,-3-6-21 0 0,0 1 0 0 0,0-1 1 0 0,0 0-1 0 0,0 0 0 0 0,1 0 0 0 0,-1 0 0 0 0,1 0 0 0 0,-1-1 1 0 0,1 1-1 0 0,0-1 0 0 0,0 1 0 0 0,-1-1 0 0 0,1 0 0 0 0,0 0 1 0 0,0 0-1 0 0,0-1 0 0 0,4 1 0 0 0,9 1 144 0 0,1-2 0 0 0,0 0-1 0 0,0-1 1 0 0,23-4 0 0 0,-8-1-44 0 0,42-14 0 0 0,-62 16-148 0 0,0-1 0 0 0,-1 0 0 0 0,1-1 0 0 0,-1 0 0 0 0,-1 0 0 0 0,1-1 0 0 0,-1-1 0 0 0,0 0 0 0 0,0 0 0 0 0,-1-1 0 0 0,9-11 0 0 0,-9 8-69 0 0,0-1 0 0 0,-1 0-1 0 0,0 0 1 0 0,-1 0 0 0 0,0-1 0 0 0,-1-1 0 0 0,-1 1-1 0 0,7-28 1 0 0,-9 26-66 0 0,0 1 1 0 0,1-28-1 0 0,-4 35 79 0 0,0 0-1 0 0,-1 0 1 0 0,0 0 0 0 0,0 1 0 0 0,-1-1 0 0 0,0 1-1 0 0,-5-12 1 0 0,4 12-44 0 0,1 0 1 0 0,-2 1-1 0 0,1 0 0 0 0,-9-12 1 0 0,10 16 50 0 0,0-1 1 0 0,0 1-1 0 0,0 1 1 0 0,0-1-1 0 0,-1 0 1 0 0,1 0-1 0 0,-1 1 1 0 0,1 0-1 0 0,-1-1 1 0 0,0 1-1 0 0,0 0 1 0 0,1 0 0 0 0,-1 1-1 0 0,0-1 1 0 0,-4 0-1 0 0,-4 0-88 0 0,0 0 0 0 0,0 1 0 0 0,-1 0 0 0 0,-21 4 0 0 0,-44 13-775 0 0,75-17 863 0 0,-18 6-493 0 0,-1 0 0 0 0,1 1 0 0 0,1 1 0 0 0,-33 18 0 0 0,50-25 96 0 0,13 6-2236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6:5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42 9215 0 0,'20'-10'912'0'0,"0"1"0"0"0,1 1-1 0 0,28-6 8466 0 0,-50 15-9334 0 0,0 1 0 0 0,0 0 0 0 0,0-1-1 0 0,-1 1 1 0 0,1-1 0 0 0,-1 1 0 0 0,1-1 0 0 0,-1 0-1 0 0,1 1 1 0 0,-1-1 0 0 0,-1 1 0 0 0,1-1-8 0 0,-9 7 24 0 0,-1-1-1 0 0,-1-1 0 0 0,1 0 0 0 0,-1 0 0 0 0,-21 5 1 0 0,-69 12 37 0 0,-218 18 2 0 0,279-37-204 0 0,-82 5-649 0 0,95-8 487 0 0,19 0-827 0 0,0 0 0 0 0,-17-2 0 0 0,17 20 1152 0 0,-3-2 110 0 0,-1-1-1 0 0,-1 0 1 0 0,0-1-1 0 0,-1-1 1 0 0,-21 15-1 0 0,-17 15 139 0 0,53-43-295 0 0,0-1 0 0 0,1 1-1 0 0,-1 0 1 0 0,1-1 0 0 0,-1 1-1 0 0,1 0 1 0 0,-1-1 0 0 0,1 1-1 0 0,-1 0 1 0 0,1-1 0 0 0,-1 1-1 0 0,1 0 1 0 0,0 0 0 0 0,0 0-1 0 0,-1-1 1 0 0,1 1 0 0 0,0 0-1 0 0,0 0 1 0 0,0 0 0 0 0,0-1-1 0 0,0 1 1 0 0,0 0 0 0 0,0 0-1 0 0,0 0 1 0 0,0 0 0 0 0,0-1-1 0 0,1 1 1 0 0,-1 0 0 0 0,0 0-1 0 0,0 0 1 0 0,1-1 0 0 0,-1 1-1 0 0,1 0 1 0 0,-1 0 0 0 0,1-1-1 0 0,-1 1 1 0 0,1 0 0 0 0,-1-1-1 0 0,1 1 1 0 0,-1-1 0 0 0,1 1-1 0 0,0-1 1 0 0,-1 1 0 0 0,1-1-1 0 0,1 1 1 0 0,2 2 5 0 0,1 0 1 0 0,-1 0-1 0 0,1-1 0 0 0,-1 0 1 0 0,1 0-1 0 0,8 2 0 0 0,52 9-88 0 0,90 6-1 0 0,-149-19 47 0 0,62 7-93 0 0,89 20 1 0 0,-131-21 308 0 0,0 2 0 0 0,-1 0 0 0 0,0 2 1 0 0,-1 1-1 0 0,0 1 0 0 0,34 22 0 0 0,-53-30-140 0 0,55 40 567 0 0,-53-37-486 0 0,0-1 0 0 0,0 2 0 0 0,-1-1 0 0 0,0 0 0 0 0,8 14 0 0 0,-12-19-93 0 0,-1 1-1 0 0,1 0 0 0 0,-1-1 1 0 0,0 1-1 0 0,0-1 1 0 0,0 1-1 0 0,-1 0 0 0 0,1 0 1 0 0,-1 0-1 0 0,1-1 0 0 0,-1 1 1 0 0,0 0-1 0 0,0 0 1 0 0,0 0-1 0 0,-1 0 0 0 0,0 4 1 0 0,0-4 0 0 0,0 1 1 0 0,-1-1-1 0 0,1 1 1 0 0,-1-1-1 0 0,0 0 1 0 0,0 0-1 0 0,0 0 1 0 0,-1 0-1 0 0,1 0 1 0 0,-1 0-1 0 0,-3 2 1 0 0,-2 2 38 0 0,-2 0 0 0 0,1-1 0 0 0,-1 0 1 0 0,1-1-1 0 0,-2 0 0 0 0,1 0 1 0 0,-15 3-1 0 0,-12 2 3 0 0,0-1 0 0 0,-47 3 0 0 0,-79 1 223 0 0,67-7-228 0 0,-163 22-1218 0 0,220-26-858 0 0,23 0 188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0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8607 0 0,'7'3'9493'0'0,"-7"-3"-9332"0"0,0 0-1 0 0,0 1 1 0 0,0-1-1 0 0,0 0 1 0 0,0 0-1 0 0,0 0 1 0 0,0 1-1 0 0,-7 11 1896 0 0,-21 14-3440 0 0,23-22 2082 0 0,-44 40-642 0 0,-51 48-59 0 0,-65 105 3 0 0,152-180 0 0 0,2 1 0 0 0,0 0 0 0 0,1 0 0 0 0,-12 34 0 0 0,21-48 4 0 0,-1 0 0 0 0,1 1 0 0 0,0-1 0 0 0,1 1 0 0 0,-1-1 0 0 0,1 1 0 0 0,0 0 0 0 0,0-1 0 0 0,0 1-1 0 0,1-1 1 0 0,0 1 0 0 0,-1-1 0 0 0,2 1 0 0 0,-1-1 0 0 0,0 0 0 0 0,1 1 0 0 0,0-1 0 0 0,0 0 0 0 0,0 0 0 0 0,0 0 0 0 0,1 0 0 0 0,0-1-1 0 0,0 1 1 0 0,5 5 0 0 0,0-1 82 0 0,0-1 0 0 0,1 0 0 0 0,0 0 0 0 0,0-1 0 0 0,1 0 0 0 0,-1 0 0 0 0,1-1 0 0 0,0-1 0 0 0,12 5 0 0 0,69 24 427 0 0,-89-32-516 0 0,-3 1-766 0 0,1 0 285 0 0,-1-1 0 0 0,1 1 0 0 0,-1 0 0 0 0,0 0-1 0 0,0-1 1 0 0,0 1 0 0 0,0-1 0 0 0,0 1 0 0 0,-1 1 0 0 0,-8 9-7470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02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57 137 2303 0 0,'-1'1'167'0'0,"-1"2"-95"0"0,-1-1 1 0 0,1 0-1 0 0,-1 0 0 0 0,1 0 1 0 0,-1 0-1 0 0,0 0 0 0 0,0-1 0 0 0,0 1 1 0 0,-3 1-1 0 0,-19 5 11222 0 0,37-11-10299 0 0,-9 2-835 0 0,106-33 2110 0 0,36-8-357 0 0,75-1-619 0 0,-199 37-1049 0 0,0 0 0 0 0,30-15-1 0 0,-26 11 215 0 0,-24 10-303 0 0,-2 8-146 0 0,-1 0 0 0 0,0 1 0 0 0,0-1 0 0 0,-1 0-1 0 0,0-1 1 0 0,0 1 0 0 0,-1 0 0 0 0,-6 8-1 0 0,3-3-6 0 0,0 2-3 0 0,-51 89 0 0 0,45-82 0 0 0,-2-1 0 0 0,-27 32 0 0 0,-23 8 2 0 0,43-42-5 0 0,1 1 0 0 0,0 1 0 0 0,-17 25-1 0 0,36-44-54 0 0,11-2-2210 0 0,-7 0 1636 0 0,-1 0-1 0 0,1 1 1 0 0,0-1-1 0 0,-1-1 1 0 0,1 1-1 0 0,0 0 1 0 0,-1 0-1 0 0,3-1 1 0 0,9-5-5643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0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50 5983 0 0,'0'0'274'0'0,"3"-1"-6"0"0,26-15-237 0 0,6-4 3239 0 0,-15 7 7599 0 0,-22 14-10653 0 0,-18 12-77 0 0,0-2-1 0 0,-1 0 0 0 0,0-1 1 0 0,-30 9-1 0 0,-10 5-70 0 0,-181 76-1077 0 0,238-98 812 0 0,0 0-101 0 0,0 0 1 0 0,-1-1 0 0 0,1 1-1 0 0,0-1 1 0 0,0 0 0 0 0,-6 0-1 0 0,9-2 197 0 0,1-1 0 0 0,-1 1 0 0 0,1-1 1 0 0,-1 1-1 0 0,1 0 0 0 0,-1-1 0 0 0,1 1 0 0 0,0-1 0 0 0,0 1 0 0 0,0-1 0 0 0,0 1 0 0 0,0-4 0 0 0,2 1 10 0 0,-1 0-1 0 0,1 0 0 0 0,0 0 0 0 0,0 0 1 0 0,1 0-1 0 0,-1 0 0 0 0,5-5 0 0 0,8-14-83 0 0,-9 13 131 0 0,-4 7 42 0 0,0-1 0 0 0,0 1 1 0 0,0-1-1 0 0,-1 1 0 0 0,0-1 1 0 0,2-7-1 0 0,-2 10 245 0 0,-12 2 111 0 0,-1 2-284 0 0,1 1 0 0 0,1 0-1 0 0,-1 1 1 0 0,1 0 0 0 0,0 1-1 0 0,0 0 1 0 0,-9 8 0 0 0,4-4-37 0 0,-24 15 62 0 0,12-8 37 0 0,-47 38 1 0 0,58-35 124 0 0,15-18 33 0 0,0 0-124 0 0,0 5 2 0 0,0-5 320 0 0,2-1-328 0 0,-2 2-108 0 0,3-1-2 0 0,6 15 432 0 0,-7-14-441 0 0,0 1-11 0 0,10 11-21 0 0,2 0-9 0 0,-9-12 0 0 0,0-2 0 0 0,1 2 0 0 0,1-1 0 0 0,-1 0-1 0 0,1 0 1 0 0,-1 0 0 0 0,1-1-1 0 0,0 1 1 0 0,0-1 0 0 0,0-1 0 0 0,8 1-1 0 0,8-1 2 0 0,27-5 0 0 0,8 1 15 0 0,-35 4 125 0 0,0 0 0 0 0,0 2 0 0 0,-1 1 1 0 0,1 1-1 0 0,-1 0 0 0 0,0 2 0 0 0,35 14 0 0 0,-47-15-34 0 0,-1 0 0 0 0,0 1-1 0 0,0 0 1 0 0,0 0 0 0 0,11 14 0 0 0,-13-14-52 0 0,-4-3-10 0 0,0 0 1 0 0,0 1-1 0 0,-1-1 0 0 0,0 0 0 0 0,1 1 0 0 0,-1-1 0 0 0,0 0 1 0 0,-1 1-1 0 0,1 0 0 0 0,0 4 0 0 0,-1-6-22 0 0,1 1 105 0 0,-2-1 1 0 0,-2 4-89 0 0,1 0-1 0 0,-1 0 0 0 0,0-1 1 0 0,-1 1-1 0 0,1-1 0 0 0,-1 0 1 0 0,0 0-1 0 0,-1 0 0 0 0,1 0 1 0 0,-1-1-1 0 0,0 0 0 0 0,0 0 1 0 0,0 0-1 0 0,-1-1 0 0 0,1 1 1 0 0,-1-1-1 0 0,-10 3 0 0 0,-9 4-21 0 0,-1-2 0 0 0,-52 10 0 0 0,41-10-8 0 0,-82 13-27 0 0,100-19-42 0 0,1 0 0 0 0,-1-2-1 0 0,0 0 1 0 0,-26-4 0 0 0,36 2 0 0 0,8 2 56 0 0,1 0-1 0 0,0 0 0 0 0,0 0 0 0 0,-1 0 0 0 0,1 0 0 0 0,0-1 0 0 0,0 1 0 0 0,0 0 0 0 0,-1 0 0 0 0,1 0 0 0 0,0 0 0 0 0,0-1 0 0 0,0 1 0 0 0,0 0 0 0 0,-1 0 0 0 0,1-1 0 0 0,0 1 1 0 0,0 0-1 0 0,0 0 0 0 0,0 0 0 0 0,0-1 0 0 0,0 1 0 0 0,0 0 0 0 0,0-1 0 0 0,0 1 0 0 0,0 0 0 0 0,0 0 0 0 0,0-1 0 0 0,0 1 0 0 0,0 0 0 0 0,0 0 0 0 0,0-1 0 0 0,0 1 0 0 0,0 0 0 0 0,0 0 1 0 0,0-1-1 0 0,0 1 0 0 0,1 0 0 0 0,3-9-68 0 0,0 4-20 0 0,0 0-1 0 0,0 1 0 0 0,1 0 1 0 0,0 0-1 0 0,0 0 1 0 0,0 0-1 0 0,0 1 1 0 0,1 0-1 0 0,8-4 1 0 0,0 1-1216 0 0,1 1 0 0 0,26-6 0 0 0,-16 7-563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0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6911 0 0,'0'0'1890'0'0,"-1"2"-604"0"0,1 2-984 0 0,0 0-1 0 0,0 0 1 0 0,0 0 0 0 0,1 0-1 0 0,-1-1 1 0 0,1 1-1 0 0,0 0 1 0 0,0 0-1 0 0,0-1 1 0 0,1 1 0 0 0,-1 0-1 0 0,1-1 1 0 0,0 0-1 0 0,0 1 1 0 0,4 4-1 0 0,5 6 257 0 0,1-1-1 0 0,16 15 0 0 0,-14-14-46 0 0,159 131 2271 0 0,-171-143-2757 0 0,84 59 941 0 0,-42-31-468 0 0,53 47 1 0 0,-85-66-446 0 0,-1 1 0 0 0,0 0 0 0 0,0 0 0 0 0,-1 1 0 0 0,-1 1 0 0 0,0 0 0 0 0,-1 0 0 0 0,11 25 0 0 0,-17-32-35 0 0,1 0 1 0 0,-1 0-1 0 0,-1 0 0 0 0,0 1 1 0 0,1-1-1 0 0,-2 1 0 0 0,1-1 1 0 0,-1 1-1 0 0,-1-1 0 0 0,1 1 1 0 0,-3 7-1 0 0,1-4 18 0 0,-1-1 0 0 0,0 0 0 0 0,-1-1 0 0 0,0 1 0 0 0,-1-1 1 0 0,0 1-1 0 0,-7 9 0 0 0,-4 2 19 0 0,-1-1 1 0 0,-1 0-1 0 0,-1-2 0 0 0,0 0 1 0 0,-32 22-1 0 0,13-13 12 0 0,-79 43-1 0 0,92-58-63 0 0,1 2 0 0 0,0 1-1 0 0,-23 20 1 0 0,42-32 5 0 0,-9 13-69 0 0,12-14-209 0 0,5-1-1219 0 0,-3-1 1569 0 0,9 3-1335 0 0,5-1-4284 0 0,-1-3-831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5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16 11975 0 0,'8'-8'7843'0'0,"-8"8"-7214"0"0,1-1 0 0 0,-1 0 0 0 0,0 0 0 0 0,0 1 0 0 0,1-3 0 0 0,-1 3-553 0 0,0 0 0 0 0,-1 0-1 0 0,1 0 1 0 0,0-1 0 0 0,-1 1-1 0 0,1 0 1 0 0,0 0 0 0 0,-1 0-1 0 0,1 0 1 0 0,0 0-1 0 0,-1 0 1 0 0,1 0 0 0 0,0-1-1 0 0,-1 1 1 0 0,1 0 0 0 0,0 0-1 0 0,-1 0 1 0 0,1 0 0 0 0,0 1-1 0 0,-1-1 1 0 0,1 0 0 0 0,0 0-1 0 0,-1 0 1 0 0,1 0 0 0 0,-1 0-1 0 0,-22 8-587 0 0,0 5 580 0 0,-1 0 1 0 0,2 1-1 0 0,-27 22 0 0 0,13-9-45 0 0,-261 208-1590 0 0,282-223 1551 0 0,2 1-1 0 0,-1 1 1 0 0,-17 25-1 0 0,27-33 52 0 0,0-1 0 0 0,0 0 1 0 0,1 1-1 0 0,0 0 0 0 0,0 0 0 0 0,1 0 0 0 0,0 0 1 0 0,0 0-1 0 0,0 0 0 0 0,1 1 0 0 0,0-1 0 0 0,0 1 0 0 0,0-1 1 0 0,1 9-1 0 0,1-11-14 0 0,0-1-1 0 0,0 1 1 0 0,0 0 0 0 0,0-1 0 0 0,0 1 0 0 0,1-1 0 0 0,0 0-1 0 0,0 0 1 0 0,0 1 0 0 0,0-1 0 0 0,0 0 0 0 0,1 0 0 0 0,-1-1 0 0 0,1 1-1 0 0,0-1 1 0 0,0 1 0 0 0,0-1 0 0 0,0 0 0 0 0,0 0 0 0 0,0 0-1 0 0,0 0 1 0 0,1-1 0 0 0,4 2 0 0 0,6 3 92 0 0,1-2 0 0 0,0 0 0 0 0,1-1 0 0 0,18 2 0 0 0,8-1 90 0 0,0-2 1 0 0,1-2-1 0 0,44-6 0 0 0,125-28 400 0 0,-186 28-549 0 0,-1-1-1 0 0,0-1 1 0 0,0-1-1 0 0,39-20 1 0 0,-50 21-43 0 0,0-1 1 0 0,-1 0 0 0 0,0-1 0 0 0,0 0-1 0 0,-1-1 1 0 0,0-1 0 0 0,-1 1 0 0 0,17-24-1 0 0,-26 30-8 0 0,1 1-1 0 0,-1-1 0 0 0,1 0 1 0 0,-1 0-1 0 0,-1 0 0 0 0,1 0 0 0 0,-1 0 1 0 0,0 0-1 0 0,0-1 0 0 0,0 1 0 0 0,-1 0 1 0 0,0-10-1 0 0,0 13-21 0 0,0-1 0 0 0,0 1 0 0 0,-1 0 1 0 0,1 0-1 0 0,-1-1 0 0 0,1 1 0 0 0,-1 0 0 0 0,0 0 0 0 0,0 0 0 0 0,0 0 0 0 0,0 0 0 0 0,0 0 1 0 0,-1 0-1 0 0,1 0 0 0 0,0 0 0 0 0,-1 0 0 0 0,1 1 0 0 0,-1-1 0 0 0,0 0 0 0 0,0 1 0 0 0,1 0 1 0 0,-1-1-1 0 0,0 1 0 0 0,0 0 0 0 0,0 0 0 0 0,-1 0 0 0 0,1 0 0 0 0,0 0 0 0 0,0 1 1 0 0,0-1-1 0 0,-4 0 0 0 0,-5 0-59 0 0,-1 1 1 0 0,0 0 0 0 0,1 0-1 0 0,-1 1 1 0 0,1 1-1 0 0,-1 0 1 0 0,1 0 0 0 0,-1 1-1 0 0,1 1 1 0 0,0 0-1 0 0,1 0 1 0 0,-18 11 0 0 0,10-5 26 0 0,0 2 0 0 0,1 0 0 0 0,1 1 1 0 0,0 0-1 0 0,1 1 0 0 0,-18 22 0 0 0,25-26-304 0 0,1 1-1 0 0,0 0 1 0 0,1 0-1 0 0,0 1 0 0 0,0 0 1 0 0,1 0-1 0 0,1 0 0 0 0,0 0 1 0 0,1 1-1 0 0,-2 16 1 0 0,3-20-1339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0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760 220 6911 0 0,'-7'-2'11730'0'0,"9"1"-11402"0"0,10-5-105 0 0,1 1 0 0 0,0 1 1 0 0,0 0-1 0 0,0 0 0 0 0,21-2 1 0 0,16-5 130 0 0,438-126 1086 0 0,-469 131-1390 0 0,22-5 13 0 0,76-11 0 0 0,-109 21-76 0 0,-6 1-53 0 0,-1 3 5 0 0,0-1 59 0 0,0 0 0 0 0,0 0 0 0 0,0 0 0 0 0,0 0 1 0 0,0 1-1 0 0,-1-1 0 0 0,1 0 0 0 0,-1 1 0 0 0,1-1 0 0 0,-1 1 0 0 0,0-1 0 0 0,0 0 0 0 0,0 1 0 0 0,0-1 0 0 0,0 1 0 0 0,-1-1 0 0 0,1 0 0 0 0,-1 1 0 0 0,0-1 1 0 0,-1 3-1 0 0,-1 4-23 0 0,-18 59 19 0 0,-34 72 0 0 0,37-95-3 0 0,-92 186-58 0 0,32-72-5 0 0,-120 373-707 0 0,180-470 571 0 0,2 1 0 0 0,-7 71 1 0 0,4 130 32 0 0,17-227 382 0 0,-13 70 1 0 0,-19 35 523 0 0,25-105-454 0 0,0-8-97 0 0,5-19 100 0 0,1 0 0 0 0,-3 19-1 0 0,5-27-216 0 0,1 1 0 0 0,0-1-1 0 0,0 1 1 0 0,0 0 0 0 0,0-1-1 0 0,0 1 1 0 0,1-1 0 0 0,-1 1-1 0 0,1-1 1 0 0,0 1 0 0 0,0-1-1 0 0,0 1 1 0 0,0-1 0 0 0,0 0-1 0 0,3 5 1 0 0,-3-6-41 0 0,1 1 0 0 0,0-1 1 0 0,-1 0-1 0 0,1 0 0 0 0,0 0 0 0 0,-1 0 1 0 0,1 0-1 0 0,0 0 0 0 0,0 0 0 0 0,0-1 1 0 0,0 1-1 0 0,0-1 0 0 0,0 1 0 0 0,3-1 1 0 0,1 1 1 0 0,8 2-14 0 0,0-1-1 0 0,0-1 0 0 0,0 0 1 0 0,1-1-1 0 0,-1 0 0 0 0,0-2 1 0 0,0 1-1 0 0,21-6 0 0 0,-33 6-118 0 0,-2 0-276 0 0,-1 0 400 0 0,0 0 0 0 0,0 0 0 0 0,-1 0 0 0 0,1 1 0 0 0,0-1 0 0 0,0 0 0 0 0,0 1 0 0 0,0-1 0 0 0,-1 1 0 0 0,1-1 0 0 0,-2 0 0 0 0,0 0 35 0 0,-28-12 64 0 0,-1 2 0 0 0,0 1-1 0 0,0 1 1 0 0,0 2 0 0 0,-1 1-1 0 0,0 2 1 0 0,-1 1-1 0 0,-36 2 1 0 0,-173 29-114 0 0,60 7 0 0 0,37-5 0 0 0,-69 12-69 0 0,214-42-22 0 0,2 0-220 0 0,25-8-794 0 0,0 1 0 0 0,0 1 0 0 0,40-3 0 0 0,-50 7-120 0 0,17-2-5755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1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1275 1375 0 0,'0'0'10430'0'0,"3"-1"-9965"0"0,9-2-201 0 0,-1-1 0 0 0,1-1 0 0 0,-1 0 0 0 0,0-1 0 0 0,-1 0 0 0 0,1-1 0 0 0,-1 0 0 0 0,18-16 0 0 0,5-10 208 0 0,32-38-1 0 0,-22 21 51 0 0,164-161 995 0 0,3-3-562 0 0,-12 4-448 0 0,-164 168-383 0 0,-32 41-25 0 0,0-1 54 0 0,-2 2-148 0 0,0 0 0 0 0,0-1 1 0 0,0 1-1 0 0,0 0 0 0 0,0 0 0 0 0,0 0 1 0 0,0 0-1 0 0,0 0 0 0 0,0 0 0 0 0,0-1 0 0 0,0 1 1 0 0,0 0-1 0 0,0 0 0 0 0,1 0 0 0 0,-1 0 0 0 0,0 0 1 0 0,0 0-1 0 0,0 0 0 0 0,0 0 0 0 0,0-1 0 0 0,0 1 1 0 0,0 0-1 0 0,1 0 0 0 0,-1 0 0 0 0,0 0 1 0 0,0 0-1 0 0,0 0 0 0 0,0 0 0 0 0,0 0 0 0 0,1 0 1 0 0,-1 0-1 0 0,0 0 0 0 0,0 0 0 0 0,0 0 0 0 0,0 0 1 0 0,0 0-1 0 0,0 0 0 0 0,1 0 0 0 0,-1 0 0 0 0,0 0 1 0 0,0 0-1 0 0,0 0 0 0 0,0 0 0 0 0,1 1 1 0 0,0 12-16 0 0,0 1 1 0 0,-1 0 0 0 0,-1 0 0 0 0,-2 17 0 0 0,-15 59-112 0 0,13-68 128 0 0,-81 303-61 0 0,20-144 142 0 0,56-157 80 0 0,-6 28 0 0 0,15-49-128 0 0,0 3 69 0 0,-1 1 0 0 0,2-1 0 0 0,-1 1 0 0 0,1 0 0 0 0,0 9 0 0 0,13-19 189 0 0,-9 1-261 0 0,0 0 0 0 0,0 0 1 0 0,0 0-1 0 0,0 0 0 0 0,-1-1 0 0 0,1 0 0 0 0,-1 0 0 0 0,7-6 0 0 0,22-31 133 0 0,-28 34-143 0 0,253-321 266 0 0,-167 224-485 0 0,126-111 0 0 0,-76 94 146 0 0,123-111 12 0 0,-226 199 33 0 0,-15 15 4 0 0,-2-2 0 0 0,-1 0 0 0 0,20-24 0 0 0,-38 41 53 0 0,-2 4-49 0 0,1 0 0 0 0,-1 0 0 0 0,0 0 1 0 0,0 0-1 0 0,0 0 0 0 0,-1 0 0 0 0,1-1 1 0 0,0 1-1 0 0,-3 2 0 0 0,0 1-2 0 0,-20 31-5 0 0,-30 61 0 0 0,19-31 0 0 0,-87 165 0 0 0,68-126 0 0 0,-77 149 0 0 0,51-91 20 0 0,10-19-50 0 0,57-118-771 0 0,-2 0 1 0 0,-22 28-1 0 0,35-52 103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1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78 8751 0 0,'0'0'1198'0'0,"0"3"322"0"0,-1 2-814 0 0,0 1-1 0 0,1 0 1 0 0,0 0 0 0 0,0-1 0 0 0,0 1 0 0 0,1 0 0 0 0,0-1-1 0 0,0 1 1 0 0,2 6 0 0 0,-2-10-614 0 0,0 1 0 0 0,0-1 1 0 0,1 1-1 0 0,-1-1 0 0 0,0 0 0 0 0,1 0 0 0 0,0 0 1 0 0,-1 0-1 0 0,1 0 0 0 0,0 0 0 0 0,0 0 0 0 0,0 0 0 0 0,0-1 1 0 0,1 1-1 0 0,-1-1 0 0 0,0 0 0 0 0,0 1 0 0 0,1-1 0 0 0,-1 0 1 0 0,1-1-1 0 0,-1 1 0 0 0,5 1 0 0 0,4-1 30 0 0,-1 0 1 0 0,1 0-1 0 0,-1-1 0 0 0,0 0 1 0 0,1-1-1 0 0,-1 0 0 0 0,1-1 0 0 0,-1 0 1 0 0,0-1-1 0 0,0 0 0 0 0,14-6 0 0 0,-8 1-138 0 0,0 0-1 0 0,0 0 1 0 0,-1-2-1 0 0,0 0 1 0 0,25-23-1 0 0,-34 28-79 0 0,-1-1-1 0 0,1 1 1 0 0,4-9 0 0 0,-8 12 34 0 0,-1-1 0 0 0,1 1 1 0 0,-1 0-1 0 0,0-1 0 0 0,0 0 1 0 0,0 1-1 0 0,0-1 0 0 0,0 0 1 0 0,-1 1-1 0 0,1-1 1 0 0,0-4-1 0 0,-1 6 50 0 0,-1 0 0 0 0,1 0 0 0 0,0 0 0 0 0,0 0 0 0 0,-1 0-1 0 0,1 0 1 0 0,0 0 0 0 0,-1 0 0 0 0,1 0 0 0 0,-1 0 0 0 0,1 1 0 0 0,-1-1 0 0 0,1 0 0 0 0,-1 0 0 0 0,0 1 0 0 0,1-1 0 0 0,-1 0 0 0 0,0 1 0 0 0,1-1 0 0 0,-1 0 0 0 0,0 1-1 0 0,0-1 1 0 0,0 1 0 0 0,0 0 0 0 0,0-1 0 0 0,1 1 0 0 0,-1 0 0 0 0,-2-1 0 0 0,1 0 6 0 0,0 1 1 0 0,-1-1-1 0 0,1 1 1 0 0,-1 0-1 0 0,1-1 1 0 0,0 1-1 0 0,-1 0 1 0 0,1 1-1 0 0,-4-1 1 0 0,-6 4-9 0 0,0 0-1 0 0,1 1 1 0 0,-1 0 0 0 0,1 0 0 0 0,0 1 0 0 0,-9 8 0 0 0,-60 49-20 0 0,62-48 41 0 0,-13 11-7 0 0,-51 57 0 0 0,68-66 0 0 0,1 1 0 0 0,0 0 0 0 0,1 1 0 0 0,1 1 0 0 0,-9 20 0 0 0,18-37 23 0 0,1 1-1 0 0,0-1 0 0 0,0 1 1 0 0,0 0-1 0 0,0 0 1 0 0,0-1-1 0 0,1 1 1 0 0,0 0-1 0 0,0 0 1 0 0,0 0-1 0 0,0 0 0 0 0,0-1 1 0 0,1 1-1 0 0,0 0 1 0 0,0 0-1 0 0,0-1 1 0 0,2 6-1 0 0,-2-7-117 0 0,0 0 0 0 0,0 0 1 0 0,1 1-1 0 0,-1-1 0 0 0,1 0 1 0 0,0 0-1 0 0,0 0 0 0 0,0-1 0 0 0,0 1 1 0 0,4 2-1 0 0,-3-2-448 0 0,0 0 0 0 0,0-1 1 0 0,0 0-1 0 0,0 1 0 0 0,0-1 1 0 0,0-1-1 0 0,1 1 0 0 0,-1 0 1 0 0,6 0-1 0 0,10-1-5600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1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1 395 6911 0 0,'0'0'14054'0'0,"2"-1"-13598"0"0,104-97 553 0 0,-70 70-1285 0 0,1 2 0 0 0,55-28 1 0 0,87-30-602 0 0,-169 81 923 0 0,-1-1 0 0 0,1 1 0 0 0,15-2 0 0 0,-22 5 57 0 0,-1 1 55 0 0,0 1-122 0 0,-1-1 0 0 0,1 1 0 0 0,0 0-1 0 0,0 0 1 0 0,-1 0 0 0 0,1 0 0 0 0,-1 0 0 0 0,0 0 0 0 0,0 0-1 0 0,0 1 1 0 0,0-1 0 0 0,0 0 0 0 0,0 1 0 0 0,0 2 0 0 0,0-1 7 0 0,0 1 1 0 0,-1-1 0 0 0,0 1-1 0 0,0 0 1 0 0,0-1 0 0 0,-1 1 0 0 0,0 5-1 0 0,-4 7 53 0 0,0-1 0 0 0,-1 1 0 0 0,-10 18 0 0 0,11-22-43 0 0,-24 43 30 0 0,28-54-57 0 0,2-4-304 0 0,27-39-648 0 0,1 1 1 0 0,2 1-1 0 0,69-66 0 0 0,-84 91 981 0 0,0-1 246 0 0,1 1-1 0 0,27-17 1 0 0,-40 28-254 0 0,0 0 0 0 0,1 1 0 0 0,-1 0 1 0 0,1 0-1 0 0,0 0 0 0 0,-1 0 1 0 0,1 1-1 0 0,0 0 0 0 0,0 0 0 0 0,0 0 1 0 0,0 1-1 0 0,0-1 0 0 0,0 1 0 0 0,0 1 1 0 0,0-1-1 0 0,7 2 0 0 0,-7 0 29 0 0,0 0 1 0 0,-1 0-1 0 0,1 0 0 0 0,-1 1 1 0 0,0 0-1 0 0,1-1 0 0 0,-1 2 0 0 0,0-1 1 0 0,-1 0-1 0 0,1 1 0 0 0,-1 0 0 0 0,0 0 1 0 0,1 0-1 0 0,-2 0 0 0 0,1 0 1 0 0,0 1-1 0 0,-1-1 0 0 0,0 1 0 0 0,2 6 1 0 0,0 0-11 0 0,0 1 0 0 0,-1-1 1 0 0,-1 0-1 0 0,0 1 0 0 0,0 0 1 0 0,-1-1-1 0 0,-1 17 0 0 0,-3-3-33 0 0,-1 1 0 0 0,-2-1 0 0 0,-11 36-1 0 0,6-26-19 0 0,-3 19-293 0 0,13-51-26 0 0,-1 9-4569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1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41 12551 0 0,'2'-1'572'0'0,"24"-19"387"0"0,-26 20-938 0 0,0 0 0 0 0,0 0 0 0 0,0 0 0 0 0,0 0-1 0 0,0 0 1 0 0,0 0 0 0 0,0 0 0 0 0,0 0 0 0 0,0 1 0 0 0,0-1 0 0 0,0 0 0 0 0,0 0 0 0 0,0 0 0 0 0,0 0-1 0 0,0 0 1 0 0,0 0 0 0 0,0 0 0 0 0,0 0 0 0 0,0 1 0 0 0,0-1 0 0 0,0 0 0 0 0,1 0 0 0 0,-1 0 0 0 0,0 0-1 0 0,0 0 1 0 0,0 0 0 0 0,0 0 0 0 0,0 0 0 0 0,0 0 0 0 0,0 0 0 0 0,0 0 0 0 0,1 0 0 0 0,-1 0 0 0 0,0 0-1 0 0,0 0 1 0 0,0 0 0 0 0,0 0 0 0 0,0 0 0 0 0,0 0 0 0 0,0 0 0 0 0,0 0 0 0 0,1 0 0 0 0,-1 0 0 0 0,0 0-1 0 0,0 0 1 0 0,0 0 0 0 0,0 0 0 0 0,0 0 0 0 0,0 0 0 0 0,0 0 0 0 0,1 0 0 0 0,-1 0 0 0 0,0 0 0 0 0,0 0-1 0 0,0 0 1 0 0,0 0 0 0 0,0 0 0 0 0,0 0 0 0 0,0 0 0 0 0,0 0 0 0 0,0-1 0 0 0,0 1 0 0 0,0 0 0 0 0,1 0 0 0 0,-6 15 2635 0 0,-13 20 1102 0 0,-23 22-3774 0 0,21-31-11 0 0,-26 46 1 0 0,44-69 22 0 0,-4 10-8 0 0,0-1 0 0 0,0 1 0 0 0,1 0 1 0 0,1 0-1 0 0,-4 16 0 0 0,8-26 35 0 0,-1-1 0 0 0,1 1 0 0 0,-1 0 0 0 0,1-1 0 0 0,0 1 0 0 0,0 0 0 0 0,0-1 0 0 0,0 1 0 0 0,1 0 0 0 0,-1-1-1 0 0,1 1 1 0 0,-1 0 0 0 0,1-1 0 0 0,1 4 0 0 0,0-3 8 0 0,0 0 0 0 0,0 0 0 0 0,0 1 0 0 0,1-1 0 0 0,-1-1 0 0 0,1 1 0 0 0,-1 0 0 0 0,1-1 0 0 0,0 1 0 0 0,0-1 0 0 0,0 0 0 0 0,1 0 0 0 0,-1 0 0 0 0,0 0 0 0 0,1-1 0 0 0,-1 1 0 0 0,1-1 0 0 0,0 0 0 0 0,-1 0 0 0 0,1 0 0 0 0,0-1 0 0 0,-1 1 0 0 0,1-1-1 0 0,0 0 1 0 0,0 0 0 0 0,0 0 0 0 0,6-2 0 0 0,-2 1-10 0 0,-1 0 0 0 0,0-1 0 0 0,1 0-1 0 0,-1-1 1 0 0,0 0 0 0 0,0 0-1 0 0,0 0 1 0 0,-1-1 0 0 0,1 0 0 0 0,-1 0-1 0 0,0-1 1 0 0,0 1 0 0 0,8-9-1 0 0,-6 3 17 0 0,0-1-1 0 0,0 0 1 0 0,-1-1-1 0 0,0 1 0 0 0,6-17 1 0 0,21-64 101 0 0,-33 88-135 0 0,4-12 4 0 0,0 1 0 0 0,3-26-1 0 0,-7 37-12 0 0,-1 0-1 0 0,1 0 1 0 0,-1-1 0 0 0,0 1-1 0 0,0 0 1 0 0,-1 0-1 0 0,1 0 1 0 0,-1 0 0 0 0,0 0-1 0 0,0 0 1 0 0,0 0-1 0 0,-1 0 1 0 0,1 0 0 0 0,-1 1-1 0 0,-3-6 1 0 0,3 7-36 0 0,-1 0 1 0 0,1 0 0 0 0,-1 0-1 0 0,0 0 1 0 0,0 0-1 0 0,0 1 1 0 0,0-1-1 0 0,0 1 1 0 0,0 0-1 0 0,0 0 1 0 0,-1 0 0 0 0,-5-1-1 0 0,-15-1-176 0 0,20 3 84 0 0,0 0 1 0 0,0 0-1 0 0,0-1 1 0 0,0 0-1 0 0,0 0 0 0 0,0 0 1 0 0,0 0-1 0 0,0-1 0 0 0,1 1 1 0 0,-6-4-1 0 0,8 4-256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1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0 367 5063 0 0,'0'0'390'0'0,"1"2"166"0"0,0 3 190 0 0,6 12 11886 0 0,-5-8-8999 0 0,-3-16-3560 0 0,0 0 0 0 0,0 0 0 0 0,1 0 0 0 0,0 0 0 0 0,0 0 0 0 0,1 0 0 0 0,0 0 0 0 0,0 0 0 0 0,1 0 0 0 0,0 1 0 0 0,5-14 0 0 0,-1 6 71 0 0,1 0 0 0 0,0 1-1 0 0,1 0 1 0 0,14-19 0 0 0,-4 12-305 0 0,0 0-1 0 0,2 1 0 0 0,0 1 1 0 0,1 1-1 0 0,1 1 1 0 0,1 1-1 0 0,0 0 0 0 0,1 2 1 0 0,47-19-1 0 0,-55 27-509 0 0,-1 0-1 0 0,32-5 1 0 0,-45 10 507 0 0,0 0 1 0 0,1 1-1 0 0,-1-1 1 0 0,0 0 0 0 0,0 1-1 0 0,0-1 1 0 0,0 1 0 0 0,0 0-1 0 0,1-1 1 0 0,-1 1 0 0 0,0 0-1 0 0,-1 0 1 0 0,1 1 0 0 0,3 1-1 0 0,-2-1-261 0 0,0 1 86 0 0,-1-1 1 0 0,0 1-1 0 0,1 0 1 0 0,-1 0-1 0 0,-1 0 1 0 0,1 0-1 0 0,0 1 1 0 0,-1-1-1 0 0,1 0 1 0 0,-1 1 0 0 0,0-1-1 0 0,0 5 1 0 0,3 2-466 0 0,-1-2 1735 0 0,1 0 1 0 0,1 0 0 0 0,0 0 0 0 0,0 0 0 0 0,0-1 0 0 0,12 11 0 0 0,-9-8-277 0 0,1 0 1 0 0,9 16 0 0 0,4 23 379 0 0,-17-36-749 0 0,1 0-1 0 0,12 22 1 0 0,-1-8-55 0 0,-12-17-178 0 0,1-1-1 0 0,0 0 0 0 0,13 15 0 0 0,-17-22-35 0 0,1 1-1 0 0,0-1 1 0 0,-1 0-1 0 0,1 0 1 0 0,0 0 0 0 0,1 0-1 0 0,-1 0 1 0 0,0-1-1 0 0,0 1 1 0 0,1-1-1 0 0,-1 0 1 0 0,0 0 0 0 0,1 0-1 0 0,-1 0 1 0 0,7 0-1 0 0,3-1-215 0 0,-1-1-1 0 0,1 0 1 0 0,-1-1-1 0 0,0 0 1 0 0,1-1 0 0 0,-1 0-1 0 0,21-9 1 0 0,-13 3-1139 0 0,-1 0 1 0 0,1-2 0 0 0,29-21-1 0 0,-38 24 315 0 0,0-2-1 0 0,0 1 1 0 0,-1-1-1 0 0,0-1 1 0 0,-1 0-1 0 0,0 0 1 0 0,9-17 0 0 0,-12 18 719 0 0,-1-1 1 0 0,0 0 0 0 0,0 0 0 0 0,-1-1 0 0 0,3-15 0 0 0,-2 0 1817 0 0,3-39 1 0 0,-5 45 171 0 0,0 4 920 0 0,-3 5 3639 0 0,0 13-6208 0 0,0 0 0 0 0,-1 0 0 0 0,1 0 0 0 0,-1 0-1 0 0,1 0 1 0 0,-1 0 0 0 0,1 0 0 0 0,-1-1 0 0 0,0 1 0 0 0,1 0-1 0 0,-1 0 1 0 0,-1 0 0 0 0,-1 3 43 0 0,-20 32 226 0 0,1 2 0 0 0,2 0-1 0 0,-18 49 1 0 0,25-55-160 0 0,-130 283 646 0 0,91-215-872 0 0,-68 100 0 0 0,86-155-722 0 0,-2-1 1 0 0,-65 59-1 0 0,64-67-1890 0 0,36-34 1517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1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17 11055 0 0,'0'-1'852'0'0,"8"-15"1075"0"0,-6 18-1056 0 0,0 0-782 0 0,0 1 0 0 0,-1-1 1 0 0,1 1-1 0 0,-1-1 0 0 0,0 1 1 0 0,1-1-1 0 0,-1 1 0 0 0,0 0 1 0 0,-1 0-1 0 0,1-1 0 0 0,0 1 1 0 0,-1 0-1 0 0,0 0 0 0 0,0 0 1 0 0,1 0-1 0 0,-2 0 0 0 0,1 0 1 0 0,0 0-1 0 0,-1 3 0 0 0,-2 10 75 0 0,-1 0 1 0 0,-8 21-1 0 0,6-20 94 0 0,-126 311 2032 0 0,103-260-1936 0 0,-114 234 647 0 0,51-111-679 0 0,-3-8-222 0 0,69-135-54 0 0,-19 27-26 0 0,20-35-198 0 0,24-38-285 0 0,8-16-7213 0 0,1-2 2649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1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0,'2'2'640'0'0,"19"30"7792"0"0,3-3-3810 0 0,-15-20-4108 0 0,0-1 0 0 0,1 1 1 0 0,0-1-1 0 0,0-1 0 0 0,1 0 1 0 0,0-1-1 0 0,13 6 0 0 0,-9-5-144 0 0,1-2-1 0 0,0 0 1 0 0,0 0-1 0 0,0-2 0 0 0,0 0 1 0 0,1-1-1 0 0,25 0 1 0 0,-1-3-71 0 0,76-12 1 0 0,-111 11-291 0 0,1 1 0 0 0,-1-1-1 0 0,0 0 1 0 0,0 0 0 0 0,11-6 0 0 0,-3-2-22 0 0,-12 5-24 0 0,-1 2 3 0 0,0 1 9 0 0,0 0-1 0 0,0-1 1 0 0,0 1 0 0 0,0-1-1 0 0,-1 0 1 0 0,1 1-1 0 0,-1-1 1 0 0,0 0 0 0 0,1 1-1 0 0,-1-1 1 0 0,0 0 0 0 0,-1 1-1 0 0,1-1 1 0 0,0 1-1 0 0,-1-1 1 0 0,0 0 0 0 0,1 1-1 0 0,-1-1 1 0 0,0 1 0 0 0,0-1-1 0 0,0 1 1 0 0,-1 0-1 0 0,1-1 1 0 0,-1 1 0 0 0,1 0-1 0 0,-1 0 1 0 0,-3-3-1 0 0,3 3 3 0 0,0 0-1 0 0,-1 1 0 0 0,1-1 0 0 0,0 1 0 0 0,-1 0 0 0 0,1 0 1 0 0,-1 0-1 0 0,1 0 0 0 0,-1 0 0 0 0,0 1 0 0 0,1-1 0 0 0,-1 1 0 0 0,0-1 1 0 0,1 1-1 0 0,-1 0 0 0 0,0 0 0 0 0,1 0 0 0 0,-1 1 0 0 0,-4 0 0 0 0,-5 2-4 0 0,0 0-1 0 0,-22 8 1 0 0,16-4 42 0 0,-1 2 0 0 0,1 0 1 0 0,1 1-1 0 0,-1 0 0 0 0,2 2 0 0 0,0 0 1 0 0,0 1-1 0 0,1 0 0 0 0,-25 29 0 0 0,32-32-5 0 0,1 0 0 0 0,0 0 0 0 0,0 0 0 0 0,1 1 0 0 0,0-1-1 0 0,1 2 1 0 0,1-1 0 0 0,-1 0 0 0 0,2 1 0 0 0,0 0-1 0 0,0 0 1 0 0,1 0 0 0 0,0 0 0 0 0,1 0 0 0 0,1 0 0 0 0,0 1-1 0 0,2 17 1 0 0,-1-25-75 0 0,0 0 0 0 0,1-1 0 0 0,-1 1 0 0 0,1-1 0 0 0,-1 1 0 0 0,1-1 0 0 0,1 0 1 0 0,-1 0-1 0 0,1 0 0 0 0,-1 0 0 0 0,1 0 0 0 0,0-1 0 0 0,1 1 0 0 0,3 3 0 0 0,-6-6-224 0 0,0-1 1 0 0,-1 1 0 0 0,1-1-1 0 0,0 1 1 0 0,0-1-1 0 0,0 1 1 0 0,-1-1 0 0 0,1 0-1 0 0,0 0 1 0 0,0 1-1 0 0,0-1 1 0 0,0 0 0 0 0,0 0-1 0 0,0 0 1 0 0,0 0-1 0 0,0 0 1 0 0,3 0-1260 0 0,13 1-5001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14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307 122 8751 0 0,'32'-29'811'0'0,"26"-25"-495"0"0,-23 16 9545 0 0,-46 43-9058 0 0,-3 2-648 0 0,0 2 1 0 0,1 0-1 0 0,0 0 1 0 0,-16 16-1 0 0,-9 6-155 0 0,2-2 0 0 0,-61 65 0 0 0,94-91 0 0 0,-4 4 0 0 0,0 0 0 0 0,1 1 0 0 0,0 0 0 0 0,1 0 0 0 0,-6 9 0 0 0,10-16 0 0 0,1 0 0 0 0,0 0 0 0 0,-1-1 0 0 0,1 1 0 0 0,0 0 0 0 0,0 0 0 0 0,0 0 0 0 0,-1-1 0 0 0,1 1 0 0 0,0 0 0 0 0,0 0 0 0 0,0 0 0 0 0,1 1 0 0 0,-1-1 0 0 0,1 1 0 0 0,0 0 0 0 0,0-1 0 0 0,0 1 0 0 0,0-1 0 0 0,1 1 0 0 0,-1-1 0 0 0,0 0 0 0 0,1 1 0 0 0,-1-1 0 0 0,0 0 0 0 0,1 0 0 0 0,0 0 0 0 0,-1 0 0 0 0,3 1 0 0 0,29 12 0 0 0,-26-11 0 0 0,33 12 2 0 0,-22-10 18 0 0,0 2-1 0 0,-1 0 1 0 0,0 1 0 0 0,18 12 0 0 0,-31-17 41 0 0,0 0 0 0 0,0 0 0 0 0,0 0 0 0 0,-1 0 0 0 0,0 0 0 0 0,0 1 0 0 0,0 0 0 0 0,0-1 0 0 0,0 1 0 0 0,-1 0 1 0 0,1 1-1 0 0,-1-1 0 0 0,0 0 0 0 0,-1 1 0 0 0,1-1 0 0 0,-1 1 0 0 0,0-1 0 0 0,0 1 0 0 0,0 0 0 0 0,0-1 0 0 0,-1 7 0 0 0,0-8 10 0 0,0-1-1 0 0,-1 0 1 0 0,1 0-1 0 0,-1 1 1 0 0,0-1 0 0 0,0 0-1 0 0,1 0 1 0 0,-1 0-1 0 0,-1 0 1 0 0,1 0 0 0 0,0 0-1 0 0,0 0 1 0 0,-1 0-1 0 0,1 0 1 0 0,-1-1-1 0 0,1 1 1 0 0,-4 2 0 0 0,-2 1-24 0 0,1 0 0 0 0,-1-1 0 0 0,-10 5 0 0 0,6-4-40 0 0,0 0 1 0 0,-1-2-1 0 0,1 1 1 0 0,-1-1-1 0 0,0-1 0 0 0,-12 1 1 0 0,-73 1-555 0 0,72-5-1150 0 0,0-1 0 0 0,-31-6-1 0 0,33 4-5218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1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9 12439 0 0,'0'0'958'0'0,"1"-1"-625"0"0,5-6 2311 0 0,-9 8-1211 0 0,-21 6-741 0 0,1 2 0 0 0,0 1 0 0 0,-40 23 0 0 0,28-11-406 0 0,-51 43 0 0 0,37-27-220 0 0,-44 42 32 0 0,73-63-147 0 0,14-12 2 0 0,0 1 0 0 0,-9 10 0 0 0,15-15 16 0 0,-1-1 0 0 0,1 1 1 0 0,0 0-1 0 0,-1-1 1 0 0,1 1-1 0 0,0 0 1 0 0,0 0-1 0 0,-1-1 0 0 0,1 1 1 0 0,0 0-1 0 0,0 0 1 0 0,0-1-1 0 0,0 1 1 0 0,0 0-1 0 0,0 0 1 0 0,0-1-1 0 0,0 1 0 0 0,0 0 1 0 0,1 0-1 0 0,-1-1 1 0 0,0 1-1 0 0,0 0 1 0 0,1-1-1 0 0,0 2 1 0 0,11 14-546 0 0,-12-15 570 0 0,10 8-143 0 0,0-1 0 0 0,0 0 0 0 0,1 0 0 0 0,0-1 0 0 0,0 0 1 0 0,24 9-1 0 0,-16-7 203 0 0,28 18 0 0 0,-41-23 10 0 0,-1 0 0 0 0,1 1 0 0 0,-1-1 0 0 0,0 1 0 0 0,0 1 0 0 0,0-1 0 0 0,-1 0 0 0 0,6 11 0 0 0,-1 0 267 0 0,-2 0 0 0 0,0 0 0 0 0,-1 0 0 0 0,8 30 0 0 0,-12-36-185 0 0,-1-1 1 0 0,1 0 0 0 0,-1 0 0 0 0,-1 0 0 0 0,0 1 0 0 0,0-1 0 0 0,-1 0 0 0 0,0 0-1 0 0,-1 0 1 0 0,-4 15 0 0 0,5-21-106 0 0,0 0 0 0 0,-1 0 0 0 0,0 0 0 0 0,0 0 0 0 0,0-1 0 0 0,0 1 0 0 0,0-1 0 0 0,-1 1 0 0 0,1-1 0 0 0,-1 0 0 0 0,1 0 0 0 0,-1 0 0 0 0,0 0 0 0 0,0-1 0 0 0,0 1 0 0 0,0-1 1 0 0,0 1-1 0 0,0-1 0 0 0,-4 1 0 0 0,-5 1 16 0 0,1-1 1 0 0,-1 0 0 0 0,0 0 0 0 0,-12-1-1 0 0,-185-2 49 0 0,70-9-3450 0 0,106 6-1825 0 0,5-2-1469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5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4143 0 0,'0'0'14768'0'0,"2"0"-14128"0"0,84-5 2487 0 0,-7 4-2761 0 0,83-11 0 0 0,202-17-28 0 0,-339 28-335 0 0,-18 1-2 0 0,137-6 179 0 0,145-11 87 0 0,-264 14-195 0 0,217-18 593 0 0,-108 19-585 0 0,22-1 10 0 0,-98-1-60 0 0,81 4 1 0 0,-53 10-31 0 0,-50-5 0 0 0,39 0 0 0 0,130-17 301 0 0,-61 2-109 0 0,48 9 427 0 0,-11 0-384 0 0,-19-14-130 0 0,-3 0 323 0 0,-117 13-362 0 0,-9 0 50 0 0,0 1 1 0 0,66 7 0 0 0,-63-1-117 0 0,0-2 0 0 0,53-2 0 0 0,73-12 0 0 0,-91 5 0 0 0,0-3 90 0 0,-35 4 15 0 0,54-1-1 0 0,-89 6-78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1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6447 0 0,'0'0'586'0'0,"0"2"-232"0"0,1 4 306 0 0,-1 0 0 0 0,0 0-1 0 0,-1-1 1 0 0,1 1-1 0 0,-1 0 1 0 0,-3 10-1 0 0,-14 36 2175 0 0,12-36-2537 0 0,-239 566 4914 0 0,206-503-5116 0 0,-4-1 1 0 0,-80 110 0 0 0,119-182-296 0 0,0-1 0 0 0,-1 1 1 0 0,1-1-1 0 0,-1 0 1 0 0,-1 0-1 0 0,1 0 1 0 0,-1-1-1 0 0,-10 6 1 0 0,16-9 68 0 0,-1-1 1 0 0,1 0 0 0 0,-1 0-1 0 0,1 0 1 0 0,-1 1 0 0 0,1-1-1 0 0,-1 0 1 0 0,1 0 0 0 0,-1 0-1 0 0,1 0 1 0 0,-1 0 0 0 0,1 0-1 0 0,-1 0 1 0 0,1 0 0 0 0,-1 0 0 0 0,1 0-1 0 0,-1-1 1 0 0,0 1 0 0 0,-1-1-296 0 0,-7-2-1246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1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101 501 12263 0 0,'0'0'563'0'0,"-2"1"-14"0"0,-3 4-410 0 0,0-1 0 0 0,-1 0 0 0 0,1 0 0 0 0,-1-1 0 0 0,0 0 0 0 0,0 0 0 0 0,-1 0 0 0 0,1-1-1 0 0,0 1 1 0 0,-8 0 0 0 0,13-3-55 0 0,0 1 0 0 0,0-1-1 0 0,0 0 1 0 0,0 0 0 0 0,0 0 0 0 0,1 0-1 0 0,-1 0 1 0 0,0 0 0 0 0,0 0 0 0 0,0-1-1 0 0,0 1 1 0 0,0 0 0 0 0,0 0 0 0 0,1-1-1 0 0,-1 1 1 0 0,0-1 0 0 0,0 1 0 0 0,0-1-1 0 0,1 1 1 0 0,-1-1 0 0 0,0 1-1 0 0,1-1 1 0 0,-1 1 0 0 0,0-1 0 0 0,1 0-1 0 0,-1 1 1 0 0,1-1 0 0 0,-1 0 0 0 0,1 0-1 0 0,-1 1 1 0 0,1-1 0 0 0,0 0 0 0 0,-1 0-1 0 0,1 0 1 0 0,0 0 0 0 0,0 0-1 0 0,-1 1 1 0 0,1-1 0 0 0,0 0 0 0 0,0 0-1 0 0,0-1 1 0 0,0-3 2 0 0,0 1-1 0 0,0-1 1 0 0,0 0-1 0 0,0 0 1 0 0,1 1 0 0 0,1-7-1 0 0,5-11 31 0 0,1 0 0 0 0,1 1 1 0 0,0 0-1 0 0,18-27 0 0 0,57-74-106 0 0,-70 104-7 0 0,0 1 1 0 0,0 1-1 0 0,2 0 0 0 0,0 1 1 0 0,1 1-1 0 0,0 1 0 0 0,1 0 1 0 0,0 1-1 0 0,1 1 0 0 0,1 1 1 0 0,0 0-1 0 0,0 2 0 0 0,1 0 1 0 0,0 1-1 0 0,34-6 0 0 0,-11 5 93 0 0,1 2 0 0 0,78-2 0 0 0,-104 9 22 0 0,-1 0 0 0 0,0 1 0 0 0,0 0 0 0 0,0 2 1 0 0,-1 0-1 0 0,1 1 0 0 0,-1 1 0 0 0,0 0 0 0 0,28 16 1 0 0,-35-17-43 0 0,-1 2 0 0 0,-1-1 1 0 0,1 1-1 0 0,-1 0 1 0 0,0 1-1 0 0,-1-1 0 0 0,0 2 1 0 0,0-1-1 0 0,-1 1 1 0 0,0 0-1 0 0,0 0 0 0 0,-1 1 1 0 0,0 0-1 0 0,-1-1 1 0 0,0 2-1 0 0,-1-1 0 0 0,3 13 1 0 0,-4-10-23 0 0,0-1 0 0 0,-1 0 0 0 0,0 1 0 0 0,-1-1 0 0 0,-1 1 0 0 0,0-1 0 0 0,0 1 0 0 0,-2-1 0 0 0,1 0 0 0 0,-1 0 0 0 0,-1 0 0 0 0,0 0 0 0 0,-1 0 0 0 0,-10 18 0 0 0,3-11-18 0 0,-1-1-1 0 0,0 0 1 0 0,-2-1 0 0 0,1 0 0 0 0,-2-1 0 0 0,0-1-1 0 0,-1 0 1 0 0,-1-1 0 0 0,0-1 0 0 0,-1-1 0 0 0,0-1-1 0 0,-33 15 1 0 0,-6-2-18 0 0,-1-3 0 0 0,-1-3 0 0 0,-71 13 0 0 0,120-29-95 0 0,0 0-1 0 0,0-1 0 0 0,0-1 1 0 0,0 0-1 0 0,0 0 0 0 0,-12-3 1 0 0,19 3 23 0 0,0-1 0 0 0,-1 0 0 0 0,1-1 0 0 0,0 1 0 0 0,0-1 1 0 0,0 0-1 0 0,0 0 0 0 0,-4-3 0 0 0,6 4 24 0 0,0-1-1 0 0,0 1 1 0 0,1-1 0 0 0,-1 0-1 0 0,0 0 1 0 0,1 0 0 0 0,-1 0 0 0 0,1 0-1 0 0,-1 0 1 0 0,1-1 0 0 0,0 1-1 0 0,0 0 1 0 0,0-1 0 0 0,-1-4 0 0 0,2 4-271 0 0,-1 0 1 0 0,1 0-1 0 0,0 0 1 0 0,0-1 0 0 0,0 1-1 0 0,1 0 1 0 0,-1 0-1 0 0,1 0 1 0 0,0 0 0 0 0,-1 0-1 0 0,1 0 1 0 0,1 0-1 0 0,-1 0 1 0 0,0 0 0 0 0,1 0-1 0 0,3-4 1 0 0,11-16-6167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1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8 516 13159 0 0,'0'0'1187'0'0,"1"3"-974"0"0,0 0-190 0 0,11 19 560 0 0,-3 0 4811 0 0,-10-23-5334 0 0,0 0 0 0 0,-1 0 0 0 0,1-1 0 0 0,0 1-1 0 0,0 0 1 0 0,0-1 0 0 0,0 1 0 0 0,0-1 0 0 0,0 1 0 0 0,0-1-1 0 0,0 1 1 0 0,0-4 0 0 0,0 4-10 0 0,-2-8 68 0 0,0 0 0 0 0,0-1 0 0 0,1 1 1 0 0,0-1-1 0 0,1 1 0 0 0,0-1 0 0 0,0 0 0 0 0,1 1 0 0 0,1-1 0 0 0,-1 0 0 0 0,2 1 0 0 0,4-20 0 0 0,1 4 80 0 0,0 1-1 0 0,2-1 0 0 0,21-38 0 0 0,-21 46-316 0 0,2-1-1 0 0,0 1 0 0 0,2 1 1 0 0,-1 0-1 0 0,2 1 0 0 0,0 0 1 0 0,1 1-1 0 0,0 1 1 0 0,19-13-1 0 0,-13 12-994 0 0,1 1-1 0 0,1 1 1 0 0,0 1 0 0 0,0 0 0 0 0,1 2 0 0 0,45-11-1 0 0,-43 14-785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1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3679 0 0,'0'0'284'0'0,"2"1"139"0"0,28 18 11044 0 0,-30-12-10855 0 0,1-2-426 0 0,-1 0-1 0 0,0 0 1 0 0,0 0-1 0 0,-1 0 1 0 0,0-1-1 0 0,1 1 1 0 0,-1 0-1 0 0,-1 0 1 0 0,1-1-1 0 0,-1 1 1 0 0,-3 6-1 0 0,-9 8 221 0 0,0 0-1 0 0,-2-1 1 0 0,-34 32 0 0 0,42-42-342 0 0,-51 46 272 0 0,-31 31-122 0 0,75-69-173 0 0,0 0 0 0 0,2 1 0 0 0,-19 30 1 0 0,31-45-24 0 0,0 0 1 0 0,0 0 0 0 0,0 0-1 0 0,0 0 1 0 0,1 0 0 0 0,-1 0-1 0 0,0 0 1 0 0,1 0 0 0 0,-1 0-1 0 0,1 1 1 0 0,0-1 0 0 0,0 0 0 0 0,0 0-1 0 0,0 0 1 0 0,0 0 0 0 0,0 1-1 0 0,1-1 1 0 0,-1 0 0 0 0,1 0-1 0 0,-1 0 1 0 0,1 0 0 0 0,0 0 0 0 0,0 0-1 0 0,0 0 1 0 0,0 0 0 0 0,0 0-1 0 0,0-1 1 0 0,1 1 0 0 0,-1 0-1 0 0,1-1 1 0 0,-1 1 0 0 0,1-1-1 0 0,-1 1 1 0 0,1-1 0 0 0,0 0 0 0 0,0 1-1 0 0,0-1 1 0 0,0 0 0 0 0,-1 0-1 0 0,1-1 1 0 0,1 1 0 0 0,-1 0-1 0 0,0-1 1 0 0,0 1 0 0 0,3 0-1 0 0,6 0 32 0 0,1 0 0 0 0,0-1-1 0 0,-1 0 1 0 0,1 0-1 0 0,-1-1 1 0 0,1-1-1 0 0,0 0 1 0 0,-1-1-1 0 0,16-5 1 0 0,-12 2-35 0 0,-1 0 1 0 0,1 0-1 0 0,-2-2 0 0 0,1 1 1 0 0,-1-2-1 0 0,19-15 0 0 0,-27 19-2 0 0,0-1-1 0 0,0 1 1 0 0,-1-1-1 0 0,1 0 1 0 0,-2 0 0 0 0,1 0-1 0 0,0-1 1 0 0,-1 1-1 0 0,-1-1 1 0 0,1 0-1 0 0,-1 1 1 0 0,0-1-1 0 0,0-1 1 0 0,-1 1 0 0 0,1-12-1 0 0,-1-10 35 0 0,-1 0 0 0 0,-6-47 1 0 0,3 44-48 0 0,1 19-259 0 0,-6-62 647 0 0,6 64-1544 0 0,-1 0 0 0 0,0 0-1 0 0,0 0 1 0 0,-8-15 0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1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12895 0 0,'0'0'998'0'0,"1"3"-402"0"0,2 5 149 0 0,0 0 0 0 0,-1 0 1 0 0,0 1-1 0 0,-1-1 1 0 0,1 0-1 0 0,-2 1 1 0 0,1 0-1 0 0,-1-1 0 0 0,-2 14 1 0 0,-3 9-321 0 0,-10 40 0 0 0,5-27 141 0 0,-3 9-474 0 0,-2 0 1 0 0,-3-2-1 0 0,-1 0 0 0 0,-3 0 1 0 0,-36 59-1 0 0,18-46 12 0 0,-2-2-1 0 0,-3-2 1 0 0,-68 71-1 0 0,104-122-129 0 0,-4 5-403 0 0,-29 25 0 0 0,40-38-79 0 0,11-16-11292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1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1 369 8287 0 0,'1'-1'639'0'0,"7"-10"247"0"0,1 1 1 0 0,1 1-1 0 0,0-1 1 0 0,0 1-1 0 0,17-10 1 0 0,63-35 2619 0 0,-28 19-2715 0 0,166-90 1286 0 0,-188 107-1996 0 0,0 1 0 0 0,2 3 0 0 0,81-18 0 0 0,-115 30-6 0 0,-1 1 0 0 0,1 0-1 0 0,-1 1 1 0 0,1 0 0 0 0,-1 0-1 0 0,1 0 1 0 0,-1 1 0 0 0,12 2-1 0 0,-16-2-12 0 0,0 0-1 0 0,0 1 1 0 0,0-1-1 0 0,-1 0 1 0 0,1 1-1 0 0,0-1 1 0 0,-1 1-1 0 0,0 0 1 0 0,1 0-1 0 0,-1 0 1 0 0,0 0-1 0 0,0 0 1 0 0,0 1-1 0 0,0-1 1 0 0,0 1-1 0 0,-1-1 1 0 0,1 1-1 0 0,-1 0 1 0 0,0-1-1 0 0,0 1 1 0 0,0 0-1 0 0,0 0 1 0 0,1 5-1 0 0,0 5 92 0 0,0-1-1 0 0,-2 0 1 0 0,1 1-1 0 0,-1-1 1 0 0,-1 0-1 0 0,0 1 1 0 0,-5 19-1 0 0,-1-7 163 0 0,0 0 0 0 0,-17 38-1 0 0,12-39-213 0 0,0-1 0 0 0,-2 0 0 0 0,0-1 1 0 0,-1 0-1 0 0,-2-1 0 0 0,0-1 0 0 0,-1-1 0 0 0,-24 20 0 0 0,23-23-108 0 0,-1 0-1 0 0,-1-2 1 0 0,0-1-1 0 0,-1 0 1 0 0,-1-2-1 0 0,1 0 1 0 0,-2-2-1 0 0,-39 12 1 0 0,52-18-43 0 0,0-1-1 0 0,0 0 1 0 0,0-1 0 0 0,0 0 0 0 0,-18-1-1 0 0,27 0-10 0 0,0 0-1 0 0,-1-1 0 0 0,1 1 0 0 0,0 0 1 0 0,-1-1-1 0 0,1 1 0 0 0,0-1 0 0 0,0 0 1 0 0,0 0-1 0 0,0 0 0 0 0,0 0 0 0 0,0 0 0 0 0,0-1 1 0 0,0 1-1 0 0,0 0 0 0 0,0-1 0 0 0,0 1 1 0 0,1-1-1 0 0,-1 0 0 0 0,1 0 0 0 0,-1 1 1 0 0,1-1-1 0 0,0 0 0 0 0,0 0 0 0 0,0 0 1 0 0,0-1-1 0 0,0 1 0 0 0,0 0 0 0 0,1 0 1 0 0,-1 0-1 0 0,0-1 0 0 0,1 1 0 0 0,0-3 0 0 0,1-22-1298 0 0,7-3-57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1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16207 0 0,'0'0'744'0'0,"1"2"-18"0"0,11 20-436 0 0,48 59 4323 0 0,-52-72-4430 0 0,0-1-1 0 0,0 0 1 0 0,0-1-1 0 0,1 0 1 0 0,0 0-1 0 0,1-1 0 0 0,14 7 1 0 0,-17-9-75 0 0,1 0 0 0 0,0-1 1 0 0,0-1-1 0 0,0 1 0 0 0,0-1 1 0 0,1-1-1 0 0,-1 1 0 0 0,0-2 1 0 0,1 1-1 0 0,11-1 0 0 0,-3-3-97 0 0,-13 0 12 0 0,-1 0-4 0 0,3 0-53 0 0,-1-1-1 0 0,0-1 0 0 0,0 1 0 0 0,0-1 0 0 0,0 0 0 0 0,-1 0 0 0 0,0-1 0 0 0,0 1 1 0 0,0-1-1 0 0,-1 0 0 0 0,1 0 0 0 0,-2 0 0 0 0,1 0 0 0 0,-1 0 0 0 0,1-1 0 0 0,-2 1 1 0 0,1-1-1 0 0,1-13 0 0 0,-3 18 9 0 0,0 1-1 0 0,-1 0 1 0 0,1-1 0 0 0,0 1 0 0 0,0 0 0 0 0,0 0 0 0 0,-1-1-1 0 0,1 1 1 0 0,-1 0 0 0 0,1-1 0 0 0,-1 1 0 0 0,1 0-1 0 0,-1 0 1 0 0,0 0 0 0 0,0 0 0 0 0,0 0 0 0 0,1 0 0 0 0,-1 0-1 0 0,-2-1 1 0 0,1 0-8 0 0,0 1 1 0 0,0 0-1 0 0,0 0 0 0 0,0 0 1 0 0,0 0-1 0 0,0 0 0 0 0,-1 0 0 0 0,1 1 1 0 0,-5-2-1 0 0,-2 1-5 0 0,1 1 0 0 0,-1 0 1 0 0,1 0-1 0 0,-16 3 0 0 0,-2 2 17 0 0,0 1 0 0 0,1 1 0 0 0,0 2 0 0 0,0 0 0 0 0,1 2 0 0 0,0 0 1 0 0,-38 26-1 0 0,30-14 71 0 0,0 1 1 0 0,2 2-1 0 0,0 1 1 0 0,-37 45-1 0 0,52-55 27 0 0,1 1-1 0 0,1 0 0 0 0,-16 29 1 0 0,26-41-57 0 0,0 1 1 0 0,0-1-1 0 0,1 0 1 0 0,0 1-1 0 0,0-1 1 0 0,0 1-1 0 0,1-1 1 0 0,0 1-1 0 0,0 0 1 0 0,1 0-1 0 0,-1 0 1 0 0,2-1-1 0 0,-1 1 0 0 0,1 0 1 0 0,2 12-1 0 0,-2-16-10 0 0,1 0 0 0 0,-1-1 0 0 0,0 1 0 0 0,1 0-1 0 0,-1-1 1 0 0,1 1 0 0 0,0 0 0 0 0,0-1-1 0 0,0 0 1 0 0,0 0 0 0 0,0 1 0 0 0,5 2 0 0 0,-2-2-41 0 0,0 0 1 0 0,1 0 0 0 0,-1 0 0 0 0,0-1-1 0 0,1 0 1 0 0,7 2 0 0 0,1 0-680 0 0,1-2 1 0 0,0 0-1 0 0,0 0 1 0 0,23-2-1 0 0,4-2-6829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1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23 657 8287 0 0,'0'0'639'0'0,"0"1"-415"0"0,-1 4 314 0 0,-4 17 14826 0 0,-2-32-14850 0 0,5 5-443 0 0,1 1 1 0 0,-1-1-1 0 0,1-1 1 0 0,0 1-1 0 0,0 0 1 0 0,0 0-1 0 0,1 0 1 0 0,0-1-1 0 0,0-8 1 0 0,2-6 2 0 0,5-22 1 0 0,-4 29-53 0 0,2-10 2 0 0,1 1 1 0 0,2-1-1 0 0,0 1 0 0 0,1 0 0 0 0,2 1 0 0 0,0 0 0 0 0,18-25 0 0 0,0 6-161 0 0,1 1 1 0 0,52-50-1 0 0,-66 73-41 0 0,1 2 0 0 0,1 0 0 0 0,0 1 1 0 0,0 1-1 0 0,1 1 0 0 0,34-15 0 0 0,-16 12-1329 0 0,0 1 0 0 0,73-15 0 0 0,-85 22-51 0 0,0 2-210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1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31 7831 0 0,'1'-6'210'0'0,"-1"5"-167"0"0,0 0 0 0 0,0 0 0 0 0,0 0 0 0 0,0-1-1 0 0,0 1 1 0 0,0 0 0 0 0,1 0 0 0 0,-1 0 0 0 0,9-13 11569 0 0,-4 23-10967 0 0,-4-8-594 0 0,0 1 1 0 0,0 0 0 0 0,0 0-1 0 0,0 0 1 0 0,-1 0 0 0 0,1-1-1 0 0,-1 1 1 0 0,1 0 0 0 0,-1 0 0 0 0,0 0-1 0 0,1 0 1 0 0,-1 0 0 0 0,0 0-1 0 0,0 2 1 0 0,-2 13 96 0 0,-1 0 0 0 0,0-1 0 0 0,-1 0 0 0 0,-9 27 0 0 0,-32 61 352 0 0,43-100-480 0 0,-51 105 473 0 0,-5-3-1 0 0,-87 120 0 0 0,-197 326 87 0 0,336-542-583 0 0,-68 133-403 0 0,53-93-4219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1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 7367 0 0,'-7'-1'110'0'0,"-10"-3"447"0"0,-1 6 12180 0 0,23 1-12500 0 0,-1 0 0 0 0,1-1 0 0 0,0 0 0 0 0,0 0 0 0 0,0 0 0 0 0,1 0 0 0 0,-1-1 0 0 0,0 1 0 0 0,10 0 0 0 0,8-1 327 0 0,24 0-1 0 0,-27-1-245 0 0,380-17 724 0 0,-107 2-1600 0 0,-265 15-685 0 0,31 4 0 0 0,-41-2-934 0 0</inkml:trace>
  <inkml:trace contextRef="#ctx0" brushRef="#br0" timeOffset="1">803 233 5527 0 0,'0'0'423'0'0,"0"3"-278"0"0,-2 43 2267 0 0,0 20 7658 0 0,3-48-8929 0 0,1 0 1 0 0,1-1 0 0 0,9 33 0 0 0,-7-36-904 0 0,0 0 0 0 0,0-1 0 0 0,2 0 0 0 0,-1 0 0 0 0,2 0 0 0 0,0-1 0 0 0,0 0 0 0 0,19 20 0 0 0,-22-27-302 0 0,1-1 0 0 0,-1 0 0 0 0,0-1 0 0 0,1 1 1 0 0,0-1-1 0 0,0 0 0 0 0,0 0 0 0 0,0-1 0 0 0,11 3 0 0 0,23 2-2578 0 0,-2-8-4616 0 0,-20-2 870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8:0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24 919 0 0,'0'0'1831'0'0,"8"-7"4180"0"0,-4 4-4932 0 0,0 1 1 0 0,0 0 0 0 0,0 0 0 0 0,9-3 0 0 0,-7 2 4111 0 0,-6 5-4977 0 0,0 1-189 0 0,1 0 1 0 0,-1-1 0 0 0,0 1 0 0 0,0 0 0 0 0,0 0 0 0 0,-1-1 0 0 0,1 1 0 0 0,-1 0 0 0 0,1-1 0 0 0,-1 1-1 0 0,0 0 1 0 0,0-1 0 0 0,-1 4 0 0 0,-3 2 29 0 0,-1 0 0 0 0,-10 13 0 0 0,-1 0 31 0 0,16-19-33 0 0,2-6-51 0 0,0 1-1 0 0,1-1 0 0 0,-1 1 1 0 0,1 0-1 0 0,-1-1 1 0 0,1 1-1 0 0,0 0 0 0 0,4-5 1 0 0,3-6-103 0 0,8-11-69 0 0,-16 23 676 0 0,-8 8-367 0 0,-28 23 221 0 0,34-28-307 0 0,0 0 1 0 0,-4 3-33 0 0,4-4-98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2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857 200 5983 0 0,'108'-122'1831'0'0,"-28"48"7814"0"0,-72 70-3682 0 0,-11 19-5598 0 0,-1 0 0 0 0,0-1 0 0 0,-10 24 0 0 0,-24 42 209 0 0,36-75-544 0 0,-136 234 930 0 0,-16-8-338 0 0,50-76-244 0 0,-142 191 154 0 0,-21 32-500 0 0,251-355-227 0 0,2 2 0 0 0,0 0 1 0 0,-16 42-1 0 0,29-62-194 0 0,0-1 0 0 0,0 1 0 0 0,0 0 1 0 0,1 0-1 0 0,-1 9 0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2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14567 0 0,'0'0'1320'0'0,"1"-1"-1005"0"0,5-5-37 0 0,0 0-1 0 0,1 0 1 0 0,-1 1 0 0 0,1 0 0 0 0,0 1-1 0 0,1-1 1 0 0,-1 1 0 0 0,1 1-1 0 0,-1-1 1 0 0,1 1 0 0 0,16-3 0 0 0,4-1 253 0 0,1 2 1 0 0,34-2 0 0 0,153-3-439 0 0,-124 9-3957 0 0,-70 1-2536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2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9671 0 0,'0'0'1319'0'0,"2"0"193"0"0,9-2 32 0 0,40-5 2969 0 0,2-4-3499 0 0,97-28 4 0 0,44-9 1054 0 0,-162 42-1640 0 0,0 2 0 0 0,44 0 0 0 0,17 6-5128 0 0,-75-2-2416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2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333 304 6447 0 0,'0'0'499'0'0,"-2"1"-328"0"0,-14 11 6298 0 0,17-10-6306 0 0,-1 1 0 0 0,0-1-1 0 0,1 0 1 0 0,-1 1 0 0 0,1-1 0 0 0,0 0 0 0 0,0 0-1 0 0,0 1 1 0 0,0-1 0 0 0,0 0 0 0 0,1 0 0 0 0,-1 0-1 0 0,0 0 1 0 0,1-1 0 0 0,-1 1 0 0 0,1 0 0 0 0,0-1 0 0 0,0 1-1 0 0,0-1 1 0 0,0 1 0 0 0,0-1 0 0 0,0 0 0 0 0,0 0-1 0 0,0 0 1 0 0,0 0 0 0 0,4 1 0 0 0,3 1 128 0 0,0 0 0 0 0,0-1 0 0 0,0 0-1 0 0,0-1 1 0 0,14 1 0 0 0,21-2 108 0 0,0-2-1 0 0,0-1 1 0 0,-1-3-1 0 0,1-2 1 0 0,-1-1-1 0 0,-1-2 1 0 0,0-2-1 0 0,53-25 1 0 0,-76 30-414 0 0,-1-2 1 0 0,-1 1 0 0 0,1-2-1 0 0,-2-1 1 0 0,0 0 0 0 0,0-1-1 0 0,23-25 1 0 0,-37 36-24 0 0,0 0 0 0 0,0 0 0 0 0,0-1 0 0 0,0 1 0 0 0,-1-1 0 0 0,0 0 0 0 0,1 1 0 0 0,-1-1 0 0 0,0 0 0 0 0,0 0 1 0 0,-1 0-1 0 0,1 0 0 0 0,0 1 0 0 0,-1-1 0 0 0,0 0 0 0 0,0 0 0 0 0,0 0 0 0 0,0 0 0 0 0,0 0 0 0 0,-1-4 0 0 0,0 3-27 0 0,0 0 1 0 0,-1 0-1 0 0,1 0 0 0 0,-1 1 1 0 0,0-1-1 0 0,0 0 0 0 0,0 1 1 0 0,0 0-1 0 0,-1-1 1 0 0,1 1-1 0 0,-1 0 0 0 0,0 0 1 0 0,0 0-1 0 0,-4-2 1 0 0,-5-3-6 0 0,-1 0 1 0 0,1 1-1 0 0,-1 1 1 0 0,0 0 0 0 0,-1 1-1 0 0,0 0 1 0 0,1 1 0 0 0,-1 1-1 0 0,-1 0 1 0 0,1 0-1 0 0,0 2 1 0 0,-1 0 0 0 0,1 1-1 0 0,-25 2 1 0 0,8 2 62 0 0,1 1-1 0 0,-1 1 1 0 0,1 2-1 0 0,0 1 1 0 0,-51 23-1 0 0,45-15-11 0 0,0 2-1 0 0,-44 32 1 0 0,-57 58-63 0 0,78-61 12 0 0,30-26 8 0 0,1 2 0 0 0,-45 49 0 0 0,65-64 137 0 0,1 1 0 0 0,0 0 0 0 0,1 0 0 0 0,0 0 0 0 0,0 1 0 0 0,1 0 0 0 0,1 0 0 0 0,0 1 0 0 0,1-1 0 0 0,0 1 0 0 0,-3 22 0 0 0,6-26-23 0 0,-1 1 0 0 0,1-1 0 0 0,1 0 0 0 0,0 0 0 0 0,0 0 0 0 0,1 0 0 0 0,0 0 0 0 0,0 0 0 0 0,0 0 0 0 0,1 0 0 0 0,1-1 0 0 0,-1 1 0 0 0,1-1 0 0 0,0 0 0 0 0,1 0 0 0 0,0 0 0 0 0,0-1 0 0 0,8 8 0 0 0,-5-7 45 0 0,-1-1-1 0 0,2 0 0 0 0,-1 0 1 0 0,1-1-1 0 0,0 0 1 0 0,0 0-1 0 0,0-1 0 0 0,0 0 1 0 0,1-1-1 0 0,17 4 0 0 0,9 0 467 0 0,60 3 0 0 0,-62-7-286 0 0,246 16 848 0 0,-240-16-931 0 0,67-6 0 0 0,-103 3-151 0 0,18-4 134 0 0,0-6-294 0 0,-20 9 375 0 0,-14 5-387 0 0,4-2 49 0 0,6-1-13 0 0,-21-4-814 0 0,6 0-749 0 0,8 0-2901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2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3223 0 0,'0'0'18320'0'0,"3"1"-18112"0"0,7 1-64 0 0,0-1 0 0 0,0 0-1 0 0,0 0 1 0 0,1-1 0 0 0,-1 0 0 0 0,0-1-1 0 0,14-3 1 0 0,75-20 342 0 0,-59 13-410 0 0,55-19 4 0 0,-84 28-95 0 0,-9 1-58 0 0,10 21-6599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2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9671 0 0,'0'0'7474'0'0,"1"-1"-7026"0"0,3 0-174 0 0,0-1 0 0 0,0 1 0 0 0,1 0 0 0 0,-1 0 0 0 0,0 0 0 0 0,7 0 0 0 0,7 1 3124 0 0,-17 0-3296 0 0,0 13 30 0 0,1 6-7 0 0,-5-10-99 0 0,-6 8 63 0 0,-2 7-71 0 0,10-21-21 0 0,-1 0-1 0 0,1 1 0 0 0,0-1 0 0 0,0 1 1 0 0,0-1-1 0 0,0 6 0 0 0,1-8-128 0 0,-3 7-132 0 0,-1 0-1943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2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9215 0 0,'0'0'7632'0'0,"-2"1"-7125"0"0,-7 1-405 0 0,0 0 1 0 0,0 1-1 0 0,0 1 1 0 0,1-1-1 0 0,0 1 1 0 0,0 1-1 0 0,0-1 1 0 0,0 2-1 0 0,1-1 0 0 0,-1 1 1 0 0,-8 9-1 0 0,-4 5-43 0 0,1 1 0 0 0,-23 35-1 0 0,35-45-5 0 0,0-1-1 0 0,1 1 0 0 0,0 0 1 0 0,1 1-1 0 0,0-1 0 0 0,1 1 1 0 0,0 0-1 0 0,1 0 0 0 0,0 0 1 0 0,-1 17-1 0 0,5-9 116 0 0,-1-20-144 0 0,0 1 0 0 0,0 0-1 0 0,0 0 1 0 0,1 0 0 0 0,-1-1 0 0 0,0 1 0 0 0,1 0 0 0 0,-1 0-1 0 0,0-1 1 0 0,1 1 0 0 0,-1 0 0 0 0,1-1 0 0 0,-1 1 0 0 0,1 0 0 0 0,-1-1-1 0 0,1 1 1 0 0,0-1 0 0 0,-1 1 0 0 0,1-1 0 0 0,0 1 0 0 0,-1-1-1 0 0,1 1 1 0 0,1-1 0 0 0,7 4 162 0 0,-1-1 0 0 0,1-1 0 0 0,0 0-1 0 0,1 0 1 0 0,-1-1 0 0 0,0 0 0 0 0,0 0-1 0 0,18-2 1 0 0,-13-1-111 0 0,0 0 0 0 0,-1-1 0 0 0,1-1-1 0 0,-1 0 1 0 0,0-1 0 0 0,0 0 0 0 0,0-1-1 0 0,-1 0 1 0 0,1-1 0 0 0,-2-1 0 0 0,18-14-1 0 0,-26 20-65 0 0,1-1-1 0 0,-2 0 0 0 0,1 0 1 0 0,0 0-1 0 0,-1 0 0 0 0,1-1 0 0 0,-1 1 1 0 0,0-1-1 0 0,0 1 0 0 0,0-1 1 0 0,-1 0-1 0 0,1 0 0 0 0,-1 0 1 0 0,0 0-1 0 0,0 0 0 0 0,-1 0 0 0 0,1-6 1 0 0,1-3-12 0 0,0 5-93 0 0,-1 0 0 0 0,0-1 0 0 0,-1 1 0 0 0,0-1 0 0 0,0 1-1 0 0,0 0 1 0 0,-1-1 0 0 0,-3-8 0 0 0,3 13-72 0 0,-1-1 0 0 0,1 0-1 0 0,-1 1 1 0 0,0-1 0 0 0,-1 1 0 0 0,1 0-1 0 0,-1 0 1 0 0,0-1 0 0 0,0 2-1 0 0,0-1 1 0 0,-1 0 0 0 0,1 1 0 0 0,-1-1-1 0 0,0 1 1 0 0,-4-3 0 0 0,-17-8-1680 0 0,24 13 1047 0 0,-5-2-779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2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10135 0 0,'0'0'8751'0'0,"-2"1"-8479"0"0,-17 15-151 0 0,-11 7 377 0 0,1 1 0 0 0,1 2 0 0 0,-30 35 0 0 0,48-48-498 0 0,-6 6 0 0 0,1 0 0 0 0,-24 44 0 0 0,36-58 0 0 0,0 1 0 0 0,0-1 0 0 0,1 1 0 0 0,0 0 0 0 0,0 0 0 0 0,0 0 0 0 0,0 1 0 0 0,1-1 0 0 0,0 0 0 0 0,0 11 0 0 0,1-7 42 0 0,0 0-1 0 0,1 0 1 0 0,0 0 0 0 0,4 17-1 0 0,-4-25-32 0 0,-1 0 0 0 0,1 0 0 0 0,0 0 0 0 0,-1 0 1 0 0,1-1-1 0 0,0 1 0 0 0,0 0 0 0 0,0 0 0 0 0,1-1 0 0 0,-1 1 0 0 0,0 0 0 0 0,1-1 0 0 0,-1 1 0 0 0,1-1 0 0 0,-1 0 0 0 0,1 1 0 0 0,0-1 0 0 0,-1 0 0 0 0,1 0 0 0 0,0 0 1 0 0,0 0-1 0 0,0 0 0 0 0,0-1 0 0 0,0 1 0 0 0,0-1 0 0 0,0 1 0 0 0,0-1 0 0 0,0 1 0 0 0,4-1 0 0 0,4-1 79 0 0,-1 0 0 0 0,1 0 0 0 0,-1-1 0 0 0,1 0 0 0 0,-1 0 0 0 0,1-1 0 0 0,-1-1 0 0 0,15-7 0 0 0,5-5 92 0 0,32-24-1 0 0,-44 28-142 0 0,-2 1-21 0 0,0 0 0 0 0,0-1 0 0 0,-1-1-1 0 0,13-14 1 0 0,-22 21-11 0 0,0 0 0 0 0,0-1-1 0 0,-1 0 1 0 0,1 1 0 0 0,-2-2-1 0 0,1 1 1 0 0,-1 0 0 0 0,0-1-1 0 0,0 1 1 0 0,-1-1 0 0 0,0 0-1 0 0,1-10 1 0 0,-3 14-53 0 0,0-1 1 0 0,0 1-1 0 0,-1 0 0 0 0,1-1 1 0 0,-1 1-1 0 0,0-1 0 0 0,0 1 1 0 0,-1 0-1 0 0,1 0 0 0 0,-1 0 0 0 0,0-1 1 0 0,0 2-1 0 0,0-1 0 0 0,-1 0 1 0 0,1 0-1 0 0,-1 1 0 0 0,-3-4 1 0 0,-6-5-246 0 0,-1 0 0 0 0,0 1-1 0 0,-15-10 1 0 0,15 11 203 0 0,11 9-117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2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99 6911 0 0,'22'-14'513'0'0,"37"-17"-1"0"0,-12 7 2490 0 0,-35 17 735 0 0,20-16 4755 0 0,-34 24-8412 0 0,-95 40 56 0 0,28-9-136 0 0,27-16-56 0 0,-1-3 0 0 0,-66 14 1 0 0,-92-1-722 0 0,134-26 428 0 0,37 0-70 0 0,28 0 227 0 0,8-11-1152 0 0,3-1 1144 0 0,-7 9-412 0 0,-9 9 328 0 0,-3 5 250 0 0,-9 8-85 0 0,-26 33 0 0 0,38-45 150 0 0,1 1-1 0 0,-13 10 1 0 0,-10 12 1500 0 0,34-29-1378 0 0,-4 0-141 0 0,1 0 0 0 0,-1 0 0 0 0,0 0 0 0 0,1 0 0 0 0,-1-1 0 0 0,0 1 0 0 0,1 0-1 0 0,-1-1 1 0 0,1 1 0 0 0,-1-1 0 0 0,1 1 0 0 0,2-1 0 0 0,16 5 39 0 0,0-1 0 0 0,32 3 0 0 0,-36-6-52 0 0,-1 0-1 0 0,0 1 0 0 0,0 1 0 0 0,0 1 1 0 0,0 0-1 0 0,20 9 0 0 0,115 79 423 0 0,-98-58-218 0 0,-32-22-108 0 0,12 8 142 0 0,-30-18-211 0 0,0-1 1 0 0,0 1-1 0 0,0 0 0 0 0,0 0 1 0 0,0 0-1 0 0,0 0 1 0 0,-1 0-1 0 0,1 1 1 0 0,-1-1-1 0 0,2 3 1 0 0,-2-3 38 0 0,-1 2-32 0 0,0 0-1 0 0,0-1 0 0 0,0 1 1 0 0,0 0-1 0 0,-1 0 0 0 0,1-1 1 0 0,-1 1-1 0 0,0 0 0 0 0,0-1 1 0 0,-1 1-1 0 0,1 0 1 0 0,-1-1-1 0 0,1 0 0 0 0,-1 1 1 0 0,0-1-1 0 0,0 0 0 0 0,-1 0 1 0 0,1 0-1 0 0,-1 0 0 0 0,1-1 1 0 0,-5 4-1 0 0,-3 1 1 0 0,1 0 0 0 0,-2 0 0 0 0,1-1 0 0 0,-1-1 0 0 0,-22 9 0 0 0,-60 13 113 0 0,49-19-229 0 0,0-1-1 0 0,-1-3 1 0 0,-45-1 0 0 0,29-2-19 0 0,51 0-101 0 0,0-1 0 0 0,-1-1 0 0 0,1 0 0 0 0,0 0 1 0 0,0-1-1 0 0,0-1 0 0 0,-12-4 0 0 0,20 7-1176 0 0,4-13-9920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2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 14855 0 0,'0'0'1350'0'0,"-2"-1"-1110"0"0,-1 1-193 0 0,1-1 1 0 0,0 0 0 0 0,-1 1 0 0 0,0 0 0 0 0,1-1 0 0 0,-1 1 0 0 0,1 0-1 0 0,-1 0 1 0 0,1 0 0 0 0,-1 1 0 0 0,0-1 0 0 0,1 1 0 0 0,-1-1-1 0 0,-2 2 1 0 0,-5 2 350 0 0,0 0 0 0 0,-11 7 0 0 0,-2 1-111 0 0,16-9-197 0 0,-185 93 1359 0 0,167-80-1345 0 0,0 0 1 0 0,0 2-1 0 0,2 1 1 0 0,0 0-1 0 0,-22 26 1 0 0,18-15 148 0 0,2 0 0 0 0,2 2 0 0 0,-21 36 1 0 0,37-55-133 0 0,0 1 0 0 0,0 0 1 0 0,1 0-1 0 0,1 0 0 0 0,1 1 1 0 0,0 0-1 0 0,1 0 0 0 0,0 0 1 0 0,1 1-1 0 0,0 26 0 0 0,3-36-74 0 0,0 0 0 0 0,0 0-1 0 0,0 0 1 0 0,0 0-1 0 0,1 0 1 0 0,0 0-1 0 0,1 0 1 0 0,-1-1-1 0 0,1 1 1 0 0,5 6-1 0 0,3 4 210 0 0,1-1 0 0 0,14 14 0 0 0,14 18 43 0 0,-38-44-443 0 0,1 0 1 0 0,-1-1-1 0 0,0 1 1 0 0,1-1-1 0 0,-1 1 0 0 0,1-1 1 0 0,0 0-1 0 0,0 0 0 0 0,0 0 1 0 0,0 0-1 0 0,0 0 0 0 0,0-1 1 0 0,1 0-1 0 0,-1 1 1 0 0,0-1-1 0 0,1 0 0 0 0,-1-1 1 0 0,1 1-1 0 0,-1-1 0 0 0,1 1 1 0 0,-1-1-1 0 0,1 0 0 0 0,-1 0 1 0 0,1-1-1 0 0,6-1 1 0 0,7-3-1307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2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589 760 10999 0 0,'1'-1'499'0'0,"14"-8"-410"0"0,5-2 902 0 0,-1-1 1 0 0,0 0-1 0 0,-1-1 1 0 0,-1-1-1 0 0,27-28 0 0 0,-22 16-487 0 0,103-128 1037 0 0,-100 120-1441 0 0,-1-1-1 0 0,31-65 1 0 0,-10-9-125 0 0,-39 90-64 0 0,-1 0-1 0 0,0-1 1 0 0,3-36 0 0 0,-7 52 36 0 0,-1 0 1 0 0,0 0 0 0 0,0-1-1 0 0,-1 1 1 0 0,1 0 0 0 0,-1-1-1 0 0,0 1 1 0 0,0 0 0 0 0,-3-7-1 0 0,3 9 33 0 0,1 1-1 0 0,-1-1 1 0 0,0 1-1 0 0,0-1 1 0 0,0 1-1 0 0,-1 0 1 0 0,1-1-1 0 0,0 1 1 0 0,0 0-1 0 0,-1 0 1 0 0,1 0-1 0 0,-1 0 1 0 0,1 0-1 0 0,-1 0 1 0 0,1 0-1 0 0,-1 0 1 0 0,0 1-1 0 0,1-1 1 0 0,-1 0 0 0 0,0 1-1 0 0,0 0 1 0 0,1-1-1 0 0,-1 1 1 0 0,0 0-1 0 0,-2 0 1 0 0,-4 0-11 0 0,1 1 1 0 0,0 0-1 0 0,-1 1 1 0 0,1-1-1 0 0,0 1 1 0 0,0 1-1 0 0,-10 4 1 0 0,1 1-2 0 0,-29 19 0 0 0,28-14 29 0 0,1 0 1 0 0,1 1 0 0 0,0 0 0 0 0,0 2 0 0 0,2-1 0 0 0,-21 31 0 0 0,3 4 3 0 0,-27 59-1 0 0,9-1 0 0 0,5 2 0 0 0,4 1 0 0 0,-33 154 0 0 0,70-254-8 0 0,-49 186 75 0 0,42-167 29 0 0,-1-1-1 0 0,-2 0 0 0 0,-1-1 1 0 0,-26 38-1 0 0,16-31-45 0 0,-3-2 1 0 0,0-1-1 0 0,-2-1 0 0 0,-2-2 1 0 0,0 0-1 0 0,-53 35 0 0 0,20-27-3 0 0,62-36-142 0 0,-3-7-1429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8:0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45 3679 0 0,'2'-1'284'0'0,"5"-3"165"0"0,-1 0-1 0 0,1-1 0 0 0,6-6 0 0 0,8-9 12826 0 0,-75 85-12942 0 0,-24 10-251 0 0,-63 67 31 0 0,131-130-91 0 0,-6 6 59 0 0,-23 34 0 0 0,35-47-46 0 0,1 1-1 0 0,0 0 0 0 0,0 0 1 0 0,0 1-1 0 0,1-1 0 0 0,0 0 1 0 0,0 1-1 0 0,1-1 1 0 0,-1 1-1 0 0,1 12 0 0 0,1-17-13 0 0,0 0-1 0 0,0 0 1 0 0,0 0-1 0 0,1 0 1 0 0,-1 0-1 0 0,1 0 1 0 0,-1 0-1 0 0,1 0 1 0 0,0 0-1 0 0,0 0 1 0 0,0 0 0 0 0,0 0-1 0 0,0-1 1 0 0,0 1-1 0 0,0 0 1 0 0,3 1-1 0 0,-1 0 21 0 0,0-1 0 0 0,0 1 1 0 0,0-1-1 0 0,0 0 0 0 0,1 0 0 0 0,-1 0 0 0 0,1 0 0 0 0,4 1 1 0 0,1 0 46 0 0,1-1 0 0 0,0 0 0 0 0,-1 0 1 0 0,1-1-1 0 0,0 0 0 0 0,12 0 0 0 0,-4-3-18 0 0,-1 0 0 0 0,1 0 0 0 0,0-2-1 0 0,-1 0 1 0 0,1-1 0 0 0,-1-1 0 0 0,-1-1 0 0 0,1 0-1 0 0,-1-1 1 0 0,0 0 0 0 0,-1-2 0 0 0,0 0 0 0 0,0 0-1 0 0,20-21 1 0 0,-29 24-60 0 0,1 0 0 0 0,-1 0 0 0 0,-1-1-1 0 0,1 0 1 0 0,-1 0 0 0 0,-1 0 0 0 0,1-1 0 0 0,-1 0 0 0 0,-1 0-1 0 0,0 0 1 0 0,0 0 0 0 0,-1 0 0 0 0,0-1 0 0 0,0 1 0 0 0,-1 0-1 0 0,-1-1 1 0 0,1 0 0 0 0,-1 1 0 0 0,-1-1 0 0 0,0 1 0 0 0,0-1-1 0 0,-1 1 1 0 0,-1 0 0 0 0,1-1 0 0 0,-1 1 0 0 0,-1 0 0 0 0,1 1-1 0 0,-9-15 1 0 0,5 12-253 0 0,-1 0-1 0 0,0 0 1 0 0,-16-16 0 0 0,20 23 120 0 0,-1 0 1 0 0,0 0-1 0 0,0 1 1 0 0,0 0-1 0 0,0 0 1 0 0,0 0-1 0 0,-1 0 1 0 0,1 1-1 0 0,-1 0 1 0 0,-9-2-1 0 0,14 4-330 0 0,-4-1 1017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3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48 2303 0 0,'-2'1'167'0'0,"-15"6"521"0"0,13-5 1141 0 0,0 0 0 0 0,1 0 0 0 0,-1 0 0 0 0,1 1 0 0 0,-6 4 3010 0 0,9-7-4769 0 0,0 0-1 0 0,0 0 1 0 0,0 1 0 0 0,0-1 0 0 0,-1 0-1 0 0,1 0 1 0 0,0 0 0 0 0,0 1 0 0 0,0-1 0 0 0,0 0-1 0 0,0 0 1 0 0,0 1 0 0 0,-1-1 0 0 0,1 0-1 0 0,0 1 1 0 0,0-1 0 0 0,0 0 0 0 0,0 0-1 0 0,0 1 1 0 0,0-1 0 0 0,0 0 0 0 0,0 1-1 0 0,0-1 1 0 0,0 0 0 0 0,1 0 0 0 0,-1 1-1 0 0,0-1 1 0 0,0 0 0 0 0,0 0 0 0 0,0 1 0 0 0,0-1-1 0 0,0 0 1 0 0,1 0 0 0 0,-1 1 0 0 0,0 0 17 0 0,1-1 1 0 0,-1 1-1 0 0,0 0 1 0 0,1-1 0 0 0,-1 1-1 0 0,1-1 1 0 0,-1 1 0 0 0,1-1-1 0 0,0 1 1 0 0,-1-1 0 0 0,1 1-1 0 0,0-1 1 0 0,-1 1 0 0 0,1-1-1 0 0,0 1 1 0 0,8 1 112 0 0,0 1 1 0 0,0-1-1 0 0,1-1 0 0 0,-1 0 1 0 0,0 0-1 0 0,0-1 1 0 0,1 0-1 0 0,-1 0 0 0 0,10-3 1 0 0,179-48 1104 0 0,-162 39-1217 0 0,1 2 0 0 0,1 2 0 0 0,0 1 0 0 0,73-4 0 0 0,-99 11-99 0 0,-10 0-42 0 0,4 13-11 0 0,-5-10 64 0 0,-1 0 0 0 0,1 1 0 0 0,-1-1 0 0 0,1 0 0 0 0,-1 1 0 0 0,0-1 0 0 0,0 0 0 0 0,0 1 0 0 0,-1-1 0 0 0,1 0 0 0 0,-1 1 0 0 0,0-1 0 0 0,0 0 0 0 0,0 0 0 0 0,-3 6 0 0 0,-2 3 0 0 0,-1 1 0 0 0,-12 15 0 0 0,7-11 0 0 0,-123 174 169 0 0,88-128-138 0 0,39-52-33 0 0,1 0 0 0 0,0 1-1 0 0,1 0 1 0 0,1 0 0 0 0,-5 14 0 0 0,-1 1-44 0 0,11-26-247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3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59 10591 0 0,'14'-10'953'0'0,"1"0"-1"0"0,24-11 1 0 0,-31 17 665 0 0,0 0 0 0 0,1 1 0 0 0,13-3 0 0 0,-20 6-981 0 0,0 0-46 0 0,-2 0-558 0 0,0 0 0 0 0,-1 0 1 0 0,1 0-1 0 0,0 0 0 0 0,0 0 1 0 0,0 0-1 0 0,0 0 0 0 0,0 0 1 0 0,0 1-1 0 0,0-1 1 0 0,0 0-1 0 0,0 0 0 0 0,0 0 1 0 0,0 0-1 0 0,0 0 0 0 0,0 0 1 0 0,0 0-1 0 0,0 0 1 0 0,0 1-1 0 0,0-1 0 0 0,0 0 1 0 0,0 0-1 0 0,0 0 0 0 0,0 0 1 0 0,0 0-1 0 0,0 0 1 0 0,0 0-1 0 0,0 1 0 0 0,0-1 1 0 0,0 0-1 0 0,0 0 0 0 0,0 0 1 0 0,1 0-1 0 0,-1 0 1 0 0,0 0-1 0 0,0 0 0 0 0,0 0 1 0 0,0 0-1 0 0,0 0 0 0 0,0 0 1 0 0,0 0-1 0 0,0 1 1 0 0,0-1-1 0 0,1 0 0 0 0,-1 0 1 0 0,0 0-1 0 0,0 0 0 0 0,0 0 1 0 0,0 0-1 0 0,0 0 0 0 0,0 0 1 0 0,0 0-1 0 0,0 0 1 0 0,1 0-1 0 0,-1 0 0 0 0,0 0 1 0 0,0 0-1 0 0,0 0 0 0 0,0 0 1 0 0,0 0-1 0 0,0 0 1 0 0,0 0-1 0 0,1 0 0 0 0,-13 12 453 0 0,-21 13-468 0 0,14-15-4 0 0,-1-1 1 0 0,-1-1-1 0 0,1-1 0 0 0,-34 7 0 0 0,-87 9-342 0 0,-190-10-1034 0 0,321-13 1303 0 0,-85-6-974 0 0,0 1-1358 0 0,86 4 2134 0 0,7 0 53 0 0,1 3-150 0 0,-4 5 332 0 0,2-2 9 0 0,-2 10 28 0 0,3-10 31 0 0,1 0 0 0 0,-1 0 0 0 0,1 1 0 0 0,0 7 0 0 0,-3 11 160 0 0,-4-1 190 0 0,0 0 0 0 0,-2-1 0 0 0,-18 32 0 0 0,0 1 652 0 0,28-53-672 0 0,-1-1-270 0 0,1 0-93 0 0,-1-1 0 0 0,1 1 1 0 0,0 0-1 0 0,0-1 0 0 0,0 1 1 0 0,-1-1-1 0 0,1 1 0 0 0,0 0 1 0 0,0-1-1 0 0,0 1 1 0 0,0-1-1 0 0,0 1 0 0 0,0 0 1 0 0,0-1-1 0 0,0 1 0 0 0,1-1 1 0 0,-1 1-1 0 0,0 0 0 0 0,0-1 1 0 0,0 1-1 0 0,1-1 1 0 0,-1 1-1 0 0,0-1 0 0 0,1 1 1 0 0,-1-1-1 0 0,0 1 0 0 0,1-1 1 0 0,-1 1-1 0 0,1-1 0 0 0,-1 1 1 0 0,0-1-1 0 0,1 0 1 0 0,-1 1-1 0 0,1-1 0 0 0,0 0 1 0 0,-1 1-1 0 0,1-1 0 0 0,-1 0 1 0 0,1 0-1 0 0,1 1 0 0 0,5 1 11 0 0,1-1-1 0 0,0 0 1 0 0,0 0-1 0 0,0 0 0 0 0,0-1 1 0 0,13-2-1 0 0,50-10-268 0 0,1 0-120 0 0,-60 11 336 0 0,0 0-1 0 0,0 1 1 0 0,0 1 0 0 0,0 0-1 0 0,0 1 1 0 0,0 0 0 0 0,0 0-1 0 0,0 1 1 0 0,18 8 0 0 0,-23-7 91 0 0,0-1 0 0 0,0 1 0 0 0,0 1 0 0 0,-1-1 0 0 0,1 1 0 0 0,-1 0 0 0 0,0 0 0 0 0,0 1 0 0 0,-1 0 0 0 0,0 0 0 0 0,0 0 0 0 0,0 1 0 0 0,-1-1-1 0 0,0 1 1 0 0,5 12 0 0 0,-7-15 0 0 0,0 1 0 0 0,-1-1 0 0 0,0 0-1 0 0,0 1 1 0 0,0-1 0 0 0,0 0-1 0 0,-1 1 1 0 0,0-1 0 0 0,0 1-1 0 0,0-1 1 0 0,0 1 0 0 0,-1-1-1 0 0,0 0 1 0 0,0 1 0 0 0,0-1-1 0 0,0 0 1 0 0,-1 1 0 0 0,1-1-1 0 0,-1 0 1 0 0,0 0 0 0 0,0 0-1 0 0,-1-1 1 0 0,1 1 0 0 0,-1 0-1 0 0,-6 5 1 0 0,3-2-23 0 0,-2-1 0 0 0,1 0 0 0 0,-1 0-1 0 0,0 0 1 0 0,0-1 0 0 0,-1-1 0 0 0,1 1 0 0 0,-1-1-1 0 0,0-1 1 0 0,-18 5 0 0 0,-11 1-82 0 0,-68 8-1 0 0,66-13-107 0 0,22-2-56 0 0,-1 0 0 0 0,1-1 0 0 0,-1-1 0 0 0,-34-4 0 0 0,51 3-1098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3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15631 0 0,'0'0'719'0'0,"-1"1"-20"0"0,-3 6-662 0 0,1 0 1 0 0,0 0 0 0 0,0 0 0 0 0,0 0 0 0 0,1 0 0 0 0,0 1-1 0 0,1-1 1 0 0,0 1 0 0 0,-1 9 0 0 0,2-5 41 0 0,0-1 0 0 0,1 1 0 0 0,0 0 0 0 0,1 0 0 0 0,5 16 0 0 0,0-7 69 0 0,1 0 0 0 0,0-1 0 0 0,2 0 0 0 0,0 0 0 0 0,1-1 0 0 0,15 18 0 0 0,30 34 626 0 0,93 91 0 0 0,-49-67 97 0 0,59 62 436 0 0,-143-139-1153 0 0,84 104 728 0 0,-90-107-754 0 0,0 0 1 0 0,-1 1-1 0 0,0 0 0 0 0,-1 1 0 0 0,-1 0 0 0 0,7 26 0 0 0,-12-32-53 0 0,1 1-1 0 0,-2 0 0 0 0,0 0 1 0 0,0 0-1 0 0,-1 0 0 0 0,-1 0 1 0 0,0 0-1 0 0,0 0 0 0 0,-1 0 1 0 0,-5 14-1 0 0,2-10 14 0 0,-1 0-1 0 0,-1-1 1 0 0,0 0 0 0 0,-1 0 0 0 0,-1-1 0 0 0,-16 21-1 0 0,4-10 38 0 0,0-2 0 0 0,-42 36 0 0 0,-53 28-28 0 0,99-75-76 0 0,-61 41-253 0 0,-94 48-1 0 0,-23 8-2836 0 0,193-108 1225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4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8751 0 0,'0'0'674'0'0,"4"-1"-438"0"0,38-9 2301 0 0,52-20-1 0 0,-14 4-716 0 0,46-4 108 0 0,-101 25-1578 0 0,-1 2 1 0 0,1 1 0 0 0,28 1 0 0 0,-24 4-868 0 0,0 1 1 0 0,30 8 0 0 0,-43-8-778 0 0,-13-3 83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46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38 13791 0 0,'0'0'1247'0'0,"-1"3"-1023"0"0,-7 7 3865 0 0,12-10-3458 0 0,35-6 757 0 0,40-13 1 0 0,36-5-149 0 0,-101 23-1110 0 0,-1 0 0 0 0,0 2 0 0 0,0-1-1 0 0,0 1 1 0 0,24 6 0 0 0,6 3-2181 0 0,-7-1-3699 0 0,-17-5-1548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4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516 295 5527 0 0,'0'0'423'0'0,"-2"2"-278"0"0,-33 25 6779 0 0,33-25-5780 0 0,-5 8 580 0 0,6-7-1474 0 0,0-1-1 0 0,0 1 0 0 0,0 0 1 0 0,0-1-1 0 0,1 1 1 0 0,-1 0-1 0 0,1-1 0 0 0,-1 6 1 0 0,1-3 81 0 0,0-3-238 0 0,0 0-1 0 0,0-1 0 0 0,0 1 1 0 0,1 0-1 0 0,-1-1 1 0 0,0 1-1 0 0,1 0 0 0 0,-1-1 1 0 0,1 1-1 0 0,0-1 0 0 0,0 1 1 0 0,0-1-1 0 0,-1 1 1 0 0,1-1-1 0 0,2 2 0 0 0,14 15 534 0 0,-15-17-555 0 0,1 0 0 0 0,-1 0-1 0 0,0 1 1 0 0,0-1 0 0 0,0 0-1 0 0,1-1 1 0 0,-1 1 0 0 0,1 0-1 0 0,-1-1 1 0 0,5 1 0 0 0,2 1 127 0 0,-1 0-66 0 0,0-1 0 0 0,0 0 1 0 0,0-1-1 0 0,0 1 0 0 0,0-1 0 0 0,10-2 0 0 0,48-10 272 0 0,-51 8-389 0 0,0 0-17 0 0,0 0 0 0 0,0-1 1 0 0,-1-1-1 0 0,0 0 0 0 0,0-1 0 0 0,0-1 0 0 0,17-12 0 0 0,0-1-243 0 0,-23 17 145 0 0,-1 0 1 0 0,0-1-1 0 0,-1 0 0 0 0,1-1 0 0 0,8-8 0 0 0,-3 0-169 0 0,-1-1-1 0 0,0 0 0 0 0,-1-1 0 0 0,15-30 0 0 0,-22 39 167 0 0,0-1 0 0 0,-1 0 0 0 0,0 0 0 0 0,0 0 0 0 0,-1-1 0 0 0,0 1 0 0 0,-1 0 0 0 0,1 0 0 0 0,-3-15 0 0 0,2 19 60 0 0,-1 0 0 0 0,1 0 0 0 0,-1 0 0 0 0,0 0-1 0 0,-1 0 1 0 0,1 0 0 0 0,-1 0 0 0 0,0 0 0 0 0,0 1 0 0 0,0-1 0 0 0,0 1 0 0 0,0-1-1 0 0,-1 1 1 0 0,1 0 0 0 0,-1 0 0 0 0,0 0 0 0 0,0 0 0 0 0,0 1 0 0 0,-1-1-1 0 0,-6-3 1 0 0,3 2 73 0 0,0 2-1 0 0,-1-1 1 0 0,1 1 0 0 0,-1 0-1 0 0,1 0 1 0 0,-1 1 0 0 0,0 0-1 0 0,-8 0 1 0 0,11 1-7 0 0,-1 0 1 0 0,1 1 0 0 0,-1-1-1 0 0,1 1 1 0 0,-1 0-1 0 0,1 1 1 0 0,0-1-1 0 0,-1 1 1 0 0,1 0-1 0 0,0 0 1 0 0,-9 6 0 0 0,-55 40 162 0 0,-140 106-10 0 0,48-26-164 0 0,-30 27 40 0 0,163-132-67 0 0,12-10 86 0 0,1 0 0 0 0,0 1 0 0 0,1 1 0 0 0,-15 19 0 0 0,26-29 0 0 0,0 0-1 0 0,0 0 0 0 0,0 0 0 0 0,1 0 0 0 0,-1 1 1 0 0,1-1-1 0 0,0 1 0 0 0,1-1 0 0 0,0 1 0 0 0,0 0 0 0 0,0 0 1 0 0,0-1-1 0 0,1 1 0 0 0,0 0 0 0 0,0 0 0 0 0,1 0 1 0 0,0 0-1 0 0,0-1 0 0 0,2 8 0 0 0,-1-7 24 0 0,0 0-1 0 0,0 0 1 0 0,1 0-1 0 0,0 0 1 0 0,0-1 0 0 0,1 1-1 0 0,-1-1 1 0 0,1 0-1 0 0,8 8 1 0 0,-5-6 1 0 0,1-1-1 0 0,0 1 1 0 0,0-1-1 0 0,1-1 1 0 0,13 7-1 0 0,3-1 83 0 0,1-1-1 0 0,0-1 1 0 0,42 7-1 0 0,-44-11-23 0 0,1-2 0 0 0,0 0 0 0 0,0-2-1 0 0,41-3 1 0 0,-27-2 36 0 0,0-2 1 0 0,45-13-1 0 0,-79 18-184 0 0,26-7 46 0 0,-1-2 1 0 0,30-14-1 0 0,-46 17-18 0 0,-11 6-106 0 0,-16-4-5279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4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92 9215 0 0,'-9'1'474'0'0,"5"0"-406"0"0,1 0 0 0 0,0-1 1 0 0,0 1-1 0 0,-1 1 0 0 0,1-1 0 0 0,0 0 1 0 0,0 1-1 0 0,0 0 0 0 0,-4 3 0 0 0,-2 3 5093 0 0,15-8-1766 0 0,2 0-4020 0 0,-6 0 190 0 0,21-2 850 0 0,0-2 0 0 0,0 0 0 0 0,31-11 0 0 0,-4 1-55 0 0,37-10 144 0 0,62-14 296 0 0,-111 32-357 0 0,61-3 0 0 0,-85 10 1 0 0,-7 0-5531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4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10591 0 0,'0'0'12620'0'0,"-2"3"-12313"0"0,-49 76 731 0 0,42-63-1008 0 0,4 2 12 0 0,2 0-31 0 0,2-4-95 0 0,1-11-348 0 0,1 0-1513 0 0,0 9 286 0 0,-1-9-365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4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40 4607 0 0,'-2'1'354'0'0,"-1"1"-289"0"0,-22 4 175 0 0,-55 15 13452 0 0,84-21-13606 0 0,-1-1 1 0 0,0 1-1 0 0,0-1 1 0 0,0 0-1 0 0,1 0 1 0 0,3-3-1 0 0,5 0-8 0 0,32-9 33 0 0,87-11 1 0 0,-56 11-65 0 0,-59 10 6 0 0,0 1 0 0 0,0 0 0 0 0,1 2-1 0 0,16 0 1 0 0,-26 2 51 0 0,4 4-2 0 0,-6-2-26 0 0,0 7-48 0 0,-4-4 25 0 0,-5 2-30 0 0,0 0 0 0 0,-1-1-1 0 0,0 1 1 0 0,0-1 0 0 0,0 0 0 0 0,-1 0 0 0 0,-1 0-1 0 0,1-1 1 0 0,-1 0 0 0 0,-15 11 0 0 0,-7 4 66 0 0,-51 28 0 0 0,17-17-86 0 0,-88 32-1 0 0,21-10-79 0 0,43-15 77 0 0,115-45 0 0 0,0 1 0 0 0,37-1 0 0 0,-23 4-4 0 0,69 7 0 0 0,-92-3 21 0 0,0 0 0 0 0,0 1 0 0 0,0 2 0 0 0,0-1 0 0 0,32 16 0 0 0,-28-9 78 0 0,-19-8-80 0 0,-1 0 1 0 0,-1-2 8 0 0,0 0 1 0 0,0 0-1 0 0,0-1 0 0 0,-1 1 0 0 0,1 0 1 0 0,-1 1-1 0 0,1-1 0 0 0,-1 0 0 0 0,0 0 0 0 0,0 0 1 0 0,0 1-1 0 0,0-1 0 0 0,0 1 0 0 0,-1-1 1 0 0,1 1-1 0 0,-1-1 0 0 0,1 4 0 0 0,-2-2 21 0 0,1 1-1 0 0,-1-1 1 0 0,-1 0 0 0 0,1 1-1 0 0,0-1 1 0 0,-1 0-1 0 0,0 0 1 0 0,0 0 0 0 0,0 0-1 0 0,0 0 1 0 0,-1-1 0 0 0,0 1-1 0 0,0-1 1 0 0,0 1-1 0 0,0-1 1 0 0,0 0 0 0 0,-5 3-1 0 0,-7 5 42 0 0,1-2-1 0 0,-2 0 0 0 0,-16 8 0 0 0,21-12-46 0 0,-52 24 33 0 0,-2-4 1 0 0,-82 22-1 0 0,21-7-72 0 0,105-32 0 0 0,4-3 0 0 0,4 0-20 0 0,11-4-81 0 0,4-4-1679 0 0,-2 2 1677 0 0,1 0 1 0 0,0 0-1 0 0,0 1 0 0 0,0-1 0 0 0,0 0 0 0 0,0 1 0 0 0,0-1 0 0 0,2 0 0 0 0,2-3-306 0 0,51-36-2420 0 0,-19 14 1374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50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33 164 3223 0 0,'-3'-1'240'0'0,"-27"-1"15202"0"0,34 2-15284 0 0,30-1 50 0 0,-1-2-1 0 0,1-1 0 0 0,36-10 1 0 0,102-33-28 0 0,-17 3-78 0 0,33 1 421 0 0,-181 41-441 0 0,1 1 0 0 0,-1 0 0 0 0,0 0-1 0 0,0 1 1 0 0,1 0 0 0 0,8 1 0 0 0,-13 0 206 0 0,-2 2-221 0 0,1 11-54 0 0,-5 4-13 0 0,-1-7 11 0 0,0-1-1 0 0,-1 1 1 0 0,0-1-1 0 0,-1 0 1 0 0,0 0-1 0 0,-7 9 1 0 0,-49 53 158 0 0,46-55-145 0 0,-149 153 177 0 0,118-127-104 0 0,-92 63-1 0 0,117-90-76 0 0,0 1-1 0 0,-23 24 0 0 0,43-39-113 0 0,6-1-2440 0 0,14 3 1378 0 0,6-3-11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8:0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36 7367 0 0,'44'-26'1109'0'0,"-25"17"9572"0"0,-18 10-10560 0 0,1 0 0 0 0,-1 1 1 0 0,0-1-1 0 0,0 1 1 0 0,0-1-1 0 0,0 1 1 0 0,0 0-1 0 0,0 0 1 0 0,-1-1-1 0 0,1 1 0 0 0,0 2 1 0 0,0 0-40 0 0,0 0 0 0 0,-1 0 1 0 0,0 0-1 0 0,0 0 0 0 0,0 0 0 0 0,0 0 1 0 0,0 0-1 0 0,-1 0 0 0 0,-1 7 0 0 0,-14 35 396 0 0,14-40-401 0 0,-31 74 225 0 0,-4-2 0 0 0,-2-2 0 0 0,-59 83 0 0 0,36-78-854 0 0,21-29-68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5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1015 26 9671 0 0,'12'-9'-609'0'0,"5"-7"12130"0"0,-17 16-11460 0 0,-12 4 604 0 0,-94 46-172 0 0,17-15-430 0 0,-148 40-1 0 0,203-66-75 0 0,-124 29-249 0 0,109-29 145 0 0,-62 5 1 0 0,101-13 94 0 0,0-1 0 0 0,0 0 0 0 0,0 0 0 0 0,0-1 1 0 0,1 0-1 0 0,-1-1 0 0 0,0 0 0 0 0,-16-6 0 0 0,25 7-6 0 0,0 0 0 0 0,0 0-1 0 0,0 0 1 0 0,0 1 0 0 0,0-1 0 0 0,0 0 0 0 0,0 0 0 0 0,1 0 0 0 0,-1 0-1 0 0,0-1 1 0 0,1 1 0 0 0,-1 0 0 0 0,0 0 0 0 0,1 0 0 0 0,-1-1 0 0 0,1 1-1 0 0,0 0 1 0 0,-1 0 0 0 0,1-3 0 0 0,0 2-30 0 0,0 0 1 0 0,-1 0-1 0 0,1 0 1 0 0,0 0-1 0 0,1 0 1 0 0,-1 1-1 0 0,0-1 1 0 0,1 0-1 0 0,-1 0 1 0 0,1 0-1 0 0,-1 0 1 0 0,2-2-1 0 0,-1 2 1 0 0,13-16-614 0 0,-7 13 546 0 0,0 0 1 0 0,0 0-1 0 0,11-5 1 0 0,-4 4 34 0 0,-11 5 14 0 0,-4 7 31 0 0,0 0 70 0 0,0-1 1 0 0,0 1-1 0 0,0 0 1 0 0,-1-1-1 0 0,0 1 0 0 0,0-1 1 0 0,-1 0-1 0 0,-4 8 1 0 0,-3 3 234 0 0,-20 24 0 0 0,-15 9 253 0 0,27-30-305 0 0,0 0-1 0 0,-23 36 1 0 0,22-18 168 0 0,18-35-264 0 0,1 1-2 0 0,2 8-12 0 0,-2-8 94 0 0,2 0-112 0 0,2 0-69 0 0,0 1 0 0 0,0-1-1 0 0,0 0 1 0 0,0 0 0 0 0,0 0 0 0 0,1 0-1 0 0,0-1 1 0 0,-1 0 0 0 0,1 0 0 0 0,0 0-1 0 0,0 0 1 0 0,0-1 0 0 0,0 0 0 0 0,7 1-1 0 0,11 0-37 0 0,1-1-1 0 0,23-1 0 0 0,-15-1-94 0 0,-10 1 38 0 0,118 4-467 0 0,-119-2 516 0 0,-1 1-1 0 0,1 1 1 0 0,-1 1 0 0 0,33 12-1 0 0,-39-12 36 0 0,-1 0 0 0 0,-2 0 0 0 0,1 0 0 0 0,-1 1 0 0 0,1 0 0 0 0,11 10 0 0 0,-10-6 112 0 0,-1 1 0 0 0,0 0 0 0 0,0 1 0 0 0,-1 1 0 0 0,-1 0 0 0 0,0 0 0 0 0,14 25 0 0 0,-22-31-49 0 0,0-1 0 0 0,0 1 0 0 0,-1-1 0 0 0,0 1 0 0 0,0 0-1 0 0,0-1 1 0 0,-1 1 0 0 0,0 0 0 0 0,0 0 0 0 0,-2 11 0 0 0,2-18-59 0 0,-1 7 71 0 0,0 0-1 0 0,-1 0 1 0 0,0 0-1 0 0,0 0 0 0 0,0 0 1 0 0,-1-1-1 0 0,0 1 1 0 0,0-1-1 0 0,0 0 1 0 0,-9 11-1 0 0,6-9 1 0 0,-1-1-1 0 0,-1 1 1 0 0,1-1-1 0 0,-1 0 0 0 0,-1 0 1 0 0,-14 8-1 0 0,2-4 3 0 0,0-1 0 0 0,-1 0 0 0 0,-1-2 0 0 0,1-1 0 0 0,-42 8-1 0 0,-209 40 159 0 0,176-42-212 0 0,82-14 9 0 0,5-2-80 0 0,10 3-2 0 0,0 0-1 0 0,0-1 1 0 0,-1 0 0 0 0,1 1-1 0 0,0-1 1 0 0,0 1 0 0 0,0-1 0 0 0,-1 1-1 0 0,1-1 1 0 0,0 1 0 0 0,0-1-1 0 0,0 0 1 0 0,0 1 0 0 0,0-1 0 0 0,0 1-1 0 0,0-1 1 0 0,0 1 0 0 0,0-1-1 0 0,1 0 1 0 0,-1 1 0 0 0,0-1 0 0 0,1 0-1 0 0,-1 0-87 0 0,1-1-115 0 0,0-1 0 0 0,0 0 1 0 0,0 1-1 0 0,0-1 0 0 0,1 1 0 0 0,-1 0 0 0 0,1-1 0 0 0,0 1 1 0 0,-1 0-1 0 0,5-4 0 0 0,12-11-1186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5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9671 0 0,'0'0'2696'0'0,"3"0"-830"0"0,99-20 2899 0 0,56-3-2367 0 0,56-11-1419 0 0,96-12-738 0 0,-268 44-618 0 0,-38 2-675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7:5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9215 0 0,'-8'3'244'0'0,"0"-1"-1"0"0,0 1 0 0 0,0 1 0 0 0,-14 8 8131 0 0,37 0-6848 0 0,-13-10-1441 0 0,0 0 0 0 0,0-1 0 0 0,0 1 0 0 0,0 0-1 0 0,1-1 1 0 0,2 2 0 0 0,2 0 114 0 0,1-1-1 0 0,-1 1 1 0 0,1-2-1 0 0,0 1 1 0 0,0-1 0 0 0,9 0-1 0 0,50-2 566 0 0,-40 0-554 0 0,153-10 997 0 0,-41 1-586 0 0,41 1-617 0 0,-148 6 90 0 0,-16 1-958 0 0,0 1-3374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8:0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3223 0 0,'0'0'16784'0'0,"0"3"-16657"0"0,2 20-4 0 0,-3-18-125 0 0,0 0 13 0 0,-1 12 38 0 0,0-12-48 0 0,-8 12 77 0 0,9-14 399 0 0,3-5-423 0 0,9-7-44 0 0,1 2 5 0 0,-7 2 246 0 0,2 1 603 0 0,-7 4-838 0 0,1 1 0 0 0,-1 0-1 0 0,0-1 1 0 0,0 1 0 0 0,0 0 0 0 0,0-1 0 0 0,0 1-1 0 0,1 0 1 0 0,-1 0 0 0 0,-1-1 0 0 0,1 1 0 0 0,0 0-1 0 0,0-1 1 0 0,0 1 0 0 0,0 0 0 0 0,0-1 0 0 0,-1 1 0 0 0,1 0-1 0 0,-1 0 1 0 0,1 5-8 0 0,-10 24 28 0 0,3-15-46 0 0,6-13-2 0 0,0 0 0 0 0,0 0-1 0 0,1-1 1 0 0,-2 1 0 0 0,1 0 0 0 0,0-1-1 0 0,0 1 1 0 0,0-1 0 0 0,-1 1 0 0 0,1-1 0 0 0,-2 2-1 0 0,1 2-51 0 0,2-6-209 0 0,1 0 254 0 0,-1 1 1 0 0,1-1 0 0 0,-1 0-1 0 0,1 0 1 0 0,-1 0 0 0 0,1 1-1 0 0,0-1 1 0 0,0 0 0 0 0,-1 1-1 0 0,1-1 1 0 0,1 0 0 0 0,0-2-12 0 0,10-7-65 0 0,22-16-1 0 0,-3 2 65 0 0,-7 6 8 0 0,-22 17-54 0 0,-2 2 26 0 0,-1 1 54 0 0,1 0-1 0 0,-1-1 0 0 0,0 1 1 0 0,0 0-1 0 0,1-1 0 0 0,-1 1 1 0 0,0-1-1 0 0,0 1 0 0 0,-3 2 1 0 0,-3 6 38 0 0,-10 13 23 0 0,15-18-54 0 0,-17 14 24 0 0,8-8-44 0 0,1 2 0 0 0,1-2 11 0 0,5-7 31 0 0,-3 5-19 0 0,5-7 114 0 0,3-5-81 0 0,0-5-46 0 0,9-28-9 0 0,-4 23-1 0 0,1 3-11 0 0,-6 9-9 0 0,-2 3 8 0 0,-5 12 44 0 0,-2-1-21 0 0,-1-1-11 0 0,-8 4-79 0 0,14-14 39 0 0,2-1-106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8:0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1058 0 12815 0 0,'0'0'3514'0'0,"-3"1"-2780"0"0,-59 30 514 0 0,-91 59-1 0 0,15-7-158 0 0,2-14-1106 0 0,-54 31-32 0 0,20 12-421 0 0,144-94 375 0 0,-12 8 7 0 0,2 2 0 0 0,-56 55-1 0 0,82-71 89 0 0,10-11 1 0 0,-1 0 0 0 0,1 0 1 0 0,-1 0-1 0 0,1 0 0 0 0,-1 0 0 0 0,1 1 0 0 0,0-1 0 0 0,0 0 0 0 0,0 0 0 0 0,0 1 0 0 0,0 1 1 0 0,1 1 18 0 0,0 0 0 0 0,0 0 0 0 0,1 0 1 0 0,0-1-1 0 0,-1 1 0 0 0,1 0 0 0 0,1-1 0 0 0,-1 0 1 0 0,0 1-1 0 0,1-1 0 0 0,0 0 0 0 0,-1 0 1 0 0,1 0-1 0 0,1-1 0 0 0,-1 1 0 0 0,0-1 1 0 0,5 3-1 0 0,8 5 129 0 0,0-1-1 0 0,27 10 1 0 0,-21-11-9 0 0,1-1 0 0 0,0-1-1 0 0,45 7 1 0 0,73-4 245 0 0,-18-7-259 0 0,1-6-1 0 0,171-27 0 0 0,-258 24-125 0 0,1-1 0 0 0,-1-3 0 0 0,-1-1 0 0 0,0-1 0 0 0,-1-2 0 0 0,44-26 0 0 0,-70 35 10 0 0,-1-1 0 0 0,0-1 0 0 0,0 1 0 0 0,0-1 0 0 0,-1 0 0 0 0,-1-1-1 0 0,1 0 1 0 0,8-15 0 0 0,-5 8 10 0 0,19-22-1 0 0,-18 25-39 0 0,0 0 0 0 0,-1-1 0 0 0,0 0 0 0 0,-1 0 0 0 0,-1-1 0 0 0,0 0 0 0 0,10-29 0 0 0,-17 41-100 0 0,-1 3 115 0 0,-1 0-1 0 0,1 0 1 0 0,0-1-1 0 0,0 1 1 0 0,0 0-1 0 0,-1 0 1 0 0,1-1-1 0 0,0 1 1 0 0,0 0 0 0 0,0 0-1 0 0,0-1 1 0 0,0 1-1 0 0,0 0 1 0 0,0-1-1 0 0,0 1 1 0 0,-1 0-1 0 0,1-1 1 0 0,0 1-1 0 0,0 0 1 0 0,0 0 0 0 0,0-1-1 0 0,0 1 1 0 0,1 0-1 0 0,-1-1 1 0 0,0 1-1 0 0,0 0 1 0 0,0-1-1 0 0,0 1 1 0 0,0-1 1 0 0,1 1-1 0 0,-1-1 1 0 0,0 1 0 0 0,0-1 0 0 0,0 0-1 0 0,0 1 1 0 0,0-1 0 0 0,0 1 0 0 0,0-1-1 0 0,0 1 1 0 0,0-1 0 0 0,0 0 0 0 0,0 1-1 0 0,0-1 1 0 0,0 1 0 0 0,-1-1 0 0 0,1 1-1 0 0,0-1 1 0 0,0 1 0 0 0,-1-1 0 0 0,1 1-1 0 0,-1-1 1 0 0,0-2-4 0 0,-1 1-1 0 0,0 0 0 0 0,0 0 1 0 0,0 0-1 0 0,-1 0 0 0 0,1 0 1 0 0,0 0-1 0 0,-1 1 0 0 0,1-1 1 0 0,-1 1-1 0 0,1-1 0 0 0,-4 0 1 0 0,0 0 0 0 0,-1 0 1 0 0,1 1 0 0 0,-1-1 0 0 0,-12 0-1 0 0,-3 2-43 0 0,-1 1 1 0 0,-26 4-1 0 0,47-5 39 0 0,-10 1-3 0 0,-82 14-70 0 0,82-11 79 0 0,-1-1 0 0 0,1 1 1 0 0,0 1-1 0 0,0 0 0 0 0,-15 10 0 0 0,15-7 15 0 0,0 0-1 0 0,1 1 1 0 0,1 1-1 0 0,-1 0 0 0 0,1 0 1 0 0,1 1-1 0 0,0 0 1 0 0,1 1-1 0 0,0 0 1 0 0,0 0-1 0 0,1 1 1 0 0,1 0-1 0 0,0 0 0 0 0,1 0 1 0 0,1 1-1 0 0,0 0 1 0 0,-3 18-1 0 0,-1 8-8 0 0,6-20 0 0 0,6 0 0 0 0,6-3-21 0 0,-8-15-47 0 0,0 0 1 0 0,0 0-1 0 0,0 0 1 0 0,0-1-1 0 0,0 1 0 0 0,1-1 1 0 0,-1 0-1 0 0,0 0 1 0 0,1 0-1 0 0,-1 0 1 0 0,1 0-1 0 0,4 1 0 0 0,20 1-5048 0 0,-1-5-1404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8:09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882 116 7367 0 0,'9'-8'771'0'0,"27"-25"-1055"0"0,-16 5 10484 0 0,-20 28-10190 0 0,0-17 2033 0 0,0 16-1975 0 0,0 0 0 0 0,0 0-1 0 0,0 0 1 0 0,0 1-1 0 0,0-1 1 0 0,-1 0-1 0 0,1 0 1 0 0,0 0-1 0 0,0 1 1 0 0,-1-1-1 0 0,1 0 1 0 0,-1 0-1 0 0,1 1 1 0 0,-1-1-1 0 0,1 0 1 0 0,-1 1-1 0 0,1-1 1 0 0,-1 1-1 0 0,1-1 1 0 0,-1 1 0 0 0,0-1-1 0 0,1 1 1 0 0,-1-1-1 0 0,0 1 1 0 0,-1-1-1 0 0,-14-3 117 0 0,-1 1 0 0 0,0 1 0 0 0,0 0 0 0 0,0 1 0 0 0,-1 1 0 0 0,1 1 0 0 0,0 0 0 0 0,-32 8 0 0 0,-87 12-123 0 0,-61 13-57 0 0,163-26-4 0 0,2 2 0 0 0,-1 0-1 0 0,-54 28 1 0 0,58-23 0 0 0,-33 23 0 0 0,53-32 0 0 0,0 1 0 0 0,0 1 0 0 0,1-1 0 0 0,0 2 0 0 0,0-1 0 0 0,1 1 0 0 0,-8 11 0 0 0,13-17 0 0 0,0 1 0 0 0,1-1 0 0 0,-1 1 0 0 0,0 0 0 0 0,1-1 0 0 0,0 1 0 0 0,0 0 0 0 0,0 0 0 0 0,1 0 0 0 0,-1 0 0 0 0,1 0 0 0 0,0 0 0 0 0,0 0 0 0 0,1 6 0 0 0,0-4 0 0 0,1 0 0 0 0,-1 0 0 0 0,1-1 0 0 0,0 1 0 0 0,1-1 0 0 0,0 1 0 0 0,-1-1 0 0 0,8 9 0 0 0,1-1 0 0 0,0-1 0 0 0,0 0 0 0 0,1-1 0 0 0,0-1 0 0 0,1 0 0 0 0,19 11 0 0 0,-5-5 0 0 0,1-1 0 0 0,34 12 1 0 0,62 16-49 0 0,-39-15 31 0 0,-67-21 9 0 0,0 1 1 0 0,19 11-1 0 0,-28-14 2 0 0,-1 0 0 0 0,0 1 0 0 0,0 0 1 0 0,0 0-1 0 0,-1 1 0 0 0,7 9 0 0 0,-3 2 6 0 0,-10-15 0 0 0,1 1 0 0 0,-1 0 0 0 0,-1 0 0 0 0,1 0 0 0 0,-1 0 0 0 0,1 0 0 0 0,-1-1 0 0 0,0 1 0 0 0,-1 0 0 0 0,1 0 0 0 0,-1 0 0 0 0,1 0 0 0 0,-1 0 0 0 0,-1 0 0 0 0,1-1 0 0 0,0 1 0 0 0,-1 0 0 0 0,0-1 0 0 0,1 1 0 0 0,-1-1 0 0 0,-1 0 0 0 0,1 0 0 0 0,0 1 0 0 0,-1-1 0 0 0,-5 4 0 0 0,-3 3 0 0 0,1-1 0 0 0,-1-1 0 0 0,-1 0 0 0 0,1-1 0 0 0,-1 0 0 0 0,-15 6 0 0 0,-40 19 0 0 0,35-15-4 0 0,-1-2 1 0 0,-1-1 0 0 0,-35 9 0 0 0,51-18-51 0 0,8-2-4 0 0,-1 0 1 0 0,0-1-1 0 0,0 0 0 0 0,0-1 1 0 0,0 0-1 0 0,-18-1 0 0 0,14-1 44 0 0,0-1-1 0 0,0-1 0 0 0,0 0 0 0 0,1-1 0 0 0,-23-9 0 0 0,32 11 12 0 0,0 0-1 0 0,0-1 1 0 0,1 0 0 0 0,0 1 0 0 0,-1-1 0 0 0,1-1 0 0 0,0 1-1 0 0,0-1 1 0 0,1 1 0 0 0,-1-1 0 0 0,1 0 0 0 0,0 0-1 0 0,0-1 1 0 0,0 1 0 0 0,0-1 0 0 0,1 1 0 0 0,0-1 0 0 0,0 0-1 0 0,-2-8 1 0 0,2 6 11 0 0,1-1 0 0 0,1 1 0 0 0,-1-1-1 0 0,1 1 1 0 0,1-1 0 0 0,-1 1 0 0 0,1-1 0 0 0,1 1-1 0 0,2-9 1 0 0,3-9 47 0 0,15-30 0 0 0,-18 44-48 0 0,7-9 36 0 0,0 0 0 0 0,1 0-1 0 0,1 1 1 0 0,1 1 0 0 0,30-32 0 0 0,-32 39-15 0 0,1 0 1 0 0,0 0-1 0 0,0 1 0 0 0,1 1 1 0 0,0 0-1 0 0,1 1 0 0 0,17-7 0 0 0,14-3 120 0 0,54-14-1 0 0,-37 13 12 0 0,92-42 0 0 0,-140 54-149 0 0,0-1 0 0 0,14-10 0 0 0,7-5 45 0 0,-33 21-52 0 0,0 0-1 0 0,1 0 0 0 0,-1 0 1 0 0,0-1-1 0 0,0 1 0 0 0,2-4 1 0 0,-3 4-16 0 0,-1 0 0 0 0,-1 1 0 0 0,1-1 0 0 0,0 0 0 0 0,0 1 0 0 0,0-1 0 0 0,-1 0 0 0 0,1 0 1 0 0,-1 0-1 0 0,0 0 0 0 0,1 0 0 0 0,-1 1 0 0 0,0-1 0 0 0,0 0 0 0 0,0 0 0 0 0,-1 0 0 0 0,1-2 0 0 0,-2-3-118 0 0,1 0 1 0 0,-1 0-1 0 0,-6-11 0 0 0,0-3-370 0 0,8 17 437 0 0,-1 0-1 0 0,1 0 1 0 0,-1 1 0 0 0,1-1-1 0 0,0 0 1 0 0,1 0 0 0 0,-1 0-1 0 0,2-4 1 0 0,-1-4-128 0 0,4-13-871 0 0,-4 23 753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2:08:0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12551 0 0,'0'0'3116'0'0,"3"0"-2150"0"0,37 2 371 0 0,1-3 1 0 0,66-8 0 0 0,-73 6-913 0 0,325-63 1716 0 0,-296 52-1922 0 0,137-18 125 0 0,-95 18-256 0 0,-37 4-88 0 0,5 3 53 0 0,-56 3-42 0 0,-15 3-11 0 0,-2 1 0 0 0,1 0 0 0 0,-1-1 0 0 0,1 1 0 0 0,-1 0 0 0 0,1 0 0 0 0,-1 0 0 0 0,1 0 0 0 0,-1-1 0 0 0,1 1 0 0 0,-1 0 0 0 0,1 0 0 0 0,-1 0 0 0 0,1 0 0 0 0,-1 0 0 0 0,1 0 0 0 0,-1 0 0 0 0,1 1 0 0 0,-1-1 0 0 0,1 0 0 0 0,0 0 0 0 0,0 2 0 0 0,-1-1 0 0 0,1 0 1 0 0,-1 1-1 0 0,0-1 0 0 0,1 1 0 0 0,-1-1 0 0 0,0 0 0 0 0,0 1 0 0 0,0-1 0 0 0,0 1 1 0 0,0-1-1 0 0,0 1 0 0 0,0-1 0 0 0,-1 1 0 0 0,1-1 0 0 0,0 0 0 0 0,-1 1 1 0 0,1-1-1 0 0,-2 3 0 0 0,-15 30-14 0 0,-4-4-19 0 0,-2-1-1 0 0,-45 46 0 0 0,15-19 10 0 0,-192 180-90 0 0,180-177 100 0 0,-13 9 14 0 0,30-29 0 0 0,-52 59 0 0 0,85-80 0 0 0,1 1 0 0 0,-18 33 0 0 0,5-8 0 0 0,6-17 31 0 0,12-17-84 0 0,0 1 1 0 0,-8 13-1 0 0,15-22-597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30T00:00:1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1 372 4143 0 0,'0'0'7170'0'0,"3"0"-6804"0"0,27-1 793 0 0,-27 0-966 0 0,0 1-22 0 0,11 0-86 0 0,3-2-31 0 0,11 0-43 0 0,-19 3-9 0 0,-6 0-2 0 0,1 0-1 0 0,-1 0 1 0 0,0-1 0 0 0,0 1 0 0 0,0-1-1 0 0,1 0 1 0 0,-1 0 0 0 0,0-1 0 0 0,4 1-1 0 0,98-8 363 0 0,-60 4 188 0 0,27-1 114 0 0,-27 2-359 0 0,84-15 0 0 0,-76 9-232 0 0,-18 2-45 0 0,43-15 0 0 0,21-4 47 0 0,-72 20-67 0 0,-7 2-7 0 0,-1 0-1 0 0,1 1 1 0 0,39 0-1 0 0,-15 5 0 0 0,-23-2 0 0 0,0 0 0 0 0,-1 2 0 0 0,25 5 0 0 0,-15-2 78 0 0,1-2 0 0 0,-1 0 0 0 0,1-3 1 0 0,38-3-1 0 0,-27 1-37 0 0,9-2 27 0 0,0-3 0 0 0,0-2 0 0 0,67-21 0 0 0,99-18 50 0 0,-179 43-112 0 0,66 1 0 0 0,-27 1-8 0 0,54 0 2 0 0,-71 3 0 0 0,91-11 0 0 0,74-21 0 0 0,-161 25 15 0 0,18-3 24 0 0,-21 2-30 0 0,-39 6 18 0 0,36-8 1 0 0,190-41 110 0 0,-215 44-71 0 0,-27 6-58 0 0,20-5-5 0 0,-15 2 10 0 0,-10 4-4 0 0,0-1 0 0 0,0 1 1 0 0,-1 0-1 0 0,1-1 1 0 0,0 1-1 0 0,0 0 0 0 0,0 0 1 0 0,0 0-1 0 0,-1-1 1 0 0,1 1-1 0 0,0 0 1 0 0,0 0-1 0 0,0 0 0 0 0,0 0 1 0 0,-1 1-1 0 0,1-1 1 0 0,0 0-1 0 0,0 0 0 0 0,0 0 1 0 0,0 1-1 0 0,-1-1 1 0 0,1 0-1 0 0,0 1 1 0 0,0-1-1 0 0,-1 0 0 0 0,1 1 1 0 0,0-1-1 0 0,0 2 1 0 0,1-1-72 0 0,0 1-134 0 0,-2-1 163 0 0,0 0-1 0 0,1-1 1 0 0,-1 1-1 0 0,0 0 1 0 0,1-1 0 0 0,-1 1-1 0 0,1 0 1 0 0,-1 0-1 0 0,1-1 1 0 0,-1 1-1 0 0,1-1 1 0 0,0 2-1 0 0,0-1-29 0 0,1 1-244 0 0,-1 1-248 0 0,11 25-787 0 0,-11-25 654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8:0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47 9671 0 0,'14'-12'2059'0'0,"21"-16"-1"0"0,-26 22 4753 0 0,-9 8-6460 0 0,1 1-259 0 0,-1 1 0 0 0,1 0 0 0 0,-1-1 1 0 0,0 1-1 0 0,0 0 0 0 0,0 0 0 0 0,-1-1 1 0 0,1 1-1 0 0,-1 0 0 0 0,0-1 0 0 0,0 1 0 0 0,-3 5 1 0 0,-3 8 198 0 0,-15 22 1 0 0,8-14-90 0 0,-70 130 247 0 0,73-137-432 0 0,0 0 0 0 0,-1-1 1 0 0,-25 27-1 0 0,24-28-11 0 0,-21 29 59 0 0,46-44-5 0 0,9-2-28 0 0,0-2 0 0 0,0 0 0 0 0,38-13-1 0 0,-38 10-22 0 0,223-40-9 0 0,-234 43 9 0 0,-7 2-19 0 0,1 1 1 0 0,0-1-1 0 0,-1 1 1 0 0,1-1 0 0 0,6 2-1 0 0,-8-1-235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8:0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3223 0 0,'0'2'12038'0'0,"1"5"-11645"0"0,1 0 0 0 0,-2 0 0 0 0,1 0 1 0 0,-1 0-1 0 0,0 0 0 0 0,-1 0 0 0 0,0 0 1 0 0,0 0-1 0 0,0 0 0 0 0,-1 0 0 0 0,-4 10 1 0 0,-5 11 245 0 0,-19 36 0 0 0,28-60-530 0 0,-106 185 879 0 0,17-32-769 0 0,-16 57 241 0 0,48-99-518 0 0,58-113-216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8:0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794 135 4607 0 0,'7'-7'276'0'0,"0"-1"0"0"0,0 1 0 0 0,0 0-1 0 0,10-6 1 0 0,35-21 6493 0 0,-37 25-5654 0 0,0 1 0 0 0,1 0 0 0 0,0 1 0 0 0,0 1 0 0 0,1 1 0 0 0,0 0 0 0 0,0 1 0 0 0,17-2 0 0 0,-34 6-1065 0 0,1 0-1 0 0,-1 0 1 0 0,0 0 0 0 0,1 0 0 0 0,-1 0 0 0 0,1 0 0 0 0,-1-1-1 0 0,0 1 1 0 0,1 1 0 0 0,-1-1 0 0 0,1 0 0 0 0,-1 0 0 0 0,0 0-1 0 0,1 0 1 0 0,-1 0 0 0 0,0 0 0 0 0,1 0 0 0 0,-1 0-1 0 0,0 1 1 0 0,1-1 0 0 0,-1 0 0 0 0,0 0 0 0 0,1 0 0 0 0,-1 1-1 0 0,0-1 1 0 0,1 0 0 0 0,-1 0 0 0 0,0 1 0 0 0,0-1 0 0 0,0 0-1 0 0,1 1 1 0 0,-1-1 0 0 0,0 0 0 0 0,0 1 0 0 0,0-1 0 0 0,0 0-1 0 0,1 1 1 0 0,-1 0-16 0 0,0 1 1 0 0,-1-1-1 0 0,1 0 0 0 0,0 1 1 0 0,-1-1-1 0 0,1 0 0 0 0,0 0 0 0 0,-1 1 1 0 0,1-1-1 0 0,-1 0 0 0 0,-1 1 1 0 0,-1 4-38 0 0,-1 0 0 0 0,-1-1 0 0 0,-8 10 0 0 0,-1-4 45 0 0,-1 0 1 0 0,0 0-1 0 0,-30 14 0 0 0,-54 20 1 0 0,78-37-51 0 0,-155 59-243 0 0,143-57 7 0 0,-1-2-1 0 0,0 0 1 0 0,-49 3 0 0 0,75-11 148 0 0,-1 0-1 0 0,1 0 1 0 0,0 0 0 0 0,-1-1-1 0 0,1-1 1 0 0,0 1-1 0 0,-14-5 1 0 0,19 5-22 0 0,1 0 0 0 0,0 0 1 0 0,-1 0-1 0 0,1 0 0 0 0,0-1 0 0 0,-1 1 0 0 0,1-1 1 0 0,0 1-1 0 0,0-1 0 0 0,0 0 0 0 0,1 0 0 0 0,-1 0 1 0 0,0 0-1 0 0,1 0 0 0 0,-1 0 0 0 0,1 0 1 0 0,-1 0-1 0 0,1-1 0 0 0,0 1 0 0 0,0-1 0 0 0,0 1 1 0 0,1-1-1 0 0,-1 1 0 0 0,0-1 0 0 0,1 1 0 0 0,0-1 1 0 0,-1-3-1 0 0,1 4-273 0 0,-4 13-761 0 0,-13 28 1125 0 0,11-28 9 0 0,-8 25-1 0 0,3-4 147 0 0,-17 33 1 0 0,17-40 14 0 0,-17 27 663 0 0,27-50-300 0 0,-3 10 181 0 0,4-11-687 0 0,0-1 1 0 0,0 1-1 0 0,0-1 1 0 0,0 1-1 0 0,0-1 1 0 0,0 0-1 0 0,0 1 1 0 0,1-1-1 0 0,-1 1 1 0 0,0-1-1 0 0,0 1 1 0 0,0-1-1 0 0,0 1 0 0 0,0-1 1 0 0,1 0-1 0 0,-1 1 1 0 0,0-1-1 0 0,0 0 1 0 0,1 1-1 0 0,-1-1 1 0 0,0 1-1 0 0,1-1 1 0 0,-1 0-1 0 0,0 0 1 0 0,1 1-1 0 0,-1-1 1 0 0,0 0-1 0 0,1 0 1 0 0,-1 1-1 0 0,1-1 1 0 0,-1 0-1 0 0,0 0 1 0 0,1 0-1 0 0,-1 0 0 0 0,1 1 1 0 0,-1-1-1 0 0,1 0 1 0 0,0 0-2 0 0,4 1-82 0 0,0 0 0 0 0,0 0 1 0 0,0-1-1 0 0,0 1 0 0 0,0-1 0 0 0,0 0 0 0 0,0 0 0 0 0,0-1 0 0 0,0 0 0 0 0,0 0 0 0 0,0 0 1 0 0,0 0-1 0 0,7-3 0 0 0,23-5-381 0 0,-14 6 315 0 0,0 1 0 0 0,0 1 0 0 0,0 0 0 0 0,23 4 0 0 0,-33-2 281 0 0,0 1 1 0 0,-1 1 0 0 0,1 0-1 0 0,0 0 1 0 0,-1 1 0 0 0,0 0-1 0 0,1 1 1 0 0,-2 0 0 0 0,15 10 0 0 0,-9-5 62 0 0,28 22 385 0 0,-40-29-486 0 0,0 1 0 0 0,1-1 0 0 0,-1 1 0 0 0,0-1 0 0 0,-1 1 0 0 0,1 0 0 0 0,-1 0-1 0 0,0 0 1 0 0,2 5 0 0 0,-2-6-42 0 0,-1 1 1 0 0,0-1-1 0 0,-1 0 0 0 0,1 1 0 0 0,-1-1 0 0 0,0 1 1 0 0,1-1-1 0 0,-1 1 0 0 0,-1-1 0 0 0,1 1 0 0 0,0-1 1 0 0,-1 1-1 0 0,0-1 0 0 0,0 0 0 0 0,0 1 1 0 0,0-1-1 0 0,0 0 0 0 0,-1 0 0 0 0,0 0 0 0 0,1 0 1 0 0,-1 0-1 0 0,0 0 0 0 0,0 0 0 0 0,-1-1 0 0 0,-3 5 1 0 0,-6 3 24 0 0,0 0-1 0 0,0-1 1 0 0,-1 0 0 0 0,-20 10 0 0 0,21-13-27 0 0,-15 8 16 0 0,-1-2 0 0 0,-36 11 0 0 0,2 0 16 0 0,-136 47 147 0 0,187-67-212 0 0,1 0-1 0 0,-1-1 0 0 0,1-1 0 0 0,-22 2 0 0 0,27-3-5 0 0,0-1 0 0 0,-1 1 1 0 0,1-1-1 0 0,0 0 0 0 0,0-1 0 0 0,0 1 0 0 0,0-1 0 0 0,0 0 1 0 0,0 0-1 0 0,0-1 0 0 0,-8-4 0 0 0,9 4 2 0 0,0 0 0 0 0,0 0 0 0 0,1 0-1 0 0,-1-1 1 0 0,0 1 0 0 0,-4-7 0 0 0,7 8-84 0 0,1 1 0 0 0,-1 0 0 0 0,0-1 0 0 0,1 1 0 0 0,-1 0 0 0 0,0-1 0 0 0,1 1 0 0 0,0-1 0 0 0,-1 1 0 0 0,1-1 0 0 0,0 1 0 0 0,0-1 0 0 0,0 1 0 0 0,0-1 0 0 0,0 1 0 0 0,0-1 0 0 0,0 1 0 0 0,0-1 0 0 0,1 1 0 0 0,-1-1 0 0 0,1 1 0 0 0,-1-1 0 0 0,1 1 0 0 0,-1 0 0 0 0,2-3 0 0 0,5-5-1449 0 0,-2 0-72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8:0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15 182 7367 0 0,'-14'-5'12965'0'0,"26"2"-11272"0"0,19-2-1387 0 0,80-4 631 0 0,0-6 0 0 0,-1-5 0 0 0,203-63 0 0 0,-194 42-957 0 0,-117 40-73 0 0,-2 3-242 0 0,-1 3 293 0 0,-1 0-1 0 0,0 0 1 0 0,0 0 0 0 0,0 0-1 0 0,-1-1 1 0 0,1 1-1 0 0,-1-1 1 0 0,-5 6 0 0 0,-31 34-185 0 0,19-23 147 0 0,2-1 70 0 0,-314 325-524 0 0,312-327 534 0 0,-105 91 0 0 0,97-86 18 0 0,-28 31 1 0 0,26-23-16 0 0,28-29-67 0 0,5-3-384 0 0,0 1 0 0 0,0-1 0 0 0,0 0 0 0 0,0 0 0 0 0,0 0 0 0 0,-1 0 0 0 0,5-3 0 0 0,6-1-2890 0 0,17-7-4164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8:06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134 140 13991 0 0,'0'0'639'0'0,"-2"0"-10"0"0,-1 0-667 0 0,-13-1 927 0 0,0 2 1 0 0,0-1-1 0 0,0 2 1 0 0,0 0-1 0 0,-27 8 1 0 0,43-10-835 0 0,0 0 0 0 0,-1 0 0 0 0,1 0-1 0 0,0 0 1 0 0,0 0 0 0 0,-1 0 0 0 0,1 0 0 0 0,0 0 0 0 0,0 0 0 0 0,-1 0 0 0 0,1 0 0 0 0,0 0-1 0 0,0 1 1 0 0,0-1 0 0 0,-1 0 0 0 0,1 0 0 0 0,0 0 0 0 0,0 0 0 0 0,0 0 0 0 0,0 1 0 0 0,-1-1 0 0 0,1 0-1 0 0,0 0 1 0 0,0 0 0 0 0,0 1 0 0 0,0-1 0 0 0,0 0 0 0 0,0 0 0 0 0,-1 0 0 0 0,1 1 0 0 0,0-1-1 0 0,0 0 1 0 0,0 0 0 0 0,0 1 0 0 0,0-1 0 0 0,0 0 0 0 0,0 0 0 0 0,0 1 0 0 0,0-1 0 0 0,0 0 0 0 0,0 0-1 0 0,0 1 1 0 0,0-1 0 0 0,0 0 0 0 0,0 0 0 0 0,1 0 0 0 0,-1 1 0 0 0,0-1 0 0 0,0 0 0 0 0,0 0-1 0 0,0 0 1 0 0,0 1 0 0 0,0-1 0 0 0,1 0 0 0 0,-1 0 0 0 0,0 0 0 0 0,0 1 0 0 0,0-1 0 0 0,1 0 0 0 0,-1 0-1 0 0,0 0 1 0 0,0 0 0 0 0,0 0 0 0 0,1 0 0 0 0,-1 0 0 0 0,0 1 0 0 0,0-1 0 0 0,1 0 0 0 0,17 7-2 0 0,-8-6 81 0 0,1 1 0 0 0,-1-1 0 0 0,1-1 0 0 0,16-1 0 0 0,42-9 219 0 0,-65 10-339 0 0,75-16 416 0 0,124-42 0 0 0,-62 3-181 0 0,-53 19-163 0 0,-89 36-87 0 0,1 1 0 0 0,0-1 0 0 0,0 0 0 0 0,0 0 0 0 0,0 1 0 0 0,0-1 0 0 0,-1 0 0 0 0,1 1 0 0 0,0-1 0 0 0,0 0 0 0 0,0 0 0 0 0,0 1-1 0 0,0-1 1 0 0,0 0 0 0 0,0 1 0 0 0,0-1 0 0 0,0 0 0 0 0,0 0 0 0 0,0 1 0 0 0,0-1 0 0 0,0 0 0 0 0,0 1 0 0 0,0-1 0 0 0,0 0 0 0 0,1 0 0 0 0,-1 1 0 0 0,0-1 0 0 0,0 0 0 0 0,0 1 0 0 0,0-1 0 0 0,0 0 0 0 0,1 0 0 0 0,-1 0 0 0 0,0 1-1 0 0,0-1 1 0 0,1 0 0 0 0,-1 0 0 0 0,0 0 0 0 0,0 1 0 0 0,1-1 0 0 0,-1 0 0 0 0,0 0 0 0 0,0 0 0 0 0,1 0 0 0 0,-1 0 0 0 0,0 0 0 0 0,0 0 0 0 0,1 0 0 0 0,-1 0 0 0 0,0 1 0 0 0,1-1 0 0 0,-1 0 0 0 0,0 0 0 0 0,1-1 0 0 0,-1 1-1 0 0,0 0 1 0 0,0 0 0 0 0,1 0 0 0 0,-1 0 0 0 0,0 0 0 0 0,1 0 0 0 0,-1 0 0 0 0,0 0 0 0 0,0 0 0 0 0,1-1 0 0 0,-1 1 0 0 0,0 0 0 0 0,0 0 0 0 0,1-1 0 0 0,-4 10-25 0 0,0 0 0 0 0,-1-1 0 0 0,0 1-1 0 0,0-1 1 0 0,-1 0 0 0 0,0 0 0 0 0,-8 9 0 0 0,-3 4-21 0 0,-7 14-9 0 0,-2-2 1 0 0,-2-1 0 0 0,-34 33-1 0 0,-19 12-102 0 0,-111 140 0 0 0,148-167-4 0 0,28-34-184 0 0,1 1 0 0 0,-21 33 0 0 0,34-48 219 0 0,-1 0 0 0 0,2 0-1 0 0,-1 0 1 0 0,0-1-1 0 0,0 1 1 0 0,1 0-1 0 0,-1 0 1 0 0,1 0-1 0 0,-1 3 1 0 0,12-6-1913 0 0,4-2-3223 0 0,2-4-1621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8:0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15 18023 0 0,'-2'-9'1920'0'0,"-3"3"2364"0"0,4 26-3701 0 0,2-9-517 0 0,-2-2-53 0 0,-1 0 0 0 0,0 0-1 0 0,-1 0 1 0 0,1-1-1 0 0,-2 1 1 0 0,1-1-1 0 0,-1 1 1 0 0,0-1-1 0 0,-9 11 1 0 0,-4 5 41 0 0,-32 34 1 0 0,4-10-57 0 0,-60 71 15 0 0,93-100 53 0 0,11-18-2 0 0,2 0-8 0 0,1 1-53 0 0,1 0 0 0 0,-1 0 0 0 0,1-1 0 0 0,0 1 0 0 0,-1-1 0 0 0,1 0 0 0 0,0 0 0 0 0,0 0 0 0 0,0 0 0 0 0,0 0 0 0 0,0-1 0 0 0,0 1 0 0 0,0-1 0 0 0,0 0 0 0 0,0 0 0 0 0,0 0 0 0 0,4-1 0 0 0,10-1 18 0 0,-1 0 1 0 0,18-6-1 0 0,-11 2 0 0 0,84-23-14 0 0,-59 16 22 0 0,51-9-1 0 0,-88 20-28 0 0,-2 3-19 0 0,-3 1 74 0 0,-3-2-613 0 0,2 0-3000 0 0,2 0 2046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8:0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19 10135 0 0,'0'-2'778'0'0,"5"-14"6574"0"0,-6 17-7207 0 0,-1 1 0 0 0,1 0 0 0 0,-1 0 1 0 0,1-1-1 0 0,0 1 0 0 0,-1 0 1 0 0,1 0-1 0 0,-1 4 0 0 0,1-4-12 0 0,-42 102 1793 0 0,6-13-1335 0 0,-70 105-109 0 0,44-87-414 0 0,-37 67 367 0 0,42-78 53 0 0,34-61-134 0 0,2 1 0 0 0,2 1 0 0 0,-19 52 0 0 0,29-66-233 0 0,6-16-78 0 0,1 0 0 0 0,0 0 0 0 0,-2 13 0 0 0,3-7-31 0 0,4-12-9 0 0,-1-1 4 0 0,-1-2-10 0 0,0 1 1 0 0,0-1-1 0 0,1 0 1 0 0,-1 1-1 0 0,0-1 1 0 0,1 0-1 0 0,-1 1 0 0 0,0-1 1 0 0,1 0-1 0 0,-1 1 1 0 0,1-1-1 0 0,-1 0 1 0 0,0 0-1 0 0,1 0 1 0 0,-1 1-1 0 0,1-1 1 0 0,-1 0-1 0 0,0 0 1 0 0,1 0-1 0 0,-1 0 1 0 0,1 0-1 0 0,-1 0 0 0 0,1 0 1 0 0,0 0-1 0 0,11 0-103 0 0,-6-1-374 0 0,-1 0 0 0 0,1-1 0 0 0,0 1-1 0 0,-1-1 1 0 0,1-1 0 0 0,-1 1-1 0 0,1-1 1 0 0,7-5 0 0 0,2-3-7207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8:0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97 4143 0 0,'-9'0'11980'0'0,"10"-2"-11276"0"0,11-3-335 0 0,0-1 0 0 0,1 1-1 0 0,-1 1 1 0 0,1 1-1 0 0,25-5 1 0 0,-13 3-73 0 0,304-45 2375 0 0,-321 49-2698 0 0,27-3-323 0 0,-1 1-1 0 0,1 2 1 0 0,48 5 0 0 0,-65-1-637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1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275 338 12895 0 0,'0'0'4714'0'0,"0"2"-3634"0"0,-3 10-769 0 0,0 0 0 0 0,0-1 0 0 0,-1 1 0 0 0,-1-1 0 0 0,0 1 0 0 0,-1-1 0 0 0,-8 13 0 0 0,-56 72 422 0 0,61-84-661 0 0,-49 63 193 0 0,1 0-661 0 0,19-28-3066 0 0</inkml:trace>
  <inkml:trace contextRef="#ctx0" brushRef="#br0" timeOffset="1">424 0 14855 0 0,'0'0'1616'0'0,"2"13"-1616"0"0,0-3-616 0 0,0 3-152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2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6911 0 0,'2'-1'3138'0'0,"68"-14"5682"0"0,39 1-6656 0 0,8-1-1002 0 0,-49 2-1321 0 0,-2-4-1 0 0,101-37 1 0 0,-138 43-1375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8:0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70 1375 0 0,'-1'1'107'0'0,"-3"0"236"0"0,-1 0 0 0 0,1 0 0 0 0,0 0 0 0 0,-1-1 0 0 0,-4 0 0 0 0,-11 2 7735 0 0,19-2-7751 0 0,0 0 0 0 0,0 1 0 0 0,0-1 0 0 0,0 0 0 0 0,0 1 0 0 0,0-1 0 0 0,0 0 1 0 0,0 1-1 0 0,0-1 0 0 0,0 1 0 0 0,1-1 0 0 0,-1 1 0 0 0,0 0 0 0 0,0-1 0 0 0,1 1 0 0 0,-2 1 0 0 0,1-1-196 0 0,1-1 0 0 0,0 1 0 0 0,0-1 0 0 0,0 1 0 0 0,-1-1 0 0 0,1 1-1 0 0,0 0 1 0 0,0-1 0 0 0,0 1 0 0 0,0-1 0 0 0,0 1 0 0 0,0 0 0 0 0,0-1 0 0 0,0 1 0 0 0,0-1-1 0 0,0 1 1 0 0,1 0 0 0 0,-1-1 0 0 0,0 1 0 0 0,1 0 0 0 0,0 1-14 0 0,0 0 1 0 0,0 0-1 0 0,1 0 0 0 0,-1 0 1 0 0,1 0-1 0 0,0 0 0 0 0,0 0 1 0 0,-1-1-1 0 0,1 1 0 0 0,0 0 1 0 0,3 1-1 0 0,1 0 16 0 0,1-1 0 0 0,-1 0-1 0 0,0 1 1 0 0,1-2 0 0 0,0 1-1 0 0,-1-1 1 0 0,1 0 0 0 0,0-1-1 0 0,13 0 1 0 0,6-1 138 0 0,31-7-1 0 0,-45 6-167 0 0,289-56 1148 0 0,-95 15-2844 0 0,-68 21-4905 0 0,-106 18-593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1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89 2303 0 0,'-9'1'200'0'0,"-11"4"2193"0"0,1 0 0 0 0,0 0 0 0 0,1 2 0 0 0,-30 15-1 0 0,46-22-1935 0 0,1 1 0 0 0,-1 0-1 0 0,1 0 1 0 0,-1 0 0 0 0,1 0 0 0 0,-1 0-1 0 0,1 1 1 0 0,-1-1 0 0 0,0 2 0 0 0,2-3-346 0 0,0 1 0 0 0,0-1 0 0 0,0 1 0 0 0,0 0 0 0 0,0-1 1 0 0,0 1-1 0 0,0-1 0 0 0,0 1 0 0 0,0-1 0 0 0,0 1 0 0 0,0-1 1 0 0,0 1-1 0 0,1-1 0 0 0,-1 1 0 0 0,0-1 0 0 0,0 1 0 0 0,1-1 1 0 0,-1 1-1 0 0,0-1 0 0 0,1 0 0 0 0,-1 1 0 0 0,0-1 0 0 0,1 1 1 0 0,-1-1-1 0 0,1 0 0 0 0,-1 1 0 0 0,0-1 0 0 0,1 0 0 0 0,-1 0 1 0 0,1 1-1 0 0,-1-1 0 0 0,2 0 0 0 0,1 2-51 0 0,0-1 0 0 0,0 0 0 0 0,-1 0-1 0 0,2 0 1 0 0,-1 0 0 0 0,0 0 0 0 0,0-1 0 0 0,0 1-1 0 0,0-1 1 0 0,0 0 0 0 0,0 0 0 0 0,0 0 0 0 0,5-1-1 0 0,7-1 119 0 0,22-7-1 0 0,-28 7-106 0 0,211-67 660 0 0,-66 20-568 0 0,-134 43-158 0 0,2-1-7 0 0,0 0 0 0 0,1 2-1 0 0,0 0 1 0 0,36-1 0 0 0,-57 6-88 0 0,-2 1-643 0 0,-10 21-2044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1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 9671 0 0,'0'0'1196'0'0,"7"-8"3835"0"0,8-2 366 0 0,-15 11-5150 0 0,0 4-108 0 0,1 0 0 0 0,-1-1 0 0 0,0 1 0 0 0,-1 0 1 0 0,1-1-1 0 0,-1 1 0 0 0,0 0 0 0 0,0-1 0 0 0,-2 6 0 0 0,-19 39 638 0 0,20-45-640 0 0,1-3 407 0 0,1 4-600 0 0,5-9-624 0 0,6-3-1084 0 0,-5 2 176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18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58 11519 0 0,'1'-1'128'0'0,"63"-41"1731"0"0,-34 27 7281 0 0,-47 30-8504 0 0,-158 100-199 0 0,8-15-437 0 0,100-53-109 0 0,-91 83 1 0 0,92-74 36 0 0,58-49 39 0 0,-23 18-81 0 0,2 1 0 0 0,1 1 0 0 0,-37 46-1 0 0,62-69 114 0 0,0 0-1 0 0,0 0 0 0 0,1 0 1 0 0,0 1-1 0 0,-1-1 0 0 0,2 1 1 0 0,-1-1-1 0 0,0 1 0 0 0,0 7 1 0 0,1-10 1 0 0,1 1 0 0 0,0-1 0 0 0,1 1 0 0 0,-1-1 1 0 0,0 0-1 0 0,1 1 0 0 0,-1-1 0 0 0,1 0 0 0 0,0 1 0 0 0,-1-1 1 0 0,1 0-1 0 0,0 0 0 0 0,1 0 0 0 0,-1 0 0 0 0,0 0 0 0 0,1 0 1 0 0,-1 0-1 0 0,1 0 0 0 0,-1 0 0 0 0,5 2 0 0 0,-2 0 10 0 0,1 0 1 0 0,0-1-1 0 0,0 0 0 0 0,0 0 0 0 0,1 0 1 0 0,-1-1-1 0 0,1 0 0 0 0,9 3 1 0 0,7 0 77 0 0,22 2 0 0 0,4 1 10 0 0,137 20 154 0 0,1-16 12 0 0,-145-9-251 0 0,-21-2 5 0 0,-1-1-1 0 0,0 0 0 0 0,0-2 1 0 0,0 0-1 0 0,0-1 1 0 0,-1-1-1 0 0,1 0 1 0 0,-1-2-1 0 0,0 0 1 0 0,27-13-1 0 0,-26 8-42 0 0,0 0 0 0 0,-1-1 0 0 0,0-1 0 0 0,25-24 0 0 0,-32 27-121 0 0,-1-1 1 0 0,0 0 0 0 0,-1-1-1 0 0,-1 0 1 0 0,0-1 0 0 0,0 1-1 0 0,10-26 1 0 0,-15 30 26 0 0,-1 1-1 0 0,0-1 1 0 0,0 0 0 0 0,0 1-1 0 0,-1-1 1 0 0,-1 0-1 0 0,1 0 1 0 0,-1-11 0 0 0,-1 14 50 0 0,1 0 0 0 0,-1 1 0 0 0,0-1 0 0 0,0 1 0 0 0,-1-1 1 0 0,1 1-1 0 0,-1 0 0 0 0,0-1 0 0 0,0 1 0 0 0,-1 0 0 0 0,1 0 1 0 0,-1 1-1 0 0,0-1 0 0 0,0 0 0 0 0,-5-4 0 0 0,6 5 48 0 0,-1 1 1 0 0,0-1-1 0 0,0 1 0 0 0,-1 0 0 0 0,1 0 0 0 0,0 0 0 0 0,-1 0 1 0 0,1 1-1 0 0,-1-1 0 0 0,0 1 0 0 0,1 0 0 0 0,-1 0 0 0 0,0 0 1 0 0,0 0-1 0 0,0 1 0 0 0,0 0 0 0 0,1 0 0 0 0,-1 0 0 0 0,0 0 1 0 0,-6 1-1 0 0,-1 1 10 0 0,1 0 0 0 0,0 0 0 0 0,0 1 0 0 0,0 0 0 0 0,0 0 0 0 0,0 2 1 0 0,1-1-1 0 0,0 1 0 0 0,-13 8 0 0 0,11-4 52 0 0,0 0 0 0 0,1 1 1 0 0,0 0-1 0 0,0 0 0 0 0,1 1 1 0 0,-11 17-1 0 0,13-18 82 0 0,1-1 1 0 0,1 1-1 0 0,0 0 0 0 0,0 1 1 0 0,-6 20-1 0 0,10-24-6 0 0,-1 0 1 0 0,2 0-1 0 0,-1 1 0 0 0,1-1 0 0 0,0 0 0 0 0,0 1 0 0 0,0-1 1 0 0,1 0-1 0 0,1 0 0 0 0,2 9 0 0 0,0 3 116 0 0,-3-14-168 0 0,0 1 0 0 0,0-1 0 0 0,1 0 0 0 0,-1 0 0 0 0,2 1 0 0 0,-1-1 0 0 0,5 8 0 0 0,-6-12-59 0 0,23 8-2758 0 0,-10-9-4619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1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181 209 1839 0 0,'-2'0'134'0'0,"-22"5"807"0"0,15-3 478 0 0,0 0 0 0 0,0 0 1 0 0,0-1-1 0 0,0-1 1 0 0,-10 1-1 0 0,7-2 136 0 0,1 1 0 0 0,-24 4 0 0 0,16-2-187 0 0,6 0 148 0 0,13-2-1476 0 0,0 1-1 0 0,0-1 1 0 0,0 0-1 0 0,0 0 0 0 0,0 0 1 0 0,0 0-1 0 0,0 0 1 0 0,0 0-1 0 0,0 0 1 0 0,0 0-1 0 0,0 0 1 0 0,0 0-1 0 0,0 0 0 0 0,0 0 1 0 0,0 0-1 0 0,0 0 1 0 0,0 0-1 0 0,0 1 1 0 0,0-1-1 0 0,0 0 0 0 0,0 0 1 0 0,0 0-1 0 0,0 0 1 0 0,0 0-1 0 0,0 0 1 0 0,0 0-1 0 0,0 0 0 0 0,0 0 1 0 0,0 0-1 0 0,0 0 1 0 0,0 0-1 0 0,0 0 1 0 0,0 0-1 0 0,0 1 1 0 0,0-1-1 0 0,0 0 0 0 0,0 0 1 0 0,0 0-1 0 0,0 0 1 0 0,0 0-1 0 0,0 0 1 0 0,0 0-1 0 0,0 0 0 0 0,1 0 1 0 0,-1 0-1 0 0,0 0 1 0 0,0 0-1 0 0,0 0 1 0 0,0 0-1 0 0,0 0 1 0 0,0 0-1 0 0,0 0 0 0 0,0 0 1 0 0,0 0-1 0 0,0 0 1 0 0,0 0-1 0 0,0 0 1 0 0,0 0-1 0 0,0 0 0 0 0,1 0 1 0 0,-1 0-1 0 0,0 0 1 0 0,0 0-1 0 0,0 0 1 0 0,0 0-1 0 0,0 0 0 0 0,0 0 1 0 0,24 2 1570 0 0,6-6-1224 0 0,1 0-1 0 0,-1-2 1 0 0,40-14-1 0 0,17-3-72 0 0,466-117 307 0 0,-522 131-586 0 0,0 0-33 0 0,51-9 0 0 0,-82 18-16 0 0,1 0 1 0 0,-1 0-1 0 0,1 0 1 0 0,-1 0 0 0 0,1-1-1 0 0,-1 1 1 0 0,1 0-1 0 0,-1 0 1 0 0,1 0-1 0 0,-1 0 1 0 0,1 0 0 0 0,-1 1-1 0 0,0-1 1 0 0,1 0-1 0 0,-1 0 1 0 0,1 0-1 0 0,-1 0 1 0 0,1 0 0 0 0,-1 1-1 0 0,0-1 1 0 0,1 0-1 0 0,-1 0 1 0 0,1 1-1 0 0,0 0 1 0 0,-1-1 5 0 0,0 1-1 0 0,0-1 1 0 0,0 0-1 0 0,0 1 1 0 0,0-1 0 0 0,0 1-1 0 0,0-1 1 0 0,0 1-1 0 0,-1-1 1 0 0,1 1 0 0 0,0-1-1 0 0,0 1 1 0 0,0-1-1 0 0,0 1 1 0 0,-1-1-1 0 0,1 0 1 0 0,0 1 0 0 0,0-1-1 0 0,-1 1 1 0 0,-19 19-241 0 0,-13 4 140 0 0,-2-1 0 0 0,-39 19 0 0 0,44-26 112 0 0,-20 10-2 0 0,48-25 0 0 0,0 0 0 0 0,0 1 0 0 0,0-1 0 0 0,0 1 0 0 0,0 0 0 0 0,0-1 0 0 0,1 1 0 0 0,-1 0 0 0 0,0 0 0 0 0,1 0 0 0 0,-1 1 0 0 0,1-1 0 0 0,0 0 0 0 0,0 0 0 0 0,0 1 0 0 0,-1 3 0 0 0,0 0 0 0 0,-20 43-31 0 0,-34 59 0 0 0,-36 41 28 0 0,-9 16 16 0 0,40-70 143 0 0,22-36 132 0 0,12-13 128 0 0,26-45-179 0 0,2 1-162 0 0,3 2-72 0 0,-4-2-190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2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10535 0 0,'0'0'482'0'0,"1"-2"-8"0"0,35-46 370 0 0,2 0 3334 0 0,-35 44-3610 0 0,-2 2 421 0 0,0 1-996 0 0,3-5 477 0 0,11-3-10908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2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1375 0 0,'1'-2'107'0'0,"9"-17"1681"0"0,-2 2 6170 0 0,-4 8-4489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2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28 12439 0 0,'-8'-1'281'0'0,"0"1"0"0"0,1 0 1 0 0,-1 1-1 0 0,1 0 0 0 0,0 0 0 0 0,-14 4 0 0 0,17-4 66 0 0,1 0 69 0 0,0 0 0 0 0,-1 1-1 0 0,1-1 1 0 0,0 1 0 0 0,0 0 0 0 0,0 0 0 0 0,-4 3-1 0 0,1 0-109 0 0,5-4 515 0 0,11-2-772 0 0,0 0 0 0 0,-1-1 0 0 0,1 0 0 0 0,0 0 0 0 0,0-1 0 0 0,-1-1-1 0 0,0 1 1 0 0,15-9 0 0 0,-12 6-208 0 0,-2-1 290 0 0,-6 2-2075 0 0,3-4 876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2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 8719 0 0,'0'0'7200'0'0,"2"-1"-6849"0"0,27-11 5106 0 0,-29 15-5161 0 0,0 0-240 0 0,0 0-1 0 0,1 0 1 0 0,-1 0 0 0 0,-1 0-1 0 0,1 0 1 0 0,0 0-1 0 0,-1 0 1 0 0,0 0 0 0 0,0 0-1 0 0,-2 5 1 0 0,0-1 26 0 0,-2 0 0 0 0,1 0 0 0 0,-1-1 0 0 0,-10 12-1 0 0,7-10-58 0 0,7-7 14 0 0,10-12-166 0 0,8-8-11 0 0,17-23-1146 0 0,-22 23 600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2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6911 0 0,'0'0'9230'0'0,"9"-8"-6540"0"0,14-9 2819 0 0,-23 27-5480 0 0,-2-1 0 0 0,1 0 0 0 0,-1 0 0 0 0,0 1 0 0 0,-6 13 0 0 0,7-21 24 0 0,2-4-46 0 0,0 1-1 0 0,-1-1 1 0 0,1 1-1 0 0,0 0 1 0 0,1-1 0 0 0,-1 1-1 0 0,0 0 1 0 0,2-2-1 0 0,0-1-1 0 0,-1 2-5 0 0,2-3-1 0 0,-1 1-1 0 0,0-1 1 0 0,0 0-1 0 0,0 1 1 0 0,-1-1-1 0 0,1 0 1 0 0,1-7-1 0 0,-4 10-57 0 0,-1 3-142 0 0,-2 2-124 0 0,0 0 0 0 0,0 0-1 0 0,0 0 1 0 0,0 1 0 0 0,0-1 0 0 0,1 1 0 0 0,0-1-1 0 0,-1 1 1 0 0,1 0 0 0 0,1 0 0 0 0,-3 6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2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991 3 8751 0 0,'0'0'674'0'0,"-9"-2"-312"0"0,6 2-87 0 0,-1-1 0 0 0,1 1-1 0 0,-1 0 1 0 0,1 0 0 0 0,0 1-1 0 0,-1-1 1 0 0,1 1-1 0 0,0-1 1 0 0,-1 1 0 0 0,1 0-1 0 0,0 1 1 0 0,0-1 0 0 0,-6 3-1 0 0,6-1-181 0 0,-1 0-1 0 0,1 0 1 0 0,0 0-1 0 0,0 0 1 0 0,0 0-1 0 0,0 1 1 0 0,1-1-1 0 0,-1 1 1 0 0,1 0-1 0 0,-3 5 1 0 0,-59 134 454 0 0,16-34-129 0 0,-6 8-231 0 0,-176 350 97 0 0,162-356 99 0 0,-92 115 1 0 0,144-204-366 0 0,-213 300 537 0 0,203-284 46 0 0,25-37-197 0 0,1-2-316 0 0,1-11-47 0 0,0 0-1 0 0,1 0 0 0 0,0 1 1 0 0,1-1-1 0 0,0 1 1 0 0,6-13-1 0 0,33-66-19 0 0,-25 61-71 0 0,2 1 1 0 0,0 1-1 0 0,2 0 0 0 0,0 2 0 0 0,2 0 1 0 0,1 1-1 0 0,1 2 0 0 0,37-27 0 0 0,-21 20-60 0 0,1 2 0 0 0,1 2 0 0 0,63-27 0 0 0,-91 46 109 0 0,0 1 0 0 0,1 0 0 0 0,23-3 0 0 0,-33 7 18 0 0,-1 0-1 0 0,0 0 0 0 0,1 1 0 0 0,-1 0 0 0 0,1 0 0 0 0,-1 1 1 0 0,0-1-1 0 0,1 1 0 0 0,-1 0 0 0 0,0 1 0 0 0,0-1 0 0 0,0 1 1 0 0,1 0-1 0 0,4 3 0 0 0,-7-3 12 0 0,0 0 1 0 0,0 0 0 0 0,-1 1-1 0 0,1-1 1 0 0,-1 1-1 0 0,1-1 1 0 0,-1 1-1 0 0,0 0 1 0 0,0 0-1 0 0,0 0 1 0 0,-1 0-1 0 0,1 0 1 0 0,1 4 0 0 0,-1-1 7 0 0,-1-1 1 0 0,0 1-1 0 0,0 0 1 0 0,0-1 0 0 0,-1 1-1 0 0,0 0 1 0 0,0 8 0 0 0,-3 5 55 0 0,0 0 0 0 0,-1 0 0 0 0,-12 30 1 0 0,16-48-90 0 0,-13 33 97 0 0,-1 0 0 0 0,-30 51 0 0 0,-48 58-77 0 0,76-118-94 0 0,13-21-219 0 0,-2 4 67 0 0,4-3-3458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2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 5527 0 0,'-3'9'16525'0'0,"5"-9"-16484"0"0,1-1 0 0 0,0 1 0 0 0,-1-1 0 0 0,1 1 0 0 0,-1-1 0 0 0,1 0 0 0 0,3-2 0 0 0,14-3 1927 0 0,-27 24-1885 0 0,4-10-72 0 0,2-6 31 0 0,-4 11 32 0 0,-6 4 38 0 0,10-15-662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3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 12551 0 0,'0'0'572'0'0,"-1"1"-9"0"0,-10 14 7357 0 0,12-16-7456 0 0,25-27 3097 0 0,-44 41-3357 0 0,14-10-187 0 0,1 1-1 0 0,0-1 1 0 0,0 1-1 0 0,0 0 1 0 0,1 0-1 0 0,-1 0 1 0 0,1 0 0 0 0,0 1-1 0 0,0-1 1 0 0,0 0-1 0 0,-1 9 1 0 0,3-10 25 0 0,1-2-40 0 0,0 0 0 0 0,0 0-1 0 0,0 1 1 0 0,0-1-1 0 0,0 0 1 0 0,0 0 0 0 0,0 0-1 0 0,0 0 1 0 0,1 0 0 0 0,-1 0-1 0 0,0 0 1 0 0,1-1-1 0 0,-1 1 1 0 0,1 0 0 0 0,-1-1-1 0 0,0 1 1 0 0,1-1-1 0 0,-1 0 1 0 0,1 1 0 0 0,0-1-1 0 0,-1 0 1 0 0,1 0-1 0 0,-1 0 1 0 0,1 0 0 0 0,-1 0-1 0 0,1 0 1 0 0,-1 0-1 0 0,1-1 1 0 0,-1 1 0 0 0,1 0-1 0 0,1-1 1 0 0,0 0 17 0 0,1 0-102 0 0,0-1-1 0 0,0 1 1 0 0,0-1-1 0 0,0 0 1 0 0,0 0-1 0 0,0 0 1 0 0,4-4 0 0 0,13-10-7374 0 0,-10 5-303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3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44 6447 0 0,'0'0'586'0'0,"0"-2"-486"0"0,-5-17 160 0 0,5 17 1033 0 0,0 0 446 0 0,0 0-1110 0 0,-2-15 10364 0 0,65 114-9570 0 0,-3-3-726 0 0,0-20-335 0 0,97 92 1 0 0,24 27 64 0 0,-134-139-427 0 0,65 57 0 0 0,-97-96-11 0 0,-13-11-22 0 0,-2-1-10 0 0,2-1-38 0 0,-7-26-4081 0 0,1 8 2044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3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0 10135 0 0,'0'0'7592'0'0,"-3"3"-6664"0"0,-67 99 1251 0 0,-109 142-574 0 0,134-186-1550 0 0,-3-1-1 0 0,-3-2 0 0 0,-1-3 1 0 0,-71 54-1 0 0,58-51-2 0 0,32-26 18 0 0,-63 42 0 0 0,85-64-70 0 0,4 2-12 0 0,6-8 6 0 0,1 0-1 0 0,-1 0 1 0 0,1 0-1 0 0,0 0 1 0 0,-1 0-1 0 0,1 0 0 0 0,0 1 1 0 0,0-1-1 0 0,0 0 1 0 0,0 0-1 0 0,0 0 1 0 0,0 0-1 0 0,0 0 1 0 0,0 1-1 0 0,1-1 1 0 0,-1 0-1 0 0,0 0 1 0 0,1 0-1 0 0,0 2 1 0 0,9 19-82 0 0,-9-22 86 0 0,1 4-98 0 0,1 1 0 0 0,1-1 0 0 0,-1 0 0 0 0,0 0 0 0 0,1 0-1 0 0,0 0 1 0 0,0-1 0 0 0,0 0 0 0 0,0 1 0 0 0,1-1 0 0 0,6 3 0 0 0,-9-5-315 0 0,1 0-25 0 0,8 2-101 0 0,-8-2-47 0 0,-2-1 506 0 0,-1 0-1 0 0,1-1 1 0 0,0 1 0 0 0,0 0-1 0 0,0-1 1 0 0,0 1 0 0 0,0 0-1 0 0,0 0 1 0 0,0 0 0 0 0,0 0-1 0 0,2 0 1 0 0,1 0-82 0 0,-1 0 90 0 0,0-1 1 0 0,0 0 0 0 0,-1 0-1 0 0,1 0 1 0 0,0 0-1 0 0,0-1 1 0 0,-1 1-1 0 0,1-1 1 0 0,-1 1-1 0 0,1-1 1 0 0,-1 0-1 0 0,0 0 1 0 0,0 0-1 0 0,1 0 1 0 0,-2 0 0 0 0,4-5-1 0 0,-2 2-189 0 0,0 1 0 0 0,-1-1 0 0 0,1 0 0 0 0,-1 0 0 0 0,0 0 0 0 0,-1 0 0 0 0,1 0 0 0 0,0-8 0 0 0,0-7-608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3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 5063 0 0,'0'0'390'0'0,"-2"1"-252"0"0,-16 13 2697 0 0,15-6 486 0 0,3-5-2945 0 0,0-1-203 0 0,-1-1 0 0 0,1 1 0 0 0,0-1 0 0 0,0 0-1 0 0,0 1 1 0 0,1-1 0 0 0,-1 1 0 0 0,0-1 0 0 0,0 1-1 0 0,1-1 1 0 0,-1 0 0 0 0,1 1 0 0 0,-1-1 0 0 0,1 0-1 0 0,0 1 1 0 0,-1-1 0 0 0,1 0 0 0 0,0 0 0 0 0,0 0 0 0 0,0 0-1 0 0,1 2 1 0 0,2 0-75 0 0,-1 0 0 0 0,0 0-1 0 0,1 0 1 0 0,0 0 0 0 0,4 2-1 0 0,0-2 85 0 0,0 1 0 0 0,0-1-1 0 0,0-1 1 0 0,0 0-1 0 0,1 0 1 0 0,-1 0 0 0 0,1-1-1 0 0,0-1 1 0 0,-1 1 0 0 0,1-1-1 0 0,14-2 1 0 0,1-2 442 0 0,0 0-1 0 0,45-15 1 0 0,-4-6 298 0 0,-44 16-727 0 0,-1 1 0 0 0,1 1 0 0 0,0 1 1 0 0,1 1-1 0 0,25-3 0 0 0,-28 6-231 0 0,-14 1-327 0 0,0 1 0 0 0,0-1 0 0 0,-1 1 1 0 0,1 0-1 0 0,0 0 0 0 0,0 0 1 0 0,0 0-1 0 0,0 1 0 0 0,-1 0 0 0 0,1 0 1 0 0,5 2-1 0 0,-9-2-1080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3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9671 0 0,'0'0'7290'0'0,"2"0"-5270"0"0,8-1-1538 0 0,0 1 0 0 0,0-2 0 0 0,-1 1 0 0 0,1-1 0 0 0,13-5 0 0 0,48-23 954 0 0,-66 28-1309 0 0,25-10-78 0 0,55-15 0 0 0,-36 19-1942 0 0,-33 6 291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3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74 5527 0 0,'0'0'250'0'0,"-2"1"-2"0"0,-8 3-156 0 0,-1-1 152 0 0,9-2 695 0 0,-1 1-1 0 0,1-1 1 0 0,-1 1 0 0 0,1-1 0 0 0,0 1 0 0 0,0 0 0 0 0,-1-1 0 0 0,-2 5-1 0 0,-1 1-771 0 0,5-6 353 0 0,-5 5 258 0 0,2 1 646 0 0,-8 12 1032 0 0,11-17-908 0 0,10 10-701 0 0,-6-9-773 0 0,-1-1 1 0 0,1 0-1 0 0,0 0 1 0 0,0 0-1 0 0,-1 0 1 0 0,1 0-1 0 0,1-1 1 0 0,-1 1-1 0 0,0-1 1 0 0,0 0-1 0 0,0 0 1 0 0,1 0-1 0 0,-1 0 1 0 0,0-1-1 0 0,1 1 1 0 0,-1-1-1 0 0,1 0 1 0 0,-1 0 0 0 0,6-1-1 0 0,7-1 122 0 0,-1 0 0 0 0,29-9 1 0 0,-41 10-183 0 0,195-64 340 0 0,-106 32-377 0 0,-34 12-240 0 0,26-9-501 0 0,-69 26-1785 0 0,27-3 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3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11 9671 0 0,'0'0'440'0'0,"1"-1"-5"0"0,13-7-213 0 0,-4 6 6364 0 0,1 13-2854 0 0,-11-8-3268 0 0,-1 4-263 0 0,1 1 0 0 0,-1-1 0 0 0,0 0 0 0 0,-1 0 0 0 0,0 0 0 0 0,0 0 0 0 0,0 0 1 0 0,-7 12-1 0 0,3-7 11 0 0,-1-1 1 0 0,0-1 0 0 0,-1 1-1 0 0,-13 13 1 0 0,8-11-170 0 0,-1 0-1 0 0,-25 17 1 0 0,-8 6-179 0 0,45-35-80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3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22 18799 0 0,'32'-20'1706'0'0,"-30"19"-433"0"0,-5 3-772 0 0,-72 50 95 0 0,-50 41 208 0 0,123-91-804 0 0,-65 55-304 0 0,-112 124 0 0 0,124-119-69 0 0,-6 7-6 0 0,58-66 360 0 0,-1 1 0 0 0,-1 11-7 0 0,3-3 26 0 0,3-9 22 0 0,0-1-1 0 0,0 0 1 0 0,0 1-1 0 0,0-1 1 0 0,0 0-1 0 0,0 0 1 0 0,1 0 0 0 0,-1 0-1 0 0,1 0 1 0 0,0-1-1 0 0,-1 1 1 0 0,1 0-1 0 0,3 2 1 0 0,28 17 285 0 0,-20-14-232 0 0,0-1 0 0 0,0-1 0 0 0,1 0 0 0 0,0-1 0 0 0,-1-1 0 0 0,2 0-1 0 0,-1-1 1 0 0,17 1 0 0 0,4-2 132 0 0,-1-2 0 0 0,44-6 0 0 0,130-33 680 0 0,-156 28-778 0 0,-41 10-99 0 0,0-1-1 0 0,0-1 1 0 0,-1 0-1 0 0,1 0 1 0 0,-1-1-1 0 0,0 0 1 0 0,0-1-1 0 0,-1 0 1 0 0,0-1-1 0 0,0 0 1 0 0,0 0 0 0 0,13-15-1 0 0,-14 13-25 0 0,-1-1 0 0 0,-1 1 0 0 0,0-1 0 0 0,0-1 0 0 0,-1 1 0 0 0,8-21-1 0 0,3-7-49 0 0,-11 27-108 0 0,1 0-1 0 0,-2 0 0 0 0,1-1 1 0 0,-2 1-1 0 0,0-1 0 0 0,0 0 1 0 0,2-21-1 0 0,-5 32 115 0 0,0-1 0 0 0,0 1-1 0 0,0-1 1 0 0,0 1 0 0 0,-1-1 0 0 0,1 1-1 0 0,0-1 1 0 0,-1 1 0 0 0,1-1 0 0 0,-1 1-1 0 0,1-1 1 0 0,-1 1 0 0 0,0 0 0 0 0,0-1-1 0 0,1 1 1 0 0,-1 0 0 0 0,0-1 0 0 0,0 1-1 0 0,0 0 1 0 0,-3-2 0 0 0,2 2 40 0 0,0 0 1 0 0,0 0-1 0 0,0 0 0 0 0,0 0 0 0 0,0 1 1 0 0,-1-1-1 0 0,1 1 0 0 0,0-1 1 0 0,0 1-1 0 0,-1 0 0 0 0,1-1 0 0 0,-4 2 1 0 0,-4 0 80 0 0,-1 0 0 0 0,0 1 0 0 0,1 1 0 0 0,-17 5 0 0 0,9-1 5 0 0,1 0-1 0 0,0 1 1 0 0,1 0-1 0 0,0 2 0 0 0,0 0 1 0 0,1 0-1 0 0,1 2 1 0 0,-1 0-1 0 0,2 0 1 0 0,-22 26-1 0 0,25-25 21 0 0,4-7-27 0 0,1 1 0 0 0,-8 13-1 0 0,11-17-55 0 0,1-1 0 0 0,0 1 0 0 0,0 0 0 0 0,0-1-1 0 0,1 1 1 0 0,-1 0 0 0 0,0 0 0 0 0,1 0 0 0 0,0-1-1 0 0,0 1 1 0 0,0 0 0 0 0,0 5 0 0 0,2-3 40 0 0,-1 1 1 0 0,1 0 0 0 0,0 0 0 0 0,0-1-1 0 0,1 1 1 0 0,-1-1 0 0 0,1 0-1 0 0,1 0 1 0 0,-1 0 0 0 0,1 0-1 0 0,-1-1 1 0 0,1 1 0 0 0,1-1-1 0 0,-1 0 1 0 0,0 0 0 0 0,1 0-1 0 0,0-1 1 0 0,9 6 0 0 0,-3-3-508 0 0,1 0-1 0 0,23 8 1 0 0,-17-8-3060 0 0,23 4 0 0 0,-23-7-3324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3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33 10135 0 0,'-15'4'786'0'0,"-1"1"0"0"0,1 1 0 0 0,-26 13 0 0 0,29-12 1165 0 0,0 1 0 0 0,-15 11 1 0 0,27-18-1884 0 0,-1-1 0 0 0,0 1 1 0 0,1-1-1 0 0,-1 1 1 0 0,1-1-1 0 0,-1 1 1 0 0,1-1-1 0 0,0 1 1 0 0,-1 0-1 0 0,1-1 0 0 0,-1 1 1 0 0,1-1-1 0 0,0 1 1 0 0,0 0-1 0 0,-1 0 1 0 0,0 1 126 0 0,0 0 384 0 0,-2 13 674 0 0,6-10-707 0 0,-3-5-531 0 0,0 0-1 0 0,0 1 1 0 0,0-1-1 0 0,0 0 1 0 0,0 1-1 0 0,0-1 1 0 0,0 0-1 0 0,0 0 0 0 0,1 1 1 0 0,-1-1-1 0 0,0 0 1 0 0,0 0-1 0 0,0 1 1 0 0,0-1-1 0 0,1 0 0 0 0,-1 0 1 0 0,0 1-1 0 0,0-1 1 0 0,1 0-1 0 0,-1 0 1 0 0,0 0-1 0 0,0 1 0 0 0,1-1 1 0 0,-1 0-1 0 0,0 0 1 0 0,1 0-1 0 0,-1 0 1 0 0,0 0-1 0 0,0 0 1 0 0,1 0-1 0 0,-1 0 0 0 0,1 1 1 0 0,10 1 155 0 0,1 1 1 0 0,-1-2 0 0 0,1 1-1 0 0,-1-1 1 0 0,1-1 0 0 0,0 0-1 0 0,20-4 1 0 0,84-22 501 0 0,-80 17-468 0 0,229-43 421 0 0,-79 18-626 0 0,-154 26 1 0 0,-2-1 0 0 0,-5 1 76 0 0,-25 8-75 0 0,0 0 0 0 0,0 0-1 0 0,0 0 1 0 0,0 0 0 0 0,0 0 0 0 0,0 0-1 0 0,0 0 1 0 0,0 0 0 0 0,0 0 0 0 0,1 0-1 0 0,-1 0 1 0 0,0 0 0 0 0,0 0 0 0 0,0 0 0 0 0,0 0-1 0 0,0 0 1 0 0,0 0 0 0 0,0 0 0 0 0,0 0-1 0 0,0 0 1 0 0,1 0 0 0 0,-1 0 0 0 0,0 0-1 0 0,0 0 1 0 0,0 0 0 0 0,0 0 0 0 0,0 0-1 0 0,0 0 1 0 0,0 0 0 0 0,0 0 0 0 0,0 0-1 0 0,0 0 1 0 0,0 1 0 0 0,1-1 0 0 0,-1 0 0 0 0,0 0-1 0 0,0 0 1 0 0,0 0 0 0 0,0 0 0 0 0,0 0-1 0 0,0 0 1 0 0,0 0 0 0 0,0 0 0 0 0,0 0-1 0 0,0 1 1 0 0,0-1 0 0 0,0 0 0 0 0,0 0-1 0 0,1 3-2 0 0,0 0 0 0 0,0 1-1 0 0,0-1 1 0 0,-1 0-1 0 0,1 1 1 0 0,-1-1 0 0 0,0 1-1 0 0,0-1 1 0 0,0 0-1 0 0,-1 1 1 0 0,1-1-1 0 0,-1 0 1 0 0,0 1 0 0 0,0-1-1 0 0,0 0 1 0 0,0 0-1 0 0,-2 4 1 0 0,-4 9-16 0 0,-20 31 0 0 0,22-38-4 0 0,-122 180-7 0 0,3-6-18 0 0,83-121-1 0 0,20-32 40 0 0,-26 51 0 0 0,34-48 8 0 0,10-19 0 0 0,2-3-41 0 0,1-8-165 0 0,12-2-610 0 0,-11-1 607 0 0,1 1 0 0 0,0-1 1 0 0,0 0-1 0 0,-1 0 0 0 0,1 0 0 0 0,0 0 0 0 0,0 0 0 0 0,1-1 0 0 0,13-4-1984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2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9871 0 0,'0'0'898'0'0,"-1"1"-741"0"0,-16 14 158 0 0,0-2-1 0 0,-1 0 1 0 0,-35 19-1 0 0,-13 9 1093 0 0,49-29-801 0 0,2 1 0 0 0,-1 1 0 0 0,2 0 0 0 0,0 1 0 0 0,0 0 0 0 0,-17 28 0 0 0,28-38-524 0 0,0 1 1 0 0,0 0 0 0 0,0 0 0 0 0,1 1 0 0 0,0-1-1 0 0,0 0 1 0 0,-2 14 0 0 0,4-17-61 0 0,0 0 1 0 0,-1 0-1 0 0,1 0 0 0 0,1 0 1 0 0,-1 0-1 0 0,0 0 0 0 0,1 0 0 0 0,-1-1 1 0 0,1 1-1 0 0,0 0 0 0 0,0 0 1 0 0,0 0-1 0 0,0-1 0 0 0,1 1 0 0 0,-1 0 1 0 0,1-1-1 0 0,0 1 0 0 0,-1-1 1 0 0,1 0-1 0 0,3 3 0 0 0,1 0 90 0 0,0 0 0 0 0,0 0 1 0 0,1 0-1 0 0,0-1 0 0 0,0 0 0 0 0,0 0 0 0 0,1-1 0 0 0,-1 1 0 0 0,1-2 0 0 0,8 3 0 0 0,-12-4-81 0 0,0-1 0 0 0,0 1 0 0 0,-1-1 0 0 0,1 0-1 0 0,0 0 1 0 0,0 0 0 0 0,0 0 0 0 0,-1-1-1 0 0,1 0 1 0 0,0 0 0 0 0,0 0 0 0 0,-1 0 0 0 0,1 0-1 0 0,-1-1 1 0 0,1 1 0 0 0,-1-1 0 0 0,0 0-1 0 0,0 0 1 0 0,1 0 0 0 0,-1-1 0 0 0,-1 1 0 0 0,1-1-1 0 0,4-4 1 0 0,1-3-21 0 0,-1 0-1 0 0,-1 0 1 0 0,0-1 0 0 0,0 0-1 0 0,-1 0 1 0 0,0 0-1 0 0,-1 0 1 0 0,-1-1 0 0 0,5-21-1 0 0,-2-7-581 0 0,1-65 0 0 0,-5 59-84 0 0,1-3-753 0 0,-3 47 248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3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22 14599 0 0,'2'-1'664'0'0,"22"-12"230"0"0,-13 6 4372 0 0,-12 9-4842 0 0,-5 5-208 0 0,0-1-1 0 0,0 0 1 0 0,0 0 0 0 0,-1-1-1 0 0,-9 7 1 0 0,-43 24 467 0 0,17-12-284 0 0,18-7-269 0 0,1 2-1 0 0,-31 29 1 0 0,21-17-95 0 0,-7 8-14 0 0,2 1 1 0 0,-33 46-1 0 0,58-67-21 0 0,0 1 0 0 0,1 0 0 0 0,2 1 0 0 0,0 0 0 0 0,1 1 0 0 0,0 0 0 0 0,2 0 0 0 0,1 1 0 0 0,1-1 0 0 0,-3 35 0 0 0,7-43 39 0 0,1 1-1 0 0,1-1 1 0 0,0 0 0 0 0,1 1-1 0 0,0-1 1 0 0,1 0 0 0 0,1 0-1 0 0,0-1 1 0 0,1 1 0 0 0,1-1-1 0 0,0 0 1 0 0,1 0 0 0 0,0-1-1 0 0,0 0 1 0 0,2 0 0 0 0,-1 0-1 0 0,21 19 1 0 0,-27-28-8 0 0,1-1 0 0 0,-1 1 0 0 0,1-1-1 0 0,0 1 1 0 0,0-1 0 0 0,0 0 0 0 0,0 0 0 0 0,6 2-1 0 0,3-1 68 0 0,0 0-1 0 0,21 1 0 0 0,-14-2-50 0 0,-18-2-64 0 0,0 1 0 0 0,0-1-1 0 0,0 0 1 0 0,-1 0 0 0 0,1 0-1 0 0,0 0 1 0 0,0-1 0 0 0,0 1-1 0 0,0 0 1 0 0,0 0 0 0 0,-1 0 0 0 0,3-1-1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3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 6911 0 0,'0'0'12991'0'0,"2"0"-12466"0"0,24-5 3095 0 0,-30 19-3268 0 0,-2 1-331 0 0,0-1 0 0 0,-2-1 0 0 0,1 1-1 0 0,-12 13 1 0 0,12-14-10 0 0,0 2 31 0 0,2-3-20 0 0,4-9 31 0 0,16-4 71 0 0,-11 0-111 0 0,-1-1 0 0 0,1 1 0 0 0,0-1 0 0 0,-1 0 0 0 0,1 0 0 0 0,-1 0 0 0 0,1 0 0 0 0,-1-1 0 0 0,0 1 0 0 0,0-1 0 0 0,0 0 0 0 0,0 0 0 0 0,4-5 0 0 0,4-7-86 0 0,14-26-1 0 0,-21 35-9 0 0,-2 3-257 0 0,5-10-416 0 0,-5 6-2728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36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61 11975 0 0,'0'0'6055'0'0,"-2"1"-5632"0"0,-25 11-158 0 0,2 0 0 0 0,0 2 0 0 0,-27 20 0 0 0,29-16-48 0 0,1 0 1 0 0,-29 32 0 0 0,14-12-67 0 0,12-14-77 0 0,-35 45 1 0 0,53-59-46 0 0,0 0 0 0 0,0 0 0 0 0,1 0 0 0 0,0 1 0 0 0,1 0 0 0 0,1 1 0 0 0,-1-1 0 0 0,-2 16 0 0 0,6-23-2 0 0,0 0 0 0 0,1 0 0 0 0,0 0 0 0 0,0 0 0 0 0,0 0 0 0 0,0 0 0 0 0,1 0 0 0 0,-1 0 0 0 0,3 7 0 0 0,-3-10-2 0 0,1 0 0 0 0,-1 0 0 0 0,1 0 1 0 0,0 0-1 0 0,-1 0 0 0 0,1 0 1 0 0,0 0-1 0 0,0 0 0 0 0,-1-1 1 0 0,1 1-1 0 0,0 0 0 0 0,0 0 1 0 0,0-1-1 0 0,0 1 0 0 0,0 0 1 0 0,2 0-1 0 0,1 1 59 0 0,2 2-2 0 0,1 0 1 0 0,-1-1-1 0 0,1 0 0 0 0,-1 0 1 0 0,1 0-1 0 0,0-1 0 0 0,0 0 0 0 0,0-1 1 0 0,1 1-1 0 0,-1-1 0 0 0,0-1 0 0 0,0 0 1 0 0,9 0-1 0 0,11-2 184 0 0,-1-1 0 0 0,32-8 0 0 0,-49 9-220 0 0,14-3 34 0 0,-1 0-1 0 0,0-2 1 0 0,0-1 0 0 0,-1 0-1 0 0,0-1 1 0 0,36-23 0 0 0,-49 27-70 0 0,-1 0 1 0 0,0-1 0 0 0,0 0 0 0 0,0 0-1 0 0,-1 0 1 0 0,0-1 0 0 0,0 0 0 0 0,-1 0 0 0 0,0-1-1 0 0,0 1 1 0 0,0-1 0 0 0,-1 0 0 0 0,-1 0 0 0 0,1-1-1 0 0,-1 1 1 0 0,-1-1 0 0 0,1 0 0 0 0,-1 0 0 0 0,-1 0-1 0 0,1-10 1 0 0,-2-3-14 0 0,-1 1-1 0 0,-1-1 1 0 0,-1 1-1 0 0,-1 0 1 0 0,-1 0 0 0 0,-1 0-1 0 0,-1 1 1 0 0,-13-30-1 0 0,16 41-93 0 0,-1 1-1 0 0,0 0 0 0 0,0 0 0 0 0,-7-7 0 0 0,10 12 22 0 0,0 0 0 0 0,-1 1-1 0 0,1-1 1 0 0,-1 1 0 0 0,0 0 0 0 0,1 0-1 0 0,-1 0 1 0 0,0 0 0 0 0,0 0-1 0 0,-1 1 1 0 0,1-1 0 0 0,0 1-1 0 0,-6-1 1 0 0,9 1 6 0 0,-1 1 0 0 0,0 0-1 0 0,0 0 1 0 0,1 0 0 0 0,-1 0-1 0 0,0 0 1 0 0,0 1 0 0 0,1-1-1 0 0,-1 0 1 0 0,0 0 0 0 0,0 0-1 0 0,1 1 1 0 0,-1-1 0 0 0,0 0-1 0 0,1 1 1 0 0,-1-1 0 0 0,0 1 0 0 0,1-1-1 0 0,-1 1 1 0 0,1-1 0 0 0,-1 1-1 0 0,1-1 1 0 0,-1 1 0 0 0,1-1-1 0 0,-2 2 1 0 0,-4 14-2347 0 0,5-14 1086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3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31 14279 0 0,'-4'-31'10587'0'0,"5"34"-10497"0"0,10 30 60 0 0,-11-16-88 0 0,-1-7-16 0 0,-1 10 1 0 0,0-1 0 0 0,-1 0 0 0 0,-1 0 0 0 0,-9 27 0 0 0,-1-8 48 0 0,-20 40 0 0 0,21-55-95 0 0,-32 44 0 0 0,12-19 0 0 0,-7 11-39 0 0,10-16-61 0 0,-25 51 0 0 0,48-84-10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37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22 16903 0 0,'0'0'771'0'0,"0"-2"-14"0"0,-4-17 2988 0 0,-1 32-2794 0 0,-6 12-391 0 0,1 1 0 0 0,-8 40 0 0 0,11-34-525 0 0,-2-1 1 0 0,0 0-1 0 0,-2 0 0 0 0,-20 38 0 0 0,24-58-47 0 0,-1 0-36 0 0,-6 5 35 0 0,13-11 33 0 0,1-4-16 0 0,14 2 58 0 0,3-3-12 0 0,0 0 0 0 0,0-1 0 0 0,0 0 0 0 0,0-2 0 0 0,21-5 0 0 0,29-4 13 0 0,0 7-7 0 0,42-5-11 0 0,-102 9-373 0 0,-1 0 0 0 0,1-1 0 0 0,-1 1 0 0 0,1-2 0 0 0,-1 1 0 0 0,0-1 0 0 0,7-3 0 0 0,-1-1-1669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3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3 10135 0 0,'0'0'778'0'0,"-2"0"-506"0"0,2-1-212 0 0,-1 1 0 0 0,0 0 1 0 0,0-1-1 0 0,0 1 0 0 0,1 0 0 0 0,-1 0 1 0 0,0 0-1 0 0,0 0 0 0 0,0 0 1 0 0,1 0-1 0 0,-1 0 0 0 0,0 0 0 0 0,0 0 1 0 0,0 1-1 0 0,0-1 0 0 0,1 0 1 0 0,-1 0-1 0 0,0 1 0 0 0,0-1 1 0 0,1 0-1 0 0,-1 1 0 0 0,-1 0 0 0 0,0 1 406 0 0,-4 1 338 0 0,0 0 0 0 0,1 0 0 0 0,0 1 0 0 0,-1-1-1 0 0,1 2 1 0 0,1-1 0 0 0,-1 0 0 0 0,-7 10 0 0 0,-2 5-37 0 0,-13 23 0 0 0,-4 6 206 0 0,-31 39 21 0 0,-59 112 0 0 0,96-153-979 0 0,2 0-1 0 0,1 2 1 0 0,3 1 0 0 0,2 0-1 0 0,-12 58 1 0 0,26-91-39 0 0,1-1 0 0 0,0 1 0 0 0,1 0 0 0 0,1 0 0 0 0,1 0 0 0 0,4 29 0 0 0,0-33-169 0 0,-4-9 103 0 0,1-1-479 0 0,-1 0-174 0 0,3 7-1402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3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26 8751 0 0,'0'0'674'0'0,"2"-2"-438"0"0,7-4 154 0 0,-4 3 1408 0 0,0 0 0 0 0,1 1-1 0 0,-1-1 1 0 0,1 1 0 0 0,12-3 2505 0 0,-18 5-4267 0 0,1 0 0 0 0,0 0-1 0 0,-1 0 1 0 0,1 1 0 0 0,-1-1 0 0 0,1 0 0 0 0,-1 0-1 0 0,1 0 1 0 0,-1 0 0 0 0,0 0 0 0 0,1 1-1 0 0,-1-1 1 0 0,1 0 0 0 0,-1 0 0 0 0,1 1 0 0 0,-1-1-1 0 0,0 0 1 0 0,1 1 0 0 0,-1-1 0 0 0,1 1-1 0 0,-1-1 1 0 0,0 0 0 0 0,0 1 0 0 0,1-1 0 0 0,-1 1-1 0 0,0-1 1 0 0,0 1 0 0 0,1-1 0 0 0,-1 1-1 0 0,5 10 267 0 0,-5-10-269 0 0,1 1 0 0 0,-1-1 1 0 0,0 1-1 0 0,0 0 0 0 0,0-1 1 0 0,0 1-1 0 0,0 0 0 0 0,0-1 1 0 0,0 1-1 0 0,-1 0 0 0 0,1-1 1 0 0,-1 1-1 0 0,1-1 0 0 0,-2 3 1 0 0,-11 18 123 0 0,9-16-134 0 0,-1 0 1 0 0,-1-1-1 0 0,1 0 0 0 0,-1 0 0 0 0,0-1 1 0 0,0 1-1 0 0,0-1 0 0 0,-12 5 0 0 0,-57 21 159 0 0,69-28-181 0 0,-50 15-150 0 0,0-2 1 0 0,0-2-1 0 0,-2-3 0 0 0,-78 3 0 0 0,123-12 9 0 0,0-1 1 0 0,1 0-1 0 0,-1-1 0 0 0,-17-4 1 0 0,27 5 50 0 0,0-1 0 0 0,0 0 0 0 0,0 0 0 0 0,0 0 0 0 0,0 0 0 0 0,0 0 0 0 0,0 0 0 0 0,1-1 0 0 0,-1 0 0 0 0,0 1 0 0 0,1-1 0 0 0,-1 0 0 0 0,1-1 1 0 0,0 1-1 0 0,-1 0 0 0 0,1 0 0 0 0,0-1 0 0 0,0 0 0 0 0,1 1 0 0 0,-1-1 0 0 0,1 0 0 0 0,-2-3 0 0 0,3 5 30 0 0,0-1-1 0 0,0 1 1 0 0,1-1-1 0 0,-1 1 1 0 0,1-1-1 0 0,-1 1 1 0 0,1 0-1 0 0,-1-1 1 0 0,1 1-1 0 0,0-1 1 0 0,0 1-1 0 0,-1 0 1 0 0,1 0-1 0 0,0 0 1 0 0,2-2-1 0 0,-2 2-18 0 0,3-4-50 0 0,0 1 1 0 0,1 0 0 0 0,0 0 0 0 0,6-4 0 0 0,-10 7 51 0 0,1 0 148 0 0,7-1 38 0 0,-7 1 354 0 0,0 4-280 0 0,1 0-137 0 0,0 1-1 0 0,0 1 1 0 0,-1-1 0 0 0,1 0-1 0 0,-1 1 1 0 0,0-1 0 0 0,0 1-1 0 0,0 0 1 0 0,-1 0-1 0 0,1-1 1 0 0,-1 1 0 0 0,1 9-1 0 0,-2-6 20 0 0,0 1 0 0 0,-1 0-1 0 0,0 0 1 0 0,0 0-1 0 0,0 0 1 0 0,-6 14-1 0 0,3-11-45 0 0,-2 0 0 0 0,0 0 0 0 0,0-1 0 0 0,-1 1 0 0 0,0-1 0 0 0,-1-1 0 0 0,0 0 0 0 0,-11 11 0 0 0,-24 31 31 0 0,41-49-36 0 0,-5 10 41 0 0,6-9-52 0 0,0-2 49 0 0,4-2 0 0 0,5 2-42 0 0,1-2 0 0 0,-1 1 0 0 0,1-1 0 0 0,-1-1-1 0 0,13-1 1 0 0,47-12-104 0 0,-50 10-23 0 0,13-3 28 0 0,-9 1-34 0 0,1 1 0 0 0,-1 1 0 0 0,1 1-1 0 0,0 1 1 0 0,29 1 0 0 0,-48 1 162 0 0,-1 1-1 0 0,1-1 1 0 0,0 1-1 0 0,-1 0 1 0 0,1 0-1 0 0,-1 1 1 0 0,1-1-1 0 0,-1 1 1 0 0,0-1 0 0 0,1 1-1 0 0,-1 0 1 0 0,5 4-1 0 0,-4-2 28 0 0,0 0 1 0 0,-1 0-1 0 0,1 1 0 0 0,-1-1 1 0 0,0 1-1 0 0,-1-1 0 0 0,1 1 1 0 0,2 6-1 0 0,-1 0 102 0 0,-1 0 1 0 0,0 0-1 0 0,-1 1 0 0 0,0-1 1 0 0,0 22-1 0 0,-2-28-128 0 0,0-1-1 0 0,0 0 0 0 0,-1 0 1 0 0,1 0-1 0 0,-1 0 1 0 0,0 0-1 0 0,0 0 0 0 0,0 0 1 0 0,-1 0-1 0 0,1 0 1 0 0,-1 0-1 0 0,-2 3 0 0 0,0-1 27 0 0,-1 0 0 0 0,1 0 0 0 0,-1-1 0 0 0,0 1 0 0 0,0-1 0 0 0,-9 6 0 0 0,0-1 52 0 0,-1-1 1 0 0,-1 0-1 0 0,0-1 0 0 0,-30 12 1 0 0,-157 37 304 0 0,101-32-247 0 0,63-12-109 0 0,25-8-34 0 0,0 0 1 0 0,-20 2-1 0 0,32-6-9 0 0,2-1-170 0 0,-1-1 83 0 0,1 1 0 0 0,0 0 1 0 0,-1 0-1 0 0,1 0 1 0 0,-1 0-1 0 0,1-1 1 0 0,0 1-1 0 0,-1 0 1 0 0,1 0-1 0 0,-1-1 1 0 0,1 1-1 0 0,0 0 1 0 0,-1 0-1 0 0,1-1 1 0 0,0 1-1 0 0,0 0 0 0 0,-1-1 1 0 0,1 1-1 0 0,0-1 1 0 0,0 1-1 0 0,0 0 1 0 0,-1-1-1 0 0,1 1 1 0 0,0-1-1 0 0,9-29-3812 0 0,-3 14-3836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3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18 108 1375 0 0,'0'0'66'0'0,"-1"1"-8"0"0,-10 6 6510 0 0,5 3 2022 0 0,9-8-7688 0 0,2 1-664 0 0,-1 0 0 0 0,2 0 0 0 0,-1-1 0 0 0,0 0 0 0 0,0 0 0 0 0,1 0 0 0 0,-1 0 0 0 0,1-1 0 0 0,-1 0 0 0 0,12 0 0 0 0,6 0 468 0 0,32-3 1 0 0,-36 1-394 0 0,175-20 1845 0 0,-142 15-1805 0 0,-10 0-83 0 0,0-2-1 0 0,76-24 1 0 0,-50 10 45 0 0,0 3 0 0 0,77-11 0 0 0,-125 27-37 0 0,-21 6-320 0 0,-2 2 27 0 0,0 1-1 0 0,0 0 0 0 0,-1-1 0 0 0,1 0 0 0 0,-1 1 0 0 0,-6 5 0 0 0,-33 29-160 0 0,4-3 90 0 0,-80 85-46 0 0,69-69 93 0 0,2 2 0 0 0,2 3 0 0 0,-45 75 0 0 0,12-24-173 0 0,54-78 136 0 0,19-22 835 0 0,3-1-3292 0 0,15-4-6175 0 0,5-8 2238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3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14 14135 0 0,'-31'6'413'0'0,"0"1"0"0"0,0 1 0 0 0,-38 16 0 0 0,45-15-121 0 0,-64 28 2380 0 0,86-36-1184 0 0,4-1-1129 0 0,23 1 176 0 0,-1-1 0 0 0,1-2-1 0 0,-1 0 1 0 0,26-7 0 0 0,-31 6-371 0 0,273-65 1255 0 0,-264 62-1272 0 0,1 0-1 0 0,1 2 1 0 0,-1 1 0 0 0,36 1-1 0 0,-50 2-135 0 0,2 1-11 0 0,2 0 9 0 0,-16-1 9 0 0,36-4 19 0 0,-24 5-37 0 0,-14-1-2 0 0,0 1 0 0 0,0-1 0 0 0,0 0 0 0 0,1 0 0 0 0,-1 1-1 0 0,0-1 1 0 0,0 1 0 0 0,0-1 0 0 0,-1 1 0 0 0,1 0 0 0 0,0-1 0 0 0,0 1 0 0 0,0 0-1 0 0,0-1 1 0 0,0 1 0 0 0,-1 0 0 0 0,1 0 0 0 0,0 0 0 0 0,-1 0 0 0 0,1 0 0 0 0,-1 0-1 0 0,2 1 1 0 0,-2 0-5 0 0,0 0-1 0 0,0 0 0 0 0,0-1 1 0 0,1 1-1 0 0,-2 0 0 0 0,1-1 1 0 0,0 1-1 0 0,0 0 0 0 0,0 0 1 0 0,-1-1-1 0 0,1 1 0 0 0,-1 0 1 0 0,0 1-1 0 0,-3 4-18 0 0,0 0 0 0 0,0 0 0 0 0,0 0 0 0 0,-1-1 0 0 0,-7 9 0 0 0,-26 22 1 0 0,-80 62-1 0 0,27-27 5 0 0,67-48 46 0 0,-42 50 0 0 0,54-59-15 0 0,-50 71 80 0 0,0-2-392 0 0,58-79 155 0 0,0-1-1 0 0,-1 0 1 0 0,-8 7 0 0 0,6-5-393 0 0,6-5 86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3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17 12439 0 0,'0'0'958'0'0,"-1"-1"-380"0"0,-14-14 8557 0 0,13 16-8734 0 0,-5 8-201 0 0,0 1-1 0 0,1-1 0 0 0,0 1 1 0 0,1 0-1 0 0,0 1 0 0 0,1-1 1 0 0,-6 19-1 0 0,-8 19-50 0 0,-6 9-79 0 0,-8 17 4 0 0,-18 46-74 0 0,44-105 0 0 0,2-3 11 0 0,4-12-9 0 0,0 1 0 0 0,1-1 0 0 0,-1 1 1 0 0,0 0-1 0 0,1-1 0 0 0,-1 1 0 0 0,0-1 0 0 0,1 0 1 0 0,-1 1-1 0 0,1-1 0 0 0,-1 1 0 0 0,1-1 0 0 0,-1 0 1 0 0,1 1-1 0 0,-1-1 0 0 0,1 0 0 0 0,0 1 0 0 0,-1-1 1 0 0,1 0-1 0 0,-1 0 0 0 0,1 0 0 0 0,0 1 0 0 0,0-1 1 0 0,3 1 1 0 0,0 0 0 0 0,1 0 0 0 0,-1 0 0 0 0,0 0 0 0 0,1-1 0 0 0,-1 0 0 0 0,1 0 0 0 0,-1 0 0 0 0,7-1 0 0 0,42-11 29 0 0,-29 6-42 0 0,66-11 9 0 0,125-7 0 0 0,-188 22-268 0 0,50 3 0 0 0,-75 0-69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22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0 14047 0 0,'0'0'1276'0'0,"-1"2"-1049"0"0,-30 47 624 0 0,-34 69-1 0 0,22-34-279 0 0,-166 351 164 0 0,170-348-693 0 0,-1-3-4 0 0,-85 131-1 0 0,0-36 16 0 0,118-162-1735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3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11 15463 0 0,'0'0'706'0'0,"1"-2"-12"0"0,7-7 3810 0 0,-9 10-4450 0 0,1 0 0 0 0,0 0 0 0 0,-1 0-1 0 0,1 0 1 0 0,-1 0 0 0 0,1 0 0 0 0,-1-1 0 0 0,1 1-1 0 0,-1 0 1 0 0,0 0 0 0 0,-1 1 0 0 0,-1 1 67 0 0,-164 267 2551 0 0,49-72-2255 0 0,-75 119-441 0 0,167-273 24 0 0,12-22 0 0 0,2-1 0 0 0,-18 42 0 0 0,27-51-15 0 0,2-10-169 0 0,9 7-1316 0 0,-3-6-747 0 0,11-2-5519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4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 15575 0 0,'0'0'712'0'0,"-1"-2"-14"0"0,0 2-675 0 0,0-1 0 0 0,0 0 1 0 0,0 1-1 0 0,0-1 1 0 0,0 1-1 0 0,0-1 0 0 0,0 1 1 0 0,0 0-1 0 0,0-1 1 0 0,0 1-1 0 0,0 0 0 0 0,-1 0 1 0 0,-2 2-24 0 0,4-2 41 0 0,-1 1 11 0 0,0-1-1 0 0,1 0 1 0 0,-1 1 0 0 0,0-1 0 0 0,1 1-1 0 0,-1-1 1 0 0,1 1 0 0 0,-1-1 0 0 0,1 1-1 0 0,-1-1 1 0 0,1 1 0 0 0,-1-1 0 0 0,1 1-1 0 0,0-1 1 0 0,-1 1 0 0 0,1 0 0 0 0,0-1 0 0 0,-1 1-1 0 0,1 0 1 0 0,0 0 0 0 0,0-1 0 0 0,0 1-1 0 0,0 0 1 0 0,-1-1 0 0 0,1 1 0 0 0,0 0-1 0 0,0 0 1 0 0,1-1 0 0 0,-1 2 0 0 0,5 20 824 0 0,11 16-29 0 0,2-1-1 0 0,38 57 1 0 0,-17-30-251 0 0,105 155 950 0 0,-29-51-536 0 0,-87-122-496 0 0,39 88 0 0 0,-61-120-476 0 0,0 0-1 0 0,-1 1 1 0 0,-1 0 0 0 0,0 0-1 0 0,-1 1 1 0 0,-1-1 0 0 0,0 1-1 0 0,-1-1 1 0 0,-1 1-1 0 0,0-1 1 0 0,-1 1 0 0 0,-1-1-1 0 0,0 1 1 0 0,-1-1 0 0 0,-1 0-1 0 0,-1 0 1 0 0,-8 22-1 0 0,2-15-30 0 0,-1 0 0 0 0,0-1 0 0 0,-2 0 0 0 0,0-1 0 0 0,-1-1 0 0 0,-1 0 0 0 0,-1-1 0 0 0,0-1-1 0 0,-2 0 1 0 0,0-1 0 0 0,-34 21 0 0 0,-135 74-673 0 0,105-72-3363 0 0,69-35-3412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4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56 161 2303 0 0,'-3'1'167'0'0,"-43"20"6641"0"0,46-20-6585 0 0,-1-1 0 0 0,1 0 0 0 0,-1 1-1 0 0,1-1 1 0 0,0 0 0 0 0,-1 1 0 0 0,1-1 0 0 0,-1 1 0 0 0,1-1 0 0 0,0 0 0 0 0,-1 1-1 0 0,1-1 1 0 0,0 1 0 0 0,0-1 0 0 0,-1 1 0 0 0,1-1 0 0 0,0 1 0 0 0,0-1-1 0 0,0 1 1 0 0,0 0 0 0 0,-1-1 0 0 0,1 1 0 0 0,0-1 0 0 0,0 2 0 0 0,2 6 2938 0 0,0-7-2566 0 0,5 4-219 0 0,0-1 0 0 0,0-1 0 0 0,0 1 0 0 0,1-1 0 0 0,-1-1 0 0 0,1 1 0 0 0,-1-1-1 0 0,1 0 1 0 0,0-1 0 0 0,0 0 0 0 0,0 0 0 0 0,13-1 0 0 0,9-2-253 0 0,0-1 0 0 0,31-8 0 0 0,-31 6 133 0 0,59-14-103 0 0,169-60 0 0 0,-139 34-70 0 0,71-25-451 0 0,-187 69 92 0 0,-3 7-3614 0 0,0-2 3521 0 0,0 0 0 0 0,0-1 0 0 0,-1 1 1 0 0,1 0-1 0 0,-1-1 0 0 0,0 1 0 0 0,0-1 0 0 0,0 1 0 0 0,-4 5 1 0 0,-3 6-1126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42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60 2303 0 0,'2'-1'167'0'0,"29"-16"-18"0"0,48-18 11950 0 0,-64 29-6484 0 0,-16 8-5568 0 0,0 1 0 0 0,0 0 0 0 0,0-1 0 0 0,0 1 0 0 0,0 0 0 0 0,-1-1 0 0 0,1 1 0 0 0,-1-1 0 0 0,0 0 0 0 0,-3 3 0 0 0,3-1 9 0 0,-197 279 1298 0 0,194-275-1330 0 0,-34 59 149 0 0,-40 93 0 0 0,12-22-44 0 0,48-107-163 0 0,-28 37 0 0 0,32-46 7 0 0,13-20-82 0 0,5-2-1905 0 0,14-3-3013 0 0,3-3-1640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43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13823 0 0,'0'0'1062'0'0,"-2"1"-537"0"0,-13 10 693 0 0,0-1 0 0 0,-1 0-1 0 0,-25 11 1 0 0,-15 8 307 0 0,45-20-844 0 0,9-7 10 0 0,4 0-837 0 0,0 0-140 0 0,0 0 0 0 0,1 1 0 0 0,-1-2 1 0 0,1 1-1 0 0,-1 0 0 0 0,1 0 0 0 0,0-1 0 0 0,0 1 0 0 0,-1-1 0 0 0,1 0 0 0 0,0 0 0 0 0,0 0 0 0 0,4 0 0 0 0,8 0-6704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4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60 1375 0 0,'2'-1'608'0'0,"14"-6"4877"0"0,0 0 2170 0 0,-14 6-5952 0 0,0 0-714 0 0,-2 1-888 0 0,1 0-1 0 0,-1 0 1 0 0,0 0 0 0 0,1-1-1 0 0,-1 1 1 0 0,0 0-1 0 0,1 0 1 0 0,-1 0-1 0 0,0 0 1 0 0,1 0 0 0 0,-1 0-1 0 0,0 0 1 0 0,1 0-1 0 0,-1 0 1 0 0,0 0-1 0 0,1 0 1 0 0,-1 0 0 0 0,0 0-1 0 0,1 0 1 0 0,-1 1-1 0 0,0-1 1 0 0,1 0 0 0 0,-1 0-1 0 0,0 0 1 0 0,1 0-1 0 0,-1 1 1 0 0,0-1-1 0 0,0 0 1 0 0,1 0 0 0 0,-1 0-1 0 0,0 1 1 0 0,1 0-56 0 0,-1-1 0 0 0,0 1 1 0 0,0 0-1 0 0,0-1 0 0 0,0 1 1 0 0,0 0-1 0 0,0 0 0 0 0,0-1 0 0 0,0 1 1 0 0,0 0-1 0 0,0-1 0 0 0,-1 1 1 0 0,1 0-1 0 0,-1 0 0 0 0,0 3-40 0 0,-1 0 0 0 0,0 0 0 0 0,0 0 0 0 0,0-1 0 0 0,-4 5 0 0 0,-15 14 57 0 0,-2-2 0 0 0,1-1 0 0 0,-34 22 0 0 0,-32 26-158 0 0,59-40 59 0 0,0 2 1 0 0,2 0-1 0 0,1 2 0 0 0,-24 38 0 0 0,46-63 37 0 0,1 1 0 0 0,-1-1 0 0 0,1 1 0 0 0,0 0 0 0 0,1 0 0 0 0,0 0 0 0 0,0 0 0 0 0,-1 12 0 0 0,3-18 0 0 0,-1 0 0 0 0,1 0 0 0 0,1 1 0 0 0,-1-1 0 0 0,0 0 0 0 0,0 0 0 0 0,0 0 0 0 0,1 0 0 0 0,-1 1 0 0 0,1 1 0 0 0,1-1 0 0 0,0 0 0 0 0,0 0 0 0 0,0 1 0 0 0,0-1 0 0 0,0 0 0 0 0,0-1 0 0 0,0 1 0 0 0,1 0 0 0 0,-1-1-1 0 0,1 1 1 0 0,-1-1 0 0 0,1 0 0 0 0,-1 0 0 0 0,1 0 0 0 0,0 0 0 0 0,0 0 0 0 0,4 0 0 0 0,7 2 5 0 0,-1-2 0 0 0,19 1 0 0 0,-31-2-4 0 0,26-1 84 0 0,0 0 0 0 0,0-2 0 0 0,51-11 0 0 0,77-32 111 0 0,-127 37-157 0 0,-10 4-31 0 0,72-27 70 0 0,-78 27-69 0 0,-1 0-1 0 0,0-1 1 0 0,0 0 0 0 0,-1-1-1 0 0,15-11 1 0 0,-22 14-9 0 0,1 1 0 0 0,-1-1 0 0 0,0 0 0 0 0,0 0 0 0 0,0 0 0 0 0,0 0 0 0 0,-1 0 0 0 0,1-1 0 0 0,-1 1 0 0 0,0-1 0 0 0,-1 1 0 0 0,3-8 0 0 0,-3 4 0 0 0,0 1 0 0 0,0-1 0 0 0,-1 0 0 0 0,0 0 0 0 0,0 1-1 0 0,-1-1 1 0 0,-1-9 0 0 0,-3-4-4 0 0,-1 0 1 0 0,-1 1-1 0 0,-1-1 0 0 0,-18-31 0 0 0,20 39-60 0 0,-1 0-1 0 0,-1 1 1 0 0,0 0 0 0 0,-1 0-1 0 0,-1 1 1 0 0,1 0-1 0 0,-2 1 1 0 0,1 0 0 0 0,-17-12-1 0 0,25 21 21 0 0,0 0 0 0 0,0 0-1 0 0,0 0 1 0 0,0 0 0 0 0,0 1-1 0 0,-1-1 1 0 0,1 1 0 0 0,0-1-1 0 0,0 1 1 0 0,-1-1 0 0 0,1 1-1 0 0,-4 0 1 0 0,3 1-102 0 0,-1 9-348 0 0,4-9 419 0 0,-1 0 0 0 0,1 0 0 0 0,0-1 0 0 0,0 1 0 0 0,0 0 0 0 0,0 0 0 0 0,0 0 0 0 0,0 0 0 0 0,0 0 0 0 0,0-1 0 0 0,0 1 0 0 0,1 0 0 0 0,-1 0 0 0 0,0 0 0 0 0,0 0-1 0 0,1-1 1 0 0,-1 1 0 0 0,1 1 0 0 0,0 1-305 0 0,6 12-1446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44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37 17479 0 0,'9'-7'291'0'0,"-5"3"-160"0"0,1 1 0 0 0,0 0 0 0 0,0 0 0 0 0,0 0 0 0 0,1 1 0 0 0,-1 0 0 0 0,1 0 0 0 0,-1 0 0 0 0,1 1 1 0 0,0-1-1 0 0,-1 1 0 0 0,9 0 0 0 0,-14 1 28 0 0,0 0-1 0 0,1 0 1 0 0,-1 0 0 0 0,1 0-1 0 0,-1 0 1 0 0,0-1 0 0 0,1 1-1 0 0,-1 0 1 0 0,1 0 0 0 0,-1 0-1 0 0,0 1 1 0 0,1-1 0 0 0,-1 0 0 0 0,1 0-1 0 0,-1 0 1 0 0,0 0 0 0 0,1 0-1 0 0,-1 0 1 0 0,0 0 0 0 0,1 1-1 0 0,-1-1 1 0 0,0 0 0 0 0,1 0-1 0 0,-1 1 1 0 0,0-1 0 0 0,1 0 0 0 0,-1 0-1 0 0,1 1 1 0 0,-1 0-84 0 0,0-1 1 0 0,0 1-1 0 0,0 0 0 0 0,0-1 1 0 0,0 1-1 0 0,-1-1 0 0 0,1 1 1 0 0,0 0-1 0 0,0-1 0 0 0,0 1 1 0 0,0-1-1 0 0,-1 1 0 0 0,1 0 1 0 0,0-1-1 0 0,-1 1 0 0 0,0 0 1 0 0,-21 26-825 0 0,17-21 1172 0 0,-26 26-527 0 0,0 0 0 0 0,-2-2 0 0 0,-1-2 0 0 0,-40 26 0 0 0,54-41-25 0 0,-78 47-590 0 0,66-43 565 0 0,-58 40 0 0 0,79-49 132 0 0,0 1 1 0 0,1 0-1 0 0,0 1 0 0 0,1 0 0 0 0,0 0 0 0 0,0 1 1 0 0,1 0-1 0 0,-9 16 0 0 0,15-22 17 0 0,0 0 0 0 0,-1 0 0 0 0,2 0 0 0 0,-1 0-1 0 0,0 0 1 0 0,1 0 0 0 0,0 1 0 0 0,0-1 0 0 0,1 0 0 0 0,0 1 0 0 0,-1-1-1 0 0,2 1 1 0 0,0 9 0 0 0,5 1 5 0 0,-1-8 19 0 0,-1-1 1 0 0,2 1-1 0 0,-1-1 0 0 0,1 0 1 0 0,0-1-1 0 0,1 1 0 0 0,-1-1 1 0 0,1-1-1 0 0,0 1 0 0 0,1-1 0 0 0,-1 0 1 0 0,1-1-1 0 0,0 0 0 0 0,0 0 1 0 0,1 0-1 0 0,14 3 0 0 0,-3-2 37 0 0,0 0 0 0 0,1-2 0 0 0,-1 0 0 0 0,0-2 0 0 0,1 0 0 0 0,26-2 0 0 0,-9-4 140 0 0,0 0 0 0 0,44-14 0 0 0,73-28 524 0 0,-68 19-484 0 0,-55 17-190 0 0,-1-2-1 0 0,31-16 1 0 0,56-37-38 0 0,-110 61-9 0 0,-2 3 1 0 0,-5 1-1 0 0,1 0 0 0 0,0 0-1 0 0,-1 1 1 0 0,1-1 0 0 0,-1-1 0 0 0,1 1 0 0 0,-1 0 0 0 0,1 0 0 0 0,-1 0 0 0 0,0-1 0 0 0,0 1 0 0 0,2-2-1 0 0,10-18-231 0 0,-12 19 152 0 0,-1 0 59 0 0,0 1 0 0 0,0 0 0 0 0,0 0 0 0 0,-1 0 0 0 0,1 0 0 0 0,0 0 1 0 0,-1 0-1 0 0,1 0 0 0 0,-1 0 0 0 0,1 0 0 0 0,-2-2 0 0 0,-7-4-66 0 0,0 0 0 0 0,-1 1 0 0 0,0 0 0 0 0,0 0 0 0 0,0 1 0 0 0,0 1 0 0 0,-1-1 0 0 0,0 2 0 0 0,0-1 0 0 0,0 2 0 0 0,-1-1 0 0 0,1 2 0 0 0,-1-1 0 0 0,-15 1 0 0 0,22 2 62 0 0,0 0 0 0 0,1 0 0 0 0,-1 0 0 0 0,0 0 0 0 0,0 1 0 0 0,1 0 0 0 0,-6 3-1 0 0,-31 20-86 0 0,28-17 88 0 0,0 1 13 0 0,2 0-1 0 0,-1 1 0 0 0,1 0 0 0 0,0 0 0 0 0,1 1 0 0 0,1 1 0 0 0,-1 0 0 0 0,2 0 0 0 0,0 1 0 0 0,0 0 0 0 0,1 0 0 0 0,1 1 0 0 0,-6 18 0 0 0,9-24 14 0 0,2-1 0 0 0,-1 0 0 0 0,1 1 0 0 0,0-1 0 0 0,0 1 0 0 0,1 0 0 0 0,0-1 0 0 0,1 1 0 0 0,-1-1 0 0 0,4 13 0 0 0,2-4 41 0 0,-3-12-40 0 0,-1-1-1 0 0,1 1 0 0 0,0-1 0 0 0,0 0 0 0 0,0 0 0 0 0,0 0 0 0 0,0 0 0 0 0,1-1 0 0 0,-1 1 0 0 0,1-1 0 0 0,0 0 0 0 0,-1 0 1 0 0,1 0-1 0 0,0-1 0 0 0,0 1 0 0 0,6 0 0 0 0,-5-1-1318 0 0,-1 0 0 0 0,1 0 1 0 0,0-1-1 0 0,9 0 0 0 0,0-1-5795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4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7831 0 0,'-3'0'356'0'0,"-37"2"-762"0"0,12-1 2984 0 0,9 0 7170 0 0,21-1-9575 0 0,0 1-1 0 0,1-1 0 0 0,-1 1 1 0 0,0-1-1 0 0,0 1 1 0 0,0 0-1 0 0,2 1 0 0 0,10 4 252 0 0,28 1 147 0 0,1-2 0 0 0,74 0 0 0 0,-2 0 21 0 0,27 2-4708 0 0,-125-7-1013 0 0,0-2-1346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0:4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0,'0'0'12296'0'0,"2"2"-11474"0"0,2 1-573 0 0,-1 1 1 0 0,1-1 0 0 0,0 1-1 0 0,1-1 1 0 0,-1 0 0 0 0,1-1 0 0 0,-1 1-1 0 0,1-1 1 0 0,0 0 0 0 0,5 2 0 0 0,11 2 509 0 0,24 5 0 0 0,-22-6-390 0 0,-3-1-174 0 0,1-1-1 0 0,0-1 1 0 0,37 0-1 0 0,63-12 871 0 0,-27 2-676 0 0,31 3-2217 0 0,-122 5 824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1:46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9559 0 0,'0'0'5535'0'0,"2"-1"-5087"0"0,2-3-667 0 0,0 5 1043 0 0,-1 8 3911 0 0,-3-7-3979 0 0,2-2-701 0 0,1 1-47 0 0,1-1-7 0 0,15-8 64 0 0,-8 2-54 0 0,-9 5 650 0 0,-2 3-596 0 0,-3 8 5 0 0,3-8 900 0 0,8-8-890 0 0,-4 2-28 0 0,3-4-41 0 0,1-1 1 0 0,-7 7 115 0 0,-1 5-51 0 0,-12 37 61 0 0,5-13-62 0 0,7-25 42 0 0,-1 0-53 0 0,-3 5 0 0 0,3-5 0 0 0,-5 1 344 0 0,0-1-4945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2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76 200 5983 0 0,'0'0'542'0'0,"2"0"-174"0"0,3 1 607 0 0,1 0-1 0 0,-1 0 1 0 0,1-1 0 0 0,0 0 0 0 0,-1 0 0 0 0,11-2-1 0 0,37-8 2413 0 0,-44 8-3244 0 0,51-9 981 0 0,-32 6-737 0 0,40-11-1 0 0,-26 5-202 0 0,-25 7-152 0 0,0-1 1 0 0,23-9-1 0 0,-36 13-34 0 0,0-1 0 0 0,0 0 1 0 0,0-1-1 0 0,0 1 0 0 0,0-1 0 0 0,0 0 1 0 0,-1 0-1 0 0,0 0 0 0 0,1 0 0 0 0,-1-1 0 0 0,0 1 1 0 0,0-1-1 0 0,4-7 0 0 0,-6 9-24 0 0,0 0-1 0 0,-1 0 0 0 0,1 0 1 0 0,-1 0-1 0 0,1 0 1 0 0,-1 0-1 0 0,1 0 0 0 0,-1 0 1 0 0,0 0-1 0 0,0 0 1 0 0,0 0-1 0 0,0 0 0 0 0,-1 0 1 0 0,1 0-1 0 0,0 0 1 0 0,-1 0-1 0 0,1 0 0 0 0,-1 1 1 0 0,0-1-1 0 0,0 0 1 0 0,0 0-1 0 0,0 0 0 0 0,0 1 1 0 0,-2-4-1 0 0,1 3-7 0 0,0 0 0 0 0,0 0-1 0 0,0 0 1 0 0,0 0 0 0 0,0 0-1 0 0,-1 1 1 0 0,1-1 0 0 0,0 1 0 0 0,-1-1-1 0 0,1 1 1 0 0,-1 0 0 0 0,0 0-1 0 0,1 0 1 0 0,-1 0 0 0 0,0 1 0 0 0,-5-1-1 0 0,-11 0 27 0 0,0 2 0 0 0,0 1 0 0 0,1 0 0 0 0,-1 1 0 0 0,1 2 0 0 0,-1-1 0 0 0,1 2 0 0 0,1 0 0 0 0,-1 2 0 0 0,1 0 0 0 0,0 0 0 0 0,1 2 0 0 0,0 0 0 0 0,0 1 0 0 0,1 0 0 0 0,1 1 0 0 0,0 1 0 0 0,0 0 0 0 0,2 1 0 0 0,-1 0 0 0 0,-12 21 0 0 0,8-7 413 0 0,-25 56 0 0 0,35-69-331 0 0,2 0 0 0 0,0 0 0 0 0,1 0-1 0 0,1 1 1 0 0,0-1 0 0 0,-1 17 0 0 0,4-27-47 0 0,0 1 0 0 0,1-1 1 0 0,-1 1-1 0 0,1-1 0 0 0,0 1 0 0 0,0-1 1 0 0,1 1-1 0 0,2 6 0 0 0,-3-10 5 0 0,-1-1 1 0 0,1 1-1 0 0,0-1 0 0 0,0 1 0 0 0,0-1 0 0 0,0 1 0 0 0,0-1 1 0 0,0 1-1 0 0,1-1 0 0 0,-1 0 0 0 0,0 0 0 0 0,1 0 0 0 0,-1 0 1 0 0,1 0-1 0 0,-1 0 0 0 0,1 0 0 0 0,-1 0 0 0 0,1 0 1 0 0,0-1-1 0 0,-1 1 0 0 0,1-1 0 0 0,0 1 0 0 0,-1-1 0 0 0,1 0 1 0 0,0 0-1 0 0,0 1 0 0 0,0-1 0 0 0,-1-1 0 0 0,3 1 1 0 0,26-5 748 0 0,-1-2 0 0 0,30-10 0 0 0,-17 5-134 0 0,-12 3-215 0 0,-7 2-173 0 0,39-7 1 0 0,-60 14-1134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1:4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66 3679 0 0,'58'-34'1168'0'0,"-21"10"13824"0"0,-38 27-14696 0 0,-1 5-164 0 0,-1-1 0 0 0,0 0 1 0 0,-1 0-1 0 0,0-1 0 0 0,0 1 0 0 0,0-1 0 0 0,-1 0 0 0 0,1 0 0 0 0,-8 7 0 0 0,-8 5 176 0 0,-30 22 0 0 0,46-37-295 0 0,-16 12 68 0 0,-10 7-18 0 0,-50 47-1 0 0,72-61-63 0 0,1 0 0 0 0,0 1 0 0 0,0-1 0 0 0,1 1 0 0 0,0 1 0 0 0,1-1 0 0 0,0 1 0 0 0,1 0-1 0 0,-1 0 1 0 0,-4 20 0 0 0,8-27 11 0 0,1 0 1 0 0,0 0-1 0 0,-1 0 0 0 0,1 1 1 0 0,0-1-1 0 0,0 0 0 0 0,1 0 1 0 0,-1 0-1 0 0,1 0 0 0 0,-1 0 1 0 0,1 0-1 0 0,0-1 0 0 0,0 1 1 0 0,3 5-1 0 0,-2-4 15 0 0,1 0-1 0 0,0-1 1 0 0,-1 1-1 0 0,1-1 1 0 0,1 0 0 0 0,-1 0-1 0 0,0 0 1 0 0,1 0-1 0 0,4 2 1 0 0,4 2 107 0 0,0-1 0 0 0,0-1 0 0 0,0 0-1 0 0,1-1 1 0 0,22 5 0 0 0,-13-4 107 0 0,0-1 0 0 0,1-1-1 0 0,43 1 1 0 0,-56-5-200 0 0,0 0-1 0 0,0 0 0 0 0,-1-1 1 0 0,1 0-1 0 0,0-1 1 0 0,-1 0-1 0 0,0 0 0 0 0,0-1 1 0 0,0-1-1 0 0,0 1 1 0 0,13-10-1 0 0,-3-2 21 0 0,-1 0-1 0 0,-1-1 1 0 0,0 0 0 0 0,-1-2-1 0 0,-1 0 1 0 0,0-1 0 0 0,-2 0-1 0 0,0-1 1 0 0,-2 0 0 0 0,15-39-1 0 0,-22 51-83 0 0,-1 0 0 0 0,0-1-1 0 0,-1 0 1 0 0,0 1-1 0 0,0-1 1 0 0,-1 0-1 0 0,0 0 1 0 0,-1 0-1 0 0,-2-16 1 0 0,2 21-19 0 0,-1 0 0 0 0,-1 0 0 0 0,1 1 0 0 0,-1-1 0 0 0,1 1 0 0 0,-1-1 0 0 0,-1 1 0 0 0,1 0 0 0 0,-1-1 0 0 0,1 1 0 0 0,-1 0 1 0 0,0 1-1 0 0,-1-1 0 0 0,1 0 0 0 0,0 1 0 0 0,-1 0 0 0 0,0 0 0 0 0,0 0 0 0 0,0 0 0 0 0,0 1 0 0 0,-7-4 0 0 0,2 3-12 0 0,1 0-1 0 0,-1 0 0 0 0,-1 0 1 0 0,1 1-1 0 0,0 1 1 0 0,0-1-1 0 0,-1 1 0 0 0,-10 1 1 0 0,4 1-95 0 0,-1 0 0 0 0,0 1 1 0 0,-24 6-1 0 0,39-7 31 0 0,0 0 39 0 0,-1 1 0 0 0,2 0 0 0 0,-1-1 0 0 0,0 1 0 0 0,0 0 0 0 0,0 0 0 0 0,-1 4 0 0 0,2-5-135 0 0,2 2-1828 0 0,16 18-4342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1:4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57 11975 0 0,'15'-8'478'0'0,"-7"5"-169"0"0,-1 0-1 0 0,0-1 0 0 0,0 0 1 0 0,0-1-1 0 0,-1 1 1 0 0,1-1-1 0 0,8-10 1 0 0,-7 9 5235 0 0,-18 14-874 0 0,-14 5-4670 0 0,-1-1 0 0 0,0-1 0 0 0,-1-1 0 0 0,0-1 0 0 0,-1-1 0 0 0,-46 6 0 0 0,-26 4-181 0 0,29-4-185 0 0,-82 4 0 0 0,147-17 188 0 0,-1-1 1 0 0,0 0 0 0 0,0-1 0 0 0,1 1-1 0 0,-8-3 1 0 0,11 3 67 0 0,1 0 0 0 0,-1-1 0 0 0,1 1 0 0 0,0-1 0 0 0,-1 1 0 0 0,1-1 0 0 0,0 0 0 0 0,-1 0 0 0 0,1 0 0 0 0,0 0 0 0 0,0 1 0 0 0,0-2 0 0 0,-1 1 0 0 0,1 0 0 0 0,1 0 0 0 0,-1 0-1 0 0,0 0 1 0 0,0-1 0 0 0,0 1 0 0 0,0 0 0 0 0,1-1 0 0 0,-1 1 0 0 0,1 0 0 0 0,-1-1 0 0 0,1 1 0 0 0,-1-3 0 0 0,1 2 35 0 0,0 0 0 0 0,1 1 0 0 0,-1-1 0 0 0,0 0 0 0 0,1 0-1 0 0,-1 0 1 0 0,1 1 0 0 0,-1-1 0 0 0,1 0 0 0 0,0 1 0 0 0,0-1 0 0 0,0 1-1 0 0,0-1 1 0 0,0 1 0 0 0,0-1 0 0 0,2-1 0 0 0,1-3-69 0 0,-2 4 108 0 0,0 0 1 0 0,0 0-1 0 0,-1 0 1 0 0,1 0-1 0 0,1 0 1 0 0,-1 1 0 0 0,0-1-1 0 0,0 1 1 0 0,1-1-1 0 0,-1 1 1 0 0,3-1 0 0 0,18-10 541 0 0,-20 11 1230 0 0,-4 4-1400 0 0,-2 5-192 0 0,0 0-1 0 0,0 0 0 0 0,-1 0 1 0 0,0 0-1 0 0,-10 13 1 0 0,-31 37 117 0 0,30-40-215 0 0,-67 76 39 0 0,68-81-73 0 0,0 0 0 0 0,0-1-1 0 0,-2 0 1 0 0,-24 13 0 0 0,12-9 23 0 0,-46 23-6 0 0,62-33-29 0 0,6-1 0 0 0,9-2-2 0 0,7-2-11 0 0,-10-1 11 0 0,13 0-54 0 0,0-1 0 0 0,1 0 0 0 0,-1 0 1 0 0,0-2-1 0 0,17-4 0 0 0,64-26-162 0 0,-31 9 143 0 0,-44 17 52 0 0,1 1 0 0 0,1 1 0 0 0,39-5 0 0 0,-53 10 37 0 0,-1-1-1 0 0,0 1 1 0 0,1 1 0 0 0,-1-1 0 0 0,0 1 0 0 0,1 0 0 0 0,-1 1 0 0 0,0-1-1 0 0,0 1 1 0 0,0 1 0 0 0,0-1 0 0 0,-1 1 0 0 0,1 0 0 0 0,-1 0 0 0 0,1 0-1 0 0,-1 1 1 0 0,6 5 0 0 0,1 3 79 0 0,-1 0 0 0 0,-1 0 0 0 0,0 1-1 0 0,11 19 1 0 0,-20-30 3 0 0,9 30 288 0 0,-10-28-351 0 0,0 0-1 0 0,0 0 1 0 0,-1-1-1 0 0,1 1 1 0 0,-1 0-1 0 0,0 0 1 0 0,0 0-1 0 0,0 0 1 0 0,0-1-1 0 0,-1 1 1 0 0,0-1 0 0 0,0 1-1 0 0,0-1 1 0 0,0 1-1 0 0,0-1 1 0 0,-1 0-1 0 0,1 0 1 0 0,-1 0-1 0 0,-4 3 1 0 0,-6 5 32 0 0,1-1 0 0 0,-2 0 1 0 0,-18 9-1 0 0,-11 6 59 0 0,-64 25 0 0 0,87-42-100 0 0,-1-1-1 0 0,1-1 1 0 0,-1-1-1 0 0,-41 5 0 0 0,52-10-49 0 0,8 0-164 0 0,4 0-287 0 0,44-12-2545 0 0,-28 6 1492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1:48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311 180 11951 0 0,'2'-2'547'0'0,"1"1"-355"0"0,15-11 344 0 0,-9 5-433 0 0,-3 1 4448 0 0,-10 8-2476 0 0,-15 8-1006 0 0,-27 17-1302 0 0,-46 48 628 0 0,46-35-240 0 0,29-26-109 0 0,1 0 1 0 0,1 2 0 0 0,0 0-1 0 0,1 0 1 0 0,0 1 0 0 0,2 1-1 0 0,-19 34 1 0 0,30-48-27 0 0,-1 0 1 0 0,1 0-1 0 0,0 0 1 0 0,0 0 0 0 0,1 0-1 0 0,-1 0 1 0 0,1 0-1 0 0,0 1 1 0 0,0-1-1 0 0,0 0 1 0 0,1 0-1 0 0,-1 1 1 0 0,1-1 0 0 0,0 0-1 0 0,0 0 1 0 0,2 5-1 0 0,-2-8 3 0 0,0 1 0 0 0,0-1-1 0 0,0 1 1 0 0,0-1 0 0 0,0 1-1 0 0,0-1 1 0 0,1 0 0 0 0,-1 0 0 0 0,0 1-1 0 0,1-1 1 0 0,-1 0 0 0 0,1 0-1 0 0,-1-1 1 0 0,3 2 0 0 0,23 7 211 0 0,-25-8-201 0 0,9 1 54 0 0,-1 0 0 0 0,1-1 0 0 0,0 0 0 0 0,0-1 0 0 0,0 0 0 0 0,-1-1 0 0 0,1 0 0 0 0,0 0 0 0 0,0-1 0 0 0,18-7 0 0 0,-3 0 20 0 0,0-2 1 0 0,-1 0 0 0 0,25-17 0 0 0,-22 10-65 0 0,-1-1 0 0 0,-1-2 0 0 0,-1 0 0 0 0,-1-2-1 0 0,-1 0 1 0 0,37-51 0 0 0,-50 62-29 0 0,-1-1-1 0 0,-1-1 1 0 0,0 1 0 0 0,0-1 0 0 0,-2-1-1 0 0,0 0 1 0 0,6-18 0 0 0,-11 27-19 0 0,0 1 1 0 0,0-1 0 0 0,0 0 0 0 0,0 1-1 0 0,-1-1 1 0 0,0 0 0 0 0,0 1 0 0 0,-1-1 0 0 0,1 0-1 0 0,-1 1 1 0 0,0-1 0 0 0,-1 1 0 0 0,0-1-1 0 0,1 1 1 0 0,-2 0 0 0 0,1 0 0 0 0,-1 0-1 0 0,1 0 1 0 0,-1 0 0 0 0,-1 0 0 0 0,1 1 0 0 0,-1-1-1 0 0,-5-5 1 0 0,3 5-27 0 0,0 0 0 0 0,0 1-1 0 0,0 0 1 0 0,0 0 0 0 0,-1 1-1 0 0,1-1 1 0 0,-1 1 0 0 0,0 1 0 0 0,0-1-1 0 0,0 1 1 0 0,-1 0 0 0 0,1 1-1 0 0,0 0 1 0 0,-12 0 0 0 0,9 0-29 0 0,1 2 1 0 0,-1 0-1 0 0,1 0 0 0 0,-1 0 1 0 0,1 1-1 0 0,-1 1 0 0 0,1 0 1 0 0,0 0-1 0 0,0 1 0 0 0,-13 6 1 0 0,20-8-2 0 0,1 0-1 0 0,-1-1 1 0 0,0 1 0 0 0,1 0 0 0 0,-1 0 0 0 0,1 0 0 0 0,0 0-1 0 0,0 0 1 0 0,-1 0 0 0 0,1 1 0 0 0,1-1 0 0 0,-1 0 0 0 0,0 0-1 0 0,0 1 1 0 0,0 3 0 0 0,2-4-368 0 0,-1 0 1 0 0,0 0-1 0 0,1-1 0 0 0,-1 1 0 0 0,1 0 0 0 0,0 0 1 0 0,-1-1-1 0 0,1 1 0 0 0,0-1 0 0 0,0 1 0 0 0,0-1 1 0 0,0 1-1 0 0,0-1 0 0 0,0 1 0 0 0,1-1 1 0 0,-1 0-1 0 0,0 0 0 0 0,3 2 0 0 0,-3-1-341 0 0,17 12-5009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1:4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650 164 12871 0 0,'-20'-4'353'0'0,"0"1"0"0"0,0 1 1 0 0,0 1-1 0 0,-29 1 0 0 0,-12 0 2019 0 0,-3-2 593 0 0,39 3-1184 0 0,23-1-1313 0 0,4-1-415 0 0,24-16 116 0 0,1 0-1 0 0,1 2 0 0 0,52-20 1 0 0,-35 19 279 0 0,88-18 1 0 0,-28 18-108 0 0,-88 15-247 0 0,-1 0-1 0 0,1 1 0 0 0,0 1 1 0 0,20 4-1 0 0,-34-5 155 0 0,-5 3-184 0 0,0 2-58 0 0,0 0 1 0 0,-1-1-1 0 0,0 1 0 0 0,0-1 1 0 0,0 0-1 0 0,-1 0 0 0 0,0 0 1 0 0,1 0-1 0 0,-1-1 0 0 0,-8 6 1 0 0,-51 31-14 0 0,45-30 19 0 0,-310 202-184 0 0,281-177-13 0 0,15-10-22 0 0,-42 24 0 0 0,-95 62-196 0 0,149-98 382 0 0,-15 9-48 0 0,24-15 70 0 0,0-1-1 0 0,0 2 0 0 0,0 0 1 0 0,1 0-1 0 0,0 1 0 0 0,-15 17 0 0 0,23-24 64 0 0,5-1 3 0 0,4 2-38 0 0,-1 0 0 0 0,1-1 0 0 0,0 0 0 0 0,0 0-1 0 0,0 0 1 0 0,0-1 0 0 0,0 0 0 0 0,0-1 0 0 0,11 0 0 0 0,72-8 251 0 0,-58 4-161 0 0,182-22 745 0 0,-162 18-588 0 0,66-8 479 0 0,-110 16-716 0 0,23-4 88 0 0,-20 2-614 0 0,-21 3 299 0 0,-8 2-1830 0 0,4-1-3959 0 0,-1 1-1782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7:1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20 3679 0 0,'0'0'5227'0'0,"2"-1"-4575"0"0,47-12 2639 0 0,-47 12-2865 0 0,10-2 362 0 0,-9 3 316 0 0,6-2 32 0 0,-17 5 120 0 0,-160 93-1241 0 0,22-12-182 0 0,137-80 145 0 0,0 1-1 0 0,1 0 1 0 0,0 0 0 0 0,-13 10-1 0 0,10-2 13 0 0,2 1-33 0 0,3 0 32 0 0,3 1 33 0 0,3-12 32 0 0,1 1 1 0 0,-1-1-1 0 0,1 1 1 0 0,-1-1-1 0 0,1 0 1 0 0,0 0-1 0 0,0 1 1 0 0,0-1 0 0 0,1 0-1 0 0,-1 0 1 0 0,1 0-1 0 0,0 0 1 0 0,0-1-1 0 0,0 1 1 0 0,0 0-1 0 0,0-1 1 0 0,0 1 0 0 0,1-1-1 0 0,-1 0 1 0 0,1 0-1 0 0,0 0 1 0 0,0 0-1 0 0,4 2 1 0 0,3 2 76 0 0,-1-1 0 0 0,2-1 0 0 0,-1 0 0 0 0,0 0 0 0 0,1-1 0 0 0,12 2 0 0 0,-17-4-12 0 0,1 0 1 0 0,0 0-1 0 0,-1-1 0 0 0,8-1 0 0 0,4 1 101 0 0,-15 0-28 0 0,-6 1-193 0 0,0-1-1 0 0,0 1 0 0 0,1 0 0 0 0,-1 0 1 0 0,0 0-1 0 0,1 0 0 0 0,-4 3 1 0 0,-7 2-115 0 0,-23 8-1739 0 0,34-13 1130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7:16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67 5527 0 0,'0'0'9983'0'0,"0"3"-9638"0"0,0 0-217 0 0,0 0-1 0 0,0 1 0 0 0,0-1 0 0 0,-1 0 1 0 0,1 1-1 0 0,-1-1 0 0 0,0 0 0 0 0,0 1 1 0 0,0-1-1 0 0,-3 6 0 0 0,-5 3 215 0 0,0 1 1 0 0,0-2-1 0 0,-1 1 0 0 0,-14 12 0 0 0,-17 20 307 0 0,-5 12 207 0 0,45-54-696 0 0,1-1-144 0 0,-1 0 1 0 0,1-1-1 0 0,0 1 0 0 0,-1 0 0 0 0,1 0 1 0 0,0 0-1 0 0,-1-1 0 0 0,1 1 1 0 0,-1 0-1 0 0,1 0 0 0 0,-1-1 0 0 0,-1 2 1 0 0,1-1 9 0 0,0 1 168 0 0,0 1-124 0 0,1-3-60 0 0,0 0 0 0 0,0 1 1 0 0,0-1-1 0 0,0 0 1 0 0,0 0-1 0 0,-1 1 1 0 0,1-1-1 0 0,0 0 1 0 0,0 1-1 0 0,0-1 1 0 0,0 0-1 0 0,0 1 0 0 0,0-1 1 0 0,0 0-1 0 0,0 1 1 0 0,0-1-1 0 0,0 0 1 0 0,0 1-1 0 0,1-1 1 0 0,-1 0-1 0 0,0 1 1 0 0,0-1-1 0 0,0 0 1 0 0,0 1-1 0 0,0-1 0 0 0,1 0 1 0 0,-1 0-1 0 0,0 1 1 0 0,0-1-1 0 0,1 0 1 0 0,-1 0-1 0 0,0 1 1 0 0,0-1-1 0 0,1 0 1 0 0,-1 0-1 0 0,0 0 0 0 0,0 0 1 0 0,1 1-1 0 0,-1-1 1 0 0,0 0-1 0 0,1 0 1 0 0,-1 0-1 0 0,0 0 1 0 0,1 0-1 0 0,1 0 16 0 0,-1 0-1 0 0,1 0 0 0 0,0 0 1 0 0,-1-1-1 0 0,1 1 0 0 0,0-1 1 0 0,-1 1-1 0 0,1-1 0 0 0,-1 1 1 0 0,2-2-1 0 0,4-2-12 0 0,-2 0 0 0 0,1-1 0 0 0,0 0 0 0 0,-1 0 0 0 0,0 0 1 0 0,0 0-1 0 0,-1-1 0 0 0,1 0 0 0 0,-1 0 0 0 0,6-11 0 0 0,-5 7-14 0 0,2 1 1 0 0,-1-1-1 0 0,11-9 0 0 0,6-2-76 0 0,2 1 0 0 0,0 1 0 0 0,1 1 0 0 0,0 1 0 0 0,2 2 0 0 0,32-14 1 0 0,-52 26 73 0 0,-1 0 1 0 0,1 0-1 0 0,1 1 1 0 0,-1 0-1 0 0,9-1 1 0 0,-15 3 82 0 0,10 3 171 0 0,-10-2-227 0 0,0-1 0 0 0,-1 1 0 0 0,1 0 0 0 0,0 0 0 0 0,0 0 0 0 0,-1 0 0 0 0,1 0 0 0 0,-1 0 0 0 0,1 0 0 0 0,-1 0 0 0 0,1 1 0 0 0,-1-1 0 0 0,0 0 0 0 0,0 1 0 0 0,1-1 0 0 0,-1 1 0 0 0,1 2 0 0 0,11 14 89 0 0,-11-14-36 0 0,4 9-10 0 0,-1 3-54 0 0,-5-1-13 0 0,-1-9 24 0 0,0-1-1 0 0,-1 1 1 0 0,0-1-1 0 0,0 0 1 0 0,0 1-1 0 0,-1-1 1 0 0,1 0-1 0 0,-1 0 1 0 0,0 0-1 0 0,-1-1 1 0 0,1 1 0 0 0,-1-1-1 0 0,0 0 1 0 0,0 0-1 0 0,0 0 1 0 0,-7 4-1 0 0,6-4 6 0 0,0 0 0 0 0,0 1 0 0 0,1-1 0 0 0,-1 1 0 0 0,-4 6 0 0 0,-1 3 33 0 0,4-7-39 0 0,3-4 19 0 0,-3 3-20 0 0,5-5 31 0 0,1 0-49 0 0,1 0 0 0 0,0-1 0 0 0,0 1 1 0 0,0-1-1 0 0,0 1 0 0 0,0-1 0 0 0,0 1 0 0 0,0-1 0 0 0,0 0 0 0 0,0 1 0 0 0,0-1 1 0 0,0 0-1 0 0,1 0 0 0 0,-1 0 0 0 0,0 0 0 0 0,0 0 0 0 0,0 0 0 0 0,0 0 0 0 0,0 0 0 0 0,0 0 1 0 0,0-1-1 0 0,0 1 0 0 0,0 0 0 0 0,0-1 0 0 0,0 1 0 0 0,2-2 0 0 0,3-1 9 0 0,-1 0 0 0 0,1-1 0 0 0,6-4 0 0 0,-8 4 5 0 0,34-25-19 0 0,-3-3 0 0 0,48-53 0 0 0,-21 20-124 0 0,-57 59 101 0 0,-3 4 20 0 0,1 0-1 0 0,-1-1 0 0 0,1 1 0 0 0,-1 0 1 0 0,1 1-1 0 0,0-1 0 0 0,0 0 1 0 0,4-1-1 0 0,0-1-20 0 0,0 1 0 0 0,0 0 0 0 0,0 0 0 0 0,1 1 0 0 0,-1 0 0 0 0,1 0 0 0 0,14-1 1 0 0,2 2-74 0 0,30 2 0 0 0,-46 0 95 0 0,29 4-10 0 0,-21-1 13 0 0,-3 3 0 0 0,-4 4 0 0 0,-4 3 0 0 0,1 8 8 0 0,-7-17 16 0 0,0 0 11 0 0,0 5 30 0 0,0 1 0 0 0,0-1 0 0 0,-1 0 0 0 0,-1 0 0 0 0,1 0 0 0 0,-8 16 0 0 0,-8 23 65 0 0,-28 70-6 0 0,35-87-101 0 0,4-3 7 0 0,-2 2 45 0 0,-8 23 128 0 0,12-30-73 0 0,5-22 168 0 0,1 0-244 0 0,3 7-58 0 0,-3-7-65 0 0,0-2-613 0 0,-1 0 659 0 0,0 0 0 0 0,1 0-1 0 0,-1 0 1 0 0,0 0 0 0 0,0 0 0 0 0,1 0-1 0 0,-1 0 1 0 0,0 1 0 0 0,0-1 0 0 0,1 0-1 0 0,-1 0 1 0 0,0 0 0 0 0,0 0-1 0 0,1 1 1 0 0,-1-1 0 0 0,0 0 0 0 0,0 0-1 0 0,0 0 1 0 0,1 1 0 0 0,-1-1-1 0 0,0 1-42 0 0,0-1-1 0 0,0 0 1 0 0,1 0-1 0 0,-1 1 0 0 0,0-1 1 0 0,0 0-1 0 0,1 0 1 0 0,-1 0-1 0 0,0 1 0 0 0,0-1 1 0 0,0 0-1 0 0,1 0 1 0 0,-1 0-1 0 0,0 0 0 0 0,1 0 1 0 0,-1 1-1 0 0,0-1 1 0 0,0 0-1 0 0,1 0 0 0 0,-1 0 1 0 0,0 0-1 0 0,1 0 0 0 0,-1 0 1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2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17 3223 0 0,'-11'-17'10999'0'0,"10"18"-10711"0"0,0 0 1 0 0,0 1-1 0 0,1-1 1 0 0,-1 0-1 0 0,1 1 1 0 0,-1-1-1 0 0,1 0 1 0 0,0 1-1 0 0,-1-1 1 0 0,1 0-1 0 0,0 1 1 0 0,0-1-1 0 0,0 3 0 0 0,-5 30-461 0 0,0 16 211 0 0,-2-1 0 0 0,-2 0-1 0 0,-2-1 1 0 0,-3 0 0 0 0,-1-1 0 0 0,-35 71-1 0 0,22-61-85 0 0,-3-1 0 0 0,-2-2 0 0 0,-56 70 0 0 0,64-93 48 0 0,16-18 0 0 0,0-1 0 0 0,-1 0 0 0 0,0-1 0 0 0,-1 0 0 0 0,-21 15 0 0 0,23-21-48 0 0,7-4-202 0 0,3-4-93 0 0,5-10-16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2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199 473 3223 0 0,'0'0'143'0'0,"-1"1"-3"0"0,-55 51 3347 0 0,45-43-2196 0 0,0 1 0 0 0,-13 15 0 0 0,15-14-516 0 0,-1-1 0 0 0,-18 15 0 0 0,-16 4 673 0 0,42-28-270 0 0,-1-13-258 0 0,3 8-814 0 0,1 0 0 0 0,-1 0 0 0 0,1-1 0 0 0,0 1 0 0 0,0 0 1 0 0,0 0-1 0 0,0 0 0 0 0,1 0 0 0 0,0 0 0 0 0,-1 1 0 0 0,1-1 1 0 0,4-5-1 0 0,3-7 163 0 0,24-43 213 0 0,80-105 0 0 0,-100 147-475 0 0,18-21-8 0 0,2 1 1 0 0,1 2-1 0 0,2 1 1 0 0,1 2-1 0 0,54-36 1 0 0,-87 66-9 0 0,21-16-38 0 0,32-15-1 0 0,-50 29 38 0 0,0 1 0 0 0,0-1 0 0 0,1 2 1 0 0,0-1-1 0 0,-1 1 0 0 0,1 0 0 0 0,0 1 0 0 0,0-1 0 0 0,14 1 0 0 0,-19 1 10 0 0,0 1-1 0 0,1-1 1 0 0,-1 1 0 0 0,0 0-1 0 0,0 0 1 0 0,1 0-1 0 0,-1 0 1 0 0,0 0 0 0 0,0 1-1 0 0,0-1 1 0 0,0 1-1 0 0,-1 0 1 0 0,6 4 0 0 0,-4-2 7 0 0,0 0 1 0 0,-1 0-1 0 0,0 0 1 0 0,0 0-1 0 0,0 1 1 0 0,0-1 0 0 0,-1 1-1 0 0,3 5 1 0 0,-1 2 17 0 0,0-1 0 0 0,-1 0 0 0 0,-1 1 0 0 0,0-1 1 0 0,0 1-1 0 0,-1 0 0 0 0,-1 15 0 0 0,-1-2 13 0 0,-1 0 0 0 0,-1 1 0 0 0,-10 38 0 0 0,10-54-25 0 0,-1 1-1 0 0,1-1 0 0 0,-2 0 1 0 0,1 0-1 0 0,-2 0 0 0 0,1-1 1 0 0,-1 0-1 0 0,0 0 0 0 0,-1 0 1 0 0,-15 14-1 0 0,5-8 22 0 0,-1-2 0 0 0,-1 0 0 0 0,-23 13 0 0 0,-64 26-117 0 0,95-48 50 0 0,-181 70-287 0 0,44-20 223 0 0,124-46 54 0 0,15-5-50 0 0,0 1 0 0 0,-11 5 1 0 0,18-8-30 0 0,25-17-5800 0 0,6 2 932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2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 11055 0 0,'0'0'1791'0'0,"-1"1"-1139"0"0,-17 17 754 0 0,-83 76 889 0 0,-12 1-2083 0 0,25-17-117 0 0,49-43-58 0 0,12-8 6 0 0,2 1 0 0 0,-43 62-1 0 0,51-63 192 0 0,2 1-1 0 0,0 0 0 0 0,2 1 1 0 0,1 1-1 0 0,1 0 0 0 0,2 1 1 0 0,1 0-1 0 0,1 0 0 0 0,-3 40 1 0 0,9-59-193 0 0,0 0 1 0 0,1 0-1 0 0,1 0 1 0 0,0 0 0 0 0,0 0-1 0 0,1-1 1 0 0,5 16 0 0 0,-5-20-14 0 0,1 1 1 0 0,0-1 0 0 0,0-1 0 0 0,1 1-1 0 0,-1 0 1 0 0,2-1 0 0 0,-1 0 0 0 0,1 0-1 0 0,-1 0 1 0 0,2 0 0 0 0,-1-1-1 0 0,11 9 1 0 0,-6-7 112 0 0,0-1-1 0 0,1 0 0 0 0,-1-1 1 0 0,1 0-1 0 0,1-1 0 0 0,-1 0 1 0 0,0 0-1 0 0,1-1 1 0 0,0-1-1 0 0,0 0 0 0 0,0 0 1 0 0,0-2-1 0 0,16 0 0 0 0,-8-3 318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3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25 4143 0 0,'0'0'319'0'0,"2"-1"-210"0"0,4-3 8 0 0,19-11 11454 0 0,-34 12-10621 0 0,4 2-853 0 0,0 1 0 0 0,0 0 1 0 0,0 0-1 0 0,0 1 0 0 0,0-1 1 0 0,0 1-1 0 0,0 0 1 0 0,1 0-1 0 0,-1 1 0 0 0,0 0 1 0 0,-7 3-1 0 0,-8 5-38 0 0,-21 15 0 0 0,40-25-59 0 0,-39 28-15 0 0,-70 64-1 0 0,16-11-37 0 0,74-66 42 0 0,-77 64-147 0 0,80-64 165 0 0,1 2 0 0 0,1-1 0 0 0,-20 29 0 0 0,29-35 77 0 0,0 0 1 0 0,0 1-1 0 0,2 0 1 0 0,-1 0-1 0 0,1 0 1 0 0,1 0-1 0 0,-3 13 0 0 0,5-17 47 0 0,0 0 0 0 0,0 1 0 0 0,0-1 0 0 0,1 0 0 0 0,0 1 0 0 0,0-1 0 0 0,1 0 0 0 0,0 1 0 0 0,0-1-1 0 0,1 0 1 0 0,0 0 0 0 0,4 10 0 0 0,-4-13-49 0 0,0 0 0 0 0,1-1-1 0 0,-1 1 1 0 0,1-1 0 0 0,-1 0 0 0 0,1 0-1 0 0,0 0 1 0 0,0 0 0 0 0,1 0 0 0 0,-1-1-1 0 0,7 5 1 0 0,-4-4 10 0 0,1 0 0 0 0,-1-1 0 0 0,1 1 0 0 0,0-1 0 0 0,0 0 0 0 0,10 1 0 0 0,1-2 51 0 0,1 0 0 0 0,-1-1 1 0 0,1-1-1 0 0,25-4 0 0 0,-14 0 53 0 0,-1-3-1 0 0,35-12 0 0 0,-29 9 52 0 0,66-14 0 0 0,-100 25-279 0 0,-1 1-921 0 0,-3 13-93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2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1 438 5527 0 0,'0'0'12258'0'0,"1"-1"-11757"0"0,8-9-59 0 0,-1 0 0 0 0,-1-1 0 0 0,11-19 0 0 0,13-17 135 0 0,-3 11-47 0 0,50-51 0 0 0,-67 76-521 0 0,2 1-1 0 0,-1 0 1 0 0,1 0-1 0 0,0 2 1 0 0,1-1-1 0 0,0 2 0 0 0,1 0 1 0 0,16-6-1 0 0,-29 12-13 0 0,0 0 0 0 0,0 1 0 0 0,-1-1 0 0 0,1 1-1 0 0,0 0 1 0 0,-1-1 0 0 0,1 1 0 0 0,0 0 0 0 0,0 0 0 0 0,-1 0 0 0 0,1 0 0 0 0,2 0 0 0 0,5 3-21 0 0,-1 2-22 0 0,-6-3 45 0 0,-1 0 0 0 0,0-1 0 0 0,0 1 0 0 0,0 0 0 0 0,-1 0-1 0 0,1 0 1 0 0,0 0 0 0 0,-1 0 0 0 0,1 0 0 0 0,-1 0 0 0 0,0 0 0 0 0,1 0 0 0 0,-1 0-1 0 0,0 0 1 0 0,-1 4 0 0 0,-6 35-32 0 0,4-27 44 0 0,0-2-9 0 0,1 0 0 0 0,1 1 0 0 0,-1 24 0 0 0,2-32 0 0 0,0-1 0 0 0,-1 0 0 0 0,0 1 0 0 0,0-1 0 0 0,0 0 0 0 0,0 0 0 0 0,0 0 0 0 0,-3 4 0 0 0,2-4 0 0 0,1 0 0 0 0,-1 0 0 0 0,1 0 0 0 0,0 0 0 0 0,0 0 0 0 0,0 0 0 0 0,1 0 0 0 0,-1 0 0 0 0,1 6 0 0 0,0-6-2 0 0,1 1 0 0 0,0-1 0 0 0,0 0 0 0 0,0 1 0 0 0,0-1 0 0 0,1 0 0 0 0,-1 0 0 0 0,1 0 0 0 0,0 0 0 0 0,0-1 0 0 0,1 1 0 0 0,-1 0-1 0 0,1-1 1 0 0,5 6 0 0 0,-3-5 25 0 0,-1-1-1 0 0,1 1 0 0 0,0-1 1 0 0,0 0-1 0 0,0-1 0 0 0,0 1 1 0 0,1-1-1 0 0,-1 0 0 0 0,11 2 1 0 0,6 0 291 0 0,0-2 0 0 0,0 0 0 0 0,0-2 1 0 0,36-3-1 0 0,-50 2-158 0 0,-1 1 79 0 0,1 0 0 0 0,-1 0 1 0 0,1 0-1 0 0,-1 1 0 0 0,14 2 0 0 0,-16-2-171 0 0,-1 0-44 0 0,0-1 1 0 0,0 0-1 0 0,0-1 1 0 0,0 1-1 0 0,0 0 1 0 0,0-1-1 0 0,0 0 1 0 0,0 0-1 0 0,-1 0 1 0 0,1-1-1 0 0,0 1 1 0 0,-1-1-1 0 0,1 0 1 0 0,-1 0-1 0 0,1 0 1 0 0,-1 0-1 0 0,4-4 1 0 0,5-5 62 0 0,-1 1 0 0 0,-1-1 0 0 0,10-13 0 0 0,19-30 10 0 0,-3-2 0 0 0,39-79 0 0 0,-13 22-275 0 0,-54 101 124 0 0,-6 8 4 0 0,1 0 0 0 0,-1-1-1 0 0,1 1 1 0 0,2-9 0 0 0,-5 11-59 0 0,1 4-447 0 0,1-1 489 0 0,-1 1-1 0 0,0-1 1 0 0,0 1-1 0 0,-1-1 0 0 0,1 1 1 0 0,0-1-1 0 0,-1 1 1 0 0,1 0-1 0 0,0 1 1 0 0,0 0-46 0 0,10 41-1096 0 0,-8-27 11 0 0,1-1-270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39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14567 0 0,'0'0'1631'0'0,"-1"2"-1228"0"0,-13 26 871 0 0,-25 40 0 0 0,38-65-1246 0 0,-1-1 1 0 0,1 0-1 0 0,0 1 1 0 0,0 0-1 0 0,0-1 1 0 0,0 1 0 0 0,0 0-1 0 0,0-1 1 0 0,1 1-1 0 0,-1 0 1 0 0,1 0-1 0 0,0-1 1 0 0,0 4 0 0 0,0-4-156 0 0,2 10-1536 0 0,0-1-4721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39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164 108 5063 0 0,'0'0'390'0'0,"-2"1"-252"0"0,-3 2 1138 0 0,0-1 0 0 0,0 0 0 0 0,0-1-1 0 0,-11 3 6982 0 0,17-5-7723 0 0,7-7-349 0 0,0 0 0 0 0,1 1 0 0 0,-1 1 0 0 0,1-1 0 0 0,1 1 1 0 0,-1 1-1 0 0,1 0 0 0 0,17-7 0 0 0,12-2 106 0 0,58-13 0 0 0,-73 22-146 0 0,1 1 0 0 0,-1 1 0 0 0,45 1-1 0 0,-66 2-121 0 0,2 0 14 0 0,0 0 1 0 0,0 1-1 0 0,0-1 0 0 0,0 1 1 0 0,0 0-1 0 0,-1 0 0 0 0,1 1 1 0 0,0 0-1 0 0,-1-1 0 0 0,1 2 1 0 0,-1-1-1 0 0,6 4 0 0 0,-9-5-33 0 0,0 0-1 0 0,0 0 1 0 0,0 0-1 0 0,-1 0 1 0 0,1-1-1 0 0,-1 1 0 0 0,1 0 1 0 0,-1 1-1 0 0,1-1 1 0 0,-1 0-1 0 0,1 0 0 0 0,-1 0 1 0 0,0 0-1 0 0,0 0 1 0 0,1 0-1 0 0,-1 0 0 0 0,0 2 1 0 0,0 0 1 0 0,1-2-9 0 0,-1 1 0 0 0,0 0 0 0 0,1-1 0 0 0,-1 1 0 0 0,0 0 0 0 0,0-1 0 0 0,0 1 0 0 0,0 0 0 0 0,0-1 0 0 0,0 1-1 0 0,-1 0 1 0 0,1-1 0 0 0,-1 1 0 0 0,1 0 0 0 0,-1-1 0 0 0,1 1 0 0 0,-1-1 0 0 0,0 1 0 0 0,0-1 0 0 0,-1 3 0 0 0,-3 3-15 0 0,1 0-20 0 0,1-1 0 0 0,-2 0 0 0 0,1 0 0 0 0,-1-1 0 0 0,0 1 0 0 0,-7 5 0 0 0,-37 28-254 0 0,37-30 211 0 0,-106 80-324 0 0,-106 82-524 0 0,104-77 930 0 0,113-88 16 0 0,6-5 71 0 0,1-1-73 0 0,0 1 1 0 0,-1-1-1 0 0,1 1 1 0 0,0-1-1 0 0,0 1 1 0 0,0-1-1 0 0,-1 1 1 0 0,1-1-1 0 0,0 1 0 0 0,0-1 1 0 0,0 1-1 0 0,0-1 1 0 0,0 1-1 0 0,0-1 1 0 0,0 1-1 0 0,0-1 1 0 0,0 1-1 0 0,0-1 1 0 0,1 1-1 0 0,-1 0 0 0 0,0-1 1 0 0,0 1-1 0 0,0-1 1 0 0,0 0-1 0 0,1 1 1 0 0,-1-1-1 0 0,0 1 1 0 0,1-1-1 0 0,-1 1 1 0 0,0-1-1 0 0,1 0 0 0 0,-1 1 1 0 0,1-1-1 0 0,-1 1 1 0 0,0-1-1 0 0,1 0 1 0 0,-1 0-1 0 0,1 1 1 0 0,-1-1-1 0 0,1 0 1 0 0,-1 0-1 0 0,1 0 0 0 0,-1 1 1 0 0,1-1-1 0 0,-1 0 1 0 0,1 0-1 0 0,-1 0 1 0 0,1 0-1 0 0,-1 0 1 0 0,1 0-1 0 0,0 0 1 0 0,6 0 80 0 0,0 1 1 0 0,-1-1 0 0 0,10-1 0 0 0,-10 0-9 0 0,215-13 1724 0 0,-121 11-1160 0 0,28-2-446 0 0,-126 5-216 0 0,16-2-153 0 0,32-6 0 0 0,-48 7-186 0 0,6 0-960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4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908 0 8287 0 0,'0'0'8480'0'0,"-6"10"-6672"0"0,-6 0-1048 0 0,0-1 0 0 0,0 0 0 0 0,0-1 0 0 0,-26 12 0 0 0,-22 15-664 0 0,43-24-175 0 0,0-1-1 0 0,-1-1 1 0 0,0-1-1 0 0,-26 9 1 0 0,-79 15-1221 0 0,103-28 854 0 0,0 0 1 0 0,0-2-1 0 0,0 0 1 0 0,-1-2-1 0 0,-38-3 1 0 0,50 2 298 0 0,-1-1 0 0 0,0-1 0 0 0,0 1-1 0 0,1-2 1 0 0,0 1 0 0 0,0-1 0 0 0,0 0 0 0 0,0-1 0 0 0,0 0 0 0 0,1-1 0 0 0,0 0 0 0 0,0 0 0 0 0,-13-14 0 0 0,13 12 96 0 0,-13-18-106 0 0,15 20 1034 0 0,6 9-813 0 0,-2 23 286 0 0,3 30 0 0 0,0-40-166 0 0,-1 1 1 0 0,0 0-1 0 0,-1 0 1 0 0,-1 0-1 0 0,-1-1 0 0 0,-6 25 1 0 0,6-34-152 0 0,0 0 0 0 0,0-1-1 0 0,0 1 1 0 0,-1-1 0 0 0,1 0 0 0 0,-2 0 0 0 0,1 0 0 0 0,0-1 0 0 0,-1 1-1 0 0,-9 6 1 0 0,-23 20 64 0 0,21-19-64 0 0,1 1-1 0 0,0 1 0 0 0,-21 27 1 0 0,36-42-30 0 0,0 1 0 0 0,1-1 1 0 0,-1 1-1 0 0,0-1 0 0 0,1 1 1 0 0,-1-1-1 0 0,0 1 0 0 0,1-1 1 0 0,-1 1-1 0 0,1-1 0 0 0,-1 1 1 0 0,1-1-1 0 0,0 0 0 0 0,-1 1 1 0 0,2 0-1 0 0,-2-1-3 0 0,5 2-3 0 0,-1 0 0 0 0,1 0 0 0 0,0 0 0 0 0,0 0 0 0 0,0-1 0 0 0,0 0 0 0 0,0 0 0 0 0,0 0 0 0 0,6 0 0 0 0,48-2-59 0 0,-58 1 61 0 0,41-5-249 0 0,73-18-1 0 0,19-2 53 0 0,-117 24 179 0 0,-1 0-1 0 0,1 1 1 0 0,0 0-1 0 0,-1 1 1 0 0,1 1 0 0 0,20 6-1 0 0,-25-5 35 0 0,0 1-1 0 0,0 0 0 0 0,-1 1 1 0 0,1 1-1 0 0,18 12 0 0 0,-12-5 94 0 0,-1 1 0 0 0,23 23 0 0 0,-24-23 134 0 0,0 1 0 0 0,22 13 0 0 0,-21-15 105 0 0,-16-12-142 0 0,1 1 3 0 0,-1-1-126 0 0,0 0-53 0 0,0 0-1 0 0,1 0 0 0 0,-1 0 1 0 0,0 0-1 0 0,0 0 1 0 0,0 0-1 0 0,-1 0 1 0 0,1 0-1 0 0,0 0 0 0 0,0 0 1 0 0,0 1-1 0 0,-1-1 1 0 0,1 2-1 0 0,0 12 89 0 0,-4-10-104 0 0,1-3 4 0 0,-3 6 32 0 0,-1-1-1 0 0,0 0 1 0 0,0 0 0 0 0,-1-1-1 0 0,1 1 1 0 0,-1-1 0 0 0,-16 10-1 0 0,-61 29 310 0 0,46-25-220 0 0,3-4 73 0 0,0-1-1 0 0,-2-1 1 0 0,1-2 0 0 0,-2-2-1 0 0,-48 7 1 0 0,50-15-785 0 0,34-2-30 0 0,7 0-53 0 0,5 0 188 0 0,4 0-267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46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24 3679 0 0,'0'0'167'0'0,"9"-23"10110"0"0,-10 24-10210 0 0,0 0 0 0 0,1 0-1 0 0,-1 0 1 0 0,0 0 0 0 0,0 0-1 0 0,0 0 1 0 0,1 0 0 0 0,-1 0-1 0 0,0 0 1 0 0,0 0 0 0 0,-2 1-1 0 0,-1 1 130 0 0,-2 4 42 0 0,1 0 0 0 0,0 1 0 0 0,1 0-1 0 0,-1 0 1 0 0,2 0 0 0 0,-1 0 0 0 0,-4 16 0 0 0,3-8-110 0 0,-17 57 327 0 0,4-8-221 0 0,-17 37-94 0 0,-72 147 0 0 0,14-95-140 0 0,79-126-22 0 0,14-27-100 0 0,21-16-7187 0 0,-8 3 2706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4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111 314 5063 0 0,'0'0'390'0'0,"-2"0"-122"0"0,-9 2 411 0 0,0 1 0 0 0,1 1 0 0 0,0-1 0 0 0,0 2 1 0 0,0-1-1 0 0,0 1 0 0 0,-14 11 0 0 0,24-16-428 0 0,-1 1 1 0 0,1-1-1 0 0,-1 1 0 0 0,1-1 1 0 0,-1 1-1 0 0,0-1 0 0 0,1 1 1 0 0,-1-1-1 0 0,0 0 0 0 0,1 1 1 0 0,-1-1-1 0 0,0 0 0 0 0,1 1 1 0 0,-1-1-1 0 0,0 0 0 0 0,1 0 1 0 0,-1 0-1 0 0,-1 0 0 0 0,4-11 3109 0 0,1 2-4098 0 0,3-14 774 0 0,2 1-1 0 0,1 0 1 0 0,0 0-1 0 0,2 1 1 0 0,16-26 0 0 0,-19 36-33 0 0,0 2 1 0 0,1-1 0 0 0,0 1 0 0 0,0 0-1 0 0,1 1 1 0 0,0 0 0 0 0,0 1 0 0 0,18-10-1 0 0,-1 3-70 0 0,0 2 0 0 0,44-15 0 0 0,-42 17 46 0 0,-1 2 0 0 0,1 0 0 0 0,1 2 0 0 0,-1 1 0 0 0,43-1 0 0 0,-57 6 91 0 0,1 0-1 0 0,-1 1 0 0 0,0 1 1 0 0,0 0-1 0 0,16 5 0 0 0,-28-6-53 0 0,0 0 0 0 0,1 0 0 0 0,-1 1 0 0 0,0-1 0 0 0,0 1 0 0 0,0-1 0 0 0,0 1 0 0 0,0 0 0 0 0,0 1 0 0 0,0-1 0 0 0,-1 0 0 0 0,1 1 0 0 0,-1-1 0 0 0,1 1 0 0 0,-1 0 0 0 0,0 0 0 0 0,0 0 0 0 0,0 0 0 0 0,-1 0 0 0 0,1 0 0 0 0,-1 0 0 0 0,0 1 0 0 0,0-1 0 0 0,0 0 0 0 0,0 1 0 0 0,0-1 0 0 0,0 7 0 0 0,-1 2 12 0 0,-1 0-1 0 0,0 0 0 0 0,-1 0 0 0 0,0 0 1 0 0,-1 0-1 0 0,0 0 0 0 0,-1-1 1 0 0,0 0-1 0 0,-1 1 0 0 0,0-2 1 0 0,0 1-1 0 0,-9 11 0 0 0,-5 6 15 0 0,-1-2 0 0 0,-2 0 0 0 0,-27 26 0 0 0,28-33-24 0 0,-1 0 0 0 0,-1-1-1 0 0,-1-2 1 0 0,0 0 0 0 0,-48 22 0 0 0,-139 42-96 0 0,210-80 78 0 0,-16 6-8 0 0,1-1 0 0 0,-1 0 1 0 0,0-2-1 0 0,-29 3 1 0 0,44-6-192 0 0,3-1-287 0 0,-1-1 0 0 0,1 1 1 0 0,-1-1-1 0 0,1 1 0 0 0,-1 0 0 0 0,1-1 0 0 0,0 1 1 0 0,0-1-1 0 0,0 1 0 0 0,0 0 0 0 0,1-2 1 0 0,8-7-5465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4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6 14111 0 0,'0'0'1276'0'0,"1"-1"-1049"0"0,2-3 3093 0 0,-7 5-3288 0 0,0 0 1 0 0,1 0 0 0 0,-1 0-1 0 0,0 1 1 0 0,1 0-1 0 0,0-1 1 0 0,-1 1-1 0 0,1 1 1 0 0,0-1-1 0 0,0 0 1 0 0,0 1-1 0 0,-4 4 1 0 0,0-1 9 0 0,-179 161-42 0 0,147-133 1 0 0,-58 55-3 0 0,83-74 5 0 0,0 1-1 0 0,0 1 0 0 0,2 0 1 0 0,-13 22-1 0 0,16-20 78 0 0,0-1 1 0 0,1 1-1 0 0,0 0 0 0 0,2 1 1 0 0,0-1-1 0 0,-5 40 1 0 0,10-50-42 0 0,0 0 0 0 0,1 0 0 0 0,0 1 0 0 0,1-1 0 0 0,-1 0 0 0 0,2 0 0 0 0,-1 0 0 0 0,1 0 1 0 0,1 0-1 0 0,-1-1 0 0 0,2 1 0 0 0,-1-1 0 0 0,1 1 0 0 0,0-1 0 0 0,1 0 0 0 0,0-1 0 0 0,10 14 1 0 0,16 5 80 0 0,-30-25-139 0 0,0 0 0 0 0,0 0 1 0 0,0 0-1 0 0,0 0 0 0 0,0 0 1 0 0,0 0-1 0 0,1-1 1 0 0,-1 1-1 0 0,0 0 0 0 0,0-1 1 0 0,1 1-1 0 0,-1-1 0 0 0,0 0 1 0 0,1 1-1 0 0,-1-1 1 0 0,0 0-1 0 0,1 0 0 0 0,1 0 1 0 0,2 1-806 0 0,6 0-3950 0 0,0 1-1608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48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30 14047 0 0,'1'-1'646'0'0,"6"-4"-45"0"0,-4 2-494 0 0,0 0 0 0 0,0 1 0 0 0,1-1-1 0 0,-1 1 1 0 0,1 0 0 0 0,0 0 0 0 0,7-3 0 0 0,-10 5-37 0 0,-1 0 1 0 0,0 0-1 0 0,1-1 1 0 0,-1 1-1 0 0,0 0 1 0 0,1 0-1 0 0,-1 0 1 0 0,0 0-1 0 0,1 0 1 0 0,-1 0 0 0 0,0 0-1 0 0,1 0 1 0 0,-1 0-1 0 0,0 0 1 0 0,1 0-1 0 0,-1 0 1 0 0,0 0-1 0 0,1 0 1 0 0,-1 0-1 0 0,0 0 1 0 0,1 0-1 0 0,-1 0 1 0 0,0 0 0 0 0,1 0-1 0 0,-1 1 1 0 0,0-1-1 0 0,1 0 1 0 0,-1 0-1 0 0,0 0 1 0 0,1 1-1 0 0,-1-1 1 0 0,0 0-1 0 0,0 0 1 0 0,1 1-1 0 0,-1-1 1 0 0,0 0 0 0 0,0 0-1 0 0,0 1 1 0 0,0-1-1 0 0,1 0 1 0 0,-1 1-1 0 0,0-1 1 0 0,0 0-1 0 0,0 1 1 0 0,0-1-1 0 0,0 0 1 0 0,0 1-1 0 0,0-1 1 0 0,0 0 0 0 0,0 1-1 0 0,0-1 1 0 0,0 1-1 0 0,0-1 1 0 0,0 0-1 0 0,0 1 1 0 0,0-1-1 0 0,0 0 1 0 0,0 1-1 0 0,0-1 1 0 0,-1 1-1 0 0,-6 22-20 0 0,-3-8 48 0 0,-1 0 1 0 0,0 0 0 0 0,-1-2 0 0 0,-21 20 0 0 0,-51 40-71 0 0,-120 82-1 0 0,148-115-22 0 0,35-24-5 0 0,0 0 0 0 0,2 2 0 0 0,0 0 0 0 0,1 1 0 0 0,1 1 0 0 0,-28 41 0 0 0,42-55 0 0 0,0-2 0 0 0,0 0 0 0 0,1 1 0 0 0,0-1 0 0 0,0 1 0 0 0,0 0 0 0 0,0 0 0 0 0,1 0 0 0 0,0 0 0 0 0,0 0 0 0 0,0 7 0 0 0,0-10 2 0 0,1-1 0 0 0,0 0-1 0 0,0 0 1 0 0,0 1 0 0 0,0-1 0 0 0,0 0-1 0 0,0 1 1 0 0,0-1 0 0 0,0 0 0 0 0,1 1-1 0 0,-1-1 1 0 0,0 0 0 0 0,1 0 0 0 0,-1 1-1 0 0,1-1 1 0 0,-1 0 0 0 0,1 0 0 0 0,0 0-1 0 0,1 2 1 0 0,1 1 17 0 0,3 5 105 0 0,1 0 0 0 0,0-1 1 0 0,0 0-1 0 0,1 0 0 0 0,0 0 1 0 0,1-1-1 0 0,-1 0 1 0 0,1-1-1 0 0,1 0 0 0 0,-1-1 1 0 0,1 1-1 0 0,0-2 1 0 0,0 1-1 0 0,0-2 0 0 0,1 1 1 0 0,17 2-1 0 0,-18-5-1 0 0,-1 0-1 0 0,1-1 1 0 0,0 0-1 0 0,0-1 1 0 0,0 0-1 0 0,19-4 0 0 0,57-24 371 0 0,-60 20-400 0 0,8-4-90 0 0,69-22-57 0 0,-100 34 54 0 0,1-1 0 0 0,12 5 0 0 0,-7 0-20 0 0,-7-2-255 0 0,0-1 0 0 0,-1 1 0 0 0,1 1 0 0 0,0-1 0 0 0,-1 0 1 0 0,1 0-1 0 0,-1 0 0 0 0,0 1 0 0 0,1-1 0 0 0,-1 1 0 0 0,0-1 0 0 0,0 1 0 0 0,2 3 0 0 0,-2-4 187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4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19 7831 0 0,'2'-1'603'0'0,"35"-10"452"0"0,-11 5 8015 0 0,-28 7-8658 0 0,-18 14 267 0 0,-30 30 1 0 0,10-9-419 0 0,-168 124-61 0 0,2-13-616 0 0,80-51 164 0 0,125-95 390 0 0,22 2 124 0 0,-19-2-229 0 0,1-1 0 0 0,-1 1 1 0 0,0-1-1 0 0,0 1 0 0 0,1 0 0 0 0,3 2 0 0 0,-5-2-5 0 0,4 1-1 0 0,-1 0-1 0 0,0 1 1 0 0,0-1 0 0 0,0 1-1 0 0,0 0 1 0 0,0 0-1 0 0,4 5 1 0 0,-7-7-4 0 0,0 1 1 0 0,1-1-1 0 0,-1 0 1 0 0,1 1-1 0 0,-1-1 1 0 0,1 0-1 0 0,0 0 0 0 0,-1 0 1 0 0,1 0-1 0 0,0 0 1 0 0,0-1-1 0 0,-1 1 1 0 0,1 0-1 0 0,0-1 1 0 0,0 1-1 0 0,0-1 0 0 0,2 0 1 0 0,13 1 394 0 0,0-1 1 0 0,0-1-1 0 0,27-6 0 0 0,21 0 50 0 0,-24 4-353 0 0,-23 2-130 0 0,-1 0 0 0 0,1 0 0 0 0,33 5 0 0 0,-45-3-45 0 0,6 1-501 0 0,-1 0 0 0 0,20 7 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4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0,'0'0'8066'0'0,"0"2"-7401"0"0,3 14-314 0 0,1 0 1 0 0,0 0 0 0 0,1-1-1 0 0,1 1 1 0 0,1-1-1 0 0,0-1 1 0 0,0 1-1 0 0,2-1 1 0 0,-1-1-1 0 0,2 1 1 0 0,0-2 0 0 0,1 1-1 0 0,0-1 1 0 0,17 13-1 0 0,-6-6-137 0 0,2-2 0 0 0,1 0 0 0 0,0-2 0 0 0,0-1 0 0 0,54 21 0 0 0,97 35 1007 0 0,-169-67-1205 0 0,1 0-1 0 0,-1 0 0 0 0,0 1 0 0 0,0 0 0 0 0,0 0 0 0 0,0 1 1 0 0,-1 0-1 0 0,0 0 0 0 0,0 0 0 0 0,0 1 0 0 0,-1 0 0 0 0,0 0 1 0 0,0 1-1 0 0,0-1 0 0 0,5 10 0 0 0,-9-13-364 0 0,0 0 1 0 0,-1 1-1 0 0,1-1 0 0 0,0 0 0 0 0,-1 0 0 0 0,0 1 1 0 0,0-1-1 0 0,0 0 0 0 0,0 1 0 0 0,0-1 1 0 0,-1 4-1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5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67 3223 0 0,'30'-35'1727'0'0,"-24"30"893"0"0,1-1-1 0 0,-1 1 1 0 0,11-7 1369 0 0,-10 8-1453 0 0,-10 11-2440 0 0,1-1 0 0 0,-1 0 0 0 0,-1 0 0 0 0,1-1 0 0 0,-1 1 0 0 0,0-1 1 0 0,0 0-1 0 0,-1 0 0 0 0,-6 6 0 0 0,-4 6 8 0 0,-58 70 219 0 0,-104 112 84 0 0,128-149-377 0 0,-41 40 52 0 0,68-71-67 0 0,0-1 1 0 0,-36 22-1 0 0,24-19-150 0 0,-60 26 0 0 0,93-46-129 0 0,-2 0-180 0 0,55 3-7979 0 0,-26-4 3296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2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1087 8375 0 0,'0'0'7928'0'0,"1"1"-7640"0"0,2-1-221 0 0,-1 0 0 0 0,1 1 1 0 0,0-1-1 0 0,-1 0 0 0 0,1-1 0 0 0,-1 1 0 0 0,1 0 0 0 0,-1-1 0 0 0,1 0 0 0 0,-1 1 0 0 0,1-1 0 0 0,-1 0 1 0 0,1 0-1 0 0,-1-1 0 0 0,0 1 0 0 0,0 0 0 0 0,0-1 0 0 0,1 1 0 0 0,1-3 0 0 0,7-5 125 0 0,-1 0 1 0 0,12-14-1 0 0,-8 5-68 0 0,-1 0-1 0 0,-1-2 1 0 0,0 1-1 0 0,16-41 1 0 0,0 2 187 0 0,164-249 1357 0 0,-177 286-1685 0 0,-4 3 50 0 0,-5 8-29 0 0,1 0 0 0 0,0 1 0 0 0,0 0 0 0 0,10-9 0 0 0,-12 13-24 0 0,1 15-146 0 0,-4 1 151 0 0,0 0 1 0 0,0 0 0 0 0,-1 0 0 0 0,-1 16 0 0 0,3 17 7 0 0,48 343 7 0 0,-47-354 0 0 0,-1-8 308 0 0,12 45 0 0 0,-14-66-183 0 0,1 0-1 0 0,0 0 1 0 0,0 0-1 0 0,4 6 1 0 0,-5-9-20 0 0,2 0-1 0 0,-1-1-64 0 0,1 0 1 0 0,-1 1-1 0 0,1-1 0 0 0,-1 0 1 0 0,1 0-1 0 0,-1-1 0 0 0,1 1 1 0 0,-1 0-1 0 0,1-1 0 0 0,-1 0 1 0 0,0 1-1 0 0,1-1 0 0 0,-1 0 1 0 0,0 0-1 0 0,1-1 0 0 0,-1 1 1 0 0,0 0-1 0 0,0-1 0 0 0,0 1 1 0 0,0-1-1 0 0,-1 1 0 0 0,1-1 1 0 0,0 0-1 0 0,2-3 0 0 0,2-2 94 0 0,0-1-1 0 0,-1 1 0 0 0,0-1 1 0 0,0 0-1 0 0,-1-1 1 0 0,0 1-1 0 0,6-18 0 0 0,-2-2 119 0 0,5-36-1 0 0,-9 36-296 0 0,13-37 0 0 0,-2 22 68 0 0,3 1 1 0 0,29-50-1 0 0,56-72-29 0 0,60-38 7 0 0,-39 54-13 0 0,-95 111-35 0 0,30-41-167 0 0,-58 75-276 0 0,-3 4 120 0 0,-6 7-117 0 0,-10 15-198 0 0,2 2-1972 0 0,-13 30 0 0 0,20-33-3773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5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5063 0 0,'-1'0'232'0'0,"-1"0"213"0"0,0 1 0 0 0,0-1 0 0 0,0 1 0 0 0,0-1 0 0 0,0 1 0 0 0,0 0 0 0 0,0 0 0 0 0,0 0 0 0 0,0 0 0 0 0,1 0 0 0 0,-1 0 0 0 0,0 0 0 0 0,1 0-1 0 0,-1 1 1 0 0,1-1 0 0 0,0 1 0 0 0,-3 2 0 0 0,3-2-303 0 0,0 0-1 0 0,1-1 1 0 0,-1 1 0 0 0,1 0-1 0 0,-1 0 1 0 0,1 0-1 0 0,0 0 1 0 0,-1 0 0 0 0,1-1-1 0 0,0 1 1 0 0,0 0-1 0 0,0 0 1 0 0,1 0 0 0 0,-1 0-1 0 0,1 2 1 0 0,2 4-25 0 0,-1 0 1 0 0,2-1-1 0 0,-1 1 0 0 0,1-1 1 0 0,0 0-1 0 0,7 9 0 0 0,4 2 94 0 0,-1 0 0 0 0,2-1 1 0 0,0-1-1 0 0,22 17 0 0 0,78 49 93 0 0,-11-8-303 0 0,-85-58 19 0 0,-1 0 0 0 0,-1 2 0 0 0,17 19-1 0 0,-28-29-13 0 0,-1 1-1 0 0,0-1 1 0 0,0 1-1 0 0,0 1 1 0 0,-2-1 0 0 0,1 1-1 0 0,-1 0 1 0 0,0 0-1 0 0,-1 0 1 0 0,0 0-1 0 0,-1 1 1 0 0,0-1-1 0 0,-1 1 1 0 0,0 0-1 0 0,0-1 1 0 0,-1 1 0 0 0,-1 0-1 0 0,0-1 1 0 0,0 1-1 0 0,-1-1 1 0 0,0 1-1 0 0,-1-1 1 0 0,0 0-1 0 0,-7 15 1 0 0,-7 10 125 0 0,-2-1 0 0 0,-1-1 0 0 0,-2-1 0 0 0,-1-1 0 0 0,-2-1 0 0 0,-48 46 0 0 0,-39 20-47 0 0,97-84-85 0 0,-16 9 44 0 0,29-20-150 0 0,3-3-640 0 0,2-5 331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51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35 5983 0 0,'-9'1'542'0'0,"-18"3"8595"0"0,39-4-7924 0 0,58-11 720 0 0,-23 2-1286 0 0,-4 3-205 0 0,66-7 432 0 0,-95 12-1091 0 0,0 1 0 0 0,1 1 0 0 0,-1 0 0 0 0,0 1 0 0 0,21 5 0 0 0,-18-1-1309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5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9671 0 0,'0'0'748'0'0,"2"0"-184"0"0,6-1 694 0 0,1 0-1 0 0,-1 0 1 0 0,0-1-1 0 0,0-1 1 0 0,11-4-1 0 0,12-3 346 0 0,137-28 456 0 0,-135 33-1645 0 0,0 1 1 0 0,0 2-1 0 0,39 2 0 0 0,-46 1-1900 0 0,0-1 0 0 0,34-6 0 0 0,-34 3-5672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5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15863 0 0,'0'0'1439'0'0,"1"2"-1186"0"0,2 10-78 0 0,0 1 0 0 0,-1 0-1 0 0,0 0 1 0 0,-1 0 0 0 0,0 0-1 0 0,-2 0 1 0 0,1 0-1 0 0,-1 0 1 0 0,-1 0 0 0 0,-1 0-1 0 0,-3 14 1 0 0,-4 4 163 0 0,-1 0-1 0 0,-1-1 1 0 0,-22 39 0 0 0,-3-6-160 0 0,-75 93 0 0 0,90-128-145 0 0,5-7-40 0 0,11-14-21 0 0,0 0-1 0 0,1 0 0 0 0,-1 1 1 0 0,2-1-1 0 0,-6 11 1 0 0,10-17-163 0 0,11 5-3824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5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32 362 2303 0 0,'-2'0'167'0'0,"-22"-10"11738"0"0,23 8-11628 0 0,0-1-1 0 0,0 1 0 0 0,0 0 0 0 0,1-1 0 0 0,-1 1 1 0 0,1-1-1 0 0,0 1 0 0 0,0-1 0 0 0,0 1 1 0 0,0-1-1 0 0,0 1 0 0 0,0-1 0 0 0,1 1 1 0 0,-1-1-1 0 0,1 1 0 0 0,0 0 0 0 0,-1-1 0 0 0,1 1 1 0 0,0 0-1 0 0,2-3 0 0 0,4-8 298 0 0,1 0 0 0 0,11-14 0 0 0,-14 19-284 0 0,10-12-153 0 0,2 0-1 0 0,0 0 0 0 0,1 2 0 0 0,1 0 1 0 0,0 1-1 0 0,1 1 0 0 0,1 1 0 0 0,1 1 0 0 0,0 1 1 0 0,0 0-1 0 0,44-15 0 0 0,-45 21-135 0 0,0 2-1 0 0,0 0 1 0 0,0 2-1 0 0,38-2 1 0 0,-17 5-8 0 0,60 7 0 0 0,-91-6-2 0 0,0 1 0 0 0,0 1 0 0 0,0 0 0 0 0,0 0 0 0 0,-1 1 0 0 0,16 8 0 0 0,-21-9 15 0 0,1 0-1 0 0,0 1 1 0 0,-1-1-1 0 0,0 1 0 0 0,0 1 1 0 0,0-1-1 0 0,0 1 0 0 0,-1-1 1 0 0,1 1-1 0 0,-1 1 0 0 0,0-1 1 0 0,4 9-1 0 0,-7-10 14 0 0,0 0 0 0 0,0 0 0 0 0,0 0-1 0 0,0 0 1 0 0,-1 0 0 0 0,0 0 0 0 0,1 0-1 0 0,-2 0 1 0 0,1 0 0 0 0,0 0 0 0 0,-1 0 0 0 0,0 0-1 0 0,0 0 1 0 0,0 0 0 0 0,0 0 0 0 0,-1 0 0 0 0,1 0-1 0 0,-1 0 1 0 0,0-1 0 0 0,-3 6 0 0 0,-3 2 21 0 0,1-1 0 0 0,-1 1 0 0 0,-1-2 1 0 0,1 1-1 0 0,-14 10 0 0 0,-17 11-19 0 0,-1-1 1 0 0,-54 29-1 0 0,-93 40-444 0 0,115-63 54 0 0,66-33 321 0 0,-94 46-477 0 0,81-41 203 0 0,0-1-1 0 0,0-1 1 0 0,-28 5 0 0 0,45-11-88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5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15263 0 0,'0'0'3034'0'0,"-2"2"-2584"0"0,-186 170 926 0 0,106-100-1180 0 0,57-50-122 0 0,2 0 1 0 0,1 2-1 0 0,1 1 0 0 0,1 0 1 0 0,1 2-1 0 0,-31 56 0 0 0,46-75 65 0 0,1-1 0 0 0,0 1 1 0 0,1 0-1 0 0,-1 0 0 0 0,1 0 0 0 0,1 0 0 0 0,0 0 0 0 0,0 0 0 0 0,0 0 0 0 0,1 1 0 0 0,0-1 0 0 0,1 0 1 0 0,0 0-1 0 0,0 1 0 0 0,1-1 0 0 0,0 0 0 0 0,4 11 0 0 0,2-1-55 0 0,0-1-1 0 0,1-1 1 0 0,0 0-1 0 0,2 0 1 0 0,0-1-1 0 0,0 0 1 0 0,1-1 0 0 0,27 24-1 0 0,-30-30-140 0 0,-1 0 0 0 0,11 13 0 0 0,-18-20-156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5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50 2759 0 0,'78'-21'1397'0'0,"-53"14"1215"0"0,0 0 0 0 0,0 1-1 0 0,28-1 1 0 0,-53 6-2498 0 0,1 1 1 0 0,-1 0-1 0 0,0 0 0 0 0,1 0 0 0 0,-1 0 0 0 0,0 0 0 0 0,1 0 1 0 0,-1 0-1 0 0,0 0 0 0 0,1 0 0 0 0,-1 0 0 0 0,0 0 0 0 0,1 0 1 0 0,-1 0-1 0 0,0 0 0 0 0,1 0 0 0 0,-1 0 0 0 0,0 0 0 0 0,1 0 1 0 0,-1 1-1 0 0,0-1 0 0 0,0 0 0 0 0,1 0 0 0 0,-1 0 0 0 0,0 0 1 0 0,1 1-1 0 0,-1-1 0 0 0,0 0 0 0 0,0 0 0 0 0,0 1 1 0 0,1-1-1 0 0,-7 9 684 0 0,-20 9-694 0 0,-207 127 488 0 0,87-43-592 0 0,81-53 0 0 0,50-39 19 0 0,1 1-1 0 0,1 1 1 0 0,0 0 0 0 0,0 1-1 0 0,-21 28 1 0 0,30-34 76 0 0,-1 1 0 0 0,1-1 1 0 0,0 0-1 0 0,1 1 0 0 0,0 0 0 0 0,0 0 0 0 0,0 0 1 0 0,1 0-1 0 0,0 0 0 0 0,1 1 0 0 0,0-1 1 0 0,0 0-1 0 0,1 1 0 0 0,1 14 0 0 0,0-14 50 0 0,1 0 0 0 0,0 0 1 0 0,0 0-1 0 0,1 0 0 0 0,0-1 0 0 0,5 10 0 0 0,-7-14-87 0 0,1-1 1 0 0,1 1-1 0 0,-1-1 0 0 0,0 0 1 0 0,1 0-1 0 0,0 0 0 0 0,-1 0 1 0 0,1 0-1 0 0,0 0 0 0 0,1-1 1 0 0,-1 1-1 0 0,0-1 0 0 0,1 0 1 0 0,-1 0-1 0 0,8 2 0 0 0,0 0 95 0 0,0 0 0 0 0,0-1 0 0 0,0-1 0 0 0,1 0 0 0 0,-1 0 0 0 0,23-1 0 0 0,-2-2 20 0 0,126-1 267 0 0,-73-2-365 0 0,-80 4-77 0 0,0 0 0 0 0,-1-1 0 0 0,1 0 0 0 0,0 0 1 0 0,0 0-1 0 0,-1-1 0 0 0,1 1 0 0 0,0-1 0 0 0,-1 0 0 0 0,0-1 0 0 0,6-3 0 0 0,1-2-18 0 0,0 0-1 0 0,16-17 1 0 0,-26 24-48 0 0,0-1-66 0 0,-1 1 0 0 0,0 0 0 0 0,1-1 0 0 0,-1 1 0 0 0,0 0 1 0 0,0-1-1 0 0,0 1 0 0 0,1 0 0 0 0,-2-1 0 0 0,1-1 0 0 0,-2 2-8 0 0,1 1 1 0 0,-1-1-1 0 0,0 1 1 0 0,0 0-1 0 0,0 0 1 0 0,1-1-1 0 0,-1 1 0 0 0,0 1 1 0 0,0-1-1 0 0,0 0 1 0 0,0 0-1 0 0,1 1 1 0 0,-1-1-1 0 0,-2 1 1 0 0,-10 6-7161 0 0,7-3 1264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5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63 9215 0 0,'0'0'707'0'0,"-2"2"-464"0"0,-18 15 10835 0 0,27-16-10855 0 0,-1-1-1 0 0,1 1 1 0 0,-1-1-1 0 0,1-1 1 0 0,-1 1-1 0 0,1-1 1 0 0,-1 0 0 0 0,0-1-1 0 0,1 1 1 0 0,6-4-1 0 0,11-1 67 0 0,-16 4-209 0 0,93-22 527 0 0,106-11 1 0 0,-169 30-3321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5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11575 0 0,'0'0'1047'0'0,"1"2"-859"0"0,17 24 1168 0 0,-14-21-209 0 0,0 0 0 0 0,0 0 0 0 0,-1 1 0 0 0,4 6 0 0 0,-7-10-917 0 0,1-1 1 0 0,-1 1 0 0 0,0 0-1 0 0,0-1 1 0 0,0 1-1 0 0,0-1 1 0 0,0 1 0 0 0,0 0-1 0 0,0-1 1 0 0,0 1 0 0 0,0 0-1 0 0,-1-1 1 0 0,0 3 0 0 0,-11 23 901 0 0,5-11-723 0 0,5-10-329 0 0,-1 2 57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5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11519 0 0,'0'0'1367'0'0,"-2"0"-424"0"0,-8 0 105 0 0,-1 1 0 0 0,1 0 1 0 0,-1 1-1 0 0,-20 6 0 0 0,17-4-584 0 0,0 2-1 0 0,1 0 1 0 0,-17 10 0 0 0,16-7-370 0 0,1 0 0 0 0,0 0 1 0 0,0 2-1 0 0,1-1 0 0 0,1 2 1 0 0,0-1-1 0 0,-16 23 0 0 0,20-24-77 0 0,1 1-1 0 0,0 0 1 0 0,1 0-1 0 0,0 1 1 0 0,1-1-1 0 0,-4 15 1 0 0,7-21 12 0 0,0 0 1 0 0,0 1 0 0 0,0-1-1 0 0,0 0 1 0 0,1 0-1 0 0,0 0 1 0 0,0 0-1 0 0,1 0 1 0 0,-1 1 0 0 0,1-1-1 0 0,0 0 1 0 0,0 0-1 0 0,1 0 1 0 0,-1 0-1 0 0,1-1 1 0 0,0 1 0 0 0,5 7-1 0 0,-3-8 23 0 0,0 0 1 0 0,0 0-1 0 0,0 0 0 0 0,1 0 0 0 0,0-1 0 0 0,-1 0 1 0 0,1 0-1 0 0,1 0 0 0 0,-1-1 0 0 0,0 1 0 0 0,1-1 0 0 0,-1 0 1 0 0,1-1-1 0 0,-1 1 0 0 0,1-1 0 0 0,9 0 0 0 0,5 1 72 0 0,-1-1 0 0 0,1-1 0 0 0,31-5 0 0 0,-37 3-102 0 0,-1 0 0 0 0,0-1-1 0 0,1-1 1 0 0,-1 0 0 0 0,0-1 0 0 0,-1 0 0 0 0,1-1 0 0 0,-1-1-1 0 0,0 1 1 0 0,21-18 0 0 0,-28 19-34 0 0,1 0 0 0 0,-1 0 0 0 0,0 0 1 0 0,0-1-1 0 0,0 0 0 0 0,-1 0 0 0 0,0 0 0 0 0,0-1 0 0 0,0 1 0 0 0,-1-1 0 0 0,0 0 0 0 0,-1 0 0 0 0,1 0 1 0 0,-1 0-1 0 0,-1-1 0 0 0,1 1 0 0 0,-1 0 0 0 0,0-1 0 0 0,-1 1 0 0 0,0-1 0 0 0,-1-10 0 0 0,0 6-143 0 0,-1 1 0 0 0,-1 0 0 0 0,1 0-1 0 0,-2 0 1 0 0,1 0 0 0 0,-1 1 0 0 0,-11-20 0 0 0,13 26 61 0 0,-1 1 1 0 0,1 0 0 0 0,-1-1 0 0 0,1 1 0 0 0,-1 0-1 0 0,0 0 1 0 0,0 1 0 0 0,-1-1 0 0 0,1 0 0 0 0,0 1-1 0 0,-1 0 1 0 0,1 0 0 0 0,-1 0 0 0 0,0 0 0 0 0,0 1-1 0 0,0-1 1 0 0,0 1 0 0 0,0 0 0 0 0,0 0 0 0 0,0 1-1 0 0,0-1 1 0 0,0 1 0 0 0,0 0 0 0 0,-7 0 0 0 0,-7 2-2567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2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 8287 0 0,'-2'1'8047'0'0,"-13"13"-7439"0"0,-2-1 0 0 0,-17 11-1 0 0,-8 6-493 0 0,0 4-43 0 0,1 2 0 0 0,2 1-1 0 0,1 2 1 0 0,-50 69 0 0 0,71-85-56 0 0,2 0 0 0 0,1 1 0 0 0,1 1 0 0 0,1 0 0 0 0,1 1 1 0 0,1 0-1 0 0,2 1 0 0 0,0 0 0 0 0,2 0 0 0 0,-5 48 0 0 0,11-64 83 0 0,0 0-1 0 0,0 0 1 0 0,1 0-1 0 0,0 1 1 0 0,1-1-1 0 0,1 0 1 0 0,0-1 0 0 0,0 1-1 0 0,1 0 1 0 0,0-1-1 0 0,1 0 1 0 0,0 0-1 0 0,0 0 1 0 0,14 17-1 0 0,-6-12 131 0 0,0-1-1 0 0,1-1 0 0 0,0 0 0 0 0,1 0 1 0 0,0-1-1 0 0,1-1 0 0 0,31 15 0 0 0,-37-20-49 0 0,45 25 634 0 0,-49-27-670 0 0,0 0 0 0 0,0 1 0 0 0,0 0 0 0 0,0 0 0 0 0,8 11 0 0 0,-12-13-64 0 0,2 5-30 0 0,-2 1-67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5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32 11519 0 0,'26'-20'1191'0'0,"-13"9"6033"0"0,-18 19-4799 0 0,-8 9-2294 0 0,-1 0 1 0 0,0-1-1 0 0,-20 17 1 0 0,-55 40-206 0 0,48-41 110 0 0,-168 153-100 0 0,204-180 64 0 0,0 0 0 0 0,0 0 0 0 0,0 1 0 0 0,1 0 0 0 0,0 0 0 0 0,-5 11 0 0 0,8-16 0 0 0,0 1 0 0 0,1 0 0 0 0,-1 0 0 0 0,0 0 0 0 0,1 0 0 0 0,0 0 0 0 0,-1 0 0 0 0,1 1 0 0 0,0-1 0 0 0,0 0 0 0 0,0 0 0 0 0,0 0 0 0 0,1 0 0 0 0,-1 0 0 0 0,0 0 0 0 0,1 0 0 0 0,-1 0 0 0 0,1 0 0 0 0,0 0 0 0 0,0 0 0 0 0,0 0 0 0 0,0 0 0 0 0,0-1 0 0 0,0 1 0 0 0,0 0 0 0 0,1-1 0 0 0,1 3 0 0 0,5 3 24 0 0,0-1 0 0 0,0 0 1 0 0,1 0-1 0 0,0-1 0 0 0,0 0 0 0 0,0 0 0 0 0,0-1 0 0 0,1 0 0 0 0,-1-1 1 0 0,1 0-1 0 0,12 2 0 0 0,2-1 64 0 0,0-2 0 0 0,-1 0 0 0 0,43-2-1 0 0,-9-5 225 0 0,73-17-1 0 0,-117 19-271 0 0,33-6 75 0 0,-2-3-1 0 0,1-2 1 0 0,-2-1 0 0 0,82-42-1 0 0,-112 50-77 0 0,0-1 0 0 0,18-15 0 0 0,-27 19-31 0 0,0 1-1 0 0,0-1 0 0 0,-1 0 1 0 0,1 0-1 0 0,-1 0 1 0 0,0 0-1 0 0,0-1 1 0 0,-1 1-1 0 0,1-1 1 0 0,3-10-1 0 0,-6 15-11 0 0,0-1 0 0 0,1 0 0 0 0,-1 0 0 0 0,0 1-1 0 0,0-1 1 0 0,1 0 0 0 0,-1 0 0 0 0,0 0 0 0 0,0 1 0 0 0,0-1 0 0 0,0 0 0 0 0,0 0-1 0 0,0 0 1 0 0,0 1 0 0 0,-1-1 0 0 0,1 0 0 0 0,0 0 0 0 0,0 1 0 0 0,0-1-1 0 0,-1 0 1 0 0,1 0 0 0 0,-1 1 0 0 0,1-1 0 0 0,0 0 0 0 0,-1 1 0 0 0,1-1-1 0 0,-1 0 1 0 0,1 1 0 0 0,-1-1 0 0 0,0 0 0 0 0,-2-1-35 0 0,1-1-7 0 0,-1 0-1 0 0,-1 1 1 0 0,1-1-1 0 0,0 1 0 0 0,-1 0 1 0 0,1 0-1 0 0,-1 0 1 0 0,0 0-1 0 0,1 0 0 0 0,-1 1 1 0 0,0 0-1 0 0,0 0 1 0 0,0 0-1 0 0,0 0 1 0 0,0 1-1 0 0,-7-1 0 0 0,-3 1-184 0 0,1 0 0 0 0,0 1 0 0 0,-25 4 0 0 0,28-3 181 0 0,1 1 0 0 0,0 0 0 0 0,0 0 0 0 0,0 1 0 0 0,0 0 1 0 0,1 0-1 0 0,0 1 0 0 0,0 0 0 0 0,0 1 0 0 0,0 0 0 0 0,1 0 0 0 0,0 0 1 0 0,0 1-1 0 0,-7 10 0 0 0,-4 8 54 0 0,1 0 0 0 0,1 2 0 0 0,-13 30 0 0 0,25-48-11 0 0,-3 4-42 0 0,0 0 0 0 0,-14 19 0 0 0,15-25-2462 0 0,0-1 0 0 0,-14 13 0 0 0,10-10-3691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5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16 202 1375 0 0,'-15'3'15310'0'0,"32"0"-12892"0"0,23 3-2979 0 0,-3-3 788 0 0,38-2 0 0 0,-45-1-168 0 0,58-6-59 0 0,-34 1 0 0 0,95-15 71 0 0,-85 9-78 0 0,254-23 719 0 0,-188 28-663 0 0,-31 0 665 0 0,171 11 1 0 0,-235 0-691 0 0,0-3 1 0 0,0 0 0 0 0,1-3 0 0 0,-1-1 0 0 0,62-11 0 0 0,-28-1-7 0 0,1 4-1 0 0,89-3 1 0 0,19 16-18 0 0,-127-3 127 0 0,-1-3 0 0 0,97-16 0 0 0,-58 5 262 0 0,-25 8-56 0 0,67 3 0 0 0,-4 1-180 0 0,5-10-47 0 0,-36 3 44 0 0,101-12 453 0 0,-179 18-439 0 0,1 2 0 0 0,-1 0 0 0 0,1 1 0 0 0,-1 1 0 0 0,32 6 0 0 0,-43-5-148 0 0,2 1-16 0 0,0-1 0 0 0,-3-2-88 0 0,0 1 0 0 0,-1-1 0 0 0,11-2 1 0 0,-14 2 49 0 0,0 0 1 0 0,0 0 0 0 0,0 0 0 0 0,-1 0 0 0 0,1 0 0 0 0,0 0 0 0 0,0 0 0 0 0,0 1-1 0 0,0-1 1 0 0,2 1 0 0 0,-2 0-40 0 0,-1 3-235 0 0,1-2-1010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5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26 5527 0 0,'0'0'250'0'0,"1"-1"-2"0"0,12-21 14262 0 0,-21 29-13686 0 0,7-4-341 0 0,4-6-270 0 0,5-4 97 0 0,-5 4-91 0 0,-7 7-107 0 0,2-3-101 0 0,-7 13 28 0 0,3-5-10 0 0,-11 17-45 0 0,16-25-60 0 0,-9 9-664 0 0,6-6-1976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5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95 10135 0 0,'5'-7'9843'0'0,"-10"8"-9721"0"0,0-1 0 0 0,-1 1 1 0 0,1 0-1 0 0,0 1 0 0 0,0-1 1 0 0,-1 1-1 0 0,2 0 0 0 0,-1 1 1 0 0,-7 4-1 0 0,-43 30 67 0 0,48-31-180 0 0,-38 27-9 0 0,3 2 0 0 0,-40 42 0 0 0,79-73 42 0 0,-1 0 0 0 0,1 0-1 0 0,0 0 1 0 0,0 0 0 0 0,1 0 0 0 0,-1 1-1 0 0,1-1 1 0 0,0 1 0 0 0,0 0 0 0 0,-1 5-1 0 0,3-8-11 0 0,-1 0 0 0 0,1 0 0 0 0,0 0 0 0 0,0-1 0 0 0,0 1 0 0 0,0 0 0 0 0,0 0 0 0 0,1 0 0 0 0,-1 0 0 0 0,0 0 0 0 0,1 0 0 0 0,0 0 0 0 0,-1-1 0 0 0,1 1 0 0 0,0 0 0 0 0,0 0 0 0 0,0-1 0 0 0,0 1 0 0 0,0-1 0 0 0,0 1 0 0 0,1-1-1 0 0,-1 1 1 0 0,0-1 0 0 0,1 0 0 0 0,-1 1 0 0 0,1-1 0 0 0,-1 0 0 0 0,5 1 0 0 0,0 2 49 0 0,1-1 1 0 0,1 0-1 0 0,-1 0 0 0 0,0-1 0 0 0,1 0 0 0 0,-1-1 1 0 0,1 1-1 0 0,0-2 0 0 0,9 1 0 0 0,-1-1 8 0 0,0 0 0 0 0,0-2 0 0 0,21-4 0 0 0,-18 1-68 0 0,0 0 0 0 0,0-2 0 0 0,-1 0 0 0 0,0-1 0 0 0,0-1 0 0 0,-1-1-1 0 0,0 0 1 0 0,-1-1 0 0 0,0-1 0 0 0,17-17 0 0 0,-22 18-10 0 0,-1-1 1 0 0,-1 0-1 0 0,0-1 0 0 0,-1 0 1 0 0,0 0-1 0 0,-1-1 0 0 0,0 0 1 0 0,-1 0-1 0 0,-1 0 0 0 0,0-1 1 0 0,-1 0-1 0 0,-1 0 0 0 0,0 0 1 0 0,1-29-1 0 0,-4 41-51 0 0,0 1-1 0 0,0-1 1 0 0,0 0-1 0 0,0 1 0 0 0,-1-1 1 0 0,1 1-1 0 0,-1-1 1 0 0,0 1-1 0 0,1 0 1 0 0,-1-1-1 0 0,0 1 1 0 0,-1 0-1 0 0,1-1 1 0 0,0 1-1 0 0,-1 0 1 0 0,1 0-1 0 0,-1 0 1 0 0,1 0-1 0 0,-1 0 1 0 0,0 1-1 0 0,0-1 1 0 0,0 0-1 0 0,0 1 1 0 0,0-1-1 0 0,0 1 0 0 0,-1 0 1 0 0,1 0-1 0 0,0 0 1 0 0,-1 0-1 0 0,1 0 1 0 0,-1 0-1 0 0,1 1 1 0 0,-1-1-1 0 0,1 1 1 0 0,-1 0-1 0 0,1-1 1 0 0,-3 2-1 0 0,-12-1-140 0 0,0 0 0 0 0,0 2 0 0 0,0 0 0 0 0,1 1 0 0 0,-26 8 0 0 0,38-10 160 0 0,3-1-218 0 0,-2 6-554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5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68 9215 0 0,'43'-42'1014'0'0,"-25"17"11965"0"0,-23 30-13028 0 0,-5 7 346 0 0,0 2 0 0 0,-9 18 0 0 0,-6 7-12 0 0,10-16-186 0 0,2 0-1 0 0,1 1 1 0 0,0 1 0 0 0,-12 41-1 0 0,10-23-73 0 0,-3-1 0 0 0,-36 69 0 0 0,47-101-25 0 0,2-4-12 0 0,0 1-1 0 0,1-1 1 0 0,0 1 0 0 0,0 0 0 0 0,1 0-1 0 0,-1 0 1 0 0,2 0 0 0 0,-2 9-1 0 0,-6 5-2762 0 0,6-12 861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0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8783 0 0,'0'0'4036'0'0,"11"2"-2720"0"0,-10-2-1220 0 0,0 0-1 0 0,-1 0 0 0 0,1 0 1 0 0,0 0-1 0 0,0 1 0 0 0,-1-1 1 0 0,1 0-1 0 0,0 0 0 0 0,-1 0 1 0 0,1 1-1 0 0,0-1 0 0 0,-1 0 1 0 0,1 0-1 0 0,0 1 0 0 0,-1-1 1 0 0,1 1-1 0 0,-1-1 0 0 0,1 1 1 0 0,0-1-1 0 0,-1 1 0 0 0,1-1 1 0 0,-1 1-1 0 0,0-1 0 0 0,1 1 1 0 0,-1 0-1 0 0,1-1 0 0 0,-1 1 1 0 0,0-1-1 0 0,1 1 0 0 0,-1 0 1 0 0,0 0-1 0 0,0 1 0 0 0,0 1 65 0 0,0 0 0 0 0,-1 0 0 0 0,0 1-1 0 0,1-1 1 0 0,-1 0 0 0 0,-1 0-1 0 0,0 3 1 0 0,-8 15 21 0 0,0 0 0 0 0,-1 0 0 0 0,-1-2-1 0 0,-16 21 1 0 0,-63 67-213 0 0,81-95 64 0 0,2-4-32 0 0,4-1 11 0 0,3-6 522 0 0,2-2-402 0 0,1 0-120 0 0,2-2 12 0 0,1 1 1 0 0,-1 0 0 0 0,1 0 0 0 0,0 0 0 0 0,0 0 0 0 0,0 1 0 0 0,0-1-1 0 0,9 0 1 0 0,5-1 47 0 0,-18 3-11 0 0,1 0 35 0 0,95 3 774 0 0,-88-3-850 0 0,0-1 0 0 0,0 0 0 0 0,0 0 0 0 0,0-1 0 0 0,0 0-1 0 0,-1 0 1 0 0,1-1 0 0 0,0 0 0 0 0,13-8 0 0 0,0 0-57 0 0,-20 10-157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0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22 3679 0 0,'0'0'167'0'0,"0"-2"-7"0"0,8-17 16064 0 0,-10 27-17684 0 0,-16 38 1695 0 0,-2 0 0 0 0,-31 49 0 0 0,4-7-27 0 0,21-37 60 0 0,-3 0 0 0 0,-52 67 0 0 0,61-91-105 0 0,0 1 0 0 0,-21 40-1 0 0,31-39 198 0 0,9-28-240 0 0,1 1 0 0 0,0 4-8 0 0,2 41-784 0 0,-2-46-104 0 0,-1 1-591 0 0,0 2 1075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0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3 8751 0 0,'-8'-2'11326'0'0,"0"10"-11124"0"0,5-4-144 0 0,0-1 0 0 0,0 0 0 0 0,0 0 0 0 0,-1 0 0 0 0,1 0 0 0 0,-1-1 1 0 0,0 1-1 0 0,0-1 0 0 0,0 0 0 0 0,-4 2 0 0 0,-17 2 16 0 0,1 0 0 0 0,-30 2 0 0 0,2 0-163 0 0,-119 17-920 0 0,163-24 950 0 0,-4 0-75 0 0,0 0-1 0 0,0-1 1 0 0,0 0-1 0 0,0-1 1 0 0,-14-2 0 0 0,25 3 108 0 0,-1-1 1 0 0,0 1-1 0 0,1-1 1 0 0,-1 1 0 0 0,1-1-1 0 0,-1 1 1 0 0,1-1 0 0 0,-1 0-1 0 0,1 0 1 0 0,-1 0 0 0 0,1 1-1 0 0,0-2 1 0 0,0 1 0 0 0,-1 0-1 0 0,1 0 1 0 0,0 0-1 0 0,0 0 1 0 0,0-1 0 0 0,0 1-1 0 0,0 0 1 0 0,0-1 0 0 0,1 1-1 0 0,-1-1 1 0 0,0 1 0 0 0,0-4-1 0 0,0 0-33 0 0,1 0 1 0 0,0 0-1 0 0,0-1 0 0 0,0 1 1 0 0,1 0-1 0 0,-1-1 0 0 0,1 1 0 0 0,3-7 1 0 0,-4 11 543 0 0,-10 19-320 0 0,-28 47 79 0 0,-103 124 128 0 0,112-155-228 0 0,28-33-80 0 0,27-9 4 0 0,-5 3-72 0 0,76-27 4 0 0,-87 29 0 0 0,0 1 8 0 0,0 0-1 0 0,0 0 1 0 0,-1 1 0 0 0,1 1-1 0 0,0-1 1 0 0,0 2-1 0 0,0-1 1 0 0,0 2 0 0 0,13 2-1 0 0,12 5 305 0 0,41 17-1 0 0,-48-16-18 0 0,4 0 13 0 0,-12-3 296 0 0,26 11 1 0 0,-44-17-482 0 0,-1 0-21 0 0,6 6-80 0 0,-2 3-9 0 0,-5-8-7 0 0,0 1 0 0 0,0-1 0 0 0,0 0-1 0 0,0 0 1 0 0,0 0 0 0 0,-1 0 0 0 0,1 0 0 0 0,-1 0 0 0 0,1 0 0 0 0,-1 0 0 0 0,0 0 0 0 0,0 0 0 0 0,0 0 0 0 0,0 0-1 0 0,0 0 1 0 0,0 0 0 0 0,0-1 0 0 0,-1 1 0 0 0,1-1 0 0 0,-3 3 0 0 0,-4 4 31 0 0,0-1-1 0 0,-15 10 1 0 0,19-13-13 0 0,-25 16 13 0 0,0-1 0 0 0,-1-1 1 0 0,-34 15-1 0 0,-102 26 93 0 0,157-56-179 0 0,22-22-810 0 0,-10 17 597 0 0,0-1 0 0 0,-1 1 0 0 0,2 0-1 0 0,-1 0 1 0 0,0 0 0 0 0,4-1 0 0 0,9-5-1447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0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90 10247 0 0,'0'0'927'0'0,"-1"1"-760"0"0,-93 42 5271 0 0,92-42-4907 0 0,-3 5 3253 0 0,13-5-3625 0 0,1 1 0 0 0,-1-1 0 0 0,0-1 0 0 0,1 0 1 0 0,-1 0-1 0 0,0-1 0 0 0,13-2 0 0 0,60-18 418 0 0,-52 13-530 0 0,44-14 51 0 0,-18 4 137 0 0,97-16 0 0 0,-102 26-143 0 0,68-20 0 0 0,-110 27-108 0 0,-8 1 11 0 0,1 1-1 0 0,-1-1 0 0 0,0 1 1 0 0,1 0-1 0 0,-1-1 1 0 0,0 1-1 0 0,1 0 1 0 0,-1 0-1 0 0,0-1 0 0 0,0 1 1 0 0,1 0-1 0 0,-1 0 1 0 0,0-1-1 0 0,0 1 1 0 0,0 1-1 0 0,0-2 0 0 0,0 4-4 0 0,0-1 0 0 0,0 1 0 0 0,0 0 0 0 0,-1-1-1 0 0,0 1 1 0 0,1-1 0 0 0,-1 1 0 0 0,0-1-1 0 0,-1 1 1 0 0,1-1 0 0 0,-1 0 0 0 0,1 0-1 0 0,-5 6 1 0 0,-3 4-71 0 0,-19 21 0 0 0,20-26 34 0 0,-104 118-33 0 0,-58 66-1 0 0,132-145 101 0 0,-77 85 112 0 0,108-127-90 0 0,-7 11-80 0 0,13-15-367 0 0,10-8-2159 0 0,3-2-4815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07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12 139 10855 0 0,'-11'8'12768'0'0,"17"-8"-14295"0"0,1 2 1711 0 0,1-2-1 0 0,0 1 0 0 0,0-1 0 0 0,-1-1 0 0 0,1 1 0 0 0,0-1 0 0 0,10-3 0 0 0,55-18 405 0 0,-42 12-405 0 0,278-69 631 0 0,-290 75-784 0 0,24-5 60 0 0,0 1 1 0 0,79-3-1 0 0,-113 11-102 0 0,-7 0-49 0 0,-2 1-82 0 0,2 16 64 0 0,-3-16 68 0 0,1 1 0 0 0,-1-1-1 0 0,0 1 1 0 0,1-1-1 0 0,-1 1 1 0 0,0-1 0 0 0,0 0-1 0 0,0 1 1 0 0,0-1 0 0 0,-3 2-1 0 0,1 1-33 0 0,-3 3-11 0 0,0 0 1 0 0,-1 0 0 0 0,0-1-1 0 0,-14 10 1 0 0,-15 13-47 0 0,-274 292-198 0 0,270-277 300 0 0,-86 86 0 0 0,118-122 0 0 0,1 1 0 0 0,-1 0 0 0 0,-10 19 0 0 0,7-11 11 0 0,10-16 13 0 0,14-3-7020 0 0,3-3-459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4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16 5063 0 0,'0'0'672'0'0,"2"0"91"0"0,1 0-413 0 0,0-1 1 0 0,-1 1-1 0 0,1-1 0 0 0,0 0 1 0 0,0 1-1 0 0,-1-1 1 0 0,1-1-1 0 0,-1 1 0 0 0,1 0 1 0 0,-1-1-1 0 0,7-4 6608 0 0,-11 8-6766 0 0,-42 73 788 0 0,-50 112 0 0 0,58-110-920 0 0,-84 155 57 0 0,115-224-115 0 0,1 0 0 0 0,0 0 1 0 0,1 0-1 0 0,-3 11 0 0 0,17-24-829 0 0,1-6-3743 0 0,1-4-1564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0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9215 0 0,'0'0'10650'0'0,"-2"1"-10224"0"0,-3 3-248 0 0,0 0-1 0 0,0 0 1 0 0,0 0-1 0 0,0 1 1 0 0,1-1-1 0 0,-6 9 1 0 0,-23 36 339 0 0,17-24-400 0 0,-11 14-43 0 0,-45 48 0 0 0,-45 33 41 0 0,106-108-88 0 0,21-10 86 0 0,2-2-89 0 0,0-1-1 0 0,-1-1 1 0 0,0 0-1 0 0,1 0 1 0 0,-1-1 0 0 0,20-9-1 0 0,-6 4 21 0 0,52-18-22 0 0,-37 11 69 0 0,1 1 0 0 0,0 3 1 0 0,60-9-1 0 0,-13 14 696 0 0,-76 6-758 0 0,-4 2-116 0 0,-6-2-370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0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24 7367 0 0,'0'0'334'0'0,"1"-2"-1"0"0,0-1-248 0 0,5-15 12797 0 0,-17 25-12301 0 0,4 1-471 0 0,1-1-1 0 0,-1 1 1 0 0,2 0 0 0 0,-1 1-1 0 0,1 0 1 0 0,0-1 0 0 0,-5 16-1 0 0,2-6-2 0 0,-30 64 201 0 0,15-29-153 0 0,-37 61 0 0 0,-148 205 1084 0 0,183-279-1004 0 0,1 0-1 0 0,3 1 1 0 0,-27 70 0 0 0,47-110-317 0 0,0 4-233 0 0,-1-1 1 0 0,1 0-1 0 0,0 1 0 0 0,0-1 1 0 0,0 6-1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1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1 7367 0 0,'0'0'920'0'0,"-2"0"-85"0"0,-8 1-188 0 0,1 1-1 0 0,-1 1 1 0 0,1-1 0 0 0,0 2-1 0 0,0-1 1 0 0,0 1 0 0 0,-14 9-1 0 0,1 2-278 0 0,2 1 1 0 0,-22 23-1 0 0,-2 0-254 0 0,-184 140 811 0 0,124-101-471 0 0,80-59-396 0 0,-79 57 100 0 0,94-71-92 0 0,1-1 14 0 0,7-4 1011 0 0,45 0 48 0 0,152 4 1465 0 0,-125-3-2346 0 0,11 1-70 0 0,61 6 4 0 0,-103-7-439 0 0,-43 0 93 0 0,0 1-1 0 0,1-1 0 0 0,-1 0 0 0 0,0 1 1 0 0,0-1-1 0 0,1 1 0 0 0,-3 2 0 0 0,1-1-270 0 0,-3 1-1159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3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8319 0 0,'0'0'1488'0'0,"0"2"-837"0"0,-1 11-123 0 0,0-1 0 0 0,1 0 1 0 0,0 0-1 0 0,1 1 0 0 0,1-1 0 0 0,0 0 1 0 0,0 0-1 0 0,1 0 0 0 0,6 14 0 0 0,2 2 135 0 0,2 1-1 0 0,24 40 0 0 0,-23-46-506 0 0,2-1 1 0 0,0 0-1 0 0,2-1 0 0 0,0-1 1 0 0,1-1-1 0 0,1-1 0 0 0,1-1 0 0 0,0 0 1 0 0,1-2-1 0 0,1 0 0 0 0,1-2 0 0 0,0 0 1 0 0,0-2-1 0 0,37 12 0 0 0,-17-9-49 0 0,-23-8-26 0 0,-1 1 0 0 0,34 15 0 0 0,-51-20-73 0 0,0 0 0 0 0,0 1 1 0 0,0-1-1 0 0,0 0 0 0 0,-1 1 1 0 0,1 0-1 0 0,2 4 0 0 0,-4-7-14 0 0,0 1 0 0 0,0 0-1 0 0,-1-1 1 0 0,1 1 0 0 0,0 0 0 0 0,-1 0 0 0 0,1 0-1 0 0,-1-1 1 0 0,1 1 0 0 0,-1 0 0 0 0,0 0-1 0 0,1 0 1 0 0,-1 0 0 0 0,0 0 0 0 0,1 0-1 0 0,-1 0 1 0 0,0 0 0 0 0,0 0 0 0 0,0 0-1 0 0,0 0 1 0 0,0 0 0 0 0,0 0 0 0 0,0 0-1 0 0,-1 1 1 0 0,1 1-36 0 0,-1 0-16 0 0,0 0 1 0 0,0 0 0 0 0,0 0 0 0 0,0 0 0 0 0,0-1 0 0 0,0 1 0 0 0,-1 0 0 0 0,1-1-1 0 0,-1 1 1 0 0,0-1 0 0 0,1 0 0 0 0,-1 1 0 0 0,0-1 0 0 0,-1 0 0 0 0,1 0 0 0 0,-3 2 0 0 0,-1 0-589 0 0,1 0 0 0 0,-1-1 1 0 0,0 0-1 0 0,0 0 0 0 0,0 0 1 0 0,-7 2-1 0 0,2-3-4865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3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46 6447 0 0,'36'-32'958'0'0,"-20"19"7106"0"0,-22 24-7418 0 0,-24 32-7 0 0,-2-1 0 0 0,-40 41 1 0 0,23-31-427 0 0,-230 224-17 0 0,162-164-207 0 0,111-107 23 0 0,5-4 128 0 0,2-4-848 0 0,-1 1 186 0 0,1 0 1 0 0,0 0-1 0 0,0 0 0 0 0,1 0 1 0 0,-1 0-1 0 0,2-2 1 0 0,-2 3-829 0 0,6-12-4189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3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0,'2'2'6466'0'0,"25"34"-2721"0"0,-4-6-2894 0 0,-2-6-268 0 0,2-1 0 0 0,30 24 0 0 0,55 35 472 0 0,10 8-273 0 0,-76-56-546 0 0,-14-13-40 0 0,-2 1 0 0 0,32 35 0 0 0,-52-50-131 0 0,0 0 0 0 0,-1 0-1 0 0,1 1 1 0 0,-1 0-1 0 0,-1 0 1 0 0,0 0-1 0 0,0 0 1 0 0,0 1-1 0 0,-1-1 1 0 0,-1 1 0 0 0,1 0-1 0 0,-1 0 1 0 0,1 16-1 0 0,-3-18 0 0 0,-1 1 0 0 0,0 0-1 0 0,0-1 1 0 0,-1 1 0 0 0,0-1 0 0 0,0 1-1 0 0,0-1 1 0 0,-1 0 0 0 0,-1 0 0 0 0,1 0-1 0 0,-9 12 1 0 0,-4 4 308 0 0,-35 37 0 0 0,51-60-371 0 0,-26 27 98 0 0,-1-2 1 0 0,-50 37 0 0 0,-69 32-366 0 0,113-76 53 0 0,-1-2 0 0 0,-45 16 0 0 0,78-31-73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3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6911 0 0,'0'0'9336'0'0,"1"-1"-9049"0"0,4-4-148 0 0,0 1 1 0 0,1 1-1 0 0,0-1 0 0 0,-1 1 1 0 0,1 0-1 0 0,0 0 1 0 0,1 0-1 0 0,8-2 0 0 0,56-11 263 0 0,-45 11-193 0 0,51-2 0 0 0,-66 7-639 0 0,1 0 1 0 0,0 1-1 0 0,0 1 0 0 0,-1 0 1 0 0,1 0-1 0 0,19 8 1 0 0,-20-6-1005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6:3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9215 0 0,'0'0'422'0'0,"2"-11"148"0"0,-1 9-316 0 0,1 0-1 0 0,-1 0 1 0 0,1 0 0 0 0,-1 1-1 0 0,1-1 1 0 0,-1 0-1 0 0,1 1 1 0 0,0-1-1 0 0,0 1 1 0 0,0 0 0 0 0,0-1-1 0 0,3-1 1 0 0,32-12 4943 0 0,-22 9-4085 0 0,24-10-769 0 0,-1 2 1 0 0,66-15-1 0 0,-80 25-1133 0 0,31-1 0 0 0,-37 4-666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09:5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15 144 3223 0 0,'0'0'4631'0'0,"-3"1"-4451"0"0,-1 1-203 0 0,4-3 58 0 0,-1 1 1 0 0,1 0-1 0 0,0 0 0 0 0,-1 0 0 0 0,1 0 0 0 0,0 0 0 0 0,-1 0 1 0 0,1 0-1 0 0,0-1 0 0 0,-1 1 0 0 0,1 0 0 0 0,0 0 1 0 0,-1-1-1 0 0,1 1 0 0 0,0 0 0 0 0,0 0 0 0 0,-1-1 0 0 0,1 1 1 0 0,0 0-1 0 0,0-1 0 0 0,0 1 0 0 0,-1 0 0 0 0,1 0 1 0 0,0-1-1 0 0,0 1 0 0 0,0-1 0 0 0,0 1 0 0 0,0 0 0 0 0,0-1 1 0 0,0 1-1 0 0,0 0 0 0 0,-1-1 0 0 0,2 0 0 0 0,-2-1 217 0 0,7-10 386 0 0,-6 10-549 0 0,1 1 0 0 0,0 0 1 0 0,-1-1-1 0 0,1 1 0 0 0,0 0 1 0 0,0-1-1 0 0,0 1 0 0 0,0 0 1 0 0,0 0-1 0 0,0 0 0 0 0,1 0 1 0 0,-1 0-1 0 0,0 0 0 0 0,2-1 1 0 0,-1 1-14 0 0,-2 1-74 0 0,0 0 1 0 0,0-1 0 0 0,0 1-1 0 0,0 0 1 0 0,1 0-1 0 0,-1-1 1 0 0,0 1 0 0 0,0 0-1 0 0,0 0 1 0 0,1 0 0 0 0,-1 0-1 0 0,0-1 1 0 0,0 1 0 0 0,1 0-1 0 0,-1 0 1 0 0,0 0-1 0 0,1 0 1 0 0,-1 0 0 0 0,0 0-1 0 0,0 0 1 0 0,1 0 0 0 0,-1 0-1 0 0,1 0 1 0 0,-1 0 4 0 0,0 0 0 0 0,1 0 0 0 0,-1-1 1 0 0,0 1-1 0 0,1 0 0 0 0,-1 0 0 0 0,0 0 0 0 0,0 0 1 0 0,1 0-1 0 0,-1 0 0 0 0,0 0 0 0 0,1 0 0 0 0,-1-1 1 0 0,0 1-1 0 0,0 0 0 0 0,0 0 0 0 0,1 0 0 0 0,-1 0 1 0 0,0-1-1 0 0,0 1 0 0 0,1 0 0 0 0,-1 0 0 0 0,0-1 1 0 0,3 1 66 0 0,25-3 6 0 0,-5 3-14 0 0,-20 1-37 0 0,-1-1 60 0 0,1 0-1 0 0,15-1 43 0 0,-1 0-1 0 0,0-1 0 0 0,0-1 0 0 0,23-7 1 0 0,68-29 907 0 0,-92 34-640 0 0,1 1 0 0 0,0 1 0 0 0,0 0 0 0 0,30-1 0 0 0,-22 4-261 0 0,-19 1-137 0 0,-1 1 10 0 0,1 0 13 0 0,23 2 7 0 0,4-1-30 0 0,-17-2 0 0 0,-7-1 0 0 0,13-4 0 0 0,-16 4-2 0 0,19-6 16 0 0,-1-2 46 0 0,-1 2 0 0 0,-8 3-61 0 0,8-1-66 0 0,-21 3 67 0 0,4 2-73 0 0,-3-1 34 0 0,0 1 1 0 0,-1 0-1 0 0,1 0 1 0 0,0 0-1 0 0,-1 0 1 0 0,1 1-1 0 0,3 1 1 0 0,-5-2 23 0 0,2 0-86 0 0,3 6-185 0 0,0-1 133 0 0,-1-2 39 0 0,-1 1 1 0 0,-1 0-1 0 0,1 0 0 0 0,3 6 0 0 0,3 6-453 0 0,-9-16 277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09:5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86 919 0 0,'0'0'4662'0'0,"1"-1"-4053"0"0,7-14 111 0 0,-8 13-219 0 0,4-12 158 0 0,-3 9 2196 0 0,-5-1-2831 0 0,1 3 321 0 0,0 0 0 0 0,0 0 1 0 0,0 0-1 0 0,-1 1 0 0 0,1 0 1 0 0,-1-1-1 0 0,-3-1 0 0 0,6 4 467 0 0,-1-1-489 0 0,-11-10 900 0 0,11 10-309 0 0,5 2-816 0 0,10 2-38 0 0,47 9-50 0 0,-55-11-11 0 0,21 0-51 0 0,4-1 41 0 0,17-2 11 0 0,-15 1 0 0 0,-21 1 0 0 0,-4 0 0 0 0,-1 0 0 0 0,1-1 0 0 0,12-2 0 0 0,60-11 54 0 0,-59 10-43 0 0,-14 5-12 0 0,-1 0 1 0 0,0-2 0 0 0,0 1 0 0 0,16 5 0 0 0,27 7-13 0 0,-44-11-8 0 0,7 3-127 0 0,0-1-1 0 0,0-1 1 0 0,0 0 0 0 0,21 0-1 0 0,-21-1-50 0 0,-6-1 126 0 0,-1 1 1 0 0,0-1-1 0 0,1-1 1 0 0,-1 1-1 0 0,0 0 0 0 0,0-1 1 0 0,6-1-1 0 0,8-6-62 0 0,-8 5 67 0 0,-1 1 9 0 0,5 0-59 0 0,-11 1 54 0 0,-1 2-84 0 0,8 1-84 0 0,6 1-3133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4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12 1375 0 0,'2'0'107'0'0,"3"-1"-125"0"0,25-4 719 0 0,-11 1 2592 0 0,-19 4-2615 0 0,1-1 0 0 0,0 1 0 0 0,0 0 0 0 0,0 0 0 0 0,0 0 0 0 0,0-1 0 0 0,0 1 0 0 0,-1 0 0 0 0,1 0 0 0 0,0 0 0 0 0,0 0 0 0 0,0 1 0 0 0,1-1 0 0 0,-2 0-510 0 0,1 0 0 0 0,-1 0 0 0 0,0 1 0 0 0,0-1 1 0 0,1 0-1 0 0,-1 0 0 0 0,0 0 0 0 0,0 0 0 0 0,1 1 0 0 0,-1-1 1 0 0,0 0-1 0 0,0 0 0 0 0,0 1 0 0 0,0-1 0 0 0,1 0 0 0 0,-1 0 1 0 0,0 1-1 0 0,0-1 0 0 0,0 0 0 0 0,0 1 0 0 0,0-1 0 0 0,0 0 1 0 0,0 0-1 0 0,0 1 0 0 0,0 0-118 0 0,0 1 1 0 0,0-1-1 0 0,0 0 1 0 0,0 0-1 0 0,-1 0 1 0 0,1 0-1 0 0,0 0 1 0 0,-1 0-1 0 0,1 0 1 0 0,-1 0-1 0 0,1 0 1 0 0,-1 0-1 0 0,1 0 1 0 0,-1 0-1 0 0,-1 1 1 0 0,-3 3-13 0 0,-1 0 0 0 0,0-1 1 0 0,0 0-1 0 0,0 0 0 0 0,0-1 1 0 0,-1 1-1 0 0,-9 2 0 0 0,-52 15-13 0 0,49-16 1 0 0,-268 48-941 0 0,255-49 744 0 0,-68 6-341 0 0,97-9 478 0 0,1-1 0 0 0,-1 0 0 0 0,1 0 0 0 0,-1 0 0 0 0,1 0 1 0 0,-1-1-1 0 0,1 1 0 0 0,-1 0 0 0 0,1-1 0 0 0,-5-2 1 0 0,6 3-142 0 0,1-2-216 0 0,0 0 375 0 0,0 0 1 0 0,0 0-1 0 0,0 0 0 0 0,1 0 0 0 0,-1 0 0 0 0,1 0 0 0 0,-1 0 1 0 0,1 0-1 0 0,0 0 0 0 0,0 0 0 0 0,0 1 0 0 0,0-1 0 0 0,0 0 1 0 0,0 0-1 0 0,0 1 0 0 0,1-1 0 0 0,1-1 0 0 0,2-1 23 0 0,1-1-1 0 0,-1 1 1 0 0,12-5-1 0 0,-6 2 0 0 0,-11 7 12 0 0,1 0 0 0 0,-1-1 0 0 0,0 1 0 0 0,0 0 0 0 0,1 0 0 0 0,-1 0 0 0 0,0-1-1 0 0,1 1 1 0 0,-1 0 0 0 0,0 0 0 0 0,1 0 0 0 0,-1 0 0 0 0,0 0 0 0 0,1 0 0 0 0,-1-1 0 0 0,0 1 0 0 0,1 0 0 0 0,-1 0 0 0 0,0 0 0 0 0,1 0 0 0 0,-1 0 0 0 0,1 0 0 0 0,-1 1 0 0 0,1-1 0 0 0,-2 7 709 0 0,-10 11-196 0 0,10-17-641 0 0,-6 9 139 0 0,-2 0-1 0 0,1-1 1 0 0,-20 17 0 0 0,1-2 0 0 0,1 0-29 0 0,-1-1 0 0 0,-32 19 0 0 0,-24 20 0 0 0,63-47 104 0 0,15-12-59 0 0,0 1 1 0 0,0-1-1 0 0,0 1 1 0 0,1 0 0 0 0,-1 0-1 0 0,1 1 1 0 0,-5 7-1 0 0,5-6-19 0 0,3-5 39 0 0,10-2-43 0 0,0 0 0 0 0,-1-1 0 0 0,1 0 1 0 0,-1 0-1 0 0,12-6 0 0 0,-4 3-10 0 0,34-13-59 0 0,-12 5-53 0 0,54-13-1 0 0,-87 25 95 0 0,1 1-1 0 0,0-1 0 0 0,-1 1 1 0 0,1 1-1 0 0,0-1 0 0 0,-1 1 1 0 0,1 0-1 0 0,0 0 0 0 0,-1 0 1 0 0,11 5-1 0 0,4 3 36 0 0,28 17-1 0 0,-30-16 23 0 0,21 16 29 0 0,-32-21-62 0 0,0 1 1 0 0,0-2 0 0 0,0 1-1 0 0,1-1 1 0 0,-1 0 0 0 0,1-1 0 0 0,0 1-1 0 0,12 2 1 0 0,-6-3 49 0 0,1-1 0 0 0,-1-1 0 0 0,0 0 1 0 0,1-1-1 0 0,-1 0 0 0 0,17-3 0 0 0,10 1 106 0 0,-39 2 100 0 0,-2 2-257 0 0,-1-1 1 0 0,1 1-1 0 0,-1-1 0 0 0,1 1 0 0 0,-1-1 0 0 0,1 1 0 0 0,-1-1 1 0 0,0 1-1 0 0,0-1 0 0 0,0 1 0 0 0,0-1 0 0 0,0 0 1 0 0,-1 1-1 0 0,-16 16 188 0 0,18-17-193 0 0,-22 17 151 0 0,0-1 1 0 0,-1-1 0 0 0,0-1 0 0 0,-43 21 0 0 0,30-21-17 0 0,0-1-1 0 0,-70 16 0 0 0,57-20-111 0 0,0-2 0 0 0,-1-2 0 0 0,-65-1 0 0 0,51-3-47 0 0,63-2-52 0 0,3 1-605 0 0,18 10-3430 0 0,-15-9 1894 0 0,11 7-4570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09:5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11 175 5527 0 0,'0'0'498'0'0,"0"-3"-208"0"0,-9-39 5414 0 0,8 22-3604 0 0,3 20-1908 0 0,2 1-80 0 0,0 0 0 0 0,0-1 0 0 0,1 0-1 0 0,-1 0 1 0 0,0 0 0 0 0,0-1 0 0 0,0 1-1 0 0,7-2 1 0 0,18-4 216 0 0,-3 1-239 0 0,-18 0-84 0 0,19-10-9 0 0,-15 9 4 0 0,-3 1 0 0 0,0 1 0 0 0,17-5 0 0 0,-10 4 3 0 0,0-1-28 0 0,1 1 0 0 0,32-6 0 0 0,-44 11 25 0 0,19-5 0 0 0,-19 2 0 0 0,0 1 0 0 0,16 0 0 0 0,-16 1 0 0 0,22 4 0 0 0,7 2 0 0 0,-2-3 0 0 0,-21-1 0 0 0,0-1 0 0 0,0-1 0 0 0,0 0 0 0 0,-1 0 0 0 0,1-1 0 0 0,14-4 0 0 0,3-2-174 0 0,-25 8 4 0 0,11-6-1071 0 0,-12 8 1042 0 0,8 2 9 0 0,-8-2 4 0 0,0 0-266 0 0,0 2 234 0 0,0 1-1 0 0,-1 0 1 0 0,0-1 0 0 0,1 1-1 0 0,-2 0 1 0 0,1 0-1 0 0,0-1 1 0 0,-1 1 0 0 0,0 0-1 0 0,-1 6 1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09:5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5527 0 0,'0'0'1615'0'0,"0"-1"-1409"0"0,0 1 0 0 0,0 0-1 0 0,0-1 1 0 0,-1 1 0 0 0,1-1-1 0 0,0 1 1 0 0,0 0 0 0 0,0-1 0 0 0,0 1-1 0 0,0-1 1 0 0,0 1 0 0 0,0 0 0 0 0,0-1-1 0 0,0 1 1 0 0,0-1 0 0 0,0 1-1 0 0,0 0 1 0 0,0-1 0 0 0,1 0 0 0 0,3-2-162 0 0,1 0 0 0 0,0 0 1 0 0,0 0-1 0 0,0 1 1 0 0,0-1-1 0 0,0 1 0 0 0,1 0 1 0 0,-1 1-1 0 0,6-2 1 0 0,-6 2-17 0 0,1-1 1 0 0,-1 1-1 0 0,0 0 0 0 0,11 0 1 0 0,-3-1-14 0 0,0 1 22 0 0,-1 0 0 0 0,17 0 0 0 0,8-1 44 0 0,-32 2-73 0 0,1 0 19 0 0,20 7-9 0 0,8 0-18 0 0,-14-4 137 0 0,1-1-1 0 0,-1-1 1 0 0,1-2-1 0 0,39-4 1 0 0,10 0 82 0 0,-64 6-1167 0 0,9 3-3382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3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10303 0 0,'0'0'6972'0'0,"-1"1"-6449"0"0,-7 6-210 0 0,0 0 1 0 0,1 0-1 0 0,0 1 0 0 0,0 0 1 0 0,1 0-1 0 0,-8 13 0 0 0,-27 57-44 0 0,37-70-220 0 0,-122 269 275 0 0,-18 38-355 0 0,106-233 95 0 0,38-79-39 0 0,2-6-1258 0 0,10-13 104 0 0,2-8-57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3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136 424 5983 0 0,'0'0'542'0'0,"-2"1"-446"0"0,-7 5 626 0 0,-1 0 0 0 0,1 0 0 0 0,1 1 0 0 0,-1 0 0 0 0,1 1 0 0 0,0 0 0 0 0,1 0 1 0 0,0 1-1 0 0,0 0 0 0 0,0 0 0 0 0,-6 15 0 0 0,11-20-458 0 0,-1 1 0 0 0,0 0 0 0 0,0-1 1 0 0,0 0-1 0 0,0 0 0 0 0,-5 6 1760 0 0,1-27-832 0 0,8 12-1095 0 0,1-1 0 0 0,-1 0-1 0 0,1 1 1 0 0,0-1-1 0 0,0 1 1 0 0,1-1 0 0 0,0 1-1 0 0,0 0 1 0 0,0 0 0 0 0,6-6-1 0 0,-2 0-16 0 0,20-28-49 0 0,1 0 0 0 0,3 2 0 0 0,0 1 0 0 0,3 2 0 0 0,1 1 0 0 0,49-37 0 0 0,-77 65-27 0 0,50-36-34 0 0,69-37 0 0 0,-107 68 114 0 0,-1 1-1 0 0,2 0 1 0 0,-1 2-1 0 0,1 0 1 0 0,0 1 0 0 0,0 1-1 0 0,1 1 1 0 0,29-1-1 0 0,-44 4-54 0 0,0 1 0 0 0,1 1 0 0 0,-1-1 1 0 0,0 1-1 0 0,0 0 0 0 0,0 0 0 0 0,0 1 0 0 0,0 0 0 0 0,8 4 0 0 0,-11-5-27 0 0,-1 0-1 0 0,0 0 1 0 0,0 1-1 0 0,0-1 1 0 0,0 1-1 0 0,0 0 1 0 0,0 0-1 0 0,0 0 1 0 0,0 0-1 0 0,0 0 0 0 0,-1 0 1 0 0,1 0-1 0 0,-1 0 1 0 0,0 1-1 0 0,0-1 1 0 0,0 0-1 0 0,0 1 1 0 0,0-1-1 0 0,0 1 1 0 0,-1 0-1 0 0,1-1 1 0 0,-1 1-1 0 0,1-1 1 0 0,-1 6-1 0 0,-1 3-1 0 0,0 0 1 0 0,-1 0-1 0 0,0-1 0 0 0,0 1 0 0 0,-1 0 1 0 0,-9 19-1 0 0,-33 59 73 0 0,21-50-48 0 0,-1-1 1 0 0,-2-2 0 0 0,-1-1-1 0 0,-34 33 1 0 0,36-44-16 0 0,-1-1-1 0 0,-1-2 1 0 0,-1-1 0 0 0,-1 0-1 0 0,-37 16 1 0 0,-166 65-16 0 0,227-99 7 0 0,-104 43-1009 0 0,108-45 550 0 0,5-1-673 0 0,9-3-250 0 0,6-3-313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3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12 8751 0 0,'14'-11'10247'0'0,"-16"11"-10078"0"0,0 1-1 0 0,-1 0 1 0 0,1 0 0 0 0,0 0 0 0 0,0 0-1 0 0,0 0 1 0 0,0 0 0 0 0,0 0-1 0 0,0 1 1 0 0,1-1 0 0 0,-3 2 0 0 0,-2 2 199 0 0,-101 79 623 0 0,18-13-958 0 0,14-14-33 0 0,-119 115-1 0 0,163-139 3 0 0,2 1 1 0 0,1 1-1 0 0,1 1 1 0 0,2 2-1 0 0,-36 74 0 0 0,56-101 47 0 0,1 1-1 0 0,0 0 0 0 0,1 1 0 0 0,0-1 0 0 0,1 0 1 0 0,0 1-1 0 0,1 0 0 0 0,0-1 0 0 0,1 1 0 0 0,1 0 1 0 0,2 13-1 0 0,-2-20-38 0 0,1 1 0 0 0,-1 0 0 0 0,2-1 1 0 0,-1 1-1 0 0,1-1 0 0 0,0 1 0 0 0,0-1 1 0 0,0 0-1 0 0,7 8 0 0 0,-6-10-44 0 0,-1 0-1 0 0,1 0 0 0 0,0-1 1 0 0,0 1-1 0 0,0-1 0 0 0,1 0 1 0 0,-1 0-1 0 0,1-1 1 0 0,-1 1-1 0 0,1-1 0 0 0,0 0 1 0 0,0-1-1 0 0,9 3 0 0 0,-9-3-266 0 0,-1-1-1 0 0,0 1 0 0 0,0-1 0 0 0,0 0 0 0 0,5-1 0 0 0,10-2-5837 0 0,-5 0-192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3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376 113 2759 0 0,'-34'11'-376'0'0,"-122"35"18968"0"0,158-46-18074 0 0,84-17 538 0 0,119-38 0 0 0,4-2-730 0 0,-152 43-254 0 0,36-7 40 0 0,-77 18-107 0 0,0 1 0 0 0,1 1 0 0 0,26 1 0 0 0,-42 0-7 0 0,0 0 0 0 0,0 0 1 0 0,-1 0-1 0 0,1 0 0 0 0,0 0 0 0 0,-1 0 0 0 0,1 1 0 0 0,0-1 0 0 0,0 0 0 0 0,-1 0 0 0 0,1 1 1 0 0,0-1-1 0 0,-1 0 0 0 0,1 1 0 0 0,-1-1 0 0 0,1 0 0 0 0,0 1 0 0 0,0 0 0 0 0,-1 5-26 0 0,0-6 20 0 0,0 3-9 0 0,0 0 0 0 0,-1-1 0 0 0,1 1 0 0 0,-1 0 0 0 0,1-1 0 0 0,-1 1 0 0 0,0-1 0 0 0,0 1 0 0 0,0-1 0 0 0,0 1 0 0 0,-1-1 0 0 0,1 0-1 0 0,-1 0 1 0 0,0 1 0 0 0,-2 2 0 0 0,-5 4-94 0 0,-19 16 0 0 0,25-22 94 0 0,-125 114-359 0 0,21-27 157 0 0,-86 75-194 0 0,81-65 413 0 0,-184 126 0 0 0,248-196 11 0 0,47-29 667 0 0,2-2-632 0 0,0 0 0 0 0,0 0 0 0 0,1 0 0 0 0,-1 1 0 0 0,0-1 0 0 0,1 0 0 0 0,-1 0-1 0 0,0 1 1 0 0,1-1 0 0 0,1 0 0 0 0,3-1 29 0 0,9-4-44 0 0,0 0 0 0 0,1 1-1 0 0,0 1 1 0 0,-1 1 0 0 0,27-3-1 0 0,-2 3 128 0 0,45 3-1 0 0,57 14 458 0 0,-76-6-362 0 0,-54-7-230 0 0,-1-1-1 0 0,1 0 1 0 0,0-1 0 0 0,0 0-1 0 0,-1-1 1 0 0,14-3-1 0 0,66-25 59 0 0,-71 23-604 0 0,-18 6 280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3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9215 0 0,'2'0'8396'0'0,"25"-1"-4416"0"0,39-5-2331 0 0,189-44 828 0 0,86-11-1260 0 0,-249 49-4211 0 0,-76 9 1301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17:3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4607 0 0,'0'0'15712'0'0,"-2"0"-15228"0"0,-2 2-383 0 0,-1-1 1 0 0,1 1-1 0 0,-1 0 0 0 0,1 0 1 0 0,0 0-1 0 0,-7 6 0 0 0,-25 20-52 0 0,31-24-51 0 0,-427 325 2 0 0,426-325 5 0 0,-2 1-26 0 0,11-6 299 0 0,7-3-268 0 0,-8 4 11 0 0,0-1 0 0 0,1 0 0 0 0,-1 1 0 0 0,1-1-1 0 0,-1 1 1 0 0,0 0 0 0 0,1 0 0 0 0,-1 0 0 0 0,1 0 0 0 0,-1 0-1 0 0,1 1 1 0 0,2 0 0 0 0,3 0 84 0 0,26 4 327 0 0,-25-3-282 0 0,1 0 1 0 0,0-1-1 0 0,12 0 0 0 0,82-11 895 0 0,125-26-1 0 0,-67 8-786 0 0,-153 26-230 0 0,-5 1-25 0 0,0 0-1 0 0,-1 0 1 0 0,1 1 0 0 0,0 0-1 0 0,6 0 1 0 0,-8 0-156 0 0,-3 21-1575 0 0,0-18 1467 0 0,0-1 0 0 0,0 1 0 0 0,-1-1 0 0 0,1 0 0 0 0,-1 1 0 0 0,1-1 0 0 0,-4 3 0 0 0,-5 6-1282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10:1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92 332 1375 0 0,'0'0'3282'0'0,"-1"2"-2262"0"0,-6 13 177 0 0,1-11 2870 0 0,6 11-2698 0 0,2-14-1296 0 0,5 5 1 0 0,-4-4-32 0 0,1 0-1 0 0,0 0 1 0 0,0 0 0 0 0,-1-1 0 0 0,1 1 0 0 0,0-1 0 0 0,5 1 0 0 0,-3-1 29 0 0,0 0 46 0 0,0-1 0 0 0,0 0-1 0 0,0-1 1 0 0,0 0 0 0 0,-1 0-1 0 0,1 0 1 0 0,0 0 0 0 0,10-5-1 0 0,-16 6-114 0 0,42-14 456 0 0,1 2-1 0 0,75-10 0 0 0,-7 14-33 0 0,-90 8-108 0 0,1-1-1 0 0,29-6 0 0 0,-42 5-256 0 0,1 0 0 0 0,0-1 0 0 0,-1 0-1 0 0,0-1 1 0 0,0 0 0 0 0,0 0 0 0 0,12-8-1 0 0,44-26 89 0 0,-53 31-104 0 0,12-5-31 0 0,-20 11-14 0 0,10-3 2 0 0,3 4 0 0 0,1 1 0 0 0,3 2 0 0 0,-16 0 0 0 0,-1 0 0 0 0,11 4 0 0 0,12 4 0 0 0,-22-10 0 0 0,21 5 0 0 0,-21-7 0 0 0,-2 2 0 0 0,0-1 0 0 0,0 0 0 0 0,0 1 0 0 0,0-1 0 0 0,0-1 0 0 0,0 1 0 0 0,0 0 0 0 0,0-1 0 0 0,0 0-1 0 0,6-1 1 0 0,0-2 13 0 0,56-17 101 0 0,-45 15-93 0 0,0-1 0 0 0,-1 0 1 0 0,0-1-1 0 0,0-2 0 0 0,24-15 1 0 0,-37 21-10 0 0,23-7 36 0 0,-25 10-34 0 0,20-8-3 0 0,-22 9 546 0 0,-6-1-491 0 0,1 0-1 0 0,-1 0 1 0 0,1 0 0 0 0,-1 0-1 0 0,-3-2 1 0 0,7 3-60 0 0,-5-2 85 0 0,-7 0-18 0 0,-2-1 7 0 0,0 1-22 0 0,0 3-48 0 0,6 1-10 0 0,-23 1 0 0 0,6-1 0 0 0,14-1 0 0 0,6-1 0 0 0,-1 0 0 0 0,0-1 0 0 0,0 0 0 0 0,0 0 0 0 0,-10-3 0 0 0,8 2 0 0 0,2 0 11 0 0,1 0 0 0 0,-1 1-1 0 0,0 0 1 0 0,0 0 0 0 0,-6 0-1 0 0,8 0-10 0 0,-16 2 0 0 0,-12 1 0 0 0,-15 5 0 0 0,42-7 0 0 0,0 1 0 0 0,0 0 0 0 0,0 1 0 0 0,-1-1 0 0 0,2 1 0 0 0,-6 2 0 0 0,-20 8 0 0 0,-26 9 118 0 0,54-20-111 0 0,0 0 1 0 0,1 0-1 0 0,-1-1 1 0 0,0 1 0 0 0,0 0-1 0 0,0-1 1 0 0,0 1 0 0 0,0-1-1 0 0,0 0 1 0 0,0 1-1 0 0,0-1 1 0 0,-2 0 0 0 0,-22 0 47 0 0,14 1-44 0 0,4 0 43 0 0,9-1-56 0 0,-4 1 4 0 0,-31-1 61 0 0,19 2-63 0 0,0 1 0 0 0,-7 1 0 0 0,18-2 0 0 0,-14 7 0 0 0,-3 3 0 0 0,19-11 0 0 0,1 0 0 0 0,-1 1 0 0 0,0-1 0 0 0,1 0 0 0 0,-1 0 0 0 0,0 1 0 0 0,0-2 0 0 0,0 1 0 0 0,-4 1 0 0 0,-3 3 16 0 0,0-1-1 0 0,-1 0 1 0 0,0-1-1 0 0,-18 4 1 0 0,19-5 85 0 0,0-1 1 0 0,0 0 0 0 0,-1 0 0 0 0,-13-2-1 0 0,-10 1 201 0 0,-8 1 6 0 0,27-1-232 0 0,-1 0 0 0 0,0 2 0 0 0,-17 2 0 0 0,-9 7-70 0 0,-80 30 0 0 0,118-39-6 0 0,-14 4 0 0 0,5-4 0 0 0,-2-1 0 0 0,2-2 0 0 0,1 0 0 0 0,1-1 11 0 0,4 0 38 0 0,7 2-46 0 0,-27-18 62 0 0,18 13-75 0 0,8 5 8 0 0,0 0 1 0 0,0 0 0 0 0,0 0-1 0 0,0 0 1 0 0,0 0 0 0 0,0 0-1 0 0,0 0 1 0 0,0 0 0 0 0,0 0 0 0 0,0 0-1 0 0,0 0 1 0 0,0 0 0 0 0,0 0-1 0 0,0-1 1 0 0,0 1 0 0 0,0 0 0 0 0,0 0-1 0 0,0 0 1 0 0,0 0 0 0 0,1 0-1 0 0,-1 0 1 0 0,0 0 0 0 0,0 0-1 0 0,0 0 1 0 0,0 0 0 0 0,0 0 0 0 0,0 0-1 0 0,0 0 1 0 0,0 0 0 0 0,0 0-1 0 0,0 0 1 0 0,0 0 0 0 0,16-2-8 0 0,-10 2 7 0 0,20 4 2 0 0,-21-3 0 0 0,24 0 0 0 0,5-1-39 0 0,-12 1 26 0 0,25-2 1 0 0,17-3 12 0 0,88 5 0 0 0,-113 1 0 0 0,72-5 0 0 0,-97 0 0 0 0,0 1-1 0 0,-1-2 1 0 0,0 0 0 0 0,19-8-1 0 0,46-28 50 0 0,-17 8-21 0 0,-11 4 29 0 0,-34 19-58 0 0,-1 0 0 0 0,2 1 0 0 0,16-6 0 0 0,-26 11 1 0 0,4 0 0 0 0,-1 0 0 0 0,1 0 0 0 0,0 1 0 0 0,0 0 0 0 0,0 1 0 0 0,12 0 0 0 0,26 0 0 0 0,-37 1 0 0 0,1-1 0 0 0,0 0 0 0 0,0-1 0 0 0,0 0 0 0 0,16-6 0 0 0,9-4 11 0 0,-26 8 21 0 0,-1 0-10 0 0,-4-1-23 0 0,35-16 65 0 0,-32 18-53 0 0,-8 2 442 0 0,-4 0-377 0 0,-6-2 16 0 0,1 0-52 0 0,-3-2-14 0 0,0 2 1 0 0,1-1-1 0 0,-1 2 0 0 0,0-1 1 0 0,0 1-1 0 0,-20-1 0 0 0,6-2 5 0 0,20 4-26 0 0,-1 0-1 0 0,1 0 1 0 0,-1 0 0 0 0,1 1 0 0 0,-1-1-1 0 0,-8 2 1 0 0,-52-1 59 0 0,41 0-64 0 0,17 0 0 0 0,1 0 0 0 0,-1 0 0 0 0,-12 2 0 0 0,-16 6 0 0 0,-7 0 0 0 0,1 3 0 0 0,-53 20 0 0 0,-13 9-2 0 0,44-17-60 0 0,55-21 62 0 0,0 0 0 0 0,0-1 0 0 0,-1 0 0 0 0,1 0 0 0 0,-13-1 0 0 0,-10 2 0 0 0,16-1 0 0 0,-22 3 0 0 0,-70 15 0 0 0,92-14 6 0 0,8-3-17 0 0,0 0 0 0 0,0 0 0 0 0,-1 0 0 0 0,1-1-1 0 0,-1 0 1 0 0,-11-1 0 0 0,9 0 11 0 0,-6-4 1 0 0,15 4-2 0 0,0-1 1 0 0,0 1-1 0 0,0 0 0 0 0,0 0 1 0 0,0 0-1 0 0,0 0 0 0 0,1 0 1 0 0,-1 0-1 0 0,0 0 0 0 0,0 0 1 0 0,0 0-1 0 0,0 0 0 0 0,0 1 1 0 0,0-1-1 0 0,1 0 0 0 0,-2 1 0 0 0,-15 4-53 0 0,0-3 44 0 0,6 0-32 0 0,1 1 31 0 0,-1 2 11 0 0,1-1 0 0 0,0 1 0 0 0,1-3 0 0 0,2 0-13 0 0,5-2-51 0 0,-2-3 69 0 0,-1 1-2754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10:4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213 123 1839 0 0,'-2'0'134'0'0,"-2"-1"134"0"0,1 1 0 0 0,-1-1 0 0 0,1 0 0 0 0,0-1 0 0 0,-6-1 0 0 0,1-1 283 0 0,0 1 0 0 0,0 0 1 0 0,-12-2-1 0 0,9 1-551 0 0,0-1-53 0 0,8 4 109 0 0,0-1 0 0 0,0 1 0 0 0,0-1 0 0 0,0 0 0 0 0,0 0-1 0 0,0 0 1 0 0,1 0 0 0 0,-1 0 0 0 0,1-1 0 0 0,-1 1 0 0 0,1-1 0 0 0,0 1 0 0 0,0-1 0 0 0,0 0 0 0 0,0 0 0 0 0,1 0 0 0 0,-1 0 0 0 0,-1-6 0 0 0,-12-18 1529 0 0,5 17 1647 0 0,10 10-3186 0 0,-1-1 0 0 0,1 1 0 0 0,-1 0-1 0 0,1 0 1 0 0,-1-1 0 0 0,1 1 0 0 0,-1 0 0 0 0,1 0 0 0 0,-1-1 0 0 0,1 1-1 0 0,-1 0 1 0 0,1 0 0 0 0,-1 0 0 0 0,1 0 0 0 0,-1 0 0 0 0,1 0-1 0 0,-1 0 1 0 0,1 0 0 0 0,-1 0 0 0 0,0 0 0 0 0,1 0 0 0 0,-1 0 0 0 0,1 0-1 0 0,-1 1 1 0 0,1-1 0 0 0,-1 0 0 0 0,1 0 0 0 0,-1 0 0 0 0,1 1-1 0 0,-1-1 1 0 0,1 0 0 0 0,-1 1 0 0 0,-6 8 9 0 0,-3 8-19 0 0,9-12-18 0 0,1 0 6 0 0,-3-1 3 0 0,-3 17 364 0 0,5-16-306 0 0,0 8-26 0 0,1 0-38 0 0,0-11 1090 0 0,1 0-1014 0 0,-1 0 1 0 0,1 0 0 0 0,0-1 0 0 0,0 1 0 0 0,0 0 0 0 0,1 0-1 0 0,-1-1 1 0 0,0 1 0 0 0,1-1 0 0 0,-1 1 0 0 0,3 0 0 0 0,-4-1-159 0 0,4 2 104 0 0,8 3-33 0 0,1 1-10 0 0,0 0 0 0 0,0 2 0 0 0,-7-5-22 0 0,0 1 0 0 0,1-2-1 0 0,-1 1 1 0 0,1-1 0 0 0,9 4-1 0 0,-7-3 3 0 0,8 3 5 0 0,-11-6 12 0 0,13 0-46 0 0,-4-1 38 0 0,1 1 23 0 0,46 0 331 0 0,20-9 272 0 0,-42 2-361 0 0,-23 6-174 0 0,94 5 208 0 0,-95-5-277 0 0,52-3 586 0 0,-65 4-563 0 0,24-4 215 0 0,49-15-56 0 0,-14-1 143 0 0,-21 5-196 0 0,-33 11-139 0 0,40-10 70 0 0,8 0 153 0 0,22-11 592 0 0,-74 23-768 0 0,2 0 16 0 0,19 3-32 0 0,5-3-32 0 0,-14 0 0 0 0,7 0-3 0 0,-10-1 20 0 0,12-5 23 0 0,75-23 330 0 0,-72 21-295 0 0,-13 5-32 0 0,0 2-22 0 0,-2 1 22 0 0,1 1-33 0 0,1 1-10 0 0,0 2 0 0 0,0 2 0 0 0,7 2 0 0 0,-17-6 5 0 0,3-2 44 0 0,21 2 25 0 0,-14 0-74 0 0,-1-1 0 0 0,1 0 0 0 0,-1 1 0 0 0,1 0 0 0 0,0 3 0 0 0,0 2 0 0 0,-1 2 11 0 0,42 23-22 0 0,-44-23 11 0 0,4 3 26 0 0,-10-10-9 0 0,2-1 68 0 0,-5 0-74 0 0,5 1 96 0 0,-1-1-1 0 0,0 0 1 0 0,0-1 0 0 0,1 1-1 0 0,7-3 1 0 0,2 1-80 0 0,-15 2-3 0 0,20 1 2 0 0,7 0-26 0 0,0-4 53 0 0,-24 1-45 0 0,20-1 6 0 0,-19 4 1 0 0,17-1 23 0 0,7-3-27 0 0,-25 2 2 0 0,18 0 27 0 0,21 1-40 0 0,-38-1 0 0 0,19 4 0 0 0,5 1 0 0 0,15 8 0 0 0,-14-1 0 0 0,-8-4 3 0 0,-18-7-12 0 0,28 9-57 0 0,-6-2 66 0 0,-22-7 0 0 0,9 0 0 0 0,1-1 0 0 0,-1 2 0 0 0,0-1 0 0 0,1-2 0 0 0,1 1 0 0 0,8 2 0 0 0,-21 0 0 0 0,19 3 0 0 0,39 9 0 0 0,-4 4 0 0 0,-50-14 0 0 0,-3-2 0 0 0,-1-1 0 0 0,1 1 0 0 0,-1-1 0 0 0,1 1 0 0 0,-1-1 0 0 0,1 0 0 0 0,-1 0 0 0 0,7-2 0 0 0,14 0 38 0 0,-1-2 0 0 0,0-1 0 0 0,30-10-1 0 0,0 0 225 0 0,-40 12-247 0 0,2-1 21 0 0,-1 1 1 0 0,1 1 0 0 0,0 0 0 0 0,-1 0-1 0 0,21 2 1 0 0,0 0-37 0 0,98 5 0 0 0,-104-6 0 0 0,80-4 83 0 0,-2 5 126 0 0,-40 7-161 0 0,-36-2-36 0 0,27-1-12 0 0,-35-3 0 0 0,43 7 0 0 0,25 4 0 0 0,-33-4 0 0 0,68 18 0 0 0,-29-5 0 0 0,-76-18 25 0 0,1-2-1 0 0,-1 0 1 0 0,1-2 0 0 0,0 0-1 0 0,22-5 1 0 0,23-1 30 0 0,-57 7-33 0 0,0 1 0 0 0,12 1 0 0 0,-12-1-5 0 0,1 0 0 0 0,12 0 0 0 0,167-7 36 0 0,-174 6-46 0 0,29 4-1 0 0,-11-1-8 0 0,-19-1 2 0 0,19 2 35 0 0,-4-2-6 0 0,-18 0-13 0 0,-7-1 48 0 0,-1-1 0 0 0,1 1 0 0 0,0-1 0 0 0,-1-1 0 0 0,1 1 0 0 0,0-1 0 0 0,6-1 0 0 0,-9 1 15 0 0,0 1-18 0 0,8 0-38 0 0,-6 1 19 0 0,6 0-19 0 0,-8-1 630 0 0,0 1-587 0 0,2-1-28 0 0,0 0 1 0 0,0 1-1 0 0,0-2 1 0 0,0 1-1 0 0,0 0 1 0 0,6-2-1 0 0,-6 1-202 0 0,0 1 0 0 0,0 0-1 0 0,0 0 1 0 0,1 0 0 0 0,-1 1 0 0 0,0 0 0 0 0,8 1-1 0 0,-6 0-122 0 0,10 1-1171 0 0,0-1-387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19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57 8751 0 0,'0'0'5540'0'0,"-1"2"-5152"0"0,-24 35 845 0 0,-50 58 0 0 0,46-62-1133 0 0,-47 73 1 0 0,72-99-87 0 0,-4 5 6 0 0,1 1 0 0 0,1 0-1 0 0,-9 23 1 0 0,14-33 2 0 0,0 1 1 0 0,0 0 0 0 0,1-1-1 0 0,-1 1 1 0 0,1 0 0 0 0,0 0-1 0 0,0-1 1 0 0,1 6 0 0 0,-1-7 6 0 0,1 0 0 0 0,-1 0 1 0 0,1 0-1 0 0,0 0 1 0 0,0 0-1 0 0,0 0 1 0 0,0 0-1 0 0,0 0 1 0 0,0 0-1 0 0,0 0 1 0 0,1-1-1 0 0,-1 1 1 0 0,1-1-1 0 0,-1 1 0 0 0,4 2 1 0 0,-2-2 31 0 0,1 0-1 0 0,-1 0 1 0 0,1-1 0 0 0,0 1-1 0 0,0-1 1 0 0,0 0 0 0 0,0 0 0 0 0,0 0-1 0 0,0-1 1 0 0,0 1 0 0 0,0-1-1 0 0,1 0 1 0 0,4 0 0 0 0,5-1 95 0 0,0-1-1 0 0,21-5 1 0 0,-16 2-89 0 0,0 0-1 0 0,-1-2 1 0 0,0 0 0 0 0,0-1-1 0 0,0 0 1 0 0,19-14 0 0 0,-31 18-60 0 0,0 0 1 0 0,-1 0 0 0 0,1-1 0 0 0,-1 0-1 0 0,-1 0 1 0 0,1 0 0 0 0,-1 0 0 0 0,1-1-1 0 0,-1 0 1 0 0,-1 0 0 0 0,1 0 0 0 0,-1 0-1 0 0,-1 0 1 0 0,1-1 0 0 0,-1 1 0 0 0,0-1 0 0 0,0 0-1 0 0,-1 0 1 0 0,0 1 0 0 0,1-15 0 0 0,-3 7-80 0 0,0-1 1 0 0,-1 1 0 0 0,-1 0 0 0 0,0 1 0 0 0,-1-1 0 0 0,0 0 0 0 0,-1 1 0 0 0,-1 0 0 0 0,0 0-1 0 0,-1 1 1 0 0,0-1 0 0 0,-1 2 0 0 0,0-1 0 0 0,-1 1 0 0 0,0 0 0 0 0,-1 1 0 0 0,0 0 0 0 0,-1 0-1 0 0,0 1 1 0 0,-20-12 0 0 0,25 17-316 0 0,-1 1 0 0 0,1 0-1 0 0,-1 1 1 0 0,0 0 0 0 0,0 0 0 0 0,0 0-1 0 0,0 1 1 0 0,0 0 0 0 0,0 0 0 0 0,-1 1-1 0 0,1 0 1 0 0,0 0 0 0 0,0 1 0 0 0,0 0-1 0 0,0 0 1 0 0,0 0 0 0 0,-9 4 0 0 0,14-4-483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4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11519 0 0,'0'0'4878'0'0,"2"1"-4208"0"0,17 8 437 0 0,-17-8-582 0 0,0 1-51 0 0,39 33 883 0 0,-27-24-1047 0 0,0 1 0 0 0,17 20 1 0 0,-14-12-2 0 0,19 31 1 0 0,-30-42-277 0 0,-1 1 1 0 0,0-1-1 0 0,-1 1 1 0 0,0 0-1 0 0,-1 0 0 0 0,4 13 1 0 0,-7-18-24 0 0,0-1-1 0 0,0 1 1 0 0,0-1 0 0 0,-1 0 0 0 0,0 1 0 0 0,1-1-1 0 0,-2 0 1 0 0,1 1 0 0 0,0-1 0 0 0,-1 0 0 0 0,0 0-1 0 0,0 0 1 0 0,0 0 0 0 0,0 0 0 0 0,0-1 0 0 0,-5 5-1 0 0,0 2 22 0 0,-1-1-1 0 0,-1 0 0 0 0,0 0 0 0 0,-16 12 0 0 0,11-11-102 0 0,0-1 0 0 0,-26 12 0 0 0,33-17 24 0 0,-1-1 0 0 0,0 0 0 0 0,1-1 1 0 0,-1 0-1 0 0,0 0 0 0 0,-1-1 0 0 0,-10 1 1 0 0,18-2-301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10:4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2303 0 0,'0'0'10164'0'0,"0"-2"-10078"0"0,0-5 8 0 0,0 5 2 0 0,0 0 16 0 0,6-19 488 0 0,-5 19-176 0 0,10-18 742 0 0,-10 19-1076 0 0,4 0 74 0 0,0-1-1 0 0,0 1 0 0 0,0-1 0 0 0,0 1 1 0 0,1 1-1 0 0,-1-1 0 0 0,0 1 0 0 0,0 0 1 0 0,0 0-1 0 0,10 1 0 0 0,9 3 19 0 0,24 7-1 0 0,-38-8-28 0 0,32 8-41 0 0,1-2 0 0 0,1-2 0 0 0,77 3 0 0 0,119-24-8 0 0,-162 8-3 0 0,0 4-1 0 0,0 4 0 0 0,117 16 1 0 0,-104-5 503 0 0,125 19-602 0 0,-180-26 127 0 0,1-2-1 0 0,0-1 0 0 0,1-2 1 0 0,-1-2-1 0 0,0-1 0 0 0,0-1 1 0 0,47-12-1 0 0,118-46 1623 0 0,-164 47-1569 0 0,-2 1-30 0 0,43-10 0 0 0,-64 19-152 0 0,-1 1 0 0 0,-2 4 11 0 0,-10-1 750 0 0,2-10-613 0 0,-5 4-117 0 0,0 4-135 0 0,0 8-1329 0 0,0-1 1112 0 0,0 0 0 0 0,-1 1 0 0 0,0-1 0 0 0,0 0 0 0 0,0 0 0 0 0,-3 5 0 0 0,-1 1-491 0 0,-4 10-623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10:4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107 336 919 0 0,'-2'-1'67'0'0,"-25"-16"274"0"0,4 1 7929 0 0,3 2-5806 0 0,19 13-2520 0 0,0 0 498 0 0,-20-24 1353 0 0,18 18-1678 0 0,1 0 1 0 0,0 0-1 0 0,1 0 0 0 0,-1 0 1 0 0,1-1-1 0 0,1 1 0 0 0,-1 0 1 0 0,2-10-1 0 0,-1 13-57 0 0,1 0-1 0 0,-1 0 1 0 0,1 0-1 0 0,0 0 1 0 0,3-6-1 0 0,1-7 224 0 0,-5 16 66 0 0,2-2-120 0 0,-2 2-216 0 0,0 1 1 0 0,0 0-1 0 0,0 0 0 0 0,-1 0 1 0 0,1-1-1 0 0,1 1 1 0 0,-1 0-1 0 0,0 0 1 0 0,0 0-1 0 0,0-1 1 0 0,0 1-1 0 0,0 0 0 0 0,0 0 1 0 0,0 0-1 0 0,0 0 1 0 0,0-1-1 0 0,0 1 1 0 0,0 0-1 0 0,0 0 1 0 0,0 0-1 0 0,1 0 0 0 0,-1 0 1 0 0,0-1-1 0 0,0 1 1 0 0,0 0-1 0 0,0 0 1 0 0,0 0-1 0 0,1 0 1 0 0,-1 0-1 0 0,0 0 0 0 0,0 0 1 0 0,0 0-1 0 0,0-1 1 0 0,1 1-1 0 0,-1 0 1 0 0,0 0-1 0 0,0 0 1 0 0,0 0-1 0 0,0 0 0 0 0,1 0 1 0 0,-1 0-1 0 0,0 0 1 0 0,1 0-1 0 0,11 4-1 0 0,2 2-12 0 0,-1-1 12 0 0,-11-5 23 0 0,1 1 0 0 0,-1-1 0 0 0,1 0-1 0 0,-1 0 1 0 0,0 0 0 0 0,1 0 0 0 0,-1-1 0 0 0,1 1 0 0 0,1-1-1 0 0,2 0 54 0 0,56-10 304 0 0,-55 10-392 0 0,1 1 0 0 0,-1 0 0 0 0,0 0 0 0 0,1 0 0 0 0,-1 1 0 0 0,12 3 0 0 0,1 1 0 0 0,75 20-60 0 0,-9-4-5 0 0,-38-9 54 0 0,-34-8 11 0 0,1 0 0 0 0,-1-1 0 0 0,1 0 0 0 0,20 0 0 0 0,9-5 99 0 0,0-2 0 0 0,70-15-1 0 0,-36 3 98 0 0,153-10 0 0 0,-65 35-142 0 0,-107-4-44 0 0,-27-4-24 0 0,0-2-1 0 0,0-1 1 0 0,40-8-1 0 0,-34 5 9 0 0,1-3 17 0 0,54-17 0 0 0,17-3 21 0 0,-72 21 10 0 0,78-13 108 0 0,-95 18-82 0 0,0 1 0 0 0,0 0 1 0 0,33 5-1 0 0,98 25 323 0 0,-98-17-266 0 0,-44-10-113 0 0,-2-1-10 0 0,-1 0 0 0 0,0 0 1 0 0,1 0-1 0 0,13-1 1 0 0,-11 0 22 0 0,-6 1-21 0 0,0-1-1 0 0,0 0 1 0 0,1 0-1 0 0,-1 0 1 0 0,0-1-1 0 0,0 0 1 0 0,5-1-1 0 0,8-1 70 0 0,0-1 0 0 0,31-12 0 0 0,-43 13-34 0 0,15-2-9 0 0,2 1 30 0 0,-17 2-47 0 0,0 1-11 0 0,16 3-5 0 0,-18-2 3 0 0,1 0 0 0 0,0 0 0 0 0,0 1 0 0 0,0 0 0 0 0,0-1 0 0 0,0 2 0 0 0,-1-1 0 0 0,4 2 0 0 0,2 1 0 0 0,9 2-13 0 0,0 2-1 0 0,-1 0 0 0 0,18 12 1 0 0,-12-6 3 0 0,-11-8 10 0 0,58 30 0 0 0,-62-33 0 0 0,-1 0 0 0 0,1 0 0 0 0,0-1 0 0 0,0 0 0 0 0,0-1 0 0 0,0 0 0 0 0,14 0 0 0 0,40-5 69 0 0,119-26 0 0 0,-123 20 42 0 0,0 3 1 0 0,103-1-1 0 0,-28 17-13 0 0,-38-2 28 0 0,90-10-190 0 0,-132-2 138 0 0,1-2 0 0 0,-1-2 0 0 0,83-26 0 0 0,-93 20 54 0 0,0 2 0 0 0,1 2 0 0 0,0 2 0 0 0,77-5 0 0 0,90 15 22 0 0,-151 2 28 0 0,-53-2-144 0 0,0-1 0 0 0,0 1 0 0 0,0-2 1 0 0,13-1-1 0 0,-4 0 32 0 0,38-7 545 0 0,-52 9-494 0 0,12-2 299 0 0,-11 2-326 0 0,9-1-22 0 0,2 1-55 0 0,0 5-13 0 0,-1 2 0 0 0,-1 0 0 0 0,0-2 0 0 0,1-3 0 0 0,6 0 0 0 0,-14-2 0 0 0,13-4 0 0 0,11-1 11 0 0,-24 5 3 0 0,20-2 25 0 0,47-12-39 0 0,-41 7 11 0 0,-3 2 42 0 0,-15 1-53 0 0,-1 1 11 0 0,-10 2 975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12:1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79 6247 0 0,'0'0'563'0'0,"-3"0"-398"0"0,-2 1 228 0 0,3-2-148 0 0,0 2-1 0 0,0-1 0 0 0,0 0 1 0 0,0 0-1 0 0,0 1 1 0 0,0-1-1 0 0,0 1 1 0 0,0-1-1 0 0,-4 3 1 0 0,-7 8-274 0 0,11-7-5 0 0,1-2 1 0 0,0 0-118 0 0,0 1-185 0 0,-4 9 3105 0 0,6-9-2689 0 0,7 17-57 0 0,6 23 3034 0 0,-11-43-2929 0 0,10 0-10 0 0,-10 0-42 0 0,0 0-18 0 0,13 1-46 0 0,8-3 26 0 0,-19 0-13 0 0,-1 1 3 0 0,39-9 321 0 0,-35 8-249 0 0,-5 1 120 0 0,3 1-68 0 0,0-1 0 0 0,-1 0 0 0 0,1-1 0 0 0,0 1 0 0 0,-1-1-1 0 0,1 0 1 0 0,-1 0 0 0 0,0-1 0 0 0,1 1 0 0 0,7-7 0 0 0,-4 4 185 0 0,-6 3-97 0 0,0 1 0 0 0,25-11 199 0 0,-25 10-358 0 0,-1 1-14 0 0,11-4-54 0 0,4 1-13 0 0,0 1 0 0 0,10 0-1 0 0,-26 2-1 0 0,24-9 69 0 0,-11 4-55 0 0,-5 1 49 0 0,12 2-17 0 0,-12 2-17 0 0,10-1-27 0 0,0 2 0 0 0,-4 2 0 0 0,4-1 0 0 0,-13-2 0 0 0,11-2 0 0 0,0-1 11 0 0,-4-3 42 0 0,-8 5 14 0 0,5-2 8 0 0,-5 3-9 0 0,11 3-12 0 0,-2 0-30 0 0,-11-2 45 0 0,0 0 8 0 0,8-2-50 0 0,-5 1 16 0 0,7 0-22 0 0,-7 1 22 0 0,10 0-33 0 0,1 2-10 0 0,-3 0 16 0 0,-13-2-11 0 0,0 0 1 0 0,0 0-1 0 0,0 0 0 0 0,0 0 0 0 0,0 0 0 0 0,-1 0 0 0 0,1 0 1 0 0,0 0-1 0 0,0 0 0 0 0,0 0 0 0 0,0-1 0 0 0,0 1 0 0 0,-1 0 1 0 0,1-1-1 0 0,1 0 0 0 0,0 0 8 0 0,1 1 499 0 0,0-1-458 0 0,10-4-44 0 0,5 0-10 0 0,-1 3 0 0 0,-3 2 14 0 0,-11 0 639 0 0,0 0-594 0 0,10-2-73 0 0,-10 2-100 0 0,-2 0 99 0 0,-1-1 0 0 0,1 1 0 0 0,-1 0 0 0 0,1 0 0 0 0,0 0 0 0 0,-1 0 0 0 0,1 0 0 0 0,-1 0 0 0 0,1 0 0 0 0,-1 0 0 0 0,1 0 0 0 0,-1 0 0 0 0,1 1 0 0 0,-1-1 0 0 0,1 0 0 0 0,0 0 0 0 0,-1 0 0 0 0,0 1 0 0 0,1-1 0 0 0,0 1 1 0 0,10 2-403 0 0,36-4 206 0 0,-30 1 211 0 0,0-2 0 0 0,-1 2 0 0 0,0 0 0 0 0,1 1 0 0 0,-4 1 12 0 0,-11-1 208 0 0,1 0-166 0 0,11 5-30 0 0,-2-1 40 0 0,-9-4 66 0 0,0-1-76 0 0,11 1-44 0 0,1 2-10 0 0,-1 2 0 0 0,12 4 142 0 0,-15-9 62 0 0,2-1-147 0 0,-9 1-47 0 0,23 8 57 0 0,-10-1-67 0 0,-2-1 0 0 0,-2 1 11 0 0,-8-5 32 0 0,9-1-33 0 0,0-4 4 0 0,-4 2 81 0 0,-6 2-73 0 0,22-6 247 0 0,-22 3-256 0 0,11 0 70 0 0,1 3-67 0 0,3 2-16 0 0,0-2 0 0 0,19 5-60 0 0,-23-5 48 0 0,4-4 23 0 0,-1 1 31 0 0,0 3-31 0 0,0 0-11 0 0,-15-1 0 0 0,0 1 0 0 0,0-1 0 0 0,0 0 0 0 0,0 1 0 0 0,0 0 0 0 0,0 0 0 0 0,3 1 0 0 0,17-2 0 0 0,-18-1 0 0 0,11 0 78 0 0,0-1 1 0 0,0-1-1 0 0,0 0 0 0 0,0-1 0 0 0,15-7 0 0 0,-17 6-67 0 0,-1-2 0 0 0,19-7 42 0 0,-15 6-53 0 0,0 4 0 0 0,7 0 0 0 0,-18 4 0 0 0,-1 1 0 0 0,17 1 0 0 0,-16-2 0 0 0,20 6 0 0 0,-9-3 0 0 0,9 5 0 0 0,-24-6 0 0 0,-1-1 0 0 0,1 0 0 0 0,0 0 0 0 0,0 0 0 0 0,0 0 0 0 0,0 0 0 0 0,0 0 0 0 0,1-1 0 0 0,2 1 0 0 0,12 4 0 0 0,1-1 0 0 0,0-1 0 0 0,0-5 0 0 0,8-2-2 0 0,-26 3 1 0 0,26-5 68 0 0,-21 3-49 0 0,22-2 28 0 0,-10 4-46 0 0,0 2 0 0 0,0 2 0 0 0,0 0 0 0 0,0 3 0 0 0,-1-1 0 0 0,0 2 0 0 0,1-1 0 0 0,2-3 0 0 0,0-1 13 0 0,-12-1 16 0 0,0-1 0 0 0,-1 1-1 0 0,1-1 1 0 0,12-2-1 0 0,-11 0-11 0 0,0 2 41 0 0,-5-1-49 0 0,21-8 58 0 0,8-2 10 0 0,-15 7-77 0 0,2 2 0 0 0,0 0 0 0 0,5 1 0 0 0,-19 3 0 0 0,-1 0 0 0 0,19-1 0 0 0,15-3 0 0 0,-20 1 0 0 0,1-2 0 0 0,37-6 0 0 0,-38 7 0 0 0,0 2 0 0 0,-1 0 0 0 0,53 4 0 0 0,-51-2 0 0 0,21 1 0 0 0,-28-2 0 0 0,0 0 0 0 0,0-2 0 0 0,16-1 0 0 0,7-2 0 0 0,-20 2 0 0 0,10-2 0 0 0,6-5 0 0 0,22-3 144 0 0,-35 9-80 0 0,54-7-48 0 0,40-10 224 0 0,-85 18-321 0 0,-23 3 75 0 0,-1 0-1 0 0,0-1 1 0 0,1 1-1 0 0,-1-1 0 0 0,0 0 1 0 0,1 0-1 0 0,3-1 1 0 0,5 1-4 0 0,-4 0 10 0 0,0 0 0 0 0,0 0-1 0 0,13 3 1 0 0,8-2 0 0 0,11 3 12 0 0,-34-3 36 0 0,12-4-42 0 0,-12 3 4 0 0,24 1-87 0 0,6-1 62 0 0,79-3 151 0 0,-81 0-136 0 0,20 2 0 0 0,-17 2 0 0 0,-34-1 0 0 0,-1 0 0 0 0,1 0 0 0 0,-1 0 0 0 0,1 0 0 0 0,0 1 0 0 0,-1-1 0 0 0,1 1 0 0 0,2 1 0 0 0,22-3 0 0 0,10 0 0 0 0,-26 0 0 0 0,31 2 0 0 0,4 3 0 0 0,-35-2 0 0 0,6 3 0 0 0,42 9 0 0 0,-53-11 0 0 0,27 3 0 0 0,-23-5 0 0 0,0 1 0 0 0,0 0 0 0 0,-1 1 0 0 0,15 6 0 0 0,-1-1 0 0 0,-15-5 0 0 0,1 0 0 0 0,0 0 0 0 0,0-1 0 0 0,0 0 0 0 0,0-1 0 0 0,0 0 0 0 0,1 0 0 0 0,-1-1 0 0 0,0 0 0 0 0,1-1 0 0 0,9-1 0 0 0,33-6 0 0 0,-15 3 0 0 0,-18 3 0 0 0,1 2 0 0 0,7-2 0 0 0,20 4 0 0 0,-23 0 0 0 0,-19 0 0 0 0,-1 0 0 0 0,18-2 0 0 0,13 0 0 0 0,-29 1 0 0 0,24-4 0 0 0,-18 0 0 0 0,-6 2 0 0 0,0 0 0 0 0,0 0 0 0 0,0 0 0 0 0,11 0 0 0 0,-11 0 0 0 0,24 2 0 0 0,6 3 0 0 0,-25-2 0 0 0,32 2 0 0 0,-37-3 0 0 0,23-2 0 0 0,-23 1 0 0 0,24-4 0 0 0,111-14 0 0 0,-110 16 0 0 0,-1 1 0 0 0,52 7 0 0 0,-40-2-73 0 0,-24-3-1 0 0,26 5 0 0 0,43 8-1 0 0,-82-12 75 0 0,0-1 0 0 0,-1-1 0 0 0,1 1 0 0 0,0 0 0 0 0,-1-1 0 0 0,1 0 0 0 0,7-1 0 0 0,0 0 0 0 0,13 0 0 0 0,-11 1 0 0 0,0 0 0 0 0,0 1 0 0 0,0 0 0 0 0,0 1 0 0 0,-1 1 0 0 0,1 0 0 0 0,22 9 0 0 0,-28-9-5 0 0,0-1-1 0 0,0 0 1 0 0,0-1 0 0 0,0 1-1 0 0,13-1 1 0 0,-2-2-6 0 0,-1 0 1 0 0,25-6-1 0 0,-30 4 12 0 0,17 0 41 0 0,-18 3-25 0 0,-10-1-15 0 0,0 1-1 0 0,0 0 1 0 0,0 0-1 0 0,0 0 1 0 0,0 0-1 0 0,0 0 1 0 0,0 1-1 0 0,0-1 1 0 0,0 0-1 0 0,2 2 1 0 0,-1-1-11 0 0,-1-1 1 0 0,0 1-1 0 0,1 0 1 0 0,-1-1-1 0 0,1 1 1 0 0,-1-1 0 0 0,1 0-1 0 0,0 0 1 0 0,2 0-1 0 0,14 1-7 0 0,-2 2 4 0 0,1 2-48 0 0,0 1-13 0 0,-4-2-6 0 0,-4-1 0 0 0,14-2-99 0 0,-16-1-6 0 0,0 0 0 0 0,-1-1 1 0 0,1-1-1 0 0,-1 1 0 0 0,15-6 0 0 0,3 0-6626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2:1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208 333 6935 0 0,'0'0'734'0'0,"11"-6"100"0"0,-11 6-744 0 0,0-1 0 0 0,1 1 0 0 0,-1 0 0 0 0,1-1 0 0 0,-1 1-1 0 0,0 0 1 0 0,1-1 0 0 0,-1 1 0 0 0,0-1 0 0 0,0 1 0 0 0,1-1-1 0 0,-1 1 1 0 0,0-1 0 0 0,0 1 0 0 0,1 0 0 0 0,-1-1 0 0 0,0 1-1 0 0,0-1 1 0 0,0 1 0 0 0,0-1 0 0 0,0 1 0 0 0,0-1 0 0 0,0 1-1 0 0,0-1 1 0 0,0 1 0 0 0,0-1 0 0 0,0 1 0 0 0,0-1 0 0 0,0 1-1 0 0,-1-1 1 0 0,1 1 0 0 0,0-1 0 0 0,0 1 0 0 0,0-1 0 0 0,-1 1-1 0 0,1-1 1 0 0,0 1 0 0 0,-1-1 0 0 0,1 1 0 0 0,0 0 0 0 0,-1-1-1 0 0,1 1 1 0 0,0 0 0 0 0,-1-1 0 0 0,1 1 0 0 0,-1 0 0 0 0,1 0 0 0 0,0-1-1 0 0,-1 1 1 0 0,1 0 0 0 0,-2 0 0 0 0,-2-3-20 0 0,-1 2 1 0 0,0-1-1 0 0,0 1 0 0 0,-5-2 1 0 0,8 3 9 0 0,-13-3-146 0 0,15 3 141 0 0,-1 0-1 0 0,1 0 0 0 0,-1 0 0 0 0,1 0 0 0 0,-1 0 0 0 0,1 0 0 0 0,-1 0 0 0 0,1 0 0 0 0,-1-1 0 0 0,1 1 0 0 0,-1 0 0 0 0,1 0 0 0 0,-1 0 0 0 0,1-1 0 0 0,-1 1 0 0 0,1 0 1 0 0,0 0-1 0 0,-1-1 0 0 0,1 1 0 0 0,-1 0 0 0 0,1-1 0 0 0,0 1 0 0 0,-1 0 0 0 0,1-1 0 0 0,0 1 0 0 0,-1-1 0 0 0,0-1 1672 0 0,-12 0-1280 0 0,12 2-437 0 0,0-1-1 0 0,0 1 1 0 0,-1 0-1 0 0,1 0 1 0 0,0 0-1 0 0,0-1 1 0 0,0 1-1 0 0,-1 0 1 0 0,1 1-1 0 0,0-1 1 0 0,0 0-1 0 0,0 0 1 0 0,0 0-1 0 0,-1 1 1 0 0,1-1-1 0 0,-1 1 1 0 0,0 0 148 0 0,1 0-103 0 0,-4 2-48 0 0,4-2 34 0 0,2 1 28 0 0,-1 0 0 0 0,1 0 0 0 0,0-1 0 0 0,0 1 0 0 0,-1 0 0 0 0,1-1-1 0 0,0 1 1 0 0,2 1 0 0 0,-3-2-109 0 0,8 5 204 0 0,-1 1 0 0 0,1-2 0 0 0,0 1 0 0 0,0-1 0 0 0,1 0 0 0 0,13 5 0 0 0,-5-4 109 0 0,0 0 1 0 0,29 6-1 0 0,-34-10-195 0 0,1-1 0 0 0,0 0 0 0 0,0-1 0 0 0,0 0 0 0 0,-1-1 0 0 0,15-3 0 0 0,74-20 168 0 0,-95 22-285 0 0,1 0-1 0 0,-1 0 0 0 0,0-1 1 0 0,0 0-1 0 0,0 0 0 0 0,0 0 1 0 0,-1-1-1 0 0,1 0 0 0 0,-1 0 1 0 0,0-1-1 0 0,0 1 1 0 0,0-1-1 0 0,-1 0 0 0 0,0 0 1 0 0,0-1-1 0 0,0 1 0 0 0,-1-1 1 0 0,4-7-1 0 0,4-10-323 0 0,-1 1 0 0 0,-2-2 0 0 0,0 1 0 0 0,-1-1 0 0 0,-2 0 0 0 0,5-48 0 0 0,-9 70 318 0 0,-1 0-1 0 0,0 0 0 0 0,0 1 1 0 0,0-1-1 0 0,0 0 0 0 0,0 0 1 0 0,0 0-1 0 0,0 0 0 0 0,-1 0 1 0 0,1 0-1 0 0,-1 0 0 0 0,1 1 1 0 0,-1-1-1 0 0,0 0 0 0 0,0 0 1 0 0,0 1-1 0 0,0-1 0 0 0,0 0 1 0 0,0 1-1 0 0,0-1 0 0 0,0 1 1 0 0,-1 0-1 0 0,1-1 0 0 0,-1 1 1 0 0,1 0-1 0 0,-1 0 0 0 0,1 0 1 0 0,-1 0-1 0 0,0 0 0 0 0,1 0 1 0 0,-1 0-1 0 0,0 1 0 0 0,0-1 1 0 0,1 0-1 0 0,-5 0 0 0 0,0 1-55 0 0,0-1-1 0 0,-1 1 1 0 0,1-1 0 0 0,-1 2-1 0 0,1-1 1 0 0,0 1-1 0 0,-1 0 1 0 0,1 0 0 0 0,-9 4-1 0 0,-128 49 166 0 0,141-53-82 0 0,-59 22 85 0 0,31-13 79 0 0,-38 20 1 0 0,58-25-115 0 0,1 1 0 0 0,-1 0 1 0 0,1 0-1 0 0,0 1 1 0 0,1 0-1 0 0,0 1 1 0 0,-12 13-1 0 0,1 6 111 0 0,2 0-1 0 0,1 1 1 0 0,1 1 0 0 0,-19 54-1 0 0,21-54-5 0 0,7-15 6 0 0,0-1-1 0 0,1 1 1 0 0,-3 14 0 0 0,8-25-89 0 0,0 1 0 0 0,0 0 1 0 0,1 0-1 0 0,-1 0 0 0 0,1 0 0 0 0,0 0 1 0 0,0 0-1 0 0,0 0 0 0 0,1-1 0 0 0,-1 1 1 0 0,1-1-1 0 0,0 1 0 0 0,0-1 0 0 0,0 1 1 0 0,4 4-1 0 0,51 46 693 0 0,-35-35-507 0 0,23 16 12 0 0,-16-14-195 0 0,-27-20-61 0 0,1 1-1 0 0,-1-1 1 0 0,1 1 0 0 0,0-1 0 0 0,0 0-1 0 0,-1 0 1 0 0,1 0 0 0 0,0 0 0 0 0,0-1-1 0 0,0 1 1 0 0,0-1 0 0 0,0 0 0 0 0,0 0-1 0 0,0 0 1 0 0,0 0 0 0 0,0 0 0 0 0,0-1-1 0 0,0 1 1 0 0,0-1 0 0 0,3-1 0 0 0,8-3 119 0 0,-1 0 1 0 0,-1-1 0 0 0,14-8 0 0 0,-13 7 21 0 0,19-11 127 0 0,-19 10-122 0 0,1 1 0 0 0,28-12 1 0 0,-21 11-102 0 0,-12 4-35 0 0,1 1 0 0 0,0 0 1 0 0,17-3-1 0 0,-17 5-25 0 0,0-1 0 0 0,-3 1 11 0 0,-4 0 16 0 0,1-1-1 0 0,6-5-15 0 0,-9 6 21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2:1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9671 0 0,'-2'1'440'0'0,"-1"0"-339"0"0,-1 0-1 0 0,0 0 0 0 0,0-1 0 0 0,0 1 1 0 0,-6-1-1 0 0,7 0 12 0 0,0 0 0 0 0,0 1 0 0 0,1-1 0 0 0,-1 0 0 0 0,0 1 0 0 0,0 0 1 0 0,0-1-1 0 0,0 1 0 0 0,0 0 0 0 0,1 1 0 0 0,-6 2 5637 0 0,10-4-5307 0 0,3-1-384 0 0,0 1 0 0 0,0-1 1 0 0,0 1-1 0 0,0 0 0 0 0,-1 1 1 0 0,1-1-1 0 0,0 1 1 0 0,0 0-1 0 0,-1 0 0 0 0,1 0 1 0 0,0 1-1 0 0,-1 0 1 0 0,1 0-1 0 0,-1 0 0 0 0,0 0 1 0 0,0 1-1 0 0,1 0 0 0 0,6 6 1 0 0,6 7 4 0 0,-1 2 0 0 0,0 0 0 0 0,-1 1 1 0 0,18 31-1 0 0,42 88-25 0 0,-57-102-23 0 0,80 174 3 0 0,-84-172-10 0 0,-1 0 1 0 0,-2 0-1 0 0,11 71 0 0 0,-21-103 20 0 0,-1 0 0 0 0,0 1 1 0 0,0-1-1 0 0,0 0 0 0 0,-1 1 1 0 0,0-1-1 0 0,0 0 0 0 0,0 0 1 0 0,-1 0-1 0 0,0 0 0 0 0,-4 9 1 0 0,1-5 139 0 0,-1-1 0 0 0,0 1 0 0 0,-1-1 1 0 0,0-1-1 0 0,-14 14 0 0 0,-214 187 824 0 0,135-135-946 0 0,50-38-17 0 0,42-31-1 0 0,7-4-98 0 0,14 0-920 0 0,8-1-4299 0 0,2-5-1489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2:4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11831 0 0,'0'0'2234'0'0,"0"1"-1722"0"0,-61 65 1238 0 0,43-42-1500 0 0,0 2 0 0 0,2 0 0 0 0,-21 46 0 0 0,18-33-90 0 0,-4 7-72 0 0,-48 86 38 0 0,27-58-59 0 0,-45 67-57 0 0,74-118 26 0 0,4-7-35 0 0,-19 21 1 0 0,61-63-5030 0 0,-10 2-466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2:4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200 375 1839 0 0,'0'0'83'0'0,"-1"2"-6"0"0,-33 27 1356 0 0,15-16 1837 0 0,-1 0 1 0 0,-35 17 0 0 0,20-15-3809 0 0,34-15 865 0 0,-18-1 3358 0 0,17-1-3619 0 0,0 0 1 0 0,1 0-1 0 0,-1 0 1 0 0,1-1-1 0 0,0 1 1 0 0,0-1-1 0 0,0 1 1 0 0,0-1-1 0 0,0 1 0 0 0,1-1 1 0 0,-1 0-1 0 0,1 1 1 0 0,-1-1-1 0 0,1 0 1 0 0,0 1-1 0 0,0-1 1 0 0,0 0-1 0 0,0 1 1 0 0,1-1-1 0 0,-1 0 0 0 0,2-4 1 0 0,1-1-57 0 0,-1 0-1 0 0,1 1 1 0 0,0-1-1 0 0,1 1 1 0 0,0 0 0 0 0,6-9-1 0 0,16-19-9 0 0,2 2 0 0 0,1 1 0 0 0,1 1 0 0 0,55-42 0 0 0,20-4-8 0 0,-85 64 34 0 0,1 1 0 0 0,1 1 0 0 0,30-12 0 0 0,-41 20 15 0 0,0 0 1 0 0,0 0-1 0 0,1 1 0 0 0,-1 0 0 0 0,0 1 1 0 0,1 1-1 0 0,-1 0 0 0 0,1 0 0 0 0,11 2 0 0 0,-15 0-25 0 0,0-1 0 0 0,0 1 0 0 0,0 0 0 0 0,0 1 0 0 0,0 0 0 0 0,-1 0 0 0 0,1 1 0 0 0,-1 0 0 0 0,0 0 0 0 0,0 0 0 0 0,0 1 0 0 0,-1 0 0 0 0,7 7 0 0 0,-4-3 35 0 0,-1 0 1 0 0,-1 1-1 0 0,0 0 0 0 0,0 0 1 0 0,-1 0-1 0 0,0 1 0 0 0,-1 0 0 0 0,0 0 1 0 0,-1 0-1 0 0,6 24 0 0 0,-10-32-14 0 0,1 0-1 0 0,-1 1 1 0 0,0-1-1 0 0,-1 0 1 0 0,1 1-1 0 0,0-1 1 0 0,-1 0-1 0 0,0 0 1 0 0,0 0-1 0 0,0 1 1 0 0,0-1-1 0 0,0 0 1 0 0,-1 0-1 0 0,1 0 1 0 0,-1-1-1 0 0,0 1 1 0 0,-3 5-1 0 0,-3 0 61 0 0,-1 1-1 0 0,1-1 1 0 0,-15 10-1 0 0,22-17-91 0 0,-60 44 94 0 0,-2-3 0 0 0,-128 64-1 0 0,103-63-168 0 0,1 4 0 0 0,-86 62 0 0 0,164-103-2153 0 0,18-14 520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2:4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0 3679 0 0,'0'0'167'0'0,"-9"3"369"0"0,-24 15 8224 0 0,-13 15-6444 0 0,5-2-1695 0 0,-53 37 463 0 0,52-31-977 0 0,2 2-1 0 0,-43 53 1 0 0,25-27 259 0 0,-83 107 860 0 0,82-96-672 0 0,-3 10-48 0 0,55-75-386 0 0,1 1-1 0 0,0-1 1 0 0,1 1-1 0 0,0 0 0 0 0,1 0 1 0 0,-3 15-1 0 0,6-23-66 0 0,1-1 1 0 0,-1 1-1 0 0,1 0 0 0 0,0-1 0 0 0,0 1 0 0 0,1 0 1 0 0,-1-1-1 0 0,1 1 0 0 0,0 0 0 0 0,0-1 0 0 0,0 1 1 0 0,0-1-1 0 0,0 1 0 0 0,1-1 0 0 0,0 0 0 0 0,-1 0 1 0 0,1 1-1 0 0,0-1 0 0 0,1 0 0 0 0,-1-1 0 0 0,1 1 1 0 0,-1 0-1 0 0,1-1 0 0 0,3 3 0 0 0,6 4 127 0 0,1-1-1 0 0,0 0 0 0 0,1 0 1 0 0,21 7-1 0 0,-16-6-42 0 0,29 8 137 0 0,-34-13-234 0 0,0 1 1 0 0,-1 1 0 0 0,26 13-1 0 0,-37-18-408 0 0,-1 1-168 0 0,3 5-36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2:4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10 2303 0 0,'0'0'9656'0'0,"10"-9"-3795"0"0,-11 12-3864 0 0,-6 10-1131 0 0,-20 26-1382 0 0,16-25 826 0 0,16-16-300 0 0,-10 0-10 0 0,-38 5 216 0 0,40-2 307 0 0,0 0-1510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2:4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81 6911 0 0,'0'0'1808'0'0,"-8"2"650"0"0,2 0-2077 0 0,1-1 0 0 0,-1 1 1 0 0,0 1-1 0 0,1-1 0 0 0,0 1 0 0 0,-1 0 1 0 0,-7 6-1 0 0,-34 32 430 0 0,30-26-468 0 0,-25 24-294 0 0,-39 48 0 0 0,73-78 83 0 0,0 1 0 0 0,1 0 0 0 0,0 0-1 0 0,1 0 1 0 0,0 1 0 0 0,1 0 0 0 0,0 0 0 0 0,1 1-1 0 0,0-1 1 0 0,1 1 0 0 0,0 0 0 0 0,-2 14 0 0 0,5-23-64 0 0,0 0 1 0 0,0 0 0 0 0,0 0-1 0 0,0 0 1 0 0,0 0-1 0 0,1-1 1 0 0,-1 1 0 0 0,1 0-1 0 0,0 0 1 0 0,0-1 0 0 0,0 1-1 0 0,0 0 1 0 0,0-1 0 0 0,1 1-1 0 0,-1-1 1 0 0,1 1 0 0 0,-1-1-1 0 0,1 0 1 0 0,0 0 0 0 0,0 0-1 0 0,0 0 1 0 0,0 0 0 0 0,1 0-1 0 0,-1 0 1 0 0,0-1-1 0 0,1 1 1 0 0,-1-1 0 0 0,1 1-1 0 0,-1-1 1 0 0,1 0 0 0 0,0 0-1 0 0,0-1 1 0 0,-1 1 0 0 0,1 0-1 0 0,0-1 1 0 0,0 0 0 0 0,0 1-1 0 0,0-1 1 0 0,-1 0 0 0 0,4-1-1 0 0,13-2 196 0 0,-1-2-1 0 0,0 0 1 0 0,0-1 0 0 0,0 0-1 0 0,30-17 1 0 0,-7 0-16 0 0,44-33 0 0 0,-71 46-218 0 0,0-1 1 0 0,-1-1-1 0 0,0 0 1 0 0,13-16-1 0 0,-18 18-77 0 0,-1 0 1 0 0,-1 0-1 0 0,1 0 0 0 0,-2-1 0 0 0,0 0 1 0 0,0 0-1 0 0,3-12 0 0 0,-4 10-162 0 0,-1 0-1 0 0,0-1 1 0 0,1-16-1 0 0,-3 24 90 0 0,-1 0 0 0 0,0 0 0 0 0,-1 0 0 0 0,1 0 0 0 0,-1 1 0 0 0,0-1 0 0 0,-1 0 0 0 0,1 1 0 0 0,-1-1 0 0 0,-3-6 0 0 0,1 3-183 0 0,-1 1 0 0 0,0-1 1 0 0,0 1-1 0 0,-1 0 0 0 0,-9-11 1 0 0,13 17 220 0 0,-1 0 0 0 0,1 0 1 0 0,0 0-1 0 0,-1 0 1 0 0,1 1-1 0 0,-1-1 1 0 0,0 1-1 0 0,0-1 1 0 0,1 1-1 0 0,-1 0 1 0 0,0 0-1 0 0,0 0 1 0 0,0 1-1 0 0,0-1 1 0 0,0 1-1 0 0,0-1 1 0 0,0 1-1 0 0,0 0 1 0 0,0 0-1 0 0,0 1 1 0 0,-5 0-1 0 0,6 0 16 0 0,0 0 1 0 0,0-1-1 0 0,0 1 0 0 0,0 1 0 0 0,0-1 1 0 0,0 0-1 0 0,0 0 0 0 0,0 1 0 0 0,1-1 0 0 0,-1 1 1 0 0,1 0-1 0 0,-1-1 0 0 0,-2 4 0 0 0,-3 6-3560 0 0,6-10 3443 0 0,-6 9-4703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4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5063 0 0,'0'0'15460'0'0,"-1"1"-15366"0"0,-2 2-38 0 0,0 0 0 0 0,0 0 1 0 0,0-1-1 0 0,-7 5 0 0 0,-36 13-15 0 0,45-19 21 0 0,11-7 30 0 0,16-8-15 0 0,-25 14-22 0 0,10-6 159 0 0,-11 6-198 0 0,0 0-1 0 0,0-1 1 0 0,1 1 0 0 0,-1 0-1 0 0,0 0 1 0 0,0 0-1 0 0,0 0 1 0 0,0 0 0 0 0,1 0-1 0 0,-1 0 1 0 0,0 0 0 0 0,0 0-1 0 0,0 0 1 0 0,1-1-1 0 0,-1 1 1 0 0,0 0 0 0 0,0 0-1 0 0,1 0 1 0 0,-1 0 0 0 0,0 0-1 0 0,0 0 1 0 0,0 1-1 0 0,1-1 1 0 0,-1 0 0 0 0,0 0-1 0 0,0 0 1 0 0,0 0-1 0 0,1 0 1 0 0,-1 0 0 0 0,0 0-1 0 0,0 0 1 0 0,0 0 0 0 0,0 1-1 0 0,1-1 1 0 0,-1 0-1 0 0,0 0 1 0 0,0 0 0 0 0,0 0-1 0 0,0 0 1 0 0,0 1-1 0 0,1-1 1 0 0,-1 0 0 0 0,0 0-1 0 0,0 0 1 0 0,0 1 0 0 0,0-1-1 0 0,0 0 1 0 0,0 0-1 0 0,0 0 1 0 0,0 1 0 0 0,0-1-1 0 0,0 0 1 0 0,0 0-1 0 0,0 0 1 0 0,0 1 0 0 0,0-1-1 0 0,0 0 1 0 0,0 0 0 0 0,0 0-1 0 0,0 1 1 0 0,0-1-1 0 0,0 0 1 0 0,0 0 0 0 0,0 0-1 0 0,-1 1 1 0 0,1 1 49 0 0,0-1-12 0 0,0 7-31 0 0,0-7 520 0 0,1-2-852 0 0,6-8 299 0 0,-6 7 12 0 0,14-13-15 0 0,-39 27-117 0 0,21-11 131 0 0,-13 19 0 0 0,10-13 0 0 0,2-3 11 0 0,3-3 274 0 0,36-35-2845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2:4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47 13359 0 0,'11'-9'240'0'0,"-5"3"-10"0"0,1 1 1 0 0,0-1-1 0 0,1 1 0 0 0,-1 1 0 0 0,14-7 6250 0 0,-33 13-5983 0 0,-12 5-355 0 0,-1 2 0 0 0,1 0-1 0 0,1 2 1 0 0,-39 22 0 0 0,-18 10-126 0 0,32-21-71 0 0,-103 43-503 0 0,132-58 419 0 0,-54 16-461 0 0,66-21 483 0 0,-1-1 1 0 0,1 0-1 0 0,0 0 1 0 0,0 0-1 0 0,-1-1 0 0 0,1 0 1 0 0,-15-2-1 0 0,21 1 60 0 0,-1 1 1 0 0,0 0-1 0 0,1-1 0 0 0,-1 0 0 0 0,1 1 0 0 0,-1-1 1 0 0,1 0-1 0 0,0 0 0 0 0,-1 0 0 0 0,1 0 0 0 0,0 0 0 0 0,-1 0 1 0 0,1 0-1 0 0,0 0 0 0 0,0 0 0 0 0,0-1 0 0 0,0 1 1 0 0,0 0-1 0 0,0-1 0 0 0,0 1 0 0 0,1-1 0 0 0,-1 1 0 0 0,0-1 1 0 0,1 1-1 0 0,-1-1 0 0 0,1 1 0 0 0,0-1 0 0 0,0 0 1 0 0,-1 1-1 0 0,1-1 0 0 0,0 0 0 0 0,0 1 0 0 0,1-4 1 0 0,0-2-170 0 0,0 1 0 0 0,0-1 0 0 0,0 1 1 0 0,1-1-1 0 0,1 1 0 0 0,4-12 0 0 0,-6 17 74 0 0,-2 5 90 0 0,0 0 66 0 0,0 1-1 0 0,-1-1 1 0 0,1 0-1 0 0,-1 0 1 0 0,0 0-1 0 0,0 0 1 0 0,-1 0-1 0 0,1 0 1 0 0,-6 5-1 0 0,1 2 0 0 0,-14 21-96 0 0,-38 53 766 0 0,47-70-302 0 0,0-1 0 0 0,-2 0 0 0 0,-21 18 0 0 0,-15 18 64 0 0,38-37-402 0 0,11-12-126 0 0,3 0 20 0 0,7 2 54 0 0,0 0 1 0 0,0-1 0 0 0,0-1 0 0 0,0 1 0 0 0,0-1 0 0 0,0-1 0 0 0,17-1 0 0 0,2 2-3 0 0,27 0 104 0 0,1 3 0 0 0,100 20 1 0 0,-136-19 162 0 0,0 1 0 0 0,26 12 1 0 0,-37-14-104 0 0,0 1 0 0 0,0 0 0 0 0,0 1 0 0 0,-1 0 1 0 0,0 0-1 0 0,14 14 0 0 0,-20-18-106 0 0,0 0 0 0 0,0 1 0 0 0,-1-1 0 0 0,1 1 1 0 0,0-1-1 0 0,-1 1 0 0 0,0 0 0 0 0,1-1 0 0 0,-1 1 0 0 0,0 0 1 0 0,0 0-1 0 0,-1 0 0 0 0,1 0 0 0 0,-1 0 0 0 0,1 0 0 0 0,-1 6 1 0 0,0-4 7 0 0,-1-1 0 0 0,0 1 0 0 0,0-1 0 0 0,-1 0 1 0 0,1 1-1 0 0,-1-1 0 0 0,0 0 0 0 0,0 0 0 0 0,0 0 1 0 0,-4 5-1 0 0,-3 3 62 0 0,0-1 1 0 0,-1 0 0 0 0,-1-1-1 0 0,0 0 1 0 0,-24 16 0 0 0,12-11-45 0 0,-1 0 0 0 0,-49 19 1 0 0,-56 13 150 0 0,90-34-112 0 0,-38 10 108 0 0,67-21-179 0 0,-1-1 0 0 0,1 1-1 0 0,-1-2 1 0 0,1 1 0 0 0,-17-3 0 0 0,24 2 3 0 0,0-1 1 0 0,0 1 0 0 0,0-1 0 0 0,1 0-1 0 0,-1 0 1 0 0,0 0 0 0 0,1-1-1 0 0,-1 1 1 0 0,1 0 0 0 0,-3-3-1 0 0,-5-8-1861 0 0,9 11 1240 0 0,1 0 0 0 0,0-1-1 0 0,-1 1 1 0 0,1 0-1 0 0,0 0 1 0 0,0 0 0 0 0,0 0-1 0 0,0 0 1 0 0,0 0 0 0 0,0 0-1 0 0,0-1 1 0 0,0 0 0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2:49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0 1839 0 0,'0'0'15360'0'0,"-1"1"-14737"0"0,-6 2-352 0 0,1 0 0 0 0,0 1 1 0 0,0 0-1 0 0,0 0 0 0 0,0 0 0 0 0,-8 8 1 0 0,-31 37 69 0 0,5-5-156 0 0,-15 10-114 0 0,-99 90 2 0 0,137-130-71 0 0,-1-1 0 0 0,-1-1 0 0 0,1 0 0 0 0,-35 14 0 0 0,-85 25 91 0 0,-10 5-626 0 0,125-47 355 0 0,66-15 282 0 0,299-72 1882 0 0,-294 69-1183 0 0,56-2 0 0 0,-79 10-637 0 0,-1 1 0 0 0,0 1 0 0 0,0 1 0 0 0,32 6-1 0 0,-45-5-154 0 0,-3 1-35 0 0,-7-3-104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2:5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8751 0 0,'0'0'674'0'0,"1"0"-245"0"0,88-23 5993 0 0,-1 0-4792 0 0,97-4 1965 0 0,-158 26-3491 0 0,0 0 0 0 0,-1 2 0 0 0,1 0 0 0 0,52 11-1 0 0,-65-9-1818 0 0,1 0-5599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2:5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0 2759 0 0,'-1'1'5706'0'0,"-69"34"-1823"0"0,-55 27-2920 0 0,67-33-660 0 0,-104 51 782 0 0,117-55-123 0 0,-62 47 0 0 0,92-61-744 0 0,1 1 0 0 0,1 1 0 0 0,0 0 0 0 0,0 1-1 0 0,-14 22 1 0 0,22-29-147 0 0,0 0-1 0 0,1 0 0 0 0,0 1 0 0 0,0 0 1 0 0,1 0-1 0 0,0 0 0 0 0,0 0 0 0 0,1 0 1 0 0,0 0-1 0 0,1 1 0 0 0,0-1 0 0 0,0 1 1 0 0,1 16-1 0 0,0-22-18 0 0,1 0-1 0 0,0 0 1 0 0,0 0-1 0 0,0 0 1 0 0,0 0 0 0 0,0 0-1 0 0,0 0 1 0 0,1-1 0 0 0,-1 1-1 0 0,1 0 1 0 0,0-1 0 0 0,0 1-1 0 0,0-1 1 0 0,0 0-1 0 0,0 1 1 0 0,0-1 0 0 0,1 0-1 0 0,-1 0 1 0 0,1-1 0 0 0,0 1-1 0 0,-1-1 1 0 0,1 1 0 0 0,0-1-1 0 0,0 0 1 0 0,0 0-1 0 0,3 1 1 0 0,6 1 133 0 0,-1-1-1 0 0,1 0 1 0 0,0 0-1 0 0,-1-2 1 0 0,19 0-1 0 0,6-3 112 0 0,1-2 0 0 0,-1-2 0 0 0,56-17 0 0 0,19-5 157 0 0,-8 10-295 0 0,-101 19-317 0 0,-15 16-7674 0 0,6-7 1278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2:5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43 8143 0 0,'0'0'742'0'0,"1"-1"-610"0"0,-1-3 578 0 0,1 0 1 0 0,-1 1 0 0 0,1-1 0 0 0,-1 0 0 0 0,-1-5-1 0 0,1 2 4176 0 0,0 7-4786 0 0,0 0 0 0 0,0-1 0 0 0,0 1 0 0 0,0 0 0 0 0,0 0 0 0 0,0-1 0 0 0,0 1-1 0 0,0 0 1 0 0,0-1 0 0 0,0 1 0 0 0,0 0 0 0 0,0 0 0 0 0,0-1 0 0 0,0 1 0 0 0,-1 0 0 0 0,1 0 0 0 0,0 0-1 0 0,0-1 1 0 0,0 1 0 0 0,0 0 0 0 0,-1 0 0 0 0,1 0 0 0 0,0-1 0 0 0,0 1 0 0 0,0 0 0 0 0,-1 0 0 0 0,1 0 0 0 0,-9 4-81 0 0,1 1 1 0 0,0 1 0 0 0,0-1 0 0 0,0 1-1 0 0,0 1 1 0 0,1 0 0 0 0,-7 8 0 0 0,-16 14 16 0 0,-51 36-66 0 0,-110 68 0 0 0,-89 27-382 0 0,255-146 412 0 0,0 1 0 0 0,-24 19 0 0 0,39-24-12 0 0,9-5 112 0 0,1-4 83 0 0,14 1 252 0 0,15-4-177 0 0,1-2 0 0 0,-1 0 0 0 0,0-2 1 0 0,30-11-1 0 0,16-2 17 0 0,-28 8-113 0 0,65-12 520 0 0,-89 19-518 0 0,0 1 0 0 0,44 1 0 0 0,-59 3-149 0 0,-2-1-32 0 0,-1 0-1 0 0,0 1 0 0 0,0 0 0 0 0,0 0 1 0 0,0 1-1 0 0,0-1 0 0 0,8 5 0 0 0,-12-6-47 0 0,-1 0-1 0 0,1 0 0 0 0,0 1 0 0 0,-1-1 1 0 0,1 0-1 0 0,-1 1 0 0 0,1-1 1 0 0,-1 0-1 0 0,1 1 0 0 0,-1-1 0 0 0,1 1 1 0 0,-1-1-1 0 0,0 1 0 0 0,1-1 0 0 0,-1 1 1 0 0,0-1-1 0 0,1 1 0 0 0,-1-1 0 0 0,0 1 1 0 0,0 0-1 0 0,1-1 0 0 0,-1 1 0 0 0,0-1 1 0 0,0 1-1 0 0,0 0 0 0 0,0-1 0 0 0,0 1 1 0 0,0 0-1 0 0,0-1 0 0 0,0 2 0 0 0,-6 19-3382 0 0,1-12-3475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2:5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9215 0 0,'0'0'9368'0'0,"2"0"-8776"0"0,22 0 916 0 0,10-1-4 0 0,35 6 0 0 0,-50-4-1339 0 0,-1 0 0 0 0,0-1 0 0 0,32-4 0 0 0,55-16-213 0 0,-65 12 80 0 0,12-3-292 0 0,54-9 508 0 0,-94 19-1095 0 0,1 0 0 0 0,0 1 0 0 0,0 0 1 0 0,-1 1-1 0 0,1 0 0 0 0,15 4 0 0 0,-14-2-5989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2:54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4607 0 0,'0'0'13347'0'0,"-2"1"-12727"0"0,-17 18 1012 0 0,18-18-1127 0 0,-5 9 701 0 0,2-5-15 0 0,11-9-764 0 0,-4 2-373 0 0,-2 1-41 0 0,1 1 0 0 0,-2-1 1 0 0,1 1-1 0 0,0-1 1 0 0,0 0-1 0 0,0 1 1 0 0,0-1-1 0 0,0 0 1 0 0,0 0-1 0 0,-1 1 1 0 0,1-1-1 0 0,0 0 1 0 0,-1 0-1 0 0,1 0 0 0 0,-1 0 1 0 0,1 0-1 0 0,-1 0 1 0 0,1 0-1 0 0,0-2 1 0 0,-1 2 16 0 0,1 2-504 0 0,4 8-1523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2:5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26 9671 0 0,'1'-1'748'0'0,"7"-14"4867"0"0,-8 15-5406 0 0,0-1 1 0 0,0 0-1 0 0,-1 1 1 0 0,1-1-1 0 0,0 0 0 0 0,0 1 1 0 0,-1-1-1 0 0,1 0 1 0 0,0 1-1 0 0,-1-1 1 0 0,1 1-1 0 0,-1-1 0 0 0,0 0 1 0 0,-3 1-160 0 0,0 0 0 0 0,0 0 0 0 0,0 0 1 0 0,0 0-1 0 0,1 1 0 0 0,-1-1 0 0 0,0 1 0 0 0,0 0 1 0 0,0 1-1 0 0,1-1 0 0 0,-1 1 0 0 0,1-1 0 0 0,-1 1 0 0 0,1 0 1 0 0,-1 0-1 0 0,-4 5 0 0 0,-7 5 203 0 0,1 1-1 0 0,-15 16 1 0 0,25-25-247 0 0,-144 164-6 0 0,139-157 34 0 0,1 1-1 0 0,0-1 1 0 0,0 2-1 0 0,-8 17 1 0 0,14-24-12 0 0,-1 0 0 0 0,1 0 1 0 0,0 0-1 0 0,1 0 0 0 0,-1 0 1 0 0,1 0-1 0 0,1 1 0 0 0,-1-1 0 0 0,1 0 1 0 0,0 1-1 0 0,0-1 0 0 0,2 8 1 0 0,-2-12 32 0 0,1 0 0 0 0,-1 0 0 0 0,1 0 0 0 0,0 0 0 0 0,0 0 0 0 0,0 0 0 0 0,0 0 0 0 0,0 0 0 0 0,0-1 0 0 0,0 1 0 0 0,1 0 0 0 0,-1 0 0 0 0,1-1 0 0 0,-1 1 0 0 0,1-1 0 0 0,0 0 0 0 0,1 2 0 0 0,1-1 49 0 0,-1-1 0 0 0,0 1-1 0 0,1-1 1 0 0,-1 0 0 0 0,1 0 0 0 0,-1 0-1 0 0,1 0 1 0 0,-1-1 0 0 0,6 1 0 0 0,-1-1 13 0 0,0 0 0 0 0,0-1 0 0 0,0 0 0 0 0,0 0 0 0 0,0-1 1 0 0,-1 0-1 0 0,1 0 0 0 0,12-6 0 0 0,-8 1-94 0 0,0 0-1 0 0,-1-1 0 0 0,1 0 1 0 0,11-12-1 0 0,39-43 104 0 0,-26 25-96 0 0,-25 26-95 0 0,0-1 0 0 0,-1 0 0 0 0,-1 0 0 0 0,0-1 0 0 0,-1 0 1 0 0,-1-1-1 0 0,0 0 0 0 0,0 0 0 0 0,6-27 0 0 0,-12 39 25 0 0,-1 0 1 0 0,1 0 0 0 0,-1 0-1 0 0,0 0 1 0 0,0 1 0 0 0,0-1-1 0 0,0 0 1 0 0,0 0 0 0 0,0 0-1 0 0,-1 0 1 0 0,0 0 0 0 0,1 0-1 0 0,-1 1 1 0 0,0-1 0 0 0,0 0-1 0 0,-1 1 1 0 0,1-1 0 0 0,-1 1-1 0 0,1-1 1 0 0,-1 1 0 0 0,0 0-1 0 0,-2-3 1 0 0,0 1-70 0 0,0 0 0 0 0,0 1 1 0 0,-1 0-1 0 0,1 0 0 0 0,-1 0 0 0 0,0 0 1 0 0,0 1-1 0 0,0-1 0 0 0,0 1 0 0 0,-10-2 0 0 0,14 4 36 0 0,-1-1-1 0 0,0 1 0 0 0,0 0 1 0 0,1 0-1 0 0,-1 0 0 0 0,0 0 1 0 0,0 0-1 0 0,0 0 0 0 0,1 0 0 0 0,-1 1 1 0 0,0-1-1 0 0,0 1 0 0 0,1-1 1 0 0,-1 1-1 0 0,0-1 0 0 0,1 1 1 0 0,-1 0-1 0 0,1 0 0 0 0,-1 0 0 0 0,-1 2 1 0 0,0 0-537 0 0,0 0 1 0 0,0 0 0 0 0,0 0-1 0 0,1 0 1 0 0,0 1 0 0 0,0-1-1 0 0,-3 5 1 0 0,1 1-5106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2:5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445 250 10135 0 0,'0'0'778'0'0,"1"-1"-506"0"0,10-3 1073 0 0,0-1 0 0 0,0-1 0 0 0,15-10 0 0 0,-22 14-1053 0 0,0-1 0 0 0,-1 0 0 0 0,1-1 0 0 0,-1 1-1 0 0,1 0 1 0 0,-1-1 0 0 0,0 0 0 0 0,-1 0 0 0 0,1 0 0 0 0,-1 0-1 0 0,0 0 1 0 0,3-6 0 0 0,-2 1-189 0 0,-1 1 0 0 0,0-1 0 0 0,0 0 0 0 0,-1 0 0 0 0,0 1 0 0 0,0-1 0 0 0,-1 0 0 0 0,0 0 0 0 0,-2-13 0 0 0,1 19-105 0 0,0 0 1 0 0,1 0 0 0 0,-1 0 0 0 0,0 0-1 0 0,-1 0 1 0 0,1 0 0 0 0,-1 0 0 0 0,1 0-1 0 0,-1 0 1 0 0,0 1 0 0 0,0-1 0 0 0,0 0-1 0 0,0 1 1 0 0,0 0 0 0 0,-1 0 0 0 0,1-1-1 0 0,-1 2 1 0 0,1-1 0 0 0,-1 0 0 0 0,0 0-1 0 0,0 1 1 0 0,0-1 0 0 0,0 1 0 0 0,0 0-1 0 0,0 0 1 0 0,0 0 0 0 0,0 0 0 0 0,-6 0 0 0 0,-3 0-53 0 0,-1 1 1 0 0,1 0 0 0 0,-1 0 0 0 0,1 1 0 0 0,-1 1-1 0 0,1 0 1 0 0,-16 6 0 0 0,-4 2-14 0 0,-47 22 1 0 0,55-20 87 0 0,1 1-1 0 0,1 1 1 0 0,0 1 0 0 0,0 1-1 0 0,2 1 1 0 0,0 0 0 0 0,1 2-1 0 0,0 0 1 0 0,-24 34 0 0 0,39-47 5 0 0,0 0 1 0 0,1 0-1 0 0,0 0 1 0 0,0 0-1 0 0,0 0 1 0 0,1 1-1 0 0,-4 12 1 0 0,6-17-9 0 0,0 0-1 0 0,-1 0 1 0 0,1 0 0 0 0,0 0 0 0 0,0 0 0 0 0,0 0 0 0 0,0 0 0 0 0,1 0 0 0 0,-1 0 0 0 0,0 1 0 0 0,1-1 0 0 0,0 0 0 0 0,-1 0 0 0 0,1 0 0 0 0,0-1 0 0 0,0 1 0 0 0,0 0 0 0 0,0 0 0 0 0,0 0 0 0 0,1-1 0 0 0,-1 1 0 0 0,0-1-1 0 0,1 1 1 0 0,-1-1 0 0 0,1 1 0 0 0,0-1 0 0 0,-1 0 0 0 0,1 0 0 0 0,2 2 0 0 0,3-1 47 0 0,-1 1 1 0 0,1-1-1 0 0,-1-1 0 0 0,1 1 1 0 0,0-1-1 0 0,0 0 0 0 0,-1 0 0 0 0,1-1 1 0 0,0 0-1 0 0,0 0 0 0 0,0-1 0 0 0,7-1 1 0 0,11-3 181 0 0,45-15 0 0 0,-48 13-217 0 0,0-1 0 0 0,-1-2 0 0 0,0 0 0 0 0,-1-1 1 0 0,0-1-1 0 0,0-1 0 0 0,22-19 0 0 0,-36 26-41 0 0,-4 4-45 0 0,-2 5-8 0 0,-2 18 50 0 0,-1 0 0 0 0,-1 0 0 0 0,-1-1 0 0 0,-13 36 0 0 0,6-17 7 0 0,-9 23-49 0 0,-3-1 0 0 0,-2-2 0 0 0,-56 92 0 0 0,81-149-208 0 0,16-7-1486 0 0,3-6 398 0 0,3-7-58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2:5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17535 0 0,'-1'1'803'0'0,"-4"3"-696"0"0,0 0-1 0 0,1 0 1 0 0,0 1 0 0 0,0 0-1 0 0,1 0 1 0 0,-1 0 0 0 0,1 0-1 0 0,0 0 1 0 0,0 1 0 0 0,1-1-1 0 0,-1 1 1 0 0,1 0 0 0 0,-2 9-1 0 0,3-6 29 0 0,-1 1 0 0 0,1-1 0 0 0,1 0 0 0 0,0 1 0 0 0,0-1 0 0 0,1 1 0 0 0,0-1 0 0 0,1 0 0 0 0,0 0 0 0 0,0 1 0 0 0,1-1-1 0 0,0-1 1 0 0,8 18 0 0 0,6 4 107 0 0,0 0-1 0 0,31 37 0 0 0,-47-65-230 0 0,72 91 481 0 0,20 28 131 0 0,-74-94-445 0 0,-2 0-1 0 0,23 51 1 0 0,-36-67-127 0 0,0 1 0 0 0,0 0 0 0 0,-1 0-1 0 0,0 0 1 0 0,-1 1 0 0 0,-1-1 0 0 0,0 1 0 0 0,0-1-1 0 0,-1 1 1 0 0,-1-1 0 0 0,0 1 0 0 0,-1-1 0 0 0,0 0-1 0 0,-1 1 1 0 0,-1-1 0 0 0,1 0 0 0 0,-2-1 0 0 0,0 1-1 0 0,-12 20 1 0 0,1-6 72 0 0,-1 0 0 0 0,-2-1-1 0 0,0-1 1 0 0,-24 22 0 0 0,-96 80 1 0 0,109-101-147 0 0,-10 8-277 0 0,-24 22-708 0 0,56-47-150 0 0,0 0-1 0 0,-12 19 1 0 0,13-10-2122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4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27 11431 0 0,'2'0'522'0'0,"1"-1"-278"0"0,22-7 3412 0 0,-26 8-3613 0 0,0 0 0 0 0,0 0 1 0 0,0 0-1 0 0,0 0 0 0 0,0 0 1 0 0,0 0-1 0 0,0 0 0 0 0,0 0 1 0 0,0 0-1 0 0,0 0 0 0 0,0 1 1 0 0,-1-1-1 0 0,-2 1 60 0 0,-14 2 137 0 0,1 0 0 0 0,-1 0 0 0 0,1 2 0 0 0,0 0 0 0 0,0 1 0 0 0,1 1 0 0 0,0 1 0 0 0,-20 11 0 0 0,10-2-97 0 0,-37 27 167 0 0,55-37-252 0 0,0 0 0 0 0,0 0 0 0 0,1 0-1 0 0,0 1 1 0 0,-8 12 0 0 0,5-4 146 0 0,0 1 0 0 0,0 0 0 0 0,-6 19 0 0 0,14-31-132 0 0,0 1-1 0 0,0-1 1 0 0,1 1-1 0 0,0 0 1 0 0,0-1-1 0 0,0 1 1 0 0,0 0-1 0 0,1 0 0 0 0,0 0 1 0 0,1-1-1 0 0,-1 1 1 0 0,1 0-1 0 0,0-1 1 0 0,3 11-1 0 0,-3-13-32 0 0,1 0-1 0 0,-1 0 1 0 0,1-1 0 0 0,0 1-1 0 0,-1 0 1 0 0,1-1-1 0 0,0 0 1 0 0,1 1 0 0 0,-1-1-1 0 0,0 0 1 0 0,1 0-1 0 0,-1 0 1 0 0,1 0 0 0 0,-1 0-1 0 0,1-1 1 0 0,0 1 0 0 0,0-1-1 0 0,0 0 1 0 0,0 0-1 0 0,0 0 1 0 0,0 0 0 0 0,0-1-1 0 0,0 1 1 0 0,0-1-1 0 0,0 1 1 0 0,7-1 0 0 0,2-1 114 0 0,0 0-1 0 0,0 0 1 0 0,0-1 0 0 0,0-1 0 0 0,19-6 0 0 0,4-4-12 0 0,0 0 1 0 0,54-31-1 0 0,-81 39-141 0 0,-1-1 0 0 0,1 1 0 0 0,-1-2-1 0 0,-1 1 1 0 0,1-1 0 0 0,-1 0 0 0 0,0 0 0 0 0,0-1-1 0 0,7-13 1 0 0,-5 7-9 0 0,-1-1 0 0 0,-1 1 0 0 0,0-1-1 0 0,6-29 1 0 0,-7 20-252 0 0,1-31 1 0 0,-6 52 221 0 0,0 0 1 0 0,0 0-1 0 0,0 1 1 0 0,0-1 0 0 0,0 0-1 0 0,0 0 1 0 0,-1 0-1 0 0,0 0 1 0 0,1 1-1 0 0,-1-1 1 0 0,0 0-1 0 0,0 1 1 0 0,0-1-1 0 0,-1 0 1 0 0,1 1-1 0 0,-1 0 1 0 0,1-1 0 0 0,-1 1-1 0 0,0 0 1 0 0,0 0-1 0 0,0 0 1 0 0,0 0-1 0 0,0 0 1 0 0,-1 0-1 0 0,1 0 1 0 0,0 1-1 0 0,-1-1 1 0 0,1 1-1 0 0,-1 0 1 0 0,0 0 0 0 0,1 0-1 0 0,-1 0 1 0 0,0 0-1 0 0,0 1 1 0 0,1-1-1 0 0,-1 1 1 0 0,0 0-1 0 0,-5 0 1 0 0,-5-1-89 0 0,0 2 0 0 0,-1 0 1 0 0,1 0-1 0 0,0 2 0 0 0,0-1 0 0 0,0 2 0 0 0,-21 8 1 0 0,17-5-28 0 0,1 1 0 0 0,0 0 0 0 0,0 1 0 0 0,1 1 0 0 0,-16 14 1 0 0,14-7-1245 0 0,14-11-568 0 0,13-10 960 0 0,4-4 398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2:5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9991 0 0,'0'0'1135'0'0,"2"0"-747"0"0,207-36 3573 0 0,-123 20-3045 0 0,-50 10-616 0 0,56-3 1 0 0,-77 8-1426 0 0,25 5 0 0 0,-28-3 230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2:5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62 7367 0 0,'-8'9'12950'0'0,"8"-9"-12868"0"0,15-1 1200 0 0,20-8-1095 0 0,7-6 307 0 0,0 2 0 0 0,54-9 0 0 0,-68 18-571 0 0,1 0 1 0 0,0 2-1 0 0,-1 1 0 0 0,46 4 0 0 0,-15 9-2963 0 0,-48-10 1673 0 0,12 4-5505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0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10135 0 0,'0'0'1316'0'0,"1"2"96"0"0,0 1-942 0 0,0 1 0 0 0,0 0 0 0 0,0 0 0 0 0,0 0 0 0 0,-1-1-1 0 0,1 1 1 0 0,-1 0 0 0 0,0 0 0 0 0,0 0 0 0 0,-1 0 0 0 0,1 0 0 0 0,-2 6-1 0 0,-3 8 70 0 0,-8 24-1 0 0,9-30-260 0 0,-21 52 76 0 0,-2 0 1 0 0,-3-1-1 0 0,-3-2 0 0 0,-57 79 1 0 0,62-97-310 0 0,14-22-112 0 0,0 0 1 0 0,-31 33-1 0 0,44-53-178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0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12 428 12871 0 0,'0'0'588'0'0,"-1"1"-12"0"0,-5 2 1040 0 0,1-23 487 0 0,6 13-1827 0 0,1 0 0 0 0,-1 1 0 0 0,1-1 0 0 0,1 1 0 0 0,-1-1 0 0 0,6-10 0 0 0,-2 4-157 0 0,8-20 124 0 0,29-63 80 0 0,-34 79-284 0 0,2 0 0 0 0,-1 0 0 0 0,18-20 0 0 0,-17 25-27 0 0,0 0 0 0 0,0 1 0 0 0,1 0 0 0 0,1 1-1 0 0,0 0 1 0 0,0 1 0 0 0,24-13 0 0 0,-25 17 15 0 0,0 1 0 0 0,0-1 0 0 0,0 2 0 0 0,0 0 0 0 0,1 0 0 0 0,-1 1 0 0 0,1 0 0 0 0,-1 1 0 0 0,1 1 0 0 0,16 1 0 0 0,286 28 1773 0 0,-312-29-1758 0 0,40 6 332 0 0,-39-5-335 0 0,0 0 0 0 0,0 0 0 0 0,0 0 0 0 0,-1 1-1 0 0,1-1 1 0 0,0 1 0 0 0,-1 0 0 0 0,5 3-1 0 0,-8-5-27 0 0,1 1 0 0 0,-1 0 0 0 0,1 0 0 0 0,-1-1-1 0 0,1 1 1 0 0,-1 0 0 0 0,1 0 0 0 0,-1 0-1 0 0,0-1 1 0 0,0 1 0 0 0,1 0 0 0 0,-1 0 0 0 0,0 0-1 0 0,0 0 1 0 0,0 0 0 0 0,0 0 0 0 0,0-1-1 0 0,0 1 1 0 0,0 0 0 0 0,0 0 0 0 0,0 0 0 0 0,0 0-1 0 0,-1 1 1 0 0,-6 18 125 0 0,0-9-75 0 0,1 0 1 0 0,-2 0-1 0 0,1-1 0 0 0,-11 11 0 0 0,-38 35 222 0 0,50-51-280 0 0,-42 36-27 0 0,-2-3 0 0 0,-74 45 0 0 0,90-62 4 0 0,22-13-5 0 0,-135 81-478 0 0,120-75 243 0 0,0-1 0 0 0,-1-1 0 0 0,-48 13 0 0 0,72-23 219 0 0,0-1 0 0 0,0-1 0 0 0,-1 1-1 0 0,1 0 1 0 0,0-1 0 0 0,0 0 0 0 0,-1 0 0 0 0,1 0-1 0 0,-5-2 1 0 0,8 2 29 0 0,1 0-1 0 0,-1 0 0 0 0,1-1 1 0 0,-1 1-1 0 0,1 0 0 0 0,-1-1 1 0 0,1 1-1 0 0,0 0 1 0 0,-1-1-1 0 0,1 1 0 0 0,-1 0 1 0 0,1-1-1 0 0,0 1 0 0 0,-1-1 1 0 0,1 1-1 0 0,0-1 1 0 0,-1 1-1 0 0,1-1 0 0 0,0 1 1 0 0,0-1-1 0 0,0 1 1 0 0,-1-1-1 0 0,1 0 0 0 0,0 1 1 0 0,0-1-1 0 0,0 1 0 0 0,0-1 1 0 0,0 1-1 0 0,0-1 1 0 0,0 1-1 0 0,0-1 0 0 0,0 0 1 0 0,1 1-1 0 0,-1-1 1 0 0,0 1-1 0 0,0-1 0 0 0,0 1 1 0 0,1-1-1 0 0,-1 1 0 0 0,1-2 1 0 0,11-18-400 0 0,-5 12-461 0 0,0 0 1 0 0,14-11-1 0 0,6-1-4876 0 0,-9 9 77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00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65 11055 0 0,'6'-7'345'0'0,"0"1"-1"0"0,0 0 0 0 0,1 0 0 0 0,0 0 1 0 0,1 1-1 0 0,-1 0 0 0 0,14-7 0 0 0,-1 1 7373 0 0,-21 13-7418 0 0,-6 8-194 0 0,0-1 1 0 0,0 1 0 0 0,-1-1 0 0 0,-1-1 0 0 0,1 0 0 0 0,-13 9 0 0 0,-3 5-60 0 0,-147 123 40 0 0,91-81-65 0 0,36-29-21 0 0,21-17 0 0 0,0 1 0 0 0,1 1 0 0 0,-24 27 0 0 0,29-25 49 0 0,0 0-1 0 0,2 1 0 0 0,0 1 1 0 0,-16 36-1 0 0,25-46-21 0 0,1 0 0 0 0,1 0-1 0 0,0 0 1 0 0,1 1 0 0 0,0-1 0 0 0,1 1-1 0 0,1 0 1 0 0,0-1 0 0 0,1 1-1 0 0,2 16 1 0 0,-1-25 9 0 0,-1-1 0 0 0,2 1 0 0 0,-1-1 0 0 0,0 0-1 0 0,1 0 1 0 0,0 0 0 0 0,0 1 0 0 0,1-2 0 0 0,-1 1 0 0 0,1 0 0 0 0,0-1 0 0 0,0 1-1 0 0,1-1 1 0 0,5 6 0 0 0,-3-5 8 0 0,0-1 0 0 0,0 0 1 0 0,0 0-1 0 0,0 0 0 0 0,1-1 0 0 0,0 1 0 0 0,-1-2 1 0 0,1 1-1 0 0,0-1 0 0 0,9 2 0 0 0,57 7-1498 0 0,-44-7-662 0 0,-16-3-5442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0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9 8375 0 0,'5'-9'11137'0'0,"-5"9"-10975"0"0,-8 4 1693 0 0,-7 8-2113 0 0,15-12 609 0 0,-27 26 368 0 0,12-11-541 0 0,-28 22-1 0 0,41-36-753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0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55 3223 0 0,'47'-28'1232'0'0,"-2"2"11678"0"0,-50 34-12510 0 0,-5 3-275 0 0,-1 0 0 0 0,-1 0 1 0 0,-24 16-1 0 0,21-16-11 0 0,1 0 0 0 0,-21 21-1 0 0,18-13-81 0 0,1-1 0 0 0,1 2 0 0 0,1 0 0 0 0,0 1 0 0 0,-11 25 0 0 0,24-43 12 0 0,0 0-1 0 0,0 0 0 0 0,0 0 1 0 0,0 1-1 0 0,0-1 0 0 0,0 0 1 0 0,1 1-1 0 0,0-1 0 0 0,0 1 1 0 0,0-1-1 0 0,0 0 0 0 0,0 1 1 0 0,1-1-1 0 0,-1 1 0 0 0,1-1 1 0 0,2 6-1 0 0,-2-7 27 0 0,0 1-1 0 0,1-1 1 0 0,-1 0 0 0 0,1 0-1 0 0,-1 0 1 0 0,1 0 0 0 0,0 0-1 0 0,0 0 1 0 0,-1-1 0 0 0,1 1 0 0 0,1-1-1 0 0,-1 1 1 0 0,0-1 0 0 0,0 0-1 0 0,0 1 1 0 0,1-1 0 0 0,-1-1-1 0 0,1 1 1 0 0,-1 0 0 0 0,1 0-1 0 0,-1-1 1 0 0,1 1 0 0 0,2-1 0 0 0,7 1 146 0 0,0-1 0 0 0,-1-1 0 0 0,1 0 1 0 0,0 0-1 0 0,12-4 0 0 0,58-18 121 0 0,-68 18-321 0 0,0 1-1 0 0,0-2 1 0 0,0 0-1 0 0,0-1 1 0 0,-1 0-1 0 0,0-1 1 0 0,12-10-1 0 0,-22 15-18 0 0,0 0 0 0 0,0 0 0 0 0,-1-1 0 0 0,1 1 0 0 0,-1 0 0 0 0,0-1 0 0 0,0 1 0 0 0,0-1 0 0 0,0 0 0 0 0,-1 0 0 0 0,1 0 0 0 0,-1 0 0 0 0,0 0 0 0 0,-1 0 0 0 0,1 0 0 0 0,0 0 0 0 0,-1 0 0 0 0,0 0 0 0 0,0 0 0 0 0,0-1 0 0 0,-1 1 0 0 0,0 0 0 0 0,-1-7 0 0 0,-1 2-133 0 0,-1-1-1 0 0,1 1 1 0 0,-1 0-1 0 0,-1 1 1 0 0,0-1-1 0 0,0 1 1 0 0,0 0 0 0 0,-14-14-1 0 0,12 13-158 0 0,6 7 198 0 0,0-1 0 0 0,-1 1 0 0 0,1 0 0 0 0,-1 0 0 0 0,0 1 1 0 0,1-1-1 0 0,-1 0 0 0 0,0 1 0 0 0,0-1 0 0 0,0 1 0 0 0,0-1 0 0 0,0 1 0 0 0,-3-1 0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03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69 10135 0 0,'29'-33'2235'0'0,"-18"19"6393"0"0,-11 14-8553 0 0,0-1 2 0 0,0 0-1 0 0,0 0 0 0 0,0 1 1 0 0,0-1-1 0 0,0 0 0 0 0,0 0 1 0 0,0 1-1 0 0,0-1 0 0 0,0 0 1 0 0,-1 0-1 0 0,1 1 0 0 0,0-1 1 0 0,0 0-1 0 0,0 1 0 0 0,-1-1 1 0 0,1 0-1 0 0,-1 1 1 0 0,1-1-1 0 0,0 0 0 0 0,-1 1 1 0 0,1-1-1 0 0,-1 1 0 0 0,1-1 1 0 0,-1 1-1 0 0,1-1 0 0 0,-1 1 1 0 0,0-1-1 0 0,1 1 0 0 0,-1 0 1 0 0,0-1-1 0 0,1 1 0 0 0,-1 0 1 0 0,0 0-1 0 0,1-1 0 0 0,-1 1 1 0 0,0 0-1 0 0,0 0 0 0 0,1 0 1 0 0,-2 0-1 0 0,-9 2-76 0 0,1 1 0 0 0,-1 0 0 0 0,1 1 0 0 0,0 0 0 0 0,0 0 0 0 0,0 1 0 0 0,-13 9 0 0 0,-22 11 0 0 0,-10-2-413 0 0,-1-3 1 0 0,-69 16-1 0 0,-120 14-1005 0 0,211-45 532 0 0,32-4 636 0 0,2-2-64 0 0,0 0 328 0 0,0 0 0 0 0,1 0 0 0 0,-1-1 0 0 0,0 1 0 0 0,0 0 0 0 0,1 0 0 0 0,-1 0 1 0 0,0 1-1 0 0,1-1 0 0 0,-1 0 0 0 0,1 0 0 0 0,0 0 0 0 0,-1 0 0 0 0,1 0 0 0 0,-1 0 0 0 0,1 1 0 0 0,0-1 0 0 0,0 0 0 0 0,-1 1 0 0 0,1-1 0 0 0,0 0 0 0 0,0 1 0 0 0,0-1 0 0 0,1 0 0 0 0,4-2 19 0 0,-5 2 257 0 0,2 13-144 0 0,-3-8-135 0 0,1 0 1 0 0,-1 0-1 0 0,0 0 1 0 0,-1 0 0 0 0,1 0-1 0 0,-1 0 1 0 0,1 0 0 0 0,-1-1-1 0 0,0 1 1 0 0,-1 0 0 0 0,1 0-1 0 0,-1-1 1 0 0,1 1-1 0 0,-1-1 1 0 0,0 1 0 0 0,0-1-1 0 0,-6 6 1 0 0,-1 1 44 0 0,-1 0 1 0 0,-1-1-1 0 0,-18 14 0 0 0,14-13-44 0 0,15-10-12 0 0,0 0 0 0 0,0 0 0 0 0,-1 0 0 0 0,1 1 0 0 0,0-1 0 0 0,0 0 0 0 0,-1 0 0 0 0,1 0 0 0 0,0 1 0 0 0,0-1 0 0 0,0 0 0 0 0,0 0 0 0 0,-1 0 0 0 0,1 1 0 0 0,0-1 0 0 0,0 0 0 0 0,0 1 0 0 0,0-1 0 0 0,0 0 0 0 0,-1 0 0 0 0,1 1 0 0 0,0-1 0 0 0,0 0 0 0 0,0 0 0 0 0,0 1 0 0 0,0-1 0 0 0,0 0 0 0 0,0 1 0 0 0,0-1 0 0 0,0 0 0 0 0,0 1 0 0 0,0-1 0 0 0,0 0 0 0 0,1 0 0 0 0,-1 1 0 0 0,0-1 0 0 0,0 0 0 0 0,0 0 0 0 0,0 1 0 0 0,0-1 0 0 0,1 0 0 0 0,-1 0 0 0 0,0 1 0 0 0,0-1 0 0 0,0 0 0 0 0,1 0 0 0 0,-1 0 0 0 0,0 1 0 0 0,0-1 0 0 0,1 0 0 0 0,9 5 0 0 0,-10-5 0 0 0,6 1 7 0 0,1 0-1 0 0,-1 0 1 0 0,0-1-1 0 0,1 0 1 0 0,-1 0-1 0 0,0 0 1 0 0,12-3 0 0 0,4 0 4 0 0,35-1-22 0 0,76 4-1 0 0,-114 1 48 0 0,1 1 0 0 0,0 1 0 0 0,-1 1 0 0 0,1 1 0 0 0,-1 1-1 0 0,-1 1 1 0 0,28 12 0 0 0,-36-13 62 0 0,0 0-1 0 0,-1 0 0 0 0,0 1 1 0 0,0 1-1 0 0,0-1 0 0 0,11 14 0 0 0,-18-19-53 0 0,0 1-1 0 0,0 0 1 0 0,0 0-1 0 0,0 0 1 0 0,-1 0-1 0 0,1 0 1 0 0,-1 0-1 0 0,0 1 1 0 0,0-1-1 0 0,0 0 0 0 0,0 1 1 0 0,0-1-1 0 0,-1 0 1 0 0,1 1-1 0 0,-1-1 1 0 0,0 1-1 0 0,0-1 1 0 0,0 1-1 0 0,-1-1 1 0 0,1 0-1 0 0,-1 1 0 0 0,0-1 1 0 0,0 1-1 0 0,0-1 1 0 0,0 0-1 0 0,-1 0 1 0 0,-3 6-1 0 0,1-1-23 0 0,-2 0 1 0 0,1 0-1 0 0,-1-1 0 0 0,0 0 0 0 0,0 0 0 0 0,-1 0 1 0 0,0-1-1 0 0,0 0 0 0 0,-10 6 0 0 0,-4 1 11 0 0,0-1 0 0 0,-1-2 0 0 0,0 0 0 0 0,-33 9 0 0 0,-97 17 106 0 0,83-20-116 0 0,39-8 0 0 0,-54 6 1 0 0,84-14-24 0 0,0 0 0 0 0,-1 0 0 0 0,1 0 0 0 0,0 0 0 0 0,0 0 0 0 0,-1 0 0 0 0,1 0 0 0 0,0 0 0 0 0,-1 0 0 0 0,1 0 0 0 0,0 0 0 0 0,0 0 0 0 0,-1 0-1 0 0,1 0 1 0 0,0 0 0 0 0,0 0 0 0 0,-1 0 0 0 0,1 0 0 0 0,0 0 0 0 0,0 0 0 0 0,0-1 0 0 0,-1 1 0 0 0,1 0 0 0 0,0 0 0 0 0,0 0 0 0 0,0-1 0 0 0,-1 1 0 0 0,1-1-24 0 0,1 0-1 0 0,-1 0 1 0 0,1 0 0 0 0,-1 0 0 0 0,1 0-1 0 0,-1 0 1 0 0,1 0 0 0 0,-1 0 0 0 0,1 1-1 0 0,0-1 1 0 0,0 0 0 0 0,-1 0 0 0 0,1 1 0 0 0,0-1-1 0 0,0 0 1 0 0,0 1 0 0 0,0-1 0 0 0,1 0-1 0 0,20-12-1399 0 0,-22 12 1388 0 0,25-11-5370 0 0,5-2-1756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0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54 103 1839 0 0,'-12'9'160'0'0,"-30"16"18203"0"0,54-25-17103 0 0,6-3-862 0 0,0-1 0 0 0,-1 0 0 0 0,1-1 0 0 0,-1-1 0 0 0,19-9 0 0 0,8-2-46 0 0,-14 6-266 0 0,106-35 534 0 0,-110 39-521 0 0,1 1 0 0 0,0 1-1 0 0,34-2 1 0 0,-56 6-159 0 0,1 2 0 0 0,0-1 0 0 0,0 0-1 0 0,0 1 1 0 0,-1 0 0 0 0,1 0 0 0 0,8 4 0 0 0,-13-5-15 0 0,-1 0 0 0 0,0 1 0 0 0,1-1 0 0 0,-1 0 1 0 0,1 1-1 0 0,-1-1 0 0 0,0 1 0 0 0,1-1 0 0 0,-1 1 0 0 0,0-1 0 0 0,1 1 1 0 0,-1-1-1 0 0,0 0 0 0 0,0 1 0 0 0,0 0 0 0 0,1-1 0 0 0,-1 1 1 0 0,0-1-1 0 0,0 1 0 0 0,0 0 0 0 0,0 0-281 0 0,3 10-1571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0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1375 0 0,'-1'1'11300'0'0,"-4"6"-8949"0"0,-1-1 0 0 0,-11 11 0 0 0,-16 9 455 0 0,20-16-2203 0 0,1 0 0 0 0,-21 22 0 0 0,24-23-417 0 0,7-8-169 0 0,0 1 0 0 0,0 0 0 0 0,0 1 0 0 0,0-1 0 0 0,0 0 0 0 0,0 0 0 0 0,1 1 0 0 0,-1-1 0 0 0,1 1 0 0 0,-2 2 0 0 0,2-3-122 0 0,2 0-68 0 0,0 0 62 0 0,0 0-1 0 0,-1 0 1 0 0,1-1 0 0 0,0 1 0 0 0,1 0-1 0 0,-1-1 1 0 0,0 1 0 0 0,0-1-1 0 0,0 0 1 0 0,1 1 0 0 0,-1-1 0 0 0,1 0-1 0 0,-1 0 1 0 0,1 0 0 0 0,0 0 0 0 0,-1 0-1 0 0,4 2 1 0 0,10 1-1677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4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557 135 7831 0 0,'-20'1'545'0'0,"0"1"-1"0"0,-33 8 0 0 0,34-6 2407 0 0,0 0 1 0 0,-33 0 1783 0 0,52-5-4675 0 0,0 0 0 0 0,0 0 1 0 0,0 0-1 0 0,0 0 0 0 0,0-1 1 0 0,1 1-1 0 0,-1 0 0 0 0,1 0 1 0 0,-1 0-1 0 0,1 0 0 0 0,-1 0 0 0 0,1 0 1 0 0,0 0-1 0 0,-1 0 0 0 0,1 0 1 0 0,0 0-1 0 0,0 0 0 0 0,0 0 1 0 0,21-13 109 0 0,-19 13-139 0 0,0-1-1 0 0,0 0 0 0 0,0 0 1 0 0,0 0-1 0 0,3-3 1 0 0,-1 0-2 0 0,0-1-5 0 0,0 0 0 0 0,0 1 1 0 0,1 0-1 0 0,0 0 1 0 0,0 1-1 0 0,10-7 1 0 0,3 1 77 0 0,0 1 0 0 0,0 0 0 0 0,1 2 0 0 0,0 0 0 0 0,1 1 0 0 0,0 1 0 0 0,-1 1 1 0 0,1 0-1 0 0,26 1 0 0 0,-44 4-67 0 0,0 1-1 0 0,0-1 1 0 0,-1 1 0 0 0,1 0 0 0 0,-1 0 0 0 0,1 0 0 0 0,-1 0-1 0 0,3 4 1 0 0,-5-5-32 0 0,1 0-1 0 0,-1 0 1 0 0,1 0 0 0 0,-1 0-1 0 0,1 0 1 0 0,-1 1 0 0 0,0-1-1 0 0,0 0 1 0 0,1 0 0 0 0,-1 0-1 0 0,0 0 1 0 0,0 1-1 0 0,0-1 1 0 0,-1 0 0 0 0,1 0-1 0 0,0 0 1 0 0,0 1 0 0 0,-1-1-1 0 0,1 0 1 0 0,0 0 0 0 0,-1 0-1 0 0,1 0 1 0 0,-1 0-1 0 0,0 0 1 0 0,0 1 0 0 0,-21 29 24 0 0,20-28-27 0 0,-14 15 8 0 0,0-1 0 0 0,-1 0 0 0 0,-25 18 0 0 0,-62 38 24 0 0,91-65-40 0 0,-125 80-725 0 0,98-65 375 0 0,-65 27 1 0 0,79-40 217 0 0,1 2-1 0 0,-38 24 1 0 0,49-27 135 0 0,0 1 1 0 0,1 1-1 0 0,0 0 1 0 0,1 1 0 0 0,-16 20-1 0 0,27-32 13 0 0,0 1 0 0 0,1 0-1 0 0,-1-1 1 0 0,1 1 0 0 0,-1-1 0 0 0,1 1-1 0 0,-1 0 1 0 0,1-1 0 0 0,0 1 0 0 0,-1 0-1 0 0,1 0 1 0 0,0-1 0 0 0,-1 1 0 0 0,1 0-1 0 0,0 0 1 0 0,0 0 0 0 0,0-1 0 0 0,0 1-1 0 0,0 0 1 0 0,0 0 0 0 0,0 0-1 0 0,0-1 1 0 0,0 1 0 0 0,0 0 0 0 0,0 0-1 0 0,0 0 1 0 0,1-1 0 0 0,-1 1 0 0 0,0 0-1 0 0,1 0 1 0 0,-1-1 0 0 0,0 1 0 0 0,1 0-1 0 0,-1-1 1 0 0,1 1 0 0 0,-1 0 0 0 0,1-1-1 0 0,-1 1 1 0 0,1-1 0 0 0,0 1 0 0 0,-1-1-1 0 0,1 1 1 0 0,0-1 0 0 0,-1 1 0 0 0,1-1-1 0 0,1 1 1 0 0,2 0 52 0 0,-1 1 0 0 0,1-1 1 0 0,-1 0-1 0 0,1 0 0 0 0,0-1 0 0 0,-1 1 0 0 0,1-1 0 0 0,6 0 0 0 0,24-3 343 0 0,-1-2-1 0 0,32-9 1 0 0,38-6 76 0 0,-72 15-320 0 0,1 3-1 0 0,-1 0 0 0 0,0 2 1 0 0,43 5-1 0 0,-56-1-224 0 0,-16-3 36 0 0,0-1-67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0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35 10135 0 0,'0'0'778'0'0,"1"-2"-506"0"0,7-12 7440 0 0,-15 17-7054 0 0,-6 4-611 0 0,1 1 1 0 0,1 0-1 0 0,-1 0 0 0 0,1 1 0 0 0,1 1 0 0 0,-12 12 1 0 0,0 0-23 0 0,-4 4 4 0 0,2 1 0 0 0,1 1 0 0 0,1 1-1 0 0,-21 36 1 0 0,41-61 35 0 0,0-1-1 0 0,1 1 0 0 0,-1-1 1 0 0,1 1-1 0 0,0 0 1 0 0,0 0-1 0 0,0 0 0 0 0,0-1 1 0 0,1 1-1 0 0,-1 4 1 0 0,1-6-19 0 0,1-1 0 0 0,-1 0 1 0 0,0 0-1 0 0,1 0 0 0 0,-1 0 1 0 0,0 0-1 0 0,1 0 1 0 0,-1 0-1 0 0,1 0 0 0 0,0 0 1 0 0,-1 0-1 0 0,1-1 1 0 0,0 1-1 0 0,0 0 0 0 0,-1 0 1 0 0,1 0-1 0 0,2 0 1 0 0,14 10 407 0 0,-11-9-323 0 0,0 0 0 0 0,0 0 0 0 0,0-1 0 0 0,0 0 0 0 0,0 0-1 0 0,1 0 1 0 0,-1-1 0 0 0,0 0 0 0 0,11-1 0 0 0,7-2 244 0 0,26-7 0 0 0,-42 8-324 0 0,14-3 4 0 0,0-1-1 0 0,-1 0 1 0 0,0-2-1 0 0,0-1 0 0 0,-1-1 1 0 0,22-13-1 0 0,-32 16-76 0 0,-1 1 1 0 0,0-1-1 0 0,-1-1 0 0 0,0 0 0 0 0,0 0 0 0 0,7-10 1 0 0,-11 12-20 0 0,0 0-1 0 0,0 0 1 0 0,0-1 0 0 0,-1 0 0 0 0,0 1 0 0 0,-1-1 0 0 0,1 0 0 0 0,-1-1-1 0 0,-1 1 1 0 0,2-8 0 0 0,-3 10-79 0 0,0-1 0 0 0,0 0 0 0 0,-1 0 0 0 0,1 1 0 0 0,-1-1 0 0 0,-1 1 0 0 0,1-1 1 0 0,-1 1-1 0 0,0-1 0 0 0,0 1 0 0 0,-5-9 0 0 0,3 7-138 0 0,0 0 1 0 0,-1 1 0 0 0,1 0 0 0 0,-1 0-1 0 0,-1 0 1 0 0,1 0 0 0 0,-1 1-1 0 0,-6-5 1 0 0,8 8 109 0 0,1 0-1 0 0,0 0 0 0 0,-1 1 1 0 0,1 0-1 0 0,0-1 1 0 0,-1 1-1 0 0,0 1 1 0 0,1-1-1 0 0,-1 0 0 0 0,-7 1 1 0 0,3 5-1563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0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36 12439 0 0,'32'-28'7414'0'0,"-49"21"-5365"0"0,14 7-1929 0 0,0 0 1 0 0,0 0-1 0 0,-1 0 1 0 0,1 0-1 0 0,0 1 0 0 0,0-1 1 0 0,0 1-1 0 0,-1 0 1 0 0,-4 2-1 0 0,-31 15 454 0 0,28-12-404 0 0,-7 4-151 0 0,1 0 1 0 0,1 1-1 0 0,-25 21 1 0 0,-41 46 8 0 0,35-32-25 0 0,19-17-3 0 0,-14 12 0 0 0,-14 2 0 0 0,30-23 0 0 0,0 0 0 0 0,2 2 0 0 0,-27 29 0 0 0,48-48 0 0 0,0 1 0 0 0,0 0 0 0 0,1 0 0 0 0,-1 0 0 0 0,1 1 0 0 0,0-1 0 0 0,0 1 0 0 0,-3 8 0 0 0,5-11 0 0 0,0 0 0 0 0,-1-1 0 0 0,1 1 0 0 0,0 0 0 0 0,0 0 0 0 0,0 0 0 0 0,1 0 0 0 0,-1 0 0 0 0,0 0 0 0 0,1 0 0 0 0,-1-1 0 0 0,1 1 0 0 0,0 0 0 0 0,-1 0 0 0 0,1-1 0 0 0,0 1 0 0 0,0 0 0 0 0,0-1 0 0 0,0 1 0 0 0,0-1 0 0 0,1 1 0 0 0,-1-1 0 0 0,0 0 0 0 0,1 1 0 0 0,1 0 0 0 0,3 2-4 0 0,1 0 0 0 0,-1 0 0 0 0,0-1 0 0 0,1 0 0 0 0,0 0 0 0 0,0-1 0 0 0,9 3 0 0 0,51 7-28 0 0,-17-7 341 0 0,-1-3 0 0 0,87-6 0 0 0,97-28 664 0 0,-208 28-870 0 0,37-13-1 0 0,-53 14-91 0 0,-1 0 0 0 0,1-1 0 0 0,-1 0 0 0 0,0-1-1 0 0,0 1 1 0 0,0-2 0 0 0,11-8 0 0 0,-15 9-30 0 0,0 0 0 0 0,1 0 0 0 0,-1 0-1 0 0,-1-1 1 0 0,1 1 0 0 0,-1-1 0 0 0,0 0 0 0 0,0 0-1 0 0,-1 0 1 0 0,3-11 0 0 0,-4 15-5 0 0,0 0 0 0 0,-1-1 0 0 0,1 1-1 0 0,-1 0 1 0 0,0 0 0 0 0,0-1 0 0 0,0 1 0 0 0,0 0 0 0 0,0 0 0 0 0,0 0-1 0 0,-1-1 1 0 0,1 1 0 0 0,0 0 0 0 0,-1 0 0 0 0,0 0 0 0 0,0 0 0 0 0,0 0-1 0 0,0 0 1 0 0,0 0 0 0 0,0 0 0 0 0,0 0 0 0 0,0 0 0 0 0,-1 0 0 0 0,1 1-1 0 0,-1-1 1 0 0,1 1 0 0 0,-1-1 0 0 0,0 1 0 0 0,0-1 0 0 0,0 1 0 0 0,1 0 0 0 0,-1 0-1 0 0,0 0 1 0 0,-3-1 0 0 0,1 1 8 0 0,1 0 1 0 0,0 1-1 0 0,-1 0 0 0 0,1-1 0 0 0,0 1 0 0 0,-1 0 1 0 0,1 1-1 0 0,0-1 0 0 0,-1 1 0 0 0,1-1 1 0 0,-4 2-1 0 0,-4 2-19 0 0,1-1 0 0 0,-12 7 1 0 0,-4 3-13 0 0,1 2 0 0 0,0 1 0 0 0,1 1 0 0 0,-33 30 0 0 0,14-10-89 0 0,-34 31-1612 0 0,62-55-446 0 0,1-3-5280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0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5983 0 0,'0'0'11027'0'0,"1"-1"-10472"0"0,4-1-362 0 0,0 0 1 0 0,-1 0-1 0 0,1 0 1 0 0,0 1-1 0 0,0 0 1 0 0,0 0 0 0 0,0 0-1 0 0,0 0 1 0 0,5 1-1 0 0,52 2 747 0 0,-34 0-549 0 0,63-4 1142 0 0,168-23 0 0 0,-242 23-1455 0 0,182-20 130 0 0,97 8-146 0 0,-170 12 84 0 0,165 0 83 0 0,57-26 442 0 0,-291 20-554 0 0,1 3 0 0 0,-1 3 0 0 0,92 8 0 0 0,-130-3-128 0 0,-1 2-1 0 0,1 0 1 0 0,-1 1-1 0 0,0 1 1 0 0,0 0 0 0 0,19 12-1 0 0,-33-17 12 0 0,6 3 3 0 0,0-1-1 0 0,1-1 1 0 0,-1 1 0 0 0,1-2-1 0 0,-1 0 1 0 0,1 0 0 0 0,0-1-1 0 0,17 1 1 0 0,7-4 15 0 0,46-7-1 0 0,-36 3-12 0 0,57-11 42 0 0,3 0 35 0 0,-77 14-14 0 0,-9 0-37 0 0,1 1 1 0 0,0 0 0 0 0,-1 2-1 0 0,38 3 1 0 0,-44 0-8 0 0,20 2-15 0 0,0 2 1 0 0,33 12 0 0 0,-53-15-10 0 0,0-1 0 0 0,1 0 0 0 0,-1-1 0 0 0,0 0 0 0 0,16-1 0 0 0,68-4 39 0 0,-71 2-14 0 0,135-13 53 0 0,-42 3-28 0 0,23 5 281 0 0,204 17-1 0 0,-254-9-316 0 0,8 0-17 0 0,-70 2 3 0 0,-20-2 0 0 0,0 0 0 0 0,0-1 0 0 0,1-1 0 0 0,-1 1 0 0 0,13-3 0 0 0,-13 1 0 0 0,10-1-2769 0 0,-9 0-3538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07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33 5527 0 0,'0'0'9002'0'0,"9"-8"-5910"0"0,1-3-1610 0 0,-9 10-883 0 0,6-1 320 0 0,-3 0 2052 0 0,4-1-2988 0 0,0-1 33 0 0,-6 3 59 0 0,-4 12-6 0 0,0-5-54 0 0,0 1 0 0 0,0-1 1 0 0,-1 0-1 0 0,1 0 0 0 0,-1 0 0 0 0,0 0 0 0 0,-1 0 1 0 0,0-1-1 0 0,0 0 0 0 0,0 1 0 0 0,0-1 0 0 0,-9 7 0 0 0,0-1 658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0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7 16495 0 0,'0'0'760'0'0,"-2"-1"-21"0"0,-5-1-655 0 0,0 1 0 0 0,-1 0-1 0 0,1 0 1 0 0,0 1 0 0 0,-1 0 0 0 0,1 0 0 0 0,-1 1-1 0 0,1 0 1 0 0,-12 2 0 0 0,5 1 214 0 0,-1 0 0 0 0,1 1 0 0 0,-26 12 1 0 0,26-10-248 0 0,1 2 0 0 0,0-1 0 0 0,1 2 0 0 0,0 0 0 0 0,0 0 0 0 0,1 1 1 0 0,0 0-1 0 0,1 1 0 0 0,-14 22 0 0 0,17-24-46 0 0,0 1 0 0 0,2 0 0 0 0,-1 1 0 0 0,1-1 0 0 0,1 1 0 0 0,0 0 0 0 0,1 0 1 0 0,0 0-1 0 0,1 0 0 0 0,0 1 0 0 0,1-1 0 0 0,1 19 0 0 0,0-27 57 0 0,0 0 0 0 0,1 0 0 0 0,0-1 0 0 0,0 1 0 0 0,0 0 0 0 0,0-1 0 0 0,1 1 0 0 0,-1-1 0 0 0,1 1 0 0 0,0-1 0 0 0,0 0 0 0 0,0 0 0 0 0,0 0 0 0 0,1 0 0 0 0,-1 0 0 0 0,1 0 0 0 0,0-1 0 0 0,-1 1 0 0 0,1-1 0 0 0,0 0 0 0 0,1 0 0 0 0,-1 0 0 0 0,0 0 0 0 0,1 0 0 0 0,-1-1 0 0 0,1 1 0 0 0,-1-1 0 0 0,1 0 0 0 0,4 1 0 0 0,2-1 64 0 0,-1 1 0 0 0,0-1 0 0 0,1-1 0 0 0,-1 1-1 0 0,1-2 1 0 0,-1 1 0 0 0,1-1 0 0 0,-1-1-1 0 0,0 0 1 0 0,15-4 0 0 0,-8-1-23 0 0,0 1 0 0 0,24-15 0 0 0,-33 17-94 0 0,0-1 1 0 0,0 0 0 0 0,-1 0 0 0 0,0-1 0 0 0,0 1 0 0 0,0-2 0 0 0,7-9 0 0 0,-8 10 0 0 0,0-1 1 0 0,-1 0 0 0 0,1 0-1 0 0,-1-1 1 0 0,-1 1 0 0 0,0-1-1 0 0,0 0 1 0 0,0 0 0 0 0,-1 0-1 0 0,2-13 1 0 0,-3 6-209 0 0,0-1 0 0 0,-1 1 0 0 0,-4-31 0 0 0,3 38 100 0 0,0-1-1 0 0,-1 1 1 0 0,-1 0-1 0 0,1 0 1 0 0,-1 0-1 0 0,-1 1 1 0 0,1-1-1 0 0,-1 1 0 0 0,-5-8 1 0 0,6 13-54 0 0,1 0 0 0 0,0-1 0 0 0,-1 1 0 0 0,1 0-1 0 0,-1 0 1 0 0,0 0 0 0 0,0 1 0 0 0,0-1 0 0 0,0 0 0 0 0,0 1 0 0 0,0 0 0 0 0,0 0 0 0 0,0 0 0 0 0,0 0 0 0 0,-1 1 0 0 0,-4-1 0 0 0,7 1-255 0 0,0 0 1 0 0,0 0-1 0 0,0 1 1 0 0,0-1 0 0 0,0 0-1 0 0,0 1 1 0 0,0-1 0 0 0,0 1-1 0 0,0-1 1 0 0,0 1-1 0 0,0-1 1 0 0,1 1 0 0 0,-2 1-1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0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29 14279 0 0,'2'-1'1103'0'0,"19"-23"2698"0"0,-20 24-3512 0 0,-1-1-1 0 0,1 1 1 0 0,-1 0-1 0 0,0-1 1 0 0,1 1-1 0 0,-1 0 1 0 0,1 0-1 0 0,-1-1 1 0 0,0 1-1 0 0,1 0 1 0 0,-1 0 0 0 0,1 0-1 0 0,-1 0 1 0 0,1-1-1 0 0,-1 1 1 0 0,1 0-1 0 0,-1 0 1 0 0,1 0-1 0 0,0 0 1 0 0,1 5-247 0 0,0-1 1 0 0,0 1 0 0 0,-1 0-1 0 0,1 0 1 0 0,-1 0 0 0 0,-1-1-1 0 0,1 1 1 0 0,0 8 0 0 0,-1-3-11 0 0,0 1 0 0 0,-1-1 0 0 0,-2 13 0 0 0,-2 0-41 0 0,-1 0 1 0 0,-1 0 0 0 0,-1 0-1 0 0,-1-1 1 0 0,-1 0 0 0 0,0-1-1 0 0,-23 32 1 0 0,-122 142-952 0 0,150-191 616 0 0,-4 6 335 0 0,6-4-4644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0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7367 0 0,'0'0'16164'0'0,"0"3"-15928"0"0,1 4-157 0 0,0 1 1 0 0,-1 0-1 0 0,0 0 1 0 0,0 0-1 0 0,-1 0 0 0 0,0 0 1 0 0,-1-1-1 0 0,-2 10 0 0 0,0-5-69 0 0,-1 0 0 0 0,0-1-1 0 0,-1 0 1 0 0,-11 18 0 0 0,-18 20 48 0 0,-52 57 1 0 0,81-99-48 0 0,6-7-3 0 0,0 1-1 0 0,0-1 1 0 0,1 1 0 0 0,-1 0 0 0 0,0-1 0 0 0,1 1 0 0 0,-1-1 0 0 0,1 0-1 0 0,-1 1 1 0 0,1-1 0 0 0,-1 1 0 0 0,1-1 0 0 0,-1 0 0 0 0,1 1-1 0 0,-1-1 1 0 0,2 1 0 0 0,1 0 17 0 0,0 0 0 0 0,0 0 0 0 0,1 0 0 0 0,-1 0 0 0 0,1 0 0 0 0,-1 0 0 0 0,1-1 0 0 0,-1 0 0 0 0,1 0 0 0 0,6 0 0 0 0,39-9 177 0 0,-22 4-102 0 0,-18 4-84 0 0,40-7 122 0 0,72-1 0 0 0,-112 10-132 0 0,-6-1-31 0 0,1 0-1 0 0,0 0 1 0 0,0 0 0 0 0,-1-1-1 0 0,8-1 1 0 0,23-4-4031 0 0,-23 3 2173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0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 10135 0 0,'0'0'2876'0'0,"-10"3"4999"0"0,6 4-7548 0 0,0 1-1 0 0,0 0 1 0 0,0 0 0 0 0,1 0 0 0 0,1 0-1 0 0,-1 0 1 0 0,1 1 0 0 0,-1 14 0 0 0,0-9-222 0 0,0 0 0 0 0,-6 18 0 0 0,-19 30-62 0 0,-68 110 0 0 0,28-57 13 0 0,31-48-14 0 0,-58 112 687 0 0,69-121-324 0 0,-22 45-114 0 0,47-100-1157 0 0,-4 6 1936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1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56 3679 0 0,'41'-8'348'0'0,"-1"0"2864"0"0,-12 1 464 0 0,7 0-593 0 0,-17 5-1465 0 0,0-1 1 0 0,0 0-1 0 0,34-11 0 0 0,-50 14-1242 0 0,3-3 2140 0 0,-11 6-1832 0 0,-93 45-684 0 0,-153 56-640 0 0,240-99 543 0 0,1-1 0 0 0,-1 0 0 0 0,0-1 0 0 0,0 0 0 0 0,0 0 1 0 0,-1-2-1 0 0,1 1 0 0 0,0-2 0 0 0,-20 0 0 0 0,30 0 61 0 0,0-1-1 0 0,0 1 1 0 0,0 0 0 0 0,0-1 0 0 0,0 0-1 0 0,0 1 1 0 0,0-1 0 0 0,0 0 0 0 0,0 0-1 0 0,1 0 1 0 0,-1 0 0 0 0,0 0 0 0 0,0 0-1 0 0,1-1 1 0 0,-1 1 0 0 0,1 0 0 0 0,-1-1-1 0 0,1 0 1 0 0,0 1 0 0 0,0-1 0 0 0,-1 0-1 0 0,1 1 1 0 0,0-1 0 0 0,1 0 0 0 0,-1 0-1 0 0,-1-3 1 0 0,1 1-34 0 0,1 0 1 0 0,-1 0-1 0 0,1 0 0 0 0,0 0 0 0 0,0 0 1 0 0,1 0-1 0 0,-1 0 0 0 0,1 0 0 0 0,0 0 1 0 0,0 0-1 0 0,0 0 0 0 0,0 0 0 0 0,1 0 1 0 0,-1 1-1 0 0,5-6 0 0 0,-2 2 86 0 0,-3 6 707 0 0,0 3-706 0 0,0 1 1 0 0,1-1-1 0 0,-1 0 1 0 0,0 1-1 0 0,-1-1 1 0 0,2 6 0 0 0,0 1-17 0 0,-1 0 1 0 0,0 1 0 0 0,-1-1-1 0 0,0 0 1 0 0,0 0 0 0 0,-1 1 0 0 0,0-1-1 0 0,-1 0 1 0 0,0 0 0 0 0,0 0 0 0 0,-1 0-1 0 0,0 0 1 0 0,0-1 0 0 0,-1 1 0 0 0,-1-1-1 0 0,1 0 1 0 0,-11 13 0 0 0,0-1 15 0 0,-2-1 0 0 0,0 0 1 0 0,-1-1-1 0 0,-1-1 0 0 0,-27 18 0 0 0,30-22 4 0 0,9-7 52 0 0,-1-1 0 0 0,1 1 0 0 0,0-2 0 0 0,-1 1 0 0 0,0-1 0 0 0,-16 7 0 0 0,22-11 298 0 0,4 0-361 0 0,0 0 0 0 0,-1 0 0 0 0,1-1 0 0 0,-1 1 0 0 0,1 0 1 0 0,-1-1-1 0 0,1 1 0 0 0,-1-1 0 0 0,4-1 0 0 0,2-1 25 0 0,62-20 66 0 0,7-2-109 0 0,-65 23 25 0 0,1 0 0 0 0,0 0 0 0 0,0 1 0 0 0,0 0-1 0 0,-1 1 1 0 0,1 1 0 0 0,0 0 0 0 0,0 0 0 0 0,0 1 0 0 0,-1 1-1 0 0,1 0 1 0 0,-1 0 0 0 0,0 1 0 0 0,0 1 0 0 0,0 0 0 0 0,0 0-1 0 0,-1 1 1 0 0,13 10 0 0 0,38 27 47 0 0,-52-35-53 0 0,-5 1 31 0 0,-4-7-35 0 0,1 0-1 0 0,-1 0 0 0 0,0 0 1 0 0,0 0-1 0 0,0-1 0 0 0,0 1 1 0 0,0 0-1 0 0,0 0 0 0 0,-1 0 1 0 0,1 0-1 0 0,-1 0 0 0 0,1 0 1 0 0,-1 0-1 0 0,0-1 0 0 0,-1 3 1 0 0,0 0 18 0 0,0-1 0 0 0,-1 1 0 0 0,0 0 0 0 0,0-1 0 0 0,0 0 0 0 0,-4 4 1 0 0,-4 2 55 0 0,-1-1 0 0 0,1 0 1 0 0,-17 7-1 0 0,-151 75 127 0 0,122-64-124 0 0,-72 21 0 0 0,122-45-86 0 0,0 0-1 0 0,0 0 1 0 0,1-1 0 0 0,-1 0-1 0 0,0-1 1 0 0,0 1 0 0 0,0-1-1 0 0,-9-1 1 0 0,14 0-110 0 0,3 0-204 0 0,5-6 23 0 0,0 0 1 0 0,1 0-1 0 0,0 0 0 0 0,0 1 1 0 0,0 0-1 0 0,0 1 1 0 0,11-6-1 0 0,-3 0-955 0 0,3-1-546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1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110 131 7687 0 0,'0'0'350'0'0,"-2"1"-4"0"0,-26 2-142 0 0,21-3 350 0 0,1 1 0 0 0,-1-1 0 0 0,1 1 0 0 0,-1 1 0 0 0,1-1 0 0 0,0 1 0 0 0,0 0 0 0 0,-1 1 0 0 0,1-1 0 0 0,-10 7 5002 0 0,38 2-3930 0 0,-11-10-1390 0 0,0-1 0 0 0,-1 0 0 0 0,1-1 0 0 0,-1 0 0 0 0,1 0 0 0 0,10-4 0 0 0,4 1 30 0 0,27-7 109 0 0,0-2-1 0 0,57-24 1 0 0,9-2-32 0 0,99-18 5 0 0,-214 56-412 0 0,-4 5-82 0 0,1-1 130 0 0,0 0 1 0 0,-1 0-1 0 0,1 1 1 0 0,-1-1-1 0 0,0 0 1 0 0,0 0-1 0 0,-1 0 1 0 0,1 0-1 0 0,0 0 1 0 0,-1 0-1 0 0,0 0 1 0 0,-3 4-1 0 0,1-1 9 0 0,-33 45-20 0 0,-3-2-1 0 0,-76 75 1 0 0,-20 22-19 0 0,103-104 46 0 0,2-3 0 0 0,-1-2 0 0 0,-42 39 0 0 0,23-36 36 0 0,50-39-117 0 0,3-1-739 0 0,11-4 184 0 0,-1-1 0 0 0,0 0 0 0 0,-1 0 0 0 0,17-11 0 0 0,-2-1-1383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4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47 3679 0 0,'10'-5'-254'0'0,"49"-20"2377"0"0,-45 21 1722 0 0,-1-1 0 0 0,22-3 4107 0 0,-36 10-7573 0 0,-2 3-274 0 0,0-1 0 0 0,0 0 0 0 0,0 1 0 0 0,-1-1 1 0 0,1-1-1 0 0,-1 1 0 0 0,0 0 0 0 0,-1-1 1 0 0,-5 4-1 0 0,-48 26 460 0 0,44-26-436 0 0,-18 8-130 0 0,0-1-1 0 0,0-2 1 0 0,-2-1-1 0 0,1-2 1 0 0,-1-1-1 0 0,-1-2 1 0 0,1-1-1 0 0,-59 1 1 0 0,-4-12-558 0 0,57 0 23 0 0,39 5 376 0 0,-8 1-261 0 0,-4 1 417 0 0,9 3-120 0 0,1 4 113 0 0,-13 51 110 0 0,-4 7 450 0 0,17-56-406 0 0,-1 1 0 0 0,2-1 0 0 0,-1 1 0 0 0,2-1-1 0 0,-1 1 1 0 0,1 16 0 0 0,2-18-67 0 0,1 0 16 0 0,0-6-12 0 0,-1-2-79 0 0,0 0 0 0 0,0 0 0 0 0,0 0 0 0 0,0 0 0 0 0,1 0-1 0 0,-1-1 1 0 0,0 1 0 0 0,0-1 0 0 0,1 1 0 0 0,-1-1 0 0 0,0 1 0 0 0,1-1 0 0 0,-1 1 0 0 0,1-1-1 0 0,-1 0 1 0 0,0 0 0 0 0,1 0 0 0 0,-1 0 0 0 0,3 0 0 0 0,1 0-3 0 0,6 0-4 0 0,0-1-1 0 0,0 0 1 0 0,0 0 0 0 0,15-4 0 0 0,21-3-30 0 0,-19 5-17 0 0,-1 0-29 0 0,0 1-1 0 0,30 2 1 0 0,-49 1 65 0 0,1 0-1 0 0,-1 0 0 0 0,0 1 1 0 0,0 0-1 0 0,0 0 0 0 0,0 1 1 0 0,0 0-1 0 0,0 1 0 0 0,-1-1 1 0 0,1 1-1 0 0,7 6 0 0 0,-8-4 7 0 0,0-1-1 0 0,0 1 0 0 0,-1 0 0 0 0,0 0 0 0 0,7 9 0 0 0,-5-3 55 0 0,0 2-1 0 0,-2-1 1 0 0,10 23-1 0 0,-16-33-17 0 0,1-1 1 0 0,-1 0-1 0 0,1 1 0 0 0,-1-1 0 0 0,0 1 0 0 0,0-1 0 0 0,0 1 1 0 0,0-1-1 0 0,-1 1 0 0 0,1-1 0 0 0,0 0 0 0 0,-1 1 1 0 0,0-1-1 0 0,0 0 0 0 0,0 1 0 0 0,0-1 0 0 0,0 0 0 0 0,0 0 1 0 0,0 0-1 0 0,-1 0 0 0 0,-1 2 0 0 0,0 1 15 0 0,-1 0 0 0 0,-1 0-1 0 0,1-1 1 0 0,-1 1 0 0 0,0-1-1 0 0,-9 6 1 0 0,3-4-5 0 0,1-1 1 0 0,-1 0-1 0 0,-1-1 0 0 0,1 0 1 0 0,-12 2-1 0 0,-61 8 118 0 0,65-11-118 0 0,-117 11 132 0 0,83-10-69 0 0,0 2 1 0 0,0 2-1 0 0,-56 17 0 0 0,103-23-122 0 0,5-2-95 0 0,11-8-1309 0 0,21-11-3848 0 0,-24 16 2373 0 0,6-4-3563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1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135 118 7367 0 0,'-12'5'481'0'0,"0"0"0"0"0,-23 5-1 0 0,-12 4 4361 0 0,36-10-3857 0 0,-7 3 3468 0 0,19-7-4080 0 0,-1 0-343 0 0,0 0-1 0 0,0 0 1 0 0,0 0-1 0 0,0 0 1 0 0,0 0 0 0 0,0 0-1 0 0,0 0 1 0 0,0 0-1 0 0,0 0 1 0 0,0 0 0 0 0,0 0-1 0 0,0 0 1 0 0,0 0-1 0 0,0 1 1 0 0,0-1-1 0 0,0 0 1 0 0,0 0 0 0 0,0 0-1 0 0,0 0 1 0 0,0 0-1 0 0,0 0 1 0 0,0 0 0 0 0,0 0-1 0 0,0 0 1 0 0,0 0 257 0 0,0 0-258 0 0,0 0 1 0 0,0 0 0 0 0,0 0-1 0 0,0 0 1 0 0,0 0-1 0 0,-1 0 1 0 0,1 0 0 0 0,0 0-1 0 0,0 0 1 0 0,0 0-1 0 0,0 0 1 0 0,0 0 0 0 0,0 0-1 0 0,0 0 1 0 0,0 0-1 0 0,10 1 471 0 0,27-6-197 0 0,-1-1 0 0 0,0-1 0 0 0,38-14-1 0 0,14-3 184 0 0,209-59 1158 0 0,-256 71-1589 0 0,-10 5 24 0 0,-19 8-36 0 0,-10-1-43 0 0,-1 1 0 0 0,0 0 0 0 0,0-1 0 0 0,0 1 0 0 0,0 0 0 0 0,0 0 0 0 0,0 0 0 0 0,0-1 0 0 0,0 1 0 0 0,0 0 0 0 0,-1 0 0 0 0,1 0 0 0 0,0 0 0 0 0,0 1-1 0 0,-1-1 1 0 0,1 0 0 0 0,-1 0 0 0 0,1 0 0 0 0,-1 1 0 0 0,1-1 0 0 0,-1 0 0 0 0,0 0 0 0 0,0 1 0 0 0,0-1 0 0 0,1 0 0 0 0,-1 0 0 0 0,0 1 0 0 0,-1-1 0 0 0,1 0 0 0 0,0 1-1 0 0,0-1 1 0 0,-1 3 0 0 0,-1 2-5 0 0,1 0 0 0 0,-1 0 0 0 0,0 0 0 0 0,-1 0 0 0 0,-3 7-1 0 0,-8 8-2 0 0,-1 0-1 0 0,-1-1 0 0 0,0-1 1 0 0,-26 22-1 0 0,6-5 5 0 0,10-11-12 0 0,-44 33 0 0 0,-20 17-13 0 0,-105 131 30 0 0,183-190-16 0 0,38-30-1336 0 0,-10 3-55 0 0,2-1-58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15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15 10591 0 0,'1'-1'488'0'0,"22"-12"8819"0"0,-23 13-9114 0 0,-2 10 1570 0 0,-12 14-1906 0 0,-80 99 1033 0 0,62-84-814 0 0,-42 64 1 0 0,69-94-35 0 0,3-3-20 0 0,1-5 335 0 0,3 0-237 0 0,11 0 27 0 0,0-1 0 0 0,0 0 0 0 0,0 0 0 0 0,13-3-1 0 0,26-1 12 0 0,37 3 164 0 0,105-14 0 0 0,-174 11-341 0 0,28-1-106 0 0,-46 5-47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1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11975 0 0,'-1'2'6331'0'0,"-32"51"-5328"0"0,-36 78-1 0 0,-16 64 1575 0 0,-11 24-1090 0 0,67-164-1415 0 0,-69 96 0 0 0,86-133 10 0 0,-15 33 1 0 0,23-44-72 0 0,4-5 65 0 0,0 5 108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17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35 9671 0 0,'0'0'748'0'0,"1"-1"-492"0"0,-1-2 291 0 0,1 0-1 0 0,0 1 1 0 0,-1-1-1 0 0,1 1 1 0 0,0-1-1 0 0,1 1 1 0 0,-1 0-1 0 0,9-11 7359 0 0,-10 16-7857 0 0,-1-1-1 0 0,0 1 1 0 0,0-1-1 0 0,0 1 0 0 0,0 0 1 0 0,-1-1-1 0 0,1 0 0 0 0,-1 1 1 0 0,1-1-1 0 0,-4 4 0 0 0,0 1 27 0 0,-36 50 169 0 0,-74 83-1 0 0,88-112-240 0 0,-1-2-1 0 0,-1 0 0 0 0,-1-2 1 0 0,-50 30-1 0 0,47-35 8 0 0,-6 5-80 0 0,-1-1 0 0 0,-72 28 0 0 0,-34 3-53 0 0,140-51 140 0 0,5-3 152 0 0,41 6 368 0 0,357-3 1808 0 0,-267 6-1639 0 0,-67-3-615 0 0,-60-5-76 0 0,0 0 4 0 0,18 0-77 0 0,-19-1-350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1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164 123 6679 0 0,'0'0'6192'0'0,"-7"-6"-3952"0"0,-4 5-1908 0 0,0 0-1 0 0,-1 0 0 0 0,1 2 1 0 0,0-1-1 0 0,-1 1 0 0 0,1 1 1 0 0,0 0-1 0 0,0 0 0 0 0,0 2 1 0 0,0-1-1 0 0,-15 8 0 0 0,24-10-99 0 0,2-1-182 0 0,-1 0 0 0 0,1 0 0 0 0,0 0 0 0 0,0 0 0 0 0,-1 1 0 0 0,1-1 0 0 0,0 0-1 0 0,-1 0 1 0 0,1 0 0 0 0,0 1 0 0 0,0-1 0 0 0,0 0 0 0 0,-1 0 0 0 0,1 1 0 0 0,0-1 0 0 0,0 0 0 0 0,0 0-1 0 0,-1 1 1 0 0,1-1 0 0 0,0 1 0 0 0,82-17 1191 0 0,113-37 0 0 0,-36 8-513 0 0,-111 34-277 0 0,67-7-1 0 0,-101 17-483 0 0,1 0 0 0 0,17 2 1 0 0,-28-1-385 0 0,1 0 1 0 0,0 1-1 0 0,-1 0 1 0 0,1 0 0 0 0,0 1-1 0 0,-1-1 1 0 0,0 1-1 0 0,1 0 1 0 0,-1 0 0 0 0,6 4-1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2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60 4143 0 0,'0'0'319'0'0,"-9"1"-198"0"0,4 0-528 0 0,1-1 1814 0 0,0 0 1 0 0,-1 1-1 0 0,1 0 1 0 0,0-1 0 0 0,0 2-1 0 0,-9 2 4075 0 0,14-1-4661 0 0,-1-2-762 0 0,0-1 0 0 0,0 1 0 0 0,0-1 0 0 0,0 1 0 0 0,0-1 1 0 0,0 1-1 0 0,0-1 0 0 0,0 1 0 0 0,0-1 0 0 0,1 1 0 0 0,-1-1 0 0 0,0 1 0 0 0,0-1 0 0 0,0 1 0 0 0,1-1 0 0 0,-1 0 0 0 0,0 1 0 0 0,1 0 0 0 0,2 1 64 0 0,1 0 0 0 0,0 1 0 0 0,0-1 1 0 0,-1-1-1 0 0,1 1 0 0 0,1 0 0 0 0,-1-1 0 0 0,0 0 1 0 0,0 0-1 0 0,0 0 0 0 0,1-1 0 0 0,-1 1 0 0 0,8-1 0 0 0,7-1 378 0 0,35-6 0 0 0,-31 3-315 0 0,144-32 374 0 0,-14 1-175 0 0,-34 17-629 0 0,-117 17 105 0 0,6 1-774 0 0,-16 8 847 0 0,0-1 1 0 0,-1 0-1 0 0,0 0 0 0 0,0-1 0 0 0,0 0 0 0 0,-1 0 0 0 0,-12 4 1 0 0,-26 16-191 0 0,-73 57-105 0 0,-192 171 0 0 0,233-182 329 0 0,-111 75 0 0 0,135-114 127 0 0,10-7 16 0 0,30-17-100 0 0,-16 11-1 0 0,31-20 331 0 0,14 0-61 0 0,9-2 48 0 0,30-8 0 0 0,-5 1-115 0 0,76-12 73 0 0,99-13 266 0 0,-178 31-497 0 0,0 1 0 0 0,-1 2 0 0 0,63 9 0 0 0,-104-8-182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20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7 151 2303 0 0,'-7'-1'12539'0'0,"9"1"-12183"0"0,1 0 1 0 0,-1-1-1 0 0,1 1 0 0 0,-1 0 1 0 0,1-1-1 0 0,-1 1 0 0 0,3-2 1 0 0,6 0 148 0 0,65-12 1951 0 0,123-40-1 0 0,-22 4-1131 0 0,-138 42-949 0 0,0 1 1 0 0,65-3-1 0 0,-94 10-352 0 0,0 0 1 0 0,-1 0-1 0 0,1 1 0 0 0,0 1 1 0 0,14 3-1 0 0,-20-4-377 0 0,0 1-1 0 0,0-1 1 0 0,0 1 0 0 0,0 0 0 0 0,0 0 0 0 0,0 1-1 0 0,-1-1 1 0 0,1 1 0 0 0,-1-1 0 0 0,1 1 0 0 0,-1 0-1 0 0,0 1 1 0 0,0-1 0 0 0,3 5 0 0 0,0 2-7169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2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52 15087 0 0,'24'-10'1127'0'0,"-5"1"-467"0"0,0 1-1 0 0,1 0 1 0 0,0 2 0 0 0,25-5 2173 0 0,-45 13-2528 0 0,-1 3-267 0 0,1 0 0 0 0,-1 0 0 0 0,0-1 0 0 0,-1 1 0 0 0,1 0 0 0 0,-1-1 0 0 0,0 1 0 0 0,0-1 0 0 0,-1 1 0 0 0,1-1 0 0 0,-1 0 0 0 0,0 0 0 0 0,-4 6 0 0 0,-9 7 78 0 0,-28 24-1 0 0,26-25-38 0 0,-43 37-143 0 0,-3-3 1 0 0,-99 59-1 0 0,110-79-217 0 0,29-18 2 0 0,-27 19 1 0 0,-23 15-560 0 0,36-23 481 0 0,16-14 228 0 0,17-8 131 0 0,0 1 0 0 0,0 0 1 0 0,0 0-1 0 0,0 1 0 0 0,1-1 0 0 0,-1 1 1 0 0,-5 4-1 0 0,10-7 26 0 0,-1 1 1 0 0,0-1 0 0 0,1 1-1 0 0,-1 0 1 0 0,0-1 0 0 0,1 1-1 0 0,-1 0 1 0 0,1 0-1 0 0,-1-1 1 0 0,1 1 0 0 0,0 0-1 0 0,-1 0 1 0 0,1 0-1 0 0,0-1 1 0 0,-1 1 0 0 0,1 0-1 0 0,0 0 1 0 0,0 0 0 0 0,0 0-1 0 0,0 0 1 0 0,0 0-1 0 0,0 0 1 0 0,0-1 0 0 0,0 1-1 0 0,0 0 1 0 0,0 0-1 0 0,0 0 1 0 0,1 0 0 0 0,-1 0-1 0 0,0 0 1 0 0,1-1 0 0 0,-1 1-1 0 0,1 0 1 0 0,-1 0-1 0 0,1 0 1 0 0,0 1 0 0 0,1 0 57 0 0,0 1 0 0 0,0-1 0 0 0,0 0 0 0 0,0 0 0 0 0,1 0 0 0 0,-1 0 0 0 0,1 0 0 0 0,-1 0 0 0 0,4 2 0 0 0,5 0 101 0 0,-1-1-1 0 0,0 0 1 0 0,1 0 0 0 0,-1-1-1 0 0,1 0 1 0 0,0-1-1 0 0,0 0 1 0 0,10 0 0 0 0,16-3 235 0 0,36-6 0 0 0,-52 5-274 0 0,116-26 626 0 0,-34 6-408 0 0,-73 16-336 0 0,-23 5-79 0 0,-1 0 0 0 0,1 0 0 0 0,-1 1 0 0 0,1 0 0 0 0,0 1-1 0 0,-1-1 1 0 0,1 1 0 0 0,8 1 0 0 0,-14-1-297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2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20671 0 0,'0'0'3632'0'0,"1"0"-3352"0"0,4 4-148 0 0,1-1 1 0 0,-1 0-1 0 0,1-1 1 0 0,-1 0-1 0 0,1 1 0 0 0,0-2 1 0 0,0 1-1 0 0,0-1 0 0 0,0 0 1 0 0,0 0-1 0 0,0 0 1 0 0,0-1-1 0 0,9-1 0 0 0,10-1 78 0 0,49-10 1 0 0,-64 10-176 0 0,356-54 184 0 0,-317 54-2083 0 0,-39 2 382 0 0,0 0 0 0 0,1 1 0 0 0,-1 1 0 0 0,19 4 0 0 0,-17-2-6204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28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 7167 0 0,'0'0'652'0'0,"2"0"-540"0"0,32-11 6604 0 0,-28 7-2238 0 0,-20 27-3729 0 0,13-22-696 0 0,0 0 1 0 0,-4 5 1732 0 0,4-5-1722 0 0,-5 4-10 0 0,0-1-33 0 0,5-3 160 0 0,3 8-71 0 0,-2-7-109 0 0,1 0 1 0 0,-1 0-1 0 0,0 1 1 0 0,0-1 0 0 0,0 0-1 0 0,0 0 1 0 0,0 0-1 0 0,0 1 1 0 0,0-1-1 0 0,-1 0 1 0 0,0 3-1 0 0,1-1-1 0 0,-1 0 0 0 0,0 0 0 0 0,0 0 0 0 0,0 0 0 0 0,0 0 0 0 0,-3 5 0 0 0,-9 21-15 0 0,27-42-275 0 0,-7 2-359 0 0,-1 0 0 0 0,0-1 0 0 0,6-13 0 0 0,-7 13-506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4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53 8663 0 0,'-9'5'11270'0'0,"42"-15"-10381"0"0,-12 4-560 0 0,-11 3-232 0 0,17-7-23 0 0,0 2 1 0 0,52-8-1 0 0,-70 14-74 0 0,-7 1 0 0 0,1 0 0 0 0,0 1 0 0 0,-1-1 0 0 0,1 1 0 0 0,0 0 0 0 0,0 0 0 0 0,0 0 0 0 0,4 1 0 0 0,3 2 0 0 0,-9-2 4 0 0,0 0-1 0 0,0 0 1 0 0,-1 0-1 0 0,1 0 0 0 0,0 0 1 0 0,-1 1-1 0 0,1-1 1 0 0,0 0-1 0 0,-1 0 1 0 0,0 0-1 0 0,1 1 1 0 0,-1-1-1 0 0,0 0 1 0 0,1 0-1 0 0,-1 1 1 0 0,0-1-1 0 0,0 0 0 0 0,0 1 1 0 0,0-1-1 0 0,0 0 1 0 0,0 1-1 0 0,-1-1 1 0 0,1 0-1 0 0,0 0 1 0 0,-1 1-1 0 0,1-1 1 0 0,-2 2-1 0 0,1 2 4 0 0,-1-1 0 0 0,-1 0 0 0 0,1 0 0 0 0,-1 0 1 0 0,1 0-1 0 0,-6 6 0 0 0,-9 6 23 0 0,-1 0 0 0 0,0-1 1 0 0,-2-1-1 0 0,0 0 0 0 0,-23 11 0 0 0,-131 70-30 0 0,23-9 12 0 0,149-86 158 0 0,4 1-72 0 0,24 1 123 0 0,-1-1 1 0 0,1 0-1 0 0,32-5 0 0 0,-28 2-138 0 0,45-4 147 0 0,112-3 799 0 0,-173 9-987 0 0,-4 0-52 0 0,-8 0-94 0 0,-2 2-205 0 0,1 4 454 0 0,-2-1-3637 0 0,-5 4-1676 0 0,-3 2-1483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2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258 185 1839 0 0,'2'-1'134'0'0,"-1"0"-109"0"0,22-31 18672 0 0,-41 45-18489 0 0,-51 55-228 0 0,32-35-193 0 0,2 1 0 0 0,1 2 0 0 0,-37 51 0 0 0,69-84 240 0 0,-1 1 0 0 0,1 0 0 0 0,0-1 0 0 0,0 1 0 0 0,1 0 0 0 0,-1 0 0 0 0,1 0 0 0 0,0 0 0 0 0,0 0 0 0 0,0 0 0 0 0,0 6 0 0 0,1-8-10 0 0,0 0 1 0 0,0 1-1 0 0,0-1 0 0 0,1 0 0 0 0,-1 0 0 0 0,1 0 0 0 0,-1 0 1 0 0,1 0-1 0 0,0 0 0 0 0,0 0 0 0 0,0 0 0 0 0,0 0 0 0 0,0-1 1 0 0,0 1-1 0 0,0 0 0 0 0,1 0 0 0 0,-1-1 0 0 0,1 1 0 0 0,-1-1 1 0 0,1 0-1 0 0,-1 1 0 0 0,1-1 0 0 0,3 2 0 0 0,3 1 70 0 0,-1-1 0 0 0,1 0 0 0 0,0 0 0 0 0,0 0-1 0 0,0-1 1 0 0,0-1 0 0 0,0 1 0 0 0,0-1 0 0 0,0-1 0 0 0,1 1 0 0 0,-1-1 0 0 0,16-3-1 0 0,5-2 104 0 0,0-1 1 0 0,36-14-1 0 0,-37 11-85 0 0,-4 2-23 0 0,0-2 0 0 0,0-1 0 0 0,-1-1 0 0 0,30-18 0 0 0,-15 6-15 0 0,-10 6-14 0 0,-1 0-1 0 0,34-29 1 0 0,-54 40-51 0 0,0 0-1 0 0,-1 0 1 0 0,0-1 0 0 0,-1 0 0 0 0,1 0-1 0 0,-1 0 1 0 0,-1-1 0 0 0,1 1-1 0 0,-1-1 1 0 0,0 0 0 0 0,-1 0 0 0 0,0-1-1 0 0,3-13 1 0 0,-5 18-54 0 0,-1-1 0 0 0,1 0-1 0 0,-1 0 1 0 0,0 0 0 0 0,-1 0 0 0 0,1 1-1 0 0,-1-1 1 0 0,0 0 0 0 0,0 0-1 0 0,0 1 1 0 0,-1-1 0 0 0,1 0 0 0 0,-5-7-1 0 0,2 5-76 0 0,0 1 0 0 0,-1 0 0 0 0,1 1 0 0 0,-1-1 0 0 0,0 1 0 0 0,-1 0 0 0 0,1 0 0 0 0,-9-5 0 0 0,-3-1-283 0 0,0 2-1 0 0,-1 0 1 0 0,0 1 0 0 0,0 0 0 0 0,-36-8 0 0 0,28 8-28 0 0,14 4 238 0 0,0 1-1 0 0,-1 0 1 0 0,1 1 0 0 0,0 0 0 0 0,-21 0-1 0 0,31 2 139 0 0,2 13-1302 0 0,2 0-4288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2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405 250 7367 0 0,'2'-1'8108'0'0,"7"-2"-7270"0"0,0 1 0 0 0,0 0 0 0 0,17-2-1 0 0,-19 3-566 0 0,1 0 0 0 0,-1 0-1 0 0,0-1 1 0 0,0 0-1 0 0,0 0 1 0 0,0 0 0 0 0,0-1-1 0 0,0 0 1 0 0,9-6 0 0 0,-14 7-234 0 0,0 1 0 0 0,0-1 0 0 0,0 0 0 0 0,0 0 0 0 0,0 0 1 0 0,0 0-1 0 0,-1 0 0 0 0,1 0 0 0 0,-1-1 0 0 0,1 1 1 0 0,-1 0-1 0 0,0-1 0 0 0,0 1 0 0 0,0-1 0 0 0,0 0 0 0 0,1-4 1 0 0,-2 3-19 0 0,0-1 0 0 0,1 0 0 0 0,-2 0 0 0 0,1 1 1 0 0,0-1-1 0 0,-1 0 0 0 0,0 1 0 0 0,0-1 0 0 0,-2-4 1 0 0,-1-1-21 0 0,1 1 0 0 0,-2 0 0 0 0,1 0 1 0 0,-1 1-1 0 0,-1-1 0 0 0,0 1 0 0 0,0 0 1 0 0,-12-11-1 0 0,14 15-34 0 0,0 1 0 0 0,0 1 0 0 0,0-1 1 0 0,0 0-1 0 0,0 1 0 0 0,0 0 0 0 0,-1 0 1 0 0,1 0-1 0 0,-1 1 0 0 0,0-1 0 0 0,-6 0 0 0 0,2 1-35 0 0,1 0 0 0 0,0 1 0 0 0,-1 0 0 0 0,1 1 0 0 0,-17 2 0 0 0,0 3-144 0 0,1 1-1 0 0,0 2 0 0 0,-31 14 1 0 0,30-11 50 0 0,1 0 0 0 0,1 2-1 0 0,0 1 1 0 0,-30 24 0 0 0,43-30 157 0 0,0 0-1 0 0,0 1 1 0 0,1 0 0 0 0,1 0-1 0 0,0 1 1 0 0,0 0 0 0 0,1 0 0 0 0,0 1-1 0 0,1 0 1 0 0,-9 24 0 0 0,14-33 40 0 0,0 1 0 0 0,0-1 0 0 0,1 1 0 0 0,-1 0 0 0 0,1-1 0 0 0,0 1 0 0 0,0-1 0 0 0,0 1 0 0 0,0 0 0 0 0,1-1 0 0 0,-1 1 0 0 0,1-1 0 0 0,0 1 0 0 0,0-1 0 0 0,0 0 0 0 0,1 1 1 0 0,2 4-1 0 0,-2-5 9 0 0,0-1 1 0 0,-1 1 0 0 0,2-1-1 0 0,-1 0 1 0 0,0 0 0 0 0,0 0 0 0 0,1 0-1 0 0,-1 0 1 0 0,1 0 0 0 0,0-1-1 0 0,-1 1 1 0 0,1-1 0 0 0,0 0 0 0 0,0 1-1 0 0,0-1 1 0 0,0-1 0 0 0,0 1-1 0 0,0 0 1 0 0,0-1 0 0 0,5 1 0 0 0,6-2 88 0 0,-1 1 0 0 0,0-2 0 0 0,0 1 1 0 0,0-2-1 0 0,-1 0 0 0 0,1 0 1 0 0,20-9-1 0 0,-3-1 114 0 0,53-33 1 0 0,-64 34-217 0 0,-1 0 0 0 0,0-1 1 0 0,32-31-1 0 0,-37 25-29 0 0,-13 19 0 0 0,1-1 1 0 0,-1 1-1 0 0,0 0 0 0 0,0 0 1 0 0,0 0-1 0 0,0 0 0 0 0,0 0 1 0 0,0 0-1 0 0,0 0 0 0 0,0 0 1 0 0,1 0-1 0 0,-1-1 0 0 0,0 1 1 0 0,0 0-1 0 0,0 0 0 0 0,0 0 1 0 0,0 0-1 0 0,0 0 0 0 0,0 0 1 0 0,0-1-1 0 0,0 1 0 0 0,0 0 1 0 0,0 0-1 0 0,0 0 0 0 0,0 0 1 0 0,0 0-1 0 0,0 0 0 0 0,0-1 1 0 0,0 1-1 0 0,0 0 0 0 0,0 0 1 0 0,0 0-1 0 0,0 0 0 0 0,0 0 1 0 0,0-1-1 0 0,0 1 0 0 0,0 0 1 0 0,0 0-1 0 0,0 0 0 0 0,0 0 1 0 0,0 0-1 0 0,-1 0 0 0 0,1 0 1 0 0,0-1-1 0 0,0 1 0 0 0,0 0 1 0 0,0 0-1 0 0,0 0 0 0 0,0 0 1 0 0,0 0-1 0 0,-1 0 0 0 0,1 0 1 0 0,0 0-1 0 0,0 0 0 0 0,0 0 1 0 0,0 0-1 0 0,0 0 0 0 0,0 0 1 0 0,-1 0-1 0 0,1 0 0 0 0,0 0 1 0 0,0 0-1 0 0,0 0 0 0 0,0 0 1 0 0,-7 2 40 0 0,7-2-37 0 0,-5 3 5 0 0,0-1 1 0 0,1 1-1 0 0,0 1 0 0 0,0-1 1 0 0,0 1-1 0 0,0-1 1 0 0,0 1-1 0 0,1 0 0 0 0,-1 0 1 0 0,1 1-1 0 0,-3 6 0 0 0,-4 6 38 0 0,-13 30-1 0 0,-32 106-22 0 0,36-94-4 0 0,-45 95 0 0 0,46-118-20 0 0,-22 39 0 0 0,38-70-428 0 0,7-9-849 0 0,11-13-3774 0 0,-2-2-2033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3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58 6591 0 0,'0'0'6004'0'0,"-1"1"-5216"0"0,-39 26 8995 0 0,45-25-9644 0 0,-1-2 1 0 0,1 1-1 0 0,0 0 1 0 0,0-1 0 0 0,0 0-1 0 0,-1 0 1 0 0,1-1-1 0 0,0 1 1 0 0,5-2-1 0 0,-5 1-62 0 0,38-7 417 0 0,77-26 1 0 0,-76 20-350 0 0,71-14 1 0 0,-111 27-157 0 0,3 0-3001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3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8751 0 0,'0'0'8195'0'0,"-1"1"-7203"0"0,-55 46 1508 0 0,-22 35-1512 0 0,77-81-501 0 0,2-2-369 0 0,68-53 578 0 0,-64 50-594 0 0,4-7 332 0 0,-15 15-388 0 0,4-4-44 0 0,1 1 1 0 0,-1 0-1 0 0,1-1 0 0 0,-1 1 1 0 0,1 0-1 0 0,0 0 1 0 0,-1 0-1 0 0,1 1 0 0 0,0-1 1 0 0,-2 2-1 0 0,-2 3-29 0 0,4-5-102 0 0,1 1-418 0 0,-1 14-3896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3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11 1375 0 0,'4'-1'101'0'0,"18"-8"18414"0"0,-33 25-15507 0 0,-7 6-5903 0 0,7-10 4492 0 0,-66 44-1525 0 0,-12 9-46 0 0,56-39-26 0 0,-54 47 0 0 0,70-57 0 0 0,1 0 0 0 0,-26 35 0 0 0,39-47 22 0 0,1 0 0 0 0,0-1 0 0 0,-1 1 0 0 0,1 0-1 0 0,1 1 1 0 0,-1-1 0 0 0,0 0 0 0 0,1 1 0 0 0,0-1 0 0 0,-1 6 0 0 0,2-8-8 0 0,0 0 0 0 0,0 1 0 0 0,0-1 0 0 0,1 0 0 0 0,-1 0 1 0 0,1 1-1 0 0,-1-1 0 0 0,1 0 0 0 0,0 0 0 0 0,-1 0 1 0 0,1 0-1 0 0,0 0 0 0 0,0 0 0 0 0,1 0 0 0 0,-1 0 0 0 0,0 0 1 0 0,1-1-1 0 0,-1 1 0 0 0,1 0 0 0 0,-1-1 0 0 0,1 1 1 0 0,2 1-1 0 0,2 1 62 0 0,1-1 0 0 0,0 1 0 0 0,0-1 1 0 0,0 0-1 0 0,0-1 0 0 0,0 1 0 0 0,1-1 1 0 0,-1-1-1 0 0,1 1 0 0 0,-1-2 0 0 0,1 1 1 0 0,11-1-1 0 0,2-1-24 0 0,1 0 1 0 0,-1-2 0 0 0,27-7-1 0 0,-36 7-34 0 0,0-1-1 0 0,0 0 0 0 0,0-1 1 0 0,-1 0-1 0 0,0-1 1 0 0,0 0-1 0 0,0-1 1 0 0,-1 0-1 0 0,0-1 0 0 0,0 0 1 0 0,-1-1-1 0 0,0 0 1 0 0,0 0-1 0 0,-1-1 1 0 0,11-16-1 0 0,-7 5-99 0 0,0 0 0 0 0,-1-1 0 0 0,-2 0 0 0 0,0-1 0 0 0,-1 0 0 0 0,-2 0 0 0 0,5-29 0 0 0,-8 37-124 0 0,0 3-81 0 0,-1 1 1 0 0,-1-1-1 0 0,1 1 1 0 0,-2-16-1 0 0,0 26 235 0 0,0 0 1 0 0,0 0-1 0 0,0 0 0 0 0,-1 0 0 0 0,1 1 1 0 0,0-1-1 0 0,-1 0 0 0 0,1 0 1 0 0,0 0-1 0 0,-1 0 0 0 0,1 0 0 0 0,-1 1 1 0 0,1-1-1 0 0,-1 0 0 0 0,0 1 0 0 0,1-1 1 0 0,-1 0-1 0 0,0 1 0 0 0,1-1 0 0 0,-1 0 1 0 0,0 1-1 0 0,0-1 0 0 0,-1 1 0 0 0,0-1-64 0 0,0 0-1 0 0,-1 0 0 0 0,1 1 0 0 0,-1-1 0 0 0,1 1 0 0 0,0-1 0 0 0,-1 1 0 0 0,-4 0 0 0 0,-3 1-289 0 0,0 1-1 0 0,0-1 1 0 0,-13 5-1 0 0,9-2-37 0 0,-3 1-535 0 0,1-1 0 0 0,0 2 0 0 0,-26 13 0 0 0,33-14 203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3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39 10591 0 0,'13'-18'488'0'0,"-10"14"2074"0"0,-8-4 3831 0 0,1 7-6252 0 0,1-1 1 0 0,-1 1 0 0 0,0 0-1 0 0,1 0 1 0 0,-1 0-1 0 0,0 1 1 0 0,0-1-1 0 0,0 1 1 0 0,0 0 0 0 0,0 0-1 0 0,1 0 1 0 0,-1 1-1 0 0,0-1 1 0 0,0 1-1 0 0,-7 2 1 0 0,-3 2 32 0 0,0 0 1 0 0,-25 13-1 0 0,8-1-169 0 0,1 1-1 0 0,1 1 1 0 0,0 2 0 0 0,-46 44 0 0 0,63-52-48 0 0,-13 20 0 0 0,-3 1 34 0 0,-92 119-55 0 0,115-146 64 0 0,-5 6 0 0 0,0 1 0 0 0,-12 24 0 0 0,21-35 0 0 0,-1 0 0 0 0,1 0 0 0 0,-1 0 0 0 0,1 0 0 0 0,0 0 0 0 0,0 1 0 0 0,1-1 0 0 0,-1 0 0 0 0,1 0 0 0 0,0 1 0 0 0,-1-1 0 0 0,1 1 0 0 0,1-1 0 0 0,-1 0 0 0 0,0 1 0 0 0,1-1 0 0 0,0 0 0 0 0,0 0 0 0 0,2 6 0 0 0,-2-7 2 0 0,0 0 0 0 0,1 0 0 0 0,0-1-1 0 0,-1 1 1 0 0,1 0 0 0 0,0 0 0 0 0,0-1-1 0 0,0 1 1 0 0,0-1 0 0 0,0 0 0 0 0,4 2 0 0 0,28 11 32 0 0,-16-8-26 0 0,-4-2 15 0 0,0 0 1 0 0,0-1-1 0 0,0-1 0 0 0,1-1 0 0 0,-1 0 0 0 0,18-1 1 0 0,9 1 153 0 0,16 3 101 0 0,41 2 780 0 0,163-11-1 0 0,-212-2-1000 0 0,-1-2 0 0 0,52-18 0 0 0,-76 19-201 0 0,0-1 0 0 0,-1-2 0 0 0,0 0 0 0 0,-1-1 0 0 0,-1-2 0 0 0,33-25 0 0 0,-53 38 113 0 0,1 0-1 0 0,-1 0 1 0 0,0 0 0 0 0,1-1-1 0 0,-1 1 1 0 0,0 0 0 0 0,0-1-1 0 0,1 1 1 0 0,-1-1 0 0 0,-1 0-1 0 0,1 1 1 0 0,0-1-1 0 0,0 0 1 0 0,0 0 0 0 0,-1 1-1 0 0,1-1 1 0 0,-1 0 0 0 0,0 0-1 0 0,1 0 1 0 0,-1-2 0 0 0,0 3-5 0 0,-1-1 1 0 0,1 0 0 0 0,-1 0-1 0 0,1 0 1 0 0,-1 1 0 0 0,0-1-1 0 0,0 0 1 0 0,0 0 0 0 0,0 1 0 0 0,0-1-1 0 0,0 1 1 0 0,0-1 0 0 0,0 1-1 0 0,0-1 1 0 0,-1 1 0 0 0,1 0-1 0 0,-1 0 1 0 0,1 0 0 0 0,-1 0-1 0 0,-1-1 1 0 0,-4-2-27 0 0,0 0 0 0 0,-1 1-1 0 0,1 0 1 0 0,-1 0 0 0 0,0 1 0 0 0,1 0-1 0 0,-1 1 1 0 0,0-1 0 0 0,0 1 0 0 0,0 1-1 0 0,0 0 1 0 0,0 0 0 0 0,0 0 0 0 0,-14 4-1 0 0,-8 2-3 0 0,0 2-1 0 0,-42 16 0 0 0,58-18 54 0 0,-9 3 30 0 0,1 1-1 0 0,1 0 1 0 0,0 2-1 0 0,0 1 1 0 0,-21 18-1 0 0,41-30 12 0 0,-1 1 0 0 0,1-1 0 0 0,-1 1 0 0 0,1 0 0 0 0,0-1 0 0 0,0 1 0 0 0,0 0 0 0 0,0 0 0 0 0,0 0 0 0 0,0 0 0 0 0,0 0 0 0 0,1 0 0 0 0,-2 4 0 0 0,3-1-18 0 0,-1 0 0 0 0,1 0-1 0 0,-1 0 1 0 0,2 0 0 0 0,-1 0 0 0 0,0-1 0 0 0,1 1-1 0 0,0 0 1 0 0,0-1 0 0 0,0 0 0 0 0,1 1 0 0 0,-1-1-1 0 0,7 7 1 0 0,3 7-19 0 0,-1 0-2717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3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80 4143 0 0,'0'0'7630'0'0,"-5"-6"-3476"0"0,8 4-3978 0 0,-1 1 0 0 0,0-1-1 0 0,1 1 1 0 0,-1-1 0 0 0,1 1-1 0 0,0 0 1 0 0,-1 0 0 0 0,1 1 0 0 0,0-1-1 0 0,0 0 1 0 0,-1 1 0 0 0,1 0-1 0 0,0-1 1 0 0,4 2 0 0 0,17-5 412 0 0,-13 2-331 0 0,0 1 0 0 0,1 0 0 0 0,20 0-1 0 0,-18 1-188 0 0,26-2 0 0 0,98-14 17 0 0,-113 13-71 0 0,0 2 1 0 0,32 1-1 0 0,10 0 7 0 0,-27-2 3 0 0,161-14 307 0 0,-149 12-228 0 0,64 2 1 0 0,-70 3-114 0 0,15 1 75 0 0,-29 0 70 0 0,47-4 1 0 0,19-6 8 0 0,172 8 0 0 0,-166 9-144 0 0,61-2 208 0 0,-61-1-144 0 0,187 3-6 0 0,-219-9-52 0 0,125 6 56 0 0,-191-5-60 0 0,147 4 501 0 0,-68-2-311 0 0,123-12 0 0 0,-70 1-79 0 0,-79 6-81 0 0,77 9 0 0 0,-37-4 5 0 0,-20-2-10 0 0,151 2 363 0 0,-34-3-84 0 0,-92-4-255 0 0,-61 1-38 0 0,100-7 218 0 0,173-6 571 0 0,-208 22-641 0 0,-92-5-155 0 0,-7 0-6 0 0,-1 0 0 0 0,6 4 0 0 0,-4-1 0 0 0,1-1 0 0 0,0 0 0 0 0,0-1 0 0 0,0 0 0 0 0,0 0 0 0 0,0-1 0 0 0,1-1 0 0 0,-1 0 0 0 0,19-3 0 0 0,-5 3-1494 0 0,6 2-1884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3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26 3223 0 0,'0'0'11327'0'0,"6"-7"-10436"0"0,7-11 5339 0 0,-15 23-6097 0 0,-1 1-52 0 0,0-1 1 0 0,-1 1-1 0 0,1-1 0 0 0,-1 1 0 0 0,0-1 0 0 0,-1 0 0 0 0,1-1 0 0 0,-1 1 0 0 0,0-1 0 0 0,-10 7 0 0 0,40-39-314 0 0,-19 19 233 0 0,0-3 86 0 0,-7 15 104 0 0,-6 12 86 0 0,-34 40-132 0 0,35-48-144 0 0,-1-2-20 0 0,6-4-73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3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88 2759 0 0,'18'-22'19875'0'0,"-19"24"-19681"0"0,-12 6-175 0 0,1 2 0 0 0,0 0 0 0 0,1 0 0 0 0,0 1-1 0 0,0 0 1 0 0,1 1 0 0 0,1 0 0 0 0,0 1 0 0 0,-8 16-1 0 0,15-26-20 0 0,-8 14-51 0 0,-9 24 0 0 0,17-36 44 0 0,0 1 1 0 0,0 0-1 0 0,1 0 1 0 0,0 0-1 0 0,0 0 1 0 0,0 0-1 0 0,1 1 1 0 0,0 8-1 0 0,0-13 10 0 0,0 0 0 0 0,0 0 0 0 0,1 0 0 0 0,-1 0 0 0 0,1 0-1 0 0,-1 0 1 0 0,1 0 0 0 0,0 0 0 0 0,0-1 0 0 0,0 1 0 0 0,0 0 0 0 0,0-1 0 0 0,0 1-1 0 0,0 0 1 0 0,1-1 0 0 0,-1 1 0 0 0,1-1 0 0 0,2 2 0 0 0,-1-1 3 0 0,0 0-1 0 0,0-1 1 0 0,0 1 0 0 0,0-1-1 0 0,0 0 1 0 0,1 0 0 0 0,-1 0-1 0 0,1 0 1 0 0,-1-1 0 0 0,4 1-1 0 0,5-1 14 0 0,-1 0-1 0 0,1-1 0 0 0,-1 0 0 0 0,1-1 1 0 0,15-5-1 0 0,-9 2 25 0 0,0-1 0 0 0,0-1 0 0 0,0-1-1 0 0,-1 0 1 0 0,0-1 0 0 0,17-13 0 0 0,-25 15-27 0 0,1-1-1 0 0,-1 0 0 0 0,0 0 1 0 0,-1-1-1 0 0,1 0 0 0 0,-2 0 1 0 0,0-1-1 0 0,0 0 0 0 0,0 0 1 0 0,8-19-1 0 0,-14 25-13 0 0,1 0-1 0 0,-1 0 1 0 0,0 0-1 0 0,0 0 1 0 0,0-1-1 0 0,0 1 1 0 0,-1 0-1 0 0,0 0 1 0 0,0-1 0 0 0,0 1-1 0 0,0 0 1 0 0,-1 0-1 0 0,1 0 1 0 0,-1-1-1 0 0,0 1 1 0 0,-1 0-1 0 0,1 0 1 0 0,-1 0-1 0 0,1 1 1 0 0,-1-1 0 0 0,-5-7-1 0 0,4 6-56 0 0,-1 1 1 0 0,-1-1-1 0 0,1 1 0 0 0,0 0 1 0 0,-1 0-1 0 0,0 1 0 0 0,0-1 1 0 0,0 1-1 0 0,0 0 0 0 0,-1 0 1 0 0,1 1-1 0 0,-1-1 0 0 0,0 1 1 0 0,-9-2-1 0 0,-6 1-139 0 0,1 1-1 0 0,0 0 1 0 0,-23 2 0 0 0,28 0-348 0 0,33-6-452 0 0,-8 1 109 0 0,7 0-613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37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33 1375 0 0,'1'-1'107'0'0,"17"-31"21865"0"0,-21 39-21168 0 0,-34 82-81 0 0,-57 134-466 0 0,46-126-2017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4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9671 0 0,'0'0'4666'0'0,"-1"2"-3482"0"0,-1 2-1011 0 0,0 0 0 0 0,1 0 1 0 0,-1 0-1 0 0,1 1 0 0 0,0-1 1 0 0,0 0-1 0 0,1 1 0 0 0,-1-1 1 0 0,1 1-1 0 0,0-1 0 0 0,0 1 1 0 0,1-1-1 0 0,-1 1 0 0 0,1-1 1 0 0,3 9-1 0 0,2 6 156 0 0,1 1 1 0 0,10 20-1 0 0,-14-33-249 0 0,14 26 237 0 0,1 0 0 0 0,35 48 1 0 0,56 52 739 0 0,-95-117-846 0 0,0 1 0 0 0,0 1-1 0 0,-2 0 1 0 0,0 1 0 0 0,-2 0 0 0 0,16 38-1 0 0,-22-47-157 0 0,-1 1-1 0 0,0-1 1 0 0,-1 1-1 0 0,0-1 1 0 0,0 1-1 0 0,-1 0 1 0 0,-1 0-1 0 0,0 0 1 0 0,0 0-1 0 0,-1-1 0 0 0,-1 1 1 0 0,0 0-1 0 0,0 0 1 0 0,-1-1-1 0 0,-7 19 1 0 0,1-11-36 0 0,-1-1-1 0 0,-1 0 1 0 0,0 0 0 0 0,-1-1-1 0 0,-1 0 1 0 0,0-1 0 0 0,-29 24-1 0 0,4-8 15 0 0,-2-2 0 0 0,-45 26-1 0 0,-53 13-85 0 0,38-22 22 0 0,87-39 31 0 0,-42 23-64 0 0,49-26 43 0 0,0 0 1 0 0,0 1 0 0 0,0 0 0 0 0,1 0 0 0 0,-1 0-1 0 0,-4 6 1 0 0,9-10-202 0 0,8 9-984 0 0,-3-7 939 0 0,0-1 0 0 0,0 0-1 0 0,0-1 1 0 0,1 1 0 0 0,-1-1 0 0 0,0 0 0 0 0,1 0-1 0 0,-1 0 1 0 0,1 0 0 0 0,-1-1 0 0 0,1 0-1 0 0,5 0 1 0 0,2-3-783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37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7 6911 0 0,'5'-7'16431'0'0,"-5"14"-16257"0"0,-1 1 0 0 0,-1-1 0 0 0,1 0 1 0 0,-1 0-1 0 0,0-1 0 0 0,-6 14 0 0 0,-4 12-107 0 0,9-24-61 0 0,0 5-5 0 0,-1 0 0 0 0,-1 0 0 0 0,0-1 0 0 0,-10 16 0 0 0,3-13-1 0 0,6-7 0 0 0,0-2 0 0 0,0 0 0 0 0,0-1 0 0 0,0 0 0 0 0,-13 8 0 0 0,13-7 0 0 0,6-6 0 0 0,0 0 0 0 0,-1 1 0 0 0,1-1 0 0 0,0 0 0 0 0,0 0 0 0 0,0 1 0 0 0,0-1 0 0 0,-1 0 0 0 0,1 0 0 0 0,0 1 0 0 0,0-1 0 0 0,0 0 0 0 0,0 1 0 0 0,0-1 0 0 0,0 0 0 0 0,0 0 0 0 0,0 1 0 0 0,0-1 0 0 0,0 0 0 0 0,0 1 0 0 0,0-1 0 0 0,0 0 0 0 0,0 0 0 0 0,0 1 0 0 0,0-1 0 0 0,2 1 0 0 0,-1 0 0 0 0,0 0 0 0 0,1 0 0 0 0,-1 0 0 0 0,0 0 0 0 0,1-1 0 0 0,-1 1 0 0 0,1-1 0 0 0,-1 1 0 0 0,1-1 0 0 0,-1 0 0 0 0,1 1 0 0 0,3-1 0 0 0,23 1 0 0 0,27 0 22 0 0,105-3 92 0 0,-139 1-93 0 0,-11 1-110 0 0,0 0 1 0 0,0-1 0 0 0,0 0 0 0 0,0 0-1 0 0,0-1 1 0 0,12-4 0 0 0,-21 5-790 0 0,6-4-2659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3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50 1375 0 0,'0'-1'107'0'0,"0"-6"-926"0"0,0 0 3296 0 0,3-17 13556 0 0,-1 13-10271 0 0,-1 25-5700 0 0,-1-8-58 0 0,0 0-1 0 0,0 0 1 0 0,-1 0 0 0 0,-1 7-1 0 0,-5 17 80 0 0,-2-1-1 0 0,-1-1 0 0 0,-18 36 1 0 0,-49 80 3 0 0,-1 1-9 0 0,58-103-53 0 0,4-10 6 0 0,-18 51-1 0 0,32-76-810 0 0,0 1 0 0 0,1-1 0 0 0,0 0 0 0 0,1 1 0 0 0,0 9 0 0 0,0-13 201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3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13 16207 0 0,'0'0'744'0'0,"1"-1"-18"0"0,1 1-597 0 0,11-11 3776 0 0,-26 24-2843 0 0,9-10-921 0 0,-15 16-1 0 0,-2-1 1 0 0,0-1 0 0 0,-1-1-1 0 0,-1 0 1 0 0,0-2 0 0 0,-1-1-1 0 0,-33 14 1 0 0,38-22-200 0 0,0 0 0 0 0,0 0 0 0 0,-1-2 1 0 0,1-1-1 0 0,-23 1 0 0 0,17-4-203 0 0,0 0 0 0 0,1-2-1 0 0,-1-1 1 0 0,-41-12 0 0 0,49 8 71 0 0,14 7 34 0 0,0-1-1 0 0,0 1 1 0 0,0 0-1 0 0,0 0 1 0 0,-4-1-1 0 0,8 4 197 0 0,0 1 1 0 0,0 0-1 0 0,0-1 0 0 0,0 1 0 0 0,0 0 0 0 0,0 0 1 0 0,-1 0-1 0 0,0-1 0 0 0,1 7 0 0 0,-4-2 46 0 0,1 0 0 0 0,-2 1-1 0 0,1-1 1 0 0,-1 0 0 0 0,0 0-1 0 0,-7 8 1 0 0,-35 38 432 0 0,9-12-275 0 0,-16 22 175 0 0,52-62-362 0 0,-3 4-32 0 0,5-4-20 0 0,-1-1 1 0 0,0 0-1 0 0,1 1 1 0 0,-1-1-1 0 0,0 1 1 0 0,1-1-1 0 0,-1 0 1 0 0,1 1 0 0 0,-1-1-1 0 0,1 0 1 0 0,-1 0-1 0 0,0 1 1 0 0,1-1-1 0 0,-1 0 1 0 0,1 0-1 0 0,-1 0 1 0 0,1 1-1 0 0,-1-1 1 0 0,1 0 0 0 0,-1 0-1 0 0,1 0 1 0 0,0 0-1 0 0,9 1-6 0 0,-1 0 0 0 0,1 0-1 0 0,0-1 1 0 0,0-1 0 0 0,-1 0 0 0 0,1 0 0 0 0,13-4-1 0 0,-9 3-88 0 0,1-1-1 0 0,18 1 0 0 0,32 5-134 0 0,92 16 0 0 0,-148-18 225 0 0,18 4 2 0 0,48 14 0 0 0,-72-18 8 0 0,0 0 0 0 0,0 0 0 0 0,0 0 0 0 0,0 1-1 0 0,0-1 1 0 0,0 1 0 0 0,0 0 0 0 0,-1 0 0 0 0,1 0 0 0 0,-1 0 0 0 0,1 0 0 0 0,-1 0-1 0 0,0 1 1 0 0,0-1 0 0 0,0 1 0 0 0,0 0 0 0 0,0 0 0 0 0,-1 0 0 0 0,2 3-1 0 0,-2-3 37 0 0,0 1 0 0 0,0-1 0 0 0,-1 1-1 0 0,1-1 1 0 0,-1 1 0 0 0,0 0-1 0 0,0-1 1 0 0,0 1 0 0 0,-1-1-1 0 0,1 1 1 0 0,-1-1 0 0 0,0 1 0 0 0,0-1-1 0 0,0 1 1 0 0,0-1 0 0 0,-1 0-1 0 0,-2 5 1 0 0,-5 5 136 0 0,0 0 0 0 0,-1-1 0 0 0,-1 0 0 0 0,0-1 0 0 0,-13 11 0 0 0,11-12-135 0 0,-1-1 0 0 0,1 0 1 0 0,-2-2-1 0 0,1 1 0 0 0,-19 5 0 0 0,29-11-44 0 0,-18 6 26 0 0,1-1 1 0 0,-1-1-1 0 0,-29 4 0 0 0,13-3-48 0 0,36-7-182 0 0,4 1-306 0 0,3 0-92 0 0,0 1 0 0 0,0-1 0 0 0,1-1 0 0 0,-1 1 0 0 0,0-1 0 0 0,1 1 0 0 0,9-2 0 0 0,3-1-6663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3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68 5983 0 0,'0'0'464'0'0,"-2"1"-305"0"0,-11 6-350 0 0,-11 4 5339 0 0,4-1 6240 0 0,22-11-11319 0 0,0 0-1 0 0,0 1 1 0 0,0-1-1 0 0,0 0 1 0 0,0 0-1 0 0,0 0 1 0 0,3-2 0 0 0,5-3 21 0 0,45-14 76 0 0,1 3-1 0 0,84-15 1 0 0,-115 27-166 0 0,0 1 0 0 0,1 2 0 0 0,-1 1 0 0 0,1 0 0 0 0,26 5 0 0 0,-34-1 0 0 0,-9 5 0 0 0,-6-5 0 0 0,-2-2 0 0 0,0 1 0 0 0,0-1 0 0 0,0 1 0 0 0,0 0 0 0 0,-1-1 0 0 0,1 1 0 0 0,0 0 0 0 0,-1 0 0 0 0,1-1 0 0 0,-1 1 0 0 0,1 0 0 0 0,-1 3 0 0 0,1-2 0 0 0,-1 0 0 0 0,1 0 0 0 0,-1 0 0 0 0,0 0 0 0 0,0 0 0 0 0,0 0 0 0 0,-1 1 0 0 0,1-1 0 0 0,-1 0 0 0 0,0 0 0 0 0,1 0 0 0 0,-1 0 0 0 0,-1 0 0 0 0,1-1 0 0 0,0 1 0 0 0,-1 0 0 0 0,-2 3 0 0 0,0 2 0 0 0,-5 5 0 0 0,0 0 0 0 0,-1-1 0 0 0,0 0 0 0 0,-1-1 0 0 0,-17 16 0 0 0,7-8 0 0 0,-78 71 88 0 0,-26 26 40 0 0,107-98-117 0 0,-26 28 53 0 0,45-46-99 0 0,-1 1-1 0 0,1-1 1 0 0,0 1 0 0 0,0-1 0 0 0,0 1 0 0 0,-1-1 0 0 0,1 0-1 0 0,0 0 1 0 0,0 1 0 0 0,0-1 0 0 0,0 0 0 0 0,1 0-1 0 0,16 0-569 0 0,4-3-39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4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63 4143 0 0,'-9'1'428'0'0,"-9"4"13480"0"0,20-5-13322 0 0,14 2-86 0 0,0-1 0 0 0,0-1 1 0 0,0-1-1 0 0,23-3 0 0 0,67-17 214 0 0,3-1-120 0 0,-55 14-188 0 0,51-5 341 0 0,-86 11-578 0 0,-1 2 0 0 0,1 0 0 0 0,28 5 0 0 0,-44-4-98 0 0,-2 0-66 0 0,0-1 1 0 0,0 1-1 0 0,0 0 1 0 0,0 0-1 0 0,0 0 1 0 0,0-1-1 0 0,-1 1 1 0 0,1 0-1 0 0,0 0 1 0 0,0 0 0 0 0,-1 0-1 0 0,1 0 1 0 0,-1 0-1 0 0,1 1 1 0 0,-1-1-1 0 0,1 0 1 0 0,-1 0-1 0 0,0 0 1 0 0,0 0-1 0 0,1 3 1 0 0,0 1 7 0 0,-1-4-13 0 0,1 1 0 0 0,-1 0 0 0 0,1 0 0 0 0,-1 0 0 0 0,0-1 0 0 0,1 1 0 0 0,-1 0 0 0 0,0 0 0 0 0,0 0 0 0 0,-1 0 0 0 0,1-1 0 0 0,0 1 0 0 0,0 0 0 0 0,-1 0 0 0 0,1 0 0 0 0,-1-1 0 0 0,-1 3 0 0 0,-1 1 0 0 0,0-1 0 0 0,0 0 0 0 0,0 0 0 0 0,0 0 0 0 0,-5 3 0 0 0,4-3 0 0 0,-264 256 0 0 0,171-174 0 0 0,39-36 0 0 0,51-45 12 0 0,6-4-57 0 0,12 2-3272 0 0,3-4-4533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40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11975 0 0,'0'0'11975'0'0,"-1"2"-11755"0"0,-5 16-130 0 0,0 0 1 0 0,-2 0-1 0 0,-1-1 1 0 0,-12 20-1 0 0,-49 64-114 0 0,44-65 52 0 0,-16 19 89 0 0,41-54 43 0 0,30-3-11 0 0,1-1 1 0 0,-1-2-1 0 0,44-12 0 0 0,26-5 17 0 0,170-19-302 0 0,-249 38-643 0 0,7-1-979 0 0,-10 0-4660 0 0,-7 1-734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4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16671 0 0,'0'0'1882'0'0,"-2"2"-1325"0"0,-3 2-122 0 0,1 0 1 0 0,-1 1-1 0 0,1 0 1 0 0,0 0-1 0 0,0 0 1 0 0,1 0-1 0 0,-5 8 1 0 0,-16 44 725 0 0,4-9-709 0 0,5-19-262 0 0,-2 0 1 0 0,-36 47-1 0 0,-50 44-23 0 0,-8 11-53 0 0,92-107-95 0 0,-17 22 19 0 0,33-41-36 0 0,0 0 1 0 0,1 0-1 0 0,-1 0 1 0 0,1 0-1 0 0,0 0 0 0 0,0 1 1 0 0,-1 9-1 0 0,3-4 9 0 0,1-10-41 0 0,0 1 1 0 0,0-1-1 0 0,0 1 0 0 0,0-1 1 0 0,0 1-1 0 0,0-1 1 0 0,0 0-1 0 0,0 1 0 0 0,0-1 1 0 0,1 0-1 0 0,-1 0 0 0 0,1 0 1 0 0,-1 0-1 0 0,1 0 1 0 0,-1-1-1 0 0,1 1 0 0 0,-1 0 1 0 0,1-1-1 0 0,3 2 1 0 0,15 1-1950 0 0,-1-4-3425 0 0,4-4-1992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4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9 14799 0 0,'-5'-2'98'0'0,"0"1"-1"0"0,0-1 0 0 0,-1 1 1 0 0,1 0-1 0 0,0 0 0 0 0,-1 1 1 0 0,1 0-1 0 0,0 0 0 0 0,-1 0 1 0 0,1 1-1 0 0,0-1 0 0 0,0 1 1 0 0,-1 0-1 0 0,1 1 0 0 0,0-1 1 0 0,0 1-1 0 0,0 0 0 0 0,0 0 1 0 0,1 1-1 0 0,-1 0 0 0 0,-6 4 1 0 0,3-2 145 0 0,0 1 0 0 0,1 0 1 0 0,-1 1-1 0 0,1 0 0 0 0,0 0 1 0 0,1 0-1 0 0,0 1 0 0 0,0 0 0 0 0,1 0 1 0 0,-6 11-1 0 0,8-13-144 0 0,1-1 1 0 0,0 1-1 0 0,0-1 0 0 0,1 1 0 0 0,-1 0 1 0 0,1-1-1 0 0,1 1 0 0 0,-1 0 1 0 0,1 0-1 0 0,0 0 0 0 0,0 0 0 0 0,0 0 1 0 0,1 0-1 0 0,0-1 0 0 0,0 1 0 0 0,1 0 1 0 0,0 0-1 0 0,2 6 0 0 0,6 7 135 0 0,0 0 0 0 0,1-1 0 0 0,17 23 0 0 0,47 47 377 0 0,-40-48-382 0 0,13 15 43 0 0,95 116 709 0 0,-110-126-419 0 0,56 96-1 0 0,-79-121-415 0 0,-1 0 0 0 0,-1 0 0 0 0,0 1 1 0 0,-1 0-1 0 0,-2 0 0 0 0,6 40 0 0 0,-10-46-92 0 0,0-1 0 0 0,-1 1 0 0 0,0 0 0 0 0,-2-1 0 0 0,0 1 1 0 0,0 0-1 0 0,-1-1 0 0 0,-1 0 0 0 0,-1 0 0 0 0,0 0 0 0 0,-7 14 0 0 0,3-11-22 0 0,-1-2-1 0 0,0 1 1 0 0,-1-1-1 0 0,-1-1 1 0 0,-1 0-1 0 0,0 0 1 0 0,-15 11-1 0 0,-13 8 67 0 0,-55 33 0 0 0,59-45-749 0 0,0-2-1 0 0,-64 23 1 0 0,30-14-1242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4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7831 0 0,'0'0'706'0'0,"2"-1"-578"0"0,15-15 38 0 0,-9 9 1702 0 0,0 1 0 0 0,1 0 0 0 0,0 0-1 0 0,13-5 1 0 0,6 0-967 0 0,-8 4-761 0 0,41-14 989 0 0,0 3 1 0 0,71-12-1 0 0,-126 30-1238 0 0,-1-1-1 0 0,1 1 1 0 0,0 0 0 0 0,-1 0-1 0 0,1 0 1 0 0,-1 1 0 0 0,12 2 0 0 0,-10 3-2122 0 0,-6-5 1282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4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77 5983 0 0,'-7'-4'15432'0'0,"19"2"-12541"0"0,19 1-3230 0 0,34-2 837 0 0,-1-3 0 0 0,92-21-1 0 0,-9 2-3438 0 0,-104 18-49 0 0,-25 5 900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5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20 7111 0 0,'0'0'644'0'0,"2"0"-532"0"0,12-9 3332 0 0,-5 1 1150 0 0,-9 8-4552 0 0,0 0 1 0 0,0 0 0 0 0,0-1 0 0 0,1 1 0 0 0,-1 0 0 0 0,0 0 0 0 0,0 0-1 0 0,0 0 1 0 0,1-1 0 0 0,-1 1 0 0 0,0 0 0 0 0,0 0 0 0 0,1 0 0 0 0,-1 0-1 0 0,0 0 1 0 0,0 0 0 0 0,1 0 0 0 0,-1 0 0 0 0,0 0 0 0 0,0 0 0 0 0,1 0-1 0 0,-1 0 1 0 0,0 0 0 0 0,0 0 0 0 0,1 0 0 0 0,-1 0 0 0 0,0 0 0 0 0,1 0-1 0 0,-1 0 1 0 0,0 0 0 0 0,0 0 0 0 0,0 0 0 0 0,1 1 0 0 0,-1-1 0 0 0,0 0-1 0 0,0 0 1 0 0,1 0 0 0 0,-1 0 0 0 0,0 1 0 0 0,0-1 0 0 0,0 0 0 0 0,4 15 504 0 0,-7 18-248 0 0,-2-12-198 0 0,-1 0-1 0 0,-1 0 0 0 0,-13 24 1 0 0,-4 14-47 0 0,-94 252-222 0 0,112-294-46 0 0,-16 28 0 0 0,21-43 34 0 0,-6 1-208 0 0,6-2 329 0 0,0-1 0 0 0,0 1 0 0 0,1-1 0 0 0,-1 0 0 0 0,0 1 0 0 0,0-1 0 0 0,1 0 0 0 0,-1 0 0 0 0,0 0 0 0 0,0 0 0 0 0,0 1 0 0 0,0-1 0 0 0,1 0-1 0 0,-1 0 1 0 0,0-1 0 0 0,0 1 0 0 0,0 0 0 0 0,1 0 0 0 0,-1 0 0 0 0,0 0 0 0 0,0-1 0 0 0,0 1 0 0 0,0-1 0 0 0,0 0-73 0 0,1 1 0 0 0,-1-1 1 0 0,1 0-1 0 0,-1 0 0 0 0,1 1 1 0 0,-1-1-1 0 0,1 0 0 0 0,0 0 0 0 0,-1 0 1 0 0,1 0-1 0 0,0 0 0 0 0,0 0 0 0 0,0 0 1 0 0,0 0-1 0 0,-1 1 0 0 0,1-1 0 0 0,0 0 1 0 0,1 0-1 0 0,-1-2 0 0 0,1-9-4924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45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12607 0 0,'0'0'2008'0'0,"0"1"-1301"0"0,-10 45 236 0 0,-1 0 0 0 0,-20 51 0 0 0,-47 84 1521 0 0,-3-35-2434 0 0,-8 18 4 0 0,74-136-33 0 0,-10 23-26 0 0,24-48-107 0 0,4-5-297 0 0,5-1-128 0 0,0-1 1 0 0,11-9 0 0 0,6-7-1038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4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108 416 7367 0 0,'-2'2'568'0'0,"-21"17"-573"0"0,9-9 1318 0 0,2 0 0 0 0,-1 1-1 0 0,2 0 1 0 0,-22 27 3529 0 0,40-48-3979 0 0,92-133 1226 0 0,-74 103-1765 0 0,1 1 0 0 0,2 1 0 0 0,35-37 0 0 0,-33 46-143 0 0,53-40 0 0 0,-69 59-147 0 0,1 0 0 0 0,-1 1 0 0 0,2 1 0 0 0,-1 0-1 0 0,1 2 1 0 0,27-9 0 0 0,-31 12-20 0 0,1 1-1 0 0,-1 1 1 0 0,1 0 0 0 0,0 0 0 0 0,-1 1-1 0 0,1 1 1 0 0,-1 0 0 0 0,22 5-1 0 0,-16-1 2 0 0,0 0-1 0 0,-1 1 0 0 0,0 1 1 0 0,0 1-1 0 0,20 12 0 0 0,-29-14-14 0 0,1 4 0 0 0,-9-4 0 0 0,0-4 0 0 0,0 3 5 0 0,-1 0 1 0 0,1 1-1 0 0,-1-1 0 0 0,1 0 0 0 0,-1 0 0 0 0,-1 1 0 0 0,1-1 1 0 0,-1 0-1 0 0,-4 8 0 0 0,-3 4 30 0 0,-15 22 0 0 0,15-25-29 0 0,-17 27-30 0 0,-3-1-1 0 0,-34 37 1 0 0,46-58 9 0 0,-2-1 0 0 0,1-1 0 0 0,-2-1 0 0 0,0-1 0 0 0,-39 22 0 0 0,23-19 18 0 0,-1-1 0 0 0,-1-2-1 0 0,0-1 1 0 0,-67 14 0 0 0,60-16 11 0 0,40-10-208 0 0,28-9-384 0 0,36-9-2140 0 0,-25 5-4425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3:4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33 8751 0 0,'11'-6'1181'0'0,"25"-14"-1662"0"0,-23 15 3502 0 0,-1 4 3776 0 0,-18 14-6004 0 0,2-7-640 0 0,-1 1 1 0 0,0 0 0 0 0,0-1-1 0 0,0 0 1 0 0,0 0 0 0 0,-10 7-1 0 0,-42 29 255 0 0,29-23-286 0 0,-143 128 97 0 0,147-125-210 0 0,5-3 50 0 0,1 1 0 0 0,0 0-1 0 0,2 1 1 0 0,0 1-1 0 0,-16 32 1 0 0,24-38 39 0 0,2-1-1 0 0,0 1 1 0 0,0 0-1 0 0,2 0 1 0 0,0 1-1 0 0,1-1 1 0 0,0 1-1 0 0,0 28 1 0 0,4-2 156 0 0,1 1-1 0 0,9 45 1 0 0,-8-70-147 0 0,1 0 0 0 0,1 0-1 0 0,1 0 1 0 0,0-1 0 0 0,1 0 0 0 0,11 19 0 0 0,-16-33-39 0 0,1 0 0 0 0,0 0 0 0 0,-1 0 0 0 0,2 0 0 0 0,-1-1 0 0 0,0 1 1 0 0,1-1-1 0 0,0 0 0 0 0,5 4 0 0 0,-2-3 33 0 0,-1-1 0 0 0,1 1 0 0 0,1-1 1 0 0,-1-1-1 0 0,0 0 0 0 0,12 3 0 0 0,-11-5-57 0 0,-7 0-109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0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66 3679 0 0,'-2'0'4906'0'0,"0"1"-5381"0"0,-16 10 11613 0 0,28-10-10115 0 0,4-2-741 0 0,0-1-1 0 0,0 0 1 0 0,-1-1-1 0 0,1-1 0 0 0,16-6 1 0 0,34-8 172 0 0,114-7-75 0 0,-69 12-337 0 0,-98 13-100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0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0,'0'0'126'0'0,"2"0"-5"0"0,13 0 770 0 0,24 0 15333 0 0,-38 0-16150 0 0,-1 1 0 0 0,1-1 0 0 0,-1 0 1 0 0,1 0-1 0 0,-1 1 0 0 0,1-1 1 0 0,0 0-1 0 0,-1 1 0 0 0,1-1 1 0 0,-1 0-1 0 0,1 1 0 0 0,-1-1 0 0 0,0 1 1 0 0,1-1-1 0 0,-1 1 0 0 0,1-1 1 0 0,-1 1-1 0 0,0-1 0 0 0,1 1 1 0 0,-1 0-1 0 0,0-1 0 0 0,0 1 1 0 0,1 0-1 0 0,4 15 557 0 0,-5-14-566 0 0,0 1 1 0 0,0-1-1 0 0,0 0 0 0 0,0 0 1 0 0,0 1-1 0 0,0-1 0 0 0,0 0 1 0 0,-1 0-1 0 0,1 0 0 0 0,-1 1 1 0 0,1-1-1 0 0,-3 3 0 0 0,-16 27 353 0 0,2-6-362 0 0,12-19-31 0 0,4-5-104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0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26 2303 0 0,'28'-25'20260'0'0,"-26"26"-20254"0"0,-1 0-1 0 0,0 1 1 0 0,0-1 0 0 0,0 0-1 0 0,0 1 1 0 0,0-1 0 0 0,0 1-1 0 0,-1 0 1 0 0,1-1 0 0 0,0 1-1 0 0,-1 0 1 0 0,1-1-1 0 0,-1 1 1 0 0,0 0 0 0 0,1 0-1 0 0,-1-1 1 0 0,0 1 0 0 0,0 0-1 0 0,0 2 1 0 0,-1 0 12 0 0,0 0 0 0 0,0-1 0 0 0,0 1 0 0 0,0 0 0 0 0,-1-1 0 0 0,1 1 0 0 0,-1-1 0 0 0,-3 6 0 0 0,-5 4 34 0 0,0-1 1 0 0,0 0-1 0 0,-17 14 0 0 0,7-8-100 0 0,-1-2 0 0 0,0 0 0 0 0,-46 25-1 0 0,-78 27-280 0 0,55-28 220 0 0,77-32 71 0 0,-1 0-1 0 0,1 1 0 0 0,0 0 1 0 0,-18 16-1 0 0,21-14 5 0 0,9-6 14 0 0,1-3 7 0 0,0 0 13 0 0,-1-1-1 0 0,1 1 1 0 0,-1-1-1 0 0,1 1 0 0 0,0-1 1 0 0,0 1-1 0 0,-1-1 0 0 0,1 1 1 0 0,0-1-1 0 0,0 1 0 0 0,1-1 1 0 0,-1 1-1 0 0,0-1 0 0 0,0 1 1 0 0,1-1-1 0 0,-1 1 0 0 0,1-1 1 0 0,0 3-1 0 0,2 1 0 0 0,-2 0 1 0 0,1 0 0 0 0,-1 0 0 0 0,2 0 0 0 0,-1 0 0 0 0,0 0 0 0 0,1-1 0 0 0,0 1 0 0 0,4 5 0 0 0,1 1 0 0 0,-4-7 27 0 0,-1 0-1 0 0,1 0 1 0 0,0-1-1 0 0,0 1 0 0 0,0-1 1 0 0,1 1-1 0 0,-1-1 1 0 0,1-1-1 0 0,0 1 1 0 0,0-1-1 0 0,0 1 1 0 0,0-2-1 0 0,0 1 0 0 0,10 2 1 0 0,6 0 147 0 0,1-1 0 0 0,30 0 1 0 0,-23-1-111 0 0,24 0 129 0 0,0-1 0 0 0,71-9 0 0 0,-87 1-82 0 0,68-21 0 0 0,-64 16-75 0 0,-17 4-16 0 0,-1-2-1 0 0,31-15 0 0 0,-1-1-15 0 0,-31 16-32 0 0,13-4-256 0 0,62-38 1 0 0,-96 52 257 0 0,0-1-1 0 0,0 0 0 0 0,0 1 1 0 0,0-1-1 0 0,0 0 0 0 0,0 0 1 0 0,0 0-1 0 0,0 0 1 0 0,0 0-1 0 0,0 0 0 0 0,0 0 1 0 0,-1 0-1 0 0,1 0 1 0 0,0 0-1 0 0,-1 0 0 0 0,1-1 1 0 0,-1 1-1 0 0,1 0 1 0 0,-1 0-1 0 0,1-2 0 0 0,-2 2 16 0 0,1 0 0 0 0,0 0 0 0 0,-1 0 0 0 0,1 0 0 0 0,-1 0 0 0 0,1 0 0 0 0,-1 0 0 0 0,1 1 0 0 0,-1-1 0 0 0,0 0 0 0 0,1 0 0 0 0,-1 1 0 0 0,0-1 0 0 0,0 0 0 0 0,0 1 0 0 0,1-1 0 0 0,-1 1 0 0 0,0-1 0 0 0,0 1 0 0 0,0-1 0 0 0,0 1 0 0 0,0 0 0 0 0,0-1 0 0 0,0 1 0 0 0,0 0 0 0 0,0 0 0 0 0,-1 0 0 0 0,-27-6-1 0 0,-1 2-1 0 0,1 2 0 0 0,-48 1 0 0 0,54 1 11 0 0,12 0 34 0 0,0 1-1 0 0,1 0 1 0 0,-1 0 0 0 0,-14 4-1 0 0,20-4-15 0 0,1 1 0 0 0,0-1 1 0 0,0 1-1 0 0,0 0 0 0 0,1 0 0 0 0,-1 0 0 0 0,0 0 0 0 0,1 1 0 0 0,-1-1 1 0 0,1 1-1 0 0,0 0 0 0 0,0 0 0 0 0,-5 6 0 0 0,3-2 54 0 0,1 1 0 0 0,0 0 0 0 0,0-1 0 0 0,0 1 0 0 0,1 1 0 0 0,1-1 0 0 0,-1 0 0 0 0,-2 17-1 0 0,4-21-15 0 0,1-3-98 0 0,-1 0-1 0 0,1 0 1 0 0,-1 0 0 0 0,1 1 0 0 0,0-1-1 0 0,0 0 1 0 0,-1 1 0 0 0,1-1 0 0 0,0 0-1 0 0,0 0 1 0 0,0 1 0 0 0,0-1 0 0 0,1 0-1 0 0,-1 1 1 0 0,0-1 0 0 0,0 0 0 0 0,1 0-1 0 0,-1 1 1 0 0,1-1 0 0 0,-1 0 0 0 0,1 0-1 0 0,-1 0 1 0 0,1 0 0 0 0,0 0 0 0 0,0 0-1 0 0,-1 0 1 0 0,1 0 0 0 0,0 0 0 0 0,0 0-1 0 0,0 0 1 0 0,0 0 0 0 0,0 0 0 0 0,0-1-1 0 0,0 1 1 0 0,1-1 0 0 0,-1 1 0 0 0,0 0 0 0 0,0-1-1 0 0,0 0 1 0 0,1 1 0 0 0,-1-1 0 0 0,0 0-1 0 0,0 0 1 0 0,1 1 0 0 0,-1-1 0 0 0,0 0-1 0 0,1 0 1 0 0,1-1 0 0 0,11 0-1175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1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361 104 1375 0 0,'47'-18'-851'0'0,"0"-2"4039"0"0,67-24 9286 0 0,-74 27-6705 0 0,-77 12-4562 0 0,-14 8-965 0 0,1 2 0 0 0,-74 17 1 0 0,68-11-173 0 0,23-4-70 0 0,1 1 0 0 0,-42 16 0 0 0,60-19 0 0 0,0 2 0 0 0,0 0 0 0 0,0 0 0 0 0,1 1 0 0 0,0 1 0 0 0,0 0 0 0 0,-13 13 0 0 0,23-18 0 0 0,0-1 0 0 0,0 0 0 0 0,0 1 0 0 0,0 0 0 0 0,1 0 0 0 0,-1-1 0 0 0,1 2 0 0 0,0-1 0 0 0,-2 5 0 0 0,4-7 0 0 0,-1 0 0 0 0,1 0 0 0 0,-1 1 0 0 0,1-1 0 0 0,0 0 0 0 0,0 0 0 0 0,0 0 0 0 0,0 1 0 0 0,0-1 0 0 0,1 0 0 0 0,-1 0 0 0 0,1 0 0 0 0,-1 0 0 0 0,1 0 0 0 0,0 0 0 0 0,0 0 0 0 0,0 0 0 0 0,0 0 0 0 0,0 0 0 0 0,3 3 0 0 0,3 4 0 0 0,1-1 0 0 0,0 0 0 0 0,0-1 0 0 0,1 0 0 0 0,0 0 0 0 0,14 7 0 0 0,63 29 0 0 0,-60-31 0 0 0,150 59 2 0 0,-136-56 9 0 0,-34-12 36 0 0,0-1-1 0 0,0 1 0 0 0,0 0 1 0 0,-1 0-1 0 0,1 1 0 0 0,-1 0 0 0 0,10 8 1 0 0,-14-11-33 0 0,0 0 1 0 0,0 0-1 0 0,0 1 1 0 0,0-1 0 0 0,0 1-1 0 0,0-1 1 0 0,0 1-1 0 0,0-1 1 0 0,-1 1-1 0 0,1-1 1 0 0,0 1-1 0 0,-1 0 1 0 0,1-1 0 0 0,-1 1-1 0 0,0 0 1 0 0,0 0-1 0 0,0-1 1 0 0,1 1-1 0 0,-2 0 1 0 0,1-1 0 0 0,0 1-1 0 0,0 0 1 0 0,0 0-1 0 0,-1-1 1 0 0,1 1-1 0 0,-1 0 1 0 0,1-1-1 0 0,-1 1 1 0 0,0-1 0 0 0,0 1-1 0 0,0-1 1 0 0,0 1-1 0 0,0-1 1 0 0,-1 2-1 0 0,-5 5-4 0 0,0 0 0 0 0,-1 0-1 0 0,0-1 1 0 0,0 0-1 0 0,-16 10 1 0 0,4-5 10 0 0,-34 16 1 0 0,23-15-69 0 0,-1-1 0 0 0,1-2 0 0 0,-2-2 0 0 0,1 0 0 0 0,-1-2 0 0 0,-39 2 0 0 0,68-8 48 0 0,-1 0 0 0 0,1 0 0 0 0,0 0 0 0 0,-1-1 0 0 0,1 1 0 0 0,0-1 0 0 0,-1 0 0 0 0,-6-3 0 0 0,10 4 0 0 0,0-1 0 0 0,-1 0 0 0 0,1 0 0 0 0,0 1 0 0 0,0-1 0 0 0,-1 0 0 0 0,1 0 0 0 0,0 0 0 0 0,0 0 0 0 0,0-1 0 0 0,0 1 0 0 0,0 0 0 0 0,1 0 0 0 0,-1-1 0 0 0,0 1 0 0 0,0 0 0 0 0,1-1 0 0 0,-1 1 0 0 0,1 0 0 0 0,-1-1 0 0 0,1 1 0 0 0,0-1 0 0 0,0 1 0 0 0,0-1 0 0 0,-1 1 0 0 0,1-1 0 0 0,0 1 0 0 0,1-3 0 0 0,1-7 9 0 0,1 0-1 0 0,0-1 1 0 0,1 1-1 0 0,0 1 1 0 0,1-1-1 0 0,0 0 1 0 0,7-10-1 0 0,-7 12-1 0 0,5-8-1 0 0,1 0 1 0 0,1 0 0 0 0,1 1-1 0 0,22-22 1 0 0,65-51 13 0 0,-90 80-20 0 0,25-18 39 0 0,0 2 0 0 0,47-26 0 0 0,-77 48-29 0 0,8-4 33 0 0,-1-1 0 0 0,13-11 0 0 0,-24 19-48 0 0,0-1 0 0 0,-1 1 0 0 0,1 0 0 0 0,-1-1-1 0 0,1 1 1 0 0,-1 0 0 0 0,1-1 0 0 0,-1 1 0 0 0,1-1 0 0 0,-1 1 0 0 0,1-1 0 0 0,-1 1-1 0 0,0-1 1 0 0,1 1 0 0 0,-1-1 0 0 0,0 1 0 0 0,0-1 0 0 0,1 0 0 0 0,-1 1 0 0 0,0-1-1 0 0,0 1 1 0 0,0-1 0 0 0,0 0 0 0 0,1 1 0 0 0,-1-1 0 0 0,0 0 0 0 0,0 1 0 0 0,0-1-1 0 0,0 1 1 0 0,-1-1 0 0 0,1 0 0 0 0,0 1 0 0 0,0-1 0 0 0,0 0 0 0 0,0 1 0 0 0,-1-1-1 0 0,1 0 1 0 0,-1 0-33 0 0,-1-1-1 0 0,1 1 0 0 0,0 0 1 0 0,-1 0-1 0 0,1 0 0 0 0,-1 0 1 0 0,1 0-1 0 0,-3-1 0 0 0,2 1-23 0 0,-2-1-97 0 0,0 0 0 0 0,-1 0 0 0 0,1 1 0 0 0,0-1 0 0 0,-1 1 0 0 0,1 1 0 0 0,-1-1 1 0 0,1 0-1 0 0,-1 1 0 0 0,-5 0 0 0 0,9 0-280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1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34 16783 0 0,'1'-1'770'0'0,"1"-3"-363"0"0,16-14 240 0 0,-4 7 4864 0 0,-12 13-5195 0 0,-1-1-309 0 0,0 1-1 0 0,0-1 1 0 0,-1 1 0 0 0,1-1 0 0 0,0 1 0 0 0,0-1-1 0 0,-1 1 1 0 0,1 0 0 0 0,-1-1 0 0 0,0 1 0 0 0,1 0-1 0 0,-1 0 1 0 0,0-1 0 0 0,0 1 0 0 0,0 0 0 0 0,0 2-1 0 0,-1 0 1 0 0,0 0-1 0 0,0 0 0 0 0,0 0 0 0 0,-1 0 1 0 0,1 0-1 0 0,-4 6 0 0 0,0-1-57 0 0,-1 0-1 0 0,0 0 0 0 0,0-1 0 0 0,-1 0 1 0 0,-8 7-1 0 0,-19 15-729 0 0,-63 41 0 0 0,-4 3 11 0 0,50-39 699 0 0,40-28 63 0 0,0 0 1 0 0,0 0 0 0 0,1 1 0 0 0,0 1 0 0 0,1 0 0 0 0,-1 0 0 0 0,-11 16 0 0 0,19-23 7 0 0,-1 2 0 0 0,-1 12 0 0 0,3-10 7 0 0,0 1 0 0 0,1-1 1 0 0,0 0-1 0 0,0 1 0 0 0,0-1 0 0 0,1 0 0 0 0,-1 0 0 0 0,1 1 0 0 0,1-1 1 0 0,0 0-1 0 0,-1 0 0 0 0,2 0 0 0 0,-1 0 0 0 0,1-1 0 0 0,0 1 0 0 0,0-1 1 0 0,0 1-1 0 0,1-1 0 0 0,0 0 0 0 0,0 0 0 0 0,0-1 0 0 0,1 1 0 0 0,-1-1 1 0 0,1 0-1 0 0,0 0 0 0 0,0 0 0 0 0,10 4 0 0 0,-1-2 84 0 0,0 0 0 0 0,0-1 0 0 0,1-1 1 0 0,0 0-1 0 0,-1-1 0 0 0,1-1 0 0 0,1 0 0 0 0,19-1 0 0 0,16-2 349 0 0,58-10 0 0 0,-23 1-220 0 0,-77 10-215 0 0,124-15 190 0 0,-113 11-165 0 0,0-1 1 0 0,-1 0-1 0 0,0-1 1 0 0,31-15-1 0 0,-36 13-42 0 0,0-2 0 0 0,-1 0 0 0 0,0 0 0 0 0,18-20-1 0 0,-14 14-3 0 0,-11 11-14 0 0,0-1 0 0 0,-1 0 0 0 0,1 0 0 0 0,-1 0 0 0 0,0-1 0 0 0,-1 0 0 0 0,0 0 0 0 0,7-15 0 0 0,-11 21 20 0 0,0 0 0 0 0,1 0-1 0 0,-1 0 1 0 0,0-1 0 0 0,0 1 0 0 0,0 0-1 0 0,0 0 1 0 0,0 0 0 0 0,0-1-1 0 0,0 1 1 0 0,0 0 0 0 0,-1 0-1 0 0,1 0 1 0 0,0 0 0 0 0,-1-1-1 0 0,1 1 1 0 0,-1 0 0 0 0,1 0-1 0 0,-1 0 1 0 0,0 0 0 0 0,1 0-1 0 0,-1 0 1 0 0,0 0 0 0 0,0 0-1 0 0,1 0 1 0 0,-1 1 0 0 0,0-1-1 0 0,0 0 1 0 0,0 0 0 0 0,0 1-1 0 0,0-1 1 0 0,0 1 0 0 0,0-1-1 0 0,-1 1 1 0 0,1-1 0 0 0,0 1-1 0 0,-2-1 1 0 0,-4-1-17 0 0,1 0 1 0 0,-1 1-1 0 0,0 0 1 0 0,-12-1-1 0 0,-2 2-14 0 0,1 0 0 0 0,0 2 0 0 0,-34 6 0 0 0,-59 21-99 0 0,110-28 142 0 0,0 0 1 0 0,0 0-1 0 0,0 0 0 0 0,0 1 0 0 0,1-1 1 0 0,-1 1-1 0 0,0-1 0 0 0,0 1 0 0 0,1 0 1 0 0,-1 0-1 0 0,1 0 0 0 0,0 1 0 0 0,0-1 1 0 0,0 0-1 0 0,0 1 0 0 0,-2 3 0 0 0,2-3 5 0 0,1 1-1 0 0,-1 0 0 0 0,1-1 0 0 0,0 1 0 0 0,0 0 1 0 0,0 0-1 0 0,1 0 0 0 0,-1 0 0 0 0,1 0 0 0 0,0 0 0 0 0,0 0 1 0 0,1 6-1 0 0,0-1 43 0 0,0 0 0 0 0,1-1 0 0 0,0 1 1 0 0,1 0-1 0 0,0-1 0 0 0,0 0 0 0 0,0 0 0 0 0,1 0 1 0 0,7 11-1 0 0,-10-17-51 0 0,0-1-1 0 0,0 0 1 0 0,1 0 0 0 0,-1 0-1 0 0,0 0 1 0 0,0 0 0 0 0,1 0-1 0 0,-1 0 1 0 0,0 0 0 0 0,1 0-1 0 0,-1 0 1 0 0,1-1 0 0 0,-1 1 0 0 0,1-1-1 0 0,-1 1 1 0 0,1-1 0 0 0,0 1-1 0 0,-1-1 1 0 0,4 0 0 0 0,0 0-287 0 0,0 0 0 0 0,0 0 0 0 0,0 0 0 0 0,8-2 0 0 0,5-3-1167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1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76 8751 0 0,'55'-43'1930'0'0,"-35"26"1367"0"0,0 1 7284 0 0,-29 29-10429 0 0,-12 10 63 0 0,-41 37 0 0 0,23-25-185 0 0,4-1-5 0 0,-95 83 74 0 0,80-79-127 0 0,13-11-22 0 0,-43 41 0 0 0,71-57 50 0 0,6-7 0 0 0,-1 1 0 0 0,0-1 0 0 0,-8 7 0 0 0,6-6-11 0 0,28-2-42 0 0,72-9 139 0 0,1-1 36 0 0,109 4 1194 0 0,-195 2-1268 0 0,6-2-493 0 0,-13 2 251 0 0,-1 0-503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1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5983 0 0,'-2'2'464'0'0,"-34"21"18048"0"0,41-21-18305 0 0,-1 0 0 0 0,1 0 0 0 0,0-1 0 0 0,-1 1 0 0 0,1-1 0 0 0,0 0 0 0 0,0-1-1 0 0,8 1 1 0 0,45-2 618 0 0,-48 1-709 0 0,71-6 96 0 0,-36 2 12 0 0,73 2 1 0 0,-102 4-2824 0 0,2 1-3934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5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237 194 6991 0 0,'0'0'323'0'0,"0"2"-8"0"0,-3 2-281 0 0,0 1 1 0 0,0-1 0 0 0,-1 0-1 0 0,1-1 1 0 0,-1 1-1 0 0,1 0 1 0 0,-8 4 0 0 0,-2 3 340 0 0,-57 42 1856 0 0,35-27 4620 0 0,35-28-6782 0 0,1 0 0 0 0,0 0 0 0 0,0 1 0 0 0,0-1 0 0 0,0 0 0 0 0,0 0 0 0 0,0 1 0 0 0,1-1 0 0 0,1-1 0 0 0,2-3 69 0 0,107-131 974 0 0,-92 112-1074 0 0,35-36-1 0 0,-45 51-49 0 0,1 0 0 0 0,1 0 1 0 0,0 1-1 0 0,0 1 0 0 0,22-11 0 0 0,-30 16 0 0 0,-3 3 9 0 0,0-1 1 0 0,0 1 0 0 0,0-1 0 0 0,0 1 0 0 0,0-1 0 0 0,0 1 0 0 0,0 0 0 0 0,0 0 0 0 0,0-1 0 0 0,0 1 0 0 0,0 0 0 0 0,0 0 0 0 0,0 0 0 0 0,0 0 0 0 0,0 0 0 0 0,0 0 0 0 0,0 0 0 0 0,1 0 0 0 0,-1 1 0 0 0,0-1 0 0 0,0 0 0 0 0,0 1 0 0 0,0-1 0 0 0,0 1 0 0 0,1 0 0 0 0,1 0-8 0 0,1 1-1 0 0,-1 0 1 0 0,1 0 0 0 0,-1 1-1 0 0,1-1 1 0 0,-1 1 0 0 0,0-1 0 0 0,3 5-1 0 0,24 30-55 0 0,-8-9 70 0 0,10 4 2 0 0,-16-17-18 0 0,-2 1 0 0 0,15 19 0 0 0,-25-29 2 0 0,0 0 0 0 0,0 1 0 0 0,-1-1 1 0 0,0 1-1 0 0,0 0 0 0 0,0 0 0 0 0,-1 0 1 0 0,0 1-1 0 0,2 13 0 0 0,-4-15 19 0 0,0 1-1 0 0,0-1 0 0 0,0 1 0 0 0,0-1 1 0 0,-1 0-1 0 0,0 1 0 0 0,-1-1 1 0 0,1 0-1 0 0,-4 7 0 0 0,-1 2 40 0 0,-2 0 0 0 0,-12 19 0 0 0,-5 5-3 0 0,-2-1 1 0 0,-1-1-1 0 0,-60 58 0 0 0,65-75-20 0 0,0-1 0 0 0,-38 22 0 0 0,50-34-13 0 0,-1-1 0 0 0,0 0 1 0 0,0-1-1 0 0,-1 0 0 0 0,0-1 1 0 0,0-1-1 0 0,0 0 0 0 0,0 0 0 0 0,-16 0 1 0 0,20-2-26 0 0,0-1 0 0 0,0 0 0 0 0,1 0 0 0 0,-1-1 0 0 0,0-1 0 0 0,0 1 0 0 0,1-1 0 0 0,-1-1 0 0 0,1 1 0 0 0,0-1 0 0 0,0-1 0 0 0,0 0 0 0 0,0 0 0 0 0,1 0 0 0 0,-9-7 0 0 0,15 10-14 0 0,0 0 1 0 0,-1 0 0 0 0,1-1 0 0 0,0 1 0 0 0,-1 0 0 0 0,1-1-1 0 0,0 1 1 0 0,0-1 0 0 0,0 1 0 0 0,0-1 0 0 0,1 1 0 0 0,-1-1-1 0 0,0 0 1 0 0,1 0 0 0 0,-1 1 0 0 0,1-1 0 0 0,-1 0-1 0 0,1 0 1 0 0,0 0 0 0 0,0 1 0 0 0,0-1 0 0 0,0 0 0 0 0,0 0-1 0 0,0 0 1 0 0,0 0 0 0 0,1 1 0 0 0,-1-1 0 0 0,1 0 0 0 0,-1 0-1 0 0,1 1 1 0 0,0-1 0 0 0,0 0 0 0 0,1-1 0 0 0,1-2-293 0 0,0 1 0 0 0,0-1 0 0 0,0 1 0 0 0,5-5 0 0 0,16-13-4599 0 0,-11 12-229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1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91 8751 0 0,'-11'3'475'0'0,"0"1"0"0"0,1 0 0 0 0,-1 0 0 0 0,-10 6 0 0 0,-19 8 4576 0 0,-10 4 3554 0 0,52-22-8063 0 0,30-1-367 0 0,0-1 0 0 0,-1-2 0 0 0,1 0 0 0 0,40-13 0 0 0,236-79-111 0 0,-289 90-65 0 0,3-2-4 0 0,0 2 1 0 0,32-6-1 0 0,-53 13-4 0 0,-1 0-1 0 0,0 0 0 0 0,0-1 0 0 0,0 1 1 0 0,0 0-1 0 0,0 0 0 0 0,0 0 0 0 0,0 0 1 0 0,0-1-1 0 0,0 1 0 0 0,0 0 1 0 0,-1 1-1 0 0,-2 5 9 0 0,-1 0 0 0 0,1-1-1 0 0,-1 1 1 0 0,-1-1 0 0 0,1 0 0 0 0,-1 0 0 0 0,0-1 0 0 0,-8 8 0 0 0,-3 4 0 0 0,-22 24-103 0 0,-2-2 0 0 0,-1-2 0 0 0,-90 63 0 0 0,-68 22-537 0 0,-27 17 370 0 0,208-124 271 0 0,17-15 0 0 0,1 0 1 0 0,0 0-1 0 0,0 0 0 0 0,-1 1 0 0 0,1-1 1 0 0,0 0-1 0 0,0 0 0 0 0,0 1 0 0 0,-1-1 1 0 0,1 0-1 0 0,0 0 0 0 0,0 1 0 0 0,0-1 1 0 0,0 0-1 0 0,0 0 0 0 0,-1 1 0 0 0,1-1 1 0 0,0 0-1 0 0,0 1 0 0 0,0-1 0 0 0,0 0 1 0 0,0 0-1 0 0,0 1 0 0 0,0-1 0 0 0,0 0 1 0 0,0 1-1 0 0,0-1 0 0 0,0 0 0 0 0,0 0 1 0 0,0 1-1 0 0,1-1 0 0 0,-1 0 0 0 0,0 1 0 0 0,0-1 1 0 0,0 0-1 0 0,0 0 0 0 0,0 1 0 0 0,1-1 1 0 0,-1 0-1 0 0,0 0 0 0 0,0 1 0 0 0,0-1 1 0 0,1 0-1 0 0,-1 0 0 0 0,0 0 0 0 0,0 1 1 0 0,1-1-1 0 0,11 6 41 0 0,-12-6-34 0 0,5 1 25 0 0,0 1 0 0 0,0-1 0 0 0,0 0 0 0 0,0 0 0 0 0,0-1-1 0 0,0 1 1 0 0,0-1 0 0 0,0 0 0 0 0,9-2 0 0 0,6-1 209 0 0,23-7-1 0 0,-12 2 4 0 0,127-21 503 0 0,-127 26-611 0 0,0 1-1 0 0,0 1 1 0 0,37 4-1 0 0,-61-2-128 0 0,0 0 0 0 0,0 1 0 0 0,0 0 0 0 0,-1 0 0 0 0,1 0-1 0 0,0 1 1 0 0,-1 0 0 0 0,0 1 0 0 0,9 5 0 0 0,-3-2-56 0 0,-11-6-133 0 0,6 4-29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1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8287 0 0,'0'0'14732'0'0,"1"-1"-14169"0"0,3-1-388 0 0,1 0 1 0 0,-1 0 0 0 0,1 1-1 0 0,-1-1 1 0 0,1 1 0 0 0,-1 0-1 0 0,1 1 1 0 0,5-1 0 0 0,43 0 261 0 0,-23 1-175 0 0,41-2 153 0 0,108-5 200 0 0,-19-15-200 0 0,-82 3-1402 0 0,-57 12-1470 0 0,32-15 0 0 0,-40 14-5454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1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4 9215 0 0,'0'0'11079'0'0,"7"-4"-4786"0"0,-16 17-6291 0 0,-1 0 1 0 0,-1-1-1 0 0,0-1 0 0 0,-1 1 1 0 0,-18 12-1 0 0,-73 46-10 0 0,69-49-2 0 0,-37 24-523 0 0,-2-3-1 0 0,-121 50 1 0 0,133-68 445 0 0,142-32 336 0 0,16-12 134 0 0,35-7 316 0 0,142-11 1 0 0,-251 36-1272 0 0,-1 1 0 0 0,41 3 0 0 0,-54 2-1633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1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56 10591 0 0,'0'0'488'0'0,"-9"-2"158"0"0,-18-4 12025 0 0,28 5-12478 0 0,1 0 0 0 0,-1 0 0 0 0,1 0 0 0 0,-1 0-1 0 0,1 0 1 0 0,0 0 0 0 0,-1 0 0 0 0,1 0 0 0 0,3 0-1 0 0,20-6 146 0 0,1 2 0 0 0,-1 1 0 0 0,43-2 0 0 0,-35 4-186 0 0,313-10 43 0 0,-327 10-2940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33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301 204 919 0 0,'0'0'18011'0'0,"6"-11"-17342"0"0,2 5-559 0 0,-1 0 1 0 0,1 0-1 0 0,0 0 0 0 0,0 1 0 0 0,16-7 0 0 0,50-18 363 0 0,-32 14-143 0 0,-26 9-197 0 0,50-20 256 0 0,1 3 0 0 0,81-19 0 0 0,-141 41-384 0 0,0 1-1 0 0,0 0 1 0 0,1 1-1 0 0,12 0 1 0 0,-20 0-4 0 0,1 0 1 0 0,-1 0-1 0 0,1 0 1 0 0,-1 0-1 0 0,1 0 1 0 0,-1 0-1 0 0,1 0 1 0 0,-1 1-1 0 0,1-1 1 0 0,-1 0-1 0 0,1 0 1 0 0,-1 0-1 0 0,1 1 0 0 0,-1-1 1 0 0,0 0-1 0 0,1 0 1 0 0,-1 1-1 0 0,1 0 1 0 0,0 0-13 0 0,-1 0 1 0 0,0 1 0 0 0,1-1-1 0 0,-1 1 1 0 0,0-1 0 0 0,0 1-1 0 0,0-1 1 0 0,0 0 0 0 0,0 1-1 0 0,0-1 1 0 0,0 1 0 0 0,0-1-1 0 0,-1 1 1 0 0,1-1 0 0 0,0 0-1 0 0,-1 1 1 0 0,1-1 0 0 0,-1 0-1 0 0,-1 2 1 0 0,-15 27-222 0 0,-6 2-82 0 0,-2-1 1 0 0,-1-1-1 0 0,-1-1 0 0 0,-1-2 0 0 0,-38 28 0 0 0,26-25-257 0 0,-2-2 0 0 0,-1-2-1 0 0,-76 34 1 0 0,-102 58-1330 0 0,92-44 1010 0 0,125-71 861 0 0,1 0 5 0 0,-21 7 1760 0 0,35-8-1023 0 0,14 0-110 0 0,0-1 0 0 0,0-2 0 0 0,0 0-1 0 0,42-8 1 0 0,-8 1 73 0 0,69-9 661 0 0,58-4 276 0 0,-177 20-1544 0 0,-13 10-441 0 0,-16 12-1783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3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8751 0 0,'0'0'674'0'0,"2"-1"-438"0"0,5-3 766 0 0,25-13 5650 0 0,-29 16-6178 0 0,-1 0 0 0 0,1 1 1 0 0,0-1-1 0 0,-1 1 0 0 0,1-1 0 0 0,0 1 0 0 0,-1 0 0 0 0,6 1 0 0 0,-7-1-431 0 0,-1 0 0 0 0,1 0 0 0 0,-1 0 0 0 0,1 0 0 0 0,-1 0 0 0 0,1 0 0 0 0,-1 1 0 0 0,0-1 0 0 0,1 0 0 0 0,-1 0 0 0 0,1 1 0 0 0,-1-1 0 0 0,1 0 0 0 0,-1 0 0 0 0,0 1-1 0 0,1-1 1 0 0,-1 0 0 0 0,0 1 0 0 0,1-1 0 0 0,-1 1 0 0 0,0-1 0 0 0,1 0 0 0 0,-1 1 0 0 0,0-1 0 0 0,0 1 0 0 0,0-1 0 0 0,1 1 0 0 0,-1-1 0 0 0,0 1 0 0 0,0 0 0 0 0,0 1-5 0 0,0 0-1 0 0,0 0 1 0 0,0 0 0 0 0,0 1-1 0 0,0-1 1 0 0,0 0-1 0 0,-2 4 1 0 0,-1 3-1 0 0,0 0 1 0 0,-7 12-1 0 0,5-12-71 0 0,0 1 0 0 0,-9 9-1 0 0,13-17-201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3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5527 0 0,'0'0'16573'0'0,"-1"1"-16082"0"0,-61 44 173 0 0,-16 5-753 0 0,-81 68-1 0 0,152-113 88 0 0,-1 2-29 0 0,-11 8-27 0 0,0 0 0 0 0,-22 25-1 0 0,37-36 56 0 0,0 1 1 0 0,1-1-1 0 0,-1 1 1 0 0,1-1-1 0 0,0 1 0 0 0,1 0 1 0 0,-1 0-1 0 0,1 0 0 0 0,0 0 1 0 0,0 1-1 0 0,0-1 0 0 0,1 1 1 0 0,0-1-1 0 0,0 1 0 0 0,0-1 1 0 0,1 7-1 0 0,0-9 7 0 0,0-1 0 0 0,1 1 0 0 0,-1-1 0 0 0,1 1 0 0 0,0-1 0 0 0,0 1-1 0 0,0-1 1 0 0,0 0 0 0 0,0 1 0 0 0,0-1 0 0 0,1 0 0 0 0,-1 0 0 0 0,4 4 0 0 0,-1-3 32 0 0,-1 0 0 0 0,1 1 0 0 0,0-2-1 0 0,0 1 1 0 0,0 0 0 0 0,9 3 0 0 0,-2-2 46 0 0,0 0 1 0 0,-1-1-1 0 0,2 0 0 0 0,-1-1 1 0 0,18 2-1 0 0,-12-4-54 0 0,1 0 1 0 0,-1-1-1 0 0,1-1 0 0 0,-1-1 1 0 0,0-1-1 0 0,0 0 0 0 0,0-1 1 0 0,0 0-1 0 0,-1-2 0 0 0,0 0 0 0 0,0-1 1 0 0,-1 0-1 0 0,0-1 0 0 0,0-1 1 0 0,-1-1-1 0 0,0 0 0 0 0,-1 0 0 0 0,-1-1 1 0 0,1-1-1 0 0,-2 0 0 0 0,0-1 1 0 0,-1 0-1 0 0,0-1 0 0 0,-1 0 1 0 0,-1 0-1 0 0,8-19 0 0 0,-14 27-121 0 0,0 1 0 0 0,0-1 0 0 0,0 0 0 0 0,-1 1 0 0 0,0-1 0 0 0,-1 0 0 0 0,1 0 0 0 0,-1 0 0 0 0,-1 0 0 0 0,1 0 0 0 0,-1 0 0 0 0,0 0 0 0 0,-1 1 0 0 0,-2-10 0 0 0,2 11-13 0 0,-1-1 0 0 0,1 1-1 0 0,-1 0 1 0 0,0 0 0 0 0,-1 0-1 0 0,1 1 1 0 0,-1-1 0 0 0,0 1 0 0 0,0 0-1 0 0,0 0 1 0 0,0 0 0 0 0,-1 1 0 0 0,0-1-1 0 0,1 1 1 0 0,-1 0 0 0 0,0 0-1 0 0,-8-2 1 0 0,1 1-45 0 0,0 1 0 0 0,0 0-1 0 0,0 1 1 0 0,-1 0 0 0 0,1 1-1 0 0,0 0 1 0 0,-1 1 0 0 0,1 1-1 0 0,-1 0 1 0 0,1 0 0 0 0,-14 4-1 0 0,6 2-1825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3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20 18863 0 0,'0'0'2678'0'0,"-2"-1"-1984"0"0,0-1-558 0 0,0 0 1 0 0,-1 0-1 0 0,0 0 0 0 0,1 1 1 0 0,-1-1-1 0 0,0 1 0 0 0,0 0 1 0 0,0 0-1 0 0,1 0 0 0 0,-1 0 1 0 0,0 0-1 0 0,-1 1 0 0 0,1-1 1 0 0,0 1-1 0 0,0 0 0 0 0,0 0 1 0 0,0 0-1 0 0,0 0 0 0 0,0 1 1 0 0,0-1-1 0 0,0 1 0 0 0,0 0 1 0 0,-3 1-1 0 0,-9 3-187 0 0,0 0-1 0 0,1 2 1 0 0,-18 10 0 0 0,29-15 108 0 0,-109 70-810 0 0,-6 3 154 0 0,44-37 172 0 0,-112 67-1098 0 0,177-99 1503 0 0,-1 1-1 0 0,1 0 1 0 0,0 0 0 0 0,1 1-1 0 0,0 0 1 0 0,-12 16 0 0 0,18-22 25 0 0,0 1 0 0 0,0 0 0 0 0,1 0 0 0 0,-1 0 0 0 0,1 0 0 0 0,0 0 0 0 0,0 1 0 0 0,0-1 0 0 0,0 0 0 0 0,0 0 0 0 0,1 1 0 0 0,0-1 0 0 0,0 0 0 0 0,0 1 0 0 0,0-1 0 0 0,0 0 0 0 0,0 1 0 0 0,1-1 0 0 0,0 0 0 0 0,-1 1 0 0 0,1-1 0 0 0,1 0 0 0 0,-1 0 0 0 0,0 0 0 0 0,1 0 0 0 0,-1 0 0 0 0,4 3 0 0 0,-1-1 71 0 0,0 0 0 0 0,0 0 1 0 0,1-1-1 0 0,-1 1 0 0 0,1-1 0 0 0,0-1 0 0 0,0 1 0 0 0,1-1 0 0 0,-1 0 0 0 0,8 3 0 0 0,9 4 202 0 0,30 8-1 0 0,-50-18-265 0 0,32 9 134 0 0,0-1 1 0 0,0-2-1 0 0,0-2 0 0 0,50 1 0 0 0,139-15 220 0 0,-222 10-363 0 0,43-4 24 0 0,-1-1-1 0 0,68-17 1 0 0,-98 18-24 0 0,0-1-1 0 0,-1-1 1 0 0,0 0-1 0 0,0-1 1 0 0,12-9-1 0 0,52-45-15 0 0,-62 49-54 0 0,15-18 1 0 0,-26 26 24 0 0,1 0 0 0 0,-1-1 0 0 0,0 1 0 0 0,0-1 0 0 0,-1 0 0 0 0,1 1 0 0 0,-1-1 0 0 0,3-10 0 0 0,-5 14 27 0 0,1 0-1 0 0,-1 0 1 0 0,0 0 0 0 0,0 0 0 0 0,0 0 0 0 0,0 0-1 0 0,0 0 1 0 0,0 0 0 0 0,0 0 0 0 0,-1 0-1 0 0,1 0 1 0 0,0 0 0 0 0,-1 0 0 0 0,1 0 0 0 0,0 0-1 0 0,-1 0 1 0 0,1 0 0 0 0,-1 0 0 0 0,1 1 0 0 0,-1-1-1 0 0,0 0 1 0 0,1 0 0 0 0,-1 1 0 0 0,0-1 0 0 0,1 0-1 0 0,-1 1 1 0 0,0-1 0 0 0,0 1 0 0 0,0-1-1 0 0,0 1 1 0 0,0-1 0 0 0,1 1 0 0 0,-1-1 0 0 0,0 1-1 0 0,0 0 1 0 0,0 0 0 0 0,0 0 0 0 0,0-1 0 0 0,-2 1-1 0 0,-3-1-50 0 0,-1 1-1 0 0,1-1 1 0 0,0 1 0 0 0,-11 2-1 0 0,-14 2 10 0 0,1 2 1 0 0,0 1-1 0 0,0 1 0 0 0,1 2 1 0 0,-45 21-1 0 0,65-27 71 0 0,0 1 0 0 0,1 0 0 0 0,-1 1 0 0 0,1-1 0 0 0,0 2 0 0 0,-7 6 0 0 0,13-11-7 0 0,0 0-1 0 0,1 0 0 0 0,-1 0 1 0 0,1 0-1 0 0,0 0 1 0 0,-1 0-1 0 0,1 0 1 0 0,0 1-1 0 0,0-1 1 0 0,0 0-1 0 0,1 1 0 0 0,-2 3 1 0 0,2-4-4 0 0,0 0 1 0 0,0 0-1 0 0,1 0 0 0 0,-1 0 0 0 0,0 0 1 0 0,1 0-1 0 0,-1-1 0 0 0,1 1 1 0 0,-1 0-1 0 0,1 0 0 0 0,0-1 1 0 0,0 1-1 0 0,0 0 0 0 0,0-1 1 0 0,0 1-1 0 0,0-1 0 0 0,0 1 1 0 0,1-1-1 0 0,0 2 0 0 0,3 1-31 0 0,0 0 1 0 0,0 0-1 0 0,1-1 0 0 0,-1 1 1 0 0,1-1-1 0 0,-1 0 0 0 0,1-1 0 0 0,0 1 1 0 0,0-1-1 0 0,6 1 0 0 0,7 1-841 0 0,0-1 0 0 0,19 1 0 0 0,-4-1-6333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3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13359 0 0,'-2'-1'1027'0'0,"-13"1"7190"0"0,16 1-8096 0 0,1 3-1287 0 0,3 8 1411 0 0,2 0 0 0 0,0 0-1 0 0,0 0 1 0 0,14 15 0 0 0,3 6-40 0 0,19 26-53 0 0,56 61 0 0 0,59 45 169 0 0,-49-52 127 0 0,-107-111-432 0 0,22 23 197 0 0,-2 0 0 0 0,0 1 1 0 0,23 39-1 0 0,-40-56-141 0 0,0 1-1 0 0,0 0 1 0 0,-1 0 0 0 0,-1 0-1 0 0,1 1 1 0 0,1 11-1 0 0,-4-15-27 0 0,-1 0 0 0 0,1 1 0 0 0,-1-1 1 0 0,0 1-1 0 0,-1-1 0 0 0,0 0 0 0 0,0 1 0 0 0,0-1 0 0 0,-1 0 0 0 0,-3 7 0 0 0,1-2 1 0 0,-2-1 0 0 0,1 0 0 0 0,-2 0 0 0 0,1-1-1 0 0,-2 0 1 0 0,1 0 0 0 0,-1-1 0 0 0,-14 13 0 0 0,-9 5 84 0 0,-42 28 0 0 0,40-31-59 0 0,-202 129-881 0 0,217-143 289 0 0,1 0-1 0 0,0 1 0 0 0,0 1 0 0 0,-14 15 0 0 0,29-26 303 0 0,1 0 0 0 0,0 1 0 0 0,0-1 0 0 0,0 0 0 0 0,0 1 1 0 0,0-1-1 0 0,0 1 0 0 0,1-1 0 0 0,-1 1 0 0 0,0 2 0 0 0,-2 7-1144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3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84 5983 0 0,'0'0'274'0'0,"-2"1"-6"0"0,-14 2 10602 0 0,17-4-10092 0 0,12-5-278 0 0,0 1 1 0 0,0 1-1 0 0,0 0 1 0 0,17-3-1 0 0,59-5 249 0 0,-37 6-366 0 0,264-35 466 0 0,-305 40-1462 0 0,1 0 0 0 0,-1 1 0 0 0,1 1 0 0 0,12 1 0 0 0,-22-2-851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5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 13559 0 0,'0'0'1231'0'0,"0"1"-1014"0"0,-2 5-154 0 0,-1 1 0 0 0,0-1-1 0 0,0-1 1 0 0,0 1-1 0 0,0 0 1 0 0,-6 6 0 0 0,-6 11 330 0 0,-56 120 1059 0 0,58-116-1353 0 0,-36 85 168 0 0,-10 24-160 0 0,45-108-85 0 0,-1-2 1 0 0,-33 45-1 0 0,37-56-21 0 0,8-9-42 0 0,-1 0 0 0 0,-1-1 0 0 0,1 1 0 0 0,-6 4 0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3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12551 0 0,'-19'4'1129'0'0,"-37"15"0"0"0,55-19-955 0 0,1 0 0 0 0,0 0 0 0 0,-1 0 0 0 0,1 0 0 0 0,-1 0 0 0 0,1 0 0 0 0,0 0 0 0 0,-1 1 0 0 0,1-1 0 0 0,0 0 1 0 0,-1 0-1 0 0,1 1 0 0 0,0-1 0 0 0,-1 0 0 0 0,1 0 0 0 0,0 1 0 0 0,0-1 0 0 0,-1 0 0 0 0,1 1 0 0 0,0-1 0 0 0,0 0 0 0 0,0 1 1 0 0,-1-1-1 0 0,1 0 0 0 0,0 1 0 0 0,0-1 0 0 0,0 0 0 0 0,0 2 0 0 0,0-2-78 0 0,0 1 0 0 0,1-1 0 0 0,-1 1 0 0 0,0-1-1 0 0,0 1 1 0 0,1 0 0 0 0,-1-1 0 0 0,1 1 0 0 0,-1-1 0 0 0,0 0 0 0 0,1 1 0 0 0,-1-1-1 0 0,1 1 1 0 0,-1-1 0 0 0,2 1 0 0 0,21 10 512 0 0,-13-9-349 0 0,-1 0 0 0 0,1-1-1 0 0,-1 0 1 0 0,1-1 0 0 0,17-1 0 0 0,51-10 512 0 0,-38 4-488 0 0,33-4 9 0 0,74-9 285 0 0,-113 17-1586 0 0,-1 2 0 0 0,48 4-1 0 0,-44 1-1503 0 0,-18-2 762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3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5 2303 0 0,'-2'0'102'0'0,"-16"-2"-22"0"0,-8-1-38 0 0,6 7 1703 0 0,0-1 0 0 0,1 2 0 0 0,-33 13 0 0 0,11-4 1081 0 0,7-4-1216 0 0,-35 11 333 0 0,-102 45 0 0 0,151-56-1922 0 0,0 1 0 0 0,1 0 0 0 0,0 1 0 0 0,1 1 0 0 0,0 1 0 0 0,1 1 0 0 0,1 0 0 0 0,0 1 0 0 0,-18 24 0 0 0,21-22 17 0 0,1 1-1 0 0,1 0 1 0 0,1 0 0 0 0,-13 35-1 0 0,19-41-20 0 0,0 0-1 0 0,0 0 1 0 0,2 1-1 0 0,0-1 0 0 0,0 1 1 0 0,1-1-1 0 0,1 1 1 0 0,2 23-1 0 0,-1-31 5 0 0,0 1-1 0 0,0 0 1 0 0,1-1-1 0 0,0 1 1 0 0,1-1-1 0 0,-1 0 1 0 0,1 0-1 0 0,0 0 1 0 0,1 0-1 0 0,0 0 1 0 0,-1-1-1 0 0,11 10 1 0 0,-7-8 45 0 0,0-1 1 0 0,1 1 0 0 0,0-2-1 0 0,0 1 1 0 0,0-1-1 0 0,1-1 1 0 0,0 0 0 0 0,10 4-1 0 0,5 0 77 0 0,0-2-1 0 0,1-1 1 0 0,-1-1-1 0 0,1-1 1 0 0,0-1 0 0 0,29-2-1 0 0,-25-1 36 0 0,-1-1 0 0 0,0-1 1 0 0,-1-2-1 0 0,1 0 0 0 0,-1-2 0 0 0,0-2 0 0 0,0 0 0 0 0,-1-2 0 0 0,0 0 0 0 0,25-17 0 0 0,-33 17-103 0 0,-1-1-1 0 0,0 0 0 0 0,-1-2 0 0 0,0 0 0 0 0,-1 0 0 0 0,-1-2 1 0 0,0 0-1 0 0,-1 0 0 0 0,-1-1 0 0 0,0-1 0 0 0,-1 0 1 0 0,-1-1-1 0 0,-1 0 0 0 0,7-20 0 0 0,-11 23-71 0 0,-1 1 1 0 0,0-1-1 0 0,-1 1 0 0 0,-1-1 1 0 0,0 0-1 0 0,-2 0 0 0 0,1 0 1 0 0,-2 0-1 0 0,-3-20 0 0 0,3 28-114 0 0,-1 0-1 0 0,0 1 1 0 0,0-1 0 0 0,-1 1-1 0 0,0 0 1 0 0,0 0-1 0 0,-1 0 1 0 0,0 0 0 0 0,-5-6-1 0 0,5 8-121 0 0,0 1 1 0 0,-1-1-1 0 0,1 1 0 0 0,-1 0 0 0 0,0 0 0 0 0,0 1 0 0 0,0-1 0 0 0,-1 1 1 0 0,1 0-1 0 0,-1 0 0 0 0,0 1 0 0 0,-9-3 0 0 0,4 2-551 0 0,-1 0 1 0 0,1 1-1 0 0,-13 0 0 0 0,-2 1-3773 0 0,8 3-419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3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16 12495 0 0,'11'-16'3610'0'0,"-12"18"-2848"0"0,-3 14 205 0 0,-11 28-1 0 0,1-7-465 0 0,-15 44-97 0 0,-54 107 1 0 0,-57 68 212 0 0,-134 191-617 0 0,270-442 0 0 0,-34 54 22 0 0,3 1-1 0 0,-35 80 0 0 0,58-110-136 0 0,5-11-596 0 0,0 0 0 0 0,-2-1 1 0 0,0 0-1 0 0,-17 25 0 0 0,16-31-5580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3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22 13503 0 0,'13'-10'620'0'0,"-10"8"-16"0"0,-2 1-583 0 0,0 0 0 0 0,0 0 0 0 0,0 1 0 0 0,0-1 0 0 0,0 0 0 0 0,0 1 0 0 0,0-1 0 0 0,0 0 0 0 0,1 1 0 0 0,-1 0-1 0 0,0-1 1 0 0,2 1 0 0 0,-1-1 1038 0 0,-7 2-913 0 0,-1 0 0 0 0,1 0 0 0 0,0 1 0 0 0,0 0 0 0 0,0 0 0 0 0,0 0 0 0 0,0 1-1 0 0,-8 6 1 0 0,5-5 18 0 0,-58 35 372 0 0,2 3 0 0 0,-87 73 0 0 0,120-83-536 0 0,0 1 0 0 0,2 2 0 0 0,2 0 0 0 0,-45 79 0 0 0,58-89 107 0 0,1 0 0 0 0,1 1 0 0 0,-13 43 0 0 0,21-53 88 0 0,0 1-1 0 0,0-1 1 0 0,2 1-1 0 0,0 0 1 0 0,1 0-1 0 0,1 0 1 0 0,2 22-1 0 0,-1-32-118 0 0,0-1 0 0 0,0 0 0 0 0,1 0 0 0 0,0 0 0 0 0,0 0 0 0 0,1 0 0 0 0,-1-1 0 0 0,1 1-1 0 0,0-1 1 0 0,1 0 0 0 0,0 1 0 0 0,-1-2 0 0 0,9 9 0 0 0,-9-10-1 0 0,0 0 1 0 0,1-1-1 0 0,0 1 0 0 0,0-1 0 0 0,-1 1 1 0 0,1-1-1 0 0,1 0 0 0 0,-1-1 0 0 0,0 1 1 0 0,0-1-1 0 0,1 0 0 0 0,-1 0 0 0 0,1 0 1 0 0,-1 0-1 0 0,1-1 0 0 0,-1 0 0 0 0,1 0 1 0 0,-1 0-1 0 0,7-1 0 0 0,-6 0 30 0 0,-3 1-49 0 0,0 0 0 0 0,0-1 1 0 0,0 1-1 0 0,0-1 0 0 0,0 1 0 0 0,0-1 1 0 0,3-1-1 0 0,-5 1-125 0 0,1 1 0 0 0,0-1 0 0 0,0 1 0 0 0,0-1 0 0 0,0 0 1 0 0,0 1-1 0 0,0-1 0 0 0,-1 0 0 0 0,1 0 0 0 0,0 1 0 0 0,-1-1 0 0 0,1 0 1 0 0,-1 0-1 0 0,2-2 0 0 0,-4-4-1837 0 0,1 5 1557 0 0,-3-6-1862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3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372 160 5063 0 0,'-69'35'2749'0'0,"34"-18"7598"0"0,41-26-9069 0 0,4-4-1000 0 0,1 1 0 0 0,0 0 0 0 0,1 0 0 0 0,1 1 0 0 0,-1 1 0 0 0,2 0 0 0 0,-1 1 0 0 0,2 0 0 0 0,28-13 0 0 0,-1 5 28 0 0,1 1 0 0 0,60-13 0 0 0,-82 23-159 0 0,-8 2 0 0 0,1 1 1 0 0,-1 0-1 0 0,1 1 1 0 0,0 1 0 0 0,14 0-1 0 0,-28 1-144 0 0,0 0-1 0 0,1 1 0 0 0,-1-1 1 0 0,0 1-1 0 0,0-1 0 0 0,0 1 1 0 0,1-1-1 0 0,-1 1 1 0 0,0-1-1 0 0,0 1 0 0 0,0-1 1 0 0,0 1-1 0 0,0-1 0 0 0,0 1 1 0 0,0-1-1 0 0,0 1 1 0 0,0-1-1 0 0,0 1 0 0 0,-1-1 1 0 0,1 1-1 0 0,0-1-1 0 0,-1 4-26 0 0,0-1 1 0 0,0 1 0 0 0,0-1-1 0 0,-1 1 1 0 0,1-1 0 0 0,-1 0-1 0 0,0 0 1 0 0,0 0 0 0 0,0 0-1 0 0,-3 4 1 0 0,-30 26-332 0 0,20-19 217 0 0,-9 6-86 0 0,0-1-1 0 0,-32 18 1 0 0,-1 1-59 0 0,-146 98-685 0 0,128-88 888 0 0,39-24 46 0 0,-45 40 0 0 0,62-47 29 0 0,1 1-1 0 0,1 0 0 0 0,-27 38 1 0 0,35-38-58 0 0,10-17 60 0 0,-1 0 1 0 0,1-1-1 0 0,-1 1 1 0 0,1-1 0 0 0,0 1-1 0 0,0-1 1 0 0,-1 1 0 0 0,1-1-1 0 0,0 0 1 0 0,0 1-1 0 0,0-1 1 0 0,-1 0 0 0 0,1 0-1 0 0,1 1 1 0 0,-2-1 0 0 0,5 1 15 0 0,-1 0 0 0 0,1 0 0 0 0,0-1 0 0 0,-1 1-1 0 0,1-1 1 0 0,0 0 0 0 0,-1 0 0 0 0,1-1 0 0 0,6-1 0 0 0,44-13 265 0 0,-32 8-141 0 0,23-7 112 0 0,77-18 1044 0 0,-107 29-1034 0 0,0 0 1 0 0,0 2-1 0 0,0 0 0 0 0,0 1 0 0 0,29 3 0 0 0,-30 1-247 0 0,-13-1-17 0 0,-2-2 1 0 0,1 1-118 0 0,0 0-1 0 0,-1 0 0 0 0,1-1 1 0 0,-1 1-1 0 0,0 0 0 0 0,1 0 1 0 0,-1 0-1 0 0,0 0 0 0 0,0 0 1 0 0,0 0-1 0 0,0 0 0 0 0,-1-1 1 0 0,1 1-1 0 0,0 0 0 0 0,-2 3 1 0 0,-1 5-2224 0 0,-1-1-5189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4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 10591 0 0,'0'0'819'0'0,"-2"-1"-534"0"0,-16-3 24 0 0,13 4 862 0 0,1-1 1 0 0,0 1-1 0 0,-1 0 1 0 0,1 0-1 0 0,-1 1 1 0 0,1-1-1 0 0,0 1 1 0 0,-8 2-1 0 0,11-2-748 0 0,0 0-294 0 0,-1 3-259 0 0,1-1 0 0 0,0 0-1 0 0,0 0 1 0 0,0 1 0 0 0,0-1 0 0 0,0 1 0 0 0,1-1-1 0 0,0 1 1 0 0,-1-1 0 0 0,1 1 0 0 0,0-1-1 0 0,1 1 1 0 0,0 6 0 0 0,1 11-4613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4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277 105 6447 0 0,'16'-20'14788'0'0,"-23"22"-14313"0"0,-4 4-459 0 0,0 0 0 0 0,0 1-1 0 0,1 0 1 0 0,-18 16 0 0 0,4-4-6 0 0,3-3-27 0 0,1 1 0 0 0,1 1 1 0 0,0 0-1 0 0,2 1 0 0 0,0 1 0 0 0,1 1 0 0 0,1 1 0 0 0,-20 37 0 0 0,33-56 17 0 0,0 0 0 0 0,1 1 0 0 0,0-1 0 0 0,-1 1 1 0 0,1-1-1 0 0,1 1 0 0 0,-1 0 0 0 0,0-1 0 0 0,1 1 0 0 0,0 0 0 0 0,0 0 0 0 0,0-1 0 0 0,0 1 0 0 0,0 0 0 0 0,1 0 0 0 0,0-1 0 0 0,0 1 1 0 0,0-1-1 0 0,0 1 0 0 0,0-1 0 0 0,1 1 0 0 0,-1-1 0 0 0,1 0 0 0 0,0 1 0 0 0,0-1 0 0 0,1 0 0 0 0,-1 0 0 0 0,0-1 0 0 0,1 1 0 0 0,0 0 0 0 0,-1-1 1 0 0,1 0-1 0 0,0 1 0 0 0,1-1 0 0 0,5 3 0 0 0,-2-1 29 0 0,0 0 0 0 0,1-1 0 0 0,0 0 1 0 0,0 0-1 0 0,-1-1 0 0 0,2 0 0 0 0,-1 0 0 0 0,0-1 1 0 0,0 0-1 0 0,1 0 0 0 0,-1-1 0 0 0,0 0 0 0 0,1 0 1 0 0,-1-1-1 0 0,0 0 0 0 0,15-4 0 0 0,-13 1-7 0 0,0 0 0 0 0,0 0-1 0 0,0 0 1 0 0,0-1 0 0 0,-1-1 0 0 0,0 0-1 0 0,0 0 1 0 0,0-1 0 0 0,-1 0-1 0 0,0 0 1 0 0,0-1 0 0 0,9-11-1 0 0,-5 2-38 0 0,-1 0 0 0 0,0-1-1 0 0,-1 0 1 0 0,0-1 0 0 0,-2 0-1 0 0,0 0 1 0 0,-2-1 0 0 0,0 0 0 0 0,-1 0-1 0 0,-1-1 1 0 0,3-40-1 0 0,-7 54-110 0 0,0 1-1 0 0,-1-1 0 0 0,0 1 0 0 0,0-1 1 0 0,0 1-1 0 0,-1-1 0 0 0,0 1 0 0 0,0 0 1 0 0,-1 0-1 0 0,1 0 0 0 0,-1 0 0 0 0,-1 1 1 0 0,1-1-1 0 0,-1 1 0 0 0,0 0 0 0 0,0-1 1 0 0,-1 2-1 0 0,1-1 0 0 0,-1 1 0 0 0,0-1 1 0 0,0 1-1 0 0,-1 1 0 0 0,1-1 0 0 0,-1 1 1 0 0,0 0-1 0 0,0 0 0 0 0,-10-3 0 0 0,15 6-111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4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0 17479 0 0,'0'0'2510'0'0,"-2"1"-1840"0"0,-15 7-178 0 0,0 2 0 0 0,1 0 0 0 0,0 1-1 0 0,-16 13 1 0 0,10-7-392 0 0,-89 77-517 0 0,35-27-276 0 0,-23 4-309 0 0,31-25 775 0 0,35-22 227 0 0,19-15 0 0 0,0 0 0 0 0,1 1 0 0 0,0 0 0 0 0,1 2 0 0 0,-14 15 0 0 0,23-23 7 0 0,1-1-1 0 0,0 1 1 0 0,0 0 0 0 0,0 0-1 0 0,1 0 1 0 0,-1 1 0 0 0,1-1-1 0 0,0 0 1 0 0,0 0 0 0 0,1 1-1 0 0,-1-1 1 0 0,1 1 0 0 0,0-1-1 0 0,0 0 1 0 0,1 1 0 0 0,-1-1-1 0 0,1 0 1 0 0,0 1 0 0 0,2 6-1 0 0,0-2 2 0 0,1 1-1 0 0,0-1 0 0 0,0 0 1 0 0,1 0-1 0 0,0 0 0 0 0,1-1 1 0 0,9 12-1 0 0,-10-15 40 0 0,1 0 0 0 0,-1 0 0 0 0,1 0 0 0 0,1-1 1 0 0,-1 0-1 0 0,0 0 0 0 0,1-1 0 0 0,0 1 0 0 0,0-1 0 0 0,0-1 0 0 0,0 0 0 0 0,9 2 0 0 0,6 1 338 0 0,1-2 1 0 0,39 2-1 0 0,-23-6 146 0 0,-1-2-1 0 0,46-8 0 0 0,-16 1-30 0 0,-26 4-471 0 0,-1-1 0 0 0,0-2-1 0 0,0-2 1 0 0,-1-2 0 0 0,60-27 0 0 0,-91 35-64 0 0,-1 1 0 0 0,0-1 0 0 0,0-1 1 0 0,-1 1-1 0 0,0-1 0 0 0,0-1 0 0 0,6-6 0 0 0,-9 9-5 0 0,-1 0 1 0 0,0 0-1 0 0,0 0 1 0 0,0 0-1 0 0,-1 0 1 0 0,1-1-1 0 0,-1 0 1 0 0,0 1-1 0 0,-1-1 1 0 0,1 0-1 0 0,-1 0 1 0 0,0 0-1 0 0,0 0 1 0 0,0-7-1 0 0,0 8-19 0 0,-1 0 0 0 0,0 1 0 0 0,-1-1 0 0 0,1 0 0 0 0,-1 0 0 0 0,-1-6-1 0 0,1 9 35 0 0,0-1-1 0 0,0 0 1 0 0,0 0-1 0 0,0 1 1 0 0,-1-1-1 0 0,1 1 0 0 0,-1-1 1 0 0,1 1-1 0 0,-1-1 1 0 0,1 1-1 0 0,-1 0 1 0 0,0 0-1 0 0,1 0 0 0 0,-4-2 1 0 0,-2 0-80 0 0,-1 0 1 0 0,1 0-1 0 0,-1 0 0 0 0,0 1 1 0 0,0 1-1 0 0,0-1 0 0 0,-12 0 1 0 0,-6 1-199 0 0,-26 2 0 0 0,41-1 259 0 0,0 1 0 0 0,-1 1 0 0 0,1 0 0 0 0,1 0 0 0 0,-1 1 0 0 0,0 1 0 0 0,1 0 0 0 0,-15 7 0 0 0,21-9 53 0 0,-1 1 0 0 0,1 0 1 0 0,0 0-1 0 0,0 0 1 0 0,0 0-1 0 0,0 1 0 0 0,1-1 1 0 0,0 1-1 0 0,-1 0 0 0 0,1 0 1 0 0,0 0-1 0 0,1 1 0 0 0,-1-1 1 0 0,1 1-1 0 0,0-1 0 0 0,0 1 1 0 0,1 0-1 0 0,-1 0 0 0 0,1 0 1 0 0,-1 8-1 0 0,1-4 46 0 0,0 0-1 0 0,1 0 1 0 0,0-1 0 0 0,1 1-1 0 0,0 0 1 0 0,2 9 0 0 0,-2-15-44 0 0,-1 0 0 0 0,1 0 1 0 0,0 0-1 0 0,0 0 1 0 0,1-1-1 0 0,-1 1 1 0 0,0-1-1 0 0,1 1 0 0 0,-1-1 1 0 0,1 1-1 0 0,0-1 1 0 0,0 0-1 0 0,0 0 1 0 0,0 1-1 0 0,0-2 0 0 0,1 1 1 0 0,-1 0-1 0 0,1 0 1 0 0,-1-1-1 0 0,1 1 1 0 0,-1-1-1 0 0,4 1 0 0 0,2 1-203 0 0,0-1 1 0 0,0-1-1 0 0,0 0 0 0 0,14 1 0 0 0,-1-3-390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4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8287 0 0,'-5'0'-159'0'0,"-8"-1"891"0"0,0 2 1 0 0,1-1-1 0 0,-1 2 0 0 0,-17 3 1 0 0,27-4-567 0 0,1-1 0 0 0,0 1 0 0 0,-1 0 1 0 0,1 0-1 0 0,0 0 0 0 0,0 0 0 0 0,-1 0 0 0 0,1 0 1 0 0,0 1-1 0 0,0-1 0 0 0,0 1 0 0 0,1-1 0 0 0,-1 1 1 0 0,0 0-1 0 0,1-1 0 0 0,-1 1 0 0 0,1 0 0 0 0,-1 0 1 0 0,1 0-1 0 0,0 1 0 0 0,0-1 0 0 0,0 0 0 0 0,0 0 1 0 0,0 1-1 0 0,1-1 0 0 0,-1 0 0 0 0,0 1 0 0 0,1-1 1 0 0,0 0-1 0 0,0 4 0 0 0,0 3-40 0 0,1-1 0 0 0,1 1-1 0 0,0 0 1 0 0,0 0 0 0 0,0-1 0 0 0,1 1 0 0 0,1-1-1 0 0,7 15 1 0 0,3 1 97 0 0,25 33-1 0 0,-9-19 51 0 0,69 66-1 0 0,47 24 782 0 0,-125-110-733 0 0,-11-9-174 0 0,80 69 1437 0 0,-70-58-991 0 0,-1 0 1 0 0,21 29-1 0 0,-33-39-462 0 0,0 0-1 0 0,0 1 1 0 0,-1-1-1 0 0,0 1 1 0 0,-1 1-1 0 0,-1-1 1 0 0,0 1 0 0 0,0 0-1 0 0,-1 0 1 0 0,0 0-1 0 0,-1 0 1 0 0,-1 1 0 0 0,0-1-1 0 0,0 1 1 0 0,-1-1-1 0 0,-1 0 1 0 0,-2 13-1 0 0,-2-2-83 0 0,-1-1-1 0 0,-1 0 0 0 0,-1 0 0 0 0,-1-1 0 0 0,-1 0 0 0 0,0 0 0 0 0,-2-1 0 0 0,0-1 0 0 0,-2 0 1 0 0,-29 33-1 0 0,13-21-982 0 0,-1-2-1 0 0,-2 0 1 0 0,0-3 0 0 0,-72 44 0 0 0,90-62-4596 0 0,0-1-1624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4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9215 0 0,'0'0'12464'0'0,"11"0"-10780"0"0,115-14-606 0 0,-57 7-1805 0 0,90-19 0 0 0,-87 8-873 0 0,-25 6-4185 0 0,-12 1-938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2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160 496 13935 0 0,'-4'5'675'0'0,"0"0"-582"0"0,0 0 0 0 0,0 0 0 0 0,-1 0 0 0 0,0 0 0 0 0,0-1 0 0 0,0 0 0 0 0,0 0 0 0 0,0 0 1 0 0,-1-1-1 0 0,-11 6 0 0 0,9-6 150 0 0,0 1-1 0 0,-1-1 1 0 0,1-1 0 0 0,-1 0 0 0 0,1 0 0 0 0,-1-1 0 0 0,-15 1 0 0 0,23-2 219 0 0,-4-7 416 0 0,5 5-823 0 0,-1 1 0 0 0,1-1 0 0 0,0 0 0 0 0,-1 1 0 0 0,1-1 0 0 0,0 1 0 0 0,0-1 0 0 0,0 0 0 0 0,0 1 0 0 0,1-1 0 0 0,-1 1 0 0 0,0-1-1 0 0,1 0 1 0 0,-1 1 0 0 0,1-1 0 0 0,-1 1 0 0 0,1-1 0 0 0,0 1 0 0 0,-1 0 0 0 0,3-3 0 0 0,2-3 94 0 0,0 0-1 0 0,10-10 0 0 0,-8 11-58 0 0,13-15 82 0 0,2 1 0 0 0,33-25 0 0 0,54-28-151 0 0,5-5-350 0 0,128-94-1175 0 0,-234 167 1491 0 0,77-45-13 0 0,-73 45 57 0 0,-1-1 0 0 0,1 2 0 0 0,0 0 1 0 0,0 0-1 0 0,21-2 0 0 0,-32 6-29 0 0,-1 0 0 0 0,1 0 0 0 0,-1 0 0 0 0,1 0 0 0 0,-1 0 0 0 0,0 0 0 0 0,1 0 0 0 0,-1 1 0 0 0,1-1 0 0 0,-1 0 1 0 0,0 0-1 0 0,1 0 0 0 0,-1 1 0 0 0,0-1 0 0 0,1 0 0 0 0,-1 0 0 0 0,0 1 0 0 0,1-1 0 0 0,-1 0 0 0 0,0 1 0 0 0,0-1 0 0 0,1 0 0 0 0,-1 1 0 0 0,0-1 0 0 0,0 1 0 0 0,1-1 0 0 0,-1 1 0 0 0,3 10-6 0 0,-3-7 4 0 0,0 1 0 0 0,0 0 0 0 0,0 0 0 0 0,-1 0 0 0 0,0-1 0 0 0,0 1 0 0 0,0 0 0 0 0,0 0 0 0 0,-1-1 0 0 0,1 1 0 0 0,-5 5 0 0 0,-3 8 0 0 0,-16 22 0 0 0,20-33 0 0 0,-23 35 3 0 0,-37 55 93 0 0,49-75-17 0 0,2 0 0 0 0,-17 34 0 0 0,25-42-37 0 0,0 0 0 0 0,1 0 0 0 0,1 0 0 0 0,0 0 0 0 0,-3 28 0 0 0,6-37-20 0 0,1-1-1 0 0,0 0 0 0 0,0 0 1 0 0,0 0-1 0 0,1 0 0 0 0,-1 0 1 0 0,1 0-1 0 0,0 1 0 0 0,0-2 1 0 0,0 1-1 0 0,1 0 1 0 0,0 0-1 0 0,-1 0 0 0 0,1-1 1 0 0,1 1-1 0 0,-1-1 0 0 0,0 1 1 0 0,1-1-1 0 0,0 0 0 0 0,0 0 1 0 0,0 0-1 0 0,3 3 0 0 0,0-2 22 0 0,0-1 0 0 0,1 1 0 0 0,-1-1-1 0 0,1 0 1 0 0,-1 0 0 0 0,1-1 0 0 0,0 0-1 0 0,0 0 1 0 0,0-1 0 0 0,0 0-1 0 0,14 1 1 0 0,100-5-118 0 0,-70-3-6363 0 0,-36 4 159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7:59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44 392 5983 0 0,'-1'1'464'0'0,"-13"9"-312"0"0,-14 13 6218 0 0,29-25-6108 0 0,44-104 800 0 0,-30 69-259 0 0,1-1 1 0 0,40-66-1 0 0,-49 94-653 0 0,0 1 0 0 0,0-1 0 0 0,1 1-1 0 0,1 0 1 0 0,-1 1 0 0 0,1 0 0 0 0,1 0-1 0 0,-1 1 1 0 0,1 0 0 0 0,1 1 0 0 0,-1 0 0 0 0,1 0-1 0 0,0 2 1 0 0,15-6 0 0 0,-1 4 53 0 0,1 0 1 0 0,-1 2 0 0 0,41-2-1 0 0,78 9 656 0 0,-129-2-755 0 0,0 0 0 0 0,0 2-1 0 0,23 6 1 0 0,-33-7-98 0 0,0-1 0 0 0,1 1-1 0 0,-1 0 1 0 0,0 1 0 0 0,-1-1 0 0 0,1 1 0 0 0,0 0-1 0 0,-1 1 1 0 0,1-1 0 0 0,-1 1 0 0 0,0-1 0 0 0,0 1-1 0 0,3 5 1 0 0,-6-7-6 0 0,0 0 0 0 0,0 1 0 0 0,0-1 0 0 0,0 1 0 0 0,0-1 0 0 0,0 1 0 0 0,-1 0 0 0 0,0-1 0 0 0,1 1 0 0 0,-1-1 0 0 0,0 1 0 0 0,0 0 0 0 0,0-1 0 0 0,-1 1 0 0 0,1 0 0 0 0,-1-1 0 0 0,1 1 0 0 0,-1-1 0 0 0,-2 5 0 0 0,-2 5 0 0 0,0-1 0 0 0,-13 20 0 0 0,14-25 0 0 0,-15 22-5 0 0,-2-1 0 0 0,0 0 1 0 0,-2-2-1 0 0,-1 0 0 0 0,-41 32 0 0 0,20-23-178 0 0,-2-2 1 0 0,-77 41-1 0 0,112-67 157 0 0,1-1-1 0 0,-1 0 1 0 0,0-1 0 0 0,0-1 0 0 0,-1 1-1 0 0,1-2 1 0 0,-1 0 0 0 0,1 0 0 0 0,-1-1-1 0 0,0-1 1 0 0,1 0 0 0 0,-1-1 0 0 0,0 0-1 0 0,1-1 1 0 0,-1 0 0 0 0,1-1 0 0 0,-1-1-1 0 0,-22-9 1 0 0,34 12-67 0 0,12-2-6044 0 0,1-1 195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4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30 11975 0 0,'8'-5'424'0'0,"1"0"0"0"0,0 0 0 0 0,15-5-1 0 0,-13 6 6820 0 0,-13 4-7203 0 0,1 1 1 0 0,-1-1 0 0 0,1 1 0 0 0,-1-1 0 0 0,1 1 0 0 0,-1 0-1 0 0,1 0 1 0 0,-1 0 0 0 0,1-1 0 0 0,-2 3 0 0 0,-3 1 7 0 0,-147 80-25 0 0,1-1-30 0 0,121-64-13 0 0,1 2 1 0 0,-48 43-1 0 0,56-44 8 0 0,2 1 0 0 0,-26 34 0 0 0,40-47 9 0 0,1 0 0 0 0,0 0 0 0 0,0 1 0 0 0,1 0 0 0 0,0 0 0 0 0,0 0 0 0 0,1 0 0 0 0,0 1 0 0 0,1-1 0 0 0,0 1 0 0 0,-1 11 0 0 0,3-18 10 0 0,0 1 0 0 0,0-1 0 0 0,0 0 0 0 0,1 1 0 0 0,0-1 0 0 0,-1 1 0 0 0,1-1 0 0 0,1 0 0 0 0,-1 0 0 0 0,0 0 0 0 0,1 0-1 0 0,-1 0 1 0 0,1 0 0 0 0,0 0 0 0 0,0 0 0 0 0,0 0 0 0 0,1-1 0 0 0,-1 1 0 0 0,1-1 0 0 0,-1 0 0 0 0,1 0 0 0 0,0 0 0 0 0,-1 0 0 0 0,1 0 0 0 0,0 0 0 0 0,6 2 0 0 0,2 0 34 0 0,1 0 0 0 0,-1 0 0 0 0,1-1 0 0 0,0-1 0 0 0,0 0 0 0 0,16 1 0 0 0,9-2 133 0 0,-1-2 1 0 0,1-1-1 0 0,-1-2 1 0 0,38-9-1 0 0,141-47 486 0 0,-178 47-547 0 0,0-2 0 0 0,54-29 0 0 0,-79 38-96 0 0,-1-1 0 0 0,0-1 1 0 0,0 0-1 0 0,-1 0 1 0 0,0-1-1 0 0,-1 0 1 0 0,0-1-1 0 0,0 0 1 0 0,-1-1-1 0 0,-1 1 0 0 0,11-20 1 0 0,-14 20-10 0 0,0 1 0 0 0,-1-1 1 0 0,0-1-1 0 0,-1 1 0 0 0,0 0 0 0 0,-1 0 1 0 0,0-1-1 0 0,0 1 0 0 0,-1-1 1 0 0,-1 1-1 0 0,0-1 0 0 0,0 1 0 0 0,-1 0 1 0 0,-5-19-1 0 0,5 21-95 0 0,-1 1-1 0 0,0-1 1 0 0,0 1 0 0 0,-1 0-1 0 0,1 0 1 0 0,-1 0 0 0 0,-1 1-1 0 0,0-1 1 0 0,0 1 0 0 0,0 0 0 0 0,0 0-1 0 0,-1 1 1 0 0,0 0 0 0 0,0 0-1 0 0,-1 0 1 0 0,1 1 0 0 0,-1 0-1 0 0,0 0 1 0 0,0 0 0 0 0,-8-2-1 0 0,4 3-443 0 0,0 0 0 0 0,0 1 0 0 0,1 0 0 0 0,-1 1-1 0 0,-1 0 1 0 0,1 1 0 0 0,0 0 0 0 0,0 1-1 0 0,0 0 1 0 0,0 1 0 0 0,0 0 0 0 0,1 1-1 0 0,-1 0 1 0 0,0 0 0 0 0,-18 10 0 0 0,18-5-900 0 0,1 0-3060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4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1 13935 0 0,'0'0'638'0'0,"-14"3"236"0"0,8 0-709 0 0,1 1 0 0 0,0-1-1 0 0,0 1 1 0 0,1 0 0 0 0,-1 0-1 0 0,1 0 1 0 0,0 1 0 0 0,-7 9 0 0 0,-25 45 2083 0 0,27-43-1915 0 0,-58 102 1205 0 0,-130 170 0 0 0,29-81-1805 0 0,141-173 205 0 0,1 1-1 0 0,-29 51 1 0 0,43-62 41 0 0,1-1 0 0 0,0 2 0 0 0,2-1 0 0 0,1 1 0 0 0,-6 30 0 0 0,9-20-241 0 0,-7 28-1049 0 0,10-57 1134 0 0,0 0 0 0 0,0-1 0 0 0,0 1 1 0 0,0-1-1 0 0,-1 0 0 0 0,0 0 0 0 0,0 0 0 0 0,-6 6 0 0 0,2-4-1746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4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0 15807 0 0,'0'0'3758'0'0,"-1"2"-3388"0"0,-14 18-16 0 0,-1-1 0 0 0,0-1 0 0 0,-36 30 0 0 0,31-29-217 0 0,-59 56-68 0 0,4 2-1 0 0,-96 126 0 0 0,162-190-63 0 0,1 1 1 0 0,0 0 0 0 0,2 0 0 0 0,-1 0 0 0 0,2 1 0 0 0,-7 20 0 0 0,11-29 7 0 0,1 1 0 0 0,-1-1 0 0 0,1 1 0 0 0,1 0 0 0 0,-1-1 0 0 0,1 1 0 0 0,0 0 0 0 0,1 0 0 0 0,-1-1 0 0 0,1 1-1 0 0,1-1 1 0 0,-1 1 0 0 0,1-1 0 0 0,0 1 0 0 0,1-1 0 0 0,0 0 0 0 0,5 10 0 0 0,4-1 151 0 0,0 0 0 0 0,1-1-1 0 0,1 0 1 0 0,0-1 0 0 0,18 13 0 0 0,-16-13 18 0 0,1 0-134 0 0,1-1-1 0 0,0-1 0 0 0,0 0 0 0 0,32 13 0 0 0,6-4-7669 0 0,-43-16 835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4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78 7943 0 0,'0'0'12124'0'0,"-7"-4"-7824"0"0,26 6-4109 0 0,0-1 0 0 0,0-2-1 0 0,37-4 1 0 0,59-17 191 0 0,-80 15-255 0 0,-9 1-74 0 0,35-7-176 0 0,103-9 1 0 0,-138 23-355 0 0,-24-1-353 0 0,-4 11-7513 0 0,-3 0 1521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46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16207 0 0,'0'0'4360'0'0,"-2"2"-3488"0"0,-26 40 1113 0 0,-26 38-662 0 0,53-78-1291 0 0,1 0-389 0 0,-2 5 453 0 0,11-2-4159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4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18 17735 0 0,'1'-1'812'0'0,"0"-1"-483"0"0,1 0 30 0 0,7-7 2693 0 0,-12 8-2964 0 0,1 0-1 0 0,-1 1 0 0 0,1-1 1 0 0,-1 1-1 0 0,0 0 1 0 0,1 0-1 0 0,-1 0 1 0 0,0 0-1 0 0,1 0 1 0 0,-1 0-1 0 0,-3 1 0 0 0,-3 1-61 0 0,-1 0-1 0 0,1 1 0 0 0,0 0 1 0 0,0 0-1 0 0,0 1 0 0 0,0 0 0 0 0,1 1 1 0 0,-9 6-1 0 0,-63 50-69 0 0,59-44 54 0 0,-9 9-115 0 0,-112 85-545 0 0,82-70 584 0 0,2 3 0 0 0,1 3 0 0 0,-62 66 0 0 0,112-103 66 0 0,6-10 1 0 0,1 0-1 0 0,0 0 1 0 0,0 1-1 0 0,-1-1 1 0 0,1 0-1 0 0,0 1 1 0 0,0-1-1 0 0,0 1 1 0 0,0-1-1 0 0,-1 0 1 0 0,1 1-1 0 0,0-1 1 0 0,0 1-1 0 0,0-1 1 0 0,0 0-1 0 0,0 1 1 0 0,0-1-1 0 0,0 1 1 0 0,0-1-1 0 0,0 1 1 0 0,1 1 11 0 0,1-1 1 0 0,-1 0-1 0 0,0 0 0 0 0,1 1 1 0 0,-1-1-1 0 0,1 0 0 0 0,-1 0 1 0 0,1 0-1 0 0,-1-1 0 0 0,1 1 1 0 0,0 0-1 0 0,-1-1 1 0 0,1 1-1 0 0,3 0 0 0 0,28 6 200 0 0,184 6 956 0 0,1-15-492 0 0,-178 0-604 0 0,56-9 1 0 0,-75 7-58 0 0,-1-1 1 0 0,0 0 0 0 0,0-2-1 0 0,29-13 1 0 0,-41 16-46 0 0,-1-1 1 0 0,1 1-1 0 0,-1-1 0 0 0,-1 0 1 0 0,1-1-1 0 0,-1 0 0 0 0,1 0 1 0 0,-2 0-1 0 0,8-10 1 0 0,-7 7-108 0 0,0-2 1 0 0,0 1 0 0 0,-1-1-1 0 0,0 0 1 0 0,-1 0-1 0 0,4-14 1 0 0,0 2-424 0 0,-8 21 383 0 0,-1 1-199 0 0,-5-1 363 0 0,1-1 0 0 0,-1 2 1 0 0,1-1-1 0 0,-1 0 0 0 0,1 1 1 0 0,-1 0-1 0 0,0 0 0 0 0,0 1 1 0 0,0 0-1 0 0,1 0 0 0 0,-1 0 1 0 0,0 1-1 0 0,-8 1 0 0 0,-6 2-7 0 0,2 0 0 0 0,-34 14-1 0 0,35-12 7 0 0,0 2 1 0 0,-18 10-1 0 0,30-14 5 0 0,-1 0 0 0 0,0 0 1 0 0,1 0-1 0 0,0 0 0 0 0,0 1 1 0 0,0 0-1 0 0,1 0 0 0 0,0 0 1 0 0,-4 7-1 0 0,3-5 34 0 0,0 1 0 0 0,1 0 0 0 0,0 0-1 0 0,1 0 1 0 0,0 0 0 0 0,0 1 0 0 0,0-1 0 0 0,1 1-1 0 0,-1 11 1 0 0,2-9-129 0 0,1-4 165 0 0,-1 0 0 0 0,1 0 0 0 0,0 0-1 0 0,2 9 1 0 0,-2-14-197 0 0,1 0 0 0 0,-1 0 0 0 0,1 0 0 0 0,0 0 0 0 0,0 0-1 0 0,0 0 1 0 0,0 0 0 0 0,0 0 0 0 0,0-1 0 0 0,0 1 0 0 0,0 0 0 0 0,1 0-1 0 0,-1-1 1 0 0,1 1 0 0 0,0-1 0 0 0,-1 0 0 0 0,1 1 0 0 0,2 1 0 0 0,8 2-7134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4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83 16615 0 0,'30'-19'1267'0'0,"32"-23"3835"0"0,-61 40-4602 0 0,-1 2-457 0 0,0-1-1 0 0,1 1 0 0 0,-1 0 0 0 0,0-1 0 0 0,0 1 0 0 0,0-1 1 0 0,0 1-1 0 0,0 0 0 0 0,0-1 0 0 0,1 1 0 0 0,-1 0 0 0 0,0-1 0 0 0,0 1 1 0 0,0-1-1 0 0,0 1 0 0 0,0 0 0 0 0,-1-1 0 0 0,1 1 0 0 0,0-1 0 0 0,0 1 1 0 0,0 0-1 0 0,0-1 0 0 0,0 1 0 0 0,0 0 0 0 0,-1-1 0 0 0,1 1 0 0 0,0 0 1 0 0,0-1-1 0 0,-1 1 0 0 0,0-1 7 0 0,0 0-1 0 0,0 0 1 0 0,0 1 0 0 0,0-1-1 0 0,-1 1 1 0 0,1-1 0 0 0,0 1-1 0 0,0-1 1 0 0,-1 1 0 0 0,-1-1-1 0 0,-2 1-37 0 0,0-1-1 0 0,0 1 0 0 0,0 0 1 0 0,0 0-1 0 0,0 1 0 0 0,0-1 0 0 0,-9 3 1 0 0,-35 13-10 0 0,-56 21-254 0 0,32-12-101 0 0,-86 43 0 0 0,159-68 354 0 0,-15 8-50 0 0,-26 17 0 0 0,38-23 34 0 0,0 1 1 0 0,0-1 0 0 0,0 1 0 0 0,0-1-1 0 0,1 1 1 0 0,-1 0 0 0 0,1 0 0 0 0,-1 0-1 0 0,1 1 1 0 0,0-1 0 0 0,0 0 0 0 0,1 1-1 0 0,-1-1 1 0 0,-1 6 0 0 0,3-6-4 0 0,0-1 0 0 0,0 1 0 0 0,0 0 0 0 0,0 0 0 0 0,0-1 0 0 0,1 1 0 0 0,-1 0 0 0 0,1-1 1 0 0,0 1-1 0 0,0 0 0 0 0,0-1 0 0 0,0 1 0 0 0,0-1 0 0 0,1 1 0 0 0,-1-1 0 0 0,1 0 0 0 0,0 0 0 0 0,-1 0 0 0 0,1 1 0 0 0,0-2 1 0 0,4 4-1 0 0,3 3-47 0 0,0-1 0 0 0,0 0 1 0 0,19 9-1 0 0,7 0 30 0 0,1-1 0 0 0,53 14-1 0 0,11 4 54 0 0,-81-25 20 0 0,0 0 0 0 0,-1 1 0 0 0,19 13 0 0 0,-32-19-2 0 0,0 1 0 0 0,0 0 0 0 0,0 0 0 0 0,-1 0 0 0 0,1 1 0 0 0,-1 0 0 0 0,6 9 0 0 0,-6-5 45 0 0,-4-7-66 0 0,0 0 0 0 0,0 0 0 0 0,0 0 0 0 0,0 0 0 0 0,-1 0-1 0 0,1 0 1 0 0,0 0 0 0 0,-1 0 0 0 0,0 0 0 0 0,1 0 0 0 0,-1 0 0 0 0,0 0 0 0 0,0 0 0 0 0,0-1-1 0 0,0 1 1 0 0,0 0 0 0 0,0-1 0 0 0,0 1 0 0 0,-1-1 0 0 0,1 1 0 0 0,-1-1 0 0 0,-1 2-1 0 0,-5 3 21 0 0,0-1-1 0 0,0 1 0 0 0,-12 5 1 0 0,9-5-18 0 0,-18 9 22 0 0,-57 19 0 0 0,35-15-58 0 0,22-9-43 0 0,0-1-1 0 0,-1-2 1 0 0,0 0-1 0 0,0-2 1 0 0,-32 0-1 0 0,52-4 68 0 0,0-1 0 0 0,0-1-1 0 0,1 0 1 0 0,-17-3 0 0 0,23 4-2 0 0,0-1 0 0 0,0 0 0 0 0,0 0-1 0 0,0 0 1 0 0,-1 0 0 0 0,1 0 0 0 0,1-1 0 0 0,-1 1 0 0 0,0-1 0 0 0,0 0 0 0 0,0 0 0 0 0,1 0 0 0 0,-1 0 0 0 0,1-1 0 0 0,0 1 0 0 0,0 0 0 0 0,-3-4-1 0 0,1-8 11 0 0,5 10-14 0 0,0 2 3 0 0,1-2-6 0 0,-1-1 0 0 0,1 1 0 0 0,0 0 0 0 0,0 0 0 0 0,0 1 0 0 0,1-1 0 0 0,-1 0-1 0 0,1 1 1 0 0,0-1 0 0 0,5-4 0 0 0,5-4-38 0 0,21-13-1 0 0,-12 8 27 0 0,133-85 249 0 0,-41 30-75 0 0,-106 66-139 0 0,0 0 0 0 0,0-1 0 0 0,0 0 0 0 0,-1 0-1 0 0,0-1 1 0 0,7-9 0 0 0,-12 14-43 0 0,1-1 1 0 0,-1 1-1 0 0,0-1 1 0 0,0 0-1 0 0,-1 0 1 0 0,1 1-1 0 0,-1-1 1 0 0,0 0-1 0 0,0 0 0 0 0,0 0 1 0 0,0 0-1 0 0,-1-1 1 0 0,0 1-1 0 0,1 0 1 0 0,-2 0-1 0 0,1 0 1 0 0,-1-7-1 0 0,-2 5-2059 0 0,9 7-137 0 0,22 3 966 0 0,7 2-141 0 0,-12 0-3297 0 0,-7 0-602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4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43 16127 0 0,'12'-11'435'0'0,"-8"6"-249"0"0,1 1-1 0 0,0 0 0 0 0,0 0 0 0 0,0 0 0 0 0,0 0 0 0 0,1 1 0 0 0,8 0 3771 0 0,-13 3-3874 0 0,-1 0 0 0 0,0 0 0 0 0,0 0 0 0 0,0 0 0 0 0,0 0 0 0 0,0 0 0 0 0,0 0 0 0 0,0 0 0 0 0,0 0 0 0 0,1 0 0 0 0,-1 0 0 0 0,0 0 0 0 0,0 0 0 0 0,0 0 0 0 0,0 0 0 0 0,1 0 410 0 0,-1 0-410 0 0,-7 15 1071 0 0,-12 16-1407 0 0,-11 3 177 0 0,-1-2 0 0 0,-2-1 0 0 0,-49 37 0 0 0,30-31-1180 0 0,-102 53 0 0 0,127-76 1140 0 0,1 0 1 0 0,0 2 0 0 0,1 0 0 0 0,1 2-1 0 0,-44 40 1 0 0,59-48 116 0 0,0 0 0 0 0,1 1 0 0 0,0-1 0 0 0,1 2 0 0 0,0-1 0 0 0,-6 14 0 0 0,13-24 4 0 0,-1 0-1 0 0,0 0 1 0 0,1 0-1 0 0,-1 1 1 0 0,1-1-1 0 0,-1 0 1 0 0,1 1-1 0 0,-1-1 1 0 0,1 0-1 0 0,0 1 1 0 0,0-1 0 0 0,0 0-1 0 0,0 1 1 0 0,0-1-1 0 0,0 0 1 0 0,0 1-1 0 0,0-1 1 0 0,1 2-1 0 0,0 1 8 0 0,0-1 23 0 0,0-1 1 0 0,-1 1 0 0 0,1-1 0 0 0,1 1-1 0 0,-1-1 1 0 0,0 0 0 0 0,1 0 0 0 0,-1 1-1 0 0,1-1 1 0 0,-1 0 0 0 0,1-1 0 0 0,0 1-1 0 0,0 0 1 0 0,0 0 0 0 0,0-1 0 0 0,0 1-1 0 0,1-1 1 0 0,-1 0 0 0 0,0 1 0 0 0,1-1-1 0 0,4 1 1 0 0,1 1 57 0 0,0 0-1 0 0,0-1 1 0 0,1 0 0 0 0,-1-1-1 0 0,13 1 1 0 0,54-3 786 0 0,120-16 0 0 0,-189 16-834 0 0,137-18 828 0 0,-26 2-574 0 0,-97 13-262 0 0,0-2 0 0 0,-1 0 1 0 0,34-15-1 0 0,-46 16-26 0 0,1 1 1 0 0,-1-1-1 0 0,0-1 1 0 0,0 1-1 0 0,6-8 1 0 0,30-34-56 0 0,-33 36 13 0 0,-6 6 17 0 0,18-23-125 0 0,-21 27 125 0 0,0 0 0 0 0,-1 0 0 0 0,1 0 0 0 0,0 0 0 0 0,-1 0 0 0 0,1-1 0 0 0,-1 1 0 0 0,1 0 0 0 0,-1 0 0 0 0,0-1 1 0 0,1 1-1 0 0,-1 0 0 0 0,0-1 0 0 0,0 1 0 0 0,0 0 0 0 0,0-1 0 0 0,0 1 0 0 0,0 0 0 0 0,0 0 0 0 0,-1-3 0 0 0,0 3-4 0 0,0 0 0 0 0,0 0 1 0 0,0 0-1 0 0,0 0 0 0 0,0 0 0 0 0,0 1 0 0 0,0-1 1 0 0,0 0-1 0 0,0 1 0 0 0,-1-1 0 0 0,1 0 0 0 0,0 1 0 0 0,0 0 1 0 0,-1-1-1 0 0,1 1 0 0 0,0 0 0 0 0,-1-1 0 0 0,1 1 1 0 0,0 0-1 0 0,-1 0 0 0 0,-1 0 0 0 0,-30 3-320 0 0,33-3 332 0 0,-49 7-422 0 0,-58 18 0 0 0,84-18 371 0 0,0 1-1 0 0,0 1 1 0 0,0 1 0 0 0,-29 19 0 0 0,48-27 52 0 0,1 0 0 0 0,0 0 0 0 0,-1 1 0 0 0,1 0 0 0 0,0-1 0 0 0,1 1 0 0 0,-1 0-1 0 0,1 1 1 0 0,-1-1 0 0 0,1 0 0 0 0,0 1 0 0 0,-3 5 0 0 0,5-8 8 0 0,-1 1 0 0 0,1 0 0 0 0,0-1-1 0 0,-1 1 1 0 0,1 0 0 0 0,0-1 0 0 0,0 1 0 0 0,0 0-1 0 0,0-1 1 0 0,0 1 0 0 0,1 0 0 0 0,-1-1 0 0 0,0 1-1 0 0,1 0 1 0 0,-1-1 0 0 0,1 1 0 0 0,0-1-1 0 0,0 1 1 0 0,-1-1 0 0 0,1 1 0 0 0,0-1 0 0 0,0 1-1 0 0,0-1 1 0 0,0 0 0 0 0,1 0 0 0 0,-1 1 0 0 0,0-1-1 0 0,0 0 1 0 0,1 0 0 0 0,-1 0 0 0 0,3 1-1 0 0,4 2 19 0 0,-1 0 1 0 0,1 0-1 0 0,0-1 0 0 0,0 0 0 0 0,0-1 0 0 0,9 2 0 0 0,52 6-419 0 0,-54-8 107 0 0,16 0-2372 0 0,-15-2 1081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4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8287 0 0,'-5'1'142'0'0,"0"1"0"0"0,0-1 0 0 0,0 1 0 0 0,0 0 0 0 0,1 0 0 0 0,-1 0 1 0 0,-5 5-1 0 0,5-4 382 0 0,1 0 0 0 0,0 1 1 0 0,0-1-1 0 0,1 1 0 0 0,-1 0 1 0 0,1 0-1 0 0,0 0 1 0 0,0 1-1 0 0,0-1 0 0 0,1 1 1 0 0,-1 0-1 0 0,1 0 1 0 0,0-1-1 0 0,0 1 0 0 0,1 1 1 0 0,0-1-1 0 0,0 0 1 0 0,-1 8-1 0 0,2-8-444 0 0,0 0 0 0 0,0-1 0 0 0,0 1 0 0 0,1 0 0 0 0,0 0 0 0 0,2 5 0 0 0,7 18 276 0 0,2-1 0 0 0,1 0-1 0 0,2 0 1 0 0,32 44 0 0 0,1-9 146 0 0,74 75 0 0 0,-75-88 457 0 0,-2 2 0 0 0,56 82 0 0 0,-97-126-840 0 0,0 0 0 0 0,0 1-1 0 0,0 0 1 0 0,-1-1 0 0 0,0 1-1 0 0,-1 0 1 0 0,0 0 0 0 0,3 16-1 0 0,-5-18-73 0 0,0 1-1 0 0,0-1 0 0 0,0 0 0 0 0,-1 0 0 0 0,0 1 1 0 0,0-1-1 0 0,-1 0 0 0 0,0 0 0 0 0,0 0 0 0 0,0 0 0 0 0,0 0 1 0 0,-6 7-1 0 0,0 0-28 0 0,0-2 0 0 0,-1 1 0 0 0,-1-1 0 0 0,0 0-1 0 0,0-1 1 0 0,-16 11 0 0 0,-76 50-63 0 0,70-50-1 0 0,-116 72-4799 0 0,128-81 3507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49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4 919 0 0,'-3'1'4436'0'0,"-44"15"2918"0"0,36-11-6079 0 0,7-2 1664 0 0,-9 20 1257 0 0,27-15-2756 0 0,12-4-897 0 0,-1-2 0 0 0,1 0 0 0 0,41-4 0 0 0,-11 1-547 0 0,-25-1-168 0 0,-1-1-1 0 0,43-10 1 0 0,-12 2-878 0 0,34-12-2056 0 0,-70 16 1834 0 0,-4 1-111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0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6911 0 0,'0'0'9158'0'0,"2"1"-8828"0"0,3 1-181 0 0,0 0 0 0 0,1 0-1 0 0,-1-1 1 0 0,1 0-1 0 0,-1 0 1 0 0,1 0 0 0 0,-1-1-1 0 0,12 0 1 0 0,49-6 325 0 0,-47 3-431 0 0,101-10-1451 0 0,-93 10-4639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4:5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0,'0'12'23715'0'0,"6"-9"-20554"0"0,0 0-6837 0 0,-2-1 3789 0 0,0 0-1 0 0,0-1 1 0 0,0 1-1 0 0,1-1 1 0 0,-1 0 0 0 0,0 0-1 0 0,0 0 1 0 0,1-1-1 0 0,-1 1 1 0 0,7-1 0 0 0,4-2 152 0 0,25-4 1 0 0,-9 2-72 0 0,-6 2-188 0 0,32 3 0 0 0,-17 0-385 0 0,27 4-1849 0 0,-42-3 355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5:0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6447 0 0,'0'0'5772'0'0,"-1"3"-5082"0"0,1-3-680 0 0,0 19 1210 0 0,0-18-1169 0 0,0 0 0 0 0,0 0 0 0 0,0 0-1 0 0,0 0 1 0 0,0 1 0 0 0,1-1 0 0 0,-1 0 0 0 0,1 0-1 0 0,-1 0 1 0 0,0 0 0 0 0,1 0 0 0 0,0 0 0 0 0,-1 0-1 0 0,1 0 1 0 0,-1-1 0 0 0,1 1 0 0 0,0 0 0 0 0,0 0-1 0 0,1 1 1 0 0,0-1 56 0 0,1 1-1 0 0,-1 0 1 0 0,1-1-1 0 0,0 0 1 0 0,-1 0-1 0 0,1 0 1 0 0,0 0-1 0 0,0 0 1 0 0,-1 0-1 0 0,1-1 1 0 0,0 1-1 0 0,0-1 1 0 0,0 0-1 0 0,0 0 1 0 0,0 0-1 0 0,0 0 1 0 0,0 0-1 0 0,0-1 1 0 0,0 1-1 0 0,0-1 1 0 0,-1 0-1 0 0,1 0 1 0 0,3-1-1 0 0,17-12 2941 0 0,-23 7-2143 0 0,-2 5-366 0 0,-4 9-299 0 0,-8 25-228 0 0,13-30 1113 0 0,3-2-1035 0 0,9-5-16 0 0,-1-1-102 0 0,-8 5-199 0 0,-13 8-5402 0 0,-2 0-1004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5:0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405 218 3679 0 0,'0'0'167'0'0,"1"2"-7"0"0,7 42 1615 0 0,-6-13 6254 0 0,0-27-7278 0 0,0-1-1 0 0,0 0 1 0 0,1 0 0 0 0,-1 0-1 0 0,1 0 1 0 0,2 2 0 0 0,-3-4-594 0 0,0-1 0 0 0,0 1 1 0 0,-1-1-1 0 0,1 1 1 0 0,0-1-1 0 0,-1 0 1 0 0,1 0-1 0 0,0 0 0 0 0,0 0 1 0 0,0 0-1 0 0,-1 0 1 0 0,1 0-1 0 0,0 0 1 0 0,0-1-1 0 0,-1 1 1 0 0,4-2-1 0 0,-2 0-16 0 0,0 1-1 0 0,0-1 1 0 0,-1 0 0 0 0,1 0-1 0 0,-1 0 1 0 0,1 0 0 0 0,-1 0 0 0 0,4-5-1 0 0,-1-1-26 0 0,1 0 0 0 0,-2-1 0 0 0,1 1-1 0 0,-1-1 1 0 0,5-14 0 0 0,-8 19-110 0 0,2-3 7 0 0,-1 0 0 0 0,0 0 1 0 0,0 0-1 0 0,0 0 0 0 0,-1 0 1 0 0,0 0-1 0 0,-1 0 0 0 0,0 0 1 0 0,0-8-1 0 0,-2 3-17 0 0,2 0-27 0 0,-1 0 0 0 0,-1 1-1 0 0,0-1 1 0 0,-1 1 0 0 0,0 0 0 0 0,-1 0-1 0 0,-8-19 1 0 0,11 28 24 0 0,-1 0 0 0 0,1 0-1 0 0,0 0 1 0 0,-1 1 0 0 0,0-1 0 0 0,1 0-1 0 0,-1 1 1 0 0,0-1 0 0 0,1 1 0 0 0,-1 0-1 0 0,0 0 1 0 0,0-1 0 0 0,0 1 0 0 0,0 0-1 0 0,-4-1 1 0 0,2 1-22 0 0,0 1-1 0 0,0-1 0 0 0,-1 1 1 0 0,1-1-1 0 0,0 1 1 0 0,0 0-1 0 0,0 1 1 0 0,-5 0-1 0 0,-2 1-35 0 0,-1 1 1 0 0,1 0-1 0 0,-1 1 0 0 0,1 1 1 0 0,-12 6-1 0 0,-88 52-5 0 0,92-50 54 0 0,0 0 0 0 0,1 2 0 0 0,-24 24 0 0 0,20-15 7 0 0,0 2 1 0 0,-27 43-1 0 0,40-55 7 0 0,0 1-1 0 0,2 1 0 0 0,0 0 1 0 0,0 0-1 0 0,2 0 1 0 0,-7 29-1 0 0,12-42 3 0 0,-1 0-1 0 0,1 0 1 0 0,-1 0-1 0 0,1 0 1 0 0,0 0-1 0 0,0 0 1 0 0,1 0 0 0 0,-1 0-1 0 0,0 0 1 0 0,1 0-1 0 0,0 0 1 0 0,0 0-1 0 0,0 0 1 0 0,0-1-1 0 0,0 1 1 0 0,1 0-1 0 0,-1-1 1 0 0,1 1 0 0 0,-1-1-1 0 0,4 4 1 0 0,-3-4 16 0 0,1 0 0 0 0,-1 0 0 0 0,1-1 0 0 0,-1 1 0 0 0,1-1 0 0 0,0 0 1 0 0,-1 1-1 0 0,1-1 0 0 0,0 0 0 0 0,0-1 0 0 0,0 1 0 0 0,0 0 0 0 0,0-1 1 0 0,0 0-1 0 0,0 1 0 0 0,0-1 0 0 0,0-1 0 0 0,0 1 0 0 0,0 0 0 0 0,5-2 0 0 0,2 0 99 0 0,-1-1-1 0 0,0 0 0 0 0,0-1 0 0 0,0 1 0 0 0,11-8 0 0 0,40-29 251 0 0,-21 14-279 0 0,-20 13-43 0 0,0 0-1 0 0,-1-1 1 0 0,20-21-1 0 0,-33 29-16 0 0,1 1 0 0 0,-1-1 1 0 0,0-1-1 0 0,0 1 0 0 0,-1-1 0 0 0,0 0 0 0 0,0 0 0 0 0,-1 0 0 0 0,0 0 0 0 0,0 0 0 0 0,0-1 0 0 0,-1 0 0 0 0,1-7 0 0 0,-3 15-23 0 0,0-1 1 0 0,0 1-1 0 0,0 0 1 0 0,0 0-1 0 0,0 0 0 0 0,0-1 1 0 0,0 1-1 0 0,1 0 0 0 0,-1 0 1 0 0,0-1-1 0 0,0 1 1 0 0,-1 0-1 0 0,1 0 0 0 0,0-1 1 0 0,0 1-1 0 0,0 0 0 0 0,0 0 1 0 0,0 0-1 0 0,0-1 1 0 0,0 1-1 0 0,0 0 0 0 0,0 0 1 0 0,0 0-1 0 0,-1-1 0 0 0,1 1 1 0 0,0 0-1 0 0,0 0 0 0 0,0 0 1 0 0,0-1-1 0 0,0 1 1 0 0,-1 0-1 0 0,1 0 0 0 0,0 0 1 0 0,0 0-1 0 0,-1 0 0 0 0,-7 3 66 0 0,-9 15 17 0 0,-18 33-84 0 0,-42 84 0 0 0,68-116 0 0 0,-57 115 0 0 0,36-69 0 0 0,-77 120 0 0 0,82-144-24 0 0,23-39-103 0 0,6-2-921 0 0,0 0 736 0 0,-1-1 0 0 0,1 1 1 0 0,-1-1-1 0 0,1 0 1 0 0,-1 0-1 0 0,1 0 0 0 0,-1-1 1 0 0,0 1-1 0 0,0-1 1 0 0,0 0-1 0 0,3-2 1 0 0,21-16-1207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5:0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48 16871 0 0,'7'-4'227'0'0,"0"0"0"0"0,0 1 1 0 0,0 0-1 0 0,1 0 0 0 0,0 1 0 0 0,-1 0 0 0 0,10-1 0 0 0,21-7 460 0 0,-15 6 985 0 0,-9 1 560 0 0,-14 2-2173 0 0,-1 1 1 0 0,1-1-1 0 0,-1 1 0 0 0,0 0 1 0 0,1-1-1 0 0,-1 1 1 0 0,0 0-1 0 0,1-1 0 0 0,-1 1 1 0 0,0 0-1 0 0,0 0 0 0 0,1 0 1 0 0,-1 0-1 0 0,0-1 1 0 0,0 1-1 0 0,1 0 0 0 0,-1 0 1 0 0,-1 1-1 0 0,-9-2-62 0 0,0 0-1 0 0,-1 1 1 0 0,1 0 0 0 0,0 1-1 0 0,0 1 1 0 0,0-1 0 0 0,-15 6-1 0 0,-76 28-47 0 0,82-27 41 0 0,-56 17-51 0 0,44-15-4 0 0,1 0 1 0 0,-40 21 0 0 0,63-27 56 0 0,0 0-1 0 0,0 1 1 0 0,1 0 0 0 0,-1 1 0 0 0,1 0 0 0 0,0 0 0 0 0,1 0 0 0 0,0 1 0 0 0,0 0 0 0 0,0 0-1 0 0,1 1 1 0 0,0-1 0 0 0,-5 10 0 0 0,8-12-3 0 0,0 0 0 0 0,0-1-1 0 0,0 1 1 0 0,1 0 0 0 0,-1 1-1 0 0,1-1 1 0 0,0 0 0 0 0,1 0-1 0 0,-1 0 1 0 0,1 1 0 0 0,0-1-1 0 0,0 0 1 0 0,1 0 0 0 0,0 0-1 0 0,0 1 1 0 0,0-1 0 0 0,0 0 0 0 0,1 0-1 0 0,0 0 1 0 0,0-1 0 0 0,0 1-1 0 0,1 0 1 0 0,-1-1 0 0 0,1 1-1 0 0,0-1 1 0 0,0 0 0 0 0,1 0-1 0 0,-1 0 1 0 0,1 0 0 0 0,0-1-1 0 0,0 0 1 0 0,6 4 0 0 0,15 8-49 0 0,31 12 1 0 0,25 15 38 0 0,-73-37 77 0 0,0 0-1 0 0,0 1 1 0 0,-1 0 0 0 0,0 0-1 0 0,0 1 1 0 0,0 0-1 0 0,6 9 1 0 0,-10-11 0 0 0,-1 0 1 0 0,1 0-1 0 0,-1 0 1 0 0,0 0-1 0 0,0 1 0 0 0,0-1 1 0 0,-1 1-1 0 0,1-1 0 0 0,-2 1 1 0 0,1-1-1 0 0,0 1 0 0 0,-1 0 1 0 0,0 0-1 0 0,-1-1 0 0 0,1 1 1 0 0,-2 6-1 0 0,0-3-30 0 0,0 0 0 0 0,-1 0 0 0 0,0-1-1 0 0,0 1 1 0 0,-1-1 0 0 0,0 0 0 0 0,0 0 0 0 0,-1 0-1 0 0,-8 11 1 0 0,8-15-13 0 0,1 0-1 0 0,0 0 1 0 0,-1 0 0 0 0,0-1-1 0 0,0 1 1 0 0,0-1 0 0 0,-7 3-1 0 0,-42 16 100 0 0,42-17-105 0 0,-20 7-98 0 0,-1-1-1 0 0,0-2 0 0 0,0-1 1 0 0,0-2-1 0 0,-1-1 0 0 0,-39 1 1 0 0,62-6 64 0 0,1 0 1 0 0,0-1-1 0 0,-1 0 1 0 0,1-1 0 0 0,-14-3-1 0 0,22 4 32 0 0,0 0 0 0 0,-1 0 0 0 0,1 0 0 0 0,0 0 0 0 0,-1 0 0 0 0,1 0 0 0 0,0 0 0 0 0,0-1 0 0 0,0 1 0 0 0,0-1 0 0 0,1 0 0 0 0,-1 0 0 0 0,0 0-1 0 0,1 1 1 0 0,-1-1 0 0 0,1-1 0 0 0,-1 1 0 0 0,1 0 0 0 0,0 0 0 0 0,0 0 0 0 0,0-1 0 0 0,0 1 0 0 0,1 0 0 0 0,-1-1 0 0 0,0 1 0 0 0,1-1 0 0 0,0-3 0 0 0,-1-2 33 0 0,2-1 1 0 0,0 1 0 0 0,0-1-1 0 0,0 1 1 0 0,1-1 0 0 0,0 1-1 0 0,1 0 1 0 0,-1 0 0 0 0,2 0-1 0 0,-1 0 1 0 0,1 0-1 0 0,8-11 1 0 0,-3 7-6 0 0,0 0 1 0 0,0 1-1 0 0,1 0 1 0 0,1 1-1 0 0,0 0 0 0 0,18-14 1 0 0,23-8 259 0 0,69-33 1 0 0,-69 39-249 0 0,78-52 0 0 0,-88 51-41 0 0,-30 20 14 0 0,0 0 1 0 0,-1-1-1 0 0,0 0 1 0 0,0-1-1 0 0,-1 0 1 0 0,18-20-1 0 0,-27 27-12 0 0,0 1-1 0 0,0-1 1 0 0,0 0-1 0 0,0 0 1 0 0,0 0-1 0 0,-1 0 1 0 0,1 0-1 0 0,-1 0 1 0 0,1 0-1 0 0,-1 0 1 0 0,1 0-1 0 0,-1 0 1 0 0,0 0-1 0 0,0 0 1 0 0,0 0-1 0 0,-1 0 1 0 0,1 0-1 0 0,0 0 0 0 0,-1 0 1 0 0,0-2-1 0 0,-1-3-2 0 0,-1 1 0 0 0,0 0-1 0 0,0 0 1 0 0,-7-8 0 0 0,9 13-5 0 0,1 0-28 0 0,-1 0 0 0 0,1 0 0 0 0,-1 0-1 0 0,1 1 1 0 0,0-1 0 0 0,-1 0 0 0 0,1 0 0 0 0,0 0-1 0 0,-1 0 1 0 0,1 0 0 0 0,0 0 0 0 0,0 0 0 0 0,0 0-1 0 0,0 0 1 0 0,0 0 0 0 0,0 0 0 0 0,0 0 0 0 0,0 1-1 0 0,0-1 1 0 0,0 0 0 0 0,0 0 0 0 0,1 0 0 0 0,-1 0-1 0 0,0 0 1 0 0,1 0 0 0 0,-1 0 0 0 0,1 1 0 0 0,-1-1-1 0 0,1 0 1 0 0,0-1 0 0 0,1 0-128 0 0,0 1 0 0 0,0-1 1 0 0,0 0-1 0 0,0 1 0 0 0,0-1 0 0 0,0 1 1 0 0,0 0-1 0 0,5-2 0 0 0,-6 3-146 0 0,0-1 243 0 0,-1 1 0 0 0,1 0 0 0 0,-1 0 0 0 0,1 0 0 0 0,-1 0 0 0 0,1 0-1 0 0,-1 0 1 0 0,1 0 0 0 0,-1 0 0 0 0,1 0 0 0 0,0 1 0 0 0,-1-1 0 0 0,1 0 0 0 0,-1 0 0 0 0,1 0 0 0 0,0 1-1 0 0,0 2-277 0 0,1-1-1 0 0,-1 1 0 0 0,0 0 0 0 0,0 0 0 0 0,0 0 0 0 0,0-1 0 0 0,-1 1 1 0 0,1 0-1 0 0,-1 5 0 0 0,-1 4-6687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5:0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47 5063 0 0,'12'-7'254'0'0,"28"-12"-1"0"0,-27 13-264 0 0,-1-1 30 0 0,6-1 14481 0 0,-20 9-13771 0 0,-71 45-176 0 0,-104 85 0 0 0,130-91-287 0 0,2 3 0 0 0,-77 94 0 0 0,114-128-267 0 0,1 1 0 0 0,0 1 1 0 0,1-1-1 0 0,0 1 0 0 0,1 0 0 0 0,0 1 0 0 0,-5 21 0 0 0,9-29 3 0 0,0 0-1 0 0,0 0 0 0 0,0 1 1 0 0,1-1-1 0 0,0 0 0 0 0,0 0 0 0 0,0 1 1 0 0,0-1-1 0 0,1 0 0 0 0,0 0 1 0 0,0 1-1 0 0,0-1 0 0 0,0 0 0 0 0,1 0 1 0 0,-1 0-1 0 0,1 0 0 0 0,0 0 1 0 0,0-1-1 0 0,1 1 0 0 0,-1-1 0 0 0,1 1 1 0 0,0-1-1 0 0,0 0 0 0 0,0 0 1 0 0,5 5-1 0 0,-2-5 55 0 0,0 1 0 0 0,0-1 0 0 0,0 0-1 0 0,0 0 1 0 0,1 0 0 0 0,-1-1 0 0 0,1 0 0 0 0,0 0 0 0 0,-1-1 0 0 0,1 0 0 0 0,0 0 0 0 0,0-1 0 0 0,0 0-1 0 0,0 0 1 0 0,0 0 0 0 0,0-1 0 0 0,12-3 0 0 0,0 0 113 0 0,1-2 1 0 0,-1-1-1 0 0,-1 0 1 0 0,36-20-1 0 0,-42 20-105 0 0,1 0 1 0 0,-1-1-1 0 0,0-1 0 0 0,-1 0 0 0 0,0 0 1 0 0,-1-1-1 0 0,0-1 0 0 0,0 1 1 0 0,-1-2-1 0 0,0 1 0 0 0,-1-1 0 0 0,-1-1 1 0 0,0 0-1 0 0,0 0 0 0 0,-1 0 0 0 0,-1 0 1 0 0,0-1-1 0 0,-1 0 0 0 0,3-20 0 0 0,-3-1-252 0 0,-1-1 0 0 0,-2 1 0 0 0,-2 0-1 0 0,-9-69 1 0 0,4 80-294 0 0,6 23 426 0 0,-1 0 0 0 0,1-1 1 0 0,-1 1-1 0 0,1 0 0 0 0,-1 0 0 0 0,1 0 0 0 0,-1 0 0 0 0,0 0 0 0 0,0 1 0 0 0,1-1 0 0 0,-1 0 0 0 0,0 0 1 0 0,0 0-1 0 0,0 1 0 0 0,0-1 0 0 0,0 0 0 0 0,0 1 0 0 0,-1-1 0 0 0,1 0-235 0 0,0 3-11 0 0,-2 0 50 0 0,0 1 1 0 0,0 0 0 0 0,1 0 0 0 0,-1 0-1 0 0,1 0 1 0 0,0 0 0 0 0,0 0-1 0 0,0 1 1 0 0,-2 5 0 0 0,-1 5-1499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5:0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1 4607 0 0,'-8'2'409'0'0,"0"0"0"0"0,1 0 0 0 0,-1 1 0 0 0,0 0 0 0 0,-12 7-1 0 0,-35 26 6748 0 0,33-20-5313 0 0,7-7-1212 0 0,1 1 1 0 0,0 1-1 0 0,1 0 0 0 0,-19 21 0 0 0,27-22 178 0 0,7-4 216 0 0,0-5-958 0 0,-1-1-1 0 0,1 1 1 0 0,0-1 0 0 0,0 1-1 0 0,-1-1 1 0 0,1 0-1 0 0,0 0 1 0 0,0 0 0 0 0,2 0-1 0 0,10-1 56 0 0,0-1 0 0 0,0 0 0 0 0,-1-1 0 0 0,15-5 0 0 0,-12 3-12 0 0,-1 2-1 0 0,1-1 1 0 0,18-1 0 0 0,-29 5-38 0 0,-1 0 1 0 0,1 0 0 0 0,0 0 0 0 0,-1 1-1 0 0,1 0 1 0 0,-1 0 0 0 0,1 0-1 0 0,-1 0 1 0 0,0 1 0 0 0,1-1 0 0 0,-1 1-1 0 0,0 0 1 0 0,0 0 0 0 0,0 1-1 0 0,5 3 1 0 0,-7-4-54 0 0,0-1-1 0 0,0 1 0 0 0,0 0 1 0 0,0 0-1 0 0,0 0 0 0 0,-1 0 1 0 0,1 0-1 0 0,-1 0 1 0 0,1 0-1 0 0,-1 0 0 0 0,0 1 1 0 0,0-1-1 0 0,0 0 1 0 0,0 1-1 0 0,0-1 0 0 0,0 1 1 0 0,-1-1-1 0 0,1 1 1 0 0,-1-1-1 0 0,0 1 0 0 0,0 0 1 0 0,0-1-1 0 0,0 1 0 0 0,0-1 1 0 0,-1 1-1 0 0,1-1 1 0 0,-1 1-1 0 0,1-1 0 0 0,-1 1 1 0 0,0-1-1 0 0,0 1 1 0 0,-2 2-1 0 0,-1 2 8 0 0,0 0 0 0 0,-1-1 1 0 0,0 0-1 0 0,0 0 0 0 0,0 0 0 0 0,-1 0 1 0 0,0-1-1 0 0,0 0 0 0 0,-9 6 0 0 0,-42 22 2 0 0,-1-1-1 0 0,-74 27 0 0 0,11-6-37 0 0,108-47-40 0 0,0 1-1 0 0,1 0 0 0 0,0 0 1 0 0,-21 17-1 0 0,32-22-106 0 0,23 6-638 0 0,-8-6 708 0 0,1-1 1 0 0,-1-1-1 0 0,1-1 0 0 0,0 0 0 0 0,22-4 0 0 0,-20 2 64 0 0,19-3 53 0 0,-8 1 84 0 0,0 2 0 0 0,38-1-1 0 0,-58 4-88 0 0,0 1-1 0 0,1 0 0 0 0,-1 0 1 0 0,0 0-1 0 0,0 1 1 0 0,0 0-1 0 0,-1 1 0 0 0,1 0 1 0 0,0 0-1 0 0,-1 1 0 0 0,0-1 1 0 0,12 9-1 0 0,-16-9 2 0 0,0 1 0 0 0,1-1 0 0 0,-1 1 0 0 0,-1 0 0 0 0,1-1 0 0 0,0 1 0 0 0,-1 0 0 0 0,0 1 0 0 0,0-1 0 0 0,0 0 0 0 0,0 1 0 0 0,-1-1 0 0 0,0 1-1 0 0,0-1 1 0 0,0 1 0 0 0,0-1 0 0 0,-1 9 0 0 0,1 1 42 0 0,-2 0 0 0 0,0 0 0 0 0,0 0 0 0 0,-6 22 0 0 0,5-26-12 0 0,-1-1 1 0 0,0 1 0 0 0,0-1-1 0 0,-1 0 1 0 0,0 0 0 0 0,-1 0-1 0 0,0-1 1 0 0,0 0 0 0 0,-1 1-1 0 0,0-2 1 0 0,0 1 0 0 0,-1-1-1 0 0,0 0 1 0 0,0 0 0 0 0,0-1-1 0 0,-1 0 1 0 0,-12 7 0 0 0,-7 2 61 0 0,-1-2 0 0 0,0-1 0 0 0,-1-1 0 0 0,0-2 0 0 0,-1 0 0 0 0,1-2 0 0 0,-2-2 0 0 0,-40 3 0 0 0,30-6-71 0 0,-1-3-1 0 0,1-1 0 0 0,0-2 0 0 0,-66-15 0 0 0,86 12-71 0 0,20 7-109 0 0,2-1-519 0 0,5-2 137 0 0,-1 0-1 0 0,0 1 1 0 0,1 0-1 0 0,6-2 1 0 0,13-2-5690 0 0,1 0-1258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5:0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49 10135 0 0,'0'0'778'0'0,"-11"6"4756"0"0,11-6-5425 0 0,0 0 1 0 0,0 0-1 0 0,0 1 1 0 0,0-1 0 0 0,0 0-1 0 0,0 0 1 0 0,0 0-1 0 0,0 0 1 0 0,0 0-1 0 0,0 1 1 0 0,-1-1-1 0 0,3 3 2520 0 0,-2-3-2519 0 0,0 0-1 0 0,0 0 1 0 0,1 0-1 0 0,-1 0 1 0 0,0 0 0 0 0,0 0-1 0 0,0 0 1 0 0,0 0-1 0 0,0 0 1 0 0,1 0-1 0 0,-1 0 1 0 0,0 0-1 0 0,0 0 1 0 0,18 2 1689 0 0,21-4-1100 0 0,107-24 965 0 0,-72 15-1533 0 0,32-4-97 0 0,-77 12-303 0 0,15-1-341 0 0,-15 4-6083 0 0,-12 1-1339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5:2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 5527 0 0,'0'0'13402'0'0,"3"-1"-13184"0"0,2-1 94 0 0,-3 2 1121 0 0,-2 5 12 0 0,-1 17-1566 0 0,1-19 593 0 0,2-5-413 0 0,7-7 1796 0 0,-10 11-1778 0 0,-18 30-724 0 0,18-30 21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5:2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259 126 9151 0 0,'-22'13'703'0'0,"1"2"0"0"0,0 0 0 0 0,-26 25 0 0 0,45-38-1171 0 0,-11 14 7100 0 0,22-20-5601 0 0,116-77 1266 0 0,-5 2-1233 0 0,-101 68-902 0 0,1 1-1 0 0,0 1 1 0 0,1 1 0 0 0,32-9-1 0 0,-44 15-58 0 0,-1 0 1 0 0,1 0-1 0 0,17 0 0 0 0,-24 2-89 0 0,0 0 0 0 0,0 1-1 0 0,1-1 1 0 0,-1 0-1 0 0,0 1 1 0 0,0-1-1 0 0,0 1 1 0 0,0 0 0 0 0,0-1-1 0 0,0 1 1 0 0,0 0-1 0 0,0 0 1 0 0,0 0 0 0 0,0 1-1 0 0,0-1 1 0 0,-1 0-1 0 0,1 1 1 0 0,0-1-1 0 0,-1 1 1 0 0,0-1 0 0 0,3 4-1 0 0,1 6-13 0 0,-5-7 0 0 0,1 0 0 0 0,-1 1 0 0 0,1-1 0 0 0,-1 1 0 0 0,0-1 0 0 0,-1 1 0 0 0,1-1 0 0 0,-1 1 0 0 0,0-1 0 0 0,0 0 0 0 0,-1 0 0 0 0,-1 5 0 0 0,-2 3 0 0 0,0-1 0 0 0,-14 23 0 0 0,8-19-36 0 0,-1 0 0 0 0,0-1 1 0 0,-1 0-1 0 0,0-1 0 0 0,-19 14 0 0 0,-80 51-622 0 0,-34 8-108 0 0,-30 20-275 0 0,120-63 809 0 0,54-42 152 0 0,5 0-140 0 0,18 4 610 0 0,0-1 0 0 0,0 0 0 0 0,0-2 0 0 0,42-1-1 0 0,-5 0 175 0 0,-46 0-544 0 0,-3-1 1 0 0,1 1 0 0 0,0-2-1 0 0,0 1 1 0 0,0-1 0 0 0,-1-1 0 0 0,13-3 0 0 0,9-2 32 0 0,-23 5-48 0 0,2 0-18 0 0,14-13 138 0 0,-18 10 267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5:2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4 3223 0 0,'-2'-4'22577'0'0,"-2"9"-25703"0"0,-49 77 3335 0 0,35-52-183 0 0,-31 40 0 0 0,-81 95-26 0 0,120-151 0 0 0,-35 39 0 0 0,46-53 1 0 0,-1 0-1 0 0,0 0 1 0 0,0 0-1 0 0,0 0 1 0 0,0 0-1 0 0,1 0 1 0 0,-1 0-1 0 0,0 0 1 0 0,0 0-1 0 0,0 0 1 0 0,0 0-1 0 0,1 0 1 0 0,-1 0-1 0 0,0 0 1 0 0,0 0-1 0 0,0 0 1 0 0,0 0-1 0 0,0 0 1 0 0,1 0-1 0 0,-1 0 1 0 0,0 1-1 0 0,0-1 1 0 0,0 0 0 0 0,0 0-1 0 0,0 0 1 0 0,0 0-1 0 0,1 0 1 0 0,-1 1-1 0 0,0-1 1 0 0,0 0-1 0 0,0 0 1 0 0,0 0-1 0 0,0 0 1 0 0,0 0-1 0 0,0 1 1 0 0,0-1-1 0 0,0 0 1 0 0,0 0-1 0 0,0 0 1 0 0,0 0-1 0 0,0 1 1 0 0,0-1-1 0 0,0 0 1 0 0,0 0-1 0 0,0 0 1 0 0,0 0-1 0 0,0 1 1 0 0,0-1-1 0 0,0 0 1 0 0,0 0-1 0 0,0 0 1 0 0,0 0-1 0 0,0 1 1 0 0,0-1 0 0 0,-1 0-1 0 0,1 0 1 0 0,0 0-1 0 0,0 0 1 0 0,0 0-1 0 0,0 0 1 0 0,0 1-1 0 0,12-3 32 0 0,13-7 46 0 0,41-19 0 0 0,-47 19-22 0 0,-1 0 0 0 0,1 2 1 0 0,1 0-1 0 0,23-5 0 0 0,-31 9 49 0 0,-11 2-84 0 0,1 0-1 0 0,0 0 0 0 0,-1 1 1 0 0,1-1-1 0 0,-1 1 0 0 0,1-1 1 0 0,0 1-1 0 0,-1 0 0 0 0,1 0 1 0 0,0 0-1 0 0,-1 0 0 0 0,1 0 1 0 0,0 0-1 0 0,-1 0 0 0 0,1 0 1 0 0,0 0-1 0 0,-1 1 0 0 0,1-1 0 0 0,0 1 1 0 0,-1 0-1 0 0,3 0 0 0 0,3 5-9 0 0,0 0-46 0 0,-6-4-141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16527 0 0,'0'0'1499'0'0,"2"0"-1235"0"0,15-1-56 0 0,0-1 0 0 0,0-1-1 0 0,-1 0 1 0 0,21-8 0 0 0,-13 5 460 0 0,33-6 1 0 0,-46 11-809 0 0,97-11 1465 0 0,-35 13-8043 0 0,-48 0 208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5:2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15 7831 0 0,'15'-14'14973'0'0,"-20"23"-16211"0"0,-104 154 2647 0 0,44-73-1241 0 0,-101 183 330 0 0,146-238-457 0 0,-20 31 27 0 0,-20 35 149 0 0,60-100-255 0 0,-1-1 0 0 0,1 0 0 0 0,0 0 0 0 0,0 1 0 0 0,0-1 0 0 0,-1 0 0 0 0,1 1 0 0 0,0-1 0 0 0,0 0 0 0 0,0 1 0 0 0,0-1 0 0 0,0 0 0 0 0,0 1-1 0 0,0-1 1 0 0,0 1 0 0 0,0-1 0 0 0,0 0 0 0 0,0 1 0 0 0,0-1 0 0 0,0 0 0 0 0,0 1 0 0 0,0-1 0 0 0,0 0 0 0 0,0 1 0 0 0,0-1 0 0 0,0 1 0 0 0,11-1-1196 0 0,3-3 183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5:2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40 5063 0 0,'38'-19'969'0'0,"-20"10"1541"0"0,0-1 6117 0 0,-10 8-3286 0 0,-11 8-5319 0 0,-1-1 1 0 0,0 0-1 0 0,1 0 1 0 0,-1 0-1 0 0,-1-1 0 0 0,1 1 1 0 0,-1-1-1 0 0,0 0 1 0 0,0 0-1 0 0,0-1 1 0 0,0 1-1 0 0,-1-1 0 0 0,1 0 1 0 0,-11 3-1 0 0,-9 3 109 0 0,0-2 0 0 0,-34 6 0 0 0,16-3-75 0 0,-210 35-469 0 0,225-41 65 0 0,-36-1 1 0 0,55-3 131 0 0,0-1 1 0 0,0 1 0 0 0,0-2 0 0 0,0 1 0 0 0,0-1-1 0 0,0 0 1 0 0,1-1 0 0 0,-9-4 0 0 0,16 7-269 0 0,1-1 390 0 0,0 0 0 0 0,0 0 0 0 0,0 0 1 0 0,1 0-1 0 0,-1 0 0 0 0,0 0 0 0 0,1 0 0 0 0,-1 0 1 0 0,1 0-1 0 0,-1 0 0 0 0,1 0 0 0 0,0 0 0 0 0,-1 0 1 0 0,1 1-1 0 0,0-1 0 0 0,1-1 0 0 0,16-11-933 0 0,-11 9 893 0 0,-7 3 259 0 0,1 0 1 0 0,0 1-1 0 0,0-1 1 0 0,0 1-1 0 0,0-1 1 0 0,0 1-1 0 0,0-1 1 0 0,0 1-1 0 0,0 0 1 0 0,0-1-1 0 0,0 1 1 0 0,0 0-1 0 0,0 0 1 0 0,2 0-1 0 0,-3 0-104 0 0,0 0 0 0 0,1 0 0 0 0,-1 0 1 0 0,0 0-1 0 0,0 0 0 0 0,1 1 0 0 0,-1-1 0 0 0,0 0 0 0 0,1 0 0 0 0,-1 0 1 0 0,0 1-1 0 0,0-1 0 0 0,1 0 0 0 0,-1 0 0 0 0,0 1 0 0 0,0-1 1 0 0,0 0-1 0 0,1 0 0 0 0,-1 1 0 0 0,0-1 0 0 0,0 0 0 0 0,0 1 0 0 0,0-1 1 0 0,0 0-1 0 0,0 1 0 0 0,0 0 0 0 0,1 2-4 0 0,-1-1 1 0 0,0 1-1 0 0,0 0 1 0 0,-1 0-1 0 0,1-1 1 0 0,-1 4-1 0 0,0-5 149 0 0,-1 6-93 0 0,-1 0 1 0 0,0 0-1 0 0,0 0 0 0 0,-1-1 0 0 0,0 1 0 0 0,0-1 1 0 0,-1 0-1 0 0,1 0 0 0 0,-9 7 0 0 0,6-6-19 0 0,-12 16-30 0 0,-1-2 0 0 0,-2-1 1 0 0,-40 32-1 0 0,6-8 101 0 0,56-44-125 0 0,-1 1 0 0 0,1-1 0 0 0,-1 1 0 0 0,1-1 0 0 0,-1 1 0 0 0,1-1 0 0 0,-1 0 0 0 0,1 1 0 0 0,0-1 0 0 0,-1 1 0 0 0,1 0 0 0 0,0-1 0 0 0,-1 1 0 0 0,1-1 0 0 0,0 1 0 0 0,0-1 0 0 0,0 1 0 0 0,-1 0 0 0 0,1-1 0 0 0,0 1 0 0 0,0 0 0 0 0,0-1 0 0 0,0 1 0 0 0,0-1 0 0 0,0 1 0 0 0,0 0 0 0 0,0-1 0 0 0,1 1 0 0 0,-1 0 0 0 0,0-1 0 0 0,0 1 0 0 0,0-1 0 0 0,1 1 0 0 0,-1 0 0 0 0,0-1 0 0 0,1 1 0 0 0,-1-1 0 0 0,0 1 0 0 0,1-1 0 0 0,-1 1 0 0 0,1-1 0 0 0,-1 0 0 0 0,1 1 0 0 0,0 0 0 0 0,7 6-12 0 0,-3-4-13 0 0,0-1 0 0 0,1 0 1 0 0,-1 0-1 0 0,0 0 0 0 0,1-1 0 0 0,-1 1 0 0 0,1-1 0 0 0,0-1 1 0 0,6 1-1 0 0,10-1-160 0 0,24-4 1 0 0,5 1-35 0 0,-13 2 139 0 0,-3 0-34 0 0,0 2 0 0 0,37 6 1 0 0,-62-6 199 0 0,0 1-1 0 0,0 1 1 0 0,0 0 0 0 0,0 0 0 0 0,0 1-1 0 0,0 0 1 0 0,-1 1 0 0 0,0 0 0 0 0,0 0 0 0 0,0 1-1 0 0,10 9 1 0 0,-16-13-37 0 0,-1 0-1 0 0,0 1 1 0 0,0-1-1 0 0,0 0 1 0 0,-1 1 0 0 0,1-1-1 0 0,0 1 1 0 0,-1-1-1 0 0,0 1 1 0 0,1 0-1 0 0,-1-1 1 0 0,0 1-1 0 0,0 0 1 0 0,-1 0-1 0 0,1 0 1 0 0,-1 0 0 0 0,1 0-1 0 0,-1 0 1 0 0,0 0-1 0 0,0 0 1 0 0,0 0-1 0 0,-1 0 1 0 0,1 0-1 0 0,-1 0 1 0 0,1 0 0 0 0,-1 0-1 0 0,0-1 1 0 0,-1 4-1 0 0,-3 2 104 0 0,0 1 7 0 0,0-1-1 0 0,-1 1 1 0 0,0-1-1 0 0,0 0 1 0 0,-1 0-1 0 0,-9 8 0 0 0,-2-2-36 0 0,-1-1 0 0 0,0 0 0 0 0,-33 15 0 0 0,10-9-48 0 0,0-2 0 0 0,-2-2-1 0 0,0-2 1 0 0,-46 7-1 0 0,78-18-62 0 0,12-2-11 0 0,-1 0 0 0 0,1 0 0 0 0,0 1 0 0 0,0-1 0 0 0,-1 0 0 0 0,1 0 0 0 0,0 0 0 0 0,-1 0 0 0 0,1 0 0 0 0,0 0 0 0 0,-1 0 0 0 0,1 0 0 0 0,0 0 0 0 0,-1 0 0 0 0,1 0 0 0 0,0 0 0 0 0,-1-1 0 0 0,1 1-1 0 0,0 0 1 0 0,0 0 0 0 0,-1 0 0 0 0,1 0 0 0 0,0 0 0 0 0,0-1 0 0 0,-1 1 0 0 0,1 0 0 0 0,0 0 0 0 0,0 0 0 0 0,-1-1 0 0 0,1 1 0 0 0,0 0 0 0 0,0 0 0 0 0,0-1 0 0 0,-1 1 0 0 0,1 0 0 0 0,0 0 0 0 0,0-1 0 0 0,1-4-186 0 0,2 1-52 0 0,-1-1-1 0 0,1 1 0 0 0,0 0 0 0 0,0 0 0 0 0,0 0 0 0 0,1 0 0 0 0,-1 1 0 0 0,1 0 0 0 0,0-1 0 0 0,7-3 0 0 0,-4 1-131 0 0,16-12-1202 0 0,0 0-271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5:2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0 4607 0 0,'0'0'13308'0'0,"-1"2"-11888"0"0,-28 66 1066 0 0,20-50-2116 0 0,-10 19 208 0 0,-29 41-1 0 0,17-29-320 0 0,-175 333 691 0 0,194-359-864 0 0,-1 5 27 0 0,-12 33 1 0 0,19-38-114 0 0,6-22-238 0 0,11-4-3289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5:2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11519 0 0,'1'-1'8232'0'0,"5"-3"-7900"0"0,0 1 0 0 0,0-1 0 0 0,0 1 0 0 0,1 0 1 0 0,-1 1-1 0 0,1-1 0 0 0,10-1 0 0 0,53-9 11 0 0,-62 12-287 0 0,67-9-176 0 0,132-20 324 0 0,-72 5-3358 0 0,-102 18 1560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5:2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28 4143 0 0,'-8'13'16082'0'0,"23"-8"-12857"0"0,20-2-3165 0 0,3-6 858 0 0,49-11 0 0 0,21-3-473 0 0,-52 11-701 0 0,38-2 582 0 0,-80 7-2867 0 0,0 2-1 0 0,18 2 1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6:0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4143 0 0,'0'0'5684'0'0,"2"0"-5297"0"0,18 7 6654 0 0,-21-4-6899 0 0,0 1 0 0 0,0 0 0 0 0,0-1 1 0 0,0 1-1 0 0,-1-1 0 0 0,1 1 0 0 0,-1-1 0 0 0,0 0 0 0 0,0 1 0 0 0,0-1 0 0 0,-1 0 0 0 0,1 0 0 0 0,-6 4 0 0 0,-4 8 1653 0 0,22-18-1668 0 0,5-2-16 0 0,-6 0-85 0 0,-4 1-10 0 0,9-11 1432 0 0,-17 35-3128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6:0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44 156 7831 0 0,'-2'0'603'0'0,"0"0"-496"0"0,-17 2 163 0 0,10 0-991 0 0,-3 1 8253 0 0,22-5-3480 0 0,84-21-2258 0 0,1 0-1056 0 0,81 3-78 0 0,-133 17-559 0 0,13-3-6 0 0,-1-2-1 0 0,1-2 1 0 0,70-23 0 0 0,-116 29-76 0 0,0 0 0 0 0,13-7 0 0 0,-4 1-12 0 0,-10 5 171 0 0,-18 10-15 0 0,-1 5-178 0 0,1-1-1 0 0,-9 12 0 0 0,-6 7-9 0 0,-44 43-7 0 0,-127 104 0 0 0,172-158 32 0 0,2 2 0 0 0,-31 32 0 0 0,-32 31 0 0 0,13-13 0 0 0,67-64 0 0 0,3-3-2 0 0,-1-1 1 0 0,1 1-1 0 0,-1 0 1 0 0,1-1-1 0 0,-1 1 0 0 0,0-1 1 0 0,1 0-1 0 0,-1 0 1 0 0,-2 2-1 0 0,48-25-1852 0 0,-13 2-5940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6:0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21 5983 0 0,'0'0'274'0'0,"-2"1"-6"0"0,-8 5-172 0 0,5-4 636 0 0,1 0 0 0 0,-1 1 0 0 0,1-1 1 0 0,-1 1-1 0 0,-4 4 0 0 0,-5 6 10373 0 0,72-28-10138 0 0,40-7-365 0 0,-70 17-504 0 0,85-10 260 0 0,-96 13-288 0 0,-1 2 1 0 0,0 0 0 0 0,1 1 0 0 0,28 5 0 0 0,-45-6-67 0 0,1 0 0 0 0,0 0 1 0 0,0 1-1 0 0,-1-1 0 0 0,1 0 0 0 0,0 0 1 0 0,-1 1-1 0 0,1-1 0 0 0,0 0 0 0 0,-1 1 1 0 0,1-1-1 0 0,0 1 0 0 0,-1-1 1 0 0,1 1-1 0 0,-1-1 0 0 0,1 1 0 0 0,-1-1 1 0 0,1 1-1 0 0,-1 0 0 0 0,0-1 0 0 0,1 1 1 0 0,-1 0-1 0 0,0-1 0 0 0,1 2 0 0 0,2 10 7 0 0,-3-7-5 0 0,-1-1 0 0 0,1 0 0 0 0,-1 0 0 0 0,0 0 0 0 0,0 0 0 0 0,0-1 0 0 0,-1 1 0 0 0,1 0 0 0 0,-1 0 0 0 0,0-1 0 0 0,0 1 0 0 0,0-1 0 0 0,-1 1 0 0 0,1-1 0 0 0,-4 3 0 0 0,-3 4 18 0 0,-1 0 0 0 0,-1 0 0 0 0,-11 8 0 0 0,3-6 3 0 0,0-1-1 0 0,-1-1 1 0 0,0-1-1 0 0,-35 12 1 0 0,3-1-24 0 0,-176 89-270 0 0,183-88 55 0 0,43-20 131 0 0,5-2-212 0 0,65-17 280 0 0,22-5 15 0 0,-70 20-2 0 0,1 0 0 0 0,0 1 0 0 0,1 1 0 0 0,-1 1 0 0 0,0 0 0 0 0,30 6 0 0 0,-34-3 0 0 0,6 2 0 0 0,-18-2 0 0 0,0 0 0 0 0,15 8 0 0 0,-16-6 0 0 0,-2-1 0 0 0,7 9 0 0 0,-3 3 0 0 0,-5 0 0 0 0,-1-10 51 0 0,-1 0 1 0 0,0 0-1 0 0,0 0 0 0 0,-1 0 1 0 0,0 0-1 0 0,0 0 0 0 0,0 0 1 0 0,-1-1-1 0 0,0 1 0 0 0,0-1 1 0 0,-4 6-1 0 0,4-7-36 0 0,0 0 0 0 0,0 0-1 0 0,0 0 1 0 0,0 0 0 0 0,0 0-1 0 0,-1-1 1 0 0,1 1 0 0 0,-1-1-1 0 0,0 0 1 0 0,0 0 0 0 0,-1-1-1 0 0,-4 3 1 0 0,-4 2 2 0 0,-23 15 82 0 0,-64 28 0 0 0,77-41-52 0 0,1-1 0 0 0,-2-1 0 0 0,1-2-1 0 0,-34 5 1 0 0,-93 16 157 0 0,135-23-200 0 0,-10 1-57 0 0,14-1 15 0 0,9-3-95 0 0,-5-2-1052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6:0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801 11 8287 0 0,'13'-10'14202'0'0,"-22"11"-11960"0"0,-16 6-3175 0 0,-11 7 1021 0 0,-1-1 0 0 0,0-2 0 0 0,-1-2 1 0 0,0-1-1 0 0,-48 3 0 0 0,25-6-149 0 0,0-2-1 0 0,-92-9 1 0 0,144 6 62 0 0,-15-3-66 0 0,22 2-10 0 0,3 0-275 0 0,1-1 324 0 0,-1 1 1 0 0,0-1 0 0 0,1 1 0 0 0,-1-1-1 0 0,1 1 1 0 0,-1 0 0 0 0,1 0-1 0 0,0 0 1 0 0,0 0 0 0 0,2-1-1 0 0,0 0-58 0 0,27-17 61 0 0,-37 37-94 0 0,-11 4 128 0 0,0-1-1 0 0,-2-1 1 0 0,0-1-1 0 0,-25 20 1 0 0,-3 3 0 0 0,-30 18 117 0 0,72-53-64 0 0,3 0 1 0 0,3-6-55 0 0,0 0 0 0 0,0-1-1 0 0,-1 1 1 0 0,1 0-1 0 0,0-1 1 0 0,0 1-1 0 0,0 0 1 0 0,1-1 0 0 0,-1 1-1 0 0,0-1 1 0 0,0 0-1 0 0,0 1 1 0 0,2-1-1 0 0,-3 0-5 0 0,10 1 7 0 0,-1 0 0 0 0,1-1 0 0 0,0 0 0 0 0,-1-1-1 0 0,1 0 1 0 0,18-4 0 0 0,-22 3-10 0 0,24-3-180 0 0,1 2 1 0 0,0 0-1 0 0,0 2 0 0 0,41 4 1 0 0,-65-2 167 0 0,1 1 1 0 0,0-1-1 0 0,-1 1 0 0 0,0 0 1 0 0,1 1-1 0 0,-1-1 1 0 0,0 2-1 0 0,0-1 0 0 0,0 1 1 0 0,-1 0-1 0 0,11 8 0 0 0,-8-4-3 0 0,0 0 0 0 0,-1 1 0 0 0,0 1 0 0 0,0-1 0 0 0,-1 1-1 0 0,10 17 1 0 0,-3-4 14 0 0,-10-17 0 0 0,10 22 0 0 0,-13-24 20 0 0,1-1 0 0 0,0 1 1 0 0,-1 0-1 0 0,0 0 0 0 0,0 0 0 0 0,0 0 0 0 0,0 0 0 0 0,-1 0 0 0 0,0 0 0 0 0,0 0 1 0 0,0 0-1 0 0,0 0 0 0 0,0 0 0 0 0,-1 0 0 0 0,-1 6 0 0 0,0-6 4 0 0,1-1 0 0 0,-1 1 0 0 0,0-1 0 0 0,0 0 0 0 0,0 1-1 0 0,-1-1 1 0 0,1 0 0 0 0,-1 0 0 0 0,0-1 0 0 0,0 1 0 0 0,0 0 0 0 0,0-1 0 0 0,0 0-1 0 0,0 0 1 0 0,-7 3 0 0 0,-24 11 154 0 0,-1-2 1 0 0,-1-2-1 0 0,-42 9 0 0 0,-8 3-52 0 0,39-10-36 0 0,-80 29 90 0 0,125-43-241 0 0,5 0-114 0 0,-1-1 87 0 0,1 0 1 0 0,-1 0 0 0 0,0 0-1 0 0,1 0 1 0 0,-1 0 0 0 0,3-2-1 0 0,51-36-3411 0 0,-39 26 1953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6:0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309 172 11487 0 0,'-17'3'397'0'0,"-4"-1"5557"0"0,23-2-5830 0 0,-1-1 1 0 0,0 1-1 0 0,0-1 1 0 0,0 0-1 0 0,0 0 0 0 0,0 1 1 0 0,0-1-1 0 0,0 0 1 0 0,0 0-1 0 0,1-1 0 0 0,2-3 77 0 0,5-1 89 0 0,1-1 0 0 0,0 2 0 0 0,1-1-1 0 0,16-6 1 0 0,3 0 133 0 0,33-15 217 0 0,1 4-1 0 0,69-17 1 0 0,-112 34-382 0 0,1 0 1 0 0,1 1-1 0 0,-1 2 1 0 0,1 0-1 0 0,-1 2 1 0 0,26 0-1 0 0,-46 1-243 0 0,0 1 1 0 0,0-1-1 0 0,0 0 0 0 0,0 1 1 0 0,0-1-1 0 0,1 1 0 0 0,-1-1 1 0 0,0 1-1 0 0,0 0 0 0 0,-1 0 1 0 0,1 0-1 0 0,0 0 0 0 0,0 1 1 0 0,0-1-1 0 0,-1 0 0 0 0,1 1 1 0 0,0-1-1 0 0,-1 1 0 0 0,0-1 1 0 0,1 1-1 0 0,-1 0 0 0 0,0 0 0 0 0,0 0 1 0 0,0-1-1 0 0,0 1 0 0 0,0 0 1 0 0,0 0-1 0 0,0 1 0 0 0,-1-1 1 0 0,1 0-1 0 0,-1 0 0 0 0,0 0 1 0 0,1 0-1 0 0,-1 0 0 0 0,0 0 1 0 0,0 1-1 0 0,0-1 0 0 0,-1 0 1 0 0,1 0-1 0 0,0 0 0 0 0,-1 0 1 0 0,0 0-1 0 0,1 0 0 0 0,-1 0 1 0 0,0 0-1 0 0,-2 4 0 0 0,-4 6-21 0 0,-1-1 0 0 0,0 0 0 0 0,-19 20 0 0 0,-34 25-42 0 0,50-46 40 0 0,-31 24-187 0 0,-58 36-1 0 0,-26 6-166 0 0,80-50 283 0 0,-70 36-47 0 0,-12 7-69 0 0,77-40 157 0 0,24-14 27 0 0,0 1 0 0 0,-47 38 0 0 0,68-48 22 0 0,4-5 46 0 0,15 2 80 0 0,8-1 3 0 0,0 0 0 0 0,0-2 0 0 0,37-3 0 0 0,-10 0 159 0 0,26 3 484 0 0,0 3 0 0 0,131 21 0 0 0,-175-19-690 0 0,0-1-1 0 0,0-1 1 0 0,1-2-1 0 0,-1-2 1 0 0,60-7-1 0 0,-47 0-199 0 0,-4 1-287 0 0,0 1 0 0 0,39 0 0 0 0,-76 6-568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322 383 2759 0 0,'0'0'126'0'0,"2"2"-5"0"0,2 0-522 0 0,-1 1 916 0 0,1 0 0 0 0,-1 0 1 0 0,0 0-1 0 0,0 1 0 0 0,0-1 0 0 0,5 8 0 0 0,-7-9-289 0 0,-1-1 1 0 0,1 1-1 0 0,-1-1 0 0 0,1 1 1 0 0,-1 0-1 0 0,0-1 0 0 0,0 1 1 0 0,0 0-1 0 0,0-1 0 0 0,0 1 1 0 0,0 0-1 0 0,0-1 1 0 0,0 1-1 0 0,0-1 0 0 0,-1 1 1 0 0,1 0-1 0 0,-1-1 0 0 0,1 1 1 0 0,-1-1-1 0 0,0 1 1 0 0,0-1-1 0 0,1 1 0 0 0,-1-1 1 0 0,-2 2-1 0 0,0 1-49 0 0,0 0-1 0 0,0 0 1 0 0,0 0-1 0 0,-1 0 1 0 0,1-1-1 0 0,-1 0 1 0 0,0 0-1 0 0,0 0 1 0 0,0 0 0 0 0,0-1-1 0 0,-1 1 1 0 0,1-1-1 0 0,-1 0 1 0 0,1 0-1 0 0,-8 1 1 0 0,5-2 9 0 0,0 0-1 0 0,-1 0 1 0 0,1-1-1 0 0,-1 0 1 0 0,1 0 0 0 0,0-1-1 0 0,-1 0 1 0 0,1-1 0 0 0,-12-3-1 0 0,2 0 42 0 0,1-1-1 0 0,0-1 0 0 0,-29-16 1 0 0,36 17-74 0 0,-1-1 1 0 0,1 1 0 0 0,0-2-1 0 0,1 1 1 0 0,0-1 0 0 0,0 0-1 0 0,-7-10 1 0 0,12 13-88 0 0,0 0 0 0 0,0 0 0 0 0,0 0 0 0 0,1 0 1 0 0,0 0-1 0 0,0 0 0 0 0,0-1 0 0 0,1 1 0 0 0,0-1 0 0 0,0 1 0 0 0,0-1 1 0 0,1 1-1 0 0,0-11 0 0 0,0 8-49 0 0,2-1 0 0 0,-1 1 1 0 0,1 0-1 0 0,1 0 0 0 0,-1 0 1 0 0,1 0-1 0 0,1 0 0 0 0,5-10 1 0 0,1 2-107 0 0,0 1 0 0 0,1 0 0 0 0,1 1-1 0 0,1 0 1 0 0,0 1 0 0 0,0 0 0 0 0,26-18 0 0 0,-19 18 67 0 0,0 2-1 0 0,0 0 1 0 0,1 0-1 0 0,0 2 1 0 0,1 1 0 0 0,0 1-1 0 0,40-8 1 0 0,-43 11 98 0 0,1 2-1 0 0,0 0 1 0 0,-1 1 0 0 0,1 1 0 0 0,0 1 0 0 0,-1 1-1 0 0,1 0 1 0 0,-1 2 0 0 0,27 8 0 0 0,-37-9-44 0 0,0 0 0 0 0,0 1 0 0 0,0 0 0 0 0,-1 1 0 0 0,0-1 0 0 0,0 2 0 0 0,0-1 0 0 0,-1 1 0 0 0,13 13 0 0 0,-17-16-38 0 0,-1 0 0 0 0,1 0 0 0 0,-1 0 0 0 0,0 0 0 0 0,0 1-1 0 0,0-1 1 0 0,-1 1 0 0 0,1-1 0 0 0,-1 1 0 0 0,0 0 0 0 0,0-1 0 0 0,0 1 0 0 0,0 0 0 0 0,-1 0 0 0 0,0 0 0 0 0,1 0 0 0 0,-1-1 0 0 0,-1 1-1 0 0,1 0 1 0 0,-1 0 0 0 0,1 0 0 0 0,-1-1 0 0 0,0 1 0 0 0,0 0 0 0 0,-1-1 0 0 0,-2 8 0 0 0,-2-2-24 0 0,0 1 0 0 0,0-1 0 0 0,-1 0-1 0 0,0 0 1 0 0,0-1 0 0 0,-1 0 0 0 0,0 0 0 0 0,-16 11 0 0 0,3-4-111 0 0,-1-1-1 0 0,-38 17 1 0 0,4-5-600 0 0,-1-2 0 0 0,-2-2 0 0 0,0-4 0 0 0,-1-1 0 0 0,-82 10 0 0 0,129-26 50 0 0,3-2-20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13:0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722 156 5063 0 0,'0'0'390'0'0,"-1"-3"-252"0"0,-2-3 290 0 0,-1-1-1 0 0,2 0 0 0 0,-1 0 1 0 0,1 0-1 0 0,-2-9 0 0 0,-6-19 2360 0 0,8 29-2522 0 0,-1-1 1 0 0,0 1-1 0 0,0 0 0 0 0,-1 0 1 0 0,0 0-1 0 0,0 0 0 0 0,-6-6 1 0 0,9 10-72 0 0,-1 1-153 0 0,0 0 1 0 0,0 0-1 0 0,1 0 0 0 0,-1 0 0 0 0,0 1 0 0 0,0-1 1 0 0,0 1-1 0 0,0-1 0 0 0,0 1 0 0 0,-3-1 0 0 0,5 1-23 0 0,-4-1 73 0 0,-7 0-19 0 0,1 1 17 0 0,-17 4 91 0 0,22-2-137 0 0,2 3-38 0 0,-1 1 0 0 0,1-1 0 0 0,-1 1 0 0 0,2 0 0 0 0,-1-1 0 0 0,1 1 0 0 0,-4 12 0 0 0,-6 51-75 0 0,0-5 78 0 0,-52 151 264 0 0,63-211-230 0 0,-1 1 1 0 0,0-1-1 0 0,0 0 0 0 0,0 0 0 0 0,0 0 1 0 0,-1 0-1 0 0,-3 4 0 0 0,2-3 42 0 0,0 0-1 0 0,1 1 1 0 0,-1-1 0 0 0,1 1 0 0 0,-2 6-1 0 0,1-4 22 0 0,1-2 103 0 0,0 1 0 0 0,1-1 0 0 0,0 1-1 0 0,-3 10 1 0 0,4-3 166 0 0,-7 21 0 0 0,7-30-338 0 0,-1 1 0 0 0,1 0 0 0 0,1-1 0 0 0,-1 1 0 0 0,1 0 0 0 0,0-1 0 0 0,0 1 0 0 0,1 6 0 0 0,0 9 30 0 0,-3 15 15 0 0,2-32-79 0 0,-1 0-1 0 0,1 0 1 0 0,-1 0-1 0 0,1 0 1 0 0,1-1 0 0 0,-1 1-1 0 0,1 5 1 0 0,1-1-2 0 0,-2 0 0 0 0,5 27 0 0 0,-1-13 0 0 0,-2-8 0 0 0,0 0 0 0 0,-1 1 0 0 0,0 21 0 0 0,0-14 0 0 0,0-5 40 0 0,-3 25 0 0 0,-2 27 328 0 0,4-68-363 0 0,0-1-1 0 0,0 1 0 0 0,-1-1 1 0 0,1 0-1 0 0,0 1 1 0 0,0-1-1 0 0,0 1 1 0 0,0-1-1 0 0,0 1 0 0 0,0-1 1 0 0,0 1-1 0 0,0-1 1 0 0,1 1-1 0 0,-1-1 1 0 0,0 1-1 0 0,0-1 0 0 0,0 0 1 0 0,0 1-1 0 0,1-1 1 0 0,-1 1-1 0 0,0 0 1 0 0,3 9 79 0 0,-2 4-62 0 0,0-10-12 0 0,0-2 4 0 0,15 20 22 0 0,-11-12-20 0 0,-3-6-8 0 0,0 1 0 0 0,1-1 0 0 0,0 0 0 0 0,0 0 0 0 0,7 7 0 0 0,0 2-8 0 0,-4 1 0 0 0,-5-8 13 0 0,1 1-1 0 0,-1 0 0 0 0,-1 0 1 0 0,0 0-1 0 0,0 0 0 0 0,0 0 1 0 0,0-1-1 0 0,-1 1 0 0 0,0 0 1 0 0,-1 0-1 0 0,0 0 0 0 0,-4 10 1 0 0,-3 4 74 0 0,-2 0 1 0 0,-18 28 0 0 0,10-18-32 0 0,14-22 15 0 0,-4 6 142 0 0,1 0 0 0 0,-11 28 0 0 0,17-40-205 0 0,-4 23 124 0 0,6-24-120 0 0,-2 15-2 0 0,7 0-10 0 0,4-2 0 0 0,-2 4 0 0 0,-3-3 14 0 0,-3-13 124 0 0,0-1-36 0 0,1-1-6 0 0,-2-1-54 0 0,1 1 1 0 0,-1-1-1 0 0,1 0 1 0 0,-1 1-1 0 0,1-1 1 0 0,-1 1-1 0 0,1-1 1 0 0,-1 1-1 0 0,1-1 1 0 0,-1 1 0 0 0,0 0-1 0 0,1-1 1 0 0,-1 1-1 0 0,0-1 1 0 0,1 1-1 0 0,-1 0 1 0 0,0-1-1 0 0,0 1 1 0 0,0 0-1 0 0,0-1 1 0 0,1 2 0 0 0,0 13-33 0 0,-3 3-10 0 0,0-1 0 0 0,0-6 13 0 0,0 0 0 0 0,0 1 0 0 0,-1-2 0 0 0,-5 15 0 0 0,-8 19-14 0 0,11-28 1 0 0,3 1 0 0 0,0 0 0 0 0,3-3 11 0 0,0-11 42 0 0,-2 0 1 0 0,-2 10-44 0 0,-25 33-10 0 0,19-30 0 0 0,-1-3 0 0 0,-1-2 0 0 0,-2-3 0 0 0,1-4 11 0 0,11-4-8 0 0,1 0 0 0 0,-1 0 1 0 0,0 0-1 0 0,0 0 0 0 0,1 0 1 0 0,-1 0-1 0 0,0 0 0 0 0,1-1 1 0 0,-1 1-1 0 0,0 0 0 0 0,1 0 0 0 0,-1-1 1 0 0,0 1-1 0 0,1 0 0 0 0,-1-1 1 0 0,0 1-1 0 0,1-1 0 0 0,-1 1 1 0 0,1-1-1 0 0,-2 0 0 0 0,-1-2 31 0 0,1 1 0 0 0,-1-1 0 0 0,0 1 0 0 0,1-1 0 0 0,-1 0 0 0 0,1 0 0 0 0,0 0 0 0 0,0 0 0 0 0,0 0-1 0 0,1-1 1 0 0,-1 1 0 0 0,1-1 0 0 0,-1 1 0 0 0,0-5 0 0 0,-2-4 73 0 0,-19-49 597 0 0,22 59-635 0 0,1 1-61 0 0,-1 0 0 0 0,1 0 0 0 0,-1 0-1 0 0,0 0 1 0 0,0 0 0 0 0,1 1 0 0 0,-1-1-1 0 0,0 0 1 0 0,0 0 0 0 0,-1 0-1 0 0,0-1-1 0 0,-6-7-6 0 0,-2 0 0 0 0,-1-1 0 0 0,3-2 0 0 0,3 0 1 0 0,1 1 0 0 0,0-2 0 0 0,1 1 0 0 0,0 0 0 0 0,1-1 0 0 0,1 1 0 0 0,-1-19 0 0 0,1 12-31 0 0,-1 0 1 0 0,-5-23 0 0 0,4 31 29 0 0,1 4 0 0 0,0 1 0 0 0,0-1 0 0 0,-1 1 0 0 0,0 0 0 0 0,-6-11 0 0 0,-6-9 0 0 0,9 12 0 0 0,-7-8 0 0 0,12 19 0 0 0,-4-19 0 0 0,1 6 0 0 0,0 0-11 0 0,1 0-31 0 0,-3-35 31 0 0,2 16 11 0 0,3-15 53 0 0,0 35-42 0 0,0 0-11 0 0,0 0 0 0 0,3 1-13 0 0,6 6-54 0 0,-3 6-10 0 0,6 1 10 0 0,-10 1 63 0 0,0 0 0 0 0,0 0-1 0 0,0 0 1 0 0,0 0 0 0 0,0 0 0 0 0,0 0-1 0 0,0 0 1 0 0,0 0 0 0 0,0 0 0 0 0,0 0-1 0 0,-1 1 1 0 0,1-1 0 0 0,0 0 0 0 0,0 1-1 0 0,0-1 1 0 0,0 1 0 0 0,0-1 0 0 0,-1 1-1 0 0,2 0 1 0 0,1 1-35 0 0,8 6 27 0 0,-1 5 12 0 0,-6-8 0 0 0,9 26 0 0 0,-1 5 0 0 0,-5-7 0 0 0,0-10 0 0 0,-4-10 0 0 0,13 27 0 0 0,-7-17 0 0 0,3-2 0 0 0,-1 2 0 0 0,-1-2 0 0 0,-1 2 0 0 0,-3 1 0 0 0,-4 0 0 0 0,-2 1 0 0 0,-1-4 11 0 0,-1-11 31 0 0,-2 8-15 0 0,1 2 53 0 0,3-11-25 0 0,-2 4-18 0 0,-1 0-100 0 0,-3 6 50 0 0,0 1 26 0 0,-3-1 51 0 0,1 2-8 0 0,2-1-45 0 0,0 0-11 0 0,6-15 0 0 0,-1 0 0 0 0,1 0 0 0 0,0 1 0 0 0,0-1 0 0 0,0 0 0 0 0,0 0 0 0 0,0 1 0 0 0,0-1 0 0 0,0 0 0 0 0,0 0 0 0 0,1 2 0 0 0,9 12 0 0 0,1-1 0 0 0,4-4 0 0 0,1 0 0 0 0,-14-10 0 0 0,-1 1 0 0 0,1 0 0 0 0,0-1 0 0 0,-1 1 0 0 0,1-1 0 0 0,-1 1 0 0 0,1-1 0 0 0,3 1 0 0 0,-1-1 0 0 0,3 0 0 0 0,16-12 0 0 0,-20 11 5 0 0,0-1-1 0 0,0 0 1 0 0,0 0-1 0 0,0 0 1 0 0,0-1 0 0 0,4-4-1 0 0,15-25 51 0 0,-10 14-25 0 0,-9 13-18 0 0,15-13-13 0 0,7-2 1 0 0,-22 18 0 0 0,-1-1 0 0 0,1 1 0 0 0,0 0 0 0 0,0 0 0 0 0,0 1 0 0 0,0-1 0 0 0,0 0 0 0 0,0 1 0 0 0,0 0 0 0 0,0 0 0 0 0,1 0 0 0 0,3-1 0 0 0,12-4 0 0 0,-2-3 0 0 0,-4 1 0 0 0,0 2 0 0 0,17-7 0 0 0,-21 9 8 0 0,1 0 0 0 0,-1-1 0 0 0,0 0 0 0 0,0-1 0 0 0,10-8-1 0 0,40-38 73 0 0,-37 32-60 0 0,50-48 119 0 0,40-36-62 0 0,-58 59-23 0 0,103-80 20 0 0,-81 77-88 0 0,-45 33-20 0 0,-18 13 1 0 0,-4 2 23 0 0,8-4 10 0 0,-1 5-13 0 0,-13 0-53 0 0,-2 3-755 0 0,0 1 482 0 0,0-1-1 0 0,-1 1 1 0 0,1-1-1 0 0,-1 1 0 0 0,-1 8 1 0 0,0-5-473 0 0,1-5-431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13:18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5151 0 0,'0'0'1558'0'0,"2"-2"-1470"0"0,4-10-90 0 0,-2-1-62 0 0,-3 11 1340 0 0,2 2-1068 0 0,82 18 1688 0 0,-43-6-1680 0 0,-2-2-216 0 0,-34-8 1 0 0,24 2 72 0 0,1-2 635 0 0,55-3 1 0 0,-24-2 359 0 0,41 1-291 0 0,-64 1-627 0 0,-31 1-135 0 0,0 0 0 0 0,0 0 0 0 0,0 1-1 0 0,15 3 1 0 0,-16-4-15 0 0,25 5 11 0 0,6 7 42 0 0,-5-5-53 0 0,-16-3 11 0 0,7-1 13 0 0,-19-4-2 0 0,0-1-15 0 0,14-2 296 0 0,1-1 0 0 0,-1 0 0 0 0,22-10 0 0 0,21-6 437 0 0,-44 16-525 0 0,-6 2-167 0 0,1 0 0 0 0,-1 0 1 0 0,1 1-1 0 0,15 0 0 0 0,105 0-48 0 0,-113 3 0 0 0,-10-1 0 0 0,0 0 0 0 0,-1 0 0 0 0,1-1 0 0 0,19-4 0 0 0,1 0 0 0 0,-18 4 0 0 0,0-1 0 0 0,20-6 0 0 0,-21 5 0 0 0,-7 1 0 0 0,1 1 0 0 0,0-1 0 0 0,0 0 0 0 0,-1-1 0 0 0,8-4 0 0 0,77-51 136 0 0,-67 45 64 0 0,40-16 0 0 0,-46 26-126 0 0,-11 3-65 0 0,25-3 106 0 0,-26 3-53 0 0,1 2-42 0 0,1-1 1 0 0,0 0-1 0 0,-1 1 0 0 0,0 0 0 0 0,1 1 1 0 0,-1-1-1 0 0,0 1 0 0 0,0 0 0 0 0,0 0 1 0 0,9 8-1 0 0,-12-10 1557 0 0,-2-1-1589 0 0,0 0 0 0 0,1 0 0 0 0,-1 0 0 0 0,0 0 0 0 0,1 0 0 0 0,-1 1 0 0 0,0-1 0 0 0,1 0 0 0 0,-1 0 0 0 0,0 0 1 0 0,1 0-1 0 0,-1 0 0 0 0,0 0 0 0 0,1 0 0 0 0,-1 1 0 0 0,0-1 0 0 0,0 0 0 0 0,1 0 0 0 0,-1 1 0 0 0,0-1 0 0 0,0 0 0 0 0,1 1 0 0 0,9 5-2193 0 0,0-4 2039 0 0,-8-1-33 0 0,1 0-253 0 0,24 13-904 0 0,-12-5 869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13:2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7223 0 0,'0'0'4491'0'0,"1"3"-4358"0"0,0 0-113 0 0,0-1 0 0 0,0 1-1 0 0,0-1 1 0 0,0 0 0 0 0,1 0-1 0 0,-1 0 1 0 0,1 0-1 0 0,-1 0 1 0 0,1 0 0 0 0,0 0-1 0 0,0 0 1 0 0,0-1 0 0 0,0 1-1 0 0,3 1 1 0 0,1 0 11 0 0,-1 0 0 0 0,0-1 0 0 0,1 0 1 0 0,-1 0-1 0 0,1 0 0 0 0,6 0 0 0 0,6 1 33 0 0,-1-2 0 0 0,1 0-1 0 0,26-2 1 0 0,0-2-32 0 0,0-1 0 0 0,-1-3 0 0 0,77-21 0 0 0,423-153 196 0 0,-448 147-68 0 0,-44 15-102 0 0,0 2 0 0 0,60-12 0 0 0,-13 16-406 0 0,-83 12 245 0 0,1 1-1 0 0,0 1 0 0 0,0 0 1 0 0,18 4-1 0 0,-19-2-559 0 0,-1 1-1 0 0,25 10 1 0 0,-36-13 48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23:13:2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3223 0 0,'0'0'3618'0'0,"2"-2"-2590"0"0,7-11-593 0 0,20-33-84 0 0,-16 22 208 0 0,-2 5 3585 0 0,-8 19-4065 0 0,18-5-67 0 0,-15 7-10 0 0,-2-1 5 0 0,-1 0 0 0 0,1-1-1 0 0,-1 1 1 0 0,0-1 0 0 0,1 1-1 0 0,-1 0 1 0 0,0 0-1 0 0,0 0 1 0 0,4 2 0 0 0,0 1 10 0 0,45 15 495 0 0,1-3 0 0 0,0-2 0 0 0,1-2 0 0 0,0-3 0 0 0,1-2 0 0 0,60 0 0 0 0,179-21 1533 0 0,-1-23-872 0 0,-144 17-1083 0 0,-129 17-114 0 0,207-29 112 0 0,-3-18-909 0 0,-101 14-1743 0 0,-84 23 585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1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1375 0 0,'0'0'6371'0'0,"3"1"-5927"0"0,24 7 516 0 0,-24-8-491 0 0,-2 0-290 0 0,7-1-80 0 0,-3 1-6 0 0,1 1-1 0 0,-1-1 1 0 0,1 1 0 0 0,-1 0 0 0 0,1 0-1 0 0,5 2 1 0 0,3-1 12 0 0,0 0 0 0 0,0 0-1 0 0,0-2 1 0 0,1 1 0 0 0,-1-2 0 0 0,0 0 0 0 0,22-5 0 0 0,21-1 581 0 0,-3 4-302 0 0,78-3-320 0 0,-27 1 0 0 0,1 0 0 0 0,-76 3-64 0 0,16 2 0 0 0,57 12 0 0 0,67 4 0 0 0,-120-15 175 0 0,-1-2 1 0 0,53-9-1 0 0,97-24 366 0 0,-143 25-523 0 0,0 4 0 0 0,87 1-1 0 0,-3 11 69 0 0,23 0 112 0 0,42-12-186 0 0,-5 4-12 0 0,-105 2 0 0 0,-17 2 37 0 0,34-1 44 0 0,-44-4-3 0 0,43-4 81 0 0,-68 2-151 0 0,60 4-1 0 0,-42 1-9 0 0,191 5 2 0 0,114-25 1192 0 0,-114 1 63 0 0,-145 13-1230 0 0,77 0-30 0 0,-59 2 70 0 0,133 3 198 0 0,-111 1-180 0 0,114 10-56 0 0,-76-1 74 0 0,121-5-27 0 0,-269-4-40 0 0,242 10 140 0 0,-37-3-105 0 0,-132-6-74 0 0,107-4 5 0 0,-150 0 0 0 0,87 11 0 0 0,-46 0 0 0 0,-11-1 0 0 0,321-34 64 0 0,-388 24-9 0 0,-1 1-1 0 0,56 7 1 0 0,7-1 3 0 0,-10-2-36 0 0,35 0 101 0 0,-2-9 111 0 0,73-5 229 0 0,-126 6-321 0 0,0 3-1 0 0,73 6 0 0 0,-72-1-141 0 0,-30-2 0 0 0,36 6 0 0 0,-52-4 0 0 0,149 19 0 0 0,79-15 64 0 0,-158-8-54 0 0,55-3 44 0 0,-82 2 34 0 0,-1 2 0 0 0,91 14 0 0 0,-4-7-51 0 0,-24-3-10 0 0,-43 0 31 0 0,59 8 76 0 0,-121-10-134 0 0,1-1 0 0 0,-1-1 0 0 0,19-1 0 0 0,9-1 0 0 0,15-1 92 0 0,13 0 79 0 0,26-1 188 0 0,-74 2-266 0 0,0 0 0 0 0,0 2 1 0 0,0 0-1 0 0,25 5 0 0 0,99 13 187 0 0,-114-18-237 0 0,0-2 0 0 0,46-8-1 0 0,-27 5 22 0 0,-37 3-64 0 0,-13 4 0 0 0,4 1 0 0 0,17-2 0 0 0,-10 0 27 0 0,-15-1-23 0 0,23-6 40 0 0,-21 6-148 0 0,1-1 1 0 0,-1 1-1 0 0,1-1 0 0 0,-1 1 1 0 0,1 0-1 0 0,-1 0 1 0 0,0 0-1 0 0,1 0 0 0 0,3 1 1 0 0,0 4-2761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1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4600 2303 0 0,'0'0'7302'0'0,"0"2"-6889"0"0,0 5 16 0 0,0-5 3 0 0,1 0-14 0 0,1 1-95 0 0,-1 0-1 0 0,1 0 1 0 0,1-1 0 0 0,-1 1 0 0 0,0 0 0 0 0,5 4 0 0 0,-5-6-146 0 0,28 9 440 0 0,-28-10-542 0 0,12 1 48 0 0,5-1-6 0 0,-1-1 0 0 0,1-1 1 0 0,-1 0-1 0 0,30-8 1 0 0,25-4 15 0 0,106-7 93 0 0,-162 18-136 0 0,23-7 0 0 0,10-1 45 0 0,-37 8-74 0 0,25-9-1 0 0,3 0-24 0 0,59-16 65 0 0,-45 11-20 0 0,12-8 98 0 0,-44 15-115 0 0,29-7-1 0 0,-11 4-25 0 0,50-23-1 0 0,-26 10 240 0 0,68-34 74 0 0,-83 37-232 0 0,-16 7-94 0 0,47-20 248 0 0,16-7 157 0 0,7-7-273 0 0,-84 42-129 0 0,150-53-3 0 0,-152 54-25 0 0,-1 0 0 0 0,18-11 0 0 0,1 0 0 0 0,-21 10 23 0 0,0 0 0 0 0,17-15 1 0 0,-6 5-30 0 0,76-62 6 0 0,-86 69 9 0 0,-1-1 1 0 0,0-1-1 0 0,0 0 0 0 0,-2-1 0 0 0,0 0 0 0 0,13-20 0 0 0,-13 18-9 0 0,25-27 0 0 0,-22 29 30 0 0,0 1-1 0 0,0 0 0 0 0,24-13 1 0 0,-18 14 10 0 0,44-16 1 0 0,-41 19-13 0 0,32-18 1 0 0,-13-2-29 0 0,-30 19 0 0 0,29-15 0 0 0,-24 15 25 0 0,-1-1-1 0 0,0-1 1 0 0,-1-1-1 0 0,17-15 1 0 0,-20 15-20 0 0,108-100 411 0 0,-20 19 28 0 0,-101 93-440 0 0,29-27 59 0 0,-17 15-63 0 0,1 0 1 0 0,1 1-1 0 0,26-17 0 0 0,-14 12 0 0 0,43-37 0 0 0,-18 13 0 0 0,-30 24 0 0 0,-1-1 0 0 0,0-1 0 0 0,-2-1 0 0 0,23-30 0 0 0,57-96 0 0 0,-88 129-2 0 0,38-58 216 0 0,1 10-127 0 0,-15 20-31 0 0,-24 32-38 0 0,0-1 0 0 0,-1 0 0 0 0,11-20 0 0 0,9-20 188 0 0,3 0 0 0 0,74-91 1 0 0,-90 123-62 0 0,-5 7-16 0 0,0 0-1 0 0,26-25 0 0 0,0 7-92 0 0,37-31 8 0 0,31-20-44 0 0,-92 73 6 0 0,-1 0-1 0 0,-1 0 0 0 0,0-1 1 0 0,0-1-1 0 0,13-19 0 0 0,-6 3 11 0 0,25-51 0 0 0,-27 49 27 0 0,1 0 0 0 0,1 1-1 0 0,26-29 1 0 0,-29 38-14 0 0,52-58 54 0 0,-55 66-82 0 0,0 0 0 0 0,1 1 1 0 0,26-17-1 0 0,37-25-1 0 0,127-116 0 0 0,-106 71 0 0 0,-38 36 0 0 0,-18 19 0 0 0,-16 16 0 0 0,32-26 0 0 0,105-97 0 0 0,-91 82 0 0 0,-50 50-41 0 0,1 1 0 0 0,34-20 0 0 0,17-12 84 0 0,-11-5 21 0 0,-42 37-37 0 0,-1 0 0 0 0,-1-2 0 0 0,27-33 0 0 0,-14 13-7 0 0,-14 23-20 0 0,0 0 0 0 0,1 0 0 0 0,30-19 0 0 0,-7 6 0 0 0,-4 2 0 0 0,66-37 0 0 0,-79 54 0 0 0,1 1 0 0 0,0 0 0 0 0,0 2 0 0 0,29-4 0 0 0,7-3 0 0 0,38-6 0 0 0,-56 13 0 0 0,36-11 0 0 0,-58 13 0 0 0,5 0 0 0 0,-1 2 0 0 0,50-3 0 0 0,4-1 0 0 0,-52 4 0 0 0,0 2 0 0 0,36 0 0 0 0,-49 3 6 0 0,-1-1 22 0 0,1 1 0 0 0,0 1 0 0 0,19 5-1 0 0,-19-4-10 0 0,-1 0-1 0 0,27 0 0 0 0,-24-2-3 0 0,27 5 0 0 0,4 2-13 0 0,-27-5 0 0 0,20 6 0 0 0,-20-4 0 0 0,27 2 0 0 0,10 3 0 0 0,-21-3 17 0 0,-25-6-5 0 0,-1 2 1 0 0,1-1 0 0 0,-1 1-1 0 0,0 1 1 0 0,1 0-1 0 0,-2 1 1 0 0,20 10 0 0 0,-7-2 25 0 0,43 16 0 0 0,-62-27-40 0 0,20 5 2 0 0,39 9 1 0 0,-26-7 51 0 0,90 29 104 0 0,-105-29-155 0 0,-1 1 1 0 0,0 1 0 0 0,32 21 0 0 0,-47-28-2 0 0,-1 0 0 0 0,1 1 0 0 0,-1-1 0 0 0,0 1 0 0 0,0 0 0 0 0,-1 1 0 0 0,1-1 0 0 0,4 9 0 0 0,-8-12 0 0 0,5 6 0 0 0,7 6 0 0 0,-6-6 14 0 0,1 1 0 0 0,0-2 0 0 0,0 1 0 0 0,1-1 0 0 0,0-1 0 0 0,0 0 0 0 0,0 0 0 0 0,12 5-1 0 0,67 29 73 0 0,-83-38-80 0 0,0 1 0 0 0,1 1 0 0 0,-1-1 0 0 0,0 1 0 0 0,-1-1 0 0 0,8 9 0 0 0,12 8 5 0 0,-18-15 7 0 0,0 0 0 0 0,-1 0 1 0 0,0 1-1 0 0,0-1 0 0 0,-1 1 0 0 0,7 11 0 0 0,14 17 47 0 0,1-3-53 0 0,-8-10 14 0 0,38 35 0 0 0,-35-39 68 0 0,1 0 0 0 0,0-1 0 0 0,35 18 0 0 0,44 27 130 0 0,-83-50-196 0 0,0 1 0 0 0,-1 0 0 0 0,0 1 0 0 0,-1 1 0 0 0,22 24-1 0 0,5 4 115 0 0,-28-30-81 0 0,0-1 0 0 0,1 0-1 0 0,20 10 1 0 0,22 14 118 0 0,60 59-113 0 0,-101-77-55 0 0,0 0-1 0 0,-1 0 0 0 0,-1 1 0 0 0,17 29 0 0 0,1-1-12 0 0,-12-18 15 0 0,-10-15 12 0 0,0 1 1 0 0,0-1-1 0 0,2-1 1 0 0,-1 0-1 0 0,2-1 1 0 0,-1-1-1 0 0,1 0 0 0 0,1 0 1 0 0,0-1-1 0 0,20 8 1 0 0,7 1 172 0 0,48 28 1 0 0,-84-42-199 0 0,-1 0 0 0 0,1 0 0 0 0,-1 0 0 0 0,-1 1 0 0 0,1 0 0 0 0,0 0 0 0 0,5 7 0 0 0,4 6 0 0 0,-9-10 18 0 0,1 0 0 0 0,-2 0 0 0 0,1 1 0 0 0,-1 0-1 0 0,0 0 1 0 0,4 17 0 0 0,-5-15-3 0 0,1 0 0 0 0,0 0-1 0 0,1-1 1 0 0,7 14 0 0 0,-2-10-33 0 0,-1-1 1 0 0,2 0 0 0 0,0-1-1 0 0,22 21 1 0 0,114 80 70 0 0,-91-72-42 0 0,-44-30 4 0 0,0 1 0 0 0,-1 1 1 0 0,0-1-1 0 0,-1 2 0 0 0,0-1 0 0 0,8 17 0 0 0,7 10 7 0 0,-7-17 66 0 0,1-1 0 0 0,27 25 0 0 0,1 1 16 0 0,-11-13-104 0 0,-32-31 0 0 0,1 0 0 0 0,-1 1 0 0 0,0-1 0 0 0,0 1 0 0 0,5 8 0 0 0,13 17 64 0 0,5 6-22 0 0,2 0 0 0 0,53 49-1 0 0,-68-71-38 0 0,2 1-3 0 0,-10-9 0 0 0,0-1 0 0 0,0 1 0 0 0,9 13 0 0 0,2 8 13 0 0,0 1 1 0 0,-2 1-1 0 0,15 40 0 0 0,-24-55 1 0 0,1-1 0 0 0,1 0 0 0 0,0 0 0 0 0,0-1 0 0 0,17 18-1 0 0,2 4-10 0 0,-15-20 17 0 0,0-1 0 0 0,0 0 1 0 0,22 17-1 0 0,19 18 16 0 0,-36-30-31 0 0,1 1 24 0 0,20 28 1 0 0,-20-24-15 0 0,1-1 0 0 0,1 0 0 0 0,0-2 0 0 0,34 26 0 0 0,-19-12-243 0 0,-24-23 320 0 0,17 14 1 0 0,-16-11 12 0 0,9 10-66 0 0,55 45 142 0 0,-27-27-90 0 0,47 60 61 0 0,-57-58-112 0 0,-19-19-20 0 0,-13-15-2 0 0,1-1 0 0 0,10 10 1 0 0,19 17 44 0 0,-26-24-33 0 0,0 0-1 0 0,1-1 1 0 0,22 15-1 0 0,82 54 88 0 0,-102-70-107 0 0,21 11 17 0 0,52 45 0 0 0,-76-55-22 0 0,-1 0-1 0 0,10 14 1 0 0,13 14-8 0 0,-27-30 3 0 0,-4-7 0 0 0,-1 1 0 0 0,1-1 0 0 0,0 0 0 0 0,0 1 0 0 0,0-1 0 0 0,0 0 0 0 0,0 0 0 0 0,3 2 0 0 0,10 9 0 0 0,0 0 0 0 0,1-1 0 0 0,1 0 0 0 0,25 13 0 0 0,79 40 128 0 0,-47-25-64 0 0,-57-30-64 0 0,1 2 0 0 0,19 17 0 0 0,-20-15 0 0 0,33 21 0 0 0,9 4 0 0 0,-10-4 0 0 0,-6-4 28 0 0,-33-22-16 0 0,2 0 0 0 0,16 10 0 0 0,131 59-12 0 0,-155-75 0 0 0,106 48 64 0 0,-80-38-45 0 0,-8-3 18 0 0,1-1-1 0 0,26 6 0 0 0,-19-7-20 0 0,-1 1 0 0 0,0 1 0 0 0,38 20 0 0 0,-50-22-16 0 0,1-1 0 0 0,1 0 0 0 0,-1-2 0 0 0,27 6 0 0 0,79 4 0 0 0,-76-10 0 0 0,-15-1 10 0 0,-5-2 17 0 0,44 10 0 0 0,28 13-16 0 0,3-3 42 0 0,-48-13-53 0 0,-25-4 0 0 0,1 1 0 0 0,32 11 0 0 0,-48-12 0 0 0,22 3 0 0 0,-10-3 0 0 0,40 8 0 0 0,-17-6 0 0 0,-18-5 53 0 0,-28-2-45 0 0,22 6-5 0 0,-22-4-3 0 0,-1 0 1 0 0,19 2-18 0 0,-20-4-58 0 0,-22 11-4178 0 0,6-7 2629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4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1839 0 0,'0'0'8239'0'0,"1"2"-8150"0"0,0 6-1 0 0,-1-6 2 0 0,1 0 4 0 0,2 6-19 0 0,-1 1 0 0 0,0 0 0 0 0,0 0 0 0 0,-1 0 1 0 0,0 0-1 0 0,-1 15 0 0 0,1-3 78 0 0,4 30 0 0 0,-3-44-121 0 0,-1 0-1 0 0,-1 0 0 0 0,1 0 0 0 0,-1 0 0 0 0,-1 13 0 0 0,0-10-4 0 0,-1-1 6 0 0,0 0 0 0 0,0 1 0 0 0,-7 15 0 0 0,-1 8-27 0 0,2-4-4 0 0,-5 23-102 0 0,12-37 18 0 0,3-11 70 0 0,0-2-1 0 0,-2 0 12 0 0,1 1 0 0 0,0-1 0 0 0,0 0 0 0 0,-1 1-1 0 0,1-1 1 0 0,1 0 0 0 0,-1 0 0 0 0,0 0 0 0 0,0 0 0 0 0,1 0 0 0 0,3 4 0 0 0,0-1 1 0 0,-1 0 1 0 0,1 0-1 0 0,-1 0 1 0 0,7 12-1 0 0,-10-16 3 0 0,0 1-1 0 0,0-1 0 0 0,0 1 1 0 0,0-1-1 0 0,0 1 0 0 0,0-1 1 0 0,-1 1-1 0 0,1-1 0 0 0,0 1 1 0 0,-1 0-1 0 0,0 0 0 0 0,1-1 1 0 0,-1 1-1 0 0,0 0 0 0 0,1 2 1 0 0,-1 6 19 0 0,4 14 271 0 0,-1 1-1 0 0,-1 0 1 0 0,-1 0-1 0 0,-4 42 1 0 0,2-63-280 0 0,0 16 27 0 0,0 0-39 0 0,1-12 0 0 0,-1-1 1 0 0,2 1-1 0 0,-1 0 1 0 0,1-1-1 0 0,0 1 0 0 0,0-1 1 0 0,4 11-1 0 0,-1-6 33 0 0,-1 0 1 0 0,-1 1-1 0 0,0-1 0 0 0,1 21 0 0 0,-4-9 43 0 0,-6 46-1 0 0,1-8-54 0 0,6-61 80 0 0,0 22 278 0 0,0-11-308 0 0,0-9-48 0 0,0-1-1 0 0,0 1 0 0 0,0-1 0 0 0,0 1 0 0 0,1-1 0 0 0,-1 1 0 0 0,1-1 0 0 0,-1 1 0 0 0,3 3 1 0 0,1 7 43 0 0,3 9-134 0 0,-3-14 67 0 0,-3-6 0 0 0,0 0 0 0 0,0 0 0 0 0,0 0 0 0 0,-1 1 0 0 0,1-1 0 0 0,-1 0 0 0 0,1 0 0 0 0,-1 1 0 0 0,0-1 0 0 0,0 0 0 0 0,0 1 0 0 0,0-1 0 0 0,-1 4 0 0 0,0 1 7 0 0,0 0 0 0 0,0-1 0 0 0,-4 11 0 0 0,2-7 2 0 0,0 1 0 0 0,1-1 0 0 0,-1 15 0 0 0,2-19-9 0 0,2 4 0 0 0,6 5 0 0 0,-5-12 9 0 0,-2-2-6 0 0,1 0 0 0 0,0 0 0 0 0,-1 0 0 0 0,1 0-1 0 0,-1 0 1 0 0,1 0 0 0 0,-1 0 0 0 0,0 0-1 0 0,1 0 1 0 0,-1 0 0 0 0,0 0 0 0 0,0 0-1 0 0,0 0 1 0 0,0 1 0 0 0,0 0 0 0 0,3 18 7 0 0,-3-13-9 0 0,-1-1-1 0 0,0 1 0 0 0,0 0 1 0 0,-1-1-1 0 0,0 1 0 0 0,0-1 1 0 0,0 0-1 0 0,-1 0 0 0 0,-4 7 1 0 0,-8 24-58 0 0,14-35 45 0 0,-3 14 13 0 0,4 4-1 0 0,0-9 0 0 0,0-3 0 0 0,0 1 0 0 0,1-1 0 0 0,0 1 0 0 0,3 10 0 0 0,-2 0 9 0 0,-1-1 0 0 0,0 1 0 0 0,-1 0 0 0 0,-1 0 0 0 0,-1-1 0 0 0,-6 31 0 0 0,6-36-8 0 0,1-2-1 0 0,0 0 0 0 0,1-1 0 0 0,0 1 0 0 0,3 13 0 0 0,-2-11 0 0 0,0-1 0 0 0,-1 18 0 0 0,-3-9 0 0 0,-1 0 0 0 0,-1 11 11 0 0,4-21 132 0 0,0 0 0 0 0,1 1 0 0 0,0-1 0 0 0,3 18 0 0 0,-1-15-105 0 0,-1 0 0 0 0,0 17 0 0 0,-5-1-2 0 0,-8 35 0 0 0,5-26-33 0 0,5-32 31 0 0,1-5-31 0 0,1 0 0 0 0,0 1 0 0 0,-1-1 0 0 0,1 0 0 0 0,0 1 0 0 0,0-1 0 0 0,0 0 0 0 0,1 1 0 0 0,-1-1 0 0 0,1 5 0 0 0,0-4 11 0 0,0 1-1 0 0,0-1 1 0 0,0 1 0 0 0,0-1 0 0 0,0 1 0 0 0,0-1 0 0 0,4 6 0 0 0,-2-5-4 0 0,0 0 0 0 0,1-1 0 0 0,-1 0 1 0 0,0 0-1 0 0,1 0 0 0 0,0 0 0 0 0,0 0 0 0 0,4 2 0 0 0,3 1-10 0 0,-8-4 0 0 0,7 10 0 0 0,-9-11 0 0 0,0-1 0 0 0,0 1 0 0 0,0 0 0 0 0,0 0 0 0 0,0 0 0 0 0,0 0 0 0 0,-1 1 0 0 0,1-1 0 0 0,0 0 0 0 0,0 0 0 0 0,-1 0 0 0 0,1 1 0 0 0,-1-1 0 0 0,1 0 0 0 0,-1 1 0 0 0,0-1 0 0 0,1 3 0 0 0,0 1 0 0 0,1 4-6 0 0,0 0 0 0 0,-1 1 0 0 0,-1-1 0 0 0,1 0 0 0 0,-1 0 0 0 0,-1 0 0 0 0,-1 12 0 0 0,-1 20-10 0 0,3-33 16 0 0,0-1 0 0 0,1 1 0 0 0,0-1 0 0 0,0 1 0 0 0,5 13 0 0 0,1-4 0 0 0,12 22 0 0 0,-4-10 0 0 0,-6-10 0 0 0,-7-15 0 0 0,0 0 0 0 0,0 1 0 0 0,0-1 0 0 0,-1 0 0 0 0,0 1 0 0 0,0-1 0 0 0,0 0 0 0 0,-1 1 0 0 0,1-1 0 0 0,-1 6 0 0 0,0-4 0 0 0,0-1 0 0 0,0 1 0 0 0,-1-1 0 0 0,1 1 0 0 0,-1-1 0 0 0,-1 1 0 0 0,1-1 0 0 0,-1 0 0 0 0,-2 5 0 0 0,-1 4 0 0 0,-9 26 0 0 0,12-35 8 0 0,-2 21 38 0 0,3-22-35 0 0,1-2-11 0 0,-1-1 0 0 0,1 1 0 0 0,0-1 0 0 0,0 1 0 0 0,0-1 0 0 0,0 1 0 0 0,0-1 0 0 0,0 1 0 0 0,0 0 0 0 0,1-1 0 0 0,-1 1-1 0 0,0-1 1 0 0,2 3 0 0 0,3 11 0 0 0,2 0 0 0 0,2-2 11 0 0,1-1 45 0 0,-1-2 19 0 0,-5-6-19 0 0,4 7-46 0 0,0 3-10 0 0,-3 0 0 0 0,4 6 0 0 0,-8-13 0 0 0,2 9 0 0 0,0-3-10 0 0,-2-7 19 0 0,1-1 1 0 0,-2 0-1 0 0,1 1 0 0 0,0-1 0 0 0,-1 1 1 0 0,0-1-1 0 0,-1 6 0 0 0,0 10-9 0 0,0-17 0 0 0,-6 16 0 0 0,3-8 11 0 0,-2 15 208 0 0,6-25-199 0 0,-1 1 218 0 0,2-2-123 0 0,0 2-72 0 0,0 0-21 0 0,0-1-1 0 0,0 0 1 0 0,1 0 0 0 0,-1 1 0 0 0,0-1 0 0 0,1 0-1 0 0,-1 0 1 0 0,1 0 0 0 0,0 0 0 0 0,0-1-1 0 0,-1 1 1 0 0,1 0 0 0 0,0-1 0 0 0,1 0 0 0 0,-1 1-1 0 0,2 0 1 0 0,-2-1-45 0 0,-1 0-1 0 0,0-1 0 0 0,0 1 0 0 0,0 0 1 0 0,0 0-1 0 0,0 0 0 0 0,0 0 1 0 0,0 0-1 0 0,0 0 0 0 0,0 0 0 0 0,0 0 1 0 0,-1 0-1 0 0,1 0 0 0 0,0 0 1 0 0,-1 1-1 0 0,1-1 0 0 0,-1 0 0 0 0,1 0 1 0 0,-1 1-1 0 0,0-1 0 0 0,1 0 1 0 0,-1 1-1 0 0,0-1 0 0 0,0 0 0 0 0,0 1 1 0 0,0-1-1 0 0,0 2 0 0 0,-2 3-47 0 0,0 1 0 0 0,-1-1 0 0 0,0 0 0 0 0,1 0-1 0 0,-7 8 1 0 0,9-13 82 0 0,-2 1 311 0 0,0 11 195 0 0,2-11-468 0 0,-1 0 0 0 0,1-1 1 0 0,-1 1-1 0 0,1 0 0 0 0,0-1 1 0 0,0 1-1 0 0,0 0 0 0 0,0 0 1 0 0,0-1-1 0 0,0 1 1 0 0,0 0-1 0 0,1 2 0 0 0,10 33 930 0 0,-10-28-903 0 0,1 1-11 0 0,2 5-1 0 0,-4-13-67 0 0,0 15 66 0 0,-1-7-17 0 0,-1 0-1 0 0,1 0 1 0 0,-2 0-1 0 0,-6 18 1 0 0,9-27-46 0 0,-9 21-13 0 0,1-14-16 0 0,0-2 5 0 0,0 2-2 0 0,-1 1 1846 0 0,10-7-1668 0 0,4 6-60 0 0,-4-6 128 0 0,1 0-166 0 0,2 4-33 0 0,-2-5-1 0 0,3 6-268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4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6191 0 0,'0'0'5262'0'0,"11"2"-4364"0"0,4 6-258 0 0,-14-7-472 0 0,7 7 152 0 0,-6-7-299 0 0,0 0-6 0 0,3 10 88 0 0,-4-9-48 0 0,5 7 2297 0 0,-4-5-2342 0 0,0-1 0 0 0,0 2 1 0 0,-1-1-1 0 0,0 0 1 0 0,1 0-1 0 0,-1 0 0 0 0,-1 1 1 0 0,1-1-1 0 0,-1 0 1 0 0,1 1-1 0 0,-1-1 0 0 0,-1 0 1 0 0,1 1-1 0 0,-1-1 1 0 0,0 5-1 0 0,-1 3-2 0 0,-18 157 440 0 0,18-141-226 0 0,2 0 0 0 0,0 0-1 0 0,7 44 1 0 0,-6-70 42 0 0,-1 1-172 0 0,1-1-69 0 0,8 13 183 0 0,-3-6-206 0 0,-5-7-86 0 0,0 0-1 0 0,0 0 0 0 0,0 0 1 0 0,0 0-1 0 0,0 0 1 0 0,0 0-1 0 0,0 0 0 0 0,-1 0 1 0 0,1 0-1 0 0,-1 0 1 0 0,1 0-1 0 0,-1 0 0 0 0,0 1 1 0 0,0-1-1 0 0,0 0 0 0 0,0 0 1 0 0,0 0-1 0 0,-1 0 1 0 0,1 1-1 0 0,-1-1 0 0 0,1 0 1 0 0,-1 0-1 0 0,-2 4 1 0 0,0-1-730 0 0,0-1 0 0 0,0 1 0 0 0,-1 0 0 0 0,-8 7 0 0 0,11-11 134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4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 1839 0 0,'2'-1'2147'0'0,"7"-3"-1244"0"0,7 0 11970 0 0,-20 11-12321 0 0,0-2-509 0 0,-1 0 1 0 0,1 0-1 0 0,-1 0 1 0 0,-6 4-1 0 0,-21 20 217 0 0,40-40-133 0 0,-5 7-120 0 0,-1 1-1 0 0,1 0 1 0 0,0 0-1 0 0,0 0 1 0 0,0 0-1 0 0,0 1 1 0 0,0-1-1 0 0,1 1 1 0 0,4-3-1 0 0,0-1 8 0 0,-7 5 220 0 0,-2 2-174 0 0,-31 33-556 0 0,31-33 148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42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44 9503 0 0,'0'0'1228'0'0,"-1"2"-1008"0"0,-2 3-67 0 0,0-1-1 0 0,0 1 0 0 0,-1-1 1 0 0,0 1-1 0 0,0-1 0 0 0,-6 4 1 0 0,-5 7 179 0 0,3-3-45 0 0,1 0 0 0 0,0 1-1 0 0,1 1 1 0 0,0 0 0 0 0,1 0 0 0 0,1 1 0 0 0,-12 27 0 0 0,19-39-154 0 0,0 0 0 0 0,0 0 1 0 0,0 0-1 0 0,1 0 0 0 0,-1 0 1 0 0,1-1-1 0 0,0 1 1 0 0,0 0-1 0 0,0 0 0 0 0,0 0 1 0 0,1 0-1 0 0,-1 0 0 0 0,1 0 1 0 0,0 0-1 0 0,-1 0 0 0 0,1 0 1 0 0,1-1-1 0 0,0 4 1 0 0,1-2-18 0 0,-1-1 1 0 0,1 0 0 0 0,0 0-1 0 0,0 1 1 0 0,0-2 0 0 0,0 1 0 0 0,0 0-1 0 0,0-1 1 0 0,1 1 0 0 0,0-1 0 0 0,6 3-1 0 0,-2-1 53 0 0,1-1 0 0 0,0 0 1 0 0,1-1-1 0 0,-1 0 0 0 0,0 0 0 0 0,1 0 0 0 0,-1-2 0 0 0,1 1 0 0 0,-1-1 0 0 0,17-2 0 0 0,-22 2-102 0 0,1-1 1 0 0,-1 0-1 0 0,1-1 0 0 0,-1 1 0 0 0,0-1 0 0 0,1 1 0 0 0,-1-1 1 0 0,0 0-1 0 0,0-1 0 0 0,4-2 0 0 0,-2-1-19 0 0,-1 1-1 0 0,1-1 1 0 0,-1-1-1 0 0,0 1 1 0 0,-1-1 0 0 0,5-8-1 0 0,-1 1-43 0 0,0 0 1 0 0,-2-1-1 0 0,0 0 0 0 0,0 0 1 0 0,3-21-1 0 0,-7 27-33 0 0,0 0 0 0 0,-1 0-1 0 0,0 0 1 0 0,0 0 0 0 0,-1-1 0 0 0,-1 1-1 0 0,1 0 1 0 0,-1 0 0 0 0,-1 0-1 0 0,-5-17 1 0 0,6 23-19 0 0,-1 1 1 0 0,1-1-1 0 0,-1 0 0 0 0,0 0 1 0 0,0 1-1 0 0,0-1 0 0 0,0 1 0 0 0,-1-1 1 0 0,1 1-1 0 0,-1 0 0 0 0,0 0 0 0 0,1 0 1 0 0,-1 0-1 0 0,0 1 0 0 0,0-1 1 0 0,0 1-1 0 0,0 0 0 0 0,0 0 0 0 0,0 0 1 0 0,-1 0-1 0 0,1 0 0 0 0,0 1 0 0 0,-5-1 1 0 0,-4 0-211 0 0,0 1 0 0 0,0 0 0 0 0,0 0 1 0 0,0 2-1 0 0,-14 2 0 0 0,5 1-562 0 0,-34 14 1 0 0,29-10 360 0 0,-9 3-249 0 0,34-11 600 0 0,3-1-872 0 0,21-8-3404 0 0,-7 4-30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884 0 5063 0 0,'-2'2'2402'0'0,"-27"21"-1086"0"0,1 1 1 0 0,1 2-1 0 0,1 0 1 0 0,-29 41-1 0 0,-85 137-1159 0 0,-7 11-6 0 0,53-88-1427 0 0,-171 178-1 0 0,244-284 2112 0 0,-27 21-1 0 0,47-41-795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4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269 160 6647 0 0,'0'0'600'0'0,"2"11"6970"0"0,-1-11-7409 0 0,-1 1 1 0 0,0-1 0 0 0,0 1 0 0 0,1-1 0 0 0,-1 1 0 0 0,0-1-1 0 0,1 1 1 0 0,-1-1 0 0 0,1 0 0 0 0,-1 1 0 0 0,1-1 0 0 0,-1 1-1 0 0,0-1 1 0 0,1 0 0 0 0,-1 0 0 0 0,1 1 0 0 0,0-1 0 0 0,-1 0-1 0 0,1 0 1 0 0,-1 0 0 0 0,1 1 0 0 0,-1-1 0 0 0,1 0 0 0 0,-1 0-1 0 0,1 0 1 0 0,0 0 0 0 0,0 0-65 0 0,0-1 0 0 0,0 1 0 0 0,0 0-1 0 0,0-1 1 0 0,0 1 0 0 0,0-1 0 0 0,0 0 0 0 0,0 1 0 0 0,0-1 0 0 0,0 0-1 0 0,0 1 1 0 0,0-1 0 0 0,0-1 0 0 0,2-1-80 0 0,-1 0 0 0 0,1 0 0 0 0,-1-1 1 0 0,0 1-1 0 0,0-1 0 0 0,-1 1 0 0 0,3-7 0 0 0,-2 2 12 0 0,0 0-1 0 0,-1-1 1 0 0,0 1-1 0 0,-1-1 1 0 0,0-13-1 0 0,0 18-70 0 0,0 0 1 0 0,-1 1-1 0 0,1-1 0 0 0,-1 1 1 0 0,0-1-1 0 0,0 1 0 0 0,0-1 1 0 0,-1 1-1 0 0,1-1 0 0 0,-1 1 1 0 0,0 0-1 0 0,0 0 0 0 0,0 0 1 0 0,0 0-1 0 0,-4-4 0 0 0,3 5-23 0 0,1 1 1 0 0,-1-1-1 0 0,0 0 0 0 0,0 1 0 0 0,0 0 0 0 0,0 0 0 0 0,0 0 1 0 0,-1 0-1 0 0,1 0 0 0 0,0 0 0 0 0,0 1 0 0 0,-1 0 0 0 0,1 0 0 0 0,0 0 1 0 0,-1 0-1 0 0,-5 1 0 0 0,0 0-18 0 0,0 1-1 0 0,0 0 1 0 0,1 1 0 0 0,-16 6 0 0 0,2 0 68 0 0,2 2 1 0 0,-1 0-1 0 0,-21 17 1 0 0,35-23 11 0 0,0 0 1 0 0,1 1 0 0 0,0-1-1 0 0,0 1 1 0 0,0 1-1 0 0,1-1 1 0 0,0 1-1 0 0,0 0 1 0 0,1 0 0 0 0,-1 1-1 0 0,2-1 1 0 0,-4 10-1 0 0,5-12 62 0 0,2 0 0 0 0,-1 0 0 0 0,0 0 0 0 0,1 0 0 0 0,0 0 0 0 0,0 0 0 0 0,1 0 0 0 0,0 0 0 0 0,-1-1 0 0 0,1 1 0 0 0,1 0 0 0 0,-1 0 0 0 0,1 0 0 0 0,0-1 0 0 0,0 1 0 0 0,0-1 0 0 0,1 1 0 0 0,-1-1 0 0 0,6 5 0 0 0,-8-8-54 0 0,0 0-1 0 0,1 0 1 0 0,-1-1-1 0 0,0 1 1 0 0,1 0-1 0 0,-1 0 1 0 0,1-1-1 0 0,0 1 1 0 0,-1-1-1 0 0,1 1 1 0 0,-1 0 0 0 0,1-1-1 0 0,0 1 1 0 0,-1-1-1 0 0,1 0 1 0 0,0 1-1 0 0,0-1 1 0 0,-1 1-1 0 0,1-1 1 0 0,0 0-1 0 0,1 1 1 0 0,1-1 9 0 0,1 2-4 0 0,-1 0 0 0 0,1-1 0 0 0,0 0 0 0 0,0 1 0 0 0,-1-1 0 0 0,1-1 0 0 0,0 1 0 0 0,0-1 0 0 0,0 1 0 0 0,0-1 0 0 0,0 0 0 0 0,0 0 1 0 0,0-1-1 0 0,0 1 0 0 0,0-1 0 0 0,0 0 0 0 0,0 0 0 0 0,0 0 0 0 0,0-1 0 0 0,-1 1 0 0 0,1-1 0 0 0,-1 0 0 0 0,1 0 0 0 0,-1 0 0 0 0,6-5 1 0 0,-2 1 14 0 0,0-1 0 0 0,0 0 0 0 0,0 0 0 0 0,-1 0 0 0 0,0-1 0 0 0,-1 0 0 0 0,1 0 0 0 0,-2 0 0 0 0,8-16 0 0 0,-12 22-16 0 0,1 0 0 0 0,0 1 1 0 0,-1-1-1 0 0,0 0 1 0 0,1 0-1 0 0,-1 0 1 0 0,0 1-1 0 0,0-4 1 0 0,0 4-9 0 0,0 1 0 0 0,0 0 0 0 0,0-1 0 0 0,0 1 0 0 0,0 0 0 0 0,0 0 0 0 0,0-1 0 0 0,0 1 0 0 0,0 0 0 0 0,0-1 0 0 0,0 1 0 0 0,0 0 0 0 0,0-1 0 0 0,0 1 1 0 0,-1 0-1 0 0,1 0 0 0 0,0-1 0 0 0,0 1 0 0 0,0 0 0 0 0,-1 0 0 0 0,1-1 0 0 0,0 1 0 0 0,0 0 0 0 0,0 0 0 0 0,-1 0 0 0 0,1-1 0 0 0,0 1 0 0 0,0 0 0 0 0,-1 0 0 0 0,1 0 0 0 0,0 0 0 0 0,-1-1 0 0 0,1 1 0 0 0,0 0 0 0 0,0 0 0 0 0,-1 0 1 0 0,1 0-1 0 0,0 0 0 0 0,-1 0 0 0 0,1 0 0 0 0,0 0 0 0 0,-1 0 0 0 0,1 0 0 0 0,0 0 0 0 0,-1 0 0 0 0,1 0 0 0 0,0 0 0 0 0,-1 1 0 0 0,1-1 0 0 0,0 0 0 0 0,-3-1-1 0 0,3 1 0 0 0,-1 0 0 0 0,0 0 0 0 0,0 0 0 0 0,1 0 0 0 0,-1-1 0 0 0,0 1 0 0 0,1 0 0 0 0,-1 1 0 0 0,0-1 0 0 0,0 0 0 0 0,1 0 0 0 0,-1 0 0 0 0,0 0 0 0 0,1 0 0 0 0,-1 1 0 0 0,0-1 0 0 0,1 0 0 0 0,-1 1 0 0 0,0-1 0 0 0,1 0 0 0 0,-1 1 0 0 0,-3 1 0 0 0,2-2 0 0 0,0 1 0 0 0,1 0 0 0 0,-1 0 0 0 0,0 0 0 0 0,1 0 0 0 0,-1 1 0 0 0,1-1 0 0 0,-1 0 0 0 0,1 1 0 0 0,0-1 0 0 0,0 0 0 0 0,-2 4 0 0 0,-1 0 5 0 0,0 0-1 0 0,0 1 0 0 0,1 0 1 0 0,0-1-1 0 0,1 1 1 0 0,-1 0-1 0 0,1 1 1 0 0,0-1-1 0 0,1 0 0 0 0,-1 1 1 0 0,1-1-1 0 0,0 1 1 0 0,1-1-1 0 0,0 13 0 0 0,2 7 290 0 0,0 0-1 0 0,9 33 1 0 0,-11-56-251 0 0,5 13 157 0 0,11 31 0 0 0,-9-29-98 0 0,5 21 1 0 0,-11-30-48 0 0,0-7 15 0 0,-1 0 1 0 0,1 5-6 0 0,-1 0 431 0 0,0-5-1325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21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3679 0 0,'0'0'4314'0'0,"-2"11"-3356"0"0,-1-2-617 0 0,0 0 0 0 0,1-1 0 0 0,0 1 0 0 0,-1 14 1 0 0,3-19-286 0 0,0 0 0 0 0,0 0 1 0 0,1-1-1 0 0,-1 1 1 0 0,1 0-1 0 0,0 0 1 0 0,0-1-1 0 0,0 1 1 0 0,0 0-1 0 0,1-1 1 0 0,0 1-1 0 0,-1-1 1 0 0,5 6-1 0 0,-1-3 40 0 0,0-1 0 0 0,0 0 0 0 0,1 0 0 0 0,-1 0 0 0 0,9 5 1 0 0,-9-6-60 0 0,1 0 1 0 0,-1 0 0 0 0,0 0 0 0 0,0 1 0 0 0,-1-1 0 0 0,1 1 0 0 0,4 8 0 0 0,-7-10-36 0 0,0 1-1 0 0,-1-1 0 0 0,1 1 0 0 0,-1-1 1 0 0,0 1-1 0 0,0 0 0 0 0,0-1 0 0 0,-1 1 1 0 0,1 0-1 0 0,-1 0 0 0 0,0 0 1 0 0,0-1-1 0 0,-1 1 0 0 0,0 4 0 0 0,-1 5 10 0 0,-2 1 0 0 0,-7 20 0 0 0,-3 11 1 0 0,10-29-17 0 0,1-5-18 0 0,1-1 0 0 0,-1 20-1 0 0,3-26 18 0 0,0 1-1 0 0,0 0 0 0 0,1-1 1 0 0,0 1-1 0 0,0-1 1 0 0,0 1-1 0 0,0-1 0 0 0,1 1 1 0 0,3 6-1 0 0,4 6 3 0 0,-4-7-17 0 0,0 0 0 0 0,-1 0 1 0 0,5 14-1 0 0,-4 0-242 0 0,-2 0-1 0 0,0 0 0 0 0,-2 0 1 0 0,-2 48-1 0 0,-1-11-6 0 0,1-24 270 0 0,0 19 0 0 0,6 18 54 0 0,-3-37 25 0 0,-4 40 0 0 0,-1-6-11 0 0,2-20-27 0 0,0-27 22 0 0,0 1 0 0 0,2-1 0 0 0,1 1 0 0 0,6 28 0 0 0,1-21 567 0 0,-6-21-304 0 0,0 1 0 0 0,3 19 0 0 0,-5-26-312 0 0,-1 0 1 0 0,0-1-1 0 0,0 1 1 0 0,-1-1-1 0 0,1 1 1 0 0,-1 0-1 0 0,0-1 1 0 0,0 0-1 0 0,-1 1 1 0 0,-2 6-1 0 0,-8 17 9 0 0,9-19-17 0 0,-1 0 0 0 0,0 0 0 0 0,-1 0 0 0 0,-6 11 0 0 0,8-17-6 0 0,1 0 0 0 0,-1 1 0 0 0,1-1 0 0 0,0 1 0 0 0,1 0 0 0 0,-1 0 0 0 0,1-1 0 0 0,-1 1 0 0 0,1 0 0 0 0,0 0 0 0 0,1 1 0 0 0,-1-1 0 0 0,1 0 0 0 0,0 0 0 0 0,0 0 0 0 0,0 0 0 0 0,0 0 0 0 0,1 0 0 0 0,-1 0 0 0 0,1 1 0 0 0,0-1 0 0 0,0-1 0 0 0,1 1 0 0 0,-1 0 0 0 0,1 0 0 0 0,0 0 0 0 0,0-1 0 0 0,4 5 0 0 0,47 57-21 0 0,-48-59-75 0 0,-2 1 1 0 0,1-1 0 0 0,-1 1-1 0 0,0 0 1 0 0,0-1-1 0 0,0 1 1 0 0,-1 1-1 0 0,0-1 1 0 0,-1 0-1 0 0,1 9 1 0 0,0 4-140 0 0,-2 0 0 0 0,-2 32 0 0 0,3-13 438 0 0,0-33-184 0 0,-1 1 1 0 0,0 0-1 0 0,0 0 0 0 0,-1 0 1 0 0,1 0-1 0 0,-1 0 0 0 0,-3 9 1 0 0,-63 159-898 0 0,64-170 850 0 0,1 0-1 0 0,1 0 1 0 0,-1 1 0 0 0,1-1-1 0 0,-1 1 1 0 0,2-1-1 0 0,-1 1 1 0 0,1-1-1 0 0,-1 1 1 0 0,2 0 0 0 0,-1-1-1 0 0,0 1 1 0 0,1-1-1 0 0,2 8 1 0 0,0-4 200 0 0,0-1 0 0 0,1 1 1 0 0,0-1-1 0 0,1 0 0 0 0,0 0 1 0 0,0 0-1 0 0,11 12 0 0 0,21 18 397 0 0,3 1-395 0 0,-36-34-196 0 0,-1-1 1 0 0,1 1-1 0 0,-1 0 0 0 0,0 0 1 0 0,0 0-1 0 0,-1 1 0 0 0,3 6 1 0 0,-2-1-25 0 0,-1-1 0 0 0,-1 1 1 0 0,1-1-1 0 0,-1 1 1 0 0,-1 0-1 0 0,0 0 0 0 0,-1-1 1 0 0,-2 12-1 0 0,-11 135 1953 0 0,9-93-1823 0 0,3-22-71 0 0,1-32 23 0 0,0-4-34 0 0,1 0 1 0 0,0 0-1 0 0,0 1 0 0 0,1-1 0 0 0,-1 0 0 0 0,1 0 0 0 0,3 7 0 0 0,-1 0 1 0 0,0 0 0 0 0,1 0 0 0 0,1-1 0 0 0,9 18 0 0 0,-13-27-5 0 0,1-1 0 0 0,-1 1 0 0 0,1 0 0 0 0,0-1-1 0 0,0 1 1 0 0,0-1 0 0 0,4 4 0 0 0,-5-5 27 0 0,0 0 0 0 0,0 0 0 0 0,0 0 0 0 0,0 0 0 0 0,0 0 0 0 0,0 0 0 0 0,0 0 0 0 0,-1 0 1 0 0,1 0-1 0 0,1 3 0 0 0,1 4 134 0 0,0 1 0 0 0,0-1-1 0 0,-1 0 1 0 0,0 1 0 0 0,0 0 0 0 0,-1-1 0 0 0,0 1 0 0 0,-1 14 0 0 0,-6 95 765 0 0,3-71-712 0 0,2-36-187 0 0,1-1 0 0 0,0 0 0 0 0,0 1-1 0 0,1-1 1 0 0,1 0 0 0 0,-1 0 0 0 0,2 1 0 0 0,-1-1-1 0 0,6 11 1 0 0,-1-1 58 0 0,-1-1 0 0 0,-1 1-1 0 0,-1 0 1 0 0,0 0 0 0 0,0 31-1 0 0,-3-47-82 0 0,-1-3 0 0 0,1 1 0 0 0,-1-1 0 0 0,0 0 0 0 0,0 1 0 0 0,0-1 0 0 0,0 0 0 0 0,-1 0 0 0 0,1 1 0 0 0,0-1 0 0 0,0 0 0 0 0,-1 1 0 0 0,1-1 0 0 0,-2 2 0 0 0,0 3 1 0 0,1-4 0 0 0,1 1 0 0 0,-1-1 0 0 0,1 0 0 0 0,-1 0 0 0 0,1 1 0 0 0,0-1 0 0 0,0 0 0 0 0,0 1 0 0 0,0 2 0 0 0,0 17 52 0 0,1 3-53 0 0,-1 7 1086 0 0,-5 53 0 0 0,2-55-1627 0 0,3-17 347 0 0,2 24 1 0 0,0-4-404 0 0,-2-32 157 0 0,5 21 281 0 0,-2-3 159 0 0,-6-11 0 0 0,-4 11 0 0 0,6-16 0 0 0,-1 12 0 0 0,1-5 0 0 0,0 4 143 0 0,1 1-1 0 0,0-1 0 0 0,1 1 1 0 0,5 23-1 0 0,-6-31-97 0 0,1 0-1 0 0,-1-1 1 0 0,-1 11-1 0 0,1-3-27 0 0,-1-11-12 0 0,0 1-1 0 0,0 0 1 0 0,0-1 0 0 0,0 1 0 0 0,-1-1-1 0 0,1 1 1 0 0,-1-1 0 0 0,0 0 0 0 0,-4 6 0 0 0,-1 3 0 0 0,-6 8 28 0 0,9-13-6 0 0,-1 0 0 0 0,1 1 0 0 0,0-1 0 0 0,-4 16 0 0 0,7-20 65 0 0,0 1-1 0 0,0 0 1 0 0,0 0 0 0 0,1 0-1 0 0,-1 0 1 0 0,1 0-1 0 0,0 0 1 0 0,0 0 0 0 0,2 6-1 0 0,-1-1-79 0 0,1-1-1 0 0,-2-4 32 0 0,1 3-22 0 0,1 10 157 0 0,-1 0 0 0 0,-1 0 0 0 0,-2 21 1 0 0,1-32-151 0 0,0 9 10 0 0,-1 24 79 0 0,2-37 75 0 0,3 1-142 0 0,-1 0 0 0 0,1 0 1 0 0,-1 0-1 0 0,0 0 0 0 0,0 1 1 0 0,2 4-1 0 0,2 9-31 0 0,-6-11 0 0 0,-1-4-18 0 0,1 0 1 0 0,0 0 0 0 0,0-1-1 0 0,0 1 1 0 0,0 0-1 0 0,0 0 1 0 0,0 0-1 0 0,0 0 1 0 0,1 3-1 0 0,1 4 10 0 0,-1-7 13 0 0,-1 3-3190 0 0,0-3 3114 0 0,1 0 0 0 0,-1 1 0 0 0,1-1 0 0 0,-1 1 0 0 0,2 3 1 0 0,-1-5 56 0 0,0 1 0 0 0,0-1 1 0 0,0 1-1 0 0,0-1 0 0 0,0 1 0 0 0,0-1 1 0 0,0 0-1 0 0,0 1 0 0 0,1-1 1 0 0,-1 0-1 0 0,0 0 0 0 0,1 0 1 0 0,-1 0-1 0 0,1 0 0 0 0,-1 0 1 0 0,1-1-1 0 0,-1 1 0 0 0,1 0 0 0 0,3 0 1 0 0,0 1 29 0 0,-3-2 34 0 0,-1 0-5 0 0,19 4-1537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2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8 919 0 0,'0'0'17671'0'0,"-2"1"-17599"0"0,-5 5-7 0 0,-9 5-59 0 0,14-11 191 0 0,3-4 1040 0 0,1-3-1237 0 0,-2 0 0 0 0,0 1 14 0 0,0 5 511 0 0,-8 22-312 0 0,1-4-57 0 0,6-16 232 0 0,3 8-5526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2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0 919 0 0,'0'0'8807'0'0,"-7"6"-7159"0"0,-100 75 2898 0 0,18-15-3568 0 0,65-47-869 0 0,8-7 25 0 0,1 0 1 0 0,1 1-1 0 0,0 1 1 0 0,-21 26-1 0 0,33-39-81 0 0,1 1 1 0 0,0 0-1 0 0,0 0 0 0 0,0-1 0 0 0,1 1 0 0 0,-1 0 1 0 0,0 0-1 0 0,1 0 0 0 0,-1 0 0 0 0,1 0 0 0 0,-1 0 1 0 0,1 0-1 0 0,0 0 0 0 0,0 0 0 0 0,0 0 0 0 0,0 0 0 0 0,0 0 1 0 0,1 0-1 0 0,-1 0 0 0 0,1 0 0 0 0,-1 0 0 0 0,1 0 1 0 0,-1 0-1 0 0,1 0 0 0 0,0 0 0 0 0,0 0 0 0 0,0-1 1 0 0,0 1-1 0 0,1 0 0 0 0,-1-1 0 0 0,0 1 0 0 0,1-1 1 0 0,-1 1-1 0 0,1-1 0 0 0,-1 0 0 0 0,1 1 0 0 0,2 0 1 0 0,7 5 128 0 0,0-1 0 0 0,0 0 0 0 0,1 0 0 0 0,-1-2 1 0 0,1 1-1 0 0,24 5 0 0 0,79 7 189 0 0,-81-13-303 0 0,-27-3-50 0 0,-1 0 0 0 0,1-1-1 0 0,0 0 1 0 0,0 0 0 0 0,-1-1-1 0 0,9-1 1 0 0,-11 1-8 0 0,-1 0 0 0 0,1 0 0 0 0,-1-1 0 0 0,1 1 0 0 0,-1-1 0 0 0,1 0 0 0 0,-1 0 0 0 0,0 0 0 0 0,0-1 0 0 0,0 1 0 0 0,0-1 0 0 0,3-3-1 0 0,17-22 202 0 0,-2-1 0 0 0,24-41 0 0 0,-22 34-65 0 0,-16 24-144 0 0,0 1 0 0 0,-1-2 0 0 0,7-20 0 0 0,-11 28-25 0 0,0 0 1 0 0,-1-1 0 0 0,0 1-1 0 0,0-1 1 0 0,0 1 0 0 0,-1-1 0 0 0,0 1-1 0 0,0-1 1 0 0,0 1 0 0 0,-1-1-1 0 0,-1-8 1 0 0,1 12 4 0 0,0 1 0 0 0,1 0 1 0 0,-1-1-1 0 0,0 1 0 0 0,0 0 0 0 0,0 0 0 0 0,0 0 0 0 0,0-1 0 0 0,-1 1 1 0 0,1 0-1 0 0,0 0 0 0 0,0 1 0 0 0,-1-1 0 0 0,1 0 0 0 0,-1 0 0 0 0,1 1 1 0 0,0-1-1 0 0,-1 1 0 0 0,0-1 0 0 0,1 1 0 0 0,-1-1 0 0 0,1 1 0 0 0,-4 0 1 0 0,-4-1-156 0 0,0 0 1 0 0,-15 2 0 0 0,23-1 167 0 0,-57 8-952 0 0,40-5 609 0 0,-36 2-1 0 0,49-5 328 0 0,-2 0 3 0 0,-1 0 0 0 0,1 0 1 0 0,0-1-1 0 0,0 0 0 0 0,-11-3 0 0 0,11 1 18 0 0,3-2-21 0 0,4 4-84 0 0,5-7-137 0 0,-1 5-139 0 0,-1 0-1 0 0,1 0 1 0 0,-1 0-1 0 0,1 0 1 0 0,0 1-1 0 0,0 0 1 0 0,0 0-1 0 0,0 0 1 0 0,0 0-1 0 0,0 1 1 0 0,1-1-1 0 0,-1 1 1 0 0,1 0-1 0 0,4 0 1 0 0,3-1-881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24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6 8751 0 0,'0'0'674'0'0,"9"-2"-412"0"0,5-1 1512 0 0,1 2 3843 0 0,-14 2-5612 0 0,-1 0 0 0 0,1 1 0 0 0,-1-1-1 0 0,1 0 1 0 0,-1 0 0 0 0,1 1 0 0 0,-1-1 0 0 0,1 0 0 0 0,-1 0 0 0 0,0 1 0 0 0,0-1 0 0 0,0 0-1 0 0,0 1 1 0 0,0 0 0 0 0,-1 2-10 0 0,0 0 0 0 0,0-1 0 0 0,0 1 0 0 0,-1-1 0 0 0,1 1 0 0 0,-1-1 0 0 0,0 1-1 0 0,0-1 1 0 0,0 0 0 0 0,-1 0 0 0 0,1 0 0 0 0,-5 4 0 0 0,-2 2 0 0 0,-1-1 1 0 0,-14 11-1 0 0,-2-3 64 0 0,0-2-1 0 0,-1 0 0 0 0,0-2 0 0 0,-47 13 1 0 0,-35 16 281 0 0,105-39-330 0 0,-22 10 10 0 0,-41 25-1 0 0,59-32-38 0 0,1 0 1 0 0,-1 1-1 0 0,1 1 1 0 0,1-1-1 0 0,-1 1 0 0 0,1 0 1 0 0,0 0-1 0 0,1 1 1 0 0,-6 9-1 0 0,8-13 43 0 0,1 1 0 0 0,0 0 0 0 0,0 0 0 0 0,0-1 0 0 0,0 2 0 0 0,1-1 0 0 0,0 0 0 0 0,0 0 0 0 0,0 0 0 0 0,0 1 0 0 0,1 8 0 0 0,1-10 31 0 0,-1-1 0 0 0,1 0 1 0 0,0 0-1 0 0,0-1 0 0 0,0 1 0 0 0,0 0 1 0 0,0 0-1 0 0,1 0 0 0 0,-1-1 1 0 0,1 1-1 0 0,0-1 0 0 0,0 1 0 0 0,0-1 1 0 0,0 0-1 0 0,0 1 0 0 0,0-1 1 0 0,1 0-1 0 0,-1-1 0 0 0,0 1 0 0 0,1 0 1 0 0,4 2-1 0 0,22 10 665 0 0,0-2 1 0 0,36 11-1 0 0,64 13 52 0 0,-38-12-644 0 0,-71-19-53 0 0,0-1 1 0 0,1 0-1 0 0,0-2 0 0 0,0 0 1 0 0,22-2-1 0 0,-5-2 285 0 0,70-14 0 0 0,-66 7-320 0 0,156-36 298 0 0,-172 37-301 0 0,0-1 0 0 0,-1-2 0 0 0,0 0 0 0 0,0-1 0 0 0,30-22 0 0 0,-42 25-37 0 0,-1-1 0 0 0,0 0 0 0 0,12-15 0 0 0,-23 25 0 0 0,0-1 0 0 0,-1 0 0 0 0,1 0 0 0 0,0 1 0 0 0,-1-1 0 0 0,1 0 0 0 0,0 0 0 0 0,-1 0 0 0 0,1 0 0 0 0,-1 0 0 0 0,0 0 0 0 0,1 0 0 0 0,-1 0 0 0 0,0 0 0 0 0,1 0 0 0 0,-1 0 0 0 0,0 0 0 0 0,0 0 0 0 0,0-1 0 0 0,0 1 0 0 0,0 0 0 0 0,0 0 0 0 0,0 0 0 0 0,-1 0 0 0 0,1 0 0 0 0,0 0 0 0 0,-1-2 0 0 0,0 0 0 0 0,0 0-11 0 0,-1 0 0 0 0,1 0 1 0 0,-1 0-1 0 0,1 0 0 0 0,-1 1 0 0 0,0-1 0 0 0,0 0 0 0 0,0 1 1 0 0,-1-1-1 0 0,1 1 0 0 0,0 0 0 0 0,-1 0 0 0 0,0 0 0 0 0,1 0 1 0 0,-5-2-1 0 0,-7-4-102 0 0,-28-10 0 0 0,34 15 101 0 0,-4-1-9 0 0,0 0 0 0 0,0 1-1 0 0,0 1 1 0 0,-17-2 0 0 0,27 4 26 0 0,0 1 0 0 0,0-1 0 0 0,0 0 0 0 0,0 0 0 0 0,0 1 1 0 0,0 0-1 0 0,0-1 0 0 0,0 1 0 0 0,0 0 0 0 0,0 0 0 0 0,0 0 0 0 0,1 0 1 0 0,-1 0-1 0 0,0 0 0 0 0,1 0 0 0 0,-1 1 0 0 0,1-1 0 0 0,-1 1 0 0 0,1-1 0 0 0,-1 1 1 0 0,1-1-1 0 0,-2 4 0 0 0,-3 5 37 0 0,1-1 0 0 0,0 1 0 0 0,-4 11 0 0 0,6-13-35 0 0,-6 14-7 0 0,0 0 0 0 0,-2 0 0 0 0,-1-1 0 0 0,0 0 0 0 0,-23 27 0 0 0,32-46 0 0 0,-6 14 0 0 0,6-8 0 0 0,8 1-17 0 0,-3-6-88 0 0,0-1 0 0 0,0 0 0 0 0,0 0 0 0 0,1 0 0 0 0,-1-1 0 0 0,1 1 0 0 0,0-1 0 0 0,-1 1 0 0 0,1-1 0 0 0,0 0 0 0 0,0 0 0 0 0,0 0 0 0 0,0 0 0 0 0,4 0 0 0 0,5 1-1280 0 0,-1 0-1 0 0,17-1 1 0 0,-13-1-139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3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 5959 0 0,'0'0'534'0'0,"0"-1"-438"0"0,0-5 4973 0 0,-9 6 626 0 0,8 1-5662 0 0,-1 1-29 0 0,2 13 376 0 0,0 3-223 0 0,-2 0 16 0 0,0 0-1 0 0,-1 0 1 0 0,-8 27-1 0 0,3-15 10 0 0,5-9-52 0 0,-1-1-1 0 0,2 1 1 0 0,1-1 0 0 0,2 36-1 0 0,-1-6 43 0 0,-1-37-108 0 0,1 1 0 0 0,0-1 0 0 0,3 18 0 0 0,0-20 122 0 0,4 5 316 0 0,-6-15-498 0 0,-1 0-1 0 0,0 0 0 0 0,0 0 1 0 0,1 0-1 0 0,-1 0 0 0 0,0 0 1 0 0,0 0-1 0 0,0 0 0 0 0,0 0 1 0 0,0 1-1 0 0,-1-1 0 0 0,1 0 1 0 0,0 0-1 0 0,0 0 0 0 0,-1 0 1 0 0,1 0-1 0 0,-1 0 0 0 0,1 0 1 0 0,-1 0-1 0 0,1-1 0 0 0,-1 1 1 0 0,0 0-1 0 0,1 0 0 0 0,-1 0 1 0 0,0 0-1 0 0,1-1 0 0 0,-1 1 1 0 0,0 0-1 0 0,-1 0 0 0 0,0 0-119 0 0,2 0 103 0 0,-1-1 0 0 0,0 1 0 0 0,0-1 0 0 0,1 0 0 0 0,-1 1 1 0 0,0-1-1 0 0,0 0 0 0 0,0 1 0 0 0,0-1 0 0 0,1 0 0 0 0,-1 0 0 0 0,0 0 0 0 0,-1 0 0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3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2303 0 0,'-25'12'18473'0'0,"23"-10"-19850"0"0,2-2 1388 0 0,1 0 0 0 0,0 0-1 0 0,-1 0 1 0 0,1 0-1 0 0,0 0 1 0 0,-1-1 0 0 0,1 1-1 0 0,-1 0 1 0 0,1 0 0 0 0,-1-1-1 0 0,1 1 1 0 0,0 0 0 0 0,-1-1-1 0 0,1 1 1 0 0,-1-1 0 0 0,1 0-1 0 0,5-2 387 0 0,-7 10-191 0 0,0-4-108 0 0,-1 5-33 0 0,2-7-63 0 0,-1-1 0 0 0,1 1 1 0 0,0-1-1 0 0,0 0 0 0 0,0 1 0 0 0,0-1 1 0 0,0 1-1 0 0,0-1 0 0 0,0 1 0 0 0,0-1 1 0 0,0 0-1 0 0,0 1 0 0 0,0-1 0 0 0,0 1 1 0 0,0-1-1 0 0,0 1 0 0 0,0-1 0 0 0,0 0 1 0 0,1 1-1 0 0,-1-1 0 0 0,0 1 0 0 0,0-1 1 0 0,0 0-1 0 0,1 1 0 0 0,-1-1 1 0 0,5 8 7 0 0,2-2-23 0 0,-5-5-51 0 0,-2 1-733 0 0,9 28-1403 0 0,-8-21 594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3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105 131 6911 0 0,'0'0'7896'0'0,"-5"8"-7548"0"0,-8 3-208 0 0,-18 16-1 0 0,-8 5 40 0 0,37-29-48 0 0,0 0 0 0 0,0 0 0 0 0,0 0 1 0 0,1 0-1 0 0,-1 1 0 0 0,1-1 0 0 0,0 0 1 0 0,0 1-1 0 0,0-1 0 0 0,1 0 0 0 0,-1 1 1 0 0,1-1-1 0 0,0 1 0 0 0,0 0 0 0 0,0 4 1 0 0,2 0-27 0 0,-1-3-37 0 0,0-1 0 0 0,0 1 0 0 0,0-1 0 0 0,1 1 0 0 0,0-1 1 0 0,0 0-1 0 0,0 1 0 0 0,1-1 0 0 0,-1 0 0 0 0,1-1 0 0 0,0 1 0 0 0,0 0 0 0 0,0-1 0 0 0,1 0 0 0 0,-1 0 1 0 0,1 0-1 0 0,0 0 0 0 0,0 0 0 0 0,0-1 0 0 0,0 1 0 0 0,0-1 0 0 0,0 0 0 0 0,1-1 0 0 0,-1 1 0 0 0,1-1 1 0 0,-1 0-1 0 0,1 0 0 0 0,0 0 0 0 0,-1-1 0 0 0,1 1 0 0 0,0-1 0 0 0,0 0 0 0 0,-1-1 0 0 0,1 1 1 0 0,0-1-1 0 0,-1 0 0 0 0,7-2 0 0 0,5-2 96 0 0,0 0-1 0 0,-1-1 1 0 0,25-15-1 0 0,41-30 112 0 0,-68 42-247 0 0,-7 5 31 0 0,-4 2-4 0 0,3-4-45 0 0,-4 3-6 0 0,0 1-1 0 0,0 0 0 0 0,0 0 1 0 0,0 0-1 0 0,0 0 1 0 0,0-1-1 0 0,-1 1 1 0 0,1 0-1 0 0,-1-1 0 0 0,0 1 1 0 0,1-1-1 0 0,-1-3 1 0 0,0-3 15 0 0,1 3-19 0 0,-1 1 0 0 0,0 0 0 0 0,0-1 0 0 0,0-7 0 0 0,-1 12 0 0 0,1-1 0 0 0,0 0 0 0 0,0 0 0 0 0,-1 1 0 0 0,1-1 0 0 0,-1 0 0 0 0,1 1 0 0 0,-1-1 0 0 0,0 0 0 0 0,0 1 0 0 0,0-1 0 0 0,0 1 0 0 0,0-1 0 0 0,0 1 0 0 0,0 0 0 0 0,0-1 0 0 0,0 1 0 0 0,-1 0 0 0 0,-1-1 0 0 0,0 0-24 0 0,0 1 0 0 0,0 0 0 0 0,0 0 0 0 0,0 0 0 0 0,0 1 0 0 0,0-1 0 0 0,-1 1 0 0 0,1 0 0 0 0,0 0 0 0 0,-1 0 0 0 0,-5 1 0 0 0,-39 9-362 0 0,29-6 156 0 0,6-1 57 0 0,3 0 83 0 0,1-1 0 0 0,-1 0-1 0 0,0-1 1 0 0,0 0 0 0 0,-10 0 0 0 0,20-1 87 0 0,-1 0 1 0 0,1 0 0 0 0,-1 0 0 0 0,1 0 0 0 0,-1 0 0 0 0,1-1-1 0 0,-1 1 1 0 0,1 0 0 0 0,-1 0 0 0 0,1 0 0 0 0,-1 0 0 0 0,1 0-1 0 0,0-1 1 0 0,-1 1 0 0 0,1 0 0 0 0,-1 0 0 0 0,1-1 0 0 0,0 1-1 0 0,-1 0 1 0 0,1-1 0 0 0,0 1 0 0 0,-1 0 0 0 0,1-1 0 0 0,0 1-1 0 0,-1-1 1 0 0,2-4-31 0 0,-1 5 29 0 0,0-4-19 0 0,1 0 0 0 0,-1 0-1 0 0,1 0 1 0 0,0 1 0 0 0,0-1-1 0 0,1 0 1 0 0,-1 1 0 0 0,1-1-1 0 0,0 1 1 0 0,0-1 0 0 0,0 1-1 0 0,3-4 1 0 0,6-6-80 0 0,17-17 0 0 0,-25 27 83 0 0,51-50-511 0 0,-53 52 302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37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17 1839 0 0,'1'-1'6059'0'0,"15"-6"-941"0"0,-14 6-4590 0 0,0 0 1 0 0,1-1 0 0 0,-1 1-1 0 0,1 1 1 0 0,-1-1 0 0 0,1 0-1 0 0,-1 1 1 0 0,1-1 0 0 0,-1 1 0 0 0,5-1-1 0 0,-7 3-492 0 0,-1 0-1 0 0,1-1 0 0 0,-1 1 1 0 0,0-1-1 0 0,1 1 1 0 0,-1-1-1 0 0,0 1 0 0 0,-1 2 1 0 0,-4 1-21 0 0,1-1 1 0 0,-1 1 0 0 0,1-1-1 0 0,-1 0 1 0 0,-1 0 0 0 0,1-1-1 0 0,0 1 1 0 0,-9 2-1 0 0,5-2-16 0 0,0 1 0 0 0,-12 8 0 0 0,7-3-64 0 0,-1 0 0 0 0,0-1 0 0 0,0-1 0 0 0,-1-1 0 0 0,0 0 0 0 0,0-1 0 0 0,-25 5 0 0 0,41-11 47 0 0,-1 1-1 0 0,1-1 1 0 0,0 0 0 0 0,0 0-1 0 0,-1 0 1 0 0,1 0-1 0 0,0 0 1 0 0,0 0 0 0 0,-1 0-1 0 0,1 0 1 0 0,0-1-1 0 0,0 1 1 0 0,-2-1 0 0 0,-20-15-229 0 0,8 5 133 0 0,14 10 60 0 0,0 0 1 0 0,-7-1 42 0 0,-1 3 11 0 0,0 1 0 0 0,2 1 12 0 0,5-2 808 0 0,2 0-748 0 0,2 5-14 0 0,0 17 92 0 0,-2-17-95 0 0,0-3-47 0 0,0-1 0 0 0,-1 1 0 0 0,1 0 0 0 0,-1-1 1 0 0,1 1-1 0 0,-1-1 0 0 0,0 0 0 0 0,0 1 0 0 0,-1 3 0 0 0,-1 3 46 0 0,2-6-46 0 0,0 0-1 0 0,0-1 1 0 0,-1 1-1 0 0,1 0 1 0 0,0 0-1 0 0,-1 0 0 0 0,0-1 1 0 0,0 1-1 0 0,0-1 1 0 0,-4 5-1 0 0,-6 9-7 0 0,1 1 84 0 0,7-11-57 0 0,-6 9 60 0 0,-18 10 34 0 0,23-21-104 0 0,-1 1-6 0 0,5-4 186 0 0,17-15 47 0 0,1 1-32 0 0,-16 11-100 0 0,10-5 118 0 0,7 0-129 0 0,-5 4-51 0 0,-6 1-26 0 0,27-2-29 0 0,-11 0 5 0 0,-3-1 0 0 0,-2-1 0 0 0,-12 3 0 0 0,0 1 0 0 0,1 0 0 0 0,-1 1 0 0 0,1-1 0 0 0,10 0 0 0 0,-7 3 0 0 0,0 2-10 0 0,-1 4-33 0 0,0 2 33 0 0,-5-5 9 0 0,1 10 1 0 0,3 4 0 0 0,-4-10 0 0 0,1-1 11 0 0,-2-5 81 0 0,0 0 1 0 0,-1-1-1 0 0,1 1 1 0 0,0 0-1 0 0,0-1 1 0 0,6 3-1 0 0,-6-3-92 0 0,-2-1 197 0 0,1 1-108 0 0,5 4-15 0 0,0 2-49 0 0,-2 0 28 0 0,-4-6-26 0 0,-1 0-25 0 0,0-1-1 0 0,0 0 0 0 0,0 0 1 0 0,0 1-1 0 0,0-1 0 0 0,1 0 1 0 0,-1 0-1 0 0,0 1 0 0 0,0-1 1 0 0,0 0-1 0 0,0 0 0 0 0,0 1 1 0 0,0-1-1 0 0,0 0 0 0 0,0 1 1 0 0,0-1-1 0 0,0 0 0 0 0,0 0 0 0 0,0 1 1 0 0,0-1-1 0 0,0 0 0 0 0,-1 0 1 0 0,1 1-1 0 0,0-1 0 0 0,0 0 1 0 0,0 0-1 0 0,0 1 0 0 0,0-1 1 0 0,-4 11 72 0 0,0-2-26 0 0,-11 14-36 0 0,13-20-12 0 0,-7 10 0 0 0,7-10 0 0 0,-1-1 0 0 0,1 0 0 0 0,0 1 0 0 0,0-1 0 0 0,-1 0 0 0 0,1 0 0 0 0,-5 2 0 0 0,-1 1 0 0 0,5-2 0 0 0,-1 0 0 0 0,1-1 0 0 0,-1 1 0 0 0,0-1 0 0 0,0 0 0 0 0,-4 1 0 0 0,-16 9 0 0 0,-4 3 0 0 0,-28 12-10 0 0,46-24 6 0 0,1 0 0 0 0,-1-1 0 0 0,0-1 0 0 0,0 0 0 0 0,0 0 0 0 0,0-1 0 0 0,0 0 0 0 0,-10-2 0 0 0,9 1 1 0 0,0 1 1 0 0,0 0-1 0 0,0 0 1 0 0,0 1-1 0 0,0 0 1 0 0,-18 5-1 0 0,21-3-35 0 0,0 0 1 0 0,-1-1-1 0 0,1 0 0 0 0,0-1 0 0 0,-1 0 0 0 0,0 0 0 0 0,1-1 1 0 0,-1 0-1 0 0,1 0 0 0 0,-17-4 0 0 0,-39-20 49 0 0,63 23 15 0 0,-4-2 1 0 0,-2-4 57 0 0,6 6 22 0 0,25 7-8896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5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3191 0 0,'0'0'143'0'0,"-1"2"73"0"0,-27 27 8275 0 0,29-27-8444 0 0,0 1 0 0 0,-1-1 1 0 0,1 0-1 0 0,-1 1 1 0 0,0-1-1 0 0,0 1 0 0 0,0-1 1 0 0,0 1-1 0 0,-1-1 0 0 0,1 0 1 0 0,0 1-1 0 0,-2 2 1 0 0,0 2 16 0 0,-1 0 0 0 0,0 0 1 0 0,0 0-1 0 0,-1-1 1 0 0,0 1-1 0 0,-5 6 1 0 0,2-3-35 0 0,1-3 13 0 0,1-1 1375 0 0,14 20-411 0 0,-8-22-973 0 0,-1 1 0 0 0,0 0 0 0 0,0 0 0 0 0,0-1 0 0 0,0 1 0 0 0,-1 0 0 0 0,1-1 0 0 0,-1 1 0 0 0,-1 0 0 0 0,-1 5 0 0 0,-4 17 465 0 0,6-24-460 0 0,1-1-23 0 0,0-1 0 0 0,0 0 0 0 0,0 0 0 0 0,0 0 0 0 0,0 0 0 0 0,0 0 0 0 0,0 0 0 0 0,0 0 0 0 0,0 0 0 0 0,1 0 0 0 0,-1 0 0 0 0,0 0 0 0 0,1 0 0 0 0,-1 0 0 0 0,1 2 0 0 0,7 16 60 0 0,-3 3-23 0 0,-4-16-53 0 0,1 20 0 0 0,-1-23 0 0 0,0 1 0 0 0,-7 18 0 0 0,3-12 0 0 0,1 0 0 0 0,0 0 0 0 0,1-1 0 0 0,-1 0 12 0 0,0-1-1 0 0,0 0 1 0 0,-1 1 0 0 0,0-1-1 0 0,-6 11 1 0 0,2-6-14 0 0,2 0 1 0 0,-1 1 0 0 0,-4 18-1 0 0,9-29 2 0 0,-1 14 0 0 0,1-10 28 0 0,1 0 0 0 0,0 0 0 0 0,2 13 0 0 0,0-2 119 0 0,-1-10-105 0 0,-1 0 0 0 0,0 0-1 0 0,0 0 1 0 0,-1 10 0 0 0,-2 40 117 0 0,2-51-135 0 0,1-4-20 0 0,0 0 0 0 0,0 0 1 0 0,0 0-1 0 0,0 0 0 0 0,0 0 0 0 0,2 5 0 0 0,0 2 7 0 0,11 33 170 0 0,-4-3-263 0 0,-6-25 69 0 0,-2-7 13 0 0,1 0 0 0 0,1 1 0 0 0,-1-1-1 0 0,8 15 1 0 0,-7-18-39 0 0,-1 1-1 0 0,1-1 1 0 0,0 0-1 0 0,1 1 0 0 0,-1-2 1 0 0,1 1-1 0 0,0 0 1 0 0,0-1-1 0 0,0 0 1 0 0,1 1-1 0 0,0-2 1 0 0,-1 1-1 0 0,1-1 0 0 0,7 4 1 0 0,-10-7 24 0 0,2 1 22 0 0,9 11-160 0 0,-7-6 139 0 0,-1 5 14 0 0,-4-5 0 0 0,0 0 0 0 0,0 0 0 0 0,-1 0 0 0 0,0 0 0 0 0,0-1 0 0 0,0 1 0 0 0,-1 0 0 0 0,1 0 0 0 0,-3 8 0 0 0,1-4 0 0 0,0 1 0 0 0,1-1 0 0 0,0 1 0 0 0,1 16 0 0 0,3-16 0 0 0,1-2 0 0 0,2-2 0 0 0,1 0 0 0 0,-1-2 11 0 0,-2-3 41 0 0,-1 0-53 0 0,1 11 78 0 0,-3-7-44 0 0,-2-4-41 0 0,4 22 1080 0 0,-3-22-1072 0 0,2 17 49 0 0,-3 1 46 0 0,1-2 373 0 0,0-6-774 0 0,-1 4-4546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11519 0 0,'0'0'887'0'0,"-1"2"-583"0"0,-1 7 445 0 0,-2 0 0 0 0,1-1 0 0 0,-1 0 1 0 0,0 0-1 0 0,0 0 0 0 0,-7 8 0 0 0,-37 46 1764 0 0,7-11-2165 0 0,12-5-293 0 0,21-31-1260 0 0,-1-1 0 0 0,-17 22 0 0 0,19-28-387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5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9 460 4143 0 0,'0'0'319'0'0,"-1"2"-210"0"0,-2 4-1103 0 0,-1 2 4924 0 0,4-8-3837 0 0,0 0 0 0 0,0 1-1 0 0,1-1 1 0 0,-1 0-1 0 0,0 0 1 0 0,0 0 0 0 0,1 0-1 0 0,-1 0 1 0 0,0 0-1 0 0,1 0 1 0 0,-1 0-1 0 0,0 0 1 0 0,0 0 0 0 0,1 0-1 0 0,-1 0 1 0 0,0 0-1 0 0,1 0 1 0 0,-1 0 0 0 0,0 0-1 0 0,0 0 1 0 0,1 0-1 0 0,-1 0 1 0 0,0-1-1 0 0,0 1 1 0 0,1 0 0 0 0,-1 0-1 0 0,0 0 1 0 0,0 0-1 0 0,1-1 1 0 0,-1 1 0 0 0,0 0-1 0 0,0 0 1 0 0,1-1-1 0 0,175-86 3644 0 0,240-112-1561 0 0,-173 96-1527 0 0,-195 86-722 0 0,1 2 1 0 0,1 3-1 0 0,58-7 0 0 0,13-2-3348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5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25 790 3223 0 0,'-1'1'240'0'0,"-23"16"6308"0"0,33-9-5134 0 0,-7-7-1333 0 0,0 0-1 0 0,0 0 1 0 0,0 0 0 0 0,0-1 0 0 0,0 1 0 0 0,0-1 0 0 0,1 0-1 0 0,-1 1 1 0 0,0-1 0 0 0,0 0 0 0 0,0 0 0 0 0,0 0 0 0 0,0-1 0 0 0,4 0-1 0 0,30-10 802 0 0,6-7 139 0 0,68-41 0 0 0,-32 15-444 0 0,253-138 1371 0 0,209-104-707 0 0,-393 215-1228 0 0,6-2-918 0 0,-51 27-4016 0 0,-39 16-890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5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1104 5527 0 0,'3'0'250'0'0,"98"-30"81"0"0,-46 13 28 0 0,234-91 8723 0 0,-125 43-7338 0 0,264-108 241 0 0,48-24-768 0 0,19-8-918 0 0,-331 135-391 0 0,100-46-699 0 0,-76 30-1343 0 0,-102 49 156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5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1174 4607 0 0,'0'0'4976'0'0,"3"0"-4081"0"0,110-18 6041 0 0,3-7-4519 0 0,-53 8-2070 0 0,-1-2 1 0 0,60-29-1 0 0,114-68 38 0 0,750-384 557 0 0,-747 383-1172 0 0,101-49 56 0 0,9 30-3655 0 0,-311 124 2221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5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1237 10103 0 0,'0'0'3607'0'0,"-1"9"-3042"0"0,0-7-537 0 0,0 0 1 0 0,0 0-1 0 0,0-1 0 0 0,0 1 0 0 0,0 0 1 0 0,0 0-1 0 0,-1-1 0 0 0,1 1 0 0 0,-1 0 0 0 0,0-1 1 0 0,1 0-1 0 0,-1 1 0 0 0,-3 1 0 0 0,-28 14-98 0 0,26-14 53 0 0,-54 23 108 0 0,60-25 166 0 0,4-3-69 0 0,20-7 69 0 0,0-2 0 0 0,36-23 0 0 0,-17 10 6 0 0,372-179 1227 0 0,-233 118-1031 0 0,325-145 779 0 0,-279 128-797 0 0,166-71 166 0 0,-33 16-317 0 0,374-130-570 0 0,-746 295-1635 0 0,-15 4-41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5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1186 5527 0 0,'107'-48'599'0'0,"18"-7"7819"0"0,-109 49-7397 0 0,0 1 0 0 0,1 1-1 0 0,0 1 1 0 0,0 0 0 0 0,31-1 0 0 0,-28 9-745 0 0,-4-1-134 0 0,-3-4-94 0 0,0 0-1 0 0,0-1 0 0 0,-1-1 1 0 0,1 0-1 0 0,15-5 1 0 0,61-23 24 0 0,-87 30-69 0 0,309-137 229 0 0,-231 99-208 0 0,249-127 26 0 0,-136 67-28 0 0,511-268-3418 0 0,-399 206 110 0 0,-191 100-3208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5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1603 4607 0 0,'-74'41'1192'0'0,"48"-29"3307"0"0,-46 32 0 0 0,62-37-4102 0 0,1 1 0 0 0,-1 0 0 0 0,2 0 0 0 0,-1 1 0 0 0,-12 16 0 0 0,40-26-146 0 0,-3-4-162 0 0,-1 0-1 0 0,1-1 1 0 0,-1-1 0 0 0,24-14 0 0 0,-14 7 18 0 0,331-189 1872 0 0,-12 6-316 0 0,-152 92-910 0 0,177-93 269 0 0,453-202-197 0 0,-225 90-925 0 0,-305 151-919 0 0,-120 66-2071 0 0,-105 52-4245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5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226 787 4143 0 0,'-128'50'1728'0'0,"114"-45"-646"0"0,0 1-1 0 0,0 0 0 0 0,1 1 0 0 0,0 0 0 0 0,-16 12 0 0 0,28-19-144 0 0,11-1-714 0 0,-1 0-1 0 0,0-2 0 0 0,0 1 0 0 0,0-1 1 0 0,0 0-1 0 0,0-1 0 0 0,13-7 0 0 0,-4 3 106 0 0,131-72 1541 0 0,-19 9-572 0 0,569-230 3222 0 0,-15 74-3063 0 0,-484 167-1599 0 0,79-25-1765 0 0,-201 59 192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5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0 891 9671 0 0,'38'-31'1062'0'0,"0"2"0"0"0,70-41 0 0 0,130-48 8310 0 0,135-27-7170 0 0,326-125-2810 0 0,-621 234 401 0 0,84-40-1692 0 0,-56 23-3132 0 0,11-9-2144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5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7 728 7599 0 0,'-4'3'518'0'0,"2"-2"-405"0"0,3-1 491 0 0,13-9-105 0 0,0-1-1 0 0,0 0 1 0 0,23-24-1 0 0,-17 16-95 0 0,57-53 1056 0 0,91-77 2221 0 0,84-16-1787 0 0,13 24-357 0 0,-203 109-1770 0 0,2 3 0 0 0,102-31 0 0 0,-159 57-8 0 0,1 0 0 0 0,0 0 0 0 0,0 0 0 0 0,0 1 1 0 0,0 1-1 0 0,0-1 0 0 0,0 1 0 0 0,14 2 1 0 0,-20 0-1005 0 0,0 7-246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406 237 5983 0 0,'1'-1'464'0'0,"13"-6"263"0"0,-2-1 0 0 0,1 0-1 0 0,-1-1 1 0 0,0-1 0 0 0,-1 0-1 0 0,0 0 1 0 0,-1-1 0 0 0,0-1-1 0 0,9-13 1 0 0,-12 13-368 0 0,11-23-1 0 0,-17 31-295 0 0,1 0-1 0 0,-1 0 1 0 0,0-1-1 0 0,0 1 1 0 0,0 0-1 0 0,-1 0 1 0 0,1 0 0 0 0,-1-1-1 0 0,0 1 1 0 0,-1-6-1 0 0,1 9-53 0 0,0 0-1 0 0,0-1 0 0 0,-1 1 1 0 0,1 0-1 0 0,0 0 0 0 0,-1 0 1 0 0,1-1-1 0 0,-1 1 0 0 0,1 0 1 0 0,-1 0-1 0 0,0 0 0 0 0,1 0 1 0 0,-1 0-1 0 0,0 0 0 0 0,0 0 0 0 0,0 0 1 0 0,0 0-1 0 0,0 0 0 0 0,0 1 1 0 0,0-1-1 0 0,0 0 0 0 0,0 1 1 0 0,0-1-1 0 0,0 0 0 0 0,-1 1 1 0 0,1 0-1 0 0,0-1 0 0 0,0 1 1 0 0,-1 0-1 0 0,1-1 0 0 0,0 1 1 0 0,0 0-1 0 0,-3 0 0 0 0,-3 1-24 0 0,0 0 0 0 0,1 0-1 0 0,-1 0 1 0 0,1 1 0 0 0,-9 3-1 0 0,3-1-29 0 0,-11 3-1 0 0,1 2 1 0 0,0 0-1 0 0,1 2 1 0 0,0 0-1 0 0,-24 18 0 0 0,-91 79-31 0 0,125-99 81 0 0,-82 76 175 0 0,83-74-65 0 0,0 1 1 0 0,1 0-1 0 0,0 0 1 0 0,0 1-1 0 0,2 0 1 0 0,-9 18-1 0 0,15-28-84 0 0,-1 1 0 0 0,1 0 0 0 0,0 0 0 0 0,0 0 0 0 0,0 0 0 0 0,1 0 0 0 0,-1 0 0 0 0,1 6 0 0 0,0-9-18 0 0,0 0 1 0 0,1 0-1 0 0,-1 0 0 0 0,0 0 0 0 0,0 0 0 0 0,1 0 0 0 0,-1 0 1 0 0,1 0-1 0 0,-1 0 0 0 0,1 0 0 0 0,-1 0 0 0 0,1 0 1 0 0,0 0-1 0 0,-1 0 0 0 0,1 0 0 0 0,0 0 0 0 0,0 0 0 0 0,-1-1 1 0 0,1 1-1 0 0,0 0 0 0 0,0-1 0 0 0,0 1 0 0 0,0-1 0 0 0,0 1 1 0 0,0-1-1 0 0,0 1 0 0 0,0-1 0 0 0,0 0 0 0 0,1 1 0 0 0,-1-1 1 0 0,0 0-1 0 0,0 0 0 0 0,0 0 0 0 0,2 0 0 0 0,2 0 20 0 0,1 0 1 0 0,-1-1-1 0 0,1 1 0 0 0,-1-1 0 0 0,0-1 1 0 0,0 1-1 0 0,0-1 0 0 0,0 0 0 0 0,0 0 1 0 0,5-3-1 0 0,9-6 71 0 0,20-15 0 0 0,-22 14-90 0 0,4-1-86 0 0,-2-1-1 0 0,0-1 0 0 0,-1 0 1 0 0,0-2-1 0 0,19-23 0 0 0,-36 39-39 0 0,-12 19-980 0 0,4-5 1102 0 0,0 0 0 0 0,-9 25 0 0 0,13-31-72 0 0,1 1 0 0 0,0-1 0 0 0,1 0 0 0 0,0 0-1 0 0,0 1 1 0 0,0-1 0 0 0,1 12 0 0 0,2-10-151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56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1 553 13015 0 0,'1'-1'596'0'0,"131"-65"914"0"0,-57 30-214 0 0,204-83 1710 0 0,-75 36-1502 0 0,222-85-225 0 0,-243 105-7500 0 0,-133 46-661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5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1 736 10479 0 0,'0'0'4346'0'0,"1"-2"-3649"0"0,13-12 2 0 0,1 1 0 0 0,0 1 0 0 0,1 0 0 0 0,28-17 0 0 0,-22 15-229 0 0,147-79 1673 0 0,10 13-1047 0 0,-103 47-890 0 0,342-130 250 0 0,201-59-3022 0 0,-535 188-190 0 0,-49 19 1201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5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2 503 9671 0 0,'0'2'7876'0'0,"-1"5"-7148"0"0,1-5 94 0 0,2-2-468 0 0,4 1-215 0 0,0 0 0 0 0,-1-1 1 0 0,1 0-1 0 0,0 0 0 0 0,-1-1 0 0 0,1 1 0 0 0,0-1 0 0 0,-1-1 0 0 0,11-2 0 0 0,53-25 865 0 0,-39 15-587 0 0,258-116 1589 0 0,68-29-2331 0 0,-56 18-3653 0 0,-233 106 2059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5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6447 0 0,'2'-1'499'0'0,"51"-25"1102"0"0,74-38 2893 0 0,-102 49-3727 0 0,0-1-1 0 0,40-34 1 0 0,-62 47-778 0 0,0 1 1 0 0,-1-1 0 0 0,1 1 0 0 0,-1-1 0 0 0,0 0-1 0 0,0 0 1 0 0,0 0 0 0 0,0-1 0 0 0,2-5 0 0 0,-3 8-75 0 0,-1 0 1 0 0,0 0 0 0 0,0 0 0 0 0,0 0 0 0 0,0 0 0 0 0,0 0-1 0 0,0 0 1 0 0,0 0 0 0 0,0 0 0 0 0,0 0 0 0 0,0 0-1 0 0,0 0 1 0 0,-1 0 0 0 0,1 0 0 0 0,0 0 0 0 0,-1 0-1 0 0,1 0 1 0 0,-1 0 0 0 0,1 0 0 0 0,-1 0 0 0 0,1 0-1 0 0,-1 1 1 0 0,0-1 0 0 0,1 0 0 0 0,-1 0 0 0 0,0 1-1 0 0,0-1 1 0 0,0 0 0 0 0,1 1 0 0 0,-1-1 0 0 0,0 1-1 0 0,0-1 1 0 0,0 1 0 0 0,0-1 0 0 0,0 1 0 0 0,0 0 0 0 0,-2-1-1 0 0,0 0-187 0 0,1 1 0 0 0,-1-1 0 0 0,0 1 0 0 0,1 0 0 0 0,-1 0 0 0 0,0 0 0 0 0,-3 0 0 0 0,-8 1-3408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5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0 445 6447 0 0,'25'-21'691'0'0,"0"1"0"0"0,1 1 0 0 0,1 2 0 0 0,40-21 0 0 0,8-5 3001 0 0,162-94 1781 0 0,11 21-4775 0 0,-189 92-3684 0 0,-36 14-3210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5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1 426 8951 0 0,'0'-1'407'0'0,"1"-8"-238"0"0,0 0 0 0 0,-1 0 0 0 0,-1-12-1 0 0,0 0 1466 0 0,1 19-1422 0 0,0 0 0 0 0,1 0 1 0 0,-1 0-1 0 0,1 0 0 0 0,-1 0 0 0 0,1 0 0 0 0,0 0 0 0 0,0 0 0 0 0,0 0 0 0 0,0 1 0 0 0,0-1 0 0 0,0 0 0 0 0,0 1 0 0 0,1-1 1 0 0,-1 1-1 0 0,0-1 0 0 0,1 1 0 0 0,0-1 0 0 0,-1 1 0 0 0,1 0 0 0 0,0 0 0 0 0,2-1 0 0 0,5-3 104 0 0,0 1-1 0 0,0 0 1 0 0,12-3 0 0 0,-14 5-151 0 0,314-95 1254 0 0,72-25-1676 0 0,-242 70-1097 0 0,-84 29-5020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5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0 731 8751 0 0,'1'-1'674'0'0,"14"-12"997"0"0,0 0 0 0 0,0 1 1 0 0,31-17-1 0 0,57-25 240 0 0,-26 14-1085 0 0,234-115 1532 0 0,-311 154-2357 0 0,304-130 1236 0 0,7 15-1977 0 0,-241 94 59 0 0,247-93-5412 0 0,-259 87 4155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5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4863 0 0,'0'0'223'0'0,"2"-1"-16"0"0,35-5 1171 0 0,0-3 1 0 0,58-20 0 0 0,69-37 4345 0 0,-34 11-2255 0 0,98-23-1232 0 0,-74 36-3790 0 0,-110 31-424 0 0,0-1-4385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5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45 113 9703 0 0,'-9'2'875'0'0,"-5"2"-820"0"0,0 0 375 0 0,6-3 4124 0 0,10 0-4262 0 0,5 1-130 0 0,1 0 0 0 0,-1 0 0 0 0,0 0 0 0 0,1-1-1 0 0,-1 0 1 0 0,1-1 0 0 0,0 1 0 0 0,-1-2 0 0 0,15-1 0 0 0,9-3 471 0 0,33-10-1 0 0,-28 6-298 0 0,54-13-62 0 0,136-51 0 0 0,-204 64-1216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8:5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7367 0 0,'0'0'3928'0'0,"3"-1"-2189"0"0,38-16 1150 0 0,-3 3-2231 0 0,162-72 2328 0 0,-152 69-2540 0 0,1 2 1 0 0,64-10-1 0 0,-48 15-1201 0 0,-22 5-4527 0 0,-12 2-1116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7 311 12871 0 0,'0'0'1164'0'0,"4"-14"-936"0"0,-7 3 346 0 0,-4-9 36 0 0,7 18-648 0 0,-1 0-1 0 0,1 0 0 0 0,1 0 1 0 0,-1 0-1 0 0,0 1 0 0 0,0-1 1 0 0,1 0-1 0 0,-1 0 0 0 0,1 0 1 0 0,-1 0-1 0 0,1 0 1 0 0,0 0-1 0 0,0 1 0 0 0,0-1 1 0 0,0 0-1 0 0,0 1 0 0 0,0-1 1 0 0,0 0-1 0 0,3-1 0 0 0,2-4-303 0 0,1 0 0 0 0,11-8 0 0 0,-17 14 328 0 0,15-12-276 0 0,0 1-1 0 0,1 0 1 0 0,0 2 0 0 0,1 0 0 0 0,0 1-1 0 0,23-9 1 0 0,-39 18 441 0 0,0-1 0 0 0,0 0 0 0 0,0 1 0 0 0,0 0 0 0 0,-1-1 0 0 0,1 1 0 0 0,0 0 0 0 0,0 0 1 0 0,0 0-1 0 0,0 0 0 0 0,0 0 0 0 0,0 0 0 0 0,0 1 0 0 0,0-1 0 0 0,0 1 0 0 0,0-1 0 0 0,-1 1 0 0 0,1 0 0 0 0,0 0 0 0 0,0 0 0 0 0,2 2 0 0 0,-1-1 88 0 0,0 1-1 0 0,-1 1 0 0 0,1-1 1 0 0,-1 0-1 0 0,0 0 0 0 0,0 1 1 0 0,0-1-1 0 0,0 1 0 0 0,1 6 1 0 0,1-2-202 0 0,-1 1 1 0 0,0-1 0 0 0,-1 1 0 0 0,0 0-1 0 0,1 14 1 0 0,-2-26-160 0 0,0 1-1 0 0,0-1 1 0 0,0 0-1 0 0,0 1 0 0 0,1-1 1 0 0,-1 1-1 0 0,1-1 1 0 0,0 1-1 0 0,-1 0 0 0 0,1 0 1 0 0,0 0-1 0 0,3-2 1 0 0,5-8-117 0 0,7-11 18 0 0,1 1-1 0 0,0 1 0 0 0,28-24 0 0 0,-37 37 214 0 0,0 1 0 0 0,1 0 0 0 0,0 0 0 0 0,0 1 0 0 0,0 0 0 0 0,1 1 0 0 0,0 0 0 0 0,0 1-1 0 0,0 0 1 0 0,18-3 0 0 0,-25 6 101 0 0,0 0-1 0 0,0 1 0 0 0,0 0 0 0 0,0 0 1 0 0,0 0-1 0 0,0 0 0 0 0,0 0 1 0 0,-1 1-1 0 0,1 0 0 0 0,0 0 1 0 0,0 0-1 0 0,0 0 0 0 0,-1 1 0 0 0,1-1 1 0 0,0 1-1 0 0,-1 0 0 0 0,4 2 1 0 0,-6-2-46 0 0,1-1 1 0 0,-1 0 0 0 0,0 1-1 0 0,0-1 1 0 0,0 0 0 0 0,0 1 0 0 0,-1 0-1 0 0,1-1 1 0 0,0 1 0 0 0,-1-1 0 0 0,1 1-1 0 0,-1 0 1 0 0,1-1 0 0 0,-1 1-1 0 0,0 0 1 0 0,1 0 0 0 0,-1 1 0 0 0,-3 29 317 0 0,3-31-355 0 0,-4 19 130 0 0,-1 0-1 0 0,-1-1 1 0 0,-1 1-1 0 0,-1-1 0 0 0,0-1 1 0 0,-21 34-1 0 0,26-47-119 0 0,1-1 38 0 0,-9 25-218 0 0,10-27-651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9:0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5959 0 0,'0'0'534'0'0,"2"0"-438"0"0,9 0 9 0 0,-8 0 69 0 0,-1-1-1 0 0,0 1 1 0 0,1 0 0 0 0,-1-1-1 0 0,0 0 1 0 0,1 1-1 0 0,3-3 1 0 0,0 0 256 0 0,-3 3 992 0 0,-1 0-684 0 0,1-1 100 0 0,1 1 0 0 0,-1 1 0 0 0,0-1 1 0 0,0 0-1 0 0,7 3 0 0 0,-8-3-538 0 0,0 1-56 0 0,9 4 399 0 0,-9-4-505 0 0,7 1-83 0 0,-1 0-1 0 0,0 0 0 0 0,1 0 1 0 0,-1-1-1 0 0,1-1 0 0 0,0 1 1 0 0,-1-1-1 0 0,15-2 1 0 0,4-1 121 0 0,-14 2-73 0 0,0 0-1 0 0,17-5 1 0 0,11-2 189 0 0,61-6 1 0 0,-45 8-220 0 0,-39 4-31 0 0,-1 2 0 0 0,32 2 0 0 0,-28 0-3 0 0,25-1 0 0 0,5-4-33 0 0,165-16 52 0 0,-42 6 11 0 0,-167 12-74 0 0,7 1 5 0 0,0 1 0 0 0,18 3 0 0 0,-6 0 0 0 0,1-2 0 0 0,52-2 0 0 0,158-21 0 0 0,-181 16 35 0 0,59 4-1 0 0,-75 1-39 0 0,6 0 48 0 0,-1 2 0 0 0,62 12-1 0 0,-8-2-42 0 0,-70-9 18 0 0,0-2 0 0 0,48-4 0 0 0,34-7 56 0 0,-5 2-74 0 0,-29 2 0 0 0,143-3 0 0 0,-124 6 0 0 0,337-10 280 0 0,-223 13-144 0 0,59-7-72 0 0,-48 6 10 0 0,-42 0-20 0 0,-91 0-22 0 0,139 16 0 0 0,-37 8-32 0 0,-131-16 68 0 0,80-2 1 0 0,60-13 233 0 0,8 0 17 0 0,-150 9-246 0 0,91 12 0 0 0,136 21-73 0 0,-173-29 64 0 0,-37-2-32 0 0,94-7 0 0 0,-61 0-32 0 0,227-10 0 0 0,-251 17 0 0 0,-28 1 0 0 0,121 5 0 0 0,158-6 0 0 0,-243-3 0 0 0,63 4 0 0 0,103 10 0 0 0,-220-15 0 0 0,-22 0 0 0 0,1 1 0 0 0,26 2 0 0 0,28 3 0 0 0,-3-1 0 0 0,-40-1 0 0 0,32-2 0 0 0,-2 0 0 0 0,50 0 0 0 0,-30-2 54 0 0,179-6-43 0 0,-57-1-12 0 0,-133 8 1 0 0,68 10 0 0 0,-50-3 26 0 0,167-10 0 0 0,-237 2-11 0 0,134-9 127 0 0,-65 3-37 0 0,148 5 0 0 0,-143 11-49 0 0,83 4-59 0 0,-80-14 3 0 0,82 1 0 0 0,-58 0 0 0 0,78 4 0 0 0,-120 1 0 0 0,88-7 0 0 0,-33-8 0 0 0,3-1 0 0 0,31 1 23 0 0,-45 2 18 0 0,133-17-7 0 0,82-2 241 0 0,-298 27-246 0 0,56 2 17 0 0,-51 0-12 0 0,77-5-1 0 0,38-15-38 0 0,38-3 71 0 0,-149 19-45 0 0,0 2 1 0 0,56 6-1 0 0,349 46 39 0 0,-140-36 256 0 0,-227-15-241 0 0,-33-2 69 0 0,93 12 1 0 0,-96-5-89 0 0,0-2 0 0 0,71-1 0 0 0,-97-4-28 0 0,32-4-1 0 0,-20 1-280 0 0,56-1-1 0 0,-169 4-5176 0 0,69 2-884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9:1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3472 2759 0 0,'0'0'6231'0'0,"2"1"-5907"0"0,14 3 244 0 0,-1 0 1 0 0,1-2-1 0 0,-1 0 0 0 0,30 0 1 0 0,16 2 154 0 0,-34-2-347 0 0,0-1 0 0 0,1-2 0 0 0,-1 0 0 0 0,50-10 0 0 0,-58 8-177 0 0,5-2 118 0 0,1 1 1 0 0,35-2 0 0 0,-13 7 192 0 0,1-1 921 0 0,56-6 0 0 0,32-22-2147 0 0,-16 2 12 0 0,268-35 931 0 0,-316 51-135 0 0,43-9-59 0 0,-33 0-33 0 0,96-8 0 0 0,-112 22 0 0 0,-35 3 0 0 0,0-1 0 0 0,49-11 0 0 0,8-6 0 0 0,32-10 0 0 0,71-27 275 0 0,-144 41-236 0 0,69-34-1 0 0,10-12-38 0 0,-14 7 0 0 0,41-23 0 0 0,-98 39 103 0 0,60-53-1 0 0,-75 57 117 0 0,2 1 0 0 0,2 3-1 0 0,46-27 1 0 0,-39 34-143 0 0,-27 13 18 0 0,43-27 0 0 0,-51 27-79 0 0,1 1 0 0 0,19-9-1 0 0,-2 1 6 0 0,30-17-20 0 0,-31 18 0 0 0,49-35 0 0 0,-68 42 22 0 0,0-1-1 0 0,23-23 0 0 0,15-24-21 0 0,-32 41 54 0 0,39-42 74 0 0,-45 48-96 0 0,11-11 130 0 0,55-34 1 0 0,93-60-28 0 0,-167 111-137 0 0,1 0 2 0 0,0-1 0 0 0,-1 0 0 0 0,0-1 0 0 0,8-10 0 0 0,9-9 0 0 0,-17 19 0 0 0,1 1 0 0 0,0 0-1 0 0,9-5 1 0 0,2-3 12 0 0,46-42 94 0 0,-40 37-83 0 0,-9 6 7 0 0,22-22-1 0 0,-10 7-28 0 0,-4 0-3 0 0,-17 21 18 0 0,0 0 1 0 0,0 0 0 0 0,12-10-1 0 0,7-6 6 0 0,-19 16-11 0 0,1 1-1 0 0,-1 1 1 0 0,11-8-1 0 0,2-1 24 0 0,0 0-1 0 0,24-26 0 0 0,2 0-5 0 0,5-6-28 0 0,-38 37-22 0 0,20-11-1 0 0,-22 14 21 0 0,0 0 0 0 0,0 0 0 0 0,16-16 0 0 0,0-6 28 0 0,24-33 1 0 0,-50 61-27 0 0,55-61 0 0 0,-44 51 0 0 0,0 0 0 0 0,22-16 0 0 0,-19 17 0 0 0,22-21 0 0 0,95-89 0 0 0,-104 96 0 0 0,5-3 0 0 0,1 1 0 0 0,58-32 0 0 0,-28 15 0 0 0,-1 1 0 0 0,69-41 71 0 0,-17 10-14 0 0,-88 57-57 0 0,4-3 0 0 0,1 1 0 0 0,38-15 0 0 0,241-100 0 0 0,-193 76 0 0 0,-11 10 0 0 0,-32 15 0 0 0,100-40 0 0 0,-95 39 0 0 0,-60 25-7 0 0,0 1 0 0 0,1 0 0 0 0,0 2 0 0 0,0 0 0 0 0,0 1 1 0 0,21 0-1 0 0,34-5-9 0 0,-47 4 16 0 0,15-3 0 0 0,1-1 0 0 0,77-27 0 0 0,-103 28 0 0 0,9-4 0 0 0,0 1 0 0 0,1 1 0 0 0,30-4 0 0 0,-38 9 0 0 0,-5 2 0 0 0,1-1 0 0 0,0 2 0 0 0,24 0 0 0 0,-5 1 0 0 0,0-1 0 0 0,49-8 0 0 0,-18 1 0 0 0,5 6 0 0 0,-52 2 0 0 0,7 0 0 0 0,1 2 0 0 0,-1 0 0 0 0,0 2 0 0 0,0 1 0 0 0,47 15 0 0 0,-16 1 0 0 0,-8-1 0 0 0,1-2 0 0 0,92 19 0 0 0,-91-29 10 0 0,-25-5 1 0 0,0 1-1 0 0,1 1 1 0 0,-2 2 0 0 0,27 9 0 0 0,-36-8-11 0 0,-1 1 0 0 0,19 13 0 0 0,14 8 0 0 0,19 3 0 0 0,-29-14 0 0 0,55 35 0 0 0,-57-24 12 0 0,-28-23-4 0 0,0 0 1 0 0,1 0-1 0 0,0 0 0 0 0,17 8 1 0 0,-11-7 63 0 0,0 1 1 0 0,18 13-1 0 0,-20-12-1 0 0,1-1-1 0 0,20 10 1 0 0,-17-9-41 0 0,0 0 1 0 0,-1 0 0 0 0,22 19-1 0 0,-22-15 29 0 0,1-2 0 0 0,31 18-1 0 0,1-6 14 0 0,-9-5 147 0 0,49 30 0 0 0,-76-39-169 0 0,-1 0 0 0 0,18 20 1 0 0,8 6 110 0 0,-28-28-136 0 0,174 134 400 0 0,-113-85-356 0 0,-52-40-2 0 0,0-1 0 0 0,1-1 0 0 0,26 14-1 0 0,-5-4 41 0 0,66 50 0 0 0,-40-24-46 0 0,-49-37-41 0 0,0 1 1 0 0,17 19-1 0 0,-25-24-17 0 0,14 15-3 0 0,18 18 106 0 0,2-2 0 0 0,77 57-1 0 0,-77-67 69 0 0,61 58-1 0 0,-45-29-158 0 0,-41-40-5 0 0,0 0-1 0 0,2-1 1 0 0,0-1 0 0 0,42 27 0 0 0,-53-38-10 0 0,-5-3 0 0 0,-1-1 0 0 0,1 1 0 0 0,-1-1 0 0 0,8 4 0 0 0,0 0 0 0 0,-2 0 0 0 0,1 1 0 0 0,11 12 0 0 0,32 26 0 0 0,-44-39 5 0 0,15 11-16 0 0,21 11 81 0 0,-16-9-59 0 0,-21-15 15 0 0,-5-3-11 0 0,-1 0 0 0 0,1 1-1 0 0,-1-1 1 0 0,1 1 0 0 0,-1 0-1 0 0,5 6 1 0 0,35 37 141 0 0,-38-39-146 0 0,0-1-1 0 0,1 0 0 0 0,0 0 1 0 0,9 8-1 0 0,14 9 8 0 0,68 48 99 0 0,-39-30-51 0 0,-36-27-58 0 0,22 12 0 0 0,10 6-10 0 0,-40-23 3 0 0,90 67 0 0 0,2 7 0 0 0,-93-73 16 0 0,1-1-1 0 0,18 10 1 0 0,15 7 1 0 0,27 11 47 0 0,-66-33-64 0 0,24 14 0 0 0,-25-14 0 0 0,28 24 0 0 0,6 1 0 0 0,-22-14 0 0 0,-9-6 0 0 0,1-1 0 0 0,1 0 0 0 0,14 7 0 0 0,73 37 0 0 0,-68-39 0 0 0,49 18 0 0 0,-33-16 0 0 0,4-4 0 0 0,-25-7 0 0 0,10 2 12 0 0,-26-5-3 0 0,0 1 0 0 0,-1 1-1 0 0,1-1 1 0 0,-1 1-1 0 0,13 7 1 0 0,-17-9-9 0 0,-3-1 0 0 0,-1 0 0 0 0,1 1 0 0 0,0-1 0 0 0,-1 1 0 0 0,1-1 0 0 0,-1 1 0 0 0,1 0 0 0 0,-1 0 0 0 0,1-1 0 0 0,-1 1 0 0 0,0 0 0 0 0,3 3 0 0 0,22 12 0 0 0,-10-6 15 0 0,-2-2 10 0 0,26 13-1 0 0,3-3-24 0 0,-15-5 0 0 0,-25-11 0 0 0,0 0 0 0 0,0 0 0 0 0,1 0 0 0 0,-1-1 0 0 0,0 1 0 0 0,1-1 0 0 0,6 1 0 0 0,0 1 0 0 0,110 38 0 0 0,-78-25 0 0 0,21 2 0 0 0,-33-8 0 0 0,-16-5 0 0 0,1 2 0 0 0,-2 0 0 0 0,1-2 0 0 0,2 1 0 0 0,-2-1 0 0 0,1 1 0 0 0,-1-1 0 0 0,2 0 0 0 0,8 1 0 0 0,-19-4 0 0 0,13 4 0 0 0,13 2 0 0 0,-14-4 0 0 0,-7-1 0 0 0,5 1 0 0 0,7 5 0 0 0,7 1 0 0 0,-15-6 0 0 0,19 3 0 0 0,-3-3 0 0 0,17 6 0 0 0,-16-2 0 0 0,144 29 0 0 0,-115-20 0 0 0,20-3 0 0 0,-51-10 0 0 0,78 11 64 0 0,-29-1-64 0 0,-64-11 0 0 0,2 3 0 0 0,4 1 0 0 0,-16-5 0 0 0,34 17 0 0 0,-33-17 0 0 0,1 1 0 0 0,0 0 0 0 0,1-1 0 0 0,-1 0 0 0 0,1-1 0 0 0,-1 1 0 0 0,10-1 0 0 0,-2 1 0 0 0,26 0 0 0 0,-25-2 0 0 0,25 3 0 0 0,-2 0 0 0 0,19 0 0 0 0,-52-3 0 0 0,19 5 0 0 0,7 2 0 0 0,-21-4 0 0 0,-2-1 0 0 0,1-1 0 0 0,-1 1 0 0 0,16-1 0 0 0,3 0 0 0 0,37 2 0 0 0,-50 0 15 0 0,-4-2 8 0 0,-1 0 0 0 0,18-1 0 0 0,25 1 101 0 0,71-2 204 0 0,-94 0-188 0 0,0-2-1 0 0,55-12 1 0 0,-74 13-86 0 0,15 2-2 0 0,-6-3-41 0 0,-7 1-11 0 0,0 1 0 0 0,23 0 0 0 0,-6-1 0 0 0,2 2 0 0 0,-1-1 53 0 0,-15 0-30 0 0,5-1 35 0 0,-19 2-63 0 0,23 4 137 0 0,-12-2-121 0 0,0 1 2 0 0,0-3 97 0 0,-10 0-89 0 0,1 0 134 0 0,-1 0-97 0 0,8-1-35 0 0,-3 1 35 0 0,-2-1-56 0 0,7-8 49 0 0,-11 8-117 0 0,-6 0-248 0 0,-1 2 73 0 0,0-1 0 0 0,1 1 0 0 0,-1-1 0 0 0,0 2-1 0 0,1-1 1 0 0,-11 4 0 0 0,-5 9-8267 0 0,11-7 1193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9:3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0,'0'0'9464'0'0,"1"2"-9262"0"0,6 5 12 0 0,-5-5 1154 0 0,0 1-1210 0 0,6 11 6 0 0,0 1 0 0 0,-1 0 1 0 0,0 1-1 0 0,-2-1 0 0 0,1 1 1 0 0,-2 0-1 0 0,5 31 0 0 0,-6-3 145 0 0,-2 0 0 0 0,-7 62 0 0 0,1-12 4 0 0,5-45-254 0 0,2 0-1 0 0,2-1 0 0 0,15 68 1 0 0,-18-112 2 0 0,2 23-528 0 0,-3-26 317 0 0,0 1 0 0 0,-1-1 1 0 0,1 1-1 0 0,0-1 0 0 0,-1 1 0 0 0,1-1 0 0 0,-1 1 0 0 0,1-1 0 0 0,-1 0 0 0 0,0 1 1 0 0,0-1-1 0 0,0 0 0 0 0,1 1 0 0 0,-1-1 0 0 0,0 0 0 0 0,-2 2 0 0 0,-9 4-1298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9:4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318 124 4607 0 0,'0'0'12616'0'0,"1"-2"-12260"0"0,8-5-198 0 0,-1 0 0 0 0,1 0 0 0 0,0 1-1 0 0,0 0 1 0 0,1 0 0 0 0,12-4 0 0 0,66-23 93 0 0,-74 29-203 0 0,17-6 54 0 0,-1 1-1 0 0,53-6 0 0 0,-69 13-37 0 0,0 5-48 0 0,-14-3-17 0 0,1 1 1 0 0,-1-1-1 0 0,1 1 0 0 0,-1-1 1 0 0,1 0-1 0 0,-1 1 0 0 0,0-1 0 0 0,1 1 1 0 0,-1-1-1 0 0,1 1 0 0 0,-1 0 0 0 0,0-1 1 0 0,0 1-1 0 0,1-1 0 0 0,-1 1 0 0 0,0 0 1 0 0,0 0-1 0 0,0 12-52 0 0,-5 0 39 0 0,4-10 14 0 0,-1 0 0 0 0,-1 1 0 0 0,1-1 0 0 0,0 0 0 0 0,-1-1 0 0 0,0 1 0 0 0,1 0 0 0 0,-6 3 0 0 0,5-3 0 0 0,-17 13-120 0 0,0 0-1 0 0,-38 21 0 0 0,-49 19-509 0 0,80-43 359 0 0,0 1-1 0 0,-28 20 1 0 0,-160 114-1515 0 0,105-72 685 0 0,108-75 1712 0 0,26-3 118 0 0,46-8 0 0 0,-29 4-369 0 0,31-6 231 0 0,60-6 122 0 0,-128 17-690 0 0,0 1 3 0 0,0 0 1 0 0,0 0-1 0 0,0 0 0 0 0,0 0 1 0 0,6 2-1 0 0,2 0 45 0 0,-9-2-168 0 0,11 5-2124 0 0,-11-5 701 0 0,9 0-3854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9:4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13735 0 0,'0'0'1246'0'0,"-2"1"-1028"0"0,-2 3-113 0 0,-1 0 0 0 0,1 0 0 0 0,0 0 0 0 0,0 0 0 0 0,1 1 0 0 0,-1-1 0 0 0,1 1 0 0 0,0 0 0 0 0,0 0-1 0 0,1 0 1 0 0,0 1 0 0 0,0-1 0 0 0,0 0 0 0 0,0 1 0 0 0,0 5 0 0 0,1-8 0 0 0,2-1-7 0 0,0 10-24 0 0,4 0-4 0 0,3-1-56 0 0,1-5-108 0 0,-8-4-402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9:4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15 7831 0 0,'0'0'706'0'0,"-2"1"-578"0"0,-16 1 1261 0 0,0 1 1 0 0,0 1 0 0 0,-25 9 0 0 0,33-9-381 0 0,1 0-1 0 0,0 1 1 0 0,-16 10 0 0 0,18-10-1342 0 0,0 0 0 0 0,-10 12-1 0 0,-7 10 144 0 0,0 1-1 0 0,-27 44 0 0 0,43-57 23 0 0,0 0 0 0 0,1 0 0 0 0,-9 31 0 0 0,12-31 115 0 0,3 1 42 0 0,5-4 33 0 0,-3-10 79 0 0,1 0-1 0 0,3 0 80 0 0,1 0 0 0 0,-1 0 0 0 0,0-1 0 0 0,0 1 1 0 0,1-1-1 0 0,-1-1 0 0 0,1 1 0 0 0,-1-1 0 0 0,1 1 0 0 0,-1-2 0 0 0,1 1 1 0 0,-1-1-1 0 0,1 1 0 0 0,8-4 0 0 0,11-3-119 0 0,45-19 0 0 0,-49 17-410 0 0,86-39 661 0 0,-89 38-223 0 0,0-1 1 0 0,0 0 0 0 0,25-22-1 0 0,-40 30-105 0 0,1 0-1 0 0,-1 0 0 0 0,0-1 0 0 0,0 1 1 0 0,-1-1-1 0 0,1 0 0 0 0,-1 0 1 0 0,0 0-1 0 0,0 0 0 0 0,0 0 0 0 0,0 0 1 0 0,-1 0-1 0 0,0-1 0 0 0,1 1 1 0 0,-2-1-1 0 0,2-6 0 0 0,-2 8 1 0 0,0-1-1 0 0,-1 0 0 0 0,1 1 1 0 0,-1-1-1 0 0,1 0 1 0 0,-1 1-1 0 0,0-1 1 0 0,-1 1-1 0 0,1-1 0 0 0,0 1 1 0 0,-1 0-1 0 0,0-1 1 0 0,0 1-1 0 0,0 0 1 0 0,0 0-1 0 0,-1 0 0 0 0,1 1 1 0 0,-1-1-1 0 0,1 0 1 0 0,-5-2-1 0 0,-74-53-427 0 0,80 58 292 0 0,0-1 0 0 0,0 0 0 0 0,0 0 1 0 0,0 1-1 0 0,0-1 0 0 0,0 1 0 0 0,0-1 0 0 0,-1 1 0 0 0,1-1 0 0 0,0 1 0 0 0,0 0 0 0 0,-1 0 0 0 0,1-1 0 0 0,0 1 0 0 0,0 0 0 0 0,-1 0 0 0 0,1 0 1 0 0,-3 1-1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9:4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51 7831 0 0,'20'-7'237'0'0,"87"-36"10084"0"0,-240 97-8833 0 0,116-48-1435 0 0,-40 14-8 0 0,-46 18 35 0 0,82-28-161 0 0,0 1 0 0 0,1 0 0 0 0,-25 19 0 0 0,35-22 31 0 0,0 1-1 0 0,0 0 1 0 0,1 0-1 0 0,0 1 1 0 0,0 0-1 0 0,1 0 1 0 0,-7 14-1 0 0,10-14-152 0 0,0 0 0 0 0,1 0 0 0 0,0 1-1 0 0,-2 12 1 0 0,5-21 11 0 0,1 1 4 0 0,0 7 63 0 0,1-1-1 0 0,0 1 1 0 0,0-1-1 0 0,1 1 0 0 0,6 17 1 0 0,3-2 60 0 0,-8-20 63 0 0,-2-2 2 0 0,1 1 0 0 0,0-1 0 0 0,0 0 0 0 0,0 0 0 0 0,0 0 0 0 0,0 0 0 0 0,1 0 0 0 0,-1-1 0 0 0,5 4 0 0 0,0 0 0 0 0,10 8 0 0 0,-10-12 0 0 0,-2-2 0 0 0,6 4 31 0 0,0-1-1 0 0,0-1 1 0 0,0 1-1 0 0,0-2 1 0 0,20 1-1 0 0,58-7 640 0 0,-40 1-281 0 0,202-9 881 0 0,-226 12-1133 0 0,-23 1-128 0 0,0 0-1 0 0,0 0 1 0 0,0 0-1 0 0,0 0 1 0 0,0-1 0 0 0,0 1-1 0 0,0-1 1 0 0,-1 1-1 0 0,4-2 1 0 0,-4 1-2 0 0,2 0-7 0 0,1 0 1 0 0,-1 0 0 0 0,0 0 0 0 0,0-1-1 0 0,0 1 1 0 0,0-1 0 0 0,0 0 0 0 0,-1 0-1 0 0,1 0 1 0 0,-1 0 0 0 0,1-1 0 0 0,2-2-1 0 0,1-1 1 0 0,6-8 71 0 0,-1-1 0 0 0,-1 1 0 0 0,16-30 0 0 0,-19 32 21 0 0,0 0 59 0 0,0-1 0 0 0,-1-1 0 0 0,0 1 0 0 0,6-26 1 0 0,-9 26-143 0 0,-2 3-20 0 0,-2 8-1 0 0,1 1 0 0 0,-1 0 0 0 0,1 0 0 0 0,-1 0 1 0 0,0 0-1 0 0,0 0 0 0 0,1 1 0 0 0,-1-1 0 0 0,0 0 1 0 0,0 0-1 0 0,0 0 0 0 0,0 1 0 0 0,0-1 0 0 0,0 1 1 0 0,0-1-1 0 0,0 0 0 0 0,0 1 0 0 0,0 0 0 0 0,-1-1 1 0 0,0 1-1 0 0,-3-1-23 0 0,0 0 1 0 0,-1 0 0 0 0,1 1-1 0 0,0-1 1 0 0,0 1-1 0 0,-1 1 1 0 0,1-1-1 0 0,0 1 1 0 0,0 0-1 0 0,0 0 1 0 0,0 0-1 0 0,-7 3 1 0 0,2 0 12 0 0,-1 1 0 0 0,0 0 1 0 0,1 1-1 0 0,-14 9 0 0 0,20-12 17 0 0,-1 1-1 0 0,0-1 1 0 0,1 1-1 0 0,0 0 0 0 0,0 0 1 0 0,0 0-1 0 0,1 1 1 0 0,-1-1-1 0 0,1 1 1 0 0,0 0-1 0 0,0 0 1 0 0,1 0-1 0 0,-1 0 0 0 0,-1 6 1 0 0,2-6-2 0 0,1-3 1 0 0,0 0 1 0 0,0-1 0 0 0,0 1-1 0 0,1 0 1 0 0,-1 0-1 0 0,0 0 1 0 0,1 0 0 0 0,-1 0-1 0 0,1 0 1 0 0,0 0 0 0 0,0 3-1 0 0,0 1 4 0 0,-2 5 1 0 0,0-4 0 0 0,2-1 0 0 0,-1 0 0 0 0,1 0 0 0 0,0 1 0 0 0,1 10 0 0 0,1 4-96 0 0,0-17 322 0 0,-1 3-2632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9:4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1375 0 0,'0'0'13274'0'0,"3"0"-13068"0"0,19 0 2785 0 0,10 0-1494 0 0,-29 0-739 0 0,-9-1-673 0 0,0 3-84 0 0,-9 2 3 0 0,2 0-4 0 0,4 0 12 0 0,7-3 52 0 0,4-3 10 0 0,1-1-13 0 0,0 0 0 0 0,0 0-1 0 0,0 1 1 0 0,0-1 0 0 0,0 1-1 0 0,0 0 1 0 0,0 0 0 0 0,7-3-1 0 0,-11 7 7 0 0,-4 5-43 0 0,4-5 29 0 0,4-3 1 0 0,8 0-33 0 0,-7 0 22 0 0,5-2-50 0 0,-7 2-78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9:2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43 5983 0 0,'0'0'542'0'0,"2"-2"-446"0"0,0-3 638 0 0,1 0 0 0 0,0 1 0 0 0,8-9 0 0 0,3 3 3515 0 0,-12 9-4685 0 0,1 0 785 0 0,-3 1-336 0 0,0 0 1 0 0,0 0-1 0 0,0 0 0 0 0,1 1 0 0 0,-1-1 0 0 0,0 0 1 0 0,0 0-1 0 0,0 0 0 0 0,1 0 0 0 0,-1 0 0 0 0,0 0 1 0 0,0 0-1 0 0,0 0 0 0 0,1 0 0 0 0,-1 0 0 0 0,0 0 1 0 0,0 0-1 0 0,0 0 0 0 0,1 0 0 0 0,-1 0 0 0 0,0 0 1 0 0,0 0-1 0 0,0 0 0 0 0,1 0 0 0 0,-1 0 0 0 0,0 0 1 0 0,0 0-1 0 0,0 0 0 0 0,1-1 0 0 0,-1 1 0 0 0,0 0-1 0 0,1 0 0 0 0,-1 0-1 0 0,0-1 1 0 0,0 1-1 0 0,1 0 1 0 0,-1 0-1 0 0,0 0 1 0 0,1 0-1 0 0,-1 0 1 0 0,0 0 0 0 0,1 0-1 0 0,-1 0 1 0 0,0 0-1 0 0,0 0 1 0 0,1 0-1 0 0,-1 0 1 0 0,0 0 0 0 0,1 0-1 0 0,-1 0 1 0 0,0 0-1 0 0,1 0 1 0 0,-1 0-1 0 0,0 0 1 0 0,0 1-1 0 0,1-1 1 0 0,-1 0 0 0 0,0 0-1 0 0,0 0 1 0 0,1 0-1 0 0,-1 1 1 0 0,0-1-1 0 0,1 0 1 0 0,1 3 71 0 0,1 1 0 0 0,-1-1 0 0 0,0 0-1 0 0,0 1 1 0 0,0-1 0 0 0,-1 1 0 0 0,1 0 0 0 0,-1 0 0 0 0,0-1 0 0 0,0 1-1 0 0,1 7 1 0 0,1 8 91 0 0,-1 23 0 0 0,-1-20 12 0 0,4 52 289 0 0,4 67 114 0 0,-10-116-489 0 0,0 1 0 0 0,-1-1 1 0 0,-8 36-1 0 0,-32 84 849 0 0,11-44-391 0 0,25-73-502 0 0,6-22-47 0 0,-1 9 51 0 0,3-2-16 0 0,-1-2-166 0 0,-1-8-252 0 0,-1-1-1390 0 0,1 1 1410 0 0,-1-1 0 0 0,1 1-1 0 0,-1-1 1 0 0,0 1-1 0 0,0-1 1 0 0,0 0 0 0 0,-2 4-1 0 0,0-1-3054 0 0,-1 4-1203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29:2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72 4143 0 0,'0'0'8616'0'0,"-2"1"-8482"0"0,-22 16 3375 0 0,-31 29-3381 0 0,41-34-108 0 0,-18 13 0 0 0,6-5-7 0 0,-61 49-13 0 0,77-59 0 0 0,1 1 0 0 0,0 2 0 0 0,3-1 11 0 0,5-9 16 0 0,1-1 0 0 0,-1 0 0 0 0,1 1 0 0 0,0-1 0 0 0,0 1 0 0 0,0-1 0 0 0,0 1 0 0 0,0-1 0 0 0,0 1 0 0 0,1-1 0 0 0,-1 0 0 0 0,1 1 0 0 0,0-1 0 0 0,-1 0 0 0 0,1 1 1 0 0,2 2-1 0 0,-1 0 14 0 0,-1-3 114 0 0,1 1 45 0 0,5 4-102 0 0,1 0 0 0 0,0 0 1 0 0,1 0-1 0 0,-1-1 0 0 0,1 0 0 0 0,0-1 1 0 0,1 1-1 0 0,-1-2 0 0 0,1 0 1 0 0,0 0-1 0 0,0-1 0 0 0,0 0 0 0 0,14 2 1 0 0,-6-2 113 0 0,-1-1 1 0 0,1-1 0 0 0,0-1-1 0 0,0 0 1 0 0,-1-1 0 0 0,1-1-1 0 0,24-6 1 0 0,-13 1 127 0 0,0-2 0 0 0,44-19 1 0 0,-59 21-293 0 0,0 0 0 0 0,-1-1 0 0 0,0 0 0 0 0,0-1 0 0 0,-1-1 0 0 0,22-21 0 0 0,-26 20-26 0 0,-2 0 31 0 0,-4 2-34 0 0,0-1-1 0 0,0 1 1 0 0,-1 0 0 0 0,0-1-1 0 0,-1 1 1 0 0,0 0 0 0 0,0-1-1 0 0,-1 1 1 0 0,-1 0 0 0 0,-2-11-1 0 0,-1 0-5 0 0,-1 0 0 0 0,-1 0-1 0 0,-14-28 1 0 0,19 43-28 0 0,0 1 0 0 0,-1 0-1 0 0,1 0 1 0 0,-1 1 0 0 0,0-1 0 0 0,0 0 0 0 0,0 1-1 0 0,0 0 1 0 0,-1 0 0 0 0,1 0 0 0 0,-1 0-1 0 0,0 0 1 0 0,0 1 0 0 0,0-1 0 0 0,0 1 0 0 0,0 0-1 0 0,0 0 1 0 0,-1 1 0 0 0,1 0 0 0 0,-1-1-1 0 0,1 1 1 0 0,-1 1 0 0 0,1-1 0 0 0,-1 1-1 0 0,0-1 1 0 0,1 1 0 0 0,-1 1 0 0 0,0-1 0 0 0,1 1-1 0 0,-1 0 1 0 0,1 0 0 0 0,-1 0 0 0 0,1 0-1 0 0,0 1 1 0 0,-1 0 0 0 0,1 0 0 0 0,-4 2 0 0 0,-24 13-74 0 0,22-12-119 0 0,-1 0 1 0 0,1 1 0 0 0,0 0-1 0 0,-17 15 1 0 0,26-20-218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110 115 8751 0 0,'0'0'794'0'0,"1"1"-417"0"0,3 1 191 0 0,0-1 1 0 0,0 1-1 0 0,0-1 1 0 0,0 0-1 0 0,1 0 1 0 0,-1-1-1 0 0,0 1 1 0 0,0-1-1 0 0,0 0 1 0 0,1 0-1 0 0,6-2 1 0 0,-4 2-320 0 0,0-1-1 0 0,-1-1 1 0 0,1 1 0 0 0,-1-1 0 0 0,0-1-1 0 0,1 1 1 0 0,5-4 0 0 0,2-2-104 0 0,24-20 0 0 0,-35 25-363 0 0,1 0 0 0 0,-1 0 0 0 0,0 0 0 0 0,0-1-1 0 0,0 1 1 0 0,-1-1 0 0 0,1 0 0 0 0,-1 1 0 0 0,0-1 0 0 0,0 0 0 0 0,2-7 0 0 0,-4 11 110 0 0,1-1-1 0 0,-1 0 0 0 0,0 1 0 0 0,-1-1 1 0 0,1 1-1 0 0,0-1 0 0 0,0 0 0 0 0,0 1 1 0 0,0-1-1 0 0,0 1 0 0 0,-1-1 0 0 0,1 0 1 0 0,0 1-1 0 0,0-1 0 0 0,-1 1 1 0 0,1-1-1 0 0,0 1 0 0 0,-1-1 0 0 0,1 1 1 0 0,-1-1-1 0 0,1 1 0 0 0,-1-1 0 0 0,1 1 1 0 0,-1 0-1 0 0,1-1 0 0 0,-1 1 0 0 0,1 0 1 0 0,-1-1-1 0 0,1 1 0 0 0,-1 0 1 0 0,-1 0-1 0 0,-17-5-792 0 0,12 5 831 0 0,0 0 0 0 0,0 1-1 0 0,0 0 1 0 0,0 0 0 0 0,0 1 0 0 0,1 0-1 0 0,-1 0 1 0 0,0 0 0 0 0,1 1-1 0 0,0 0 1 0 0,-12 7 0 0 0,0 3 659 0 0,0 0 0 0 0,-23 21 0 0 0,29-22-136 0 0,1 0 0 0 0,0 0 0 0 0,1 1 0 0 0,0 1-1 0 0,-13 21 1 0 0,18-24-236 0 0,-1 0-1 0 0,1 0 0 0 0,1 1 1 0 0,0-1-1 0 0,1 1 0 0 0,0 0 1 0 0,1 0-1 0 0,-1 15 0 0 0,2-22-167 0 0,1-1 0 0 0,0 1 0 0 0,1-1 0 0 0,-1 1 0 0 0,1-1 0 0 0,-1 0 0 0 0,2 1 0 0 0,-1-1 0 0 0,0 0 0 0 0,1 1 0 0 0,0-1 0 0 0,0 0-1 0 0,0 0 1 0 0,0 0 0 0 0,0-1 0 0 0,1 1 0 0 0,0-1 0 0 0,4 5 0 0 0,-3-4-26 0 0,1-1 0 0 0,-1 0 0 0 0,0 0 0 0 0,1-1 0 0 0,0 1-1 0 0,0-1 1 0 0,0 0 0 0 0,0 0 0 0 0,0 0 0 0 0,0-1 0 0 0,0 0 0 0 0,0 0 0 0 0,1 0-1 0 0,-1-1 1 0 0,7 0 0 0 0,13-2-297 0 0,0-1-1 0 0,0-1 1 0 0,-1-1-1 0 0,0-1 1 0 0,45-17 0 0 0,-25 6-696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0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8 2303 0 0,'0'0'356'0'0,"2"0"655"0"0,21-6 2842 0 0,-21 5-2955 0 0,-1 3-776 0 0,0 2-99 0 0,0-1-1 0 0,-1 1 0 0 0,1 0 0 0 0,-1-1 1 0 0,0 1-1 0 0,1 0 0 0 0,-2-1 1 0 0,1 1-1 0 0,0 0 0 0 0,-1 0 0 0 0,0-1 1 0 0,0 1-1 0 0,-1 4 0 0 0,-5 11 291 0 0,-11 21-1 0 0,12-25-51 0 0,-2 2-35 0 0,-6 23 1 0 0,13-34-162 0 0,-1 0 0 0 0,1 0 0 0 0,0 0 0 0 0,0 0 0 0 0,1 1 0 0 0,0-1 0 0 0,0 8 0 0 0,3-4 36 0 0,-1 1 0 0 0,2 0 0 0 0,-1-1 0 0 0,1 1 0 0 0,7 11 0 0 0,-5-10 45 0 0,0 0 1 0 0,6 22-1 0 0,-9-19-108 0 0,-1-1-1 0 0,0 0 0 0 0,-1 1 1 0 0,-1-1-1 0 0,0 1 1 0 0,-1 0-1 0 0,0-1 0 0 0,-5 18 1 0 0,-5 13 70 0 0,-21 54 0 0 0,-4 15 330 0 0,31-95-426 0 0,-5 18 68 0 0,-8 67 0 0 0,17-91-69 0 0,1-1 0 0 0,0 1 0 0 0,0 0 0 0 0,2-1 0 0 0,-1 1 0 0 0,2 0-1 0 0,-1-1 1 0 0,2 0 0 0 0,5 16 0 0 0,2-4-8 0 0,19 53 33 0 0,-27-65-32 0 0,0-1 0 0 0,0 1 0 0 0,-1 0 1 0 0,-1-1-1 0 0,0 13 0 0 0,-4 87-4 0 0,0 18 0 0 0,4-99 0 0 0,1 0 0 0 0,8 40 0 0 0,-9-67 2 0 0,4 16 45 0 0,-2 0 0 0 0,0 0 1 0 0,0 38-1 0 0,-1 23 509 0 0,1-20-265 0 0,-6 67-75 0 0,3-97-140 0 0,-2 15 35 0 0,2 53 48 0 0,1-82-159 0 0,0-4 11 0 0,-3 17 125 0 0,2-27 24 0 0,0 1 31 0 0,12 64 787 0 0,-12-65-816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0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3679 0 0,'0'0'13000'0'0,"-2"2"-12934"0"0,-5 7-8 0 0,-5 7-45 0 0,10-14-11 0 0,-13 12-5 0 0,9-7 119 0 0,12-10 126 0 0,9-6-4 0 0,-7 6-104 0 0,-6 2 724 0 0,-3 3-790 0 0,-11 17 131 0 0,11-17-164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0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9383 0 0,'0'0'2515'0'0,"-2"2"-2110"0"0,-5 5 81 0 0,-1 0-1 0 0,0-1 0 0 0,-1 1 1 0 0,0-1-1 0 0,-16 8 0 0 0,17-10-305 0 0,1 0 0 0 0,0 0 0 0 0,0 1 0 0 0,1 0 0 0 0,-1 1 0 0 0,-6 7 0 0 0,-1 2 306 0 0,-16 24 0 0 0,-18 20-486 0 0,6-9 0 0 0,26-32-27 0 0,12-15 19 0 0,1 0 1 0 0,0 0 0 0 0,1 0-1 0 0,-1 0 1 0 0,-4 7-1 0 0,4 0 8 0 0,7-2 12 0 0,-1-4 52 0 0,4 5 23 0 0,-1 1-18 0 0,-3-5-15 0 0,-2-3-22 0 0,0 0 1 0 0,0 1 0 0 0,1-1-1 0 0,-1 0 1 0 0,1 0 0 0 0,-1 0-1 0 0,1 0 1 0 0,0 0 0 0 0,0 0-1 0 0,0-1 1 0 0,0 1 0 0 0,0 0-1 0 0,1-1 1 0 0,-1 0 0 0 0,0 0-1 0 0,4 2 1 0 0,4 1 232 0 0,65 27 393 0 0,-70-28-647 0 0,0-1 0 0 0,1 0 0 0 0,-1-1 0 0 0,1 0 0 0 0,0 0 0 0 0,-1 0 0 0 0,1 0-1 0 0,0-1 1 0 0,0 0 0 0 0,-1 0 0 0 0,1 0 0 0 0,0-1 0 0 0,6-2 0 0 0,5 1 28 0 0,-2-1 80 0 0,-1-1 1 0 0,1 0-1 0 0,-1 0 0 0 0,23-12 0 0 0,-18 8 9 0 0,0 1 0 0 0,0 0 0 0 0,1 1 0 0 0,21-3 0 0 0,-26 7-128 0 0,0-1 0 0 0,12-4-24 0 0,-19 1-15 0 0,-4 2 30 0 0,4-5 21 0 0,-6 8-8 0 0,-1 0 0 0 0,0-1 0 0 0,0 1 0 0 0,0 0 0 0 0,0 0 0 0 0,0-1 0 0 0,0 1 0 0 0,0-1 0 0 0,0 1-1 0 0,0-1 1 0 0,-1 1 0 0 0,2-3 0 0 0,-1-1 5 0 0,2-2-29 0 0,1 0 0 0 0,-1 0 0 0 0,-1 0 0 0 0,4-12 0 0 0,1-9-53 0 0,-7 24 17 0 0,0 1 1 0 0,0-1-1 0 0,0 0 1 0 0,0 1 0 0 0,-1-1-1 0 0,1 1 1 0 0,-1-1-1 0 0,0 1 1 0 0,-1-5-1 0 0,1 7 33 0 0,1-1 1 0 0,-1 1-1 0 0,1-1 0 0 0,-1 1 1 0 0,0-1-1 0 0,1 1 0 0 0,-1 0 1 0 0,0-1-1 0 0,0 1 0 0 0,0 0 0 0 0,0 0 1 0 0,0-1-1 0 0,-1 1 0 0 0,1 0 1 0 0,0 0-1 0 0,0 0 0 0 0,-1 0 0 0 0,-1 0 1 0 0,0 0 7 0 0,1 0-1 0 0,-1 0 1 0 0,1 1 0 0 0,-1-1 0 0 0,1 1 0 0 0,-1 0 0 0 0,1 0 0 0 0,-1 0-1 0 0,1 0 1 0 0,-1 0 0 0 0,-3 1 0 0 0,-8 3 4 0 0,1-1 0 0 0,-1 1 0 0 0,1 1 1 0 0,0 1-1 0 0,1 0 0 0 0,-1 0 0 0 0,-16 12 0 0 0,-11 6 13 0 0,35-21-48 0 0,4-3 41 0 0,0 1 1 0 0,1-1 0 0 0,-1 0 0 0 0,0 1 0 0 0,1-1 0 0 0,-1 1 0 0 0,1-1 0 0 0,-1 1 0 0 0,1 0 0 0 0,-1-1 0 0 0,1 1 0 0 0,-1 0 0 0 0,1-1 0 0 0,-1 2 0 0 0,-3 8-7 0 0,6 3 11 0 0,4-1 16 0 0,16 8 215 0 0,21 15-32 0 0,-30-27-744 0 0,0-5-3298 0 0,-11-2 2447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0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67 1839 0 0,'-3'0'134'0'0,"-15"2"132"0"0,7 1 2293 0 0,1 0 0 0 0,-1 0 0 0 0,-13 7 0 0 0,0 1 1875 0 0,27 1-3817 0 0,-3-11-596 0 0,1 0 1 0 0,-1-1-1 0 0,1 1 1 0 0,-1-1-1 0 0,1 1 1 0 0,-1-1-1 0 0,1 1 1 0 0,-1-1-1 0 0,1 1 1 0 0,-1-1-1 0 0,1 1 1 0 0,0-1-1 0 0,-1 0 1 0 0,1 1-1 0 0,0-1 1 0 0,-1 0-1 0 0,1 0 1 0 0,0 1-1 0 0,-1-1 1 0 0,1 0-1 0 0,1 0 1 0 0,-1 0 44 0 0,4 2 8 0 0,-1-1 1 0 0,1 0 0 0 0,0 0 0 0 0,0-1 0 0 0,-1 1 0 0 0,1-1 0 0 0,8-1-1 0 0,34-5 273 0 0,-29 2-248 0 0,10-2 44 0 0,0-1 1 0 0,42-17-1 0 0,0-1-3 0 0,-23 10-4 0 0,-20 6 136 0 0,0 1 0 0 0,54-9 0 0 0,-67 16-173 0 0,-2-1-23 0 0,-10 2 181 0 0,6 13-193 0 0,-7-11-67 0 0,0 1-1 0 0,0 0 1 0 0,-1-1-1 0 0,1 1 1 0 0,-1 0-1 0 0,0-1 1 0 0,0 1-1 0 0,0 0 0 0 0,0 0 1 0 0,0-1-1 0 0,-1 1 1 0 0,1 0-1 0 0,-1-1 1 0 0,0 1-1 0 0,-1 4 1 0 0,-3 4-9 0 0,0-1 0 0 0,-7 13 0 0 0,11-21 16 0 0,-22 38-4 0 0,-99 154 0 0 0,10-32 1056 0 0,81-117-877 0 0,30-43-371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09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18 3823 0 0,'0'0'1931'0'0,"-2"0"-1462"0"0,-19 2 3835 0 0,19-2-3528 0 0,0 0 0 0 0,-3-1-32 0 0,-1 1 0 0 0,0 0-1 0 0,1 0 1 0 0,-10 2 0 0 0,13-1 32 0 0,0 0-508 0 0,-23 21 3305 0 0,28-22-3366 0 0,12-1 95 0 0,0-1 1 0 0,1-1-1 0 0,20-6 1 0 0,-2 1 120 0 0,-17 4-147 0 0,28-3 0 0 0,-32 6-211 0 0,-2 2-22 0 0,11 6-47 0 0,-12-5 6 0 0,0 0 1 0 0,0 0-1 0 0,1-1 0 0 0,-1-1 1 0 0,0 0-1 0 0,15-1 0 0 0,3-4-102 0 0,44-13 0 0 0,-70 17-19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1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 4607 0 0,'0'0'1999'0'0,"2"-1"-1590"0"0,10-2 2967 0 0,-13 6-3309 0 0,-1 3-56 0 0,0-2 11 0 0,0 0 0 0 0,0 0-1 0 0,1 1 1 0 0,-1-1 0 0 0,0 8-1 0 0,-3 9-20 0 0,6-15 2 0 0,0-1 4 0 0,0 2 105 0 0,0 0 1 0 0,0-1-1 0 0,1 1 1 0 0,0 0-1 0 0,0 0 0 0 0,0-1 1 0 0,1 1-1 0 0,4 6 1 0 0,12 29 176 0 0,-16-35-287 0 0,0 0-1 0 0,0-1 1 0 0,-1 1-1 0 0,1 0 1 0 0,-2 0-1 0 0,1 1 1 0 0,-1-1-1 0 0,0 0 1 0 0,-1 9-1 0 0,1-1 0 0 0,-1-3 0 0 0,0 1 0 0 0,0-1-1 0 0,-1 0 1 0 0,-6 24 0 0 0,-24 57 52 0 0,27-83-46 0 0,1-5-7 0 0,-3 18 0 0 0,4-9 0 0 0,3 0 11 0 0,2 0 32 0 0,2 1-33 0 0,0-1-10 0 0,10 31 0 0 0,-14-42 16 0 0,0 0-1 0 0,0 0 0 0 0,0 0 0 0 0,0 0 0 0 0,1 0 0 0 0,-1 0 1 0 0,4 4-1 0 0,-4-5 1 0 0,0 0 0 0 0,0 1 0 0 0,0-1 0 0 0,0 1 0 0 0,0-1 0 0 0,0 1 0 0 0,0-1 0 0 0,-1 1 0 0 0,1 0 0 0 0,-1 3 0 0 0,2 7-3 0 0,0 0 0 0 0,0 0 0 0 0,-1 0 1 0 0,-1 0-1 0 0,-1 0 0 0 0,0 0 0 0 0,0 0 0 0 0,-1 0 1 0 0,-1 0-1 0 0,0 0 0 0 0,-10 24 0 0 0,1-10-13 0 0,10-24 1 0 0,-2 7 52 0 0,4 4-43 0 0,1-8 22 0 0,1-1 1 0 0,0 1-1 0 0,0 0 0 0 0,0-1 0 0 0,6 11 0 0 0,9 20 125 0 0,-13-22-128 0 0,0 0 0 0 0,0 1 0 0 0,-2 0 0 0 0,0-1 0 0 0,0 1 0 0 0,-1 0 0 0 0,-1 0 0 0 0,-1 0 0 0 0,-4 29 0 0 0,0-16-29 0 0,-3-3 0 0 0,1 2 0 0 0,4-12 0 0 0,2 4 0 0 0,3-14 0 0 0,0-1 0 0 0,14 69 0 0 0,-14-63 0 0 0,1 12 0 0 0,-2 2 0 0 0,1-10 0 0 0,-1-10 0 0 0,0 0 0 0 0,-1-1 0 0 0,1 1 0 0 0,-1 0 0 0 0,0 0 0 0 0,0 0 0 0 0,-1 0 0 0 0,1 0 0 0 0,-3 6 0 0 0,-2 16 16 0 0,-2-1 0 0 0,-1-1 0 0 0,-20 45 0 0 0,20-50-5 0 0,0 0 0 0 0,1 1-1 0 0,1 0 1 0 0,1 1 0 0 0,-3 27-1 0 0,8-32-10 0 0,3 1 0 0 0,0-11 6 0 0,-1 1 1 0 0,1 0-1 0 0,6 9 0 0 0,-3-7 2 0 0,-1 1 0 0 0,-1-1 0 0 0,1 1-1 0 0,4 19 1 0 0,-6-14 1 0 0,-1 1-1 0 0,-1 0 0 0 0,0 0 0 0 0,-1-1 1 0 0,-3 20-1 0 0,1 14 6 0 0,2-34-14 0 0,0 28 0 0 0,4 3 0 0 0,1-2 0 0 0,2 44 960 0 0,-3-71-622 0 0,-2-12-302 0 0,0 1 0 0 0,-1-1 0 0 0,0 1 0 0 0,1 8 0 0 0,2 4-11 0 0,-2 0 1 0 0,-1 0 0 0 0,0 0 0 0 0,-1 0-1 0 0,-4 30 1 0 0,2-37-26 0 0,0 0 0 0 0,-1 0 0 0 0,-8 21 0 0 0,4-14 0 0 0,0 1 0 0 0,-4 21 0 0 0,8-26-13 0 0,-1 1-51 0 0,3-2 8 0 0,4 1 45 0 0,11 17 158 0 0,-11-26-100 0 0,0 1-1 0 0,0 0 1 0 0,3 11 0 0 0,-5-13-40 0 0,3 19 7 0 0,-2 4 35 0 0,-2 34 1 0 0,0-28-32 0 0,1-14-18 0 0,1-15 0 0 0,0 0 0 0 0,5 18 0 0 0,-5-19 0 0 0,9 14 0 0 0,5 6 0 0 0,-3-3-14 0 0,-12-19-72 0 0,3 14-406 0 0,-4-12 330 0 0,-1 2 98 0 0,-5 28-199 0 0,3-26 182 0 0,1-4 82 0 0,1 15-69 0 0,2-13 111 0 0,4 7-33 0 0,0 3-10 0 0,-2 2 11 0 0,-2-12 0 0 0,-1 1 5 0 0,-6 16 10 0 0,1-8-26 0 0,1-2-16 0 0,3-10-58 0 0,2 0-1548 0 0,5 9 1350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1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1007 1 2759 0 0,'0'0'126'0'0,"-1"1"120"0"0,-19 19 1940 0 0,4-3-1754 0 0,0 0 1 0 0,-2-1-1 0 0,0-1 1 0 0,-1-1-1 0 0,-24 15 0 0 0,-74 21 292 0 0,88-40-291 0 0,1 1 0 0 0,1 2 0 0 0,-1 0 0 0 0,-37 27-1 0 0,-10 22 609 0 0,-85 91-1 0 0,-30 25-1111 0 0,153-147-1322 0 0,-61 67 0 0 0,96-96 849 0 0,46 1-1085 0 0,-14-6 1394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1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1672 12 8951 0 0,'0'0'407'0'0,"2"-1"-6"0"0,4-7-209 0 0,-5 7 1043 0 0,-3 0-1010 0 0,-2 1-182 0 0,1 0-1 0 0,0 0 1 0 0,0 0-1 0 0,-1 1 1 0 0,1-1-1 0 0,0 1 1 0 0,0 0-1 0 0,0-1 1 0 0,0 1-1 0 0,-5 3 0 0 0,-30 18 224 0 0,15-8-139 0 0,-50 31 428 0 0,-124 102 0 0 0,123-87-504 0 0,-94 57-1 0 0,-63 9-652 0 0,49-29-189 0 0,-330 177-2055 0 0,480-260 2814 0 0,1 3 0 0 0,-40 27 0 0 0,65-38 165 0 0,6-4 168 0 0,13-3 251 0 0,-5 0-576 0 0,30-5 212 0 0,-1-1 1 0 0,59-20 0 0 0,71-35 437 0 0,-104 37-552 0 0,23-9-74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1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1855 57 12871 0 0,'5'-5'190'0'0,"-3"5"-115"0"0,-1-1 0 0 0,0 0 0 0 0,0 0 0 0 0,-1 1 0 0 0,1-1-1 0 0,0 0 1 0 0,0 0 0 0 0,0 0 0 0 0,-1 0 0 0 0,1 0 0 0 0,0 0 0 0 0,0-3 0 0 0,0 4-49 0 0,-1-1-1 0 0,0 0 1 0 0,1 1 0 0 0,-1-1-1 0 0,0 0 1 0 0,0 1-1 0 0,1-1 1 0 0,-1 0 0 0 0,0 1-1 0 0,0-1 1 0 0,0 0-1 0 0,0 1 1 0 0,0-1 0 0 0,0 0-1 0 0,0 0 1 0 0,0 1-1 0 0,0-1 1 0 0,-1 0-1 0 0,1 1 1 0 0,0-2 0 0 0,-7-2 266 0 0,6 4-140 0 0,-22-15 2116 0 0,9 12-1915 0 0,10 3-341 0 0,1 0 0 0 0,-1 0 0 0 0,1 0 1 0 0,0 0-1 0 0,-1 0 0 0 0,1 1 0 0 0,0 0 0 0 0,-1 0 1 0 0,1 0-1 0 0,0 0 0 0 0,0 0 0 0 0,-4 2 0 0 0,-38 24 119 0 0,30-18-115 0 0,-134 93-51 0 0,11-6-12 0 0,-192 116-679 0 0,150-100 96 0 0,-351 206-1068 0 0,364-231 1429 0 0,-28 16-423 0 0,165-86-136 0 0,29-16-552 0 0,5-2-380 0 0,102-37-2621 0 0,-97 35 4253 0 0,57-23-554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16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2273 76 7631 0 0,'40'-26'402'0'0,"33"-22"66"0"0,-71 47 740 0 0,-4 1-1069 0 0,-1 1 1 0 0,1-1 0 0 0,0 1 0 0 0,0 0-1 0 0,0 0 1 0 0,-1 0 0 0 0,1 0-1 0 0,-2 2 1 0 0,-4 1 149 0 0,-27 15 863 0 0,-51 36-1 0 0,28-17-510 0 0,-60 35 14 0 0,-142 93 132 0 0,-26 36-709 0 0,81-68-11 0 0,-9-16-81 0 0,-131 82-423 0 0,213-114 172 0 0,-62 41-259 0 0,140-87 111 0 0,-71 66 1 0 0,85-68-496 0 0,3 1 1 0 0,1 2 0 0 0,2 2 0 0 0,-41 66 0 0 0,51-65-767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1 11975 0 0,'0'0'2455'0'0,"-1"2"-1151"0"0,-8 26 144 0 0,-1 0-1 0 0,-26 48 1 0 0,11-25-846 0 0,-88 179 420 0 0,34-71-956 0 0,76-153-67 0 0,-159 316 15 0 0,110-230 38 0 0,-88 119 1 0 0,40-74-451 0 0,99-136-347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1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2669 0 5983 0 0,'-70'22'651'0'0,"-56"21"549"0"0,-97 63 2845 0 0,-42 1-3192 0 0,2-2-698 0 0,72-24-154 0 0,-128 56-215 0 0,7 17-66 0 0,120-51 261 0 0,-74 41-41 0 0,198-104 61 0 0,-77 60 0 0 0,108-71 8 0 0,1 3 0 0 0,2 1 0 0 0,-41 48 0 0 0,69-73-19 0 0,-1 1-1 0 0,1 0 1 0 0,1 0 0 0 0,0 0 0 0 0,0 1 0 0 0,-4 11 0 0 0,8-18 10 0 0,1-1-1 0 0,-1 1 1 0 0,1 0 0 0 0,-1-1-1 0 0,1 1 1 0 0,0-1 0 0 0,0 1-1 0 0,0 0 1 0 0,0-1 0 0 0,0 1 0 0 0,1-1-1 0 0,-1 1 1 0 0,2 3 0 0 0,-2-5-2 0 0,1 1 0 0 0,0 0 0 0 0,1-1 0 0 0,-1 1 0 0 0,0-1 0 0 0,0 1 0 0 0,1-1 0 0 0,-1 1 0 0 0,0-1 0 0 0,1 0 0 0 0,0 0 0 0 0,-1 0 0 0 0,1 0 0 0 0,0 0 0 0 0,-1 0 0 0 0,1 0 0 0 0,0 0 0 0 0,0-1 1 0 0,0 1-1 0 0,2 0 0 0 0,7 1-88 0 0,1 0 1 0 0,0 0 0 0 0,0-2 0 0 0,-1 1-1 0 0,17-2 1 0 0,61-10-335 0 0,-78 9 373 0 0,60-10-241 0 0,13-2-11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1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2691 83 14943 0 0,'20'-20'453'0'0,"-7"7"-53"0"0,-1-1-1 0 0,14-19 1 0 0,-25 31-258 0 0,-4 2 32 0 0,-18 4-160 0 0,0 1-1 0 0,0 1 0 0 0,-33 15 0 0 0,28-12-90 0 0,-24 11 5 0 0,0 2 0 0 0,-49 30 0 0 0,-64 46 32 0 0,-141 80-157 0 0,-90 67-926 0 0,322-196 206 0 0,-59 34-838 0 0</inkml:trace>
  <inkml:trace contextRef="#ctx0" brushRef="#br0" timeOffset="1">43 1534 6415 0 0,'-23'18'288'0'0,"12"-7"56"0"0,2-2-280 0 0,16 2-1952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1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2957 61 11975 0 0,'0'-5'116'0'0,"0"1"48"0"0,-1-1 0 0 0,1 0 0 0 0,-1 0 0 0 0,0 0 0 0 0,-2-6 0 0 0,2 10-156 0 0,0-1-1 0 0,1 1 1 0 0,-1 0 0 0 0,0 0 0 0 0,0 0 0 0 0,1 0 0 0 0,-1 0 0 0 0,0 0 0 0 0,0 0-1 0 0,0 0 1 0 0,0 0 0 0 0,0 0 0 0 0,-1 0 0 0 0,1 0 0 0 0,0 1 0 0 0,0-1-1 0 0,0 1 1 0 0,-1-1 0 0 0,1 1 0 0 0,0-1 0 0 0,-1 1 0 0 0,1 0 0 0 0,0-1-1 0 0,-3 1 1 0 0,-2 0 69 0 0,0 0 0 0 0,1 0 0 0 0,-1 1 0 0 0,0-1 0 0 0,0 1 0 0 0,-11 4 0 0 0,-36 16 777 0 0,26-10-517 0 0,-185 67 127 0 0,5-2-952 0 0,-562 249-171 0 0,3 29-1401 0 0,723-334 1864 0 0,-203 86-999 0 0,-93 43 226 0 0,331-145 949 0 0,-95 53 217 0 0,93-50-159 0 0,0 0 0 0 0,1 0 0 0 0,0 1 0 0 0,0 0 0 0 0,1 0 0 0 0,0 1 0 0 0,-12 16 0 0 0,11-5-2476 0 0,4-3-960 0 0</inkml:trace>
  <inkml:trace contextRef="#ctx0" brushRef="#br0" timeOffset="1">3826 192 4607 0 0,'-3'-1'354'0'0,"-6"0"-238"0"0,-1 0 0 0 0,1 1-1 0 0,-1 0 1 0 0,1 0 0 0 0,-1 1 0 0 0,1 0 0 0 0,-12 4 0 0 0,-1 0 1198 0 0,1 1 0 0 0,-23 11 0 0 0,-95 41 3798 0 0,-4-4-4296 0 0,-42 13-796 0 0,-336 112 79 0 0,428-150 49 0 0,1 3 0 0 0,-160 82 0 0 0,44 3-319 0 0,118-71-240 0 0,-61 32-3733 0 0,33-11-844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1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2821 32 5983 0 0,'-6'-4'67'0'0,"-1"0"0"0"0,1 0 0 0 0,-1 1-1 0 0,0 0 1 0 0,0 1 0 0 0,0-1-1 0 0,0 1 1 0 0,-1 0 0 0 0,-14-1 0 0 0,1 2 13 0 0,1 0 1 0 0,-28 3 0 0 0,-13 4 1227 0 0,1 4 1 0 0,-82 22-1 0 0,-115 50 2225 0 0,-174 97-3594 0 0,16 34-127 0 0,-74 57-1023 0 0,240-131-1409 0 0,-1 7-1007 0 0,180-100 1947 0 0,-91 77-1 0 0,125-89 1289 0 0,9-6 172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1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2149 1 5527 0 0,'-24'3'682'0'0,"-1"2"-1"0"0,1 1 0 0 0,-47 18 0 0 0,13-4 1194 0 0,-124 34 236 0 0,-231 79-1166 0 0,279-86-765 0 0,-196 79-174 0 0,-355 185-1728 0 0,588-256 1267 0 0,81-44 254 0 0,0 1 1 0 0,1 0-1 0 0,-21 22 1 0 0,13-10-167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1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1657 15 9215 0 0,'-11'-4'196'0'0,"-1"1"0"0"0,0 1 1 0 0,0 0-1 0 0,0 0 0 0 0,0 1 0 0 0,0 1 0 0 0,0 0 0 0 0,0 0 0 0 0,0 2 0 0 0,-13 2 0 0 0,-11 4 1212 0 0,-70 25-1 0 0,-227 92-1275 0 0,-56 41-188 0 0,14 30 48 0 0,199-86-289 0 0,108-55-3699 0 0,38-28-287 0 0</inkml:trace>
  <inkml:trace contextRef="#ctx0" brushRef="#br0" timeOffset="1">2454 543 6911 0 0,'0'0'672'0'0,"-7"-13"-600"0"0,-7 8-72 0 0,-6 3 0 0 0,-9 7 0 0 0,-7 4 1544 0 0,-5 7 296 0 0,-5 6 56 0 0,-8 3 16 0 0,-7 6-2760 0 0,-6 1-552 0 0,-6 4-104 0 0</inkml:trace>
  <inkml:trace contextRef="#ctx0" brushRef="#br0" timeOffset="2">1478 882 1839 0 0,'-47'16'160'0'0,"-3"2"-160"0"0,1 0 0 0 0,4 2 0 0 0,2-1 1504 0 0,7-1 256 0 0,4-1 64 0 0,7-1 0 0 0,3 0-1296 0 0,8-2-264 0 0,5 1-48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1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1 10855 0 0,'-286'168'1888'0'0,"153"-97"-1648"0"0,31-18-168 0 0,72-36-473 0 0,1 1-1 0 0,1 1 0 0 0,0 2 1 0 0,2 1-1 0 0,0 0 1 0 0,2 2-1 0 0,0 1 0 0 0,-21 29 1 0 0,29-31-3657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1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0 6447 0 0,'0'0'499'0'0,"-3"1"-328"0"0,-25 4 1629 0 0,1 2 0 0 0,0 1 1 0 0,-49 21-1 0 0,13-5-1240 0 0,-172 44-336 0 0,57-19-1191 0 0,164-45 961 0 0,-1 2 0 0 0,-25 13 0 0 0,14-2-3824 0 0,16-10-586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1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1052 26 5527 0 0,'-9'-5'202'0'0,"0"1"0"0"0,0 1 0 0 0,-1 0 0 0 0,0 0 0 0 0,1 0 0 0 0,-1 2 0 0 0,0-1 1 0 0,-10 0-1 0 0,4 3 1252 0 0,1-1 0 0 0,-1 2 1 0 0,1 0-1 0 0,-23 6 1 0 0,26-5-1229 0 0,-166 45 1456 0 0,119-30-1431 0 0,-57 27 1 0 0,14 2-356 0 0,2 4 1 0 0,-134 91 0 0 0,204-121-1219 0 0,5-3-4236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2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954 134 8287 0 0,'-5'-9'239'0'0,"2"5"0"0"0,1-1 0 0 0,-1 0 0 0 0,0 1 0 0 0,-1 0 0 0 0,-3-4 0 0 0,5 6-22 0 0,1 1 0 0 0,-1 0 0 0 0,1 0-1 0 0,-1 0 1 0 0,1 0 0 0 0,-1 0 0 0 0,0 1 0 0 0,0-1-1 0 0,1 0 1 0 0,-1 1 0 0 0,0 0 0 0 0,0-1 0 0 0,0 1-1 0 0,0 0 1 0 0,1 0 0 0 0,-1 0 0 0 0,0 0-1 0 0,-3 0 1 0 0,-4 2 46 0 0,0 1 0 0 0,0-1 0 0 0,1 2 0 0 0,-1-1 0 0 0,1 1 0 0 0,0 0 0 0 0,0 1 0 0 0,-14 10 1 0 0,-11 6 48 0 0,-382 192-1142 0 0,269-156-861 0 0,106-43 244 0 0,-69 13-1 0 0,105-26 1268 0 0,1 0-1 0 0,-1 0 0 0 0,0-1 0 0 0,1 0 0 0 0,-1 1 0 0 0,0-1 1 0 0,1-1-1 0 0,-1 1 0 0 0,0 0 0 0 0,1-1 0 0 0,-1 0 1 0 0,-6-2-1 0 0,10 3 72 0 0,0-1 1 0 0,-1 1-1 0 0,1 0 1 0 0,0-1 0 0 0,-1 1-1 0 0,1 0 1 0 0,0-1-1 0 0,0 1 1 0 0,0-1 0 0 0,-1 1-1 0 0,1-1 1 0 0,0 1-1 0 0,0 0 1 0 0,0-1 0 0 0,0 1-1 0 0,0-1 1 0 0,0 1-1 0 0,0-1 1 0 0,0 1 0 0 0,0-1-1 0 0,0 1 1 0 0,0-1-1 0 0,0 0 1 0 0,0 0-361 0 0,1-13-2102 0 0</inkml:trace>
  <inkml:trace contextRef="#ctx0" brushRef="#br0" timeOffset="1">735 51 1839 0 0,'18'-7'228'0'0,"100"-36"7168"0"0,-120 46-6405 0 0,-9 8-678 0 0,-1 0-1 0 0,0-1 1 0 0,-1 0-1 0 0,0-1 1 0 0,-18 9-1 0 0,-77 36 53 0 0,92-47-292 0 0,-495 257-975 0 0,458-232-3364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6:2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6 2759 0 0,'5'-5'15744'0'0,"-19"39"-15502"0"0,-1-1-1 0 0,-2 0 0 0 0,-1-1 1 0 0,-1-1-1 0 0,-27 33 0 0 0,-34 42-37 0 0,17-19-208 0 0,42-61 18 0 0,20-25 432 0 0,13-5-351 0 0,100-27 22 0 0,-40 11 198 0 0,132-19 0 0 0,-154 31-105 0 0,-27 4-154 0 0,0 1 1 0 0,0 1-1 0 0,0 1 0 0 0,43 4 1 0 0,-61-1-91 0 0,0-1 0 0 0,0 1 1 0 0,0 0-1 0 0,-1 0 1 0 0,1 0-1 0 0,-1 1 1 0 0,7 4-1 0 0,1 1-339 0 0,-10-7 117 0 0,3 5-627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70 11975 0 0,'0'0'923'0'0,"-9"1"-566"0"0,8-1-91 0 0,0 0 0 0 0,0 0 0 0 0,0 0 0 0 0,0 0 0 0 0,0 0 0 0 0,0 0 0 0 0,0 1 0 0 0,0-1 0 0 0,0 0 0 0 0,0 1 0 0 0,0-1 0 0 0,0 1 0 0 0,0-1 0 0 0,1 1-1 0 0,-1 0 1 0 0,0-1 0 0 0,0 1 0 0 0,0 0 0 0 0,0 0 0 0 0,0 0-165 0 0,1 0 1 0 0,0-1-1 0 0,0 1 0 0 0,0 0 0 0 0,-1 0 0 0 0,1-1 1 0 0,0 1-1 0 0,0 0 0 0 0,0-1 0 0 0,0 1 0 0 0,0 0 1 0 0,0-1-1 0 0,1 1 0 0 0,-1 0 0 0 0,0 0 1 0 0,0-1-1 0 0,0 1 0 0 0,1 0 0 0 0,-1-1 0 0 0,0 1 1 0 0,1 0-1 0 0,1 2-7 0 0,0 0 0 0 0,0 0 0 0 0,0-1 0 0 0,1 1 1 0 0,-1 0-1 0 0,1-1 0 0 0,-1 0 0 0 0,1 0 0 0 0,0 0 0 0 0,3 2 0 0 0,3 0 88 0 0,-1 0 0 0 0,1-1-1 0 0,0-1 1 0 0,0 1-1 0 0,1-1 1 0 0,-1-1-1 0 0,0 0 1 0 0,1 0-1 0 0,10-1 1 0 0,15-2 337 0 0,37-6 1 0 0,-60 6-412 0 0,58-10 377 0 0,107-33 1 0 0,93-25-804 0 0,-258 68-964 0 0,0 0-1 0 0,15 0 1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2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968 22 9671 0 0,'3'-2'748'0'0,"-1"2"-627"0"0,2-3-49 0 0,7-14 5410 0 0,-13 18-5281 0 0,-134 42-87 0 0,49-14-382 0 0,-171 72-1111 0 0,140-52 424 0 0,63-27 819 0 0,-173 66-240 0 0,127-52 47 0 0,99-35 154 0 0,6-3-1074 0 0,17-9 673 0 0,6-1-7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2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1066 89 13359 0 0,'2'-10'382'0'0,"0"0"0"0"0,0-1 0 0 0,-1 1 0 0 0,-1 0 0 0 0,0-16 0 0 0,0 26-310 0 0,-1-1 0 0 0,1 1 0 0 0,0-1 0 0 0,-1 1 0 0 0,1-1 0 0 0,0 1 0 0 0,-1-1 0 0 0,1 1 0 0 0,-1-1 0 0 0,1 1 0 0 0,-1-1 0 0 0,1 1 0 0 0,-1 0-1 0 0,1-1 1 0 0,-1 1 0 0 0,1 0 0 0 0,-1 0 0 0 0,1-1 0 0 0,-1 1 0 0 0,0 0 0 0 0,1 0 0 0 0,-1 0 0 0 0,0 0 0 0 0,0 0 143 0 0,-4-2-121 0 0,0 2 0 0 0,-1-1 0 0 0,1 1 0 0 0,0-1 0 0 0,0 1 0 0 0,0 1 0 0 0,0-1 0 0 0,0 1 0 0 0,0 0 1 0 0,0 0-1 0 0,0 0 0 0 0,-6 3 0 0 0,-9 4-350 0 0,-29 16 1 0 0,35-17 197 0 0,-73 39-769 0 0,-143 65-1610 0 0,175-89 1926 0 0,-264 114-1782 0 0,122-28 2231 0 0,183-100 91 0 0,12-7 136 0 0,5-2-77 0 0,109-67 391 0 0,14-8 18 0 0,-5 17-1209 0 0,-77 38 124 0 0,15-7-776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2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1323 1 4607 0 0,'-37'1'776'0'0,"-1"2"-1"0"0,0 2 0 0 0,-49 12 0 0 0,-108 40 2636 0 0,174-50-3324 0 0,-68 24 765 0 0,1 4 0 0 0,2 4 0 0 0,-115 69 0 0 0,121-63-1385 0 0,-2-4 0 0 0,-159 56 0 0 0,204-86 73 0 0,34-11 322 0 0,6-2 8 0 0,19-13-139 0 0,0 2 0 0 0,45-21-1 0 0,-17 9 30 0 0,97-62-566 0 0,-68 35 292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2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7 8751 0 0,'-26'-3'554'0'0,"0"0"0"0"0,0 2-1 0 0,0 1 1 0 0,1 1 0 0 0,-1 1-1 0 0,-40 9 1 0 0,25-1 89 0 0,0 2-1 0 0,0 2 1 0 0,-44 22 0 0 0,2 0-544 0 0,-30 15-161 0 0,-43 15-16 0 0,51-24 8 0 0,80-32 70 0 0,13-6 0 0 0,12-4 0 0 0,0 0 0 0 0,0-1 0 0 0,0 1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0,9-6 0 0 0,269-169-1986 0 0,-237 144 639 0 0,1 2-2968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0:2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913 209 5527 0 0,'0'0'423'0'0,"-3"-1"-278"0"0,-2-1-81 0 0,0 1 0 0 0,-1-1 0 0 0,1 1 0 0 0,-1 1 0 0 0,1-1 0 0 0,-1 1 0 0 0,0 0 0 0 0,1 0 0 0 0,-1 1 0 0 0,1-1-1 0 0,-1 1 1 0 0,-6 3 0 0 0,-12 2 485 0 0,-32 15-1 0 0,-8 9 1142 0 0,-113 73 1 0 0,17-8 87 0 0,121-74-1462 0 0,-68 32 635 0 0,105-52 102 0 0,13-7-654 0 0,-6 3-317 0 0,95-47 255 0 0,27-15-564 0 0,153-102-1480 0 0,-137 68 955 0 0,-99 66 723 0 0,-34 26 13 0 0,2-2-3 0 0,19-16 0 0 0,-29 22 20 0 0,1 1 0 0 0,-1-1 0 0 0,0 0-1 0 0,1 0 1 0 0,-1 0 0 0 0,0 0 0 0 0,-1 0 0 0 0,1 0 0 0 0,0 0-1 0 0,-1-1 1 0 0,0 1 0 0 0,1-5 0 0 0,-2 8 0 0 0,0 0 1 0 0,0 0-1 0 0,0 0 0 0 0,0 0 0 0 0,0 0 1 0 0,0-1-1 0 0,0 1 0 0 0,0 0 1 0 0,0 0-1 0 0,0 0 0 0 0,0 0 1 0 0,0 0-1 0 0,0 0 0 0 0,0 0 1 0 0,0 0-1 0 0,0 0 0 0 0,0 0 0 0 0,0-1 1 0 0,0 1-1 0 0,0 0 0 0 0,0 0 1 0 0,0 0-1 0 0,0 0 0 0 0,0 0 1 0 0,0 0-1 0 0,0 0 0 0 0,0 0 1 0 0,0 0-1 0 0,0 0 0 0 0,0 0 0 0 0,0 0 1 0 0,0 0-1 0 0,-1 0 0 0 0,1 0 1 0 0,0-1-1 0 0,0 1 0 0 0,0 0 1 0 0,0 0-1 0 0,0 0 0 0 0,0 0 1 0 0,0 0-1 0 0,0 0 0 0 0,0 0 0 0 0,0 0 1 0 0,0 0-1 0 0,-1 0 0 0 0,1 0 1 0 0,0 0-1 0 0,-7-2 46 0 0,-1 1 0 0 0,0-1 0 0 0,1 1 0 0 0,-1 1-1 0 0,0-1 1 0 0,0 1 0 0 0,0 1 0 0 0,0-1 0 0 0,1 1 0 0 0,-14 4 0 0 0,-10 3-18 0 0,-36 15-1 0 0,-6 7-176 0 0,-72 43-1 0 0,16-7-250 0 0,101-54 334 0 0,0-2-1 0 0,-1-1 1 0 0,0-1-1 0 0,0-1 1 0 0,-1-2-1 0 0,0-1 1 0 0,0-1-1 0 0,0-2 0 0 0,0-1 1 0 0,0-1-1 0 0,-1-1 1 0 0,-34-9-1 0 0,40 5-298 0 0,24 5 195 0 0,3-1 60 0 0,6-3 70 0 0,0 0 1 0 0,0 1 0 0 0,0 0-1 0 0,1 0 1 0 0,14-4 0 0 0,49-10 63 0 0,-48 13 14 0 0,228-57 200 0 0,236-45-68 0 0,-408 94-221 0 0,112-13-1888 0 0,-189 25 808 0 0</inkml:trace>
  <inkml:trace contextRef="#ctx0" brushRef="#br0" timeOffset="1">968 27 1375 0 0,'-56'2'-422'0'0,"-99"6"3551"0"0,119-4-1532 0 0,-1 2 1 0 0,-43 12-1 0 0,65-14-1249 0 0,0 1-1 0 0,0 0 1 0 0,1 1-1 0 0,0 1 1 0 0,-19 11-1 0 0,33-18-307 0 0,-1 1 0 0 0,0-1 0 0 0,1 0-1 0 0,-1 1 1 0 0,1-1 0 0 0,-1 1 0 0 0,1-1 0 0 0,-1 1-1 0 0,1-1 1 0 0,0 1 0 0 0,-1-1 0 0 0,1 1 0 0 0,-1-1-1 0 0,1 1 1 0 0,0-1 0 0 0,0 1 0 0 0,-1 0-1 0 0,1-1 1 0 0,0 1 0 0 0,0 0 0 0 0,0-1 0 0 0,0 1-1 0 0,-1 0 1 0 0,1-1 0 0 0,0 2 0 0 0,1-1-13 0 0,-1 0-1 0 0,1 0 1 0 0,-1-1 0 0 0,1 1 0 0 0,-1 0-1 0 0,1 0 1 0 0,-1 0 0 0 0,1-1 0 0 0,-1 1 0 0 0,1 0-1 0 0,0-1 1 0 0,0 1 0 0 0,-1 0 0 0 0,1-1 0 0 0,1 1-1 0 0,3 2 31 0 0,0-1-1 0 0,-1 0 0 0 0,1 0 0 0 0,9 3 0 0 0,12-1 118 0 0,0 0-1 0 0,1-2 0 0 0,-1-1 0 0 0,31-3 1 0 0,-28 2-182 0 0,21-2-99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1:0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638 662 2303 0 0,'0'0'9736'0'0,"1"-2"-9234"0"0,11-8-155 0 0,-1 0 1 0 0,0-1-1 0 0,-1-1 1 0 0,14-20-1 0 0,30-56 659 0 0,-32 49-611 0 0,-5 11-357 0 0,-2 0 0 0 0,-2-2 0 0 0,0 0 0 0 0,14-55 0 0 0,-23 70-166 0 0,0-1 1 0 0,-2 0-1 0 0,0 0 0 0 0,-1 0 0 0 0,-1 0 0 0 0,0 0 0 0 0,-1 0 1 0 0,-1 0-1 0 0,0 0 0 0 0,-1 1 0 0 0,-8-25 0 0 0,10 37 121 0 0,0 1-1 0 0,0-1 1 0 0,0 0 0 0 0,0 1-1 0 0,-1-1 1 0 0,1 1-1 0 0,-1-1 1 0 0,0 1 0 0 0,1 0-1 0 0,-1 0 1 0 0,0-1-1 0 0,-1 1 1 0 0,1 1 0 0 0,-4-4-1 0 0,4 4 9 0 0,0 0 0 0 0,0 1 1 0 0,-1-1-1 0 0,1 0 0 0 0,-1 1 0 0 0,1 0 0 0 0,0-1 0 0 0,-1 1 0 0 0,1 0 1 0 0,-1 0-1 0 0,1 0 0 0 0,-1 1 0 0 0,1-1 0 0 0,-1 0 0 0 0,1 1 0 0 0,0 0 0 0 0,-4 1 1 0 0,-7 4-9 0 0,0 0 1 0 0,1 1-1 0 0,0 0 1 0 0,0 1-1 0 0,0 1 1 0 0,-17 16-1 0 0,4-4-1 0 0,13-11 17 0 0,1 1-1 0 0,1 0 1 0 0,0 0 0 0 0,1 1-1 0 0,0 0 1 0 0,0 1 0 0 0,2-1-1 0 0,-1 2 1 0 0,2-1-1 0 0,-9 24 1 0 0,-70 231 396 0 0,73-227-401 0 0,-3 9 15 0 0,-57 225 318 0 0,40-74 267 0 0,29-181-582 0 0,0 1-1 0 0,-1-1 0 0 0,-2-1 1 0 0,0 1-1 0 0,-1-1 0 0 0,-1 0 1 0 0,0 0-1 0 0,-2-1 0 0 0,0 0 1 0 0,-1-1-1 0 0,-15 19 0 0 0,-8 3-39 0 0,-1-1-1 0 0,-2-2 0 0 0,-73 56 1 0 0,92-80-92 0 0,17-12-3 0 0,1-1-863 0 0,2-7 197 0 0,1-2-185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1:0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4143 0 0,'0'0'319'0'0,"2"-1"94"0"0,6-4 1972 0 0,1 0-1 0 0,17-6 0 0 0,49-13 1316 0 0,-35 13-2670 0 0,38-11 889 0 0,104-13-1 0 0,-45 5-1414 0 0,-26 6-268 0 0,32 2-3726 0 0,-42 7 372 0 0,-97 14 1166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1:0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0,'0'0'11014'0'0,"1"1"-10924"0"0,2-1-758 0 0,-3 0 740 0 0,0 0-1 0 0,1 0 1 0 0,-1 0-1 0 0,0 0 1 0 0,0 0-1 0 0,0 0 1 0 0,1 0-1 0 0,-1 0 1 0 0,0 0-1 0 0,0 0 1 0 0,0 1-1 0 0,1-1 1 0 0,-1 0-1 0 0,0 0 1 0 0,0 0-1 0 0,0 0 1 0 0,0 0-1 0 0,1 0 1 0 0,-1 0-1 0 0,0 1 1 0 0,0-1-1 0 0,0 0 1 0 0,0 0-1 0 0,0 0 1 0 0,0 0-1 0 0,1 1 1 0 0,-1-1-1 0 0,0 0 1 0 0,0 1-1 0 0,-2 17-577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1:0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13 1839 0 0,'0'0'5100'0'0,"-18"1"-2905"0"0,-3-5 5302 0 0,25-4-7421 0 0,-3 7 892 0 0,1 1-960 0 0,-1 1 0 0 0,1 0 0 0 0,0 0 0 0 0,0 0 0 0 0,-1 0 0 0 0,1 0-1 0 0,0 1 1 0 0,1 1 0 0 0,2 1-3 0 0,0 0-1 0 0,0 1-1 0 0,0 1 0 0 0,0-1 0 0 0,0 1 1 0 0,-1-1-1 0 0,0 2 0 0 0,5 8 1 0 0,20 50 53 0 0,-18-39-57 0 0,14 37 9 0 0,-3 2-1 0 0,-3 0 1 0 0,-3 1 0 0 0,-3 1-1 0 0,-2 0 1 0 0,1 84-1 0 0,-11-108-49 0 0,-1 0 0 0 0,-3-1-1 0 0,-1 1 1 0 0,-2-1 0 0 0,-2 0-1 0 0,-2 0 1 0 0,-1-1 0 0 0,-3-1-1 0 0,-1 0 1 0 0,-2-1 0 0 0,-43 73-1 0 0,33-71 127 0 0,-3-2-1 0 0,-1-1 0 0 0,-1-2 0 0 0,-2-1 1 0 0,-2-1-1 0 0,-1-3 0 0 0,-2 0 1 0 0,-55 33-1 0 0,77-54-14 0 0,-20 14 215 0 0,-2-2-1 0 0,-41 18 1 0 0,78-39 648 0 0,18-13-974 0 0,-11 10-345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2:4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6447 0 0,'0'0'5634'0'0,"-1"1"-5509"0"0,-16 25 841 0 0,1 1 0 0 0,-15 33 0 0 0,1-1-61 0 0,-104 143 109 0 0,64-103-982 0 0,7 6-21 0 0,52-84 28 0 0,11-19-123 0 0,1-3 24 0 0,0 1 0 0 0,-1-1 0 0 0,1 1 0 0 0,0-1-1 0 0,0 0 1 0 0,0 1 0 0 0,0-1 0 0 0,-1 0 0 0 0,1 1 0 0 0,0-1 0 0 0,0-1 0 0 0,2-1-613 0 0,12-14-4947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4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49 15319 0 0,'2'0'698'0'0,"28"4"544"0"0,1-1 0 0 0,0-2 0 0 0,0-1 0 0 0,-1-1-1 0 0,50-9 1 0 0,-75 9-1166 0 0,-3 1-68 0 0,-1-1 0 0 0,1 1 0 0 0,0-1 0 0 0,-1 1 0 0 0,1-1 0 0 0,0 0 0 0 0,-1 1 0 0 0,1-1 0 0 0,-1 0 0 0 0,3-2 0 0 0,-3 1-139 0 0,-1 0 0 0 0,1 0-1 0 0,-1 0 1 0 0,0 0 0 0 0,1 0-1 0 0,-1 0 1 0 0,0 0-1 0 0,-1 1 1 0 0,1-1 0 0 0,0 0-1 0 0,0 0 1 0 0,-1-2-1 0 0,-1 3 28 0 0,-1-1-1 0 0,1 1 0 0 0,0 0 1 0 0,0 1-1 0 0,-1-1 0 0 0,1 0 0 0 0,0 1 1 0 0,-1-1-1 0 0,1 1 0 0 0,-1 0 0 0 0,1-1 1 0 0,-1 1-1 0 0,1 0 0 0 0,0 1 0 0 0,-4 0 1 0 0,-7 1-86 0 0,-20 7 1 0 0,16-5 70 0 0,-14 5 95 0 0,0 1 0 0 0,0 1 0 0 0,1 1 0 0 0,-49 29 0 0 0,66-33 123 0 0,0 1 1 0 0,1-1 0 0 0,0 2-1 0 0,0 0 1 0 0,1 0 0 0 0,1 1-1 0 0,0 1 1 0 0,0-1-1 0 0,1 2 1 0 0,0-1 0 0 0,1 1-1 0 0,-8 19 1 0 0,15-31-91 0 0,0 1 0 0 0,0 0 1 0 0,1-1-1 0 0,-1 1 0 0 0,0 0 0 0 0,1 0 1 0 0,0-1-1 0 0,-1 1 0 0 0,1 0 0 0 0,0 0 1 0 0,0-1-1 0 0,0 1 0 0 0,0 0 1 0 0,0 0-1 0 0,0 0 0 0 0,1-1 0 0 0,-1 1 1 0 0,0 0-1 0 0,1 0 0 0 0,0-1 0 0 0,-1 1 1 0 0,1 0-1 0 0,0-1 0 0 0,0 1 0 0 0,0-1 1 0 0,0 1-1 0 0,0-1 0 0 0,0 1 0 0 0,0-1 1 0 0,1 0-1 0 0,-1 0 0 0 0,0 1 0 0 0,1-1 1 0 0,-1 0-1 0 0,1 0 0 0 0,-1 0 1 0 0,1-1-1 0 0,2 2 0 0 0,3 1-264 0 0,1-1 0 0 0,-1 0 0 0 0,0 0 0 0 0,1-1 0 0 0,0 0 0 0 0,-1 0 0 0 0,15-1 0 0 0,10-2-6665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2:4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224 600 7919 0 0,'0'0'714'0'0,"-9"2"-572"0"0,2 0-107 0 0,0 0 0 0 0,1 0-1 0 0,-1 1 1 0 0,1 0 0 0 0,-1 0 0 0 0,1 0-1 0 0,-6 5 1 0 0,-26 14 119 0 0,37-22 222 0 0,-1 0 89 0 0,-6-1 1056 0 0,7-1-1416 0 0,0 0 0 0 0,0-1-1 0 0,0 1 1 0 0,0-1 0 0 0,0 1 0 0 0,1-1 0 0 0,-1 1 0 0 0,1-1 0 0 0,-1 0 0 0 0,1 1 0 0 0,0-1 0 0 0,0 1 0 0 0,0-1 0 0 0,1 0 0 0 0,-1 1 0 0 0,1-1-1 0 0,-1 1 1 0 0,1-1 0 0 0,0 1 0 0 0,0-1 0 0 0,0 1 0 0 0,1-3 0 0 0,5-9 187 0 0,1 0 0 0 0,13-19 0 0 0,-16 26-191 0 0,123-165 947 0 0,-99 136-894 0 0,3 1-1 0 0,0 2 1 0 0,50-39-1 0 0,-52 49-41 0 0,1 2-1 0 0,1 0 0 0 0,1 3 1 0 0,54-24-1 0 0,-61 32 54 0 0,0 1 0 0 0,1 1-1 0 0,0 1 1 0 0,37-4 0 0 0,-52 10-91 0 0,0 0-1 0 0,-1 0 1 0 0,1 2 0 0 0,0-1-1 0 0,0 1 1 0 0,-1 1 0 0 0,1 0-1 0 0,-1 1 1 0 0,0 0-1 0 0,1 1 1 0 0,-1 0 0 0 0,19 11-1 0 0,-26-13-64 0 0,-1 0 1 0 0,1 1-1 0 0,-1 0 0 0 0,0-1 0 0 0,0 1 0 0 0,0 0 1 0 0,-1 0-1 0 0,1 1 0 0 0,-1-1 0 0 0,1 0 0 0 0,-1 1 0 0 0,0 0 1 0 0,2 7-1 0 0,-2-5-2 0 0,0 0-1 0 0,-1 0 1 0 0,0 0 0 0 0,0 0 0 0 0,-1 0 0 0 0,1 1 0 0 0,-2-1-1 0 0,0 10 1 0 0,-1-2-4 0 0,-1-1 1 0 0,-1 1-1 0 0,0-1 0 0 0,-1 1 0 0 0,0-1 1 0 0,-1 0-1 0 0,-12 19 0 0 0,2-9 6 0 0,-1 0-1 0 0,-1-2 1 0 0,-40 38-1 0 0,-72 50 25 0 0,124-104-36 0 0,-320 235-367 0 0,161-147-42 0 0,134-78 368 0 0,-1-3-1 0 0,0 0 1 0 0,-51 10-1 0 0,13-6 45 0 0,69-16-1 0 0,0 0 0 0 0,0 1 0 0 0,0-1 0 0 0,0 0 0 0 0,0 0 0 0 0,0 0 0 0 0,0 0 0 0 0,0-1 0 0 0,0 1 0 0 0,0 0 0 0 0,0 0 0 0 0,0-1 0 0 0,0 1 0 0 0,0 0 0 0 0,0-1 0 0 0,0 1 0 0 0,-1-2 0 0 0,2 2-9 0 0,0-1 0 0 0,0 0 0 0 0,1 1 0 0 0,-1-1 1 0 0,0 0-1 0 0,1 1 0 0 0,-1-1 0 0 0,0 0 0 0 0,1 1 1 0 0,-1-1-1 0 0,1 1 0 0 0,-1-1 0 0 0,1 1 0 0 0,-1-1 1 0 0,2 0-1 0 0,-2 1 3 0 0,23-19-874 0 0,0 2 0 0 0,32-18 0 0 0,-19 13-46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2:4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81 272 919 0 0,'0'0'12336'0'0,"0"1"-11856"0"0,1 3-279 0 0,-1 1-1 0 0,0-1 0 0 0,0 0 1 0 0,0 0-1 0 0,-1 0 0 0 0,1 0 0 0 0,-1 0 1 0 0,0 0-1 0 0,0 0 0 0 0,0 0 1 0 0,-3 5-1 0 0,-3 7 248 0 0,-14 21 1 0 0,8-14-198 0 0,-18 44 32 0 0,30-66 298 0 0,2-3-526 0 0,0 1-1 0 0,-1-1 1 0 0,1 0-1 0 0,0 1 1 0 0,1-1 0 0 0,-1 1-1 0 0,0 0 1 0 0,2-2-1 0 0,2-4 87 0 0,6-13 71 0 0,-1-1-1 0 0,13-43 1 0 0,-14 37-221 0 0,15-31-1 0 0,-21 54 8 0 0,0-1 0 0 0,-1 1 0 0 0,2-1 0 0 0,-1 1 0 0 0,0 0 0 0 0,1 0 1 0 0,0 1-1 0 0,-1-1 0 0 0,2 1 0 0 0,-1 0 0 0 0,6-4 0 0 0,3 0-11 0 0,1 0 0 0 0,22-7 0 0 0,5-1 3 0 0,93-53 197 0 0,56-22 141 0 0,-187 88-354 0 0,-2 2-11 0 0,1-1-1 0 0,0 0 1 0 0,-1 0 0 0 0,1 1 0 0 0,0-1-1 0 0,-1 1 1 0 0,1-1 0 0 0,0 1-1 0 0,0 0 1 0 0,2 0 0 0 0,-4 2-95 0 0,0-1 1 0 0,0 1-1 0 0,0 0 1 0 0,0 0-1 0 0,0 0 1 0 0,-1 0-1 0 0,1 0 1 0 0,0 0-1 0 0,-1-1 1 0 0,0 1-1 0 0,0 2 1 0 0,0-3-22 0 0,-5 17-1107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2:4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95 5063 0 0,'0'0'390'0'0,"-9"2"-46"0"0,-7 0 248 0 0,0 1 0 0 0,-1 1-1 0 0,1 0 1 0 0,1 1 0 0 0,-1 1 0 0 0,1 1 0 0 0,-23 13 0 0 0,21-10 44 0 0,1 0 0 0 0,0 2 0 0 0,1 0 0 0 0,1 1-1 0 0,-1 0 1 0 0,-14 19 0 0 0,27-29-624 0 0,-1 0 0 0 0,0 1 1 0 0,1 0-1 0 0,0 0 0 0 0,0-1 0 0 0,0 1 0 0 0,0 0 0 0 0,0 1 0 0 0,1-1 0 0 0,0 0 0 0 0,0 0 0 0 0,-1 9 1 0 0,2-11 265 0 0,24 8 458 0 0,-16-9-548 0 0,0-1 0 0 0,0 0 0 0 0,0-1 0 0 0,0 1 0 0 0,0-2 0 0 0,-1 1 0 0 0,1-1 0 0 0,0 0 0 0 0,-1-1 0 0 0,9-3 0 0 0,22-6 292 0 0,3 0-109 0 0,42-18 0 0 0,-76 26-361 0 0,-2-3-34 0 0,-5 6-12 0 0,0 0-1 0 0,0 0 1 0 0,0-1-1 0 0,0 1 1 0 0,0 0-1 0 0,0 0 1 0 0,0 0-1 0 0,0-1 1 0 0,-1 1-1 0 0,1 0 1 0 0,-1 0-1 0 0,1 0 1 0 0,0-1-1 0 0,-1 1 1 0 0,-1-1 0 0 0,-12-20-4 0 0,9 14-33 0 0,-2 0 54 0 0,1-1 0 0 0,1-1-1 0 0,0 1 1 0 0,0-1 0 0 0,0 0-1 0 0,2 0 1 0 0,-1 0 0 0 0,1 0-1 0 0,1-1 1 0 0,0 1 0 0 0,-1-15-1 0 0,2 7-154 0 0,1 10-39 0 0,0 1 1 0 0,-1-1-1 0 0,-1-8 0 0 0,2 15-810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2:4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70 9215 0 0,'6'-16'422'0'0,"-5"12"-13"0"0,2-6-248 0 0,-2 7 166 0 0,0 0 1 0 0,0 0-1 0 0,0 0 0 0 0,1 0 0 0 0,-1 0 0 0 0,1 1 0 0 0,-1-1 0 0 0,1 1 0 0 0,3-5 0 0 0,-3 6 5 0 0,-1 0 0 0 0,0 1 0 0 0,0-1 0 0 0,1 0 0 0 0,-1 1 0 0 0,1-1-1 0 0,-1 1 1 0 0,0-1 0 0 0,1 1 0 0 0,-1-1 0 0 0,4 1 0 0 0,-2-1-215 0 0,-2 1-113 0 0,0 0-1 0 0,0 0 1 0 0,0 0 0 0 0,0 0-1 0 0,0 0 1 0 0,0 0 0 0 0,0 1 0 0 0,0-1-1 0 0,0 0 1 0 0,0 0 0 0 0,0 1-1 0 0,0-1 1 0 0,0 1 0 0 0,0-1-1 0 0,0 1 1 0 0,0-1 0 0 0,0 1 0 0 0,0-1-1 0 0,-1 1 1 0 0,1 0 0 0 0,0-1-1 0 0,0 1 1 0 0,-1 0 0 0 0,1 0 0 0 0,-1 0-1 0 0,1 0 1 0 0,0 0 0 0 0,-1-1-1 0 0,1 3 1 0 0,0-1-6 0 0,0 0 0 0 0,0 0 0 0 0,-1 1 1 0 0,1-1-1 0 0,0 0 0 0 0,-1 1 0 0 0,0-1 0 0 0,0 1 0 0 0,1-1 0 0 0,-2 5 1 0 0,-1 6-11 0 0,-1 0 0 0 0,-1-1 0 0 0,0 1 1 0 0,-9 17-1 0 0,-29 49-17 0 0,19-39-1 0 0,-28 47-130 0 0,-93 121 0 0 0,96-137 160 0 0,-53 103 0 0 0,85-144 0 0 0,-25 38 12 0 0,40-67 148 0 0,1-2-145 0 0,0 0-1 0 0,0 0 1 0 0,0 0-1 0 0,0 0 1 0 0,1 0-1 0 0,-1 0 1 0 0,0 1-1 0 0,0-1 1 0 0,1 0 0 0 0,-1 0-1 0 0,1-2 1 0 0,0 0 13 0 0,7-23-12 0 0,1 2 0 0 0,1 0 0 0 0,1 0 0 0 0,1 1 1 0 0,1 0-1 0 0,1 1 0 0 0,1 0 0 0 0,1 1 0 0 0,32-32 0 0 0,-40 45-42 0 0,1 0 0 0 0,0 1 0 0 0,0 0 0 0 0,0 0 0 0 0,16-7 0 0 0,-20 11 14 0 0,0 1 0 0 0,1 0 0 0 0,-1 0 0 0 0,1 0 0 0 0,-1 1 0 0 0,1 0 0 0 0,0 0 0 0 0,0 0 0 0 0,0 1 0 0 0,-1 0 0 0 0,1 0 0 0 0,9 1 0 0 0,-8 1 58 0 0,-1 0 0 0 0,1 0 0 0 0,-1 0 0 0 0,0 1 0 0 0,1 0 0 0 0,-1 0 0 0 0,-1 0 0 0 0,1 1 0 0 0,0 0-1 0 0,-1 0 1 0 0,0 0 0 0 0,0 1 0 0 0,0 0 0 0 0,0 0 0 0 0,-1 0 0 0 0,0 0 0 0 0,0 1 0 0 0,0 0 0 0 0,-1 0 0 0 0,0 0 0 0 0,0 0 0 0 0,0 0 0 0 0,-1 1-1 0 0,0-1 1 0 0,0 1 0 0 0,1 11 0 0 0,-2-11 9 0 0,-1 0 0 0 0,0 0 0 0 0,0 0-1 0 0,0-1 1 0 0,-1 1 0 0 0,0 0 0 0 0,-1 0-1 0 0,1 0 1 0 0,-1-1 0 0 0,-1 1 0 0 0,1-1-1 0 0,-1 0 1 0 0,0 1 0 0 0,-4 5 0 0 0,1-4-37 0 0,0 0 1 0 0,-1 0 0 0 0,0-1-1 0 0,0 0 1 0 0,-1 0 0 0 0,1-1-1 0 0,-1 0 1 0 0,-1 0 0 0 0,-8 4-1 0 0,-21 9 43 0 0,-1-2 1 0 0,-49 15-1 0 0,64-24-69 0 0,-164 44-384 0 0,153-43 48 0 0,34-9 192 0 0,3-1-554 0 0,31-15-4670 0 0,-10 4-182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2:5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49 12959 0 0,'0'0'595'0'0,"2"-7"188"0"0,-1 1-693 0 0,0 5 858 0 0,-1 0-892 0 0,0 1 1 0 0,0-1-1 0 0,1 1 1 0 0,-1-1 0 0 0,0 1-1 0 0,0-1 1 0 0,0 1 0 0 0,0-1-1 0 0,0 1 1 0 0,0-1-1 0 0,1 1 1 0 0,-1-1 0 0 0,0 1-1 0 0,0-1 1 0 0,-1 1-1 0 0,1-1 1 0 0,0 1 0 0 0,0-1-1 0 0,0 1 1 0 0,0-1 0 0 0,0 1-1 0 0,0-1 1 0 0,-1 1-1 0 0,1-1 1 0 0,0 1 0 0 0,-1-1-1 0 0,0-1-56 0 0,1 1 0 0 0,-1 0 0 0 0,0-1 0 0 0,0 1 0 0 0,0 0 0 0 0,0 0 0 0 0,0 0 0 0 0,-1 0 0 0 0,1 0 0 0 0,0 0 0 0 0,-1 0 0 0 0,1 0 0 0 0,0 0 0 0 0,-1 0 0 0 0,1 1 0 0 0,-1-1 0 0 0,1 1 0 0 0,-1-1 0 0 0,1 1 0 0 0,-1 0 0 0 0,1-1 0 0 0,-1 1 0 0 0,0 0 0 0 0,1 0 0 0 0,-1 0 0 0 0,-2 0 0 0 0,2 0 0 0 0,-4 1 6 0 0,-1 0 0 0 0,0 0 0 0 0,0 0 0 0 0,1 0 0 0 0,-1 1-1 0 0,1 1 1 0 0,-12 4 0 0 0,-43 27 57 0 0,33-17-45 0 0,11-8-8 0 0,-214 133 366 0 0,203-118 72 0 0,28-23-427 0 0,0-1 1 0 0,1 1-1 0 0,-1 0 1 0 0,0 0-1 0 0,0-1 1 0 0,1 1 0 0 0,-1-1-1 0 0,0 1 1 0 0,1 0-1 0 0,-1-1 1 0 0,1 1-1 0 0,-1-1 1 0 0,1 1 0 0 0,-1-1-1 0 0,1 1 1 0 0,0 0-1 0 0,1 0 11 0 0,0 0 0 0 0,0 0-1 0 0,0 0 1 0 0,0 0 0 0 0,0 0 0 0 0,0-1-1 0 0,0 1 1 0 0,0-1 0 0 0,1 1-1 0 0,-1-1 1 0 0,0 0 0 0 0,0 0 0 0 0,0 0-1 0 0,3 0 1 0 0,33-5 343 0 0,-35 4-338 0 0,26-7 58 0 0,0 0 0 0 0,-1-2-1 0 0,0-1 1 0 0,0-2 0 0 0,48-30-1 0 0,-55 28-167 0 0,-20 14 21 0 0,-2 3 108 0 0,-6 8 47 0 0,4-6-69 0 0,-1 1 1 0 0,1-1-1 0 0,0 1 0 0 0,1 0 1 0 0,-1 0-1 0 0,1 0 1 0 0,0 0-1 0 0,1 1 0 0 0,-1-1 1 0 0,0 8-1 0 0,2-13-36 0 0,0 1-1 0 0,0 0 1 0 0,0 0 0 0 0,1 0-1 0 0,-1-1 1 0 0,0 1 0 0 0,1 0-1 0 0,-1-1 1 0 0,1 1 0 0 0,-1 0-1 0 0,1-1 1 0 0,-1 1 0 0 0,1 0-1 0 0,-1-1 1 0 0,1 1 0 0 0,-1-1-1 0 0,1 1 1 0 0,0-1-1 0 0,-1 0 1 0 0,1 1 0 0 0,0-1-1 0 0,-1 1 1 0 0,1-1 0 0 0,0 0-1 0 0,0 0 1 0 0,1 1 0 0 0,20 5-1471 0 0,-11-6 85 0 0,0 0-68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2:5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22 13503 0 0,'20'-22'2612'0'0,"-20"25"-2473"0"0,-1 0 1 0 0,1-1-1 0 0,-1 1 0 0 0,0 0 0 0 0,0-1 1 0 0,0 1-1 0 0,0-1 0 0 0,-1 1 0 0 0,1-1 1 0 0,-3 3-1 0 0,-3 7 19 0 0,-121 259 352 0 0,44-87-479 0 0,63-142-13 0 0,-2-2-1 0 0,-54 75 1 0 0,23-44-43 0 0,26-31-18 0 0,-3-1 0 0 0,-57 57 0 0 0,52-60-81 0 0,24-23 73 0 0,-27 23 0 0 0,37-35 119 0 0,1 0-14 0 0,-4 1-32 0 0,4-1 114 0 0,5-13-44 0 0,-2 4-108 0 0,1 2-1 0 0,0-1 0 0 0,1 0 1 0 0,0 1-1 0 0,0-1 1 0 0,0 1-1 0 0,7-8 1 0 0,42-37-594 0 0,-23 22 216 0 0,-15 14 289 0 0,1 1 0 0 0,0 1-1 0 0,1 0 1 0 0,34-19 0 0 0,-37 25 203 0 0,0 1 0 0 0,0 0 1 0 0,1 1-1 0 0,0 0 0 0 0,0 2 1 0 0,0-1-1 0 0,19 0 0 0 0,-23 3-59 0 0,0 0 0 0 0,0 1 0 0 0,0 0 0 0 0,0 1 0 0 0,0 0 0 0 0,14 4 0 0 0,-22-4 5 0 0,1 0 1 0 0,0 0-1 0 0,-1 1 1 0 0,1-1 0 0 0,-1 1-1 0 0,0 0 1 0 0,0 0-1 0 0,0 0 1 0 0,0 1 0 0 0,0-1-1 0 0,0 1 1 0 0,0-1-1 0 0,-1 1 1 0 0,1 0-1 0 0,-1 0 1 0 0,0 0 0 0 0,0 1-1 0 0,0-1 1 0 0,0 0-1 0 0,-1 1 1 0 0,3 6 0 0 0,0 0 157 0 0,-1 1 1 0 0,-1 0 0 0 0,0 0-1 0 0,2 22 1 0 0,-4-29-161 0 0,0 0-1 0 0,-1 1 1 0 0,1-1-1 0 0,-1 0 1 0 0,0 0-1 0 0,0 1 1 0 0,-1-1 0 0 0,1 0-1 0 0,-1 0 1 0 0,0 0-1 0 0,0-1 1 0 0,0 1-1 0 0,-1 0 1 0 0,1-1 0 0 0,-6 6-1 0 0,-12 13 33 0 0,-2-2 0 0 0,0 0 0 0 0,-2-2 0 0 0,0 0 0 0 0,0-2 0 0 0,-2 0 0 0 0,-48 21 0 0 0,18-13-65 0 0,20-7 24 0 0,0-2 0 0 0,0-2 0 0 0,-57 13 1 0 0,91-26 30 0 0,-3-7 82 0 0,5 5-146 0 0,0 0 0 0 0,1 0 0 0 0,-1 0 0 0 0,1 0-1 0 0,0 0 1 0 0,0 0 0 0 0,-1 0 0 0 0,1 0 0 0 0,0 1 0 0 0,0-1-1 0 0,1 0 1 0 0,-1 1 0 0 0,0-1 0 0 0,3-2 0 0 0,26-22-428 0 0,-14 12-55 0 0,1-1-486 0 0,19-13-1 0 0,-12 11-4488 0 0,-10 8-192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2:5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20 17015 0 0,'0'0'779'0'0,"-1"-1"-15"0"0,-4-4-489 0 0,-5-9 2940 0 0,12 21-1912 0 0,-2 3-1306 0 0,1 0 1 0 0,-1 0-1 0 0,-1 0 0 0 0,0-1 1 0 0,0 1-1 0 0,-1 0 0 0 0,-1-1 1 0 0,1 1-1 0 0,-1-1 0 0 0,-1 0 1 0 0,0 0-1 0 0,-6 11 0 0 0,-15 30-985 0 0,24-48 523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2:5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76 5527 0 0,'10'-13'448'0'0,"1"1"-1"0"0,15-12 0 0 0,-20 18 1838 0 0,0 1-1 0 0,0 1 1 0 0,13-8 1747 0 0,-18 28-3775 0 0,0-13-235 0 0,-1 0 0 0 0,0 0 0 0 0,0 0 0 0 0,0 0 0 0 0,0 0 0 0 0,0 0 0 0 0,-1 0 0 0 0,-1 4 0 0 0,-8 19 153 0 0,-1-1 0 0 0,-1 0 1 0 0,-21 31-1 0 0,22-39-77 0 0,-206 297 1051 0 0,65-104-645 0 0,121-163-130 0 0,1 2 0 0 0,-27 63 1 0 0,54-106-512 0 0,0 0 0 0 0,1 0 1 0 0,0 0-1 0 0,0 0 0 0 0,1 0 1 0 0,-1 0-1 0 0,1 0 0 0 0,1 0 1 0 0,-1 11-1 0 0,1-15-1394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2:5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5063 0 0,'-2'1'5607'0'0,"-22"13"211"0"0,16-10-5360 0 0,0 0-1 0 0,1 0 1 0 0,-1 1-1 0 0,1 0 1 0 0,0 1-1 0 0,0 0 1 0 0,1 0-1 0 0,-9 10 1 0 0,6-3-130 0 0,0 1 0 0 0,1 1 0 0 0,-12 28 0 0 0,-9 47-268 0 0,29-88-243 0 0,0 0-1 0 0,0-1 1 0 0,0 1 0 0 0,0 0 0 0 0,0 0-1 0 0,1 0 1 0 0,-1-1 0 0 0,0 1 0 0 0,1 0 0 0 0,0 0-1 0 0,-1-1 1 0 0,1 1 0 0 0,0-1 0 0 0,0 1-1 0 0,0 0 1 0 0,0-1 0 0 0,0 0 0 0 0,2 3 0 0 0,6 4-1163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2:5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966 47 11055 0 0,'56'-47'6415'0'0,"-57"49"-6043"0"0,-11 19-5 0 0,-2-1 1 0 0,-29 36-1 0 0,6-10-160 0 0,-318 458 1305 0 0,245-345-1177 0 0,2 26-96 0 0,31-47-157 0 0,68-125-189 0 0,2 0 0 0 0,-8 18-1 0 0,7-4-3114 0 0,7-19 1598 0 0</inkml:trace>
  <inkml:trace contextRef="#ctx0" brushRef="#br0" timeOffset="1">16 896 11519 0 0,'-7'3'1040'0'0,"0"-1"-641"0"0,5-2 721 0 0,4 1 352 0 0,4 1-969 0 0,1-1 0 0 0,-1 0 0 0 0,1 0 0 0 0,-1-1 1 0 0,0 0-1 0 0,1 0 0 0 0,-1 0 0 0 0,9-2 0 0 0,55-13 642 0 0,-44 8-503 0 0,31-6-438 0 0,381-70 2006 0 0,-407 80-3695 0 0,0 1 0 0 0,41 3-1 0 0,-62 1-5826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70 537 10135 0 0,'0'0'6610'0'0,"-8"-2"-3645"0"0,4 0-2773 0 0,0 0 0 0 0,1-1 1 0 0,-1 1-1 0 0,0-1 0 0 0,0 1 1 0 0,1-1-1 0 0,0 0 0 0 0,0 0 0 0 0,-1-1 1 0 0,2 1-1 0 0,-1-1 0 0 0,0 1 1 0 0,1-1-1 0 0,0 0 0 0 0,-1 0 0 0 0,2 0 1 0 0,-1 0-1 0 0,0 0 0 0 0,1-1 1 0 0,0 1-1 0 0,0 0 0 0 0,0-1 1 0 0,0 1-1 0 0,1-1 0 0 0,0 1 0 0 0,0-1 1 0 0,0 1-1 0 0,0-1 0 0 0,1 1 1 0 0,0 0-1 0 0,2-8 0 0 0,1 2-165 0 0,0 0-1 0 0,1 1 1 0 0,0 0-1 0 0,0 0 1 0 0,1 0-1 0 0,1 1 1 0 0,-1 0-1 0 0,1 0 1 0 0,1 0 0 0 0,15-12-1 0 0,6-2 84 0 0,58-33 0 0 0,321-156-2913 0 0,-381 198 1430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2:5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0,'0'0'319'0'0,"1"2"-210"0"0,23 60 10106 0 0,-16-43-7207 0 0,14 21-1 0 0,-15-28-2702 0 0,0-1-1 0 0,1-1 0 0 0,0 1 1 0 0,1-2-1 0 0,0 1 0 0 0,1-1 1 0 0,0 0-1 0 0,13 8 0 0 0,67 41-2258 0 0,-89-57 855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2:53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2 13359 0 0,'0'0'1210'0'0,"-9"-1"-897"0"0,7 0-205 0 0,-1 1-1 0 0,1 0 1 0 0,-1 0-1 0 0,1 1 1 0 0,-1-1 0 0 0,1 1-1 0 0,-1-1 1 0 0,1 1-1 0 0,-1 0 1 0 0,1 0 0 0 0,0 0-1 0 0,-1 0 1 0 0,1 0-1 0 0,0 0 1 0 0,0 1 0 0 0,0-1-1 0 0,0 1 1 0 0,0-1-1 0 0,0 1 1 0 0,-2 2 0 0 0,-2 3 102 0 0,0 0-1 0 0,0 0 1 0 0,1 1 0 0 0,-6 10 0 0 0,-5 10 242 0 0,-151 249 2158 0 0,136-232-2371 0 0,-160 243 981 0 0,131-180-1000 0 0,-60 151-1 0 0,89-197-1935 0 0,26-53 768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2:5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37 8495 0 0,'1'-1'388'0'0,"3"-2"-300"0"0,-1 0 0 0 0,1 0 0 0 0,-1 0 0 0 0,0 0 0 0 0,3-4 0 0 0,6-6 5932 0 0,-13 16-5921 0 0,-1-1-1 0 0,1 1 0 0 0,0 0 0 0 0,-1-1 1 0 0,1 1-1 0 0,-1-1 0 0 0,0 1 1 0 0,0-1-1 0 0,0 0 0 0 0,0 0 0 0 0,0 0 1 0 0,-3 3-1 0 0,2-3-32 0 0,-21 18 148 0 0,-42 28-1 0 0,47-36-186 0 0,-10 8-17 0 0,-66 47-10 0 0,-84 55 26 0 0,2-2 38 0 0,140-91 81 0 0,1 2 1 0 0,-36 41 0 0 0,58-56-44 0 0,0 0-1 0 0,2 1 1 0 0,0 1-1 0 0,1 0 1 0 0,0 0-1 0 0,2 1 0 0 0,-9 25 1 0 0,16-38-46 0 0,0 1 0 0 0,0-1 1 0 0,1 1-1 0 0,0 0 0 0 0,0-1 1 0 0,1 1-1 0 0,0 0 0 0 0,0 0 0 0 0,0 0 1 0 0,1-1-1 0 0,0 1 0 0 0,1 0 1 0 0,2 7-1 0 0,-2-7 40 0 0,2 0 0 0 0,-1 0 0 0 0,1 0 0 0 0,0 0 0 0 0,0-1 0 0 0,1 1 1 0 0,0-1-1 0 0,0 0 0 0 0,0 0 0 0 0,1-1 0 0 0,7 6 0 0 0,-2-3 35 0 0,1-1-1 0 0,-1 0 0 0 0,1-1 1 0 0,0 0-1 0 0,1-1 0 0 0,0-1 1 0 0,-1 0-1 0 0,2 0 1 0 0,-1-1-1 0 0,0-1 0 0 0,25 2 1 0 0,-4-4-137 0 0,-1 0 0 0 0,0-2 0 0 0,54-11 0 0 0,-68 9-950 0 0,23-7-1 0 0,-36 9 345 0 0,0 0-1 0 0,0-1 0 0 0,-1 1 1 0 0,1-1-1 0 0,-1-1 0 0 0,1 1 1 0 0,4-5-1 0 0,-7 5-1146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2:5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287 168 5983 0 0,'111'-66'1429'0'0,"-41"22"6514"0"0,-61 39-7171 0 0,-2 0 0 0 0,1-1-1 0 0,11-10 1 0 0,-18 14-275 0 0,-1 2-468 0 0,0 0 1 0 0,0 0-1 0 0,0 0 0 0 0,1 0 0 0 0,-1 0 0 0 0,0 0 0 0 0,0 0 0 0 0,0-1 1 0 0,0 1-1 0 0,0 0 0 0 0,0 0 0 0 0,0 0 0 0 0,1 0 0 0 0,-1 0 1 0 0,0-1-1 0 0,0 1 0 0 0,0 0 0 0 0,0 0 0 0 0,0 0 0 0 0,0 0 0 0 0,0-1 1 0 0,0 1-1 0 0,0 0 0 0 0,0 0 0 0 0,0 0 0 0 0,0-1 0 0 0,0 1 1 0 0,0 0-1 0 0,0 0 0 0 0,0 0 0 0 0,0 0 0 0 0,0 0 0 0 0,0-1 0 0 0,-1 1 1 0 0,1 0-1 0 0,0 0 0 0 0,0 0 0 0 0,0 0 0 0 0,0-1 0 0 0,0 1 1 0 0,-3-7 361 0 0,2 7-396 0 0,0-2 35 0 0,-1 1 1 0 0,1 0-1 0 0,-1 0 1 0 0,0 0-1 0 0,1 0 1 0 0,-1 1-1 0 0,0-1 1 0 0,0 0-1 0 0,0 1 0 0 0,0-1 1 0 0,0 1-1 0 0,0 0 1 0 0,1-1-1 0 0,-1 1 1 0 0,0 0-1 0 0,-3 1 1 0 0,-34 4-3 0 0,31-3-24 0 0,-32 6-84 0 0,1 2 0 0 0,0 1 0 0 0,0 2 0 0 0,-67 33 0 0 0,77-31 60 0 0,12-7 7 0 0,0 1 0 0 0,0 1 0 0 0,1 0 0 0 0,1 1 0 0 0,-1 1-1 0 0,-16 17 1 0 0,32-29 15 0 0,-1 1 0 0 0,1-1 0 0 0,-1 1 0 0 0,1-1 0 0 0,-1 1 0 0 0,1-1 0 0 0,-1 1 0 0 0,1-1 0 0 0,0 1 0 0 0,-1-1 0 0 0,1 1 0 0 0,0-1 0 0 0,-1 1 0 0 0,1 0 0 0 0,0-1 0 0 0,0 1 0 0 0,0 0 0 0 0,0-1 0 0 0,-1 1 0 0 0,1-1 0 0 0,0 1 0 0 0,0 0 0 0 0,0-1 0 0 0,0 1 0 0 0,0 0 0 0 0,1-1 0 0 0,-1 1 0 0 0,0 0 0 0 0,0 0 0 0 0,1 0 7 0 0,0 0 0 0 0,-1-1 0 0 0,1 1 0 0 0,0-1 0 0 0,0 1-1 0 0,-1-1 1 0 0,1 1 0 0 0,0-1 0 0 0,0 1 0 0 0,0-1 0 0 0,-1 0 0 0 0,3 1 0 0 0,-1-1 22 0 0,4 3 24 0 0,0-1 0 0 0,1 0 0 0 0,-1 0 0 0 0,1-1 1 0 0,0 0-1 0 0,-1 0 0 0 0,1-1 0 0 0,0 1 0 0 0,-1-2 0 0 0,9 0 0 0 0,10-2 49 0 0,33-10-1 0 0,-33 7-91 0 0,82-22-69 0 0,-80 20-86 0 0,-24 7 74 0 0,-5 13-182 0 0,2-10 251 0 0,0 1 0 0 0,-1-1 0 0 0,1 0 0 0 0,0 0 0 0 0,-1 0 0 0 0,1 1 0 0 0,-1-1 0 0 0,0 0 0 0 0,0 0 0 0 0,-1 3 0 0 0,-1-1 0 0 0,1 0 0 0 0,0 1 0 0 0,-1-1 0 0 0,2 1 0 0 0,-3 6 0 0 0,1-1-376 0 0,1 0 0 0 0,-3 16 0 0 0,4-8-5321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2:5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0 385 15463 0 0,'1'-2'706'0'0,"12"-21"619"0"0,-2-2 0 0 0,-1 0 0 0 0,13-44 0 0 0,-21 56-1253 0 0,2 0 1 0 0,0 0-1 0 0,0 0 1 0 0,1 1 0 0 0,0 0-1 0 0,1 0 1 0 0,1 0 0 0 0,0 1-1 0 0,0 0 1 0 0,1 0-1 0 0,1 0 1 0 0,0 1 0 0 0,0 1-1 0 0,1 0 1 0 0,0 0 0 0 0,1 1-1 0 0,-1 0 1 0 0,22-12-1 0 0,-22 15-202 0 0,0 1 0 0 0,20-7 0 0 0,-25 10-434 0 0,-1 0 1 0 0,1 0-1 0 0,0 1 0 0 0,0 0 0 0 0,0-1 0 0 0,0 2 0 0 0,0-1 0 0 0,9 2 0 0 0,-2 1-5916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2:5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231 133 4143 0 0,'0'0'780'0'0,"9"9"6124"0"0,-8-7-6511 0 0,1 0 0 0 0,0 0 0 0 0,-1 0 0 0 0,1-1 0 0 0,0 1 0 0 0,0 0 0 0 0,0-1 0 0 0,0 0 0 0 0,1 1 0 0 0,-1-1 0 0 0,0 0 0 0 0,0 0-1 0 0,1 0 1 0 0,-1-1 0 0 0,1 1 0 0 0,-1 0 0 0 0,1-1 0 0 0,2 1 0 0 0,3-2-6 0 0,-1 1 1 0 0,1-1-1 0 0,0 0 0 0 0,14-4 1 0 0,5-3-127 0 0,-1 0 0 0 0,1-3 0 0 0,-2 0 0 0 0,41-24 0 0 0,-58 30-395 0 0,0 0-1 0 0,-1 0 1 0 0,9-9-1 0 0,-14 12 91 0 0,0 0-1 0 0,0 1 1 0 0,0-1 0 0 0,-1 0-1 0 0,1 0 1 0 0,-1-1 0 0 0,0 1-1 0 0,1 0 1 0 0,-1 0-1 0 0,0-1 1 0 0,0 1 0 0 0,0-1-1 0 0,-1 1 1 0 0,1-1 0 0 0,0-4-1 0 0,-1 6 0 0 0,0 1-1 0 0,0-1 0 0 0,0 0 0 0 0,-1 1 1 0 0,1-1-1 0 0,0 1 0 0 0,0-1 1 0 0,-1 0-1 0 0,1 1 0 0 0,0-1 1 0 0,-1 1-1 0 0,1-1 0 0 0,-1 1 1 0 0,1-1-1 0 0,-1 1 0 0 0,1-1 1 0 0,-1 1-1 0 0,1-1 0 0 0,-1 1 1 0 0,1 0-1 0 0,-1-1 0 0 0,1 1 1 0 0,-1 0-1 0 0,0-1 0 0 0,1 1 0 0 0,-1 0 1 0 0,0 0-1 0 0,1 0 0 0 0,-1 0 1 0 0,0-1-1 0 0,-22 0-694 0 0,22 1 663 0 0,-14 0-153 0 0,0 2 1 0 0,1 0-1 0 0,-1 0 1 0 0,1 1-1 0 0,-23 9 1 0 0,-69 33 164 0 0,66-27 19 0 0,3-1 228 0 0,2 2 1 0 0,0 1-1 0 0,-55 42 0 0 0,82-56-131 0 0,-2 1 132 0 0,1 1-1 0 0,0-1 1 0 0,1 1 0 0 0,-11 13 0 0 0,17-19-141 0 0,1-1 1 0 0,0 1-1 0 0,0-1 1 0 0,0 1-1 0 0,0-1 1 0 0,0 1-1 0 0,1-1 1 0 0,-1 1 0 0 0,0 0-1 0 0,1-1 1 0 0,-1 1-1 0 0,1 0 1 0 0,-1 0-1 0 0,1-1 1 0 0,0 1-1 0 0,0 0 1 0 0,0 0-1 0 0,0 0 1 0 0,0-1 0 0 0,0 1-1 0 0,1 0 1 0 0,-1 0-1 0 0,1 0 1 0 0,-1-1-1 0 0,1 1 1 0 0,-1 0-1 0 0,1-1 1 0 0,0 1-1 0 0,0 0 1 0 0,0-1-1 0 0,0 1 1 0 0,0-1 0 0 0,0 0-1 0 0,0 1 1 0 0,3 1-1 0 0,0 0 61 0 0,1 0-1 0 0,-1 0 1 0 0,0 0 0 0 0,1-1-1 0 0,0 0 1 0 0,0 0-1 0 0,0 0 1 0 0,-1 0 0 0 0,2-1-1 0 0,6 1 1 0 0,8 1 207 0 0,25 0-1 0 0,-13-2-388 0 0,0-2 0 0 0,0-1 0 0 0,42-8 0 0 0,-11 1-2921 0 0,-43 4 1488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2:5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63 10799 0 0,'0'0'1760'0'0,"7"-8"2462"0"0,-7 5-4097 0 0,-1 0 1 0 0,1 0 0 0 0,0 0 0 0 0,-1 0-1 0 0,0 0 1 0 0,0 1 0 0 0,0-1 0 0 0,0 0-1 0 0,0 0 1 0 0,0 1 0 0 0,-1-1-1 0 0,-2-3 1 0 0,3 5-123 0 0,0 0 0 0 0,0 0-1 0 0,0 0 1 0 0,0-1 0 0 0,-1 1-1 0 0,1 0 1 0 0,0 0 0 0 0,-1 1-1 0 0,1-1 1 0 0,-1 0 0 0 0,1 0-1 0 0,-1 1 1 0 0,1-1 0 0 0,-1 1 0 0 0,0-1-1 0 0,1 1 1 0 0,-1 0 0 0 0,0 0-1 0 0,1 0 1 0 0,-1 0 0 0 0,0 0-1 0 0,1 0 1 0 0,-1 0 0 0 0,0 0-1 0 0,1 0 1 0 0,-1 1 0 0 0,-1 0-1 0 0,-3 0 3 0 0,-15 4 10 0 0,0 0 0 0 0,0 2-1 0 0,1 0 1 0 0,0 1 0 0 0,-21 13-1 0 0,-71 47 348 0 0,36-19-157 0 0,56-38-151 0 0,1 2 0 0 0,0-1 0 0 0,1 2 0 0 0,-33 31 1 0 0,49-42-32 0 0,0-1 0 0 0,0 1 0 0 0,0 0 0 0 0,0-1 0 0 0,1 1 0 0 0,-1 0 0 0 0,1 0 0 0 0,0 0 0 0 0,0 0 0 0 0,-1 4 0 0 0,2-6-2 0 0,1-1 0 0 0,-1 1 1 0 0,1-1-1 0 0,-1 1 0 0 0,1-1 0 0 0,0 1 1 0 0,-1-1-1 0 0,1 0 0 0 0,0 1 0 0 0,0-1 1 0 0,-1 0-1 0 0,1 1 0 0 0,0-1 0 0 0,-1 0 1 0 0,1 0-1 0 0,1 0 0 0 0,-1 0 7 0 0,8 2 91 0 0,-1-1 0 0 0,1 0 0 0 0,0-1 0 0 0,0 0 0 0 0,0 0 0 0 0,11-2 0 0 0,55-14 426 0 0,-48 9-449 0 0,7-1-23 0 0,0-1 0 0 0,45-19 0 0 0,-65 21-65 0 0,1 0 0 0 0,-2 0 0 0 0,1-2 0 0 0,-1 0 0 0 0,0 0 0 0 0,0-1 0 0 0,17-19 1 0 0,-19 16 59 0 0,-12 10 56 0 0,-6 6-66 0 0,-2 2-51 0 0,0 0 1 0 0,0 1-1 0 0,1 0 0 0 0,0 0 1 0 0,0 1-1 0 0,1 0 0 0 0,0 1 0 0 0,0-1 1 0 0,1 1-1 0 0,-9 13 0 0 0,12-8-19 0 0,3-12-9 0 0,0 1-1 0 0,0-1 1 0 0,1 1 0 0 0,-1-1-1 0 0,0 1 1 0 0,1-1 0 0 0,-1 1-1 0 0,1-1 1 0 0,-1 1-1 0 0,1-1 1 0 0,0 0 0 0 0,0 1-1 0 0,0-1 1 0 0,0 0 0 0 0,0 0-1 0 0,0 0 1 0 0,0 1-1 0 0,0-1 1 0 0,0 0 0 0 0,2 1-1 0 0,0 0-333 0 0,1 0 1 0 0,-1 0-1 0 0,1 0 0 0 0,0-1 0 0 0,-1 1 0 0 0,8 1 0 0 0,8 0-1164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2:5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8287 0 0,'0'0'639'0'0,"0"2"-210"0"0,-1 4 84 0 0,1 0 0 0 0,0 0-1 0 0,0 0 1 0 0,1 0 0 0 0,-1 0-1 0 0,1 0 1 0 0,1 0 0 0 0,-1 0-1 0 0,1-1 1 0 0,0 1-1 0 0,0 0 1 0 0,1-1 0 0 0,0 0-1 0 0,4 7 1 0 0,7 8-94 0 0,0-2-1 0 0,24 25 1 0 0,-5-7 231 0 0,-11-10-299 0 0,-2 1 0 0 0,0 1-1 0 0,21 43 1 0 0,-34-57-134 0 0,0 0 0 0 0,-1 0 0 0 0,-1 1 0 0 0,-1 0 0 0 0,0 0-1 0 0,-1 0 1 0 0,0 1 0 0 0,-2-1 0 0 0,1 28 0 0 0,-4-19 9 0 0,-1 0 0 0 0,-1-1 0 0 0,-1 1-1 0 0,-1-1 1 0 0,-15 36 0 0 0,4-20-23 0 0,-2-1 0 0 0,-30 46 0 0 0,39-69-120 0 0,-1-1 0 0 0,0 0-1 0 0,-1 0 1 0 0,-23 19 0 0 0,-13 4-1851 0 0,-2-3-5708 0 0,36-25 714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2:59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1375 0 0,'8'-9'1099'0'0,"-4"5"-600"0"0,-1 2-393 0 0,0-1 0 0 0,-1 1 0 0 0,0-1 0 0 0,0 1 0 0 0,0-1 0 0 0,0 0 0 0 0,0 0 0 0 0,2-3 0 0 0,14-29 1402 0 0,-15 27-599 0 0,1 0-1 0 0,0 0 1 0 0,5-7 0 0 0,7-9 7456 0 0,-15 26-8274 0 0,3 6-56 0 0,0 1 0 0 0,-1 0 0 0 0,0 0 0 0 0,0 0 0 0 0,-1 0-1 0 0,-1 1 1 0 0,1-1 0 0 0,-1 1 0 0 0,-1-1 0 0 0,0 13 0 0 0,-3 15 88 0 0,-9 47 1 0 0,10-68-82 0 0,-2 8 342 0 0,-1 46 0 0 0,15-72 6 0 0,-4 1-344 0 0,0-1 0 0 0,0 0 0 0 0,-1 0 1 0 0,1 0-1 0 0,-1-1 0 0 0,1 1 0 0 0,-1-1 1 0 0,0-1-1 0 0,0 1 0 0 0,0-1 0 0 0,5-5 1 0 0,6-8-52 0 0,24-31 0 0 0,-8 9 114 0 0,-17 20 27 0 0,-8 10-32 0 0,-1 1 1 0 0,10-9 0 0 0,-15 16-20 0 0,1-1-26 0 0,-1 2-59 0 0,-1-1 1 0 0,1 0 0 0 0,0 0 0 0 0,-1 1-1 0 0,1-1 1 0 0,0 0 0 0 0,0 1 0 0 0,0-1-1 0 0,0 1 1 0 0,0-1 0 0 0,0 1 0 0 0,0-1 0 0 0,0 1-1 0 0,0 0 1 0 0,1-1 0 0 0,1 1-3 0 0,0-1 6 0 0,-1 0-1 0 0,1 1 0 0 0,-1-1 1 0 0,1 1-1 0 0,0-1 1 0 0,-1 1-1 0 0,1 0 1 0 0,0 0-1 0 0,-1 0 0 0 0,1 1 1 0 0,-1-1-1 0 0,1 0 1 0 0,4 2-1 0 0,-4-1-13 0 0,7 2-77 0 0,6 14 32 0 0,-9-10 70 0 0,-1 0 0 0 0,0 1-1 0 0,-1 0 1 0 0,0 0 0 0 0,6 11-1 0 0,-4-1 29 0 0,-1 0 0 0 0,6 27-1 0 0,-10-28 58 0 0,-1-13-61 0 0,-1 0 0 0 0,0 0 0 0 0,1-1 1 0 0,0 1-1 0 0,0 0 0 0 0,0-1 0 0 0,0 1 0 0 0,0-1 0 0 0,1 1 0 0 0,0-1 0 0 0,-1 1 0 0 0,4 2 0 0 0,-4-5-24 0 0,-1 0 0 0 0,1 0 0 0 0,0 0 0 0 0,0-1 0 0 0,0 1 0 0 0,0-1 0 0 0,0 1 1 0 0,0 0-1 0 0,-1-1 0 0 0,1 0 0 0 0,1 1 0 0 0,-1-1 0 0 0,0 1 0 0 0,0-1 0 0 0,0 0 0 0 0,0 0 0 0 0,0 0 0 0 0,0 0 0 0 0,0 0 0 0 0,0 0 0 0 0,0 0 0 0 0,0 0 0 0 0,0 0 0 0 0,0 0 0 0 0,1 0 0 0 0,-1-1 0 0 0,0 1 0 0 0,0 0 0 0 0,0-1 0 0 0,0 1 0 0 0,0-1 0 0 0,-1 1 1 0 0,3-2-1 0 0,2-1 25 0 0,3-1 81 0 0,1 0 0 0 0,-2-1 0 0 0,1 0 0 0 0,0 0 0 0 0,-1-1-1 0 0,0 0 1 0 0,10-12 0 0 0,3-5 16 0 0,16-26 0 0 0,-5 7-119 0 0,45-63 37 0 0,-35 45-74 0 0,-39 57-105 0 0,1-1 1 0 0,0 1-1 0 0,0-1 0 0 0,1 1 1 0 0,-1 0-1 0 0,1 0 0 0 0,-1 0 1 0 0,1 0-1 0 0,0 1 0 0 0,4-2 1 0 0,-6 3-357 0 0,9-1-2663 0 0,-1 3 533 0 0,-1 2 812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0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75 5527 0 0,'1'-2'250'0'0,"32"-43"493"0"0,-12 17 6827 0 0,-28 39 727 0 0,-27 51-8437 0 0,1 5 149 0 0,-16 34-746 0 0,45-93 495 0 0,2-2-228 0 0,-1 0 0 0 0,1 0 1 0 0,0 0-1 0 0,0 0 0 0 0,0 0 1 0 0,1 1-1 0 0,-1 7 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33 2759 0 0,'-2'1'2582'0'0,"-77"36"7296"0"0,59-26-9032 0 0,1 2 0 0 0,-19 14 0 0 0,29-20-767 0 0,0 1 1 0 0,0 0-1 0 0,1 0 1 0 0,0 1-1 0 0,0 0 1 0 0,1 1-1 0 0,0 0 1 0 0,1 0-1 0 0,0 0 1 0 0,1 1-1 0 0,0-1 1 0 0,0 1-1 0 0,-3 14 1 0 0,7-23-60 0 0,1 1 1 0 0,-1-1 0 0 0,1 0-1 0 0,0 1 1 0 0,0-1-1 0 0,0 1 1 0 0,0-1-1 0 0,0 1 1 0 0,0-1-1 0 0,0 0 1 0 0,1 1-1 0 0,0-1 1 0 0,-1 0 0 0 0,1 1-1 0 0,0-1 1 0 0,0 0-1 0 0,0 0 1 0 0,0 0-1 0 0,0 0 1 0 0,1 0-1 0 0,1 3 1 0 0,-1-4 12 0 0,0 1 1 0 0,1 0 0 0 0,-1 0-1 0 0,0-1 1 0 0,1 0-1 0 0,-1 1 1 0 0,1-1-1 0 0,-1 0 1 0 0,1 0-1 0 0,-1 0 1 0 0,1 0-1 0 0,0-1 1 0 0,0 1-1 0 0,-1-1 1 0 0,1 0 0 0 0,0 0-1 0 0,0 0 1 0 0,2 0-1 0 0,8-2 90 0 0,-1 0 1 0 0,0-1-1 0 0,1-1 0 0 0,-1 0 0 0 0,-1 0 0 0 0,1-2 1 0 0,-1 1-1 0 0,0-1 0 0 0,11-8 0 0 0,-16 10-114 0 0,-1 0-1 0 0,1-1 1 0 0,-1 0-1 0 0,0 0 0 0 0,-1 0 1 0 0,1 0-1 0 0,-1-1 1 0 0,0 0-1 0 0,0 1 1 0 0,-1-1-1 0 0,0-1 1 0 0,0 1-1 0 0,0 0 0 0 0,1-8 1 0 0,-2 9-64 0 0,-1 1 0 0 0,-1-1 0 0 0,1 0 0 0 0,-1 1 1 0 0,1-1-1 0 0,-1 0 0 0 0,-1 0 0 0 0,1 0 0 0 0,-1 1 0 0 0,0-1 0 0 0,0 0 1 0 0,0 1-1 0 0,0-1 0 0 0,-1 1 0 0 0,0-1 0 0 0,0 1 0 0 0,0 0 0 0 0,0 0 1 0 0,-1 0-1 0 0,-6-8 0 0 0,-22-19-1115 0 0,25 26 290 0 0,0 0-1 0 0,0-1 0 0 0,1 0 0 0 0,0 0 0 0 0,0 0 1 0 0,0-1-1 0 0,-7-13 0 0 0,11 17-774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0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 15263 0 0,'0'0'696'0'0,"2"0"-13"0"0,5-3 1194 0 0,-8 5-1754 0 0,0 0 1 0 0,0 0-1 0 0,0 0 0 0 0,-1 0 1 0 0,1 0-1 0 0,0 0 0 0 0,-3 2 0 0 0,-1 1 17 0 0,-123 184 875 0 0,15 10-1017 0 0,109-191 97 0 0,0 2 0 0 0,-3 12-1 0 0,3 0-1308 0 0,7-2-4820 0 0,0-11 131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0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2303 0 0,'-2'2'12963'0'0,"-11"12"-12391"0"0,0 2 0 0 0,1-1 0 0 0,0 2 1 0 0,1 0-1 0 0,1 0 0 0 0,-8 21 0 0 0,-40 115 1033 0 0,57-150-1567 0 0,-9 28 159 0 0,-60 161 206 0 0,33-98-273 0 0,32-78-452 0 0,0 0 1 0 0,2 1-1 0 0,0-1 1 0 0,-1 17 0 0 0,4-17-1029 0 0,3-3-66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01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19 12959 0 0,'8'-5'1172'0'0,"18"-8"1420"0"0,-26 16-2482 0 0,-1 0-1 0 0,0 0 1 0 0,1-1-1 0 0,-1 1 1 0 0,0 0-1 0 0,-1 0 1 0 0,1-1 0 0 0,0 1-1 0 0,-1-1 1 0 0,0 1-1 0 0,-3 3 1 0 0,-5 9 203 0 0,-177 349 1545 0 0,-17 95-889 0 0,150-364-866 0 0,13-27 146 0 0,38-60-148 0 0,2-6-5 0 0,1-1-5 0 0,-3 4-18 0 0,19-35-230 0 0,1 1 0 0 0,2 2 0 0 0,29-36 0 0 0,-21 29 139 0 0,-4 6-62 0 0,37-37 1 0 0,-53 58 68 0 0,1 0 0 0 0,0 1 0 0 0,1 0 0 0 0,0 0 0 0 0,0 0-1 0 0,0 1 1 0 0,0 1 0 0 0,1 0 0 0 0,16-5 0 0 0,-21 8 15 0 0,1 0 0 0 0,-1 0 0 0 0,1 1 0 0 0,-1-1 0 0 0,1 1 0 0 0,-1 1 0 0 0,1-1 0 0 0,-1 1 0 0 0,1 0 0 0 0,-1 0 0 0 0,0 1 0 0 0,1-1 0 0 0,-1 1 0 0 0,0 1 0 0 0,6 2 0 0 0,-1 1 60 0 0,1 1 0 0 0,-1 0 0 0 0,-1 1 0 0 0,1 0 0 0 0,13 16 0 0 0,-6-7 103 0 0,-11-11-5 0 0,0 0 0 0 0,0 0 1 0 0,-1 0-1 0 0,6 10 0 0 0,-10-13-100 0 0,1-1-1 0 0,-1 1 0 0 0,0 0 0 0 0,0 0 0 0 0,0 1 0 0 0,0-1 1 0 0,0 0-1 0 0,-1 0 0 0 0,0 0 0 0 0,1 0 0 0 0,-1 1 1 0 0,0-1-1 0 0,-1 0 0 0 0,0 6 0 0 0,-1-1-18 0 0,0 0 0 0 0,-1 0 0 0 0,1 0 0 0 0,-2 0 0 0 0,1-1 0 0 0,-1 0 0 0 0,0 1 0 0 0,-1-1 0 0 0,0-1 0 0 0,0 1 0 0 0,0-1-1 0 0,-1 0 1 0 0,0 0 0 0 0,0 0 0 0 0,0-1 0 0 0,-1 0 0 0 0,1 0 0 0 0,-11 4 0 0 0,-11 6-26 0 0,-1-3-1 0 0,0 0 0 0 0,-46 12 1 0 0,31-11-12 0 0,24-6-111 0 0,5-2-46 0 0,0 0 0 0 0,-1-1-1 0 0,-27 4 1 0 0,18-11-413 0 0,19 1 286 0 0,4 2-202 0 0,3-3 277 0 0,0 0 0 0 0,0 0 1 0 0,0 1-1 0 0,0-1 0 0 0,1 0 0 0 0,0 1 1 0 0,-1-1-1 0 0,1 1 0 0 0,0-1 0 0 0,0 1 1 0 0,0 0-1 0 0,0 0 0 0 0,4-3 0 0 0,0-1-495 0 0,16-15-1308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0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19 1839 0 0,'-2'2'556'0'0,"-1"3"721"0"0,0 0-1 0 0,0 0 0 0 0,1 1 1 0 0,0-1-1 0 0,-1 1 0 0 0,2-1 1 0 0,-1 1-1 0 0,1 0 0 0 0,-1 7 1 0 0,1-10-1097 0 0,1-1 0 0 0,0 0 0 0 0,0 1 0 0 0,0-1 0 0 0,0 0 0 0 0,1 1 0 0 0,-1-1 0 0 0,1 0 0 0 0,-1 0 0 0 0,1 1 0 0 0,0-1 0 0 0,0 0 0 0 0,0 0 0 0 0,0 0 0 0 0,0 0 0 0 0,0 0 0 0 0,1 0 0 0 0,-1 0 0 0 0,1 0 0 0 0,-1-1 0 0 0,1 1 0 0 0,0 0 0 0 0,0-1 0 0 0,-1 0 0 0 0,1 1 0 0 0,4 1 0 0 0,0-1 52 0 0,-1 0 0 0 0,1 0 0 0 0,0 0-1 0 0,0-1 1 0 0,0 0 0 0 0,0 0 0 0 0,0-1-1 0 0,0 0 1 0 0,0 0 0 0 0,0 0 0 0 0,11-2-1 0 0,5-3 323 0 0,38-11 0 0 0,-57 15-528 0 0,5-2-24 0 0,0 0-1 0 0,-1-1 1 0 0,1 0 0 0 0,-1 0-1 0 0,1-1 1 0 0,-1 0 0 0 0,-1 0 0 0 0,1 0-1 0 0,-1-1 1 0 0,0 0 0 0 0,0-1-1 0 0,0 1 1 0 0,6-11 0 0 0,-12 16-36 0 0,1 0 0 0 0,-1 0 0 0 0,1 0 1 0 0,-1 0-1 0 0,1 0 0 0 0,-1 0 0 0 0,0 0 0 0 0,1 0 0 0 0,-1 0 1 0 0,0 0-1 0 0,0 0 0 0 0,0 0 0 0 0,0 0 0 0 0,0 0 0 0 0,0 0 1 0 0,0 0-1 0 0,0 0 0 0 0,0-1 0 0 0,-1 1 0 0 0,1 0 0 0 0,0 0 1 0 0,-1 0-1 0 0,1 0 0 0 0,-1 0 0 0 0,1 0 0 0 0,-1 1 1 0 0,1-1-1 0 0,-1 0 0 0 0,0 0 0 0 0,1 0 0 0 0,-1 0 0 0 0,0 1 1 0 0,0-1-1 0 0,1 0 0 0 0,-1 1 0 0 0,0-1 0 0 0,0 0 0 0 0,0 1 1 0 0,0-1-1 0 0,-1 1 0 0 0,-2-2-127 0 0,1 1-1 0 0,-1-1 1 0 0,1 1 0 0 0,-1 1-1 0 0,1-1 1 0 0,-1 0 0 0 0,0 1-1 0 0,1-1 1 0 0,-1 1 0 0 0,-5 1 0 0 0,-3 1-46 0 0,1 0 1 0 0,0 2-1 0 0,0-1 1 0 0,0 1 0 0 0,0 1-1 0 0,-13 7 1 0 0,-58 41 29 0 0,59-38 153 0 0,6-3 105 0 0,1 1-1 0 0,0 0 1 0 0,0 1-1 0 0,2 1 1 0 0,-24 29-1 0 0,32-36 28 0 0,1 0 0 0 0,-1 0 0 0 0,2 0 0 0 0,-1 1 1 0 0,1-1-1 0 0,1 1 0 0 0,0 0 0 0 0,0 0 0 0 0,0 0 0 0 0,1 1 0 0 0,1-1 0 0 0,-1 1 0 0 0,2-1 0 0 0,0 19 0 0 0,0-24-53 0 0,1 0-1 0 0,0 0 0 0 0,0 0 1 0 0,0 0-1 0 0,0 0 1 0 0,1-1-1 0 0,0 1 1 0 0,0 0-1 0 0,0-1 0 0 0,0 1 1 0 0,0-1-1 0 0,1 0 1 0 0,-1 0-1 0 0,1 0 0 0 0,0 0 1 0 0,0 0-1 0 0,0 0 1 0 0,0-1-1 0 0,0 1 1 0 0,1-1-1 0 0,-1 0 0 0 0,6 2 1 0 0,5 2 146 0 0,0-1 0 0 0,1 0-1 0 0,0-1 1 0 0,22 3 0 0 0,-14-4-266 0 0,-1 0-1 0 0,45-1 1 0 0,-51-3-2604 0 0,1-1 0 0 0,24-6 1 0 0,-7-2-3946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0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3 214 2303 0 0,'5'-4'439'0'0,"0"-1"-1"0"0,-1 1 1 0 0,1-1-1 0 0,-1 0 1 0 0,6-8-1 0 0,-6 8 125 0 0,0-1 0 0 0,1 1 0 0 0,-1 1 0 0 0,1-1-1 0 0,8-6 1 0 0,33-25 4241 0 0,-45 36-4631 0 0,-1-1-1 0 0,1 1 1 0 0,-1 0 0 0 0,1 0-1 0 0,-1 0 1 0 0,1 0-1 0 0,-1 0 1 0 0,1 0 0 0 0,-1 0-1 0 0,1 0 1 0 0,-1 0-1 0 0,1 0 1 0 0,-1 0 0 0 0,0 0-1 0 0,1 0 1 0 0,-1 0-1 0 0,1 0 1 0 0,-1 0 0 0 0,1 1-1 0 0,0 0-84 0 0,0 1 0 0 0,-1 0 0 0 0,0-1-1 0 0,1 1 1 0 0,-1 0 0 0 0,0 0 0 0 0,0 0-1 0 0,0-1 1 0 0,0 1 0 0 0,0 0 0 0 0,0 0 0 0 0,0 0-1 0 0,-1-1 1 0 0,1 1 0 0 0,0 0 0 0 0,-1 0-1 0 0,-1 2 1 0 0,-16 34 510 0 0,11-26-320 0 0,-71 130 694 0 0,76-139-924 0 0,-4 2-24 0 0,-7 6 48 0 0,12-10 136 0 0,1-12-49 0 0,2 5-152 0 0,-1 1 0 0 0,1-1 1 0 0,0 1-1 0 0,0 0 0 0 0,1-1 0 0 0,0 1 1 0 0,-1 0-1 0 0,6-5 0 0 0,32-39 61 0 0,-26 33-60 0 0,3-1 16 0 0,1 1-1 0 0,1 0 0 0 0,0 2 1 0 0,37-22-1 0 0,-15 10-4 0 0,-22 13-6 0 0,1 2 0 0 0,0 1 1 0 0,0 0-1 0 0,1 1 0 0 0,0 2 0 0 0,27-7 0 0 0,-35 10 79 0 0,1 2-1 0 0,0 0 0 0 0,0 0 1 0 0,0 2-1 0 0,14 0 0 0 0,-28 0-83 0 0,1 1 0 0 0,-1-1 0 0 0,1 0 0 0 0,-1 1 0 0 0,1-1 0 0 0,-1 1 0 0 0,0-1 0 0 0,1 1 0 0 0,-1-1 0 0 0,0 1 0 0 0,0-1 0 0 0,1 1 0 0 0,-1-1 0 0 0,0 1 0 0 0,0-1 0 0 0,0 1 0 0 0,0-1 0 0 0,1 1 0 0 0,-1-1 0 0 0,0 1 0 0 0,0 0-1 0 0,1 12-6 0 0,-2-7 12 0 0,1 0-1 0 0,-1-1 1 0 0,0 1-1 0 0,-1-1 1 0 0,1 1 0 0 0,-1-1-1 0 0,0 1 1 0 0,0-1-1 0 0,-5 9 1 0 0,-5 4 71 0 0,-17 22 1 0 0,2-3 20 0 0,14-17-92 0 0,-55 80 1 0 0,88-114 39 0 0,155-129-186 0 0,-35 48-88 0 0,-127 86 215 0 0,0 1 0 0 0,0 1 0 0 0,1 0 0 0 0,0 1 0 0 0,0 0 0 0 0,0 1 0 0 0,1 1 0 0 0,-1 0 0 0 0,1 1 0 0 0,0 0 0 0 0,1 2 0 0 0,22-1 0 0 0,-35 3 29 0 0,0-1 0 0 0,0 0 0 0 0,1 1 0 0 0,-1 0 0 0 0,0 0 0 0 0,0 0 0 0 0,0 0 0 0 0,0 1 0 0 0,0-1 0 0 0,-1 1 0 0 0,1-1 0 0 0,0 1 1 0 0,-1 0-1 0 0,4 3 0 0 0,-2-1-10 0 0,0 0 1 0 0,-1 1-1 0 0,1-1 1 0 0,-1 1-1 0 0,0 0 1 0 0,5 10-1 0 0,-7-11-7 0 0,1 0-1 0 0,0 1 0 0 0,-1-1 1 0 0,0 0-1 0 0,0 1 1 0 0,0-1-1 0 0,0 0 1 0 0,-1 1-1 0 0,1-1 1 0 0,-1 1-1 0 0,-1 0 0 0 0,1-1 1 0 0,0 0-1 0 0,-1 1 1 0 0,-2 7-1 0 0,0-2 36 0 0,-9 42 167 0 0,-35 88 0 0 0,39-118-872 0 0,-10 42 0 0 0,17-62-341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0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43 5063 0 0,'9'-1'528'0'0,"13"-3"6225"0"0,-18 4-6039 0 0,0-1 0 0 0,0 0 0 0 0,-1 0 1 0 0,1 0-1 0 0,-1 0 0 0 0,5-3 0 0 0,-6 4 133 0 0,0-4-348 0 0,-1 4-453 0 0,-1 0 0 0 0,1 0-1 0 0,-1-1 1 0 0,0 1 0 0 0,1 0-1 0 0,-1-1 1 0 0,0 1-1 0 0,1 0 1 0 0,-1-1 0 0 0,0 1-1 0 0,1-1 1 0 0,-1 1 0 0 0,0 0-1 0 0,0-1 1 0 0,1 1-1 0 0,-1-1 1 0 0,0 1 0 0 0,0-1-1 0 0,0 1 1 0 0,0-1 0 0 0,0 1-1 0 0,0-1 1 0 0,0 1 0 0 0,0-1-1 0 0,0 1 1 0 0,0 0-1 0 0,0-1 1 0 0,0 1 0 0 0,0-1-1 0 0,0 1 1 0 0,0-1 0 0 0,0 0-1 0 0,-1 0-40 0 0,0 0-1 0 0,-1 0 0 0 0,1 0 1 0 0,0 0-1 0 0,0 1 0 0 0,-1-1 1 0 0,1 0-1 0 0,0 1 1 0 0,-1-1-1 0 0,1 1 0 0 0,0-1 1 0 0,-1 1-1 0 0,1-1 1 0 0,-1 1-1 0 0,1 0 0 0 0,-1 0 1 0 0,1 0-1 0 0,-1 0 0 0 0,-1 0 1 0 0,-35 5-38 0 0,26-2-52 0 0,-4 0 56 0 0,0 1 0 0 0,0 1 0 0 0,1 0 0 0 0,0 1 0 0 0,-16 10 1 0 0,-71 45-130 0 0,74-44 147 0 0,-172 124 11 0 0,192-134 28 0 0,1-1 0 0 0,-1 1-1 0 0,1 0 1 0 0,0 1 0 0 0,-7 10 0 0 0,13-16-20 0 0,0 0 1 0 0,0-1-1 0 0,0 1 1 0 0,0 0-1 0 0,0 0 1 0 0,1 0-1 0 0,-1-1 1 0 0,1 1 0 0 0,-1 0-1 0 0,1 0 1 0 0,0 0-1 0 0,0 0 1 0 0,-1 0-1 0 0,2 4 1 0 0,-1-5-5 0 0,1 0 0 0 0,-1 1 0 0 0,1-1 0 0 0,0 1 0 0 0,-1-1 0 0 0,1 0 0 0 0,0 1 0 0 0,0-1 0 0 0,0 0 0 0 0,0 0 0 0 0,0 0 0 0 0,0 0 0 0 0,1 0 0 0 0,-1 0 0 0 0,0 0 0 0 0,0 0 0 0 0,1 0 0 0 0,-1-1 0 0 0,1 1 0 0 0,-1 0 0 0 0,3 0 0 0 0,1 0 29 0 0,0 1 1 0 0,0-1-1 0 0,-1 0 0 0 0,1-1 1 0 0,0 1-1 0 0,0-1 0 0 0,0 0 1 0 0,7-1-1 0 0,42-8 177 0 0,-32 4-144 0 0,0 0-68 0 0,0-1 0 0 0,-1-2 0 0 0,0 0 0 0 0,0-1 0 0 0,-1-1-1 0 0,-1-1 1 0 0,1-1 0 0 0,-2 0 0 0 0,1-2 0 0 0,20-19 0 0 0,-36 30-16 0 0,-1 1 15 0 0,1-1-1 0 0,-1 1 0 0 0,0 0 1 0 0,0-1-1 0 0,0 0 1 0 0,0 1-1 0 0,0-1 0 0 0,-1 0 1 0 0,1 0-1 0 0,-1 0 0 0 0,2-5 1 0 0,-3 6 56 0 0,-1 4 1 0 0,-5 12 119 0 0,0 0 0 0 0,-6 22 0 0 0,10-28-544 0 0,0 0-1 0 0,1 1 1 0 0,-1 8-1 0 0,4 9-4449 0 0,1-14-1629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0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10135 0 0,'0'0'778'0'0,"-2"1"-506"0"0,-5 4 157 0 0,0 0 0 0 0,0 0 0 0 0,1 1 0 0 0,-1 0 0 0 0,1 1 0 0 0,0-1 0 0 0,1 1 0 0 0,0 0 0 0 0,0 1 0 0 0,1-1 0 0 0,-1 1 0 0 0,2 0 0 0 0,-1 0 0 0 0,1 0 0 0 0,0 0 0 0 0,1 1 0 0 0,-3 14 0 0 0,4-14-249 0 0,0 0 0 0 0,0 0-1 0 0,1 0 1 0 0,0 0 0 0 0,0 0 0 0 0,1 0 0 0 0,0 0-1 0 0,1 0 1 0 0,0 0 0 0 0,1-1 0 0 0,0 1-1 0 0,0-1 1 0 0,0 1 0 0 0,1-1 0 0 0,0 0 0 0 0,1 0-1 0 0,7 9 1 0 0,-2-6-76 0 0,1 0-1 0 0,0 0 1 0 0,1-1 0 0 0,0 0-1 0 0,1-1 1 0 0,0 0-1 0 0,0-1 1 0 0,16 7 0 0 0,13 3 434 0 0,62 17 1 0 0,-48-17-413 0 0,-37-11-131 0 0,14 4-66 0 0,-31-11-56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0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15695 0 0,'0'0'1418'0'0,"-1"1"-1168"0"0,-9 17 43 0 0,-1 0-1 0 0,0-1 1 0 0,-1-1-1 0 0,-1 0 1 0 0,0-1-1 0 0,-1 0 1 0 0,-1-1-1 0 0,0 0 1 0 0,-1-2-1 0 0,-26 16 1 0 0,8-4-207 0 0,-63 53 1 0 0,54-38-299 0 0,1 2 0 0 0,-61 76 0 0 0,98-109-180 0 0,4-6-159 0 0,10 3-3625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0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209 418 18167 0 0,'-2'1'830'0'0,"-4"0"-699"0"0,0 0 0 0 0,0 1 0 0 0,0 0 1 0 0,0 1-1 0 0,1-1 0 0 0,-1 1 0 0 0,1 0 1 0 0,-10 7-1 0 0,-5 5 252 0 0,0 1-1 0 0,-28 30 1 0 0,41-39-340 0 0,1 1 1 0 0,0-1-1 0 0,1 1 1 0 0,0 0-1 0 0,0 1 1 0 0,0-1-1 0 0,1 1 1 0 0,1 0-1 0 0,-1 0 1 0 0,-1 11 0 0 0,4-17-112 0 0,0 0 1 0 0,1 0 0 0 0,0 1-1 0 0,0-1 1 0 0,0 0 0 0 0,0 0 0 0 0,0 1-1 0 0,1-1 1 0 0,-1 0 0 0 0,2 5 0 0 0,8 7-5644 0 0,0-7-892 0 0</inkml:trace>
  <inkml:trace contextRef="#ctx0" brushRef="#br0" timeOffset="1">234 4 4143 0 0,'0'0'368'0'0,"7"-4"-296"0"0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05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33 313 6911 0 0,'-1'1'528'0'0,"0"2"-307"0"0,-1-1-1 0 0,1 0 1 0 0,-1 0-1 0 0,0 0 1 0 0,0 0-1 0 0,0 0 1 0 0,0 0-1 0 0,-16 8 11123 0 0,23-21-11275 0 0,0 0 0 0 0,1 0 0 0 0,0 0 0 0 0,0 1 0 0 0,1 0 0 0 0,1 0 0 0 0,16-16 0 0 0,3 0-241 0 0,40-30-1 0 0,-55 47 120 0 0,1 0 1 0 0,0 0-1 0 0,1 2 0 0 0,0-1 1 0 0,0 2-1 0 0,26-9 0 0 0,-32 13 77 0 0,-8 2-9 0 0,1 1 0 0 0,0-1 1 0 0,0 0-1 0 0,-1 0 0 0 0,1 0 0 0 0,0 0 0 0 0,-1 1 1 0 0,1-1-1 0 0,0 0 0 0 0,-1 1 0 0 0,1-1 1 0 0,0 0-1 0 0,-1 1 0 0 0,1-1 0 0 0,-1 1 0 0 0,1-1 1 0 0,0 1-1 0 0,-1-1 0 0 0,1 1 0 0 0,0 1 1 0 0,7 11 135 0 0,-7-7-108 0 0,0 0 1 0 0,-1 0-1 0 0,1-1 0 0 0,-1 1 1 0 0,-1 0-1 0 0,1 0 0 0 0,-1 0 1 0 0,0 0-1 0 0,0 0 0 0 0,-1-1 1 0 0,-2 7-1 0 0,-1 9 46 0 0,4-18-77 0 0,-6 30 90 0 0,-4 42-1 0 0,10-63-89 0 0,1-4 42 0 0,0-7 75 0 0,2-1-64 0 0,11-6-85 0 0,-1 0 1 0 0,0-1-1 0 0,0 0 0 0 0,15-13 0 0 0,43-41-800 0 0,3-2-263 0 0,-19 21 275 0 0,-27 19 308 0 0,1 2 0 0 0,48-27 0 0 0,-63 40 439 0 0,-5 4 52 0 0,0-1 1 0 0,0 1-1 0 0,1 0 1 0 0,-1 1-1 0 0,1 0 1 0 0,0 0-1 0 0,-1 1 0 0 0,18-2 1 0 0,-25 4 74 0 0,0 0 1 0 0,0 0-1 0 0,-1 0 1 0 0,1 1-1 0 0,0-1 1 0 0,0 0-1 0 0,-1 1 1 0 0,1-1-1 0 0,0 0 1 0 0,0 1-1 0 0,-1-1 0 0 0,1 1 1 0 0,-1-1-1 0 0,1 1 1 0 0,0-1-1 0 0,-1 1 1 0 0,1 0-1 0 0,-1-1 1 0 0,1 1-1 0 0,-1 0 1 0 0,0-1-1 0 0,1 1 1 0 0,-1 0-1 0 0,0-1 1 0 0,1 1-1 0 0,-1 0 0 0 0,0 0 1 0 0,0 0-1 0 0,0-1 1 0 0,1 1-1 0 0,-1 0 1 0 0,0 0-1 0 0,0 0 1 0 0,0-1-1 0 0,0 1 1 0 0,-1 0-1 0 0,1 1 1 0 0,0 3 45 0 0,-1 0 0 0 0,1 1 0 0 0,-1-1 0 0 0,-3 7 0 0 0,-7 21 506 0 0,-23 42 1 0 0,22-53-451 0 0,2 0 0 0 0,1 0 1 0 0,1 1-1 0 0,-11 46 0 0 0,16-55-135 0 0,2-9-17 0 0,1 0 1 0 0,-1 0-1 0 0,1 1 1 0 0,-1-1-1 0 0,2 0 1 0 0,-1 1-1 0 0,0-1 1 0 0,3 8-1 0 0,3 6-1620 0 0,6-4-3290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652 786 15807 0 0,'0'0'2070'0'0,"3"-1"-1692"0"0,0 0-207 0 0,0-1-1 0 0,0 0 0 0 0,-1 1 1 0 0,1-1-1 0 0,0-1 0 0 0,-1 1 1 0 0,1 0-1 0 0,-1-1 1 0 0,0 1-1 0 0,4-6 0 0 0,20-36 1197 0 0,-16 27-1201 0 0,-10 16-164 0 0,220-412 1093 0 0,-176 323-1284 0 0,-22 50-115 0 0,28-81 1 0 0,-49 120 268 0 0,-1 0-1 0 0,1 0 0 0 0,-1 0 1 0 0,0 0-1 0 0,1 0 0 0 0,-1 0 1 0 0,0 0-1 0 0,0 0 0 0 0,0 0 1 0 0,0 0-1 0 0,0-1 0 0 0,0 1 1 0 0,0 0-1 0 0,0 0 1 0 0,0 0-1 0 0,0 0 0 0 0,-1 0 1 0 0,1 0-1 0 0,0 0 0 0 0,-1 0 1 0 0,1 0-1 0 0,-1 0 0 0 0,1 0 1 0 0,-2-1-1 0 0,1 1 16 0 0,0 1 0 0 0,0-1 0 0 0,0 1 1 0 0,-1-1-1 0 0,1 1 0 0 0,0 0 0 0 0,0 0 0 0 0,0-1 0 0 0,-1 1 0 0 0,1 0 1 0 0,0 0-1 0 0,0 0 0 0 0,0 1 0 0 0,-1-1 0 0 0,1 0 0 0 0,0 0 0 0 0,0 1 0 0 0,0-1 1 0 0,0 0-1 0 0,0 1 0 0 0,-1-1 0 0 0,0 2 0 0 0,-7 2-15 0 0,-1 1-1 0 0,1 1 0 0 0,1-1 1 0 0,-1 2-1 0 0,1-1 1 0 0,0 1-1 0 0,-9 11 0 0 0,-47 61-48 0 0,55-67 77 0 0,-47 67 7 0 0,-81 156 0 0 0,-19 101 0 0 0,107-216 17 0 0,-26 58 33 0 0,59-145-4 0 0,-1-2 0 0 0,-1 0 0 0 0,-31 37 0 0 0,21-36-132 0 0,-2-1 1 0 0,-1-2-1 0 0,-1 0 1 0 0,-2-3-1 0 0,0-1 1 0 0,-61 33-1 0 0,74-47-2552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0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11519 0 0,'0'0'5352'0'0,"-1"2"-4036"0"0,-5 12-810 0 0,0-1 1 0 0,-1 0-1 0 0,-1-1 0 0 0,-17 22 0 0 0,11-14-111 0 0,-38 60 528 0 0,45-68-867 0 0,1 1-1 0 0,1 0 1 0 0,0 0 0 0 0,-6 25 0 0 0,6-11-1606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0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14423 0 0,'0'0'1568'0'0,"6"9"-1912"0"0,1 1-96 0 0,-2 3-16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0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109 137 1839 0 0,'-8'-5'14118'0'0,"18"-2"-13548"0"0,0 0 1 0 0,0 0-1 0 0,1 1 1 0 0,0 0 0 0 0,0 0-1 0 0,22-6 1 0 0,-10 3-317 0 0,12-5 6 0 0,1 1 1 0 0,0 2 0 0 0,1 1 0 0 0,0 2 0 0 0,0 2 0 0 0,64-3 0 0 0,-96 9-244 0 0,1 0-1 0 0,-1 1 0 0 0,1-1 1 0 0,0 1-1 0 0,8 3 1 0 0,-14-3-13 0 0,0-1 1 0 0,1 0 0 0 0,-1 1-1 0 0,0-1 1 0 0,1 0 0 0 0,-1 1-1 0 0,0-1 1 0 0,0 1-1 0 0,1-1 1 0 0,-1 0 0 0 0,0 1-1 0 0,0-1 1 0 0,0 1 0 0 0,0-1-1 0 0,0 1 1 0 0,1-1-1 0 0,-1 1 1 0 0,0-1 0 0 0,0 1-1 0 0,0-1 1 0 0,0 1 0 0 0,0-1-1 0 0,-1 1 1 0 0,1-1-1 0 0,0 0 1 0 0,0 1 0 0 0,0 0-1 0 0,-4 12 48 0 0,2-9-33 0 0,0 1-1 0 0,-1-1 1 0 0,1 0-1 0 0,-1 0 1 0 0,0 0-1 0 0,0 0 1 0 0,-1 0 0 0 0,1-1-1 0 0,-6 5 1 0 0,-37 25 129 0 0,35-26-114 0 0,-57 38 1 0 0,-128 93 10 0 0,88-38-45 0 0,103-96 0 0 0,-11 12-1 0 0,-11 10 8 0 0,-40 48 0 0 0,66-73 145 0 0,1 0-132 0 0,0-1 0 0 0,0 1 0 0 0,0-1-1 0 0,0 1 1 0 0,1 0 0 0 0,-1-1-1 0 0,0 1 1 0 0,0-1 0 0 0,1 0-1 0 0,-1 1 1 0 0,0-1 0 0 0,1 1 0 0 0,-1-1-1 0 0,0 1 1 0 0,1-1 0 0 0,-1 0-1 0 0,1 1 1 0 0,-1-1 0 0 0,0 0-1 0 0,1 1 1 0 0,-1-1 0 0 0,1 0 0 0 0,-1 0-1 0 0,1 1 1 0 0,-1-1 0 0 0,1 0-1 0 0,0 0 1 0 0,-1 0 0 0 0,1 0-1 0 0,-1 0 1 0 0,1 0 0 0 0,-1 0-1 0 0,1 0 1 0 0,-1 0 0 0 0,1 0 0 0 0,-1 0-1 0 0,1 0 1 0 0,0 0 0 0 0,-1 0-1 0 0,1-1 1 0 0,28-5 210 0 0,-23 4-121 0 0,26-5-50 0 0,1 1-1 0 0,0 2 1 0 0,0 2 0 0 0,0 0-1 0 0,49 5 1 0 0,65 4 13 0 0,-141-7-1538 0 0,0 0-1 0 0,1-1 1 0 0,-1 0-1 0 0,0 0 1 0 0,0 0-1 0 0,11-5 1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0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7367 0 0,'2'-1'6675'0'0,"4"-5"-5883"0"0,0 1 0 0 0,1 0 1 0 0,-1 0-1 0 0,1 0 0 0 0,1 1 0 0 0,-1 0 1 0 0,10-3-1 0 0,-4 2-264 0 0,-1 1 0 0 0,1 1 0 0 0,0 0 0 0 0,14-1 0 0 0,1 1-226 0 0,0 3 0 0 0,0 0 0 0 0,48 7 0 0 0,-70-6-374 0 0,30 4-1741 0 0,70 1 0 0 0,-75-7-294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0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151 106 5983 0 0,'2'1'8747'0'0,"4"2"-8094"0"0,0-1 0 0 0,0 1 0 0 0,1-1 0 0 0,-1 0 0 0 0,1 0 1 0 0,-1-1-1 0 0,13 1 0 0 0,-6-1-313 0 0,0-1 0 0 0,1 0 0 0 0,16-3 0 0 0,-5-1-350 0 0,0-1 1 0 0,0-1-1 0 0,-1 0 0 0 0,0-2 1 0 0,0-1-1 0 0,28-16 0 0 0,-50 25-46 0 0,0-1 1 0 0,-1 0-1 0 0,1-1 0 0 0,0 1 0 0 0,0 0 0 0 0,-1-1 1 0 0,1 1-1 0 0,0-1 0 0 0,-1 1 0 0 0,0-1 0 0 0,1 1 0 0 0,-1-1 1 0 0,0 0-1 0 0,0 0 0 0 0,0 0 0 0 0,0 0 0 0 0,0 0 1 0 0,0 0-1 0 0,-1 0 0 0 0,2-3 0 0 0,-3 4-5 0 0,0 0-1 0 0,1 0 1 0 0,-1 0-1 0 0,0 0 1 0 0,0 0-1 0 0,1 0 1 0 0,-1 0-1 0 0,0 1 0 0 0,0-1 1 0 0,0 0-1 0 0,0 1 1 0 0,0-1-1 0 0,0 1 1 0 0,0-1-1 0 0,-1 1 1 0 0,1-1-1 0 0,0 1 1 0 0,-2-1-1 0 0,2 1 19 0 0,-10-2-50 0 0,-1-1-1 0 0,1 2 0 0 0,-1-1 1 0 0,0 2-1 0 0,0 0 0 0 0,0 0 1 0 0,1 1-1 0 0,-1 0 0 0 0,0 1 1 0 0,1 1-1 0 0,-1-1 0 0 0,1 2 1 0 0,-12 4-1 0 0,-6 5 286 0 0,0 0 0 0 0,0 2 0 0 0,-41 30 1 0 0,40-24 99 0 0,2 1 1 0 0,-48 48 0 0 0,73-67-253 0 0,0 0 0 0 0,1 0 0 0 0,-1 0-1 0 0,1 1 1 0 0,0-1 0 0 0,0 1 0 0 0,0 0-1 0 0,0-1 1 0 0,1 1 0 0 0,-1 0 0 0 0,1 0 0 0 0,-1 5-1 0 0,2-7-10 0 0,0-1 0 0 0,0 1-1 0 0,0 0 1 0 0,0 0 0 0 0,0 0-1 0 0,0-1 1 0 0,1 1-1 0 0,-1 0 1 0 0,1 0 0 0 0,-1-1-1 0 0,1 1 1 0 0,0 0 0 0 0,0-1-1 0 0,0 1 1 0 0,0-1-1 0 0,0 1 1 0 0,0-1 0 0 0,0 1-1 0 0,0-1 1 0 0,0 0 0 0 0,1 1-1 0 0,-1-1 1 0 0,0 0-1 0 0,1 0 1 0 0,-1 0 0 0 0,1 0-1 0 0,0 0 1 0 0,-1-1 0 0 0,4 2-1 0 0,13 4-227 0 0,1 0-1 0 0,0-1 1 0 0,0-1 0 0 0,0-1-1 0 0,25 1 1 0 0,-41-4 42 0 0,26 2-1378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0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69 401 12007 0 0,'0'0'8811'0'0,"-9"0"-7758"0"0,7 0-1013 0 0,-1-1 1 0 0,1 1-1 0 0,-1-1 0 0 0,1 1 0 0 0,-1-1 1 0 0,1 0-1 0 0,0 0 0 0 0,-1 0 0 0 0,1 0 1 0 0,0 0-1 0 0,0 0 0 0 0,0 0 0 0 0,0-1 1 0 0,0 1-1 0 0,0-1 0 0 0,0 0 0 0 0,1 0 1 0 0,-1 1-1 0 0,0-1 0 0 0,1 0 0 0 0,-1 0 1 0 0,1-1-1 0 0,0 1 0 0 0,0 0 0 0 0,0 0 1 0 0,0-1-1 0 0,0 1 0 0 0,0 0 0 0 0,0-3 1 0 0,0-2-43 0 0,-1 0 1 0 0,1 1 0 0 0,0-1-1 0 0,1 0 1 0 0,-1 0 0 0 0,1 0 0 0 0,1 1-1 0 0,-1-1 1 0 0,4-11 0 0 0,-1 7-74 0 0,1 0 1 0 0,1 1-1 0 0,0-1 0 0 0,0 1 1 0 0,1 1-1 0 0,0-1 1 0 0,0 1-1 0 0,1 0 0 0 0,1 0 1 0 0,14-13-1 0 0,2 1-268 0 0,0 2-1 0 0,46-28 1 0 0,-54 37 322 0 0,1 1 0 0 0,0 1 0 0 0,0 0 0 0 0,0 1 0 0 0,1 1 0 0 0,0 1 0 0 0,1 0 0 0 0,36-3 0 0 0,-51 7 80 0 0,1 1-1 0 0,-1 0 1 0 0,1 0 0 0 0,-1 1 0 0 0,1-1-1 0 0,-1 1 1 0 0,1 0 0 0 0,-1 0-1 0 0,0 1 1 0 0,0-1 0 0 0,1 1 0 0 0,-1 0-1 0 0,0 0 1 0 0,0 0 0 0 0,-1 1 0 0 0,1-1-1 0 0,0 1 1 0 0,4 5 0 0 0,-6-5-22 0 0,1 0 0 0 0,-1 0 0 0 0,0 1 0 0 0,1 0 0 0 0,-2-1 0 0 0,1 1 0 0 0,0 0 0 0 0,-1 0 0 0 0,0 0 0 0 0,0 0 0 0 0,0 0 0 0 0,1 4 0 0 0,0 8-16 0 0,4 6 56 0 0,-2-10-61 0 0,-1 0 1 0 0,0 1-1 0 0,-1-1 1 0 0,1 23 0 0 0,-3-31-20 0 0,0-1 0 0 0,-1 1 0 0 0,1-1 0 0 0,-1 0 0 0 0,0 1 0 0 0,0-1 1 0 0,0 0-1 0 0,0 1 0 0 0,0-1 0 0 0,-1 0 0 0 0,1 0 0 0 0,-1 0 0 0 0,0 0 1 0 0,0-1-1 0 0,0 1 0 0 0,-1 0 0 0 0,1-1 0 0 0,0 1 0 0 0,-1-1 0 0 0,0 0 1 0 0,1 0-1 0 0,-6 3 0 0 0,-40 21-3 0 0,-59 23 1 0 0,-12 5 5 0 0,114-51-2 0 0,0-1-1 0 0,0 1 0 0 0,0-1 0 0 0,0 0 0 0 0,0 0-1 0 0,-1-1 1 0 0,-9 2 0 0 0,14-3-116 0 0,1-1-18 0 0,-1-5-97 0 0,0 1 1 0 0,1 0-1 0 0,0 0 0 0 0,0-1 1 0 0,0 1-1 0 0,3-10 0 0 0,5-16-6320 0 0,-3 13 400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0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76 7367 0 0,'86'-65'3007'0'0,"-73"55"-79"0"0,-22 12 780 0 0,-25 14-1864 0 0,17-6-1724 0 0,1 2 0 0 0,0 0 0 0 0,0 0 0 0 0,2 2 0 0 0,-21 21 0 0 0,-57 85 745 0 0,46-58-459 0 0,7-8 228 0 0,-34 60 0 0 0,54-80-270 0 0,2 1-1 0 0,1 1 0 0 0,-13 43 0 0 0,-9 55 158 0 0,37-131-534 0 0,-1-1-1 0 0,1 1 0 0 0,-1-1 1 0 0,1 1-1 0 0,-1-1 0 0 0,0 0 1 0 0,0 0-1 0 0,0 0 1 0 0,0 0-1 0 0,0 0 0 0 0,-1 0 1 0 0,1 0-1 0 0,-1-1 1 0 0,-4 3-1 0 0,-1 0-649 0 0,0-1-1 0 0,0 1 1 0 0,-15 2 0 0 0,19-5 152 0 0,-1 0 0 0 0,1 0-1 0 0,0 0 1 0 0,-1-1 0 0 0,1 0 0 0 0,0 0 0 0 0,-1 0 0 0 0,1 0 0 0 0,-1-1-1 0 0,-8-2 1 0 0,4 0-5313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1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84 101 3679 0 0,'0'0'284'0'0,"-14"-10"4516"0"0,14 9-4502 0 0,0 1-1 0 0,-1-1 0 0 0,1 1 1 0 0,-1-1-1 0 0,1 1 1 0 0,-1 0-1 0 0,1-1 0 0 0,0 1 1 0 0,-1-1-1 0 0,1 1 0 0 0,-1 0 1 0 0,0-1-1 0 0,1 1 1 0 0,-1 0-1 0 0,1 0 0 0 0,-1-1 1 0 0,1 1-1 0 0,-1 0 0 0 0,0 0 1 0 0,0 0-1 0 0,-5 5 2670 0 0,1 4-3888 0 0,-3 3 1235 0 0,1 1 1 0 0,0 1-1 0 0,1-1 1 0 0,-6 23-1 0 0,10-28-270 0 0,0 0 0 0 0,1-1 0 0 0,0 1 0 0 0,0 0 0 0 0,1-1 0 0 0,-1 1 0 0 0,2 0 0 0 0,-1 0 0 0 0,1-1 0 0 0,3 12 0 0 0,-1-11 6 0 0,-1 0 1 0 0,1-1-1 0 0,1 1 1 0 0,-1-1-1 0 0,1 0 1 0 0,0 0-1 0 0,1-1 0 0 0,6 9 1 0 0,-10-13-20 0 0,1-1 0 0 0,0 1-1 0 0,-1 0 1 0 0,1-1 0 0 0,0 1 0 0 0,0-1 0 0 0,0 1 0 0 0,0-1 0 0 0,0 0-1 0 0,1 0 1 0 0,-1 0 0 0 0,0 0 0 0 0,0 0 0 0 0,1-1 0 0 0,-1 1 0 0 0,0-1-1 0 0,1 1 1 0 0,-1-1 0 0 0,1 0 0 0 0,-1 0 0 0 0,0 0 0 0 0,1 0 0 0 0,-1 0-1 0 0,1-1 1 0 0,-1 1 0 0 0,0-1 0 0 0,1 1 0 0 0,-1-1 0 0 0,0 0-1 0 0,0 0 1 0 0,4-2 0 0 0,8-5 17 0 0,0-1-1 0 0,0-1 1 0 0,-1 0 0 0 0,0-1-1 0 0,-1 0 1 0 0,0-1 0 0 0,-1 0-1 0 0,0-1 1 0 0,-1 0 0 0 0,9-16-1 0 0,-12 19-9 0 0,-3 3-19 0 0,1 0 0 0 0,-2 0 0 0 0,7-14 0 0 0,-10 19-75 0 0,0 4-88 0 0,-2 13 122 0 0,0 0 0 0 0,1 19 1 0 0,2-27 22 0 0,-1-1-1 0 0,1 1 1 0 0,0 0 0 0 0,1-1 0 0 0,0 1-1 0 0,0-1 1 0 0,5 12 0 0 0,-2-9 77 0 0,1 0 0 0 0,0 0 1 0 0,0 0-1 0 0,0-1 0 0 0,1 0 0 0 0,1 0 1 0 0,-1 0-1 0 0,1-1 0 0 0,1-1 1 0 0,11 9-1 0 0,-15-12-31 0 0,0 0 0 0 0,0 0 0 0 0,0-1 0 0 0,0 0 0 0 0,0 0 0 0 0,1 0 0 0 0,-1 0 0 0 0,1-1 0 0 0,0 0 0 0 0,-1 0 0 0 0,1-1 1 0 0,0 1-1 0 0,-1-1 0 0 0,1 0 0 0 0,0-1 0 0 0,0 1 0 0 0,-1-1 0 0 0,1-1 0 0 0,-1 1 0 0 0,12-5 0 0 0,-6 1 3 0 0,0-2 0 0 0,0 1 0 0 0,-1-2 0 0 0,0 1 0 0 0,0-1 0 0 0,-1-1 0 0 0,1 0 0 0 0,-2 0 0 0 0,0-1 0 0 0,0 0 0 0 0,0 0 0 0 0,-1-1 0 0 0,-1 0 0 0 0,0 0 0 0 0,6-17 0 0 0,3-14-73 0 0,-1 0 0 0 0,-3-1 0 0 0,6-45 0 0 0,-16 84-91 0 0,-1 0 1 0 0,0 0-1 0 0,0 0 1 0 0,0 0-1 0 0,-1 1 0 0 0,-1-9 1 0 0,1 9-20 0 0,1 1-262 0 0,-7 6-2377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1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79 6447 0 0,'10'-26'643'0'0,"-8"18"-335"0"0,1 1 0 0 0,0-1-1 0 0,4-7 1 0 0,-4 9-308 0 0,2-3 4062 0 0,-2 9-2121 0 0,-2 6-1376 0 0,0 6-305 0 0,0 0 1 0 0,-1 0 0 0 0,-1 0 0 0 0,0 0 0 0 0,-5 23-1 0 0,2-17 123 0 0,-1 25-1 0 0,5-30-295 0 0,-7 93 487 0 0,4-86-495 0 0,0-1 1 0 0,-1 0-1 0 0,-10 27 1 0 0,-5 0 51 0 0,-2-1 0 0 0,-2-1 0 0 0,-2-1 0 0 0,-2-1 0 0 0,-41 48 0 0 0,41-54 35 0 0,-3-2-1 0 0,-65 61 0 0 0,54-58 27 0 0,40-36 64 0 0,6-8-199 0 0,0 0 0 0 0,0 0 1 0 0,0 1-1 0 0,1-1 0 0 0,9-7 0 0 0,0-1 16 0 0,8-8-60 0 0,2 0 0 0 0,0 2-1 0 0,52-34 1 0 0,-57 43-83 0 0,1 1-1 0 0,0 1 1 0 0,0 0 0 0 0,1 2-1 0 0,1 1 1 0 0,27-6 0 0 0,-43 11 71 0 0,0 1 1 0 0,1 0-1 0 0,-1 1 1 0 0,1 0-1 0 0,-1 0 1 0 0,1 1-1 0 0,-1-1 1 0 0,13 4-1 0 0,-18-3 15 0 0,0 0 1 0 0,1 0-1 0 0,-1-1 0 0 0,0 1 1 0 0,0 1-1 0 0,1-1 0 0 0,-1 0 1 0 0,0 0-1 0 0,0 1 0 0 0,-1 0 1 0 0,1-1-1 0 0,0 1 0 0 0,0 0 1 0 0,-1 0-1 0 0,1 0 0 0 0,-1 0 0 0 0,1 0 1 0 0,-1 0-1 0 0,0 0 0 0 0,0 0 1 0 0,0 0-1 0 0,0 1 0 0 0,0-1 1 0 0,-1 0-1 0 0,1 1 0 0 0,-1-1 1 0 0,1 1-1 0 0,-1-1 0 0 0,0 5 1 0 0,0 0 8 0 0,-1 0 0 0 0,0 0 1 0 0,0 0-1 0 0,0 0 1 0 0,-1-1-1 0 0,-4 12 1 0 0,-21 36 71 0 0,18-38-97 0 0,-12 34-1 0 0,18-42-283 0 0,-3 12 530 0 0,6-5-3992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1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22 4607 0 0,'1'1'8958'0'0,"2"1"-8755"0"0,1-1-1 0 0,-1 1 1 0 0,0-1 0 0 0,1 0 0 0 0,-1 0 0 0 0,1 0 0 0 0,-1-1 0 0 0,1 1 0 0 0,-1-1 0 0 0,1 0 0 0 0,0 0-1 0 0,-1 0 1 0 0,1-1 0 0 0,-1 1 0 0 0,1-1 0 0 0,-1 0 0 0 0,1 0 0 0 0,-1 0 0 0 0,0 0 0 0 0,1-1 0 0 0,4-2 0 0 0,-2 0-174 0 0,0-1-4 0 0,-5 4-98 0 0,-2 0-114 0 0,-1 0 157 0 0,0 0 0 0 0,1 0 0 0 0,-1 0 0 0 0,0 0 0 0 0,0 0 0 0 0,1 1-1 0 0,-1-1 1 0 0,0 0 0 0 0,0 1 0 0 0,0 0 0 0 0,0-1 0 0 0,0 1 0 0 0,0 0 0 0 0,0 0 0 0 0,0 0-1 0 0,0 0 1 0 0,0 0 0 0 0,0 0 0 0 0,0 1 0 0 0,1-1 0 0 0,-1 1 0 0 0,0 0 0 0 0,-2 0-1 0 0,-8 4-27 0 0,0 0 0 0 0,-16 9-1 0 0,16-8 20 0 0,-113 71 484 0 0,113-68-367 0 0,0 0 0 0 0,1 0 0 0 0,-13 13 0 0 0,20-17-55 0 0,-1 0-1 0 0,1 0 1 0 0,0 1 0 0 0,1-1-1 0 0,-1 1 1 0 0,1 0 0 0 0,0 0-1 0 0,1 0 1 0 0,-4 9 0 0 0,6-13-16 0 0,0-1 0 0 0,-1 1 1 0 0,1-1-1 0 0,0 1 0 0 0,0 0 0 0 0,0-1 0 0 0,0 1 1 0 0,0-1-1 0 0,0 1 0 0 0,1-1 0 0 0,-1 1 0 0 0,1-1 1 0 0,-1 1-1 0 0,1-1 0 0 0,-1 1 0 0 0,1-1 0 0 0,0 1 1 0 0,0 1-1 0 0,1-1 9 0 0,0 0 1 0 0,0 0 0 0 0,0 0-1 0 0,0 0 1 0 0,0-1 0 0 0,0 1-1 0 0,0-1 1 0 0,1 1 0 0 0,4 1-1 0 0,0 0-218 0 0,0 0-1 0 0,1-1 0 0 0,-1 0 0 0 0,1 0 0 0 0,0-1 1 0 0,12 1-1 0 0,4-2-1574 0 0,1-1-3745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18455 0 0,'0'0'846'0'0,"1"0"-17"0"0,25-9-313 0 0,1 0 1 0 0,50-8 0 0 0,59 0 991 0 0,-85 12-1156 0 0,55-5 68 0 0,-43 6-754 0 0,112-24-1 0 0,-152 22-797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1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14 301 13303 0 0,'0'0'1202'0'0,"-5"-7"-141"0"0,4 4-785 0 0,-1 0 1 0 0,1 0-1 0 0,0 0 1 0 0,0 0-1 0 0,1-1 0 0 0,-1 1 1 0 0,0 0-1 0 0,1-1 1 0 0,0 1-1 0 0,0 0 0 0 0,0-1 1 0 0,0 1-1 0 0,0 0 1 0 0,1-1-1 0 0,0 1 0 0 0,-1 0 1 0 0,1 0-1 0 0,2-4 0 0 0,0 0-148 0 0,0 0 0 0 0,0 0 0 0 0,0 1-1 0 0,1-1 1 0 0,0 1 0 0 0,0 0-1 0 0,7-7 1 0 0,2 0-77 0 0,1 0 0 0 0,1 2 1 0 0,0-1-1 0 0,0 2 0 0 0,1 0 0 0 0,31-14 0 0 0,-2 5-65 0 0,67-17 0 0 0,-91 30-18 0 0,0 1 1 0 0,1 1 0 0 0,0 1 0 0 0,0 0 0 0 0,0 2 0 0 0,42 3 0 0 0,-58-1 31 0 0,-4-1 0 0 0,1 0 0 0 0,-1 0 0 0 0,1 1 0 0 0,-1-1 0 0 0,0 1 0 0 0,1 0 0 0 0,-1 0 0 0 0,0 0 0 0 0,0 0 0 0 0,1 0 0 0 0,-1 0 0 0 0,0 0 0 0 0,0 1 0 0 0,0-1 0 0 0,0 1 0 0 0,2 2 0 0 0,-2-2 2 0 0,-1 0-1 0 0,1 0 1 0 0,-1-1 0 0 0,0 1-1 0 0,0 0 1 0 0,1 0-1 0 0,-2 0 1 0 0,1 0 0 0 0,0 0-1 0 0,0 1 1 0 0,0-1 0 0 0,-1 0-1 0 0,1 0 1 0 0,-1 0-1 0 0,0 1 1 0 0,0-1 0 0 0,0 0-1 0 0,0 0 1 0 0,0 1-1 0 0,0-1 1 0 0,-1 0 0 0 0,0 5-1 0 0,-2 4 19 0 0,-1 1 0 0 0,0-1 0 0 0,-7 13-1 0 0,4-9 8 0 0,-9 30 232 0 0,10-29-106 0 0,0 0 1 0 0,-1 1 0 0 0,-18 28-1 0 0,24-43-149 0 0,0 0 0 0 0,0 0-1 0 0,1 1 1 0 0,-1-1 0 0 0,0 1 0 0 0,1-1-1 0 0,0 0 1 0 0,-1 1 0 0 0,1-1 0 0 0,0 1-1 0 0,0-1 1 0 0,1 1 0 0 0,-1-1 0 0 0,0 1-1 0 0,2 4 1 0 0,0 0 0 0 0,0 0 0 0 0,1-1 0 0 0,-1 1 0 0 0,6 8 0 0 0,-5-10-56 0 0,1-1 0 0 0,-1 0 0 0 0,1 0 0 0 0,0 0-1 0 0,0 0 1 0 0,0-1 0 0 0,1 1 0 0 0,-1-1 0 0 0,1 0 0 0 0,0-1-1 0 0,0 1 1 0 0,0-1 0 0 0,0 0 0 0 0,0 0 0 0 0,0 0 0 0 0,7 0-1 0 0,8 2-410 0 0,1 0-1 0 0,39 0 1 0 0,-29-4-557 0 0,2 0-11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1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1113 1 5983 0 0,'0'0'6251'0'0,"-1"1"-5956"0"0,-40 17 62 0 0,0-1 0 0 0,-1-1 1 0 0,0-3-1 0 0,-1-1 0 0 0,-61 7 1 0 0,69-15-222 0 0,0-2 1 0 0,0-2-1 0 0,0-1 1 0 0,1-1-1 0 0,-1-2 1 0 0,-39-10 0 0 0,44 7-64 0 0,-48-18 0 0 0,67 22-187 0 0,11 3 113 0 0,0 0 0 0 0,0 0-1 0 0,0 0 1 0 0,0 0 0 0 0,0 0 0 0 0,0 0-1 0 0,0 0 1 0 0,0 0 0 0 0,-1 0 0 0 0,1 0-1 0 0,0 0 1 0 0,0 0 0 0 0,0 0 0 0 0,0 0-1 0 0,0 0 1 0 0,0 0 0 0 0,0 0-1 0 0,0 0 1 0 0,0 0 0 0 0,0 0 0 0 0,0 0-1 0 0,0 0 1 0 0,0 0 0 0 0,-1 0 0 0 0,1 0-1 0 0,0 1 1 0 0,0-1 0 0 0,0 0 0 0 0,0 0-1 0 0,0 0 1 0 0,0 0 0 0 0,0 0 0 0 0,0 0-1 0 0,0 0 1 0 0,0 0 0 0 0,0 0 0 0 0,0 0-1 0 0,0 0 1 0 0,0 0 0 0 0,0 1 0 0 0,0-1-1 0 0,0 0 1 0 0,0 0 0 0 0,0 0 0 0 0,0 0-1 0 0,0 0 1 0 0,0 0 0 0 0,0 0 0 0 0,0 0-1 0 0,0 0 1 0 0,11 16-21 0 0,1 1 70 0 0,-10-12-47 0 0,-1 0-1 0 0,0 0 1 0 0,0 0-1 0 0,0 0 0 0 0,0 0 1 0 0,-1 0-1 0 0,0 0 1 0 0,0 0-1 0 0,0 0 0 0 0,-1 0 1 0 0,-1 8-1 0 0,-3 8-32 0 0,-9 26 0 0 0,13-45 25 0 0,-23 61 6 0 0,-33 61 0 0 0,18-44 83 0 0,-47 91 65 0 0,69-141-132 0 0,-2 0 1 0 0,-2-2 0 0 0,-33 38 0 0 0,46-59-13 0 0,0 1 1 0 0,0-1-1 0 0,-14 9 0 0 0,-16 12 191 0 0,37-27 207 0 0,22-11 489 0 0,68-31 316 0 0,-77 36-946 0 0,1 0 0 0 0,0 0-1 0 0,0 1 1 0 0,0 1 0 0 0,1 0 0 0 0,-1 1-1 0 0,1 0 1 0 0,-1 1 0 0 0,1 1 0 0 0,24 2 0 0 0,70 13 62 0 0,-100-14-308 0 0,0-1-1 0 0,0 0 1 0 0,0-1 0 0 0,-1 0-1 0 0,1 0 1 0 0,0-1-1 0 0,0 1 1 0 0,-1-2 0 0 0,1 1-1 0 0,-1-1 1 0 0,0 0-1 0 0,0-1 1 0 0,0 0 0 0 0,7-4-1 0 0,-5 1-6134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1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7367 0 0,'0'0'9591'0'0,"3"1"-8880"0"0,5-1-365 0 0,0 0 1 0 0,0 0-1 0 0,0 0 1 0 0,0-1 0 0 0,12-3-1 0 0,43-13 503 0 0,-27 6-516 0 0,-24 8-436 0 0,145-37 873 0 0,-53 19-5149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16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6911 0 0,'0'0'2759'0'0,"-17"9"5153"0"0,10-1-7758 0 0,0 0 1 0 0,1 1-1 0 0,-7 12 1 0 0,6-9-4 0 0,-15 19 1 0 0,-89 101 32 0 0,106-126-182 0 0,-13 14 129 0 0,-27 39 0 0 0,42-53-105 0 0,-1-1 1 0 0,1 2-1 0 0,-1-1 1 0 0,2 0-1 0 0,-1 0 1 0 0,1 1-1 0 0,0 0 1 0 0,0-1-1 0 0,1 1 1 0 0,0 0-1 0 0,0 0 1 0 0,0 8-1 0 0,2-10 59 0 0,-1-1-1 0 0,1 1 1 0 0,0-1-1 0 0,1 0 1 0 0,-1 1-1 0 0,1-1 1 0 0,-1 0 0 0 0,1 0-1 0 0,1 0 1 0 0,-1 0-1 0 0,0-1 1 0 0,1 1-1 0 0,0 0 1 0 0,0-1-1 0 0,0 0 1 0 0,0 0-1 0 0,5 4 1 0 0,0-2 27 0 0,-1 0 0 0 0,1 0 0 0 0,0 0 0 0 0,0-1 1 0 0,0-1-1 0 0,0 1 0 0 0,16 3 0 0 0,-15-5-85 0 0,-7-2-107 0 0,0 0-72 0 0,8 1-1722 0 0,-1-2 174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1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3679 0 0,'-2'1'5055'0'0,"-36"18"1277"0"0,-53 33-2959 0 0,78-44-3141 0 0,0 1 0 0 0,1 0 0 0 0,0 1-1 0 0,1 1 1 0 0,0-1 0 0 0,1 2 0 0 0,0-1-1 0 0,1 2 1 0 0,0-1 0 0 0,1 1 0 0 0,-9 18 0 0 0,15-26-216 0 0,0 0 0 0 0,0 0 0 0 0,1 1 0 0 0,-1-1 0 0 0,1 0 0 0 0,1 1 0 0 0,-1-1 0 0 0,1 1 0 0 0,-1-1 0 0 0,2 1 0 0 0,-1-1 0 0 0,2 8 0 0 0,-2-11 17 0 0,1 1 0 0 0,-1 0 0 0 0,1-1-1 0 0,0 1 1 0 0,0-1 0 0 0,1 1-1 0 0,-1-1 1 0 0,0 1 0 0 0,1-1-1 0 0,-1 0 1 0 0,1 0 0 0 0,0 0 0 0 0,0 1-1 0 0,0-2 1 0 0,0 1 0 0 0,0 0-1 0 0,0 0 1 0 0,0-1 0 0 0,1 1 0 0 0,-1-1-1 0 0,0 0 1 0 0,1 1 0 0 0,-1-1-1 0 0,1-1 1 0 0,0 1 0 0 0,2 1-1 0 0,18 1 207 0 0,-1-1 0 0 0,36-2 0 0 0,-37 0-189 0 0,-16 0-426 0 0,1 0-1 0 0,-1-1 0 0 0,0 0 1 0 0,0 0-1 0 0,1-1 1 0 0,-1 0-1 0 0,0 1 0 0 0,0-2 1 0 0,0 1-1 0 0,0 0 0 0 0,-1-1 1 0 0,8-6-1 0 0,-4 2-1471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1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 12207 0 0,'0'0'562'0'0,"-1"-1"-18"0"0,-3-4-278 0 0,3 4 621 0 0,39 36 1271 0 0,62 44-1 0 0,-15-14-781 0 0,-43-29-619 0 0,61 67 0 0 0,-90-88-689 0 0,-1 1 0 0 0,0 0 0 0 0,-1 1 0 0 0,-1 0 1 0 0,-1 0-1 0 0,15 38 0 0 0,-21-48-60 0 0,-1 1 0 0 0,0 0 0 0 0,0 0 0 0 0,-1 0 1 0 0,0 0-1 0 0,0 0 0 0 0,-1 0 0 0 0,0 0 0 0 0,0 0 0 0 0,-1 0 1 0 0,0 0-1 0 0,0 0 0 0 0,-1 0 0 0 0,0 0 0 0 0,0 0 0 0 0,-1 0 1 0 0,0-1-1 0 0,-1 0 0 0 0,-6 12 0 0 0,-10 7-84 0 0,-1-2-1 0 0,-1 0 0 0 0,-49 41 1 0 0,67-62 57 0 0,-12 11-346 0 0,1 0-1 0 0,1 0 1 0 0,-21 29 0 0 0,34-40-1365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2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10367 0 0,'0'0'6103'0'0,"0"2"-5546"0"0,-1 12 2 0 0,0 0-1 0 0,-1 0 0 0 0,0 0 1 0 0,-7 21-1 0 0,-23 54-499 0 0,30-85-48 0 0,-7 20-304 0 0,2-4-1445 0 0,1-8-2390 0 0,1 0-1779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2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8495 0 0,'0'0'920'0'0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2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8 6911 0 0,'4'-7'9738'0'0,"-7"7"-9674"0"0,0 0 0 0 0,0 0 1 0 0,1 0-1 0 0,-1 1 0 0 0,0-1 1 0 0,1 1-1 0 0,-1 0 0 0 0,0 0 0 0 0,1 0 1 0 0,-1 0-1 0 0,1 0 0 0 0,0 1 1 0 0,-1-1-1 0 0,-2 3 0 0 0,-33 26 38 0 0,37-29-103 0 0,-101 80 126 0 0,94-74-125 0 0,4 1 11 0 0,4-8-9 0 0,0 0 0 0 0,0 1 0 0 0,0-1 0 0 0,0 0 0 0 0,0 1 0 0 0,0-1 0 0 0,0 0 0 0 0,0 1 0 0 0,0-1 0 0 0,0 0 0 0 0,0 0 0 0 0,0 1 0 0 0,0-1 0 0 0,0 0 0 0 0,1 1 0 0 0,-1-1 0 0 0,0 0 0 0 0,0 0 0 0 0,0 1 0 0 0,1-1 0 0 0,-1 0 0 0 0,0 0 0 0 0,0 1 0 0 0,1-1 0 0 0,-1 0 0 0 0,0 0 0 0 0,0 0 0 0 0,1 1 0 0 0,8 4-9 0 0,-9-4 9 0 0,11 3-2 0 0,0 0 0 0 0,0 0 0 0 0,0-1 0 0 0,1 0 0 0 0,17 2 0 0 0,2 0 0 0 0,-2 1 0 0 0,-18-5 0 0 0,0 1 0 0 0,0 0 0 0 0,0 1 0 0 0,0 1 0 0 0,13 6 0 0 0,-22-10 5 0 0,0 1-1 0 0,0 0 1 0 0,-1 0-1 0 0,1-1 0 0 0,0 1 1 0 0,-1 1-1 0 0,1-1 1 0 0,-1 0-1 0 0,1 0 1 0 0,-1 0-1 0 0,0 1 1 0 0,0-1-1 0 0,2 3 0 0 0,0 0 13 0 0,-2-3 7 0 0,0 0 1 0 0,0 0 0 0 0,0 1-1 0 0,0-1 1 0 0,-1 0 0 0 0,1 0-1 0 0,0 0 1 0 0,-1 1-1 0 0,1-1 1 0 0,-1 0 0 0 0,1 0-1 0 0,-1 1 1 0 0,0-1-1 0 0,1 0 1 0 0,-1 1 0 0 0,0-1-1 0 0,0 1 1 0 0,0-1-1 0 0,0 0 1 0 0,0 1 0 0 0,0-1-1 0 0,-1 0 1 0 0,1 1 0 0 0,0-1-1 0 0,-1 0 1 0 0,1 1-1 0 0,-1-1 1 0 0,1 0 0 0 0,-1 0-1 0 0,0 1 1 0 0,1-1-1 0 0,-1 0 1 0 0,0 0 0 0 0,-2 2-1 0 0,-1 2 79 0 0,0 0 0 0 0,-1-1-1 0 0,0 0 1 0 0,0 1 0 0 0,-10 5-1 0 0,-13 7 36 0 0,-1-2 0 0 0,-38 15 0 0 0,48-22-194 0 0,0-2-1 0 0,0-1 0 0 0,-1 0 1 0 0,-37 4-1 0 0,12-14-1662 0 0,44 4 1553 0 0,1 0-1 0 0,-1 0 1 0 0,1 0-1 0 0,-1 0 1 0 0,1 0-1 0 0,0 0 1 0 0,0 0-1 0 0,-1 0 1 0 0,1 0-1 0 0,0 0 1 0 0,0 1-1 0 0,0-1 1 0 0,0 0-1 0 0,0 0 0 0 0,0 0 1 0 0,0 0-1 0 0,1-1 1 0 0,2-13-1237 0 0,-2 12-5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2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347 186 1839 0 0,'0'0'7164'0'0,"-1"0"-6910"0"0,1 0 1 0 0,-1 0-1 0 0,1 0 0 0 0,-1 0 0 0 0,1 0 0 0 0,0 0 0 0 0,-1 0 0 0 0,1-1 1 0 0,-1 1-1 0 0,1 0 0 0 0,-1 0 0 0 0,1 0 0 0 0,-1-1 0 0 0,1 1 0 0 0,0 0 0 0 0,-1 0 1 0 0,1-1-1 0 0,-1 1 0 0 0,1-1 0 0 0,-1-5-66 0 0,1-1 1 0 0,1 1-1 0 0,-1 0 1 0 0,1-1-1 0 0,0 1 0 0 0,0 0 1 0 0,1 0-1 0 0,0 0 1 0 0,0 0-1 0 0,1 0 1 0 0,3-6-1 0 0,-3 5-138 0 0,0 1 1 0 0,0-1-1 0 0,-1 0 0 0 0,0 1 0 0 0,0-1 1 0 0,-1 0-1 0 0,1-1 0 0 0,-2 1 1 0 0,1-14-1 0 0,-1 20-45 0 0,0 1-1 0 0,0-1 1 0 0,0 0-1 0 0,0 1 1 0 0,0-1 0 0 0,-1 0-1 0 0,1 1 1 0 0,0-1 0 0 0,-1 0-1 0 0,1 1 1 0 0,0-1 0 0 0,-1 0-1 0 0,1 1 1 0 0,-1-1 0 0 0,1 1-1 0 0,-1-1 1 0 0,1 1-1 0 0,-1-1 1 0 0,1 1 0 0 0,-1-1-1 0 0,1 1 1 0 0,-1-1 0 0 0,0 1-1 0 0,1 0 1 0 0,-1 0 0 0 0,0-1-1 0 0,1 1 1 0 0,-1 0-1 0 0,0 0 1 0 0,1-1 0 0 0,-1 1-1 0 0,-1 0 1 0 0,0 0 7 0 0,-2-1-10 0 0,-1 0 0 0 0,1 1-1 0 0,-1-1 1 0 0,0 1 0 0 0,1 0-1 0 0,-1 1 1 0 0,0-1 0 0 0,1 1-1 0 0,-1 0 1 0 0,1 0 0 0 0,-1 0 0 0 0,-6 3-1 0 0,-5 3-30 0 0,-30 18 0 0 0,31-16 49 0 0,-29 17 258 0 0,0 3-1 0 0,-43 37 0 0 0,81-61-217 0 0,1 0-1 0 0,0 0 0 0 0,1 0 0 0 0,-1 1 1 0 0,-4 8-1 0 0,9-13-48 0 0,-1 0 1 0 0,0 0-1 0 0,1 0 0 0 0,-1 1 1 0 0,1-1-1 0 0,-1 0 0 0 0,1 0 1 0 0,0 1-1 0 0,0-1 1 0 0,-1 0-1 0 0,1 0 0 0 0,0 1 1 0 0,0-1-1 0 0,0 0 0 0 0,1 3 1 0 0,-1-4-3 0 0,1 1 0 0 0,-1 0 1 0 0,1 0-1 0 0,-1-1 0 0 0,1 1 1 0 0,-1 0-1 0 0,1-1 0 0 0,0 1 1 0 0,-1 0-1 0 0,1-1 0 0 0,0 1 1 0 0,0-1-1 0 0,-1 1 0 0 0,1-1 1 0 0,0 1-1 0 0,0-1 0 0 0,0 0 1 0 0,-1 1-1 0 0,1-1 0 0 0,0 0 1 0 0,0 0-1 0 0,0 0 0 0 0,0 0 1 0 0,0 0-1 0 0,1 0 0 0 0,6 0 78 0 0,1 0-1 0 0,-1-1 1 0 0,0 0-1 0 0,0-1 1 0 0,0 1-1 0 0,16-7 1 0 0,-5 2 5 0 0,37-13-164 0 0,-1-2 1 0 0,62-35 0 0 0,-115 55-69 0 0,-3 3-60 0 0,-59 81 1068 0 0,56-79-794 0 0,2 0-72 0 0,-2 6-30 0 0,3-9-148 0 0,3 0-100 0 0,7 3-1246 0 0,2-1-4864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4607 0 0,'0'0'815'0'0,"10"2"5838"0"0,-8-1-6382 0 0,-1-1-1 0 0,1 1 1 0 0,-1 0-1 0 0,0 0 0 0 0,1-1 1 0 0,-1 1-1 0 0,0 0 0 0 0,0 0 1 0 0,1 1-1 0 0,-1-1 1 0 0,0 0-1 0 0,0 0 0 0 0,0 1 1 0 0,0-1-1 0 0,-1 0 1 0 0,1 1-1 0 0,1 2 0 0 0,-1-1-65 0 0,0 0 0 0 0,-1 0-1 0 0,1 1 1 0 0,-1-1-1 0 0,1 0 1 0 0,-1 0-1 0 0,0 0 1 0 0,-1 6 0 0 0,-2 4 42 0 0,0-1 1 0 0,0 1 0 0 0,-8 18-1 0 0,9-29-110 0 0,-32 76 149 0 0,-5-2 1 0 0,-52 78-1 0 0,-11 4-171 0 0,74-120-956 0 0,-62 67 0 0 0,88-103-121 0 0,-2 2 1541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2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63 3679 0 0,'1'0'284'0'0,"27"-21"554"0"0,-13 11 2537 0 0,0 1-1 0 0,30-13 1358 0 0,-44 35-3583 0 0,-2-7-1003 0 0,0-1-1 0 0,0 1 1 0 0,0-1-1 0 0,-1 0 1 0 0,0 0 0 0 0,0 1-1 0 0,-4 6 1 0 0,-25 37 438 0 0,12-18-243 0 0,-149 256 1544 0 0,43-57-1378 0 0,23-41-445 0 0,-5 4-1518 0 0,81-153-2317 0 0,19-31 1986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2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5527 0 0,'2'1'3451'0'0,"20"2"1803"0"0,30 0 1 0 0,25-6-2673 0 0,76-17-1892 0 0,0-8 407 0 0,41-7-469 0 0,-163 31-708 0 0,81-9-2709 0 0,-93 12 1293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2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4 13847 0 0,'0'0'1254'0'0,"9"-3"-1004"0"0,-3 2-111 0 0,-5 1 578 0 0,8 15 2086 0 0,-8-10-2804 0 0,1-1 0 0 0,-1 1 0 0 0,-1 0 1 0 0,1 0-1 0 0,-1 0 0 0 0,1 0 0 0 0,-1 0 0 0 0,-1 0 0 0 0,1 0 1 0 0,-1-1-1 0 0,-1 7 0 0 0,-3 6 305 0 0,-12 30 0 0 0,10-30-107 0 0,-58 130 547 0 0,-132 221 0 0 0,106-223-138 0 0,50-80-1758 0 0,1-2-4606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2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15343 0 0,'0'0'2087'0'0,"1"1"-1635"0"0,4 0-269 0 0,-1 1 0 0 0,1-1 0 0 0,-1 1 1 0 0,1-2-1 0 0,0 1 0 0 0,0 0 0 0 0,8-1 0 0 0,39-3 705 0 0,-32 2-556 0 0,179-23 1720 0 0,-92 9-1449 0 0,-76 11-556 0 0,199-28 496 0 0,-158 18-1059 0 0,83-26-1 0 0,-121 30-1853 0 0,-21 4 984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2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0 4607 0 0,'-2'1'3023'0'0,"-31"30"5937"0"0,-15 24-8006 0 0,42-48-671 0 0,-63 85 333 0 0,26-33-212 0 0,15-20-276 0 0,2 1 0 0 0,-29 61 0 0 0,-31 92 318 0 0,31-65-324 0 0,-10 27-58 0 0,61-146-54 0 0,-1 0 0 0 0,-1 0 1 0 0,0 0-1 0 0,0-1 0 0 0,-1 1 0 0 0,1-1 0 0 0,-2-1 0 0 0,1 0 0 0 0,-13 9 1 0 0,14-12 53 0 0,6-4-62 0 0,-1 0 0 0 0,1 0 1 0 0,0 0-1 0 0,-1 0 1 0 0,1 0-1 0 0,0-1 0 0 0,-1 1 1 0 0,1 0-1 0 0,0 0 1 0 0,-1 0-1 0 0,1 0 0 0 0,0 0 1 0 0,0-1-1 0 0,-1 1 1 0 0,1 0-1 0 0,0 0 0 0 0,0-1 1 0 0,-1 1-1 0 0,1 0 1 0 0,0 0-1 0 0,0-1 0 0 0,-1 1 1 0 0,1 0-1 0 0,0 0 1 0 0,0-1-1 0 0,0 1 0 0 0,0 0 1 0 0,0-1-1 0 0,-1 1 1 0 0,-2-10-9 0 0,2 6-16 0 0,1 1-1 0 0,0-1 0 0 0,0 0 1 0 0,1 0-1 0 0,-1 1 0 0 0,1-1 1 0 0,0 1-1 0 0,0-1 0 0 0,0 0 1 0 0,2-4-1 0 0,18-33-100 0 0,-9 22 74 0 0,1 1-1 0 0,0 1 0 0 0,1 0 1 0 0,1 1-1 0 0,0 0 1 0 0,1 1-1 0 0,1 1 1 0 0,1 0-1 0 0,0 2 0 0 0,37-21 1 0 0,-52 32 80 0 0,0 0-1 0 0,0 0 1 0 0,0 0 0 0 0,0 1 0 0 0,1-1-1 0 0,-1 1 1 0 0,0-1 0 0 0,1 1 0 0 0,-1 0-1 0 0,0 1 1 0 0,1-1 0 0 0,-1 0 0 0 0,0 1-1 0 0,5 1 1 0 0,-4-1 21 0 0,-2-1-6 0 0,0 1 0 0 0,1-1 1 0 0,-1 1-1 0 0,0 0 0 0 0,0 0 0 0 0,0 0 0 0 0,0 0 0 0 0,1 0 0 0 0,-1 0 1 0 0,-1 0-1 0 0,1 1 0 0 0,0-1 0 0 0,0 1 0 0 0,0 0 0 0 0,-1-1 0 0 0,1 1 0 0 0,-1 0 1 0 0,2 3-1 0 0,-1-3 9 0 0,-1 1-1 0 0,0 0 1 0 0,0 0 0 0 0,0 0 0 0 0,-1 0 0 0 0,1 0 0 0 0,-1 1 0 0 0,0-1-1 0 0,1 0 1 0 0,-1 0 0 0 0,-1 0 0 0 0,1 4 0 0 0,-3 5 86 0 0,1-1 0 0 0,-2 1 0 0 0,0-1 0 0 0,0 0 0 0 0,-11 21 0 0 0,-16 21 141 0 0,15-27-681 0 0,2 0 1 0 0,-19 49 0 0 0,32-74-1053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2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92 13503 0 0,'0'0'1224'0'0,"2"0"-1008"0"0,6 0-367 0 0,7 0 845 0 0,1 0 0 0 0,0-1 0 0 0,0 0 0 0 0,0-1-1 0 0,29-9 1 0 0,-22 4-114 0 0,-18 6-559 0 0,0 0 0 0 0,0 0 0 0 0,0-1 0 0 0,0 0 0 0 0,0 0 0 0 0,-1 0 0 0 0,1-1 0 0 0,-1 1 0 0 0,6-6 0 0 0,-8 7-152 0 0,6-26-813 0 0,-7 25 593 0 0,-9-5-741 0 0,7 6 1047 0 0,1 1 0 0 0,0-1 0 0 0,-1 1 0 0 0,1-1 0 0 0,-1 1 0 0 0,1-1 0 0 0,-1 1 0 0 0,1-1 0 0 0,-1 1 0 0 0,1-1 1 0 0,-1 1-1 0 0,1 0 0 0 0,-1-1 0 0 0,0 1 0 0 0,1 0 0 0 0,-1 0 0 0 0,1-1 0 0 0,-1 1 0 0 0,0 0 0 0 0,1 0 0 0 0,-1 0 0 0 0,0 0 1 0 0,1 0-1 0 0,-1 0 0 0 0,0 0 0 0 0,0 0 0 0 0,-3 1-50 0 0,0-1 1 0 0,0 1-1 0 0,0 0 1 0 0,1 1-1 0 0,-1-1 1 0 0,1 0 0 0 0,-1 1-1 0 0,1 0 1 0 0,-5 3-1 0 0,-29 23 120 0 0,22-15-60 0 0,-8 4 544 0 0,2 1 0 0 0,0 1 0 0 0,2 0-1 0 0,0 2 1 0 0,1 0 0 0 0,-27 43 0 0 0,42-59-461 0 0,0 1 1 0 0,0-1-1 0 0,1 1 1 0 0,-1 0-1 0 0,1 0 1 0 0,1 0-1 0 0,-1 0 0 0 0,0 8 1 0 0,2-12-34 0 0,0 0 0 0 0,0 0 0 0 0,0 0 0 0 0,0 0 0 0 0,1 0 0 0 0,-1 0 0 0 0,1 0 0 0 0,-1 0 1 0 0,1 0-1 0 0,0 0 0 0 0,-1-1 0 0 0,1 1 0 0 0,0 0 0 0 0,0 0 0 0 0,1 0 0 0 0,-1-1 0 0 0,0 1 0 0 0,0-1 0 0 0,1 1 0 0 0,-1-1 0 0 0,1 0 0 0 0,-1 1 0 0 0,1-1 1 0 0,0 0-1 0 0,0 0 0 0 0,-1 0 0 0 0,1 0 0 0 0,2 1 0 0 0,7 2 72 0 0,0-1 0 0 0,0 0-1 0 0,0 0 1 0 0,0-1 0 0 0,0-1 0 0 0,21 1 0 0 0,68-7-650 0 0,-94 4 439 0 0,14-1-714 0 0,0-1-60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2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97 12295 0 0,'0'0'1112'0'0,"-1"2"-917"0"0,-88 116 3798 0 0,65-88-3059 0 0,-39 40 0 0 0,62-69-351 0 0,2-3-624 0 0,2-3-33 0 0,0 0 0 0 0,1 0 1 0 0,0 0-1 0 0,0 0 0 0 0,7-6 1 0 0,4-7-127 0 0,-1 3 121 0 0,0 0-1 0 0,1 1 1 0 0,1 0 0 0 0,29-19-1 0 0,-15 14-83 0 0,62-29-1 0 0,-74 41 272 0 0,1 1 0 0 0,-1 1 0 0 0,1 0 0 0 0,0 1 0 0 0,0 1 0 0 0,0 1 0 0 0,20 1 0 0 0,-34 1-64 0 0,0 0-1 0 0,0 1 1 0 0,0 0 0 0 0,0 0-1 0 0,0 0 1 0 0,0 1 0 0 0,0 0-1 0 0,0-1 1 0 0,-1 2 0 0 0,7 2-1 0 0,2 4 72 0 0,-11-5-119 0 0,-2-2 16 0 0,1-1-7 0 0,-1 0-1 0 0,1 0 1 0 0,-1 0 0 0 0,1 0-1 0 0,-1 1 1 0 0,1-1 0 0 0,-1 0-1 0 0,0 0 1 0 0,0 0 0 0 0,0 1-1 0 0,1-1 1 0 0,-1 0 0 0 0,0 0-1 0 0,-1 1 1 0 0,1-1 0 0 0,0 2-1 0 0,-6 18 72 0 0,3-15-28 0 0,-1 0 0 0 0,0 0 0 0 0,0 0 1 0 0,0 0-1 0 0,0 0 0 0 0,-1-1 0 0 0,-9 9 1 0 0,-42 31 101 0 0,50-40-140 0 0,-11 7-26 0 0,16-11-64 0 0,2-3-17 0 0,3-6 62 0 0,1 0 0 0 0,0 1 1 0 0,1 0-1 0 0,0 0 0 0 0,0 0 0 0 0,11-8 1 0 0,49-36-1 0 0,-41 32 30 0 0,8-2-52 0 0,0 1-1 0 0,0 2 1 0 0,73-27 0 0 0,-85 36 32 0 0,-9 5 18 0 0,0 0 1 0 0,-1 1 0 0 0,1 0 0 0 0,1 1-1 0 0,15-1 1 0 0,-21 3 30 0 0,0-1 0 0 0,-1 1 0 0 0,1 1 0 0 0,0-1 0 0 0,-1 1 0 0 0,1 1-1 0 0,0-1 1 0 0,-1 1 0 0 0,0 0 0 0 0,1 0 0 0 0,5 4 0 0 0,-9-4 0 0 0,-1 0 0 0 0,0-1 1 0 0,-1 1-1 0 0,1 0 0 0 0,0 1 1 0 0,0-1-1 0 0,-1 0 0 0 0,1 0 0 0 0,-1 1 1 0 0,0-1-1 0 0,1 3 0 0 0,3 4 246 0 0,-3-5-204 0 0,0-1-1 0 0,-1 0 1 0 0,0 1-1 0 0,1-1 0 0 0,-1 1 1 0 0,0-1-1 0 0,-1 1 1 0 0,1 0-1 0 0,-1-1 1 0 0,1 5-1 0 0,-1-6 79 0 0,-1 9 144 0 0,-3 9-150 0 0,-1-1 1 0 0,0 0-1 0 0,-2 0 0 0 0,0 0 1 0 0,-1-1-1 0 0,-16 27 0 0 0,9-14-1892 0 0,14-28 1033 0 0,-1 1 0 0 0,1 0 1 0 0,0 0-1 0 0,1-1 0 0 0,-1 1 0 0 0,0 5 0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2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13 5063 0 0,'5'-13'12271'0'0,"-8"18"-10913"0"0,2-2-407 0 0,-100 145 2546 0 0,82-114-3911 0 0,2 0-1 0 0,2 1 1 0 0,-13 44-1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2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331 286 2759 0 0,'-2'2'207'0'0,"-24"24"50"0"0,16-17 1668 0 0,-2-1 0 0 0,1 0 0 0 0,-1-1-1 0 0,0 0 1 0 0,-1-1 0 0 0,-14 5 0 0 0,16-7-1539 0 0,0-1-1 0 0,-13 3 1 0 0,18-5-196 0 0,-1-1 0 0 0,0 1 0 0 0,0-1 0 0 0,0 0 1 0 0,1-1-1 0 0,-1 0 0 0 0,0 0 0 0 0,0 0 0 0 0,1-1 0 0 0,-1 0 0 0 0,1 0 0 0 0,-1 0 1 0 0,1-1-1 0 0,0 0 0 0 0,-8-6 0 0 0,11 7-177 0 0,-1-1-1 0 0,0 0 1 0 0,1 0-1 0 0,0 0 1 0 0,0-1 0 0 0,0 1-1 0 0,0-1 1 0 0,0 1 0 0 0,1-1-1 0 0,-1 0 1 0 0,1 0 0 0 0,0 0-1 0 0,1-1 1 0 0,-1 1-1 0 0,1 0 1 0 0,-1-1 0 0 0,1 1-1 0 0,1-1 1 0 0,-1 1 0 0 0,1-1-1 0 0,-1 1 1 0 0,1-1 0 0 0,1-7-1 0 0,0 8-58 0 0,0-1 0 0 0,0 1 0 0 0,1 0 0 0 0,-1-1 0 0 0,1 1 0 0 0,0 0 1 0 0,0 0-1 0 0,0 0 0 0 0,1 0 0 0 0,-1 1 0 0 0,7-7 0 0 0,4-4-241 0 0,24-18 0 0 0,-13 11 36 0 0,-4 3 21 0 0,0 1 0 0 0,2 1 0 0 0,28-17 0 0 0,-36 25 180 0 0,0 1 0 0 0,1 1 1 0 0,-1 0-1 0 0,1 1 0 0 0,0 1 0 0 0,30-5 0 0 0,-29 6 143 0 0,0 2 1 0 0,0 0-1 0 0,0 0 1 0 0,28 4-1 0 0,-40-2-12 0 0,0 0-1 0 0,1 0 1 0 0,-1 0 0 0 0,0 0-1 0 0,0 1 1 0 0,0 0-1 0 0,-1 0 1 0 0,1 0 0 0 0,0 0-1 0 0,3 3 1 0 0,-5-3 3 0 0,1 0-1 0 0,-1 1 1 0 0,0-1 0 0 0,0 0-1 0 0,-1 1 1 0 0,1 0 0 0 0,-1-1 0 0 0,1 1-1 0 0,-1 0 1 0 0,0 0 0 0 0,0 0-1 0 0,0-1 1 0 0,0 1 0 0 0,0 0-1 0 0,0 6 1 0 0,-1-5-49 0 0,0 1 0 0 0,0 0 0 0 0,0-1-1 0 0,-1 1 1 0 0,0-1 0 0 0,0 1 0 0 0,0-1 0 0 0,-1 1-1 0 0,1-1 1 0 0,-1 0 0 0 0,0 1 0 0 0,0-1 0 0 0,-1 0-1 0 0,1 0 1 0 0,-1-1 0 0 0,0 1 0 0 0,0-1 0 0 0,0 1-1 0 0,-6 5 1 0 0,-5 2 95 0 0,0 1 0 0 0,-1-2 0 0 0,-27 15 0 0 0,-87 36-876 0 0,88-43 502 0 0,-23 5-2815 0 0,51-19 956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2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6911 0 0,'-1'1'4563'0'0,"-85"99"1246"0"0,-54 39-5259 0 0,59-59-10 0 0,-87 107-280 0 0,108-118-182 0 0,35-40-58 0 0,0 1 0 0 0,3 2 0 0 0,-26 44 0 0 0,46-73-40 0 0,1 0 0 0 0,-1 0 0 0 0,1 0 0 0 0,0 0 0 0 0,0 0 0 0 0,0 0-1 0 0,1 0 1 0 0,-1 5 0 0 0,1-7 8 0 0,0 0 0 0 0,0 0 0 0 0,0 0 0 0 0,0 0 0 0 0,0 0 0 0 0,1 0 0 0 0,-1 0 0 0 0,0 0 1 0 0,1 1-1 0 0,-1-1 0 0 0,1 0 0 0 0,-1 0 0 0 0,1-1 0 0 0,-1 1 0 0 0,1 0 0 0 0,0 0 0 0 0,-1 0 0 0 0,1 0 0 0 0,0 0 0 0 0,0-1 0 0 0,0 1 0 0 0,0 0 0 0 0,-1-1 0 0 0,1 1 0 0 0,0-1 0 0 0,0 1 0 0 0,2 0 0 0 0,11 3-304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155 407 4607 0 0,'-10'13'1005'0'0,"0"-1"-1"0"0,-23 22 1 0 0,16-18 8573 0 0,17-18-8784 0 0,0-2-627 0 0,1 0 1 0 0,0 0 0 0 0,-1 1 0 0 0,1-1 0 0 0,0 0 0 0 0,1 0 0 0 0,-1 1 0 0 0,4-7 0 0 0,19-29 580 0 0,-6 12-399 0 0,12-28 29 0 0,30-47-176 0 0,-50 87-183 0 0,1 1 0 0 0,0 1 0 0 0,0 0 0 0 0,25-20 1 0 0,-13 14-18 0 0,1 2 1 0 0,0 1 0 0 0,1 0-1 0 0,47-19 1 0 0,-60 30-3 0 0,0 1-1 0 0,0 0 1 0 0,0 0 0 0 0,0 1 0 0 0,1 1 0 0 0,0 0 0 0 0,-1 1-1 0 0,1 1 1 0 0,0 0 0 0 0,0 0 0 0 0,-1 1 0 0 0,1 1-1 0 0,17 4 1 0 0,-26-5 12 0 0,-1 0 0 0 0,0 0-1 0 0,0 0 1 0 0,0 1 0 0 0,0-1-1 0 0,0 1 1 0 0,0 0 0 0 0,-1-1-1 0 0,1 1 1 0 0,0 1 0 0 0,-1-1-1 0 0,0 0 1 0 0,1 1 0 0 0,-1-1-1 0 0,0 1 1 0 0,3 4 0 0 0,-3-3 24 0 0,-1 0 1 0 0,1 0 0 0 0,-1 0-1 0 0,0 0 1 0 0,0 0-1 0 0,-1 0 1 0 0,1 0-1 0 0,-1 0 1 0 0,1 1-1 0 0,-1-1 1 0 0,-1 7-1 0 0,-2 1 37 0 0,1 0 0 0 0,-2 0-1 0 0,1 0 1 0 0,-1 0-1 0 0,-1-1 1 0 0,0 0 0 0 0,-1 0-1 0 0,-7 11 1 0 0,0-4-57 0 0,-1-1 1 0 0,0 0 0 0 0,-31 28-1 0 0,-58 36 35 0 0,66-54-87 0 0,-1-3 0 0 0,-82 39 0 0 0,58-38-34 0 0,-89 26 0 0 0,69-27-138 0 0,81-24 128 0 0,6-4-278 0 0,1 1 125 0 0,-1-1 1 0 0,1 1-1 0 0,0 0 0 0 0,0 0 0 0 0,12-4 1 0 0,0 0-978 0 0,9-3-610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2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6447 0 0,'0'0'499'0'0,"-1"2"-328"0"0,-12 24 2246 0 0,-1-1 0 0 0,-1-1 0 0 0,-34 43 0 0 0,-80 103 26 0 0,14 11-1504 0 0,110-174-916 0 0,-185 311 298 0 0,174-293-415 0 0,11-14-57 0 0,-1-1 1 0 0,-1 0-1 0 0,1 0 1 0 0,-2-1-1 0 0,1 0 1 0 0,-16 14-1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2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12463 0 0,'0'0'1134'0'0,"2"-1"-937"0"0,181-120 3748 0 0,-138 96-3145 0 0,57-22 0 0 0,-64 29-637 0 0,-13 7-61 0 0,0 1 0 0 0,42-10 0 0 0,-55 17-67 0 0,-1 1 1 0 0,0 0-1 0 0,1 1 1 0 0,-1 1-1 0 0,1 0 1 0 0,-1 0-1 0 0,1 1 1 0 0,19 4-1 0 0,-29-4-9 0 0,0-1 0 0 0,0 1-1 0 0,0-1 1 0 0,0 1 0 0 0,0 0 0 0 0,0 0-1 0 0,0 0 1 0 0,0 0 0 0 0,0 0 0 0 0,0 0-1 0 0,-1 1 1 0 0,1-1 0 0 0,0 1 0 0 0,-1-1-1 0 0,1 1 1 0 0,-1-1 0 0 0,0 1 0 0 0,1 0-1 0 0,-1 0 1 0 0,0 0 0 0 0,0 0 0 0 0,0 0-1 0 0,0 0 1 0 0,-1 0 0 0 0,1 0 0 0 0,0 2-1 0 0,-1 0 31 0 0,1 0 0 0 0,-1 0 1 0 0,-1 0-1 0 0,1 0 0 0 0,0-1 0 0 0,-1 1 0 0 0,0 0 0 0 0,0 0 0 0 0,0-1 0 0 0,0 1 0 0 0,-1 0 0 0 0,1-1 0 0 0,-1 0 0 0 0,-2 4 0 0 0,-21 32 656 0 0,-49 57 0 0 0,-40 28-35 0 0,108-118-651 0 0,-5 6 21 0 0,-2 0 1 0 0,0-1-1 0 0,-18 12 1 0 0,24-19-119 0 0,0 1 0 0 0,0-1 0 0 0,-1-1 0 0 0,1 1 0 0 0,-1-2 0 0 0,1 1 0 0 0,-1-1 0 0 0,-15 3-1 0 0,8-5-1237 0 0,12 0-1813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2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4 7367 0 0,'0'0'667'0'0,"-1"2"-299"0"0,-38 44 5444 0 0,-5 0-3568 0 0,9-11-1848 0 0,-12 14 182 0 0,-30 32 367 0 0,61-64-693 0 0,2 2 0 0 0,-22 35 0 0 0,33-46-225 0 0,0-4 27 0 0,0 0 1 0 0,1 0-1 0 0,0 0 0 0 0,0 1 1 0 0,0-1-1 0 0,1 1 0 0 0,-1-1 1 0 0,1 1-1 0 0,-1 8 0 0 0,2-11 162 0 0,8 9 250 0 0,-6-9-413 0 0,0 0 0 0 0,0-1 0 0 0,1 1 0 0 0,-1 0 0 0 0,1-1 0 0 0,-1 1 0 0 0,1-1 0 0 0,0 0 0 0 0,-1 0 0 0 0,1 0 0 0 0,0 0 0 0 0,0 0 0 0 0,0 0 0 0 0,0-1 0 0 0,0 0 0 0 0,0 1 0 0 0,0-1 0 0 0,0 0 0 0 0,0-1 0 0 0,-1 1 0 0 0,6-1 0 0 0,4-2 62 0 0,0 1 1 0 0,0-2-1 0 0,20-7 1 0 0,-14 3-77 0 0,0-1 0 0 0,-1 0 1 0 0,0-2-1 0 0,-1 0 1 0 0,-1 0-1 0 0,1-1 0 0 0,-2-1 1 0 0,24-27-1 0 0,-26 27-153 0 0,-1-1-1 0 0,-1 0 1 0 0,0-1 0 0 0,-1 0-1 0 0,-1 0 1 0 0,0-1 0 0 0,-1 0 0 0 0,0-1-1 0 0,-2 1 1 0 0,0-1 0 0 0,5-32-1 0 0,-9 45-5 0 0,-1-1 0 0 0,0 0 0 0 0,0 1 0 0 0,0-1 1 0 0,0 1-1 0 0,-1-1 0 0 0,1 0 0 0 0,-1 1 0 0 0,-3-8 0 0 0,3 10 85 0 0,1 0 1 0 0,-1 1 0 0 0,0-1-1 0 0,0 0 1 0 0,0 1-1 0 0,0-1 1 0 0,0 1-1 0 0,-1-1 1 0 0,1 1 0 0 0,0-1-1 0 0,-1 1 1 0 0,1 0-1 0 0,-1 0 1 0 0,1 0-1 0 0,-1 0 1 0 0,0 0-1 0 0,1 0 1 0 0,-1 0 0 0 0,0 0-1 0 0,0 1 1 0 0,0-1-1 0 0,1 1 1 0 0,-1-1-1 0 0,0 1 1 0 0,-3 0 0 0 0,-7 0-101 0 0,-1 2 1 0 0,1-1 0 0 0,0 2 0 0 0,0-1 0 0 0,1 2-1 0 0,-1 0 1 0 0,-17 8 0 0 0,11-5-143 0 0,12-5 50 0 0,-1 0 0 0 0,1 1-1 0 0,0 0 1 0 0,0 0 0 0 0,0 1 0 0 0,0 0 0 0 0,-9 8 0 0 0,3 2-1027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3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15551 0 0,'0'0'1408'0'0,"0"2"-1068"0"0,0 8-79 0 0,-1 1-1 0 0,-1-1 0 0 0,1 1 1 0 0,-2-1-1 0 0,0 0 1 0 0,0 0-1 0 0,0 0 1 0 0,-8 12-1 0 0,-6 11 1435 0 0,-24 31 1 0 0,12-18-1043 0 0,13-21-707 0 0,-34 62-452 0 0,49-85 137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3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24 279 13447 0 0,'0'0'614'0'0,"-1"2"-12"0"0,-4 3-668 0 0,-12 11 3844 0 0,36-27-1984 0 0,77-70-403 0 0,-41 32-1408 0 0,7-6-105 0 0,41-32-412 0 0,-79 69 448 0 0,-33 45 772 0 0,-19 27-445 0 0,15-28 10 0 0,-12 28 1 0 0,22-46-218 0 0,0 0 0 0 0,1 0 0 0 0,0 1 0 0 0,0-1 0 0 0,1 1 0 0 0,0 0 0 0 0,1 16 0 0 0,0-22-156 0 0,0-1 1 0 0,0 0-1 0 0,1 0 0 0 0,0 1 0 0 0,-1-1 0 0 0,1 0 1 0 0,0 0-1 0 0,0 0 0 0 0,0 0 0 0 0,0 0 0 0 0,0 0 1 0 0,1 0-1 0 0,-1 0 0 0 0,1 0 0 0 0,-1 0 0 0 0,1-1 1 0 0,-1 1-1 0 0,1-1 0 0 0,0 1 0 0 0,0-1 0 0 0,0 0 1 0 0,3 2-1 0 0,7 1-7013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3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0 3223 0 0,'-1'2'6624'0'0,"-36"75"1707"0"0,-25 36-5867 0 0,-4 8-1365 0 0,17-25-648 0 0,-89 181 468 0 0,20 8-575 0 0,104-241-480 0 0,6-16-438 0 0,-2 0 0 0 0,-1 0 0 0 0,-18 31 0 0 0,29-58 179 0 0,-3 4 336 0 0</inkml:trace>
  <inkml:trace contextRef="#ctx0" brushRef="#br0" timeOffset="1">22 657 9215 0 0,'-8'-2'950'0'0,"-6"-2"10185"0"0,18 6-8992 0 0,16 4-2422 0 0,7-2 796 0 0,0-1 0 0 0,-1-1 0 0 0,36-2 0 0 0,80-14 46 0 0,-92 9-388 0 0,218-40-62 0 0,-133 18-2996 0 0,-109 21 1386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33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85 3223 0 0,'1'-2'143'0'0,"3"-3"94"0"0,-2 3-112 0 0,0 0 1 0 0,0-1-1 0 0,-1 1 1 0 0,1-1-1 0 0,-1 1 1 0 0,0-1-1 0 0,0 0 1 0 0,0 0-1 0 0,0 1 1 0 0,2-8 1615 0 0,-3 9-1463 0 0,-1-1 0 0 0,1 0-1 0 0,0 0 1 0 0,0 1 0 0 0,-1-1-1 0 0,1 0 1 0 0,-1 1 0 0 0,1-1-1 0 0,-1 0 1 0 0,0 1 0 0 0,1-1-1 0 0,-1 1 1 0 0,0-1 0 0 0,0 1-1 0 0,0 0 1 0 0,-1-1 0 0 0,1 1 0 0 0,0 0-1 0 0,0 0 1 0 0,-1-1 0 0 0,1 1-1 0 0,0 0 1 0 0,-1 0 0 0 0,1 1-1 0 0,-1-1 1 0 0,0 0 0 0 0,1 0-1 0 0,-1 1 1 0 0,-3-1 0 0 0,1 0-125 0 0,0 0 0 0 0,-1 0 0 0 0,1 0 0 0 0,-1 1 0 0 0,0 0 0 0 0,1 0 0 0 0,-1 0 1 0 0,1 1-1 0 0,-1 0 0 0 0,-4 1 0 0 0,2 0-130 0 0,0 1 1 0 0,0 0-1 0 0,1 0 1 0 0,-1 1-1 0 0,1 0 1 0 0,0 0-1 0 0,-10 8 0 0 0,-36 39 135 0 0,35-33-43 0 0,-13 16 207 0 0,-41 59 0 0 0,65-86-295 0 0,1 1 0 0 0,0 0 0 0 0,0 0 0 0 0,1 0 0 0 0,0 0 0 0 0,1 1 0 0 0,0 0 0 0 0,0 0 0 0 0,-2 14 1 0 0,5-22-12 0 0,0 1 0 0 0,0 0 1 0 0,0 0-1 0 0,0-1 0 0 0,0 1 1 0 0,1 0-1 0 0,-1-1 0 0 0,1 1 1 0 0,-1 0-1 0 0,1-1 0 0 0,0 1 1 0 0,-1-1-1 0 0,1 1 0 0 0,0-1 1 0 0,0 0-1 0 0,0 1 0 0 0,0-1 1 0 0,0 0-1 0 0,1 1 0 0 0,-1-1 1 0 0,0 0-1 0 0,1 0 0 0 0,-1 0 1 0 0,0 0-1 0 0,1 0 0 0 0,-1-1 1 0 0,1 1-1 0 0,0 0 0 0 0,-1-1 1 0 0,1 1-1 0 0,-1-1 0 0 0,1 1 1 0 0,3-1-1 0 0,2 2 65 0 0,1-2 0 0 0,-1 1 0 0 0,1-1 0 0 0,-1 0 0 0 0,1 0 0 0 0,9-3 0 0 0,6-1 77 0 0,-1-1 1 0 0,0-1-1 0 0,0-2 0 0 0,29-12 0 0 0,-40 14-142 0 0,0 0 0 0 0,0 0 0 0 0,0-1 1 0 0,-1-1-1 0 0,0 0 0 0 0,0 0 0 0 0,-1-1 0 0 0,0 0 0 0 0,11-15 0 0 0,-18 21-22 0 0,0 0-1 0 0,0 0 1 0 0,0 0-1 0 0,0 0 1 0 0,-1 0-1 0 0,1-1 1 0 0,-1 1-1 0 0,0 0 1 0 0,0-1-1 0 0,0 1 1 0 0,-1-1-1 0 0,1 1 1 0 0,-1-8 0 0 0,0 9-8 0 0,-1-1 0 0 0,1 0 0 0 0,-1 1 0 0 0,0-1 0 0 0,0 0 1 0 0,0 1-1 0 0,0-1 0 0 0,0 1 0 0 0,-1 0 0 0 0,1-1 0 0 0,-1 1 1 0 0,1 0-1 0 0,-1 0 0 0 0,0 0 0 0 0,0 0 0 0 0,0 0 1 0 0,0 0-1 0 0,-3-1 0 0 0,-29-20-385 0 0,25 18 229 0 0,1 0-1 0 0,0-1 0 0 0,0 0 1 0 0,0 0-1 0 0,-10-12 0 0 0,15 15 193 0 0,-9-10-665 0 0,11 12 586 0 0,1 1 0 0 0,0 0 0 0 0,-1-1 0 0 0,1 1 0 0 0,0 0 0 0 0,-1-1 0 0 0,1 1 0 0 0,0 0 0 0 0,-1-1 0 0 0,1 1 0 0 0,0 0 0 0 0,0-1 0 0 0,0 1 0 0 0,-1-1 0 0 0,1 1 0 0 0,0 0 0 0 0,0-1 0 0 0,0 1 0 0 0,0-1 0 0 0,0 1 0 0 0,0-1 0 0 0,0 1 0 0 0,0-1 0 0 0,0 0 0 0 0,11-2-1331 0 0,1-1 630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3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499 562 12439 0 0,'0'0'566'0'0,"-9"-2"191"0"0,-18-1 87 0 0,21 4-309 0 0,-2-1 2818 0 0,12-7-966 0 0,2 0-2915 0 0,2-3 755 0 0,1 0 1 0 0,18-14-1 0 0,4-4-69 0 0,5-9-174 0 0,-2-2 1 0 0,-1-2 0 0 0,-2 0-1 0 0,-1-2 1 0 0,29-60 0 0 0,-52 88-163 0 0,0 1 0 0 0,-1-1 0 0 0,4-21 0 0 0,-9 33 81 0 0,0-1 1 0 0,0 0 0 0 0,0 0 0 0 0,-1 1-1 0 0,0-1 1 0 0,0 0 0 0 0,0 0 0 0 0,0 0-1 0 0,0 1 1 0 0,-1-1 0 0 0,0 0-1 0 0,1 1 1 0 0,-1-1 0 0 0,-1 0 0 0 0,1 1-1 0 0,-1-1 1 0 0,1 1 0 0 0,-1 0-1 0 0,-4-6 1 0 0,5 7 56 0 0,-1 1 1 0 0,1 0-1 0 0,-1 1 0 0 0,1-1 0 0 0,-1 0 0 0 0,0 0 0 0 0,1 1 0 0 0,-1-1 1 0 0,0 0-1 0 0,0 1 0 0 0,1 0 0 0 0,-1-1 0 0 0,0 1 0 0 0,0 0 0 0 0,0 0 1 0 0,1 0-1 0 0,-1 0 0 0 0,0 1 0 0 0,0-1 0 0 0,0 0 0 0 0,1 1 1 0 0,-1-1-1 0 0,0 1 0 0 0,-2 1 0 0 0,-7 2-45 0 0,1 1-1 0 0,-16 9 1 0 0,23-13 51 0 0,-13 9 30 0 0,1 1 0 0 0,1 0-1 0 0,-1 1 1 0 0,2 1 0 0 0,0 0 0 0 0,0 1 0 0 0,-17 25 0 0 0,12-12 19 0 0,1 0 0 0 0,2 2 1 0 0,-19 45-1 0 0,11-8 149 0 0,-22 114 0 0 0,30-110-17 0 0,-36 101 0 0 0,-59 91 615 0 0,72-186-309 0 0,-63 97 0 0 0,96-166-516 0 0,0 0 1 0 0,-1-1-1 0 0,0 0 0 0 0,0 0 0 0 0,0 0 0 0 0,0-1 1 0 0,-1 0-1 0 0,-13 7 0 0 0,19-11-44 0 0,0 0 0 0 0,0-1 0 0 0,-1 0 1 0 0,1 1-1 0 0,0-1 0 0 0,0 0 0 0 0,-1 1 0 0 0,1-1 0 0 0,0 0 0 0 0,-2 0 1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3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4 141 13823 0 0,'-1'-2'105'0'0,"0"0"0"0"0,1 0-1 0 0,0 0 1 0 0,-1 0 0 0 0,1 0-1 0 0,0 0 1 0 0,0 0-1 0 0,0 0 1 0 0,0 0 0 0 0,0 0-1 0 0,0 0 1 0 0,1 0 0 0 0,-1 0-1 0 0,1 0 1 0 0,1-3 0 0 0,-1 3 41 0 0,0 1 0 0 0,1-1 0 0 0,-1 1 0 0 0,1-1 0 0 0,-1 1 0 0 0,1 0 0 0 0,-1 0 0 0 0,1 0 0 0 0,0 0 0 0 0,-1 0 0 0 0,1 0 0 0 0,0 0 0 0 0,0 0 0 0 0,0 1 0 0 0,0-1 0 0 0,2 0 1 0 0,136-30 3990 0 0,-69 12-3578 0 0,96-13 0 0 0,-148 29-889 0 0,0 2-1 0 0,0 0 0 0 0,0 2 1 0 0,0 0-1 0 0,37 7 1 0 0,-42-4-1308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3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1394 0 6447 0 0,'0'0'851'0'0,"-2"2"108"0"0,-22 11 444 0 0,2 2 0 0 0,0 0 1 0 0,-21 20-1 0 0,-13 13 100 0 0,-104 68-1 0 0,138-102-1274 0 0,-1-2-1 0 0,-1-1 1 0 0,1-1-1 0 0,-2-1 1 0 0,-42 10 0 0 0,48-15-329 0 0,-1 0 0 0 0,0-2 1 0 0,0 0-1 0 0,0-2 0 0 0,0 0 1 0 0,0-1-1 0 0,0-1 0 0 0,-35-7 0 0 0,40 5-112 0 0,0-1 0 0 0,0 0 0 0 0,0-1-1 0 0,0-1 1 0 0,1 0 0 0 0,0-1 0 0 0,0 0-1 0 0,1-1 1 0 0,0-1 0 0 0,1 0 0 0 0,-16-17-1 0 0,17 18 68 0 0,9 8 146 0 0,-1-1 1 0 0,1 0 0 0 0,0 0 0 0 0,0-1 0 0 0,-1 1 0 0 0,1 0-1 0 0,-2-4 1937 0 0,8 18-1797 0 0,9 20 388 0 0,20 35 0 0 0,-31-64-522 0 0,0 1-1 0 0,-1-1 1 0 0,1 0 0 0 0,-1 1-1 0 0,0-1 1 0 0,0 1 0 0 0,0 0-1 0 0,-1-1 1 0 0,1 1 0 0 0,-1 0-1 0 0,0-1 1 0 0,0 1-1 0 0,0 0 1 0 0,0-1 0 0 0,-1 1-1 0 0,1 0 1 0 0,-1-1 0 0 0,0 1-1 0 0,0-1 1 0 0,-3 6 0 0 0,2-1-35 0 0,-8 17 50 0 0,-2-1 1 0 0,0 0-1 0 0,-1-1 1 0 0,-23 31-1 0 0,8-10 6 0 0,3-6-59 0 0,-1 0 1 0 0,-2-1-1 0 0,-2-2 0 0 0,-53 50 1 0 0,-68 48 13 0 0,140-124 20 0 0,6-5 2 0 0,0 0 0 0 0,0 1-1 0 0,1 0 1 0 0,-1-1 0 0 0,1 2 0 0 0,-6 9-1 0 0,8-13 339 0 0,5-2-291 0 0,-1 1 1 0 0,0-1 0 0 0,1 0 0 0 0,-1 0 0 0 0,0 0 0 0 0,1 0-1 0 0,-1 0 1 0 0,0-1 0 0 0,0 1 0 0 0,4-2 0 0 0,2 0 84 0 0,149-36 1222 0 0,-33 6-915 0 0,-98 27-171 0 0,1 1-1 0 0,47-1 1 0 0,38 0 191 0 0,-104 4-383 0 0,18 2-2975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13823 0 0,'0'0'1062'0'0,"-1"2"-477"0"0,-9 13 1420 0 0,-1-1-1 0 0,-15 17 1 0 0,-12 14-1453 0 0,-6 17-371 0 0,20-26-309 0 0,-43 48-1 0 0,63-78-241 0 0,-1-1-1 0 0,1 0 1 0 0,0 1-1 0 0,-3 7 0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3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4607 0 0,'0'0'18501'0'0,"-1"2"-18445"0"0,-9 30-34 0 0,10-30 95 0 0,2-2-64 0 0,-1 0-70 0 0,0 1 0 0 0,1-1-1 0 0,-1 0 1 0 0,0 0 0 0 0,1 0-1 0 0,-1-1 1 0 0,1 1 0 0 0,-1 0-1 0 0,0 0 1 0 0,1-1 0 0 0,-1 1-1 0 0,0-1 1 0 0,0 1 0 0 0,1-1-1 0 0,1-1 1 0 0,-1 1-15 0 0,0 0-88 0 0,-30 29-3589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3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5527 0 0,'0'0'13818'0'0,"-1"1"-13713"0"0,-63 55 93 0 0,37-31-159 0 0,-62 61-39 0 0,-35 30 0 0 0,119-112 18 0 0,-1 1 0 0 0,1 0 0 0 0,0 1 0 0 0,0-1 0 0 0,1 1 0 0 0,0 0 0 0 0,-6 10 0 0 0,9-14 24 0 0,0 0 0 0 0,0 1 0 0 0,0-1 0 0 0,0 0 0 0 0,1 0 0 0 0,-1 1 1 0 0,1-1-1 0 0,0 0 0 0 0,-1 1 0 0 0,1-1 0 0 0,0 0 0 0 0,0 1 0 0 0,1-1 0 0 0,-1 0 0 0 0,0 0 1 0 0,1 1-1 0 0,-1-1 0 0 0,1 0 0 0 0,0 0 0 0 0,0 1 0 0 0,0-1 0 0 0,0 0 0 0 0,0 0 0 0 0,0 0 1 0 0,1 0-1 0 0,-1 0 0 0 0,2 1 0 0 0,3 2 49 0 0,0 0 1 0 0,-1 0 0 0 0,2-1-1 0 0,-1 0 1 0 0,0 0 0 0 0,1-1-1 0 0,0 1 1 0 0,-1-2-1 0 0,1 1 1 0 0,1-1 0 0 0,-1 0-1 0 0,0 0 1 0 0,0-1 0 0 0,1 0-1 0 0,-1 0 1 0 0,11-1-1 0 0,-6 0-13 0 0,1 0-1 0 0,0-1 0 0 0,0-1 1 0 0,0 0-1 0 0,-1-1 0 0 0,1 0 1 0 0,-1-1-1 0 0,21-10 0 0 0,-13 3-18 0 0,0-2 0 0 0,-1 0 0 0 0,0-2 0 0 0,-1 0 0 0 0,-1-1 0 0 0,0 0 0 0 0,-1-2 0 0 0,19-26 0 0 0,-25 29-42 0 0,0 0 0 0 0,-1-1 0 0 0,9-23 0 0 0,-14 30-59 0 0,-1 0-1 0 0,0-1 1 0 0,0 1-1 0 0,-1-1 0 0 0,0 1 1 0 0,-1-1-1 0 0,0 0 1 0 0,-1-10-1 0 0,0 17-2 0 0,0 0 0 0 0,-1 0-1 0 0,1 0 1 0 0,-1 0 0 0 0,0 0-1 0 0,0 0 1 0 0,0 0 0 0 0,0 1 0 0 0,0-1-1 0 0,-1 0 1 0 0,1 0 0 0 0,-1 1 0 0 0,0-1-1 0 0,1 1 1 0 0,-1-1 0 0 0,-1 1-1 0 0,1 0 1 0 0,0 0 0 0 0,0 0 0 0 0,-3-2-1 0 0,0 2-104 0 0,1-1 0 0 0,-1 1 0 0 0,0 0 0 0 0,0 1 0 0 0,0-1 0 0 0,0 1 0 0 0,0 0 0 0 0,0 0-1 0 0,0 0 1 0 0,0 1 0 0 0,-7 0 0 0 0,-7 0-704 0 0,0 2 1 0 0,-29 6-1 0 0,46-8-354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46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41 7631 0 0,'2'-1'348'0'0,"27"-11"128"0"0,0 1 341 0 0,-24 8-366 0 0,1 1 0 0 0,-1-1 1 0 0,0 1-1 0 0,1 1 0 0 0,0-1 0 0 0,-1 1 0 0 0,1 0 1 0 0,0 0-1 0 0,0 1 0 0 0,0-1 0 0 0,-1 1 1 0 0,10 2-1 0 0,26 4 3777 0 0,-42-4-4173 0 0,-13 6-23 0 0,0 1 1 0 0,0-2 0 0 0,0 0-1 0 0,-26 8 1 0 0,24-9-40 0 0,-128 39-606 0 0,64-22 176 0 0,15-2-2 0 0,-1-3-1 0 0,-97 13 1 0 0,160-31 411 0 0,0 1 0 0 0,-1-1 0 0 0,1 0 1 0 0,-1 0-1 0 0,1 0 0 0 0,0-1 1 0 0,-1 1-1 0 0,-4-2 0 0 0,8 1 25 0 0,0 1 0 0 0,-1 0-1 0 0,1 0 1 0 0,0-1 0 0 0,0 1-1 0 0,0 0 1 0 0,0 0 0 0 0,-1-1-1 0 0,1 1 1 0 0,0 0 0 0 0,0-1-1 0 0,0 1 1 0 0,0 0 0 0 0,0-1 0 0 0,0 1-1 0 0,0 0 1 0 0,0-1 0 0 0,0 1-1 0 0,0 0 1 0 0,0-1 0 0 0,0 1-1 0 0,0 0 1 0 0,0-1 0 0 0,0 1-1 0 0,0 0 1 0 0,0-1 0 0 0,0 1-1 0 0,0 0 1 0 0,1-1 0 0 0,3-8-31 0 0,0 5 47 0 0,0 0 0 0 0,0 0 0 0 0,1 0 0 0 0,-1 0 0 0 0,1 1 0 0 0,0 0 0 0 0,0 0 0 0 0,8-4 0 0 0,2-1 235 0 0,-13 7-100 0 0,19-1 527 0 0,-19 3-598 0 0,7 2-54 0 0,-2 1 30 0 0,-5-1 1 0 0,-1-1-54 0 0,-1 0 1 0 0,0-1-1 0 0,0 1 1 0 0,0 0-1 0 0,0 0 1 0 0,0 0 0 0 0,0-1-1 0 0,-1 1 1 0 0,1 0-1 0 0,0 0 1 0 0,-1-1 0 0 0,1 1-1 0 0,-1 0 1 0 0,0-1-1 0 0,0 1 1 0 0,1-1 0 0 0,-1 1-1 0 0,0-1 1 0 0,-2 3-1 0 0,1-2 0 0 0,-1 1 0 0 0,0-1-1 0 0,0 0 1 0 0,0 0 0 0 0,0 0 0 0 0,-4 2-1 0 0,2-1 2 0 0,-83 38-1 0 0,52-25 0 0 0,7-6 0 0 0,20-7-2 0 0,1 0 1 0 0,0 0-1 0 0,-1 1 0 0 0,1 0 0 0 0,-13 9 1 0 0,21-13-1 0 0,-1 0 1 0 0,1 0-1 0 0,0 0 1 0 0,0 0 0 0 0,0 0-1 0 0,-1 0 1 0 0,1 1 0 0 0,0-1-1 0 0,0 0 1 0 0,0 0-1 0 0,0 0 1 0 0,-1 0 0 0 0,1 1-1 0 0,0-1 1 0 0,0 0 0 0 0,0 0-1 0 0,0 0 1 0 0,0 0-1 0 0,0 1 1 0 0,0-1 0 0 0,-1 0-1 0 0,1 0 1 0 0,0 1 0 0 0,0-1-1 0 0,0 0 1 0 0,0 0-1 0 0,0 0 1 0 0,0 1 0 0 0,0-1-1 0 0,0 0 1 0 0,1 1 0 0 0,0 0 1 0 0,-1 0-1 0 0,1 0 0 0 0,0 0 1 0 0,0 0-1 0 0,0-1 1 0 0,0 1-1 0 0,0 0 0 0 0,0-1 1 0 0,0 1-1 0 0,0 0 1 0 0,0-1-1 0 0,0 0 0 0 0,0 1 1 0 0,0-1-1 0 0,0 0 0 0 0,0 1 1 0 0,2-1-1 0 0,26 4 3 0 0,-23-4-3 0 0,11 1 28 0 0,1-1-1 0 0,-1 0 0 0 0,0-2 1 0 0,30-6-1 0 0,-37 6-19 0 0,3 0-13 0 0,0-1 1 0 0,17-5 0 0 0,-29 7-96 0 0,7-1-70 0 0,-7 2 135 0 0,0 0 0 0 0,0-1 0 0 0,0 1 0 0 0,0 0 0 0 0,0 0 0 0 0,0-1 0 0 0,0 1 0 0 0,0 0 0 0 0,0 0 0 0 0,0 0 0 0 0,0 0 0 0 0,0 1 0 0 0,-1-1 0 0 0,2 0 0 0 0,5 2 12 0 0,-1 1 0 0 0,0-1 0 0 0,0 1 0 0 0,0 1 0 0 0,0-1 0 0 0,-1 1-1 0 0,1 0 1 0 0,-1 0 0 0 0,7 7 0 0 0,-1-1 10 0 0,3 4 13 0 0,-11-10 2 0 0,1-1 0 0 0,-1 0 1 0 0,0 0-1 0 0,1 0 0 0 0,0-1 1 0 0,0 1-1 0 0,-1-1 1 0 0,8 4-1 0 0,2-2 141 0 0,0-1-1 0 0,0 0 1 0 0,1-1 0 0 0,16 1 0 0 0,10 1 326 0 0,-38-3-392 0 0,8 6 56 0 0,-3 0-120 0 0,1 6-12 0 0,-8-7 0 0 0,-1-3 0 0 0,1 2 6 0 0,0 1 0 0 0,0-1 0 0 0,-1 0-1 0 0,0 1 1 0 0,0-1 0 0 0,-1 0 0 0 0,0 1 0 0 0,1-1-1 0 0,-2 0 1 0 0,1 0 0 0 0,0 0 0 0 0,-1-1 0 0 0,0 1-1 0 0,0-1 1 0 0,-1 1 0 0 0,-5 5 0 0 0,0-1 10 0 0,0 0 1 0 0,-1-1-1 0 0,0 0 0 0 0,0-1 1 0 0,-1 0-1 0 0,-13 6 1 0 0,7-4-5 0 0,0 0 0 0 0,-1-2 1 0 0,-1 0-1 0 0,1-1 1 0 0,-35 6-1 0 0,-191 10 178 0 0,205-22-169 0 0,37 0 414 0 0,14-2-183 0 0,146-27-2370 0 0,-132 24 330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4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10479 0 0,'0'0'1187'0'0,"1"2"-811"0"0,3 4-153 0 0,1 1 1 0 0,-1-1-1 0 0,2 0 1 0 0,-1-1-1 0 0,1 1 1 0 0,-1-1-1 0 0,1 0 1 0 0,1-1-1 0 0,-1 1 1 0 0,8 3-1 0 0,13 6 471 0 0,36 13 0 0 0,-29-13-12 0 0,19 6 384 0 0,-34-13-385 0 0,1 0 0 0 0,-1 2-1 0 0,23 13 1 0 0,-41-21-657 0 0,0 0 0 0 0,0-1-1 0 0,-1 1 1 0 0,1 0 0 0 0,0-1 0 0 0,-1 1-1 0 0,1 0 1 0 0,-1 0 0 0 0,1 0-1 0 0,0 0 1 0 0,-1 0 0 0 0,0 0 0 0 0,1 0-1 0 0,-1-1 1 0 0,0 1 0 0 0,1 0-1 0 0,-1 0 1 0 0,0 1 0 0 0,0-1 0 0 0,0 0-1 0 0,0 0 1 0 0,0 0 0 0 0,0 0 0 0 0,0 0-1 0 0,0 0 1 0 0,0 0 0 0 0,-1 1-1 0 0,0 1-2 0 0,0-1-1 0 0,1 1 1 0 0,-1-1-1 0 0,-1 0 1 0 0,1 1-1 0 0,0-1 0 0 0,-1 0 1 0 0,-2 4-1 0 0,-3 0 30 0 0,1 0 1 0 0,-1 0-1 0 0,-1 0 0 0 0,1-1 0 0 0,-1 0 1 0 0,-13 5-1 0 0,-53 20 214 0 0,46-20-242 0 0,-42 11 324 0 0,40-14-3078 0 0,13-3-1334 0 0,2 0-2552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4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11775 0 0,'0'0'7292'0'0,"-19"5"-6033"0"0,19-5-1254 0 0,0 0 0 0 0,-1 0 0 0 0,1 0 0 0 0,0 0 0 0 0,0 0 1 0 0,0 0-1 0 0,0 0 0 0 0,-1 1 0 0 0,1-1 0 0 0,0 0 0 0 0,0 0 0 0 0,0 0 0 0 0,0 0 1 0 0,0 0-1 0 0,-1 0 0 0 0,1 1 0 0 0,0-1 0 0 0,0 0 0 0 0,0 0 0 0 0,0 0 0 0 0,0 0 1 0 0,0 1-1 0 0,0-1 0 0 0,0 0 0 0 0,0 0 0 0 0,0 0 0 0 0,0 1 0 0 0,0-1 0 0 0,0 0 1 0 0,0 0-1 0 0,0 0 0 0 0,0 0 0 0 0,0 1 0 0 0,0-1 0 0 0,0 0 0 0 0,0 1 0 0 0,7 0 322 0 0,13-3 118 0 0,-12 0-434 0 0,-5 1 32 0 0,3-1-22 0 0,-4 1 296 0 0,-3 3-308 0 0,0-1 0 0 0,0 1 1 0 0,0 0-1 0 0,0-1 0 0 0,-1 1 0 0 0,1-1 0 0 0,0 0 0 0 0,-2 2 0 0 0,0 0-3 0 0,-12 12 31 0 0,8-8-3 0 0,0 0 0 0 0,-10 13 0 0 0,27-17-147 0 0,-7-4-31 0 0,0 1 0 0 0,0-1 0 0 0,0 0 0 0 0,0 0 0 0 0,0 0 1 0 0,0 0-1 0 0,0-1 0 0 0,-1 1 0 0 0,1-1 0 0 0,0 1 1 0 0,-1-1-1 0 0,1 0 0 0 0,-1 0 0 0 0,0 0 0 0 0,2-3 1 0 0,5-2-1494 0 0,0 0-187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4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33 7367 0 0,'0'0'10863'0'0,"-1"1"-10794"0"0,-3 2-42 0 0,-1 1-1 0 0,1-1 0 0 0,1 1 1 0 0,-1 0-1 0 0,-5 8 1 0 0,-15 14-22 0 0,-15 11 63 0 0,-44 52 0 0 0,26-26 188 0 0,56-62-248 0 0,-46 52 227 0 0,42-46-172 0 0,0 0-1 0 0,1 0 1 0 0,0 0-1 0 0,0 0 0 0 0,1 0 1 0 0,-5 13-1 0 0,8-18-28 0 0,0-1-1 0 0,-1 0 0 0 0,1 1 1 0 0,0-1-1 0 0,0 0 0 0 0,-1 0 1 0 0,1 1-1 0 0,0-1 0 0 0,1 0 1 0 0,-1 1-1 0 0,0-1 0 0 0,0 0 1 0 0,0 1-1 0 0,1-1 0 0 0,-1 0 1 0 0,1 0-1 0 0,-1 1 0 0 0,1-1 1 0 0,-1 0-1 0 0,1 0 1 0 0,0 0-1 0 0,-1 0 0 0 0,1 0 1 0 0,0 0-1 0 0,0 0 0 0 0,0 0 1 0 0,0 0-1 0 0,0 0 0 0 0,0 0 1 0 0,0 0-1 0 0,0-1 0 0 0,0 1 1 0 0,0-1-1 0 0,1 1 0 0 0,-1 0 1 0 0,0-1-1 0 0,0 0 0 0 0,3 1 1 0 0,1 0 69 0 0,1 0 0 0 0,0 0 1 0 0,-1 0-1 0 0,1-1 0 0 0,0 0 0 0 0,-1 0 1 0 0,9-1-1 0 0,5-3-95 0 0,-1 0-1 0 0,0-2 1 0 0,0 1 0 0 0,-1-2-1 0 0,1-1 1 0 0,-2 0 0 0 0,1-1 0 0 0,-1-1-1 0 0,0 0 1 0 0,-1-1 0 0 0,0-1 0 0 0,-1 0-1 0 0,-1-1 1 0 0,0 0 0 0 0,0-1-1 0 0,-1-1 1 0 0,-1 0 0 0 0,-1-1 0 0 0,0 0-1 0 0,-1 0 1 0 0,0-1 0 0 0,-2 0-1 0 0,8-25 1 0 0,-12 31-156 0 0,0 0 1 0 0,-1 0-1 0 0,1-16 0 0 0,-3 22 73 0 0,0 0 0 0 0,0 0-1 0 0,0 0 1 0 0,-1 0 0 0 0,0-1-1 0 0,0 1 1 0 0,0 0 0 0 0,0 0-1 0 0,-4-6 1 0 0,4 9 46 0 0,0 0 0 0 0,0 1 0 0 0,-1-1 0 0 0,1 1 0 0 0,-1 0 0 0 0,1-1 0 0 0,-1 1 0 0 0,0 0 0 0 0,1 0-1 0 0,-1 0 1 0 0,0 0 0 0 0,0 0 0 0 0,0 0 0 0 0,0 0 0 0 0,0 1 0 0 0,0-1 0 0 0,0 1 0 0 0,0-1 0 0 0,0 1 0 0 0,0 0 0 0 0,-3 0 0 0 0,-5 0-67 0 0,1 0-1 0 0,0 1 1 0 0,-12 2 0 0 0,5 0 122 0 0,2 0-1 0 0,-27 11 1 0 0,8 3-1376 0 0,27-14-226 0 0,1 0 0 0 0,0 1 0 0 0,-7 6 0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4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374 247 8287 0 0,'18'0'7848'0'0,"-13"0"-7673"0"0,-1-1 0 0 0,0 0 1 0 0,0 0-1 0 0,0 0 0 0 0,0-1 0 0 0,0 1 0 0 0,-1-1 0 0 0,1 0 0 0 0,0 0 0 0 0,-1 0 0 0 0,1-1 1 0 0,-1 1-1 0 0,0-1 0 0 0,0 0 0 0 0,0 0 0 0 0,0 0 0 0 0,0 0 0 0 0,-1 0 0 0 0,4-5 0 0 0,1-3-278 0 0,0-1-1 0 0,0 0 0 0 0,-1 0 1 0 0,8-22-1 0 0,-12 27-81 0 0,0 0-1 0 0,-1 0 1 0 0,1 0-1 0 0,-1 0 1 0 0,0 0-1 0 0,-1 0 1 0 0,0 0-1 0 0,-1-9 1 0 0,1 14 94 0 0,0 0 1 0 0,-1 0-1 0 0,1-1 1 0 0,-1 1 0 0 0,1 0-1 0 0,-1 0 1 0 0,0 0 0 0 0,0 0-1 0 0,0 0 1 0 0,0 0 0 0 0,0 1-1 0 0,0-1 1 0 0,-1 0 0 0 0,1 0-1 0 0,-1 1 1 0 0,1-1 0 0 0,-1 1-1 0 0,0-1 1 0 0,1 1-1 0 0,-1 0 1 0 0,0 0 0 0 0,0 0-1 0 0,0 0 1 0 0,0 0 0 0 0,0 0-1 0 0,0 0 1 0 0,0 1 0 0 0,0-1-1 0 0,0 1 1 0 0,-4-1 0 0 0,-8 0 12 0 0,1 1 0 0 0,0 0 0 0 0,0 1 0 0 0,0 0 0 0 0,0 1 0 0 0,-15 4 0 0 0,-1 3-106 0 0,-43 17 0 0 0,-31 25 358 0 0,64-30-116 0 0,36-19-40 0 0,-56 31 5 0 0,52-29 51 0 0,2 0 0 0 0,-1 1 0 0 0,0-1 0 0 0,1 1 0 0 0,0 1-1 0 0,0-1 1 0 0,-5 8 0 0 0,9-12-29 0 0,1 0-1 0 0,-1 0 1 0 0,0 1 0 0 0,1-1-1 0 0,-1 1 1 0 0,1-1-1 0 0,-1 0 1 0 0,1 1-1 0 0,-1-1 1 0 0,1 1-1 0 0,0-1 1 0 0,0 1 0 0 0,0-1-1 0 0,0 1 1 0 0,0-1-1 0 0,0 1 1 0 0,0-1-1 0 0,1 1 1 0 0,-1 1-1 0 0,1-1 38 0 0,0 0 0 0 0,1 1 1 0 0,-1-1-1 0 0,0 0 0 0 0,1 0 0 0 0,-1 0 0 0 0,1 0 0 0 0,-1 0 0 0 0,1-1 0 0 0,3 4 0 0 0,3 0 149 0 0,0 1 1 0 0,1-1-1 0 0,-1-1 0 0 0,17 7 1 0 0,-9-5 4 0 0,2 0 0 0 0,-1-1 0 0 0,1-1 0 0 0,-1 0 0 0 0,1-1 0 0 0,0-1 1 0 0,1-1-1 0 0,-1-1 0 0 0,0 0 0 0 0,0-2 0 0 0,0 0 0 0 0,0-1 0 0 0,23-6 0 0 0,-40 8-225 0 0,0 1-1 0 0,1-1 1 0 0,-1 0-1 0 0,0 1 0 0 0,0-1 1 0 0,0 0-1 0 0,0 0 1 0 0,-1 0-1 0 0,1 0 1 0 0,0 0-1 0 0,0 0 1 0 0,0 0-1 0 0,-1 0 1 0 0,1 0-1 0 0,0 0 0 0 0,-1 0 1 0 0,1-1-1 0 0,-1 1 1 0 0,0 0-1 0 0,1 0 1 0 0,-1-1-1 0 0,0 1 1 0 0,0-2-1 0 0,1-32-47 0 0,-1 26-53 0 0,1-2 6 0 0,-2-1-407 0 0,-1 13 304 0 0,-2 6 177 0 0,-3 8 10 0 0,-2-1 0 0 0,-13 17-1 0 0,-9 17 58 0 0,0 14 164 0 0,-31 87-1 0 0,24-52 291 0 0,18-36-256 0 0,10-28-210 0 0,9-31 153 0 0,10-10-1308 0 0,2-1 418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4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23 157 1375 0 0,'0'0'15663'0'0,"1"0"-15299"0"0,65-13 2049 0 0,79-17-1581 0 0,32-6-816 0 0,170-39-258 0 0,-343 74 231 0 0,15 0-62 0 0,-17 1-3 0 0,-3 1-379 0 0,-18 20 225 0 0,13-14 224 0 0,0-1 0 0 0,0 1 1 0 0,1 1-1 0 0,0-1 0 0 0,0 1 0 0 0,-6 14 0 0 0,10-20 6 0 0,0-1 0 0 0,0 1 0 0 0,1-1 0 0 0,-1 1 0 0 0,0 0 0 0 0,1-1 0 0 0,0 1 0 0 0,-1 0 0 0 0,1-1 0 0 0,0 1 0 0 0,0 0 0 0 0,0-1 0 0 0,0 1 0 0 0,0 0 0 0 0,1 2 0 0 0,-1 4 0 0 0,-1 4 0 0 0,-1 0 0 0 0,0 0 0 0 0,-1 0 0 0 0,0 0 0 0 0,-10 21 0 0 0,-32 55 0 0 0,25-52 0 0 0,-73 124 49 0 0,-12 21 117 0 0,85-143-24 0 0,3 2-1 0 0,-24 74 1 0 0,38-105-47 0 0,1 0 0 0 0,0 0-1 0 0,1 0 1 0 0,0 0 0 0 0,0 0 0 0 0,1 0-1 0 0,0 1 1 0 0,1-1 0 0 0,2 13 0 0 0,-1-14 7 0 0,0 0 1 0 0,1-1-1 0 0,0 0 1 0 0,1 0-1 0 0,-1 0 1 0 0,2 0-1 0 0,-1 0 1 0 0,1-1-1 0 0,-1 0 1 0 0,2 0-1 0 0,-1 0 1 0 0,10 7-1 0 0,-2 1 73 0 0,-11-13-110 0 0,-2 0-12 0 0,6 17-42 0 0,-5-17-11 0 0,-1 0 0 0 0,1 0 0 0 0,-1 0 0 0 0,0 0 0 0 0,0 0 0 0 0,0 0 0 0 0,1 0 0 0 0,-1 0 0 0 0,0 0 0 0 0,0 0 0 0 0,0 0 0 0 0,-1 0 0 0 0,1 0 0 0 0,0 0 0 0 0,0 0 0 0 0,0 0 0 0 0,-1 0 0 0 0,1 0 0 0 0,-1 0 0 0 0,1 0 0 0 0,0-1 0 0 0,-1 1 0 0 0,0 0 0 0 0,1 0 0 0 0,-1 0 0 0 0,0 0 0 0 0,-1 2 0 0 0,0-1 0 0 0,1 0 0 0 0,0 0 0 0 0,0 0 0 0 0,-1 0 0 0 0,1-1 0 0 0,-1 1 0 0 0,0 0 0 0 0,-1 1 0 0 0,-2 1 0 0 0,4-3 0 0 0,0 0 0 0 0,-1 1 0 0 0,1-1 0 0 0,0 0 0 0 0,-1 0 0 0 0,1 0 0 0 0,-1 0 0 0 0,1 0 0 0 0,-1 0 0 0 0,1 0 0 0 0,-1-1 0 0 0,0 1 0 0 0,1-1 0 0 0,-1 1 0 0 0,0-1 0 0 0,1 1 0 0 0,-1-1 0 0 0,-2 0 0 0 0,-2 1 0 0 0,6-1 3 0 0,-1 0 0 0 0,1 0 0 0 0,-1-1-1 0 0,1 1 1 0 0,-1 0 0 0 0,1 0 0 0 0,-1 0-1 0 0,1 0 1 0 0,-1 0 0 0 0,1-1 0 0 0,-1 1 0 0 0,1 0-1 0 0,0 0 1 0 0,-1-1 0 0 0,1 1 0 0 0,-1 0-1 0 0,1-1 1 0 0,0 1 0 0 0,-1 0 0 0 0,1-1 0 0 0,0 1-1 0 0,-1 0 1 0 0,1-1 0 0 0,0 1 0 0 0,-1-2 0 0 0,-9-17 144 0 0,9 16-128 0 0,0 0 0 0 0,-1-1 0 0 0,0 1-1 0 0,1 0 1 0 0,-1 0 0 0 0,-3-3 0 0 0,1 3-18 0 0,0 0 0 0 0,0 0-1 0 0,-1 1 1 0 0,1 0 0 0 0,0 0 0 0 0,-1 0 0 0 0,1 0-1 0 0,-1 0 1 0 0,0 1 0 0 0,0 0 0 0 0,1 0-1 0 0,-1 1 1 0 0,0-1 0 0 0,0 1 0 0 0,0 0-1 0 0,0 0 1 0 0,-6 1 0 0 0,-10 3 9 0 0,0 0-1 0 0,-35 13 1 0 0,24-7 0 0 0,-77 22 65 0 0,125-35-612 0 0,-1 1 0 0 0,1 0 1 0 0,-1 1-1 0 0,1 1 0 0 0,0 0 0 0 0,-1 1 0 0 0,31 6 1 0 0,-38-4-959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5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2759 0 0,'0'0'16519'0'0,"1"-1"-16466"0"0,7-2-340 0 0,-1 0 0 0 0,0-1 0 0 0,0 0 0 0 0,0 0 0 0 0,-1 0 0 0 0,0-1 0 0 0,1 0 1 0 0,7-10-1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5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9 11975 0 0,'-9'0'1083'0'0,"-2"-1"-2665"0"0,-8 1 9668 0 0,34-2-6062 0 0,0-1-1979 0 0,24 0 1 0 0,-37 3-121 0 0,3 11-2861 0 0,-3 0 1533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8:58:0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 9671 0 0,'0'0'1228'0'0,"-2"0"-42"0"0,-28 13 2676 0 0,-34 20 0 0 0,-69 53-2750 0 0,130-84-1026 0 0,-60 35 251 0 0,45-28-294 0 0,1 0 1 0 0,0 2-1 0 0,1 0 1 0 0,0 1-1 0 0,-17 17 1 0 0,32-28-140 0 0,17 18-222 0 0,17 9 235 0 0,56 34-1 0 0,-46-33 75 0 0,-34-22 9 0 0,35 25 0 0 0,-39-28 0 0 0,-2-1 0 0 0,1 1 0 0 0,0 0 0 0 0,-1 0 0 0 0,0 0 0 0 0,0 0 0 0 0,0 1 0 0 0,2 5 0 0 0,-4-8 17 0 0,0 0-1 0 0,0 1 0 0 0,0-1 0 0 0,0 1 1 0 0,-1-1-1 0 0,1 1 0 0 0,-1-1 1 0 0,0 1-1 0 0,1-1 0 0 0,-1 1 1 0 0,0 0-1 0 0,-1-1 0 0 0,1 1 1 0 0,-1 2-1 0 0,1-3 5 0 0,-1-1 1 0 0,0 1-1 0 0,0 0 0 0 0,0-1 0 0 0,0 1 1 0 0,0-1-1 0 0,0 1 0 0 0,0-1 0 0 0,0 1 1 0 0,0-1-1 0 0,-1 0 0 0 0,1 0 1 0 0,-1 1-1 0 0,-2 0 0 0 0,-2 1 50 0 0,0 0 1 0 0,0-1-1 0 0,0 1 0 0 0,0-2 1 0 0,0 1-1 0 0,-1-1 0 0 0,-8 1 1 0 0,-48 7 103 0 0,-1-3 1 0 0,-92-3-1 0 0,149-3-187 0 0,1-1 0 0 0,0 0 0 0 0,-1 0 0 0 0,1 0 0 0 0,0-1 0 0 0,-9-3 0 0 0,14 4-17 0 0,1 1 0 0 0,-1-1-1 0 0,1 1 1 0 0,-1-1 0 0 0,1 1-1 0 0,-1-1 1 0 0,1 1-1 0 0,0-1 1 0 0,-1 1 0 0 0,1-1-1 0 0,-1 0 1 0 0,1 1-1 0 0,0-1 1 0 0,0 0 0 0 0,-1 1-1 0 0,1-1 1 0 0,0 0-1 0 0,0 1 1 0 0,0-1 0 0 0,0 0-1 0 0,0 1 1 0 0,0-1-1 0 0,0 0 1 0 0,0 1 0 0 0,0-1-1 0 0,0 0 1 0 0,0 0-1 0 0,1-1 1 0 0,5-17-1665 0 0,-5 19 1663 0 0,8-23-3111 0 0,-6 14 1364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5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2759 0 0,'1'-1'207'0'0,"13"-12"-700"0"0,-9 9 3391 0 0,1-1 1 0 0,0 1 0 0 0,0 0 0 0 0,11-4 5248 0 0,-6 13-8198 0 0,8-4-1078 0 0,-6-2-4119 0 0,-2-3-1540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5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99 116 10135 0 0,'0'0'2804'0'0,"-1"1"-1862"0"0,-5 13-434 0 0,0-1 0 0 0,1 1 0 0 0,1 0 0 0 0,0 1 0 0 0,-3 22 0 0 0,2-12-106 0 0,-45 258 722 0 0,46-256-1081 0 0,2-10 1 0 0,0 0 1 0 0,0 29-1 0 0,3-36-28 0 0,-1-8 160 0 0,1-2-149 0 0,-1 1 0 0 0,1 0 0 0 0,-1-1 0 0 0,1 1 0 0 0,-1-1 1 0 0,1 1-1 0 0,-1-1 0 0 0,1 1 0 0 0,0-1 0 0 0,-1 1 0 0 0,1-1 0 0 0,0 0 0 0 0,1 1 0 0 0,1-1 26 0 0,0-1 0 0 0,0 1 0 0 0,0-1 1 0 0,0 0-1 0 0,0 0 0 0 0,0 0 0 0 0,0 0 0 0 0,0 0 1 0 0,0-1-1 0 0,0 0 0 0 0,0 1 0 0 0,4-5 0 0 0,5-4 155 0 0,15-17 0 0 0,-9 8-39 0 0,144-158 33 0 0,-114 121-195 0 0,-43 49-7 0 0,-2 3-3 0 0,0 1 1 0 0,0 0 0 0 0,1-1 0 0 0,-1 1 0 0 0,5-2 0 0 0,-7 5-9 0 0,-1 1-1 0 0,1 0 1 0 0,-1 0 0 0 0,1-1-1 0 0,0 1 1 0 0,-1 0 0 0 0,0 0 0 0 0,1 0-1 0 0,-1 0 1 0 0,1-1 0 0 0,-1 1-1 0 0,0 2 1 0 0,2 7-3 0 0,0 1-1 0 0,-1 0 0 0 0,-1 0 1 0 0,1 0-1 0 0,-2-1 1 0 0,0 1-1 0 0,0 0 1 0 0,-4 13-1 0 0,1 7-14 0 0,-3 23 93 0 0,1 89 0 0 0,7-136-63 0 0,-1 0-1 0 0,1 1 1 0 0,0-1-1 0 0,4 9 1 0 0,-5-13 13 0 0,1 0 0 0 0,0-1 1 0 0,0 0-1 0 0,1 1 0 0 0,-1-1 0 0 0,0 1 0 0 0,1-1 1 0 0,-1 0-1 0 0,1 0 0 0 0,0 0 0 0 0,0 0 1 0 0,0 0-1 0 0,0 0 0 0 0,3 1 0 0 0,-4-2 14 0 0,1 0 0 0 0,-1-1 0 0 0,1 1-1 0 0,0-1 1 0 0,-1 1 0 0 0,1-1 0 0 0,0 0 0 0 0,-1 0-1 0 0,1 1 1 0 0,0-1 0 0 0,-1 0 0 0 0,1-1-1 0 0,0 1 1 0 0,0 0 0 0 0,-1 0 0 0 0,1-1 0 0 0,0 1-1 0 0,-1-1 1 0 0,3 0 0 0 0,0-1 72 0 0,0 0 0 0 0,0 0-1 0 0,0-1 1 0 0,0 1 0 0 0,5-5 0 0 0,6-7 155 0 0,-1-1 0 0 0,0 1 0 0 0,21-32 0 0 0,28-56 543 0 0,-17 26-348 0 0,1 5-165 0 0,65-73 1 0 0,-75 102-325 0 0,3 1 0 0 0,75-60 0 0 0,-26 34-895 0 0,-88 66 631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5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253 196 1375 0 0,'4'-7'128'0'0,"3"-3"1666"0"0,1 0 0 0 0,-1 1 0 0 0,11-8 0 0 0,14-20 52 0 0,-5 3-798 0 0,14-22 1242 0 0,-41 56-2237 0 0,1-1-1 0 0,-1 1 0 0 0,1-1 1 0 0,-1 1-1 0 0,0-1 0 0 0,1 1 1 0 0,-1-1-1 0 0,0 0 0 0 0,0 1 1 0 0,1-1-1 0 0,-1 0 0 0 0,0 1 1 0 0,0-1-1 0 0,0 0 0 0 0,0 1 1 0 0,0-1-1 0 0,0 0 0 0 0,0 0 1 0 0,0 0-1 0 0,0 1-9 0 0,0-1-1 0 0,-1 1 1 0 0,1 0 0 0 0,0 0-1 0 0,-1 0 1 0 0,1-1-1 0 0,0 1 1 0 0,-1 0 0 0 0,1 0-1 0 0,0 0 1 0 0,-1 0 0 0 0,1 0-1 0 0,0 0 1 0 0,-1 0-1 0 0,1-1 1 0 0,0 1 0 0 0,-1 0-1 0 0,1 0 1 0 0,0 0-1 0 0,-1 0 1 0 0,1 1 0 0 0,-1-1-1 0 0,1 0 1 0 0,0 0 0 0 0,-1 0-1 0 0,-27 10 521 0 0,1 6-512 0 0,0 1 1 0 0,-46 39-1 0 0,12-9 148 0 0,56-43-167 0 0,-78 58 523 0 0,67-48-123 0 0,-1 1 0 0 0,-23 28 0 0 0,35-34-241 0 0,-5 6 1062 0 0,24-12-787 0 0,-9-3-411 0 0,-1 0 0 0 0,1 0 1 0 0,0-1-1 0 0,0 1 0 0 0,-1-1 0 0 0,1 0 0 0 0,8-3 0 0 0,33-15 154 0 0,-24 9-112 0 0,40-19-72 0 0,25-11-50 0 0,-85 39-79 0 0,-3 4-9 0 0,-1 8-124 0 0,-1 0 0 0 0,-7 17 1 0 0,3-9-380 0 0,6-17-444 0 0,3 7-2562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5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43 219 7831 0 0,'0'0'603'0'0,"-7"5"-374"0"0,-1 0 2390 0 0,1 1 0 0 0,-14 12 3573 0 0,23-20-5839 0 0,81-92 1160 0 0,-47 56-1465 0 0,1 2 0 0 0,49-36 0 0 0,-67 61-60 0 0,-19 12 10 0 0,1-1-1 0 0,0 0 1 0 0,-1 1-1 0 0,1-1 1 0 0,-1 1 0 0 0,1-1-1 0 0,-1 1 1 0 0,1-1-1 0 0,-1 1 1 0 0,0-1-1 0 0,1 1 1 0 0,-1-1 0 0 0,0 1-1 0 0,1 0 1 0 0,-1-1-1 0 0,0 1 1 0 0,1 1-1 0 0,-1-2 3 0 0,3 9 34 0 0,-1-1 0 0 0,0 1 0 0 0,0 1 0 0 0,-1-1 0 0 0,0 0 0 0 0,-1 0 0 0 0,0 0 0 0 0,-1 15 0 0 0,0 20-1 0 0,1 17-112 0 0,0-60-597 0 0,0 10-3644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5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16007 0 0,'0'0'1452'0'0,"-1"1"-1196"0"0,-5 9-215 0 0,0-1-1 0 0,-11 12 1 0 0,-6 10 289 0 0,1 5 162 0 0,1 2-1 0 0,-17 44 1 0 0,-25 85 181 0 0,-31 69-255 0 0,11-84-856 0 0,78-144-1551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5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13159 0 0,'0'0'6607'0'0,"3"0"-5894"0"0,3 2-494 0 0,0 0 0 0 0,0-1 0 0 0,1 0 0 0 0,-1-1 0 0 0,0 1 0 0 0,1-1 0 0 0,-1 0-1 0 0,0-1 1 0 0,1 0 0 0 0,6-1 0 0 0,213-60 1840 0 0,-4 1-1701 0 0,-164 50-2154 0 0,-55 11-33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5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921 49 9215 0 0,'8'-6'743'0'0,"-1"0"-1"0"0,1 1 1 0 0,1 0-1 0 0,-1 0 1 0 0,1 1 0 0 0,-1 0-1 0 0,13-4 1 0 0,-7 3 4419 0 0,-20 12-4818 0 0,2-3-301 0 0,0 0 1 0 0,0-1-1 0 0,-1 1 0 0 0,1-1 1 0 0,-1 0-1 0 0,0-1 1 0 0,-9 5-1 0 0,-41 12 36 0 0,38-14-32 0 0,-86 25-23 0 0,-84 30-680 0 0,179-57 614 0 0,-169 57-2229 0 0,154-54 1777 0 0,-1-1-1 0 0,0-1 1 0 0,0-1 0 0 0,0-1 0 0 0,-41-1 0 0 0,65-1 487 0 0,0 0 1 0 0,-1 0 0 0 0,1 0 0 0 0,0 0 0 0 0,0 0 0 0 0,0 0 0 0 0,-1 0 0 0 0,1 0 0 0 0,0 0 0 0 0,0 0-1 0 0,0 0 1 0 0,-1 0 0 0 0,1 0 0 0 0,0 0 0 0 0,0-1 0 0 0,0 1 0 0 0,-1 0 0 0 0,1 0 0 0 0,0 0-1 0 0,0 0 1 0 0,0 0 0 0 0,0 0 0 0 0,-1 0 0 0 0,1-1 0 0 0,0 1 0 0 0,0 0 0 0 0,0 0 0 0 0,0 0-1 0 0,0 0 1 0 0,-1-1 0 0 0,1 1 0 0 0,0 0 0 0 0,0 0 0 0 0,0 0 0 0 0,0 0 0 0 0,0-1 0 0 0,0 1-1 0 0,0 0 1 0 0,0 0 0 0 0,0 0 0 0 0,0-1 0 0 0,0 1 0 0 0,0 0 0 0 0,0 0 0 0 0,0 0 0 0 0,0-1 0 0 0,0 1-1 0 0,9-12-41 0 0,16-8 88 0 0,-6 7 238 0 0,1 1 0 0 0,1 0 0 0 0,0 2 0 0 0,32-12 0 0 0,-51 21-80 0 0,-1 1-166 0 0,-1 0-1 0 0,1 0 1 0 0,-1 0 0 0 0,1 0-1 0 0,-1 0 1 0 0,1 0-1 0 0,-1 1 1 0 0,1-1-1 0 0,-1 0 1 0 0,1 0 0 0 0,-1 0-1 0 0,1 0 1 0 0,-1 1-1 0 0,1-1 1 0 0,-1 0 0 0 0,1 1-1 0 0,-1-1 1 0 0,1 1-1 0 0,0 4 24 0 0,0 0-1 0 0,-1 0 0 0 0,1 0 1 0 0,-1 0-1 0 0,0 1 0 0 0,-1-1 1 0 0,1 0-1 0 0,-1 0 0 0 0,0 0 1 0 0,0 0-1 0 0,-4 8 0 0 0,-3 9 28 0 0,-11 23 0 0 0,-79 135 119 0 0,85-157-178 0 0,-5 4-19 0 0,0 0-1 0 0,-2-1 1 0 0,-29 30 0 0 0,-76 63 440 0 0,94-85 1147 0 0,33-33-1513 0 0,-1-1 1 0 0,1 1-1 0 0,-1-1 1 0 0,1 0-1 0 0,-1 0 1 0 0,1 1-1 0 0,-1-1 1 0 0,1 0-1 0 0,-1 0 1 0 0,4-1-1 0 0,-1 1 89 0 0,32-2 301 0 0,-1-2-1 0 0,1-2 0 0 0,35-9 1 0 0,13-3-10 0 0,181-23 346 0 0,-263 41-1065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5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8287 0 0,'2'-2'6515'0'0,"9"-4"-5471"0"0,0 0 1 0 0,1 0-1 0 0,-1 1 1 0 0,20-5-1 0 0,55-11 527 0 0,-63 16-887 0 0,2 0-257 0 0,2 0 0 0 0,33 0-1 0 0,16 7-2919 0 0,-48-2-4246 0 0,-16-2 547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5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6447 0 0,'-1'1'7258'0'0,"-72"46"-3820"0"0,51-31-3117 0 0,0 1 1 0 0,0 2-1 0 0,2 0 0 0 0,0 0 1 0 0,-21 30-1 0 0,28-31 38 0 0,2 0 0 0 0,-1 0 0 0 0,2 1 0 0 0,1 1-1 0 0,0 0 1 0 0,-11 39 0 0 0,19-54-298 0 0,0-1 0 0 0,1 1 0 0 0,-1-1 0 0 0,1 1 0 0 0,0-1 0 0 0,0 1 0 0 0,0-1 0 0 0,0 1 0 0 0,1-1 0 0 0,0 1 0 0 0,0-1 0 0 0,0 1 0 0 0,0-1 0 0 0,1 0 0 0 0,0 0 0 0 0,0 0 0 0 0,0 0 0 0 0,0 0 0 0 0,1 0 0 0 0,-1 0 0 0 0,1-1 0 0 0,0 1 0 0 0,0-1 0 0 0,0 0 0 0 0,1 0 0 0 0,6 5 0 0 0,4 1 118 0 0,0-1 1 0 0,0 0 0 0 0,1-1-1 0 0,0 0 1 0 0,0-2-1 0 0,18 5 1 0 0,-26-8-125 0 0,-3 0-38 0 0,0-1 0 0 0,0 1 0 0 0,0-1 0 0 0,0 1 0 0 0,0 0-1 0 0,4 4 1 0 0,-1-1-49 0 0,-6-5-180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9T19:33:5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15 2759 0 0,'2'-1'207'0'0,"26"-13"15916"0"0,-42 27-15821 0 0,4-6-163 0 0,-1-1-1 0 0,-11 6 1 0 0,-14 8 169 0 0,22-10-91 0 0,0 1-1 0 0,1 1 0 0 0,0 0 1 0 0,1 0-1 0 0,1 1 0 0 0,-1 1 1 0 0,2 0-1 0 0,0 0 0 0 0,1 1 1 0 0,-13 28-1 0 0,19-34-162 0 0,1 0 1 0 0,-3 13-1 0 0,5-22-52 0 0,-1 2 68 0 0,7 17 215 0 0,-5-18-260 0 0,1 1-1 0 0,-1-1 1 0 0,0 1 0 0 0,0-1-1 0 0,1 0 1 0 0,-1 0 0 0 0,1 0-1 0 0,-1 1 1 0 0,1-1 0 0 0,0-1-1 0 0,-1 1 1 0 0,4 1 0 0 0,25 7 289 0 0,-12-5-141 0 0,9 4 67 0 0,1-2 0 0 0,44 4 0 0 0,-14-2-388 0 0,-55-7 55 0 0,0-1 0 0 0,0 0 0 0 0,0 0 0 0 0,0-1 0 0 0,0 1 1 0 0,0-1-1 0 0,0 1 0 0 0,0-1 0 0 0,0 0 0 0 0,0 0 0 0 0,0 0 0 0 0,4-3 0 0 0,3-1-1035 0 0,0-1-1 0 0,8-8 1 0 0,-13 11 115 0 0,6-6-5897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779DE-8A81-489E-B4AB-7B9BA4AC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3BF4B-54C4-4497-BAA2-516CBED3C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FC838-70B0-45B0-B8F3-8B4641EE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3A347-BC4E-4D22-86E2-9DCABAFE9BBA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98DB3-7D4C-4392-9886-11F5786A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55335-5A99-4A17-9BE1-FF9D1677B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FE464-34CD-451B-8037-BE5903D68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7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260C-DB71-487D-9022-049238B39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44526-ED03-45E2-AE12-0F66B5A7E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50C8A-C8B9-4D06-B1D4-32F0E3CB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3A347-BC4E-4D22-86E2-9DCABAFE9BBA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BF8EF-3002-4E18-A3E2-386200981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CB94F-C02E-4662-9A0A-4DD25FFF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FE464-34CD-451B-8037-BE5903D68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3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38D1F2-1638-41DB-A11E-AA9C7327AE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3DB320-23E3-49DC-B8F0-BF6389204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DEE04-00B8-416A-962C-83FA3B52A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3A347-BC4E-4D22-86E2-9DCABAFE9BBA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952B1-74B0-417A-A706-3E949C6E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A62DF-FC74-4C94-93F9-E0CCEC20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FE464-34CD-451B-8037-BE5903D68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3823A-54B0-4655-A8DB-18BB29F65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E02EF-95B3-4744-9F2B-AF9D1D9FE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86568-87DF-48CE-B04A-8F282C792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3A347-BC4E-4D22-86E2-9DCABAFE9BBA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96EA8-EC9A-4062-A173-0A96865EC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21C2C-C123-429A-823B-9D144C4C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FE464-34CD-451B-8037-BE5903D68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4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04FF1-82CF-47B3-9D8E-6DD8E4EC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1E3D2-4AFA-48AC-83D2-3109B3F5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F7905-B826-4473-940A-CBE313E34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3A347-BC4E-4D22-86E2-9DCABAFE9BBA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631E8-0DE0-4242-8029-2C642BD9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1FCA3-2BE2-4F5A-B49F-846A67901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FE464-34CD-451B-8037-BE5903D68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15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E9B2-CF1C-4099-B223-50B14DBA4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3015F-09ED-4E9F-8482-BFF31E651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31B45-2F56-4A77-B3AD-51C347B97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92FCF-798E-4C9F-8832-410E1214E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3A347-BC4E-4D22-86E2-9DCABAFE9BBA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59875-1DA3-41D7-9F7A-E365B46F6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05A60-1143-4FDD-95BA-8A08D7D4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FE464-34CD-451B-8037-BE5903D68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76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E96F-AF5E-4B42-ABFA-9E34C4994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F7C82-12EA-441F-A456-FD5D988D7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095E1-5F61-49FB-B2C1-FB6D37EDA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564FE-D08D-4BFA-8361-41E2B00F69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B4D5E7-357D-45DB-BBF6-A8ADF38845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86095D-FB88-4E52-AB67-D9C524736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3A347-BC4E-4D22-86E2-9DCABAFE9BBA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EA563-839D-4371-82D9-15AF33CFE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948B5B-0E61-4785-B6B2-E3149967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FE464-34CD-451B-8037-BE5903D68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5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60F5-6F7E-4B7F-A37D-B20D39BE6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D0A34F-C153-4109-A2E5-F8475FCB8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3A347-BC4E-4D22-86E2-9DCABAFE9BBA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874C7A-FE8D-49CA-A1CB-1C4F0801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17C20-7464-40E6-857E-8EA5571D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FE464-34CD-451B-8037-BE5903D68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F64B24-5975-4B41-A93A-10CF1724F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3A347-BC4E-4D22-86E2-9DCABAFE9BBA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5A34CB-6A59-4864-9732-F29E7230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C28BA-628D-4EB5-83EC-D7802BA9F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FE464-34CD-451B-8037-BE5903D68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25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6744-B1C9-4535-B91F-401CB31C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0B92A-83BF-4AF2-989F-B3082A529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CDBA7-9FA5-4026-8D28-82276D2E5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29406-31E8-4D19-A2B6-C3D8CE473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3A347-BC4E-4D22-86E2-9DCABAFE9BBA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97C2D-B438-4608-B697-013863B1E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00045-E992-4706-AEF6-817230D5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FE464-34CD-451B-8037-BE5903D68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2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F0C6-A031-4922-A4A4-5E14587C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AAC500-CF5C-4442-A125-F824C6C3B4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23479-E3B3-423F-AE50-8B81CB0BB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25902-5C05-4520-8238-E74E3836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3A347-BC4E-4D22-86E2-9DCABAFE9BBA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FA814-3E84-4070-92EA-C3EA07195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9DDB8-5E18-4B2F-8E36-1F49A8368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FE464-34CD-451B-8037-BE5903D68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5AE57-0EE8-47EE-AAB8-A63F3124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193A2-9842-414F-B0B1-2800547F0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676FD-22A5-498E-B06B-A43FBFB456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3A347-BC4E-4D22-86E2-9DCABAFE9BBA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F25B0-7AC3-42EF-8559-6FF350576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7B995-73DE-4DE9-93B9-A3E1645BC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FE464-34CD-451B-8037-BE5903D68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2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customXml" Target="../ink/ink11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0.jp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68.png"/><Relationship Id="rId21" Type="http://schemas.openxmlformats.org/officeDocument/2006/relationships/image" Target="../media/image1120.png"/><Relationship Id="rId42" Type="http://schemas.openxmlformats.org/officeDocument/2006/relationships/customXml" Target="../ink/ink1134.xml"/><Relationship Id="rId63" Type="http://schemas.openxmlformats.org/officeDocument/2006/relationships/image" Target="../media/image1141.png"/><Relationship Id="rId84" Type="http://schemas.openxmlformats.org/officeDocument/2006/relationships/customXml" Target="../ink/ink1155.xml"/><Relationship Id="rId138" Type="http://schemas.openxmlformats.org/officeDocument/2006/relationships/customXml" Target="../ink/ink1182.xml"/><Relationship Id="rId159" Type="http://schemas.openxmlformats.org/officeDocument/2006/relationships/image" Target="../media/image1189.png"/><Relationship Id="rId170" Type="http://schemas.openxmlformats.org/officeDocument/2006/relationships/customXml" Target="../ink/ink1198.xml"/><Relationship Id="rId191" Type="http://schemas.openxmlformats.org/officeDocument/2006/relationships/image" Target="../media/image1205.png"/><Relationship Id="rId205" Type="http://schemas.openxmlformats.org/officeDocument/2006/relationships/image" Target="../media/image1212.png"/><Relationship Id="rId226" Type="http://schemas.openxmlformats.org/officeDocument/2006/relationships/customXml" Target="../ink/ink1226.xml"/><Relationship Id="rId107" Type="http://schemas.openxmlformats.org/officeDocument/2006/relationships/image" Target="../media/image1163.png"/><Relationship Id="rId11" Type="http://schemas.openxmlformats.org/officeDocument/2006/relationships/image" Target="../media/image1115.png"/><Relationship Id="rId32" Type="http://schemas.openxmlformats.org/officeDocument/2006/relationships/customXml" Target="../ink/ink1129.xml"/><Relationship Id="rId53" Type="http://schemas.openxmlformats.org/officeDocument/2006/relationships/image" Target="../media/image1136.png"/><Relationship Id="rId74" Type="http://schemas.openxmlformats.org/officeDocument/2006/relationships/customXml" Target="../ink/ink1150.xml"/><Relationship Id="rId128" Type="http://schemas.openxmlformats.org/officeDocument/2006/relationships/customXml" Target="../ink/ink1177.xml"/><Relationship Id="rId149" Type="http://schemas.openxmlformats.org/officeDocument/2006/relationships/image" Target="../media/image1184.png"/><Relationship Id="rId5" Type="http://schemas.openxmlformats.org/officeDocument/2006/relationships/image" Target="../media/image1112.png"/><Relationship Id="rId95" Type="http://schemas.openxmlformats.org/officeDocument/2006/relationships/image" Target="../media/image1157.png"/><Relationship Id="rId160" Type="http://schemas.openxmlformats.org/officeDocument/2006/relationships/customXml" Target="../ink/ink1193.xml"/><Relationship Id="rId181" Type="http://schemas.openxmlformats.org/officeDocument/2006/relationships/image" Target="../media/image1200.png"/><Relationship Id="rId216" Type="http://schemas.openxmlformats.org/officeDocument/2006/relationships/customXml" Target="../ink/ink1221.xml"/><Relationship Id="rId237" Type="http://schemas.openxmlformats.org/officeDocument/2006/relationships/image" Target="../media/image1228.png"/><Relationship Id="rId22" Type="http://schemas.openxmlformats.org/officeDocument/2006/relationships/customXml" Target="../ink/ink1124.xml"/><Relationship Id="rId43" Type="http://schemas.openxmlformats.org/officeDocument/2006/relationships/image" Target="../media/image1131.png"/><Relationship Id="rId64" Type="http://schemas.openxmlformats.org/officeDocument/2006/relationships/customXml" Target="../ink/ink1145.xml"/><Relationship Id="rId118" Type="http://schemas.openxmlformats.org/officeDocument/2006/relationships/customXml" Target="../ink/ink1172.xml"/><Relationship Id="rId139" Type="http://schemas.openxmlformats.org/officeDocument/2006/relationships/image" Target="../media/image1179.png"/><Relationship Id="rId85" Type="http://schemas.openxmlformats.org/officeDocument/2006/relationships/image" Target="../media/image1152.png"/><Relationship Id="rId150" Type="http://schemas.openxmlformats.org/officeDocument/2006/relationships/customXml" Target="../ink/ink1188.xml"/><Relationship Id="rId171" Type="http://schemas.openxmlformats.org/officeDocument/2006/relationships/image" Target="../media/image1195.png"/><Relationship Id="rId192" Type="http://schemas.openxmlformats.org/officeDocument/2006/relationships/customXml" Target="../ink/ink1209.xml"/><Relationship Id="rId206" Type="http://schemas.openxmlformats.org/officeDocument/2006/relationships/customXml" Target="../ink/ink1216.xml"/><Relationship Id="rId227" Type="http://schemas.openxmlformats.org/officeDocument/2006/relationships/image" Target="../media/image1223.png"/><Relationship Id="rId12" Type="http://schemas.openxmlformats.org/officeDocument/2006/relationships/customXml" Target="../ink/ink1119.xml"/><Relationship Id="rId33" Type="http://schemas.openxmlformats.org/officeDocument/2006/relationships/image" Target="../media/image1126.png"/><Relationship Id="rId108" Type="http://schemas.openxmlformats.org/officeDocument/2006/relationships/customXml" Target="../ink/ink1167.xml"/><Relationship Id="rId129" Type="http://schemas.openxmlformats.org/officeDocument/2006/relationships/image" Target="../media/image1174.png"/><Relationship Id="rId54" Type="http://schemas.openxmlformats.org/officeDocument/2006/relationships/customXml" Target="../ink/ink1140.xml"/><Relationship Id="rId75" Type="http://schemas.openxmlformats.org/officeDocument/2006/relationships/image" Target="../media/image1147.png"/><Relationship Id="rId96" Type="http://schemas.openxmlformats.org/officeDocument/2006/relationships/customXml" Target="../ink/ink1161.xml"/><Relationship Id="rId140" Type="http://schemas.openxmlformats.org/officeDocument/2006/relationships/customXml" Target="../ink/ink1183.xml"/><Relationship Id="rId161" Type="http://schemas.openxmlformats.org/officeDocument/2006/relationships/image" Target="../media/image1190.png"/><Relationship Id="rId182" Type="http://schemas.openxmlformats.org/officeDocument/2006/relationships/customXml" Target="../ink/ink1204.xml"/><Relationship Id="rId217" Type="http://schemas.openxmlformats.org/officeDocument/2006/relationships/image" Target="../media/image1218.png"/><Relationship Id="rId6" Type="http://schemas.openxmlformats.org/officeDocument/2006/relationships/customXml" Target="../ink/ink1116.xml"/><Relationship Id="rId238" Type="http://schemas.openxmlformats.org/officeDocument/2006/relationships/customXml" Target="../ink/ink1232.xml"/><Relationship Id="rId23" Type="http://schemas.openxmlformats.org/officeDocument/2006/relationships/image" Target="../media/image1121.png"/><Relationship Id="rId119" Type="http://schemas.openxmlformats.org/officeDocument/2006/relationships/image" Target="../media/image1169.png"/><Relationship Id="rId44" Type="http://schemas.openxmlformats.org/officeDocument/2006/relationships/customXml" Target="../ink/ink1135.xml"/><Relationship Id="rId65" Type="http://schemas.openxmlformats.org/officeDocument/2006/relationships/image" Target="../media/image1142.png"/><Relationship Id="rId86" Type="http://schemas.openxmlformats.org/officeDocument/2006/relationships/customXml" Target="../ink/ink1156.xml"/><Relationship Id="rId130" Type="http://schemas.openxmlformats.org/officeDocument/2006/relationships/customXml" Target="../ink/ink1178.xml"/><Relationship Id="rId151" Type="http://schemas.openxmlformats.org/officeDocument/2006/relationships/image" Target="../media/image1185.png"/><Relationship Id="rId172" Type="http://schemas.openxmlformats.org/officeDocument/2006/relationships/customXml" Target="../ink/ink1199.xml"/><Relationship Id="rId193" Type="http://schemas.openxmlformats.org/officeDocument/2006/relationships/image" Target="../media/image1206.png"/><Relationship Id="rId207" Type="http://schemas.openxmlformats.org/officeDocument/2006/relationships/image" Target="../media/image1213.png"/><Relationship Id="rId228" Type="http://schemas.openxmlformats.org/officeDocument/2006/relationships/customXml" Target="../ink/ink1227.xml"/><Relationship Id="rId13" Type="http://schemas.openxmlformats.org/officeDocument/2006/relationships/image" Target="../media/image1116.png"/><Relationship Id="rId109" Type="http://schemas.openxmlformats.org/officeDocument/2006/relationships/image" Target="../media/image1164.png"/><Relationship Id="rId34" Type="http://schemas.openxmlformats.org/officeDocument/2006/relationships/customXml" Target="../ink/ink1130.xml"/><Relationship Id="rId55" Type="http://schemas.openxmlformats.org/officeDocument/2006/relationships/image" Target="../media/image1137.png"/><Relationship Id="rId76" Type="http://schemas.openxmlformats.org/officeDocument/2006/relationships/customXml" Target="../ink/ink1151.xml"/><Relationship Id="rId97" Type="http://schemas.openxmlformats.org/officeDocument/2006/relationships/image" Target="../media/image1158.png"/><Relationship Id="rId120" Type="http://schemas.openxmlformats.org/officeDocument/2006/relationships/customXml" Target="../ink/ink1173.xml"/><Relationship Id="rId141" Type="http://schemas.openxmlformats.org/officeDocument/2006/relationships/image" Target="../media/image1180.png"/><Relationship Id="rId7" Type="http://schemas.openxmlformats.org/officeDocument/2006/relationships/image" Target="../media/image1113.png"/><Relationship Id="rId162" Type="http://schemas.openxmlformats.org/officeDocument/2006/relationships/customXml" Target="../ink/ink1194.xml"/><Relationship Id="rId183" Type="http://schemas.openxmlformats.org/officeDocument/2006/relationships/image" Target="../media/image1201.png"/><Relationship Id="rId218" Type="http://schemas.openxmlformats.org/officeDocument/2006/relationships/customXml" Target="../ink/ink1222.xml"/><Relationship Id="rId239" Type="http://schemas.openxmlformats.org/officeDocument/2006/relationships/image" Target="../media/image1229.png"/><Relationship Id="rId24" Type="http://schemas.openxmlformats.org/officeDocument/2006/relationships/customXml" Target="../ink/ink1125.xml"/><Relationship Id="rId45" Type="http://schemas.openxmlformats.org/officeDocument/2006/relationships/image" Target="../media/image1132.png"/><Relationship Id="rId66" Type="http://schemas.openxmlformats.org/officeDocument/2006/relationships/customXml" Target="../ink/ink1146.xml"/><Relationship Id="rId87" Type="http://schemas.openxmlformats.org/officeDocument/2006/relationships/image" Target="../media/image1153.png"/><Relationship Id="rId110" Type="http://schemas.openxmlformats.org/officeDocument/2006/relationships/customXml" Target="../ink/ink1168.xml"/><Relationship Id="rId131" Type="http://schemas.openxmlformats.org/officeDocument/2006/relationships/image" Target="../media/image1175.png"/><Relationship Id="rId152" Type="http://schemas.openxmlformats.org/officeDocument/2006/relationships/customXml" Target="../ink/ink1189.xml"/><Relationship Id="rId173" Type="http://schemas.openxmlformats.org/officeDocument/2006/relationships/image" Target="../media/image1196.png"/><Relationship Id="rId194" Type="http://schemas.openxmlformats.org/officeDocument/2006/relationships/customXml" Target="../ink/ink1210.xml"/><Relationship Id="rId208" Type="http://schemas.openxmlformats.org/officeDocument/2006/relationships/customXml" Target="../ink/ink1217.xml"/><Relationship Id="rId229" Type="http://schemas.openxmlformats.org/officeDocument/2006/relationships/image" Target="../media/image1224.png"/><Relationship Id="rId14" Type="http://schemas.openxmlformats.org/officeDocument/2006/relationships/customXml" Target="../ink/ink1120.xml"/><Relationship Id="rId35" Type="http://schemas.openxmlformats.org/officeDocument/2006/relationships/image" Target="../media/image1127.png"/><Relationship Id="rId56" Type="http://schemas.openxmlformats.org/officeDocument/2006/relationships/customXml" Target="../ink/ink1141.xml"/><Relationship Id="rId77" Type="http://schemas.openxmlformats.org/officeDocument/2006/relationships/image" Target="../media/image1148.png"/><Relationship Id="rId100" Type="http://schemas.openxmlformats.org/officeDocument/2006/relationships/customXml" Target="../ink/ink1163.xml"/><Relationship Id="rId8" Type="http://schemas.openxmlformats.org/officeDocument/2006/relationships/customXml" Target="../ink/ink1117.xml"/><Relationship Id="rId98" Type="http://schemas.openxmlformats.org/officeDocument/2006/relationships/customXml" Target="../ink/ink1162.xml"/><Relationship Id="rId121" Type="http://schemas.openxmlformats.org/officeDocument/2006/relationships/image" Target="../media/image1170.png"/><Relationship Id="rId142" Type="http://schemas.openxmlformats.org/officeDocument/2006/relationships/customXml" Target="../ink/ink1184.xml"/><Relationship Id="rId163" Type="http://schemas.openxmlformats.org/officeDocument/2006/relationships/image" Target="../media/image1191.png"/><Relationship Id="rId184" Type="http://schemas.openxmlformats.org/officeDocument/2006/relationships/customXml" Target="../ink/ink1205.xml"/><Relationship Id="rId219" Type="http://schemas.openxmlformats.org/officeDocument/2006/relationships/image" Target="../media/image1219.png"/><Relationship Id="rId230" Type="http://schemas.openxmlformats.org/officeDocument/2006/relationships/customXml" Target="../ink/ink1228.xml"/><Relationship Id="rId25" Type="http://schemas.openxmlformats.org/officeDocument/2006/relationships/image" Target="../media/image1122.png"/><Relationship Id="rId46" Type="http://schemas.openxmlformats.org/officeDocument/2006/relationships/customXml" Target="../ink/ink1136.xml"/><Relationship Id="rId67" Type="http://schemas.openxmlformats.org/officeDocument/2006/relationships/image" Target="../media/image1143.png"/><Relationship Id="rId88" Type="http://schemas.openxmlformats.org/officeDocument/2006/relationships/customXml" Target="../ink/ink1157.xml"/><Relationship Id="rId111" Type="http://schemas.openxmlformats.org/officeDocument/2006/relationships/image" Target="../media/image1165.png"/><Relationship Id="rId132" Type="http://schemas.openxmlformats.org/officeDocument/2006/relationships/customXml" Target="../ink/ink1179.xml"/><Relationship Id="rId153" Type="http://schemas.openxmlformats.org/officeDocument/2006/relationships/image" Target="../media/image1186.png"/><Relationship Id="rId174" Type="http://schemas.openxmlformats.org/officeDocument/2006/relationships/customXml" Target="../ink/ink1200.xml"/><Relationship Id="rId195" Type="http://schemas.openxmlformats.org/officeDocument/2006/relationships/image" Target="../media/image1207.png"/><Relationship Id="rId209" Type="http://schemas.openxmlformats.org/officeDocument/2006/relationships/image" Target="../media/image1214.png"/><Relationship Id="rId190" Type="http://schemas.openxmlformats.org/officeDocument/2006/relationships/customXml" Target="../ink/ink1208.xml"/><Relationship Id="rId204" Type="http://schemas.openxmlformats.org/officeDocument/2006/relationships/customXml" Target="../ink/ink1215.xml"/><Relationship Id="rId220" Type="http://schemas.openxmlformats.org/officeDocument/2006/relationships/customXml" Target="../ink/ink1223.xml"/><Relationship Id="rId225" Type="http://schemas.openxmlformats.org/officeDocument/2006/relationships/image" Target="../media/image1222.png"/><Relationship Id="rId15" Type="http://schemas.openxmlformats.org/officeDocument/2006/relationships/image" Target="../media/image1117.png"/><Relationship Id="rId36" Type="http://schemas.openxmlformats.org/officeDocument/2006/relationships/customXml" Target="../ink/ink1131.xml"/><Relationship Id="rId57" Type="http://schemas.openxmlformats.org/officeDocument/2006/relationships/image" Target="../media/image1138.png"/><Relationship Id="rId106" Type="http://schemas.openxmlformats.org/officeDocument/2006/relationships/customXml" Target="../ink/ink1166.xml"/><Relationship Id="rId127" Type="http://schemas.openxmlformats.org/officeDocument/2006/relationships/image" Target="../media/image1173.png"/><Relationship Id="rId10" Type="http://schemas.openxmlformats.org/officeDocument/2006/relationships/customXml" Target="../ink/ink1118.xml"/><Relationship Id="rId31" Type="http://schemas.openxmlformats.org/officeDocument/2006/relationships/image" Target="../media/image1125.png"/><Relationship Id="rId52" Type="http://schemas.openxmlformats.org/officeDocument/2006/relationships/customXml" Target="../ink/ink1139.xml"/><Relationship Id="rId73" Type="http://schemas.openxmlformats.org/officeDocument/2006/relationships/image" Target="../media/image1146.png"/><Relationship Id="rId78" Type="http://schemas.openxmlformats.org/officeDocument/2006/relationships/customXml" Target="../ink/ink1152.xml"/><Relationship Id="rId94" Type="http://schemas.openxmlformats.org/officeDocument/2006/relationships/customXml" Target="../ink/ink1160.xml"/><Relationship Id="rId99" Type="http://schemas.openxmlformats.org/officeDocument/2006/relationships/image" Target="../media/image1159.png"/><Relationship Id="rId101" Type="http://schemas.openxmlformats.org/officeDocument/2006/relationships/image" Target="../media/image1160.png"/><Relationship Id="rId122" Type="http://schemas.openxmlformats.org/officeDocument/2006/relationships/customXml" Target="../ink/ink1174.xml"/><Relationship Id="rId143" Type="http://schemas.openxmlformats.org/officeDocument/2006/relationships/image" Target="../media/image1181.png"/><Relationship Id="rId148" Type="http://schemas.openxmlformats.org/officeDocument/2006/relationships/customXml" Target="../ink/ink1187.xml"/><Relationship Id="rId164" Type="http://schemas.openxmlformats.org/officeDocument/2006/relationships/customXml" Target="../ink/ink1195.xml"/><Relationship Id="rId169" Type="http://schemas.openxmlformats.org/officeDocument/2006/relationships/image" Target="../media/image1194.png"/><Relationship Id="rId185" Type="http://schemas.openxmlformats.org/officeDocument/2006/relationships/image" Target="../media/image1202.png"/><Relationship Id="rId4" Type="http://schemas.openxmlformats.org/officeDocument/2006/relationships/customXml" Target="../ink/ink1115.xml"/><Relationship Id="rId9" Type="http://schemas.openxmlformats.org/officeDocument/2006/relationships/image" Target="../media/image1114.png"/><Relationship Id="rId180" Type="http://schemas.openxmlformats.org/officeDocument/2006/relationships/customXml" Target="../ink/ink1203.xml"/><Relationship Id="rId210" Type="http://schemas.openxmlformats.org/officeDocument/2006/relationships/customXml" Target="../ink/ink1218.xml"/><Relationship Id="rId215" Type="http://schemas.openxmlformats.org/officeDocument/2006/relationships/image" Target="../media/image1217.png"/><Relationship Id="rId236" Type="http://schemas.openxmlformats.org/officeDocument/2006/relationships/customXml" Target="../ink/ink1231.xml"/><Relationship Id="rId26" Type="http://schemas.openxmlformats.org/officeDocument/2006/relationships/customXml" Target="../ink/ink1126.xml"/><Relationship Id="rId231" Type="http://schemas.openxmlformats.org/officeDocument/2006/relationships/image" Target="../media/image1225.png"/><Relationship Id="rId47" Type="http://schemas.openxmlformats.org/officeDocument/2006/relationships/image" Target="../media/image1133.png"/><Relationship Id="rId68" Type="http://schemas.openxmlformats.org/officeDocument/2006/relationships/customXml" Target="../ink/ink1147.xml"/><Relationship Id="rId89" Type="http://schemas.openxmlformats.org/officeDocument/2006/relationships/image" Target="../media/image1154.png"/><Relationship Id="rId112" Type="http://schemas.openxmlformats.org/officeDocument/2006/relationships/customXml" Target="../ink/ink1169.xml"/><Relationship Id="rId133" Type="http://schemas.openxmlformats.org/officeDocument/2006/relationships/image" Target="../media/image1176.png"/><Relationship Id="rId154" Type="http://schemas.openxmlformats.org/officeDocument/2006/relationships/customXml" Target="../ink/ink1190.xml"/><Relationship Id="rId175" Type="http://schemas.openxmlformats.org/officeDocument/2006/relationships/image" Target="../media/image1197.png"/><Relationship Id="rId196" Type="http://schemas.openxmlformats.org/officeDocument/2006/relationships/customXml" Target="../ink/ink1211.xml"/><Relationship Id="rId200" Type="http://schemas.openxmlformats.org/officeDocument/2006/relationships/customXml" Target="../ink/ink1213.xml"/><Relationship Id="rId16" Type="http://schemas.openxmlformats.org/officeDocument/2006/relationships/customXml" Target="../ink/ink1121.xml"/><Relationship Id="rId221" Type="http://schemas.openxmlformats.org/officeDocument/2006/relationships/image" Target="../media/image1220.png"/><Relationship Id="rId37" Type="http://schemas.openxmlformats.org/officeDocument/2006/relationships/image" Target="../media/image1128.png"/><Relationship Id="rId58" Type="http://schemas.openxmlformats.org/officeDocument/2006/relationships/customXml" Target="../ink/ink1142.xml"/><Relationship Id="rId79" Type="http://schemas.openxmlformats.org/officeDocument/2006/relationships/image" Target="../media/image1149.png"/><Relationship Id="rId102" Type="http://schemas.openxmlformats.org/officeDocument/2006/relationships/customXml" Target="../ink/ink1164.xml"/><Relationship Id="rId123" Type="http://schemas.openxmlformats.org/officeDocument/2006/relationships/image" Target="../media/image1171.png"/><Relationship Id="rId144" Type="http://schemas.openxmlformats.org/officeDocument/2006/relationships/customXml" Target="../ink/ink1185.xml"/><Relationship Id="rId90" Type="http://schemas.openxmlformats.org/officeDocument/2006/relationships/customXml" Target="../ink/ink1158.xml"/><Relationship Id="rId165" Type="http://schemas.openxmlformats.org/officeDocument/2006/relationships/image" Target="../media/image1192.png"/><Relationship Id="rId186" Type="http://schemas.openxmlformats.org/officeDocument/2006/relationships/customXml" Target="../ink/ink1206.xml"/><Relationship Id="rId211" Type="http://schemas.openxmlformats.org/officeDocument/2006/relationships/image" Target="../media/image1215.png"/><Relationship Id="rId232" Type="http://schemas.openxmlformats.org/officeDocument/2006/relationships/customXml" Target="../ink/ink1229.xml"/><Relationship Id="rId27" Type="http://schemas.openxmlformats.org/officeDocument/2006/relationships/image" Target="../media/image1123.png"/><Relationship Id="rId48" Type="http://schemas.openxmlformats.org/officeDocument/2006/relationships/customXml" Target="../ink/ink1137.xml"/><Relationship Id="rId69" Type="http://schemas.openxmlformats.org/officeDocument/2006/relationships/image" Target="../media/image1144.png"/><Relationship Id="rId113" Type="http://schemas.openxmlformats.org/officeDocument/2006/relationships/image" Target="../media/image1166.png"/><Relationship Id="rId134" Type="http://schemas.openxmlformats.org/officeDocument/2006/relationships/customXml" Target="../ink/ink1180.xml"/><Relationship Id="rId80" Type="http://schemas.openxmlformats.org/officeDocument/2006/relationships/customXml" Target="../ink/ink1153.xml"/><Relationship Id="rId155" Type="http://schemas.openxmlformats.org/officeDocument/2006/relationships/image" Target="../media/image1187.png"/><Relationship Id="rId176" Type="http://schemas.openxmlformats.org/officeDocument/2006/relationships/customXml" Target="../ink/ink1201.xml"/><Relationship Id="rId197" Type="http://schemas.openxmlformats.org/officeDocument/2006/relationships/image" Target="../media/image1208.png"/><Relationship Id="rId201" Type="http://schemas.openxmlformats.org/officeDocument/2006/relationships/image" Target="../media/image1210.png"/><Relationship Id="rId222" Type="http://schemas.openxmlformats.org/officeDocument/2006/relationships/customXml" Target="../ink/ink1224.xml"/><Relationship Id="rId17" Type="http://schemas.openxmlformats.org/officeDocument/2006/relationships/image" Target="../media/image1118.png"/><Relationship Id="rId38" Type="http://schemas.openxmlformats.org/officeDocument/2006/relationships/customXml" Target="../ink/ink1132.xml"/><Relationship Id="rId59" Type="http://schemas.openxmlformats.org/officeDocument/2006/relationships/image" Target="../media/image1139.png"/><Relationship Id="rId103" Type="http://schemas.openxmlformats.org/officeDocument/2006/relationships/image" Target="../media/image1161.png"/><Relationship Id="rId124" Type="http://schemas.openxmlformats.org/officeDocument/2006/relationships/customXml" Target="../ink/ink1175.xml"/><Relationship Id="rId70" Type="http://schemas.openxmlformats.org/officeDocument/2006/relationships/customXml" Target="../ink/ink1148.xml"/><Relationship Id="rId91" Type="http://schemas.openxmlformats.org/officeDocument/2006/relationships/image" Target="../media/image1155.png"/><Relationship Id="rId145" Type="http://schemas.openxmlformats.org/officeDocument/2006/relationships/image" Target="../media/image1182.png"/><Relationship Id="rId166" Type="http://schemas.openxmlformats.org/officeDocument/2006/relationships/customXml" Target="../ink/ink1196.xml"/><Relationship Id="rId187" Type="http://schemas.openxmlformats.org/officeDocument/2006/relationships/image" Target="../media/image120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219.xml"/><Relationship Id="rId233" Type="http://schemas.openxmlformats.org/officeDocument/2006/relationships/image" Target="../media/image1226.png"/><Relationship Id="rId28" Type="http://schemas.openxmlformats.org/officeDocument/2006/relationships/customXml" Target="../ink/ink1127.xml"/><Relationship Id="rId49" Type="http://schemas.openxmlformats.org/officeDocument/2006/relationships/image" Target="../media/image1134.png"/><Relationship Id="rId114" Type="http://schemas.openxmlformats.org/officeDocument/2006/relationships/customXml" Target="../ink/ink1170.xml"/><Relationship Id="rId60" Type="http://schemas.openxmlformats.org/officeDocument/2006/relationships/customXml" Target="../ink/ink1143.xml"/><Relationship Id="rId81" Type="http://schemas.openxmlformats.org/officeDocument/2006/relationships/image" Target="../media/image1150.png"/><Relationship Id="rId135" Type="http://schemas.openxmlformats.org/officeDocument/2006/relationships/image" Target="../media/image1177.png"/><Relationship Id="rId156" Type="http://schemas.openxmlformats.org/officeDocument/2006/relationships/customXml" Target="../ink/ink1191.xml"/><Relationship Id="rId177" Type="http://schemas.openxmlformats.org/officeDocument/2006/relationships/image" Target="../media/image1198.png"/><Relationship Id="rId198" Type="http://schemas.openxmlformats.org/officeDocument/2006/relationships/customXml" Target="../ink/ink1212.xml"/><Relationship Id="rId202" Type="http://schemas.openxmlformats.org/officeDocument/2006/relationships/customXml" Target="../ink/ink1214.xml"/><Relationship Id="rId223" Type="http://schemas.openxmlformats.org/officeDocument/2006/relationships/image" Target="../media/image1221.png"/><Relationship Id="rId18" Type="http://schemas.openxmlformats.org/officeDocument/2006/relationships/customXml" Target="../ink/ink1122.xml"/><Relationship Id="rId39" Type="http://schemas.openxmlformats.org/officeDocument/2006/relationships/image" Target="../media/image1129.png"/><Relationship Id="rId50" Type="http://schemas.openxmlformats.org/officeDocument/2006/relationships/customXml" Target="../ink/ink1138.xml"/><Relationship Id="rId104" Type="http://schemas.openxmlformats.org/officeDocument/2006/relationships/customXml" Target="../ink/ink1165.xml"/><Relationship Id="rId125" Type="http://schemas.openxmlformats.org/officeDocument/2006/relationships/image" Target="../media/image1172.png"/><Relationship Id="rId146" Type="http://schemas.openxmlformats.org/officeDocument/2006/relationships/customXml" Target="../ink/ink1186.xml"/><Relationship Id="rId167" Type="http://schemas.openxmlformats.org/officeDocument/2006/relationships/image" Target="../media/image1193.png"/><Relationship Id="rId188" Type="http://schemas.openxmlformats.org/officeDocument/2006/relationships/customXml" Target="../ink/ink1207.xml"/><Relationship Id="rId71" Type="http://schemas.openxmlformats.org/officeDocument/2006/relationships/image" Target="../media/image1145.png"/><Relationship Id="rId92" Type="http://schemas.openxmlformats.org/officeDocument/2006/relationships/customXml" Target="../ink/ink1159.xml"/><Relationship Id="rId213" Type="http://schemas.openxmlformats.org/officeDocument/2006/relationships/image" Target="../media/image1216.png"/><Relationship Id="rId234" Type="http://schemas.openxmlformats.org/officeDocument/2006/relationships/customXml" Target="../ink/ink1230.xml"/><Relationship Id="rId2" Type="http://schemas.openxmlformats.org/officeDocument/2006/relationships/customXml" Target="../ink/ink1114.xml"/><Relationship Id="rId29" Type="http://schemas.openxmlformats.org/officeDocument/2006/relationships/image" Target="../media/image1124.png"/><Relationship Id="rId40" Type="http://schemas.openxmlformats.org/officeDocument/2006/relationships/customXml" Target="../ink/ink1133.xml"/><Relationship Id="rId115" Type="http://schemas.openxmlformats.org/officeDocument/2006/relationships/image" Target="../media/image1167.png"/><Relationship Id="rId136" Type="http://schemas.openxmlformats.org/officeDocument/2006/relationships/customXml" Target="../ink/ink1181.xml"/><Relationship Id="rId157" Type="http://schemas.openxmlformats.org/officeDocument/2006/relationships/image" Target="../media/image1188.png"/><Relationship Id="rId178" Type="http://schemas.openxmlformats.org/officeDocument/2006/relationships/customXml" Target="../ink/ink1202.xml"/><Relationship Id="rId61" Type="http://schemas.openxmlformats.org/officeDocument/2006/relationships/image" Target="../media/image1140.png"/><Relationship Id="rId82" Type="http://schemas.openxmlformats.org/officeDocument/2006/relationships/customXml" Target="../ink/ink1154.xml"/><Relationship Id="rId199" Type="http://schemas.openxmlformats.org/officeDocument/2006/relationships/image" Target="../media/image1209.png"/><Relationship Id="rId203" Type="http://schemas.openxmlformats.org/officeDocument/2006/relationships/image" Target="../media/image1211.png"/><Relationship Id="rId19" Type="http://schemas.openxmlformats.org/officeDocument/2006/relationships/image" Target="../media/image1119.png"/><Relationship Id="rId224" Type="http://schemas.openxmlformats.org/officeDocument/2006/relationships/customXml" Target="../ink/ink1225.xml"/><Relationship Id="rId30" Type="http://schemas.openxmlformats.org/officeDocument/2006/relationships/customXml" Target="../ink/ink1128.xml"/><Relationship Id="rId105" Type="http://schemas.openxmlformats.org/officeDocument/2006/relationships/image" Target="../media/image1162.png"/><Relationship Id="rId126" Type="http://schemas.openxmlformats.org/officeDocument/2006/relationships/customXml" Target="../ink/ink1176.xml"/><Relationship Id="rId147" Type="http://schemas.openxmlformats.org/officeDocument/2006/relationships/image" Target="../media/image1183.png"/><Relationship Id="rId168" Type="http://schemas.openxmlformats.org/officeDocument/2006/relationships/customXml" Target="../ink/ink1197.xml"/><Relationship Id="rId51" Type="http://schemas.openxmlformats.org/officeDocument/2006/relationships/image" Target="../media/image1135.png"/><Relationship Id="rId72" Type="http://schemas.openxmlformats.org/officeDocument/2006/relationships/customXml" Target="../ink/ink1149.xml"/><Relationship Id="rId93" Type="http://schemas.openxmlformats.org/officeDocument/2006/relationships/image" Target="../media/image1156.png"/><Relationship Id="rId189" Type="http://schemas.openxmlformats.org/officeDocument/2006/relationships/image" Target="../media/image1204.png"/><Relationship Id="rId3" Type="http://schemas.openxmlformats.org/officeDocument/2006/relationships/image" Target="../media/image1111.png"/><Relationship Id="rId214" Type="http://schemas.openxmlformats.org/officeDocument/2006/relationships/customXml" Target="../ink/ink1220.xml"/><Relationship Id="rId235" Type="http://schemas.openxmlformats.org/officeDocument/2006/relationships/image" Target="../media/image1227.png"/><Relationship Id="rId116" Type="http://schemas.openxmlformats.org/officeDocument/2006/relationships/customXml" Target="../ink/ink1171.xml"/><Relationship Id="rId137" Type="http://schemas.openxmlformats.org/officeDocument/2006/relationships/image" Target="../media/image1178.png"/><Relationship Id="rId158" Type="http://schemas.openxmlformats.org/officeDocument/2006/relationships/customXml" Target="../ink/ink1192.xml"/><Relationship Id="rId20" Type="http://schemas.openxmlformats.org/officeDocument/2006/relationships/customXml" Target="../ink/ink1123.xml"/><Relationship Id="rId41" Type="http://schemas.openxmlformats.org/officeDocument/2006/relationships/image" Target="../media/image1130.png"/><Relationship Id="rId62" Type="http://schemas.openxmlformats.org/officeDocument/2006/relationships/customXml" Target="../ink/ink1144.xml"/><Relationship Id="rId83" Type="http://schemas.openxmlformats.org/officeDocument/2006/relationships/image" Target="../media/image1151.png"/><Relationship Id="rId179" Type="http://schemas.openxmlformats.org/officeDocument/2006/relationships/image" Target="../media/image1199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6.png"/><Relationship Id="rId299" Type="http://schemas.openxmlformats.org/officeDocument/2006/relationships/image" Target="../media/image1377.png"/><Relationship Id="rId21" Type="http://schemas.openxmlformats.org/officeDocument/2006/relationships/image" Target="../media/image1239.png"/><Relationship Id="rId63" Type="http://schemas.openxmlformats.org/officeDocument/2006/relationships/image" Target="../media/image1259.png"/><Relationship Id="rId159" Type="http://schemas.openxmlformats.org/officeDocument/2006/relationships/image" Target="../media/image1307.png"/><Relationship Id="rId324" Type="http://schemas.openxmlformats.org/officeDocument/2006/relationships/customXml" Target="../ink/ink1394.xml"/><Relationship Id="rId366" Type="http://schemas.openxmlformats.org/officeDocument/2006/relationships/customXml" Target="../ink/ink1415.xml"/><Relationship Id="rId170" Type="http://schemas.openxmlformats.org/officeDocument/2006/relationships/customXml" Target="../ink/ink1317.xml"/><Relationship Id="rId226" Type="http://schemas.openxmlformats.org/officeDocument/2006/relationships/customXml" Target="../ink/ink1345.xml"/><Relationship Id="rId433" Type="http://schemas.openxmlformats.org/officeDocument/2006/relationships/image" Target="../media/image1444.png"/><Relationship Id="rId268" Type="http://schemas.openxmlformats.org/officeDocument/2006/relationships/customXml" Target="../ink/ink1366.xml"/><Relationship Id="rId475" Type="http://schemas.openxmlformats.org/officeDocument/2006/relationships/image" Target="../media/image1465.png"/><Relationship Id="rId32" Type="http://schemas.openxmlformats.org/officeDocument/2006/relationships/customXml" Target="../ink/ink1248.xml"/><Relationship Id="rId74" Type="http://schemas.openxmlformats.org/officeDocument/2006/relationships/customXml" Target="../ink/ink1269.xml"/><Relationship Id="rId128" Type="http://schemas.openxmlformats.org/officeDocument/2006/relationships/customXml" Target="../ink/ink1296.xml"/><Relationship Id="rId335" Type="http://schemas.openxmlformats.org/officeDocument/2006/relationships/image" Target="../media/image1395.png"/><Relationship Id="rId377" Type="http://schemas.openxmlformats.org/officeDocument/2006/relationships/image" Target="../media/image1416.png"/><Relationship Id="rId5" Type="http://schemas.openxmlformats.org/officeDocument/2006/relationships/image" Target="../media/image1231.png"/><Relationship Id="rId181" Type="http://schemas.openxmlformats.org/officeDocument/2006/relationships/image" Target="../media/image1318.png"/><Relationship Id="rId237" Type="http://schemas.openxmlformats.org/officeDocument/2006/relationships/image" Target="../media/image1346.png"/><Relationship Id="rId402" Type="http://schemas.openxmlformats.org/officeDocument/2006/relationships/customXml" Target="../ink/ink1433.xml"/><Relationship Id="rId279" Type="http://schemas.openxmlformats.org/officeDocument/2006/relationships/image" Target="../media/image1367.png"/><Relationship Id="rId444" Type="http://schemas.openxmlformats.org/officeDocument/2006/relationships/customXml" Target="../ink/ink1454.xml"/><Relationship Id="rId486" Type="http://schemas.openxmlformats.org/officeDocument/2006/relationships/customXml" Target="../ink/ink1475.xml"/><Relationship Id="rId43" Type="http://schemas.openxmlformats.org/officeDocument/2006/relationships/image" Target="../media/image1250.png"/><Relationship Id="rId139" Type="http://schemas.openxmlformats.org/officeDocument/2006/relationships/image" Target="../media/image1297.png"/><Relationship Id="rId290" Type="http://schemas.openxmlformats.org/officeDocument/2006/relationships/customXml" Target="../ink/ink1377.xml"/><Relationship Id="rId304" Type="http://schemas.openxmlformats.org/officeDocument/2006/relationships/customXml" Target="../ink/ink1384.xml"/><Relationship Id="rId346" Type="http://schemas.openxmlformats.org/officeDocument/2006/relationships/customXml" Target="../ink/ink1405.xml"/><Relationship Id="rId388" Type="http://schemas.openxmlformats.org/officeDocument/2006/relationships/customXml" Target="../ink/ink1426.xml"/><Relationship Id="rId85" Type="http://schemas.openxmlformats.org/officeDocument/2006/relationships/image" Target="../media/image1270.png"/><Relationship Id="rId150" Type="http://schemas.openxmlformats.org/officeDocument/2006/relationships/customXml" Target="../ink/ink1307.xml"/><Relationship Id="rId192" Type="http://schemas.openxmlformats.org/officeDocument/2006/relationships/customXml" Target="../ink/ink1328.xml"/><Relationship Id="rId206" Type="http://schemas.openxmlformats.org/officeDocument/2006/relationships/customXml" Target="../ink/ink1335.xml"/><Relationship Id="rId413" Type="http://schemas.openxmlformats.org/officeDocument/2006/relationships/image" Target="../media/image1434.png"/><Relationship Id="rId248" Type="http://schemas.openxmlformats.org/officeDocument/2006/relationships/customXml" Target="../ink/ink1356.xml"/><Relationship Id="rId455" Type="http://schemas.openxmlformats.org/officeDocument/2006/relationships/image" Target="../media/image1455.png"/><Relationship Id="rId497" Type="http://schemas.openxmlformats.org/officeDocument/2006/relationships/image" Target="../media/image1475.png"/><Relationship Id="rId12" Type="http://schemas.openxmlformats.org/officeDocument/2006/relationships/customXml" Target="../ink/ink1238.xml"/><Relationship Id="rId108" Type="http://schemas.openxmlformats.org/officeDocument/2006/relationships/customXml" Target="../ink/ink1286.xml"/><Relationship Id="rId315" Type="http://schemas.openxmlformats.org/officeDocument/2006/relationships/image" Target="../media/image1385.png"/><Relationship Id="rId357" Type="http://schemas.openxmlformats.org/officeDocument/2006/relationships/image" Target="../media/image1406.png"/><Relationship Id="rId54" Type="http://schemas.openxmlformats.org/officeDocument/2006/relationships/customXml" Target="../ink/ink1259.xml"/><Relationship Id="rId96" Type="http://schemas.openxmlformats.org/officeDocument/2006/relationships/customXml" Target="../ink/ink1280.xml"/><Relationship Id="rId161" Type="http://schemas.openxmlformats.org/officeDocument/2006/relationships/image" Target="../media/image1308.png"/><Relationship Id="rId217" Type="http://schemas.openxmlformats.org/officeDocument/2006/relationships/image" Target="../media/image1336.png"/><Relationship Id="rId399" Type="http://schemas.openxmlformats.org/officeDocument/2006/relationships/image" Target="../media/image1427.png"/><Relationship Id="rId259" Type="http://schemas.openxmlformats.org/officeDocument/2006/relationships/image" Target="../media/image1357.png"/><Relationship Id="rId424" Type="http://schemas.openxmlformats.org/officeDocument/2006/relationships/customXml" Target="../ink/ink1444.xml"/><Relationship Id="rId466" Type="http://schemas.openxmlformats.org/officeDocument/2006/relationships/customXml" Target="../ink/ink1465.xml"/><Relationship Id="rId23" Type="http://schemas.openxmlformats.org/officeDocument/2006/relationships/image" Target="../media/image1240.png"/><Relationship Id="rId119" Type="http://schemas.openxmlformats.org/officeDocument/2006/relationships/image" Target="../media/image1287.png"/><Relationship Id="rId270" Type="http://schemas.openxmlformats.org/officeDocument/2006/relationships/customXml" Target="../ink/ink1367.xml"/><Relationship Id="rId326" Type="http://schemas.openxmlformats.org/officeDocument/2006/relationships/customXml" Target="../ink/ink1395.xml"/><Relationship Id="rId65" Type="http://schemas.openxmlformats.org/officeDocument/2006/relationships/image" Target="../media/image1260.png"/><Relationship Id="rId130" Type="http://schemas.openxmlformats.org/officeDocument/2006/relationships/customXml" Target="../ink/ink1297.xml"/><Relationship Id="rId368" Type="http://schemas.openxmlformats.org/officeDocument/2006/relationships/customXml" Target="../ink/ink1416.xml"/><Relationship Id="rId172" Type="http://schemas.openxmlformats.org/officeDocument/2006/relationships/customXml" Target="../ink/ink1318.xml"/><Relationship Id="rId228" Type="http://schemas.openxmlformats.org/officeDocument/2006/relationships/customXml" Target="../ink/ink1346.xml"/><Relationship Id="rId435" Type="http://schemas.openxmlformats.org/officeDocument/2006/relationships/image" Target="../media/image1445.png"/><Relationship Id="rId477" Type="http://schemas.openxmlformats.org/officeDocument/2006/relationships/image" Target="../media/image1466.png"/><Relationship Id="rId281" Type="http://schemas.openxmlformats.org/officeDocument/2006/relationships/image" Target="../media/image1368.png"/><Relationship Id="rId337" Type="http://schemas.openxmlformats.org/officeDocument/2006/relationships/image" Target="../media/image1396.png"/><Relationship Id="rId34" Type="http://schemas.openxmlformats.org/officeDocument/2006/relationships/customXml" Target="../ink/ink1249.xml"/><Relationship Id="rId76" Type="http://schemas.openxmlformats.org/officeDocument/2006/relationships/customXml" Target="../ink/ink1270.xml"/><Relationship Id="rId141" Type="http://schemas.openxmlformats.org/officeDocument/2006/relationships/image" Target="../media/image1298.png"/><Relationship Id="rId379" Type="http://schemas.openxmlformats.org/officeDocument/2006/relationships/image" Target="../media/image1417.png"/><Relationship Id="rId7" Type="http://schemas.openxmlformats.org/officeDocument/2006/relationships/image" Target="../media/image1232.png"/><Relationship Id="rId183" Type="http://schemas.openxmlformats.org/officeDocument/2006/relationships/image" Target="../media/image1319.png"/><Relationship Id="rId239" Type="http://schemas.openxmlformats.org/officeDocument/2006/relationships/image" Target="../media/image1347.png"/><Relationship Id="rId390" Type="http://schemas.openxmlformats.org/officeDocument/2006/relationships/customXml" Target="../ink/ink1427.xml"/><Relationship Id="rId404" Type="http://schemas.openxmlformats.org/officeDocument/2006/relationships/customXml" Target="../ink/ink1434.xml"/><Relationship Id="rId446" Type="http://schemas.openxmlformats.org/officeDocument/2006/relationships/customXml" Target="../ink/ink1455.xml"/><Relationship Id="rId250" Type="http://schemas.openxmlformats.org/officeDocument/2006/relationships/customXml" Target="../ink/ink1357.xml"/><Relationship Id="rId292" Type="http://schemas.openxmlformats.org/officeDocument/2006/relationships/customXml" Target="../ink/ink1378.xml"/><Relationship Id="rId306" Type="http://schemas.openxmlformats.org/officeDocument/2006/relationships/customXml" Target="../ink/ink1385.xml"/><Relationship Id="rId488" Type="http://schemas.openxmlformats.org/officeDocument/2006/relationships/customXml" Target="../ink/ink1476.xml"/><Relationship Id="rId45" Type="http://schemas.openxmlformats.org/officeDocument/2006/relationships/image" Target="../media/image1251.png"/><Relationship Id="rId87" Type="http://schemas.openxmlformats.org/officeDocument/2006/relationships/image" Target="../media/image1271.png"/><Relationship Id="rId110" Type="http://schemas.openxmlformats.org/officeDocument/2006/relationships/customXml" Target="../ink/ink1287.xml"/><Relationship Id="rId348" Type="http://schemas.openxmlformats.org/officeDocument/2006/relationships/customXml" Target="../ink/ink1406.xml"/><Relationship Id="rId152" Type="http://schemas.openxmlformats.org/officeDocument/2006/relationships/customXml" Target="../ink/ink1308.xml"/><Relationship Id="rId194" Type="http://schemas.openxmlformats.org/officeDocument/2006/relationships/customXml" Target="../ink/ink1329.xml"/><Relationship Id="rId208" Type="http://schemas.openxmlformats.org/officeDocument/2006/relationships/customXml" Target="../ink/ink1336.xml"/><Relationship Id="rId415" Type="http://schemas.openxmlformats.org/officeDocument/2006/relationships/image" Target="../media/image1435.png"/><Relationship Id="rId457" Type="http://schemas.openxmlformats.org/officeDocument/2006/relationships/image" Target="../media/image1456.png"/><Relationship Id="rId261" Type="http://schemas.openxmlformats.org/officeDocument/2006/relationships/image" Target="../media/image1358.png"/><Relationship Id="rId14" Type="http://schemas.openxmlformats.org/officeDocument/2006/relationships/customXml" Target="../ink/ink1239.xml"/><Relationship Id="rId56" Type="http://schemas.openxmlformats.org/officeDocument/2006/relationships/customXml" Target="../ink/ink1260.xml"/><Relationship Id="rId317" Type="http://schemas.openxmlformats.org/officeDocument/2006/relationships/image" Target="../media/image1386.png"/><Relationship Id="rId359" Type="http://schemas.openxmlformats.org/officeDocument/2006/relationships/image" Target="../media/image1407.png"/><Relationship Id="rId98" Type="http://schemas.openxmlformats.org/officeDocument/2006/relationships/customXml" Target="../ink/ink1281.xml"/><Relationship Id="rId121" Type="http://schemas.openxmlformats.org/officeDocument/2006/relationships/image" Target="../media/image1288.png"/><Relationship Id="rId163" Type="http://schemas.openxmlformats.org/officeDocument/2006/relationships/image" Target="../media/image1309.png"/><Relationship Id="rId219" Type="http://schemas.openxmlformats.org/officeDocument/2006/relationships/image" Target="../media/image1337.png"/><Relationship Id="rId370" Type="http://schemas.openxmlformats.org/officeDocument/2006/relationships/customXml" Target="../ink/ink1417.xml"/><Relationship Id="rId426" Type="http://schemas.openxmlformats.org/officeDocument/2006/relationships/customXml" Target="../ink/ink1445.xml"/><Relationship Id="rId230" Type="http://schemas.openxmlformats.org/officeDocument/2006/relationships/customXml" Target="../ink/ink1347.xml"/><Relationship Id="rId468" Type="http://schemas.openxmlformats.org/officeDocument/2006/relationships/customXml" Target="../ink/ink1466.xml"/><Relationship Id="rId25" Type="http://schemas.openxmlformats.org/officeDocument/2006/relationships/image" Target="../media/image1241.png"/><Relationship Id="rId67" Type="http://schemas.openxmlformats.org/officeDocument/2006/relationships/image" Target="../media/image1261.png"/><Relationship Id="rId272" Type="http://schemas.openxmlformats.org/officeDocument/2006/relationships/customXml" Target="../ink/ink1368.xml"/><Relationship Id="rId328" Type="http://schemas.openxmlformats.org/officeDocument/2006/relationships/customXml" Target="../ink/ink1396.xml"/><Relationship Id="rId132" Type="http://schemas.openxmlformats.org/officeDocument/2006/relationships/customXml" Target="../ink/ink1298.xml"/><Relationship Id="rId174" Type="http://schemas.openxmlformats.org/officeDocument/2006/relationships/customXml" Target="../ink/ink1319.xml"/><Relationship Id="rId381" Type="http://schemas.openxmlformats.org/officeDocument/2006/relationships/image" Target="../media/image1418.png"/><Relationship Id="rId241" Type="http://schemas.openxmlformats.org/officeDocument/2006/relationships/image" Target="../media/image1348.png"/><Relationship Id="rId437" Type="http://schemas.openxmlformats.org/officeDocument/2006/relationships/image" Target="../media/image1446.png"/><Relationship Id="rId479" Type="http://schemas.openxmlformats.org/officeDocument/2006/relationships/image" Target="../media/image1467.png"/><Relationship Id="rId36" Type="http://schemas.openxmlformats.org/officeDocument/2006/relationships/customXml" Target="../ink/ink1250.xml"/><Relationship Id="rId283" Type="http://schemas.openxmlformats.org/officeDocument/2006/relationships/image" Target="../media/image1369.png"/><Relationship Id="rId339" Type="http://schemas.openxmlformats.org/officeDocument/2006/relationships/image" Target="../media/image1397.png"/><Relationship Id="rId490" Type="http://schemas.openxmlformats.org/officeDocument/2006/relationships/customXml" Target="../ink/ink1477.xml"/><Relationship Id="rId78" Type="http://schemas.openxmlformats.org/officeDocument/2006/relationships/customXml" Target="../ink/ink1271.xml"/><Relationship Id="rId101" Type="http://schemas.openxmlformats.org/officeDocument/2006/relationships/image" Target="../media/image1278.png"/><Relationship Id="rId143" Type="http://schemas.openxmlformats.org/officeDocument/2006/relationships/image" Target="../media/image1299.png"/><Relationship Id="rId185" Type="http://schemas.openxmlformats.org/officeDocument/2006/relationships/image" Target="../media/image1320.png"/><Relationship Id="rId350" Type="http://schemas.openxmlformats.org/officeDocument/2006/relationships/customXml" Target="../ink/ink1407.xml"/><Relationship Id="rId406" Type="http://schemas.openxmlformats.org/officeDocument/2006/relationships/customXml" Target="../ink/ink1435.xml"/><Relationship Id="rId9" Type="http://schemas.openxmlformats.org/officeDocument/2006/relationships/image" Target="../media/image1233.png"/><Relationship Id="rId210" Type="http://schemas.openxmlformats.org/officeDocument/2006/relationships/customXml" Target="../ink/ink1337.xml"/><Relationship Id="rId392" Type="http://schemas.openxmlformats.org/officeDocument/2006/relationships/customXml" Target="../ink/ink1428.xml"/><Relationship Id="rId448" Type="http://schemas.openxmlformats.org/officeDocument/2006/relationships/customXml" Target="../ink/ink1456.xml"/><Relationship Id="rId252" Type="http://schemas.openxmlformats.org/officeDocument/2006/relationships/customXml" Target="../ink/ink1358.xml"/><Relationship Id="rId294" Type="http://schemas.openxmlformats.org/officeDocument/2006/relationships/customXml" Target="../ink/ink1379.xml"/><Relationship Id="rId308" Type="http://schemas.openxmlformats.org/officeDocument/2006/relationships/customXml" Target="../ink/ink1386.xml"/><Relationship Id="rId47" Type="http://schemas.openxmlformats.org/officeDocument/2006/relationships/image" Target="../media/image1252.png"/><Relationship Id="rId89" Type="http://schemas.openxmlformats.org/officeDocument/2006/relationships/image" Target="../media/image1272.png"/><Relationship Id="rId112" Type="http://schemas.openxmlformats.org/officeDocument/2006/relationships/customXml" Target="../ink/ink1288.xml"/><Relationship Id="rId154" Type="http://schemas.openxmlformats.org/officeDocument/2006/relationships/customXml" Target="../ink/ink1309.xml"/><Relationship Id="rId361" Type="http://schemas.openxmlformats.org/officeDocument/2006/relationships/image" Target="../media/image1408.png"/><Relationship Id="rId196" Type="http://schemas.openxmlformats.org/officeDocument/2006/relationships/customXml" Target="../ink/ink1330.xml"/><Relationship Id="rId417" Type="http://schemas.openxmlformats.org/officeDocument/2006/relationships/image" Target="../media/image1436.png"/><Relationship Id="rId459" Type="http://schemas.openxmlformats.org/officeDocument/2006/relationships/image" Target="../media/image1457.png"/><Relationship Id="rId16" Type="http://schemas.openxmlformats.org/officeDocument/2006/relationships/customXml" Target="../ink/ink1240.xml"/><Relationship Id="rId221" Type="http://schemas.openxmlformats.org/officeDocument/2006/relationships/image" Target="../media/image1338.png"/><Relationship Id="rId263" Type="http://schemas.openxmlformats.org/officeDocument/2006/relationships/image" Target="../media/image1359.png"/><Relationship Id="rId319" Type="http://schemas.openxmlformats.org/officeDocument/2006/relationships/image" Target="../media/image1387.png"/><Relationship Id="rId470" Type="http://schemas.openxmlformats.org/officeDocument/2006/relationships/customXml" Target="../ink/ink1467.xml"/><Relationship Id="rId58" Type="http://schemas.openxmlformats.org/officeDocument/2006/relationships/customXml" Target="../ink/ink1261.xml"/><Relationship Id="rId123" Type="http://schemas.openxmlformats.org/officeDocument/2006/relationships/image" Target="../media/image1289.png"/><Relationship Id="rId330" Type="http://schemas.openxmlformats.org/officeDocument/2006/relationships/customXml" Target="../ink/ink1397.xml"/><Relationship Id="rId165" Type="http://schemas.openxmlformats.org/officeDocument/2006/relationships/image" Target="../media/image1310.png"/><Relationship Id="rId372" Type="http://schemas.openxmlformats.org/officeDocument/2006/relationships/customXml" Target="../ink/ink1418.xml"/><Relationship Id="rId428" Type="http://schemas.openxmlformats.org/officeDocument/2006/relationships/customXml" Target="../ink/ink1446.xml"/><Relationship Id="rId232" Type="http://schemas.openxmlformats.org/officeDocument/2006/relationships/customXml" Target="../ink/ink1348.xml"/><Relationship Id="rId274" Type="http://schemas.openxmlformats.org/officeDocument/2006/relationships/customXml" Target="../ink/ink1369.xml"/><Relationship Id="rId481" Type="http://schemas.openxmlformats.org/officeDocument/2006/relationships/image" Target="../media/image1468.png"/><Relationship Id="rId27" Type="http://schemas.openxmlformats.org/officeDocument/2006/relationships/image" Target="../media/image1242.png"/><Relationship Id="rId69" Type="http://schemas.openxmlformats.org/officeDocument/2006/relationships/image" Target="../media/image1262.png"/><Relationship Id="rId134" Type="http://schemas.openxmlformats.org/officeDocument/2006/relationships/customXml" Target="../ink/ink1299.xml"/><Relationship Id="rId80" Type="http://schemas.openxmlformats.org/officeDocument/2006/relationships/customXml" Target="../ink/ink1272.xml"/><Relationship Id="rId176" Type="http://schemas.openxmlformats.org/officeDocument/2006/relationships/customXml" Target="../ink/ink1320.xml"/><Relationship Id="rId341" Type="http://schemas.openxmlformats.org/officeDocument/2006/relationships/image" Target="../media/image1398.png"/><Relationship Id="rId383" Type="http://schemas.openxmlformats.org/officeDocument/2006/relationships/image" Target="../media/image1419.png"/><Relationship Id="rId439" Type="http://schemas.openxmlformats.org/officeDocument/2006/relationships/image" Target="../media/image1447.png"/><Relationship Id="rId201" Type="http://schemas.openxmlformats.org/officeDocument/2006/relationships/image" Target="../media/image1328.png"/><Relationship Id="rId243" Type="http://schemas.openxmlformats.org/officeDocument/2006/relationships/image" Target="../media/image1349.png"/><Relationship Id="rId285" Type="http://schemas.openxmlformats.org/officeDocument/2006/relationships/image" Target="../media/image1370.png"/><Relationship Id="rId450" Type="http://schemas.openxmlformats.org/officeDocument/2006/relationships/customXml" Target="../ink/ink1457.xml"/><Relationship Id="rId38" Type="http://schemas.openxmlformats.org/officeDocument/2006/relationships/customXml" Target="../ink/ink1251.xml"/><Relationship Id="rId103" Type="http://schemas.openxmlformats.org/officeDocument/2006/relationships/image" Target="../media/image1279.png"/><Relationship Id="rId310" Type="http://schemas.openxmlformats.org/officeDocument/2006/relationships/customXml" Target="../ink/ink1387.xml"/><Relationship Id="rId492" Type="http://schemas.openxmlformats.org/officeDocument/2006/relationships/customXml" Target="../ink/ink1478.xml"/><Relationship Id="rId91" Type="http://schemas.openxmlformats.org/officeDocument/2006/relationships/image" Target="../media/image1273.png"/><Relationship Id="rId145" Type="http://schemas.openxmlformats.org/officeDocument/2006/relationships/image" Target="../media/image1300.png"/><Relationship Id="rId187" Type="http://schemas.openxmlformats.org/officeDocument/2006/relationships/image" Target="../media/image1321.png"/><Relationship Id="rId352" Type="http://schemas.openxmlformats.org/officeDocument/2006/relationships/customXml" Target="../ink/ink1408.xml"/><Relationship Id="rId394" Type="http://schemas.openxmlformats.org/officeDocument/2006/relationships/customXml" Target="../ink/ink1429.xml"/><Relationship Id="rId408" Type="http://schemas.openxmlformats.org/officeDocument/2006/relationships/customXml" Target="../ink/ink1436.xml"/><Relationship Id="rId212" Type="http://schemas.openxmlformats.org/officeDocument/2006/relationships/customXml" Target="../ink/ink1338.xml"/><Relationship Id="rId254" Type="http://schemas.openxmlformats.org/officeDocument/2006/relationships/customXml" Target="../ink/ink1359.xml"/><Relationship Id="rId49" Type="http://schemas.openxmlformats.org/officeDocument/2006/relationships/image" Target="../media/image1253.png"/><Relationship Id="rId114" Type="http://schemas.openxmlformats.org/officeDocument/2006/relationships/customXml" Target="../ink/ink1289.xml"/><Relationship Id="rId296" Type="http://schemas.openxmlformats.org/officeDocument/2006/relationships/customXml" Target="../ink/ink1380.xml"/><Relationship Id="rId461" Type="http://schemas.openxmlformats.org/officeDocument/2006/relationships/image" Target="../media/image1458.png"/><Relationship Id="rId60" Type="http://schemas.openxmlformats.org/officeDocument/2006/relationships/customXml" Target="../ink/ink1262.xml"/><Relationship Id="rId156" Type="http://schemas.openxmlformats.org/officeDocument/2006/relationships/customXml" Target="../ink/ink1310.xml"/><Relationship Id="rId198" Type="http://schemas.openxmlformats.org/officeDocument/2006/relationships/customXml" Target="../ink/ink1331.xml"/><Relationship Id="rId321" Type="http://schemas.openxmlformats.org/officeDocument/2006/relationships/image" Target="../media/image1388.png"/><Relationship Id="rId363" Type="http://schemas.openxmlformats.org/officeDocument/2006/relationships/image" Target="../media/image1409.png"/><Relationship Id="rId419" Type="http://schemas.openxmlformats.org/officeDocument/2006/relationships/image" Target="../media/image1437.png"/><Relationship Id="rId223" Type="http://schemas.openxmlformats.org/officeDocument/2006/relationships/image" Target="../media/image1339.png"/><Relationship Id="rId430" Type="http://schemas.openxmlformats.org/officeDocument/2006/relationships/customXml" Target="../ink/ink1447.xml"/><Relationship Id="rId18" Type="http://schemas.openxmlformats.org/officeDocument/2006/relationships/customXml" Target="../ink/ink1241.xml"/><Relationship Id="rId265" Type="http://schemas.openxmlformats.org/officeDocument/2006/relationships/image" Target="../media/image1360.png"/><Relationship Id="rId472" Type="http://schemas.openxmlformats.org/officeDocument/2006/relationships/customXml" Target="../ink/ink1468.xml"/><Relationship Id="rId125" Type="http://schemas.openxmlformats.org/officeDocument/2006/relationships/image" Target="../media/image1290.png"/><Relationship Id="rId167" Type="http://schemas.openxmlformats.org/officeDocument/2006/relationships/image" Target="../media/image1311.png"/><Relationship Id="rId332" Type="http://schemas.openxmlformats.org/officeDocument/2006/relationships/customXml" Target="../ink/ink1398.xml"/><Relationship Id="rId374" Type="http://schemas.openxmlformats.org/officeDocument/2006/relationships/customXml" Target="../ink/ink1419.xml"/><Relationship Id="rId71" Type="http://schemas.openxmlformats.org/officeDocument/2006/relationships/image" Target="../media/image1263.png"/><Relationship Id="rId234" Type="http://schemas.openxmlformats.org/officeDocument/2006/relationships/customXml" Target="../ink/ink1349.xml"/><Relationship Id="rId2" Type="http://schemas.openxmlformats.org/officeDocument/2006/relationships/customXml" Target="../ink/ink1233.xml"/><Relationship Id="rId29" Type="http://schemas.openxmlformats.org/officeDocument/2006/relationships/image" Target="../media/image1243.png"/><Relationship Id="rId276" Type="http://schemas.openxmlformats.org/officeDocument/2006/relationships/customXml" Target="../ink/ink1370.xml"/><Relationship Id="rId441" Type="http://schemas.openxmlformats.org/officeDocument/2006/relationships/image" Target="../media/image1448.png"/><Relationship Id="rId483" Type="http://schemas.openxmlformats.org/officeDocument/2006/relationships/image" Target="../media/image1469.png"/><Relationship Id="rId40" Type="http://schemas.openxmlformats.org/officeDocument/2006/relationships/customXml" Target="../ink/ink1252.xml"/><Relationship Id="rId136" Type="http://schemas.openxmlformats.org/officeDocument/2006/relationships/customXml" Target="../ink/ink1300.xml"/><Relationship Id="rId178" Type="http://schemas.openxmlformats.org/officeDocument/2006/relationships/customXml" Target="../ink/ink1321.xml"/><Relationship Id="rId301" Type="http://schemas.openxmlformats.org/officeDocument/2006/relationships/image" Target="../media/image1378.png"/><Relationship Id="rId343" Type="http://schemas.openxmlformats.org/officeDocument/2006/relationships/image" Target="../media/image1399.png"/><Relationship Id="rId82" Type="http://schemas.openxmlformats.org/officeDocument/2006/relationships/customXml" Target="../ink/ink1273.xml"/><Relationship Id="rId203" Type="http://schemas.openxmlformats.org/officeDocument/2006/relationships/image" Target="../media/image1329.png"/><Relationship Id="rId385" Type="http://schemas.openxmlformats.org/officeDocument/2006/relationships/image" Target="../media/image1420.png"/><Relationship Id="rId245" Type="http://schemas.openxmlformats.org/officeDocument/2006/relationships/image" Target="../media/image1350.png"/><Relationship Id="rId287" Type="http://schemas.openxmlformats.org/officeDocument/2006/relationships/image" Target="../media/image1371.png"/><Relationship Id="rId410" Type="http://schemas.openxmlformats.org/officeDocument/2006/relationships/customXml" Target="../ink/ink1437.xml"/><Relationship Id="rId452" Type="http://schemas.openxmlformats.org/officeDocument/2006/relationships/customXml" Target="../ink/ink1458.xml"/><Relationship Id="rId494" Type="http://schemas.openxmlformats.org/officeDocument/2006/relationships/customXml" Target="../ink/ink1479.xml"/><Relationship Id="rId105" Type="http://schemas.openxmlformats.org/officeDocument/2006/relationships/image" Target="../media/image1280.png"/><Relationship Id="rId147" Type="http://schemas.openxmlformats.org/officeDocument/2006/relationships/image" Target="../media/image1301.png"/><Relationship Id="rId312" Type="http://schemas.openxmlformats.org/officeDocument/2006/relationships/customXml" Target="../ink/ink1388.xml"/><Relationship Id="rId354" Type="http://schemas.openxmlformats.org/officeDocument/2006/relationships/customXml" Target="../ink/ink1409.xml"/><Relationship Id="rId51" Type="http://schemas.openxmlformats.org/officeDocument/2006/relationships/image" Target="../media/image723.png"/><Relationship Id="rId93" Type="http://schemas.openxmlformats.org/officeDocument/2006/relationships/image" Target="../media/image1274.png"/><Relationship Id="rId189" Type="http://schemas.openxmlformats.org/officeDocument/2006/relationships/image" Target="../media/image1322.png"/><Relationship Id="rId396" Type="http://schemas.openxmlformats.org/officeDocument/2006/relationships/customXml" Target="../ink/ink1430.xml"/><Relationship Id="rId214" Type="http://schemas.openxmlformats.org/officeDocument/2006/relationships/customXml" Target="../ink/ink1339.xml"/><Relationship Id="rId256" Type="http://schemas.openxmlformats.org/officeDocument/2006/relationships/customXml" Target="../ink/ink1360.xml"/><Relationship Id="rId298" Type="http://schemas.openxmlformats.org/officeDocument/2006/relationships/customXml" Target="../ink/ink1381.xml"/><Relationship Id="rId421" Type="http://schemas.openxmlformats.org/officeDocument/2006/relationships/image" Target="../media/image1438.png"/><Relationship Id="rId463" Type="http://schemas.openxmlformats.org/officeDocument/2006/relationships/image" Target="../media/image1459.png"/><Relationship Id="rId116" Type="http://schemas.openxmlformats.org/officeDocument/2006/relationships/customXml" Target="../ink/ink1290.xml"/><Relationship Id="rId158" Type="http://schemas.openxmlformats.org/officeDocument/2006/relationships/customXml" Target="../ink/ink1311.xml"/><Relationship Id="rId323" Type="http://schemas.openxmlformats.org/officeDocument/2006/relationships/image" Target="../media/image1389.png"/><Relationship Id="rId20" Type="http://schemas.openxmlformats.org/officeDocument/2006/relationships/customXml" Target="../ink/ink1242.xml"/><Relationship Id="rId62" Type="http://schemas.openxmlformats.org/officeDocument/2006/relationships/customXml" Target="../ink/ink1263.xml"/><Relationship Id="rId365" Type="http://schemas.openxmlformats.org/officeDocument/2006/relationships/image" Target="../media/image1410.png"/><Relationship Id="rId225" Type="http://schemas.openxmlformats.org/officeDocument/2006/relationships/image" Target="../media/image1340.png"/><Relationship Id="rId267" Type="http://schemas.openxmlformats.org/officeDocument/2006/relationships/image" Target="../media/image1361.png"/><Relationship Id="rId432" Type="http://schemas.openxmlformats.org/officeDocument/2006/relationships/customXml" Target="../ink/ink1448.xml"/><Relationship Id="rId474" Type="http://schemas.openxmlformats.org/officeDocument/2006/relationships/customXml" Target="../ink/ink1469.xml"/><Relationship Id="rId106" Type="http://schemas.openxmlformats.org/officeDocument/2006/relationships/customXml" Target="../ink/ink1285.xml"/><Relationship Id="rId127" Type="http://schemas.openxmlformats.org/officeDocument/2006/relationships/image" Target="../media/image1291.png"/><Relationship Id="rId313" Type="http://schemas.openxmlformats.org/officeDocument/2006/relationships/image" Target="../media/image1384.png"/><Relationship Id="rId495" Type="http://schemas.openxmlformats.org/officeDocument/2006/relationships/image" Target="../media/image134.png"/><Relationship Id="rId10" Type="http://schemas.openxmlformats.org/officeDocument/2006/relationships/customXml" Target="../ink/ink1237.xml"/><Relationship Id="rId31" Type="http://schemas.openxmlformats.org/officeDocument/2006/relationships/image" Target="../media/image1244.png"/><Relationship Id="rId52" Type="http://schemas.openxmlformats.org/officeDocument/2006/relationships/customXml" Target="../ink/ink1258.xml"/><Relationship Id="rId73" Type="http://schemas.openxmlformats.org/officeDocument/2006/relationships/image" Target="../media/image1264.png"/><Relationship Id="rId94" Type="http://schemas.openxmlformats.org/officeDocument/2006/relationships/customXml" Target="../ink/ink1279.xml"/><Relationship Id="rId148" Type="http://schemas.openxmlformats.org/officeDocument/2006/relationships/customXml" Target="../ink/ink1306.xml"/><Relationship Id="rId169" Type="http://schemas.openxmlformats.org/officeDocument/2006/relationships/image" Target="../media/image1312.png"/><Relationship Id="rId334" Type="http://schemas.openxmlformats.org/officeDocument/2006/relationships/customXml" Target="../ink/ink1399.xml"/><Relationship Id="rId355" Type="http://schemas.openxmlformats.org/officeDocument/2006/relationships/image" Target="../media/image1405.png"/><Relationship Id="rId376" Type="http://schemas.openxmlformats.org/officeDocument/2006/relationships/customXml" Target="../ink/ink1420.xml"/><Relationship Id="rId397" Type="http://schemas.openxmlformats.org/officeDocument/2006/relationships/image" Target="../media/image1426.png"/><Relationship Id="rId4" Type="http://schemas.openxmlformats.org/officeDocument/2006/relationships/customXml" Target="../ink/ink1234.xml"/><Relationship Id="rId180" Type="http://schemas.openxmlformats.org/officeDocument/2006/relationships/customXml" Target="../ink/ink1322.xml"/><Relationship Id="rId215" Type="http://schemas.openxmlformats.org/officeDocument/2006/relationships/image" Target="../media/image1335.png"/><Relationship Id="rId236" Type="http://schemas.openxmlformats.org/officeDocument/2006/relationships/customXml" Target="../ink/ink1350.xml"/><Relationship Id="rId257" Type="http://schemas.openxmlformats.org/officeDocument/2006/relationships/image" Target="../media/image1356.png"/><Relationship Id="rId278" Type="http://schemas.openxmlformats.org/officeDocument/2006/relationships/customXml" Target="../ink/ink1371.xml"/><Relationship Id="rId401" Type="http://schemas.openxmlformats.org/officeDocument/2006/relationships/image" Target="../media/image1428.png"/><Relationship Id="rId422" Type="http://schemas.openxmlformats.org/officeDocument/2006/relationships/customXml" Target="../ink/ink1443.xml"/><Relationship Id="rId443" Type="http://schemas.openxmlformats.org/officeDocument/2006/relationships/image" Target="../media/image1449.png"/><Relationship Id="rId464" Type="http://schemas.openxmlformats.org/officeDocument/2006/relationships/customXml" Target="../ink/ink1464.xml"/><Relationship Id="rId303" Type="http://schemas.openxmlformats.org/officeDocument/2006/relationships/image" Target="../media/image1379.png"/><Relationship Id="rId485" Type="http://schemas.openxmlformats.org/officeDocument/2006/relationships/image" Target="../media/image1470.png"/><Relationship Id="rId42" Type="http://schemas.openxmlformats.org/officeDocument/2006/relationships/customXml" Target="../ink/ink1253.xml"/><Relationship Id="rId84" Type="http://schemas.openxmlformats.org/officeDocument/2006/relationships/customXml" Target="../ink/ink1274.xml"/><Relationship Id="rId138" Type="http://schemas.openxmlformats.org/officeDocument/2006/relationships/customXml" Target="../ink/ink1301.xml"/><Relationship Id="rId345" Type="http://schemas.openxmlformats.org/officeDocument/2006/relationships/image" Target="../media/image1400.png"/><Relationship Id="rId387" Type="http://schemas.openxmlformats.org/officeDocument/2006/relationships/image" Target="../media/image1421.png"/><Relationship Id="rId191" Type="http://schemas.openxmlformats.org/officeDocument/2006/relationships/image" Target="../media/image1323.png"/><Relationship Id="rId205" Type="http://schemas.openxmlformats.org/officeDocument/2006/relationships/image" Target="../media/image1330.png"/><Relationship Id="rId247" Type="http://schemas.openxmlformats.org/officeDocument/2006/relationships/image" Target="../media/image1351.png"/><Relationship Id="rId412" Type="http://schemas.openxmlformats.org/officeDocument/2006/relationships/customXml" Target="../ink/ink1438.xml"/><Relationship Id="rId107" Type="http://schemas.openxmlformats.org/officeDocument/2006/relationships/image" Target="../media/image1281.png"/><Relationship Id="rId289" Type="http://schemas.openxmlformats.org/officeDocument/2006/relationships/image" Target="../media/image1372.png"/><Relationship Id="rId454" Type="http://schemas.openxmlformats.org/officeDocument/2006/relationships/customXml" Target="../ink/ink1459.xml"/><Relationship Id="rId496" Type="http://schemas.openxmlformats.org/officeDocument/2006/relationships/customXml" Target="../ink/ink1480.xml"/><Relationship Id="rId11" Type="http://schemas.openxmlformats.org/officeDocument/2006/relationships/image" Target="../media/image1234.png"/><Relationship Id="rId53" Type="http://schemas.openxmlformats.org/officeDocument/2006/relationships/image" Target="../media/image1254.png"/><Relationship Id="rId149" Type="http://schemas.openxmlformats.org/officeDocument/2006/relationships/image" Target="../media/image1302.png"/><Relationship Id="rId314" Type="http://schemas.openxmlformats.org/officeDocument/2006/relationships/customXml" Target="../ink/ink1389.xml"/><Relationship Id="rId356" Type="http://schemas.openxmlformats.org/officeDocument/2006/relationships/customXml" Target="../ink/ink1410.xml"/><Relationship Id="rId398" Type="http://schemas.openxmlformats.org/officeDocument/2006/relationships/customXml" Target="../ink/ink1431.xml"/><Relationship Id="rId95" Type="http://schemas.openxmlformats.org/officeDocument/2006/relationships/image" Target="../media/image1275.png"/><Relationship Id="rId160" Type="http://schemas.openxmlformats.org/officeDocument/2006/relationships/customXml" Target="../ink/ink1312.xml"/><Relationship Id="rId216" Type="http://schemas.openxmlformats.org/officeDocument/2006/relationships/customXml" Target="../ink/ink1340.xml"/><Relationship Id="rId423" Type="http://schemas.openxmlformats.org/officeDocument/2006/relationships/image" Target="../media/image1439.png"/><Relationship Id="rId258" Type="http://schemas.openxmlformats.org/officeDocument/2006/relationships/customXml" Target="../ink/ink1361.xml"/><Relationship Id="rId465" Type="http://schemas.openxmlformats.org/officeDocument/2006/relationships/image" Target="../media/image1460.png"/><Relationship Id="rId22" Type="http://schemas.openxmlformats.org/officeDocument/2006/relationships/customXml" Target="../ink/ink1243.xml"/><Relationship Id="rId64" Type="http://schemas.openxmlformats.org/officeDocument/2006/relationships/customXml" Target="../ink/ink1264.xml"/><Relationship Id="rId118" Type="http://schemas.openxmlformats.org/officeDocument/2006/relationships/customXml" Target="../ink/ink1291.xml"/><Relationship Id="rId325" Type="http://schemas.openxmlformats.org/officeDocument/2006/relationships/image" Target="../media/image1390.png"/><Relationship Id="rId367" Type="http://schemas.openxmlformats.org/officeDocument/2006/relationships/image" Target="../media/image1411.png"/><Relationship Id="rId171" Type="http://schemas.openxmlformats.org/officeDocument/2006/relationships/image" Target="../media/image1313.png"/><Relationship Id="rId227" Type="http://schemas.openxmlformats.org/officeDocument/2006/relationships/image" Target="../media/image1341.png"/><Relationship Id="rId269" Type="http://schemas.openxmlformats.org/officeDocument/2006/relationships/image" Target="../media/image1362.png"/><Relationship Id="rId434" Type="http://schemas.openxmlformats.org/officeDocument/2006/relationships/customXml" Target="../ink/ink1449.xml"/><Relationship Id="rId476" Type="http://schemas.openxmlformats.org/officeDocument/2006/relationships/customXml" Target="../ink/ink1470.xml"/><Relationship Id="rId33" Type="http://schemas.openxmlformats.org/officeDocument/2006/relationships/image" Target="../media/image1245.png"/><Relationship Id="rId129" Type="http://schemas.openxmlformats.org/officeDocument/2006/relationships/image" Target="../media/image1292.png"/><Relationship Id="rId280" Type="http://schemas.openxmlformats.org/officeDocument/2006/relationships/customXml" Target="../ink/ink1372.xml"/><Relationship Id="rId336" Type="http://schemas.openxmlformats.org/officeDocument/2006/relationships/customXml" Target="../ink/ink1400.xml"/><Relationship Id="rId75" Type="http://schemas.openxmlformats.org/officeDocument/2006/relationships/image" Target="../media/image1265.png"/><Relationship Id="rId140" Type="http://schemas.openxmlformats.org/officeDocument/2006/relationships/customXml" Target="../ink/ink1302.xml"/><Relationship Id="rId182" Type="http://schemas.openxmlformats.org/officeDocument/2006/relationships/customXml" Target="../ink/ink1323.xml"/><Relationship Id="rId378" Type="http://schemas.openxmlformats.org/officeDocument/2006/relationships/customXml" Target="../ink/ink1421.xml"/><Relationship Id="rId403" Type="http://schemas.openxmlformats.org/officeDocument/2006/relationships/image" Target="../media/image1429.png"/><Relationship Id="rId6" Type="http://schemas.openxmlformats.org/officeDocument/2006/relationships/customXml" Target="../ink/ink1235.xml"/><Relationship Id="rId238" Type="http://schemas.openxmlformats.org/officeDocument/2006/relationships/customXml" Target="../ink/ink1351.xml"/><Relationship Id="rId445" Type="http://schemas.openxmlformats.org/officeDocument/2006/relationships/image" Target="../media/image1450.png"/><Relationship Id="rId487" Type="http://schemas.openxmlformats.org/officeDocument/2006/relationships/image" Target="../media/image1471.png"/><Relationship Id="rId291" Type="http://schemas.openxmlformats.org/officeDocument/2006/relationships/image" Target="../media/image1373.png"/><Relationship Id="rId305" Type="http://schemas.openxmlformats.org/officeDocument/2006/relationships/image" Target="../media/image1380.png"/><Relationship Id="rId347" Type="http://schemas.openxmlformats.org/officeDocument/2006/relationships/image" Target="../media/image1401.png"/><Relationship Id="rId44" Type="http://schemas.openxmlformats.org/officeDocument/2006/relationships/customXml" Target="../ink/ink1254.xml"/><Relationship Id="rId86" Type="http://schemas.openxmlformats.org/officeDocument/2006/relationships/customXml" Target="../ink/ink1275.xml"/><Relationship Id="rId151" Type="http://schemas.openxmlformats.org/officeDocument/2006/relationships/image" Target="../media/image1303.png"/><Relationship Id="rId389" Type="http://schemas.openxmlformats.org/officeDocument/2006/relationships/image" Target="../media/image1422.png"/><Relationship Id="rId193" Type="http://schemas.openxmlformats.org/officeDocument/2006/relationships/image" Target="../media/image1324.png"/><Relationship Id="rId207" Type="http://schemas.openxmlformats.org/officeDocument/2006/relationships/image" Target="../media/image1331.png"/><Relationship Id="rId249" Type="http://schemas.openxmlformats.org/officeDocument/2006/relationships/image" Target="../media/image1352.png"/><Relationship Id="rId414" Type="http://schemas.openxmlformats.org/officeDocument/2006/relationships/customXml" Target="../ink/ink1439.xml"/><Relationship Id="rId456" Type="http://schemas.openxmlformats.org/officeDocument/2006/relationships/customXml" Target="../ink/ink1460.xml"/><Relationship Id="rId13" Type="http://schemas.openxmlformats.org/officeDocument/2006/relationships/image" Target="../media/image1235.png"/><Relationship Id="rId109" Type="http://schemas.openxmlformats.org/officeDocument/2006/relationships/image" Target="../media/image1282.png"/><Relationship Id="rId260" Type="http://schemas.openxmlformats.org/officeDocument/2006/relationships/customXml" Target="../ink/ink1362.xml"/><Relationship Id="rId316" Type="http://schemas.openxmlformats.org/officeDocument/2006/relationships/customXml" Target="../ink/ink1390.xml"/><Relationship Id="rId55" Type="http://schemas.openxmlformats.org/officeDocument/2006/relationships/image" Target="../media/image1255.png"/><Relationship Id="rId97" Type="http://schemas.openxmlformats.org/officeDocument/2006/relationships/image" Target="../media/image1276.png"/><Relationship Id="rId120" Type="http://schemas.openxmlformats.org/officeDocument/2006/relationships/customXml" Target="../ink/ink1292.xml"/><Relationship Id="rId358" Type="http://schemas.openxmlformats.org/officeDocument/2006/relationships/customXml" Target="../ink/ink1411.xml"/><Relationship Id="rId162" Type="http://schemas.openxmlformats.org/officeDocument/2006/relationships/customXml" Target="../ink/ink1313.xml"/><Relationship Id="rId218" Type="http://schemas.openxmlformats.org/officeDocument/2006/relationships/customXml" Target="../ink/ink1341.xml"/><Relationship Id="rId425" Type="http://schemas.openxmlformats.org/officeDocument/2006/relationships/image" Target="../media/image1440.png"/><Relationship Id="rId467" Type="http://schemas.openxmlformats.org/officeDocument/2006/relationships/image" Target="../media/image1461.png"/><Relationship Id="rId271" Type="http://schemas.openxmlformats.org/officeDocument/2006/relationships/image" Target="../media/image1363.png"/><Relationship Id="rId24" Type="http://schemas.openxmlformats.org/officeDocument/2006/relationships/customXml" Target="../ink/ink1244.xml"/><Relationship Id="rId66" Type="http://schemas.openxmlformats.org/officeDocument/2006/relationships/customXml" Target="../ink/ink1265.xml"/><Relationship Id="rId131" Type="http://schemas.openxmlformats.org/officeDocument/2006/relationships/image" Target="../media/image1293.png"/><Relationship Id="rId327" Type="http://schemas.openxmlformats.org/officeDocument/2006/relationships/image" Target="../media/image1391.png"/><Relationship Id="rId369" Type="http://schemas.openxmlformats.org/officeDocument/2006/relationships/image" Target="../media/image1412.png"/><Relationship Id="rId173" Type="http://schemas.openxmlformats.org/officeDocument/2006/relationships/image" Target="../media/image1314.png"/><Relationship Id="rId229" Type="http://schemas.openxmlformats.org/officeDocument/2006/relationships/image" Target="../media/image1342.png"/><Relationship Id="rId380" Type="http://schemas.openxmlformats.org/officeDocument/2006/relationships/customXml" Target="../ink/ink1422.xml"/><Relationship Id="rId436" Type="http://schemas.openxmlformats.org/officeDocument/2006/relationships/customXml" Target="../ink/ink1450.xml"/><Relationship Id="rId240" Type="http://schemas.openxmlformats.org/officeDocument/2006/relationships/customXml" Target="../ink/ink1352.xml"/><Relationship Id="rId478" Type="http://schemas.openxmlformats.org/officeDocument/2006/relationships/customXml" Target="../ink/ink1471.xml"/><Relationship Id="rId35" Type="http://schemas.openxmlformats.org/officeDocument/2006/relationships/image" Target="../media/image1246.png"/><Relationship Id="rId77" Type="http://schemas.openxmlformats.org/officeDocument/2006/relationships/image" Target="../media/image1266.png"/><Relationship Id="rId100" Type="http://schemas.openxmlformats.org/officeDocument/2006/relationships/customXml" Target="../ink/ink1282.xml"/><Relationship Id="rId282" Type="http://schemas.openxmlformats.org/officeDocument/2006/relationships/customXml" Target="../ink/ink1373.xml"/><Relationship Id="rId338" Type="http://schemas.openxmlformats.org/officeDocument/2006/relationships/customXml" Target="../ink/ink1401.xml"/><Relationship Id="rId8" Type="http://schemas.openxmlformats.org/officeDocument/2006/relationships/customXml" Target="../ink/ink1236.xml"/><Relationship Id="rId142" Type="http://schemas.openxmlformats.org/officeDocument/2006/relationships/customXml" Target="../ink/ink1303.xml"/><Relationship Id="rId184" Type="http://schemas.openxmlformats.org/officeDocument/2006/relationships/customXml" Target="../ink/ink1324.xml"/><Relationship Id="rId391" Type="http://schemas.openxmlformats.org/officeDocument/2006/relationships/image" Target="../media/image1423.png"/><Relationship Id="rId405" Type="http://schemas.openxmlformats.org/officeDocument/2006/relationships/image" Target="../media/image1430.png"/><Relationship Id="rId447" Type="http://schemas.openxmlformats.org/officeDocument/2006/relationships/image" Target="../media/image1451.png"/><Relationship Id="rId251" Type="http://schemas.openxmlformats.org/officeDocument/2006/relationships/image" Target="../media/image1353.png"/><Relationship Id="rId489" Type="http://schemas.openxmlformats.org/officeDocument/2006/relationships/image" Target="../media/image1472.png"/><Relationship Id="rId46" Type="http://schemas.openxmlformats.org/officeDocument/2006/relationships/customXml" Target="../ink/ink1255.xml"/><Relationship Id="rId293" Type="http://schemas.openxmlformats.org/officeDocument/2006/relationships/image" Target="../media/image1374.png"/><Relationship Id="rId307" Type="http://schemas.openxmlformats.org/officeDocument/2006/relationships/image" Target="../media/image1381.png"/><Relationship Id="rId349" Type="http://schemas.openxmlformats.org/officeDocument/2006/relationships/image" Target="../media/image1402.png"/><Relationship Id="rId88" Type="http://schemas.openxmlformats.org/officeDocument/2006/relationships/customXml" Target="../ink/ink1276.xml"/><Relationship Id="rId111" Type="http://schemas.openxmlformats.org/officeDocument/2006/relationships/image" Target="../media/image1283.png"/><Relationship Id="rId153" Type="http://schemas.openxmlformats.org/officeDocument/2006/relationships/image" Target="../media/image1304.png"/><Relationship Id="rId195" Type="http://schemas.openxmlformats.org/officeDocument/2006/relationships/image" Target="../media/image1325.png"/><Relationship Id="rId209" Type="http://schemas.openxmlformats.org/officeDocument/2006/relationships/image" Target="../media/image1332.png"/><Relationship Id="rId360" Type="http://schemas.openxmlformats.org/officeDocument/2006/relationships/customXml" Target="../ink/ink1412.xml"/><Relationship Id="rId416" Type="http://schemas.openxmlformats.org/officeDocument/2006/relationships/customXml" Target="../ink/ink1440.xml"/><Relationship Id="rId220" Type="http://schemas.openxmlformats.org/officeDocument/2006/relationships/customXml" Target="../ink/ink1342.xml"/><Relationship Id="rId458" Type="http://schemas.openxmlformats.org/officeDocument/2006/relationships/customXml" Target="../ink/ink1461.xml"/><Relationship Id="rId15" Type="http://schemas.openxmlformats.org/officeDocument/2006/relationships/image" Target="../media/image1236.png"/><Relationship Id="rId57" Type="http://schemas.openxmlformats.org/officeDocument/2006/relationships/image" Target="../media/image1256.png"/><Relationship Id="rId262" Type="http://schemas.openxmlformats.org/officeDocument/2006/relationships/customXml" Target="../ink/ink1363.xml"/><Relationship Id="rId318" Type="http://schemas.openxmlformats.org/officeDocument/2006/relationships/customXml" Target="../ink/ink1391.xml"/><Relationship Id="rId99" Type="http://schemas.openxmlformats.org/officeDocument/2006/relationships/image" Target="../media/image1277.png"/><Relationship Id="rId122" Type="http://schemas.openxmlformats.org/officeDocument/2006/relationships/customXml" Target="../ink/ink1293.xml"/><Relationship Id="rId164" Type="http://schemas.openxmlformats.org/officeDocument/2006/relationships/customXml" Target="../ink/ink1314.xml"/><Relationship Id="rId371" Type="http://schemas.openxmlformats.org/officeDocument/2006/relationships/image" Target="../media/image1413.png"/><Relationship Id="rId427" Type="http://schemas.openxmlformats.org/officeDocument/2006/relationships/image" Target="../media/image1441.png"/><Relationship Id="rId469" Type="http://schemas.openxmlformats.org/officeDocument/2006/relationships/image" Target="../media/image1462.png"/><Relationship Id="rId26" Type="http://schemas.openxmlformats.org/officeDocument/2006/relationships/customXml" Target="../ink/ink1245.xml"/><Relationship Id="rId231" Type="http://schemas.openxmlformats.org/officeDocument/2006/relationships/image" Target="../media/image1343.png"/><Relationship Id="rId273" Type="http://schemas.openxmlformats.org/officeDocument/2006/relationships/image" Target="../media/image1364.png"/><Relationship Id="rId329" Type="http://schemas.openxmlformats.org/officeDocument/2006/relationships/image" Target="../media/image1392.png"/><Relationship Id="rId480" Type="http://schemas.openxmlformats.org/officeDocument/2006/relationships/customXml" Target="../ink/ink1472.xml"/><Relationship Id="rId68" Type="http://schemas.openxmlformats.org/officeDocument/2006/relationships/customXml" Target="../ink/ink1266.xml"/><Relationship Id="rId133" Type="http://schemas.openxmlformats.org/officeDocument/2006/relationships/image" Target="../media/image1294.png"/><Relationship Id="rId175" Type="http://schemas.openxmlformats.org/officeDocument/2006/relationships/image" Target="../media/image1315.png"/><Relationship Id="rId340" Type="http://schemas.openxmlformats.org/officeDocument/2006/relationships/customXml" Target="../ink/ink1402.xml"/><Relationship Id="rId200" Type="http://schemas.openxmlformats.org/officeDocument/2006/relationships/customXml" Target="../ink/ink1332.xml"/><Relationship Id="rId382" Type="http://schemas.openxmlformats.org/officeDocument/2006/relationships/customXml" Target="../ink/ink1423.xml"/><Relationship Id="rId438" Type="http://schemas.openxmlformats.org/officeDocument/2006/relationships/customXml" Target="../ink/ink1451.xml"/><Relationship Id="rId242" Type="http://schemas.openxmlformats.org/officeDocument/2006/relationships/customXml" Target="../ink/ink1353.xml"/><Relationship Id="rId284" Type="http://schemas.openxmlformats.org/officeDocument/2006/relationships/customXml" Target="../ink/ink1374.xml"/><Relationship Id="rId491" Type="http://schemas.openxmlformats.org/officeDocument/2006/relationships/image" Target="../media/image1473.png"/><Relationship Id="rId37" Type="http://schemas.openxmlformats.org/officeDocument/2006/relationships/image" Target="../media/image1247.png"/><Relationship Id="rId79" Type="http://schemas.openxmlformats.org/officeDocument/2006/relationships/image" Target="../media/image1267.png"/><Relationship Id="rId102" Type="http://schemas.openxmlformats.org/officeDocument/2006/relationships/customXml" Target="../ink/ink1283.xml"/><Relationship Id="rId144" Type="http://schemas.openxmlformats.org/officeDocument/2006/relationships/customXml" Target="../ink/ink1304.xml"/><Relationship Id="rId90" Type="http://schemas.openxmlformats.org/officeDocument/2006/relationships/customXml" Target="../ink/ink1277.xml"/><Relationship Id="rId186" Type="http://schemas.openxmlformats.org/officeDocument/2006/relationships/customXml" Target="../ink/ink1325.xml"/><Relationship Id="rId351" Type="http://schemas.openxmlformats.org/officeDocument/2006/relationships/image" Target="../media/image1403.png"/><Relationship Id="rId393" Type="http://schemas.openxmlformats.org/officeDocument/2006/relationships/image" Target="../media/image1424.png"/><Relationship Id="rId407" Type="http://schemas.openxmlformats.org/officeDocument/2006/relationships/image" Target="../media/image1431.png"/><Relationship Id="rId449" Type="http://schemas.openxmlformats.org/officeDocument/2006/relationships/image" Target="../media/image1452.png"/><Relationship Id="rId211" Type="http://schemas.openxmlformats.org/officeDocument/2006/relationships/image" Target="../media/image1333.png"/><Relationship Id="rId253" Type="http://schemas.openxmlformats.org/officeDocument/2006/relationships/image" Target="../media/image1354.png"/><Relationship Id="rId295" Type="http://schemas.openxmlformats.org/officeDocument/2006/relationships/image" Target="../media/image1375.png"/><Relationship Id="rId309" Type="http://schemas.openxmlformats.org/officeDocument/2006/relationships/image" Target="../media/image1382.png"/><Relationship Id="rId460" Type="http://schemas.openxmlformats.org/officeDocument/2006/relationships/customXml" Target="../ink/ink1462.xml"/><Relationship Id="rId48" Type="http://schemas.openxmlformats.org/officeDocument/2006/relationships/customXml" Target="../ink/ink1256.xml"/><Relationship Id="rId113" Type="http://schemas.openxmlformats.org/officeDocument/2006/relationships/image" Target="../media/image1284.png"/><Relationship Id="rId320" Type="http://schemas.openxmlformats.org/officeDocument/2006/relationships/customXml" Target="../ink/ink1392.xml"/><Relationship Id="rId155" Type="http://schemas.openxmlformats.org/officeDocument/2006/relationships/image" Target="../media/image1305.png"/><Relationship Id="rId197" Type="http://schemas.openxmlformats.org/officeDocument/2006/relationships/image" Target="../media/image1326.png"/><Relationship Id="rId362" Type="http://schemas.openxmlformats.org/officeDocument/2006/relationships/customXml" Target="../ink/ink1413.xml"/><Relationship Id="rId418" Type="http://schemas.openxmlformats.org/officeDocument/2006/relationships/customXml" Target="../ink/ink1441.xml"/><Relationship Id="rId222" Type="http://schemas.openxmlformats.org/officeDocument/2006/relationships/customXml" Target="../ink/ink1343.xml"/><Relationship Id="rId264" Type="http://schemas.openxmlformats.org/officeDocument/2006/relationships/customXml" Target="../ink/ink1364.xml"/><Relationship Id="rId471" Type="http://schemas.openxmlformats.org/officeDocument/2006/relationships/image" Target="../media/image1463.png"/><Relationship Id="rId17" Type="http://schemas.openxmlformats.org/officeDocument/2006/relationships/image" Target="../media/image1237.png"/><Relationship Id="rId59" Type="http://schemas.openxmlformats.org/officeDocument/2006/relationships/image" Target="../media/image1257.png"/><Relationship Id="rId124" Type="http://schemas.openxmlformats.org/officeDocument/2006/relationships/customXml" Target="../ink/ink1294.xml"/><Relationship Id="rId70" Type="http://schemas.openxmlformats.org/officeDocument/2006/relationships/customXml" Target="../ink/ink1267.xml"/><Relationship Id="rId166" Type="http://schemas.openxmlformats.org/officeDocument/2006/relationships/customXml" Target="../ink/ink1315.xml"/><Relationship Id="rId331" Type="http://schemas.openxmlformats.org/officeDocument/2006/relationships/image" Target="../media/image1393.png"/><Relationship Id="rId373" Type="http://schemas.openxmlformats.org/officeDocument/2006/relationships/image" Target="../media/image1414.png"/><Relationship Id="rId429" Type="http://schemas.openxmlformats.org/officeDocument/2006/relationships/image" Target="../media/image144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344.png"/><Relationship Id="rId440" Type="http://schemas.openxmlformats.org/officeDocument/2006/relationships/customXml" Target="../ink/ink1452.xml"/><Relationship Id="rId28" Type="http://schemas.openxmlformats.org/officeDocument/2006/relationships/customXml" Target="../ink/ink1246.xml"/><Relationship Id="rId275" Type="http://schemas.openxmlformats.org/officeDocument/2006/relationships/image" Target="../media/image1365.png"/><Relationship Id="rId300" Type="http://schemas.openxmlformats.org/officeDocument/2006/relationships/customXml" Target="../ink/ink1382.xml"/><Relationship Id="rId482" Type="http://schemas.openxmlformats.org/officeDocument/2006/relationships/customXml" Target="../ink/ink1473.xml"/><Relationship Id="rId81" Type="http://schemas.openxmlformats.org/officeDocument/2006/relationships/image" Target="../media/image1268.png"/><Relationship Id="rId135" Type="http://schemas.openxmlformats.org/officeDocument/2006/relationships/image" Target="../media/image1295.png"/><Relationship Id="rId177" Type="http://schemas.openxmlformats.org/officeDocument/2006/relationships/image" Target="../media/image1316.png"/><Relationship Id="rId342" Type="http://schemas.openxmlformats.org/officeDocument/2006/relationships/customXml" Target="../ink/ink1403.xml"/><Relationship Id="rId384" Type="http://schemas.openxmlformats.org/officeDocument/2006/relationships/customXml" Target="../ink/ink1424.xml"/><Relationship Id="rId202" Type="http://schemas.openxmlformats.org/officeDocument/2006/relationships/customXml" Target="../ink/ink1333.xml"/><Relationship Id="rId244" Type="http://schemas.openxmlformats.org/officeDocument/2006/relationships/customXml" Target="../ink/ink1354.xml"/><Relationship Id="rId39" Type="http://schemas.openxmlformats.org/officeDocument/2006/relationships/image" Target="../media/image1248.png"/><Relationship Id="rId286" Type="http://schemas.openxmlformats.org/officeDocument/2006/relationships/customXml" Target="../ink/ink1375.xml"/><Relationship Id="rId451" Type="http://schemas.openxmlformats.org/officeDocument/2006/relationships/image" Target="../media/image1453.png"/><Relationship Id="rId493" Type="http://schemas.openxmlformats.org/officeDocument/2006/relationships/image" Target="../media/image1474.png"/><Relationship Id="rId50" Type="http://schemas.openxmlformats.org/officeDocument/2006/relationships/customXml" Target="../ink/ink1257.xml"/><Relationship Id="rId104" Type="http://schemas.openxmlformats.org/officeDocument/2006/relationships/customXml" Target="../ink/ink1284.xml"/><Relationship Id="rId146" Type="http://schemas.openxmlformats.org/officeDocument/2006/relationships/customXml" Target="../ink/ink1305.xml"/><Relationship Id="rId188" Type="http://schemas.openxmlformats.org/officeDocument/2006/relationships/customXml" Target="../ink/ink1326.xml"/><Relationship Id="rId311" Type="http://schemas.openxmlformats.org/officeDocument/2006/relationships/image" Target="../media/image1383.png"/><Relationship Id="rId353" Type="http://schemas.openxmlformats.org/officeDocument/2006/relationships/image" Target="../media/image1404.png"/><Relationship Id="rId395" Type="http://schemas.openxmlformats.org/officeDocument/2006/relationships/image" Target="../media/image1425.png"/><Relationship Id="rId409" Type="http://schemas.openxmlformats.org/officeDocument/2006/relationships/image" Target="../media/image1432.png"/><Relationship Id="rId92" Type="http://schemas.openxmlformats.org/officeDocument/2006/relationships/customXml" Target="../ink/ink1278.xml"/><Relationship Id="rId213" Type="http://schemas.openxmlformats.org/officeDocument/2006/relationships/image" Target="../media/image1334.png"/><Relationship Id="rId420" Type="http://schemas.openxmlformats.org/officeDocument/2006/relationships/customXml" Target="../ink/ink1442.xml"/><Relationship Id="rId255" Type="http://schemas.openxmlformats.org/officeDocument/2006/relationships/image" Target="../media/image1355.png"/><Relationship Id="rId297" Type="http://schemas.openxmlformats.org/officeDocument/2006/relationships/image" Target="../media/image1376.png"/><Relationship Id="rId462" Type="http://schemas.openxmlformats.org/officeDocument/2006/relationships/customXml" Target="../ink/ink1463.xml"/><Relationship Id="rId115" Type="http://schemas.openxmlformats.org/officeDocument/2006/relationships/image" Target="../media/image1285.png"/><Relationship Id="rId157" Type="http://schemas.openxmlformats.org/officeDocument/2006/relationships/image" Target="../media/image1306.png"/><Relationship Id="rId322" Type="http://schemas.openxmlformats.org/officeDocument/2006/relationships/customXml" Target="../ink/ink1393.xml"/><Relationship Id="rId364" Type="http://schemas.openxmlformats.org/officeDocument/2006/relationships/customXml" Target="../ink/ink1414.xml"/><Relationship Id="rId61" Type="http://schemas.openxmlformats.org/officeDocument/2006/relationships/image" Target="../media/image1258.png"/><Relationship Id="rId199" Type="http://schemas.openxmlformats.org/officeDocument/2006/relationships/image" Target="../media/image1327.png"/><Relationship Id="rId19" Type="http://schemas.openxmlformats.org/officeDocument/2006/relationships/image" Target="../media/image1238.png"/><Relationship Id="rId224" Type="http://schemas.openxmlformats.org/officeDocument/2006/relationships/customXml" Target="../ink/ink1344.xml"/><Relationship Id="rId266" Type="http://schemas.openxmlformats.org/officeDocument/2006/relationships/customXml" Target="../ink/ink1365.xml"/><Relationship Id="rId431" Type="http://schemas.openxmlformats.org/officeDocument/2006/relationships/image" Target="../media/image1443.png"/><Relationship Id="rId473" Type="http://schemas.openxmlformats.org/officeDocument/2006/relationships/image" Target="../media/image1464.png"/><Relationship Id="rId30" Type="http://schemas.openxmlformats.org/officeDocument/2006/relationships/customXml" Target="../ink/ink1247.xml"/><Relationship Id="rId126" Type="http://schemas.openxmlformats.org/officeDocument/2006/relationships/customXml" Target="../ink/ink1295.xml"/><Relationship Id="rId168" Type="http://schemas.openxmlformats.org/officeDocument/2006/relationships/customXml" Target="../ink/ink1316.xml"/><Relationship Id="rId333" Type="http://schemas.openxmlformats.org/officeDocument/2006/relationships/image" Target="../media/image1394.png"/><Relationship Id="rId72" Type="http://schemas.openxmlformats.org/officeDocument/2006/relationships/customXml" Target="../ink/ink1268.xml"/><Relationship Id="rId375" Type="http://schemas.openxmlformats.org/officeDocument/2006/relationships/image" Target="../media/image1415.png"/><Relationship Id="rId3" Type="http://schemas.openxmlformats.org/officeDocument/2006/relationships/image" Target="../media/image1230.png"/><Relationship Id="rId235" Type="http://schemas.openxmlformats.org/officeDocument/2006/relationships/image" Target="../media/image1345.png"/><Relationship Id="rId277" Type="http://schemas.openxmlformats.org/officeDocument/2006/relationships/image" Target="../media/image1366.png"/><Relationship Id="rId400" Type="http://schemas.openxmlformats.org/officeDocument/2006/relationships/customXml" Target="../ink/ink1432.xml"/><Relationship Id="rId442" Type="http://schemas.openxmlformats.org/officeDocument/2006/relationships/customXml" Target="../ink/ink1453.xml"/><Relationship Id="rId484" Type="http://schemas.openxmlformats.org/officeDocument/2006/relationships/customXml" Target="../ink/ink1474.xml"/><Relationship Id="rId137" Type="http://schemas.openxmlformats.org/officeDocument/2006/relationships/image" Target="../media/image1296.png"/><Relationship Id="rId302" Type="http://schemas.openxmlformats.org/officeDocument/2006/relationships/customXml" Target="../ink/ink1383.xml"/><Relationship Id="rId344" Type="http://schemas.openxmlformats.org/officeDocument/2006/relationships/customXml" Target="../ink/ink1404.xml"/><Relationship Id="rId41" Type="http://schemas.openxmlformats.org/officeDocument/2006/relationships/image" Target="../media/image1249.png"/><Relationship Id="rId83" Type="http://schemas.openxmlformats.org/officeDocument/2006/relationships/image" Target="../media/image1269.png"/><Relationship Id="rId179" Type="http://schemas.openxmlformats.org/officeDocument/2006/relationships/image" Target="../media/image1317.png"/><Relationship Id="rId386" Type="http://schemas.openxmlformats.org/officeDocument/2006/relationships/customXml" Target="../ink/ink1425.xml"/><Relationship Id="rId190" Type="http://schemas.openxmlformats.org/officeDocument/2006/relationships/customXml" Target="../ink/ink1327.xml"/><Relationship Id="rId204" Type="http://schemas.openxmlformats.org/officeDocument/2006/relationships/customXml" Target="../ink/ink1334.xml"/><Relationship Id="rId246" Type="http://schemas.openxmlformats.org/officeDocument/2006/relationships/customXml" Target="../ink/ink1355.xml"/><Relationship Id="rId288" Type="http://schemas.openxmlformats.org/officeDocument/2006/relationships/customXml" Target="../ink/ink1376.xml"/><Relationship Id="rId411" Type="http://schemas.openxmlformats.org/officeDocument/2006/relationships/image" Target="../media/image1433.png"/><Relationship Id="rId453" Type="http://schemas.openxmlformats.org/officeDocument/2006/relationships/image" Target="../media/image1454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32.png"/><Relationship Id="rId299" Type="http://schemas.openxmlformats.org/officeDocument/2006/relationships/image" Target="../media/image1623.png"/><Relationship Id="rId21" Type="http://schemas.openxmlformats.org/officeDocument/2006/relationships/image" Target="../media/image1484.png"/><Relationship Id="rId63" Type="http://schemas.openxmlformats.org/officeDocument/2006/relationships/image" Target="../media/image1505.png"/><Relationship Id="rId159" Type="http://schemas.openxmlformats.org/officeDocument/2006/relationships/image" Target="../media/image1553.png"/><Relationship Id="rId324" Type="http://schemas.openxmlformats.org/officeDocument/2006/relationships/customXml" Target="../ink/ink1642.xml"/><Relationship Id="rId366" Type="http://schemas.openxmlformats.org/officeDocument/2006/relationships/customXml" Target="../ink/ink1663.xml"/><Relationship Id="rId170" Type="http://schemas.openxmlformats.org/officeDocument/2006/relationships/customXml" Target="../ink/ink1565.xml"/><Relationship Id="rId226" Type="http://schemas.openxmlformats.org/officeDocument/2006/relationships/customXml" Target="../ink/ink1593.xml"/><Relationship Id="rId433" Type="http://schemas.openxmlformats.org/officeDocument/2006/relationships/image" Target="../media/image1690.png"/><Relationship Id="rId268" Type="http://schemas.openxmlformats.org/officeDocument/2006/relationships/customXml" Target="../ink/ink1614.xml"/><Relationship Id="rId32" Type="http://schemas.openxmlformats.org/officeDocument/2006/relationships/customXml" Target="../ink/ink1496.xml"/><Relationship Id="rId74" Type="http://schemas.openxmlformats.org/officeDocument/2006/relationships/customXml" Target="../ink/ink1517.xml"/><Relationship Id="rId128" Type="http://schemas.openxmlformats.org/officeDocument/2006/relationships/customXml" Target="../ink/ink1544.xml"/><Relationship Id="rId335" Type="http://schemas.openxmlformats.org/officeDocument/2006/relationships/image" Target="../media/image1641.png"/><Relationship Id="rId377" Type="http://schemas.openxmlformats.org/officeDocument/2006/relationships/image" Target="../media/image1662.png"/><Relationship Id="rId5" Type="http://schemas.openxmlformats.org/officeDocument/2006/relationships/image" Target="../media/image1477.png"/><Relationship Id="rId181" Type="http://schemas.openxmlformats.org/officeDocument/2006/relationships/image" Target="../media/image1564.png"/><Relationship Id="rId237" Type="http://schemas.openxmlformats.org/officeDocument/2006/relationships/image" Target="../media/image1592.png"/><Relationship Id="rId402" Type="http://schemas.openxmlformats.org/officeDocument/2006/relationships/customXml" Target="../ink/ink1681.xml"/><Relationship Id="rId279" Type="http://schemas.openxmlformats.org/officeDocument/2006/relationships/image" Target="../media/image1613.png"/><Relationship Id="rId43" Type="http://schemas.openxmlformats.org/officeDocument/2006/relationships/image" Target="../media/image1495.png"/><Relationship Id="rId139" Type="http://schemas.openxmlformats.org/officeDocument/2006/relationships/image" Target="../media/image1543.png"/><Relationship Id="rId290" Type="http://schemas.openxmlformats.org/officeDocument/2006/relationships/customXml" Target="../ink/ink1625.xml"/><Relationship Id="rId304" Type="http://schemas.openxmlformats.org/officeDocument/2006/relationships/customXml" Target="../ink/ink1632.xml"/><Relationship Id="rId346" Type="http://schemas.openxmlformats.org/officeDocument/2006/relationships/customXml" Target="../ink/ink1653.xml"/><Relationship Id="rId388" Type="http://schemas.openxmlformats.org/officeDocument/2006/relationships/customXml" Target="../ink/ink1674.xml"/><Relationship Id="rId85" Type="http://schemas.openxmlformats.org/officeDocument/2006/relationships/image" Target="../media/image1516.png"/><Relationship Id="rId150" Type="http://schemas.openxmlformats.org/officeDocument/2006/relationships/customXml" Target="../ink/ink1555.xml"/><Relationship Id="rId192" Type="http://schemas.openxmlformats.org/officeDocument/2006/relationships/customXml" Target="../ink/ink1576.xml"/><Relationship Id="rId206" Type="http://schemas.openxmlformats.org/officeDocument/2006/relationships/customXml" Target="../ink/ink1583.xml"/><Relationship Id="rId413" Type="http://schemas.openxmlformats.org/officeDocument/2006/relationships/image" Target="../media/image1680.png"/><Relationship Id="rId248" Type="http://schemas.openxmlformats.org/officeDocument/2006/relationships/customXml" Target="../ink/ink1604.xml"/><Relationship Id="rId12" Type="http://schemas.openxmlformats.org/officeDocument/2006/relationships/customXml" Target="../ink/ink1486.xml"/><Relationship Id="rId108" Type="http://schemas.openxmlformats.org/officeDocument/2006/relationships/customXml" Target="../ink/ink1534.xml"/><Relationship Id="rId315" Type="http://schemas.openxmlformats.org/officeDocument/2006/relationships/image" Target="../media/image1631.png"/><Relationship Id="rId357" Type="http://schemas.openxmlformats.org/officeDocument/2006/relationships/image" Target="../media/image1652.png"/><Relationship Id="rId54" Type="http://schemas.openxmlformats.org/officeDocument/2006/relationships/customXml" Target="../ink/ink1507.xml"/><Relationship Id="rId96" Type="http://schemas.openxmlformats.org/officeDocument/2006/relationships/customXml" Target="../ink/ink1528.xml"/><Relationship Id="rId161" Type="http://schemas.openxmlformats.org/officeDocument/2006/relationships/image" Target="../media/image1554.png"/><Relationship Id="rId217" Type="http://schemas.openxmlformats.org/officeDocument/2006/relationships/image" Target="../media/image1582.png"/><Relationship Id="rId399" Type="http://schemas.openxmlformats.org/officeDocument/2006/relationships/image" Target="../media/image1673.png"/><Relationship Id="rId259" Type="http://schemas.openxmlformats.org/officeDocument/2006/relationships/image" Target="../media/image1603.png"/><Relationship Id="rId424" Type="http://schemas.openxmlformats.org/officeDocument/2006/relationships/customXml" Target="../ink/ink1692.xml"/><Relationship Id="rId23" Type="http://schemas.openxmlformats.org/officeDocument/2006/relationships/image" Target="../media/image1485.png"/><Relationship Id="rId119" Type="http://schemas.openxmlformats.org/officeDocument/2006/relationships/image" Target="../media/image1533.png"/><Relationship Id="rId270" Type="http://schemas.openxmlformats.org/officeDocument/2006/relationships/customXml" Target="../ink/ink1615.xml"/><Relationship Id="rId326" Type="http://schemas.openxmlformats.org/officeDocument/2006/relationships/customXml" Target="../ink/ink1643.xml"/><Relationship Id="rId65" Type="http://schemas.openxmlformats.org/officeDocument/2006/relationships/image" Target="../media/image1506.png"/><Relationship Id="rId130" Type="http://schemas.openxmlformats.org/officeDocument/2006/relationships/customXml" Target="../ink/ink1545.xml"/><Relationship Id="rId368" Type="http://schemas.openxmlformats.org/officeDocument/2006/relationships/customXml" Target="../ink/ink1664.xml"/><Relationship Id="rId172" Type="http://schemas.openxmlformats.org/officeDocument/2006/relationships/customXml" Target="../ink/ink1566.xml"/><Relationship Id="rId228" Type="http://schemas.openxmlformats.org/officeDocument/2006/relationships/customXml" Target="../ink/ink1594.xml"/><Relationship Id="rId435" Type="http://schemas.openxmlformats.org/officeDocument/2006/relationships/image" Target="../media/image1691.png"/><Relationship Id="rId281" Type="http://schemas.openxmlformats.org/officeDocument/2006/relationships/image" Target="../media/image1614.png"/><Relationship Id="rId337" Type="http://schemas.openxmlformats.org/officeDocument/2006/relationships/image" Target="../media/image1642.png"/><Relationship Id="rId34" Type="http://schemas.openxmlformats.org/officeDocument/2006/relationships/customXml" Target="../ink/ink1497.xml"/><Relationship Id="rId76" Type="http://schemas.openxmlformats.org/officeDocument/2006/relationships/customXml" Target="../ink/ink1518.xml"/><Relationship Id="rId141" Type="http://schemas.openxmlformats.org/officeDocument/2006/relationships/image" Target="../media/image1544.png"/><Relationship Id="rId379" Type="http://schemas.openxmlformats.org/officeDocument/2006/relationships/image" Target="../media/image1663.png"/><Relationship Id="rId7" Type="http://schemas.openxmlformats.org/officeDocument/2006/relationships/image" Target="../media/image1478.png"/><Relationship Id="rId183" Type="http://schemas.openxmlformats.org/officeDocument/2006/relationships/image" Target="../media/image1565.png"/><Relationship Id="rId239" Type="http://schemas.openxmlformats.org/officeDocument/2006/relationships/image" Target="../media/image1593.png"/><Relationship Id="rId390" Type="http://schemas.openxmlformats.org/officeDocument/2006/relationships/customXml" Target="../ink/ink1675.xml"/><Relationship Id="rId404" Type="http://schemas.openxmlformats.org/officeDocument/2006/relationships/customXml" Target="../ink/ink1682.xml"/><Relationship Id="rId250" Type="http://schemas.openxmlformats.org/officeDocument/2006/relationships/customXml" Target="../ink/ink1605.xml"/><Relationship Id="rId292" Type="http://schemas.openxmlformats.org/officeDocument/2006/relationships/customXml" Target="../ink/ink1626.xml"/><Relationship Id="rId306" Type="http://schemas.openxmlformats.org/officeDocument/2006/relationships/customXml" Target="../ink/ink1633.xml"/><Relationship Id="rId45" Type="http://schemas.openxmlformats.org/officeDocument/2006/relationships/image" Target="../media/image1496.png"/><Relationship Id="rId87" Type="http://schemas.openxmlformats.org/officeDocument/2006/relationships/image" Target="../media/image1517.png"/><Relationship Id="rId110" Type="http://schemas.openxmlformats.org/officeDocument/2006/relationships/customXml" Target="../ink/ink1535.xml"/><Relationship Id="rId348" Type="http://schemas.openxmlformats.org/officeDocument/2006/relationships/customXml" Target="../ink/ink1654.xml"/><Relationship Id="rId152" Type="http://schemas.openxmlformats.org/officeDocument/2006/relationships/customXml" Target="../ink/ink1556.xml"/><Relationship Id="rId194" Type="http://schemas.openxmlformats.org/officeDocument/2006/relationships/customXml" Target="../ink/ink1577.xml"/><Relationship Id="rId208" Type="http://schemas.openxmlformats.org/officeDocument/2006/relationships/customXml" Target="../ink/ink1584.xml"/><Relationship Id="rId415" Type="http://schemas.openxmlformats.org/officeDocument/2006/relationships/image" Target="../media/image1681.png"/><Relationship Id="rId261" Type="http://schemas.openxmlformats.org/officeDocument/2006/relationships/image" Target="../media/image1604.png"/><Relationship Id="rId14" Type="http://schemas.openxmlformats.org/officeDocument/2006/relationships/customXml" Target="../ink/ink1487.xml"/><Relationship Id="rId56" Type="http://schemas.openxmlformats.org/officeDocument/2006/relationships/customXml" Target="../ink/ink1508.xml"/><Relationship Id="rId317" Type="http://schemas.openxmlformats.org/officeDocument/2006/relationships/image" Target="../media/image1632.png"/><Relationship Id="rId359" Type="http://schemas.openxmlformats.org/officeDocument/2006/relationships/image" Target="../media/image1653.png"/><Relationship Id="rId98" Type="http://schemas.openxmlformats.org/officeDocument/2006/relationships/customXml" Target="../ink/ink1529.xml"/><Relationship Id="rId121" Type="http://schemas.openxmlformats.org/officeDocument/2006/relationships/image" Target="../media/image1534.png"/><Relationship Id="rId163" Type="http://schemas.openxmlformats.org/officeDocument/2006/relationships/image" Target="../media/image1555.png"/><Relationship Id="rId219" Type="http://schemas.openxmlformats.org/officeDocument/2006/relationships/image" Target="../media/image1583.png"/><Relationship Id="rId370" Type="http://schemas.openxmlformats.org/officeDocument/2006/relationships/customXml" Target="../ink/ink1665.xml"/><Relationship Id="rId426" Type="http://schemas.openxmlformats.org/officeDocument/2006/relationships/customXml" Target="../ink/ink1693.xml"/><Relationship Id="rId230" Type="http://schemas.openxmlformats.org/officeDocument/2006/relationships/customXml" Target="../ink/ink1595.xml"/><Relationship Id="rId25" Type="http://schemas.openxmlformats.org/officeDocument/2006/relationships/image" Target="../media/image1486.png"/><Relationship Id="rId67" Type="http://schemas.openxmlformats.org/officeDocument/2006/relationships/image" Target="../media/image1507.png"/><Relationship Id="rId272" Type="http://schemas.openxmlformats.org/officeDocument/2006/relationships/customXml" Target="../ink/ink1616.xml"/><Relationship Id="rId328" Type="http://schemas.openxmlformats.org/officeDocument/2006/relationships/customXml" Target="../ink/ink1644.xml"/><Relationship Id="rId132" Type="http://schemas.openxmlformats.org/officeDocument/2006/relationships/customXml" Target="../ink/ink1546.xml"/><Relationship Id="rId174" Type="http://schemas.openxmlformats.org/officeDocument/2006/relationships/customXml" Target="../ink/ink1567.xml"/><Relationship Id="rId381" Type="http://schemas.openxmlformats.org/officeDocument/2006/relationships/image" Target="../media/image1664.png"/><Relationship Id="rId241" Type="http://schemas.openxmlformats.org/officeDocument/2006/relationships/image" Target="../media/image1594.png"/><Relationship Id="rId36" Type="http://schemas.openxmlformats.org/officeDocument/2006/relationships/customXml" Target="../ink/ink1498.xml"/><Relationship Id="rId283" Type="http://schemas.openxmlformats.org/officeDocument/2006/relationships/image" Target="../media/image1615.png"/><Relationship Id="rId339" Type="http://schemas.openxmlformats.org/officeDocument/2006/relationships/image" Target="../media/image1643.png"/><Relationship Id="rId78" Type="http://schemas.openxmlformats.org/officeDocument/2006/relationships/customXml" Target="../ink/ink1519.xml"/><Relationship Id="rId101" Type="http://schemas.openxmlformats.org/officeDocument/2006/relationships/image" Target="../media/image1524.png"/><Relationship Id="rId143" Type="http://schemas.openxmlformats.org/officeDocument/2006/relationships/image" Target="../media/image1545.png"/><Relationship Id="rId185" Type="http://schemas.openxmlformats.org/officeDocument/2006/relationships/image" Target="../media/image1566.png"/><Relationship Id="rId350" Type="http://schemas.openxmlformats.org/officeDocument/2006/relationships/customXml" Target="../ink/ink1655.xml"/><Relationship Id="rId406" Type="http://schemas.openxmlformats.org/officeDocument/2006/relationships/customXml" Target="../ink/ink1683.xml"/><Relationship Id="rId9" Type="http://schemas.openxmlformats.org/officeDocument/2006/relationships/image" Target="../media/image1479.png"/><Relationship Id="rId210" Type="http://schemas.openxmlformats.org/officeDocument/2006/relationships/customXml" Target="../ink/ink1585.xml"/><Relationship Id="rId392" Type="http://schemas.openxmlformats.org/officeDocument/2006/relationships/customXml" Target="../ink/ink1676.xml"/><Relationship Id="rId252" Type="http://schemas.openxmlformats.org/officeDocument/2006/relationships/customXml" Target="../ink/ink1606.xml"/><Relationship Id="rId294" Type="http://schemas.openxmlformats.org/officeDocument/2006/relationships/customXml" Target="../ink/ink1627.xml"/><Relationship Id="rId308" Type="http://schemas.openxmlformats.org/officeDocument/2006/relationships/customXml" Target="../ink/ink1634.xml"/><Relationship Id="rId47" Type="http://schemas.openxmlformats.org/officeDocument/2006/relationships/image" Target="../media/image1497.png"/><Relationship Id="rId89" Type="http://schemas.openxmlformats.org/officeDocument/2006/relationships/image" Target="../media/image1518.png"/><Relationship Id="rId112" Type="http://schemas.openxmlformats.org/officeDocument/2006/relationships/customXml" Target="../ink/ink1536.xml"/><Relationship Id="rId154" Type="http://schemas.openxmlformats.org/officeDocument/2006/relationships/customXml" Target="../ink/ink1557.xml"/><Relationship Id="rId361" Type="http://schemas.openxmlformats.org/officeDocument/2006/relationships/image" Target="../media/image1654.png"/><Relationship Id="rId196" Type="http://schemas.openxmlformats.org/officeDocument/2006/relationships/customXml" Target="../ink/ink1578.xml"/><Relationship Id="rId417" Type="http://schemas.openxmlformats.org/officeDocument/2006/relationships/image" Target="../media/image1682.png"/><Relationship Id="rId16" Type="http://schemas.openxmlformats.org/officeDocument/2006/relationships/customXml" Target="../ink/ink1488.xml"/><Relationship Id="rId221" Type="http://schemas.openxmlformats.org/officeDocument/2006/relationships/image" Target="../media/image1584.png"/><Relationship Id="rId263" Type="http://schemas.openxmlformats.org/officeDocument/2006/relationships/image" Target="../media/image1605.png"/><Relationship Id="rId319" Type="http://schemas.openxmlformats.org/officeDocument/2006/relationships/image" Target="../media/image1633.png"/><Relationship Id="rId58" Type="http://schemas.openxmlformats.org/officeDocument/2006/relationships/customXml" Target="../ink/ink1509.xml"/><Relationship Id="rId123" Type="http://schemas.openxmlformats.org/officeDocument/2006/relationships/image" Target="../media/image1535.png"/><Relationship Id="rId330" Type="http://schemas.openxmlformats.org/officeDocument/2006/relationships/customXml" Target="../ink/ink1645.xml"/><Relationship Id="rId165" Type="http://schemas.openxmlformats.org/officeDocument/2006/relationships/image" Target="../media/image1556.png"/><Relationship Id="rId372" Type="http://schemas.openxmlformats.org/officeDocument/2006/relationships/customXml" Target="../ink/ink1666.xml"/><Relationship Id="rId428" Type="http://schemas.openxmlformats.org/officeDocument/2006/relationships/customXml" Target="../ink/ink1694.xml"/><Relationship Id="rId232" Type="http://schemas.openxmlformats.org/officeDocument/2006/relationships/customXml" Target="../ink/ink1596.xml"/><Relationship Id="rId274" Type="http://schemas.openxmlformats.org/officeDocument/2006/relationships/customXml" Target="../ink/ink1617.xml"/><Relationship Id="rId27" Type="http://schemas.openxmlformats.org/officeDocument/2006/relationships/image" Target="../media/image1487.png"/><Relationship Id="rId69" Type="http://schemas.openxmlformats.org/officeDocument/2006/relationships/image" Target="../media/image1508.png"/><Relationship Id="rId134" Type="http://schemas.openxmlformats.org/officeDocument/2006/relationships/customXml" Target="../ink/ink1547.xml"/><Relationship Id="rId80" Type="http://schemas.openxmlformats.org/officeDocument/2006/relationships/customXml" Target="../ink/ink1520.xml"/><Relationship Id="rId176" Type="http://schemas.openxmlformats.org/officeDocument/2006/relationships/customXml" Target="../ink/ink1568.xml"/><Relationship Id="rId341" Type="http://schemas.openxmlformats.org/officeDocument/2006/relationships/image" Target="../media/image1644.png"/><Relationship Id="rId383" Type="http://schemas.openxmlformats.org/officeDocument/2006/relationships/image" Target="../media/image1665.png"/><Relationship Id="rId201" Type="http://schemas.openxmlformats.org/officeDocument/2006/relationships/image" Target="../media/image1574.png"/><Relationship Id="rId243" Type="http://schemas.openxmlformats.org/officeDocument/2006/relationships/image" Target="../media/image1595.png"/><Relationship Id="rId285" Type="http://schemas.openxmlformats.org/officeDocument/2006/relationships/image" Target="../media/image1616.png"/><Relationship Id="rId38" Type="http://schemas.openxmlformats.org/officeDocument/2006/relationships/customXml" Target="../ink/ink1499.xml"/><Relationship Id="rId103" Type="http://schemas.openxmlformats.org/officeDocument/2006/relationships/image" Target="../media/image1525.png"/><Relationship Id="rId310" Type="http://schemas.openxmlformats.org/officeDocument/2006/relationships/customXml" Target="../ink/ink1635.xml"/><Relationship Id="rId91" Type="http://schemas.openxmlformats.org/officeDocument/2006/relationships/image" Target="../media/image1519.png"/><Relationship Id="rId145" Type="http://schemas.openxmlformats.org/officeDocument/2006/relationships/image" Target="../media/image1546.png"/><Relationship Id="rId187" Type="http://schemas.openxmlformats.org/officeDocument/2006/relationships/image" Target="../media/image1567.png"/><Relationship Id="rId352" Type="http://schemas.openxmlformats.org/officeDocument/2006/relationships/customXml" Target="../ink/ink1656.xml"/><Relationship Id="rId394" Type="http://schemas.openxmlformats.org/officeDocument/2006/relationships/customXml" Target="../ink/ink1677.xml"/><Relationship Id="rId408" Type="http://schemas.openxmlformats.org/officeDocument/2006/relationships/customXml" Target="../ink/ink1684.xml"/><Relationship Id="rId212" Type="http://schemas.openxmlformats.org/officeDocument/2006/relationships/customXml" Target="../ink/ink1586.xml"/><Relationship Id="rId254" Type="http://schemas.openxmlformats.org/officeDocument/2006/relationships/customXml" Target="../ink/ink1607.xml"/><Relationship Id="rId28" Type="http://schemas.openxmlformats.org/officeDocument/2006/relationships/customXml" Target="../ink/ink1494.xml"/><Relationship Id="rId49" Type="http://schemas.openxmlformats.org/officeDocument/2006/relationships/image" Target="../media/image1498.png"/><Relationship Id="rId114" Type="http://schemas.openxmlformats.org/officeDocument/2006/relationships/customXml" Target="../ink/ink1537.xml"/><Relationship Id="rId275" Type="http://schemas.openxmlformats.org/officeDocument/2006/relationships/image" Target="../media/image1611.png"/><Relationship Id="rId296" Type="http://schemas.openxmlformats.org/officeDocument/2006/relationships/customXml" Target="../ink/ink1628.xml"/><Relationship Id="rId300" Type="http://schemas.openxmlformats.org/officeDocument/2006/relationships/customXml" Target="../ink/ink1630.xml"/><Relationship Id="rId60" Type="http://schemas.openxmlformats.org/officeDocument/2006/relationships/customXml" Target="../ink/ink1510.xml"/><Relationship Id="rId81" Type="http://schemas.openxmlformats.org/officeDocument/2006/relationships/image" Target="../media/image1514.png"/><Relationship Id="rId135" Type="http://schemas.openxmlformats.org/officeDocument/2006/relationships/image" Target="../media/image1541.png"/><Relationship Id="rId156" Type="http://schemas.openxmlformats.org/officeDocument/2006/relationships/customXml" Target="../ink/ink1558.xml"/><Relationship Id="rId177" Type="http://schemas.openxmlformats.org/officeDocument/2006/relationships/image" Target="../media/image1562.png"/><Relationship Id="rId198" Type="http://schemas.openxmlformats.org/officeDocument/2006/relationships/customXml" Target="../ink/ink1579.xml"/><Relationship Id="rId321" Type="http://schemas.openxmlformats.org/officeDocument/2006/relationships/image" Target="../media/image1634.png"/><Relationship Id="rId342" Type="http://schemas.openxmlformats.org/officeDocument/2006/relationships/customXml" Target="../ink/ink1651.xml"/><Relationship Id="rId363" Type="http://schemas.openxmlformats.org/officeDocument/2006/relationships/image" Target="../media/image1655.png"/><Relationship Id="rId384" Type="http://schemas.openxmlformats.org/officeDocument/2006/relationships/customXml" Target="../ink/ink1672.xml"/><Relationship Id="rId419" Type="http://schemas.openxmlformats.org/officeDocument/2006/relationships/image" Target="../media/image1683.png"/><Relationship Id="rId202" Type="http://schemas.openxmlformats.org/officeDocument/2006/relationships/customXml" Target="../ink/ink1581.xml"/><Relationship Id="rId223" Type="http://schemas.openxmlformats.org/officeDocument/2006/relationships/image" Target="../media/image1585.png"/><Relationship Id="rId244" Type="http://schemas.openxmlformats.org/officeDocument/2006/relationships/customXml" Target="../ink/ink1602.xml"/><Relationship Id="rId430" Type="http://schemas.openxmlformats.org/officeDocument/2006/relationships/customXml" Target="../ink/ink1695.xml"/><Relationship Id="rId18" Type="http://schemas.openxmlformats.org/officeDocument/2006/relationships/customXml" Target="../ink/ink1489.xml"/><Relationship Id="rId39" Type="http://schemas.openxmlformats.org/officeDocument/2006/relationships/image" Target="../media/image1493.png"/><Relationship Id="rId265" Type="http://schemas.openxmlformats.org/officeDocument/2006/relationships/image" Target="../media/image1606.png"/><Relationship Id="rId286" Type="http://schemas.openxmlformats.org/officeDocument/2006/relationships/customXml" Target="../ink/ink1623.xml"/><Relationship Id="rId50" Type="http://schemas.openxmlformats.org/officeDocument/2006/relationships/customXml" Target="../ink/ink1505.xml"/><Relationship Id="rId104" Type="http://schemas.openxmlformats.org/officeDocument/2006/relationships/customXml" Target="../ink/ink1532.xml"/><Relationship Id="rId125" Type="http://schemas.openxmlformats.org/officeDocument/2006/relationships/image" Target="../media/image1536.png"/><Relationship Id="rId146" Type="http://schemas.openxmlformats.org/officeDocument/2006/relationships/customXml" Target="../ink/ink1553.xml"/><Relationship Id="rId167" Type="http://schemas.openxmlformats.org/officeDocument/2006/relationships/image" Target="../media/image1557.png"/><Relationship Id="rId188" Type="http://schemas.openxmlformats.org/officeDocument/2006/relationships/customXml" Target="../ink/ink1574.xml"/><Relationship Id="rId311" Type="http://schemas.openxmlformats.org/officeDocument/2006/relationships/image" Target="../media/image1629.png"/><Relationship Id="rId332" Type="http://schemas.openxmlformats.org/officeDocument/2006/relationships/customXml" Target="../ink/ink1646.xml"/><Relationship Id="rId353" Type="http://schemas.openxmlformats.org/officeDocument/2006/relationships/image" Target="../media/image1650.png"/><Relationship Id="rId374" Type="http://schemas.openxmlformats.org/officeDocument/2006/relationships/customXml" Target="../ink/ink1667.xml"/><Relationship Id="rId395" Type="http://schemas.openxmlformats.org/officeDocument/2006/relationships/image" Target="../media/image1671.png"/><Relationship Id="rId409" Type="http://schemas.openxmlformats.org/officeDocument/2006/relationships/image" Target="../media/image1678.png"/><Relationship Id="rId71" Type="http://schemas.openxmlformats.org/officeDocument/2006/relationships/image" Target="../media/image1509.png"/><Relationship Id="rId92" Type="http://schemas.openxmlformats.org/officeDocument/2006/relationships/customXml" Target="../ink/ink1526.xml"/><Relationship Id="rId213" Type="http://schemas.openxmlformats.org/officeDocument/2006/relationships/image" Target="../media/image1580.png"/><Relationship Id="rId234" Type="http://schemas.openxmlformats.org/officeDocument/2006/relationships/customXml" Target="../ink/ink1597.xml"/><Relationship Id="rId420" Type="http://schemas.openxmlformats.org/officeDocument/2006/relationships/customXml" Target="../ink/ink1690.xml"/><Relationship Id="rId2" Type="http://schemas.openxmlformats.org/officeDocument/2006/relationships/customXml" Target="../ink/ink1481.xml"/><Relationship Id="rId29" Type="http://schemas.openxmlformats.org/officeDocument/2006/relationships/image" Target="../media/image1488.png"/><Relationship Id="rId255" Type="http://schemas.openxmlformats.org/officeDocument/2006/relationships/image" Target="../media/image1601.png"/><Relationship Id="rId276" Type="http://schemas.openxmlformats.org/officeDocument/2006/relationships/customXml" Target="../ink/ink1618.xml"/><Relationship Id="rId297" Type="http://schemas.openxmlformats.org/officeDocument/2006/relationships/image" Target="../media/image1622.png"/><Relationship Id="rId40" Type="http://schemas.openxmlformats.org/officeDocument/2006/relationships/customXml" Target="../ink/ink1500.xml"/><Relationship Id="rId115" Type="http://schemas.openxmlformats.org/officeDocument/2006/relationships/image" Target="../media/image1531.png"/><Relationship Id="rId136" Type="http://schemas.openxmlformats.org/officeDocument/2006/relationships/customXml" Target="../ink/ink1548.xml"/><Relationship Id="rId157" Type="http://schemas.openxmlformats.org/officeDocument/2006/relationships/image" Target="../media/image1552.png"/><Relationship Id="rId178" Type="http://schemas.openxmlformats.org/officeDocument/2006/relationships/customXml" Target="../ink/ink1569.xml"/><Relationship Id="rId301" Type="http://schemas.openxmlformats.org/officeDocument/2006/relationships/image" Target="../media/image1624.png"/><Relationship Id="rId322" Type="http://schemas.openxmlformats.org/officeDocument/2006/relationships/customXml" Target="../ink/ink1641.xml"/><Relationship Id="rId343" Type="http://schemas.openxmlformats.org/officeDocument/2006/relationships/image" Target="../media/image1645.png"/><Relationship Id="rId364" Type="http://schemas.openxmlformats.org/officeDocument/2006/relationships/customXml" Target="../ink/ink1662.xml"/><Relationship Id="rId61" Type="http://schemas.openxmlformats.org/officeDocument/2006/relationships/image" Target="../media/image1504.png"/><Relationship Id="rId82" Type="http://schemas.openxmlformats.org/officeDocument/2006/relationships/customXml" Target="../ink/ink1521.xml"/><Relationship Id="rId199" Type="http://schemas.openxmlformats.org/officeDocument/2006/relationships/image" Target="../media/image1573.png"/><Relationship Id="rId203" Type="http://schemas.openxmlformats.org/officeDocument/2006/relationships/image" Target="../media/image1575.png"/><Relationship Id="rId385" Type="http://schemas.openxmlformats.org/officeDocument/2006/relationships/image" Target="../media/image1666.png"/><Relationship Id="rId19" Type="http://schemas.openxmlformats.org/officeDocument/2006/relationships/image" Target="../media/image134.png"/><Relationship Id="rId224" Type="http://schemas.openxmlformats.org/officeDocument/2006/relationships/customXml" Target="../ink/ink1592.xml"/><Relationship Id="rId245" Type="http://schemas.openxmlformats.org/officeDocument/2006/relationships/image" Target="../media/image1596.png"/><Relationship Id="rId266" Type="http://schemas.openxmlformats.org/officeDocument/2006/relationships/customXml" Target="../ink/ink1613.xml"/><Relationship Id="rId287" Type="http://schemas.openxmlformats.org/officeDocument/2006/relationships/image" Target="../media/image1617.png"/><Relationship Id="rId410" Type="http://schemas.openxmlformats.org/officeDocument/2006/relationships/customXml" Target="../ink/ink1685.xml"/><Relationship Id="rId431" Type="http://schemas.openxmlformats.org/officeDocument/2006/relationships/image" Target="../media/image1689.png"/><Relationship Id="rId30" Type="http://schemas.openxmlformats.org/officeDocument/2006/relationships/customXml" Target="../ink/ink1495.xml"/><Relationship Id="rId105" Type="http://schemas.openxmlformats.org/officeDocument/2006/relationships/image" Target="../media/image1526.png"/><Relationship Id="rId126" Type="http://schemas.openxmlformats.org/officeDocument/2006/relationships/customXml" Target="../ink/ink1543.xml"/><Relationship Id="rId147" Type="http://schemas.openxmlformats.org/officeDocument/2006/relationships/image" Target="../media/image1547.png"/><Relationship Id="rId168" Type="http://schemas.openxmlformats.org/officeDocument/2006/relationships/customXml" Target="../ink/ink1564.xml"/><Relationship Id="rId312" Type="http://schemas.openxmlformats.org/officeDocument/2006/relationships/customXml" Target="../ink/ink1636.xml"/><Relationship Id="rId333" Type="http://schemas.openxmlformats.org/officeDocument/2006/relationships/image" Target="../media/image1640.png"/><Relationship Id="rId354" Type="http://schemas.openxmlformats.org/officeDocument/2006/relationships/customXml" Target="../ink/ink1657.xml"/><Relationship Id="rId51" Type="http://schemas.openxmlformats.org/officeDocument/2006/relationships/image" Target="../media/image1499.png"/><Relationship Id="rId72" Type="http://schemas.openxmlformats.org/officeDocument/2006/relationships/customXml" Target="../ink/ink1516.xml"/><Relationship Id="rId93" Type="http://schemas.openxmlformats.org/officeDocument/2006/relationships/image" Target="../media/image1520.png"/><Relationship Id="rId189" Type="http://schemas.openxmlformats.org/officeDocument/2006/relationships/image" Target="../media/image1568.png"/><Relationship Id="rId375" Type="http://schemas.openxmlformats.org/officeDocument/2006/relationships/image" Target="../media/image1661.png"/><Relationship Id="rId396" Type="http://schemas.openxmlformats.org/officeDocument/2006/relationships/customXml" Target="../ink/ink1678.xml"/><Relationship Id="rId3" Type="http://schemas.openxmlformats.org/officeDocument/2006/relationships/image" Target="../media/image1476.png"/><Relationship Id="rId214" Type="http://schemas.openxmlformats.org/officeDocument/2006/relationships/customXml" Target="../ink/ink1587.xml"/><Relationship Id="rId235" Type="http://schemas.openxmlformats.org/officeDocument/2006/relationships/image" Target="../media/image1591.png"/><Relationship Id="rId256" Type="http://schemas.openxmlformats.org/officeDocument/2006/relationships/customXml" Target="../ink/ink1608.xml"/><Relationship Id="rId277" Type="http://schemas.openxmlformats.org/officeDocument/2006/relationships/image" Target="../media/image1612.png"/><Relationship Id="rId298" Type="http://schemas.openxmlformats.org/officeDocument/2006/relationships/customXml" Target="../ink/ink1629.xml"/><Relationship Id="rId400" Type="http://schemas.openxmlformats.org/officeDocument/2006/relationships/customXml" Target="../ink/ink1680.xml"/><Relationship Id="rId421" Type="http://schemas.openxmlformats.org/officeDocument/2006/relationships/image" Target="../media/image1684.png"/><Relationship Id="rId116" Type="http://schemas.openxmlformats.org/officeDocument/2006/relationships/customXml" Target="../ink/ink1538.xml"/><Relationship Id="rId137" Type="http://schemas.openxmlformats.org/officeDocument/2006/relationships/image" Target="../media/image1542.png"/><Relationship Id="rId158" Type="http://schemas.openxmlformats.org/officeDocument/2006/relationships/customXml" Target="../ink/ink1559.xml"/><Relationship Id="rId302" Type="http://schemas.openxmlformats.org/officeDocument/2006/relationships/customXml" Target="../ink/ink1631.xml"/><Relationship Id="rId323" Type="http://schemas.openxmlformats.org/officeDocument/2006/relationships/image" Target="../media/image1635.png"/><Relationship Id="rId344" Type="http://schemas.openxmlformats.org/officeDocument/2006/relationships/customXml" Target="../ink/ink1652.xml"/><Relationship Id="rId20" Type="http://schemas.openxmlformats.org/officeDocument/2006/relationships/customXml" Target="../ink/ink1490.xml"/><Relationship Id="rId41" Type="http://schemas.openxmlformats.org/officeDocument/2006/relationships/image" Target="../media/image1494.png"/><Relationship Id="rId62" Type="http://schemas.openxmlformats.org/officeDocument/2006/relationships/customXml" Target="../ink/ink1511.xml"/><Relationship Id="rId83" Type="http://schemas.openxmlformats.org/officeDocument/2006/relationships/image" Target="../media/image1515.png"/><Relationship Id="rId179" Type="http://schemas.openxmlformats.org/officeDocument/2006/relationships/image" Target="../media/image1563.png"/><Relationship Id="rId365" Type="http://schemas.openxmlformats.org/officeDocument/2006/relationships/image" Target="../media/image1656.png"/><Relationship Id="rId386" Type="http://schemas.openxmlformats.org/officeDocument/2006/relationships/customXml" Target="../ink/ink1673.xml"/><Relationship Id="rId190" Type="http://schemas.openxmlformats.org/officeDocument/2006/relationships/customXml" Target="../ink/ink1575.xml"/><Relationship Id="rId204" Type="http://schemas.openxmlformats.org/officeDocument/2006/relationships/customXml" Target="../ink/ink1582.xml"/><Relationship Id="rId225" Type="http://schemas.openxmlformats.org/officeDocument/2006/relationships/image" Target="../media/image1586.png"/><Relationship Id="rId246" Type="http://schemas.openxmlformats.org/officeDocument/2006/relationships/customXml" Target="../ink/ink1603.xml"/><Relationship Id="rId267" Type="http://schemas.openxmlformats.org/officeDocument/2006/relationships/image" Target="../media/image1607.png"/><Relationship Id="rId288" Type="http://schemas.openxmlformats.org/officeDocument/2006/relationships/customXml" Target="../ink/ink1624.xml"/><Relationship Id="rId411" Type="http://schemas.openxmlformats.org/officeDocument/2006/relationships/image" Target="../media/image1679.png"/><Relationship Id="rId432" Type="http://schemas.openxmlformats.org/officeDocument/2006/relationships/customXml" Target="../ink/ink1696.xml"/><Relationship Id="rId106" Type="http://schemas.openxmlformats.org/officeDocument/2006/relationships/customXml" Target="../ink/ink1533.xml"/><Relationship Id="rId127" Type="http://schemas.openxmlformats.org/officeDocument/2006/relationships/image" Target="../media/image1537.png"/><Relationship Id="rId313" Type="http://schemas.openxmlformats.org/officeDocument/2006/relationships/image" Target="../media/image1630.png"/><Relationship Id="rId10" Type="http://schemas.openxmlformats.org/officeDocument/2006/relationships/customXml" Target="../ink/ink1485.xml"/><Relationship Id="rId31" Type="http://schemas.openxmlformats.org/officeDocument/2006/relationships/image" Target="../media/image1489.png"/><Relationship Id="rId52" Type="http://schemas.openxmlformats.org/officeDocument/2006/relationships/customXml" Target="../ink/ink1506.xml"/><Relationship Id="rId73" Type="http://schemas.openxmlformats.org/officeDocument/2006/relationships/image" Target="../media/image1510.png"/><Relationship Id="rId94" Type="http://schemas.openxmlformats.org/officeDocument/2006/relationships/customXml" Target="../ink/ink1527.xml"/><Relationship Id="rId148" Type="http://schemas.openxmlformats.org/officeDocument/2006/relationships/customXml" Target="../ink/ink1554.xml"/><Relationship Id="rId169" Type="http://schemas.openxmlformats.org/officeDocument/2006/relationships/image" Target="../media/image1558.png"/><Relationship Id="rId334" Type="http://schemas.openxmlformats.org/officeDocument/2006/relationships/customXml" Target="../ink/ink1647.xml"/><Relationship Id="rId355" Type="http://schemas.openxmlformats.org/officeDocument/2006/relationships/image" Target="../media/image1651.png"/><Relationship Id="rId376" Type="http://schemas.openxmlformats.org/officeDocument/2006/relationships/customXml" Target="../ink/ink1668.xml"/><Relationship Id="rId397" Type="http://schemas.openxmlformats.org/officeDocument/2006/relationships/image" Target="../media/image1672.png"/><Relationship Id="rId4" Type="http://schemas.openxmlformats.org/officeDocument/2006/relationships/customXml" Target="../ink/ink1482.xml"/><Relationship Id="rId180" Type="http://schemas.openxmlformats.org/officeDocument/2006/relationships/customXml" Target="../ink/ink1570.xml"/><Relationship Id="rId215" Type="http://schemas.openxmlformats.org/officeDocument/2006/relationships/image" Target="../media/image1581.png"/><Relationship Id="rId236" Type="http://schemas.openxmlformats.org/officeDocument/2006/relationships/customXml" Target="../ink/ink1598.xml"/><Relationship Id="rId257" Type="http://schemas.openxmlformats.org/officeDocument/2006/relationships/image" Target="../media/image1602.png"/><Relationship Id="rId278" Type="http://schemas.openxmlformats.org/officeDocument/2006/relationships/customXml" Target="../ink/ink1619.xml"/><Relationship Id="rId401" Type="http://schemas.openxmlformats.org/officeDocument/2006/relationships/image" Target="../media/image1674.png"/><Relationship Id="rId422" Type="http://schemas.openxmlformats.org/officeDocument/2006/relationships/customXml" Target="../ink/ink1691.xml"/><Relationship Id="rId303" Type="http://schemas.openxmlformats.org/officeDocument/2006/relationships/image" Target="../media/image1625.png"/><Relationship Id="rId42" Type="http://schemas.openxmlformats.org/officeDocument/2006/relationships/customXml" Target="../ink/ink1501.xml"/><Relationship Id="rId84" Type="http://schemas.openxmlformats.org/officeDocument/2006/relationships/customXml" Target="../ink/ink1522.xml"/><Relationship Id="rId138" Type="http://schemas.openxmlformats.org/officeDocument/2006/relationships/customXml" Target="../ink/ink1549.xml"/><Relationship Id="rId345" Type="http://schemas.openxmlformats.org/officeDocument/2006/relationships/image" Target="../media/image1646.png"/><Relationship Id="rId387" Type="http://schemas.openxmlformats.org/officeDocument/2006/relationships/image" Target="../media/image1667.png"/><Relationship Id="rId191" Type="http://schemas.openxmlformats.org/officeDocument/2006/relationships/image" Target="../media/image1569.png"/><Relationship Id="rId205" Type="http://schemas.openxmlformats.org/officeDocument/2006/relationships/image" Target="../media/image1576.png"/><Relationship Id="rId247" Type="http://schemas.openxmlformats.org/officeDocument/2006/relationships/image" Target="../media/image1597.png"/><Relationship Id="rId412" Type="http://schemas.openxmlformats.org/officeDocument/2006/relationships/customXml" Target="../ink/ink1686.xml"/><Relationship Id="rId107" Type="http://schemas.openxmlformats.org/officeDocument/2006/relationships/image" Target="../media/image1527.png"/><Relationship Id="rId289" Type="http://schemas.openxmlformats.org/officeDocument/2006/relationships/image" Target="../media/image1618.png"/><Relationship Id="rId11" Type="http://schemas.openxmlformats.org/officeDocument/2006/relationships/image" Target="../media/image1480.png"/><Relationship Id="rId53" Type="http://schemas.openxmlformats.org/officeDocument/2006/relationships/image" Target="../media/image1500.png"/><Relationship Id="rId149" Type="http://schemas.openxmlformats.org/officeDocument/2006/relationships/image" Target="../media/image1548.png"/><Relationship Id="rId314" Type="http://schemas.openxmlformats.org/officeDocument/2006/relationships/customXml" Target="../ink/ink1637.xml"/><Relationship Id="rId356" Type="http://schemas.openxmlformats.org/officeDocument/2006/relationships/customXml" Target="../ink/ink1658.xml"/><Relationship Id="rId398" Type="http://schemas.openxmlformats.org/officeDocument/2006/relationships/customXml" Target="../ink/ink1679.xml"/><Relationship Id="rId95" Type="http://schemas.openxmlformats.org/officeDocument/2006/relationships/image" Target="../media/image1521.png"/><Relationship Id="rId160" Type="http://schemas.openxmlformats.org/officeDocument/2006/relationships/customXml" Target="../ink/ink1560.xml"/><Relationship Id="rId216" Type="http://schemas.openxmlformats.org/officeDocument/2006/relationships/customXml" Target="../ink/ink1588.xml"/><Relationship Id="rId423" Type="http://schemas.openxmlformats.org/officeDocument/2006/relationships/image" Target="../media/image1685.png"/><Relationship Id="rId258" Type="http://schemas.openxmlformats.org/officeDocument/2006/relationships/customXml" Target="../ink/ink1609.xml"/><Relationship Id="rId22" Type="http://schemas.openxmlformats.org/officeDocument/2006/relationships/customXml" Target="../ink/ink1491.xml"/><Relationship Id="rId64" Type="http://schemas.openxmlformats.org/officeDocument/2006/relationships/customXml" Target="../ink/ink1512.xml"/><Relationship Id="rId118" Type="http://schemas.openxmlformats.org/officeDocument/2006/relationships/customXml" Target="../ink/ink1539.xml"/><Relationship Id="rId325" Type="http://schemas.openxmlformats.org/officeDocument/2006/relationships/image" Target="../media/image1636.png"/><Relationship Id="rId367" Type="http://schemas.openxmlformats.org/officeDocument/2006/relationships/image" Target="../media/image1657.png"/><Relationship Id="rId171" Type="http://schemas.openxmlformats.org/officeDocument/2006/relationships/image" Target="../media/image1559.png"/><Relationship Id="rId227" Type="http://schemas.openxmlformats.org/officeDocument/2006/relationships/image" Target="../media/image1587.png"/><Relationship Id="rId269" Type="http://schemas.openxmlformats.org/officeDocument/2006/relationships/image" Target="../media/image1608.png"/><Relationship Id="rId434" Type="http://schemas.openxmlformats.org/officeDocument/2006/relationships/customXml" Target="../ink/ink1697.xml"/><Relationship Id="rId33" Type="http://schemas.openxmlformats.org/officeDocument/2006/relationships/image" Target="../media/image1490.png"/><Relationship Id="rId129" Type="http://schemas.openxmlformats.org/officeDocument/2006/relationships/image" Target="../media/image1538.png"/><Relationship Id="rId280" Type="http://schemas.openxmlformats.org/officeDocument/2006/relationships/customXml" Target="../ink/ink1620.xml"/><Relationship Id="rId336" Type="http://schemas.openxmlformats.org/officeDocument/2006/relationships/customXml" Target="../ink/ink1648.xml"/><Relationship Id="rId75" Type="http://schemas.openxmlformats.org/officeDocument/2006/relationships/image" Target="../media/image1511.png"/><Relationship Id="rId140" Type="http://schemas.openxmlformats.org/officeDocument/2006/relationships/customXml" Target="../ink/ink1550.xml"/><Relationship Id="rId182" Type="http://schemas.openxmlformats.org/officeDocument/2006/relationships/customXml" Target="../ink/ink1571.xml"/><Relationship Id="rId378" Type="http://schemas.openxmlformats.org/officeDocument/2006/relationships/customXml" Target="../ink/ink1669.xml"/><Relationship Id="rId403" Type="http://schemas.openxmlformats.org/officeDocument/2006/relationships/image" Target="../media/image1675.png"/><Relationship Id="rId6" Type="http://schemas.openxmlformats.org/officeDocument/2006/relationships/customXml" Target="../ink/ink1483.xml"/><Relationship Id="rId238" Type="http://schemas.openxmlformats.org/officeDocument/2006/relationships/customXml" Target="../ink/ink1599.xml"/><Relationship Id="rId291" Type="http://schemas.openxmlformats.org/officeDocument/2006/relationships/image" Target="../media/image1619.png"/><Relationship Id="rId305" Type="http://schemas.openxmlformats.org/officeDocument/2006/relationships/image" Target="../media/image1626.png"/><Relationship Id="rId347" Type="http://schemas.openxmlformats.org/officeDocument/2006/relationships/image" Target="../media/image1647.png"/><Relationship Id="rId44" Type="http://schemas.openxmlformats.org/officeDocument/2006/relationships/customXml" Target="../ink/ink1502.xml"/><Relationship Id="rId86" Type="http://schemas.openxmlformats.org/officeDocument/2006/relationships/customXml" Target="../ink/ink1523.xml"/><Relationship Id="rId151" Type="http://schemas.openxmlformats.org/officeDocument/2006/relationships/image" Target="../media/image1549.png"/><Relationship Id="rId389" Type="http://schemas.openxmlformats.org/officeDocument/2006/relationships/image" Target="../media/image1668.png"/><Relationship Id="rId193" Type="http://schemas.openxmlformats.org/officeDocument/2006/relationships/image" Target="../media/image1570.png"/><Relationship Id="rId207" Type="http://schemas.openxmlformats.org/officeDocument/2006/relationships/image" Target="../media/image1577.png"/><Relationship Id="rId249" Type="http://schemas.openxmlformats.org/officeDocument/2006/relationships/image" Target="../media/image1598.png"/><Relationship Id="rId414" Type="http://schemas.openxmlformats.org/officeDocument/2006/relationships/customXml" Target="../ink/ink1687.xml"/><Relationship Id="rId13" Type="http://schemas.openxmlformats.org/officeDocument/2006/relationships/image" Target="../media/image1481.png"/><Relationship Id="rId109" Type="http://schemas.openxmlformats.org/officeDocument/2006/relationships/image" Target="../media/image1528.png"/><Relationship Id="rId260" Type="http://schemas.openxmlformats.org/officeDocument/2006/relationships/customXml" Target="../ink/ink1610.xml"/><Relationship Id="rId316" Type="http://schemas.openxmlformats.org/officeDocument/2006/relationships/customXml" Target="../ink/ink1638.xml"/><Relationship Id="rId55" Type="http://schemas.openxmlformats.org/officeDocument/2006/relationships/image" Target="../media/image1501.png"/><Relationship Id="rId97" Type="http://schemas.openxmlformats.org/officeDocument/2006/relationships/image" Target="../media/image1522.png"/><Relationship Id="rId120" Type="http://schemas.openxmlformats.org/officeDocument/2006/relationships/customXml" Target="../ink/ink1540.xml"/><Relationship Id="rId358" Type="http://schemas.openxmlformats.org/officeDocument/2006/relationships/customXml" Target="../ink/ink1659.xml"/><Relationship Id="rId162" Type="http://schemas.openxmlformats.org/officeDocument/2006/relationships/customXml" Target="../ink/ink1561.xml"/><Relationship Id="rId218" Type="http://schemas.openxmlformats.org/officeDocument/2006/relationships/customXml" Target="../ink/ink1589.xml"/><Relationship Id="rId425" Type="http://schemas.openxmlformats.org/officeDocument/2006/relationships/image" Target="../media/image1686.png"/><Relationship Id="rId271" Type="http://schemas.openxmlformats.org/officeDocument/2006/relationships/image" Target="../media/image1609.png"/><Relationship Id="rId24" Type="http://schemas.openxmlformats.org/officeDocument/2006/relationships/customXml" Target="../ink/ink1492.xml"/><Relationship Id="rId66" Type="http://schemas.openxmlformats.org/officeDocument/2006/relationships/customXml" Target="../ink/ink1513.xml"/><Relationship Id="rId131" Type="http://schemas.openxmlformats.org/officeDocument/2006/relationships/image" Target="../media/image1539.png"/><Relationship Id="rId327" Type="http://schemas.openxmlformats.org/officeDocument/2006/relationships/image" Target="../media/image1637.png"/><Relationship Id="rId369" Type="http://schemas.openxmlformats.org/officeDocument/2006/relationships/image" Target="../media/image1658.png"/><Relationship Id="rId173" Type="http://schemas.openxmlformats.org/officeDocument/2006/relationships/image" Target="../media/image1560.png"/><Relationship Id="rId229" Type="http://schemas.openxmlformats.org/officeDocument/2006/relationships/image" Target="../media/image1588.png"/><Relationship Id="rId380" Type="http://schemas.openxmlformats.org/officeDocument/2006/relationships/customXml" Target="../ink/ink1670.xml"/><Relationship Id="rId240" Type="http://schemas.openxmlformats.org/officeDocument/2006/relationships/customXml" Target="../ink/ink1600.xml"/><Relationship Id="rId35" Type="http://schemas.openxmlformats.org/officeDocument/2006/relationships/image" Target="../media/image1491.png"/><Relationship Id="rId77" Type="http://schemas.openxmlformats.org/officeDocument/2006/relationships/image" Target="../media/image1512.png"/><Relationship Id="rId100" Type="http://schemas.openxmlformats.org/officeDocument/2006/relationships/customXml" Target="../ink/ink1530.xml"/><Relationship Id="rId282" Type="http://schemas.openxmlformats.org/officeDocument/2006/relationships/customXml" Target="../ink/ink1621.xml"/><Relationship Id="rId338" Type="http://schemas.openxmlformats.org/officeDocument/2006/relationships/customXml" Target="../ink/ink1649.xml"/><Relationship Id="rId8" Type="http://schemas.openxmlformats.org/officeDocument/2006/relationships/customXml" Target="../ink/ink1484.xml"/><Relationship Id="rId142" Type="http://schemas.openxmlformats.org/officeDocument/2006/relationships/customXml" Target="../ink/ink1551.xml"/><Relationship Id="rId184" Type="http://schemas.openxmlformats.org/officeDocument/2006/relationships/customXml" Target="../ink/ink1572.xml"/><Relationship Id="rId391" Type="http://schemas.openxmlformats.org/officeDocument/2006/relationships/image" Target="../media/image1669.png"/><Relationship Id="rId405" Type="http://schemas.openxmlformats.org/officeDocument/2006/relationships/image" Target="../media/image1676.png"/><Relationship Id="rId251" Type="http://schemas.openxmlformats.org/officeDocument/2006/relationships/image" Target="../media/image1599.png"/><Relationship Id="rId46" Type="http://schemas.openxmlformats.org/officeDocument/2006/relationships/customXml" Target="../ink/ink1503.xml"/><Relationship Id="rId293" Type="http://schemas.openxmlformats.org/officeDocument/2006/relationships/image" Target="../media/image1620.png"/><Relationship Id="rId307" Type="http://schemas.openxmlformats.org/officeDocument/2006/relationships/image" Target="../media/image1627.png"/><Relationship Id="rId349" Type="http://schemas.openxmlformats.org/officeDocument/2006/relationships/image" Target="../media/image1648.png"/><Relationship Id="rId88" Type="http://schemas.openxmlformats.org/officeDocument/2006/relationships/customXml" Target="../ink/ink1524.xml"/><Relationship Id="rId111" Type="http://schemas.openxmlformats.org/officeDocument/2006/relationships/image" Target="../media/image1529.png"/><Relationship Id="rId153" Type="http://schemas.openxmlformats.org/officeDocument/2006/relationships/image" Target="../media/image1550.png"/><Relationship Id="rId195" Type="http://schemas.openxmlformats.org/officeDocument/2006/relationships/image" Target="../media/image1571.png"/><Relationship Id="rId209" Type="http://schemas.openxmlformats.org/officeDocument/2006/relationships/image" Target="../media/image1578.png"/><Relationship Id="rId360" Type="http://schemas.openxmlformats.org/officeDocument/2006/relationships/customXml" Target="../ink/ink1660.xml"/><Relationship Id="rId416" Type="http://schemas.openxmlformats.org/officeDocument/2006/relationships/customXml" Target="../ink/ink1688.xml"/><Relationship Id="rId220" Type="http://schemas.openxmlformats.org/officeDocument/2006/relationships/customXml" Target="../ink/ink1590.xml"/><Relationship Id="rId15" Type="http://schemas.openxmlformats.org/officeDocument/2006/relationships/image" Target="../media/image1482.png"/><Relationship Id="rId57" Type="http://schemas.openxmlformats.org/officeDocument/2006/relationships/image" Target="../media/image1502.png"/><Relationship Id="rId262" Type="http://schemas.openxmlformats.org/officeDocument/2006/relationships/customXml" Target="../ink/ink1611.xml"/><Relationship Id="rId318" Type="http://schemas.openxmlformats.org/officeDocument/2006/relationships/customXml" Target="../ink/ink1639.xml"/><Relationship Id="rId99" Type="http://schemas.openxmlformats.org/officeDocument/2006/relationships/image" Target="../media/image1523.png"/><Relationship Id="rId122" Type="http://schemas.openxmlformats.org/officeDocument/2006/relationships/customXml" Target="../ink/ink1541.xml"/><Relationship Id="rId164" Type="http://schemas.openxmlformats.org/officeDocument/2006/relationships/customXml" Target="../ink/ink1562.xml"/><Relationship Id="rId371" Type="http://schemas.openxmlformats.org/officeDocument/2006/relationships/image" Target="../media/image1659.png"/><Relationship Id="rId427" Type="http://schemas.openxmlformats.org/officeDocument/2006/relationships/image" Target="../media/image1687.png"/><Relationship Id="rId26" Type="http://schemas.openxmlformats.org/officeDocument/2006/relationships/customXml" Target="../ink/ink1493.xml"/><Relationship Id="rId231" Type="http://schemas.openxmlformats.org/officeDocument/2006/relationships/image" Target="../media/image1589.png"/><Relationship Id="rId273" Type="http://schemas.openxmlformats.org/officeDocument/2006/relationships/image" Target="../media/image1610.png"/><Relationship Id="rId329" Type="http://schemas.openxmlformats.org/officeDocument/2006/relationships/image" Target="../media/image1638.png"/><Relationship Id="rId68" Type="http://schemas.openxmlformats.org/officeDocument/2006/relationships/customXml" Target="../ink/ink1514.xml"/><Relationship Id="rId133" Type="http://schemas.openxmlformats.org/officeDocument/2006/relationships/image" Target="../media/image1540.png"/><Relationship Id="rId175" Type="http://schemas.openxmlformats.org/officeDocument/2006/relationships/image" Target="../media/image1561.png"/><Relationship Id="rId340" Type="http://schemas.openxmlformats.org/officeDocument/2006/relationships/customXml" Target="../ink/ink1650.xml"/><Relationship Id="rId200" Type="http://schemas.openxmlformats.org/officeDocument/2006/relationships/customXml" Target="../ink/ink1580.xml"/><Relationship Id="rId382" Type="http://schemas.openxmlformats.org/officeDocument/2006/relationships/customXml" Target="../ink/ink1671.xml"/><Relationship Id="rId242" Type="http://schemas.openxmlformats.org/officeDocument/2006/relationships/customXml" Target="../ink/ink1601.xml"/><Relationship Id="rId284" Type="http://schemas.openxmlformats.org/officeDocument/2006/relationships/customXml" Target="../ink/ink1622.xml"/><Relationship Id="rId37" Type="http://schemas.openxmlformats.org/officeDocument/2006/relationships/image" Target="../media/image1492.png"/><Relationship Id="rId79" Type="http://schemas.openxmlformats.org/officeDocument/2006/relationships/image" Target="../media/image1513.png"/><Relationship Id="rId102" Type="http://schemas.openxmlformats.org/officeDocument/2006/relationships/customXml" Target="../ink/ink1531.xml"/><Relationship Id="rId144" Type="http://schemas.openxmlformats.org/officeDocument/2006/relationships/customXml" Target="../ink/ink1552.xml"/><Relationship Id="rId90" Type="http://schemas.openxmlformats.org/officeDocument/2006/relationships/customXml" Target="../ink/ink1525.xml"/><Relationship Id="rId186" Type="http://schemas.openxmlformats.org/officeDocument/2006/relationships/customXml" Target="../ink/ink1573.xml"/><Relationship Id="rId351" Type="http://schemas.openxmlformats.org/officeDocument/2006/relationships/image" Target="../media/image1649.png"/><Relationship Id="rId393" Type="http://schemas.openxmlformats.org/officeDocument/2006/relationships/image" Target="../media/image1670.png"/><Relationship Id="rId407" Type="http://schemas.openxmlformats.org/officeDocument/2006/relationships/image" Target="../media/image1677.png"/><Relationship Id="rId211" Type="http://schemas.openxmlformats.org/officeDocument/2006/relationships/image" Target="../media/image1579.png"/><Relationship Id="rId253" Type="http://schemas.openxmlformats.org/officeDocument/2006/relationships/image" Target="../media/image1600.png"/><Relationship Id="rId295" Type="http://schemas.openxmlformats.org/officeDocument/2006/relationships/image" Target="../media/image1621.png"/><Relationship Id="rId309" Type="http://schemas.openxmlformats.org/officeDocument/2006/relationships/image" Target="../media/image1628.png"/><Relationship Id="rId48" Type="http://schemas.openxmlformats.org/officeDocument/2006/relationships/customXml" Target="../ink/ink1504.xml"/><Relationship Id="rId113" Type="http://schemas.openxmlformats.org/officeDocument/2006/relationships/image" Target="../media/image1530.png"/><Relationship Id="rId320" Type="http://schemas.openxmlformats.org/officeDocument/2006/relationships/customXml" Target="../ink/ink1640.xml"/><Relationship Id="rId155" Type="http://schemas.openxmlformats.org/officeDocument/2006/relationships/image" Target="../media/image1551.png"/><Relationship Id="rId197" Type="http://schemas.openxmlformats.org/officeDocument/2006/relationships/image" Target="../media/image1572.png"/><Relationship Id="rId362" Type="http://schemas.openxmlformats.org/officeDocument/2006/relationships/customXml" Target="../ink/ink1661.xml"/><Relationship Id="rId418" Type="http://schemas.openxmlformats.org/officeDocument/2006/relationships/customXml" Target="../ink/ink1689.xml"/><Relationship Id="rId222" Type="http://schemas.openxmlformats.org/officeDocument/2006/relationships/customXml" Target="../ink/ink1591.xml"/><Relationship Id="rId264" Type="http://schemas.openxmlformats.org/officeDocument/2006/relationships/customXml" Target="../ink/ink1612.xml"/><Relationship Id="rId17" Type="http://schemas.openxmlformats.org/officeDocument/2006/relationships/image" Target="../media/image1483.png"/><Relationship Id="rId59" Type="http://schemas.openxmlformats.org/officeDocument/2006/relationships/image" Target="../media/image1503.png"/><Relationship Id="rId124" Type="http://schemas.openxmlformats.org/officeDocument/2006/relationships/customXml" Target="../ink/ink1542.xml"/><Relationship Id="rId70" Type="http://schemas.openxmlformats.org/officeDocument/2006/relationships/customXml" Target="../ink/ink1515.xml"/><Relationship Id="rId166" Type="http://schemas.openxmlformats.org/officeDocument/2006/relationships/customXml" Target="../ink/ink1563.xml"/><Relationship Id="rId331" Type="http://schemas.openxmlformats.org/officeDocument/2006/relationships/image" Target="../media/image1639.png"/><Relationship Id="rId373" Type="http://schemas.openxmlformats.org/officeDocument/2006/relationships/image" Target="../media/image1660.png"/><Relationship Id="rId429" Type="http://schemas.openxmlformats.org/officeDocument/2006/relationships/image" Target="../media/image168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590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49.png"/><Relationship Id="rId21" Type="http://schemas.openxmlformats.org/officeDocument/2006/relationships/image" Target="../media/image1701.png"/><Relationship Id="rId63" Type="http://schemas.openxmlformats.org/officeDocument/2006/relationships/image" Target="../media/image1722.png"/><Relationship Id="rId159" Type="http://schemas.openxmlformats.org/officeDocument/2006/relationships/image" Target="../media/image1770.png"/><Relationship Id="rId170" Type="http://schemas.openxmlformats.org/officeDocument/2006/relationships/customXml" Target="../ink/ink1782.xml"/><Relationship Id="rId226" Type="http://schemas.openxmlformats.org/officeDocument/2006/relationships/customXml" Target="../ink/ink1810.xml"/><Relationship Id="rId268" Type="http://schemas.openxmlformats.org/officeDocument/2006/relationships/customXml" Target="../ink/ink1831.xml"/><Relationship Id="rId11" Type="http://schemas.openxmlformats.org/officeDocument/2006/relationships/image" Target="../media/image1696.png"/><Relationship Id="rId32" Type="http://schemas.openxmlformats.org/officeDocument/2006/relationships/customXml" Target="../ink/ink1713.xml"/><Relationship Id="rId53" Type="http://schemas.openxmlformats.org/officeDocument/2006/relationships/image" Target="../media/image1717.png"/><Relationship Id="rId74" Type="http://schemas.openxmlformats.org/officeDocument/2006/relationships/customXml" Target="../ink/ink1734.xml"/><Relationship Id="rId128" Type="http://schemas.openxmlformats.org/officeDocument/2006/relationships/customXml" Target="../ink/ink1761.xml"/><Relationship Id="rId149" Type="http://schemas.openxmlformats.org/officeDocument/2006/relationships/image" Target="../media/image1765.png"/><Relationship Id="rId5" Type="http://schemas.openxmlformats.org/officeDocument/2006/relationships/image" Target="../media/image1693.png"/><Relationship Id="rId95" Type="http://schemas.openxmlformats.org/officeDocument/2006/relationships/image" Target="../media/image1738.png"/><Relationship Id="rId160" Type="http://schemas.openxmlformats.org/officeDocument/2006/relationships/customXml" Target="../ink/ink1777.xml"/><Relationship Id="rId181" Type="http://schemas.openxmlformats.org/officeDocument/2006/relationships/image" Target="../media/image1781.png"/><Relationship Id="rId216" Type="http://schemas.openxmlformats.org/officeDocument/2006/relationships/customXml" Target="../ink/ink1805.xml"/><Relationship Id="rId237" Type="http://schemas.openxmlformats.org/officeDocument/2006/relationships/image" Target="../media/image1809.png"/><Relationship Id="rId258" Type="http://schemas.openxmlformats.org/officeDocument/2006/relationships/customXml" Target="../ink/ink1826.xml"/><Relationship Id="rId22" Type="http://schemas.openxmlformats.org/officeDocument/2006/relationships/customXml" Target="../ink/ink1708.xml"/><Relationship Id="rId43" Type="http://schemas.openxmlformats.org/officeDocument/2006/relationships/image" Target="../media/image1712.png"/><Relationship Id="rId64" Type="http://schemas.openxmlformats.org/officeDocument/2006/relationships/customXml" Target="../ink/ink1729.xml"/><Relationship Id="rId118" Type="http://schemas.openxmlformats.org/officeDocument/2006/relationships/customXml" Target="../ink/ink1756.xml"/><Relationship Id="rId139" Type="http://schemas.openxmlformats.org/officeDocument/2006/relationships/image" Target="../media/image1760.png"/><Relationship Id="rId85" Type="http://schemas.openxmlformats.org/officeDocument/2006/relationships/image" Target="../media/image1733.png"/><Relationship Id="rId150" Type="http://schemas.openxmlformats.org/officeDocument/2006/relationships/customXml" Target="../ink/ink1772.xml"/><Relationship Id="rId171" Type="http://schemas.openxmlformats.org/officeDocument/2006/relationships/image" Target="../media/image1776.png"/><Relationship Id="rId192" Type="http://schemas.openxmlformats.org/officeDocument/2006/relationships/customXml" Target="../ink/ink1793.xml"/><Relationship Id="rId206" Type="http://schemas.openxmlformats.org/officeDocument/2006/relationships/customXml" Target="../ink/ink1800.xml"/><Relationship Id="rId227" Type="http://schemas.openxmlformats.org/officeDocument/2006/relationships/image" Target="../media/image1804.png"/><Relationship Id="rId248" Type="http://schemas.openxmlformats.org/officeDocument/2006/relationships/customXml" Target="../ink/ink1821.xml"/><Relationship Id="rId269" Type="http://schemas.openxmlformats.org/officeDocument/2006/relationships/image" Target="../media/image1825.png"/><Relationship Id="rId12" Type="http://schemas.openxmlformats.org/officeDocument/2006/relationships/customXml" Target="../ink/ink1703.xml"/><Relationship Id="rId33" Type="http://schemas.openxmlformats.org/officeDocument/2006/relationships/image" Target="../media/image1707.png"/><Relationship Id="rId108" Type="http://schemas.openxmlformats.org/officeDocument/2006/relationships/customXml" Target="../ink/ink1751.xml"/><Relationship Id="rId129" Type="http://schemas.openxmlformats.org/officeDocument/2006/relationships/image" Target="../media/image1755.png"/><Relationship Id="rId54" Type="http://schemas.openxmlformats.org/officeDocument/2006/relationships/customXml" Target="../ink/ink1724.xml"/><Relationship Id="rId75" Type="http://schemas.openxmlformats.org/officeDocument/2006/relationships/image" Target="../media/image1728.png"/><Relationship Id="rId96" Type="http://schemas.openxmlformats.org/officeDocument/2006/relationships/customXml" Target="../ink/ink1745.xml"/><Relationship Id="rId140" Type="http://schemas.openxmlformats.org/officeDocument/2006/relationships/customXml" Target="../ink/ink1767.xml"/><Relationship Id="rId161" Type="http://schemas.openxmlformats.org/officeDocument/2006/relationships/image" Target="../media/image1771.png"/><Relationship Id="rId182" Type="http://schemas.openxmlformats.org/officeDocument/2006/relationships/customXml" Target="../ink/ink1788.xml"/><Relationship Id="rId217" Type="http://schemas.openxmlformats.org/officeDocument/2006/relationships/image" Target="../media/image1799.png"/><Relationship Id="rId6" Type="http://schemas.openxmlformats.org/officeDocument/2006/relationships/customXml" Target="../ink/ink1700.xml"/><Relationship Id="rId238" Type="http://schemas.openxmlformats.org/officeDocument/2006/relationships/customXml" Target="../ink/ink1816.xml"/><Relationship Id="rId259" Type="http://schemas.openxmlformats.org/officeDocument/2006/relationships/image" Target="../media/image1820.png"/><Relationship Id="rId23" Type="http://schemas.openxmlformats.org/officeDocument/2006/relationships/image" Target="../media/image1702.png"/><Relationship Id="rId119" Type="http://schemas.openxmlformats.org/officeDocument/2006/relationships/image" Target="../media/image1750.png"/><Relationship Id="rId44" Type="http://schemas.openxmlformats.org/officeDocument/2006/relationships/customXml" Target="../ink/ink1719.xml"/><Relationship Id="rId65" Type="http://schemas.openxmlformats.org/officeDocument/2006/relationships/image" Target="../media/image1723.png"/><Relationship Id="rId86" Type="http://schemas.openxmlformats.org/officeDocument/2006/relationships/customXml" Target="../ink/ink1740.xml"/><Relationship Id="rId130" Type="http://schemas.openxmlformats.org/officeDocument/2006/relationships/customXml" Target="../ink/ink1762.xml"/><Relationship Id="rId151" Type="http://schemas.openxmlformats.org/officeDocument/2006/relationships/image" Target="../media/image1766.png"/><Relationship Id="rId172" Type="http://schemas.openxmlformats.org/officeDocument/2006/relationships/customXml" Target="../ink/ink1783.xml"/><Relationship Id="rId193" Type="http://schemas.openxmlformats.org/officeDocument/2006/relationships/image" Target="../media/image1787.png"/><Relationship Id="rId207" Type="http://schemas.openxmlformats.org/officeDocument/2006/relationships/image" Target="../media/image1794.png"/><Relationship Id="rId228" Type="http://schemas.openxmlformats.org/officeDocument/2006/relationships/customXml" Target="../ink/ink1811.xml"/><Relationship Id="rId249" Type="http://schemas.openxmlformats.org/officeDocument/2006/relationships/image" Target="../media/image1815.png"/><Relationship Id="rId13" Type="http://schemas.openxmlformats.org/officeDocument/2006/relationships/image" Target="../media/image1697.png"/><Relationship Id="rId109" Type="http://schemas.openxmlformats.org/officeDocument/2006/relationships/image" Target="../media/image1745.png"/><Relationship Id="rId260" Type="http://schemas.openxmlformats.org/officeDocument/2006/relationships/customXml" Target="../ink/ink1827.xml"/><Relationship Id="rId34" Type="http://schemas.openxmlformats.org/officeDocument/2006/relationships/customXml" Target="../ink/ink1714.xml"/><Relationship Id="rId55" Type="http://schemas.openxmlformats.org/officeDocument/2006/relationships/image" Target="../media/image1718.png"/><Relationship Id="rId76" Type="http://schemas.openxmlformats.org/officeDocument/2006/relationships/customXml" Target="../ink/ink1735.xml"/><Relationship Id="rId97" Type="http://schemas.openxmlformats.org/officeDocument/2006/relationships/image" Target="../media/image1739.png"/><Relationship Id="rId120" Type="http://schemas.openxmlformats.org/officeDocument/2006/relationships/customXml" Target="../ink/ink1757.xml"/><Relationship Id="rId141" Type="http://schemas.openxmlformats.org/officeDocument/2006/relationships/image" Target="../media/image1761.png"/><Relationship Id="rId7" Type="http://schemas.openxmlformats.org/officeDocument/2006/relationships/image" Target="../media/image1694.png"/><Relationship Id="rId162" Type="http://schemas.openxmlformats.org/officeDocument/2006/relationships/customXml" Target="../ink/ink1778.xml"/><Relationship Id="rId183" Type="http://schemas.openxmlformats.org/officeDocument/2006/relationships/image" Target="../media/image1782.png"/><Relationship Id="rId218" Type="http://schemas.openxmlformats.org/officeDocument/2006/relationships/customXml" Target="../ink/ink1806.xml"/><Relationship Id="rId239" Type="http://schemas.openxmlformats.org/officeDocument/2006/relationships/image" Target="../media/image1810.png"/><Relationship Id="rId250" Type="http://schemas.openxmlformats.org/officeDocument/2006/relationships/customXml" Target="../ink/ink1822.xml"/><Relationship Id="rId24" Type="http://schemas.openxmlformats.org/officeDocument/2006/relationships/customXml" Target="../ink/ink1709.xml"/><Relationship Id="rId45" Type="http://schemas.openxmlformats.org/officeDocument/2006/relationships/image" Target="../media/image1713.png"/><Relationship Id="rId66" Type="http://schemas.openxmlformats.org/officeDocument/2006/relationships/customXml" Target="../ink/ink1730.xml"/><Relationship Id="rId87" Type="http://schemas.openxmlformats.org/officeDocument/2006/relationships/image" Target="../media/image1734.png"/><Relationship Id="rId110" Type="http://schemas.openxmlformats.org/officeDocument/2006/relationships/customXml" Target="../ink/ink1752.xml"/><Relationship Id="rId131" Type="http://schemas.openxmlformats.org/officeDocument/2006/relationships/image" Target="../media/image1756.png"/><Relationship Id="rId152" Type="http://schemas.openxmlformats.org/officeDocument/2006/relationships/customXml" Target="../ink/ink1773.xml"/><Relationship Id="rId173" Type="http://schemas.openxmlformats.org/officeDocument/2006/relationships/image" Target="../media/image1777.png"/><Relationship Id="rId194" Type="http://schemas.openxmlformats.org/officeDocument/2006/relationships/customXml" Target="../ink/ink1794.xml"/><Relationship Id="rId208" Type="http://schemas.openxmlformats.org/officeDocument/2006/relationships/customXml" Target="../ink/ink1801.xml"/><Relationship Id="rId229" Type="http://schemas.openxmlformats.org/officeDocument/2006/relationships/image" Target="../media/image1805.png"/><Relationship Id="rId240" Type="http://schemas.openxmlformats.org/officeDocument/2006/relationships/customXml" Target="../ink/ink1817.xml"/><Relationship Id="rId261" Type="http://schemas.openxmlformats.org/officeDocument/2006/relationships/image" Target="../media/image1821.png"/><Relationship Id="rId14" Type="http://schemas.openxmlformats.org/officeDocument/2006/relationships/customXml" Target="../ink/ink1704.xml"/><Relationship Id="rId35" Type="http://schemas.openxmlformats.org/officeDocument/2006/relationships/image" Target="../media/image1708.png"/><Relationship Id="rId56" Type="http://schemas.openxmlformats.org/officeDocument/2006/relationships/customXml" Target="../ink/ink1725.xml"/><Relationship Id="rId77" Type="http://schemas.openxmlformats.org/officeDocument/2006/relationships/image" Target="../media/image1729.png"/><Relationship Id="rId100" Type="http://schemas.openxmlformats.org/officeDocument/2006/relationships/customXml" Target="../ink/ink1747.xml"/><Relationship Id="rId8" Type="http://schemas.openxmlformats.org/officeDocument/2006/relationships/customXml" Target="../ink/ink1701.xml"/><Relationship Id="rId98" Type="http://schemas.openxmlformats.org/officeDocument/2006/relationships/customXml" Target="../ink/ink1746.xml"/><Relationship Id="rId121" Type="http://schemas.openxmlformats.org/officeDocument/2006/relationships/image" Target="../media/image1751.png"/><Relationship Id="rId142" Type="http://schemas.openxmlformats.org/officeDocument/2006/relationships/customXml" Target="../ink/ink1768.xml"/><Relationship Id="rId163" Type="http://schemas.openxmlformats.org/officeDocument/2006/relationships/image" Target="../media/image1772.png"/><Relationship Id="rId184" Type="http://schemas.openxmlformats.org/officeDocument/2006/relationships/customXml" Target="../ink/ink1789.xml"/><Relationship Id="rId219" Type="http://schemas.openxmlformats.org/officeDocument/2006/relationships/image" Target="../media/image1800.png"/><Relationship Id="rId230" Type="http://schemas.openxmlformats.org/officeDocument/2006/relationships/customXml" Target="../ink/ink1812.xml"/><Relationship Id="rId251" Type="http://schemas.openxmlformats.org/officeDocument/2006/relationships/image" Target="../media/image1816.png"/><Relationship Id="rId25" Type="http://schemas.openxmlformats.org/officeDocument/2006/relationships/image" Target="../media/image1703.png"/><Relationship Id="rId46" Type="http://schemas.openxmlformats.org/officeDocument/2006/relationships/customXml" Target="../ink/ink1720.xml"/><Relationship Id="rId67" Type="http://schemas.openxmlformats.org/officeDocument/2006/relationships/image" Target="../media/image1724.png"/><Relationship Id="rId88" Type="http://schemas.openxmlformats.org/officeDocument/2006/relationships/customXml" Target="../ink/ink1741.xml"/><Relationship Id="rId111" Type="http://schemas.openxmlformats.org/officeDocument/2006/relationships/image" Target="../media/image1746.png"/><Relationship Id="rId132" Type="http://schemas.openxmlformats.org/officeDocument/2006/relationships/customXml" Target="../ink/ink1763.xml"/><Relationship Id="rId153" Type="http://schemas.openxmlformats.org/officeDocument/2006/relationships/image" Target="../media/image1767.png"/><Relationship Id="rId174" Type="http://schemas.openxmlformats.org/officeDocument/2006/relationships/customXml" Target="../ink/ink1784.xml"/><Relationship Id="rId195" Type="http://schemas.openxmlformats.org/officeDocument/2006/relationships/image" Target="../media/image1788.png"/><Relationship Id="rId209" Type="http://schemas.openxmlformats.org/officeDocument/2006/relationships/image" Target="../media/image1795.png"/><Relationship Id="rId220" Type="http://schemas.openxmlformats.org/officeDocument/2006/relationships/customXml" Target="../ink/ink1807.xml"/><Relationship Id="rId241" Type="http://schemas.openxmlformats.org/officeDocument/2006/relationships/image" Target="../media/image1811.png"/><Relationship Id="rId15" Type="http://schemas.openxmlformats.org/officeDocument/2006/relationships/image" Target="../media/image1698.png"/><Relationship Id="rId36" Type="http://schemas.openxmlformats.org/officeDocument/2006/relationships/customXml" Target="../ink/ink1715.xml"/><Relationship Id="rId57" Type="http://schemas.openxmlformats.org/officeDocument/2006/relationships/image" Target="../media/image1719.png"/><Relationship Id="rId262" Type="http://schemas.openxmlformats.org/officeDocument/2006/relationships/customXml" Target="../ink/ink1828.xml"/><Relationship Id="rId78" Type="http://schemas.openxmlformats.org/officeDocument/2006/relationships/customXml" Target="../ink/ink1736.xml"/><Relationship Id="rId99" Type="http://schemas.openxmlformats.org/officeDocument/2006/relationships/image" Target="../media/image1740.png"/><Relationship Id="rId101" Type="http://schemas.openxmlformats.org/officeDocument/2006/relationships/image" Target="../media/image1741.png"/><Relationship Id="rId122" Type="http://schemas.openxmlformats.org/officeDocument/2006/relationships/customXml" Target="../ink/ink1758.xml"/><Relationship Id="rId143" Type="http://schemas.openxmlformats.org/officeDocument/2006/relationships/image" Target="../media/image1762.png"/><Relationship Id="rId164" Type="http://schemas.openxmlformats.org/officeDocument/2006/relationships/customXml" Target="../ink/ink1779.xml"/><Relationship Id="rId185" Type="http://schemas.openxmlformats.org/officeDocument/2006/relationships/image" Target="../media/image1783.png"/><Relationship Id="rId9" Type="http://schemas.openxmlformats.org/officeDocument/2006/relationships/image" Target="../media/image1695.png"/><Relationship Id="rId210" Type="http://schemas.openxmlformats.org/officeDocument/2006/relationships/customXml" Target="../ink/ink1802.xml"/><Relationship Id="rId26" Type="http://schemas.openxmlformats.org/officeDocument/2006/relationships/customXml" Target="../ink/ink1710.xml"/><Relationship Id="rId231" Type="http://schemas.openxmlformats.org/officeDocument/2006/relationships/image" Target="../media/image1806.png"/><Relationship Id="rId252" Type="http://schemas.openxmlformats.org/officeDocument/2006/relationships/customXml" Target="../ink/ink1823.xml"/><Relationship Id="rId47" Type="http://schemas.openxmlformats.org/officeDocument/2006/relationships/image" Target="../media/image1714.png"/><Relationship Id="rId68" Type="http://schemas.openxmlformats.org/officeDocument/2006/relationships/customXml" Target="../ink/ink1731.xml"/><Relationship Id="rId89" Type="http://schemas.openxmlformats.org/officeDocument/2006/relationships/image" Target="../media/image1735.png"/><Relationship Id="rId112" Type="http://schemas.openxmlformats.org/officeDocument/2006/relationships/customXml" Target="../ink/ink1753.xml"/><Relationship Id="rId133" Type="http://schemas.openxmlformats.org/officeDocument/2006/relationships/image" Target="../media/image1757.png"/><Relationship Id="rId154" Type="http://schemas.openxmlformats.org/officeDocument/2006/relationships/customXml" Target="../ink/ink1774.xml"/><Relationship Id="rId175" Type="http://schemas.openxmlformats.org/officeDocument/2006/relationships/image" Target="../media/image1778.png"/><Relationship Id="rId196" Type="http://schemas.openxmlformats.org/officeDocument/2006/relationships/customXml" Target="../ink/ink1795.xml"/><Relationship Id="rId200" Type="http://schemas.openxmlformats.org/officeDocument/2006/relationships/customXml" Target="../ink/ink1797.xml"/><Relationship Id="rId16" Type="http://schemas.openxmlformats.org/officeDocument/2006/relationships/customXml" Target="../ink/ink1705.xml"/><Relationship Id="rId221" Type="http://schemas.openxmlformats.org/officeDocument/2006/relationships/image" Target="../media/image1801.png"/><Relationship Id="rId242" Type="http://schemas.openxmlformats.org/officeDocument/2006/relationships/customXml" Target="../ink/ink1818.xml"/><Relationship Id="rId263" Type="http://schemas.openxmlformats.org/officeDocument/2006/relationships/image" Target="../media/image1822.png"/><Relationship Id="rId37" Type="http://schemas.openxmlformats.org/officeDocument/2006/relationships/image" Target="../media/image1709.png"/><Relationship Id="rId58" Type="http://schemas.openxmlformats.org/officeDocument/2006/relationships/customXml" Target="../ink/ink1726.xml"/><Relationship Id="rId79" Type="http://schemas.openxmlformats.org/officeDocument/2006/relationships/image" Target="../media/image1730.png"/><Relationship Id="rId102" Type="http://schemas.openxmlformats.org/officeDocument/2006/relationships/customXml" Target="../ink/ink1748.xml"/><Relationship Id="rId123" Type="http://schemas.openxmlformats.org/officeDocument/2006/relationships/image" Target="../media/image1752.png"/><Relationship Id="rId144" Type="http://schemas.openxmlformats.org/officeDocument/2006/relationships/customXml" Target="../ink/ink1769.xml"/><Relationship Id="rId90" Type="http://schemas.openxmlformats.org/officeDocument/2006/relationships/customXml" Target="../ink/ink1742.xml"/><Relationship Id="rId165" Type="http://schemas.openxmlformats.org/officeDocument/2006/relationships/image" Target="../media/image1773.png"/><Relationship Id="rId186" Type="http://schemas.openxmlformats.org/officeDocument/2006/relationships/customXml" Target="../ink/ink1790.xml"/><Relationship Id="rId211" Type="http://schemas.openxmlformats.org/officeDocument/2006/relationships/image" Target="../media/image1796.png"/><Relationship Id="rId232" Type="http://schemas.openxmlformats.org/officeDocument/2006/relationships/customXml" Target="../ink/ink1813.xml"/><Relationship Id="rId253" Type="http://schemas.openxmlformats.org/officeDocument/2006/relationships/image" Target="../media/image1817.png"/><Relationship Id="rId27" Type="http://schemas.openxmlformats.org/officeDocument/2006/relationships/image" Target="../media/image1704.png"/><Relationship Id="rId48" Type="http://schemas.openxmlformats.org/officeDocument/2006/relationships/customXml" Target="../ink/ink1721.xml"/><Relationship Id="rId69" Type="http://schemas.openxmlformats.org/officeDocument/2006/relationships/image" Target="../media/image1725.png"/><Relationship Id="rId113" Type="http://schemas.openxmlformats.org/officeDocument/2006/relationships/image" Target="../media/image1747.png"/><Relationship Id="rId134" Type="http://schemas.openxmlformats.org/officeDocument/2006/relationships/customXml" Target="../ink/ink1764.xml"/><Relationship Id="rId80" Type="http://schemas.openxmlformats.org/officeDocument/2006/relationships/customXml" Target="../ink/ink1737.xml"/><Relationship Id="rId155" Type="http://schemas.openxmlformats.org/officeDocument/2006/relationships/image" Target="../media/image1768.png"/><Relationship Id="rId176" Type="http://schemas.openxmlformats.org/officeDocument/2006/relationships/customXml" Target="../ink/ink1785.xml"/><Relationship Id="rId197" Type="http://schemas.openxmlformats.org/officeDocument/2006/relationships/image" Target="../media/image1789.png"/><Relationship Id="rId201" Type="http://schemas.openxmlformats.org/officeDocument/2006/relationships/image" Target="../media/image1791.png"/><Relationship Id="rId222" Type="http://schemas.openxmlformats.org/officeDocument/2006/relationships/customXml" Target="../ink/ink1808.xml"/><Relationship Id="rId243" Type="http://schemas.openxmlformats.org/officeDocument/2006/relationships/image" Target="../media/image1812.png"/><Relationship Id="rId264" Type="http://schemas.openxmlformats.org/officeDocument/2006/relationships/customXml" Target="../ink/ink1829.xml"/><Relationship Id="rId17" Type="http://schemas.openxmlformats.org/officeDocument/2006/relationships/image" Target="../media/image1699.png"/><Relationship Id="rId38" Type="http://schemas.openxmlformats.org/officeDocument/2006/relationships/customXml" Target="../ink/ink1716.xml"/><Relationship Id="rId59" Type="http://schemas.openxmlformats.org/officeDocument/2006/relationships/image" Target="../media/image1720.png"/><Relationship Id="rId103" Type="http://schemas.openxmlformats.org/officeDocument/2006/relationships/image" Target="../media/image1742.png"/><Relationship Id="rId124" Type="http://schemas.openxmlformats.org/officeDocument/2006/relationships/customXml" Target="../ink/ink1759.xml"/><Relationship Id="rId70" Type="http://schemas.openxmlformats.org/officeDocument/2006/relationships/customXml" Target="../ink/ink1732.xml"/><Relationship Id="rId91" Type="http://schemas.openxmlformats.org/officeDocument/2006/relationships/image" Target="../media/image1736.png"/><Relationship Id="rId145" Type="http://schemas.openxmlformats.org/officeDocument/2006/relationships/image" Target="../media/image1763.png"/><Relationship Id="rId166" Type="http://schemas.openxmlformats.org/officeDocument/2006/relationships/customXml" Target="../ink/ink1780.xml"/><Relationship Id="rId187" Type="http://schemas.openxmlformats.org/officeDocument/2006/relationships/image" Target="../media/image178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803.xml"/><Relationship Id="rId233" Type="http://schemas.openxmlformats.org/officeDocument/2006/relationships/image" Target="../media/image1807.png"/><Relationship Id="rId254" Type="http://schemas.openxmlformats.org/officeDocument/2006/relationships/customXml" Target="../ink/ink1824.xml"/><Relationship Id="rId28" Type="http://schemas.openxmlformats.org/officeDocument/2006/relationships/customXml" Target="../ink/ink1711.xml"/><Relationship Id="rId49" Type="http://schemas.openxmlformats.org/officeDocument/2006/relationships/image" Target="../media/image1715.png"/><Relationship Id="rId114" Type="http://schemas.openxmlformats.org/officeDocument/2006/relationships/customXml" Target="../ink/ink1754.xml"/><Relationship Id="rId60" Type="http://schemas.openxmlformats.org/officeDocument/2006/relationships/customXml" Target="../ink/ink1727.xml"/><Relationship Id="rId81" Type="http://schemas.openxmlformats.org/officeDocument/2006/relationships/image" Target="../media/image1731.png"/><Relationship Id="rId135" Type="http://schemas.openxmlformats.org/officeDocument/2006/relationships/image" Target="../media/image1758.png"/><Relationship Id="rId156" Type="http://schemas.openxmlformats.org/officeDocument/2006/relationships/customXml" Target="../ink/ink1775.xml"/><Relationship Id="rId177" Type="http://schemas.openxmlformats.org/officeDocument/2006/relationships/image" Target="../media/image1779.png"/><Relationship Id="rId198" Type="http://schemas.openxmlformats.org/officeDocument/2006/relationships/customXml" Target="../ink/ink1796.xml"/><Relationship Id="rId202" Type="http://schemas.openxmlformats.org/officeDocument/2006/relationships/customXml" Target="../ink/ink1798.xml"/><Relationship Id="rId223" Type="http://schemas.openxmlformats.org/officeDocument/2006/relationships/image" Target="../media/image1802.png"/><Relationship Id="rId244" Type="http://schemas.openxmlformats.org/officeDocument/2006/relationships/customXml" Target="../ink/ink1819.xml"/><Relationship Id="rId18" Type="http://schemas.openxmlformats.org/officeDocument/2006/relationships/customXml" Target="../ink/ink1706.xml"/><Relationship Id="rId39" Type="http://schemas.openxmlformats.org/officeDocument/2006/relationships/image" Target="../media/image1710.png"/><Relationship Id="rId265" Type="http://schemas.openxmlformats.org/officeDocument/2006/relationships/image" Target="../media/image1823.png"/><Relationship Id="rId50" Type="http://schemas.openxmlformats.org/officeDocument/2006/relationships/customXml" Target="../ink/ink1722.xml"/><Relationship Id="rId104" Type="http://schemas.openxmlformats.org/officeDocument/2006/relationships/customXml" Target="../ink/ink1749.xml"/><Relationship Id="rId125" Type="http://schemas.openxmlformats.org/officeDocument/2006/relationships/image" Target="../media/image1753.png"/><Relationship Id="rId146" Type="http://schemas.openxmlformats.org/officeDocument/2006/relationships/customXml" Target="../ink/ink1770.xml"/><Relationship Id="rId167" Type="http://schemas.openxmlformats.org/officeDocument/2006/relationships/image" Target="../media/image1774.png"/><Relationship Id="rId188" Type="http://schemas.openxmlformats.org/officeDocument/2006/relationships/customXml" Target="../ink/ink1791.xml"/><Relationship Id="rId71" Type="http://schemas.openxmlformats.org/officeDocument/2006/relationships/image" Target="../media/image1726.png"/><Relationship Id="rId92" Type="http://schemas.openxmlformats.org/officeDocument/2006/relationships/customXml" Target="../ink/ink1743.xml"/><Relationship Id="rId213" Type="http://schemas.openxmlformats.org/officeDocument/2006/relationships/image" Target="../media/image1797.png"/><Relationship Id="rId234" Type="http://schemas.openxmlformats.org/officeDocument/2006/relationships/customXml" Target="../ink/ink1814.xml"/><Relationship Id="rId2" Type="http://schemas.openxmlformats.org/officeDocument/2006/relationships/customXml" Target="../ink/ink1698.xml"/><Relationship Id="rId29" Type="http://schemas.openxmlformats.org/officeDocument/2006/relationships/image" Target="../media/image1705.png"/><Relationship Id="rId255" Type="http://schemas.openxmlformats.org/officeDocument/2006/relationships/image" Target="../media/image1818.png"/><Relationship Id="rId40" Type="http://schemas.openxmlformats.org/officeDocument/2006/relationships/customXml" Target="../ink/ink1717.xml"/><Relationship Id="rId115" Type="http://schemas.openxmlformats.org/officeDocument/2006/relationships/image" Target="../media/image1748.png"/><Relationship Id="rId136" Type="http://schemas.openxmlformats.org/officeDocument/2006/relationships/customXml" Target="../ink/ink1765.xml"/><Relationship Id="rId157" Type="http://schemas.openxmlformats.org/officeDocument/2006/relationships/image" Target="../media/image1769.png"/><Relationship Id="rId178" Type="http://schemas.openxmlformats.org/officeDocument/2006/relationships/customXml" Target="../ink/ink1786.xml"/><Relationship Id="rId61" Type="http://schemas.openxmlformats.org/officeDocument/2006/relationships/image" Target="../media/image1721.png"/><Relationship Id="rId82" Type="http://schemas.openxmlformats.org/officeDocument/2006/relationships/customXml" Target="../ink/ink1738.xml"/><Relationship Id="rId199" Type="http://schemas.openxmlformats.org/officeDocument/2006/relationships/image" Target="../media/image1790.png"/><Relationship Id="rId203" Type="http://schemas.openxmlformats.org/officeDocument/2006/relationships/image" Target="../media/image1792.png"/><Relationship Id="rId19" Type="http://schemas.openxmlformats.org/officeDocument/2006/relationships/image" Target="../media/image1700.png"/><Relationship Id="rId224" Type="http://schemas.openxmlformats.org/officeDocument/2006/relationships/customXml" Target="../ink/ink1809.xml"/><Relationship Id="rId245" Type="http://schemas.openxmlformats.org/officeDocument/2006/relationships/image" Target="../media/image1813.png"/><Relationship Id="rId266" Type="http://schemas.openxmlformats.org/officeDocument/2006/relationships/customXml" Target="../ink/ink1830.xml"/><Relationship Id="rId30" Type="http://schemas.openxmlformats.org/officeDocument/2006/relationships/customXml" Target="../ink/ink1712.xml"/><Relationship Id="rId105" Type="http://schemas.openxmlformats.org/officeDocument/2006/relationships/image" Target="../media/image1743.png"/><Relationship Id="rId126" Type="http://schemas.openxmlformats.org/officeDocument/2006/relationships/customXml" Target="../ink/ink1760.xml"/><Relationship Id="rId147" Type="http://schemas.openxmlformats.org/officeDocument/2006/relationships/image" Target="../media/image1764.png"/><Relationship Id="rId168" Type="http://schemas.openxmlformats.org/officeDocument/2006/relationships/customXml" Target="../ink/ink1781.xml"/><Relationship Id="rId51" Type="http://schemas.openxmlformats.org/officeDocument/2006/relationships/image" Target="../media/image1716.png"/><Relationship Id="rId72" Type="http://schemas.openxmlformats.org/officeDocument/2006/relationships/customXml" Target="../ink/ink1733.xml"/><Relationship Id="rId93" Type="http://schemas.openxmlformats.org/officeDocument/2006/relationships/image" Target="../media/image1737.png"/><Relationship Id="rId189" Type="http://schemas.openxmlformats.org/officeDocument/2006/relationships/image" Target="../media/image1785.png"/><Relationship Id="rId3" Type="http://schemas.openxmlformats.org/officeDocument/2006/relationships/image" Target="../media/image1692.png"/><Relationship Id="rId214" Type="http://schemas.openxmlformats.org/officeDocument/2006/relationships/customXml" Target="../ink/ink1804.xml"/><Relationship Id="rId235" Type="http://schemas.openxmlformats.org/officeDocument/2006/relationships/image" Target="../media/image1808.png"/><Relationship Id="rId256" Type="http://schemas.openxmlformats.org/officeDocument/2006/relationships/customXml" Target="../ink/ink1825.xml"/><Relationship Id="rId116" Type="http://schemas.openxmlformats.org/officeDocument/2006/relationships/customXml" Target="../ink/ink1755.xml"/><Relationship Id="rId137" Type="http://schemas.openxmlformats.org/officeDocument/2006/relationships/image" Target="../media/image1759.png"/><Relationship Id="rId158" Type="http://schemas.openxmlformats.org/officeDocument/2006/relationships/customXml" Target="../ink/ink1776.xml"/><Relationship Id="rId20" Type="http://schemas.openxmlformats.org/officeDocument/2006/relationships/customXml" Target="../ink/ink1707.xml"/><Relationship Id="rId41" Type="http://schemas.openxmlformats.org/officeDocument/2006/relationships/image" Target="../media/image1711.png"/><Relationship Id="rId62" Type="http://schemas.openxmlformats.org/officeDocument/2006/relationships/customXml" Target="../ink/ink1728.xml"/><Relationship Id="rId83" Type="http://schemas.openxmlformats.org/officeDocument/2006/relationships/image" Target="../media/image1732.png"/><Relationship Id="rId179" Type="http://schemas.openxmlformats.org/officeDocument/2006/relationships/image" Target="../media/image1780.png"/><Relationship Id="rId190" Type="http://schemas.openxmlformats.org/officeDocument/2006/relationships/customXml" Target="../ink/ink1792.xml"/><Relationship Id="rId204" Type="http://schemas.openxmlformats.org/officeDocument/2006/relationships/customXml" Target="../ink/ink1799.xml"/><Relationship Id="rId225" Type="http://schemas.openxmlformats.org/officeDocument/2006/relationships/image" Target="../media/image1803.png"/><Relationship Id="rId246" Type="http://schemas.openxmlformats.org/officeDocument/2006/relationships/customXml" Target="../ink/ink1820.xml"/><Relationship Id="rId267" Type="http://schemas.openxmlformats.org/officeDocument/2006/relationships/image" Target="../media/image1824.png"/><Relationship Id="rId106" Type="http://schemas.openxmlformats.org/officeDocument/2006/relationships/customXml" Target="../ink/ink1750.xml"/><Relationship Id="rId127" Type="http://schemas.openxmlformats.org/officeDocument/2006/relationships/image" Target="../media/image1754.png"/><Relationship Id="rId10" Type="http://schemas.openxmlformats.org/officeDocument/2006/relationships/customXml" Target="../ink/ink1702.xml"/><Relationship Id="rId31" Type="http://schemas.openxmlformats.org/officeDocument/2006/relationships/image" Target="../media/image1706.png"/><Relationship Id="rId52" Type="http://schemas.openxmlformats.org/officeDocument/2006/relationships/customXml" Target="../ink/ink1723.xml"/><Relationship Id="rId73" Type="http://schemas.openxmlformats.org/officeDocument/2006/relationships/image" Target="../media/image1727.png"/><Relationship Id="rId94" Type="http://schemas.openxmlformats.org/officeDocument/2006/relationships/customXml" Target="../ink/ink1744.xml"/><Relationship Id="rId148" Type="http://schemas.openxmlformats.org/officeDocument/2006/relationships/customXml" Target="../ink/ink1771.xml"/><Relationship Id="rId169" Type="http://schemas.openxmlformats.org/officeDocument/2006/relationships/image" Target="../media/image1775.png"/><Relationship Id="rId4" Type="http://schemas.openxmlformats.org/officeDocument/2006/relationships/customXml" Target="../ink/ink1699.xml"/><Relationship Id="rId180" Type="http://schemas.openxmlformats.org/officeDocument/2006/relationships/customXml" Target="../ink/ink1787.xml"/><Relationship Id="rId215" Type="http://schemas.openxmlformats.org/officeDocument/2006/relationships/image" Target="../media/image1798.png"/><Relationship Id="rId236" Type="http://schemas.openxmlformats.org/officeDocument/2006/relationships/customXml" Target="../ink/ink1815.xml"/><Relationship Id="rId257" Type="http://schemas.openxmlformats.org/officeDocument/2006/relationships/image" Target="../media/image1819.png"/><Relationship Id="rId42" Type="http://schemas.openxmlformats.org/officeDocument/2006/relationships/customXml" Target="../ink/ink1718.xml"/><Relationship Id="rId84" Type="http://schemas.openxmlformats.org/officeDocument/2006/relationships/customXml" Target="../ink/ink1739.xml"/><Relationship Id="rId138" Type="http://schemas.openxmlformats.org/officeDocument/2006/relationships/customXml" Target="../ink/ink1766.xml"/><Relationship Id="rId191" Type="http://schemas.openxmlformats.org/officeDocument/2006/relationships/image" Target="../media/image1786.png"/><Relationship Id="rId205" Type="http://schemas.openxmlformats.org/officeDocument/2006/relationships/image" Target="../media/image1793.png"/><Relationship Id="rId247" Type="http://schemas.openxmlformats.org/officeDocument/2006/relationships/image" Target="../media/image1814.png"/><Relationship Id="rId107" Type="http://schemas.openxmlformats.org/officeDocument/2006/relationships/image" Target="../media/image1744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83.png"/><Relationship Id="rId299" Type="http://schemas.openxmlformats.org/officeDocument/2006/relationships/image" Target="../media/image1973.png"/><Relationship Id="rId21" Type="http://schemas.openxmlformats.org/officeDocument/2006/relationships/image" Target="../media/image1835.png"/><Relationship Id="rId63" Type="http://schemas.openxmlformats.org/officeDocument/2006/relationships/image" Target="../media/image1856.png"/><Relationship Id="rId159" Type="http://schemas.openxmlformats.org/officeDocument/2006/relationships/image" Target="../media/image1904.png"/><Relationship Id="rId324" Type="http://schemas.openxmlformats.org/officeDocument/2006/relationships/customXml" Target="../ink/ink1993.xml"/><Relationship Id="rId366" Type="http://schemas.openxmlformats.org/officeDocument/2006/relationships/customXml" Target="../ink/ink2014.xml"/><Relationship Id="rId170" Type="http://schemas.openxmlformats.org/officeDocument/2006/relationships/customXml" Target="../ink/ink1916.xml"/><Relationship Id="rId226" Type="http://schemas.openxmlformats.org/officeDocument/2006/relationships/customXml" Target="../ink/ink1944.xml"/><Relationship Id="rId268" Type="http://schemas.openxmlformats.org/officeDocument/2006/relationships/customXml" Target="../ink/ink1965.xml"/><Relationship Id="rId32" Type="http://schemas.openxmlformats.org/officeDocument/2006/relationships/customXml" Target="../ink/ink1847.xml"/><Relationship Id="rId74" Type="http://schemas.openxmlformats.org/officeDocument/2006/relationships/customXml" Target="../ink/ink1868.xml"/><Relationship Id="rId128" Type="http://schemas.openxmlformats.org/officeDocument/2006/relationships/customXml" Target="../ink/ink1895.xml"/><Relationship Id="rId335" Type="http://schemas.openxmlformats.org/officeDocument/2006/relationships/image" Target="../media/image1990.png"/><Relationship Id="rId377" Type="http://schemas.openxmlformats.org/officeDocument/2006/relationships/image" Target="../media/image2011.png"/><Relationship Id="rId5" Type="http://schemas.openxmlformats.org/officeDocument/2006/relationships/image" Target="../media/image1827.png"/><Relationship Id="rId181" Type="http://schemas.openxmlformats.org/officeDocument/2006/relationships/image" Target="../media/image1914.png"/><Relationship Id="rId237" Type="http://schemas.openxmlformats.org/officeDocument/2006/relationships/image" Target="../media/image1942.png"/><Relationship Id="rId279" Type="http://schemas.openxmlformats.org/officeDocument/2006/relationships/image" Target="../media/image1963.png"/><Relationship Id="rId43" Type="http://schemas.openxmlformats.org/officeDocument/2006/relationships/image" Target="../media/image1846.png"/><Relationship Id="rId139" Type="http://schemas.openxmlformats.org/officeDocument/2006/relationships/image" Target="../media/image1894.png"/><Relationship Id="rId290" Type="http://schemas.openxmlformats.org/officeDocument/2006/relationships/customXml" Target="../ink/ink1976.xml"/><Relationship Id="rId304" Type="http://schemas.openxmlformats.org/officeDocument/2006/relationships/customXml" Target="../ink/ink1983.xml"/><Relationship Id="rId346" Type="http://schemas.openxmlformats.org/officeDocument/2006/relationships/customXml" Target="../ink/ink2004.xml"/><Relationship Id="rId388" Type="http://schemas.openxmlformats.org/officeDocument/2006/relationships/customXml" Target="../ink/ink2025.xml"/><Relationship Id="rId85" Type="http://schemas.openxmlformats.org/officeDocument/2006/relationships/image" Target="../media/image1867.png"/><Relationship Id="rId150" Type="http://schemas.openxmlformats.org/officeDocument/2006/relationships/customXml" Target="../ink/ink1906.xml"/><Relationship Id="rId192" Type="http://schemas.openxmlformats.org/officeDocument/2006/relationships/customXml" Target="../ink/ink1927.xml"/><Relationship Id="rId206" Type="http://schemas.openxmlformats.org/officeDocument/2006/relationships/customXml" Target="../ink/ink1934.xml"/><Relationship Id="rId248" Type="http://schemas.openxmlformats.org/officeDocument/2006/relationships/customXml" Target="../ink/ink1955.xml"/><Relationship Id="rId12" Type="http://schemas.openxmlformats.org/officeDocument/2006/relationships/customXml" Target="../ink/ink1837.xml"/><Relationship Id="rId108" Type="http://schemas.openxmlformats.org/officeDocument/2006/relationships/customXml" Target="../ink/ink1885.xml"/><Relationship Id="rId315" Type="http://schemas.openxmlformats.org/officeDocument/2006/relationships/image" Target="../media/image1981.png"/><Relationship Id="rId357" Type="http://schemas.openxmlformats.org/officeDocument/2006/relationships/image" Target="../media/image2001.png"/><Relationship Id="rId54" Type="http://schemas.openxmlformats.org/officeDocument/2006/relationships/customXml" Target="../ink/ink1858.xml"/><Relationship Id="rId96" Type="http://schemas.openxmlformats.org/officeDocument/2006/relationships/customXml" Target="../ink/ink1879.xml"/><Relationship Id="rId161" Type="http://schemas.openxmlformats.org/officeDocument/2006/relationships/image" Target="../media/image1905.png"/><Relationship Id="rId217" Type="http://schemas.openxmlformats.org/officeDocument/2006/relationships/image" Target="../media/image1932.png"/><Relationship Id="rId399" Type="http://schemas.openxmlformats.org/officeDocument/2006/relationships/image" Target="../media/image2022.png"/><Relationship Id="rId259" Type="http://schemas.openxmlformats.org/officeDocument/2006/relationships/image" Target="../media/image1953.png"/><Relationship Id="rId23" Type="http://schemas.openxmlformats.org/officeDocument/2006/relationships/image" Target="../media/image1836.png"/><Relationship Id="rId119" Type="http://schemas.openxmlformats.org/officeDocument/2006/relationships/image" Target="../media/image1884.png"/><Relationship Id="rId270" Type="http://schemas.openxmlformats.org/officeDocument/2006/relationships/customXml" Target="../ink/ink1966.xml"/><Relationship Id="rId326" Type="http://schemas.openxmlformats.org/officeDocument/2006/relationships/customXml" Target="../ink/ink1994.xml"/><Relationship Id="rId65" Type="http://schemas.openxmlformats.org/officeDocument/2006/relationships/image" Target="../media/image1857.png"/><Relationship Id="rId130" Type="http://schemas.openxmlformats.org/officeDocument/2006/relationships/customXml" Target="../ink/ink1896.xml"/><Relationship Id="rId368" Type="http://schemas.openxmlformats.org/officeDocument/2006/relationships/customXml" Target="../ink/ink2015.xml"/><Relationship Id="rId172" Type="http://schemas.openxmlformats.org/officeDocument/2006/relationships/customXml" Target="../ink/ink1917.xml"/><Relationship Id="rId228" Type="http://schemas.openxmlformats.org/officeDocument/2006/relationships/customXml" Target="../ink/ink1945.xml"/><Relationship Id="rId281" Type="http://schemas.openxmlformats.org/officeDocument/2006/relationships/image" Target="../media/image1964.png"/><Relationship Id="rId337" Type="http://schemas.openxmlformats.org/officeDocument/2006/relationships/image" Target="../media/image1991.png"/><Relationship Id="rId34" Type="http://schemas.openxmlformats.org/officeDocument/2006/relationships/customXml" Target="../ink/ink1848.xml"/><Relationship Id="rId76" Type="http://schemas.openxmlformats.org/officeDocument/2006/relationships/customXml" Target="../ink/ink1869.xml"/><Relationship Id="rId141" Type="http://schemas.openxmlformats.org/officeDocument/2006/relationships/image" Target="../media/image1895.png"/><Relationship Id="rId379" Type="http://schemas.openxmlformats.org/officeDocument/2006/relationships/image" Target="../media/image2012.png"/><Relationship Id="rId7" Type="http://schemas.openxmlformats.org/officeDocument/2006/relationships/image" Target="../media/image1828.png"/><Relationship Id="rId183" Type="http://schemas.openxmlformats.org/officeDocument/2006/relationships/image" Target="../media/image1915.png"/><Relationship Id="rId239" Type="http://schemas.openxmlformats.org/officeDocument/2006/relationships/image" Target="../media/image1943.png"/><Relationship Id="rId390" Type="http://schemas.openxmlformats.org/officeDocument/2006/relationships/customXml" Target="../ink/ink2026.xml"/><Relationship Id="rId250" Type="http://schemas.openxmlformats.org/officeDocument/2006/relationships/customXml" Target="../ink/ink1956.xml"/><Relationship Id="rId292" Type="http://schemas.openxmlformats.org/officeDocument/2006/relationships/customXml" Target="../ink/ink1977.xml"/><Relationship Id="rId306" Type="http://schemas.openxmlformats.org/officeDocument/2006/relationships/customXml" Target="../ink/ink1984.xml"/><Relationship Id="rId45" Type="http://schemas.openxmlformats.org/officeDocument/2006/relationships/image" Target="../media/image1847.png"/><Relationship Id="rId87" Type="http://schemas.openxmlformats.org/officeDocument/2006/relationships/image" Target="../media/image1868.png"/><Relationship Id="rId110" Type="http://schemas.openxmlformats.org/officeDocument/2006/relationships/customXml" Target="../ink/ink1886.xml"/><Relationship Id="rId348" Type="http://schemas.openxmlformats.org/officeDocument/2006/relationships/customXml" Target="../ink/ink2005.xml"/><Relationship Id="rId152" Type="http://schemas.openxmlformats.org/officeDocument/2006/relationships/customXml" Target="../ink/ink1907.xml"/><Relationship Id="rId194" Type="http://schemas.openxmlformats.org/officeDocument/2006/relationships/customXml" Target="../ink/ink1928.xml"/><Relationship Id="rId208" Type="http://schemas.openxmlformats.org/officeDocument/2006/relationships/customXml" Target="../ink/ink1935.xml"/><Relationship Id="rId261" Type="http://schemas.openxmlformats.org/officeDocument/2006/relationships/image" Target="../media/image1954.png"/><Relationship Id="rId14" Type="http://schemas.openxmlformats.org/officeDocument/2006/relationships/customXml" Target="../ink/ink1838.xml"/><Relationship Id="rId56" Type="http://schemas.openxmlformats.org/officeDocument/2006/relationships/customXml" Target="../ink/ink1859.xml"/><Relationship Id="rId317" Type="http://schemas.openxmlformats.org/officeDocument/2006/relationships/image" Target="../media/image1982.png"/><Relationship Id="rId359" Type="http://schemas.openxmlformats.org/officeDocument/2006/relationships/image" Target="../media/image2002.png"/><Relationship Id="rId98" Type="http://schemas.openxmlformats.org/officeDocument/2006/relationships/customXml" Target="../ink/ink1880.xml"/><Relationship Id="rId121" Type="http://schemas.openxmlformats.org/officeDocument/2006/relationships/image" Target="../media/image1885.png"/><Relationship Id="rId163" Type="http://schemas.openxmlformats.org/officeDocument/2006/relationships/image" Target="../media/image1906.png"/><Relationship Id="rId219" Type="http://schemas.openxmlformats.org/officeDocument/2006/relationships/image" Target="../media/image1933.png"/><Relationship Id="rId370" Type="http://schemas.openxmlformats.org/officeDocument/2006/relationships/customXml" Target="../ink/ink2016.xml"/><Relationship Id="rId230" Type="http://schemas.openxmlformats.org/officeDocument/2006/relationships/customXml" Target="../ink/ink1946.xml"/><Relationship Id="rId25" Type="http://schemas.openxmlformats.org/officeDocument/2006/relationships/image" Target="../media/image1837.png"/><Relationship Id="rId67" Type="http://schemas.openxmlformats.org/officeDocument/2006/relationships/image" Target="../media/image1858.png"/><Relationship Id="rId272" Type="http://schemas.openxmlformats.org/officeDocument/2006/relationships/customXml" Target="../ink/ink1967.xml"/><Relationship Id="rId328" Type="http://schemas.openxmlformats.org/officeDocument/2006/relationships/customXml" Target="../ink/ink1995.xml"/><Relationship Id="rId132" Type="http://schemas.openxmlformats.org/officeDocument/2006/relationships/customXml" Target="../ink/ink1897.xml"/><Relationship Id="rId174" Type="http://schemas.openxmlformats.org/officeDocument/2006/relationships/customXml" Target="../ink/ink1918.xml"/><Relationship Id="rId381" Type="http://schemas.openxmlformats.org/officeDocument/2006/relationships/image" Target="../media/image2013.png"/><Relationship Id="rId241" Type="http://schemas.openxmlformats.org/officeDocument/2006/relationships/image" Target="../media/image1944.png"/><Relationship Id="rId36" Type="http://schemas.openxmlformats.org/officeDocument/2006/relationships/customXml" Target="../ink/ink1849.xml"/><Relationship Id="rId283" Type="http://schemas.openxmlformats.org/officeDocument/2006/relationships/image" Target="../media/image1965.png"/><Relationship Id="rId339" Type="http://schemas.openxmlformats.org/officeDocument/2006/relationships/image" Target="../media/image1992.png"/><Relationship Id="rId78" Type="http://schemas.openxmlformats.org/officeDocument/2006/relationships/customXml" Target="../ink/ink1870.xml"/><Relationship Id="rId101" Type="http://schemas.openxmlformats.org/officeDocument/2006/relationships/image" Target="../media/image1875.png"/><Relationship Id="rId143" Type="http://schemas.openxmlformats.org/officeDocument/2006/relationships/image" Target="../media/image1896.png"/><Relationship Id="rId185" Type="http://schemas.openxmlformats.org/officeDocument/2006/relationships/image" Target="../media/image1916.png"/><Relationship Id="rId350" Type="http://schemas.openxmlformats.org/officeDocument/2006/relationships/customXml" Target="../ink/ink2006.xml"/><Relationship Id="rId9" Type="http://schemas.openxmlformats.org/officeDocument/2006/relationships/image" Target="../media/image1829.png"/><Relationship Id="rId210" Type="http://schemas.openxmlformats.org/officeDocument/2006/relationships/customXml" Target="../ink/ink1936.xml"/><Relationship Id="rId392" Type="http://schemas.openxmlformats.org/officeDocument/2006/relationships/customXml" Target="../ink/ink2027.xml"/><Relationship Id="rId252" Type="http://schemas.openxmlformats.org/officeDocument/2006/relationships/customXml" Target="../ink/ink1957.xml"/><Relationship Id="rId294" Type="http://schemas.openxmlformats.org/officeDocument/2006/relationships/customXml" Target="../ink/ink1978.xml"/><Relationship Id="rId308" Type="http://schemas.openxmlformats.org/officeDocument/2006/relationships/customXml" Target="../ink/ink1985.xml"/><Relationship Id="rId47" Type="http://schemas.openxmlformats.org/officeDocument/2006/relationships/image" Target="../media/image1848.png"/><Relationship Id="rId89" Type="http://schemas.openxmlformats.org/officeDocument/2006/relationships/image" Target="../media/image1869.png"/><Relationship Id="rId112" Type="http://schemas.openxmlformats.org/officeDocument/2006/relationships/customXml" Target="../ink/ink1887.xml"/><Relationship Id="rId154" Type="http://schemas.openxmlformats.org/officeDocument/2006/relationships/customXml" Target="../ink/ink1908.xml"/><Relationship Id="rId361" Type="http://schemas.openxmlformats.org/officeDocument/2006/relationships/image" Target="../media/image2003.png"/><Relationship Id="rId196" Type="http://schemas.openxmlformats.org/officeDocument/2006/relationships/customXml" Target="../ink/ink1929.xml"/><Relationship Id="rId16" Type="http://schemas.openxmlformats.org/officeDocument/2006/relationships/customXml" Target="../ink/ink1839.xml"/><Relationship Id="rId221" Type="http://schemas.openxmlformats.org/officeDocument/2006/relationships/image" Target="../media/image1934.png"/><Relationship Id="rId263" Type="http://schemas.openxmlformats.org/officeDocument/2006/relationships/image" Target="../media/image1955.png"/><Relationship Id="rId319" Type="http://schemas.openxmlformats.org/officeDocument/2006/relationships/image" Target="../media/image1983.png"/><Relationship Id="rId58" Type="http://schemas.openxmlformats.org/officeDocument/2006/relationships/customXml" Target="../ink/ink1860.xml"/><Relationship Id="rId123" Type="http://schemas.openxmlformats.org/officeDocument/2006/relationships/image" Target="../media/image1886.png"/><Relationship Id="rId330" Type="http://schemas.openxmlformats.org/officeDocument/2006/relationships/customXml" Target="../ink/ink1996.xml"/><Relationship Id="rId90" Type="http://schemas.openxmlformats.org/officeDocument/2006/relationships/customXml" Target="../ink/ink1876.xml"/><Relationship Id="rId165" Type="http://schemas.openxmlformats.org/officeDocument/2006/relationships/image" Target="../media/image1907.png"/><Relationship Id="rId186" Type="http://schemas.openxmlformats.org/officeDocument/2006/relationships/customXml" Target="../ink/ink1924.xml"/><Relationship Id="rId351" Type="http://schemas.openxmlformats.org/officeDocument/2006/relationships/image" Target="../media/image1998.png"/><Relationship Id="rId372" Type="http://schemas.openxmlformats.org/officeDocument/2006/relationships/customXml" Target="../ink/ink2017.xml"/><Relationship Id="rId393" Type="http://schemas.openxmlformats.org/officeDocument/2006/relationships/image" Target="../media/image2019.png"/><Relationship Id="rId211" Type="http://schemas.openxmlformats.org/officeDocument/2006/relationships/image" Target="../media/image1929.png"/><Relationship Id="rId232" Type="http://schemas.openxmlformats.org/officeDocument/2006/relationships/customXml" Target="../ink/ink1947.xml"/><Relationship Id="rId253" Type="http://schemas.openxmlformats.org/officeDocument/2006/relationships/image" Target="../media/image1950.png"/><Relationship Id="rId274" Type="http://schemas.openxmlformats.org/officeDocument/2006/relationships/customXml" Target="../ink/ink1968.xml"/><Relationship Id="rId295" Type="http://schemas.openxmlformats.org/officeDocument/2006/relationships/image" Target="../media/image1971.png"/><Relationship Id="rId309" Type="http://schemas.openxmlformats.org/officeDocument/2006/relationships/image" Target="../media/image1978.png"/><Relationship Id="rId27" Type="http://schemas.openxmlformats.org/officeDocument/2006/relationships/image" Target="../media/image1838.png"/><Relationship Id="rId48" Type="http://schemas.openxmlformats.org/officeDocument/2006/relationships/customXml" Target="../ink/ink1855.xml"/><Relationship Id="rId69" Type="http://schemas.openxmlformats.org/officeDocument/2006/relationships/image" Target="../media/image1859.png"/><Relationship Id="rId113" Type="http://schemas.openxmlformats.org/officeDocument/2006/relationships/image" Target="../media/image1881.png"/><Relationship Id="rId134" Type="http://schemas.openxmlformats.org/officeDocument/2006/relationships/customXml" Target="../ink/ink1898.xml"/><Relationship Id="rId320" Type="http://schemas.openxmlformats.org/officeDocument/2006/relationships/customXml" Target="../ink/ink1991.xml"/><Relationship Id="rId80" Type="http://schemas.openxmlformats.org/officeDocument/2006/relationships/customXml" Target="../ink/ink1871.xml"/><Relationship Id="rId155" Type="http://schemas.openxmlformats.org/officeDocument/2006/relationships/image" Target="../media/image1902.png"/><Relationship Id="rId176" Type="http://schemas.openxmlformats.org/officeDocument/2006/relationships/customXml" Target="../ink/ink1919.xml"/><Relationship Id="rId197" Type="http://schemas.openxmlformats.org/officeDocument/2006/relationships/image" Target="../media/image1922.png"/><Relationship Id="rId341" Type="http://schemas.openxmlformats.org/officeDocument/2006/relationships/image" Target="../media/image1993.png"/><Relationship Id="rId362" Type="http://schemas.openxmlformats.org/officeDocument/2006/relationships/customXml" Target="../ink/ink2012.xml"/><Relationship Id="rId383" Type="http://schemas.openxmlformats.org/officeDocument/2006/relationships/image" Target="../media/image2014.png"/><Relationship Id="rId201" Type="http://schemas.openxmlformats.org/officeDocument/2006/relationships/image" Target="../media/image1924.png"/><Relationship Id="rId222" Type="http://schemas.openxmlformats.org/officeDocument/2006/relationships/customXml" Target="../ink/ink1942.xml"/><Relationship Id="rId243" Type="http://schemas.openxmlformats.org/officeDocument/2006/relationships/image" Target="../media/image1945.png"/><Relationship Id="rId264" Type="http://schemas.openxmlformats.org/officeDocument/2006/relationships/customXml" Target="../ink/ink1963.xml"/><Relationship Id="rId285" Type="http://schemas.openxmlformats.org/officeDocument/2006/relationships/image" Target="../media/image1966.png"/><Relationship Id="rId17" Type="http://schemas.openxmlformats.org/officeDocument/2006/relationships/image" Target="../media/image1833.png"/><Relationship Id="rId38" Type="http://schemas.openxmlformats.org/officeDocument/2006/relationships/customXml" Target="../ink/ink1850.xml"/><Relationship Id="rId59" Type="http://schemas.openxmlformats.org/officeDocument/2006/relationships/image" Target="../media/image1854.png"/><Relationship Id="rId103" Type="http://schemas.openxmlformats.org/officeDocument/2006/relationships/image" Target="../media/image1876.png"/><Relationship Id="rId124" Type="http://schemas.openxmlformats.org/officeDocument/2006/relationships/customXml" Target="../ink/ink1893.xml"/><Relationship Id="rId310" Type="http://schemas.openxmlformats.org/officeDocument/2006/relationships/customXml" Target="../ink/ink1986.xml"/><Relationship Id="rId70" Type="http://schemas.openxmlformats.org/officeDocument/2006/relationships/customXml" Target="../ink/ink1866.xml"/><Relationship Id="rId91" Type="http://schemas.openxmlformats.org/officeDocument/2006/relationships/image" Target="../media/image1870.png"/><Relationship Id="rId145" Type="http://schemas.openxmlformats.org/officeDocument/2006/relationships/image" Target="../media/image1897.png"/><Relationship Id="rId166" Type="http://schemas.openxmlformats.org/officeDocument/2006/relationships/customXml" Target="../ink/ink1914.xml"/><Relationship Id="rId187" Type="http://schemas.openxmlformats.org/officeDocument/2006/relationships/image" Target="../media/image1917.png"/><Relationship Id="rId331" Type="http://schemas.openxmlformats.org/officeDocument/2006/relationships/image" Target="../media/image134.png"/><Relationship Id="rId352" Type="http://schemas.openxmlformats.org/officeDocument/2006/relationships/customXml" Target="../ink/ink2007.xml"/><Relationship Id="rId373" Type="http://schemas.openxmlformats.org/officeDocument/2006/relationships/image" Target="../media/image2009.png"/><Relationship Id="rId394" Type="http://schemas.openxmlformats.org/officeDocument/2006/relationships/customXml" Target="../ink/ink2028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937.xml"/><Relationship Id="rId233" Type="http://schemas.openxmlformats.org/officeDocument/2006/relationships/image" Target="../media/image1940.png"/><Relationship Id="rId254" Type="http://schemas.openxmlformats.org/officeDocument/2006/relationships/customXml" Target="../ink/ink1958.xml"/><Relationship Id="rId28" Type="http://schemas.openxmlformats.org/officeDocument/2006/relationships/customXml" Target="../ink/ink1845.xml"/><Relationship Id="rId49" Type="http://schemas.openxmlformats.org/officeDocument/2006/relationships/image" Target="../media/image1849.png"/><Relationship Id="rId114" Type="http://schemas.openxmlformats.org/officeDocument/2006/relationships/customXml" Target="../ink/ink1888.xml"/><Relationship Id="rId275" Type="http://schemas.openxmlformats.org/officeDocument/2006/relationships/image" Target="../media/image1961.png"/><Relationship Id="rId296" Type="http://schemas.openxmlformats.org/officeDocument/2006/relationships/customXml" Target="../ink/ink1979.xml"/><Relationship Id="rId300" Type="http://schemas.openxmlformats.org/officeDocument/2006/relationships/customXml" Target="../ink/ink1981.xml"/><Relationship Id="rId60" Type="http://schemas.openxmlformats.org/officeDocument/2006/relationships/customXml" Target="../ink/ink1861.xml"/><Relationship Id="rId81" Type="http://schemas.openxmlformats.org/officeDocument/2006/relationships/image" Target="../media/image1865.png"/><Relationship Id="rId135" Type="http://schemas.openxmlformats.org/officeDocument/2006/relationships/image" Target="../media/image1892.png"/><Relationship Id="rId156" Type="http://schemas.openxmlformats.org/officeDocument/2006/relationships/customXml" Target="../ink/ink1909.xml"/><Relationship Id="rId177" Type="http://schemas.openxmlformats.org/officeDocument/2006/relationships/image" Target="../media/image1912.png"/><Relationship Id="rId198" Type="http://schemas.openxmlformats.org/officeDocument/2006/relationships/customXml" Target="../ink/ink1930.xml"/><Relationship Id="rId321" Type="http://schemas.openxmlformats.org/officeDocument/2006/relationships/image" Target="../media/image1984.png"/><Relationship Id="rId342" Type="http://schemas.openxmlformats.org/officeDocument/2006/relationships/customXml" Target="../ink/ink2002.xml"/><Relationship Id="rId363" Type="http://schemas.openxmlformats.org/officeDocument/2006/relationships/image" Target="../media/image2004.png"/><Relationship Id="rId384" Type="http://schemas.openxmlformats.org/officeDocument/2006/relationships/customXml" Target="../ink/ink2023.xml"/><Relationship Id="rId202" Type="http://schemas.openxmlformats.org/officeDocument/2006/relationships/customXml" Target="../ink/ink1932.xml"/><Relationship Id="rId223" Type="http://schemas.openxmlformats.org/officeDocument/2006/relationships/image" Target="../media/image1935.png"/><Relationship Id="rId244" Type="http://schemas.openxmlformats.org/officeDocument/2006/relationships/customXml" Target="../ink/ink1953.xml"/><Relationship Id="rId18" Type="http://schemas.openxmlformats.org/officeDocument/2006/relationships/customXml" Target="../ink/ink1840.xml"/><Relationship Id="rId39" Type="http://schemas.openxmlformats.org/officeDocument/2006/relationships/image" Target="../media/image1844.png"/><Relationship Id="rId265" Type="http://schemas.openxmlformats.org/officeDocument/2006/relationships/image" Target="../media/image1956.png"/><Relationship Id="rId286" Type="http://schemas.openxmlformats.org/officeDocument/2006/relationships/customXml" Target="../ink/ink1974.xml"/><Relationship Id="rId50" Type="http://schemas.openxmlformats.org/officeDocument/2006/relationships/customXml" Target="../ink/ink1856.xml"/><Relationship Id="rId104" Type="http://schemas.openxmlformats.org/officeDocument/2006/relationships/customXml" Target="../ink/ink1883.xml"/><Relationship Id="rId125" Type="http://schemas.openxmlformats.org/officeDocument/2006/relationships/image" Target="../media/image1887.png"/><Relationship Id="rId146" Type="http://schemas.openxmlformats.org/officeDocument/2006/relationships/customXml" Target="../ink/ink1904.xml"/><Relationship Id="rId167" Type="http://schemas.openxmlformats.org/officeDocument/2006/relationships/image" Target="../media/image1908.png"/><Relationship Id="rId188" Type="http://schemas.openxmlformats.org/officeDocument/2006/relationships/customXml" Target="../ink/ink1925.xml"/><Relationship Id="rId311" Type="http://schemas.openxmlformats.org/officeDocument/2006/relationships/image" Target="../media/image1979.png"/><Relationship Id="rId332" Type="http://schemas.openxmlformats.org/officeDocument/2006/relationships/customXml" Target="../ink/ink1997.xml"/><Relationship Id="rId353" Type="http://schemas.openxmlformats.org/officeDocument/2006/relationships/image" Target="../media/image1999.png"/><Relationship Id="rId374" Type="http://schemas.openxmlformats.org/officeDocument/2006/relationships/customXml" Target="../ink/ink2018.xml"/><Relationship Id="rId395" Type="http://schemas.openxmlformats.org/officeDocument/2006/relationships/image" Target="../media/image2020.png"/><Relationship Id="rId71" Type="http://schemas.openxmlformats.org/officeDocument/2006/relationships/image" Target="../media/image1860.png"/><Relationship Id="rId92" Type="http://schemas.openxmlformats.org/officeDocument/2006/relationships/customXml" Target="../ink/ink1877.xml"/><Relationship Id="rId213" Type="http://schemas.openxmlformats.org/officeDocument/2006/relationships/image" Target="../media/image1930.png"/><Relationship Id="rId234" Type="http://schemas.openxmlformats.org/officeDocument/2006/relationships/customXml" Target="../ink/ink1948.xml"/><Relationship Id="rId2" Type="http://schemas.openxmlformats.org/officeDocument/2006/relationships/customXml" Target="../ink/ink1832.xml"/><Relationship Id="rId29" Type="http://schemas.openxmlformats.org/officeDocument/2006/relationships/image" Target="../media/image1839.png"/><Relationship Id="rId255" Type="http://schemas.openxmlformats.org/officeDocument/2006/relationships/image" Target="../media/image1951.png"/><Relationship Id="rId276" Type="http://schemas.openxmlformats.org/officeDocument/2006/relationships/customXml" Target="../ink/ink1969.xml"/><Relationship Id="rId297" Type="http://schemas.openxmlformats.org/officeDocument/2006/relationships/image" Target="../media/image1972.png"/><Relationship Id="rId40" Type="http://schemas.openxmlformats.org/officeDocument/2006/relationships/customXml" Target="../ink/ink1851.xml"/><Relationship Id="rId115" Type="http://schemas.openxmlformats.org/officeDocument/2006/relationships/image" Target="../media/image1882.png"/><Relationship Id="rId136" Type="http://schemas.openxmlformats.org/officeDocument/2006/relationships/customXml" Target="../ink/ink1899.xml"/><Relationship Id="rId157" Type="http://schemas.openxmlformats.org/officeDocument/2006/relationships/image" Target="../media/image1903.png"/><Relationship Id="rId178" Type="http://schemas.openxmlformats.org/officeDocument/2006/relationships/customXml" Target="../ink/ink1920.xml"/><Relationship Id="rId301" Type="http://schemas.openxmlformats.org/officeDocument/2006/relationships/image" Target="../media/image1974.png"/><Relationship Id="rId322" Type="http://schemas.openxmlformats.org/officeDocument/2006/relationships/customXml" Target="../ink/ink1992.xml"/><Relationship Id="rId343" Type="http://schemas.openxmlformats.org/officeDocument/2006/relationships/image" Target="../media/image1994.png"/><Relationship Id="rId364" Type="http://schemas.openxmlformats.org/officeDocument/2006/relationships/customXml" Target="../ink/ink2013.xml"/><Relationship Id="rId61" Type="http://schemas.openxmlformats.org/officeDocument/2006/relationships/image" Target="../media/image1855.png"/><Relationship Id="rId82" Type="http://schemas.openxmlformats.org/officeDocument/2006/relationships/customXml" Target="../ink/ink1872.xml"/><Relationship Id="rId199" Type="http://schemas.openxmlformats.org/officeDocument/2006/relationships/image" Target="../media/image1923.png"/><Relationship Id="rId203" Type="http://schemas.openxmlformats.org/officeDocument/2006/relationships/image" Target="../media/image1925.png"/><Relationship Id="rId385" Type="http://schemas.openxmlformats.org/officeDocument/2006/relationships/image" Target="../media/image2015.png"/><Relationship Id="rId19" Type="http://schemas.openxmlformats.org/officeDocument/2006/relationships/image" Target="../media/image1834.png"/><Relationship Id="rId224" Type="http://schemas.openxmlformats.org/officeDocument/2006/relationships/customXml" Target="../ink/ink1943.xml"/><Relationship Id="rId245" Type="http://schemas.openxmlformats.org/officeDocument/2006/relationships/image" Target="../media/image1946.png"/><Relationship Id="rId266" Type="http://schemas.openxmlformats.org/officeDocument/2006/relationships/customXml" Target="../ink/ink1964.xml"/><Relationship Id="rId287" Type="http://schemas.openxmlformats.org/officeDocument/2006/relationships/image" Target="../media/image1967.png"/><Relationship Id="rId30" Type="http://schemas.openxmlformats.org/officeDocument/2006/relationships/customXml" Target="../ink/ink1846.xml"/><Relationship Id="rId105" Type="http://schemas.openxmlformats.org/officeDocument/2006/relationships/image" Target="../media/image1877.png"/><Relationship Id="rId126" Type="http://schemas.openxmlformats.org/officeDocument/2006/relationships/customXml" Target="../ink/ink1894.xml"/><Relationship Id="rId147" Type="http://schemas.openxmlformats.org/officeDocument/2006/relationships/image" Target="../media/image1898.png"/><Relationship Id="rId168" Type="http://schemas.openxmlformats.org/officeDocument/2006/relationships/customXml" Target="../ink/ink1915.xml"/><Relationship Id="rId312" Type="http://schemas.openxmlformats.org/officeDocument/2006/relationships/customXml" Target="../ink/ink1987.xml"/><Relationship Id="rId333" Type="http://schemas.openxmlformats.org/officeDocument/2006/relationships/image" Target="../media/image1989.png"/><Relationship Id="rId354" Type="http://schemas.openxmlformats.org/officeDocument/2006/relationships/customXml" Target="../ink/ink2008.xml"/><Relationship Id="rId51" Type="http://schemas.openxmlformats.org/officeDocument/2006/relationships/image" Target="../media/image1850.png"/><Relationship Id="rId72" Type="http://schemas.openxmlformats.org/officeDocument/2006/relationships/customXml" Target="../ink/ink1867.xml"/><Relationship Id="rId93" Type="http://schemas.openxmlformats.org/officeDocument/2006/relationships/image" Target="../media/image1871.png"/><Relationship Id="rId189" Type="http://schemas.openxmlformats.org/officeDocument/2006/relationships/image" Target="../media/image1918.png"/><Relationship Id="rId375" Type="http://schemas.openxmlformats.org/officeDocument/2006/relationships/image" Target="../media/image2010.png"/><Relationship Id="rId396" Type="http://schemas.openxmlformats.org/officeDocument/2006/relationships/customXml" Target="../ink/ink2029.xml"/><Relationship Id="rId3" Type="http://schemas.openxmlformats.org/officeDocument/2006/relationships/image" Target="../media/image1826.png"/><Relationship Id="rId214" Type="http://schemas.openxmlformats.org/officeDocument/2006/relationships/customXml" Target="../ink/ink1938.xml"/><Relationship Id="rId235" Type="http://schemas.openxmlformats.org/officeDocument/2006/relationships/image" Target="../media/image1941.png"/><Relationship Id="rId256" Type="http://schemas.openxmlformats.org/officeDocument/2006/relationships/customXml" Target="../ink/ink1959.xml"/><Relationship Id="rId277" Type="http://schemas.openxmlformats.org/officeDocument/2006/relationships/image" Target="../media/image1962.png"/><Relationship Id="rId298" Type="http://schemas.openxmlformats.org/officeDocument/2006/relationships/customXml" Target="../ink/ink1980.xml"/><Relationship Id="rId400" Type="http://schemas.openxmlformats.org/officeDocument/2006/relationships/customXml" Target="../ink/ink2031.xml"/><Relationship Id="rId116" Type="http://schemas.openxmlformats.org/officeDocument/2006/relationships/customXml" Target="../ink/ink1889.xml"/><Relationship Id="rId137" Type="http://schemas.openxmlformats.org/officeDocument/2006/relationships/image" Target="../media/image1893.png"/><Relationship Id="rId158" Type="http://schemas.openxmlformats.org/officeDocument/2006/relationships/customXml" Target="../ink/ink1910.xml"/><Relationship Id="rId302" Type="http://schemas.openxmlformats.org/officeDocument/2006/relationships/customXml" Target="../ink/ink1982.xml"/><Relationship Id="rId323" Type="http://schemas.openxmlformats.org/officeDocument/2006/relationships/image" Target="../media/image1985.png"/><Relationship Id="rId344" Type="http://schemas.openxmlformats.org/officeDocument/2006/relationships/customXml" Target="../ink/ink2003.xml"/><Relationship Id="rId20" Type="http://schemas.openxmlformats.org/officeDocument/2006/relationships/customXml" Target="../ink/ink1841.xml"/><Relationship Id="rId41" Type="http://schemas.openxmlformats.org/officeDocument/2006/relationships/image" Target="../media/image1845.png"/><Relationship Id="rId62" Type="http://schemas.openxmlformats.org/officeDocument/2006/relationships/customXml" Target="../ink/ink1862.xml"/><Relationship Id="rId83" Type="http://schemas.openxmlformats.org/officeDocument/2006/relationships/image" Target="../media/image1866.png"/><Relationship Id="rId179" Type="http://schemas.openxmlformats.org/officeDocument/2006/relationships/image" Target="../media/image1913.png"/><Relationship Id="rId365" Type="http://schemas.openxmlformats.org/officeDocument/2006/relationships/image" Target="../media/image2005.png"/><Relationship Id="rId386" Type="http://schemas.openxmlformats.org/officeDocument/2006/relationships/customXml" Target="../ink/ink2024.xml"/><Relationship Id="rId190" Type="http://schemas.openxmlformats.org/officeDocument/2006/relationships/customXml" Target="../ink/ink1926.xml"/><Relationship Id="rId204" Type="http://schemas.openxmlformats.org/officeDocument/2006/relationships/customXml" Target="../ink/ink1933.xml"/><Relationship Id="rId225" Type="http://schemas.openxmlformats.org/officeDocument/2006/relationships/image" Target="../media/image1936.png"/><Relationship Id="rId246" Type="http://schemas.openxmlformats.org/officeDocument/2006/relationships/customXml" Target="../ink/ink1954.xml"/><Relationship Id="rId267" Type="http://schemas.openxmlformats.org/officeDocument/2006/relationships/image" Target="../media/image1957.png"/><Relationship Id="rId288" Type="http://schemas.openxmlformats.org/officeDocument/2006/relationships/customXml" Target="../ink/ink1975.xml"/><Relationship Id="rId106" Type="http://schemas.openxmlformats.org/officeDocument/2006/relationships/customXml" Target="../ink/ink1884.xml"/><Relationship Id="rId127" Type="http://schemas.openxmlformats.org/officeDocument/2006/relationships/image" Target="../media/image1888.png"/><Relationship Id="rId313" Type="http://schemas.openxmlformats.org/officeDocument/2006/relationships/image" Target="../media/image1980.png"/><Relationship Id="rId10" Type="http://schemas.openxmlformats.org/officeDocument/2006/relationships/customXml" Target="../ink/ink1836.xml"/><Relationship Id="rId31" Type="http://schemas.openxmlformats.org/officeDocument/2006/relationships/image" Target="../media/image1840.png"/><Relationship Id="rId52" Type="http://schemas.openxmlformats.org/officeDocument/2006/relationships/customXml" Target="../ink/ink1857.xml"/><Relationship Id="rId73" Type="http://schemas.openxmlformats.org/officeDocument/2006/relationships/image" Target="../media/image1861.png"/><Relationship Id="rId94" Type="http://schemas.openxmlformats.org/officeDocument/2006/relationships/customXml" Target="../ink/ink1878.xml"/><Relationship Id="rId148" Type="http://schemas.openxmlformats.org/officeDocument/2006/relationships/customXml" Target="../ink/ink1905.xml"/><Relationship Id="rId169" Type="http://schemas.openxmlformats.org/officeDocument/2006/relationships/image" Target="../media/image1049.png"/><Relationship Id="rId334" Type="http://schemas.openxmlformats.org/officeDocument/2006/relationships/customXml" Target="../ink/ink1998.xml"/><Relationship Id="rId355" Type="http://schemas.openxmlformats.org/officeDocument/2006/relationships/image" Target="../media/image2000.png"/><Relationship Id="rId376" Type="http://schemas.openxmlformats.org/officeDocument/2006/relationships/customXml" Target="../ink/ink2019.xml"/><Relationship Id="rId397" Type="http://schemas.openxmlformats.org/officeDocument/2006/relationships/image" Target="../media/image2021.png"/><Relationship Id="rId4" Type="http://schemas.openxmlformats.org/officeDocument/2006/relationships/customXml" Target="../ink/ink1833.xml"/><Relationship Id="rId180" Type="http://schemas.openxmlformats.org/officeDocument/2006/relationships/customXml" Target="../ink/ink1921.xml"/><Relationship Id="rId215" Type="http://schemas.openxmlformats.org/officeDocument/2006/relationships/image" Target="../media/image1931.png"/><Relationship Id="rId236" Type="http://schemas.openxmlformats.org/officeDocument/2006/relationships/customXml" Target="../ink/ink1949.xml"/><Relationship Id="rId257" Type="http://schemas.openxmlformats.org/officeDocument/2006/relationships/image" Target="../media/image1952.png"/><Relationship Id="rId278" Type="http://schemas.openxmlformats.org/officeDocument/2006/relationships/customXml" Target="../ink/ink1970.xml"/><Relationship Id="rId401" Type="http://schemas.openxmlformats.org/officeDocument/2006/relationships/image" Target="../media/image2023.png"/><Relationship Id="rId303" Type="http://schemas.openxmlformats.org/officeDocument/2006/relationships/image" Target="../media/image1975.png"/><Relationship Id="rId42" Type="http://schemas.openxmlformats.org/officeDocument/2006/relationships/customXml" Target="../ink/ink1852.xml"/><Relationship Id="rId84" Type="http://schemas.openxmlformats.org/officeDocument/2006/relationships/customXml" Target="../ink/ink1873.xml"/><Relationship Id="rId138" Type="http://schemas.openxmlformats.org/officeDocument/2006/relationships/customXml" Target="../ink/ink1900.xml"/><Relationship Id="rId345" Type="http://schemas.openxmlformats.org/officeDocument/2006/relationships/image" Target="../media/image1995.png"/><Relationship Id="rId387" Type="http://schemas.openxmlformats.org/officeDocument/2006/relationships/image" Target="../media/image2016.png"/><Relationship Id="rId191" Type="http://schemas.openxmlformats.org/officeDocument/2006/relationships/image" Target="../media/image1919.png"/><Relationship Id="rId205" Type="http://schemas.openxmlformats.org/officeDocument/2006/relationships/image" Target="../media/image1926.png"/><Relationship Id="rId247" Type="http://schemas.openxmlformats.org/officeDocument/2006/relationships/image" Target="../media/image1947.png"/><Relationship Id="rId107" Type="http://schemas.openxmlformats.org/officeDocument/2006/relationships/image" Target="../media/image1878.png"/><Relationship Id="rId289" Type="http://schemas.openxmlformats.org/officeDocument/2006/relationships/image" Target="../media/image1968.png"/><Relationship Id="rId11" Type="http://schemas.openxmlformats.org/officeDocument/2006/relationships/image" Target="../media/image1830.png"/><Relationship Id="rId53" Type="http://schemas.openxmlformats.org/officeDocument/2006/relationships/image" Target="../media/image1851.png"/><Relationship Id="rId149" Type="http://schemas.openxmlformats.org/officeDocument/2006/relationships/image" Target="../media/image1899.png"/><Relationship Id="rId314" Type="http://schemas.openxmlformats.org/officeDocument/2006/relationships/customXml" Target="../ink/ink1988.xml"/><Relationship Id="rId356" Type="http://schemas.openxmlformats.org/officeDocument/2006/relationships/customXml" Target="../ink/ink2009.xml"/><Relationship Id="rId398" Type="http://schemas.openxmlformats.org/officeDocument/2006/relationships/customXml" Target="../ink/ink2030.xml"/><Relationship Id="rId95" Type="http://schemas.openxmlformats.org/officeDocument/2006/relationships/image" Target="../media/image1872.png"/><Relationship Id="rId160" Type="http://schemas.openxmlformats.org/officeDocument/2006/relationships/customXml" Target="../ink/ink1911.xml"/><Relationship Id="rId216" Type="http://schemas.openxmlformats.org/officeDocument/2006/relationships/customXml" Target="../ink/ink1939.xml"/><Relationship Id="rId258" Type="http://schemas.openxmlformats.org/officeDocument/2006/relationships/customXml" Target="../ink/ink1960.xml"/><Relationship Id="rId22" Type="http://schemas.openxmlformats.org/officeDocument/2006/relationships/customXml" Target="../ink/ink1842.xml"/><Relationship Id="rId64" Type="http://schemas.openxmlformats.org/officeDocument/2006/relationships/customXml" Target="../ink/ink1863.xml"/><Relationship Id="rId118" Type="http://schemas.openxmlformats.org/officeDocument/2006/relationships/customXml" Target="../ink/ink1890.xml"/><Relationship Id="rId325" Type="http://schemas.openxmlformats.org/officeDocument/2006/relationships/image" Target="../media/image1986.png"/><Relationship Id="rId367" Type="http://schemas.openxmlformats.org/officeDocument/2006/relationships/image" Target="../media/image2006.png"/><Relationship Id="rId171" Type="http://schemas.openxmlformats.org/officeDocument/2006/relationships/image" Target="../media/image1909.png"/><Relationship Id="rId227" Type="http://schemas.openxmlformats.org/officeDocument/2006/relationships/image" Target="../media/image1937.png"/><Relationship Id="rId269" Type="http://schemas.openxmlformats.org/officeDocument/2006/relationships/image" Target="../media/image1958.png"/><Relationship Id="rId33" Type="http://schemas.openxmlformats.org/officeDocument/2006/relationships/image" Target="../media/image1841.png"/><Relationship Id="rId129" Type="http://schemas.openxmlformats.org/officeDocument/2006/relationships/image" Target="../media/image1889.png"/><Relationship Id="rId280" Type="http://schemas.openxmlformats.org/officeDocument/2006/relationships/customXml" Target="../ink/ink1971.xml"/><Relationship Id="rId336" Type="http://schemas.openxmlformats.org/officeDocument/2006/relationships/customXml" Target="../ink/ink1999.xml"/><Relationship Id="rId75" Type="http://schemas.openxmlformats.org/officeDocument/2006/relationships/image" Target="../media/image1862.png"/><Relationship Id="rId140" Type="http://schemas.openxmlformats.org/officeDocument/2006/relationships/customXml" Target="../ink/ink1901.xml"/><Relationship Id="rId182" Type="http://schemas.openxmlformats.org/officeDocument/2006/relationships/customXml" Target="../ink/ink1922.xml"/><Relationship Id="rId378" Type="http://schemas.openxmlformats.org/officeDocument/2006/relationships/customXml" Target="../ink/ink2020.xml"/><Relationship Id="rId6" Type="http://schemas.openxmlformats.org/officeDocument/2006/relationships/customXml" Target="../ink/ink1834.xml"/><Relationship Id="rId238" Type="http://schemas.openxmlformats.org/officeDocument/2006/relationships/customXml" Target="../ink/ink1950.xml"/><Relationship Id="rId291" Type="http://schemas.openxmlformats.org/officeDocument/2006/relationships/image" Target="../media/image1969.png"/><Relationship Id="rId305" Type="http://schemas.openxmlformats.org/officeDocument/2006/relationships/image" Target="../media/image1976.png"/><Relationship Id="rId347" Type="http://schemas.openxmlformats.org/officeDocument/2006/relationships/image" Target="../media/image1996.png"/><Relationship Id="rId44" Type="http://schemas.openxmlformats.org/officeDocument/2006/relationships/customXml" Target="../ink/ink1853.xml"/><Relationship Id="rId86" Type="http://schemas.openxmlformats.org/officeDocument/2006/relationships/customXml" Target="../ink/ink1874.xml"/><Relationship Id="rId151" Type="http://schemas.openxmlformats.org/officeDocument/2006/relationships/image" Target="../media/image1900.png"/><Relationship Id="rId389" Type="http://schemas.openxmlformats.org/officeDocument/2006/relationships/image" Target="../media/image2017.png"/><Relationship Id="rId193" Type="http://schemas.openxmlformats.org/officeDocument/2006/relationships/image" Target="../media/image1920.png"/><Relationship Id="rId207" Type="http://schemas.openxmlformats.org/officeDocument/2006/relationships/image" Target="../media/image1927.png"/><Relationship Id="rId249" Type="http://schemas.openxmlformats.org/officeDocument/2006/relationships/image" Target="../media/image1948.png"/><Relationship Id="rId13" Type="http://schemas.openxmlformats.org/officeDocument/2006/relationships/image" Target="../media/image1831.png"/><Relationship Id="rId109" Type="http://schemas.openxmlformats.org/officeDocument/2006/relationships/image" Target="../media/image1879.png"/><Relationship Id="rId260" Type="http://schemas.openxmlformats.org/officeDocument/2006/relationships/customXml" Target="../ink/ink1961.xml"/><Relationship Id="rId316" Type="http://schemas.openxmlformats.org/officeDocument/2006/relationships/customXml" Target="../ink/ink1989.xml"/><Relationship Id="rId55" Type="http://schemas.openxmlformats.org/officeDocument/2006/relationships/image" Target="../media/image1852.png"/><Relationship Id="rId97" Type="http://schemas.openxmlformats.org/officeDocument/2006/relationships/image" Target="../media/image1873.png"/><Relationship Id="rId120" Type="http://schemas.openxmlformats.org/officeDocument/2006/relationships/customXml" Target="../ink/ink1891.xml"/><Relationship Id="rId358" Type="http://schemas.openxmlformats.org/officeDocument/2006/relationships/customXml" Target="../ink/ink2010.xml"/><Relationship Id="rId162" Type="http://schemas.openxmlformats.org/officeDocument/2006/relationships/customXml" Target="../ink/ink1912.xml"/><Relationship Id="rId218" Type="http://schemas.openxmlformats.org/officeDocument/2006/relationships/customXml" Target="../ink/ink1940.xml"/><Relationship Id="rId271" Type="http://schemas.openxmlformats.org/officeDocument/2006/relationships/image" Target="../media/image1959.png"/><Relationship Id="rId24" Type="http://schemas.openxmlformats.org/officeDocument/2006/relationships/customXml" Target="../ink/ink1843.xml"/><Relationship Id="rId66" Type="http://schemas.openxmlformats.org/officeDocument/2006/relationships/customXml" Target="../ink/ink1864.xml"/><Relationship Id="rId131" Type="http://schemas.openxmlformats.org/officeDocument/2006/relationships/image" Target="../media/image1890.png"/><Relationship Id="rId327" Type="http://schemas.openxmlformats.org/officeDocument/2006/relationships/image" Target="../media/image1987.png"/><Relationship Id="rId369" Type="http://schemas.openxmlformats.org/officeDocument/2006/relationships/image" Target="../media/image2007.png"/><Relationship Id="rId173" Type="http://schemas.openxmlformats.org/officeDocument/2006/relationships/image" Target="../media/image1910.png"/><Relationship Id="rId229" Type="http://schemas.openxmlformats.org/officeDocument/2006/relationships/image" Target="../media/image1938.png"/><Relationship Id="rId380" Type="http://schemas.openxmlformats.org/officeDocument/2006/relationships/customXml" Target="../ink/ink2021.xml"/><Relationship Id="rId240" Type="http://schemas.openxmlformats.org/officeDocument/2006/relationships/customXml" Target="../ink/ink1951.xml"/><Relationship Id="rId35" Type="http://schemas.openxmlformats.org/officeDocument/2006/relationships/image" Target="../media/image1842.png"/><Relationship Id="rId77" Type="http://schemas.openxmlformats.org/officeDocument/2006/relationships/image" Target="../media/image1863.png"/><Relationship Id="rId100" Type="http://schemas.openxmlformats.org/officeDocument/2006/relationships/customXml" Target="../ink/ink1881.xml"/><Relationship Id="rId282" Type="http://schemas.openxmlformats.org/officeDocument/2006/relationships/customXml" Target="../ink/ink1972.xml"/><Relationship Id="rId338" Type="http://schemas.openxmlformats.org/officeDocument/2006/relationships/customXml" Target="../ink/ink2000.xml"/><Relationship Id="rId8" Type="http://schemas.openxmlformats.org/officeDocument/2006/relationships/customXml" Target="../ink/ink1835.xml"/><Relationship Id="rId142" Type="http://schemas.openxmlformats.org/officeDocument/2006/relationships/customXml" Target="../ink/ink1902.xml"/><Relationship Id="rId184" Type="http://schemas.openxmlformats.org/officeDocument/2006/relationships/customXml" Target="../ink/ink1923.xml"/><Relationship Id="rId391" Type="http://schemas.openxmlformats.org/officeDocument/2006/relationships/image" Target="../media/image2018.png"/><Relationship Id="rId251" Type="http://schemas.openxmlformats.org/officeDocument/2006/relationships/image" Target="../media/image1949.png"/><Relationship Id="rId46" Type="http://schemas.openxmlformats.org/officeDocument/2006/relationships/customXml" Target="../ink/ink1854.xml"/><Relationship Id="rId293" Type="http://schemas.openxmlformats.org/officeDocument/2006/relationships/image" Target="../media/image1970.png"/><Relationship Id="rId307" Type="http://schemas.openxmlformats.org/officeDocument/2006/relationships/image" Target="../media/image1977.png"/><Relationship Id="rId349" Type="http://schemas.openxmlformats.org/officeDocument/2006/relationships/image" Target="../media/image1997.png"/><Relationship Id="rId88" Type="http://schemas.openxmlformats.org/officeDocument/2006/relationships/customXml" Target="../ink/ink1875.xml"/><Relationship Id="rId111" Type="http://schemas.openxmlformats.org/officeDocument/2006/relationships/image" Target="../media/image1880.png"/><Relationship Id="rId153" Type="http://schemas.openxmlformats.org/officeDocument/2006/relationships/image" Target="../media/image1901.png"/><Relationship Id="rId195" Type="http://schemas.openxmlformats.org/officeDocument/2006/relationships/image" Target="../media/image1921.png"/><Relationship Id="rId209" Type="http://schemas.openxmlformats.org/officeDocument/2006/relationships/image" Target="../media/image1928.png"/><Relationship Id="rId360" Type="http://schemas.openxmlformats.org/officeDocument/2006/relationships/customXml" Target="../ink/ink2011.xml"/><Relationship Id="rId220" Type="http://schemas.openxmlformats.org/officeDocument/2006/relationships/customXml" Target="../ink/ink1941.xml"/><Relationship Id="rId15" Type="http://schemas.openxmlformats.org/officeDocument/2006/relationships/image" Target="../media/image1832.png"/><Relationship Id="rId57" Type="http://schemas.openxmlformats.org/officeDocument/2006/relationships/image" Target="../media/image1853.png"/><Relationship Id="rId262" Type="http://schemas.openxmlformats.org/officeDocument/2006/relationships/customXml" Target="../ink/ink1962.xml"/><Relationship Id="rId318" Type="http://schemas.openxmlformats.org/officeDocument/2006/relationships/customXml" Target="../ink/ink1990.xml"/><Relationship Id="rId99" Type="http://schemas.openxmlformats.org/officeDocument/2006/relationships/image" Target="../media/image1874.png"/><Relationship Id="rId122" Type="http://schemas.openxmlformats.org/officeDocument/2006/relationships/customXml" Target="../ink/ink1892.xml"/><Relationship Id="rId164" Type="http://schemas.openxmlformats.org/officeDocument/2006/relationships/customXml" Target="../ink/ink1913.xml"/><Relationship Id="rId371" Type="http://schemas.openxmlformats.org/officeDocument/2006/relationships/image" Target="../media/image2008.png"/><Relationship Id="rId26" Type="http://schemas.openxmlformats.org/officeDocument/2006/relationships/customXml" Target="../ink/ink1844.xml"/><Relationship Id="rId231" Type="http://schemas.openxmlformats.org/officeDocument/2006/relationships/image" Target="../media/image1939.png"/><Relationship Id="rId273" Type="http://schemas.openxmlformats.org/officeDocument/2006/relationships/image" Target="../media/image1960.png"/><Relationship Id="rId329" Type="http://schemas.openxmlformats.org/officeDocument/2006/relationships/image" Target="../media/image1988.png"/><Relationship Id="rId68" Type="http://schemas.openxmlformats.org/officeDocument/2006/relationships/customXml" Target="../ink/ink1865.xml"/><Relationship Id="rId133" Type="http://schemas.openxmlformats.org/officeDocument/2006/relationships/image" Target="../media/image1891.png"/><Relationship Id="rId175" Type="http://schemas.openxmlformats.org/officeDocument/2006/relationships/image" Target="../media/image1911.png"/><Relationship Id="rId340" Type="http://schemas.openxmlformats.org/officeDocument/2006/relationships/customXml" Target="../ink/ink2001.xml"/><Relationship Id="rId200" Type="http://schemas.openxmlformats.org/officeDocument/2006/relationships/customXml" Target="../ink/ink1931.xml"/><Relationship Id="rId382" Type="http://schemas.openxmlformats.org/officeDocument/2006/relationships/customXml" Target="../ink/ink2022.xml"/><Relationship Id="rId242" Type="http://schemas.openxmlformats.org/officeDocument/2006/relationships/customXml" Target="../ink/ink1952.xml"/><Relationship Id="rId284" Type="http://schemas.openxmlformats.org/officeDocument/2006/relationships/customXml" Target="../ink/ink1973.xml"/><Relationship Id="rId37" Type="http://schemas.openxmlformats.org/officeDocument/2006/relationships/image" Target="../media/image1843.png"/><Relationship Id="rId79" Type="http://schemas.openxmlformats.org/officeDocument/2006/relationships/image" Target="../media/image1864.png"/><Relationship Id="rId102" Type="http://schemas.openxmlformats.org/officeDocument/2006/relationships/customXml" Target="../ink/ink1882.xml"/><Relationship Id="rId144" Type="http://schemas.openxmlformats.org/officeDocument/2006/relationships/customXml" Target="../ink/ink1903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81.png"/><Relationship Id="rId21" Type="http://schemas.openxmlformats.org/officeDocument/2006/relationships/image" Target="../media/image2033.png"/><Relationship Id="rId324" Type="http://schemas.openxmlformats.org/officeDocument/2006/relationships/customXml" Target="../ink/ink2193.xml"/><Relationship Id="rId531" Type="http://schemas.openxmlformats.org/officeDocument/2006/relationships/image" Target="../media/image2286.png"/><Relationship Id="rId170" Type="http://schemas.openxmlformats.org/officeDocument/2006/relationships/customXml" Target="../ink/ink2116.xml"/><Relationship Id="rId268" Type="http://schemas.openxmlformats.org/officeDocument/2006/relationships/customXml" Target="../ink/ink2165.xml"/><Relationship Id="rId475" Type="http://schemas.openxmlformats.org/officeDocument/2006/relationships/image" Target="../media/image2258.png"/><Relationship Id="rId32" Type="http://schemas.openxmlformats.org/officeDocument/2006/relationships/customXml" Target="../ink/ink2047.xml"/><Relationship Id="rId128" Type="http://schemas.openxmlformats.org/officeDocument/2006/relationships/customXml" Target="../ink/ink2095.xml"/><Relationship Id="rId335" Type="http://schemas.openxmlformats.org/officeDocument/2006/relationships/image" Target="../media/image2189.png"/><Relationship Id="rId542" Type="http://schemas.openxmlformats.org/officeDocument/2006/relationships/customXml" Target="../ink/ink2302.xml"/><Relationship Id="rId181" Type="http://schemas.openxmlformats.org/officeDocument/2006/relationships/image" Target="../media/image2113.png"/><Relationship Id="rId402" Type="http://schemas.openxmlformats.org/officeDocument/2006/relationships/customXml" Target="../ink/ink2232.xml"/><Relationship Id="rId279" Type="http://schemas.openxmlformats.org/officeDocument/2006/relationships/image" Target="../media/image2162.png"/><Relationship Id="rId486" Type="http://schemas.openxmlformats.org/officeDocument/2006/relationships/customXml" Target="../ink/ink2274.xml"/><Relationship Id="rId43" Type="http://schemas.openxmlformats.org/officeDocument/2006/relationships/image" Target="../media/image2044.png"/><Relationship Id="rId139" Type="http://schemas.openxmlformats.org/officeDocument/2006/relationships/image" Target="../media/image2092.png"/><Relationship Id="rId346" Type="http://schemas.openxmlformats.org/officeDocument/2006/relationships/customXml" Target="../ink/ink2204.xml"/><Relationship Id="rId553" Type="http://schemas.openxmlformats.org/officeDocument/2006/relationships/image" Target="../media/image2297.png"/><Relationship Id="rId192" Type="http://schemas.openxmlformats.org/officeDocument/2006/relationships/customXml" Target="../ink/ink2127.xml"/><Relationship Id="rId206" Type="http://schemas.openxmlformats.org/officeDocument/2006/relationships/customXml" Target="../ink/ink2134.xml"/><Relationship Id="rId413" Type="http://schemas.openxmlformats.org/officeDocument/2006/relationships/image" Target="../media/image2227.png"/><Relationship Id="rId497" Type="http://schemas.openxmlformats.org/officeDocument/2006/relationships/image" Target="../media/image2269.png"/><Relationship Id="rId357" Type="http://schemas.openxmlformats.org/officeDocument/2006/relationships/image" Target="../media/image2200.png"/><Relationship Id="rId54" Type="http://schemas.openxmlformats.org/officeDocument/2006/relationships/customXml" Target="../ink/ink2058.xml"/><Relationship Id="rId217" Type="http://schemas.openxmlformats.org/officeDocument/2006/relationships/image" Target="../media/image2131.png"/><Relationship Id="rId564" Type="http://schemas.openxmlformats.org/officeDocument/2006/relationships/customXml" Target="../ink/ink2313.xml"/><Relationship Id="rId424" Type="http://schemas.openxmlformats.org/officeDocument/2006/relationships/customXml" Target="../ink/ink2243.xml"/><Relationship Id="rId270" Type="http://schemas.openxmlformats.org/officeDocument/2006/relationships/customXml" Target="../ink/ink2166.xml"/><Relationship Id="rId65" Type="http://schemas.openxmlformats.org/officeDocument/2006/relationships/image" Target="../media/image2055.png"/><Relationship Id="rId130" Type="http://schemas.openxmlformats.org/officeDocument/2006/relationships/customXml" Target="../ink/ink2096.xml"/><Relationship Id="rId368" Type="http://schemas.openxmlformats.org/officeDocument/2006/relationships/customXml" Target="../ink/ink2215.xml"/><Relationship Id="rId575" Type="http://schemas.openxmlformats.org/officeDocument/2006/relationships/image" Target="../media/image2308.png"/><Relationship Id="rId228" Type="http://schemas.openxmlformats.org/officeDocument/2006/relationships/customXml" Target="../ink/ink2145.xml"/><Relationship Id="rId435" Type="http://schemas.openxmlformats.org/officeDocument/2006/relationships/image" Target="../media/image2238.png"/><Relationship Id="rId281" Type="http://schemas.openxmlformats.org/officeDocument/2006/relationships/image" Target="../media/image2163.png"/><Relationship Id="rId502" Type="http://schemas.openxmlformats.org/officeDocument/2006/relationships/customXml" Target="../ink/ink2282.xml"/><Relationship Id="rId76" Type="http://schemas.openxmlformats.org/officeDocument/2006/relationships/customXml" Target="../ink/ink2069.xml"/><Relationship Id="rId141" Type="http://schemas.openxmlformats.org/officeDocument/2006/relationships/image" Target="../media/image2093.png"/><Relationship Id="rId379" Type="http://schemas.openxmlformats.org/officeDocument/2006/relationships/image" Target="../media/image2211.png"/><Relationship Id="rId586" Type="http://schemas.openxmlformats.org/officeDocument/2006/relationships/customXml" Target="../ink/ink2324.xml"/><Relationship Id="rId7" Type="http://schemas.openxmlformats.org/officeDocument/2006/relationships/image" Target="../media/image2026.png"/><Relationship Id="rId239" Type="http://schemas.openxmlformats.org/officeDocument/2006/relationships/image" Target="../media/image2142.png"/><Relationship Id="rId446" Type="http://schemas.openxmlformats.org/officeDocument/2006/relationships/customXml" Target="../ink/ink2254.xml"/><Relationship Id="rId292" Type="http://schemas.openxmlformats.org/officeDocument/2006/relationships/customXml" Target="../ink/ink2177.xml"/><Relationship Id="rId306" Type="http://schemas.openxmlformats.org/officeDocument/2006/relationships/customXml" Target="../ink/ink2184.xml"/><Relationship Id="rId87" Type="http://schemas.openxmlformats.org/officeDocument/2006/relationships/image" Target="../media/image2066.png"/><Relationship Id="rId513" Type="http://schemas.openxmlformats.org/officeDocument/2006/relationships/image" Target="../media/image2277.png"/><Relationship Id="rId597" Type="http://schemas.openxmlformats.org/officeDocument/2006/relationships/image" Target="../media/image2319.png"/><Relationship Id="rId152" Type="http://schemas.openxmlformats.org/officeDocument/2006/relationships/customXml" Target="../ink/ink2107.xml"/><Relationship Id="rId457" Type="http://schemas.openxmlformats.org/officeDocument/2006/relationships/image" Target="../media/image2249.png"/><Relationship Id="rId14" Type="http://schemas.openxmlformats.org/officeDocument/2006/relationships/customXml" Target="../ink/ink2038.xml"/><Relationship Id="rId317" Type="http://schemas.openxmlformats.org/officeDocument/2006/relationships/image" Target="../media/image2181.png"/><Relationship Id="rId524" Type="http://schemas.openxmlformats.org/officeDocument/2006/relationships/customXml" Target="../ink/ink2293.xml"/><Relationship Id="rId98" Type="http://schemas.openxmlformats.org/officeDocument/2006/relationships/customXml" Target="../ink/ink2080.xml"/><Relationship Id="rId121" Type="http://schemas.openxmlformats.org/officeDocument/2006/relationships/image" Target="../media/image2083.png"/><Relationship Id="rId163" Type="http://schemas.openxmlformats.org/officeDocument/2006/relationships/image" Target="../media/image2104.png"/><Relationship Id="rId219" Type="http://schemas.openxmlformats.org/officeDocument/2006/relationships/image" Target="../media/image2132.png"/><Relationship Id="rId370" Type="http://schemas.openxmlformats.org/officeDocument/2006/relationships/customXml" Target="../ink/ink2216.xml"/><Relationship Id="rId426" Type="http://schemas.openxmlformats.org/officeDocument/2006/relationships/customXml" Target="../ink/ink2244.xml"/><Relationship Id="rId230" Type="http://schemas.openxmlformats.org/officeDocument/2006/relationships/customXml" Target="../ink/ink2146.xml"/><Relationship Id="rId468" Type="http://schemas.openxmlformats.org/officeDocument/2006/relationships/customXml" Target="../ink/ink2265.xml"/><Relationship Id="rId25" Type="http://schemas.openxmlformats.org/officeDocument/2006/relationships/image" Target="../media/image2035.png"/><Relationship Id="rId67" Type="http://schemas.openxmlformats.org/officeDocument/2006/relationships/image" Target="../media/image2056.png"/><Relationship Id="rId272" Type="http://schemas.openxmlformats.org/officeDocument/2006/relationships/customXml" Target="../ink/ink2167.xml"/><Relationship Id="rId328" Type="http://schemas.openxmlformats.org/officeDocument/2006/relationships/customXml" Target="../ink/ink2195.xml"/><Relationship Id="rId535" Type="http://schemas.openxmlformats.org/officeDocument/2006/relationships/image" Target="../media/image2288.png"/><Relationship Id="rId577" Type="http://schemas.openxmlformats.org/officeDocument/2006/relationships/image" Target="../media/image2309.png"/><Relationship Id="rId132" Type="http://schemas.openxmlformats.org/officeDocument/2006/relationships/customXml" Target="../ink/ink2097.xml"/><Relationship Id="rId174" Type="http://schemas.openxmlformats.org/officeDocument/2006/relationships/customXml" Target="../ink/ink2118.xml"/><Relationship Id="rId381" Type="http://schemas.openxmlformats.org/officeDocument/2006/relationships/image" Target="../media/image2212.png"/><Relationship Id="rId602" Type="http://schemas.openxmlformats.org/officeDocument/2006/relationships/customXml" Target="../ink/ink2332.xml"/><Relationship Id="rId241" Type="http://schemas.openxmlformats.org/officeDocument/2006/relationships/image" Target="../media/image2143.png"/><Relationship Id="rId437" Type="http://schemas.openxmlformats.org/officeDocument/2006/relationships/image" Target="../media/image2239.png"/><Relationship Id="rId479" Type="http://schemas.openxmlformats.org/officeDocument/2006/relationships/image" Target="../media/image2260.png"/><Relationship Id="rId36" Type="http://schemas.openxmlformats.org/officeDocument/2006/relationships/customXml" Target="../ink/ink2049.xml"/><Relationship Id="rId283" Type="http://schemas.openxmlformats.org/officeDocument/2006/relationships/image" Target="../media/image2164.png"/><Relationship Id="rId339" Type="http://schemas.openxmlformats.org/officeDocument/2006/relationships/image" Target="../media/image2191.png"/><Relationship Id="rId490" Type="http://schemas.openxmlformats.org/officeDocument/2006/relationships/customXml" Target="../ink/ink2276.xml"/><Relationship Id="rId504" Type="http://schemas.openxmlformats.org/officeDocument/2006/relationships/customXml" Target="../ink/ink2283.xml"/><Relationship Id="rId546" Type="http://schemas.openxmlformats.org/officeDocument/2006/relationships/customXml" Target="../ink/ink2304.xml"/><Relationship Id="rId78" Type="http://schemas.openxmlformats.org/officeDocument/2006/relationships/customXml" Target="../ink/ink2070.xml"/><Relationship Id="rId101" Type="http://schemas.openxmlformats.org/officeDocument/2006/relationships/image" Target="../media/image2073.png"/><Relationship Id="rId143" Type="http://schemas.openxmlformats.org/officeDocument/2006/relationships/image" Target="../media/image2094.png"/><Relationship Id="rId185" Type="http://schemas.openxmlformats.org/officeDocument/2006/relationships/image" Target="../media/image2115.png"/><Relationship Id="rId350" Type="http://schemas.openxmlformats.org/officeDocument/2006/relationships/customXml" Target="../ink/ink2206.xml"/><Relationship Id="rId406" Type="http://schemas.openxmlformats.org/officeDocument/2006/relationships/customXml" Target="../ink/ink2234.xml"/><Relationship Id="rId588" Type="http://schemas.openxmlformats.org/officeDocument/2006/relationships/customXml" Target="../ink/ink2325.xml"/><Relationship Id="rId9" Type="http://schemas.openxmlformats.org/officeDocument/2006/relationships/image" Target="../media/image2027.png"/><Relationship Id="rId210" Type="http://schemas.openxmlformats.org/officeDocument/2006/relationships/customXml" Target="../ink/ink2136.xml"/><Relationship Id="rId392" Type="http://schemas.openxmlformats.org/officeDocument/2006/relationships/customXml" Target="../ink/ink2227.xml"/><Relationship Id="rId448" Type="http://schemas.openxmlformats.org/officeDocument/2006/relationships/customXml" Target="../ink/ink2255.xml"/><Relationship Id="rId252" Type="http://schemas.openxmlformats.org/officeDocument/2006/relationships/customXml" Target="../ink/ink2157.xml"/><Relationship Id="rId294" Type="http://schemas.openxmlformats.org/officeDocument/2006/relationships/customXml" Target="../ink/ink2178.xml"/><Relationship Id="rId308" Type="http://schemas.openxmlformats.org/officeDocument/2006/relationships/customXml" Target="../ink/ink2185.xml"/><Relationship Id="rId515" Type="http://schemas.openxmlformats.org/officeDocument/2006/relationships/image" Target="../media/image2278.png"/><Relationship Id="rId47" Type="http://schemas.openxmlformats.org/officeDocument/2006/relationships/image" Target="../media/image2046.png"/><Relationship Id="rId89" Type="http://schemas.openxmlformats.org/officeDocument/2006/relationships/image" Target="../media/image2067.png"/><Relationship Id="rId112" Type="http://schemas.openxmlformats.org/officeDocument/2006/relationships/customXml" Target="../ink/ink2087.xml"/><Relationship Id="rId154" Type="http://schemas.openxmlformats.org/officeDocument/2006/relationships/customXml" Target="../ink/ink2108.xml"/><Relationship Id="rId361" Type="http://schemas.openxmlformats.org/officeDocument/2006/relationships/image" Target="../media/image2202.png"/><Relationship Id="rId557" Type="http://schemas.openxmlformats.org/officeDocument/2006/relationships/image" Target="../media/image2299.png"/><Relationship Id="rId599" Type="http://schemas.openxmlformats.org/officeDocument/2006/relationships/image" Target="../media/image2320.png"/><Relationship Id="rId196" Type="http://schemas.openxmlformats.org/officeDocument/2006/relationships/customXml" Target="../ink/ink2129.xml"/><Relationship Id="rId417" Type="http://schemas.openxmlformats.org/officeDocument/2006/relationships/image" Target="../media/image2229.png"/><Relationship Id="rId459" Type="http://schemas.openxmlformats.org/officeDocument/2006/relationships/image" Target="../media/image2250.png"/><Relationship Id="rId16" Type="http://schemas.openxmlformats.org/officeDocument/2006/relationships/customXml" Target="../ink/ink2039.xml"/><Relationship Id="rId221" Type="http://schemas.openxmlformats.org/officeDocument/2006/relationships/image" Target="../media/image2133.png"/><Relationship Id="rId263" Type="http://schemas.openxmlformats.org/officeDocument/2006/relationships/image" Target="../media/image2154.png"/><Relationship Id="rId319" Type="http://schemas.openxmlformats.org/officeDocument/2006/relationships/image" Target="../media/image2182.png"/><Relationship Id="rId470" Type="http://schemas.openxmlformats.org/officeDocument/2006/relationships/customXml" Target="../ink/ink2266.xml"/><Relationship Id="rId526" Type="http://schemas.openxmlformats.org/officeDocument/2006/relationships/customXml" Target="../ink/ink2294.xml"/><Relationship Id="rId58" Type="http://schemas.openxmlformats.org/officeDocument/2006/relationships/customXml" Target="../ink/ink2060.xml"/><Relationship Id="rId123" Type="http://schemas.openxmlformats.org/officeDocument/2006/relationships/image" Target="../media/image2084.png"/><Relationship Id="rId330" Type="http://schemas.openxmlformats.org/officeDocument/2006/relationships/customXml" Target="../ink/ink2196.xml"/><Relationship Id="rId568" Type="http://schemas.openxmlformats.org/officeDocument/2006/relationships/customXml" Target="../ink/ink2315.xml"/><Relationship Id="rId165" Type="http://schemas.openxmlformats.org/officeDocument/2006/relationships/image" Target="../media/image2105.png"/><Relationship Id="rId372" Type="http://schemas.openxmlformats.org/officeDocument/2006/relationships/customXml" Target="../ink/ink2217.xml"/><Relationship Id="rId428" Type="http://schemas.openxmlformats.org/officeDocument/2006/relationships/customXml" Target="../ink/ink2245.xml"/><Relationship Id="rId232" Type="http://schemas.openxmlformats.org/officeDocument/2006/relationships/customXml" Target="../ink/ink2147.xml"/><Relationship Id="rId274" Type="http://schemas.openxmlformats.org/officeDocument/2006/relationships/customXml" Target="../ink/ink2168.xml"/><Relationship Id="rId481" Type="http://schemas.openxmlformats.org/officeDocument/2006/relationships/image" Target="../media/image2261.png"/><Relationship Id="rId27" Type="http://schemas.openxmlformats.org/officeDocument/2006/relationships/image" Target="../media/image2036.png"/><Relationship Id="rId69" Type="http://schemas.openxmlformats.org/officeDocument/2006/relationships/image" Target="../media/image2057.png"/><Relationship Id="rId134" Type="http://schemas.openxmlformats.org/officeDocument/2006/relationships/customXml" Target="../ink/ink2098.xml"/><Relationship Id="rId537" Type="http://schemas.openxmlformats.org/officeDocument/2006/relationships/image" Target="../media/image2289.png"/><Relationship Id="rId579" Type="http://schemas.openxmlformats.org/officeDocument/2006/relationships/image" Target="../media/image2310.png"/><Relationship Id="rId80" Type="http://schemas.openxmlformats.org/officeDocument/2006/relationships/customXml" Target="../ink/ink2071.xml"/><Relationship Id="rId176" Type="http://schemas.openxmlformats.org/officeDocument/2006/relationships/customXml" Target="../ink/ink2119.xml"/><Relationship Id="rId341" Type="http://schemas.openxmlformats.org/officeDocument/2006/relationships/image" Target="../media/image2192.png"/><Relationship Id="rId383" Type="http://schemas.openxmlformats.org/officeDocument/2006/relationships/image" Target="../media/image2213.png"/><Relationship Id="rId439" Type="http://schemas.openxmlformats.org/officeDocument/2006/relationships/image" Target="../media/image2240.png"/><Relationship Id="rId590" Type="http://schemas.openxmlformats.org/officeDocument/2006/relationships/customXml" Target="../ink/ink2326.xml"/><Relationship Id="rId604" Type="http://schemas.openxmlformats.org/officeDocument/2006/relationships/customXml" Target="../ink/ink2333.xml"/><Relationship Id="rId201" Type="http://schemas.openxmlformats.org/officeDocument/2006/relationships/image" Target="../media/image2123.png"/><Relationship Id="rId243" Type="http://schemas.openxmlformats.org/officeDocument/2006/relationships/image" Target="../media/image2144.png"/><Relationship Id="rId285" Type="http://schemas.openxmlformats.org/officeDocument/2006/relationships/image" Target="../media/image2165.png"/><Relationship Id="rId450" Type="http://schemas.openxmlformats.org/officeDocument/2006/relationships/customXml" Target="../ink/ink2256.xml"/><Relationship Id="rId506" Type="http://schemas.openxmlformats.org/officeDocument/2006/relationships/customXml" Target="../ink/ink2284.xml"/><Relationship Id="rId38" Type="http://schemas.openxmlformats.org/officeDocument/2006/relationships/customXml" Target="../ink/ink2050.xml"/><Relationship Id="rId103" Type="http://schemas.openxmlformats.org/officeDocument/2006/relationships/image" Target="../media/image2074.png"/><Relationship Id="rId310" Type="http://schemas.openxmlformats.org/officeDocument/2006/relationships/customXml" Target="../ink/ink2186.xml"/><Relationship Id="rId492" Type="http://schemas.openxmlformats.org/officeDocument/2006/relationships/customXml" Target="../ink/ink2277.xml"/><Relationship Id="rId548" Type="http://schemas.openxmlformats.org/officeDocument/2006/relationships/customXml" Target="../ink/ink2305.xml"/><Relationship Id="rId91" Type="http://schemas.openxmlformats.org/officeDocument/2006/relationships/image" Target="../media/image2068.png"/><Relationship Id="rId145" Type="http://schemas.openxmlformats.org/officeDocument/2006/relationships/image" Target="../media/image2095.png"/><Relationship Id="rId187" Type="http://schemas.openxmlformats.org/officeDocument/2006/relationships/image" Target="../media/image2116.png"/><Relationship Id="rId352" Type="http://schemas.openxmlformats.org/officeDocument/2006/relationships/customXml" Target="../ink/ink2207.xml"/><Relationship Id="rId394" Type="http://schemas.openxmlformats.org/officeDocument/2006/relationships/customXml" Target="../ink/ink2228.xml"/><Relationship Id="rId408" Type="http://schemas.openxmlformats.org/officeDocument/2006/relationships/customXml" Target="../ink/ink2235.xml"/><Relationship Id="rId212" Type="http://schemas.openxmlformats.org/officeDocument/2006/relationships/customXml" Target="../ink/ink2137.xml"/><Relationship Id="rId254" Type="http://schemas.openxmlformats.org/officeDocument/2006/relationships/customXml" Target="../ink/ink2158.xml"/><Relationship Id="rId49" Type="http://schemas.openxmlformats.org/officeDocument/2006/relationships/image" Target="../media/image2047.png"/><Relationship Id="rId114" Type="http://schemas.openxmlformats.org/officeDocument/2006/relationships/customXml" Target="../ink/ink2088.xml"/><Relationship Id="rId296" Type="http://schemas.openxmlformats.org/officeDocument/2006/relationships/customXml" Target="../ink/ink2179.xml"/><Relationship Id="rId461" Type="http://schemas.openxmlformats.org/officeDocument/2006/relationships/image" Target="../media/image2251.png"/><Relationship Id="rId517" Type="http://schemas.openxmlformats.org/officeDocument/2006/relationships/image" Target="../media/image2279.png"/><Relationship Id="rId559" Type="http://schemas.openxmlformats.org/officeDocument/2006/relationships/image" Target="../media/image2300.png"/><Relationship Id="rId60" Type="http://schemas.openxmlformats.org/officeDocument/2006/relationships/customXml" Target="../ink/ink2061.xml"/><Relationship Id="rId156" Type="http://schemas.openxmlformats.org/officeDocument/2006/relationships/customXml" Target="../ink/ink2109.xml"/><Relationship Id="rId198" Type="http://schemas.openxmlformats.org/officeDocument/2006/relationships/customXml" Target="../ink/ink2130.xml"/><Relationship Id="rId321" Type="http://schemas.openxmlformats.org/officeDocument/2006/relationships/image" Target="../media/image2183.png"/><Relationship Id="rId363" Type="http://schemas.openxmlformats.org/officeDocument/2006/relationships/image" Target="../media/image2203.png"/><Relationship Id="rId419" Type="http://schemas.openxmlformats.org/officeDocument/2006/relationships/image" Target="../media/image2230.png"/><Relationship Id="rId570" Type="http://schemas.openxmlformats.org/officeDocument/2006/relationships/customXml" Target="../ink/ink2316.xml"/><Relationship Id="rId223" Type="http://schemas.openxmlformats.org/officeDocument/2006/relationships/image" Target="../media/image2134.png"/><Relationship Id="rId430" Type="http://schemas.openxmlformats.org/officeDocument/2006/relationships/customXml" Target="../ink/ink2246.xml"/><Relationship Id="rId18" Type="http://schemas.openxmlformats.org/officeDocument/2006/relationships/customXml" Target="../ink/ink2040.xml"/><Relationship Id="rId265" Type="http://schemas.openxmlformats.org/officeDocument/2006/relationships/image" Target="../media/image2155.png"/><Relationship Id="rId472" Type="http://schemas.openxmlformats.org/officeDocument/2006/relationships/customXml" Target="../ink/ink2267.xml"/><Relationship Id="rId528" Type="http://schemas.openxmlformats.org/officeDocument/2006/relationships/customXml" Target="../ink/ink2295.xml"/><Relationship Id="rId125" Type="http://schemas.openxmlformats.org/officeDocument/2006/relationships/image" Target="../media/image2085.png"/><Relationship Id="rId167" Type="http://schemas.openxmlformats.org/officeDocument/2006/relationships/image" Target="../media/image2106.png"/><Relationship Id="rId332" Type="http://schemas.openxmlformats.org/officeDocument/2006/relationships/customXml" Target="../ink/ink2197.xml"/><Relationship Id="rId374" Type="http://schemas.openxmlformats.org/officeDocument/2006/relationships/customXml" Target="../ink/ink2218.xml"/><Relationship Id="rId581" Type="http://schemas.openxmlformats.org/officeDocument/2006/relationships/image" Target="../media/image2311.png"/><Relationship Id="rId71" Type="http://schemas.openxmlformats.org/officeDocument/2006/relationships/image" Target="../media/image2058.png"/><Relationship Id="rId234" Type="http://schemas.openxmlformats.org/officeDocument/2006/relationships/customXml" Target="../ink/ink2148.xml"/><Relationship Id="rId2" Type="http://schemas.openxmlformats.org/officeDocument/2006/relationships/customXml" Target="../ink/ink2032.xml"/><Relationship Id="rId29" Type="http://schemas.openxmlformats.org/officeDocument/2006/relationships/image" Target="../media/image2037.png"/><Relationship Id="rId276" Type="http://schemas.openxmlformats.org/officeDocument/2006/relationships/customXml" Target="../ink/ink2169.xml"/><Relationship Id="rId441" Type="http://schemas.openxmlformats.org/officeDocument/2006/relationships/image" Target="../media/image2241.png"/><Relationship Id="rId483" Type="http://schemas.openxmlformats.org/officeDocument/2006/relationships/image" Target="../media/image2262.png"/><Relationship Id="rId539" Type="http://schemas.openxmlformats.org/officeDocument/2006/relationships/image" Target="../media/image2290.png"/><Relationship Id="rId40" Type="http://schemas.openxmlformats.org/officeDocument/2006/relationships/customXml" Target="../ink/ink2051.xml"/><Relationship Id="rId136" Type="http://schemas.openxmlformats.org/officeDocument/2006/relationships/customXml" Target="../ink/ink2099.xml"/><Relationship Id="rId178" Type="http://schemas.openxmlformats.org/officeDocument/2006/relationships/customXml" Target="../ink/ink2120.xml"/><Relationship Id="rId301" Type="http://schemas.openxmlformats.org/officeDocument/2006/relationships/image" Target="../media/image2173.png"/><Relationship Id="rId343" Type="http://schemas.openxmlformats.org/officeDocument/2006/relationships/image" Target="../media/image2193.png"/><Relationship Id="rId550" Type="http://schemas.openxmlformats.org/officeDocument/2006/relationships/customXml" Target="../ink/ink2306.xml"/><Relationship Id="rId82" Type="http://schemas.openxmlformats.org/officeDocument/2006/relationships/customXml" Target="../ink/ink2072.xml"/><Relationship Id="rId203" Type="http://schemas.openxmlformats.org/officeDocument/2006/relationships/image" Target="../media/image2124.png"/><Relationship Id="rId385" Type="http://schemas.openxmlformats.org/officeDocument/2006/relationships/image" Target="../media/image2214.png"/><Relationship Id="rId592" Type="http://schemas.openxmlformats.org/officeDocument/2006/relationships/customXml" Target="../ink/ink2327.xml"/><Relationship Id="rId606" Type="http://schemas.openxmlformats.org/officeDocument/2006/relationships/customXml" Target="../ink/ink2334.xml"/><Relationship Id="rId245" Type="http://schemas.openxmlformats.org/officeDocument/2006/relationships/image" Target="../media/image2145.png"/><Relationship Id="rId287" Type="http://schemas.openxmlformats.org/officeDocument/2006/relationships/image" Target="../media/image2166.png"/><Relationship Id="rId410" Type="http://schemas.openxmlformats.org/officeDocument/2006/relationships/customXml" Target="../ink/ink2236.xml"/><Relationship Id="rId452" Type="http://schemas.openxmlformats.org/officeDocument/2006/relationships/customXml" Target="../ink/ink2257.xml"/><Relationship Id="rId494" Type="http://schemas.openxmlformats.org/officeDocument/2006/relationships/customXml" Target="../ink/ink2278.xml"/><Relationship Id="rId508" Type="http://schemas.openxmlformats.org/officeDocument/2006/relationships/customXml" Target="../ink/ink2285.xml"/><Relationship Id="rId105" Type="http://schemas.openxmlformats.org/officeDocument/2006/relationships/image" Target="../media/image2075.png"/><Relationship Id="rId147" Type="http://schemas.openxmlformats.org/officeDocument/2006/relationships/image" Target="../media/image2096.png"/><Relationship Id="rId312" Type="http://schemas.openxmlformats.org/officeDocument/2006/relationships/customXml" Target="../ink/ink2187.xml"/><Relationship Id="rId354" Type="http://schemas.openxmlformats.org/officeDocument/2006/relationships/customXml" Target="../ink/ink2208.xml"/><Relationship Id="rId51" Type="http://schemas.openxmlformats.org/officeDocument/2006/relationships/image" Target="../media/image2048.png"/><Relationship Id="rId93" Type="http://schemas.openxmlformats.org/officeDocument/2006/relationships/image" Target="../media/image2069.png"/><Relationship Id="rId189" Type="http://schemas.openxmlformats.org/officeDocument/2006/relationships/image" Target="../media/image2117.png"/><Relationship Id="rId396" Type="http://schemas.openxmlformats.org/officeDocument/2006/relationships/customXml" Target="../ink/ink2229.xml"/><Relationship Id="rId561" Type="http://schemas.openxmlformats.org/officeDocument/2006/relationships/image" Target="../media/image2301.png"/><Relationship Id="rId214" Type="http://schemas.openxmlformats.org/officeDocument/2006/relationships/customXml" Target="../ink/ink2138.xml"/><Relationship Id="rId256" Type="http://schemas.openxmlformats.org/officeDocument/2006/relationships/customXml" Target="../ink/ink2159.xml"/><Relationship Id="rId298" Type="http://schemas.openxmlformats.org/officeDocument/2006/relationships/customXml" Target="../ink/ink2180.xml"/><Relationship Id="rId421" Type="http://schemas.openxmlformats.org/officeDocument/2006/relationships/image" Target="../media/image2231.png"/><Relationship Id="rId463" Type="http://schemas.openxmlformats.org/officeDocument/2006/relationships/image" Target="../media/image2252.png"/><Relationship Id="rId519" Type="http://schemas.openxmlformats.org/officeDocument/2006/relationships/image" Target="../media/image2280.png"/><Relationship Id="rId116" Type="http://schemas.openxmlformats.org/officeDocument/2006/relationships/customXml" Target="../ink/ink2089.xml"/><Relationship Id="rId158" Type="http://schemas.openxmlformats.org/officeDocument/2006/relationships/customXml" Target="../ink/ink2110.xml"/><Relationship Id="rId323" Type="http://schemas.openxmlformats.org/officeDocument/2006/relationships/image" Target="../media/image2184.png"/><Relationship Id="rId530" Type="http://schemas.openxmlformats.org/officeDocument/2006/relationships/customXml" Target="../ink/ink2296.xml"/><Relationship Id="rId20" Type="http://schemas.openxmlformats.org/officeDocument/2006/relationships/customXml" Target="../ink/ink2041.xml"/><Relationship Id="rId62" Type="http://schemas.openxmlformats.org/officeDocument/2006/relationships/customXml" Target="../ink/ink2062.xml"/><Relationship Id="rId365" Type="http://schemas.openxmlformats.org/officeDocument/2006/relationships/image" Target="../media/image2204.png"/><Relationship Id="rId572" Type="http://schemas.openxmlformats.org/officeDocument/2006/relationships/customXml" Target="../ink/ink2317.xml"/><Relationship Id="rId225" Type="http://schemas.openxmlformats.org/officeDocument/2006/relationships/image" Target="../media/image2135.png"/><Relationship Id="rId267" Type="http://schemas.openxmlformats.org/officeDocument/2006/relationships/image" Target="../media/image2156.png"/><Relationship Id="rId432" Type="http://schemas.openxmlformats.org/officeDocument/2006/relationships/customXml" Target="../ink/ink2247.xml"/><Relationship Id="rId474" Type="http://schemas.openxmlformats.org/officeDocument/2006/relationships/customXml" Target="../ink/ink2268.xml"/><Relationship Id="rId127" Type="http://schemas.openxmlformats.org/officeDocument/2006/relationships/image" Target="../media/image2086.png"/><Relationship Id="rId31" Type="http://schemas.openxmlformats.org/officeDocument/2006/relationships/image" Target="../media/image2038.png"/><Relationship Id="rId73" Type="http://schemas.openxmlformats.org/officeDocument/2006/relationships/image" Target="../media/image2059.png"/><Relationship Id="rId169" Type="http://schemas.openxmlformats.org/officeDocument/2006/relationships/image" Target="../media/image2107.png"/><Relationship Id="rId334" Type="http://schemas.openxmlformats.org/officeDocument/2006/relationships/customXml" Target="../ink/ink2198.xml"/><Relationship Id="rId376" Type="http://schemas.openxmlformats.org/officeDocument/2006/relationships/customXml" Target="../ink/ink2219.xml"/><Relationship Id="rId541" Type="http://schemas.openxmlformats.org/officeDocument/2006/relationships/image" Target="../media/image2291.png"/><Relationship Id="rId583" Type="http://schemas.openxmlformats.org/officeDocument/2006/relationships/image" Target="../media/image2312.png"/><Relationship Id="rId4" Type="http://schemas.openxmlformats.org/officeDocument/2006/relationships/customXml" Target="../ink/ink2033.xml"/><Relationship Id="rId180" Type="http://schemas.openxmlformats.org/officeDocument/2006/relationships/customXml" Target="../ink/ink2121.xml"/><Relationship Id="rId236" Type="http://schemas.openxmlformats.org/officeDocument/2006/relationships/customXml" Target="../ink/ink2149.xml"/><Relationship Id="rId278" Type="http://schemas.openxmlformats.org/officeDocument/2006/relationships/customXml" Target="../ink/ink2170.xml"/><Relationship Id="rId401" Type="http://schemas.openxmlformats.org/officeDocument/2006/relationships/image" Target="../media/image2222.png"/><Relationship Id="rId443" Type="http://schemas.openxmlformats.org/officeDocument/2006/relationships/image" Target="../media/image2242.png"/><Relationship Id="rId303" Type="http://schemas.openxmlformats.org/officeDocument/2006/relationships/image" Target="../media/image2174.png"/><Relationship Id="rId485" Type="http://schemas.openxmlformats.org/officeDocument/2006/relationships/image" Target="../media/image2263.png"/><Relationship Id="rId42" Type="http://schemas.openxmlformats.org/officeDocument/2006/relationships/customXml" Target="../ink/ink2052.xml"/><Relationship Id="rId84" Type="http://schemas.openxmlformats.org/officeDocument/2006/relationships/customXml" Target="../ink/ink2073.xml"/><Relationship Id="rId138" Type="http://schemas.openxmlformats.org/officeDocument/2006/relationships/customXml" Target="../ink/ink2100.xml"/><Relationship Id="rId345" Type="http://schemas.openxmlformats.org/officeDocument/2006/relationships/image" Target="../media/image2194.png"/><Relationship Id="rId387" Type="http://schemas.openxmlformats.org/officeDocument/2006/relationships/image" Target="../media/image2215.png"/><Relationship Id="rId510" Type="http://schemas.openxmlformats.org/officeDocument/2006/relationships/customXml" Target="../ink/ink2286.xml"/><Relationship Id="rId552" Type="http://schemas.openxmlformats.org/officeDocument/2006/relationships/customXml" Target="../ink/ink2307.xml"/><Relationship Id="rId594" Type="http://schemas.openxmlformats.org/officeDocument/2006/relationships/customXml" Target="../ink/ink2328.xml"/><Relationship Id="rId191" Type="http://schemas.openxmlformats.org/officeDocument/2006/relationships/image" Target="../media/image2118.png"/><Relationship Id="rId205" Type="http://schemas.openxmlformats.org/officeDocument/2006/relationships/image" Target="../media/image2125.png"/><Relationship Id="rId247" Type="http://schemas.openxmlformats.org/officeDocument/2006/relationships/image" Target="../media/image2146.png"/><Relationship Id="rId412" Type="http://schemas.openxmlformats.org/officeDocument/2006/relationships/customXml" Target="../ink/ink2237.xml"/><Relationship Id="rId107" Type="http://schemas.openxmlformats.org/officeDocument/2006/relationships/image" Target="../media/image2076.png"/><Relationship Id="rId289" Type="http://schemas.openxmlformats.org/officeDocument/2006/relationships/image" Target="../media/image2167.png"/><Relationship Id="rId454" Type="http://schemas.openxmlformats.org/officeDocument/2006/relationships/customXml" Target="../ink/ink2258.xml"/><Relationship Id="rId496" Type="http://schemas.openxmlformats.org/officeDocument/2006/relationships/customXml" Target="../ink/ink2279.xml"/><Relationship Id="rId11" Type="http://schemas.openxmlformats.org/officeDocument/2006/relationships/image" Target="../media/image2028.png"/><Relationship Id="rId53" Type="http://schemas.openxmlformats.org/officeDocument/2006/relationships/image" Target="../media/image2049.png"/><Relationship Id="rId149" Type="http://schemas.openxmlformats.org/officeDocument/2006/relationships/image" Target="../media/image2097.png"/><Relationship Id="rId314" Type="http://schemas.openxmlformats.org/officeDocument/2006/relationships/customXml" Target="../ink/ink2188.xml"/><Relationship Id="rId356" Type="http://schemas.openxmlformats.org/officeDocument/2006/relationships/customXml" Target="../ink/ink2209.xml"/><Relationship Id="rId398" Type="http://schemas.openxmlformats.org/officeDocument/2006/relationships/customXml" Target="../ink/ink2230.xml"/><Relationship Id="rId521" Type="http://schemas.openxmlformats.org/officeDocument/2006/relationships/image" Target="../media/image2281.png"/><Relationship Id="rId563" Type="http://schemas.openxmlformats.org/officeDocument/2006/relationships/image" Target="../media/image2302.png"/><Relationship Id="rId95" Type="http://schemas.openxmlformats.org/officeDocument/2006/relationships/image" Target="../media/image2070.png"/><Relationship Id="rId160" Type="http://schemas.openxmlformats.org/officeDocument/2006/relationships/customXml" Target="../ink/ink2111.xml"/><Relationship Id="rId216" Type="http://schemas.openxmlformats.org/officeDocument/2006/relationships/customXml" Target="../ink/ink2139.xml"/><Relationship Id="rId423" Type="http://schemas.openxmlformats.org/officeDocument/2006/relationships/image" Target="../media/image2232.png"/><Relationship Id="rId258" Type="http://schemas.openxmlformats.org/officeDocument/2006/relationships/customXml" Target="../ink/ink2160.xml"/><Relationship Id="rId465" Type="http://schemas.openxmlformats.org/officeDocument/2006/relationships/image" Target="../media/image2253.png"/><Relationship Id="rId22" Type="http://schemas.openxmlformats.org/officeDocument/2006/relationships/customXml" Target="../ink/ink2042.xml"/><Relationship Id="rId64" Type="http://schemas.openxmlformats.org/officeDocument/2006/relationships/customXml" Target="../ink/ink2063.xml"/><Relationship Id="rId118" Type="http://schemas.openxmlformats.org/officeDocument/2006/relationships/customXml" Target="../ink/ink2090.xml"/><Relationship Id="rId325" Type="http://schemas.openxmlformats.org/officeDocument/2006/relationships/image" Target="../media/image2185.png"/><Relationship Id="rId367" Type="http://schemas.openxmlformats.org/officeDocument/2006/relationships/image" Target="../media/image2205.png"/><Relationship Id="rId532" Type="http://schemas.openxmlformats.org/officeDocument/2006/relationships/customXml" Target="../ink/ink2297.xml"/><Relationship Id="rId574" Type="http://schemas.openxmlformats.org/officeDocument/2006/relationships/customXml" Target="../ink/ink2318.xml"/><Relationship Id="rId171" Type="http://schemas.openxmlformats.org/officeDocument/2006/relationships/image" Target="../media/image2108.png"/><Relationship Id="rId227" Type="http://schemas.openxmlformats.org/officeDocument/2006/relationships/image" Target="../media/image2136.png"/><Relationship Id="rId269" Type="http://schemas.openxmlformats.org/officeDocument/2006/relationships/image" Target="../media/image2157.png"/><Relationship Id="rId434" Type="http://schemas.openxmlformats.org/officeDocument/2006/relationships/customXml" Target="../ink/ink2248.xml"/><Relationship Id="rId476" Type="http://schemas.openxmlformats.org/officeDocument/2006/relationships/customXml" Target="../ink/ink2269.xml"/><Relationship Id="rId33" Type="http://schemas.openxmlformats.org/officeDocument/2006/relationships/image" Target="../media/image2039.png"/><Relationship Id="rId129" Type="http://schemas.openxmlformats.org/officeDocument/2006/relationships/image" Target="../media/image2087.png"/><Relationship Id="rId280" Type="http://schemas.openxmlformats.org/officeDocument/2006/relationships/customXml" Target="../ink/ink2171.xml"/><Relationship Id="rId336" Type="http://schemas.openxmlformats.org/officeDocument/2006/relationships/customXml" Target="../ink/ink2199.xml"/><Relationship Id="rId501" Type="http://schemas.openxmlformats.org/officeDocument/2006/relationships/image" Target="../media/image2271.png"/><Relationship Id="rId543" Type="http://schemas.openxmlformats.org/officeDocument/2006/relationships/image" Target="../media/image2292.png"/><Relationship Id="rId75" Type="http://schemas.openxmlformats.org/officeDocument/2006/relationships/image" Target="../media/image2060.png"/><Relationship Id="rId140" Type="http://schemas.openxmlformats.org/officeDocument/2006/relationships/customXml" Target="../ink/ink2101.xml"/><Relationship Id="rId182" Type="http://schemas.openxmlformats.org/officeDocument/2006/relationships/customXml" Target="../ink/ink2122.xml"/><Relationship Id="rId378" Type="http://schemas.openxmlformats.org/officeDocument/2006/relationships/customXml" Target="../ink/ink2220.xml"/><Relationship Id="rId403" Type="http://schemas.openxmlformats.org/officeDocument/2006/relationships/image" Target="../media/image2223.png"/><Relationship Id="rId585" Type="http://schemas.openxmlformats.org/officeDocument/2006/relationships/image" Target="../media/image2313.png"/><Relationship Id="rId6" Type="http://schemas.openxmlformats.org/officeDocument/2006/relationships/customXml" Target="../ink/ink2034.xml"/><Relationship Id="rId238" Type="http://schemas.openxmlformats.org/officeDocument/2006/relationships/customXml" Target="../ink/ink2150.xml"/><Relationship Id="rId445" Type="http://schemas.openxmlformats.org/officeDocument/2006/relationships/image" Target="../media/image2243.png"/><Relationship Id="rId487" Type="http://schemas.openxmlformats.org/officeDocument/2006/relationships/image" Target="../media/image2264.png"/><Relationship Id="rId291" Type="http://schemas.openxmlformats.org/officeDocument/2006/relationships/image" Target="../media/image2168.png"/><Relationship Id="rId305" Type="http://schemas.openxmlformats.org/officeDocument/2006/relationships/image" Target="../media/image2175.png"/><Relationship Id="rId347" Type="http://schemas.openxmlformats.org/officeDocument/2006/relationships/image" Target="../media/image2195.png"/><Relationship Id="rId512" Type="http://schemas.openxmlformats.org/officeDocument/2006/relationships/customXml" Target="../ink/ink2287.xml"/><Relationship Id="rId44" Type="http://schemas.openxmlformats.org/officeDocument/2006/relationships/customXml" Target="../ink/ink2053.xml"/><Relationship Id="rId86" Type="http://schemas.openxmlformats.org/officeDocument/2006/relationships/customXml" Target="../ink/ink2074.xml"/><Relationship Id="rId151" Type="http://schemas.openxmlformats.org/officeDocument/2006/relationships/image" Target="../media/image2098.png"/><Relationship Id="rId389" Type="http://schemas.openxmlformats.org/officeDocument/2006/relationships/image" Target="../media/image2216.png"/><Relationship Id="rId554" Type="http://schemas.openxmlformats.org/officeDocument/2006/relationships/customXml" Target="../ink/ink2308.xml"/><Relationship Id="rId596" Type="http://schemas.openxmlformats.org/officeDocument/2006/relationships/customXml" Target="../ink/ink2329.xml"/><Relationship Id="rId193" Type="http://schemas.openxmlformats.org/officeDocument/2006/relationships/image" Target="../media/image2119.png"/><Relationship Id="rId207" Type="http://schemas.openxmlformats.org/officeDocument/2006/relationships/image" Target="../media/image2126.png"/><Relationship Id="rId249" Type="http://schemas.openxmlformats.org/officeDocument/2006/relationships/image" Target="../media/image2147.png"/><Relationship Id="rId414" Type="http://schemas.openxmlformats.org/officeDocument/2006/relationships/customXml" Target="../ink/ink2238.xml"/><Relationship Id="rId456" Type="http://schemas.openxmlformats.org/officeDocument/2006/relationships/customXml" Target="../ink/ink2259.xml"/><Relationship Id="rId498" Type="http://schemas.openxmlformats.org/officeDocument/2006/relationships/customXml" Target="../ink/ink2280.xml"/><Relationship Id="rId13" Type="http://schemas.openxmlformats.org/officeDocument/2006/relationships/image" Target="../media/image2029.png"/><Relationship Id="rId109" Type="http://schemas.openxmlformats.org/officeDocument/2006/relationships/image" Target="../media/image2077.png"/><Relationship Id="rId260" Type="http://schemas.openxmlformats.org/officeDocument/2006/relationships/customXml" Target="../ink/ink2161.xml"/><Relationship Id="rId316" Type="http://schemas.openxmlformats.org/officeDocument/2006/relationships/customXml" Target="../ink/ink2189.xml"/><Relationship Id="rId523" Type="http://schemas.openxmlformats.org/officeDocument/2006/relationships/image" Target="../media/image2282.png"/><Relationship Id="rId55" Type="http://schemas.openxmlformats.org/officeDocument/2006/relationships/image" Target="../media/image2050.png"/><Relationship Id="rId97" Type="http://schemas.openxmlformats.org/officeDocument/2006/relationships/image" Target="../media/image2071.png"/><Relationship Id="rId120" Type="http://schemas.openxmlformats.org/officeDocument/2006/relationships/customXml" Target="../ink/ink2091.xml"/><Relationship Id="rId358" Type="http://schemas.openxmlformats.org/officeDocument/2006/relationships/customXml" Target="../ink/ink2210.xml"/><Relationship Id="rId565" Type="http://schemas.openxmlformats.org/officeDocument/2006/relationships/image" Target="../media/image2303.png"/><Relationship Id="rId162" Type="http://schemas.openxmlformats.org/officeDocument/2006/relationships/customXml" Target="../ink/ink2112.xml"/><Relationship Id="rId218" Type="http://schemas.openxmlformats.org/officeDocument/2006/relationships/customXml" Target="../ink/ink2140.xml"/><Relationship Id="rId425" Type="http://schemas.openxmlformats.org/officeDocument/2006/relationships/image" Target="../media/image2233.png"/><Relationship Id="rId467" Type="http://schemas.openxmlformats.org/officeDocument/2006/relationships/image" Target="../media/image2254.png"/><Relationship Id="rId271" Type="http://schemas.openxmlformats.org/officeDocument/2006/relationships/image" Target="../media/image2158.png"/><Relationship Id="rId24" Type="http://schemas.openxmlformats.org/officeDocument/2006/relationships/customXml" Target="../ink/ink2043.xml"/><Relationship Id="rId66" Type="http://schemas.openxmlformats.org/officeDocument/2006/relationships/customXml" Target="../ink/ink2064.xml"/><Relationship Id="rId131" Type="http://schemas.openxmlformats.org/officeDocument/2006/relationships/image" Target="../media/image2088.png"/><Relationship Id="rId327" Type="http://schemas.openxmlformats.org/officeDocument/2006/relationships/image" Target="../media/image134.png"/><Relationship Id="rId369" Type="http://schemas.openxmlformats.org/officeDocument/2006/relationships/image" Target="../media/image2206.png"/><Relationship Id="rId534" Type="http://schemas.openxmlformats.org/officeDocument/2006/relationships/customXml" Target="../ink/ink2298.xml"/><Relationship Id="rId576" Type="http://schemas.openxmlformats.org/officeDocument/2006/relationships/customXml" Target="../ink/ink2319.xml"/><Relationship Id="rId173" Type="http://schemas.openxmlformats.org/officeDocument/2006/relationships/image" Target="../media/image2109.png"/><Relationship Id="rId229" Type="http://schemas.openxmlformats.org/officeDocument/2006/relationships/image" Target="../media/image2137.png"/><Relationship Id="rId380" Type="http://schemas.openxmlformats.org/officeDocument/2006/relationships/customXml" Target="../ink/ink2221.xml"/><Relationship Id="rId436" Type="http://schemas.openxmlformats.org/officeDocument/2006/relationships/customXml" Target="../ink/ink2249.xml"/><Relationship Id="rId601" Type="http://schemas.openxmlformats.org/officeDocument/2006/relationships/image" Target="../media/image2321.png"/><Relationship Id="rId240" Type="http://schemas.openxmlformats.org/officeDocument/2006/relationships/customXml" Target="../ink/ink2151.xml"/><Relationship Id="rId478" Type="http://schemas.openxmlformats.org/officeDocument/2006/relationships/customXml" Target="../ink/ink2270.xml"/><Relationship Id="rId35" Type="http://schemas.openxmlformats.org/officeDocument/2006/relationships/image" Target="../media/image2040.png"/><Relationship Id="rId77" Type="http://schemas.openxmlformats.org/officeDocument/2006/relationships/image" Target="../media/image2061.png"/><Relationship Id="rId100" Type="http://schemas.openxmlformats.org/officeDocument/2006/relationships/customXml" Target="../ink/ink2081.xml"/><Relationship Id="rId282" Type="http://schemas.openxmlformats.org/officeDocument/2006/relationships/customXml" Target="../ink/ink2172.xml"/><Relationship Id="rId338" Type="http://schemas.openxmlformats.org/officeDocument/2006/relationships/customXml" Target="../ink/ink2200.xml"/><Relationship Id="rId503" Type="http://schemas.openxmlformats.org/officeDocument/2006/relationships/image" Target="../media/image2272.png"/><Relationship Id="rId545" Type="http://schemas.openxmlformats.org/officeDocument/2006/relationships/image" Target="../media/image2293.png"/><Relationship Id="rId587" Type="http://schemas.openxmlformats.org/officeDocument/2006/relationships/image" Target="../media/image2314.png"/><Relationship Id="rId8" Type="http://schemas.openxmlformats.org/officeDocument/2006/relationships/customXml" Target="../ink/ink2035.xml"/><Relationship Id="rId142" Type="http://schemas.openxmlformats.org/officeDocument/2006/relationships/customXml" Target="../ink/ink2102.xml"/><Relationship Id="rId184" Type="http://schemas.openxmlformats.org/officeDocument/2006/relationships/customXml" Target="../ink/ink2123.xml"/><Relationship Id="rId391" Type="http://schemas.openxmlformats.org/officeDocument/2006/relationships/image" Target="../media/image2217.png"/><Relationship Id="rId405" Type="http://schemas.openxmlformats.org/officeDocument/2006/relationships/image" Target="../media/image939.png"/><Relationship Id="rId447" Type="http://schemas.openxmlformats.org/officeDocument/2006/relationships/image" Target="../media/image2244.png"/><Relationship Id="rId251" Type="http://schemas.openxmlformats.org/officeDocument/2006/relationships/image" Target="../media/image2148.png"/><Relationship Id="rId489" Type="http://schemas.openxmlformats.org/officeDocument/2006/relationships/image" Target="../media/image2265.png"/><Relationship Id="rId46" Type="http://schemas.openxmlformats.org/officeDocument/2006/relationships/customXml" Target="../ink/ink2054.xml"/><Relationship Id="rId293" Type="http://schemas.openxmlformats.org/officeDocument/2006/relationships/image" Target="../media/image2169.png"/><Relationship Id="rId307" Type="http://schemas.openxmlformats.org/officeDocument/2006/relationships/image" Target="../media/image2176.png"/><Relationship Id="rId349" Type="http://schemas.openxmlformats.org/officeDocument/2006/relationships/image" Target="../media/image2196.png"/><Relationship Id="rId514" Type="http://schemas.openxmlformats.org/officeDocument/2006/relationships/customXml" Target="../ink/ink2288.xml"/><Relationship Id="rId556" Type="http://schemas.openxmlformats.org/officeDocument/2006/relationships/customXml" Target="../ink/ink2309.xml"/><Relationship Id="rId88" Type="http://schemas.openxmlformats.org/officeDocument/2006/relationships/customXml" Target="../ink/ink2075.xml"/><Relationship Id="rId111" Type="http://schemas.openxmlformats.org/officeDocument/2006/relationships/image" Target="../media/image2078.png"/><Relationship Id="rId153" Type="http://schemas.openxmlformats.org/officeDocument/2006/relationships/image" Target="../media/image2099.png"/><Relationship Id="rId195" Type="http://schemas.openxmlformats.org/officeDocument/2006/relationships/image" Target="../media/image2120.png"/><Relationship Id="rId209" Type="http://schemas.openxmlformats.org/officeDocument/2006/relationships/image" Target="../media/image2127.png"/><Relationship Id="rId360" Type="http://schemas.openxmlformats.org/officeDocument/2006/relationships/customXml" Target="../ink/ink2211.xml"/><Relationship Id="rId416" Type="http://schemas.openxmlformats.org/officeDocument/2006/relationships/customXml" Target="../ink/ink2239.xml"/><Relationship Id="rId598" Type="http://schemas.openxmlformats.org/officeDocument/2006/relationships/customXml" Target="../ink/ink2330.xml"/><Relationship Id="rId220" Type="http://schemas.openxmlformats.org/officeDocument/2006/relationships/customXml" Target="../ink/ink2141.xml"/><Relationship Id="rId458" Type="http://schemas.openxmlformats.org/officeDocument/2006/relationships/customXml" Target="../ink/ink2260.xml"/><Relationship Id="rId15" Type="http://schemas.openxmlformats.org/officeDocument/2006/relationships/image" Target="../media/image2030.png"/><Relationship Id="rId57" Type="http://schemas.openxmlformats.org/officeDocument/2006/relationships/image" Target="../media/image2051.png"/><Relationship Id="rId262" Type="http://schemas.openxmlformats.org/officeDocument/2006/relationships/customXml" Target="../ink/ink2162.xml"/><Relationship Id="rId318" Type="http://schemas.openxmlformats.org/officeDocument/2006/relationships/customXml" Target="../ink/ink2190.xml"/><Relationship Id="rId525" Type="http://schemas.openxmlformats.org/officeDocument/2006/relationships/image" Target="../media/image2283.png"/><Relationship Id="rId567" Type="http://schemas.openxmlformats.org/officeDocument/2006/relationships/image" Target="../media/image2304.png"/><Relationship Id="rId99" Type="http://schemas.openxmlformats.org/officeDocument/2006/relationships/image" Target="../media/image2072.png"/><Relationship Id="rId122" Type="http://schemas.openxmlformats.org/officeDocument/2006/relationships/customXml" Target="../ink/ink2092.xml"/><Relationship Id="rId164" Type="http://schemas.openxmlformats.org/officeDocument/2006/relationships/customXml" Target="../ink/ink2113.xml"/><Relationship Id="rId371" Type="http://schemas.openxmlformats.org/officeDocument/2006/relationships/image" Target="../media/image2207.png"/><Relationship Id="rId427" Type="http://schemas.openxmlformats.org/officeDocument/2006/relationships/image" Target="../media/image2234.png"/><Relationship Id="rId469" Type="http://schemas.openxmlformats.org/officeDocument/2006/relationships/image" Target="../media/image2255.png"/><Relationship Id="rId26" Type="http://schemas.openxmlformats.org/officeDocument/2006/relationships/customXml" Target="../ink/ink2044.xml"/><Relationship Id="rId231" Type="http://schemas.openxmlformats.org/officeDocument/2006/relationships/image" Target="../media/image2138.png"/><Relationship Id="rId273" Type="http://schemas.openxmlformats.org/officeDocument/2006/relationships/image" Target="../media/image2159.png"/><Relationship Id="rId329" Type="http://schemas.openxmlformats.org/officeDocument/2006/relationships/image" Target="../media/image2186.png"/><Relationship Id="rId480" Type="http://schemas.openxmlformats.org/officeDocument/2006/relationships/customXml" Target="../ink/ink2271.xml"/><Relationship Id="rId536" Type="http://schemas.openxmlformats.org/officeDocument/2006/relationships/customXml" Target="../ink/ink2299.xml"/><Relationship Id="rId68" Type="http://schemas.openxmlformats.org/officeDocument/2006/relationships/customXml" Target="../ink/ink2065.xml"/><Relationship Id="rId133" Type="http://schemas.openxmlformats.org/officeDocument/2006/relationships/image" Target="../media/image2089.png"/><Relationship Id="rId175" Type="http://schemas.openxmlformats.org/officeDocument/2006/relationships/image" Target="../media/image2110.png"/><Relationship Id="rId340" Type="http://schemas.openxmlformats.org/officeDocument/2006/relationships/customXml" Target="../ink/ink2201.xml"/><Relationship Id="rId578" Type="http://schemas.openxmlformats.org/officeDocument/2006/relationships/customXml" Target="../ink/ink2320.xml"/><Relationship Id="rId200" Type="http://schemas.openxmlformats.org/officeDocument/2006/relationships/customXml" Target="../ink/ink2131.xml"/><Relationship Id="rId382" Type="http://schemas.openxmlformats.org/officeDocument/2006/relationships/customXml" Target="../ink/ink2222.xml"/><Relationship Id="rId438" Type="http://schemas.openxmlformats.org/officeDocument/2006/relationships/customXml" Target="../ink/ink2250.xml"/><Relationship Id="rId603" Type="http://schemas.openxmlformats.org/officeDocument/2006/relationships/image" Target="../media/image2322.png"/><Relationship Id="rId242" Type="http://schemas.openxmlformats.org/officeDocument/2006/relationships/customXml" Target="../ink/ink2152.xml"/><Relationship Id="rId284" Type="http://schemas.openxmlformats.org/officeDocument/2006/relationships/customXml" Target="../ink/ink2173.xml"/><Relationship Id="rId491" Type="http://schemas.openxmlformats.org/officeDocument/2006/relationships/image" Target="../media/image2266.png"/><Relationship Id="rId505" Type="http://schemas.openxmlformats.org/officeDocument/2006/relationships/image" Target="../media/image2273.png"/><Relationship Id="rId37" Type="http://schemas.openxmlformats.org/officeDocument/2006/relationships/image" Target="../media/image2041.png"/><Relationship Id="rId79" Type="http://schemas.openxmlformats.org/officeDocument/2006/relationships/image" Target="../media/image2062.png"/><Relationship Id="rId102" Type="http://schemas.openxmlformats.org/officeDocument/2006/relationships/customXml" Target="../ink/ink2082.xml"/><Relationship Id="rId144" Type="http://schemas.openxmlformats.org/officeDocument/2006/relationships/customXml" Target="../ink/ink2103.xml"/><Relationship Id="rId547" Type="http://schemas.openxmlformats.org/officeDocument/2006/relationships/image" Target="../media/image2294.png"/><Relationship Id="rId589" Type="http://schemas.openxmlformats.org/officeDocument/2006/relationships/image" Target="../media/image2315.png"/><Relationship Id="rId90" Type="http://schemas.openxmlformats.org/officeDocument/2006/relationships/customXml" Target="../ink/ink2076.xml"/><Relationship Id="rId186" Type="http://schemas.openxmlformats.org/officeDocument/2006/relationships/customXml" Target="../ink/ink2124.xml"/><Relationship Id="rId351" Type="http://schemas.openxmlformats.org/officeDocument/2006/relationships/image" Target="../media/image2197.png"/><Relationship Id="rId393" Type="http://schemas.openxmlformats.org/officeDocument/2006/relationships/image" Target="../media/image2218.png"/><Relationship Id="rId407" Type="http://schemas.openxmlformats.org/officeDocument/2006/relationships/image" Target="../media/image2224.png"/><Relationship Id="rId449" Type="http://schemas.openxmlformats.org/officeDocument/2006/relationships/image" Target="../media/image2245.png"/><Relationship Id="rId211" Type="http://schemas.openxmlformats.org/officeDocument/2006/relationships/image" Target="../media/image2128.png"/><Relationship Id="rId253" Type="http://schemas.openxmlformats.org/officeDocument/2006/relationships/image" Target="../media/image2149.png"/><Relationship Id="rId295" Type="http://schemas.openxmlformats.org/officeDocument/2006/relationships/image" Target="../media/image2170.png"/><Relationship Id="rId309" Type="http://schemas.openxmlformats.org/officeDocument/2006/relationships/image" Target="../media/image2177.png"/><Relationship Id="rId460" Type="http://schemas.openxmlformats.org/officeDocument/2006/relationships/customXml" Target="../ink/ink2261.xml"/><Relationship Id="rId516" Type="http://schemas.openxmlformats.org/officeDocument/2006/relationships/customXml" Target="../ink/ink2289.xml"/><Relationship Id="rId48" Type="http://schemas.openxmlformats.org/officeDocument/2006/relationships/customXml" Target="../ink/ink2055.xml"/><Relationship Id="rId113" Type="http://schemas.openxmlformats.org/officeDocument/2006/relationships/image" Target="../media/image2079.png"/><Relationship Id="rId320" Type="http://schemas.openxmlformats.org/officeDocument/2006/relationships/customXml" Target="../ink/ink2191.xml"/><Relationship Id="rId558" Type="http://schemas.openxmlformats.org/officeDocument/2006/relationships/customXml" Target="../ink/ink2310.xml"/><Relationship Id="rId155" Type="http://schemas.openxmlformats.org/officeDocument/2006/relationships/image" Target="../media/image2100.png"/><Relationship Id="rId197" Type="http://schemas.openxmlformats.org/officeDocument/2006/relationships/image" Target="../media/image2121.png"/><Relationship Id="rId362" Type="http://schemas.openxmlformats.org/officeDocument/2006/relationships/customXml" Target="../ink/ink2212.xml"/><Relationship Id="rId418" Type="http://schemas.openxmlformats.org/officeDocument/2006/relationships/customXml" Target="../ink/ink2240.xml"/><Relationship Id="rId222" Type="http://schemas.openxmlformats.org/officeDocument/2006/relationships/customXml" Target="../ink/ink2142.xml"/><Relationship Id="rId264" Type="http://schemas.openxmlformats.org/officeDocument/2006/relationships/customXml" Target="../ink/ink2163.xml"/><Relationship Id="rId471" Type="http://schemas.openxmlformats.org/officeDocument/2006/relationships/image" Target="../media/image2256.png"/><Relationship Id="rId17" Type="http://schemas.openxmlformats.org/officeDocument/2006/relationships/image" Target="../media/image2031.png"/><Relationship Id="rId59" Type="http://schemas.openxmlformats.org/officeDocument/2006/relationships/image" Target="../media/image2052.png"/><Relationship Id="rId124" Type="http://schemas.openxmlformats.org/officeDocument/2006/relationships/customXml" Target="../ink/ink2093.xml"/><Relationship Id="rId527" Type="http://schemas.openxmlformats.org/officeDocument/2006/relationships/image" Target="../media/image2284.png"/><Relationship Id="rId569" Type="http://schemas.openxmlformats.org/officeDocument/2006/relationships/image" Target="../media/image2305.png"/><Relationship Id="rId70" Type="http://schemas.openxmlformats.org/officeDocument/2006/relationships/customXml" Target="../ink/ink2066.xml"/><Relationship Id="rId166" Type="http://schemas.openxmlformats.org/officeDocument/2006/relationships/customXml" Target="../ink/ink2114.xml"/><Relationship Id="rId331" Type="http://schemas.openxmlformats.org/officeDocument/2006/relationships/image" Target="../media/image2187.png"/><Relationship Id="rId373" Type="http://schemas.openxmlformats.org/officeDocument/2006/relationships/image" Target="../media/image2208.png"/><Relationship Id="rId429" Type="http://schemas.openxmlformats.org/officeDocument/2006/relationships/image" Target="../media/image2235.png"/><Relationship Id="rId580" Type="http://schemas.openxmlformats.org/officeDocument/2006/relationships/customXml" Target="../ink/ink232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139.png"/><Relationship Id="rId440" Type="http://schemas.openxmlformats.org/officeDocument/2006/relationships/customXml" Target="../ink/ink2251.xml"/><Relationship Id="rId28" Type="http://schemas.openxmlformats.org/officeDocument/2006/relationships/customXml" Target="../ink/ink2045.xml"/><Relationship Id="rId275" Type="http://schemas.openxmlformats.org/officeDocument/2006/relationships/image" Target="../media/image2160.png"/><Relationship Id="rId300" Type="http://schemas.openxmlformats.org/officeDocument/2006/relationships/customXml" Target="../ink/ink2181.xml"/><Relationship Id="rId482" Type="http://schemas.openxmlformats.org/officeDocument/2006/relationships/customXml" Target="../ink/ink2272.xml"/><Relationship Id="rId538" Type="http://schemas.openxmlformats.org/officeDocument/2006/relationships/customXml" Target="../ink/ink2300.xml"/><Relationship Id="rId81" Type="http://schemas.openxmlformats.org/officeDocument/2006/relationships/image" Target="../media/image2063.png"/><Relationship Id="rId135" Type="http://schemas.openxmlformats.org/officeDocument/2006/relationships/image" Target="../media/image2090.png"/><Relationship Id="rId177" Type="http://schemas.openxmlformats.org/officeDocument/2006/relationships/image" Target="../media/image2111.png"/><Relationship Id="rId342" Type="http://schemas.openxmlformats.org/officeDocument/2006/relationships/customXml" Target="../ink/ink2202.xml"/><Relationship Id="rId384" Type="http://schemas.openxmlformats.org/officeDocument/2006/relationships/customXml" Target="../ink/ink2223.xml"/><Relationship Id="rId591" Type="http://schemas.openxmlformats.org/officeDocument/2006/relationships/image" Target="../media/image2316.png"/><Relationship Id="rId605" Type="http://schemas.openxmlformats.org/officeDocument/2006/relationships/image" Target="../media/image2323.png"/><Relationship Id="rId202" Type="http://schemas.openxmlformats.org/officeDocument/2006/relationships/customXml" Target="../ink/ink2132.xml"/><Relationship Id="rId244" Type="http://schemas.openxmlformats.org/officeDocument/2006/relationships/customXml" Target="../ink/ink2153.xml"/><Relationship Id="rId39" Type="http://schemas.openxmlformats.org/officeDocument/2006/relationships/image" Target="../media/image2042.png"/><Relationship Id="rId286" Type="http://schemas.openxmlformats.org/officeDocument/2006/relationships/customXml" Target="../ink/ink2174.xml"/><Relationship Id="rId451" Type="http://schemas.openxmlformats.org/officeDocument/2006/relationships/image" Target="../media/image2246.png"/><Relationship Id="rId493" Type="http://schemas.openxmlformats.org/officeDocument/2006/relationships/image" Target="../media/image2267.png"/><Relationship Id="rId507" Type="http://schemas.openxmlformats.org/officeDocument/2006/relationships/image" Target="../media/image2274.png"/><Relationship Id="rId549" Type="http://schemas.openxmlformats.org/officeDocument/2006/relationships/image" Target="../media/image2295.png"/><Relationship Id="rId50" Type="http://schemas.openxmlformats.org/officeDocument/2006/relationships/customXml" Target="../ink/ink2056.xml"/><Relationship Id="rId104" Type="http://schemas.openxmlformats.org/officeDocument/2006/relationships/customXml" Target="../ink/ink2083.xml"/><Relationship Id="rId146" Type="http://schemas.openxmlformats.org/officeDocument/2006/relationships/customXml" Target="../ink/ink2104.xml"/><Relationship Id="rId188" Type="http://schemas.openxmlformats.org/officeDocument/2006/relationships/customXml" Target="../ink/ink2125.xml"/><Relationship Id="rId311" Type="http://schemas.openxmlformats.org/officeDocument/2006/relationships/image" Target="../media/image2178.png"/><Relationship Id="rId353" Type="http://schemas.openxmlformats.org/officeDocument/2006/relationships/image" Target="../media/image2198.png"/><Relationship Id="rId395" Type="http://schemas.openxmlformats.org/officeDocument/2006/relationships/image" Target="../media/image2219.png"/><Relationship Id="rId409" Type="http://schemas.openxmlformats.org/officeDocument/2006/relationships/image" Target="../media/image2225.png"/><Relationship Id="rId560" Type="http://schemas.openxmlformats.org/officeDocument/2006/relationships/customXml" Target="../ink/ink2311.xml"/><Relationship Id="rId92" Type="http://schemas.openxmlformats.org/officeDocument/2006/relationships/customXml" Target="../ink/ink2077.xml"/><Relationship Id="rId213" Type="http://schemas.openxmlformats.org/officeDocument/2006/relationships/image" Target="../media/image2129.png"/><Relationship Id="rId420" Type="http://schemas.openxmlformats.org/officeDocument/2006/relationships/customXml" Target="../ink/ink2241.xml"/><Relationship Id="rId255" Type="http://schemas.openxmlformats.org/officeDocument/2006/relationships/image" Target="../media/image2150.png"/><Relationship Id="rId297" Type="http://schemas.openxmlformats.org/officeDocument/2006/relationships/image" Target="../media/image2171.png"/><Relationship Id="rId462" Type="http://schemas.openxmlformats.org/officeDocument/2006/relationships/customXml" Target="../ink/ink2262.xml"/><Relationship Id="rId518" Type="http://schemas.openxmlformats.org/officeDocument/2006/relationships/customXml" Target="../ink/ink2290.xml"/><Relationship Id="rId115" Type="http://schemas.openxmlformats.org/officeDocument/2006/relationships/image" Target="../media/image2080.png"/><Relationship Id="rId157" Type="http://schemas.openxmlformats.org/officeDocument/2006/relationships/image" Target="../media/image2101.png"/><Relationship Id="rId322" Type="http://schemas.openxmlformats.org/officeDocument/2006/relationships/customXml" Target="../ink/ink2192.xml"/><Relationship Id="rId364" Type="http://schemas.openxmlformats.org/officeDocument/2006/relationships/customXml" Target="../ink/ink2213.xml"/><Relationship Id="rId61" Type="http://schemas.openxmlformats.org/officeDocument/2006/relationships/image" Target="../media/image2053.png"/><Relationship Id="rId199" Type="http://schemas.openxmlformats.org/officeDocument/2006/relationships/image" Target="../media/image2122.png"/><Relationship Id="rId571" Type="http://schemas.openxmlformats.org/officeDocument/2006/relationships/image" Target="../media/image2306.png"/><Relationship Id="rId19" Type="http://schemas.openxmlformats.org/officeDocument/2006/relationships/image" Target="../media/image2032.png"/><Relationship Id="rId224" Type="http://schemas.openxmlformats.org/officeDocument/2006/relationships/customXml" Target="../ink/ink2143.xml"/><Relationship Id="rId266" Type="http://schemas.openxmlformats.org/officeDocument/2006/relationships/customXml" Target="../ink/ink2164.xml"/><Relationship Id="rId431" Type="http://schemas.openxmlformats.org/officeDocument/2006/relationships/image" Target="../media/image2236.png"/><Relationship Id="rId473" Type="http://schemas.openxmlformats.org/officeDocument/2006/relationships/image" Target="../media/image2257.png"/><Relationship Id="rId529" Type="http://schemas.openxmlformats.org/officeDocument/2006/relationships/image" Target="../media/image2285.png"/><Relationship Id="rId30" Type="http://schemas.openxmlformats.org/officeDocument/2006/relationships/customXml" Target="../ink/ink2046.xml"/><Relationship Id="rId126" Type="http://schemas.openxmlformats.org/officeDocument/2006/relationships/customXml" Target="../ink/ink2094.xml"/><Relationship Id="rId168" Type="http://schemas.openxmlformats.org/officeDocument/2006/relationships/customXml" Target="../ink/ink2115.xml"/><Relationship Id="rId333" Type="http://schemas.openxmlformats.org/officeDocument/2006/relationships/image" Target="../media/image2188.png"/><Relationship Id="rId540" Type="http://schemas.openxmlformats.org/officeDocument/2006/relationships/customXml" Target="../ink/ink2301.xml"/><Relationship Id="rId72" Type="http://schemas.openxmlformats.org/officeDocument/2006/relationships/customXml" Target="../ink/ink2067.xml"/><Relationship Id="rId375" Type="http://schemas.openxmlformats.org/officeDocument/2006/relationships/image" Target="../media/image2209.png"/><Relationship Id="rId582" Type="http://schemas.openxmlformats.org/officeDocument/2006/relationships/customXml" Target="../ink/ink2322.xml"/><Relationship Id="rId3" Type="http://schemas.openxmlformats.org/officeDocument/2006/relationships/image" Target="../media/image2024.png"/><Relationship Id="rId235" Type="http://schemas.openxmlformats.org/officeDocument/2006/relationships/image" Target="../media/image2140.png"/><Relationship Id="rId277" Type="http://schemas.openxmlformats.org/officeDocument/2006/relationships/image" Target="../media/image2161.png"/><Relationship Id="rId400" Type="http://schemas.openxmlformats.org/officeDocument/2006/relationships/customXml" Target="../ink/ink2231.xml"/><Relationship Id="rId442" Type="http://schemas.openxmlformats.org/officeDocument/2006/relationships/customXml" Target="../ink/ink2252.xml"/><Relationship Id="rId484" Type="http://schemas.openxmlformats.org/officeDocument/2006/relationships/customXml" Target="../ink/ink2273.xml"/><Relationship Id="rId137" Type="http://schemas.openxmlformats.org/officeDocument/2006/relationships/image" Target="../media/image2091.png"/><Relationship Id="rId302" Type="http://schemas.openxmlformats.org/officeDocument/2006/relationships/customXml" Target="../ink/ink2182.xml"/><Relationship Id="rId344" Type="http://schemas.openxmlformats.org/officeDocument/2006/relationships/customXml" Target="../ink/ink2203.xml"/><Relationship Id="rId41" Type="http://schemas.openxmlformats.org/officeDocument/2006/relationships/image" Target="../media/image2043.png"/><Relationship Id="rId83" Type="http://schemas.openxmlformats.org/officeDocument/2006/relationships/image" Target="../media/image2064.png"/><Relationship Id="rId179" Type="http://schemas.openxmlformats.org/officeDocument/2006/relationships/image" Target="../media/image2112.png"/><Relationship Id="rId386" Type="http://schemas.openxmlformats.org/officeDocument/2006/relationships/customXml" Target="../ink/ink2224.xml"/><Relationship Id="rId551" Type="http://schemas.openxmlformats.org/officeDocument/2006/relationships/image" Target="../media/image2296.png"/><Relationship Id="rId593" Type="http://schemas.openxmlformats.org/officeDocument/2006/relationships/image" Target="../media/image2317.png"/><Relationship Id="rId607" Type="http://schemas.openxmlformats.org/officeDocument/2006/relationships/image" Target="../media/image2324.png"/><Relationship Id="rId190" Type="http://schemas.openxmlformats.org/officeDocument/2006/relationships/customXml" Target="../ink/ink2126.xml"/><Relationship Id="rId204" Type="http://schemas.openxmlformats.org/officeDocument/2006/relationships/customXml" Target="../ink/ink2133.xml"/><Relationship Id="rId246" Type="http://schemas.openxmlformats.org/officeDocument/2006/relationships/customXml" Target="../ink/ink2154.xml"/><Relationship Id="rId288" Type="http://schemas.openxmlformats.org/officeDocument/2006/relationships/customXml" Target="../ink/ink2175.xml"/><Relationship Id="rId411" Type="http://schemas.openxmlformats.org/officeDocument/2006/relationships/image" Target="../media/image2226.png"/><Relationship Id="rId453" Type="http://schemas.openxmlformats.org/officeDocument/2006/relationships/image" Target="../media/image2247.png"/><Relationship Id="rId509" Type="http://schemas.openxmlformats.org/officeDocument/2006/relationships/image" Target="../media/image2275.png"/><Relationship Id="rId106" Type="http://schemas.openxmlformats.org/officeDocument/2006/relationships/customXml" Target="../ink/ink2084.xml"/><Relationship Id="rId313" Type="http://schemas.openxmlformats.org/officeDocument/2006/relationships/image" Target="../media/image2179.png"/><Relationship Id="rId495" Type="http://schemas.openxmlformats.org/officeDocument/2006/relationships/image" Target="../media/image2268.png"/><Relationship Id="rId10" Type="http://schemas.openxmlformats.org/officeDocument/2006/relationships/customXml" Target="../ink/ink2036.xml"/><Relationship Id="rId52" Type="http://schemas.openxmlformats.org/officeDocument/2006/relationships/customXml" Target="../ink/ink2057.xml"/><Relationship Id="rId94" Type="http://schemas.openxmlformats.org/officeDocument/2006/relationships/customXml" Target="../ink/ink2078.xml"/><Relationship Id="rId148" Type="http://schemas.openxmlformats.org/officeDocument/2006/relationships/customXml" Target="../ink/ink2105.xml"/><Relationship Id="rId355" Type="http://schemas.openxmlformats.org/officeDocument/2006/relationships/image" Target="../media/image2199.png"/><Relationship Id="rId397" Type="http://schemas.openxmlformats.org/officeDocument/2006/relationships/image" Target="../media/image2220.png"/><Relationship Id="rId520" Type="http://schemas.openxmlformats.org/officeDocument/2006/relationships/customXml" Target="../ink/ink2291.xml"/><Relationship Id="rId562" Type="http://schemas.openxmlformats.org/officeDocument/2006/relationships/customXml" Target="../ink/ink2312.xml"/><Relationship Id="rId215" Type="http://schemas.openxmlformats.org/officeDocument/2006/relationships/image" Target="../media/image2130.png"/><Relationship Id="rId257" Type="http://schemas.openxmlformats.org/officeDocument/2006/relationships/image" Target="../media/image2151.png"/><Relationship Id="rId422" Type="http://schemas.openxmlformats.org/officeDocument/2006/relationships/customXml" Target="../ink/ink2242.xml"/><Relationship Id="rId464" Type="http://schemas.openxmlformats.org/officeDocument/2006/relationships/customXml" Target="../ink/ink2263.xml"/><Relationship Id="rId299" Type="http://schemas.openxmlformats.org/officeDocument/2006/relationships/image" Target="../media/image2172.png"/><Relationship Id="rId63" Type="http://schemas.openxmlformats.org/officeDocument/2006/relationships/image" Target="../media/image2054.png"/><Relationship Id="rId159" Type="http://schemas.openxmlformats.org/officeDocument/2006/relationships/image" Target="../media/image2102.png"/><Relationship Id="rId366" Type="http://schemas.openxmlformats.org/officeDocument/2006/relationships/customXml" Target="../ink/ink2214.xml"/><Relationship Id="rId573" Type="http://schemas.openxmlformats.org/officeDocument/2006/relationships/image" Target="../media/image2307.png"/><Relationship Id="rId226" Type="http://schemas.openxmlformats.org/officeDocument/2006/relationships/customXml" Target="../ink/ink2144.xml"/><Relationship Id="rId433" Type="http://schemas.openxmlformats.org/officeDocument/2006/relationships/image" Target="../media/image2237.png"/><Relationship Id="rId74" Type="http://schemas.openxmlformats.org/officeDocument/2006/relationships/customXml" Target="../ink/ink2068.xml"/><Relationship Id="rId377" Type="http://schemas.openxmlformats.org/officeDocument/2006/relationships/image" Target="../media/image2210.png"/><Relationship Id="rId500" Type="http://schemas.openxmlformats.org/officeDocument/2006/relationships/customXml" Target="../ink/ink2281.xml"/><Relationship Id="rId584" Type="http://schemas.openxmlformats.org/officeDocument/2006/relationships/customXml" Target="../ink/ink2323.xml"/><Relationship Id="rId5" Type="http://schemas.openxmlformats.org/officeDocument/2006/relationships/image" Target="../media/image2025.png"/><Relationship Id="rId237" Type="http://schemas.openxmlformats.org/officeDocument/2006/relationships/image" Target="../media/image2141.png"/><Relationship Id="rId444" Type="http://schemas.openxmlformats.org/officeDocument/2006/relationships/customXml" Target="../ink/ink2253.xml"/><Relationship Id="rId290" Type="http://schemas.openxmlformats.org/officeDocument/2006/relationships/customXml" Target="../ink/ink2176.xml"/><Relationship Id="rId304" Type="http://schemas.openxmlformats.org/officeDocument/2006/relationships/customXml" Target="../ink/ink2183.xml"/><Relationship Id="rId388" Type="http://schemas.openxmlformats.org/officeDocument/2006/relationships/customXml" Target="../ink/ink2225.xml"/><Relationship Id="rId511" Type="http://schemas.openxmlformats.org/officeDocument/2006/relationships/image" Target="../media/image2276.png"/><Relationship Id="rId85" Type="http://schemas.openxmlformats.org/officeDocument/2006/relationships/image" Target="../media/image2065.png"/><Relationship Id="rId150" Type="http://schemas.openxmlformats.org/officeDocument/2006/relationships/customXml" Target="../ink/ink2106.xml"/><Relationship Id="rId595" Type="http://schemas.openxmlformats.org/officeDocument/2006/relationships/image" Target="../media/image2318.png"/><Relationship Id="rId248" Type="http://schemas.openxmlformats.org/officeDocument/2006/relationships/customXml" Target="../ink/ink2155.xml"/><Relationship Id="rId455" Type="http://schemas.openxmlformats.org/officeDocument/2006/relationships/image" Target="../media/image2248.png"/><Relationship Id="rId12" Type="http://schemas.openxmlformats.org/officeDocument/2006/relationships/customXml" Target="../ink/ink2037.xml"/><Relationship Id="rId108" Type="http://schemas.openxmlformats.org/officeDocument/2006/relationships/customXml" Target="../ink/ink2085.xml"/><Relationship Id="rId315" Type="http://schemas.openxmlformats.org/officeDocument/2006/relationships/image" Target="../media/image2180.png"/><Relationship Id="rId522" Type="http://schemas.openxmlformats.org/officeDocument/2006/relationships/customXml" Target="../ink/ink2292.xml"/><Relationship Id="rId96" Type="http://schemas.openxmlformats.org/officeDocument/2006/relationships/customXml" Target="../ink/ink2079.xml"/><Relationship Id="rId161" Type="http://schemas.openxmlformats.org/officeDocument/2006/relationships/image" Target="../media/image2103.png"/><Relationship Id="rId399" Type="http://schemas.openxmlformats.org/officeDocument/2006/relationships/image" Target="../media/image2221.png"/><Relationship Id="rId259" Type="http://schemas.openxmlformats.org/officeDocument/2006/relationships/image" Target="../media/image2152.png"/><Relationship Id="rId466" Type="http://schemas.openxmlformats.org/officeDocument/2006/relationships/customXml" Target="../ink/ink2264.xml"/><Relationship Id="rId23" Type="http://schemas.openxmlformats.org/officeDocument/2006/relationships/image" Target="../media/image2034.png"/><Relationship Id="rId119" Type="http://schemas.openxmlformats.org/officeDocument/2006/relationships/image" Target="../media/image2082.png"/><Relationship Id="rId326" Type="http://schemas.openxmlformats.org/officeDocument/2006/relationships/customXml" Target="../ink/ink2194.xml"/><Relationship Id="rId533" Type="http://schemas.openxmlformats.org/officeDocument/2006/relationships/image" Target="../media/image2287.png"/><Relationship Id="rId172" Type="http://schemas.openxmlformats.org/officeDocument/2006/relationships/customXml" Target="../ink/ink2117.xml"/><Relationship Id="rId477" Type="http://schemas.openxmlformats.org/officeDocument/2006/relationships/image" Target="../media/image2259.png"/><Relationship Id="rId600" Type="http://schemas.openxmlformats.org/officeDocument/2006/relationships/customXml" Target="../ink/ink2331.xml"/><Relationship Id="rId337" Type="http://schemas.openxmlformats.org/officeDocument/2006/relationships/image" Target="../media/image2190.png"/><Relationship Id="rId34" Type="http://schemas.openxmlformats.org/officeDocument/2006/relationships/customXml" Target="../ink/ink2048.xml"/><Relationship Id="rId544" Type="http://schemas.openxmlformats.org/officeDocument/2006/relationships/customXml" Target="../ink/ink2303.xml"/><Relationship Id="rId183" Type="http://schemas.openxmlformats.org/officeDocument/2006/relationships/image" Target="../media/image2114.png"/><Relationship Id="rId390" Type="http://schemas.openxmlformats.org/officeDocument/2006/relationships/customXml" Target="../ink/ink2226.xml"/><Relationship Id="rId404" Type="http://schemas.openxmlformats.org/officeDocument/2006/relationships/customXml" Target="../ink/ink2233.xml"/><Relationship Id="rId250" Type="http://schemas.openxmlformats.org/officeDocument/2006/relationships/customXml" Target="../ink/ink2156.xml"/><Relationship Id="rId488" Type="http://schemas.openxmlformats.org/officeDocument/2006/relationships/customXml" Target="../ink/ink2275.xml"/><Relationship Id="rId45" Type="http://schemas.openxmlformats.org/officeDocument/2006/relationships/image" Target="../media/image2045.png"/><Relationship Id="rId110" Type="http://schemas.openxmlformats.org/officeDocument/2006/relationships/customXml" Target="../ink/ink2086.xml"/><Relationship Id="rId348" Type="http://schemas.openxmlformats.org/officeDocument/2006/relationships/customXml" Target="../ink/ink2205.xml"/><Relationship Id="rId555" Type="http://schemas.openxmlformats.org/officeDocument/2006/relationships/image" Target="../media/image2298.png"/><Relationship Id="rId194" Type="http://schemas.openxmlformats.org/officeDocument/2006/relationships/customXml" Target="../ink/ink2128.xml"/><Relationship Id="rId208" Type="http://schemas.openxmlformats.org/officeDocument/2006/relationships/customXml" Target="../ink/ink2135.xml"/><Relationship Id="rId415" Type="http://schemas.openxmlformats.org/officeDocument/2006/relationships/image" Target="../media/image2228.png"/><Relationship Id="rId261" Type="http://schemas.openxmlformats.org/officeDocument/2006/relationships/image" Target="../media/image2153.png"/><Relationship Id="rId499" Type="http://schemas.openxmlformats.org/officeDocument/2006/relationships/image" Target="../media/image2270.png"/><Relationship Id="rId56" Type="http://schemas.openxmlformats.org/officeDocument/2006/relationships/customXml" Target="../ink/ink2059.xml"/><Relationship Id="rId359" Type="http://schemas.openxmlformats.org/officeDocument/2006/relationships/image" Target="../media/image2201.png"/><Relationship Id="rId566" Type="http://schemas.openxmlformats.org/officeDocument/2006/relationships/customXml" Target="../ink/ink2314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82.png"/><Relationship Id="rId299" Type="http://schemas.openxmlformats.org/officeDocument/2006/relationships/image" Target="../media/image2472.png"/><Relationship Id="rId21" Type="http://schemas.openxmlformats.org/officeDocument/2006/relationships/image" Target="../media/image2334.png"/><Relationship Id="rId63" Type="http://schemas.openxmlformats.org/officeDocument/2006/relationships/image" Target="../media/image2355.png"/><Relationship Id="rId159" Type="http://schemas.openxmlformats.org/officeDocument/2006/relationships/image" Target="../media/image2403.png"/><Relationship Id="rId324" Type="http://schemas.openxmlformats.org/officeDocument/2006/relationships/customXml" Target="../ink/ink2496.xml"/><Relationship Id="rId366" Type="http://schemas.openxmlformats.org/officeDocument/2006/relationships/customXml" Target="../ink/ink2517.xml"/><Relationship Id="rId170" Type="http://schemas.openxmlformats.org/officeDocument/2006/relationships/customXml" Target="../ink/ink2419.xml"/><Relationship Id="rId226" Type="http://schemas.openxmlformats.org/officeDocument/2006/relationships/customXml" Target="../ink/ink2447.xml"/><Relationship Id="rId268" Type="http://schemas.openxmlformats.org/officeDocument/2006/relationships/customXml" Target="../ink/ink2468.xml"/><Relationship Id="rId32" Type="http://schemas.openxmlformats.org/officeDocument/2006/relationships/customXml" Target="../ink/ink2350.xml"/><Relationship Id="rId74" Type="http://schemas.openxmlformats.org/officeDocument/2006/relationships/customXml" Target="../ink/ink2371.xml"/><Relationship Id="rId128" Type="http://schemas.openxmlformats.org/officeDocument/2006/relationships/customXml" Target="../ink/ink2398.xml"/><Relationship Id="rId335" Type="http://schemas.openxmlformats.org/officeDocument/2006/relationships/image" Target="../media/image2490.png"/><Relationship Id="rId377" Type="http://schemas.openxmlformats.org/officeDocument/2006/relationships/image" Target="../media/image2511.png"/><Relationship Id="rId5" Type="http://schemas.openxmlformats.org/officeDocument/2006/relationships/image" Target="../media/image2326.png"/><Relationship Id="rId181" Type="http://schemas.openxmlformats.org/officeDocument/2006/relationships/image" Target="../media/image2414.png"/><Relationship Id="rId237" Type="http://schemas.openxmlformats.org/officeDocument/2006/relationships/image" Target="../media/image2442.png"/><Relationship Id="rId279" Type="http://schemas.openxmlformats.org/officeDocument/2006/relationships/image" Target="../media/image2463.png"/><Relationship Id="rId43" Type="http://schemas.openxmlformats.org/officeDocument/2006/relationships/image" Target="../media/image2345.png"/><Relationship Id="rId139" Type="http://schemas.openxmlformats.org/officeDocument/2006/relationships/image" Target="../media/image2393.png"/><Relationship Id="rId290" Type="http://schemas.openxmlformats.org/officeDocument/2006/relationships/customXml" Target="../ink/ink2479.xml"/><Relationship Id="rId304" Type="http://schemas.openxmlformats.org/officeDocument/2006/relationships/customXml" Target="../ink/ink2486.xml"/><Relationship Id="rId346" Type="http://schemas.openxmlformats.org/officeDocument/2006/relationships/customXml" Target="../ink/ink2507.xml"/><Relationship Id="rId388" Type="http://schemas.openxmlformats.org/officeDocument/2006/relationships/customXml" Target="../ink/ink2528.xml"/><Relationship Id="rId85" Type="http://schemas.openxmlformats.org/officeDocument/2006/relationships/image" Target="../media/image2366.png"/><Relationship Id="rId150" Type="http://schemas.openxmlformats.org/officeDocument/2006/relationships/customXml" Target="../ink/ink2409.xml"/><Relationship Id="rId192" Type="http://schemas.openxmlformats.org/officeDocument/2006/relationships/customXml" Target="../ink/ink2430.xml"/><Relationship Id="rId206" Type="http://schemas.openxmlformats.org/officeDocument/2006/relationships/customXml" Target="../ink/ink2437.xml"/><Relationship Id="rId248" Type="http://schemas.openxmlformats.org/officeDocument/2006/relationships/customXml" Target="../ink/ink2458.xml"/><Relationship Id="rId12" Type="http://schemas.openxmlformats.org/officeDocument/2006/relationships/customXml" Target="../ink/ink2340.xml"/><Relationship Id="rId108" Type="http://schemas.openxmlformats.org/officeDocument/2006/relationships/customXml" Target="../ink/ink2388.xml"/><Relationship Id="rId315" Type="http://schemas.openxmlformats.org/officeDocument/2006/relationships/image" Target="../media/image2480.png"/><Relationship Id="rId357" Type="http://schemas.openxmlformats.org/officeDocument/2006/relationships/image" Target="../media/image2501.png"/><Relationship Id="rId54" Type="http://schemas.openxmlformats.org/officeDocument/2006/relationships/customXml" Target="../ink/ink2361.xml"/><Relationship Id="rId96" Type="http://schemas.openxmlformats.org/officeDocument/2006/relationships/customXml" Target="../ink/ink2382.xml"/><Relationship Id="rId161" Type="http://schemas.openxmlformats.org/officeDocument/2006/relationships/image" Target="../media/image2404.png"/><Relationship Id="rId217" Type="http://schemas.openxmlformats.org/officeDocument/2006/relationships/image" Target="../media/image2432.png"/><Relationship Id="rId259" Type="http://schemas.openxmlformats.org/officeDocument/2006/relationships/image" Target="../media/image2453.png"/><Relationship Id="rId23" Type="http://schemas.openxmlformats.org/officeDocument/2006/relationships/image" Target="../media/image2335.png"/><Relationship Id="rId119" Type="http://schemas.openxmlformats.org/officeDocument/2006/relationships/image" Target="../media/image2383.png"/><Relationship Id="rId270" Type="http://schemas.openxmlformats.org/officeDocument/2006/relationships/customXml" Target="../ink/ink2469.xml"/><Relationship Id="rId326" Type="http://schemas.openxmlformats.org/officeDocument/2006/relationships/customXml" Target="../ink/ink2497.xml"/><Relationship Id="rId65" Type="http://schemas.openxmlformats.org/officeDocument/2006/relationships/image" Target="../media/image2356.png"/><Relationship Id="rId130" Type="http://schemas.openxmlformats.org/officeDocument/2006/relationships/customXml" Target="../ink/ink2399.xml"/><Relationship Id="rId368" Type="http://schemas.openxmlformats.org/officeDocument/2006/relationships/customXml" Target="../ink/ink2518.xml"/><Relationship Id="rId172" Type="http://schemas.openxmlformats.org/officeDocument/2006/relationships/customXml" Target="../ink/ink2420.xml"/><Relationship Id="rId228" Type="http://schemas.openxmlformats.org/officeDocument/2006/relationships/customXml" Target="../ink/ink2448.xml"/><Relationship Id="rId281" Type="http://schemas.openxmlformats.org/officeDocument/2006/relationships/image" Target="../media/image2464.png"/><Relationship Id="rId337" Type="http://schemas.openxmlformats.org/officeDocument/2006/relationships/image" Target="../media/image2491.png"/><Relationship Id="rId34" Type="http://schemas.openxmlformats.org/officeDocument/2006/relationships/customXml" Target="../ink/ink2351.xml"/><Relationship Id="rId76" Type="http://schemas.openxmlformats.org/officeDocument/2006/relationships/customXml" Target="../ink/ink2372.xml"/><Relationship Id="rId141" Type="http://schemas.openxmlformats.org/officeDocument/2006/relationships/image" Target="../media/image2394.png"/><Relationship Id="rId379" Type="http://schemas.openxmlformats.org/officeDocument/2006/relationships/image" Target="../media/image2512.png"/><Relationship Id="rId7" Type="http://schemas.openxmlformats.org/officeDocument/2006/relationships/image" Target="../media/image2327.png"/><Relationship Id="rId183" Type="http://schemas.openxmlformats.org/officeDocument/2006/relationships/image" Target="../media/image2415.png"/><Relationship Id="rId239" Type="http://schemas.openxmlformats.org/officeDocument/2006/relationships/image" Target="../media/image2443.png"/><Relationship Id="rId390" Type="http://schemas.openxmlformats.org/officeDocument/2006/relationships/customXml" Target="../ink/ink2529.xml"/><Relationship Id="rId250" Type="http://schemas.openxmlformats.org/officeDocument/2006/relationships/customXml" Target="../ink/ink2459.xml"/><Relationship Id="rId292" Type="http://schemas.openxmlformats.org/officeDocument/2006/relationships/customXml" Target="../ink/ink2480.xml"/><Relationship Id="rId306" Type="http://schemas.openxmlformats.org/officeDocument/2006/relationships/customXml" Target="../ink/ink2487.xml"/><Relationship Id="rId45" Type="http://schemas.openxmlformats.org/officeDocument/2006/relationships/image" Target="../media/image2346.png"/><Relationship Id="rId87" Type="http://schemas.openxmlformats.org/officeDocument/2006/relationships/image" Target="../media/image2367.png"/><Relationship Id="rId110" Type="http://schemas.openxmlformats.org/officeDocument/2006/relationships/customXml" Target="../ink/ink2389.xml"/><Relationship Id="rId348" Type="http://schemas.openxmlformats.org/officeDocument/2006/relationships/customXml" Target="../ink/ink2508.xml"/><Relationship Id="rId152" Type="http://schemas.openxmlformats.org/officeDocument/2006/relationships/customXml" Target="../ink/ink2410.xml"/><Relationship Id="rId194" Type="http://schemas.openxmlformats.org/officeDocument/2006/relationships/customXml" Target="../ink/ink2431.xml"/><Relationship Id="rId208" Type="http://schemas.openxmlformats.org/officeDocument/2006/relationships/customXml" Target="../ink/ink2438.xml"/><Relationship Id="rId261" Type="http://schemas.openxmlformats.org/officeDocument/2006/relationships/image" Target="../media/image2454.png"/><Relationship Id="rId14" Type="http://schemas.openxmlformats.org/officeDocument/2006/relationships/customXml" Target="../ink/ink2341.xml"/><Relationship Id="rId56" Type="http://schemas.openxmlformats.org/officeDocument/2006/relationships/customXml" Target="../ink/ink2362.xml"/><Relationship Id="rId317" Type="http://schemas.openxmlformats.org/officeDocument/2006/relationships/image" Target="../media/image2481.png"/><Relationship Id="rId359" Type="http://schemas.openxmlformats.org/officeDocument/2006/relationships/image" Target="../media/image2502.png"/><Relationship Id="rId98" Type="http://schemas.openxmlformats.org/officeDocument/2006/relationships/customXml" Target="../ink/ink2383.xml"/><Relationship Id="rId121" Type="http://schemas.openxmlformats.org/officeDocument/2006/relationships/image" Target="../media/image2384.png"/><Relationship Id="rId163" Type="http://schemas.openxmlformats.org/officeDocument/2006/relationships/image" Target="../media/image2405.png"/><Relationship Id="rId219" Type="http://schemas.openxmlformats.org/officeDocument/2006/relationships/image" Target="../media/image2433.png"/><Relationship Id="rId370" Type="http://schemas.openxmlformats.org/officeDocument/2006/relationships/customXml" Target="../ink/ink2519.xml"/><Relationship Id="rId230" Type="http://schemas.openxmlformats.org/officeDocument/2006/relationships/customXml" Target="../ink/ink2449.xml"/><Relationship Id="rId25" Type="http://schemas.openxmlformats.org/officeDocument/2006/relationships/image" Target="../media/image2336.png"/><Relationship Id="rId67" Type="http://schemas.openxmlformats.org/officeDocument/2006/relationships/image" Target="../media/image2357.png"/><Relationship Id="rId272" Type="http://schemas.openxmlformats.org/officeDocument/2006/relationships/customXml" Target="../ink/ink2470.xml"/><Relationship Id="rId328" Type="http://schemas.openxmlformats.org/officeDocument/2006/relationships/customXml" Target="../ink/ink2498.xml"/><Relationship Id="rId132" Type="http://schemas.openxmlformats.org/officeDocument/2006/relationships/customXml" Target="../ink/ink2400.xml"/><Relationship Id="rId174" Type="http://schemas.openxmlformats.org/officeDocument/2006/relationships/customXml" Target="../ink/ink2421.xml"/><Relationship Id="rId381" Type="http://schemas.openxmlformats.org/officeDocument/2006/relationships/image" Target="../media/image2513.png"/><Relationship Id="rId241" Type="http://schemas.openxmlformats.org/officeDocument/2006/relationships/image" Target="../media/image2444.png"/><Relationship Id="rId36" Type="http://schemas.openxmlformats.org/officeDocument/2006/relationships/customXml" Target="../ink/ink2352.xml"/><Relationship Id="rId283" Type="http://schemas.openxmlformats.org/officeDocument/2006/relationships/image" Target="../media/image2465.png"/><Relationship Id="rId339" Type="http://schemas.openxmlformats.org/officeDocument/2006/relationships/image" Target="../media/image2492.png"/><Relationship Id="rId78" Type="http://schemas.openxmlformats.org/officeDocument/2006/relationships/customXml" Target="../ink/ink2373.xml"/><Relationship Id="rId101" Type="http://schemas.openxmlformats.org/officeDocument/2006/relationships/image" Target="../media/image2374.png"/><Relationship Id="rId143" Type="http://schemas.openxmlformats.org/officeDocument/2006/relationships/image" Target="../media/image2395.png"/><Relationship Id="rId185" Type="http://schemas.openxmlformats.org/officeDocument/2006/relationships/image" Target="../media/image2416.png"/><Relationship Id="rId350" Type="http://schemas.openxmlformats.org/officeDocument/2006/relationships/customXml" Target="../ink/ink2509.xml"/><Relationship Id="rId9" Type="http://schemas.openxmlformats.org/officeDocument/2006/relationships/image" Target="../media/image2328.png"/><Relationship Id="rId210" Type="http://schemas.openxmlformats.org/officeDocument/2006/relationships/customXml" Target="../ink/ink2439.xml"/><Relationship Id="rId392" Type="http://schemas.openxmlformats.org/officeDocument/2006/relationships/customXml" Target="../ink/ink2530.xml"/><Relationship Id="rId252" Type="http://schemas.openxmlformats.org/officeDocument/2006/relationships/customXml" Target="../ink/ink2460.xml"/><Relationship Id="rId294" Type="http://schemas.openxmlformats.org/officeDocument/2006/relationships/customXml" Target="../ink/ink2481.xml"/><Relationship Id="rId308" Type="http://schemas.openxmlformats.org/officeDocument/2006/relationships/customXml" Target="../ink/ink2488.xml"/><Relationship Id="rId47" Type="http://schemas.openxmlformats.org/officeDocument/2006/relationships/image" Target="../media/image2347.png"/><Relationship Id="rId89" Type="http://schemas.openxmlformats.org/officeDocument/2006/relationships/image" Target="../media/image2368.png"/><Relationship Id="rId112" Type="http://schemas.openxmlformats.org/officeDocument/2006/relationships/customXml" Target="../ink/ink2390.xml"/><Relationship Id="rId154" Type="http://schemas.openxmlformats.org/officeDocument/2006/relationships/customXml" Target="../ink/ink2411.xml"/><Relationship Id="rId361" Type="http://schemas.openxmlformats.org/officeDocument/2006/relationships/image" Target="../media/image2503.png"/><Relationship Id="rId196" Type="http://schemas.openxmlformats.org/officeDocument/2006/relationships/customXml" Target="../ink/ink2432.xml"/><Relationship Id="rId16" Type="http://schemas.openxmlformats.org/officeDocument/2006/relationships/customXml" Target="../ink/ink2342.xml"/><Relationship Id="rId221" Type="http://schemas.openxmlformats.org/officeDocument/2006/relationships/image" Target="../media/image2434.png"/><Relationship Id="rId242" Type="http://schemas.openxmlformats.org/officeDocument/2006/relationships/customXml" Target="../ink/ink2455.xml"/><Relationship Id="rId263" Type="http://schemas.openxmlformats.org/officeDocument/2006/relationships/image" Target="../media/image2455.png"/><Relationship Id="rId284" Type="http://schemas.openxmlformats.org/officeDocument/2006/relationships/customXml" Target="../ink/ink2476.xml"/><Relationship Id="rId319" Type="http://schemas.openxmlformats.org/officeDocument/2006/relationships/image" Target="../media/image2482.png"/><Relationship Id="rId37" Type="http://schemas.openxmlformats.org/officeDocument/2006/relationships/image" Target="../media/image2342.png"/><Relationship Id="rId58" Type="http://schemas.openxmlformats.org/officeDocument/2006/relationships/customXml" Target="../ink/ink2363.xml"/><Relationship Id="rId79" Type="http://schemas.openxmlformats.org/officeDocument/2006/relationships/image" Target="../media/image2363.png"/><Relationship Id="rId102" Type="http://schemas.openxmlformats.org/officeDocument/2006/relationships/customXml" Target="../ink/ink2385.xml"/><Relationship Id="rId123" Type="http://schemas.openxmlformats.org/officeDocument/2006/relationships/image" Target="../media/image2385.png"/><Relationship Id="rId144" Type="http://schemas.openxmlformats.org/officeDocument/2006/relationships/customXml" Target="../ink/ink2406.xml"/><Relationship Id="rId330" Type="http://schemas.openxmlformats.org/officeDocument/2006/relationships/customXml" Target="../ink/ink2499.xml"/><Relationship Id="rId90" Type="http://schemas.openxmlformats.org/officeDocument/2006/relationships/customXml" Target="../ink/ink2379.xml"/><Relationship Id="rId165" Type="http://schemas.openxmlformats.org/officeDocument/2006/relationships/image" Target="../media/image2406.png"/><Relationship Id="rId186" Type="http://schemas.openxmlformats.org/officeDocument/2006/relationships/customXml" Target="../ink/ink2427.xml"/><Relationship Id="rId351" Type="http://schemas.openxmlformats.org/officeDocument/2006/relationships/image" Target="../media/image2498.png"/><Relationship Id="rId372" Type="http://schemas.openxmlformats.org/officeDocument/2006/relationships/customXml" Target="../ink/ink2520.xml"/><Relationship Id="rId393" Type="http://schemas.openxmlformats.org/officeDocument/2006/relationships/image" Target="../media/image2519.png"/><Relationship Id="rId211" Type="http://schemas.openxmlformats.org/officeDocument/2006/relationships/image" Target="../media/image2429.png"/><Relationship Id="rId232" Type="http://schemas.openxmlformats.org/officeDocument/2006/relationships/customXml" Target="../ink/ink2450.xml"/><Relationship Id="rId253" Type="http://schemas.openxmlformats.org/officeDocument/2006/relationships/image" Target="../media/image2450.png"/><Relationship Id="rId274" Type="http://schemas.openxmlformats.org/officeDocument/2006/relationships/customXml" Target="../ink/ink2471.xml"/><Relationship Id="rId295" Type="http://schemas.openxmlformats.org/officeDocument/2006/relationships/image" Target="../media/image2470.png"/><Relationship Id="rId309" Type="http://schemas.openxmlformats.org/officeDocument/2006/relationships/image" Target="../media/image2477.png"/><Relationship Id="rId27" Type="http://schemas.openxmlformats.org/officeDocument/2006/relationships/image" Target="../media/image2337.png"/><Relationship Id="rId48" Type="http://schemas.openxmlformats.org/officeDocument/2006/relationships/customXml" Target="../ink/ink2358.xml"/><Relationship Id="rId69" Type="http://schemas.openxmlformats.org/officeDocument/2006/relationships/image" Target="../media/image2358.png"/><Relationship Id="rId113" Type="http://schemas.openxmlformats.org/officeDocument/2006/relationships/image" Target="../media/image2380.png"/><Relationship Id="rId134" Type="http://schemas.openxmlformats.org/officeDocument/2006/relationships/customXml" Target="../ink/ink2401.xml"/><Relationship Id="rId320" Type="http://schemas.openxmlformats.org/officeDocument/2006/relationships/customXml" Target="../ink/ink2494.xml"/><Relationship Id="rId80" Type="http://schemas.openxmlformats.org/officeDocument/2006/relationships/customXml" Target="../ink/ink2374.xml"/><Relationship Id="rId155" Type="http://schemas.openxmlformats.org/officeDocument/2006/relationships/image" Target="../media/image2401.png"/><Relationship Id="rId176" Type="http://schemas.openxmlformats.org/officeDocument/2006/relationships/customXml" Target="../ink/ink2422.xml"/><Relationship Id="rId197" Type="http://schemas.openxmlformats.org/officeDocument/2006/relationships/image" Target="../media/image2422.png"/><Relationship Id="rId341" Type="http://schemas.openxmlformats.org/officeDocument/2006/relationships/image" Target="../media/image2493.png"/><Relationship Id="rId362" Type="http://schemas.openxmlformats.org/officeDocument/2006/relationships/customXml" Target="../ink/ink2515.xml"/><Relationship Id="rId383" Type="http://schemas.openxmlformats.org/officeDocument/2006/relationships/image" Target="../media/image2514.png"/><Relationship Id="rId201" Type="http://schemas.openxmlformats.org/officeDocument/2006/relationships/image" Target="../media/image2424.png"/><Relationship Id="rId222" Type="http://schemas.openxmlformats.org/officeDocument/2006/relationships/customXml" Target="../ink/ink2445.xml"/><Relationship Id="rId243" Type="http://schemas.openxmlformats.org/officeDocument/2006/relationships/image" Target="../media/image2445.png"/><Relationship Id="rId264" Type="http://schemas.openxmlformats.org/officeDocument/2006/relationships/customXml" Target="../ink/ink2466.xml"/><Relationship Id="rId285" Type="http://schemas.openxmlformats.org/officeDocument/2006/relationships/image" Target="../media/image2466.png"/><Relationship Id="rId17" Type="http://schemas.openxmlformats.org/officeDocument/2006/relationships/image" Target="../media/image2332.png"/><Relationship Id="rId38" Type="http://schemas.openxmlformats.org/officeDocument/2006/relationships/customXml" Target="../ink/ink2353.xml"/><Relationship Id="rId59" Type="http://schemas.openxmlformats.org/officeDocument/2006/relationships/image" Target="../media/image2353.png"/><Relationship Id="rId103" Type="http://schemas.openxmlformats.org/officeDocument/2006/relationships/image" Target="../media/image2375.png"/><Relationship Id="rId124" Type="http://schemas.openxmlformats.org/officeDocument/2006/relationships/customXml" Target="../ink/ink2396.xml"/><Relationship Id="rId310" Type="http://schemas.openxmlformats.org/officeDocument/2006/relationships/customXml" Target="../ink/ink2489.xml"/><Relationship Id="rId70" Type="http://schemas.openxmlformats.org/officeDocument/2006/relationships/customXml" Target="../ink/ink2369.xml"/><Relationship Id="rId91" Type="http://schemas.openxmlformats.org/officeDocument/2006/relationships/image" Target="../media/image2369.png"/><Relationship Id="rId145" Type="http://schemas.openxmlformats.org/officeDocument/2006/relationships/image" Target="../media/image2396.png"/><Relationship Id="rId166" Type="http://schemas.openxmlformats.org/officeDocument/2006/relationships/customXml" Target="../ink/ink2417.xml"/><Relationship Id="rId187" Type="http://schemas.openxmlformats.org/officeDocument/2006/relationships/image" Target="../media/image2417.png"/><Relationship Id="rId331" Type="http://schemas.openxmlformats.org/officeDocument/2006/relationships/image" Target="../media/image2488.png"/><Relationship Id="rId352" Type="http://schemas.openxmlformats.org/officeDocument/2006/relationships/customXml" Target="../ink/ink2510.xml"/><Relationship Id="rId373" Type="http://schemas.openxmlformats.org/officeDocument/2006/relationships/image" Target="../media/image2509.png"/><Relationship Id="rId394" Type="http://schemas.openxmlformats.org/officeDocument/2006/relationships/customXml" Target="../ink/ink2531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440.xml"/><Relationship Id="rId233" Type="http://schemas.openxmlformats.org/officeDocument/2006/relationships/image" Target="../media/image2440.png"/><Relationship Id="rId254" Type="http://schemas.openxmlformats.org/officeDocument/2006/relationships/customXml" Target="../ink/ink2461.xml"/><Relationship Id="rId28" Type="http://schemas.openxmlformats.org/officeDocument/2006/relationships/customXml" Target="../ink/ink2348.xml"/><Relationship Id="rId49" Type="http://schemas.openxmlformats.org/officeDocument/2006/relationships/image" Target="../media/image2348.png"/><Relationship Id="rId114" Type="http://schemas.openxmlformats.org/officeDocument/2006/relationships/customXml" Target="../ink/ink2391.xml"/><Relationship Id="rId275" Type="http://schemas.openxmlformats.org/officeDocument/2006/relationships/image" Target="../media/image2461.png"/><Relationship Id="rId296" Type="http://schemas.openxmlformats.org/officeDocument/2006/relationships/customXml" Target="../ink/ink2482.xml"/><Relationship Id="rId300" Type="http://schemas.openxmlformats.org/officeDocument/2006/relationships/customXml" Target="../ink/ink2484.xml"/><Relationship Id="rId60" Type="http://schemas.openxmlformats.org/officeDocument/2006/relationships/customXml" Target="../ink/ink2364.xml"/><Relationship Id="rId81" Type="http://schemas.openxmlformats.org/officeDocument/2006/relationships/image" Target="../media/image2364.png"/><Relationship Id="rId135" Type="http://schemas.openxmlformats.org/officeDocument/2006/relationships/image" Target="../media/image2391.png"/><Relationship Id="rId156" Type="http://schemas.openxmlformats.org/officeDocument/2006/relationships/customXml" Target="../ink/ink2412.xml"/><Relationship Id="rId177" Type="http://schemas.openxmlformats.org/officeDocument/2006/relationships/image" Target="../media/image2412.png"/><Relationship Id="rId198" Type="http://schemas.openxmlformats.org/officeDocument/2006/relationships/customXml" Target="../ink/ink2433.xml"/><Relationship Id="rId321" Type="http://schemas.openxmlformats.org/officeDocument/2006/relationships/image" Target="../media/image2483.png"/><Relationship Id="rId342" Type="http://schemas.openxmlformats.org/officeDocument/2006/relationships/customXml" Target="../ink/ink2505.xml"/><Relationship Id="rId363" Type="http://schemas.openxmlformats.org/officeDocument/2006/relationships/image" Target="../media/image2504.png"/><Relationship Id="rId384" Type="http://schemas.openxmlformats.org/officeDocument/2006/relationships/customXml" Target="../ink/ink2526.xml"/><Relationship Id="rId202" Type="http://schemas.openxmlformats.org/officeDocument/2006/relationships/customXml" Target="../ink/ink2435.xml"/><Relationship Id="rId223" Type="http://schemas.openxmlformats.org/officeDocument/2006/relationships/image" Target="../media/image2435.png"/><Relationship Id="rId244" Type="http://schemas.openxmlformats.org/officeDocument/2006/relationships/customXml" Target="../ink/ink2456.xml"/><Relationship Id="rId18" Type="http://schemas.openxmlformats.org/officeDocument/2006/relationships/customXml" Target="../ink/ink2343.xml"/><Relationship Id="rId39" Type="http://schemas.openxmlformats.org/officeDocument/2006/relationships/image" Target="../media/image2343.png"/><Relationship Id="rId265" Type="http://schemas.openxmlformats.org/officeDocument/2006/relationships/image" Target="../media/image2456.png"/><Relationship Id="rId286" Type="http://schemas.openxmlformats.org/officeDocument/2006/relationships/customXml" Target="../ink/ink2477.xml"/><Relationship Id="rId50" Type="http://schemas.openxmlformats.org/officeDocument/2006/relationships/customXml" Target="../ink/ink2359.xml"/><Relationship Id="rId104" Type="http://schemas.openxmlformats.org/officeDocument/2006/relationships/customXml" Target="../ink/ink2386.xml"/><Relationship Id="rId125" Type="http://schemas.openxmlformats.org/officeDocument/2006/relationships/image" Target="../media/image2386.png"/><Relationship Id="rId146" Type="http://schemas.openxmlformats.org/officeDocument/2006/relationships/customXml" Target="../ink/ink2407.xml"/><Relationship Id="rId167" Type="http://schemas.openxmlformats.org/officeDocument/2006/relationships/image" Target="../media/image2407.png"/><Relationship Id="rId188" Type="http://schemas.openxmlformats.org/officeDocument/2006/relationships/customXml" Target="../ink/ink2428.xml"/><Relationship Id="rId311" Type="http://schemas.openxmlformats.org/officeDocument/2006/relationships/image" Target="../media/image2478.png"/><Relationship Id="rId332" Type="http://schemas.openxmlformats.org/officeDocument/2006/relationships/customXml" Target="../ink/ink2500.xml"/><Relationship Id="rId353" Type="http://schemas.openxmlformats.org/officeDocument/2006/relationships/image" Target="../media/image2499.png"/><Relationship Id="rId374" Type="http://schemas.openxmlformats.org/officeDocument/2006/relationships/customXml" Target="../ink/ink2521.xml"/><Relationship Id="rId395" Type="http://schemas.openxmlformats.org/officeDocument/2006/relationships/image" Target="../media/image2520.png"/><Relationship Id="rId71" Type="http://schemas.openxmlformats.org/officeDocument/2006/relationships/image" Target="../media/image2359.png"/><Relationship Id="rId92" Type="http://schemas.openxmlformats.org/officeDocument/2006/relationships/customXml" Target="../ink/ink2380.xml"/><Relationship Id="rId213" Type="http://schemas.openxmlformats.org/officeDocument/2006/relationships/image" Target="../media/image2430.png"/><Relationship Id="rId234" Type="http://schemas.openxmlformats.org/officeDocument/2006/relationships/customXml" Target="../ink/ink2451.xml"/><Relationship Id="rId2" Type="http://schemas.openxmlformats.org/officeDocument/2006/relationships/customXml" Target="../ink/ink2335.xml"/><Relationship Id="rId29" Type="http://schemas.openxmlformats.org/officeDocument/2006/relationships/image" Target="../media/image2338.png"/><Relationship Id="rId255" Type="http://schemas.openxmlformats.org/officeDocument/2006/relationships/image" Target="../media/image2451.png"/><Relationship Id="rId276" Type="http://schemas.openxmlformats.org/officeDocument/2006/relationships/customXml" Target="../ink/ink2472.xml"/><Relationship Id="rId297" Type="http://schemas.openxmlformats.org/officeDocument/2006/relationships/image" Target="../media/image2471.png"/><Relationship Id="rId40" Type="http://schemas.openxmlformats.org/officeDocument/2006/relationships/customXml" Target="../ink/ink2354.xml"/><Relationship Id="rId115" Type="http://schemas.openxmlformats.org/officeDocument/2006/relationships/image" Target="../media/image2381.png"/><Relationship Id="rId136" Type="http://schemas.openxmlformats.org/officeDocument/2006/relationships/customXml" Target="../ink/ink2402.xml"/><Relationship Id="rId157" Type="http://schemas.openxmlformats.org/officeDocument/2006/relationships/image" Target="../media/image2402.png"/><Relationship Id="rId178" Type="http://schemas.openxmlformats.org/officeDocument/2006/relationships/customXml" Target="../ink/ink2423.xml"/><Relationship Id="rId301" Type="http://schemas.openxmlformats.org/officeDocument/2006/relationships/image" Target="../media/image2473.png"/><Relationship Id="rId322" Type="http://schemas.openxmlformats.org/officeDocument/2006/relationships/customXml" Target="../ink/ink2495.xml"/><Relationship Id="rId343" Type="http://schemas.openxmlformats.org/officeDocument/2006/relationships/image" Target="../media/image2494.png"/><Relationship Id="rId364" Type="http://schemas.openxmlformats.org/officeDocument/2006/relationships/customXml" Target="../ink/ink2516.xml"/><Relationship Id="rId61" Type="http://schemas.openxmlformats.org/officeDocument/2006/relationships/image" Target="../media/image2354.png"/><Relationship Id="rId82" Type="http://schemas.openxmlformats.org/officeDocument/2006/relationships/customXml" Target="../ink/ink2375.xml"/><Relationship Id="rId199" Type="http://schemas.openxmlformats.org/officeDocument/2006/relationships/image" Target="../media/image2423.png"/><Relationship Id="rId203" Type="http://schemas.openxmlformats.org/officeDocument/2006/relationships/image" Target="../media/image2425.png"/><Relationship Id="rId385" Type="http://schemas.openxmlformats.org/officeDocument/2006/relationships/image" Target="../media/image2515.png"/><Relationship Id="rId19" Type="http://schemas.openxmlformats.org/officeDocument/2006/relationships/image" Target="../media/image2333.png"/><Relationship Id="rId224" Type="http://schemas.openxmlformats.org/officeDocument/2006/relationships/customXml" Target="../ink/ink2446.xml"/><Relationship Id="rId245" Type="http://schemas.openxmlformats.org/officeDocument/2006/relationships/image" Target="../media/image2446.png"/><Relationship Id="rId266" Type="http://schemas.openxmlformats.org/officeDocument/2006/relationships/customXml" Target="../ink/ink2467.xml"/><Relationship Id="rId287" Type="http://schemas.openxmlformats.org/officeDocument/2006/relationships/image" Target="../media/image134.png"/><Relationship Id="rId30" Type="http://schemas.openxmlformats.org/officeDocument/2006/relationships/customXml" Target="../ink/ink2349.xml"/><Relationship Id="rId105" Type="http://schemas.openxmlformats.org/officeDocument/2006/relationships/image" Target="../media/image2376.png"/><Relationship Id="rId126" Type="http://schemas.openxmlformats.org/officeDocument/2006/relationships/customXml" Target="../ink/ink2397.xml"/><Relationship Id="rId147" Type="http://schemas.openxmlformats.org/officeDocument/2006/relationships/image" Target="../media/image2397.png"/><Relationship Id="rId168" Type="http://schemas.openxmlformats.org/officeDocument/2006/relationships/customXml" Target="../ink/ink2418.xml"/><Relationship Id="rId312" Type="http://schemas.openxmlformats.org/officeDocument/2006/relationships/customXml" Target="../ink/ink2490.xml"/><Relationship Id="rId333" Type="http://schemas.openxmlformats.org/officeDocument/2006/relationships/image" Target="../media/image2489.png"/><Relationship Id="rId354" Type="http://schemas.openxmlformats.org/officeDocument/2006/relationships/customXml" Target="../ink/ink2511.xml"/><Relationship Id="rId51" Type="http://schemas.openxmlformats.org/officeDocument/2006/relationships/image" Target="../media/image2349.png"/><Relationship Id="rId72" Type="http://schemas.openxmlformats.org/officeDocument/2006/relationships/customXml" Target="../ink/ink2370.xml"/><Relationship Id="rId93" Type="http://schemas.openxmlformats.org/officeDocument/2006/relationships/image" Target="../media/image2370.png"/><Relationship Id="rId189" Type="http://schemas.openxmlformats.org/officeDocument/2006/relationships/image" Target="../media/image2418.png"/><Relationship Id="rId375" Type="http://schemas.openxmlformats.org/officeDocument/2006/relationships/image" Target="../media/image2510.png"/><Relationship Id="rId3" Type="http://schemas.openxmlformats.org/officeDocument/2006/relationships/image" Target="../media/image2325.png"/><Relationship Id="rId214" Type="http://schemas.openxmlformats.org/officeDocument/2006/relationships/customXml" Target="../ink/ink2441.xml"/><Relationship Id="rId235" Type="http://schemas.openxmlformats.org/officeDocument/2006/relationships/image" Target="../media/image2441.png"/><Relationship Id="rId256" Type="http://schemas.openxmlformats.org/officeDocument/2006/relationships/customXml" Target="../ink/ink2462.xml"/><Relationship Id="rId277" Type="http://schemas.openxmlformats.org/officeDocument/2006/relationships/image" Target="../media/image2462.png"/><Relationship Id="rId298" Type="http://schemas.openxmlformats.org/officeDocument/2006/relationships/customXml" Target="../ink/ink2483.xml"/><Relationship Id="rId116" Type="http://schemas.openxmlformats.org/officeDocument/2006/relationships/customXml" Target="../ink/ink2392.xml"/><Relationship Id="rId137" Type="http://schemas.openxmlformats.org/officeDocument/2006/relationships/image" Target="../media/image2392.png"/><Relationship Id="rId158" Type="http://schemas.openxmlformats.org/officeDocument/2006/relationships/customXml" Target="../ink/ink2413.xml"/><Relationship Id="rId302" Type="http://schemas.openxmlformats.org/officeDocument/2006/relationships/customXml" Target="../ink/ink2485.xml"/><Relationship Id="rId323" Type="http://schemas.openxmlformats.org/officeDocument/2006/relationships/image" Target="../media/image2484.png"/><Relationship Id="rId344" Type="http://schemas.openxmlformats.org/officeDocument/2006/relationships/customXml" Target="../ink/ink2506.xml"/><Relationship Id="rId20" Type="http://schemas.openxmlformats.org/officeDocument/2006/relationships/customXml" Target="../ink/ink2344.xml"/><Relationship Id="rId41" Type="http://schemas.openxmlformats.org/officeDocument/2006/relationships/image" Target="../media/image2344.png"/><Relationship Id="rId62" Type="http://schemas.openxmlformats.org/officeDocument/2006/relationships/customXml" Target="../ink/ink2365.xml"/><Relationship Id="rId83" Type="http://schemas.openxmlformats.org/officeDocument/2006/relationships/image" Target="../media/image2365.png"/><Relationship Id="rId179" Type="http://schemas.openxmlformats.org/officeDocument/2006/relationships/image" Target="../media/image2413.png"/><Relationship Id="rId365" Type="http://schemas.openxmlformats.org/officeDocument/2006/relationships/image" Target="../media/image2505.png"/><Relationship Id="rId386" Type="http://schemas.openxmlformats.org/officeDocument/2006/relationships/customXml" Target="../ink/ink2527.xml"/><Relationship Id="rId190" Type="http://schemas.openxmlformats.org/officeDocument/2006/relationships/customXml" Target="../ink/ink2429.xml"/><Relationship Id="rId204" Type="http://schemas.openxmlformats.org/officeDocument/2006/relationships/customXml" Target="../ink/ink2436.xml"/><Relationship Id="rId225" Type="http://schemas.openxmlformats.org/officeDocument/2006/relationships/image" Target="../media/image2436.png"/><Relationship Id="rId246" Type="http://schemas.openxmlformats.org/officeDocument/2006/relationships/customXml" Target="../ink/ink2457.xml"/><Relationship Id="rId267" Type="http://schemas.openxmlformats.org/officeDocument/2006/relationships/image" Target="../media/image2457.png"/><Relationship Id="rId288" Type="http://schemas.openxmlformats.org/officeDocument/2006/relationships/customXml" Target="../ink/ink2478.xml"/><Relationship Id="rId106" Type="http://schemas.openxmlformats.org/officeDocument/2006/relationships/customXml" Target="../ink/ink2387.xml"/><Relationship Id="rId127" Type="http://schemas.openxmlformats.org/officeDocument/2006/relationships/image" Target="../media/image2387.png"/><Relationship Id="rId313" Type="http://schemas.openxmlformats.org/officeDocument/2006/relationships/image" Target="../media/image2479.png"/><Relationship Id="rId10" Type="http://schemas.openxmlformats.org/officeDocument/2006/relationships/customXml" Target="../ink/ink2339.xml"/><Relationship Id="rId31" Type="http://schemas.openxmlformats.org/officeDocument/2006/relationships/image" Target="../media/image2339.png"/><Relationship Id="rId52" Type="http://schemas.openxmlformats.org/officeDocument/2006/relationships/customXml" Target="../ink/ink2360.xml"/><Relationship Id="rId73" Type="http://schemas.openxmlformats.org/officeDocument/2006/relationships/image" Target="../media/image2360.png"/><Relationship Id="rId94" Type="http://schemas.openxmlformats.org/officeDocument/2006/relationships/customXml" Target="../ink/ink2381.xml"/><Relationship Id="rId148" Type="http://schemas.openxmlformats.org/officeDocument/2006/relationships/customXml" Target="../ink/ink2408.xml"/><Relationship Id="rId169" Type="http://schemas.openxmlformats.org/officeDocument/2006/relationships/image" Target="../media/image2408.png"/><Relationship Id="rId334" Type="http://schemas.openxmlformats.org/officeDocument/2006/relationships/customXml" Target="../ink/ink2501.xml"/><Relationship Id="rId355" Type="http://schemas.openxmlformats.org/officeDocument/2006/relationships/image" Target="../media/image2500.png"/><Relationship Id="rId376" Type="http://schemas.openxmlformats.org/officeDocument/2006/relationships/customXml" Target="../ink/ink2522.xml"/><Relationship Id="rId4" Type="http://schemas.openxmlformats.org/officeDocument/2006/relationships/customXml" Target="../ink/ink2336.xml"/><Relationship Id="rId180" Type="http://schemas.openxmlformats.org/officeDocument/2006/relationships/customXml" Target="../ink/ink2424.xml"/><Relationship Id="rId215" Type="http://schemas.openxmlformats.org/officeDocument/2006/relationships/image" Target="../media/image2431.png"/><Relationship Id="rId236" Type="http://schemas.openxmlformats.org/officeDocument/2006/relationships/customXml" Target="../ink/ink2452.xml"/><Relationship Id="rId257" Type="http://schemas.openxmlformats.org/officeDocument/2006/relationships/image" Target="../media/image2452.png"/><Relationship Id="rId278" Type="http://schemas.openxmlformats.org/officeDocument/2006/relationships/customXml" Target="../ink/ink2473.xml"/><Relationship Id="rId303" Type="http://schemas.openxmlformats.org/officeDocument/2006/relationships/image" Target="../media/image2474.png"/><Relationship Id="rId42" Type="http://schemas.openxmlformats.org/officeDocument/2006/relationships/customXml" Target="../ink/ink2355.xml"/><Relationship Id="rId84" Type="http://schemas.openxmlformats.org/officeDocument/2006/relationships/customXml" Target="../ink/ink2376.xml"/><Relationship Id="rId138" Type="http://schemas.openxmlformats.org/officeDocument/2006/relationships/customXml" Target="../ink/ink2403.xml"/><Relationship Id="rId345" Type="http://schemas.openxmlformats.org/officeDocument/2006/relationships/image" Target="../media/image2495.png"/><Relationship Id="rId387" Type="http://schemas.openxmlformats.org/officeDocument/2006/relationships/image" Target="../media/image2516.png"/><Relationship Id="rId191" Type="http://schemas.openxmlformats.org/officeDocument/2006/relationships/image" Target="../media/image2419.png"/><Relationship Id="rId205" Type="http://schemas.openxmlformats.org/officeDocument/2006/relationships/image" Target="../media/image2426.png"/><Relationship Id="rId247" Type="http://schemas.openxmlformats.org/officeDocument/2006/relationships/image" Target="../media/image2447.png"/><Relationship Id="rId107" Type="http://schemas.openxmlformats.org/officeDocument/2006/relationships/image" Target="../media/image2377.png"/><Relationship Id="rId289" Type="http://schemas.openxmlformats.org/officeDocument/2006/relationships/image" Target="../media/image2467.png"/><Relationship Id="rId11" Type="http://schemas.openxmlformats.org/officeDocument/2006/relationships/image" Target="../media/image2329.png"/><Relationship Id="rId53" Type="http://schemas.openxmlformats.org/officeDocument/2006/relationships/image" Target="../media/image2350.png"/><Relationship Id="rId149" Type="http://schemas.openxmlformats.org/officeDocument/2006/relationships/image" Target="../media/image2398.png"/><Relationship Id="rId314" Type="http://schemas.openxmlformats.org/officeDocument/2006/relationships/customXml" Target="../ink/ink2491.xml"/><Relationship Id="rId356" Type="http://schemas.openxmlformats.org/officeDocument/2006/relationships/customXml" Target="../ink/ink2512.xml"/><Relationship Id="rId95" Type="http://schemas.openxmlformats.org/officeDocument/2006/relationships/image" Target="../media/image2371.png"/><Relationship Id="rId160" Type="http://schemas.openxmlformats.org/officeDocument/2006/relationships/customXml" Target="../ink/ink2414.xml"/><Relationship Id="rId216" Type="http://schemas.openxmlformats.org/officeDocument/2006/relationships/customXml" Target="../ink/ink2442.xml"/><Relationship Id="rId258" Type="http://schemas.openxmlformats.org/officeDocument/2006/relationships/customXml" Target="../ink/ink2463.xml"/><Relationship Id="rId22" Type="http://schemas.openxmlformats.org/officeDocument/2006/relationships/customXml" Target="../ink/ink2345.xml"/><Relationship Id="rId64" Type="http://schemas.openxmlformats.org/officeDocument/2006/relationships/customXml" Target="../ink/ink2366.xml"/><Relationship Id="rId118" Type="http://schemas.openxmlformats.org/officeDocument/2006/relationships/customXml" Target="../ink/ink2393.xml"/><Relationship Id="rId325" Type="http://schemas.openxmlformats.org/officeDocument/2006/relationships/image" Target="../media/image2485.png"/><Relationship Id="rId367" Type="http://schemas.openxmlformats.org/officeDocument/2006/relationships/image" Target="../media/image2506.png"/><Relationship Id="rId171" Type="http://schemas.openxmlformats.org/officeDocument/2006/relationships/image" Target="../media/image2409.png"/><Relationship Id="rId227" Type="http://schemas.openxmlformats.org/officeDocument/2006/relationships/image" Target="../media/image2437.png"/><Relationship Id="rId269" Type="http://schemas.openxmlformats.org/officeDocument/2006/relationships/image" Target="../media/image2458.png"/><Relationship Id="rId33" Type="http://schemas.openxmlformats.org/officeDocument/2006/relationships/image" Target="../media/image2340.png"/><Relationship Id="rId129" Type="http://schemas.openxmlformats.org/officeDocument/2006/relationships/image" Target="../media/image2388.png"/><Relationship Id="rId280" Type="http://schemas.openxmlformats.org/officeDocument/2006/relationships/customXml" Target="../ink/ink2474.xml"/><Relationship Id="rId336" Type="http://schemas.openxmlformats.org/officeDocument/2006/relationships/customXml" Target="../ink/ink2502.xml"/><Relationship Id="rId75" Type="http://schemas.openxmlformats.org/officeDocument/2006/relationships/image" Target="../media/image2361.png"/><Relationship Id="rId140" Type="http://schemas.openxmlformats.org/officeDocument/2006/relationships/customXml" Target="../ink/ink2404.xml"/><Relationship Id="rId182" Type="http://schemas.openxmlformats.org/officeDocument/2006/relationships/customXml" Target="../ink/ink2425.xml"/><Relationship Id="rId378" Type="http://schemas.openxmlformats.org/officeDocument/2006/relationships/customXml" Target="../ink/ink2523.xml"/><Relationship Id="rId6" Type="http://schemas.openxmlformats.org/officeDocument/2006/relationships/customXml" Target="../ink/ink2337.xml"/><Relationship Id="rId238" Type="http://schemas.openxmlformats.org/officeDocument/2006/relationships/customXml" Target="../ink/ink2453.xml"/><Relationship Id="rId291" Type="http://schemas.openxmlformats.org/officeDocument/2006/relationships/image" Target="../media/image2468.png"/><Relationship Id="rId305" Type="http://schemas.openxmlformats.org/officeDocument/2006/relationships/image" Target="../media/image2475.png"/><Relationship Id="rId347" Type="http://schemas.openxmlformats.org/officeDocument/2006/relationships/image" Target="../media/image2496.png"/><Relationship Id="rId44" Type="http://schemas.openxmlformats.org/officeDocument/2006/relationships/customXml" Target="../ink/ink2356.xml"/><Relationship Id="rId86" Type="http://schemas.openxmlformats.org/officeDocument/2006/relationships/customXml" Target="../ink/ink2377.xml"/><Relationship Id="rId151" Type="http://schemas.openxmlformats.org/officeDocument/2006/relationships/image" Target="../media/image2399.png"/><Relationship Id="rId389" Type="http://schemas.openxmlformats.org/officeDocument/2006/relationships/image" Target="../media/image2517.png"/><Relationship Id="rId193" Type="http://schemas.openxmlformats.org/officeDocument/2006/relationships/image" Target="../media/image2420.png"/><Relationship Id="rId207" Type="http://schemas.openxmlformats.org/officeDocument/2006/relationships/image" Target="../media/image2427.png"/><Relationship Id="rId249" Type="http://schemas.openxmlformats.org/officeDocument/2006/relationships/image" Target="../media/image2448.png"/><Relationship Id="rId13" Type="http://schemas.openxmlformats.org/officeDocument/2006/relationships/image" Target="../media/image2330.png"/><Relationship Id="rId109" Type="http://schemas.openxmlformats.org/officeDocument/2006/relationships/image" Target="../media/image2378.png"/><Relationship Id="rId260" Type="http://schemas.openxmlformats.org/officeDocument/2006/relationships/customXml" Target="../ink/ink2464.xml"/><Relationship Id="rId316" Type="http://schemas.openxmlformats.org/officeDocument/2006/relationships/customXml" Target="../ink/ink2492.xml"/><Relationship Id="rId55" Type="http://schemas.openxmlformats.org/officeDocument/2006/relationships/image" Target="../media/image2351.png"/><Relationship Id="rId97" Type="http://schemas.openxmlformats.org/officeDocument/2006/relationships/image" Target="../media/image2372.png"/><Relationship Id="rId120" Type="http://schemas.openxmlformats.org/officeDocument/2006/relationships/customXml" Target="../ink/ink2394.xml"/><Relationship Id="rId358" Type="http://schemas.openxmlformats.org/officeDocument/2006/relationships/customXml" Target="../ink/ink2513.xml"/><Relationship Id="rId162" Type="http://schemas.openxmlformats.org/officeDocument/2006/relationships/customXml" Target="../ink/ink2415.xml"/><Relationship Id="rId218" Type="http://schemas.openxmlformats.org/officeDocument/2006/relationships/customXml" Target="../ink/ink2443.xml"/><Relationship Id="rId271" Type="http://schemas.openxmlformats.org/officeDocument/2006/relationships/image" Target="../media/image2459.png"/><Relationship Id="rId24" Type="http://schemas.openxmlformats.org/officeDocument/2006/relationships/customXml" Target="../ink/ink2346.xml"/><Relationship Id="rId66" Type="http://schemas.openxmlformats.org/officeDocument/2006/relationships/customXml" Target="../ink/ink2367.xml"/><Relationship Id="rId131" Type="http://schemas.openxmlformats.org/officeDocument/2006/relationships/image" Target="../media/image2389.png"/><Relationship Id="rId327" Type="http://schemas.openxmlformats.org/officeDocument/2006/relationships/image" Target="../media/image2486.png"/><Relationship Id="rId369" Type="http://schemas.openxmlformats.org/officeDocument/2006/relationships/image" Target="../media/image2507.png"/><Relationship Id="rId173" Type="http://schemas.openxmlformats.org/officeDocument/2006/relationships/image" Target="../media/image2410.png"/><Relationship Id="rId229" Type="http://schemas.openxmlformats.org/officeDocument/2006/relationships/image" Target="../media/image2438.png"/><Relationship Id="rId380" Type="http://schemas.openxmlformats.org/officeDocument/2006/relationships/customXml" Target="../ink/ink2524.xml"/><Relationship Id="rId240" Type="http://schemas.openxmlformats.org/officeDocument/2006/relationships/customXml" Target="../ink/ink2454.xml"/><Relationship Id="rId35" Type="http://schemas.openxmlformats.org/officeDocument/2006/relationships/image" Target="../media/image2341.png"/><Relationship Id="rId77" Type="http://schemas.openxmlformats.org/officeDocument/2006/relationships/image" Target="../media/image2362.png"/><Relationship Id="rId100" Type="http://schemas.openxmlformats.org/officeDocument/2006/relationships/customXml" Target="../ink/ink2384.xml"/><Relationship Id="rId282" Type="http://schemas.openxmlformats.org/officeDocument/2006/relationships/customXml" Target="../ink/ink2475.xml"/><Relationship Id="rId338" Type="http://schemas.openxmlformats.org/officeDocument/2006/relationships/customXml" Target="../ink/ink2503.xml"/><Relationship Id="rId8" Type="http://schemas.openxmlformats.org/officeDocument/2006/relationships/customXml" Target="../ink/ink2338.xml"/><Relationship Id="rId142" Type="http://schemas.openxmlformats.org/officeDocument/2006/relationships/customXml" Target="../ink/ink2405.xml"/><Relationship Id="rId184" Type="http://schemas.openxmlformats.org/officeDocument/2006/relationships/customXml" Target="../ink/ink2426.xml"/><Relationship Id="rId391" Type="http://schemas.openxmlformats.org/officeDocument/2006/relationships/image" Target="../media/image2518.png"/><Relationship Id="rId251" Type="http://schemas.openxmlformats.org/officeDocument/2006/relationships/image" Target="../media/image2449.png"/><Relationship Id="rId46" Type="http://schemas.openxmlformats.org/officeDocument/2006/relationships/customXml" Target="../ink/ink2357.xml"/><Relationship Id="rId293" Type="http://schemas.openxmlformats.org/officeDocument/2006/relationships/image" Target="../media/image2469.png"/><Relationship Id="rId307" Type="http://schemas.openxmlformats.org/officeDocument/2006/relationships/image" Target="../media/image2476.png"/><Relationship Id="rId349" Type="http://schemas.openxmlformats.org/officeDocument/2006/relationships/image" Target="../media/image2497.png"/><Relationship Id="rId88" Type="http://schemas.openxmlformats.org/officeDocument/2006/relationships/customXml" Target="../ink/ink2378.xml"/><Relationship Id="rId111" Type="http://schemas.openxmlformats.org/officeDocument/2006/relationships/image" Target="../media/image2379.png"/><Relationship Id="rId153" Type="http://schemas.openxmlformats.org/officeDocument/2006/relationships/image" Target="../media/image2400.png"/><Relationship Id="rId195" Type="http://schemas.openxmlformats.org/officeDocument/2006/relationships/image" Target="../media/image2421.png"/><Relationship Id="rId209" Type="http://schemas.openxmlformats.org/officeDocument/2006/relationships/image" Target="../media/image2428.png"/><Relationship Id="rId360" Type="http://schemas.openxmlformats.org/officeDocument/2006/relationships/customXml" Target="../ink/ink2514.xml"/><Relationship Id="rId220" Type="http://schemas.openxmlformats.org/officeDocument/2006/relationships/customXml" Target="../ink/ink2444.xml"/><Relationship Id="rId15" Type="http://schemas.openxmlformats.org/officeDocument/2006/relationships/image" Target="../media/image2331.png"/><Relationship Id="rId57" Type="http://schemas.openxmlformats.org/officeDocument/2006/relationships/image" Target="../media/image2352.png"/><Relationship Id="rId262" Type="http://schemas.openxmlformats.org/officeDocument/2006/relationships/customXml" Target="../ink/ink2465.xml"/><Relationship Id="rId318" Type="http://schemas.openxmlformats.org/officeDocument/2006/relationships/customXml" Target="../ink/ink2493.xml"/><Relationship Id="rId99" Type="http://schemas.openxmlformats.org/officeDocument/2006/relationships/image" Target="../media/image2373.png"/><Relationship Id="rId122" Type="http://schemas.openxmlformats.org/officeDocument/2006/relationships/customXml" Target="../ink/ink2395.xml"/><Relationship Id="rId164" Type="http://schemas.openxmlformats.org/officeDocument/2006/relationships/customXml" Target="../ink/ink2416.xml"/><Relationship Id="rId371" Type="http://schemas.openxmlformats.org/officeDocument/2006/relationships/image" Target="../media/image2508.png"/><Relationship Id="rId26" Type="http://schemas.openxmlformats.org/officeDocument/2006/relationships/customXml" Target="../ink/ink2347.xml"/><Relationship Id="rId231" Type="http://schemas.openxmlformats.org/officeDocument/2006/relationships/image" Target="../media/image2439.png"/><Relationship Id="rId273" Type="http://schemas.openxmlformats.org/officeDocument/2006/relationships/image" Target="../media/image2460.png"/><Relationship Id="rId329" Type="http://schemas.openxmlformats.org/officeDocument/2006/relationships/image" Target="../media/image2487.png"/><Relationship Id="rId68" Type="http://schemas.openxmlformats.org/officeDocument/2006/relationships/customXml" Target="../ink/ink2368.xml"/><Relationship Id="rId133" Type="http://schemas.openxmlformats.org/officeDocument/2006/relationships/image" Target="../media/image2390.png"/><Relationship Id="rId175" Type="http://schemas.openxmlformats.org/officeDocument/2006/relationships/image" Target="../media/image2411.png"/><Relationship Id="rId340" Type="http://schemas.openxmlformats.org/officeDocument/2006/relationships/customXml" Target="../ink/ink2504.xml"/><Relationship Id="rId200" Type="http://schemas.openxmlformats.org/officeDocument/2006/relationships/customXml" Target="../ink/ink2434.xml"/><Relationship Id="rId382" Type="http://schemas.openxmlformats.org/officeDocument/2006/relationships/customXml" Target="../ink/ink2525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77.png"/><Relationship Id="rId21" Type="http://schemas.openxmlformats.org/officeDocument/2006/relationships/image" Target="../media/image2530.png"/><Relationship Id="rId42" Type="http://schemas.openxmlformats.org/officeDocument/2006/relationships/customXml" Target="../ink/ink2552.xml"/><Relationship Id="rId63" Type="http://schemas.openxmlformats.org/officeDocument/2006/relationships/image" Target="../media/image2551.png"/><Relationship Id="rId84" Type="http://schemas.openxmlformats.org/officeDocument/2006/relationships/customXml" Target="../ink/ink2573.xml"/><Relationship Id="rId138" Type="http://schemas.openxmlformats.org/officeDocument/2006/relationships/customXml" Target="../ink/ink2600.xml"/><Relationship Id="rId159" Type="http://schemas.openxmlformats.org/officeDocument/2006/relationships/image" Target="../media/image2598.png"/><Relationship Id="rId107" Type="http://schemas.openxmlformats.org/officeDocument/2006/relationships/image" Target="../media/image2572.png"/><Relationship Id="rId11" Type="http://schemas.openxmlformats.org/officeDocument/2006/relationships/image" Target="../media/image2525.png"/><Relationship Id="rId32" Type="http://schemas.openxmlformats.org/officeDocument/2006/relationships/customXml" Target="../ink/ink2547.xml"/><Relationship Id="rId53" Type="http://schemas.openxmlformats.org/officeDocument/2006/relationships/image" Target="../media/image2546.png"/><Relationship Id="rId74" Type="http://schemas.openxmlformats.org/officeDocument/2006/relationships/customXml" Target="../ink/ink2568.xml"/><Relationship Id="rId128" Type="http://schemas.openxmlformats.org/officeDocument/2006/relationships/customXml" Target="../ink/ink2595.xml"/><Relationship Id="rId149" Type="http://schemas.openxmlformats.org/officeDocument/2006/relationships/image" Target="../media/image2593.png"/><Relationship Id="rId5" Type="http://schemas.openxmlformats.org/officeDocument/2006/relationships/image" Target="../media/image2522.png"/><Relationship Id="rId95" Type="http://schemas.openxmlformats.org/officeDocument/2006/relationships/image" Target="../media/image2566.png"/><Relationship Id="rId160" Type="http://schemas.openxmlformats.org/officeDocument/2006/relationships/customXml" Target="../ink/ink2611.xml"/><Relationship Id="rId22" Type="http://schemas.openxmlformats.org/officeDocument/2006/relationships/customXml" Target="../ink/ink2542.xml"/><Relationship Id="rId43" Type="http://schemas.openxmlformats.org/officeDocument/2006/relationships/image" Target="../media/image2541.png"/><Relationship Id="rId64" Type="http://schemas.openxmlformats.org/officeDocument/2006/relationships/customXml" Target="../ink/ink2563.xml"/><Relationship Id="rId118" Type="http://schemas.openxmlformats.org/officeDocument/2006/relationships/customXml" Target="../ink/ink2590.xml"/><Relationship Id="rId139" Type="http://schemas.openxmlformats.org/officeDocument/2006/relationships/image" Target="../media/image2588.png"/><Relationship Id="rId85" Type="http://schemas.openxmlformats.org/officeDocument/2006/relationships/image" Target="../media/image2561.png"/><Relationship Id="rId150" Type="http://schemas.openxmlformats.org/officeDocument/2006/relationships/customXml" Target="../ink/ink2606.xml"/><Relationship Id="rId12" Type="http://schemas.openxmlformats.org/officeDocument/2006/relationships/customXml" Target="../ink/ink2537.xml"/><Relationship Id="rId17" Type="http://schemas.openxmlformats.org/officeDocument/2006/relationships/image" Target="../media/image2528.png"/><Relationship Id="rId33" Type="http://schemas.openxmlformats.org/officeDocument/2006/relationships/image" Target="../media/image2536.png"/><Relationship Id="rId38" Type="http://schemas.openxmlformats.org/officeDocument/2006/relationships/customXml" Target="../ink/ink2550.xml"/><Relationship Id="rId59" Type="http://schemas.openxmlformats.org/officeDocument/2006/relationships/image" Target="../media/image2549.png"/><Relationship Id="rId103" Type="http://schemas.openxmlformats.org/officeDocument/2006/relationships/image" Target="../media/image2570.png"/><Relationship Id="rId108" Type="http://schemas.openxmlformats.org/officeDocument/2006/relationships/customXml" Target="../ink/ink2585.xml"/><Relationship Id="rId124" Type="http://schemas.openxmlformats.org/officeDocument/2006/relationships/customXml" Target="../ink/ink2593.xml"/><Relationship Id="rId129" Type="http://schemas.openxmlformats.org/officeDocument/2006/relationships/image" Target="../media/image2583.png"/><Relationship Id="rId54" Type="http://schemas.openxmlformats.org/officeDocument/2006/relationships/customXml" Target="../ink/ink2558.xml"/><Relationship Id="rId70" Type="http://schemas.openxmlformats.org/officeDocument/2006/relationships/customXml" Target="../ink/ink2566.xml"/><Relationship Id="rId75" Type="http://schemas.openxmlformats.org/officeDocument/2006/relationships/image" Target="../media/image2556.png"/><Relationship Id="rId91" Type="http://schemas.openxmlformats.org/officeDocument/2006/relationships/image" Target="../media/image2564.png"/><Relationship Id="rId96" Type="http://schemas.openxmlformats.org/officeDocument/2006/relationships/customXml" Target="../ink/ink2579.xml"/><Relationship Id="rId140" Type="http://schemas.openxmlformats.org/officeDocument/2006/relationships/customXml" Target="../ink/ink2601.xml"/><Relationship Id="rId145" Type="http://schemas.openxmlformats.org/officeDocument/2006/relationships/image" Target="../media/image2591.png"/><Relationship Id="rId161" Type="http://schemas.openxmlformats.org/officeDocument/2006/relationships/image" Target="../media/image259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34.xml"/><Relationship Id="rId23" Type="http://schemas.openxmlformats.org/officeDocument/2006/relationships/image" Target="../media/image2531.png"/><Relationship Id="rId28" Type="http://schemas.openxmlformats.org/officeDocument/2006/relationships/customXml" Target="../ink/ink2545.xml"/><Relationship Id="rId49" Type="http://schemas.openxmlformats.org/officeDocument/2006/relationships/image" Target="../media/image2544.png"/><Relationship Id="rId114" Type="http://schemas.openxmlformats.org/officeDocument/2006/relationships/customXml" Target="../ink/ink2588.xml"/><Relationship Id="rId119" Type="http://schemas.openxmlformats.org/officeDocument/2006/relationships/image" Target="../media/image2578.png"/><Relationship Id="rId44" Type="http://schemas.openxmlformats.org/officeDocument/2006/relationships/customXml" Target="../ink/ink2553.xml"/><Relationship Id="rId60" Type="http://schemas.openxmlformats.org/officeDocument/2006/relationships/customXml" Target="../ink/ink2561.xml"/><Relationship Id="rId65" Type="http://schemas.openxmlformats.org/officeDocument/2006/relationships/image" Target="../media/image2552.png"/><Relationship Id="rId81" Type="http://schemas.openxmlformats.org/officeDocument/2006/relationships/image" Target="../media/image2559.png"/><Relationship Id="rId86" Type="http://schemas.openxmlformats.org/officeDocument/2006/relationships/customXml" Target="../ink/ink2574.xml"/><Relationship Id="rId130" Type="http://schemas.openxmlformats.org/officeDocument/2006/relationships/customXml" Target="../ink/ink2596.xml"/><Relationship Id="rId135" Type="http://schemas.openxmlformats.org/officeDocument/2006/relationships/image" Target="../media/image2586.png"/><Relationship Id="rId151" Type="http://schemas.openxmlformats.org/officeDocument/2006/relationships/image" Target="../media/image2594.png"/><Relationship Id="rId156" Type="http://schemas.openxmlformats.org/officeDocument/2006/relationships/customXml" Target="../ink/ink2609.xml"/><Relationship Id="rId13" Type="http://schemas.openxmlformats.org/officeDocument/2006/relationships/image" Target="../media/image2526.png"/><Relationship Id="rId18" Type="http://schemas.openxmlformats.org/officeDocument/2006/relationships/customXml" Target="../ink/ink2540.xml"/><Relationship Id="rId39" Type="http://schemas.openxmlformats.org/officeDocument/2006/relationships/image" Target="../media/image2539.png"/><Relationship Id="rId109" Type="http://schemas.openxmlformats.org/officeDocument/2006/relationships/image" Target="../media/image2573.png"/><Relationship Id="rId34" Type="http://schemas.openxmlformats.org/officeDocument/2006/relationships/customXml" Target="../ink/ink2548.xml"/><Relationship Id="rId50" Type="http://schemas.openxmlformats.org/officeDocument/2006/relationships/customXml" Target="../ink/ink2556.xml"/><Relationship Id="rId55" Type="http://schemas.openxmlformats.org/officeDocument/2006/relationships/image" Target="../media/image2547.png"/><Relationship Id="rId76" Type="http://schemas.openxmlformats.org/officeDocument/2006/relationships/customXml" Target="../ink/ink2569.xml"/><Relationship Id="rId97" Type="http://schemas.openxmlformats.org/officeDocument/2006/relationships/image" Target="../media/image2567.png"/><Relationship Id="rId104" Type="http://schemas.openxmlformats.org/officeDocument/2006/relationships/customXml" Target="../ink/ink2583.xml"/><Relationship Id="rId120" Type="http://schemas.openxmlformats.org/officeDocument/2006/relationships/customXml" Target="../ink/ink2591.xml"/><Relationship Id="rId125" Type="http://schemas.openxmlformats.org/officeDocument/2006/relationships/image" Target="../media/image2581.png"/><Relationship Id="rId141" Type="http://schemas.openxmlformats.org/officeDocument/2006/relationships/image" Target="../media/image2589.png"/><Relationship Id="rId146" Type="http://schemas.openxmlformats.org/officeDocument/2006/relationships/customXml" Target="../ink/ink2604.xml"/><Relationship Id="rId7" Type="http://schemas.openxmlformats.org/officeDocument/2006/relationships/image" Target="../media/image2523.png"/><Relationship Id="rId71" Type="http://schemas.openxmlformats.org/officeDocument/2006/relationships/image" Target="../media/image2555.png"/><Relationship Id="rId92" Type="http://schemas.openxmlformats.org/officeDocument/2006/relationships/customXml" Target="../ink/ink2577.xml"/><Relationship Id="rId162" Type="http://schemas.openxmlformats.org/officeDocument/2006/relationships/customXml" Target="../ink/ink2612.xml"/><Relationship Id="rId2" Type="http://schemas.openxmlformats.org/officeDocument/2006/relationships/customXml" Target="../ink/ink2532.xml"/><Relationship Id="rId29" Type="http://schemas.openxmlformats.org/officeDocument/2006/relationships/image" Target="../media/image2534.png"/><Relationship Id="rId24" Type="http://schemas.openxmlformats.org/officeDocument/2006/relationships/customXml" Target="../ink/ink2543.xml"/><Relationship Id="rId40" Type="http://schemas.openxmlformats.org/officeDocument/2006/relationships/customXml" Target="../ink/ink2551.xml"/><Relationship Id="rId45" Type="http://schemas.openxmlformats.org/officeDocument/2006/relationships/image" Target="../media/image2542.png"/><Relationship Id="rId66" Type="http://schemas.openxmlformats.org/officeDocument/2006/relationships/customXml" Target="../ink/ink2564.xml"/><Relationship Id="rId87" Type="http://schemas.openxmlformats.org/officeDocument/2006/relationships/image" Target="../media/image2562.png"/><Relationship Id="rId110" Type="http://schemas.openxmlformats.org/officeDocument/2006/relationships/customXml" Target="../ink/ink2586.xml"/><Relationship Id="rId115" Type="http://schemas.openxmlformats.org/officeDocument/2006/relationships/image" Target="../media/image2576.png"/><Relationship Id="rId131" Type="http://schemas.openxmlformats.org/officeDocument/2006/relationships/image" Target="../media/image2584.png"/><Relationship Id="rId136" Type="http://schemas.openxmlformats.org/officeDocument/2006/relationships/customXml" Target="../ink/ink2599.xml"/><Relationship Id="rId157" Type="http://schemas.openxmlformats.org/officeDocument/2006/relationships/image" Target="../media/image2597.png"/><Relationship Id="rId61" Type="http://schemas.openxmlformats.org/officeDocument/2006/relationships/image" Target="../media/image2550.png"/><Relationship Id="rId82" Type="http://schemas.openxmlformats.org/officeDocument/2006/relationships/customXml" Target="../ink/ink2572.xml"/><Relationship Id="rId152" Type="http://schemas.openxmlformats.org/officeDocument/2006/relationships/customXml" Target="../ink/ink2607.xml"/><Relationship Id="rId19" Type="http://schemas.openxmlformats.org/officeDocument/2006/relationships/image" Target="../media/image2529.png"/><Relationship Id="rId14" Type="http://schemas.openxmlformats.org/officeDocument/2006/relationships/customXml" Target="../ink/ink2538.xml"/><Relationship Id="rId30" Type="http://schemas.openxmlformats.org/officeDocument/2006/relationships/customXml" Target="../ink/ink2546.xml"/><Relationship Id="rId35" Type="http://schemas.openxmlformats.org/officeDocument/2006/relationships/image" Target="../media/image2537.png"/><Relationship Id="rId56" Type="http://schemas.openxmlformats.org/officeDocument/2006/relationships/customXml" Target="../ink/ink2559.xml"/><Relationship Id="rId77" Type="http://schemas.openxmlformats.org/officeDocument/2006/relationships/image" Target="../media/image2557.png"/><Relationship Id="rId100" Type="http://schemas.openxmlformats.org/officeDocument/2006/relationships/customXml" Target="../ink/ink2581.xml"/><Relationship Id="rId105" Type="http://schemas.openxmlformats.org/officeDocument/2006/relationships/image" Target="../media/image2571.png"/><Relationship Id="rId126" Type="http://schemas.openxmlformats.org/officeDocument/2006/relationships/customXml" Target="../ink/ink2594.xml"/><Relationship Id="rId147" Type="http://schemas.openxmlformats.org/officeDocument/2006/relationships/image" Target="../media/image2592.png"/><Relationship Id="rId8" Type="http://schemas.openxmlformats.org/officeDocument/2006/relationships/customXml" Target="../ink/ink2535.xml"/><Relationship Id="rId51" Type="http://schemas.openxmlformats.org/officeDocument/2006/relationships/image" Target="../media/image2545.png"/><Relationship Id="rId72" Type="http://schemas.openxmlformats.org/officeDocument/2006/relationships/customXml" Target="../ink/ink2567.xml"/><Relationship Id="rId93" Type="http://schemas.openxmlformats.org/officeDocument/2006/relationships/image" Target="../media/image2565.png"/><Relationship Id="rId98" Type="http://schemas.openxmlformats.org/officeDocument/2006/relationships/customXml" Target="../ink/ink2580.xml"/><Relationship Id="rId121" Type="http://schemas.openxmlformats.org/officeDocument/2006/relationships/image" Target="../media/image2579.png"/><Relationship Id="rId142" Type="http://schemas.openxmlformats.org/officeDocument/2006/relationships/customXml" Target="../ink/ink2602.xml"/><Relationship Id="rId163" Type="http://schemas.openxmlformats.org/officeDocument/2006/relationships/image" Target="../media/image2600.png"/><Relationship Id="rId3" Type="http://schemas.openxmlformats.org/officeDocument/2006/relationships/image" Target="../media/image2521.png"/><Relationship Id="rId25" Type="http://schemas.openxmlformats.org/officeDocument/2006/relationships/image" Target="../media/image2532.png"/><Relationship Id="rId46" Type="http://schemas.openxmlformats.org/officeDocument/2006/relationships/customXml" Target="../ink/ink2554.xml"/><Relationship Id="rId67" Type="http://schemas.openxmlformats.org/officeDocument/2006/relationships/image" Target="../media/image2553.png"/><Relationship Id="rId116" Type="http://schemas.openxmlformats.org/officeDocument/2006/relationships/customXml" Target="../ink/ink2589.xml"/><Relationship Id="rId137" Type="http://schemas.openxmlformats.org/officeDocument/2006/relationships/image" Target="../media/image2587.png"/><Relationship Id="rId158" Type="http://schemas.openxmlformats.org/officeDocument/2006/relationships/customXml" Target="../ink/ink2610.xml"/><Relationship Id="rId20" Type="http://schemas.openxmlformats.org/officeDocument/2006/relationships/customXml" Target="../ink/ink2541.xml"/><Relationship Id="rId41" Type="http://schemas.openxmlformats.org/officeDocument/2006/relationships/image" Target="../media/image2540.png"/><Relationship Id="rId62" Type="http://schemas.openxmlformats.org/officeDocument/2006/relationships/customXml" Target="../ink/ink2562.xml"/><Relationship Id="rId83" Type="http://schemas.openxmlformats.org/officeDocument/2006/relationships/image" Target="../media/image2560.png"/><Relationship Id="rId88" Type="http://schemas.openxmlformats.org/officeDocument/2006/relationships/customXml" Target="../ink/ink2575.xml"/><Relationship Id="rId111" Type="http://schemas.openxmlformats.org/officeDocument/2006/relationships/image" Target="../media/image2574.png"/><Relationship Id="rId132" Type="http://schemas.openxmlformats.org/officeDocument/2006/relationships/customXml" Target="../ink/ink2597.xml"/><Relationship Id="rId153" Type="http://schemas.openxmlformats.org/officeDocument/2006/relationships/image" Target="../media/image2595.png"/><Relationship Id="rId15" Type="http://schemas.openxmlformats.org/officeDocument/2006/relationships/image" Target="../media/image2527.png"/><Relationship Id="rId36" Type="http://schemas.openxmlformats.org/officeDocument/2006/relationships/customXml" Target="../ink/ink2549.xml"/><Relationship Id="rId57" Type="http://schemas.openxmlformats.org/officeDocument/2006/relationships/image" Target="../media/image2548.png"/><Relationship Id="rId106" Type="http://schemas.openxmlformats.org/officeDocument/2006/relationships/customXml" Target="../ink/ink2584.xml"/><Relationship Id="rId127" Type="http://schemas.openxmlformats.org/officeDocument/2006/relationships/image" Target="../media/image2582.png"/><Relationship Id="rId10" Type="http://schemas.openxmlformats.org/officeDocument/2006/relationships/customXml" Target="../ink/ink2536.xml"/><Relationship Id="rId31" Type="http://schemas.openxmlformats.org/officeDocument/2006/relationships/image" Target="../media/image2535.png"/><Relationship Id="rId52" Type="http://schemas.openxmlformats.org/officeDocument/2006/relationships/customXml" Target="../ink/ink2557.xml"/><Relationship Id="rId73" Type="http://schemas.openxmlformats.org/officeDocument/2006/relationships/image" Target="../media/image2355.png"/><Relationship Id="rId78" Type="http://schemas.openxmlformats.org/officeDocument/2006/relationships/customXml" Target="../ink/ink2570.xml"/><Relationship Id="rId94" Type="http://schemas.openxmlformats.org/officeDocument/2006/relationships/customXml" Target="../ink/ink2578.xml"/><Relationship Id="rId99" Type="http://schemas.openxmlformats.org/officeDocument/2006/relationships/image" Target="../media/image2568.png"/><Relationship Id="rId101" Type="http://schemas.openxmlformats.org/officeDocument/2006/relationships/image" Target="../media/image2569.png"/><Relationship Id="rId122" Type="http://schemas.openxmlformats.org/officeDocument/2006/relationships/customXml" Target="../ink/ink2592.xml"/><Relationship Id="rId143" Type="http://schemas.openxmlformats.org/officeDocument/2006/relationships/image" Target="../media/image2590.png"/><Relationship Id="rId148" Type="http://schemas.openxmlformats.org/officeDocument/2006/relationships/customXml" Target="../ink/ink2605.xml"/><Relationship Id="rId4" Type="http://schemas.openxmlformats.org/officeDocument/2006/relationships/customXml" Target="../ink/ink2533.xml"/><Relationship Id="rId9" Type="http://schemas.openxmlformats.org/officeDocument/2006/relationships/image" Target="../media/image2524.png"/><Relationship Id="rId26" Type="http://schemas.openxmlformats.org/officeDocument/2006/relationships/customXml" Target="../ink/ink2544.xml"/><Relationship Id="rId47" Type="http://schemas.openxmlformats.org/officeDocument/2006/relationships/image" Target="../media/image2543.png"/><Relationship Id="rId68" Type="http://schemas.openxmlformats.org/officeDocument/2006/relationships/customXml" Target="../ink/ink2565.xml"/><Relationship Id="rId89" Type="http://schemas.openxmlformats.org/officeDocument/2006/relationships/image" Target="../media/image2563.png"/><Relationship Id="rId112" Type="http://schemas.openxmlformats.org/officeDocument/2006/relationships/customXml" Target="../ink/ink2587.xml"/><Relationship Id="rId133" Type="http://schemas.openxmlformats.org/officeDocument/2006/relationships/image" Target="../media/image2585.png"/><Relationship Id="rId154" Type="http://schemas.openxmlformats.org/officeDocument/2006/relationships/customXml" Target="../ink/ink2608.xml"/><Relationship Id="rId16" Type="http://schemas.openxmlformats.org/officeDocument/2006/relationships/customXml" Target="../ink/ink2539.xml"/><Relationship Id="rId37" Type="http://schemas.openxmlformats.org/officeDocument/2006/relationships/image" Target="../media/image2538.png"/><Relationship Id="rId58" Type="http://schemas.openxmlformats.org/officeDocument/2006/relationships/customXml" Target="../ink/ink2560.xml"/><Relationship Id="rId79" Type="http://schemas.openxmlformats.org/officeDocument/2006/relationships/image" Target="../media/image2558.png"/><Relationship Id="rId102" Type="http://schemas.openxmlformats.org/officeDocument/2006/relationships/customXml" Target="../ink/ink2582.xml"/><Relationship Id="rId123" Type="http://schemas.openxmlformats.org/officeDocument/2006/relationships/image" Target="../media/image2580.png"/><Relationship Id="rId144" Type="http://schemas.openxmlformats.org/officeDocument/2006/relationships/customXml" Target="../ink/ink2603.xml"/><Relationship Id="rId90" Type="http://schemas.openxmlformats.org/officeDocument/2006/relationships/customXml" Target="../ink/ink2576.xml"/><Relationship Id="rId27" Type="http://schemas.openxmlformats.org/officeDocument/2006/relationships/image" Target="../media/image2533.png"/><Relationship Id="rId48" Type="http://schemas.openxmlformats.org/officeDocument/2006/relationships/customXml" Target="../ink/ink2555.xml"/><Relationship Id="rId69" Type="http://schemas.openxmlformats.org/officeDocument/2006/relationships/image" Target="../media/image2554.png"/><Relationship Id="rId113" Type="http://schemas.openxmlformats.org/officeDocument/2006/relationships/image" Target="../media/image2575.png"/><Relationship Id="rId134" Type="http://schemas.openxmlformats.org/officeDocument/2006/relationships/customXml" Target="../ink/ink2598.xml"/><Relationship Id="rId80" Type="http://schemas.openxmlformats.org/officeDocument/2006/relationships/customXml" Target="../ink/ink2571.xml"/><Relationship Id="rId155" Type="http://schemas.openxmlformats.org/officeDocument/2006/relationships/image" Target="../media/image2596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58.png"/><Relationship Id="rId21" Type="http://schemas.openxmlformats.org/officeDocument/2006/relationships/image" Target="../media/image2610.png"/><Relationship Id="rId42" Type="http://schemas.openxmlformats.org/officeDocument/2006/relationships/customXml" Target="../ink/ink2633.xml"/><Relationship Id="rId63" Type="http://schemas.openxmlformats.org/officeDocument/2006/relationships/image" Target="../media/image2631.png"/><Relationship Id="rId84" Type="http://schemas.openxmlformats.org/officeDocument/2006/relationships/customXml" Target="../ink/ink2654.xml"/><Relationship Id="rId138" Type="http://schemas.openxmlformats.org/officeDocument/2006/relationships/customXml" Target="../ink/ink2681.xml"/><Relationship Id="rId159" Type="http://schemas.openxmlformats.org/officeDocument/2006/relationships/image" Target="../media/image2679.png"/><Relationship Id="rId170" Type="http://schemas.openxmlformats.org/officeDocument/2006/relationships/customXml" Target="../ink/ink2697.xml"/><Relationship Id="rId191" Type="http://schemas.openxmlformats.org/officeDocument/2006/relationships/image" Target="../media/image2695.png"/><Relationship Id="rId205" Type="http://schemas.openxmlformats.org/officeDocument/2006/relationships/image" Target="../media/image2702.png"/><Relationship Id="rId226" Type="http://schemas.openxmlformats.org/officeDocument/2006/relationships/customXml" Target="../ink/ink2725.xml"/><Relationship Id="rId247" Type="http://schemas.openxmlformats.org/officeDocument/2006/relationships/image" Target="../media/image2723.png"/><Relationship Id="rId107" Type="http://schemas.openxmlformats.org/officeDocument/2006/relationships/image" Target="../media/image2653.png"/><Relationship Id="rId11" Type="http://schemas.openxmlformats.org/officeDocument/2006/relationships/image" Target="../media/image2605.png"/><Relationship Id="rId32" Type="http://schemas.openxmlformats.org/officeDocument/2006/relationships/customXml" Target="../ink/ink2628.xml"/><Relationship Id="rId53" Type="http://schemas.openxmlformats.org/officeDocument/2006/relationships/image" Target="../media/image2626.png"/><Relationship Id="rId74" Type="http://schemas.openxmlformats.org/officeDocument/2006/relationships/customXml" Target="../ink/ink2649.xml"/><Relationship Id="rId128" Type="http://schemas.openxmlformats.org/officeDocument/2006/relationships/customXml" Target="../ink/ink2676.xml"/><Relationship Id="rId149" Type="http://schemas.openxmlformats.org/officeDocument/2006/relationships/image" Target="../media/image2674.png"/><Relationship Id="rId5" Type="http://schemas.openxmlformats.org/officeDocument/2006/relationships/image" Target="../media/image2602.png"/><Relationship Id="rId95" Type="http://schemas.openxmlformats.org/officeDocument/2006/relationships/image" Target="../media/image2647.png"/><Relationship Id="rId160" Type="http://schemas.openxmlformats.org/officeDocument/2006/relationships/customXml" Target="../ink/ink2692.xml"/><Relationship Id="rId181" Type="http://schemas.openxmlformats.org/officeDocument/2006/relationships/image" Target="../media/image2690.png"/><Relationship Id="rId216" Type="http://schemas.openxmlformats.org/officeDocument/2006/relationships/customXml" Target="../ink/ink2720.xml"/><Relationship Id="rId237" Type="http://schemas.openxmlformats.org/officeDocument/2006/relationships/image" Target="../media/image2718.png"/><Relationship Id="rId22" Type="http://schemas.openxmlformats.org/officeDocument/2006/relationships/customXml" Target="../ink/ink2623.xml"/><Relationship Id="rId43" Type="http://schemas.openxmlformats.org/officeDocument/2006/relationships/image" Target="../media/image2621.png"/><Relationship Id="rId64" Type="http://schemas.openxmlformats.org/officeDocument/2006/relationships/customXml" Target="../ink/ink2644.xml"/><Relationship Id="rId118" Type="http://schemas.openxmlformats.org/officeDocument/2006/relationships/customXml" Target="../ink/ink2671.xml"/><Relationship Id="rId139" Type="http://schemas.openxmlformats.org/officeDocument/2006/relationships/image" Target="../media/image2669.png"/><Relationship Id="rId85" Type="http://schemas.openxmlformats.org/officeDocument/2006/relationships/image" Target="../media/image2642.png"/><Relationship Id="rId150" Type="http://schemas.openxmlformats.org/officeDocument/2006/relationships/customXml" Target="../ink/ink2687.xml"/><Relationship Id="rId171" Type="http://schemas.openxmlformats.org/officeDocument/2006/relationships/image" Target="../media/image2685.png"/><Relationship Id="rId192" Type="http://schemas.openxmlformats.org/officeDocument/2006/relationships/customXml" Target="../ink/ink2708.xml"/><Relationship Id="rId206" Type="http://schemas.openxmlformats.org/officeDocument/2006/relationships/customXml" Target="../ink/ink2715.xml"/><Relationship Id="rId227" Type="http://schemas.openxmlformats.org/officeDocument/2006/relationships/image" Target="../media/image2713.png"/><Relationship Id="rId248" Type="http://schemas.openxmlformats.org/officeDocument/2006/relationships/customXml" Target="../ink/ink2736.xml"/><Relationship Id="rId12" Type="http://schemas.openxmlformats.org/officeDocument/2006/relationships/customXml" Target="../ink/ink2618.xml"/><Relationship Id="rId33" Type="http://schemas.openxmlformats.org/officeDocument/2006/relationships/image" Target="../media/image2616.png"/><Relationship Id="rId108" Type="http://schemas.openxmlformats.org/officeDocument/2006/relationships/customXml" Target="../ink/ink2666.xml"/><Relationship Id="rId129" Type="http://schemas.openxmlformats.org/officeDocument/2006/relationships/image" Target="../media/image2664.png"/><Relationship Id="rId54" Type="http://schemas.openxmlformats.org/officeDocument/2006/relationships/customXml" Target="../ink/ink2639.xml"/><Relationship Id="rId75" Type="http://schemas.openxmlformats.org/officeDocument/2006/relationships/image" Target="../media/image2637.png"/><Relationship Id="rId96" Type="http://schemas.openxmlformats.org/officeDocument/2006/relationships/customXml" Target="../ink/ink2660.xml"/><Relationship Id="rId140" Type="http://schemas.openxmlformats.org/officeDocument/2006/relationships/customXml" Target="../ink/ink2682.xml"/><Relationship Id="rId161" Type="http://schemas.openxmlformats.org/officeDocument/2006/relationships/image" Target="../media/image2680.png"/><Relationship Id="rId182" Type="http://schemas.openxmlformats.org/officeDocument/2006/relationships/customXml" Target="../ink/ink2703.xml"/><Relationship Id="rId217" Type="http://schemas.openxmlformats.org/officeDocument/2006/relationships/image" Target="../media/image2708.png"/><Relationship Id="rId6" Type="http://schemas.openxmlformats.org/officeDocument/2006/relationships/customXml" Target="../ink/ink2615.xml"/><Relationship Id="rId238" Type="http://schemas.openxmlformats.org/officeDocument/2006/relationships/customXml" Target="../ink/ink2731.xml"/><Relationship Id="rId23" Type="http://schemas.openxmlformats.org/officeDocument/2006/relationships/image" Target="../media/image2611.png"/><Relationship Id="rId119" Type="http://schemas.openxmlformats.org/officeDocument/2006/relationships/image" Target="../media/image2659.png"/><Relationship Id="rId44" Type="http://schemas.openxmlformats.org/officeDocument/2006/relationships/customXml" Target="../ink/ink2634.xml"/><Relationship Id="rId65" Type="http://schemas.openxmlformats.org/officeDocument/2006/relationships/image" Target="../media/image2632.png"/><Relationship Id="rId86" Type="http://schemas.openxmlformats.org/officeDocument/2006/relationships/customXml" Target="../ink/ink2655.xml"/><Relationship Id="rId130" Type="http://schemas.openxmlformats.org/officeDocument/2006/relationships/customXml" Target="../ink/ink2677.xml"/><Relationship Id="rId151" Type="http://schemas.openxmlformats.org/officeDocument/2006/relationships/image" Target="../media/image2675.png"/><Relationship Id="rId172" Type="http://schemas.openxmlformats.org/officeDocument/2006/relationships/customXml" Target="../ink/ink2698.xml"/><Relationship Id="rId193" Type="http://schemas.openxmlformats.org/officeDocument/2006/relationships/image" Target="../media/image2696.png"/><Relationship Id="rId207" Type="http://schemas.openxmlformats.org/officeDocument/2006/relationships/image" Target="../media/image2703.png"/><Relationship Id="rId228" Type="http://schemas.openxmlformats.org/officeDocument/2006/relationships/customXml" Target="../ink/ink2726.xml"/><Relationship Id="rId249" Type="http://schemas.openxmlformats.org/officeDocument/2006/relationships/image" Target="../media/image2724.png"/><Relationship Id="rId13" Type="http://schemas.openxmlformats.org/officeDocument/2006/relationships/image" Target="../media/image2606.png"/><Relationship Id="rId109" Type="http://schemas.openxmlformats.org/officeDocument/2006/relationships/image" Target="../media/image2654.png"/><Relationship Id="rId34" Type="http://schemas.openxmlformats.org/officeDocument/2006/relationships/customXml" Target="../ink/ink2629.xml"/><Relationship Id="rId55" Type="http://schemas.openxmlformats.org/officeDocument/2006/relationships/image" Target="../media/image2627.png"/><Relationship Id="rId76" Type="http://schemas.openxmlformats.org/officeDocument/2006/relationships/customXml" Target="../ink/ink2650.xml"/><Relationship Id="rId97" Type="http://schemas.openxmlformats.org/officeDocument/2006/relationships/image" Target="../media/image2648.png"/><Relationship Id="rId120" Type="http://schemas.openxmlformats.org/officeDocument/2006/relationships/customXml" Target="../ink/ink2672.xml"/><Relationship Id="rId141" Type="http://schemas.openxmlformats.org/officeDocument/2006/relationships/image" Target="../media/image2670.png"/><Relationship Id="rId7" Type="http://schemas.openxmlformats.org/officeDocument/2006/relationships/image" Target="../media/image2603.png"/><Relationship Id="rId162" Type="http://schemas.openxmlformats.org/officeDocument/2006/relationships/customXml" Target="../ink/ink2693.xml"/><Relationship Id="rId183" Type="http://schemas.openxmlformats.org/officeDocument/2006/relationships/image" Target="../media/image2691.png"/><Relationship Id="rId218" Type="http://schemas.openxmlformats.org/officeDocument/2006/relationships/customXml" Target="../ink/ink2721.xml"/><Relationship Id="rId239" Type="http://schemas.openxmlformats.org/officeDocument/2006/relationships/image" Target="../media/image2719.png"/><Relationship Id="rId250" Type="http://schemas.openxmlformats.org/officeDocument/2006/relationships/customXml" Target="../ink/ink2737.xml"/><Relationship Id="rId24" Type="http://schemas.openxmlformats.org/officeDocument/2006/relationships/customXml" Target="../ink/ink2624.xml"/><Relationship Id="rId45" Type="http://schemas.openxmlformats.org/officeDocument/2006/relationships/image" Target="../media/image2622.png"/><Relationship Id="rId66" Type="http://schemas.openxmlformats.org/officeDocument/2006/relationships/customXml" Target="../ink/ink2645.xml"/><Relationship Id="rId87" Type="http://schemas.openxmlformats.org/officeDocument/2006/relationships/image" Target="../media/image2643.png"/><Relationship Id="rId110" Type="http://schemas.openxmlformats.org/officeDocument/2006/relationships/customXml" Target="../ink/ink2667.xml"/><Relationship Id="rId131" Type="http://schemas.openxmlformats.org/officeDocument/2006/relationships/image" Target="../media/image2665.png"/><Relationship Id="rId152" Type="http://schemas.openxmlformats.org/officeDocument/2006/relationships/customXml" Target="../ink/ink2688.xml"/><Relationship Id="rId173" Type="http://schemas.openxmlformats.org/officeDocument/2006/relationships/image" Target="../media/image2686.png"/><Relationship Id="rId194" Type="http://schemas.openxmlformats.org/officeDocument/2006/relationships/customXml" Target="../ink/ink2709.xml"/><Relationship Id="rId208" Type="http://schemas.openxmlformats.org/officeDocument/2006/relationships/customXml" Target="../ink/ink2716.xml"/><Relationship Id="rId229" Type="http://schemas.openxmlformats.org/officeDocument/2006/relationships/image" Target="../media/image2714.png"/><Relationship Id="rId240" Type="http://schemas.openxmlformats.org/officeDocument/2006/relationships/customXml" Target="../ink/ink2732.xml"/><Relationship Id="rId14" Type="http://schemas.openxmlformats.org/officeDocument/2006/relationships/customXml" Target="../ink/ink2619.xml"/><Relationship Id="rId35" Type="http://schemas.openxmlformats.org/officeDocument/2006/relationships/image" Target="../media/image2617.png"/><Relationship Id="rId56" Type="http://schemas.openxmlformats.org/officeDocument/2006/relationships/customXml" Target="../ink/ink2640.xml"/><Relationship Id="rId77" Type="http://schemas.openxmlformats.org/officeDocument/2006/relationships/image" Target="../media/image2638.png"/><Relationship Id="rId100" Type="http://schemas.openxmlformats.org/officeDocument/2006/relationships/customXml" Target="../ink/ink2662.xml"/><Relationship Id="rId8" Type="http://schemas.openxmlformats.org/officeDocument/2006/relationships/customXml" Target="../ink/ink2616.xml"/><Relationship Id="rId98" Type="http://schemas.openxmlformats.org/officeDocument/2006/relationships/customXml" Target="../ink/ink2661.xml"/><Relationship Id="rId121" Type="http://schemas.openxmlformats.org/officeDocument/2006/relationships/image" Target="../media/image2660.png"/><Relationship Id="rId142" Type="http://schemas.openxmlformats.org/officeDocument/2006/relationships/customXml" Target="../ink/ink2683.xml"/><Relationship Id="rId163" Type="http://schemas.openxmlformats.org/officeDocument/2006/relationships/image" Target="../media/image2681.png"/><Relationship Id="rId184" Type="http://schemas.openxmlformats.org/officeDocument/2006/relationships/customXml" Target="../ink/ink2704.xml"/><Relationship Id="rId219" Type="http://schemas.openxmlformats.org/officeDocument/2006/relationships/image" Target="../media/image2709.png"/><Relationship Id="rId230" Type="http://schemas.openxmlformats.org/officeDocument/2006/relationships/customXml" Target="../ink/ink2727.xml"/><Relationship Id="rId251" Type="http://schemas.openxmlformats.org/officeDocument/2006/relationships/image" Target="../media/image2725.png"/><Relationship Id="rId25" Type="http://schemas.openxmlformats.org/officeDocument/2006/relationships/image" Target="../media/image2612.png"/><Relationship Id="rId46" Type="http://schemas.openxmlformats.org/officeDocument/2006/relationships/customXml" Target="../ink/ink2635.xml"/><Relationship Id="rId67" Type="http://schemas.openxmlformats.org/officeDocument/2006/relationships/image" Target="../media/image2633.png"/><Relationship Id="rId88" Type="http://schemas.openxmlformats.org/officeDocument/2006/relationships/customXml" Target="../ink/ink2656.xml"/><Relationship Id="rId111" Type="http://schemas.openxmlformats.org/officeDocument/2006/relationships/image" Target="../media/image2655.png"/><Relationship Id="rId132" Type="http://schemas.openxmlformats.org/officeDocument/2006/relationships/customXml" Target="../ink/ink2678.xml"/><Relationship Id="rId153" Type="http://schemas.openxmlformats.org/officeDocument/2006/relationships/image" Target="../media/image2676.png"/><Relationship Id="rId174" Type="http://schemas.openxmlformats.org/officeDocument/2006/relationships/customXml" Target="../ink/ink2699.xml"/><Relationship Id="rId195" Type="http://schemas.openxmlformats.org/officeDocument/2006/relationships/image" Target="../media/image2697.png"/><Relationship Id="rId209" Type="http://schemas.openxmlformats.org/officeDocument/2006/relationships/image" Target="../media/image2704.png"/><Relationship Id="rId220" Type="http://schemas.openxmlformats.org/officeDocument/2006/relationships/customXml" Target="../ink/ink2722.xml"/><Relationship Id="rId241" Type="http://schemas.openxmlformats.org/officeDocument/2006/relationships/image" Target="../media/image2720.png"/><Relationship Id="rId15" Type="http://schemas.openxmlformats.org/officeDocument/2006/relationships/image" Target="../media/image2607.png"/><Relationship Id="rId36" Type="http://schemas.openxmlformats.org/officeDocument/2006/relationships/customXml" Target="../ink/ink2630.xml"/><Relationship Id="rId57" Type="http://schemas.openxmlformats.org/officeDocument/2006/relationships/image" Target="../media/image2628.png"/><Relationship Id="rId78" Type="http://schemas.openxmlformats.org/officeDocument/2006/relationships/customXml" Target="../ink/ink2651.xml"/><Relationship Id="rId99" Type="http://schemas.openxmlformats.org/officeDocument/2006/relationships/image" Target="../media/image2649.png"/><Relationship Id="rId101" Type="http://schemas.openxmlformats.org/officeDocument/2006/relationships/image" Target="../media/image2650.png"/><Relationship Id="rId122" Type="http://schemas.openxmlformats.org/officeDocument/2006/relationships/customXml" Target="../ink/ink2673.xml"/><Relationship Id="rId143" Type="http://schemas.openxmlformats.org/officeDocument/2006/relationships/image" Target="../media/image2671.png"/><Relationship Id="rId164" Type="http://schemas.openxmlformats.org/officeDocument/2006/relationships/customXml" Target="../ink/ink2694.xml"/><Relationship Id="rId185" Type="http://schemas.openxmlformats.org/officeDocument/2006/relationships/image" Target="../media/image2692.png"/><Relationship Id="rId4" Type="http://schemas.openxmlformats.org/officeDocument/2006/relationships/customXml" Target="../ink/ink2614.xml"/><Relationship Id="rId9" Type="http://schemas.openxmlformats.org/officeDocument/2006/relationships/image" Target="../media/image2604.png"/><Relationship Id="rId180" Type="http://schemas.openxmlformats.org/officeDocument/2006/relationships/customXml" Target="../ink/ink2702.xml"/><Relationship Id="rId210" Type="http://schemas.openxmlformats.org/officeDocument/2006/relationships/customXml" Target="../ink/ink2717.xml"/><Relationship Id="rId215" Type="http://schemas.openxmlformats.org/officeDocument/2006/relationships/image" Target="../media/image2707.png"/><Relationship Id="rId236" Type="http://schemas.openxmlformats.org/officeDocument/2006/relationships/customXml" Target="../ink/ink2730.xml"/><Relationship Id="rId26" Type="http://schemas.openxmlformats.org/officeDocument/2006/relationships/customXml" Target="../ink/ink2625.xml"/><Relationship Id="rId231" Type="http://schemas.openxmlformats.org/officeDocument/2006/relationships/image" Target="../media/image2715.png"/><Relationship Id="rId47" Type="http://schemas.openxmlformats.org/officeDocument/2006/relationships/image" Target="../media/image2623.png"/><Relationship Id="rId68" Type="http://schemas.openxmlformats.org/officeDocument/2006/relationships/customXml" Target="../ink/ink2646.xml"/><Relationship Id="rId89" Type="http://schemas.openxmlformats.org/officeDocument/2006/relationships/image" Target="../media/image2644.png"/><Relationship Id="rId112" Type="http://schemas.openxmlformats.org/officeDocument/2006/relationships/customXml" Target="../ink/ink2668.xml"/><Relationship Id="rId133" Type="http://schemas.openxmlformats.org/officeDocument/2006/relationships/image" Target="../media/image2666.png"/><Relationship Id="rId154" Type="http://schemas.openxmlformats.org/officeDocument/2006/relationships/customXml" Target="../ink/ink2689.xml"/><Relationship Id="rId175" Type="http://schemas.openxmlformats.org/officeDocument/2006/relationships/image" Target="../media/image2687.png"/><Relationship Id="rId196" Type="http://schemas.openxmlformats.org/officeDocument/2006/relationships/customXml" Target="../ink/ink2710.xml"/><Relationship Id="rId200" Type="http://schemas.openxmlformats.org/officeDocument/2006/relationships/customXml" Target="../ink/ink2712.xml"/><Relationship Id="rId16" Type="http://schemas.openxmlformats.org/officeDocument/2006/relationships/customXml" Target="../ink/ink2620.xml"/><Relationship Id="rId221" Type="http://schemas.openxmlformats.org/officeDocument/2006/relationships/image" Target="../media/image2710.png"/><Relationship Id="rId242" Type="http://schemas.openxmlformats.org/officeDocument/2006/relationships/customXml" Target="../ink/ink2733.xml"/><Relationship Id="rId37" Type="http://schemas.openxmlformats.org/officeDocument/2006/relationships/image" Target="../media/image2618.png"/><Relationship Id="rId58" Type="http://schemas.openxmlformats.org/officeDocument/2006/relationships/customXml" Target="../ink/ink2641.xml"/><Relationship Id="rId79" Type="http://schemas.openxmlformats.org/officeDocument/2006/relationships/image" Target="../media/image2639.png"/><Relationship Id="rId102" Type="http://schemas.openxmlformats.org/officeDocument/2006/relationships/customXml" Target="../ink/ink2663.xml"/><Relationship Id="rId123" Type="http://schemas.openxmlformats.org/officeDocument/2006/relationships/image" Target="../media/image2661.png"/><Relationship Id="rId144" Type="http://schemas.openxmlformats.org/officeDocument/2006/relationships/customXml" Target="../ink/ink2684.xml"/><Relationship Id="rId90" Type="http://schemas.openxmlformats.org/officeDocument/2006/relationships/customXml" Target="../ink/ink2657.xml"/><Relationship Id="rId165" Type="http://schemas.openxmlformats.org/officeDocument/2006/relationships/image" Target="../media/image2682.png"/><Relationship Id="rId186" Type="http://schemas.openxmlformats.org/officeDocument/2006/relationships/customXml" Target="../ink/ink2705.xml"/><Relationship Id="rId211" Type="http://schemas.openxmlformats.org/officeDocument/2006/relationships/image" Target="../media/image2705.png"/><Relationship Id="rId232" Type="http://schemas.openxmlformats.org/officeDocument/2006/relationships/customXml" Target="../ink/ink2728.xml"/><Relationship Id="rId27" Type="http://schemas.openxmlformats.org/officeDocument/2006/relationships/image" Target="../media/image2613.png"/><Relationship Id="rId48" Type="http://schemas.openxmlformats.org/officeDocument/2006/relationships/customXml" Target="../ink/ink2636.xml"/><Relationship Id="rId69" Type="http://schemas.openxmlformats.org/officeDocument/2006/relationships/image" Target="../media/image2634.png"/><Relationship Id="rId113" Type="http://schemas.openxmlformats.org/officeDocument/2006/relationships/image" Target="../media/image2656.png"/><Relationship Id="rId134" Type="http://schemas.openxmlformats.org/officeDocument/2006/relationships/customXml" Target="../ink/ink2679.xml"/><Relationship Id="rId80" Type="http://schemas.openxmlformats.org/officeDocument/2006/relationships/customXml" Target="../ink/ink2652.xml"/><Relationship Id="rId155" Type="http://schemas.openxmlformats.org/officeDocument/2006/relationships/image" Target="../media/image2677.png"/><Relationship Id="rId176" Type="http://schemas.openxmlformats.org/officeDocument/2006/relationships/customXml" Target="../ink/ink2700.xml"/><Relationship Id="rId197" Type="http://schemas.openxmlformats.org/officeDocument/2006/relationships/image" Target="../media/image2698.png"/><Relationship Id="rId201" Type="http://schemas.openxmlformats.org/officeDocument/2006/relationships/image" Target="../media/image2700.png"/><Relationship Id="rId222" Type="http://schemas.openxmlformats.org/officeDocument/2006/relationships/customXml" Target="../ink/ink2723.xml"/><Relationship Id="rId243" Type="http://schemas.openxmlformats.org/officeDocument/2006/relationships/image" Target="../media/image2721.png"/><Relationship Id="rId17" Type="http://schemas.openxmlformats.org/officeDocument/2006/relationships/image" Target="../media/image2608.png"/><Relationship Id="rId38" Type="http://schemas.openxmlformats.org/officeDocument/2006/relationships/customXml" Target="../ink/ink2631.xml"/><Relationship Id="rId59" Type="http://schemas.openxmlformats.org/officeDocument/2006/relationships/image" Target="../media/image2629.png"/><Relationship Id="rId103" Type="http://schemas.openxmlformats.org/officeDocument/2006/relationships/image" Target="../media/image2651.png"/><Relationship Id="rId124" Type="http://schemas.openxmlformats.org/officeDocument/2006/relationships/customXml" Target="../ink/ink2674.xml"/><Relationship Id="rId70" Type="http://schemas.openxmlformats.org/officeDocument/2006/relationships/customXml" Target="../ink/ink2647.xml"/><Relationship Id="rId91" Type="http://schemas.openxmlformats.org/officeDocument/2006/relationships/image" Target="../media/image2645.png"/><Relationship Id="rId145" Type="http://schemas.openxmlformats.org/officeDocument/2006/relationships/image" Target="../media/image2672.png"/><Relationship Id="rId166" Type="http://schemas.openxmlformats.org/officeDocument/2006/relationships/customXml" Target="../ink/ink2695.xml"/><Relationship Id="rId187" Type="http://schemas.openxmlformats.org/officeDocument/2006/relationships/image" Target="../media/image269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718.xml"/><Relationship Id="rId233" Type="http://schemas.openxmlformats.org/officeDocument/2006/relationships/image" Target="../media/image2716.png"/><Relationship Id="rId28" Type="http://schemas.openxmlformats.org/officeDocument/2006/relationships/customXml" Target="../ink/ink2626.xml"/><Relationship Id="rId49" Type="http://schemas.openxmlformats.org/officeDocument/2006/relationships/image" Target="../media/image2624.png"/><Relationship Id="rId114" Type="http://schemas.openxmlformats.org/officeDocument/2006/relationships/customXml" Target="../ink/ink2669.xml"/><Relationship Id="rId60" Type="http://schemas.openxmlformats.org/officeDocument/2006/relationships/customXml" Target="../ink/ink2642.xml"/><Relationship Id="rId81" Type="http://schemas.openxmlformats.org/officeDocument/2006/relationships/image" Target="../media/image2640.png"/><Relationship Id="rId135" Type="http://schemas.openxmlformats.org/officeDocument/2006/relationships/image" Target="../media/image2667.png"/><Relationship Id="rId156" Type="http://schemas.openxmlformats.org/officeDocument/2006/relationships/customXml" Target="../ink/ink2690.xml"/><Relationship Id="rId177" Type="http://schemas.openxmlformats.org/officeDocument/2006/relationships/image" Target="../media/image2688.png"/><Relationship Id="rId198" Type="http://schemas.openxmlformats.org/officeDocument/2006/relationships/customXml" Target="../ink/ink2711.xml"/><Relationship Id="rId202" Type="http://schemas.openxmlformats.org/officeDocument/2006/relationships/customXml" Target="../ink/ink2713.xml"/><Relationship Id="rId223" Type="http://schemas.openxmlformats.org/officeDocument/2006/relationships/image" Target="../media/image2711.png"/><Relationship Id="rId244" Type="http://schemas.openxmlformats.org/officeDocument/2006/relationships/customXml" Target="../ink/ink2734.xml"/><Relationship Id="rId18" Type="http://schemas.openxmlformats.org/officeDocument/2006/relationships/customXml" Target="../ink/ink2621.xml"/><Relationship Id="rId39" Type="http://schemas.openxmlformats.org/officeDocument/2006/relationships/image" Target="../media/image2619.png"/><Relationship Id="rId50" Type="http://schemas.openxmlformats.org/officeDocument/2006/relationships/customXml" Target="../ink/ink2637.xml"/><Relationship Id="rId104" Type="http://schemas.openxmlformats.org/officeDocument/2006/relationships/customXml" Target="../ink/ink2664.xml"/><Relationship Id="rId125" Type="http://schemas.openxmlformats.org/officeDocument/2006/relationships/image" Target="../media/image2662.png"/><Relationship Id="rId146" Type="http://schemas.openxmlformats.org/officeDocument/2006/relationships/customXml" Target="../ink/ink2685.xml"/><Relationship Id="rId167" Type="http://schemas.openxmlformats.org/officeDocument/2006/relationships/image" Target="../media/image2683.png"/><Relationship Id="rId188" Type="http://schemas.openxmlformats.org/officeDocument/2006/relationships/customXml" Target="../ink/ink2706.xml"/><Relationship Id="rId71" Type="http://schemas.openxmlformats.org/officeDocument/2006/relationships/image" Target="../media/image2635.png"/><Relationship Id="rId92" Type="http://schemas.openxmlformats.org/officeDocument/2006/relationships/customXml" Target="../ink/ink2658.xml"/><Relationship Id="rId213" Type="http://schemas.openxmlformats.org/officeDocument/2006/relationships/image" Target="../media/image2706.png"/><Relationship Id="rId234" Type="http://schemas.openxmlformats.org/officeDocument/2006/relationships/customXml" Target="../ink/ink2729.xml"/><Relationship Id="rId2" Type="http://schemas.openxmlformats.org/officeDocument/2006/relationships/customXml" Target="../ink/ink2613.xml"/><Relationship Id="rId29" Type="http://schemas.openxmlformats.org/officeDocument/2006/relationships/image" Target="../media/image2614.png"/><Relationship Id="rId40" Type="http://schemas.openxmlformats.org/officeDocument/2006/relationships/customXml" Target="../ink/ink2632.xml"/><Relationship Id="rId115" Type="http://schemas.openxmlformats.org/officeDocument/2006/relationships/image" Target="../media/image2657.png"/><Relationship Id="rId136" Type="http://schemas.openxmlformats.org/officeDocument/2006/relationships/customXml" Target="../ink/ink2680.xml"/><Relationship Id="rId157" Type="http://schemas.openxmlformats.org/officeDocument/2006/relationships/image" Target="../media/image2678.png"/><Relationship Id="rId178" Type="http://schemas.openxmlformats.org/officeDocument/2006/relationships/customXml" Target="../ink/ink2701.xml"/><Relationship Id="rId61" Type="http://schemas.openxmlformats.org/officeDocument/2006/relationships/image" Target="../media/image2630.png"/><Relationship Id="rId82" Type="http://schemas.openxmlformats.org/officeDocument/2006/relationships/customXml" Target="../ink/ink2653.xml"/><Relationship Id="rId199" Type="http://schemas.openxmlformats.org/officeDocument/2006/relationships/image" Target="../media/image2699.png"/><Relationship Id="rId203" Type="http://schemas.openxmlformats.org/officeDocument/2006/relationships/image" Target="../media/image2701.png"/><Relationship Id="rId19" Type="http://schemas.openxmlformats.org/officeDocument/2006/relationships/image" Target="../media/image2609.png"/><Relationship Id="rId224" Type="http://schemas.openxmlformats.org/officeDocument/2006/relationships/customXml" Target="../ink/ink2724.xml"/><Relationship Id="rId245" Type="http://schemas.openxmlformats.org/officeDocument/2006/relationships/image" Target="../media/image2722.png"/><Relationship Id="rId30" Type="http://schemas.openxmlformats.org/officeDocument/2006/relationships/customXml" Target="../ink/ink2627.xml"/><Relationship Id="rId105" Type="http://schemas.openxmlformats.org/officeDocument/2006/relationships/image" Target="../media/image2652.png"/><Relationship Id="rId126" Type="http://schemas.openxmlformats.org/officeDocument/2006/relationships/customXml" Target="../ink/ink2675.xml"/><Relationship Id="rId147" Type="http://schemas.openxmlformats.org/officeDocument/2006/relationships/image" Target="../media/image2673.png"/><Relationship Id="rId168" Type="http://schemas.openxmlformats.org/officeDocument/2006/relationships/customXml" Target="../ink/ink2696.xml"/><Relationship Id="rId51" Type="http://schemas.openxmlformats.org/officeDocument/2006/relationships/image" Target="../media/image2625.png"/><Relationship Id="rId72" Type="http://schemas.openxmlformats.org/officeDocument/2006/relationships/customXml" Target="../ink/ink2648.xml"/><Relationship Id="rId93" Type="http://schemas.openxmlformats.org/officeDocument/2006/relationships/image" Target="../media/image2646.png"/><Relationship Id="rId189" Type="http://schemas.openxmlformats.org/officeDocument/2006/relationships/image" Target="../media/image2694.png"/><Relationship Id="rId3" Type="http://schemas.openxmlformats.org/officeDocument/2006/relationships/image" Target="../media/image2601.png"/><Relationship Id="rId214" Type="http://schemas.openxmlformats.org/officeDocument/2006/relationships/customXml" Target="../ink/ink2719.xml"/><Relationship Id="rId235" Type="http://schemas.openxmlformats.org/officeDocument/2006/relationships/image" Target="../media/image2717.png"/><Relationship Id="rId116" Type="http://schemas.openxmlformats.org/officeDocument/2006/relationships/customXml" Target="../ink/ink2670.xml"/><Relationship Id="rId137" Type="http://schemas.openxmlformats.org/officeDocument/2006/relationships/image" Target="../media/image2668.png"/><Relationship Id="rId158" Type="http://schemas.openxmlformats.org/officeDocument/2006/relationships/customXml" Target="../ink/ink2691.xml"/><Relationship Id="rId20" Type="http://schemas.openxmlformats.org/officeDocument/2006/relationships/customXml" Target="../ink/ink2622.xml"/><Relationship Id="rId41" Type="http://schemas.openxmlformats.org/officeDocument/2006/relationships/image" Target="../media/image2620.png"/><Relationship Id="rId62" Type="http://schemas.openxmlformats.org/officeDocument/2006/relationships/customXml" Target="../ink/ink2643.xml"/><Relationship Id="rId83" Type="http://schemas.openxmlformats.org/officeDocument/2006/relationships/image" Target="../media/image2641.png"/><Relationship Id="rId179" Type="http://schemas.openxmlformats.org/officeDocument/2006/relationships/image" Target="../media/image2689.png"/><Relationship Id="rId190" Type="http://schemas.openxmlformats.org/officeDocument/2006/relationships/customXml" Target="../ink/ink2707.xml"/><Relationship Id="rId204" Type="http://schemas.openxmlformats.org/officeDocument/2006/relationships/customXml" Target="../ink/ink2714.xml"/><Relationship Id="rId225" Type="http://schemas.openxmlformats.org/officeDocument/2006/relationships/image" Target="../media/image2712.png"/><Relationship Id="rId246" Type="http://schemas.openxmlformats.org/officeDocument/2006/relationships/customXml" Target="../ink/ink2735.xml"/><Relationship Id="rId106" Type="http://schemas.openxmlformats.org/officeDocument/2006/relationships/customXml" Target="../ink/ink2665.xml"/><Relationship Id="rId127" Type="http://schemas.openxmlformats.org/officeDocument/2006/relationships/image" Target="../media/image2663.png"/><Relationship Id="rId10" Type="http://schemas.openxmlformats.org/officeDocument/2006/relationships/customXml" Target="../ink/ink2617.xml"/><Relationship Id="rId31" Type="http://schemas.openxmlformats.org/officeDocument/2006/relationships/image" Target="../media/image2615.png"/><Relationship Id="rId52" Type="http://schemas.openxmlformats.org/officeDocument/2006/relationships/customXml" Target="../ink/ink2638.xml"/><Relationship Id="rId73" Type="http://schemas.openxmlformats.org/officeDocument/2006/relationships/image" Target="../media/image2636.png"/><Relationship Id="rId94" Type="http://schemas.openxmlformats.org/officeDocument/2006/relationships/customXml" Target="../ink/ink2659.xml"/><Relationship Id="rId148" Type="http://schemas.openxmlformats.org/officeDocument/2006/relationships/customXml" Target="../ink/ink2686.xml"/><Relationship Id="rId169" Type="http://schemas.openxmlformats.org/officeDocument/2006/relationships/image" Target="../media/image2684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324" Type="http://schemas.openxmlformats.org/officeDocument/2006/relationships/customXml" Target="../ink/ink162.xml"/><Relationship Id="rId531" Type="http://schemas.openxmlformats.org/officeDocument/2006/relationships/image" Target="../media/image265.png"/><Relationship Id="rId170" Type="http://schemas.openxmlformats.org/officeDocument/2006/relationships/customXml" Target="../ink/ink85.xml"/><Relationship Id="rId268" Type="http://schemas.openxmlformats.org/officeDocument/2006/relationships/customXml" Target="../ink/ink134.xml"/><Relationship Id="rId475" Type="http://schemas.openxmlformats.org/officeDocument/2006/relationships/image" Target="../media/image237.png"/><Relationship Id="rId32" Type="http://schemas.openxmlformats.org/officeDocument/2006/relationships/customXml" Target="../ink/ink16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542" Type="http://schemas.openxmlformats.org/officeDocument/2006/relationships/customXml" Target="../ink/ink271.xml"/><Relationship Id="rId181" Type="http://schemas.openxmlformats.org/officeDocument/2006/relationships/image" Target="../media/image90.png"/><Relationship Id="rId402" Type="http://schemas.openxmlformats.org/officeDocument/2006/relationships/customXml" Target="../ink/ink201.xml"/><Relationship Id="rId279" Type="http://schemas.openxmlformats.org/officeDocument/2006/relationships/image" Target="../media/image139.png"/><Relationship Id="rId486" Type="http://schemas.openxmlformats.org/officeDocument/2006/relationships/customXml" Target="../ink/ink243.xml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346" Type="http://schemas.openxmlformats.org/officeDocument/2006/relationships/customXml" Target="../ink/ink173.xml"/><Relationship Id="rId553" Type="http://schemas.openxmlformats.org/officeDocument/2006/relationships/image" Target="../media/image276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06.png"/><Relationship Id="rId497" Type="http://schemas.openxmlformats.org/officeDocument/2006/relationships/image" Target="../media/image248.png"/><Relationship Id="rId357" Type="http://schemas.openxmlformats.org/officeDocument/2006/relationships/image" Target="../media/image178.png"/><Relationship Id="rId54" Type="http://schemas.openxmlformats.org/officeDocument/2006/relationships/customXml" Target="../ink/ink27.xml"/><Relationship Id="rId217" Type="http://schemas.openxmlformats.org/officeDocument/2006/relationships/image" Target="../media/image108.png"/><Relationship Id="rId564" Type="http://schemas.openxmlformats.org/officeDocument/2006/relationships/customXml" Target="../ink/ink282.xml"/><Relationship Id="rId424" Type="http://schemas.openxmlformats.org/officeDocument/2006/relationships/customXml" Target="../ink/ink212.xml"/><Relationship Id="rId270" Type="http://schemas.openxmlformats.org/officeDocument/2006/relationships/customXml" Target="../ink/ink135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575" Type="http://schemas.openxmlformats.org/officeDocument/2006/relationships/image" Target="../media/image287.png"/><Relationship Id="rId228" Type="http://schemas.openxmlformats.org/officeDocument/2006/relationships/customXml" Target="../ink/ink114.xml"/><Relationship Id="rId435" Type="http://schemas.openxmlformats.org/officeDocument/2006/relationships/image" Target="../media/image217.png"/><Relationship Id="rId281" Type="http://schemas.openxmlformats.org/officeDocument/2006/relationships/image" Target="../media/image140.png"/><Relationship Id="rId502" Type="http://schemas.openxmlformats.org/officeDocument/2006/relationships/customXml" Target="../ink/ink251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image" Target="../media/image189.png"/><Relationship Id="rId586" Type="http://schemas.openxmlformats.org/officeDocument/2006/relationships/customXml" Target="../ink/ink293.xml"/><Relationship Id="rId7" Type="http://schemas.openxmlformats.org/officeDocument/2006/relationships/image" Target="../media/image3.png"/><Relationship Id="rId239" Type="http://schemas.openxmlformats.org/officeDocument/2006/relationships/image" Target="../media/image119.png"/><Relationship Id="rId446" Type="http://schemas.openxmlformats.org/officeDocument/2006/relationships/customXml" Target="../ink/ink223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87" Type="http://schemas.openxmlformats.org/officeDocument/2006/relationships/image" Target="../media/image43.png"/><Relationship Id="rId513" Type="http://schemas.openxmlformats.org/officeDocument/2006/relationships/image" Target="../media/image256.png"/><Relationship Id="rId597" Type="http://schemas.openxmlformats.org/officeDocument/2006/relationships/customXml" Target="../ink/ink299.xml"/><Relationship Id="rId152" Type="http://schemas.openxmlformats.org/officeDocument/2006/relationships/customXml" Target="../ink/ink76.xml"/><Relationship Id="rId457" Type="http://schemas.openxmlformats.org/officeDocument/2006/relationships/image" Target="../media/image228.png"/><Relationship Id="rId14" Type="http://schemas.openxmlformats.org/officeDocument/2006/relationships/customXml" Target="../ink/ink7.xml"/><Relationship Id="rId317" Type="http://schemas.openxmlformats.org/officeDocument/2006/relationships/image" Target="../media/image158.png"/><Relationship Id="rId524" Type="http://schemas.openxmlformats.org/officeDocument/2006/relationships/customXml" Target="../ink/ink262.xml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370" Type="http://schemas.openxmlformats.org/officeDocument/2006/relationships/customXml" Target="../ink/ink185.xml"/><Relationship Id="rId426" Type="http://schemas.openxmlformats.org/officeDocument/2006/relationships/customXml" Target="../ink/ink213.xml"/><Relationship Id="rId230" Type="http://schemas.openxmlformats.org/officeDocument/2006/relationships/customXml" Target="../ink/ink115.xml"/><Relationship Id="rId468" Type="http://schemas.openxmlformats.org/officeDocument/2006/relationships/customXml" Target="../ink/ink234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535" Type="http://schemas.openxmlformats.org/officeDocument/2006/relationships/image" Target="../media/image267.png"/><Relationship Id="rId577" Type="http://schemas.openxmlformats.org/officeDocument/2006/relationships/image" Target="../media/image288.png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190.png"/><Relationship Id="rId602" Type="http://schemas.openxmlformats.org/officeDocument/2006/relationships/image" Target="../media/image300.png"/><Relationship Id="rId241" Type="http://schemas.openxmlformats.org/officeDocument/2006/relationships/image" Target="../media/image120.png"/><Relationship Id="rId437" Type="http://schemas.openxmlformats.org/officeDocument/2006/relationships/image" Target="../media/image218.png"/><Relationship Id="rId479" Type="http://schemas.openxmlformats.org/officeDocument/2006/relationships/image" Target="../media/image239.png"/><Relationship Id="rId36" Type="http://schemas.openxmlformats.org/officeDocument/2006/relationships/customXml" Target="../ink/ink18.xml"/><Relationship Id="rId283" Type="http://schemas.openxmlformats.org/officeDocument/2006/relationships/image" Target="../media/image141.png"/><Relationship Id="rId339" Type="http://schemas.openxmlformats.org/officeDocument/2006/relationships/image" Target="../media/image169.png"/><Relationship Id="rId490" Type="http://schemas.openxmlformats.org/officeDocument/2006/relationships/customXml" Target="../ink/ink245.xml"/><Relationship Id="rId504" Type="http://schemas.openxmlformats.org/officeDocument/2006/relationships/customXml" Target="../ink/ink252.xml"/><Relationship Id="rId546" Type="http://schemas.openxmlformats.org/officeDocument/2006/relationships/customXml" Target="../ink/ink273.xml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customXml" Target="../ink/ink175.xml"/><Relationship Id="rId406" Type="http://schemas.openxmlformats.org/officeDocument/2006/relationships/customXml" Target="../ink/ink203.xml"/><Relationship Id="rId588" Type="http://schemas.openxmlformats.org/officeDocument/2006/relationships/customXml" Target="../ink/ink294.xml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392" Type="http://schemas.openxmlformats.org/officeDocument/2006/relationships/customXml" Target="../ink/ink196.xml"/><Relationship Id="rId448" Type="http://schemas.openxmlformats.org/officeDocument/2006/relationships/customXml" Target="../ink/ink224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515" Type="http://schemas.openxmlformats.org/officeDocument/2006/relationships/image" Target="../media/image257.png"/><Relationship Id="rId47" Type="http://schemas.openxmlformats.org/officeDocument/2006/relationships/image" Target="../media/image23.png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557" Type="http://schemas.openxmlformats.org/officeDocument/2006/relationships/image" Target="../media/image278.png"/><Relationship Id="rId599" Type="http://schemas.openxmlformats.org/officeDocument/2006/relationships/customXml" Target="../ink/ink300.xml"/><Relationship Id="rId196" Type="http://schemas.openxmlformats.org/officeDocument/2006/relationships/customXml" Target="../ink/ink98.xml"/><Relationship Id="rId417" Type="http://schemas.openxmlformats.org/officeDocument/2006/relationships/image" Target="../media/image208.png"/><Relationship Id="rId459" Type="http://schemas.openxmlformats.org/officeDocument/2006/relationships/image" Target="../media/image229.png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63" Type="http://schemas.openxmlformats.org/officeDocument/2006/relationships/image" Target="../media/image131.png"/><Relationship Id="rId319" Type="http://schemas.openxmlformats.org/officeDocument/2006/relationships/image" Target="../media/image159.png"/><Relationship Id="rId470" Type="http://schemas.openxmlformats.org/officeDocument/2006/relationships/customXml" Target="../ink/ink235.xml"/><Relationship Id="rId526" Type="http://schemas.openxmlformats.org/officeDocument/2006/relationships/customXml" Target="../ink/ink263.xml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568" Type="http://schemas.openxmlformats.org/officeDocument/2006/relationships/customXml" Target="../ink/ink284.xml"/><Relationship Id="rId165" Type="http://schemas.openxmlformats.org/officeDocument/2006/relationships/image" Target="../media/image82.png"/><Relationship Id="rId372" Type="http://schemas.openxmlformats.org/officeDocument/2006/relationships/customXml" Target="../ink/ink186.xml"/><Relationship Id="rId428" Type="http://schemas.openxmlformats.org/officeDocument/2006/relationships/customXml" Target="../ink/ink214.xml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481" Type="http://schemas.openxmlformats.org/officeDocument/2006/relationships/image" Target="../media/image240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537" Type="http://schemas.openxmlformats.org/officeDocument/2006/relationships/image" Target="../media/image268.png"/><Relationship Id="rId579" Type="http://schemas.openxmlformats.org/officeDocument/2006/relationships/image" Target="../media/image289.png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70.png"/><Relationship Id="rId383" Type="http://schemas.openxmlformats.org/officeDocument/2006/relationships/image" Target="../media/image191.png"/><Relationship Id="rId439" Type="http://schemas.openxmlformats.org/officeDocument/2006/relationships/image" Target="../media/image219.png"/><Relationship Id="rId590" Type="http://schemas.openxmlformats.org/officeDocument/2006/relationships/customXml" Target="../ink/ink295.xml"/><Relationship Id="rId604" Type="http://schemas.openxmlformats.org/officeDocument/2006/relationships/image" Target="../media/image301.png"/><Relationship Id="rId201" Type="http://schemas.openxmlformats.org/officeDocument/2006/relationships/image" Target="../media/image100.png"/><Relationship Id="rId243" Type="http://schemas.openxmlformats.org/officeDocument/2006/relationships/image" Target="../media/image121.png"/><Relationship Id="rId285" Type="http://schemas.openxmlformats.org/officeDocument/2006/relationships/image" Target="../media/image142.png"/><Relationship Id="rId450" Type="http://schemas.openxmlformats.org/officeDocument/2006/relationships/customXml" Target="../ink/ink225.xml"/><Relationship Id="rId506" Type="http://schemas.openxmlformats.org/officeDocument/2006/relationships/customXml" Target="../ink/ink253.xml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492" Type="http://schemas.openxmlformats.org/officeDocument/2006/relationships/customXml" Target="../ink/ink246.xml"/><Relationship Id="rId548" Type="http://schemas.openxmlformats.org/officeDocument/2006/relationships/customXml" Target="../ink/ink274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87" Type="http://schemas.openxmlformats.org/officeDocument/2006/relationships/image" Target="../media/image93.png"/><Relationship Id="rId352" Type="http://schemas.openxmlformats.org/officeDocument/2006/relationships/customXml" Target="../ink/ink176.xml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96" Type="http://schemas.openxmlformats.org/officeDocument/2006/relationships/customXml" Target="../ink/ink148.xml"/><Relationship Id="rId461" Type="http://schemas.openxmlformats.org/officeDocument/2006/relationships/image" Target="../media/image230.png"/><Relationship Id="rId517" Type="http://schemas.openxmlformats.org/officeDocument/2006/relationships/image" Target="../media/image258.png"/><Relationship Id="rId559" Type="http://schemas.openxmlformats.org/officeDocument/2006/relationships/image" Target="../media/image279.png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363" Type="http://schemas.openxmlformats.org/officeDocument/2006/relationships/image" Target="../media/image181.png"/><Relationship Id="rId419" Type="http://schemas.openxmlformats.org/officeDocument/2006/relationships/image" Target="../media/image209.png"/><Relationship Id="rId570" Type="http://schemas.openxmlformats.org/officeDocument/2006/relationships/customXml" Target="../ink/ink285.xml"/><Relationship Id="rId223" Type="http://schemas.openxmlformats.org/officeDocument/2006/relationships/image" Target="../media/image111.png"/><Relationship Id="rId430" Type="http://schemas.openxmlformats.org/officeDocument/2006/relationships/customXml" Target="../ink/ink215.xml"/><Relationship Id="rId18" Type="http://schemas.openxmlformats.org/officeDocument/2006/relationships/customXml" Target="../ink/ink9.xml"/><Relationship Id="rId265" Type="http://schemas.openxmlformats.org/officeDocument/2006/relationships/image" Target="../media/image132.png"/><Relationship Id="rId472" Type="http://schemas.openxmlformats.org/officeDocument/2006/relationships/customXml" Target="../ink/ink236.xml"/><Relationship Id="rId528" Type="http://schemas.openxmlformats.org/officeDocument/2006/relationships/customXml" Target="../ink/ink264.xml"/><Relationship Id="rId125" Type="http://schemas.openxmlformats.org/officeDocument/2006/relationships/image" Target="../media/image62.png"/><Relationship Id="rId167" Type="http://schemas.openxmlformats.org/officeDocument/2006/relationships/image" Target="../media/image83.png"/><Relationship Id="rId332" Type="http://schemas.openxmlformats.org/officeDocument/2006/relationships/customXml" Target="../ink/ink166.xml"/><Relationship Id="rId374" Type="http://schemas.openxmlformats.org/officeDocument/2006/relationships/customXml" Target="../ink/ink187.xml"/><Relationship Id="rId581" Type="http://schemas.openxmlformats.org/officeDocument/2006/relationships/image" Target="../media/image290.png"/><Relationship Id="rId71" Type="http://schemas.openxmlformats.org/officeDocument/2006/relationships/image" Target="../media/image35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38.xml"/><Relationship Id="rId441" Type="http://schemas.openxmlformats.org/officeDocument/2006/relationships/image" Target="../media/image220.png"/><Relationship Id="rId483" Type="http://schemas.openxmlformats.org/officeDocument/2006/relationships/image" Target="../media/image241.png"/><Relationship Id="rId539" Type="http://schemas.openxmlformats.org/officeDocument/2006/relationships/image" Target="../media/image269.png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343" Type="http://schemas.openxmlformats.org/officeDocument/2006/relationships/image" Target="../media/image171.png"/><Relationship Id="rId550" Type="http://schemas.openxmlformats.org/officeDocument/2006/relationships/customXml" Target="../ink/ink275.xml"/><Relationship Id="rId82" Type="http://schemas.openxmlformats.org/officeDocument/2006/relationships/customXml" Target="../ink/ink41.xml"/><Relationship Id="rId203" Type="http://schemas.openxmlformats.org/officeDocument/2006/relationships/image" Target="../media/image101.png"/><Relationship Id="rId385" Type="http://schemas.openxmlformats.org/officeDocument/2006/relationships/image" Target="../media/image192.png"/><Relationship Id="rId592" Type="http://schemas.openxmlformats.org/officeDocument/2006/relationships/customXml" Target="../ink/ink296.xml"/><Relationship Id="rId606" Type="http://schemas.openxmlformats.org/officeDocument/2006/relationships/image" Target="../media/image302.png"/><Relationship Id="rId245" Type="http://schemas.openxmlformats.org/officeDocument/2006/relationships/image" Target="../media/image122.png"/><Relationship Id="rId287" Type="http://schemas.openxmlformats.org/officeDocument/2006/relationships/image" Target="../media/image143.png"/><Relationship Id="rId410" Type="http://schemas.openxmlformats.org/officeDocument/2006/relationships/customXml" Target="../ink/ink205.xml"/><Relationship Id="rId452" Type="http://schemas.openxmlformats.org/officeDocument/2006/relationships/customXml" Target="../ink/ink226.xml"/><Relationship Id="rId494" Type="http://schemas.openxmlformats.org/officeDocument/2006/relationships/customXml" Target="../ink/ink247.xml"/><Relationship Id="rId508" Type="http://schemas.openxmlformats.org/officeDocument/2006/relationships/customXml" Target="../ink/ink254.xml"/><Relationship Id="rId105" Type="http://schemas.openxmlformats.org/officeDocument/2006/relationships/image" Target="../media/image52.png"/><Relationship Id="rId147" Type="http://schemas.openxmlformats.org/officeDocument/2006/relationships/image" Target="../media/image73.png"/><Relationship Id="rId312" Type="http://schemas.openxmlformats.org/officeDocument/2006/relationships/customXml" Target="../ink/ink156.xml"/><Relationship Id="rId354" Type="http://schemas.openxmlformats.org/officeDocument/2006/relationships/customXml" Target="../ink/ink177.xml"/><Relationship Id="rId51" Type="http://schemas.openxmlformats.org/officeDocument/2006/relationships/image" Target="../media/image25.png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96" Type="http://schemas.openxmlformats.org/officeDocument/2006/relationships/customXml" Target="../ink/ink198.xml"/><Relationship Id="rId561" Type="http://schemas.openxmlformats.org/officeDocument/2006/relationships/image" Target="../media/image280.png"/><Relationship Id="rId214" Type="http://schemas.openxmlformats.org/officeDocument/2006/relationships/customXml" Target="../ink/ink107.xml"/><Relationship Id="rId256" Type="http://schemas.openxmlformats.org/officeDocument/2006/relationships/customXml" Target="../ink/ink128.xml"/><Relationship Id="rId298" Type="http://schemas.openxmlformats.org/officeDocument/2006/relationships/customXml" Target="../ink/ink149.xml"/><Relationship Id="rId421" Type="http://schemas.openxmlformats.org/officeDocument/2006/relationships/image" Target="../media/image210.png"/><Relationship Id="rId463" Type="http://schemas.openxmlformats.org/officeDocument/2006/relationships/image" Target="../media/image231.png"/><Relationship Id="rId519" Type="http://schemas.openxmlformats.org/officeDocument/2006/relationships/image" Target="../media/image259.png"/><Relationship Id="rId116" Type="http://schemas.openxmlformats.org/officeDocument/2006/relationships/customXml" Target="../ink/ink58.xml"/><Relationship Id="rId158" Type="http://schemas.openxmlformats.org/officeDocument/2006/relationships/customXml" Target="../ink/ink79.xml"/><Relationship Id="rId323" Type="http://schemas.openxmlformats.org/officeDocument/2006/relationships/image" Target="../media/image161.png"/><Relationship Id="rId530" Type="http://schemas.openxmlformats.org/officeDocument/2006/relationships/customXml" Target="../ink/ink265.xml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image" Target="../media/image182.png"/><Relationship Id="rId572" Type="http://schemas.openxmlformats.org/officeDocument/2006/relationships/customXml" Target="../ink/ink286.xml"/><Relationship Id="rId225" Type="http://schemas.openxmlformats.org/officeDocument/2006/relationships/image" Target="../media/image112.png"/><Relationship Id="rId267" Type="http://schemas.openxmlformats.org/officeDocument/2006/relationships/image" Target="../media/image133.png"/><Relationship Id="rId432" Type="http://schemas.openxmlformats.org/officeDocument/2006/relationships/customXml" Target="../ink/ink216.xml"/><Relationship Id="rId474" Type="http://schemas.openxmlformats.org/officeDocument/2006/relationships/customXml" Target="../ink/ink237.xml"/><Relationship Id="rId127" Type="http://schemas.openxmlformats.org/officeDocument/2006/relationships/image" Target="../media/image63.png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76" Type="http://schemas.openxmlformats.org/officeDocument/2006/relationships/customXml" Target="../ink/ink188.xml"/><Relationship Id="rId541" Type="http://schemas.openxmlformats.org/officeDocument/2006/relationships/image" Target="../media/image270.png"/><Relationship Id="rId583" Type="http://schemas.openxmlformats.org/officeDocument/2006/relationships/image" Target="../media/image291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36" Type="http://schemas.openxmlformats.org/officeDocument/2006/relationships/customXml" Target="../ink/ink118.xml"/><Relationship Id="rId278" Type="http://schemas.openxmlformats.org/officeDocument/2006/relationships/customXml" Target="../ink/ink139.xml"/><Relationship Id="rId401" Type="http://schemas.openxmlformats.org/officeDocument/2006/relationships/image" Target="../media/image200.png"/><Relationship Id="rId443" Type="http://schemas.openxmlformats.org/officeDocument/2006/relationships/image" Target="../media/image221.png"/><Relationship Id="rId303" Type="http://schemas.openxmlformats.org/officeDocument/2006/relationships/image" Target="../media/image151.png"/><Relationship Id="rId485" Type="http://schemas.openxmlformats.org/officeDocument/2006/relationships/image" Target="../media/image242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387" Type="http://schemas.openxmlformats.org/officeDocument/2006/relationships/image" Target="../media/image193.png"/><Relationship Id="rId510" Type="http://schemas.openxmlformats.org/officeDocument/2006/relationships/customXml" Target="../ink/ink255.xml"/><Relationship Id="rId552" Type="http://schemas.openxmlformats.org/officeDocument/2006/relationships/customXml" Target="../ink/ink276.xml"/><Relationship Id="rId594" Type="http://schemas.openxmlformats.org/officeDocument/2006/relationships/image" Target="../media/image296.png"/><Relationship Id="rId608" Type="http://schemas.openxmlformats.org/officeDocument/2006/relationships/image" Target="../media/image303.png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412" Type="http://schemas.openxmlformats.org/officeDocument/2006/relationships/customXml" Target="../ink/ink206.xml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454" Type="http://schemas.openxmlformats.org/officeDocument/2006/relationships/customXml" Target="../ink/ink227.xml"/><Relationship Id="rId496" Type="http://schemas.openxmlformats.org/officeDocument/2006/relationships/customXml" Target="../ink/ink248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521" Type="http://schemas.openxmlformats.org/officeDocument/2006/relationships/image" Target="../media/image260.png"/><Relationship Id="rId563" Type="http://schemas.openxmlformats.org/officeDocument/2006/relationships/image" Target="../media/image281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11.png"/><Relationship Id="rId258" Type="http://schemas.openxmlformats.org/officeDocument/2006/relationships/customXml" Target="../ink/ink129.xml"/><Relationship Id="rId465" Type="http://schemas.openxmlformats.org/officeDocument/2006/relationships/image" Target="../media/image232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367" Type="http://schemas.openxmlformats.org/officeDocument/2006/relationships/image" Target="../media/image183.png"/><Relationship Id="rId532" Type="http://schemas.openxmlformats.org/officeDocument/2006/relationships/customXml" Target="../ink/ink266.xml"/><Relationship Id="rId574" Type="http://schemas.openxmlformats.org/officeDocument/2006/relationships/customXml" Target="../ink/ink287.xml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434" Type="http://schemas.openxmlformats.org/officeDocument/2006/relationships/customXml" Target="../ink/ink217.xml"/><Relationship Id="rId476" Type="http://schemas.openxmlformats.org/officeDocument/2006/relationships/customXml" Target="../ink/ink238.xml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501" Type="http://schemas.openxmlformats.org/officeDocument/2006/relationships/image" Target="../media/image250.png"/><Relationship Id="rId543" Type="http://schemas.openxmlformats.org/officeDocument/2006/relationships/image" Target="../media/image271.png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01.png"/><Relationship Id="rId585" Type="http://schemas.openxmlformats.org/officeDocument/2006/relationships/image" Target="../media/image292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2.png"/><Relationship Id="rId487" Type="http://schemas.openxmlformats.org/officeDocument/2006/relationships/image" Target="../media/image243.png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512" Type="http://schemas.openxmlformats.org/officeDocument/2006/relationships/customXml" Target="../ink/ink256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image" Target="../media/image194.png"/><Relationship Id="rId554" Type="http://schemas.openxmlformats.org/officeDocument/2006/relationships/customXml" Target="../ink/ink277.xml"/><Relationship Id="rId596" Type="http://schemas.openxmlformats.org/officeDocument/2006/relationships/image" Target="../media/image297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414" Type="http://schemas.openxmlformats.org/officeDocument/2006/relationships/customXml" Target="../ink/ink207.xml"/><Relationship Id="rId456" Type="http://schemas.openxmlformats.org/officeDocument/2006/relationships/customXml" Target="../ink/ink228.xml"/><Relationship Id="rId498" Type="http://schemas.openxmlformats.org/officeDocument/2006/relationships/customXml" Target="../ink/ink249.xml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23" Type="http://schemas.openxmlformats.org/officeDocument/2006/relationships/image" Target="../media/image261.png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565" Type="http://schemas.openxmlformats.org/officeDocument/2006/relationships/image" Target="../media/image282.png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12.png"/><Relationship Id="rId467" Type="http://schemas.openxmlformats.org/officeDocument/2006/relationships/image" Target="../media/image233.png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image" Target="../media/image184.png"/><Relationship Id="rId534" Type="http://schemas.openxmlformats.org/officeDocument/2006/relationships/customXml" Target="../ink/ink267.xml"/><Relationship Id="rId576" Type="http://schemas.openxmlformats.org/officeDocument/2006/relationships/customXml" Target="../ink/ink288.xml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customXml" Target="../ink/ink190.xml"/><Relationship Id="rId436" Type="http://schemas.openxmlformats.org/officeDocument/2006/relationships/customXml" Target="../ink/ink218.xml"/><Relationship Id="rId601" Type="http://schemas.openxmlformats.org/officeDocument/2006/relationships/customXml" Target="../ink/ink301.xml"/><Relationship Id="rId240" Type="http://schemas.openxmlformats.org/officeDocument/2006/relationships/customXml" Target="../ink/ink120.xml"/><Relationship Id="rId478" Type="http://schemas.openxmlformats.org/officeDocument/2006/relationships/customXml" Target="../ink/ink239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503" Type="http://schemas.openxmlformats.org/officeDocument/2006/relationships/image" Target="../media/image251.png"/><Relationship Id="rId545" Type="http://schemas.openxmlformats.org/officeDocument/2006/relationships/image" Target="../media/image272.png"/><Relationship Id="rId587" Type="http://schemas.openxmlformats.org/officeDocument/2006/relationships/image" Target="../media/image293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5.png"/><Relationship Id="rId405" Type="http://schemas.openxmlformats.org/officeDocument/2006/relationships/image" Target="../media/image202.png"/><Relationship Id="rId447" Type="http://schemas.openxmlformats.org/officeDocument/2006/relationships/image" Target="../media/image223.png"/><Relationship Id="rId251" Type="http://schemas.openxmlformats.org/officeDocument/2006/relationships/image" Target="../media/image125.png"/><Relationship Id="rId489" Type="http://schemas.openxmlformats.org/officeDocument/2006/relationships/image" Target="../media/image244.png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514" Type="http://schemas.openxmlformats.org/officeDocument/2006/relationships/customXml" Target="../ink/ink257.xml"/><Relationship Id="rId556" Type="http://schemas.openxmlformats.org/officeDocument/2006/relationships/customXml" Target="../ink/ink278.xml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416" Type="http://schemas.openxmlformats.org/officeDocument/2006/relationships/customXml" Target="../ink/ink208.xml"/><Relationship Id="rId598" Type="http://schemas.openxmlformats.org/officeDocument/2006/relationships/image" Target="../media/image298.png"/><Relationship Id="rId220" Type="http://schemas.openxmlformats.org/officeDocument/2006/relationships/customXml" Target="../ink/ink110.xml"/><Relationship Id="rId458" Type="http://schemas.openxmlformats.org/officeDocument/2006/relationships/customXml" Target="../ink/ink229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525" Type="http://schemas.openxmlformats.org/officeDocument/2006/relationships/image" Target="../media/image262.png"/><Relationship Id="rId567" Type="http://schemas.openxmlformats.org/officeDocument/2006/relationships/image" Target="../media/image283.png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427" Type="http://schemas.openxmlformats.org/officeDocument/2006/relationships/image" Target="../media/image213.png"/><Relationship Id="rId469" Type="http://schemas.openxmlformats.org/officeDocument/2006/relationships/image" Target="../media/image234.png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4.png"/><Relationship Id="rId480" Type="http://schemas.openxmlformats.org/officeDocument/2006/relationships/customXml" Target="../ink/ink240.xml"/><Relationship Id="rId536" Type="http://schemas.openxmlformats.org/officeDocument/2006/relationships/customXml" Target="../ink/ink268.xml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578" Type="http://schemas.openxmlformats.org/officeDocument/2006/relationships/customXml" Target="../ink/ink289.xml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customXml" Target="../ink/ink219.xml"/><Relationship Id="rId603" Type="http://schemas.openxmlformats.org/officeDocument/2006/relationships/customXml" Target="../ink/ink302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491" Type="http://schemas.openxmlformats.org/officeDocument/2006/relationships/image" Target="../media/image245.png"/><Relationship Id="rId505" Type="http://schemas.openxmlformats.org/officeDocument/2006/relationships/image" Target="../media/image252.png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547" Type="http://schemas.openxmlformats.org/officeDocument/2006/relationships/image" Target="../media/image273.png"/><Relationship Id="rId589" Type="http://schemas.openxmlformats.org/officeDocument/2006/relationships/image" Target="../media/image294.png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393" Type="http://schemas.openxmlformats.org/officeDocument/2006/relationships/image" Target="../media/image196.png"/><Relationship Id="rId407" Type="http://schemas.openxmlformats.org/officeDocument/2006/relationships/image" Target="../media/image203.png"/><Relationship Id="rId449" Type="http://schemas.openxmlformats.org/officeDocument/2006/relationships/image" Target="../media/image224.png"/><Relationship Id="rId211" Type="http://schemas.openxmlformats.org/officeDocument/2006/relationships/image" Target="../media/image105.png"/><Relationship Id="rId253" Type="http://schemas.openxmlformats.org/officeDocument/2006/relationships/image" Target="../media/image126.png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460" Type="http://schemas.openxmlformats.org/officeDocument/2006/relationships/customXml" Target="../ink/ink230.xml"/><Relationship Id="rId516" Type="http://schemas.openxmlformats.org/officeDocument/2006/relationships/customXml" Target="../ink/ink258.xml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558" Type="http://schemas.openxmlformats.org/officeDocument/2006/relationships/customXml" Target="../ink/ink279.xml"/><Relationship Id="rId155" Type="http://schemas.openxmlformats.org/officeDocument/2006/relationships/image" Target="../media/image77.png"/><Relationship Id="rId197" Type="http://schemas.openxmlformats.org/officeDocument/2006/relationships/image" Target="../media/image98.png"/><Relationship Id="rId362" Type="http://schemas.openxmlformats.org/officeDocument/2006/relationships/customXml" Target="../ink/ink181.xml"/><Relationship Id="rId418" Type="http://schemas.openxmlformats.org/officeDocument/2006/relationships/customXml" Target="../ink/ink209.xml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471" Type="http://schemas.openxmlformats.org/officeDocument/2006/relationships/image" Target="../media/image235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527" Type="http://schemas.openxmlformats.org/officeDocument/2006/relationships/image" Target="../media/image263.png"/><Relationship Id="rId569" Type="http://schemas.openxmlformats.org/officeDocument/2006/relationships/image" Target="../media/image284.png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65.png"/><Relationship Id="rId373" Type="http://schemas.openxmlformats.org/officeDocument/2006/relationships/image" Target="../media/image186.png"/><Relationship Id="rId429" Type="http://schemas.openxmlformats.org/officeDocument/2006/relationships/image" Target="../media/image214.png"/><Relationship Id="rId580" Type="http://schemas.openxmlformats.org/officeDocument/2006/relationships/customXml" Target="../ink/ink290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6.png"/><Relationship Id="rId440" Type="http://schemas.openxmlformats.org/officeDocument/2006/relationships/customXml" Target="../ink/ink220.xml"/><Relationship Id="rId28" Type="http://schemas.openxmlformats.org/officeDocument/2006/relationships/customXml" Target="../ink/ink14.xml"/><Relationship Id="rId275" Type="http://schemas.openxmlformats.org/officeDocument/2006/relationships/image" Target="../media/image137.png"/><Relationship Id="rId300" Type="http://schemas.openxmlformats.org/officeDocument/2006/relationships/customXml" Target="../ink/ink150.xml"/><Relationship Id="rId482" Type="http://schemas.openxmlformats.org/officeDocument/2006/relationships/customXml" Target="../ink/ink241.xml"/><Relationship Id="rId538" Type="http://schemas.openxmlformats.org/officeDocument/2006/relationships/customXml" Target="../ink/ink269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77" Type="http://schemas.openxmlformats.org/officeDocument/2006/relationships/image" Target="../media/image88.png"/><Relationship Id="rId342" Type="http://schemas.openxmlformats.org/officeDocument/2006/relationships/customXml" Target="../ink/ink171.xml"/><Relationship Id="rId384" Type="http://schemas.openxmlformats.org/officeDocument/2006/relationships/customXml" Target="../ink/ink192.xml"/><Relationship Id="rId591" Type="http://schemas.openxmlformats.org/officeDocument/2006/relationships/image" Target="../media/image295.png"/><Relationship Id="rId605" Type="http://schemas.openxmlformats.org/officeDocument/2006/relationships/customXml" Target="../ink/ink303.xml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39" Type="http://schemas.openxmlformats.org/officeDocument/2006/relationships/image" Target="../media/image19.png"/><Relationship Id="rId286" Type="http://schemas.openxmlformats.org/officeDocument/2006/relationships/customXml" Target="../ink/ink143.xml"/><Relationship Id="rId451" Type="http://schemas.openxmlformats.org/officeDocument/2006/relationships/image" Target="../media/image225.png"/><Relationship Id="rId493" Type="http://schemas.openxmlformats.org/officeDocument/2006/relationships/image" Target="../media/image246.png"/><Relationship Id="rId507" Type="http://schemas.openxmlformats.org/officeDocument/2006/relationships/image" Target="../media/image253.png"/><Relationship Id="rId549" Type="http://schemas.openxmlformats.org/officeDocument/2006/relationships/image" Target="../media/image274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53" Type="http://schemas.openxmlformats.org/officeDocument/2006/relationships/image" Target="../media/image176.png"/><Relationship Id="rId395" Type="http://schemas.openxmlformats.org/officeDocument/2006/relationships/image" Target="../media/image197.png"/><Relationship Id="rId409" Type="http://schemas.openxmlformats.org/officeDocument/2006/relationships/image" Target="../media/image204.png"/><Relationship Id="rId560" Type="http://schemas.openxmlformats.org/officeDocument/2006/relationships/customXml" Target="../ink/ink280.xml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420" Type="http://schemas.openxmlformats.org/officeDocument/2006/relationships/customXml" Target="../ink/ink210.xml"/><Relationship Id="rId255" Type="http://schemas.openxmlformats.org/officeDocument/2006/relationships/image" Target="../media/image127.png"/><Relationship Id="rId297" Type="http://schemas.openxmlformats.org/officeDocument/2006/relationships/image" Target="../media/image148.png"/><Relationship Id="rId462" Type="http://schemas.openxmlformats.org/officeDocument/2006/relationships/customXml" Target="../ink/ink231.xml"/><Relationship Id="rId518" Type="http://schemas.openxmlformats.org/officeDocument/2006/relationships/customXml" Target="../ink/ink259.xml"/><Relationship Id="rId115" Type="http://schemas.openxmlformats.org/officeDocument/2006/relationships/image" Target="../media/image57.png"/><Relationship Id="rId157" Type="http://schemas.openxmlformats.org/officeDocument/2006/relationships/image" Target="../media/image78.png"/><Relationship Id="rId322" Type="http://schemas.openxmlformats.org/officeDocument/2006/relationships/customXml" Target="../ink/ink161.xml"/><Relationship Id="rId364" Type="http://schemas.openxmlformats.org/officeDocument/2006/relationships/customXml" Target="../ink/ink182.xml"/><Relationship Id="rId61" Type="http://schemas.openxmlformats.org/officeDocument/2006/relationships/image" Target="../media/image30.png"/><Relationship Id="rId199" Type="http://schemas.openxmlformats.org/officeDocument/2006/relationships/image" Target="../media/image99.png"/><Relationship Id="rId571" Type="http://schemas.openxmlformats.org/officeDocument/2006/relationships/image" Target="../media/image285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66" Type="http://schemas.openxmlformats.org/officeDocument/2006/relationships/customXml" Target="../ink/ink133.xml"/><Relationship Id="rId431" Type="http://schemas.openxmlformats.org/officeDocument/2006/relationships/image" Target="../media/image215.png"/><Relationship Id="rId473" Type="http://schemas.openxmlformats.org/officeDocument/2006/relationships/image" Target="../media/image236.png"/><Relationship Id="rId529" Type="http://schemas.openxmlformats.org/officeDocument/2006/relationships/image" Target="../media/image264.png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image" Target="../media/image166.png"/><Relationship Id="rId540" Type="http://schemas.openxmlformats.org/officeDocument/2006/relationships/customXml" Target="../ink/ink270.xml"/><Relationship Id="rId72" Type="http://schemas.openxmlformats.org/officeDocument/2006/relationships/customXml" Target="../ink/ink36.xml"/><Relationship Id="rId375" Type="http://schemas.openxmlformats.org/officeDocument/2006/relationships/image" Target="../media/image187.png"/><Relationship Id="rId582" Type="http://schemas.openxmlformats.org/officeDocument/2006/relationships/customXml" Target="../ink/ink291.xml"/><Relationship Id="rId3" Type="http://schemas.openxmlformats.org/officeDocument/2006/relationships/image" Target="../media/image1.png"/><Relationship Id="rId235" Type="http://schemas.openxmlformats.org/officeDocument/2006/relationships/image" Target="../media/image117.png"/><Relationship Id="rId277" Type="http://schemas.openxmlformats.org/officeDocument/2006/relationships/image" Target="../media/image138.png"/><Relationship Id="rId400" Type="http://schemas.openxmlformats.org/officeDocument/2006/relationships/customXml" Target="../ink/ink200.xml"/><Relationship Id="rId442" Type="http://schemas.openxmlformats.org/officeDocument/2006/relationships/customXml" Target="../ink/ink221.xml"/><Relationship Id="rId484" Type="http://schemas.openxmlformats.org/officeDocument/2006/relationships/customXml" Target="../ink/ink242.xml"/><Relationship Id="rId137" Type="http://schemas.openxmlformats.org/officeDocument/2006/relationships/image" Target="../media/image68.png"/><Relationship Id="rId302" Type="http://schemas.openxmlformats.org/officeDocument/2006/relationships/customXml" Target="../ink/ink151.xml"/><Relationship Id="rId344" Type="http://schemas.openxmlformats.org/officeDocument/2006/relationships/customXml" Target="../ink/ink172.xml"/><Relationship Id="rId41" Type="http://schemas.openxmlformats.org/officeDocument/2006/relationships/image" Target="../media/image20.png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86" Type="http://schemas.openxmlformats.org/officeDocument/2006/relationships/customXml" Target="../ink/ink193.xml"/><Relationship Id="rId551" Type="http://schemas.openxmlformats.org/officeDocument/2006/relationships/image" Target="../media/image275.png"/><Relationship Id="rId593" Type="http://schemas.openxmlformats.org/officeDocument/2006/relationships/customXml" Target="../ink/ink297.xml"/><Relationship Id="rId607" Type="http://schemas.openxmlformats.org/officeDocument/2006/relationships/customXml" Target="../ink/ink304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46" Type="http://schemas.openxmlformats.org/officeDocument/2006/relationships/customXml" Target="../ink/ink123.xml"/><Relationship Id="rId288" Type="http://schemas.openxmlformats.org/officeDocument/2006/relationships/customXml" Target="../ink/ink144.xml"/><Relationship Id="rId411" Type="http://schemas.openxmlformats.org/officeDocument/2006/relationships/image" Target="../media/image205.png"/><Relationship Id="rId453" Type="http://schemas.openxmlformats.org/officeDocument/2006/relationships/image" Target="../media/image226.png"/><Relationship Id="rId509" Type="http://schemas.openxmlformats.org/officeDocument/2006/relationships/image" Target="../media/image254.png"/><Relationship Id="rId106" Type="http://schemas.openxmlformats.org/officeDocument/2006/relationships/customXml" Target="../ink/ink53.xml"/><Relationship Id="rId313" Type="http://schemas.openxmlformats.org/officeDocument/2006/relationships/image" Target="../media/image156.png"/><Relationship Id="rId495" Type="http://schemas.openxmlformats.org/officeDocument/2006/relationships/image" Target="../media/image247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355" Type="http://schemas.openxmlformats.org/officeDocument/2006/relationships/image" Target="../media/image177.png"/><Relationship Id="rId397" Type="http://schemas.openxmlformats.org/officeDocument/2006/relationships/image" Target="../media/image198.png"/><Relationship Id="rId520" Type="http://schemas.openxmlformats.org/officeDocument/2006/relationships/customXml" Target="../ink/ink260.xml"/><Relationship Id="rId562" Type="http://schemas.openxmlformats.org/officeDocument/2006/relationships/customXml" Target="../ink/ink281.xml"/><Relationship Id="rId215" Type="http://schemas.openxmlformats.org/officeDocument/2006/relationships/image" Target="../media/image107.png"/><Relationship Id="rId257" Type="http://schemas.openxmlformats.org/officeDocument/2006/relationships/image" Target="../media/image128.png"/><Relationship Id="rId422" Type="http://schemas.openxmlformats.org/officeDocument/2006/relationships/customXml" Target="../ink/ink211.xml"/><Relationship Id="rId464" Type="http://schemas.openxmlformats.org/officeDocument/2006/relationships/customXml" Target="../ink/ink232.xml"/><Relationship Id="rId299" Type="http://schemas.openxmlformats.org/officeDocument/2006/relationships/image" Target="../media/image149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66" Type="http://schemas.openxmlformats.org/officeDocument/2006/relationships/customXml" Target="../ink/ink183.xml"/><Relationship Id="rId573" Type="http://schemas.openxmlformats.org/officeDocument/2006/relationships/image" Target="../media/image286.png"/><Relationship Id="rId226" Type="http://schemas.openxmlformats.org/officeDocument/2006/relationships/customXml" Target="../ink/ink113.xml"/><Relationship Id="rId433" Type="http://schemas.openxmlformats.org/officeDocument/2006/relationships/image" Target="../media/image216.png"/><Relationship Id="rId74" Type="http://schemas.openxmlformats.org/officeDocument/2006/relationships/customXml" Target="../ink/ink37.xml"/><Relationship Id="rId377" Type="http://schemas.openxmlformats.org/officeDocument/2006/relationships/image" Target="../media/image188.png"/><Relationship Id="rId500" Type="http://schemas.openxmlformats.org/officeDocument/2006/relationships/customXml" Target="../ink/ink250.xml"/><Relationship Id="rId584" Type="http://schemas.openxmlformats.org/officeDocument/2006/relationships/customXml" Target="../ink/ink292.xml"/><Relationship Id="rId5" Type="http://schemas.openxmlformats.org/officeDocument/2006/relationships/image" Target="../media/image2.png"/><Relationship Id="rId237" Type="http://schemas.openxmlformats.org/officeDocument/2006/relationships/image" Target="../media/image118.png"/><Relationship Id="rId444" Type="http://schemas.openxmlformats.org/officeDocument/2006/relationships/customXml" Target="../ink/ink222.xml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88" Type="http://schemas.openxmlformats.org/officeDocument/2006/relationships/customXml" Target="../ink/ink194.xml"/><Relationship Id="rId511" Type="http://schemas.openxmlformats.org/officeDocument/2006/relationships/image" Target="../media/image255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595" Type="http://schemas.openxmlformats.org/officeDocument/2006/relationships/customXml" Target="../ink/ink298.xml"/><Relationship Id="rId248" Type="http://schemas.openxmlformats.org/officeDocument/2006/relationships/customXml" Target="../ink/ink124.xml"/><Relationship Id="rId455" Type="http://schemas.openxmlformats.org/officeDocument/2006/relationships/image" Target="../media/image227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522" Type="http://schemas.openxmlformats.org/officeDocument/2006/relationships/customXml" Target="../ink/ink261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399" Type="http://schemas.openxmlformats.org/officeDocument/2006/relationships/image" Target="../media/image199.png"/><Relationship Id="rId259" Type="http://schemas.openxmlformats.org/officeDocument/2006/relationships/image" Target="../media/image129.png"/><Relationship Id="rId466" Type="http://schemas.openxmlformats.org/officeDocument/2006/relationships/customXml" Target="../ink/ink233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326" Type="http://schemas.openxmlformats.org/officeDocument/2006/relationships/customXml" Target="../ink/ink163.xml"/><Relationship Id="rId533" Type="http://schemas.openxmlformats.org/officeDocument/2006/relationships/image" Target="../media/image266.png"/><Relationship Id="rId172" Type="http://schemas.openxmlformats.org/officeDocument/2006/relationships/customXml" Target="../ink/ink86.xml"/><Relationship Id="rId477" Type="http://schemas.openxmlformats.org/officeDocument/2006/relationships/image" Target="../media/image238.png"/><Relationship Id="rId600" Type="http://schemas.openxmlformats.org/officeDocument/2006/relationships/image" Target="../media/image299.png"/><Relationship Id="rId337" Type="http://schemas.openxmlformats.org/officeDocument/2006/relationships/image" Target="../media/image168.png"/><Relationship Id="rId34" Type="http://schemas.openxmlformats.org/officeDocument/2006/relationships/customXml" Target="../ink/ink17.xml"/><Relationship Id="rId544" Type="http://schemas.openxmlformats.org/officeDocument/2006/relationships/customXml" Target="../ink/ink272.xml"/><Relationship Id="rId183" Type="http://schemas.openxmlformats.org/officeDocument/2006/relationships/image" Target="../media/image91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250" Type="http://schemas.openxmlformats.org/officeDocument/2006/relationships/customXml" Target="../ink/ink125.xml"/><Relationship Id="rId488" Type="http://schemas.openxmlformats.org/officeDocument/2006/relationships/customXml" Target="../ink/ink244.xml"/><Relationship Id="rId45" Type="http://schemas.openxmlformats.org/officeDocument/2006/relationships/image" Target="../media/image22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555" Type="http://schemas.openxmlformats.org/officeDocument/2006/relationships/image" Target="../media/image277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7.png"/><Relationship Id="rId261" Type="http://schemas.openxmlformats.org/officeDocument/2006/relationships/image" Target="../media/image130.png"/><Relationship Id="rId499" Type="http://schemas.openxmlformats.org/officeDocument/2006/relationships/image" Target="../media/image249.png"/><Relationship Id="rId56" Type="http://schemas.openxmlformats.org/officeDocument/2006/relationships/customXml" Target="../ink/ink28.xml"/><Relationship Id="rId359" Type="http://schemas.openxmlformats.org/officeDocument/2006/relationships/image" Target="../media/image179.png"/><Relationship Id="rId566" Type="http://schemas.openxmlformats.org/officeDocument/2006/relationships/customXml" Target="../ink/ink283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50.xml"/><Relationship Id="rId117" Type="http://schemas.openxmlformats.org/officeDocument/2006/relationships/image" Target="../media/image2783.png"/><Relationship Id="rId21" Type="http://schemas.openxmlformats.org/officeDocument/2006/relationships/image" Target="../media/image2735.png"/><Relationship Id="rId42" Type="http://schemas.openxmlformats.org/officeDocument/2006/relationships/customXml" Target="../ink/ink2758.xml"/><Relationship Id="rId47" Type="http://schemas.openxmlformats.org/officeDocument/2006/relationships/image" Target="../media/image2748.png"/><Relationship Id="rId63" Type="http://schemas.openxmlformats.org/officeDocument/2006/relationships/image" Target="../media/image2756.png"/><Relationship Id="rId68" Type="http://schemas.openxmlformats.org/officeDocument/2006/relationships/customXml" Target="../ink/ink2771.xml"/><Relationship Id="rId84" Type="http://schemas.openxmlformats.org/officeDocument/2006/relationships/customXml" Target="../ink/ink2779.xml"/><Relationship Id="rId89" Type="http://schemas.openxmlformats.org/officeDocument/2006/relationships/image" Target="../media/image2769.png"/><Relationship Id="rId112" Type="http://schemas.openxmlformats.org/officeDocument/2006/relationships/customXml" Target="../ink/ink2793.xml"/><Relationship Id="rId16" Type="http://schemas.openxmlformats.org/officeDocument/2006/relationships/customXml" Target="../ink/ink2745.xml"/><Relationship Id="rId107" Type="http://schemas.openxmlformats.org/officeDocument/2006/relationships/image" Target="../media/image2778.png"/><Relationship Id="rId11" Type="http://schemas.openxmlformats.org/officeDocument/2006/relationships/image" Target="../media/image2730.png"/><Relationship Id="rId32" Type="http://schemas.openxmlformats.org/officeDocument/2006/relationships/customXml" Target="../ink/ink2753.xml"/><Relationship Id="rId37" Type="http://schemas.openxmlformats.org/officeDocument/2006/relationships/image" Target="../media/image2743.png"/><Relationship Id="rId53" Type="http://schemas.openxmlformats.org/officeDocument/2006/relationships/image" Target="../media/image2751.png"/><Relationship Id="rId58" Type="http://schemas.openxmlformats.org/officeDocument/2006/relationships/customXml" Target="../ink/ink2766.xml"/><Relationship Id="rId74" Type="http://schemas.openxmlformats.org/officeDocument/2006/relationships/customXml" Target="../ink/ink2774.xml"/><Relationship Id="rId79" Type="http://schemas.openxmlformats.org/officeDocument/2006/relationships/image" Target="../media/image2764.png"/><Relationship Id="rId102" Type="http://schemas.openxmlformats.org/officeDocument/2006/relationships/customXml" Target="../ink/ink2788.xml"/><Relationship Id="rId123" Type="http://schemas.openxmlformats.org/officeDocument/2006/relationships/image" Target="../media/image2786.png"/><Relationship Id="rId5" Type="http://schemas.openxmlformats.org/officeDocument/2006/relationships/image" Target="../media/image2727.png"/><Relationship Id="rId90" Type="http://schemas.openxmlformats.org/officeDocument/2006/relationships/customXml" Target="../ink/ink2782.xml"/><Relationship Id="rId95" Type="http://schemas.openxmlformats.org/officeDocument/2006/relationships/image" Target="../media/image2772.png"/><Relationship Id="rId22" Type="http://schemas.openxmlformats.org/officeDocument/2006/relationships/customXml" Target="../ink/ink2748.xml"/><Relationship Id="rId27" Type="http://schemas.openxmlformats.org/officeDocument/2006/relationships/image" Target="../media/image2738.png"/><Relationship Id="rId43" Type="http://schemas.openxmlformats.org/officeDocument/2006/relationships/image" Target="../media/image2746.png"/><Relationship Id="rId48" Type="http://schemas.openxmlformats.org/officeDocument/2006/relationships/customXml" Target="../ink/ink2761.xml"/><Relationship Id="rId64" Type="http://schemas.openxmlformats.org/officeDocument/2006/relationships/customXml" Target="../ink/ink2769.xml"/><Relationship Id="rId69" Type="http://schemas.openxmlformats.org/officeDocument/2006/relationships/image" Target="../media/image2759.png"/><Relationship Id="rId113" Type="http://schemas.openxmlformats.org/officeDocument/2006/relationships/image" Target="../media/image2781.png"/><Relationship Id="rId118" Type="http://schemas.openxmlformats.org/officeDocument/2006/relationships/customXml" Target="../ink/ink2796.xml"/><Relationship Id="rId80" Type="http://schemas.openxmlformats.org/officeDocument/2006/relationships/customXml" Target="../ink/ink2777.xml"/><Relationship Id="rId85" Type="http://schemas.openxmlformats.org/officeDocument/2006/relationships/image" Target="../media/image2767.png"/><Relationship Id="rId12" Type="http://schemas.openxmlformats.org/officeDocument/2006/relationships/customXml" Target="../ink/ink2743.xml"/><Relationship Id="rId17" Type="http://schemas.openxmlformats.org/officeDocument/2006/relationships/image" Target="../media/image2733.png"/><Relationship Id="rId33" Type="http://schemas.openxmlformats.org/officeDocument/2006/relationships/image" Target="../media/image2741.png"/><Relationship Id="rId38" Type="http://schemas.openxmlformats.org/officeDocument/2006/relationships/customXml" Target="../ink/ink2756.xml"/><Relationship Id="rId59" Type="http://schemas.openxmlformats.org/officeDocument/2006/relationships/image" Target="../media/image2754.png"/><Relationship Id="rId103" Type="http://schemas.openxmlformats.org/officeDocument/2006/relationships/image" Target="../media/image2776.png"/><Relationship Id="rId108" Type="http://schemas.openxmlformats.org/officeDocument/2006/relationships/customXml" Target="../ink/ink2791.xml"/><Relationship Id="rId124" Type="http://schemas.openxmlformats.org/officeDocument/2006/relationships/customXml" Target="../ink/ink2799.xml"/><Relationship Id="rId54" Type="http://schemas.openxmlformats.org/officeDocument/2006/relationships/customXml" Target="../ink/ink2764.xml"/><Relationship Id="rId70" Type="http://schemas.openxmlformats.org/officeDocument/2006/relationships/customXml" Target="../ink/ink2772.xml"/><Relationship Id="rId75" Type="http://schemas.openxmlformats.org/officeDocument/2006/relationships/image" Target="../media/image2762.png"/><Relationship Id="rId91" Type="http://schemas.openxmlformats.org/officeDocument/2006/relationships/image" Target="../media/image2770.png"/><Relationship Id="rId96" Type="http://schemas.openxmlformats.org/officeDocument/2006/relationships/customXml" Target="../ink/ink278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40.xml"/><Relationship Id="rId23" Type="http://schemas.openxmlformats.org/officeDocument/2006/relationships/image" Target="../media/image2736.png"/><Relationship Id="rId28" Type="http://schemas.openxmlformats.org/officeDocument/2006/relationships/customXml" Target="../ink/ink2751.xml"/><Relationship Id="rId49" Type="http://schemas.openxmlformats.org/officeDocument/2006/relationships/image" Target="../media/image2749.png"/><Relationship Id="rId114" Type="http://schemas.openxmlformats.org/officeDocument/2006/relationships/customXml" Target="../ink/ink2794.xml"/><Relationship Id="rId119" Type="http://schemas.openxmlformats.org/officeDocument/2006/relationships/image" Target="../media/image2784.png"/><Relationship Id="rId44" Type="http://schemas.openxmlformats.org/officeDocument/2006/relationships/customXml" Target="../ink/ink2759.xml"/><Relationship Id="rId60" Type="http://schemas.openxmlformats.org/officeDocument/2006/relationships/customXml" Target="../ink/ink2767.xml"/><Relationship Id="rId65" Type="http://schemas.openxmlformats.org/officeDocument/2006/relationships/image" Target="../media/image2757.png"/><Relationship Id="rId81" Type="http://schemas.openxmlformats.org/officeDocument/2006/relationships/image" Target="../media/image2765.png"/><Relationship Id="rId86" Type="http://schemas.openxmlformats.org/officeDocument/2006/relationships/customXml" Target="../ink/ink2780.xml"/><Relationship Id="rId13" Type="http://schemas.openxmlformats.org/officeDocument/2006/relationships/image" Target="../media/image2731.png"/><Relationship Id="rId18" Type="http://schemas.openxmlformats.org/officeDocument/2006/relationships/customXml" Target="../ink/ink2746.xml"/><Relationship Id="rId39" Type="http://schemas.openxmlformats.org/officeDocument/2006/relationships/image" Target="../media/image2744.png"/><Relationship Id="rId109" Type="http://schemas.openxmlformats.org/officeDocument/2006/relationships/image" Target="../media/image2779.png"/><Relationship Id="rId34" Type="http://schemas.openxmlformats.org/officeDocument/2006/relationships/customXml" Target="../ink/ink2754.xml"/><Relationship Id="rId50" Type="http://schemas.openxmlformats.org/officeDocument/2006/relationships/customXml" Target="../ink/ink2762.xml"/><Relationship Id="rId55" Type="http://schemas.openxmlformats.org/officeDocument/2006/relationships/image" Target="../media/image2752.png"/><Relationship Id="rId76" Type="http://schemas.openxmlformats.org/officeDocument/2006/relationships/customXml" Target="../ink/ink2775.xml"/><Relationship Id="rId97" Type="http://schemas.openxmlformats.org/officeDocument/2006/relationships/image" Target="../media/image2773.png"/><Relationship Id="rId104" Type="http://schemas.openxmlformats.org/officeDocument/2006/relationships/customXml" Target="../ink/ink2789.xml"/><Relationship Id="rId120" Type="http://schemas.openxmlformats.org/officeDocument/2006/relationships/customXml" Target="../ink/ink2797.xml"/><Relationship Id="rId125" Type="http://schemas.openxmlformats.org/officeDocument/2006/relationships/image" Target="../media/image2787.png"/><Relationship Id="rId7" Type="http://schemas.openxmlformats.org/officeDocument/2006/relationships/image" Target="../media/image2728.png"/><Relationship Id="rId71" Type="http://schemas.openxmlformats.org/officeDocument/2006/relationships/image" Target="../media/image2760.png"/><Relationship Id="rId92" Type="http://schemas.openxmlformats.org/officeDocument/2006/relationships/customXml" Target="../ink/ink2783.xml"/><Relationship Id="rId2" Type="http://schemas.openxmlformats.org/officeDocument/2006/relationships/customXml" Target="../ink/ink2738.xml"/><Relationship Id="rId29" Type="http://schemas.openxmlformats.org/officeDocument/2006/relationships/image" Target="../media/image2739.png"/><Relationship Id="rId24" Type="http://schemas.openxmlformats.org/officeDocument/2006/relationships/customXml" Target="../ink/ink2749.xml"/><Relationship Id="rId40" Type="http://schemas.openxmlformats.org/officeDocument/2006/relationships/customXml" Target="../ink/ink2757.xml"/><Relationship Id="rId45" Type="http://schemas.openxmlformats.org/officeDocument/2006/relationships/image" Target="../media/image2747.png"/><Relationship Id="rId66" Type="http://schemas.openxmlformats.org/officeDocument/2006/relationships/customXml" Target="../ink/ink2770.xml"/><Relationship Id="rId87" Type="http://schemas.openxmlformats.org/officeDocument/2006/relationships/image" Target="../media/image2768.png"/><Relationship Id="rId110" Type="http://schemas.openxmlformats.org/officeDocument/2006/relationships/customXml" Target="../ink/ink2792.xml"/><Relationship Id="rId115" Type="http://schemas.openxmlformats.org/officeDocument/2006/relationships/image" Target="../media/image2782.png"/><Relationship Id="rId61" Type="http://schemas.openxmlformats.org/officeDocument/2006/relationships/image" Target="../media/image2755.png"/><Relationship Id="rId82" Type="http://schemas.openxmlformats.org/officeDocument/2006/relationships/customXml" Target="../ink/ink2778.xml"/><Relationship Id="rId19" Type="http://schemas.openxmlformats.org/officeDocument/2006/relationships/image" Target="../media/image2734.png"/><Relationship Id="rId14" Type="http://schemas.openxmlformats.org/officeDocument/2006/relationships/customXml" Target="../ink/ink2744.xml"/><Relationship Id="rId30" Type="http://schemas.openxmlformats.org/officeDocument/2006/relationships/customXml" Target="../ink/ink2752.xml"/><Relationship Id="rId35" Type="http://schemas.openxmlformats.org/officeDocument/2006/relationships/image" Target="../media/image2742.png"/><Relationship Id="rId56" Type="http://schemas.openxmlformats.org/officeDocument/2006/relationships/customXml" Target="../ink/ink2765.xml"/><Relationship Id="rId77" Type="http://schemas.openxmlformats.org/officeDocument/2006/relationships/image" Target="../media/image2763.png"/><Relationship Id="rId100" Type="http://schemas.openxmlformats.org/officeDocument/2006/relationships/customXml" Target="../ink/ink2787.xml"/><Relationship Id="rId105" Type="http://schemas.openxmlformats.org/officeDocument/2006/relationships/image" Target="../media/image2777.png"/><Relationship Id="rId8" Type="http://schemas.openxmlformats.org/officeDocument/2006/relationships/customXml" Target="../ink/ink2741.xml"/><Relationship Id="rId51" Type="http://schemas.openxmlformats.org/officeDocument/2006/relationships/image" Target="../media/image2750.png"/><Relationship Id="rId72" Type="http://schemas.openxmlformats.org/officeDocument/2006/relationships/customXml" Target="../ink/ink2773.xml"/><Relationship Id="rId93" Type="http://schemas.openxmlformats.org/officeDocument/2006/relationships/image" Target="../media/image2771.png"/><Relationship Id="rId98" Type="http://schemas.openxmlformats.org/officeDocument/2006/relationships/customXml" Target="../ink/ink2786.xml"/><Relationship Id="rId121" Type="http://schemas.openxmlformats.org/officeDocument/2006/relationships/image" Target="../media/image2785.png"/><Relationship Id="rId3" Type="http://schemas.openxmlformats.org/officeDocument/2006/relationships/image" Target="../media/image2726.png"/><Relationship Id="rId25" Type="http://schemas.openxmlformats.org/officeDocument/2006/relationships/image" Target="../media/image2737.png"/><Relationship Id="rId46" Type="http://schemas.openxmlformats.org/officeDocument/2006/relationships/customXml" Target="../ink/ink2760.xml"/><Relationship Id="rId67" Type="http://schemas.openxmlformats.org/officeDocument/2006/relationships/image" Target="../media/image2758.png"/><Relationship Id="rId116" Type="http://schemas.openxmlformats.org/officeDocument/2006/relationships/customXml" Target="../ink/ink2795.xml"/><Relationship Id="rId20" Type="http://schemas.openxmlformats.org/officeDocument/2006/relationships/customXml" Target="../ink/ink2747.xml"/><Relationship Id="rId41" Type="http://schemas.openxmlformats.org/officeDocument/2006/relationships/image" Target="../media/image2745.png"/><Relationship Id="rId62" Type="http://schemas.openxmlformats.org/officeDocument/2006/relationships/customXml" Target="../ink/ink2768.xml"/><Relationship Id="rId83" Type="http://schemas.openxmlformats.org/officeDocument/2006/relationships/image" Target="../media/image2766.png"/><Relationship Id="rId88" Type="http://schemas.openxmlformats.org/officeDocument/2006/relationships/customXml" Target="../ink/ink2781.xml"/><Relationship Id="rId111" Type="http://schemas.openxmlformats.org/officeDocument/2006/relationships/image" Target="../media/image2780.png"/><Relationship Id="rId15" Type="http://schemas.openxmlformats.org/officeDocument/2006/relationships/image" Target="../media/image2732.png"/><Relationship Id="rId36" Type="http://schemas.openxmlformats.org/officeDocument/2006/relationships/customXml" Target="../ink/ink2755.xml"/><Relationship Id="rId57" Type="http://schemas.openxmlformats.org/officeDocument/2006/relationships/image" Target="../media/image2753.png"/><Relationship Id="rId106" Type="http://schemas.openxmlformats.org/officeDocument/2006/relationships/customXml" Target="../ink/ink2790.xml"/><Relationship Id="rId10" Type="http://schemas.openxmlformats.org/officeDocument/2006/relationships/customXml" Target="../ink/ink2742.xml"/><Relationship Id="rId31" Type="http://schemas.openxmlformats.org/officeDocument/2006/relationships/image" Target="../media/image2740.png"/><Relationship Id="rId52" Type="http://schemas.openxmlformats.org/officeDocument/2006/relationships/customXml" Target="../ink/ink2763.xml"/><Relationship Id="rId73" Type="http://schemas.openxmlformats.org/officeDocument/2006/relationships/image" Target="../media/image2761.png"/><Relationship Id="rId78" Type="http://schemas.openxmlformats.org/officeDocument/2006/relationships/customXml" Target="../ink/ink2776.xml"/><Relationship Id="rId94" Type="http://schemas.openxmlformats.org/officeDocument/2006/relationships/customXml" Target="../ink/ink2784.xml"/><Relationship Id="rId99" Type="http://schemas.openxmlformats.org/officeDocument/2006/relationships/image" Target="../media/image2774.png"/><Relationship Id="rId101" Type="http://schemas.openxmlformats.org/officeDocument/2006/relationships/image" Target="../media/image2775.png"/><Relationship Id="rId122" Type="http://schemas.openxmlformats.org/officeDocument/2006/relationships/customXml" Target="../ink/ink2798.xml"/><Relationship Id="rId4" Type="http://schemas.openxmlformats.org/officeDocument/2006/relationships/customXml" Target="../ink/ink2739.xml"/><Relationship Id="rId9" Type="http://schemas.openxmlformats.org/officeDocument/2006/relationships/image" Target="../media/image2729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44.png"/><Relationship Id="rId299" Type="http://schemas.openxmlformats.org/officeDocument/2006/relationships/customXml" Target="../ink/ink2949.xml"/><Relationship Id="rId21" Type="http://schemas.openxmlformats.org/officeDocument/2006/relationships/image" Target="../media/image2797.png"/><Relationship Id="rId63" Type="http://schemas.openxmlformats.org/officeDocument/2006/relationships/image" Target="../media/image2818.png"/><Relationship Id="rId159" Type="http://schemas.openxmlformats.org/officeDocument/2006/relationships/image" Target="../media/image2865.png"/><Relationship Id="rId324" Type="http://schemas.openxmlformats.org/officeDocument/2006/relationships/image" Target="../media/image2947.png"/><Relationship Id="rId366" Type="http://schemas.openxmlformats.org/officeDocument/2006/relationships/image" Target="../media/image2968.png"/><Relationship Id="rId170" Type="http://schemas.openxmlformats.org/officeDocument/2006/relationships/customXml" Target="../ink/ink2884.xml"/><Relationship Id="rId226" Type="http://schemas.openxmlformats.org/officeDocument/2006/relationships/image" Target="../media/image2898.png"/><Relationship Id="rId268" Type="http://schemas.openxmlformats.org/officeDocument/2006/relationships/image" Target="../media/image2919.png"/><Relationship Id="rId32" Type="http://schemas.openxmlformats.org/officeDocument/2006/relationships/customXml" Target="../ink/ink2815.xml"/><Relationship Id="rId74" Type="http://schemas.openxmlformats.org/officeDocument/2006/relationships/customXml" Target="../ink/ink2836.xml"/><Relationship Id="rId128" Type="http://schemas.openxmlformats.org/officeDocument/2006/relationships/customXml" Target="../ink/ink2863.xml"/><Relationship Id="rId335" Type="http://schemas.openxmlformats.org/officeDocument/2006/relationships/customXml" Target="../ink/ink2967.xml"/><Relationship Id="rId377" Type="http://schemas.openxmlformats.org/officeDocument/2006/relationships/customXml" Target="../ink/ink2988.xml"/><Relationship Id="rId5" Type="http://schemas.openxmlformats.org/officeDocument/2006/relationships/image" Target="../media/image2789.png"/><Relationship Id="rId181" Type="http://schemas.openxmlformats.org/officeDocument/2006/relationships/image" Target="../media/image2876.png"/><Relationship Id="rId237" Type="http://schemas.openxmlformats.org/officeDocument/2006/relationships/customXml" Target="../ink/ink2918.xml"/><Relationship Id="rId402" Type="http://schemas.openxmlformats.org/officeDocument/2006/relationships/image" Target="../media/image2986.png"/><Relationship Id="rId279" Type="http://schemas.openxmlformats.org/officeDocument/2006/relationships/customXml" Target="../ink/ink2939.xml"/><Relationship Id="rId43" Type="http://schemas.openxmlformats.org/officeDocument/2006/relationships/image" Target="../media/image2808.png"/><Relationship Id="rId139" Type="http://schemas.openxmlformats.org/officeDocument/2006/relationships/image" Target="../media/image2855.png"/><Relationship Id="rId290" Type="http://schemas.openxmlformats.org/officeDocument/2006/relationships/image" Target="../media/image2930.png"/><Relationship Id="rId304" Type="http://schemas.openxmlformats.org/officeDocument/2006/relationships/image" Target="../media/image2937.png"/><Relationship Id="rId346" Type="http://schemas.openxmlformats.org/officeDocument/2006/relationships/image" Target="../media/image2958.png"/><Relationship Id="rId388" Type="http://schemas.openxmlformats.org/officeDocument/2006/relationships/image" Target="../media/image2979.png"/><Relationship Id="rId85" Type="http://schemas.openxmlformats.org/officeDocument/2006/relationships/image" Target="../media/image2828.png"/><Relationship Id="rId150" Type="http://schemas.openxmlformats.org/officeDocument/2006/relationships/customXml" Target="../ink/ink2874.xml"/><Relationship Id="rId192" Type="http://schemas.openxmlformats.org/officeDocument/2006/relationships/customXml" Target="../ink/ink2895.xml"/><Relationship Id="rId206" Type="http://schemas.openxmlformats.org/officeDocument/2006/relationships/customXml" Target="../ink/ink2902.xml"/><Relationship Id="rId248" Type="http://schemas.openxmlformats.org/officeDocument/2006/relationships/image" Target="../media/image2909.png"/><Relationship Id="rId12" Type="http://schemas.openxmlformats.org/officeDocument/2006/relationships/customXml" Target="../ink/ink2805.xml"/><Relationship Id="rId108" Type="http://schemas.openxmlformats.org/officeDocument/2006/relationships/customXml" Target="../ink/ink2853.xml"/><Relationship Id="rId315" Type="http://schemas.openxmlformats.org/officeDocument/2006/relationships/customXml" Target="../ink/ink2957.xml"/><Relationship Id="rId357" Type="http://schemas.openxmlformats.org/officeDocument/2006/relationships/customXml" Target="../ink/ink2978.xml"/><Relationship Id="rId54" Type="http://schemas.openxmlformats.org/officeDocument/2006/relationships/customXml" Target="../ink/ink2826.xml"/><Relationship Id="rId96" Type="http://schemas.openxmlformats.org/officeDocument/2006/relationships/customXml" Target="../ink/ink2847.xml"/><Relationship Id="rId161" Type="http://schemas.openxmlformats.org/officeDocument/2006/relationships/image" Target="../media/image2866.png"/><Relationship Id="rId217" Type="http://schemas.openxmlformats.org/officeDocument/2006/relationships/customXml" Target="../ink/ink2908.xml"/><Relationship Id="rId399" Type="http://schemas.openxmlformats.org/officeDocument/2006/relationships/customXml" Target="../ink/ink2999.xml"/><Relationship Id="rId259" Type="http://schemas.openxmlformats.org/officeDocument/2006/relationships/customXml" Target="../ink/ink2929.xml"/><Relationship Id="rId23" Type="http://schemas.openxmlformats.org/officeDocument/2006/relationships/image" Target="../media/image2798.png"/><Relationship Id="rId119" Type="http://schemas.openxmlformats.org/officeDocument/2006/relationships/image" Target="../media/image2845.png"/><Relationship Id="rId270" Type="http://schemas.openxmlformats.org/officeDocument/2006/relationships/image" Target="../media/image2920.png"/><Relationship Id="rId326" Type="http://schemas.openxmlformats.org/officeDocument/2006/relationships/image" Target="../media/image2948.png"/><Relationship Id="rId65" Type="http://schemas.openxmlformats.org/officeDocument/2006/relationships/image" Target="../media/image2819.png"/><Relationship Id="rId130" Type="http://schemas.openxmlformats.org/officeDocument/2006/relationships/customXml" Target="../ink/ink2864.xml"/><Relationship Id="rId368" Type="http://schemas.openxmlformats.org/officeDocument/2006/relationships/image" Target="../media/image2969.png"/><Relationship Id="rId172" Type="http://schemas.openxmlformats.org/officeDocument/2006/relationships/customXml" Target="../ink/ink2885.xml"/><Relationship Id="rId228" Type="http://schemas.openxmlformats.org/officeDocument/2006/relationships/image" Target="../media/image2899.png"/><Relationship Id="rId281" Type="http://schemas.openxmlformats.org/officeDocument/2006/relationships/customXml" Target="../ink/ink2940.xml"/><Relationship Id="rId337" Type="http://schemas.openxmlformats.org/officeDocument/2006/relationships/customXml" Target="../ink/ink2968.xml"/><Relationship Id="rId34" Type="http://schemas.openxmlformats.org/officeDocument/2006/relationships/customXml" Target="../ink/ink2816.xml"/><Relationship Id="rId76" Type="http://schemas.openxmlformats.org/officeDocument/2006/relationships/customXml" Target="../ink/ink2837.xml"/><Relationship Id="rId141" Type="http://schemas.openxmlformats.org/officeDocument/2006/relationships/image" Target="../media/image2856.png"/><Relationship Id="rId379" Type="http://schemas.openxmlformats.org/officeDocument/2006/relationships/customXml" Target="../ink/ink2989.xml"/><Relationship Id="rId7" Type="http://schemas.openxmlformats.org/officeDocument/2006/relationships/image" Target="../media/image2790.png"/><Relationship Id="rId183" Type="http://schemas.openxmlformats.org/officeDocument/2006/relationships/image" Target="../media/image2877.png"/><Relationship Id="rId239" Type="http://schemas.openxmlformats.org/officeDocument/2006/relationships/customXml" Target="../ink/ink2919.xml"/><Relationship Id="rId390" Type="http://schemas.openxmlformats.org/officeDocument/2006/relationships/image" Target="../media/image2980.png"/><Relationship Id="rId404" Type="http://schemas.openxmlformats.org/officeDocument/2006/relationships/image" Target="../media/image2987.png"/><Relationship Id="rId250" Type="http://schemas.openxmlformats.org/officeDocument/2006/relationships/image" Target="../media/image2910.png"/><Relationship Id="rId292" Type="http://schemas.openxmlformats.org/officeDocument/2006/relationships/image" Target="../media/image2931.png"/><Relationship Id="rId306" Type="http://schemas.openxmlformats.org/officeDocument/2006/relationships/image" Target="../media/image2938.png"/><Relationship Id="rId45" Type="http://schemas.openxmlformats.org/officeDocument/2006/relationships/image" Target="../media/image2809.png"/><Relationship Id="rId87" Type="http://schemas.openxmlformats.org/officeDocument/2006/relationships/image" Target="../media/image2829.png"/><Relationship Id="rId110" Type="http://schemas.openxmlformats.org/officeDocument/2006/relationships/customXml" Target="../ink/ink2854.xml"/><Relationship Id="rId348" Type="http://schemas.openxmlformats.org/officeDocument/2006/relationships/image" Target="../media/image2959.png"/><Relationship Id="rId152" Type="http://schemas.openxmlformats.org/officeDocument/2006/relationships/customXml" Target="../ink/ink2875.xml"/><Relationship Id="rId194" Type="http://schemas.openxmlformats.org/officeDocument/2006/relationships/customXml" Target="../ink/ink2896.xml"/><Relationship Id="rId208" Type="http://schemas.openxmlformats.org/officeDocument/2006/relationships/customXml" Target="../ink/ink2903.xml"/><Relationship Id="rId261" Type="http://schemas.openxmlformats.org/officeDocument/2006/relationships/customXml" Target="../ink/ink2930.xml"/><Relationship Id="rId14" Type="http://schemas.openxmlformats.org/officeDocument/2006/relationships/customXml" Target="../ink/ink2806.xml"/><Relationship Id="rId56" Type="http://schemas.openxmlformats.org/officeDocument/2006/relationships/customXml" Target="../ink/ink2827.xml"/><Relationship Id="rId317" Type="http://schemas.openxmlformats.org/officeDocument/2006/relationships/customXml" Target="../ink/ink2958.xml"/><Relationship Id="rId359" Type="http://schemas.openxmlformats.org/officeDocument/2006/relationships/customXml" Target="../ink/ink2979.xml"/><Relationship Id="rId98" Type="http://schemas.openxmlformats.org/officeDocument/2006/relationships/customXml" Target="../ink/ink2848.xml"/><Relationship Id="rId121" Type="http://schemas.openxmlformats.org/officeDocument/2006/relationships/image" Target="../media/image2846.png"/><Relationship Id="rId163" Type="http://schemas.openxmlformats.org/officeDocument/2006/relationships/image" Target="../media/image2867.png"/><Relationship Id="rId219" Type="http://schemas.openxmlformats.org/officeDocument/2006/relationships/customXml" Target="../ink/ink2909.xml"/><Relationship Id="rId370" Type="http://schemas.openxmlformats.org/officeDocument/2006/relationships/image" Target="../media/image2970.png"/><Relationship Id="rId230" Type="http://schemas.openxmlformats.org/officeDocument/2006/relationships/image" Target="../media/image2900.png"/><Relationship Id="rId25" Type="http://schemas.openxmlformats.org/officeDocument/2006/relationships/image" Target="../media/image2799.png"/><Relationship Id="rId67" Type="http://schemas.openxmlformats.org/officeDocument/2006/relationships/image" Target="../media/image2820.png"/><Relationship Id="rId272" Type="http://schemas.openxmlformats.org/officeDocument/2006/relationships/image" Target="../media/image2921.png"/><Relationship Id="rId328" Type="http://schemas.openxmlformats.org/officeDocument/2006/relationships/image" Target="../media/image2949.png"/><Relationship Id="rId132" Type="http://schemas.openxmlformats.org/officeDocument/2006/relationships/customXml" Target="../ink/ink2865.xml"/><Relationship Id="rId174" Type="http://schemas.openxmlformats.org/officeDocument/2006/relationships/customXml" Target="../ink/ink2886.xml"/><Relationship Id="rId381" Type="http://schemas.openxmlformats.org/officeDocument/2006/relationships/customXml" Target="../ink/ink2990.xml"/><Relationship Id="rId241" Type="http://schemas.openxmlformats.org/officeDocument/2006/relationships/customXml" Target="../ink/ink2920.xml"/><Relationship Id="rId36" Type="http://schemas.openxmlformats.org/officeDocument/2006/relationships/customXml" Target="../ink/ink2817.xml"/><Relationship Id="rId283" Type="http://schemas.openxmlformats.org/officeDocument/2006/relationships/customXml" Target="../ink/ink2941.xml"/><Relationship Id="rId339" Type="http://schemas.openxmlformats.org/officeDocument/2006/relationships/customXml" Target="../ink/ink2969.xml"/><Relationship Id="rId78" Type="http://schemas.openxmlformats.org/officeDocument/2006/relationships/customXml" Target="../ink/ink2838.xml"/><Relationship Id="rId101" Type="http://schemas.openxmlformats.org/officeDocument/2006/relationships/image" Target="../media/image2836.png"/><Relationship Id="rId143" Type="http://schemas.openxmlformats.org/officeDocument/2006/relationships/image" Target="../media/image2857.png"/><Relationship Id="rId185" Type="http://schemas.openxmlformats.org/officeDocument/2006/relationships/image" Target="../media/image2878.png"/><Relationship Id="rId350" Type="http://schemas.openxmlformats.org/officeDocument/2006/relationships/image" Target="../media/image2960.png"/><Relationship Id="rId406" Type="http://schemas.openxmlformats.org/officeDocument/2006/relationships/image" Target="../media/image2988.png"/><Relationship Id="rId9" Type="http://schemas.openxmlformats.org/officeDocument/2006/relationships/image" Target="../media/image2791.png"/><Relationship Id="rId210" Type="http://schemas.openxmlformats.org/officeDocument/2006/relationships/customXml" Target="../ink/ink2904.xml"/><Relationship Id="rId392" Type="http://schemas.openxmlformats.org/officeDocument/2006/relationships/image" Target="../media/image2981.png"/><Relationship Id="rId252" Type="http://schemas.openxmlformats.org/officeDocument/2006/relationships/image" Target="../media/image2911.png"/><Relationship Id="rId294" Type="http://schemas.openxmlformats.org/officeDocument/2006/relationships/image" Target="../media/image2932.png"/><Relationship Id="rId308" Type="http://schemas.openxmlformats.org/officeDocument/2006/relationships/image" Target="../media/image2939.png"/><Relationship Id="rId47" Type="http://schemas.openxmlformats.org/officeDocument/2006/relationships/image" Target="../media/image2810.png"/><Relationship Id="rId89" Type="http://schemas.openxmlformats.org/officeDocument/2006/relationships/image" Target="../media/image2830.png"/><Relationship Id="rId112" Type="http://schemas.openxmlformats.org/officeDocument/2006/relationships/customXml" Target="../ink/ink2855.xml"/><Relationship Id="rId154" Type="http://schemas.openxmlformats.org/officeDocument/2006/relationships/customXml" Target="../ink/ink2876.xml"/><Relationship Id="rId361" Type="http://schemas.openxmlformats.org/officeDocument/2006/relationships/customXml" Target="../ink/ink2980.xml"/><Relationship Id="rId196" Type="http://schemas.openxmlformats.org/officeDocument/2006/relationships/customXml" Target="../ink/ink2897.xml"/><Relationship Id="rId16" Type="http://schemas.openxmlformats.org/officeDocument/2006/relationships/customXml" Target="../ink/ink2807.xml"/><Relationship Id="rId221" Type="http://schemas.openxmlformats.org/officeDocument/2006/relationships/customXml" Target="../ink/ink2910.xml"/><Relationship Id="rId263" Type="http://schemas.openxmlformats.org/officeDocument/2006/relationships/customXml" Target="../ink/ink2931.xml"/><Relationship Id="rId319" Type="http://schemas.openxmlformats.org/officeDocument/2006/relationships/customXml" Target="../ink/ink2959.xml"/><Relationship Id="rId58" Type="http://schemas.openxmlformats.org/officeDocument/2006/relationships/customXml" Target="../ink/ink2828.xml"/><Relationship Id="rId123" Type="http://schemas.openxmlformats.org/officeDocument/2006/relationships/image" Target="../media/image2847.png"/><Relationship Id="rId330" Type="http://schemas.openxmlformats.org/officeDocument/2006/relationships/image" Target="../media/image2950.png"/><Relationship Id="rId165" Type="http://schemas.openxmlformats.org/officeDocument/2006/relationships/image" Target="../media/image2868.png"/><Relationship Id="rId372" Type="http://schemas.openxmlformats.org/officeDocument/2006/relationships/image" Target="../media/image2971.png"/><Relationship Id="rId211" Type="http://schemas.openxmlformats.org/officeDocument/2006/relationships/image" Target="../media/image2891.png"/><Relationship Id="rId232" Type="http://schemas.openxmlformats.org/officeDocument/2006/relationships/image" Target="../media/image2901.png"/><Relationship Id="rId253" Type="http://schemas.openxmlformats.org/officeDocument/2006/relationships/customXml" Target="../ink/ink2926.xml"/><Relationship Id="rId274" Type="http://schemas.openxmlformats.org/officeDocument/2006/relationships/image" Target="../media/image2922.png"/><Relationship Id="rId295" Type="http://schemas.openxmlformats.org/officeDocument/2006/relationships/customXml" Target="../ink/ink2947.xml"/><Relationship Id="rId309" Type="http://schemas.openxmlformats.org/officeDocument/2006/relationships/customXml" Target="../ink/ink2954.xml"/><Relationship Id="rId27" Type="http://schemas.openxmlformats.org/officeDocument/2006/relationships/image" Target="../media/image2800.png"/><Relationship Id="rId48" Type="http://schemas.openxmlformats.org/officeDocument/2006/relationships/customXml" Target="../ink/ink2823.xml"/><Relationship Id="rId69" Type="http://schemas.openxmlformats.org/officeDocument/2006/relationships/image" Target="../media/image134.png"/><Relationship Id="rId113" Type="http://schemas.openxmlformats.org/officeDocument/2006/relationships/image" Target="../media/image2842.png"/><Relationship Id="rId134" Type="http://schemas.openxmlformats.org/officeDocument/2006/relationships/customXml" Target="../ink/ink2866.xml"/><Relationship Id="rId320" Type="http://schemas.openxmlformats.org/officeDocument/2006/relationships/image" Target="../media/image2945.png"/><Relationship Id="rId80" Type="http://schemas.openxmlformats.org/officeDocument/2006/relationships/customXml" Target="../ink/ink2839.xml"/><Relationship Id="rId155" Type="http://schemas.openxmlformats.org/officeDocument/2006/relationships/image" Target="../media/image2863.png"/><Relationship Id="rId176" Type="http://schemas.openxmlformats.org/officeDocument/2006/relationships/customXml" Target="../ink/ink2887.xml"/><Relationship Id="rId197" Type="http://schemas.openxmlformats.org/officeDocument/2006/relationships/image" Target="../media/image2884.png"/><Relationship Id="rId341" Type="http://schemas.openxmlformats.org/officeDocument/2006/relationships/customXml" Target="../ink/ink2970.xml"/><Relationship Id="rId362" Type="http://schemas.openxmlformats.org/officeDocument/2006/relationships/image" Target="../media/image2966.png"/><Relationship Id="rId383" Type="http://schemas.openxmlformats.org/officeDocument/2006/relationships/customXml" Target="../ink/ink2991.xml"/><Relationship Id="rId201" Type="http://schemas.openxmlformats.org/officeDocument/2006/relationships/image" Target="../media/image2886.png"/><Relationship Id="rId222" Type="http://schemas.openxmlformats.org/officeDocument/2006/relationships/image" Target="../media/image2896.png"/><Relationship Id="rId243" Type="http://schemas.openxmlformats.org/officeDocument/2006/relationships/customXml" Target="../ink/ink2921.xml"/><Relationship Id="rId264" Type="http://schemas.openxmlformats.org/officeDocument/2006/relationships/image" Target="../media/image2917.png"/><Relationship Id="rId285" Type="http://schemas.openxmlformats.org/officeDocument/2006/relationships/customXml" Target="../ink/ink2942.xml"/><Relationship Id="rId17" Type="http://schemas.openxmlformats.org/officeDocument/2006/relationships/image" Target="../media/image2795.png"/><Relationship Id="rId38" Type="http://schemas.openxmlformats.org/officeDocument/2006/relationships/customXml" Target="../ink/ink2818.xml"/><Relationship Id="rId59" Type="http://schemas.openxmlformats.org/officeDocument/2006/relationships/image" Target="../media/image2816.png"/><Relationship Id="rId103" Type="http://schemas.openxmlformats.org/officeDocument/2006/relationships/image" Target="../media/image2837.png"/><Relationship Id="rId124" Type="http://schemas.openxmlformats.org/officeDocument/2006/relationships/customXml" Target="../ink/ink2861.xml"/><Relationship Id="rId310" Type="http://schemas.openxmlformats.org/officeDocument/2006/relationships/image" Target="../media/image2940.png"/><Relationship Id="rId70" Type="http://schemas.openxmlformats.org/officeDocument/2006/relationships/customXml" Target="../ink/ink2834.xml"/><Relationship Id="rId91" Type="http://schemas.openxmlformats.org/officeDocument/2006/relationships/image" Target="../media/image2831.png"/><Relationship Id="rId145" Type="http://schemas.openxmlformats.org/officeDocument/2006/relationships/image" Target="../media/image2858.png"/><Relationship Id="rId166" Type="http://schemas.openxmlformats.org/officeDocument/2006/relationships/customXml" Target="../ink/ink2882.xml"/><Relationship Id="rId187" Type="http://schemas.openxmlformats.org/officeDocument/2006/relationships/image" Target="../media/image2879.png"/><Relationship Id="rId331" Type="http://schemas.openxmlformats.org/officeDocument/2006/relationships/customXml" Target="../ink/ink2965.xml"/><Relationship Id="rId352" Type="http://schemas.openxmlformats.org/officeDocument/2006/relationships/image" Target="../media/image2961.png"/><Relationship Id="rId373" Type="http://schemas.openxmlformats.org/officeDocument/2006/relationships/customXml" Target="../ink/ink2986.xml"/><Relationship Id="rId394" Type="http://schemas.openxmlformats.org/officeDocument/2006/relationships/image" Target="../media/image2982.png"/><Relationship Id="rId408" Type="http://schemas.openxmlformats.org/officeDocument/2006/relationships/image" Target="../media/image298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905.xml"/><Relationship Id="rId233" Type="http://schemas.openxmlformats.org/officeDocument/2006/relationships/customXml" Target="../ink/ink2916.xml"/><Relationship Id="rId254" Type="http://schemas.openxmlformats.org/officeDocument/2006/relationships/image" Target="../media/image2912.png"/><Relationship Id="rId28" Type="http://schemas.openxmlformats.org/officeDocument/2006/relationships/customXml" Target="../ink/ink2813.xml"/><Relationship Id="rId49" Type="http://schemas.openxmlformats.org/officeDocument/2006/relationships/image" Target="../media/image2811.png"/><Relationship Id="rId114" Type="http://schemas.openxmlformats.org/officeDocument/2006/relationships/customXml" Target="../ink/ink2856.xml"/><Relationship Id="rId275" Type="http://schemas.openxmlformats.org/officeDocument/2006/relationships/customXml" Target="../ink/ink2937.xml"/><Relationship Id="rId296" Type="http://schemas.openxmlformats.org/officeDocument/2006/relationships/image" Target="../media/image2933.png"/><Relationship Id="rId300" Type="http://schemas.openxmlformats.org/officeDocument/2006/relationships/image" Target="../media/image2935.png"/><Relationship Id="rId60" Type="http://schemas.openxmlformats.org/officeDocument/2006/relationships/customXml" Target="../ink/ink2829.xml"/><Relationship Id="rId81" Type="http://schemas.openxmlformats.org/officeDocument/2006/relationships/image" Target="../media/image2826.png"/><Relationship Id="rId135" Type="http://schemas.openxmlformats.org/officeDocument/2006/relationships/image" Target="../media/image2853.png"/><Relationship Id="rId156" Type="http://schemas.openxmlformats.org/officeDocument/2006/relationships/customXml" Target="../ink/ink2877.xml"/><Relationship Id="rId177" Type="http://schemas.openxmlformats.org/officeDocument/2006/relationships/image" Target="../media/image2874.png"/><Relationship Id="rId198" Type="http://schemas.openxmlformats.org/officeDocument/2006/relationships/customXml" Target="../ink/ink2898.xml"/><Relationship Id="rId321" Type="http://schemas.openxmlformats.org/officeDocument/2006/relationships/customXml" Target="../ink/ink2960.xml"/><Relationship Id="rId342" Type="http://schemas.openxmlformats.org/officeDocument/2006/relationships/image" Target="../media/image2956.png"/><Relationship Id="rId363" Type="http://schemas.openxmlformats.org/officeDocument/2006/relationships/customXml" Target="../ink/ink2981.xml"/><Relationship Id="rId384" Type="http://schemas.openxmlformats.org/officeDocument/2006/relationships/image" Target="../media/image2977.png"/><Relationship Id="rId202" Type="http://schemas.openxmlformats.org/officeDocument/2006/relationships/customXml" Target="../ink/ink2900.xml"/><Relationship Id="rId223" Type="http://schemas.openxmlformats.org/officeDocument/2006/relationships/customXml" Target="../ink/ink2911.xml"/><Relationship Id="rId244" Type="http://schemas.openxmlformats.org/officeDocument/2006/relationships/image" Target="../media/image2907.png"/><Relationship Id="rId18" Type="http://schemas.openxmlformats.org/officeDocument/2006/relationships/customXml" Target="../ink/ink2808.xml"/><Relationship Id="rId39" Type="http://schemas.openxmlformats.org/officeDocument/2006/relationships/image" Target="../media/image2806.png"/><Relationship Id="rId265" Type="http://schemas.openxmlformats.org/officeDocument/2006/relationships/customXml" Target="../ink/ink2932.xml"/><Relationship Id="rId286" Type="http://schemas.openxmlformats.org/officeDocument/2006/relationships/image" Target="../media/image2928.png"/><Relationship Id="rId50" Type="http://schemas.openxmlformats.org/officeDocument/2006/relationships/customXml" Target="../ink/ink2824.xml"/><Relationship Id="rId104" Type="http://schemas.openxmlformats.org/officeDocument/2006/relationships/customXml" Target="../ink/ink2851.xml"/><Relationship Id="rId125" Type="http://schemas.openxmlformats.org/officeDocument/2006/relationships/image" Target="../media/image2848.png"/><Relationship Id="rId146" Type="http://schemas.openxmlformats.org/officeDocument/2006/relationships/customXml" Target="../ink/ink2872.xml"/><Relationship Id="rId167" Type="http://schemas.openxmlformats.org/officeDocument/2006/relationships/image" Target="../media/image2869.png"/><Relationship Id="rId188" Type="http://schemas.openxmlformats.org/officeDocument/2006/relationships/customXml" Target="../ink/ink2893.xml"/><Relationship Id="rId311" Type="http://schemas.openxmlformats.org/officeDocument/2006/relationships/customXml" Target="../ink/ink2955.xml"/><Relationship Id="rId332" Type="http://schemas.openxmlformats.org/officeDocument/2006/relationships/image" Target="../media/image2951.png"/><Relationship Id="rId353" Type="http://schemas.openxmlformats.org/officeDocument/2006/relationships/customXml" Target="../ink/ink2976.xml"/><Relationship Id="rId374" Type="http://schemas.openxmlformats.org/officeDocument/2006/relationships/image" Target="../media/image2972.png"/><Relationship Id="rId395" Type="http://schemas.openxmlformats.org/officeDocument/2006/relationships/customXml" Target="../ink/ink2997.xml"/><Relationship Id="rId71" Type="http://schemas.openxmlformats.org/officeDocument/2006/relationships/image" Target="../media/image2821.png"/><Relationship Id="rId92" Type="http://schemas.openxmlformats.org/officeDocument/2006/relationships/customXml" Target="../ink/ink2845.xml"/><Relationship Id="rId213" Type="http://schemas.openxmlformats.org/officeDocument/2006/relationships/customXml" Target="../ink/ink2906.xml"/><Relationship Id="rId234" Type="http://schemas.openxmlformats.org/officeDocument/2006/relationships/image" Target="../media/image2902.png"/><Relationship Id="rId2" Type="http://schemas.openxmlformats.org/officeDocument/2006/relationships/customXml" Target="../ink/ink2800.xml"/><Relationship Id="rId29" Type="http://schemas.openxmlformats.org/officeDocument/2006/relationships/image" Target="../media/image2801.png"/><Relationship Id="rId255" Type="http://schemas.openxmlformats.org/officeDocument/2006/relationships/customXml" Target="../ink/ink2927.xml"/><Relationship Id="rId276" Type="http://schemas.openxmlformats.org/officeDocument/2006/relationships/image" Target="../media/image2923.png"/><Relationship Id="rId297" Type="http://schemas.openxmlformats.org/officeDocument/2006/relationships/customXml" Target="../ink/ink2948.xml"/><Relationship Id="rId40" Type="http://schemas.openxmlformats.org/officeDocument/2006/relationships/customXml" Target="../ink/ink2819.xml"/><Relationship Id="rId115" Type="http://schemas.openxmlformats.org/officeDocument/2006/relationships/image" Target="../media/image2843.png"/><Relationship Id="rId136" Type="http://schemas.openxmlformats.org/officeDocument/2006/relationships/customXml" Target="../ink/ink2867.xml"/><Relationship Id="rId157" Type="http://schemas.openxmlformats.org/officeDocument/2006/relationships/image" Target="../media/image2864.png"/><Relationship Id="rId178" Type="http://schemas.openxmlformats.org/officeDocument/2006/relationships/customXml" Target="../ink/ink2888.xml"/><Relationship Id="rId301" Type="http://schemas.openxmlformats.org/officeDocument/2006/relationships/customXml" Target="../ink/ink2950.xml"/><Relationship Id="rId322" Type="http://schemas.openxmlformats.org/officeDocument/2006/relationships/image" Target="../media/image2946.png"/><Relationship Id="rId343" Type="http://schemas.openxmlformats.org/officeDocument/2006/relationships/customXml" Target="../ink/ink2971.xml"/><Relationship Id="rId364" Type="http://schemas.openxmlformats.org/officeDocument/2006/relationships/image" Target="../media/image2967.png"/><Relationship Id="rId61" Type="http://schemas.openxmlformats.org/officeDocument/2006/relationships/image" Target="../media/image2817.png"/><Relationship Id="rId82" Type="http://schemas.openxmlformats.org/officeDocument/2006/relationships/customXml" Target="../ink/ink2840.xml"/><Relationship Id="rId199" Type="http://schemas.openxmlformats.org/officeDocument/2006/relationships/image" Target="../media/image2885.png"/><Relationship Id="rId203" Type="http://schemas.openxmlformats.org/officeDocument/2006/relationships/image" Target="../media/image2887.png"/><Relationship Id="rId385" Type="http://schemas.openxmlformats.org/officeDocument/2006/relationships/customXml" Target="../ink/ink2992.xml"/><Relationship Id="rId19" Type="http://schemas.openxmlformats.org/officeDocument/2006/relationships/image" Target="../media/image2796.png"/><Relationship Id="rId224" Type="http://schemas.openxmlformats.org/officeDocument/2006/relationships/image" Target="../media/image2897.png"/><Relationship Id="rId245" Type="http://schemas.openxmlformats.org/officeDocument/2006/relationships/customXml" Target="../ink/ink2922.xml"/><Relationship Id="rId266" Type="http://schemas.openxmlformats.org/officeDocument/2006/relationships/image" Target="../media/image2918.png"/><Relationship Id="rId287" Type="http://schemas.openxmlformats.org/officeDocument/2006/relationships/customXml" Target="../ink/ink2943.xml"/><Relationship Id="rId30" Type="http://schemas.openxmlformats.org/officeDocument/2006/relationships/customXml" Target="../ink/ink2814.xml"/><Relationship Id="rId105" Type="http://schemas.openxmlformats.org/officeDocument/2006/relationships/image" Target="../media/image2838.png"/><Relationship Id="rId126" Type="http://schemas.openxmlformats.org/officeDocument/2006/relationships/customXml" Target="../ink/ink2862.xml"/><Relationship Id="rId147" Type="http://schemas.openxmlformats.org/officeDocument/2006/relationships/image" Target="../media/image2859.png"/><Relationship Id="rId168" Type="http://schemas.openxmlformats.org/officeDocument/2006/relationships/customXml" Target="../ink/ink2883.xml"/><Relationship Id="rId312" Type="http://schemas.openxmlformats.org/officeDocument/2006/relationships/image" Target="../media/image2941.png"/><Relationship Id="rId333" Type="http://schemas.openxmlformats.org/officeDocument/2006/relationships/customXml" Target="../ink/ink2966.xml"/><Relationship Id="rId354" Type="http://schemas.openxmlformats.org/officeDocument/2006/relationships/image" Target="../media/image2962.png"/><Relationship Id="rId51" Type="http://schemas.openxmlformats.org/officeDocument/2006/relationships/image" Target="../media/image2812.png"/><Relationship Id="rId72" Type="http://schemas.openxmlformats.org/officeDocument/2006/relationships/customXml" Target="../ink/ink2835.xml"/><Relationship Id="rId93" Type="http://schemas.openxmlformats.org/officeDocument/2006/relationships/image" Target="../media/image2832.png"/><Relationship Id="rId189" Type="http://schemas.openxmlformats.org/officeDocument/2006/relationships/image" Target="../media/image2880.png"/><Relationship Id="rId375" Type="http://schemas.openxmlformats.org/officeDocument/2006/relationships/customXml" Target="../ink/ink2987.xml"/><Relationship Id="rId396" Type="http://schemas.openxmlformats.org/officeDocument/2006/relationships/image" Target="../media/image2983.png"/><Relationship Id="rId3" Type="http://schemas.openxmlformats.org/officeDocument/2006/relationships/image" Target="../media/image2788.png"/><Relationship Id="rId214" Type="http://schemas.openxmlformats.org/officeDocument/2006/relationships/image" Target="../media/image2892.png"/><Relationship Id="rId235" Type="http://schemas.openxmlformats.org/officeDocument/2006/relationships/customXml" Target="../ink/ink2917.xml"/><Relationship Id="rId256" Type="http://schemas.openxmlformats.org/officeDocument/2006/relationships/image" Target="../media/image2913.png"/><Relationship Id="rId277" Type="http://schemas.openxmlformats.org/officeDocument/2006/relationships/customXml" Target="../ink/ink2938.xml"/><Relationship Id="rId298" Type="http://schemas.openxmlformats.org/officeDocument/2006/relationships/image" Target="../media/image2934.png"/><Relationship Id="rId400" Type="http://schemas.openxmlformats.org/officeDocument/2006/relationships/image" Target="../media/image2985.png"/><Relationship Id="rId116" Type="http://schemas.openxmlformats.org/officeDocument/2006/relationships/customXml" Target="../ink/ink2857.xml"/><Relationship Id="rId137" Type="http://schemas.openxmlformats.org/officeDocument/2006/relationships/image" Target="../media/image2854.png"/><Relationship Id="rId158" Type="http://schemas.openxmlformats.org/officeDocument/2006/relationships/customXml" Target="../ink/ink2878.xml"/><Relationship Id="rId302" Type="http://schemas.openxmlformats.org/officeDocument/2006/relationships/image" Target="../media/image2936.png"/><Relationship Id="rId323" Type="http://schemas.openxmlformats.org/officeDocument/2006/relationships/customXml" Target="../ink/ink2961.xml"/><Relationship Id="rId344" Type="http://schemas.openxmlformats.org/officeDocument/2006/relationships/image" Target="../media/image2957.png"/><Relationship Id="rId20" Type="http://schemas.openxmlformats.org/officeDocument/2006/relationships/customXml" Target="../ink/ink2809.xml"/><Relationship Id="rId41" Type="http://schemas.openxmlformats.org/officeDocument/2006/relationships/image" Target="../media/image2807.png"/><Relationship Id="rId62" Type="http://schemas.openxmlformats.org/officeDocument/2006/relationships/customXml" Target="../ink/ink2830.xml"/><Relationship Id="rId83" Type="http://schemas.openxmlformats.org/officeDocument/2006/relationships/image" Target="../media/image2827.png"/><Relationship Id="rId179" Type="http://schemas.openxmlformats.org/officeDocument/2006/relationships/image" Target="../media/image2875.png"/><Relationship Id="rId365" Type="http://schemas.openxmlformats.org/officeDocument/2006/relationships/customXml" Target="../ink/ink2982.xml"/><Relationship Id="rId386" Type="http://schemas.openxmlformats.org/officeDocument/2006/relationships/image" Target="../media/image2978.png"/><Relationship Id="rId190" Type="http://schemas.openxmlformats.org/officeDocument/2006/relationships/customXml" Target="../ink/ink2894.xml"/><Relationship Id="rId204" Type="http://schemas.openxmlformats.org/officeDocument/2006/relationships/customXml" Target="../ink/ink2901.xml"/><Relationship Id="rId225" Type="http://schemas.openxmlformats.org/officeDocument/2006/relationships/customXml" Target="../ink/ink2912.xml"/><Relationship Id="rId246" Type="http://schemas.openxmlformats.org/officeDocument/2006/relationships/image" Target="../media/image2908.png"/><Relationship Id="rId267" Type="http://schemas.openxmlformats.org/officeDocument/2006/relationships/customXml" Target="../ink/ink2933.xml"/><Relationship Id="rId288" Type="http://schemas.openxmlformats.org/officeDocument/2006/relationships/image" Target="../media/image2929.png"/><Relationship Id="rId106" Type="http://schemas.openxmlformats.org/officeDocument/2006/relationships/customXml" Target="../ink/ink2852.xml"/><Relationship Id="rId127" Type="http://schemas.openxmlformats.org/officeDocument/2006/relationships/image" Target="../media/image2849.png"/><Relationship Id="rId313" Type="http://schemas.openxmlformats.org/officeDocument/2006/relationships/customXml" Target="../ink/ink2956.xml"/><Relationship Id="rId10" Type="http://schemas.openxmlformats.org/officeDocument/2006/relationships/customXml" Target="../ink/ink2804.xml"/><Relationship Id="rId31" Type="http://schemas.openxmlformats.org/officeDocument/2006/relationships/image" Target="../media/image2802.png"/><Relationship Id="rId52" Type="http://schemas.openxmlformats.org/officeDocument/2006/relationships/customXml" Target="../ink/ink2825.xml"/><Relationship Id="rId73" Type="http://schemas.openxmlformats.org/officeDocument/2006/relationships/image" Target="../media/image2822.png"/><Relationship Id="rId94" Type="http://schemas.openxmlformats.org/officeDocument/2006/relationships/customXml" Target="../ink/ink2846.xml"/><Relationship Id="rId148" Type="http://schemas.openxmlformats.org/officeDocument/2006/relationships/customXml" Target="../ink/ink2873.xml"/><Relationship Id="rId169" Type="http://schemas.openxmlformats.org/officeDocument/2006/relationships/image" Target="../media/image2870.png"/><Relationship Id="rId334" Type="http://schemas.openxmlformats.org/officeDocument/2006/relationships/image" Target="../media/image2952.png"/><Relationship Id="rId355" Type="http://schemas.openxmlformats.org/officeDocument/2006/relationships/customXml" Target="../ink/ink2977.xml"/><Relationship Id="rId376" Type="http://schemas.openxmlformats.org/officeDocument/2006/relationships/image" Target="../media/image2973.png"/><Relationship Id="rId397" Type="http://schemas.openxmlformats.org/officeDocument/2006/relationships/customXml" Target="../ink/ink2998.xml"/><Relationship Id="rId4" Type="http://schemas.openxmlformats.org/officeDocument/2006/relationships/customXml" Target="../ink/ink2801.xml"/><Relationship Id="rId180" Type="http://schemas.openxmlformats.org/officeDocument/2006/relationships/customXml" Target="../ink/ink2889.xml"/><Relationship Id="rId215" Type="http://schemas.openxmlformats.org/officeDocument/2006/relationships/customXml" Target="../ink/ink2907.xml"/><Relationship Id="rId236" Type="http://schemas.openxmlformats.org/officeDocument/2006/relationships/image" Target="../media/image2903.png"/><Relationship Id="rId257" Type="http://schemas.openxmlformats.org/officeDocument/2006/relationships/customXml" Target="../ink/ink2928.xml"/><Relationship Id="rId278" Type="http://schemas.openxmlformats.org/officeDocument/2006/relationships/image" Target="../media/image2924.png"/><Relationship Id="rId401" Type="http://schemas.openxmlformats.org/officeDocument/2006/relationships/customXml" Target="../ink/ink3000.xml"/><Relationship Id="rId303" Type="http://schemas.openxmlformats.org/officeDocument/2006/relationships/customXml" Target="../ink/ink2951.xml"/><Relationship Id="rId42" Type="http://schemas.openxmlformats.org/officeDocument/2006/relationships/customXml" Target="../ink/ink2820.xml"/><Relationship Id="rId84" Type="http://schemas.openxmlformats.org/officeDocument/2006/relationships/customXml" Target="../ink/ink2841.xml"/><Relationship Id="rId138" Type="http://schemas.openxmlformats.org/officeDocument/2006/relationships/customXml" Target="../ink/ink2868.xml"/><Relationship Id="rId345" Type="http://schemas.openxmlformats.org/officeDocument/2006/relationships/customXml" Target="../ink/ink2972.xml"/><Relationship Id="rId387" Type="http://schemas.openxmlformats.org/officeDocument/2006/relationships/customXml" Target="../ink/ink2993.xml"/><Relationship Id="rId191" Type="http://schemas.openxmlformats.org/officeDocument/2006/relationships/image" Target="../media/image2881.png"/><Relationship Id="rId205" Type="http://schemas.openxmlformats.org/officeDocument/2006/relationships/image" Target="../media/image2888.png"/><Relationship Id="rId247" Type="http://schemas.openxmlformats.org/officeDocument/2006/relationships/customXml" Target="../ink/ink2923.xml"/><Relationship Id="rId107" Type="http://schemas.openxmlformats.org/officeDocument/2006/relationships/image" Target="../media/image2839.png"/><Relationship Id="rId289" Type="http://schemas.openxmlformats.org/officeDocument/2006/relationships/customXml" Target="../ink/ink2944.xml"/><Relationship Id="rId11" Type="http://schemas.openxmlformats.org/officeDocument/2006/relationships/image" Target="../media/image2792.png"/><Relationship Id="rId53" Type="http://schemas.openxmlformats.org/officeDocument/2006/relationships/image" Target="../media/image2813.png"/><Relationship Id="rId149" Type="http://schemas.openxmlformats.org/officeDocument/2006/relationships/image" Target="../media/image2860.png"/><Relationship Id="rId314" Type="http://schemas.openxmlformats.org/officeDocument/2006/relationships/image" Target="../media/image2942.png"/><Relationship Id="rId356" Type="http://schemas.openxmlformats.org/officeDocument/2006/relationships/image" Target="../media/image2963.png"/><Relationship Id="rId398" Type="http://schemas.openxmlformats.org/officeDocument/2006/relationships/image" Target="../media/image2984.png"/><Relationship Id="rId95" Type="http://schemas.openxmlformats.org/officeDocument/2006/relationships/image" Target="../media/image2833.png"/><Relationship Id="rId160" Type="http://schemas.openxmlformats.org/officeDocument/2006/relationships/customXml" Target="../ink/ink2879.xml"/><Relationship Id="rId216" Type="http://schemas.openxmlformats.org/officeDocument/2006/relationships/image" Target="../media/image2893.png"/><Relationship Id="rId258" Type="http://schemas.openxmlformats.org/officeDocument/2006/relationships/image" Target="../media/image2914.png"/><Relationship Id="rId22" Type="http://schemas.openxmlformats.org/officeDocument/2006/relationships/customXml" Target="../ink/ink2810.xml"/><Relationship Id="rId64" Type="http://schemas.openxmlformats.org/officeDocument/2006/relationships/customXml" Target="../ink/ink2831.xml"/><Relationship Id="rId118" Type="http://schemas.openxmlformats.org/officeDocument/2006/relationships/customXml" Target="../ink/ink2858.xml"/><Relationship Id="rId325" Type="http://schemas.openxmlformats.org/officeDocument/2006/relationships/customXml" Target="../ink/ink2962.xml"/><Relationship Id="rId367" Type="http://schemas.openxmlformats.org/officeDocument/2006/relationships/customXml" Target="../ink/ink2983.xml"/><Relationship Id="rId171" Type="http://schemas.openxmlformats.org/officeDocument/2006/relationships/image" Target="../media/image2871.png"/><Relationship Id="rId227" Type="http://schemas.openxmlformats.org/officeDocument/2006/relationships/customXml" Target="../ink/ink2913.xml"/><Relationship Id="rId269" Type="http://schemas.openxmlformats.org/officeDocument/2006/relationships/customXml" Target="../ink/ink2934.xml"/><Relationship Id="rId33" Type="http://schemas.openxmlformats.org/officeDocument/2006/relationships/image" Target="../media/image2803.png"/><Relationship Id="rId129" Type="http://schemas.openxmlformats.org/officeDocument/2006/relationships/image" Target="../media/image2850.png"/><Relationship Id="rId280" Type="http://schemas.openxmlformats.org/officeDocument/2006/relationships/image" Target="../media/image2925.png"/><Relationship Id="rId336" Type="http://schemas.openxmlformats.org/officeDocument/2006/relationships/image" Target="../media/image2953.png"/><Relationship Id="rId75" Type="http://schemas.openxmlformats.org/officeDocument/2006/relationships/image" Target="../media/image2823.png"/><Relationship Id="rId140" Type="http://schemas.openxmlformats.org/officeDocument/2006/relationships/customXml" Target="../ink/ink2869.xml"/><Relationship Id="rId182" Type="http://schemas.openxmlformats.org/officeDocument/2006/relationships/customXml" Target="../ink/ink2890.xml"/><Relationship Id="rId378" Type="http://schemas.openxmlformats.org/officeDocument/2006/relationships/image" Target="../media/image2974.png"/><Relationship Id="rId403" Type="http://schemas.openxmlformats.org/officeDocument/2006/relationships/customXml" Target="../ink/ink3001.xml"/><Relationship Id="rId6" Type="http://schemas.openxmlformats.org/officeDocument/2006/relationships/customXml" Target="../ink/ink2802.xml"/><Relationship Id="rId238" Type="http://schemas.openxmlformats.org/officeDocument/2006/relationships/image" Target="../media/image2904.png"/><Relationship Id="rId291" Type="http://schemas.openxmlformats.org/officeDocument/2006/relationships/customXml" Target="../ink/ink2945.xml"/><Relationship Id="rId305" Type="http://schemas.openxmlformats.org/officeDocument/2006/relationships/customXml" Target="../ink/ink2952.xml"/><Relationship Id="rId347" Type="http://schemas.openxmlformats.org/officeDocument/2006/relationships/customXml" Target="../ink/ink2973.xml"/><Relationship Id="rId44" Type="http://schemas.openxmlformats.org/officeDocument/2006/relationships/customXml" Target="../ink/ink2821.xml"/><Relationship Id="rId86" Type="http://schemas.openxmlformats.org/officeDocument/2006/relationships/customXml" Target="../ink/ink2842.xml"/><Relationship Id="rId151" Type="http://schemas.openxmlformats.org/officeDocument/2006/relationships/image" Target="../media/image2861.png"/><Relationship Id="rId389" Type="http://schemas.openxmlformats.org/officeDocument/2006/relationships/customXml" Target="../ink/ink2994.xml"/><Relationship Id="rId193" Type="http://schemas.openxmlformats.org/officeDocument/2006/relationships/image" Target="../media/image2882.png"/><Relationship Id="rId207" Type="http://schemas.openxmlformats.org/officeDocument/2006/relationships/image" Target="../media/image2889.png"/><Relationship Id="rId249" Type="http://schemas.openxmlformats.org/officeDocument/2006/relationships/customXml" Target="../ink/ink2924.xml"/><Relationship Id="rId13" Type="http://schemas.openxmlformats.org/officeDocument/2006/relationships/image" Target="../media/image2793.png"/><Relationship Id="rId109" Type="http://schemas.openxmlformats.org/officeDocument/2006/relationships/image" Target="../media/image2840.png"/><Relationship Id="rId260" Type="http://schemas.openxmlformats.org/officeDocument/2006/relationships/image" Target="../media/image2915.png"/><Relationship Id="rId316" Type="http://schemas.openxmlformats.org/officeDocument/2006/relationships/image" Target="../media/image2943.png"/><Relationship Id="rId55" Type="http://schemas.openxmlformats.org/officeDocument/2006/relationships/image" Target="../media/image2814.png"/><Relationship Id="rId97" Type="http://schemas.openxmlformats.org/officeDocument/2006/relationships/image" Target="../media/image2834.png"/><Relationship Id="rId120" Type="http://schemas.openxmlformats.org/officeDocument/2006/relationships/customXml" Target="../ink/ink2859.xml"/><Relationship Id="rId358" Type="http://schemas.openxmlformats.org/officeDocument/2006/relationships/image" Target="../media/image2964.png"/><Relationship Id="rId162" Type="http://schemas.openxmlformats.org/officeDocument/2006/relationships/customXml" Target="../ink/ink2880.xml"/><Relationship Id="rId218" Type="http://schemas.openxmlformats.org/officeDocument/2006/relationships/image" Target="../media/image2894.png"/><Relationship Id="rId271" Type="http://schemas.openxmlformats.org/officeDocument/2006/relationships/customXml" Target="../ink/ink2935.xml"/><Relationship Id="rId24" Type="http://schemas.openxmlformats.org/officeDocument/2006/relationships/customXml" Target="../ink/ink2811.xml"/><Relationship Id="rId66" Type="http://schemas.openxmlformats.org/officeDocument/2006/relationships/customXml" Target="../ink/ink2832.xml"/><Relationship Id="rId131" Type="http://schemas.openxmlformats.org/officeDocument/2006/relationships/image" Target="../media/image2851.png"/><Relationship Id="rId327" Type="http://schemas.openxmlformats.org/officeDocument/2006/relationships/customXml" Target="../ink/ink2963.xml"/><Relationship Id="rId369" Type="http://schemas.openxmlformats.org/officeDocument/2006/relationships/customXml" Target="../ink/ink2984.xml"/><Relationship Id="rId173" Type="http://schemas.openxmlformats.org/officeDocument/2006/relationships/image" Target="../media/image2872.png"/><Relationship Id="rId229" Type="http://schemas.openxmlformats.org/officeDocument/2006/relationships/customXml" Target="../ink/ink2914.xml"/><Relationship Id="rId380" Type="http://schemas.openxmlformats.org/officeDocument/2006/relationships/image" Target="../media/image2975.png"/><Relationship Id="rId240" Type="http://schemas.openxmlformats.org/officeDocument/2006/relationships/image" Target="../media/image2905.png"/><Relationship Id="rId35" Type="http://schemas.openxmlformats.org/officeDocument/2006/relationships/image" Target="../media/image2804.png"/><Relationship Id="rId77" Type="http://schemas.openxmlformats.org/officeDocument/2006/relationships/image" Target="../media/image2824.png"/><Relationship Id="rId100" Type="http://schemas.openxmlformats.org/officeDocument/2006/relationships/customXml" Target="../ink/ink2849.xml"/><Relationship Id="rId282" Type="http://schemas.openxmlformats.org/officeDocument/2006/relationships/image" Target="../media/image2926.png"/><Relationship Id="rId338" Type="http://schemas.openxmlformats.org/officeDocument/2006/relationships/image" Target="../media/image2954.png"/><Relationship Id="rId8" Type="http://schemas.openxmlformats.org/officeDocument/2006/relationships/customXml" Target="../ink/ink2803.xml"/><Relationship Id="rId142" Type="http://schemas.openxmlformats.org/officeDocument/2006/relationships/customXml" Target="../ink/ink2870.xml"/><Relationship Id="rId184" Type="http://schemas.openxmlformats.org/officeDocument/2006/relationships/customXml" Target="../ink/ink2891.xml"/><Relationship Id="rId391" Type="http://schemas.openxmlformats.org/officeDocument/2006/relationships/customXml" Target="../ink/ink2995.xml"/><Relationship Id="rId405" Type="http://schemas.openxmlformats.org/officeDocument/2006/relationships/customXml" Target="../ink/ink3002.xml"/><Relationship Id="rId251" Type="http://schemas.openxmlformats.org/officeDocument/2006/relationships/customXml" Target="../ink/ink2925.xml"/><Relationship Id="rId46" Type="http://schemas.openxmlformats.org/officeDocument/2006/relationships/customXml" Target="../ink/ink2822.xml"/><Relationship Id="rId293" Type="http://schemas.openxmlformats.org/officeDocument/2006/relationships/customXml" Target="../ink/ink2946.xml"/><Relationship Id="rId307" Type="http://schemas.openxmlformats.org/officeDocument/2006/relationships/customXml" Target="../ink/ink2953.xml"/><Relationship Id="rId349" Type="http://schemas.openxmlformats.org/officeDocument/2006/relationships/customXml" Target="../ink/ink2974.xml"/><Relationship Id="rId88" Type="http://schemas.openxmlformats.org/officeDocument/2006/relationships/customXml" Target="../ink/ink2843.xml"/><Relationship Id="rId111" Type="http://schemas.openxmlformats.org/officeDocument/2006/relationships/image" Target="../media/image2841.png"/><Relationship Id="rId153" Type="http://schemas.openxmlformats.org/officeDocument/2006/relationships/image" Target="../media/image2862.png"/><Relationship Id="rId195" Type="http://schemas.openxmlformats.org/officeDocument/2006/relationships/image" Target="../media/image2883.png"/><Relationship Id="rId209" Type="http://schemas.openxmlformats.org/officeDocument/2006/relationships/image" Target="../media/image2890.png"/><Relationship Id="rId360" Type="http://schemas.openxmlformats.org/officeDocument/2006/relationships/image" Target="../media/image2965.png"/><Relationship Id="rId220" Type="http://schemas.openxmlformats.org/officeDocument/2006/relationships/image" Target="../media/image2895.png"/><Relationship Id="rId15" Type="http://schemas.openxmlformats.org/officeDocument/2006/relationships/image" Target="../media/image2794.png"/><Relationship Id="rId57" Type="http://schemas.openxmlformats.org/officeDocument/2006/relationships/image" Target="../media/image2815.png"/><Relationship Id="rId262" Type="http://schemas.openxmlformats.org/officeDocument/2006/relationships/image" Target="../media/image2916.png"/><Relationship Id="rId318" Type="http://schemas.openxmlformats.org/officeDocument/2006/relationships/image" Target="../media/image2944.png"/><Relationship Id="rId99" Type="http://schemas.openxmlformats.org/officeDocument/2006/relationships/image" Target="../media/image2835.png"/><Relationship Id="rId122" Type="http://schemas.openxmlformats.org/officeDocument/2006/relationships/customXml" Target="../ink/ink2860.xml"/><Relationship Id="rId164" Type="http://schemas.openxmlformats.org/officeDocument/2006/relationships/customXml" Target="../ink/ink2881.xml"/><Relationship Id="rId371" Type="http://schemas.openxmlformats.org/officeDocument/2006/relationships/customXml" Target="../ink/ink2985.xml"/><Relationship Id="rId26" Type="http://schemas.openxmlformats.org/officeDocument/2006/relationships/customXml" Target="../ink/ink2812.xml"/><Relationship Id="rId231" Type="http://schemas.openxmlformats.org/officeDocument/2006/relationships/customXml" Target="../ink/ink2915.xml"/><Relationship Id="rId273" Type="http://schemas.openxmlformats.org/officeDocument/2006/relationships/customXml" Target="../ink/ink2936.xml"/><Relationship Id="rId329" Type="http://schemas.openxmlformats.org/officeDocument/2006/relationships/customXml" Target="../ink/ink2964.xml"/><Relationship Id="rId68" Type="http://schemas.openxmlformats.org/officeDocument/2006/relationships/customXml" Target="../ink/ink2833.xml"/><Relationship Id="rId133" Type="http://schemas.openxmlformats.org/officeDocument/2006/relationships/image" Target="../media/image2852.png"/><Relationship Id="rId175" Type="http://schemas.openxmlformats.org/officeDocument/2006/relationships/image" Target="../media/image2873.png"/><Relationship Id="rId340" Type="http://schemas.openxmlformats.org/officeDocument/2006/relationships/image" Target="../media/image2955.png"/><Relationship Id="rId200" Type="http://schemas.openxmlformats.org/officeDocument/2006/relationships/customXml" Target="../ink/ink2899.xml"/><Relationship Id="rId382" Type="http://schemas.openxmlformats.org/officeDocument/2006/relationships/image" Target="../media/image2976.png"/><Relationship Id="rId242" Type="http://schemas.openxmlformats.org/officeDocument/2006/relationships/image" Target="../media/image2906.png"/><Relationship Id="rId284" Type="http://schemas.openxmlformats.org/officeDocument/2006/relationships/image" Target="../media/image2927.png"/><Relationship Id="rId37" Type="http://schemas.openxmlformats.org/officeDocument/2006/relationships/image" Target="../media/image2805.png"/><Relationship Id="rId79" Type="http://schemas.openxmlformats.org/officeDocument/2006/relationships/image" Target="../media/image2825.png"/><Relationship Id="rId102" Type="http://schemas.openxmlformats.org/officeDocument/2006/relationships/customXml" Target="../ink/ink2850.xml"/><Relationship Id="rId144" Type="http://schemas.openxmlformats.org/officeDocument/2006/relationships/customXml" Target="../ink/ink2871.xml"/><Relationship Id="rId90" Type="http://schemas.openxmlformats.org/officeDocument/2006/relationships/customXml" Target="../ink/ink2844.xml"/><Relationship Id="rId186" Type="http://schemas.openxmlformats.org/officeDocument/2006/relationships/customXml" Target="../ink/ink2892.xml"/><Relationship Id="rId351" Type="http://schemas.openxmlformats.org/officeDocument/2006/relationships/customXml" Target="../ink/ink2975.xml"/><Relationship Id="rId393" Type="http://schemas.openxmlformats.org/officeDocument/2006/relationships/customXml" Target="../ink/ink2996.xml"/><Relationship Id="rId407" Type="http://schemas.openxmlformats.org/officeDocument/2006/relationships/customXml" Target="../ink/ink3003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47.png"/><Relationship Id="rId21" Type="http://schemas.openxmlformats.org/officeDocument/2006/relationships/image" Target="../media/image2999.png"/><Relationship Id="rId42" Type="http://schemas.openxmlformats.org/officeDocument/2006/relationships/customXml" Target="../ink/ink3024.xml"/><Relationship Id="rId63" Type="http://schemas.openxmlformats.org/officeDocument/2006/relationships/image" Target="../media/image3020.png"/><Relationship Id="rId84" Type="http://schemas.openxmlformats.org/officeDocument/2006/relationships/customXml" Target="../ink/ink3045.xml"/><Relationship Id="rId138" Type="http://schemas.openxmlformats.org/officeDocument/2006/relationships/customXml" Target="../ink/ink3072.xml"/><Relationship Id="rId107" Type="http://schemas.openxmlformats.org/officeDocument/2006/relationships/image" Target="../media/image3042.png"/><Relationship Id="rId11" Type="http://schemas.openxmlformats.org/officeDocument/2006/relationships/image" Target="../media/image2994.png"/><Relationship Id="rId32" Type="http://schemas.openxmlformats.org/officeDocument/2006/relationships/customXml" Target="../ink/ink3019.xml"/><Relationship Id="rId53" Type="http://schemas.openxmlformats.org/officeDocument/2006/relationships/image" Target="../media/image3015.png"/><Relationship Id="rId74" Type="http://schemas.openxmlformats.org/officeDocument/2006/relationships/customXml" Target="../ink/ink3040.xml"/><Relationship Id="rId128" Type="http://schemas.openxmlformats.org/officeDocument/2006/relationships/customXml" Target="../ink/ink3067.xml"/><Relationship Id="rId149" Type="http://schemas.openxmlformats.org/officeDocument/2006/relationships/image" Target="../media/image3063.png"/><Relationship Id="rId5" Type="http://schemas.openxmlformats.org/officeDocument/2006/relationships/image" Target="../media/image2991.png"/><Relationship Id="rId95" Type="http://schemas.openxmlformats.org/officeDocument/2006/relationships/image" Target="../media/image3036.png"/><Relationship Id="rId22" Type="http://schemas.openxmlformats.org/officeDocument/2006/relationships/customXml" Target="../ink/ink3014.xml"/><Relationship Id="rId27" Type="http://schemas.openxmlformats.org/officeDocument/2006/relationships/image" Target="../media/image3002.png"/><Relationship Id="rId43" Type="http://schemas.openxmlformats.org/officeDocument/2006/relationships/image" Target="../media/image3010.png"/><Relationship Id="rId48" Type="http://schemas.openxmlformats.org/officeDocument/2006/relationships/customXml" Target="../ink/ink3027.xml"/><Relationship Id="rId64" Type="http://schemas.openxmlformats.org/officeDocument/2006/relationships/customXml" Target="../ink/ink3035.xml"/><Relationship Id="rId69" Type="http://schemas.openxmlformats.org/officeDocument/2006/relationships/image" Target="../media/image3023.png"/><Relationship Id="rId113" Type="http://schemas.openxmlformats.org/officeDocument/2006/relationships/image" Target="../media/image3045.png"/><Relationship Id="rId118" Type="http://schemas.openxmlformats.org/officeDocument/2006/relationships/customXml" Target="../ink/ink3062.xml"/><Relationship Id="rId134" Type="http://schemas.openxmlformats.org/officeDocument/2006/relationships/customXml" Target="../ink/ink3070.xml"/><Relationship Id="rId139" Type="http://schemas.openxmlformats.org/officeDocument/2006/relationships/image" Target="../media/image3058.png"/><Relationship Id="rId80" Type="http://schemas.openxmlformats.org/officeDocument/2006/relationships/customXml" Target="../ink/ink3043.xml"/><Relationship Id="rId85" Type="http://schemas.openxmlformats.org/officeDocument/2006/relationships/image" Target="../media/image3031.png"/><Relationship Id="rId150" Type="http://schemas.openxmlformats.org/officeDocument/2006/relationships/customXml" Target="../ink/ink3078.xml"/><Relationship Id="rId12" Type="http://schemas.openxmlformats.org/officeDocument/2006/relationships/customXml" Target="../ink/ink3009.xml"/><Relationship Id="rId17" Type="http://schemas.openxmlformats.org/officeDocument/2006/relationships/image" Target="../media/image2997.png"/><Relationship Id="rId33" Type="http://schemas.openxmlformats.org/officeDocument/2006/relationships/image" Target="../media/image3005.png"/><Relationship Id="rId38" Type="http://schemas.openxmlformats.org/officeDocument/2006/relationships/customXml" Target="../ink/ink3022.xml"/><Relationship Id="rId59" Type="http://schemas.openxmlformats.org/officeDocument/2006/relationships/image" Target="../media/image3018.png"/><Relationship Id="rId103" Type="http://schemas.openxmlformats.org/officeDocument/2006/relationships/image" Target="../media/image3040.png"/><Relationship Id="rId108" Type="http://schemas.openxmlformats.org/officeDocument/2006/relationships/customXml" Target="../ink/ink3057.xml"/><Relationship Id="rId124" Type="http://schemas.openxmlformats.org/officeDocument/2006/relationships/customXml" Target="../ink/ink3065.xml"/><Relationship Id="rId129" Type="http://schemas.openxmlformats.org/officeDocument/2006/relationships/image" Target="../media/image3053.png"/><Relationship Id="rId54" Type="http://schemas.openxmlformats.org/officeDocument/2006/relationships/customXml" Target="../ink/ink3030.xml"/><Relationship Id="rId70" Type="http://schemas.openxmlformats.org/officeDocument/2006/relationships/customXml" Target="../ink/ink3038.xml"/><Relationship Id="rId75" Type="http://schemas.openxmlformats.org/officeDocument/2006/relationships/image" Target="../media/image3026.png"/><Relationship Id="rId91" Type="http://schemas.openxmlformats.org/officeDocument/2006/relationships/image" Target="../media/image3034.png"/><Relationship Id="rId96" Type="http://schemas.openxmlformats.org/officeDocument/2006/relationships/customXml" Target="../ink/ink3051.xml"/><Relationship Id="rId140" Type="http://schemas.openxmlformats.org/officeDocument/2006/relationships/customXml" Target="../ink/ink3073.xml"/><Relationship Id="rId145" Type="http://schemas.openxmlformats.org/officeDocument/2006/relationships/image" Target="../media/image306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06.xml"/><Relationship Id="rId23" Type="http://schemas.openxmlformats.org/officeDocument/2006/relationships/image" Target="../media/image3000.png"/><Relationship Id="rId28" Type="http://schemas.openxmlformats.org/officeDocument/2006/relationships/customXml" Target="../ink/ink3017.xml"/><Relationship Id="rId49" Type="http://schemas.openxmlformats.org/officeDocument/2006/relationships/image" Target="../media/image3013.png"/><Relationship Id="rId114" Type="http://schemas.openxmlformats.org/officeDocument/2006/relationships/customXml" Target="../ink/ink3060.xml"/><Relationship Id="rId119" Type="http://schemas.openxmlformats.org/officeDocument/2006/relationships/image" Target="../media/image3048.png"/><Relationship Id="rId44" Type="http://schemas.openxmlformats.org/officeDocument/2006/relationships/customXml" Target="../ink/ink3025.xml"/><Relationship Id="rId60" Type="http://schemas.openxmlformats.org/officeDocument/2006/relationships/customXml" Target="../ink/ink3033.xml"/><Relationship Id="rId65" Type="http://schemas.openxmlformats.org/officeDocument/2006/relationships/image" Target="../media/image3021.png"/><Relationship Id="rId81" Type="http://schemas.openxmlformats.org/officeDocument/2006/relationships/image" Target="../media/image3029.png"/><Relationship Id="rId86" Type="http://schemas.openxmlformats.org/officeDocument/2006/relationships/customXml" Target="../ink/ink3046.xml"/><Relationship Id="rId130" Type="http://schemas.openxmlformats.org/officeDocument/2006/relationships/customXml" Target="../ink/ink3068.xml"/><Relationship Id="rId135" Type="http://schemas.openxmlformats.org/officeDocument/2006/relationships/image" Target="../media/image3056.png"/><Relationship Id="rId151" Type="http://schemas.openxmlformats.org/officeDocument/2006/relationships/image" Target="../media/image3064.png"/><Relationship Id="rId13" Type="http://schemas.openxmlformats.org/officeDocument/2006/relationships/image" Target="../media/image2995.png"/><Relationship Id="rId18" Type="http://schemas.openxmlformats.org/officeDocument/2006/relationships/customXml" Target="../ink/ink3012.xml"/><Relationship Id="rId39" Type="http://schemas.openxmlformats.org/officeDocument/2006/relationships/image" Target="../media/image3008.png"/><Relationship Id="rId109" Type="http://schemas.openxmlformats.org/officeDocument/2006/relationships/image" Target="../media/image3043.png"/><Relationship Id="rId34" Type="http://schemas.openxmlformats.org/officeDocument/2006/relationships/customXml" Target="../ink/ink3020.xml"/><Relationship Id="rId50" Type="http://schemas.openxmlformats.org/officeDocument/2006/relationships/customXml" Target="../ink/ink3028.xml"/><Relationship Id="rId55" Type="http://schemas.openxmlformats.org/officeDocument/2006/relationships/image" Target="../media/image3016.png"/><Relationship Id="rId76" Type="http://schemas.openxmlformats.org/officeDocument/2006/relationships/customXml" Target="../ink/ink3041.xml"/><Relationship Id="rId97" Type="http://schemas.openxmlformats.org/officeDocument/2006/relationships/image" Target="../media/image3037.png"/><Relationship Id="rId104" Type="http://schemas.openxmlformats.org/officeDocument/2006/relationships/customXml" Target="../ink/ink3055.xml"/><Relationship Id="rId120" Type="http://schemas.openxmlformats.org/officeDocument/2006/relationships/customXml" Target="../ink/ink3063.xml"/><Relationship Id="rId125" Type="http://schemas.openxmlformats.org/officeDocument/2006/relationships/image" Target="../media/image3051.png"/><Relationship Id="rId141" Type="http://schemas.openxmlformats.org/officeDocument/2006/relationships/image" Target="../media/image3059.png"/><Relationship Id="rId146" Type="http://schemas.openxmlformats.org/officeDocument/2006/relationships/customXml" Target="../ink/ink3076.xml"/><Relationship Id="rId7" Type="http://schemas.openxmlformats.org/officeDocument/2006/relationships/image" Target="../media/image2992.png"/><Relationship Id="rId71" Type="http://schemas.openxmlformats.org/officeDocument/2006/relationships/image" Target="../media/image3024.png"/><Relationship Id="rId92" Type="http://schemas.openxmlformats.org/officeDocument/2006/relationships/customXml" Target="../ink/ink3049.xml"/><Relationship Id="rId2" Type="http://schemas.openxmlformats.org/officeDocument/2006/relationships/customXml" Target="../ink/ink3004.xml"/><Relationship Id="rId29" Type="http://schemas.openxmlformats.org/officeDocument/2006/relationships/image" Target="../media/image3003.png"/><Relationship Id="rId24" Type="http://schemas.openxmlformats.org/officeDocument/2006/relationships/customXml" Target="../ink/ink3015.xml"/><Relationship Id="rId40" Type="http://schemas.openxmlformats.org/officeDocument/2006/relationships/customXml" Target="../ink/ink3023.xml"/><Relationship Id="rId45" Type="http://schemas.openxmlformats.org/officeDocument/2006/relationships/image" Target="../media/image3011.png"/><Relationship Id="rId66" Type="http://schemas.openxmlformats.org/officeDocument/2006/relationships/customXml" Target="../ink/ink3036.xml"/><Relationship Id="rId87" Type="http://schemas.openxmlformats.org/officeDocument/2006/relationships/image" Target="../media/image3032.png"/><Relationship Id="rId110" Type="http://schemas.openxmlformats.org/officeDocument/2006/relationships/customXml" Target="../ink/ink3058.xml"/><Relationship Id="rId115" Type="http://schemas.openxmlformats.org/officeDocument/2006/relationships/image" Target="../media/image3046.png"/><Relationship Id="rId131" Type="http://schemas.openxmlformats.org/officeDocument/2006/relationships/image" Target="../media/image3054.png"/><Relationship Id="rId136" Type="http://schemas.openxmlformats.org/officeDocument/2006/relationships/customXml" Target="../ink/ink3071.xml"/><Relationship Id="rId61" Type="http://schemas.openxmlformats.org/officeDocument/2006/relationships/image" Target="../media/image3019.png"/><Relationship Id="rId82" Type="http://schemas.openxmlformats.org/officeDocument/2006/relationships/customXml" Target="../ink/ink3044.xml"/><Relationship Id="rId152" Type="http://schemas.openxmlformats.org/officeDocument/2006/relationships/customXml" Target="../ink/ink3079.xml"/><Relationship Id="rId19" Type="http://schemas.openxmlformats.org/officeDocument/2006/relationships/image" Target="../media/image2998.png"/><Relationship Id="rId14" Type="http://schemas.openxmlformats.org/officeDocument/2006/relationships/customXml" Target="../ink/ink3010.xml"/><Relationship Id="rId30" Type="http://schemas.openxmlformats.org/officeDocument/2006/relationships/customXml" Target="../ink/ink3018.xml"/><Relationship Id="rId35" Type="http://schemas.openxmlformats.org/officeDocument/2006/relationships/image" Target="../media/image3006.png"/><Relationship Id="rId56" Type="http://schemas.openxmlformats.org/officeDocument/2006/relationships/customXml" Target="../ink/ink3031.xml"/><Relationship Id="rId77" Type="http://schemas.openxmlformats.org/officeDocument/2006/relationships/image" Target="../media/image3027.png"/><Relationship Id="rId100" Type="http://schemas.openxmlformats.org/officeDocument/2006/relationships/customXml" Target="../ink/ink3053.xml"/><Relationship Id="rId105" Type="http://schemas.openxmlformats.org/officeDocument/2006/relationships/image" Target="../media/image3041.png"/><Relationship Id="rId126" Type="http://schemas.openxmlformats.org/officeDocument/2006/relationships/customXml" Target="../ink/ink3066.xml"/><Relationship Id="rId147" Type="http://schemas.openxmlformats.org/officeDocument/2006/relationships/image" Target="../media/image3062.png"/><Relationship Id="rId8" Type="http://schemas.openxmlformats.org/officeDocument/2006/relationships/customXml" Target="../ink/ink3007.xml"/><Relationship Id="rId51" Type="http://schemas.openxmlformats.org/officeDocument/2006/relationships/image" Target="../media/image3014.png"/><Relationship Id="rId72" Type="http://schemas.openxmlformats.org/officeDocument/2006/relationships/customXml" Target="../ink/ink3039.xml"/><Relationship Id="rId93" Type="http://schemas.openxmlformats.org/officeDocument/2006/relationships/image" Target="../media/image3035.png"/><Relationship Id="rId98" Type="http://schemas.openxmlformats.org/officeDocument/2006/relationships/customXml" Target="../ink/ink3052.xml"/><Relationship Id="rId121" Type="http://schemas.openxmlformats.org/officeDocument/2006/relationships/image" Target="../media/image3049.png"/><Relationship Id="rId142" Type="http://schemas.openxmlformats.org/officeDocument/2006/relationships/customXml" Target="../ink/ink3074.xml"/><Relationship Id="rId3" Type="http://schemas.openxmlformats.org/officeDocument/2006/relationships/image" Target="../media/image2990.png"/><Relationship Id="rId25" Type="http://schemas.openxmlformats.org/officeDocument/2006/relationships/image" Target="../media/image3001.png"/><Relationship Id="rId46" Type="http://schemas.openxmlformats.org/officeDocument/2006/relationships/customXml" Target="../ink/ink3026.xml"/><Relationship Id="rId67" Type="http://schemas.openxmlformats.org/officeDocument/2006/relationships/image" Target="../media/image3022.png"/><Relationship Id="rId116" Type="http://schemas.openxmlformats.org/officeDocument/2006/relationships/customXml" Target="../ink/ink3061.xml"/><Relationship Id="rId137" Type="http://schemas.openxmlformats.org/officeDocument/2006/relationships/image" Target="../media/image3057.png"/><Relationship Id="rId20" Type="http://schemas.openxmlformats.org/officeDocument/2006/relationships/customXml" Target="../ink/ink3013.xml"/><Relationship Id="rId41" Type="http://schemas.openxmlformats.org/officeDocument/2006/relationships/image" Target="../media/image3009.png"/><Relationship Id="rId62" Type="http://schemas.openxmlformats.org/officeDocument/2006/relationships/customXml" Target="../ink/ink3034.xml"/><Relationship Id="rId83" Type="http://schemas.openxmlformats.org/officeDocument/2006/relationships/image" Target="../media/image3030.png"/><Relationship Id="rId88" Type="http://schemas.openxmlformats.org/officeDocument/2006/relationships/customXml" Target="../ink/ink3047.xml"/><Relationship Id="rId111" Type="http://schemas.openxmlformats.org/officeDocument/2006/relationships/image" Target="../media/image3044.png"/><Relationship Id="rId132" Type="http://schemas.openxmlformats.org/officeDocument/2006/relationships/customXml" Target="../ink/ink3069.xml"/><Relationship Id="rId153" Type="http://schemas.openxmlformats.org/officeDocument/2006/relationships/image" Target="../media/image3065.png"/><Relationship Id="rId15" Type="http://schemas.openxmlformats.org/officeDocument/2006/relationships/image" Target="../media/image2996.png"/><Relationship Id="rId36" Type="http://schemas.openxmlformats.org/officeDocument/2006/relationships/customXml" Target="../ink/ink3021.xml"/><Relationship Id="rId57" Type="http://schemas.openxmlformats.org/officeDocument/2006/relationships/image" Target="../media/image3017.png"/><Relationship Id="rId106" Type="http://schemas.openxmlformats.org/officeDocument/2006/relationships/customXml" Target="../ink/ink3056.xml"/><Relationship Id="rId127" Type="http://schemas.openxmlformats.org/officeDocument/2006/relationships/image" Target="../media/image3052.png"/><Relationship Id="rId10" Type="http://schemas.openxmlformats.org/officeDocument/2006/relationships/customXml" Target="../ink/ink3008.xml"/><Relationship Id="rId31" Type="http://schemas.openxmlformats.org/officeDocument/2006/relationships/image" Target="../media/image3004.png"/><Relationship Id="rId52" Type="http://schemas.openxmlformats.org/officeDocument/2006/relationships/customXml" Target="../ink/ink3029.xml"/><Relationship Id="rId73" Type="http://schemas.openxmlformats.org/officeDocument/2006/relationships/image" Target="../media/image3025.png"/><Relationship Id="rId78" Type="http://schemas.openxmlformats.org/officeDocument/2006/relationships/customXml" Target="../ink/ink3042.xml"/><Relationship Id="rId94" Type="http://schemas.openxmlformats.org/officeDocument/2006/relationships/customXml" Target="../ink/ink3050.xml"/><Relationship Id="rId99" Type="http://schemas.openxmlformats.org/officeDocument/2006/relationships/image" Target="../media/image3038.png"/><Relationship Id="rId101" Type="http://schemas.openxmlformats.org/officeDocument/2006/relationships/image" Target="../media/image3039.png"/><Relationship Id="rId122" Type="http://schemas.openxmlformats.org/officeDocument/2006/relationships/customXml" Target="../ink/ink3064.xml"/><Relationship Id="rId143" Type="http://schemas.openxmlformats.org/officeDocument/2006/relationships/image" Target="../media/image3060.png"/><Relationship Id="rId148" Type="http://schemas.openxmlformats.org/officeDocument/2006/relationships/customXml" Target="../ink/ink3077.xml"/><Relationship Id="rId4" Type="http://schemas.openxmlformats.org/officeDocument/2006/relationships/customXml" Target="../ink/ink3005.xml"/><Relationship Id="rId9" Type="http://schemas.openxmlformats.org/officeDocument/2006/relationships/image" Target="../media/image2993.png"/><Relationship Id="rId26" Type="http://schemas.openxmlformats.org/officeDocument/2006/relationships/customXml" Target="../ink/ink3016.xml"/><Relationship Id="rId47" Type="http://schemas.openxmlformats.org/officeDocument/2006/relationships/image" Target="../media/image3012.png"/><Relationship Id="rId68" Type="http://schemas.openxmlformats.org/officeDocument/2006/relationships/customXml" Target="../ink/ink3037.xml"/><Relationship Id="rId89" Type="http://schemas.openxmlformats.org/officeDocument/2006/relationships/image" Target="../media/image3033.png"/><Relationship Id="rId112" Type="http://schemas.openxmlformats.org/officeDocument/2006/relationships/customXml" Target="../ink/ink3059.xml"/><Relationship Id="rId133" Type="http://schemas.openxmlformats.org/officeDocument/2006/relationships/image" Target="../media/image3055.png"/><Relationship Id="rId16" Type="http://schemas.openxmlformats.org/officeDocument/2006/relationships/customXml" Target="../ink/ink3011.xml"/><Relationship Id="rId37" Type="http://schemas.openxmlformats.org/officeDocument/2006/relationships/image" Target="../media/image3007.png"/><Relationship Id="rId58" Type="http://schemas.openxmlformats.org/officeDocument/2006/relationships/customXml" Target="../ink/ink3032.xml"/><Relationship Id="rId79" Type="http://schemas.openxmlformats.org/officeDocument/2006/relationships/image" Target="../media/image3028.png"/><Relationship Id="rId102" Type="http://schemas.openxmlformats.org/officeDocument/2006/relationships/customXml" Target="../ink/ink3054.xml"/><Relationship Id="rId123" Type="http://schemas.openxmlformats.org/officeDocument/2006/relationships/image" Target="../media/image3050.png"/><Relationship Id="rId144" Type="http://schemas.openxmlformats.org/officeDocument/2006/relationships/customXml" Target="../ink/ink3075.xml"/><Relationship Id="rId90" Type="http://schemas.openxmlformats.org/officeDocument/2006/relationships/customXml" Target="../ink/ink3048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23.png"/><Relationship Id="rId299" Type="http://schemas.openxmlformats.org/officeDocument/2006/relationships/image" Target="../media/image3214.png"/><Relationship Id="rId21" Type="http://schemas.openxmlformats.org/officeDocument/2006/relationships/image" Target="../media/image3075.png"/><Relationship Id="rId63" Type="http://schemas.openxmlformats.org/officeDocument/2006/relationships/image" Target="../media/image3096.png"/><Relationship Id="rId159" Type="http://schemas.openxmlformats.org/officeDocument/2006/relationships/image" Target="../media/image3144.png"/><Relationship Id="rId324" Type="http://schemas.openxmlformats.org/officeDocument/2006/relationships/customXml" Target="../ink/ink3241.xml"/><Relationship Id="rId366" Type="http://schemas.openxmlformats.org/officeDocument/2006/relationships/customXml" Target="../ink/ink3262.xml"/><Relationship Id="rId170" Type="http://schemas.openxmlformats.org/officeDocument/2006/relationships/customXml" Target="../ink/ink3164.xml"/><Relationship Id="rId226" Type="http://schemas.openxmlformats.org/officeDocument/2006/relationships/customXml" Target="../ink/ink3192.xml"/><Relationship Id="rId433" Type="http://schemas.openxmlformats.org/officeDocument/2006/relationships/image" Target="../media/image3280.png"/><Relationship Id="rId268" Type="http://schemas.openxmlformats.org/officeDocument/2006/relationships/customXml" Target="../ink/ink3213.xml"/><Relationship Id="rId32" Type="http://schemas.openxmlformats.org/officeDocument/2006/relationships/customXml" Target="../ink/ink3095.xml"/><Relationship Id="rId74" Type="http://schemas.openxmlformats.org/officeDocument/2006/relationships/customXml" Target="../ink/ink3116.xml"/><Relationship Id="rId128" Type="http://schemas.openxmlformats.org/officeDocument/2006/relationships/customXml" Target="../ink/ink3143.xml"/><Relationship Id="rId335" Type="http://schemas.openxmlformats.org/officeDocument/2006/relationships/image" Target="../media/image3231.png"/><Relationship Id="rId377" Type="http://schemas.openxmlformats.org/officeDocument/2006/relationships/image" Target="../media/image3252.png"/><Relationship Id="rId5" Type="http://schemas.openxmlformats.org/officeDocument/2006/relationships/image" Target="../media/image3067.png"/><Relationship Id="rId181" Type="http://schemas.openxmlformats.org/officeDocument/2006/relationships/image" Target="../media/image3155.png"/><Relationship Id="rId237" Type="http://schemas.openxmlformats.org/officeDocument/2006/relationships/image" Target="../media/image3183.png"/><Relationship Id="rId402" Type="http://schemas.openxmlformats.org/officeDocument/2006/relationships/customXml" Target="../ink/ink3280.xml"/><Relationship Id="rId279" Type="http://schemas.openxmlformats.org/officeDocument/2006/relationships/image" Target="../media/image3204.png"/><Relationship Id="rId444" Type="http://schemas.openxmlformats.org/officeDocument/2006/relationships/customXml" Target="../ink/ink3301.xml"/><Relationship Id="rId43" Type="http://schemas.openxmlformats.org/officeDocument/2006/relationships/image" Target="../media/image3086.png"/><Relationship Id="rId139" Type="http://schemas.openxmlformats.org/officeDocument/2006/relationships/image" Target="../media/image3134.png"/><Relationship Id="rId290" Type="http://schemas.openxmlformats.org/officeDocument/2006/relationships/customXml" Target="../ink/ink3224.xml"/><Relationship Id="rId304" Type="http://schemas.openxmlformats.org/officeDocument/2006/relationships/customXml" Target="../ink/ink3231.xml"/><Relationship Id="rId346" Type="http://schemas.openxmlformats.org/officeDocument/2006/relationships/customXml" Target="../ink/ink3252.xml"/><Relationship Id="rId388" Type="http://schemas.openxmlformats.org/officeDocument/2006/relationships/customXml" Target="../ink/ink3273.xml"/><Relationship Id="rId85" Type="http://schemas.openxmlformats.org/officeDocument/2006/relationships/image" Target="../media/image3107.png"/><Relationship Id="rId150" Type="http://schemas.openxmlformats.org/officeDocument/2006/relationships/customXml" Target="../ink/ink3154.xml"/><Relationship Id="rId192" Type="http://schemas.openxmlformats.org/officeDocument/2006/relationships/customXml" Target="../ink/ink3175.xml"/><Relationship Id="rId206" Type="http://schemas.openxmlformats.org/officeDocument/2006/relationships/customXml" Target="../ink/ink3182.xml"/><Relationship Id="rId413" Type="http://schemas.openxmlformats.org/officeDocument/2006/relationships/image" Target="../media/image3270.png"/><Relationship Id="rId248" Type="http://schemas.openxmlformats.org/officeDocument/2006/relationships/customXml" Target="../ink/ink3203.xml"/><Relationship Id="rId12" Type="http://schemas.openxmlformats.org/officeDocument/2006/relationships/customXml" Target="../ink/ink3085.xml"/><Relationship Id="rId108" Type="http://schemas.openxmlformats.org/officeDocument/2006/relationships/customXml" Target="../ink/ink3133.xml"/><Relationship Id="rId315" Type="http://schemas.openxmlformats.org/officeDocument/2006/relationships/image" Target="../media/image2167.png"/><Relationship Id="rId357" Type="http://schemas.openxmlformats.org/officeDocument/2006/relationships/image" Target="../media/image3242.png"/><Relationship Id="rId54" Type="http://schemas.openxmlformats.org/officeDocument/2006/relationships/customXml" Target="../ink/ink3106.xml"/><Relationship Id="rId96" Type="http://schemas.openxmlformats.org/officeDocument/2006/relationships/customXml" Target="../ink/ink3127.xml"/><Relationship Id="rId161" Type="http://schemas.openxmlformats.org/officeDocument/2006/relationships/image" Target="../media/image3145.png"/><Relationship Id="rId217" Type="http://schemas.openxmlformats.org/officeDocument/2006/relationships/image" Target="../media/image3173.png"/><Relationship Id="rId399" Type="http://schemas.openxmlformats.org/officeDocument/2006/relationships/image" Target="../media/image3263.png"/><Relationship Id="rId259" Type="http://schemas.openxmlformats.org/officeDocument/2006/relationships/image" Target="../media/image3194.png"/><Relationship Id="rId424" Type="http://schemas.openxmlformats.org/officeDocument/2006/relationships/customXml" Target="../ink/ink3291.xml"/><Relationship Id="rId23" Type="http://schemas.openxmlformats.org/officeDocument/2006/relationships/image" Target="../media/image3076.png"/><Relationship Id="rId119" Type="http://schemas.openxmlformats.org/officeDocument/2006/relationships/image" Target="../media/image3124.png"/><Relationship Id="rId270" Type="http://schemas.openxmlformats.org/officeDocument/2006/relationships/customXml" Target="../ink/ink3214.xml"/><Relationship Id="rId326" Type="http://schemas.openxmlformats.org/officeDocument/2006/relationships/customXml" Target="../ink/ink3242.xml"/><Relationship Id="rId65" Type="http://schemas.openxmlformats.org/officeDocument/2006/relationships/image" Target="../media/image3097.png"/><Relationship Id="rId130" Type="http://schemas.openxmlformats.org/officeDocument/2006/relationships/customXml" Target="../ink/ink3144.xml"/><Relationship Id="rId368" Type="http://schemas.openxmlformats.org/officeDocument/2006/relationships/customXml" Target="../ink/ink3263.xml"/><Relationship Id="rId172" Type="http://schemas.openxmlformats.org/officeDocument/2006/relationships/customXml" Target="../ink/ink3165.xml"/><Relationship Id="rId228" Type="http://schemas.openxmlformats.org/officeDocument/2006/relationships/customXml" Target="../ink/ink3193.xml"/><Relationship Id="rId435" Type="http://schemas.openxmlformats.org/officeDocument/2006/relationships/image" Target="../media/image3281.png"/><Relationship Id="rId281" Type="http://schemas.openxmlformats.org/officeDocument/2006/relationships/image" Target="../media/image3205.png"/><Relationship Id="rId337" Type="http://schemas.openxmlformats.org/officeDocument/2006/relationships/image" Target="../media/image3232.png"/><Relationship Id="rId34" Type="http://schemas.openxmlformats.org/officeDocument/2006/relationships/customXml" Target="../ink/ink3096.xml"/><Relationship Id="rId76" Type="http://schemas.openxmlformats.org/officeDocument/2006/relationships/customXml" Target="../ink/ink3117.xml"/><Relationship Id="rId141" Type="http://schemas.openxmlformats.org/officeDocument/2006/relationships/image" Target="../media/image3135.png"/><Relationship Id="rId379" Type="http://schemas.openxmlformats.org/officeDocument/2006/relationships/image" Target="../media/image3253.png"/><Relationship Id="rId7" Type="http://schemas.openxmlformats.org/officeDocument/2006/relationships/image" Target="../media/image3068.png"/><Relationship Id="rId183" Type="http://schemas.openxmlformats.org/officeDocument/2006/relationships/image" Target="../media/image3156.png"/><Relationship Id="rId239" Type="http://schemas.openxmlformats.org/officeDocument/2006/relationships/image" Target="../media/image3184.png"/><Relationship Id="rId390" Type="http://schemas.openxmlformats.org/officeDocument/2006/relationships/customXml" Target="../ink/ink3274.xml"/><Relationship Id="rId404" Type="http://schemas.openxmlformats.org/officeDocument/2006/relationships/customXml" Target="../ink/ink3281.xml"/><Relationship Id="rId446" Type="http://schemas.openxmlformats.org/officeDocument/2006/relationships/customXml" Target="../ink/ink3302.xml"/><Relationship Id="rId250" Type="http://schemas.openxmlformats.org/officeDocument/2006/relationships/customXml" Target="../ink/ink3204.xml"/><Relationship Id="rId292" Type="http://schemas.openxmlformats.org/officeDocument/2006/relationships/customXml" Target="../ink/ink3225.xml"/><Relationship Id="rId306" Type="http://schemas.openxmlformats.org/officeDocument/2006/relationships/customXml" Target="../ink/ink3232.xml"/><Relationship Id="rId45" Type="http://schemas.openxmlformats.org/officeDocument/2006/relationships/image" Target="../media/image3087.png"/><Relationship Id="rId87" Type="http://schemas.openxmlformats.org/officeDocument/2006/relationships/image" Target="../media/image3108.png"/><Relationship Id="rId110" Type="http://schemas.openxmlformats.org/officeDocument/2006/relationships/customXml" Target="../ink/ink3134.xml"/><Relationship Id="rId348" Type="http://schemas.openxmlformats.org/officeDocument/2006/relationships/customXml" Target="../ink/ink3253.xml"/><Relationship Id="rId152" Type="http://schemas.openxmlformats.org/officeDocument/2006/relationships/customXml" Target="../ink/ink3155.xml"/><Relationship Id="rId194" Type="http://schemas.openxmlformats.org/officeDocument/2006/relationships/customXml" Target="../ink/ink3176.xml"/><Relationship Id="rId208" Type="http://schemas.openxmlformats.org/officeDocument/2006/relationships/customXml" Target="../ink/ink3183.xml"/><Relationship Id="rId415" Type="http://schemas.openxmlformats.org/officeDocument/2006/relationships/image" Target="../media/image3271.png"/><Relationship Id="rId261" Type="http://schemas.openxmlformats.org/officeDocument/2006/relationships/image" Target="../media/image3195.png"/><Relationship Id="rId14" Type="http://schemas.openxmlformats.org/officeDocument/2006/relationships/customXml" Target="../ink/ink3086.xml"/><Relationship Id="rId56" Type="http://schemas.openxmlformats.org/officeDocument/2006/relationships/customXml" Target="../ink/ink3107.xml"/><Relationship Id="rId317" Type="http://schemas.openxmlformats.org/officeDocument/2006/relationships/image" Target="../media/image3222.png"/><Relationship Id="rId359" Type="http://schemas.openxmlformats.org/officeDocument/2006/relationships/image" Target="../media/image3243.png"/><Relationship Id="rId98" Type="http://schemas.openxmlformats.org/officeDocument/2006/relationships/customXml" Target="../ink/ink3128.xml"/><Relationship Id="rId121" Type="http://schemas.openxmlformats.org/officeDocument/2006/relationships/image" Target="../media/image3125.png"/><Relationship Id="rId163" Type="http://schemas.openxmlformats.org/officeDocument/2006/relationships/image" Target="../media/image3146.png"/><Relationship Id="rId219" Type="http://schemas.openxmlformats.org/officeDocument/2006/relationships/image" Target="../media/image3174.png"/><Relationship Id="rId370" Type="http://schemas.openxmlformats.org/officeDocument/2006/relationships/customXml" Target="../ink/ink3264.xml"/><Relationship Id="rId426" Type="http://schemas.openxmlformats.org/officeDocument/2006/relationships/customXml" Target="../ink/ink3292.xml"/><Relationship Id="rId230" Type="http://schemas.openxmlformats.org/officeDocument/2006/relationships/customXml" Target="../ink/ink3194.xml"/><Relationship Id="rId25" Type="http://schemas.openxmlformats.org/officeDocument/2006/relationships/image" Target="../media/image3077.png"/><Relationship Id="rId67" Type="http://schemas.openxmlformats.org/officeDocument/2006/relationships/image" Target="../media/image3098.png"/><Relationship Id="rId272" Type="http://schemas.openxmlformats.org/officeDocument/2006/relationships/customXml" Target="../ink/ink3215.xml"/><Relationship Id="rId328" Type="http://schemas.openxmlformats.org/officeDocument/2006/relationships/customXml" Target="../ink/ink3243.xml"/><Relationship Id="rId132" Type="http://schemas.openxmlformats.org/officeDocument/2006/relationships/customXml" Target="../ink/ink3145.xml"/><Relationship Id="rId174" Type="http://schemas.openxmlformats.org/officeDocument/2006/relationships/customXml" Target="../ink/ink3166.xml"/><Relationship Id="rId381" Type="http://schemas.openxmlformats.org/officeDocument/2006/relationships/image" Target="../media/image3254.png"/><Relationship Id="rId241" Type="http://schemas.openxmlformats.org/officeDocument/2006/relationships/image" Target="../media/image3185.png"/><Relationship Id="rId437" Type="http://schemas.openxmlformats.org/officeDocument/2006/relationships/image" Target="../media/image3282.png"/><Relationship Id="rId36" Type="http://schemas.openxmlformats.org/officeDocument/2006/relationships/customXml" Target="../ink/ink3097.xml"/><Relationship Id="rId283" Type="http://schemas.openxmlformats.org/officeDocument/2006/relationships/image" Target="../media/image3206.png"/><Relationship Id="rId339" Type="http://schemas.openxmlformats.org/officeDocument/2006/relationships/image" Target="../media/image3233.png"/><Relationship Id="rId78" Type="http://schemas.openxmlformats.org/officeDocument/2006/relationships/customXml" Target="../ink/ink3118.xml"/><Relationship Id="rId101" Type="http://schemas.openxmlformats.org/officeDocument/2006/relationships/image" Target="../media/image3115.png"/><Relationship Id="rId143" Type="http://schemas.openxmlformats.org/officeDocument/2006/relationships/image" Target="../media/image3136.png"/><Relationship Id="rId185" Type="http://schemas.openxmlformats.org/officeDocument/2006/relationships/image" Target="../media/image3157.png"/><Relationship Id="rId350" Type="http://schemas.openxmlformats.org/officeDocument/2006/relationships/customXml" Target="../ink/ink3254.xml"/><Relationship Id="rId406" Type="http://schemas.openxmlformats.org/officeDocument/2006/relationships/customXml" Target="../ink/ink3282.xml"/><Relationship Id="rId9" Type="http://schemas.openxmlformats.org/officeDocument/2006/relationships/image" Target="../media/image3069.png"/><Relationship Id="rId210" Type="http://schemas.openxmlformats.org/officeDocument/2006/relationships/customXml" Target="../ink/ink3184.xml"/><Relationship Id="rId392" Type="http://schemas.openxmlformats.org/officeDocument/2006/relationships/customXml" Target="../ink/ink3275.xml"/><Relationship Id="rId252" Type="http://schemas.openxmlformats.org/officeDocument/2006/relationships/customXml" Target="../ink/ink3205.xml"/><Relationship Id="rId294" Type="http://schemas.openxmlformats.org/officeDocument/2006/relationships/customXml" Target="../ink/ink3226.xml"/><Relationship Id="rId308" Type="http://schemas.openxmlformats.org/officeDocument/2006/relationships/customXml" Target="../ink/ink3233.xml"/><Relationship Id="rId47" Type="http://schemas.openxmlformats.org/officeDocument/2006/relationships/image" Target="../media/image3088.png"/><Relationship Id="rId89" Type="http://schemas.openxmlformats.org/officeDocument/2006/relationships/image" Target="../media/image3109.png"/><Relationship Id="rId112" Type="http://schemas.openxmlformats.org/officeDocument/2006/relationships/customXml" Target="../ink/ink3135.xml"/><Relationship Id="rId154" Type="http://schemas.openxmlformats.org/officeDocument/2006/relationships/customXml" Target="../ink/ink3156.xml"/><Relationship Id="rId361" Type="http://schemas.openxmlformats.org/officeDocument/2006/relationships/image" Target="../media/image3244.png"/><Relationship Id="rId196" Type="http://schemas.openxmlformats.org/officeDocument/2006/relationships/customXml" Target="../ink/ink3177.xml"/><Relationship Id="rId417" Type="http://schemas.openxmlformats.org/officeDocument/2006/relationships/image" Target="../media/image3272.png"/><Relationship Id="rId16" Type="http://schemas.openxmlformats.org/officeDocument/2006/relationships/customXml" Target="../ink/ink3087.xml"/><Relationship Id="rId221" Type="http://schemas.openxmlformats.org/officeDocument/2006/relationships/image" Target="../media/image3175.png"/><Relationship Id="rId263" Type="http://schemas.openxmlformats.org/officeDocument/2006/relationships/image" Target="../media/image3196.png"/><Relationship Id="rId319" Type="http://schemas.openxmlformats.org/officeDocument/2006/relationships/image" Target="../media/image3223.png"/><Relationship Id="rId58" Type="http://schemas.openxmlformats.org/officeDocument/2006/relationships/customXml" Target="../ink/ink3108.xml"/><Relationship Id="rId123" Type="http://schemas.openxmlformats.org/officeDocument/2006/relationships/image" Target="../media/image3126.png"/><Relationship Id="rId330" Type="http://schemas.openxmlformats.org/officeDocument/2006/relationships/customXml" Target="../ink/ink3244.xml"/><Relationship Id="rId165" Type="http://schemas.openxmlformats.org/officeDocument/2006/relationships/image" Target="../media/image3147.png"/><Relationship Id="rId372" Type="http://schemas.openxmlformats.org/officeDocument/2006/relationships/customXml" Target="../ink/ink3265.xml"/><Relationship Id="rId428" Type="http://schemas.openxmlformats.org/officeDocument/2006/relationships/customXml" Target="../ink/ink3293.xml"/><Relationship Id="rId232" Type="http://schemas.openxmlformats.org/officeDocument/2006/relationships/customXml" Target="../ink/ink3195.xml"/><Relationship Id="rId274" Type="http://schemas.openxmlformats.org/officeDocument/2006/relationships/customXml" Target="../ink/ink3216.xml"/><Relationship Id="rId27" Type="http://schemas.openxmlformats.org/officeDocument/2006/relationships/image" Target="../media/image3078.png"/><Relationship Id="rId69" Type="http://schemas.openxmlformats.org/officeDocument/2006/relationships/image" Target="../media/image3099.png"/><Relationship Id="rId134" Type="http://schemas.openxmlformats.org/officeDocument/2006/relationships/customXml" Target="../ink/ink3146.xml"/><Relationship Id="rId80" Type="http://schemas.openxmlformats.org/officeDocument/2006/relationships/customXml" Target="../ink/ink3119.xml"/><Relationship Id="rId176" Type="http://schemas.openxmlformats.org/officeDocument/2006/relationships/customXml" Target="../ink/ink3167.xml"/><Relationship Id="rId341" Type="http://schemas.openxmlformats.org/officeDocument/2006/relationships/image" Target="../media/image3234.png"/><Relationship Id="rId383" Type="http://schemas.openxmlformats.org/officeDocument/2006/relationships/image" Target="../media/image3255.png"/><Relationship Id="rId439" Type="http://schemas.openxmlformats.org/officeDocument/2006/relationships/image" Target="../media/image134.png"/><Relationship Id="rId201" Type="http://schemas.openxmlformats.org/officeDocument/2006/relationships/image" Target="../media/image3165.png"/><Relationship Id="rId243" Type="http://schemas.openxmlformats.org/officeDocument/2006/relationships/image" Target="../media/image3186.png"/><Relationship Id="rId285" Type="http://schemas.openxmlformats.org/officeDocument/2006/relationships/image" Target="../media/image3207.png"/><Relationship Id="rId38" Type="http://schemas.openxmlformats.org/officeDocument/2006/relationships/customXml" Target="../ink/ink3098.xml"/><Relationship Id="rId103" Type="http://schemas.openxmlformats.org/officeDocument/2006/relationships/image" Target="../media/image3116.png"/><Relationship Id="rId310" Type="http://schemas.openxmlformats.org/officeDocument/2006/relationships/customXml" Target="../ink/ink3234.xml"/><Relationship Id="rId91" Type="http://schemas.openxmlformats.org/officeDocument/2006/relationships/image" Target="../media/image3110.png"/><Relationship Id="rId145" Type="http://schemas.openxmlformats.org/officeDocument/2006/relationships/image" Target="../media/image3137.png"/><Relationship Id="rId187" Type="http://schemas.openxmlformats.org/officeDocument/2006/relationships/image" Target="../media/image3158.png"/><Relationship Id="rId352" Type="http://schemas.openxmlformats.org/officeDocument/2006/relationships/customXml" Target="../ink/ink3255.xml"/><Relationship Id="rId394" Type="http://schemas.openxmlformats.org/officeDocument/2006/relationships/customXml" Target="../ink/ink3276.xml"/><Relationship Id="rId408" Type="http://schemas.openxmlformats.org/officeDocument/2006/relationships/customXml" Target="../ink/ink3283.xml"/><Relationship Id="rId212" Type="http://schemas.openxmlformats.org/officeDocument/2006/relationships/customXml" Target="../ink/ink3185.xml"/><Relationship Id="rId254" Type="http://schemas.openxmlformats.org/officeDocument/2006/relationships/customXml" Target="../ink/ink3206.xml"/><Relationship Id="rId49" Type="http://schemas.openxmlformats.org/officeDocument/2006/relationships/image" Target="../media/image3089.png"/><Relationship Id="rId114" Type="http://schemas.openxmlformats.org/officeDocument/2006/relationships/customXml" Target="../ink/ink3136.xml"/><Relationship Id="rId296" Type="http://schemas.openxmlformats.org/officeDocument/2006/relationships/customXml" Target="../ink/ink3227.xml"/><Relationship Id="rId60" Type="http://schemas.openxmlformats.org/officeDocument/2006/relationships/customXml" Target="../ink/ink3109.xml"/><Relationship Id="rId156" Type="http://schemas.openxmlformats.org/officeDocument/2006/relationships/customXml" Target="../ink/ink3157.xml"/><Relationship Id="rId198" Type="http://schemas.openxmlformats.org/officeDocument/2006/relationships/customXml" Target="../ink/ink3178.xml"/><Relationship Id="rId321" Type="http://schemas.openxmlformats.org/officeDocument/2006/relationships/image" Target="../media/image3224.png"/><Relationship Id="rId363" Type="http://schemas.openxmlformats.org/officeDocument/2006/relationships/image" Target="../media/image3245.png"/><Relationship Id="rId419" Type="http://schemas.openxmlformats.org/officeDocument/2006/relationships/image" Target="../media/image3273.png"/><Relationship Id="rId223" Type="http://schemas.openxmlformats.org/officeDocument/2006/relationships/image" Target="../media/image3176.png"/><Relationship Id="rId430" Type="http://schemas.openxmlformats.org/officeDocument/2006/relationships/customXml" Target="../ink/ink3294.xml"/><Relationship Id="rId18" Type="http://schemas.openxmlformats.org/officeDocument/2006/relationships/customXml" Target="../ink/ink3088.xml"/><Relationship Id="rId39" Type="http://schemas.openxmlformats.org/officeDocument/2006/relationships/image" Target="../media/image3084.png"/><Relationship Id="rId265" Type="http://schemas.openxmlformats.org/officeDocument/2006/relationships/image" Target="../media/image3197.png"/><Relationship Id="rId286" Type="http://schemas.openxmlformats.org/officeDocument/2006/relationships/customXml" Target="../ink/ink3222.xml"/><Relationship Id="rId50" Type="http://schemas.openxmlformats.org/officeDocument/2006/relationships/customXml" Target="../ink/ink3104.xml"/><Relationship Id="rId104" Type="http://schemas.openxmlformats.org/officeDocument/2006/relationships/customXml" Target="../ink/ink3131.xml"/><Relationship Id="rId125" Type="http://schemas.openxmlformats.org/officeDocument/2006/relationships/image" Target="../media/image3127.png"/><Relationship Id="rId146" Type="http://schemas.openxmlformats.org/officeDocument/2006/relationships/customXml" Target="../ink/ink3152.xml"/><Relationship Id="rId167" Type="http://schemas.openxmlformats.org/officeDocument/2006/relationships/image" Target="../media/image3148.png"/><Relationship Id="rId188" Type="http://schemas.openxmlformats.org/officeDocument/2006/relationships/customXml" Target="../ink/ink3173.xml"/><Relationship Id="rId311" Type="http://schemas.openxmlformats.org/officeDocument/2006/relationships/image" Target="../media/image3220.png"/><Relationship Id="rId332" Type="http://schemas.openxmlformats.org/officeDocument/2006/relationships/customXml" Target="../ink/ink3245.xml"/><Relationship Id="rId353" Type="http://schemas.openxmlformats.org/officeDocument/2006/relationships/image" Target="../media/image3240.png"/><Relationship Id="rId374" Type="http://schemas.openxmlformats.org/officeDocument/2006/relationships/customXml" Target="../ink/ink3266.xml"/><Relationship Id="rId395" Type="http://schemas.openxmlformats.org/officeDocument/2006/relationships/image" Target="../media/image3261.png"/><Relationship Id="rId409" Type="http://schemas.openxmlformats.org/officeDocument/2006/relationships/image" Target="../media/image3268.png"/><Relationship Id="rId71" Type="http://schemas.openxmlformats.org/officeDocument/2006/relationships/image" Target="../media/image3100.png"/><Relationship Id="rId92" Type="http://schemas.openxmlformats.org/officeDocument/2006/relationships/customXml" Target="../ink/ink3125.xml"/><Relationship Id="rId213" Type="http://schemas.openxmlformats.org/officeDocument/2006/relationships/image" Target="../media/image3171.png"/><Relationship Id="rId234" Type="http://schemas.openxmlformats.org/officeDocument/2006/relationships/customXml" Target="../ink/ink3196.xml"/><Relationship Id="rId420" Type="http://schemas.openxmlformats.org/officeDocument/2006/relationships/customXml" Target="../ink/ink3289.xml"/><Relationship Id="rId2" Type="http://schemas.openxmlformats.org/officeDocument/2006/relationships/customXml" Target="../ink/ink3080.xml"/><Relationship Id="rId29" Type="http://schemas.openxmlformats.org/officeDocument/2006/relationships/image" Target="../media/image3079.png"/><Relationship Id="rId255" Type="http://schemas.openxmlformats.org/officeDocument/2006/relationships/image" Target="../media/image3192.png"/><Relationship Id="rId276" Type="http://schemas.openxmlformats.org/officeDocument/2006/relationships/customXml" Target="../ink/ink3217.xml"/><Relationship Id="rId297" Type="http://schemas.openxmlformats.org/officeDocument/2006/relationships/image" Target="../media/image3213.png"/><Relationship Id="rId441" Type="http://schemas.openxmlformats.org/officeDocument/2006/relationships/image" Target="../media/image3283.png"/><Relationship Id="rId40" Type="http://schemas.openxmlformats.org/officeDocument/2006/relationships/customXml" Target="../ink/ink3099.xml"/><Relationship Id="rId115" Type="http://schemas.openxmlformats.org/officeDocument/2006/relationships/image" Target="../media/image3122.png"/><Relationship Id="rId136" Type="http://schemas.openxmlformats.org/officeDocument/2006/relationships/customXml" Target="../ink/ink3147.xml"/><Relationship Id="rId157" Type="http://schemas.openxmlformats.org/officeDocument/2006/relationships/image" Target="../media/image3143.png"/><Relationship Id="rId178" Type="http://schemas.openxmlformats.org/officeDocument/2006/relationships/customXml" Target="../ink/ink3168.xml"/><Relationship Id="rId301" Type="http://schemas.openxmlformats.org/officeDocument/2006/relationships/image" Target="../media/image3215.png"/><Relationship Id="rId322" Type="http://schemas.openxmlformats.org/officeDocument/2006/relationships/customXml" Target="../ink/ink3240.xml"/><Relationship Id="rId343" Type="http://schemas.openxmlformats.org/officeDocument/2006/relationships/image" Target="../media/image3235.png"/><Relationship Id="rId364" Type="http://schemas.openxmlformats.org/officeDocument/2006/relationships/customXml" Target="../ink/ink3261.xml"/><Relationship Id="rId61" Type="http://schemas.openxmlformats.org/officeDocument/2006/relationships/image" Target="../media/image3095.png"/><Relationship Id="rId82" Type="http://schemas.openxmlformats.org/officeDocument/2006/relationships/customXml" Target="../ink/ink3120.xml"/><Relationship Id="rId199" Type="http://schemas.openxmlformats.org/officeDocument/2006/relationships/image" Target="../media/image3164.png"/><Relationship Id="rId203" Type="http://schemas.openxmlformats.org/officeDocument/2006/relationships/image" Target="../media/image3166.png"/><Relationship Id="rId385" Type="http://schemas.openxmlformats.org/officeDocument/2006/relationships/image" Target="../media/image3256.png"/><Relationship Id="rId19" Type="http://schemas.openxmlformats.org/officeDocument/2006/relationships/image" Target="../media/image3074.png"/><Relationship Id="rId224" Type="http://schemas.openxmlformats.org/officeDocument/2006/relationships/customXml" Target="../ink/ink3191.xml"/><Relationship Id="rId245" Type="http://schemas.openxmlformats.org/officeDocument/2006/relationships/image" Target="../media/image3187.png"/><Relationship Id="rId266" Type="http://schemas.openxmlformats.org/officeDocument/2006/relationships/customXml" Target="../ink/ink3212.xml"/><Relationship Id="rId287" Type="http://schemas.openxmlformats.org/officeDocument/2006/relationships/image" Target="../media/image3208.png"/><Relationship Id="rId410" Type="http://schemas.openxmlformats.org/officeDocument/2006/relationships/customXml" Target="../ink/ink3284.xml"/><Relationship Id="rId431" Type="http://schemas.openxmlformats.org/officeDocument/2006/relationships/image" Target="../media/image3279.png"/><Relationship Id="rId30" Type="http://schemas.openxmlformats.org/officeDocument/2006/relationships/customXml" Target="../ink/ink3094.xml"/><Relationship Id="rId105" Type="http://schemas.openxmlformats.org/officeDocument/2006/relationships/image" Target="../media/image3117.png"/><Relationship Id="rId126" Type="http://schemas.openxmlformats.org/officeDocument/2006/relationships/customXml" Target="../ink/ink3142.xml"/><Relationship Id="rId147" Type="http://schemas.openxmlformats.org/officeDocument/2006/relationships/image" Target="../media/image3138.png"/><Relationship Id="rId168" Type="http://schemas.openxmlformats.org/officeDocument/2006/relationships/customXml" Target="../ink/ink3163.xml"/><Relationship Id="rId312" Type="http://schemas.openxmlformats.org/officeDocument/2006/relationships/customXml" Target="../ink/ink3235.xml"/><Relationship Id="rId333" Type="http://schemas.openxmlformats.org/officeDocument/2006/relationships/image" Target="../media/image3230.png"/><Relationship Id="rId354" Type="http://schemas.openxmlformats.org/officeDocument/2006/relationships/customXml" Target="../ink/ink3256.xml"/><Relationship Id="rId51" Type="http://schemas.openxmlformats.org/officeDocument/2006/relationships/image" Target="../media/image3090.png"/><Relationship Id="rId72" Type="http://schemas.openxmlformats.org/officeDocument/2006/relationships/customXml" Target="../ink/ink3115.xml"/><Relationship Id="rId93" Type="http://schemas.openxmlformats.org/officeDocument/2006/relationships/image" Target="../media/image3111.png"/><Relationship Id="rId189" Type="http://schemas.openxmlformats.org/officeDocument/2006/relationships/image" Target="../media/image3159.png"/><Relationship Id="rId375" Type="http://schemas.openxmlformats.org/officeDocument/2006/relationships/image" Target="../media/image3251.png"/><Relationship Id="rId396" Type="http://schemas.openxmlformats.org/officeDocument/2006/relationships/customXml" Target="../ink/ink3277.xml"/><Relationship Id="rId3" Type="http://schemas.openxmlformats.org/officeDocument/2006/relationships/image" Target="../media/image3066.png"/><Relationship Id="rId214" Type="http://schemas.openxmlformats.org/officeDocument/2006/relationships/customXml" Target="../ink/ink3186.xml"/><Relationship Id="rId235" Type="http://schemas.openxmlformats.org/officeDocument/2006/relationships/image" Target="../media/image3182.png"/><Relationship Id="rId256" Type="http://schemas.openxmlformats.org/officeDocument/2006/relationships/customXml" Target="../ink/ink3207.xml"/><Relationship Id="rId277" Type="http://schemas.openxmlformats.org/officeDocument/2006/relationships/image" Target="../media/image3203.png"/><Relationship Id="rId298" Type="http://schemas.openxmlformats.org/officeDocument/2006/relationships/customXml" Target="../ink/ink3228.xml"/><Relationship Id="rId400" Type="http://schemas.openxmlformats.org/officeDocument/2006/relationships/customXml" Target="../ink/ink3279.xml"/><Relationship Id="rId421" Type="http://schemas.openxmlformats.org/officeDocument/2006/relationships/image" Target="../media/image3274.png"/><Relationship Id="rId442" Type="http://schemas.openxmlformats.org/officeDocument/2006/relationships/customXml" Target="../ink/ink3300.xml"/><Relationship Id="rId116" Type="http://schemas.openxmlformats.org/officeDocument/2006/relationships/customXml" Target="../ink/ink3137.xml"/><Relationship Id="rId137" Type="http://schemas.openxmlformats.org/officeDocument/2006/relationships/image" Target="../media/image3133.png"/><Relationship Id="rId158" Type="http://schemas.openxmlformats.org/officeDocument/2006/relationships/customXml" Target="../ink/ink3158.xml"/><Relationship Id="rId302" Type="http://schemas.openxmlformats.org/officeDocument/2006/relationships/customXml" Target="../ink/ink3230.xml"/><Relationship Id="rId323" Type="http://schemas.openxmlformats.org/officeDocument/2006/relationships/image" Target="../media/image3225.png"/><Relationship Id="rId344" Type="http://schemas.openxmlformats.org/officeDocument/2006/relationships/customXml" Target="../ink/ink3251.xml"/><Relationship Id="rId20" Type="http://schemas.openxmlformats.org/officeDocument/2006/relationships/customXml" Target="../ink/ink3089.xml"/><Relationship Id="rId41" Type="http://schemas.openxmlformats.org/officeDocument/2006/relationships/image" Target="../media/image3085.png"/><Relationship Id="rId62" Type="http://schemas.openxmlformats.org/officeDocument/2006/relationships/customXml" Target="../ink/ink3110.xml"/><Relationship Id="rId83" Type="http://schemas.openxmlformats.org/officeDocument/2006/relationships/image" Target="../media/image3106.png"/><Relationship Id="rId179" Type="http://schemas.openxmlformats.org/officeDocument/2006/relationships/image" Target="../media/image3154.png"/><Relationship Id="rId365" Type="http://schemas.openxmlformats.org/officeDocument/2006/relationships/image" Target="../media/image3246.png"/><Relationship Id="rId386" Type="http://schemas.openxmlformats.org/officeDocument/2006/relationships/customXml" Target="../ink/ink3272.xml"/><Relationship Id="rId190" Type="http://schemas.openxmlformats.org/officeDocument/2006/relationships/customXml" Target="../ink/ink3174.xml"/><Relationship Id="rId204" Type="http://schemas.openxmlformats.org/officeDocument/2006/relationships/customXml" Target="../ink/ink3181.xml"/><Relationship Id="rId225" Type="http://schemas.openxmlformats.org/officeDocument/2006/relationships/image" Target="../media/image3177.png"/><Relationship Id="rId246" Type="http://schemas.openxmlformats.org/officeDocument/2006/relationships/customXml" Target="../ink/ink3202.xml"/><Relationship Id="rId267" Type="http://schemas.openxmlformats.org/officeDocument/2006/relationships/image" Target="../media/image3198.png"/><Relationship Id="rId288" Type="http://schemas.openxmlformats.org/officeDocument/2006/relationships/customXml" Target="../ink/ink3223.xml"/><Relationship Id="rId411" Type="http://schemas.openxmlformats.org/officeDocument/2006/relationships/image" Target="../media/image3269.png"/><Relationship Id="rId432" Type="http://schemas.openxmlformats.org/officeDocument/2006/relationships/customXml" Target="../ink/ink3295.xml"/><Relationship Id="rId106" Type="http://schemas.openxmlformats.org/officeDocument/2006/relationships/customXml" Target="../ink/ink3132.xml"/><Relationship Id="rId127" Type="http://schemas.openxmlformats.org/officeDocument/2006/relationships/image" Target="../media/image3128.png"/><Relationship Id="rId313" Type="http://schemas.openxmlformats.org/officeDocument/2006/relationships/image" Target="../media/image3221.png"/><Relationship Id="rId10" Type="http://schemas.openxmlformats.org/officeDocument/2006/relationships/customXml" Target="../ink/ink3084.xml"/><Relationship Id="rId31" Type="http://schemas.openxmlformats.org/officeDocument/2006/relationships/image" Target="../media/image3080.png"/><Relationship Id="rId52" Type="http://schemas.openxmlformats.org/officeDocument/2006/relationships/customXml" Target="../ink/ink3105.xml"/><Relationship Id="rId73" Type="http://schemas.openxmlformats.org/officeDocument/2006/relationships/image" Target="../media/image3101.png"/><Relationship Id="rId94" Type="http://schemas.openxmlformats.org/officeDocument/2006/relationships/customXml" Target="../ink/ink3126.xml"/><Relationship Id="rId148" Type="http://schemas.openxmlformats.org/officeDocument/2006/relationships/customXml" Target="../ink/ink3153.xml"/><Relationship Id="rId169" Type="http://schemas.openxmlformats.org/officeDocument/2006/relationships/image" Target="../media/image3149.png"/><Relationship Id="rId334" Type="http://schemas.openxmlformats.org/officeDocument/2006/relationships/customXml" Target="../ink/ink3246.xml"/><Relationship Id="rId355" Type="http://schemas.openxmlformats.org/officeDocument/2006/relationships/image" Target="../media/image3241.png"/><Relationship Id="rId376" Type="http://schemas.openxmlformats.org/officeDocument/2006/relationships/customXml" Target="../ink/ink3267.xml"/><Relationship Id="rId397" Type="http://schemas.openxmlformats.org/officeDocument/2006/relationships/image" Target="../media/image3262.png"/><Relationship Id="rId4" Type="http://schemas.openxmlformats.org/officeDocument/2006/relationships/customXml" Target="../ink/ink3081.xml"/><Relationship Id="rId180" Type="http://schemas.openxmlformats.org/officeDocument/2006/relationships/customXml" Target="../ink/ink3169.xml"/><Relationship Id="rId215" Type="http://schemas.openxmlformats.org/officeDocument/2006/relationships/image" Target="../media/image3172.png"/><Relationship Id="rId236" Type="http://schemas.openxmlformats.org/officeDocument/2006/relationships/customXml" Target="../ink/ink3197.xml"/><Relationship Id="rId257" Type="http://schemas.openxmlformats.org/officeDocument/2006/relationships/image" Target="../media/image3193.png"/><Relationship Id="rId278" Type="http://schemas.openxmlformats.org/officeDocument/2006/relationships/customXml" Target="../ink/ink3218.xml"/><Relationship Id="rId401" Type="http://schemas.openxmlformats.org/officeDocument/2006/relationships/image" Target="../media/image3264.png"/><Relationship Id="rId422" Type="http://schemas.openxmlformats.org/officeDocument/2006/relationships/customXml" Target="../ink/ink3290.xml"/><Relationship Id="rId443" Type="http://schemas.openxmlformats.org/officeDocument/2006/relationships/image" Target="../media/image3284.png"/><Relationship Id="rId303" Type="http://schemas.openxmlformats.org/officeDocument/2006/relationships/image" Target="../media/image3216.png"/><Relationship Id="rId42" Type="http://schemas.openxmlformats.org/officeDocument/2006/relationships/customXml" Target="../ink/ink3100.xml"/><Relationship Id="rId84" Type="http://schemas.openxmlformats.org/officeDocument/2006/relationships/customXml" Target="../ink/ink3121.xml"/><Relationship Id="rId138" Type="http://schemas.openxmlformats.org/officeDocument/2006/relationships/customXml" Target="../ink/ink3148.xml"/><Relationship Id="rId345" Type="http://schemas.openxmlformats.org/officeDocument/2006/relationships/image" Target="../media/image3236.png"/><Relationship Id="rId387" Type="http://schemas.openxmlformats.org/officeDocument/2006/relationships/image" Target="../media/image3257.png"/><Relationship Id="rId191" Type="http://schemas.openxmlformats.org/officeDocument/2006/relationships/image" Target="../media/image3160.png"/><Relationship Id="rId205" Type="http://schemas.openxmlformats.org/officeDocument/2006/relationships/image" Target="../media/image3167.png"/><Relationship Id="rId247" Type="http://schemas.openxmlformats.org/officeDocument/2006/relationships/image" Target="../media/image3188.png"/><Relationship Id="rId412" Type="http://schemas.openxmlformats.org/officeDocument/2006/relationships/customXml" Target="../ink/ink3285.xml"/><Relationship Id="rId107" Type="http://schemas.openxmlformats.org/officeDocument/2006/relationships/image" Target="../media/image3118.png"/><Relationship Id="rId289" Type="http://schemas.openxmlformats.org/officeDocument/2006/relationships/image" Target="../media/image3209.png"/><Relationship Id="rId11" Type="http://schemas.openxmlformats.org/officeDocument/2006/relationships/image" Target="../media/image3070.png"/><Relationship Id="rId53" Type="http://schemas.openxmlformats.org/officeDocument/2006/relationships/image" Target="../media/image3091.png"/><Relationship Id="rId149" Type="http://schemas.openxmlformats.org/officeDocument/2006/relationships/image" Target="../media/image3139.png"/><Relationship Id="rId314" Type="http://schemas.openxmlformats.org/officeDocument/2006/relationships/customXml" Target="../ink/ink3236.xml"/><Relationship Id="rId356" Type="http://schemas.openxmlformats.org/officeDocument/2006/relationships/customXml" Target="../ink/ink3257.xml"/><Relationship Id="rId398" Type="http://schemas.openxmlformats.org/officeDocument/2006/relationships/customXml" Target="../ink/ink3278.xml"/><Relationship Id="rId95" Type="http://schemas.openxmlformats.org/officeDocument/2006/relationships/image" Target="../media/image3112.png"/><Relationship Id="rId160" Type="http://schemas.openxmlformats.org/officeDocument/2006/relationships/customXml" Target="../ink/ink3159.xml"/><Relationship Id="rId216" Type="http://schemas.openxmlformats.org/officeDocument/2006/relationships/customXml" Target="../ink/ink3187.xml"/><Relationship Id="rId423" Type="http://schemas.openxmlformats.org/officeDocument/2006/relationships/image" Target="../media/image3275.png"/><Relationship Id="rId258" Type="http://schemas.openxmlformats.org/officeDocument/2006/relationships/customXml" Target="../ink/ink3208.xml"/><Relationship Id="rId22" Type="http://schemas.openxmlformats.org/officeDocument/2006/relationships/customXml" Target="../ink/ink3090.xml"/><Relationship Id="rId64" Type="http://schemas.openxmlformats.org/officeDocument/2006/relationships/customXml" Target="../ink/ink3111.xml"/><Relationship Id="rId118" Type="http://schemas.openxmlformats.org/officeDocument/2006/relationships/customXml" Target="../ink/ink3138.xml"/><Relationship Id="rId325" Type="http://schemas.openxmlformats.org/officeDocument/2006/relationships/image" Target="../media/image3226.png"/><Relationship Id="rId367" Type="http://schemas.openxmlformats.org/officeDocument/2006/relationships/image" Target="../media/image3247.png"/><Relationship Id="rId171" Type="http://schemas.openxmlformats.org/officeDocument/2006/relationships/image" Target="../media/image3150.png"/><Relationship Id="rId227" Type="http://schemas.openxmlformats.org/officeDocument/2006/relationships/image" Target="../media/image3178.png"/><Relationship Id="rId269" Type="http://schemas.openxmlformats.org/officeDocument/2006/relationships/image" Target="../media/image3199.png"/><Relationship Id="rId434" Type="http://schemas.openxmlformats.org/officeDocument/2006/relationships/customXml" Target="../ink/ink3296.xml"/><Relationship Id="rId33" Type="http://schemas.openxmlformats.org/officeDocument/2006/relationships/image" Target="../media/image3081.png"/><Relationship Id="rId129" Type="http://schemas.openxmlformats.org/officeDocument/2006/relationships/image" Target="../media/image3129.png"/><Relationship Id="rId280" Type="http://schemas.openxmlformats.org/officeDocument/2006/relationships/customXml" Target="../ink/ink3219.xml"/><Relationship Id="rId336" Type="http://schemas.openxmlformats.org/officeDocument/2006/relationships/customXml" Target="../ink/ink3247.xml"/><Relationship Id="rId75" Type="http://schemas.openxmlformats.org/officeDocument/2006/relationships/image" Target="../media/image3102.png"/><Relationship Id="rId140" Type="http://schemas.openxmlformats.org/officeDocument/2006/relationships/customXml" Target="../ink/ink3149.xml"/><Relationship Id="rId182" Type="http://schemas.openxmlformats.org/officeDocument/2006/relationships/customXml" Target="../ink/ink3170.xml"/><Relationship Id="rId378" Type="http://schemas.openxmlformats.org/officeDocument/2006/relationships/customXml" Target="../ink/ink3268.xml"/><Relationship Id="rId403" Type="http://schemas.openxmlformats.org/officeDocument/2006/relationships/image" Target="../media/image3265.png"/><Relationship Id="rId6" Type="http://schemas.openxmlformats.org/officeDocument/2006/relationships/customXml" Target="../ink/ink3082.xml"/><Relationship Id="rId238" Type="http://schemas.openxmlformats.org/officeDocument/2006/relationships/customXml" Target="../ink/ink3198.xml"/><Relationship Id="rId445" Type="http://schemas.openxmlformats.org/officeDocument/2006/relationships/image" Target="../media/image3285.png"/><Relationship Id="rId291" Type="http://schemas.openxmlformats.org/officeDocument/2006/relationships/image" Target="../media/image3210.png"/><Relationship Id="rId305" Type="http://schemas.openxmlformats.org/officeDocument/2006/relationships/image" Target="../media/image3217.png"/><Relationship Id="rId347" Type="http://schemas.openxmlformats.org/officeDocument/2006/relationships/image" Target="../media/image3237.png"/><Relationship Id="rId44" Type="http://schemas.openxmlformats.org/officeDocument/2006/relationships/customXml" Target="../ink/ink3101.xml"/><Relationship Id="rId86" Type="http://schemas.openxmlformats.org/officeDocument/2006/relationships/customXml" Target="../ink/ink3122.xml"/><Relationship Id="rId151" Type="http://schemas.openxmlformats.org/officeDocument/2006/relationships/image" Target="../media/image3140.png"/><Relationship Id="rId389" Type="http://schemas.openxmlformats.org/officeDocument/2006/relationships/image" Target="../media/image3258.png"/><Relationship Id="rId193" Type="http://schemas.openxmlformats.org/officeDocument/2006/relationships/image" Target="../media/image3161.png"/><Relationship Id="rId207" Type="http://schemas.openxmlformats.org/officeDocument/2006/relationships/image" Target="../media/image3168.png"/><Relationship Id="rId249" Type="http://schemas.openxmlformats.org/officeDocument/2006/relationships/image" Target="../media/image3189.png"/><Relationship Id="rId414" Type="http://schemas.openxmlformats.org/officeDocument/2006/relationships/customXml" Target="../ink/ink3286.xml"/><Relationship Id="rId13" Type="http://schemas.openxmlformats.org/officeDocument/2006/relationships/image" Target="../media/image3071.png"/><Relationship Id="rId109" Type="http://schemas.openxmlformats.org/officeDocument/2006/relationships/image" Target="../media/image3119.png"/><Relationship Id="rId260" Type="http://schemas.openxmlformats.org/officeDocument/2006/relationships/customXml" Target="../ink/ink3209.xml"/><Relationship Id="rId316" Type="http://schemas.openxmlformats.org/officeDocument/2006/relationships/customXml" Target="../ink/ink3237.xml"/><Relationship Id="rId55" Type="http://schemas.openxmlformats.org/officeDocument/2006/relationships/image" Target="../media/image3092.png"/><Relationship Id="rId97" Type="http://schemas.openxmlformats.org/officeDocument/2006/relationships/image" Target="../media/image3113.png"/><Relationship Id="rId120" Type="http://schemas.openxmlformats.org/officeDocument/2006/relationships/customXml" Target="../ink/ink3139.xml"/><Relationship Id="rId358" Type="http://schemas.openxmlformats.org/officeDocument/2006/relationships/customXml" Target="../ink/ink3258.xml"/><Relationship Id="rId162" Type="http://schemas.openxmlformats.org/officeDocument/2006/relationships/customXml" Target="../ink/ink3160.xml"/><Relationship Id="rId218" Type="http://schemas.openxmlformats.org/officeDocument/2006/relationships/customXml" Target="../ink/ink3188.xml"/><Relationship Id="rId425" Type="http://schemas.openxmlformats.org/officeDocument/2006/relationships/image" Target="../media/image3276.png"/><Relationship Id="rId271" Type="http://schemas.openxmlformats.org/officeDocument/2006/relationships/image" Target="../media/image3200.png"/><Relationship Id="rId24" Type="http://schemas.openxmlformats.org/officeDocument/2006/relationships/customXml" Target="../ink/ink3091.xml"/><Relationship Id="rId66" Type="http://schemas.openxmlformats.org/officeDocument/2006/relationships/customXml" Target="../ink/ink3112.xml"/><Relationship Id="rId131" Type="http://schemas.openxmlformats.org/officeDocument/2006/relationships/image" Target="../media/image3130.png"/><Relationship Id="rId327" Type="http://schemas.openxmlformats.org/officeDocument/2006/relationships/image" Target="../media/image3227.png"/><Relationship Id="rId369" Type="http://schemas.openxmlformats.org/officeDocument/2006/relationships/image" Target="../media/image3248.png"/><Relationship Id="rId173" Type="http://schemas.openxmlformats.org/officeDocument/2006/relationships/image" Target="../media/image3151.png"/><Relationship Id="rId229" Type="http://schemas.openxmlformats.org/officeDocument/2006/relationships/image" Target="../media/image3179.png"/><Relationship Id="rId380" Type="http://schemas.openxmlformats.org/officeDocument/2006/relationships/customXml" Target="../ink/ink3269.xml"/><Relationship Id="rId436" Type="http://schemas.openxmlformats.org/officeDocument/2006/relationships/customXml" Target="../ink/ink3297.xml"/><Relationship Id="rId240" Type="http://schemas.openxmlformats.org/officeDocument/2006/relationships/customXml" Target="../ink/ink3199.xml"/><Relationship Id="rId35" Type="http://schemas.openxmlformats.org/officeDocument/2006/relationships/image" Target="../media/image3082.png"/><Relationship Id="rId77" Type="http://schemas.openxmlformats.org/officeDocument/2006/relationships/image" Target="../media/image3103.png"/><Relationship Id="rId100" Type="http://schemas.openxmlformats.org/officeDocument/2006/relationships/customXml" Target="../ink/ink3129.xml"/><Relationship Id="rId282" Type="http://schemas.openxmlformats.org/officeDocument/2006/relationships/customXml" Target="../ink/ink3220.xml"/><Relationship Id="rId338" Type="http://schemas.openxmlformats.org/officeDocument/2006/relationships/customXml" Target="../ink/ink3248.xml"/><Relationship Id="rId8" Type="http://schemas.openxmlformats.org/officeDocument/2006/relationships/customXml" Target="../ink/ink3083.xml"/><Relationship Id="rId142" Type="http://schemas.openxmlformats.org/officeDocument/2006/relationships/customXml" Target="../ink/ink3150.xml"/><Relationship Id="rId184" Type="http://schemas.openxmlformats.org/officeDocument/2006/relationships/customXml" Target="../ink/ink3171.xml"/><Relationship Id="rId391" Type="http://schemas.openxmlformats.org/officeDocument/2006/relationships/image" Target="../media/image3259.png"/><Relationship Id="rId405" Type="http://schemas.openxmlformats.org/officeDocument/2006/relationships/image" Target="../media/image3266.png"/><Relationship Id="rId447" Type="http://schemas.openxmlformats.org/officeDocument/2006/relationships/image" Target="../media/image3286.png"/><Relationship Id="rId251" Type="http://schemas.openxmlformats.org/officeDocument/2006/relationships/image" Target="../media/image3190.png"/><Relationship Id="rId46" Type="http://schemas.openxmlformats.org/officeDocument/2006/relationships/customXml" Target="../ink/ink3102.xml"/><Relationship Id="rId293" Type="http://schemas.openxmlformats.org/officeDocument/2006/relationships/image" Target="../media/image3211.png"/><Relationship Id="rId307" Type="http://schemas.openxmlformats.org/officeDocument/2006/relationships/image" Target="../media/image3218.png"/><Relationship Id="rId349" Type="http://schemas.openxmlformats.org/officeDocument/2006/relationships/image" Target="../media/image3238.png"/><Relationship Id="rId88" Type="http://schemas.openxmlformats.org/officeDocument/2006/relationships/customXml" Target="../ink/ink3123.xml"/><Relationship Id="rId111" Type="http://schemas.openxmlformats.org/officeDocument/2006/relationships/image" Target="../media/image3120.png"/><Relationship Id="rId153" Type="http://schemas.openxmlformats.org/officeDocument/2006/relationships/image" Target="../media/image3141.png"/><Relationship Id="rId195" Type="http://schemas.openxmlformats.org/officeDocument/2006/relationships/image" Target="../media/image3162.png"/><Relationship Id="rId209" Type="http://schemas.openxmlformats.org/officeDocument/2006/relationships/image" Target="../media/image3169.png"/><Relationship Id="rId360" Type="http://schemas.openxmlformats.org/officeDocument/2006/relationships/customXml" Target="../ink/ink3259.xml"/><Relationship Id="rId416" Type="http://schemas.openxmlformats.org/officeDocument/2006/relationships/customXml" Target="../ink/ink3287.xml"/><Relationship Id="rId220" Type="http://schemas.openxmlformats.org/officeDocument/2006/relationships/customXml" Target="../ink/ink3189.xml"/><Relationship Id="rId15" Type="http://schemas.openxmlformats.org/officeDocument/2006/relationships/image" Target="../media/image3072.png"/><Relationship Id="rId57" Type="http://schemas.openxmlformats.org/officeDocument/2006/relationships/image" Target="../media/image3093.png"/><Relationship Id="rId262" Type="http://schemas.openxmlformats.org/officeDocument/2006/relationships/customXml" Target="../ink/ink3210.xml"/><Relationship Id="rId318" Type="http://schemas.openxmlformats.org/officeDocument/2006/relationships/customXml" Target="../ink/ink3238.xml"/><Relationship Id="rId99" Type="http://schemas.openxmlformats.org/officeDocument/2006/relationships/image" Target="../media/image3114.png"/><Relationship Id="rId122" Type="http://schemas.openxmlformats.org/officeDocument/2006/relationships/customXml" Target="../ink/ink3140.xml"/><Relationship Id="rId164" Type="http://schemas.openxmlformats.org/officeDocument/2006/relationships/customXml" Target="../ink/ink3161.xml"/><Relationship Id="rId371" Type="http://schemas.openxmlformats.org/officeDocument/2006/relationships/image" Target="../media/image3249.png"/><Relationship Id="rId427" Type="http://schemas.openxmlformats.org/officeDocument/2006/relationships/image" Target="../media/image3277.png"/><Relationship Id="rId26" Type="http://schemas.openxmlformats.org/officeDocument/2006/relationships/customXml" Target="../ink/ink3092.xml"/><Relationship Id="rId231" Type="http://schemas.openxmlformats.org/officeDocument/2006/relationships/image" Target="../media/image3180.png"/><Relationship Id="rId273" Type="http://schemas.openxmlformats.org/officeDocument/2006/relationships/image" Target="../media/image3201.png"/><Relationship Id="rId329" Type="http://schemas.openxmlformats.org/officeDocument/2006/relationships/image" Target="../media/image3228.png"/><Relationship Id="rId68" Type="http://schemas.openxmlformats.org/officeDocument/2006/relationships/customXml" Target="../ink/ink3113.xml"/><Relationship Id="rId133" Type="http://schemas.openxmlformats.org/officeDocument/2006/relationships/image" Target="../media/image3131.png"/><Relationship Id="rId175" Type="http://schemas.openxmlformats.org/officeDocument/2006/relationships/image" Target="../media/image3152.png"/><Relationship Id="rId340" Type="http://schemas.openxmlformats.org/officeDocument/2006/relationships/customXml" Target="../ink/ink3249.xml"/><Relationship Id="rId200" Type="http://schemas.openxmlformats.org/officeDocument/2006/relationships/customXml" Target="../ink/ink3179.xml"/><Relationship Id="rId382" Type="http://schemas.openxmlformats.org/officeDocument/2006/relationships/customXml" Target="../ink/ink3270.xml"/><Relationship Id="rId438" Type="http://schemas.openxmlformats.org/officeDocument/2006/relationships/customXml" Target="../ink/ink3298.xml"/><Relationship Id="rId242" Type="http://schemas.openxmlformats.org/officeDocument/2006/relationships/customXml" Target="../ink/ink3200.xml"/><Relationship Id="rId284" Type="http://schemas.openxmlformats.org/officeDocument/2006/relationships/customXml" Target="../ink/ink3221.xml"/><Relationship Id="rId37" Type="http://schemas.openxmlformats.org/officeDocument/2006/relationships/image" Target="../media/image3083.png"/><Relationship Id="rId79" Type="http://schemas.openxmlformats.org/officeDocument/2006/relationships/image" Target="../media/image3104.png"/><Relationship Id="rId102" Type="http://schemas.openxmlformats.org/officeDocument/2006/relationships/customXml" Target="../ink/ink3130.xml"/><Relationship Id="rId144" Type="http://schemas.openxmlformats.org/officeDocument/2006/relationships/customXml" Target="../ink/ink3151.xml"/><Relationship Id="rId90" Type="http://schemas.openxmlformats.org/officeDocument/2006/relationships/customXml" Target="../ink/ink3124.xml"/><Relationship Id="rId186" Type="http://schemas.openxmlformats.org/officeDocument/2006/relationships/customXml" Target="../ink/ink3172.xml"/><Relationship Id="rId351" Type="http://schemas.openxmlformats.org/officeDocument/2006/relationships/image" Target="../media/image3239.png"/><Relationship Id="rId393" Type="http://schemas.openxmlformats.org/officeDocument/2006/relationships/image" Target="../media/image3260.png"/><Relationship Id="rId407" Type="http://schemas.openxmlformats.org/officeDocument/2006/relationships/image" Target="../media/image3267.png"/><Relationship Id="rId211" Type="http://schemas.openxmlformats.org/officeDocument/2006/relationships/image" Target="../media/image3170.png"/><Relationship Id="rId253" Type="http://schemas.openxmlformats.org/officeDocument/2006/relationships/image" Target="../media/image3191.png"/><Relationship Id="rId295" Type="http://schemas.openxmlformats.org/officeDocument/2006/relationships/image" Target="../media/image3212.png"/><Relationship Id="rId309" Type="http://schemas.openxmlformats.org/officeDocument/2006/relationships/image" Target="../media/image3219.png"/><Relationship Id="rId48" Type="http://schemas.openxmlformats.org/officeDocument/2006/relationships/customXml" Target="../ink/ink3103.xml"/><Relationship Id="rId113" Type="http://schemas.openxmlformats.org/officeDocument/2006/relationships/image" Target="../media/image3121.png"/><Relationship Id="rId320" Type="http://schemas.openxmlformats.org/officeDocument/2006/relationships/customXml" Target="../ink/ink3239.xml"/><Relationship Id="rId155" Type="http://schemas.openxmlformats.org/officeDocument/2006/relationships/image" Target="../media/image3142.png"/><Relationship Id="rId197" Type="http://schemas.openxmlformats.org/officeDocument/2006/relationships/image" Target="../media/image3163.png"/><Relationship Id="rId362" Type="http://schemas.openxmlformats.org/officeDocument/2006/relationships/customXml" Target="../ink/ink3260.xml"/><Relationship Id="rId418" Type="http://schemas.openxmlformats.org/officeDocument/2006/relationships/customXml" Target="../ink/ink3288.xml"/><Relationship Id="rId222" Type="http://schemas.openxmlformats.org/officeDocument/2006/relationships/customXml" Target="../ink/ink3190.xml"/><Relationship Id="rId264" Type="http://schemas.openxmlformats.org/officeDocument/2006/relationships/customXml" Target="../ink/ink3211.xml"/><Relationship Id="rId17" Type="http://schemas.openxmlformats.org/officeDocument/2006/relationships/image" Target="../media/image3073.png"/><Relationship Id="rId59" Type="http://schemas.openxmlformats.org/officeDocument/2006/relationships/image" Target="../media/image3094.png"/><Relationship Id="rId124" Type="http://schemas.openxmlformats.org/officeDocument/2006/relationships/customXml" Target="../ink/ink3141.xml"/><Relationship Id="rId70" Type="http://schemas.openxmlformats.org/officeDocument/2006/relationships/customXml" Target="../ink/ink3114.xml"/><Relationship Id="rId166" Type="http://schemas.openxmlformats.org/officeDocument/2006/relationships/customXml" Target="../ink/ink3162.xml"/><Relationship Id="rId331" Type="http://schemas.openxmlformats.org/officeDocument/2006/relationships/image" Target="../media/image3229.png"/><Relationship Id="rId373" Type="http://schemas.openxmlformats.org/officeDocument/2006/relationships/image" Target="../media/image3250.png"/><Relationship Id="rId429" Type="http://schemas.openxmlformats.org/officeDocument/2006/relationships/image" Target="../media/image327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181.png"/><Relationship Id="rId440" Type="http://schemas.openxmlformats.org/officeDocument/2006/relationships/customXml" Target="../ink/ink3299.xml"/><Relationship Id="rId28" Type="http://schemas.openxmlformats.org/officeDocument/2006/relationships/customXml" Target="../ink/ink3093.xml"/><Relationship Id="rId275" Type="http://schemas.openxmlformats.org/officeDocument/2006/relationships/image" Target="../media/image3202.png"/><Relationship Id="rId300" Type="http://schemas.openxmlformats.org/officeDocument/2006/relationships/customXml" Target="../ink/ink3229.xml"/><Relationship Id="rId81" Type="http://schemas.openxmlformats.org/officeDocument/2006/relationships/image" Target="../media/image3105.png"/><Relationship Id="rId135" Type="http://schemas.openxmlformats.org/officeDocument/2006/relationships/image" Target="../media/image3132.png"/><Relationship Id="rId177" Type="http://schemas.openxmlformats.org/officeDocument/2006/relationships/image" Target="../media/image3153.png"/><Relationship Id="rId342" Type="http://schemas.openxmlformats.org/officeDocument/2006/relationships/customXml" Target="../ink/ink3250.xml"/><Relationship Id="rId384" Type="http://schemas.openxmlformats.org/officeDocument/2006/relationships/customXml" Target="../ink/ink3271.xml"/><Relationship Id="rId202" Type="http://schemas.openxmlformats.org/officeDocument/2006/relationships/customXml" Target="../ink/ink3180.xml"/><Relationship Id="rId244" Type="http://schemas.openxmlformats.org/officeDocument/2006/relationships/customXml" Target="../ink/ink3201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43.png"/><Relationship Id="rId299" Type="http://schemas.openxmlformats.org/officeDocument/2006/relationships/image" Target="../media/image3434.png"/><Relationship Id="rId21" Type="http://schemas.openxmlformats.org/officeDocument/2006/relationships/image" Target="../media/image3295.png"/><Relationship Id="rId63" Type="http://schemas.openxmlformats.org/officeDocument/2006/relationships/image" Target="../media/image3316.png"/><Relationship Id="rId159" Type="http://schemas.openxmlformats.org/officeDocument/2006/relationships/image" Target="../media/image3364.png"/><Relationship Id="rId170" Type="http://schemas.openxmlformats.org/officeDocument/2006/relationships/customXml" Target="../ink/ink3387.xml"/><Relationship Id="rId226" Type="http://schemas.openxmlformats.org/officeDocument/2006/relationships/customXml" Target="../ink/ink3415.xml"/><Relationship Id="rId268" Type="http://schemas.openxmlformats.org/officeDocument/2006/relationships/customXml" Target="../ink/ink3436.xml"/><Relationship Id="rId32" Type="http://schemas.openxmlformats.org/officeDocument/2006/relationships/customXml" Target="../ink/ink3318.xml"/><Relationship Id="rId74" Type="http://schemas.openxmlformats.org/officeDocument/2006/relationships/customXml" Target="../ink/ink3339.xml"/><Relationship Id="rId128" Type="http://schemas.openxmlformats.org/officeDocument/2006/relationships/customXml" Target="../ink/ink3366.xml"/><Relationship Id="rId5" Type="http://schemas.openxmlformats.org/officeDocument/2006/relationships/image" Target="../media/image3288.png"/><Relationship Id="rId181" Type="http://schemas.openxmlformats.org/officeDocument/2006/relationships/image" Target="../media/image3375.png"/><Relationship Id="rId237" Type="http://schemas.openxmlformats.org/officeDocument/2006/relationships/image" Target="../media/image3403.png"/><Relationship Id="rId279" Type="http://schemas.openxmlformats.org/officeDocument/2006/relationships/image" Target="../media/image3424.png"/><Relationship Id="rId43" Type="http://schemas.openxmlformats.org/officeDocument/2006/relationships/image" Target="../media/image3306.png"/><Relationship Id="rId139" Type="http://schemas.openxmlformats.org/officeDocument/2006/relationships/image" Target="../media/image3354.png"/><Relationship Id="rId290" Type="http://schemas.openxmlformats.org/officeDocument/2006/relationships/customXml" Target="../ink/ink3447.xml"/><Relationship Id="rId304" Type="http://schemas.openxmlformats.org/officeDocument/2006/relationships/customXml" Target="../ink/ink3454.xml"/><Relationship Id="rId85" Type="http://schemas.openxmlformats.org/officeDocument/2006/relationships/image" Target="../media/image3327.png"/><Relationship Id="rId150" Type="http://schemas.openxmlformats.org/officeDocument/2006/relationships/customXml" Target="../ink/ink3377.xml"/><Relationship Id="rId192" Type="http://schemas.openxmlformats.org/officeDocument/2006/relationships/customXml" Target="../ink/ink3398.xml"/><Relationship Id="rId206" Type="http://schemas.openxmlformats.org/officeDocument/2006/relationships/customXml" Target="../ink/ink3405.xml"/><Relationship Id="rId248" Type="http://schemas.openxmlformats.org/officeDocument/2006/relationships/customXml" Target="../ink/ink3426.xml"/><Relationship Id="rId12" Type="http://schemas.openxmlformats.org/officeDocument/2006/relationships/customXml" Target="../ink/ink3308.xml"/><Relationship Id="rId108" Type="http://schemas.openxmlformats.org/officeDocument/2006/relationships/customXml" Target="../ink/ink3356.xml"/><Relationship Id="rId54" Type="http://schemas.openxmlformats.org/officeDocument/2006/relationships/customXml" Target="../ink/ink3329.xml"/><Relationship Id="rId96" Type="http://schemas.openxmlformats.org/officeDocument/2006/relationships/customXml" Target="../ink/ink3350.xml"/><Relationship Id="rId161" Type="http://schemas.openxmlformats.org/officeDocument/2006/relationships/image" Target="../media/image3365.png"/><Relationship Id="rId217" Type="http://schemas.openxmlformats.org/officeDocument/2006/relationships/image" Target="../media/image3393.png"/><Relationship Id="rId259" Type="http://schemas.openxmlformats.org/officeDocument/2006/relationships/image" Target="../media/image3414.png"/><Relationship Id="rId23" Type="http://schemas.openxmlformats.org/officeDocument/2006/relationships/image" Target="../media/image3296.png"/><Relationship Id="rId119" Type="http://schemas.openxmlformats.org/officeDocument/2006/relationships/image" Target="../media/image3344.png"/><Relationship Id="rId270" Type="http://schemas.openxmlformats.org/officeDocument/2006/relationships/customXml" Target="../ink/ink3437.xml"/><Relationship Id="rId291" Type="http://schemas.openxmlformats.org/officeDocument/2006/relationships/image" Target="../media/image3430.png"/><Relationship Id="rId305" Type="http://schemas.openxmlformats.org/officeDocument/2006/relationships/image" Target="../media/image3437.png"/><Relationship Id="rId44" Type="http://schemas.openxmlformats.org/officeDocument/2006/relationships/customXml" Target="../ink/ink3324.xml"/><Relationship Id="rId65" Type="http://schemas.openxmlformats.org/officeDocument/2006/relationships/image" Target="../media/image3317.png"/><Relationship Id="rId86" Type="http://schemas.openxmlformats.org/officeDocument/2006/relationships/customXml" Target="../ink/ink3345.xml"/><Relationship Id="rId130" Type="http://schemas.openxmlformats.org/officeDocument/2006/relationships/customXml" Target="../ink/ink3367.xml"/><Relationship Id="rId151" Type="http://schemas.openxmlformats.org/officeDocument/2006/relationships/image" Target="../media/image3360.png"/><Relationship Id="rId172" Type="http://schemas.openxmlformats.org/officeDocument/2006/relationships/customXml" Target="../ink/ink3388.xml"/><Relationship Id="rId193" Type="http://schemas.openxmlformats.org/officeDocument/2006/relationships/image" Target="../media/image3381.png"/><Relationship Id="rId207" Type="http://schemas.openxmlformats.org/officeDocument/2006/relationships/image" Target="../media/image3388.png"/><Relationship Id="rId228" Type="http://schemas.openxmlformats.org/officeDocument/2006/relationships/customXml" Target="../ink/ink3416.xml"/><Relationship Id="rId249" Type="http://schemas.openxmlformats.org/officeDocument/2006/relationships/image" Target="../media/image3409.png"/><Relationship Id="rId13" Type="http://schemas.openxmlformats.org/officeDocument/2006/relationships/image" Target="../media/image134.png"/><Relationship Id="rId109" Type="http://schemas.openxmlformats.org/officeDocument/2006/relationships/image" Target="../media/image3339.png"/><Relationship Id="rId260" Type="http://schemas.openxmlformats.org/officeDocument/2006/relationships/customXml" Target="../ink/ink3432.xml"/><Relationship Id="rId281" Type="http://schemas.openxmlformats.org/officeDocument/2006/relationships/image" Target="../media/image3425.png"/><Relationship Id="rId34" Type="http://schemas.openxmlformats.org/officeDocument/2006/relationships/customXml" Target="../ink/ink3319.xml"/><Relationship Id="rId55" Type="http://schemas.openxmlformats.org/officeDocument/2006/relationships/image" Target="../media/image3312.png"/><Relationship Id="rId76" Type="http://schemas.openxmlformats.org/officeDocument/2006/relationships/customXml" Target="../ink/ink3340.xml"/><Relationship Id="rId97" Type="http://schemas.openxmlformats.org/officeDocument/2006/relationships/image" Target="../media/image3333.png"/><Relationship Id="rId120" Type="http://schemas.openxmlformats.org/officeDocument/2006/relationships/customXml" Target="../ink/ink3362.xml"/><Relationship Id="rId141" Type="http://schemas.openxmlformats.org/officeDocument/2006/relationships/image" Target="../media/image3355.png"/><Relationship Id="rId7" Type="http://schemas.openxmlformats.org/officeDocument/2006/relationships/image" Target="../media/image3289.png"/><Relationship Id="rId162" Type="http://schemas.openxmlformats.org/officeDocument/2006/relationships/customXml" Target="../ink/ink3383.xml"/><Relationship Id="rId183" Type="http://schemas.openxmlformats.org/officeDocument/2006/relationships/image" Target="../media/image3376.png"/><Relationship Id="rId218" Type="http://schemas.openxmlformats.org/officeDocument/2006/relationships/customXml" Target="../ink/ink3411.xml"/><Relationship Id="rId239" Type="http://schemas.openxmlformats.org/officeDocument/2006/relationships/image" Target="../media/image3404.png"/><Relationship Id="rId250" Type="http://schemas.openxmlformats.org/officeDocument/2006/relationships/customXml" Target="../ink/ink3427.xml"/><Relationship Id="rId271" Type="http://schemas.openxmlformats.org/officeDocument/2006/relationships/image" Target="../media/image3420.png"/><Relationship Id="rId292" Type="http://schemas.openxmlformats.org/officeDocument/2006/relationships/customXml" Target="../ink/ink3448.xml"/><Relationship Id="rId24" Type="http://schemas.openxmlformats.org/officeDocument/2006/relationships/customXml" Target="../ink/ink3314.xml"/><Relationship Id="rId45" Type="http://schemas.openxmlformats.org/officeDocument/2006/relationships/image" Target="../media/image3307.png"/><Relationship Id="rId66" Type="http://schemas.openxmlformats.org/officeDocument/2006/relationships/customXml" Target="../ink/ink3335.xml"/><Relationship Id="rId87" Type="http://schemas.openxmlformats.org/officeDocument/2006/relationships/image" Target="../media/image3328.png"/><Relationship Id="rId110" Type="http://schemas.openxmlformats.org/officeDocument/2006/relationships/customXml" Target="../ink/ink3357.xml"/><Relationship Id="rId131" Type="http://schemas.openxmlformats.org/officeDocument/2006/relationships/image" Target="../media/image3350.png"/><Relationship Id="rId152" Type="http://schemas.openxmlformats.org/officeDocument/2006/relationships/customXml" Target="../ink/ink3378.xml"/><Relationship Id="rId173" Type="http://schemas.openxmlformats.org/officeDocument/2006/relationships/image" Target="../media/image3371.png"/><Relationship Id="rId194" Type="http://schemas.openxmlformats.org/officeDocument/2006/relationships/customXml" Target="../ink/ink3399.xml"/><Relationship Id="rId208" Type="http://schemas.openxmlformats.org/officeDocument/2006/relationships/customXml" Target="../ink/ink3406.xml"/><Relationship Id="rId229" Type="http://schemas.openxmlformats.org/officeDocument/2006/relationships/image" Target="../media/image3399.png"/><Relationship Id="rId240" Type="http://schemas.openxmlformats.org/officeDocument/2006/relationships/customXml" Target="../ink/ink3422.xml"/><Relationship Id="rId261" Type="http://schemas.openxmlformats.org/officeDocument/2006/relationships/image" Target="../media/image3415.png"/><Relationship Id="rId14" Type="http://schemas.openxmlformats.org/officeDocument/2006/relationships/customXml" Target="../ink/ink3309.xml"/><Relationship Id="rId35" Type="http://schemas.openxmlformats.org/officeDocument/2006/relationships/image" Target="../media/image3302.png"/><Relationship Id="rId56" Type="http://schemas.openxmlformats.org/officeDocument/2006/relationships/customXml" Target="../ink/ink3330.xml"/><Relationship Id="rId77" Type="http://schemas.openxmlformats.org/officeDocument/2006/relationships/image" Target="../media/image3323.png"/><Relationship Id="rId100" Type="http://schemas.openxmlformats.org/officeDocument/2006/relationships/customXml" Target="../ink/ink3352.xml"/><Relationship Id="rId282" Type="http://schemas.openxmlformats.org/officeDocument/2006/relationships/customXml" Target="../ink/ink3443.xml"/><Relationship Id="rId8" Type="http://schemas.openxmlformats.org/officeDocument/2006/relationships/customXml" Target="../ink/ink3306.xml"/><Relationship Id="rId98" Type="http://schemas.openxmlformats.org/officeDocument/2006/relationships/customXml" Target="../ink/ink3351.xml"/><Relationship Id="rId121" Type="http://schemas.openxmlformats.org/officeDocument/2006/relationships/image" Target="../media/image3345.png"/><Relationship Id="rId142" Type="http://schemas.openxmlformats.org/officeDocument/2006/relationships/customXml" Target="../ink/ink3373.xml"/><Relationship Id="rId163" Type="http://schemas.openxmlformats.org/officeDocument/2006/relationships/image" Target="../media/image3366.png"/><Relationship Id="rId184" Type="http://schemas.openxmlformats.org/officeDocument/2006/relationships/customXml" Target="../ink/ink3394.xml"/><Relationship Id="rId219" Type="http://schemas.openxmlformats.org/officeDocument/2006/relationships/image" Target="../media/image3394.png"/><Relationship Id="rId230" Type="http://schemas.openxmlformats.org/officeDocument/2006/relationships/customXml" Target="../ink/ink3417.xml"/><Relationship Id="rId251" Type="http://schemas.openxmlformats.org/officeDocument/2006/relationships/image" Target="../media/image3410.png"/><Relationship Id="rId25" Type="http://schemas.openxmlformats.org/officeDocument/2006/relationships/image" Target="../media/image3297.png"/><Relationship Id="rId46" Type="http://schemas.openxmlformats.org/officeDocument/2006/relationships/customXml" Target="../ink/ink3325.xml"/><Relationship Id="rId67" Type="http://schemas.openxmlformats.org/officeDocument/2006/relationships/image" Target="../media/image3318.png"/><Relationship Id="rId272" Type="http://schemas.openxmlformats.org/officeDocument/2006/relationships/customXml" Target="../ink/ink3438.xml"/><Relationship Id="rId293" Type="http://schemas.openxmlformats.org/officeDocument/2006/relationships/image" Target="../media/image3431.png"/><Relationship Id="rId88" Type="http://schemas.openxmlformats.org/officeDocument/2006/relationships/customXml" Target="../ink/ink3346.xml"/><Relationship Id="rId111" Type="http://schemas.openxmlformats.org/officeDocument/2006/relationships/image" Target="../media/image3340.png"/><Relationship Id="rId132" Type="http://schemas.openxmlformats.org/officeDocument/2006/relationships/customXml" Target="../ink/ink3368.xml"/><Relationship Id="rId153" Type="http://schemas.openxmlformats.org/officeDocument/2006/relationships/image" Target="../media/image3361.png"/><Relationship Id="rId174" Type="http://schemas.openxmlformats.org/officeDocument/2006/relationships/customXml" Target="../ink/ink3389.xml"/><Relationship Id="rId195" Type="http://schemas.openxmlformats.org/officeDocument/2006/relationships/image" Target="../media/image3382.png"/><Relationship Id="rId209" Type="http://schemas.openxmlformats.org/officeDocument/2006/relationships/image" Target="../media/image3389.png"/><Relationship Id="rId220" Type="http://schemas.openxmlformats.org/officeDocument/2006/relationships/customXml" Target="../ink/ink3412.xml"/><Relationship Id="rId241" Type="http://schemas.openxmlformats.org/officeDocument/2006/relationships/image" Target="../media/image3405.png"/><Relationship Id="rId15" Type="http://schemas.openxmlformats.org/officeDocument/2006/relationships/image" Target="../media/image3292.png"/><Relationship Id="rId36" Type="http://schemas.openxmlformats.org/officeDocument/2006/relationships/customXml" Target="../ink/ink3320.xml"/><Relationship Id="rId57" Type="http://schemas.openxmlformats.org/officeDocument/2006/relationships/image" Target="../media/image3313.png"/><Relationship Id="rId262" Type="http://schemas.openxmlformats.org/officeDocument/2006/relationships/customXml" Target="../ink/ink3433.xml"/><Relationship Id="rId283" Type="http://schemas.openxmlformats.org/officeDocument/2006/relationships/image" Target="../media/image3426.png"/><Relationship Id="rId78" Type="http://schemas.openxmlformats.org/officeDocument/2006/relationships/customXml" Target="../ink/ink3341.xml"/><Relationship Id="rId99" Type="http://schemas.openxmlformats.org/officeDocument/2006/relationships/image" Target="../media/image3334.png"/><Relationship Id="rId101" Type="http://schemas.openxmlformats.org/officeDocument/2006/relationships/image" Target="../media/image3335.png"/><Relationship Id="rId122" Type="http://schemas.openxmlformats.org/officeDocument/2006/relationships/customXml" Target="../ink/ink3363.xml"/><Relationship Id="rId143" Type="http://schemas.openxmlformats.org/officeDocument/2006/relationships/image" Target="../media/image3356.png"/><Relationship Id="rId164" Type="http://schemas.openxmlformats.org/officeDocument/2006/relationships/customXml" Target="../ink/ink3384.xml"/><Relationship Id="rId185" Type="http://schemas.openxmlformats.org/officeDocument/2006/relationships/image" Target="../media/image3377.png"/><Relationship Id="rId9" Type="http://schemas.openxmlformats.org/officeDocument/2006/relationships/image" Target="../media/image3290.png"/><Relationship Id="rId210" Type="http://schemas.openxmlformats.org/officeDocument/2006/relationships/customXml" Target="../ink/ink3407.xml"/><Relationship Id="rId26" Type="http://schemas.openxmlformats.org/officeDocument/2006/relationships/customXml" Target="../ink/ink3315.xml"/><Relationship Id="rId231" Type="http://schemas.openxmlformats.org/officeDocument/2006/relationships/image" Target="../media/image3400.png"/><Relationship Id="rId252" Type="http://schemas.openxmlformats.org/officeDocument/2006/relationships/customXml" Target="../ink/ink3428.xml"/><Relationship Id="rId273" Type="http://schemas.openxmlformats.org/officeDocument/2006/relationships/image" Target="../media/image3421.png"/><Relationship Id="rId294" Type="http://schemas.openxmlformats.org/officeDocument/2006/relationships/customXml" Target="../ink/ink3449.xml"/><Relationship Id="rId47" Type="http://schemas.openxmlformats.org/officeDocument/2006/relationships/image" Target="../media/image3308.png"/><Relationship Id="rId68" Type="http://schemas.openxmlformats.org/officeDocument/2006/relationships/customXml" Target="../ink/ink3336.xml"/><Relationship Id="rId89" Type="http://schemas.openxmlformats.org/officeDocument/2006/relationships/image" Target="../media/image3329.png"/><Relationship Id="rId112" Type="http://schemas.openxmlformats.org/officeDocument/2006/relationships/customXml" Target="../ink/ink3358.xml"/><Relationship Id="rId133" Type="http://schemas.openxmlformats.org/officeDocument/2006/relationships/image" Target="../media/image3351.png"/><Relationship Id="rId154" Type="http://schemas.openxmlformats.org/officeDocument/2006/relationships/customXml" Target="../ink/ink3379.xml"/><Relationship Id="rId175" Type="http://schemas.openxmlformats.org/officeDocument/2006/relationships/image" Target="../media/image3372.png"/><Relationship Id="rId196" Type="http://schemas.openxmlformats.org/officeDocument/2006/relationships/customXml" Target="../ink/ink3400.xml"/><Relationship Id="rId200" Type="http://schemas.openxmlformats.org/officeDocument/2006/relationships/customXml" Target="../ink/ink3402.xml"/><Relationship Id="rId16" Type="http://schemas.openxmlformats.org/officeDocument/2006/relationships/customXml" Target="../ink/ink3310.xml"/><Relationship Id="rId221" Type="http://schemas.openxmlformats.org/officeDocument/2006/relationships/image" Target="../media/image3395.png"/><Relationship Id="rId242" Type="http://schemas.openxmlformats.org/officeDocument/2006/relationships/customXml" Target="../ink/ink3423.xml"/><Relationship Id="rId263" Type="http://schemas.openxmlformats.org/officeDocument/2006/relationships/image" Target="../media/image3416.png"/><Relationship Id="rId284" Type="http://schemas.openxmlformats.org/officeDocument/2006/relationships/customXml" Target="../ink/ink3444.xml"/><Relationship Id="rId37" Type="http://schemas.openxmlformats.org/officeDocument/2006/relationships/image" Target="../media/image3303.png"/><Relationship Id="rId58" Type="http://schemas.openxmlformats.org/officeDocument/2006/relationships/customXml" Target="../ink/ink3331.xml"/><Relationship Id="rId79" Type="http://schemas.openxmlformats.org/officeDocument/2006/relationships/image" Target="../media/image3324.png"/><Relationship Id="rId102" Type="http://schemas.openxmlformats.org/officeDocument/2006/relationships/customXml" Target="../ink/ink3353.xml"/><Relationship Id="rId123" Type="http://schemas.openxmlformats.org/officeDocument/2006/relationships/image" Target="../media/image3346.png"/><Relationship Id="rId144" Type="http://schemas.openxmlformats.org/officeDocument/2006/relationships/customXml" Target="../ink/ink3374.xml"/><Relationship Id="rId90" Type="http://schemas.openxmlformats.org/officeDocument/2006/relationships/customXml" Target="../ink/ink3347.xml"/><Relationship Id="rId165" Type="http://schemas.openxmlformats.org/officeDocument/2006/relationships/image" Target="../media/image3367.png"/><Relationship Id="rId186" Type="http://schemas.openxmlformats.org/officeDocument/2006/relationships/customXml" Target="../ink/ink3395.xml"/><Relationship Id="rId211" Type="http://schemas.openxmlformats.org/officeDocument/2006/relationships/image" Target="../media/image3390.png"/><Relationship Id="rId232" Type="http://schemas.openxmlformats.org/officeDocument/2006/relationships/customXml" Target="../ink/ink3418.xml"/><Relationship Id="rId253" Type="http://schemas.openxmlformats.org/officeDocument/2006/relationships/image" Target="../media/image3411.png"/><Relationship Id="rId274" Type="http://schemas.openxmlformats.org/officeDocument/2006/relationships/customXml" Target="../ink/ink3439.xml"/><Relationship Id="rId295" Type="http://schemas.openxmlformats.org/officeDocument/2006/relationships/image" Target="../media/image3432.png"/><Relationship Id="rId27" Type="http://schemas.openxmlformats.org/officeDocument/2006/relationships/image" Target="../media/image3298.png"/><Relationship Id="rId48" Type="http://schemas.openxmlformats.org/officeDocument/2006/relationships/customXml" Target="../ink/ink3326.xml"/><Relationship Id="rId69" Type="http://schemas.openxmlformats.org/officeDocument/2006/relationships/image" Target="../media/image3319.png"/><Relationship Id="rId113" Type="http://schemas.openxmlformats.org/officeDocument/2006/relationships/image" Target="../media/image3341.png"/><Relationship Id="rId134" Type="http://schemas.openxmlformats.org/officeDocument/2006/relationships/customXml" Target="../ink/ink3369.xml"/><Relationship Id="rId80" Type="http://schemas.openxmlformats.org/officeDocument/2006/relationships/customXml" Target="../ink/ink3342.xml"/><Relationship Id="rId155" Type="http://schemas.openxmlformats.org/officeDocument/2006/relationships/image" Target="../media/image3362.png"/><Relationship Id="rId176" Type="http://schemas.openxmlformats.org/officeDocument/2006/relationships/customXml" Target="../ink/ink3390.xml"/><Relationship Id="rId197" Type="http://schemas.openxmlformats.org/officeDocument/2006/relationships/image" Target="../media/image3383.png"/><Relationship Id="rId201" Type="http://schemas.openxmlformats.org/officeDocument/2006/relationships/image" Target="../media/image3385.png"/><Relationship Id="rId222" Type="http://schemas.openxmlformats.org/officeDocument/2006/relationships/customXml" Target="../ink/ink3413.xml"/><Relationship Id="rId243" Type="http://schemas.openxmlformats.org/officeDocument/2006/relationships/image" Target="../media/image3406.png"/><Relationship Id="rId264" Type="http://schemas.openxmlformats.org/officeDocument/2006/relationships/customXml" Target="../ink/ink3434.xml"/><Relationship Id="rId285" Type="http://schemas.openxmlformats.org/officeDocument/2006/relationships/image" Target="../media/image3427.png"/><Relationship Id="rId17" Type="http://schemas.openxmlformats.org/officeDocument/2006/relationships/image" Target="../media/image3293.png"/><Relationship Id="rId38" Type="http://schemas.openxmlformats.org/officeDocument/2006/relationships/customXml" Target="../ink/ink3321.xml"/><Relationship Id="rId59" Type="http://schemas.openxmlformats.org/officeDocument/2006/relationships/image" Target="../media/image3314.png"/><Relationship Id="rId103" Type="http://schemas.openxmlformats.org/officeDocument/2006/relationships/image" Target="../media/image3336.png"/><Relationship Id="rId124" Type="http://schemas.openxmlformats.org/officeDocument/2006/relationships/customXml" Target="../ink/ink3364.xml"/><Relationship Id="rId70" Type="http://schemas.openxmlformats.org/officeDocument/2006/relationships/customXml" Target="../ink/ink3337.xml"/><Relationship Id="rId91" Type="http://schemas.openxmlformats.org/officeDocument/2006/relationships/image" Target="../media/image3330.png"/><Relationship Id="rId145" Type="http://schemas.openxmlformats.org/officeDocument/2006/relationships/image" Target="../media/image3357.png"/><Relationship Id="rId166" Type="http://schemas.openxmlformats.org/officeDocument/2006/relationships/customXml" Target="../ink/ink3385.xml"/><Relationship Id="rId187" Type="http://schemas.openxmlformats.org/officeDocument/2006/relationships/image" Target="../media/image337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408.xml"/><Relationship Id="rId233" Type="http://schemas.openxmlformats.org/officeDocument/2006/relationships/image" Target="../media/image3401.png"/><Relationship Id="rId254" Type="http://schemas.openxmlformats.org/officeDocument/2006/relationships/customXml" Target="../ink/ink3429.xml"/><Relationship Id="rId28" Type="http://schemas.openxmlformats.org/officeDocument/2006/relationships/customXml" Target="../ink/ink3316.xml"/><Relationship Id="rId49" Type="http://schemas.openxmlformats.org/officeDocument/2006/relationships/image" Target="../media/image3309.png"/><Relationship Id="rId114" Type="http://schemas.openxmlformats.org/officeDocument/2006/relationships/customXml" Target="../ink/ink3359.xml"/><Relationship Id="rId275" Type="http://schemas.openxmlformats.org/officeDocument/2006/relationships/image" Target="../media/image3422.png"/><Relationship Id="rId296" Type="http://schemas.openxmlformats.org/officeDocument/2006/relationships/customXml" Target="../ink/ink3450.xml"/><Relationship Id="rId300" Type="http://schemas.openxmlformats.org/officeDocument/2006/relationships/customXml" Target="../ink/ink3452.xml"/><Relationship Id="rId60" Type="http://schemas.openxmlformats.org/officeDocument/2006/relationships/customXml" Target="../ink/ink3332.xml"/><Relationship Id="rId81" Type="http://schemas.openxmlformats.org/officeDocument/2006/relationships/image" Target="../media/image3325.png"/><Relationship Id="rId135" Type="http://schemas.openxmlformats.org/officeDocument/2006/relationships/image" Target="../media/image3352.png"/><Relationship Id="rId156" Type="http://schemas.openxmlformats.org/officeDocument/2006/relationships/customXml" Target="../ink/ink3380.xml"/><Relationship Id="rId177" Type="http://schemas.openxmlformats.org/officeDocument/2006/relationships/image" Target="../media/image3373.png"/><Relationship Id="rId198" Type="http://schemas.openxmlformats.org/officeDocument/2006/relationships/customXml" Target="../ink/ink3401.xml"/><Relationship Id="rId202" Type="http://schemas.openxmlformats.org/officeDocument/2006/relationships/customXml" Target="../ink/ink3403.xml"/><Relationship Id="rId223" Type="http://schemas.openxmlformats.org/officeDocument/2006/relationships/image" Target="../media/image3396.png"/><Relationship Id="rId244" Type="http://schemas.openxmlformats.org/officeDocument/2006/relationships/customXml" Target="../ink/ink3424.xml"/><Relationship Id="rId18" Type="http://schemas.openxmlformats.org/officeDocument/2006/relationships/customXml" Target="../ink/ink3311.xml"/><Relationship Id="rId39" Type="http://schemas.openxmlformats.org/officeDocument/2006/relationships/image" Target="../media/image3304.png"/><Relationship Id="rId265" Type="http://schemas.openxmlformats.org/officeDocument/2006/relationships/image" Target="../media/image3417.png"/><Relationship Id="rId286" Type="http://schemas.openxmlformats.org/officeDocument/2006/relationships/customXml" Target="../ink/ink3445.xml"/><Relationship Id="rId50" Type="http://schemas.openxmlformats.org/officeDocument/2006/relationships/customXml" Target="../ink/ink3327.xml"/><Relationship Id="rId104" Type="http://schemas.openxmlformats.org/officeDocument/2006/relationships/customXml" Target="../ink/ink3354.xml"/><Relationship Id="rId125" Type="http://schemas.openxmlformats.org/officeDocument/2006/relationships/image" Target="../media/image3347.png"/><Relationship Id="rId146" Type="http://schemas.openxmlformats.org/officeDocument/2006/relationships/customXml" Target="../ink/ink3375.xml"/><Relationship Id="rId167" Type="http://schemas.openxmlformats.org/officeDocument/2006/relationships/image" Target="../media/image3368.png"/><Relationship Id="rId188" Type="http://schemas.openxmlformats.org/officeDocument/2006/relationships/customXml" Target="../ink/ink3396.xml"/><Relationship Id="rId71" Type="http://schemas.openxmlformats.org/officeDocument/2006/relationships/image" Target="../media/image3320.png"/><Relationship Id="rId92" Type="http://schemas.openxmlformats.org/officeDocument/2006/relationships/customXml" Target="../ink/ink3348.xml"/><Relationship Id="rId213" Type="http://schemas.openxmlformats.org/officeDocument/2006/relationships/image" Target="../media/image3391.png"/><Relationship Id="rId234" Type="http://schemas.openxmlformats.org/officeDocument/2006/relationships/customXml" Target="../ink/ink3419.xml"/><Relationship Id="rId2" Type="http://schemas.openxmlformats.org/officeDocument/2006/relationships/customXml" Target="../ink/ink3303.xml"/><Relationship Id="rId29" Type="http://schemas.openxmlformats.org/officeDocument/2006/relationships/image" Target="../media/image3299.png"/><Relationship Id="rId255" Type="http://schemas.openxmlformats.org/officeDocument/2006/relationships/image" Target="../media/image3412.png"/><Relationship Id="rId276" Type="http://schemas.openxmlformats.org/officeDocument/2006/relationships/customXml" Target="../ink/ink3440.xml"/><Relationship Id="rId297" Type="http://schemas.openxmlformats.org/officeDocument/2006/relationships/image" Target="../media/image3433.png"/><Relationship Id="rId40" Type="http://schemas.openxmlformats.org/officeDocument/2006/relationships/customXml" Target="../ink/ink3322.xml"/><Relationship Id="rId115" Type="http://schemas.openxmlformats.org/officeDocument/2006/relationships/image" Target="../media/image3342.png"/><Relationship Id="rId136" Type="http://schemas.openxmlformats.org/officeDocument/2006/relationships/customXml" Target="../ink/ink3370.xml"/><Relationship Id="rId157" Type="http://schemas.openxmlformats.org/officeDocument/2006/relationships/image" Target="../media/image3363.png"/><Relationship Id="rId178" Type="http://schemas.openxmlformats.org/officeDocument/2006/relationships/customXml" Target="../ink/ink3391.xml"/><Relationship Id="rId301" Type="http://schemas.openxmlformats.org/officeDocument/2006/relationships/image" Target="../media/image3435.png"/><Relationship Id="rId61" Type="http://schemas.openxmlformats.org/officeDocument/2006/relationships/image" Target="../media/image3315.png"/><Relationship Id="rId82" Type="http://schemas.openxmlformats.org/officeDocument/2006/relationships/customXml" Target="../ink/ink3343.xml"/><Relationship Id="rId199" Type="http://schemas.openxmlformats.org/officeDocument/2006/relationships/image" Target="../media/image3384.png"/><Relationship Id="rId203" Type="http://schemas.openxmlformats.org/officeDocument/2006/relationships/image" Target="../media/image3386.png"/><Relationship Id="rId19" Type="http://schemas.openxmlformats.org/officeDocument/2006/relationships/image" Target="../media/image3294.png"/><Relationship Id="rId224" Type="http://schemas.openxmlformats.org/officeDocument/2006/relationships/customXml" Target="../ink/ink3414.xml"/><Relationship Id="rId245" Type="http://schemas.openxmlformats.org/officeDocument/2006/relationships/image" Target="../media/image3407.png"/><Relationship Id="rId266" Type="http://schemas.openxmlformats.org/officeDocument/2006/relationships/customXml" Target="../ink/ink3435.xml"/><Relationship Id="rId287" Type="http://schemas.openxmlformats.org/officeDocument/2006/relationships/image" Target="../media/image3428.png"/><Relationship Id="rId30" Type="http://schemas.openxmlformats.org/officeDocument/2006/relationships/customXml" Target="../ink/ink3317.xml"/><Relationship Id="rId105" Type="http://schemas.openxmlformats.org/officeDocument/2006/relationships/image" Target="../media/image3337.png"/><Relationship Id="rId126" Type="http://schemas.openxmlformats.org/officeDocument/2006/relationships/customXml" Target="../ink/ink3365.xml"/><Relationship Id="rId147" Type="http://schemas.openxmlformats.org/officeDocument/2006/relationships/image" Target="../media/image3358.png"/><Relationship Id="rId168" Type="http://schemas.openxmlformats.org/officeDocument/2006/relationships/customXml" Target="../ink/ink3386.xml"/><Relationship Id="rId51" Type="http://schemas.openxmlformats.org/officeDocument/2006/relationships/image" Target="../media/image3310.png"/><Relationship Id="rId72" Type="http://schemas.openxmlformats.org/officeDocument/2006/relationships/customXml" Target="../ink/ink3338.xml"/><Relationship Id="rId93" Type="http://schemas.openxmlformats.org/officeDocument/2006/relationships/image" Target="../media/image3331.png"/><Relationship Id="rId189" Type="http://schemas.openxmlformats.org/officeDocument/2006/relationships/image" Target="../media/image3379.png"/><Relationship Id="rId3" Type="http://schemas.openxmlformats.org/officeDocument/2006/relationships/image" Target="../media/image3287.png"/><Relationship Id="rId214" Type="http://schemas.openxmlformats.org/officeDocument/2006/relationships/customXml" Target="../ink/ink3409.xml"/><Relationship Id="rId235" Type="http://schemas.openxmlformats.org/officeDocument/2006/relationships/image" Target="../media/image3402.png"/><Relationship Id="rId256" Type="http://schemas.openxmlformats.org/officeDocument/2006/relationships/customXml" Target="../ink/ink3430.xml"/><Relationship Id="rId277" Type="http://schemas.openxmlformats.org/officeDocument/2006/relationships/image" Target="../media/image3423.png"/><Relationship Id="rId298" Type="http://schemas.openxmlformats.org/officeDocument/2006/relationships/customXml" Target="../ink/ink3451.xml"/><Relationship Id="rId116" Type="http://schemas.openxmlformats.org/officeDocument/2006/relationships/customXml" Target="../ink/ink3360.xml"/><Relationship Id="rId137" Type="http://schemas.openxmlformats.org/officeDocument/2006/relationships/image" Target="../media/image3353.png"/><Relationship Id="rId158" Type="http://schemas.openxmlformats.org/officeDocument/2006/relationships/customXml" Target="../ink/ink3381.xml"/><Relationship Id="rId302" Type="http://schemas.openxmlformats.org/officeDocument/2006/relationships/customXml" Target="../ink/ink3453.xml"/><Relationship Id="rId20" Type="http://schemas.openxmlformats.org/officeDocument/2006/relationships/customXml" Target="../ink/ink3312.xml"/><Relationship Id="rId41" Type="http://schemas.openxmlformats.org/officeDocument/2006/relationships/image" Target="../media/image3305.png"/><Relationship Id="rId62" Type="http://schemas.openxmlformats.org/officeDocument/2006/relationships/customXml" Target="../ink/ink3333.xml"/><Relationship Id="rId83" Type="http://schemas.openxmlformats.org/officeDocument/2006/relationships/image" Target="../media/image3326.png"/><Relationship Id="rId179" Type="http://schemas.openxmlformats.org/officeDocument/2006/relationships/image" Target="../media/image3374.png"/><Relationship Id="rId190" Type="http://schemas.openxmlformats.org/officeDocument/2006/relationships/customXml" Target="../ink/ink3397.xml"/><Relationship Id="rId204" Type="http://schemas.openxmlformats.org/officeDocument/2006/relationships/customXml" Target="../ink/ink3404.xml"/><Relationship Id="rId225" Type="http://schemas.openxmlformats.org/officeDocument/2006/relationships/image" Target="../media/image3397.png"/><Relationship Id="rId246" Type="http://schemas.openxmlformats.org/officeDocument/2006/relationships/customXml" Target="../ink/ink3425.xml"/><Relationship Id="rId267" Type="http://schemas.openxmlformats.org/officeDocument/2006/relationships/image" Target="../media/image3418.png"/><Relationship Id="rId288" Type="http://schemas.openxmlformats.org/officeDocument/2006/relationships/customXml" Target="../ink/ink3446.xml"/><Relationship Id="rId106" Type="http://schemas.openxmlformats.org/officeDocument/2006/relationships/customXml" Target="../ink/ink3355.xml"/><Relationship Id="rId127" Type="http://schemas.openxmlformats.org/officeDocument/2006/relationships/image" Target="../media/image3348.png"/><Relationship Id="rId10" Type="http://schemas.openxmlformats.org/officeDocument/2006/relationships/customXml" Target="../ink/ink3307.xml"/><Relationship Id="rId31" Type="http://schemas.openxmlformats.org/officeDocument/2006/relationships/image" Target="../media/image3300.png"/><Relationship Id="rId52" Type="http://schemas.openxmlformats.org/officeDocument/2006/relationships/customXml" Target="../ink/ink3328.xml"/><Relationship Id="rId73" Type="http://schemas.openxmlformats.org/officeDocument/2006/relationships/image" Target="../media/image3321.png"/><Relationship Id="rId94" Type="http://schemas.openxmlformats.org/officeDocument/2006/relationships/customXml" Target="../ink/ink3349.xml"/><Relationship Id="rId148" Type="http://schemas.openxmlformats.org/officeDocument/2006/relationships/customXml" Target="../ink/ink3376.xml"/><Relationship Id="rId169" Type="http://schemas.openxmlformats.org/officeDocument/2006/relationships/image" Target="../media/image3369.png"/><Relationship Id="rId4" Type="http://schemas.openxmlformats.org/officeDocument/2006/relationships/customXml" Target="../ink/ink3304.xml"/><Relationship Id="rId180" Type="http://schemas.openxmlformats.org/officeDocument/2006/relationships/customXml" Target="../ink/ink3392.xml"/><Relationship Id="rId215" Type="http://schemas.openxmlformats.org/officeDocument/2006/relationships/image" Target="../media/image3392.png"/><Relationship Id="rId236" Type="http://schemas.openxmlformats.org/officeDocument/2006/relationships/customXml" Target="../ink/ink3420.xml"/><Relationship Id="rId257" Type="http://schemas.openxmlformats.org/officeDocument/2006/relationships/image" Target="../media/image3413.png"/><Relationship Id="rId278" Type="http://schemas.openxmlformats.org/officeDocument/2006/relationships/customXml" Target="../ink/ink3441.xml"/><Relationship Id="rId303" Type="http://schemas.openxmlformats.org/officeDocument/2006/relationships/image" Target="../media/image3436.png"/><Relationship Id="rId42" Type="http://schemas.openxmlformats.org/officeDocument/2006/relationships/customXml" Target="../ink/ink3323.xml"/><Relationship Id="rId84" Type="http://schemas.openxmlformats.org/officeDocument/2006/relationships/customXml" Target="../ink/ink3344.xml"/><Relationship Id="rId138" Type="http://schemas.openxmlformats.org/officeDocument/2006/relationships/customXml" Target="../ink/ink3371.xml"/><Relationship Id="rId191" Type="http://schemas.openxmlformats.org/officeDocument/2006/relationships/image" Target="../media/image3380.png"/><Relationship Id="rId205" Type="http://schemas.openxmlformats.org/officeDocument/2006/relationships/image" Target="../media/image3387.png"/><Relationship Id="rId247" Type="http://schemas.openxmlformats.org/officeDocument/2006/relationships/image" Target="../media/image3408.png"/><Relationship Id="rId107" Type="http://schemas.openxmlformats.org/officeDocument/2006/relationships/image" Target="../media/image3338.png"/><Relationship Id="rId289" Type="http://schemas.openxmlformats.org/officeDocument/2006/relationships/image" Target="../media/image3429.png"/><Relationship Id="rId11" Type="http://schemas.openxmlformats.org/officeDocument/2006/relationships/image" Target="../media/image3291.png"/><Relationship Id="rId53" Type="http://schemas.openxmlformats.org/officeDocument/2006/relationships/image" Target="../media/image3311.png"/><Relationship Id="rId149" Type="http://schemas.openxmlformats.org/officeDocument/2006/relationships/image" Target="../media/image3359.png"/><Relationship Id="rId95" Type="http://schemas.openxmlformats.org/officeDocument/2006/relationships/image" Target="../media/image3332.png"/><Relationship Id="rId160" Type="http://schemas.openxmlformats.org/officeDocument/2006/relationships/customXml" Target="../ink/ink3382.xml"/><Relationship Id="rId216" Type="http://schemas.openxmlformats.org/officeDocument/2006/relationships/customXml" Target="../ink/ink3410.xml"/><Relationship Id="rId258" Type="http://schemas.openxmlformats.org/officeDocument/2006/relationships/customXml" Target="../ink/ink3431.xml"/><Relationship Id="rId22" Type="http://schemas.openxmlformats.org/officeDocument/2006/relationships/customXml" Target="../ink/ink3313.xml"/><Relationship Id="rId64" Type="http://schemas.openxmlformats.org/officeDocument/2006/relationships/customXml" Target="../ink/ink3334.xml"/><Relationship Id="rId118" Type="http://schemas.openxmlformats.org/officeDocument/2006/relationships/customXml" Target="../ink/ink3361.xml"/><Relationship Id="rId171" Type="http://schemas.openxmlformats.org/officeDocument/2006/relationships/image" Target="../media/image3370.png"/><Relationship Id="rId227" Type="http://schemas.openxmlformats.org/officeDocument/2006/relationships/image" Target="../media/image3398.png"/><Relationship Id="rId269" Type="http://schemas.openxmlformats.org/officeDocument/2006/relationships/image" Target="../media/image3419.png"/><Relationship Id="rId33" Type="http://schemas.openxmlformats.org/officeDocument/2006/relationships/image" Target="../media/image3301.png"/><Relationship Id="rId129" Type="http://schemas.openxmlformats.org/officeDocument/2006/relationships/image" Target="../media/image3349.png"/><Relationship Id="rId280" Type="http://schemas.openxmlformats.org/officeDocument/2006/relationships/customXml" Target="../ink/ink3442.xml"/><Relationship Id="rId75" Type="http://schemas.openxmlformats.org/officeDocument/2006/relationships/image" Target="../media/image3322.png"/><Relationship Id="rId140" Type="http://schemas.openxmlformats.org/officeDocument/2006/relationships/customXml" Target="../ink/ink3372.xml"/><Relationship Id="rId182" Type="http://schemas.openxmlformats.org/officeDocument/2006/relationships/customXml" Target="../ink/ink3393.xml"/><Relationship Id="rId6" Type="http://schemas.openxmlformats.org/officeDocument/2006/relationships/customXml" Target="../ink/ink3305.xml"/><Relationship Id="rId238" Type="http://schemas.openxmlformats.org/officeDocument/2006/relationships/customXml" Target="../ink/ink3421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467.xml"/><Relationship Id="rId117" Type="http://schemas.openxmlformats.org/officeDocument/2006/relationships/image" Target="../media/image3495.png"/><Relationship Id="rId21" Type="http://schemas.openxmlformats.org/officeDocument/2006/relationships/image" Target="../media/image3447.png"/><Relationship Id="rId42" Type="http://schemas.openxmlformats.org/officeDocument/2006/relationships/customXml" Target="../ink/ink3475.xml"/><Relationship Id="rId47" Type="http://schemas.openxmlformats.org/officeDocument/2006/relationships/image" Target="../media/image3460.png"/><Relationship Id="rId63" Type="http://schemas.openxmlformats.org/officeDocument/2006/relationships/image" Target="../media/image3468.png"/><Relationship Id="rId68" Type="http://schemas.openxmlformats.org/officeDocument/2006/relationships/customXml" Target="../ink/ink3488.xml"/><Relationship Id="rId84" Type="http://schemas.openxmlformats.org/officeDocument/2006/relationships/customXml" Target="../ink/ink3496.xml"/><Relationship Id="rId89" Type="http://schemas.openxmlformats.org/officeDocument/2006/relationships/image" Target="../media/image3481.png"/><Relationship Id="rId112" Type="http://schemas.openxmlformats.org/officeDocument/2006/relationships/customXml" Target="../ink/ink3510.xml"/><Relationship Id="rId16" Type="http://schemas.openxmlformats.org/officeDocument/2006/relationships/customXml" Target="../ink/ink3462.xml"/><Relationship Id="rId107" Type="http://schemas.openxmlformats.org/officeDocument/2006/relationships/image" Target="../media/image3490.png"/><Relationship Id="rId11" Type="http://schemas.openxmlformats.org/officeDocument/2006/relationships/image" Target="../media/image3442.png"/><Relationship Id="rId32" Type="http://schemas.openxmlformats.org/officeDocument/2006/relationships/customXml" Target="../ink/ink3470.xml"/><Relationship Id="rId37" Type="http://schemas.openxmlformats.org/officeDocument/2006/relationships/image" Target="../media/image3455.png"/><Relationship Id="rId53" Type="http://schemas.openxmlformats.org/officeDocument/2006/relationships/image" Target="../media/image3463.png"/><Relationship Id="rId58" Type="http://schemas.openxmlformats.org/officeDocument/2006/relationships/customXml" Target="../ink/ink3483.xml"/><Relationship Id="rId74" Type="http://schemas.openxmlformats.org/officeDocument/2006/relationships/customXml" Target="../ink/ink3491.xml"/><Relationship Id="rId79" Type="http://schemas.openxmlformats.org/officeDocument/2006/relationships/image" Target="../media/image3476.png"/><Relationship Id="rId102" Type="http://schemas.openxmlformats.org/officeDocument/2006/relationships/customXml" Target="../ink/ink3505.xml"/><Relationship Id="rId5" Type="http://schemas.openxmlformats.org/officeDocument/2006/relationships/image" Target="../media/image3439.png"/><Relationship Id="rId90" Type="http://schemas.openxmlformats.org/officeDocument/2006/relationships/customXml" Target="../ink/ink3499.xml"/><Relationship Id="rId95" Type="http://schemas.openxmlformats.org/officeDocument/2006/relationships/image" Target="../media/image3484.png"/><Relationship Id="rId22" Type="http://schemas.openxmlformats.org/officeDocument/2006/relationships/customXml" Target="../ink/ink3465.xml"/><Relationship Id="rId27" Type="http://schemas.openxmlformats.org/officeDocument/2006/relationships/image" Target="../media/image3450.png"/><Relationship Id="rId43" Type="http://schemas.openxmlformats.org/officeDocument/2006/relationships/image" Target="../media/image3458.png"/><Relationship Id="rId48" Type="http://schemas.openxmlformats.org/officeDocument/2006/relationships/customXml" Target="../ink/ink3478.xml"/><Relationship Id="rId64" Type="http://schemas.openxmlformats.org/officeDocument/2006/relationships/customXml" Target="../ink/ink3486.xml"/><Relationship Id="rId69" Type="http://schemas.openxmlformats.org/officeDocument/2006/relationships/image" Target="../media/image3471.png"/><Relationship Id="rId113" Type="http://schemas.openxmlformats.org/officeDocument/2006/relationships/image" Target="../media/image3493.png"/><Relationship Id="rId80" Type="http://schemas.openxmlformats.org/officeDocument/2006/relationships/customXml" Target="../ink/ink3494.xml"/><Relationship Id="rId85" Type="http://schemas.openxmlformats.org/officeDocument/2006/relationships/image" Target="../media/image3479.png"/><Relationship Id="rId12" Type="http://schemas.openxmlformats.org/officeDocument/2006/relationships/customXml" Target="../ink/ink3460.xml"/><Relationship Id="rId17" Type="http://schemas.openxmlformats.org/officeDocument/2006/relationships/image" Target="../media/image3445.png"/><Relationship Id="rId33" Type="http://schemas.openxmlformats.org/officeDocument/2006/relationships/image" Target="../media/image3453.png"/><Relationship Id="rId38" Type="http://schemas.openxmlformats.org/officeDocument/2006/relationships/customXml" Target="../ink/ink3473.xml"/><Relationship Id="rId59" Type="http://schemas.openxmlformats.org/officeDocument/2006/relationships/image" Target="../media/image3466.png"/><Relationship Id="rId103" Type="http://schemas.openxmlformats.org/officeDocument/2006/relationships/image" Target="../media/image3488.png"/><Relationship Id="rId108" Type="http://schemas.openxmlformats.org/officeDocument/2006/relationships/customXml" Target="../ink/ink3508.xml"/><Relationship Id="rId54" Type="http://schemas.openxmlformats.org/officeDocument/2006/relationships/customXml" Target="../ink/ink3481.xml"/><Relationship Id="rId70" Type="http://schemas.openxmlformats.org/officeDocument/2006/relationships/customXml" Target="../ink/ink3489.xml"/><Relationship Id="rId75" Type="http://schemas.openxmlformats.org/officeDocument/2006/relationships/image" Target="../media/image3474.png"/><Relationship Id="rId91" Type="http://schemas.openxmlformats.org/officeDocument/2006/relationships/image" Target="../media/image3482.png"/><Relationship Id="rId96" Type="http://schemas.openxmlformats.org/officeDocument/2006/relationships/customXml" Target="../ink/ink350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57.xml"/><Relationship Id="rId23" Type="http://schemas.openxmlformats.org/officeDocument/2006/relationships/image" Target="../media/image3448.png"/><Relationship Id="rId28" Type="http://schemas.openxmlformats.org/officeDocument/2006/relationships/customXml" Target="../ink/ink3468.xml"/><Relationship Id="rId49" Type="http://schemas.openxmlformats.org/officeDocument/2006/relationships/image" Target="../media/image3461.png"/><Relationship Id="rId114" Type="http://schemas.openxmlformats.org/officeDocument/2006/relationships/customXml" Target="../ink/ink3511.xml"/><Relationship Id="rId10" Type="http://schemas.openxmlformats.org/officeDocument/2006/relationships/customXml" Target="../ink/ink3459.xml"/><Relationship Id="rId31" Type="http://schemas.openxmlformats.org/officeDocument/2006/relationships/image" Target="../media/image3452.png"/><Relationship Id="rId44" Type="http://schemas.openxmlformats.org/officeDocument/2006/relationships/customXml" Target="../ink/ink3476.xml"/><Relationship Id="rId52" Type="http://schemas.openxmlformats.org/officeDocument/2006/relationships/customXml" Target="../ink/ink3480.xml"/><Relationship Id="rId60" Type="http://schemas.openxmlformats.org/officeDocument/2006/relationships/customXml" Target="../ink/ink3484.xml"/><Relationship Id="rId65" Type="http://schemas.openxmlformats.org/officeDocument/2006/relationships/image" Target="../media/image3469.png"/><Relationship Id="rId73" Type="http://schemas.openxmlformats.org/officeDocument/2006/relationships/image" Target="../media/image3473.png"/><Relationship Id="rId78" Type="http://schemas.openxmlformats.org/officeDocument/2006/relationships/customXml" Target="../ink/ink3493.xml"/><Relationship Id="rId81" Type="http://schemas.openxmlformats.org/officeDocument/2006/relationships/image" Target="../media/image3477.png"/><Relationship Id="rId86" Type="http://schemas.openxmlformats.org/officeDocument/2006/relationships/customXml" Target="../ink/ink3497.xml"/><Relationship Id="rId94" Type="http://schemas.openxmlformats.org/officeDocument/2006/relationships/customXml" Target="../ink/ink3501.xml"/><Relationship Id="rId99" Type="http://schemas.openxmlformats.org/officeDocument/2006/relationships/image" Target="../media/image3486.png"/><Relationship Id="rId101" Type="http://schemas.openxmlformats.org/officeDocument/2006/relationships/image" Target="../media/image3487.png"/><Relationship Id="rId4" Type="http://schemas.openxmlformats.org/officeDocument/2006/relationships/customXml" Target="../ink/ink3456.xml"/><Relationship Id="rId9" Type="http://schemas.openxmlformats.org/officeDocument/2006/relationships/image" Target="../media/image3441.png"/><Relationship Id="rId13" Type="http://schemas.openxmlformats.org/officeDocument/2006/relationships/image" Target="../media/image3443.png"/><Relationship Id="rId18" Type="http://schemas.openxmlformats.org/officeDocument/2006/relationships/customXml" Target="../ink/ink3463.xml"/><Relationship Id="rId39" Type="http://schemas.openxmlformats.org/officeDocument/2006/relationships/image" Target="../media/image3456.png"/><Relationship Id="rId109" Type="http://schemas.openxmlformats.org/officeDocument/2006/relationships/image" Target="../media/image3491.png"/><Relationship Id="rId34" Type="http://schemas.openxmlformats.org/officeDocument/2006/relationships/customXml" Target="../ink/ink3471.xml"/><Relationship Id="rId50" Type="http://schemas.openxmlformats.org/officeDocument/2006/relationships/customXml" Target="../ink/ink3479.xml"/><Relationship Id="rId55" Type="http://schemas.openxmlformats.org/officeDocument/2006/relationships/image" Target="../media/image3464.png"/><Relationship Id="rId76" Type="http://schemas.openxmlformats.org/officeDocument/2006/relationships/customXml" Target="../ink/ink3492.xml"/><Relationship Id="rId97" Type="http://schemas.openxmlformats.org/officeDocument/2006/relationships/image" Target="../media/image3485.png"/><Relationship Id="rId104" Type="http://schemas.openxmlformats.org/officeDocument/2006/relationships/customXml" Target="../ink/ink3506.xml"/><Relationship Id="rId7" Type="http://schemas.openxmlformats.org/officeDocument/2006/relationships/image" Target="../media/image3440.png"/><Relationship Id="rId71" Type="http://schemas.openxmlformats.org/officeDocument/2006/relationships/image" Target="../media/image3472.png"/><Relationship Id="rId92" Type="http://schemas.openxmlformats.org/officeDocument/2006/relationships/customXml" Target="../ink/ink3500.xml"/><Relationship Id="rId2" Type="http://schemas.openxmlformats.org/officeDocument/2006/relationships/customXml" Target="../ink/ink3455.xml"/><Relationship Id="rId29" Type="http://schemas.openxmlformats.org/officeDocument/2006/relationships/image" Target="../media/image3451.png"/><Relationship Id="rId24" Type="http://schemas.openxmlformats.org/officeDocument/2006/relationships/customXml" Target="../ink/ink3466.xml"/><Relationship Id="rId40" Type="http://schemas.openxmlformats.org/officeDocument/2006/relationships/customXml" Target="../ink/ink3474.xml"/><Relationship Id="rId45" Type="http://schemas.openxmlformats.org/officeDocument/2006/relationships/image" Target="../media/image3459.png"/><Relationship Id="rId66" Type="http://schemas.openxmlformats.org/officeDocument/2006/relationships/customXml" Target="../ink/ink3487.xml"/><Relationship Id="rId87" Type="http://schemas.openxmlformats.org/officeDocument/2006/relationships/image" Target="../media/image3480.png"/><Relationship Id="rId110" Type="http://schemas.openxmlformats.org/officeDocument/2006/relationships/customXml" Target="../ink/ink3509.xml"/><Relationship Id="rId115" Type="http://schemas.openxmlformats.org/officeDocument/2006/relationships/image" Target="../media/image3494.png"/><Relationship Id="rId61" Type="http://schemas.openxmlformats.org/officeDocument/2006/relationships/image" Target="../media/image3467.png"/><Relationship Id="rId82" Type="http://schemas.openxmlformats.org/officeDocument/2006/relationships/customXml" Target="../ink/ink3495.xml"/><Relationship Id="rId19" Type="http://schemas.openxmlformats.org/officeDocument/2006/relationships/image" Target="../media/image3446.png"/><Relationship Id="rId14" Type="http://schemas.openxmlformats.org/officeDocument/2006/relationships/customXml" Target="../ink/ink3461.xml"/><Relationship Id="rId30" Type="http://schemas.openxmlformats.org/officeDocument/2006/relationships/customXml" Target="../ink/ink3469.xml"/><Relationship Id="rId35" Type="http://schemas.openxmlformats.org/officeDocument/2006/relationships/image" Target="../media/image3454.png"/><Relationship Id="rId56" Type="http://schemas.openxmlformats.org/officeDocument/2006/relationships/customXml" Target="../ink/ink3482.xml"/><Relationship Id="rId77" Type="http://schemas.openxmlformats.org/officeDocument/2006/relationships/image" Target="../media/image3475.png"/><Relationship Id="rId100" Type="http://schemas.openxmlformats.org/officeDocument/2006/relationships/customXml" Target="../ink/ink3504.xml"/><Relationship Id="rId105" Type="http://schemas.openxmlformats.org/officeDocument/2006/relationships/image" Target="../media/image3489.png"/><Relationship Id="rId8" Type="http://schemas.openxmlformats.org/officeDocument/2006/relationships/customXml" Target="../ink/ink3458.xml"/><Relationship Id="rId51" Type="http://schemas.openxmlformats.org/officeDocument/2006/relationships/image" Target="../media/image3462.png"/><Relationship Id="rId72" Type="http://schemas.openxmlformats.org/officeDocument/2006/relationships/customXml" Target="../ink/ink3490.xml"/><Relationship Id="rId93" Type="http://schemas.openxmlformats.org/officeDocument/2006/relationships/image" Target="../media/image3483.png"/><Relationship Id="rId98" Type="http://schemas.openxmlformats.org/officeDocument/2006/relationships/customXml" Target="../ink/ink3503.xml"/><Relationship Id="rId3" Type="http://schemas.openxmlformats.org/officeDocument/2006/relationships/image" Target="../media/image3438.png"/><Relationship Id="rId25" Type="http://schemas.openxmlformats.org/officeDocument/2006/relationships/image" Target="../media/image3449.png"/><Relationship Id="rId46" Type="http://schemas.openxmlformats.org/officeDocument/2006/relationships/customXml" Target="../ink/ink3477.xml"/><Relationship Id="rId67" Type="http://schemas.openxmlformats.org/officeDocument/2006/relationships/image" Target="../media/image3470.png"/><Relationship Id="rId116" Type="http://schemas.openxmlformats.org/officeDocument/2006/relationships/customXml" Target="../ink/ink3512.xml"/><Relationship Id="rId20" Type="http://schemas.openxmlformats.org/officeDocument/2006/relationships/customXml" Target="../ink/ink3464.xml"/><Relationship Id="rId41" Type="http://schemas.openxmlformats.org/officeDocument/2006/relationships/image" Target="../media/image3457.png"/><Relationship Id="rId62" Type="http://schemas.openxmlformats.org/officeDocument/2006/relationships/customXml" Target="../ink/ink3485.xml"/><Relationship Id="rId83" Type="http://schemas.openxmlformats.org/officeDocument/2006/relationships/image" Target="../media/image3478.png"/><Relationship Id="rId88" Type="http://schemas.openxmlformats.org/officeDocument/2006/relationships/customXml" Target="../ink/ink3498.xml"/><Relationship Id="rId111" Type="http://schemas.openxmlformats.org/officeDocument/2006/relationships/image" Target="../media/image3492.png"/><Relationship Id="rId15" Type="http://schemas.openxmlformats.org/officeDocument/2006/relationships/image" Target="../media/image3444.png"/><Relationship Id="rId36" Type="http://schemas.openxmlformats.org/officeDocument/2006/relationships/customXml" Target="../ink/ink3472.xml"/><Relationship Id="rId57" Type="http://schemas.openxmlformats.org/officeDocument/2006/relationships/image" Target="../media/image3465.png"/><Relationship Id="rId106" Type="http://schemas.openxmlformats.org/officeDocument/2006/relationships/customXml" Target="../ink/ink3507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52.png"/><Relationship Id="rId21" Type="http://schemas.openxmlformats.org/officeDocument/2006/relationships/image" Target="../media/image3505.png"/><Relationship Id="rId42" Type="http://schemas.openxmlformats.org/officeDocument/2006/relationships/customXml" Target="../ink/ink3533.xml"/><Relationship Id="rId63" Type="http://schemas.openxmlformats.org/officeDocument/2006/relationships/image" Target="../media/image3526.png"/><Relationship Id="rId84" Type="http://schemas.openxmlformats.org/officeDocument/2006/relationships/customXml" Target="../ink/ink3554.xml"/><Relationship Id="rId138" Type="http://schemas.openxmlformats.org/officeDocument/2006/relationships/customXml" Target="../ink/ink3581.xml"/><Relationship Id="rId159" Type="http://schemas.openxmlformats.org/officeDocument/2006/relationships/image" Target="../media/image3573.png"/><Relationship Id="rId170" Type="http://schemas.openxmlformats.org/officeDocument/2006/relationships/customXml" Target="../ink/ink3597.xml"/><Relationship Id="rId191" Type="http://schemas.openxmlformats.org/officeDocument/2006/relationships/image" Target="../media/image3589.png"/><Relationship Id="rId205" Type="http://schemas.openxmlformats.org/officeDocument/2006/relationships/image" Target="../media/image3596.png"/><Relationship Id="rId226" Type="http://schemas.openxmlformats.org/officeDocument/2006/relationships/customXml" Target="../ink/ink3625.xml"/><Relationship Id="rId107" Type="http://schemas.openxmlformats.org/officeDocument/2006/relationships/image" Target="../media/image3547.png"/><Relationship Id="rId11" Type="http://schemas.openxmlformats.org/officeDocument/2006/relationships/image" Target="../media/image3500.png"/><Relationship Id="rId32" Type="http://schemas.openxmlformats.org/officeDocument/2006/relationships/customXml" Target="../ink/ink3528.xml"/><Relationship Id="rId53" Type="http://schemas.openxmlformats.org/officeDocument/2006/relationships/image" Target="../media/image3521.png"/><Relationship Id="rId74" Type="http://schemas.openxmlformats.org/officeDocument/2006/relationships/customXml" Target="../ink/ink3549.xml"/><Relationship Id="rId128" Type="http://schemas.openxmlformats.org/officeDocument/2006/relationships/customXml" Target="../ink/ink3576.xml"/><Relationship Id="rId149" Type="http://schemas.openxmlformats.org/officeDocument/2006/relationships/image" Target="../media/image3568.png"/><Relationship Id="rId5" Type="http://schemas.openxmlformats.org/officeDocument/2006/relationships/image" Target="../media/image3497.png"/><Relationship Id="rId95" Type="http://schemas.openxmlformats.org/officeDocument/2006/relationships/image" Target="../media/image3541.png"/><Relationship Id="rId160" Type="http://schemas.openxmlformats.org/officeDocument/2006/relationships/customXml" Target="../ink/ink3592.xml"/><Relationship Id="rId181" Type="http://schemas.openxmlformats.org/officeDocument/2006/relationships/image" Target="../media/image3584.png"/><Relationship Id="rId216" Type="http://schemas.openxmlformats.org/officeDocument/2006/relationships/customXml" Target="../ink/ink3620.xml"/><Relationship Id="rId237" Type="http://schemas.openxmlformats.org/officeDocument/2006/relationships/image" Target="../media/image3612.png"/><Relationship Id="rId22" Type="http://schemas.openxmlformats.org/officeDocument/2006/relationships/customXml" Target="../ink/ink3523.xml"/><Relationship Id="rId43" Type="http://schemas.openxmlformats.org/officeDocument/2006/relationships/image" Target="../media/image3516.png"/><Relationship Id="rId64" Type="http://schemas.openxmlformats.org/officeDocument/2006/relationships/customXml" Target="../ink/ink3544.xml"/><Relationship Id="rId118" Type="http://schemas.openxmlformats.org/officeDocument/2006/relationships/customXml" Target="../ink/ink3571.xml"/><Relationship Id="rId139" Type="http://schemas.openxmlformats.org/officeDocument/2006/relationships/image" Target="../media/image3563.png"/><Relationship Id="rId85" Type="http://schemas.openxmlformats.org/officeDocument/2006/relationships/image" Target="../media/image3536.png"/><Relationship Id="rId150" Type="http://schemas.openxmlformats.org/officeDocument/2006/relationships/customXml" Target="../ink/ink3587.xml"/><Relationship Id="rId171" Type="http://schemas.openxmlformats.org/officeDocument/2006/relationships/image" Target="../media/image3579.png"/><Relationship Id="rId192" Type="http://schemas.openxmlformats.org/officeDocument/2006/relationships/customXml" Target="../ink/ink3608.xml"/><Relationship Id="rId206" Type="http://schemas.openxmlformats.org/officeDocument/2006/relationships/customXml" Target="../ink/ink3615.xml"/><Relationship Id="rId227" Type="http://schemas.openxmlformats.org/officeDocument/2006/relationships/image" Target="../media/image3607.png"/><Relationship Id="rId12" Type="http://schemas.openxmlformats.org/officeDocument/2006/relationships/customXml" Target="../ink/ink3518.xml"/><Relationship Id="rId33" Type="http://schemas.openxmlformats.org/officeDocument/2006/relationships/image" Target="../media/image3511.png"/><Relationship Id="rId108" Type="http://schemas.openxmlformats.org/officeDocument/2006/relationships/customXml" Target="../ink/ink3566.xml"/><Relationship Id="rId129" Type="http://schemas.openxmlformats.org/officeDocument/2006/relationships/image" Target="../media/image3558.png"/><Relationship Id="rId54" Type="http://schemas.openxmlformats.org/officeDocument/2006/relationships/customXml" Target="../ink/ink3539.xml"/><Relationship Id="rId75" Type="http://schemas.openxmlformats.org/officeDocument/2006/relationships/image" Target="../media/image134.png"/><Relationship Id="rId96" Type="http://schemas.openxmlformats.org/officeDocument/2006/relationships/customXml" Target="../ink/ink3560.xml"/><Relationship Id="rId140" Type="http://schemas.openxmlformats.org/officeDocument/2006/relationships/customXml" Target="../ink/ink3582.xml"/><Relationship Id="rId161" Type="http://schemas.openxmlformats.org/officeDocument/2006/relationships/image" Target="../media/image3574.png"/><Relationship Id="rId182" Type="http://schemas.openxmlformats.org/officeDocument/2006/relationships/customXml" Target="../ink/ink3603.xml"/><Relationship Id="rId217" Type="http://schemas.openxmlformats.org/officeDocument/2006/relationships/image" Target="../media/image3602.png"/><Relationship Id="rId6" Type="http://schemas.openxmlformats.org/officeDocument/2006/relationships/customXml" Target="../ink/ink3515.xml"/><Relationship Id="rId238" Type="http://schemas.openxmlformats.org/officeDocument/2006/relationships/customXml" Target="../ink/ink3631.xml"/><Relationship Id="rId23" Type="http://schemas.openxmlformats.org/officeDocument/2006/relationships/image" Target="../media/image3506.png"/><Relationship Id="rId119" Type="http://schemas.openxmlformats.org/officeDocument/2006/relationships/image" Target="../media/image3553.png"/><Relationship Id="rId44" Type="http://schemas.openxmlformats.org/officeDocument/2006/relationships/customXml" Target="../ink/ink3534.xml"/><Relationship Id="rId65" Type="http://schemas.openxmlformats.org/officeDocument/2006/relationships/image" Target="../media/image3527.png"/><Relationship Id="rId86" Type="http://schemas.openxmlformats.org/officeDocument/2006/relationships/customXml" Target="../ink/ink3555.xml"/><Relationship Id="rId130" Type="http://schemas.openxmlformats.org/officeDocument/2006/relationships/customXml" Target="../ink/ink3577.xml"/><Relationship Id="rId151" Type="http://schemas.openxmlformats.org/officeDocument/2006/relationships/image" Target="../media/image3569.png"/><Relationship Id="rId172" Type="http://schemas.openxmlformats.org/officeDocument/2006/relationships/customXml" Target="../ink/ink3598.xml"/><Relationship Id="rId193" Type="http://schemas.openxmlformats.org/officeDocument/2006/relationships/image" Target="../media/image3590.png"/><Relationship Id="rId207" Type="http://schemas.openxmlformats.org/officeDocument/2006/relationships/image" Target="../media/image3597.png"/><Relationship Id="rId228" Type="http://schemas.openxmlformats.org/officeDocument/2006/relationships/customXml" Target="../ink/ink3626.xml"/><Relationship Id="rId13" Type="http://schemas.openxmlformats.org/officeDocument/2006/relationships/image" Target="../media/image3501.png"/><Relationship Id="rId109" Type="http://schemas.openxmlformats.org/officeDocument/2006/relationships/image" Target="../media/image3548.png"/><Relationship Id="rId34" Type="http://schemas.openxmlformats.org/officeDocument/2006/relationships/customXml" Target="../ink/ink3529.xml"/><Relationship Id="rId55" Type="http://schemas.openxmlformats.org/officeDocument/2006/relationships/image" Target="../media/image3522.png"/><Relationship Id="rId76" Type="http://schemas.openxmlformats.org/officeDocument/2006/relationships/customXml" Target="../ink/ink3550.xml"/><Relationship Id="rId97" Type="http://schemas.openxmlformats.org/officeDocument/2006/relationships/image" Target="../media/image3542.png"/><Relationship Id="rId120" Type="http://schemas.openxmlformats.org/officeDocument/2006/relationships/customXml" Target="../ink/ink3572.xml"/><Relationship Id="rId141" Type="http://schemas.openxmlformats.org/officeDocument/2006/relationships/image" Target="../media/image3564.png"/><Relationship Id="rId7" Type="http://schemas.openxmlformats.org/officeDocument/2006/relationships/image" Target="../media/image3498.png"/><Relationship Id="rId162" Type="http://schemas.openxmlformats.org/officeDocument/2006/relationships/customXml" Target="../ink/ink3593.xml"/><Relationship Id="rId183" Type="http://schemas.openxmlformats.org/officeDocument/2006/relationships/image" Target="../media/image3585.png"/><Relationship Id="rId218" Type="http://schemas.openxmlformats.org/officeDocument/2006/relationships/customXml" Target="../ink/ink3621.xml"/><Relationship Id="rId239" Type="http://schemas.openxmlformats.org/officeDocument/2006/relationships/image" Target="../media/image3613.png"/><Relationship Id="rId24" Type="http://schemas.openxmlformats.org/officeDocument/2006/relationships/customXml" Target="../ink/ink3524.xml"/><Relationship Id="rId45" Type="http://schemas.openxmlformats.org/officeDocument/2006/relationships/image" Target="../media/image3517.png"/><Relationship Id="rId66" Type="http://schemas.openxmlformats.org/officeDocument/2006/relationships/customXml" Target="../ink/ink3545.xml"/><Relationship Id="rId87" Type="http://schemas.openxmlformats.org/officeDocument/2006/relationships/image" Target="../media/image3537.png"/><Relationship Id="rId110" Type="http://schemas.openxmlformats.org/officeDocument/2006/relationships/customXml" Target="../ink/ink3567.xml"/><Relationship Id="rId131" Type="http://schemas.openxmlformats.org/officeDocument/2006/relationships/image" Target="../media/image3559.png"/><Relationship Id="rId152" Type="http://schemas.openxmlformats.org/officeDocument/2006/relationships/customXml" Target="../ink/ink3588.xml"/><Relationship Id="rId173" Type="http://schemas.openxmlformats.org/officeDocument/2006/relationships/image" Target="../media/image3580.png"/><Relationship Id="rId194" Type="http://schemas.openxmlformats.org/officeDocument/2006/relationships/customXml" Target="../ink/ink3609.xml"/><Relationship Id="rId208" Type="http://schemas.openxmlformats.org/officeDocument/2006/relationships/customXml" Target="../ink/ink3616.xml"/><Relationship Id="rId229" Type="http://schemas.openxmlformats.org/officeDocument/2006/relationships/image" Target="../media/image3608.png"/><Relationship Id="rId14" Type="http://schemas.openxmlformats.org/officeDocument/2006/relationships/customXml" Target="../ink/ink3519.xml"/><Relationship Id="rId35" Type="http://schemas.openxmlformats.org/officeDocument/2006/relationships/image" Target="../media/image3512.png"/><Relationship Id="rId56" Type="http://schemas.openxmlformats.org/officeDocument/2006/relationships/customXml" Target="../ink/ink3540.xml"/><Relationship Id="rId77" Type="http://schemas.openxmlformats.org/officeDocument/2006/relationships/image" Target="../media/image3532.png"/><Relationship Id="rId100" Type="http://schemas.openxmlformats.org/officeDocument/2006/relationships/customXml" Target="../ink/ink3562.xml"/><Relationship Id="rId8" Type="http://schemas.openxmlformats.org/officeDocument/2006/relationships/customXml" Target="../ink/ink3516.xml"/><Relationship Id="rId98" Type="http://schemas.openxmlformats.org/officeDocument/2006/relationships/customXml" Target="../ink/ink3561.xml"/><Relationship Id="rId121" Type="http://schemas.openxmlformats.org/officeDocument/2006/relationships/image" Target="../media/image3554.png"/><Relationship Id="rId142" Type="http://schemas.openxmlformats.org/officeDocument/2006/relationships/customXml" Target="../ink/ink3583.xml"/><Relationship Id="rId163" Type="http://schemas.openxmlformats.org/officeDocument/2006/relationships/image" Target="../media/image3575.png"/><Relationship Id="rId184" Type="http://schemas.openxmlformats.org/officeDocument/2006/relationships/customXml" Target="../ink/ink3604.xml"/><Relationship Id="rId219" Type="http://schemas.openxmlformats.org/officeDocument/2006/relationships/image" Target="../media/image3603.png"/><Relationship Id="rId230" Type="http://schemas.openxmlformats.org/officeDocument/2006/relationships/customXml" Target="../ink/ink3627.xml"/><Relationship Id="rId25" Type="http://schemas.openxmlformats.org/officeDocument/2006/relationships/image" Target="../media/image3507.png"/><Relationship Id="rId46" Type="http://schemas.openxmlformats.org/officeDocument/2006/relationships/customXml" Target="../ink/ink3535.xml"/><Relationship Id="rId67" Type="http://schemas.openxmlformats.org/officeDocument/2006/relationships/image" Target="../media/image3528.png"/><Relationship Id="rId88" Type="http://schemas.openxmlformats.org/officeDocument/2006/relationships/customXml" Target="../ink/ink3556.xml"/><Relationship Id="rId111" Type="http://schemas.openxmlformats.org/officeDocument/2006/relationships/image" Target="../media/image3549.png"/><Relationship Id="rId132" Type="http://schemas.openxmlformats.org/officeDocument/2006/relationships/customXml" Target="../ink/ink3578.xml"/><Relationship Id="rId153" Type="http://schemas.openxmlformats.org/officeDocument/2006/relationships/image" Target="../media/image3570.png"/><Relationship Id="rId174" Type="http://schemas.openxmlformats.org/officeDocument/2006/relationships/customXml" Target="../ink/ink3599.xml"/><Relationship Id="rId195" Type="http://schemas.openxmlformats.org/officeDocument/2006/relationships/image" Target="../media/image3591.png"/><Relationship Id="rId209" Type="http://schemas.openxmlformats.org/officeDocument/2006/relationships/image" Target="../media/image3598.png"/><Relationship Id="rId190" Type="http://schemas.openxmlformats.org/officeDocument/2006/relationships/customXml" Target="../ink/ink3607.xml"/><Relationship Id="rId204" Type="http://schemas.openxmlformats.org/officeDocument/2006/relationships/customXml" Target="../ink/ink3614.xml"/><Relationship Id="rId220" Type="http://schemas.openxmlformats.org/officeDocument/2006/relationships/customXml" Target="../ink/ink3622.xml"/><Relationship Id="rId225" Type="http://schemas.openxmlformats.org/officeDocument/2006/relationships/image" Target="../media/image3606.png"/><Relationship Id="rId15" Type="http://schemas.openxmlformats.org/officeDocument/2006/relationships/image" Target="../media/image3502.png"/><Relationship Id="rId36" Type="http://schemas.openxmlformats.org/officeDocument/2006/relationships/customXml" Target="../ink/ink3530.xml"/><Relationship Id="rId57" Type="http://schemas.openxmlformats.org/officeDocument/2006/relationships/image" Target="../media/image3523.png"/><Relationship Id="rId106" Type="http://schemas.openxmlformats.org/officeDocument/2006/relationships/customXml" Target="../ink/ink3565.xml"/><Relationship Id="rId127" Type="http://schemas.openxmlformats.org/officeDocument/2006/relationships/image" Target="../media/image3557.png"/><Relationship Id="rId10" Type="http://schemas.openxmlformats.org/officeDocument/2006/relationships/customXml" Target="../ink/ink3517.xml"/><Relationship Id="rId31" Type="http://schemas.openxmlformats.org/officeDocument/2006/relationships/image" Target="../media/image3510.png"/><Relationship Id="rId52" Type="http://schemas.openxmlformats.org/officeDocument/2006/relationships/customXml" Target="../ink/ink3538.xml"/><Relationship Id="rId73" Type="http://schemas.openxmlformats.org/officeDocument/2006/relationships/image" Target="../media/image3531.png"/><Relationship Id="rId78" Type="http://schemas.openxmlformats.org/officeDocument/2006/relationships/customXml" Target="../ink/ink3551.xml"/><Relationship Id="rId94" Type="http://schemas.openxmlformats.org/officeDocument/2006/relationships/customXml" Target="../ink/ink3559.xml"/><Relationship Id="rId99" Type="http://schemas.openxmlformats.org/officeDocument/2006/relationships/image" Target="../media/image3543.png"/><Relationship Id="rId101" Type="http://schemas.openxmlformats.org/officeDocument/2006/relationships/image" Target="../media/image3544.png"/><Relationship Id="rId122" Type="http://schemas.openxmlformats.org/officeDocument/2006/relationships/customXml" Target="../ink/ink3573.xml"/><Relationship Id="rId143" Type="http://schemas.openxmlformats.org/officeDocument/2006/relationships/image" Target="../media/image3565.png"/><Relationship Id="rId148" Type="http://schemas.openxmlformats.org/officeDocument/2006/relationships/customXml" Target="../ink/ink3586.xml"/><Relationship Id="rId164" Type="http://schemas.openxmlformats.org/officeDocument/2006/relationships/customXml" Target="../ink/ink3594.xml"/><Relationship Id="rId169" Type="http://schemas.openxmlformats.org/officeDocument/2006/relationships/image" Target="../media/image3578.png"/><Relationship Id="rId185" Type="http://schemas.openxmlformats.org/officeDocument/2006/relationships/image" Target="../media/image3586.png"/><Relationship Id="rId4" Type="http://schemas.openxmlformats.org/officeDocument/2006/relationships/customXml" Target="../ink/ink3514.xml"/><Relationship Id="rId9" Type="http://schemas.openxmlformats.org/officeDocument/2006/relationships/image" Target="../media/image3499.png"/><Relationship Id="rId180" Type="http://schemas.openxmlformats.org/officeDocument/2006/relationships/customXml" Target="../ink/ink3602.xml"/><Relationship Id="rId210" Type="http://schemas.openxmlformats.org/officeDocument/2006/relationships/customXml" Target="../ink/ink3617.xml"/><Relationship Id="rId215" Type="http://schemas.openxmlformats.org/officeDocument/2006/relationships/image" Target="../media/image3601.png"/><Relationship Id="rId236" Type="http://schemas.openxmlformats.org/officeDocument/2006/relationships/customXml" Target="../ink/ink3630.xml"/><Relationship Id="rId26" Type="http://schemas.openxmlformats.org/officeDocument/2006/relationships/customXml" Target="../ink/ink3525.xml"/><Relationship Id="rId231" Type="http://schemas.openxmlformats.org/officeDocument/2006/relationships/image" Target="../media/image3609.png"/><Relationship Id="rId47" Type="http://schemas.openxmlformats.org/officeDocument/2006/relationships/image" Target="../media/image3518.png"/><Relationship Id="rId68" Type="http://schemas.openxmlformats.org/officeDocument/2006/relationships/customXml" Target="../ink/ink3546.xml"/><Relationship Id="rId89" Type="http://schemas.openxmlformats.org/officeDocument/2006/relationships/image" Target="../media/image3538.png"/><Relationship Id="rId112" Type="http://schemas.openxmlformats.org/officeDocument/2006/relationships/customXml" Target="../ink/ink3568.xml"/><Relationship Id="rId133" Type="http://schemas.openxmlformats.org/officeDocument/2006/relationships/image" Target="../media/image3560.png"/><Relationship Id="rId154" Type="http://schemas.openxmlformats.org/officeDocument/2006/relationships/customXml" Target="../ink/ink3589.xml"/><Relationship Id="rId175" Type="http://schemas.openxmlformats.org/officeDocument/2006/relationships/image" Target="../media/image3581.png"/><Relationship Id="rId196" Type="http://schemas.openxmlformats.org/officeDocument/2006/relationships/customXml" Target="../ink/ink3610.xml"/><Relationship Id="rId200" Type="http://schemas.openxmlformats.org/officeDocument/2006/relationships/customXml" Target="../ink/ink3612.xml"/><Relationship Id="rId16" Type="http://schemas.openxmlformats.org/officeDocument/2006/relationships/customXml" Target="../ink/ink3520.xml"/><Relationship Id="rId221" Type="http://schemas.openxmlformats.org/officeDocument/2006/relationships/image" Target="../media/image3604.png"/><Relationship Id="rId37" Type="http://schemas.openxmlformats.org/officeDocument/2006/relationships/image" Target="../media/image3513.png"/><Relationship Id="rId58" Type="http://schemas.openxmlformats.org/officeDocument/2006/relationships/customXml" Target="../ink/ink3541.xml"/><Relationship Id="rId79" Type="http://schemas.openxmlformats.org/officeDocument/2006/relationships/image" Target="../media/image3533.png"/><Relationship Id="rId102" Type="http://schemas.openxmlformats.org/officeDocument/2006/relationships/customXml" Target="../ink/ink3563.xml"/><Relationship Id="rId123" Type="http://schemas.openxmlformats.org/officeDocument/2006/relationships/image" Target="../media/image3555.png"/><Relationship Id="rId144" Type="http://schemas.openxmlformats.org/officeDocument/2006/relationships/customXml" Target="../ink/ink3584.xml"/><Relationship Id="rId90" Type="http://schemas.openxmlformats.org/officeDocument/2006/relationships/customXml" Target="../ink/ink3557.xml"/><Relationship Id="rId165" Type="http://schemas.openxmlformats.org/officeDocument/2006/relationships/image" Target="../media/image3576.png"/><Relationship Id="rId186" Type="http://schemas.openxmlformats.org/officeDocument/2006/relationships/customXml" Target="../ink/ink3605.xml"/><Relationship Id="rId211" Type="http://schemas.openxmlformats.org/officeDocument/2006/relationships/image" Target="../media/image3599.png"/><Relationship Id="rId232" Type="http://schemas.openxmlformats.org/officeDocument/2006/relationships/customXml" Target="../ink/ink3628.xml"/><Relationship Id="rId27" Type="http://schemas.openxmlformats.org/officeDocument/2006/relationships/image" Target="../media/image3508.png"/><Relationship Id="rId48" Type="http://schemas.openxmlformats.org/officeDocument/2006/relationships/customXml" Target="../ink/ink3536.xml"/><Relationship Id="rId69" Type="http://schemas.openxmlformats.org/officeDocument/2006/relationships/image" Target="../media/image3529.png"/><Relationship Id="rId113" Type="http://schemas.openxmlformats.org/officeDocument/2006/relationships/image" Target="../media/image3550.png"/><Relationship Id="rId134" Type="http://schemas.openxmlformats.org/officeDocument/2006/relationships/customXml" Target="../ink/ink3579.xml"/><Relationship Id="rId80" Type="http://schemas.openxmlformats.org/officeDocument/2006/relationships/customXml" Target="../ink/ink3552.xml"/><Relationship Id="rId155" Type="http://schemas.openxmlformats.org/officeDocument/2006/relationships/image" Target="../media/image3571.png"/><Relationship Id="rId176" Type="http://schemas.openxmlformats.org/officeDocument/2006/relationships/customXml" Target="../ink/ink3600.xml"/><Relationship Id="rId197" Type="http://schemas.openxmlformats.org/officeDocument/2006/relationships/image" Target="../media/image3592.png"/><Relationship Id="rId201" Type="http://schemas.openxmlformats.org/officeDocument/2006/relationships/image" Target="../media/image3594.png"/><Relationship Id="rId222" Type="http://schemas.openxmlformats.org/officeDocument/2006/relationships/customXml" Target="../ink/ink3623.xml"/><Relationship Id="rId17" Type="http://schemas.openxmlformats.org/officeDocument/2006/relationships/image" Target="../media/image3503.png"/><Relationship Id="rId38" Type="http://schemas.openxmlformats.org/officeDocument/2006/relationships/customXml" Target="../ink/ink3531.xml"/><Relationship Id="rId59" Type="http://schemas.openxmlformats.org/officeDocument/2006/relationships/image" Target="../media/image3524.png"/><Relationship Id="rId103" Type="http://schemas.openxmlformats.org/officeDocument/2006/relationships/image" Target="../media/image3545.png"/><Relationship Id="rId124" Type="http://schemas.openxmlformats.org/officeDocument/2006/relationships/customXml" Target="../ink/ink3574.xml"/><Relationship Id="rId70" Type="http://schemas.openxmlformats.org/officeDocument/2006/relationships/customXml" Target="../ink/ink3547.xml"/><Relationship Id="rId91" Type="http://schemas.openxmlformats.org/officeDocument/2006/relationships/image" Target="../media/image3539.png"/><Relationship Id="rId145" Type="http://schemas.openxmlformats.org/officeDocument/2006/relationships/image" Target="../media/image3566.png"/><Relationship Id="rId166" Type="http://schemas.openxmlformats.org/officeDocument/2006/relationships/customXml" Target="../ink/ink3595.xml"/><Relationship Id="rId187" Type="http://schemas.openxmlformats.org/officeDocument/2006/relationships/image" Target="../media/image358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618.xml"/><Relationship Id="rId233" Type="http://schemas.openxmlformats.org/officeDocument/2006/relationships/image" Target="../media/image3610.png"/><Relationship Id="rId28" Type="http://schemas.openxmlformats.org/officeDocument/2006/relationships/customXml" Target="../ink/ink3526.xml"/><Relationship Id="rId49" Type="http://schemas.openxmlformats.org/officeDocument/2006/relationships/image" Target="../media/image3519.png"/><Relationship Id="rId114" Type="http://schemas.openxmlformats.org/officeDocument/2006/relationships/customXml" Target="../ink/ink3569.xml"/><Relationship Id="rId60" Type="http://schemas.openxmlformats.org/officeDocument/2006/relationships/customXml" Target="../ink/ink3542.xml"/><Relationship Id="rId81" Type="http://schemas.openxmlformats.org/officeDocument/2006/relationships/image" Target="../media/image3534.png"/><Relationship Id="rId135" Type="http://schemas.openxmlformats.org/officeDocument/2006/relationships/image" Target="../media/image3561.png"/><Relationship Id="rId156" Type="http://schemas.openxmlformats.org/officeDocument/2006/relationships/customXml" Target="../ink/ink3590.xml"/><Relationship Id="rId177" Type="http://schemas.openxmlformats.org/officeDocument/2006/relationships/image" Target="../media/image3582.png"/><Relationship Id="rId198" Type="http://schemas.openxmlformats.org/officeDocument/2006/relationships/customXml" Target="../ink/ink3611.xml"/><Relationship Id="rId202" Type="http://schemas.openxmlformats.org/officeDocument/2006/relationships/customXml" Target="../ink/ink3613.xml"/><Relationship Id="rId223" Type="http://schemas.openxmlformats.org/officeDocument/2006/relationships/image" Target="../media/image3605.png"/><Relationship Id="rId18" Type="http://schemas.openxmlformats.org/officeDocument/2006/relationships/customXml" Target="../ink/ink3521.xml"/><Relationship Id="rId39" Type="http://schemas.openxmlformats.org/officeDocument/2006/relationships/image" Target="../media/image3514.png"/><Relationship Id="rId50" Type="http://schemas.openxmlformats.org/officeDocument/2006/relationships/customXml" Target="../ink/ink3537.xml"/><Relationship Id="rId104" Type="http://schemas.openxmlformats.org/officeDocument/2006/relationships/customXml" Target="../ink/ink3564.xml"/><Relationship Id="rId125" Type="http://schemas.openxmlformats.org/officeDocument/2006/relationships/image" Target="../media/image3556.png"/><Relationship Id="rId146" Type="http://schemas.openxmlformats.org/officeDocument/2006/relationships/customXml" Target="../ink/ink3585.xml"/><Relationship Id="rId167" Type="http://schemas.openxmlformats.org/officeDocument/2006/relationships/image" Target="../media/image3577.png"/><Relationship Id="rId188" Type="http://schemas.openxmlformats.org/officeDocument/2006/relationships/customXml" Target="../ink/ink3606.xml"/><Relationship Id="rId71" Type="http://schemas.openxmlformats.org/officeDocument/2006/relationships/image" Target="../media/image3530.png"/><Relationship Id="rId92" Type="http://schemas.openxmlformats.org/officeDocument/2006/relationships/customXml" Target="../ink/ink3558.xml"/><Relationship Id="rId213" Type="http://schemas.openxmlformats.org/officeDocument/2006/relationships/image" Target="../media/image3600.png"/><Relationship Id="rId234" Type="http://schemas.openxmlformats.org/officeDocument/2006/relationships/customXml" Target="../ink/ink3629.xml"/><Relationship Id="rId2" Type="http://schemas.openxmlformats.org/officeDocument/2006/relationships/customXml" Target="../ink/ink3513.xml"/><Relationship Id="rId29" Type="http://schemas.openxmlformats.org/officeDocument/2006/relationships/image" Target="../media/image3509.png"/><Relationship Id="rId40" Type="http://schemas.openxmlformats.org/officeDocument/2006/relationships/customXml" Target="../ink/ink3532.xml"/><Relationship Id="rId115" Type="http://schemas.openxmlformats.org/officeDocument/2006/relationships/image" Target="../media/image3551.png"/><Relationship Id="rId136" Type="http://schemas.openxmlformats.org/officeDocument/2006/relationships/customXml" Target="../ink/ink3580.xml"/><Relationship Id="rId157" Type="http://schemas.openxmlformats.org/officeDocument/2006/relationships/image" Target="../media/image3572.png"/><Relationship Id="rId178" Type="http://schemas.openxmlformats.org/officeDocument/2006/relationships/customXml" Target="../ink/ink3601.xml"/><Relationship Id="rId61" Type="http://schemas.openxmlformats.org/officeDocument/2006/relationships/image" Target="../media/image3525.png"/><Relationship Id="rId82" Type="http://schemas.openxmlformats.org/officeDocument/2006/relationships/customXml" Target="../ink/ink3553.xml"/><Relationship Id="rId199" Type="http://schemas.openxmlformats.org/officeDocument/2006/relationships/image" Target="../media/image3593.png"/><Relationship Id="rId203" Type="http://schemas.openxmlformats.org/officeDocument/2006/relationships/image" Target="../media/image3595.png"/><Relationship Id="rId19" Type="http://schemas.openxmlformats.org/officeDocument/2006/relationships/image" Target="../media/image3504.png"/><Relationship Id="rId224" Type="http://schemas.openxmlformats.org/officeDocument/2006/relationships/customXml" Target="../ink/ink3624.xml"/><Relationship Id="rId30" Type="http://schemas.openxmlformats.org/officeDocument/2006/relationships/customXml" Target="../ink/ink3527.xml"/><Relationship Id="rId105" Type="http://schemas.openxmlformats.org/officeDocument/2006/relationships/image" Target="../media/image3546.png"/><Relationship Id="rId126" Type="http://schemas.openxmlformats.org/officeDocument/2006/relationships/customXml" Target="../ink/ink3575.xml"/><Relationship Id="rId147" Type="http://schemas.openxmlformats.org/officeDocument/2006/relationships/image" Target="../media/image3567.png"/><Relationship Id="rId168" Type="http://schemas.openxmlformats.org/officeDocument/2006/relationships/customXml" Target="../ink/ink3596.xml"/><Relationship Id="rId51" Type="http://schemas.openxmlformats.org/officeDocument/2006/relationships/image" Target="../media/image3520.png"/><Relationship Id="rId72" Type="http://schemas.openxmlformats.org/officeDocument/2006/relationships/customXml" Target="../ink/ink3548.xml"/><Relationship Id="rId93" Type="http://schemas.openxmlformats.org/officeDocument/2006/relationships/image" Target="../media/image3540.png"/><Relationship Id="rId189" Type="http://schemas.openxmlformats.org/officeDocument/2006/relationships/image" Target="../media/image3588.png"/><Relationship Id="rId3" Type="http://schemas.openxmlformats.org/officeDocument/2006/relationships/image" Target="../media/image3496.png"/><Relationship Id="rId214" Type="http://schemas.openxmlformats.org/officeDocument/2006/relationships/customXml" Target="../ink/ink3619.xml"/><Relationship Id="rId235" Type="http://schemas.openxmlformats.org/officeDocument/2006/relationships/image" Target="../media/image3611.png"/><Relationship Id="rId116" Type="http://schemas.openxmlformats.org/officeDocument/2006/relationships/customXml" Target="../ink/ink3570.xml"/><Relationship Id="rId137" Type="http://schemas.openxmlformats.org/officeDocument/2006/relationships/image" Target="../media/image3562.png"/><Relationship Id="rId158" Type="http://schemas.openxmlformats.org/officeDocument/2006/relationships/customXml" Target="../ink/ink3591.xml"/><Relationship Id="rId20" Type="http://schemas.openxmlformats.org/officeDocument/2006/relationships/customXml" Target="../ink/ink3522.xml"/><Relationship Id="rId41" Type="http://schemas.openxmlformats.org/officeDocument/2006/relationships/image" Target="../media/image3515.png"/><Relationship Id="rId62" Type="http://schemas.openxmlformats.org/officeDocument/2006/relationships/customXml" Target="../ink/ink3543.xml"/><Relationship Id="rId83" Type="http://schemas.openxmlformats.org/officeDocument/2006/relationships/image" Target="../media/image3535.png"/><Relationship Id="rId179" Type="http://schemas.openxmlformats.org/officeDocument/2006/relationships/image" Target="../media/image3583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71.png"/><Relationship Id="rId21" Type="http://schemas.openxmlformats.org/officeDocument/2006/relationships/image" Target="../media/image3623.png"/><Relationship Id="rId42" Type="http://schemas.openxmlformats.org/officeDocument/2006/relationships/customXml" Target="../ink/ink3652.xml"/><Relationship Id="rId63" Type="http://schemas.openxmlformats.org/officeDocument/2006/relationships/image" Target="../media/image3644.png"/><Relationship Id="rId84" Type="http://schemas.openxmlformats.org/officeDocument/2006/relationships/customXml" Target="../ink/ink3673.xml"/><Relationship Id="rId138" Type="http://schemas.openxmlformats.org/officeDocument/2006/relationships/customXml" Target="../ink/ink3700.xml"/><Relationship Id="rId16" Type="http://schemas.openxmlformats.org/officeDocument/2006/relationships/customXml" Target="../ink/ink3639.xml"/><Relationship Id="rId107" Type="http://schemas.openxmlformats.org/officeDocument/2006/relationships/image" Target="../media/image3666.png"/><Relationship Id="rId11" Type="http://schemas.openxmlformats.org/officeDocument/2006/relationships/image" Target="../media/image3618.png"/><Relationship Id="rId32" Type="http://schemas.openxmlformats.org/officeDocument/2006/relationships/customXml" Target="../ink/ink3647.xml"/><Relationship Id="rId37" Type="http://schemas.openxmlformats.org/officeDocument/2006/relationships/image" Target="../media/image3631.png"/><Relationship Id="rId53" Type="http://schemas.openxmlformats.org/officeDocument/2006/relationships/image" Target="../media/image3639.png"/><Relationship Id="rId58" Type="http://schemas.openxmlformats.org/officeDocument/2006/relationships/customXml" Target="../ink/ink3660.xml"/><Relationship Id="rId74" Type="http://schemas.openxmlformats.org/officeDocument/2006/relationships/customXml" Target="../ink/ink3668.xml"/><Relationship Id="rId79" Type="http://schemas.openxmlformats.org/officeDocument/2006/relationships/image" Target="../media/image3652.png"/><Relationship Id="rId102" Type="http://schemas.openxmlformats.org/officeDocument/2006/relationships/customXml" Target="../ink/ink3682.xml"/><Relationship Id="rId123" Type="http://schemas.openxmlformats.org/officeDocument/2006/relationships/image" Target="../media/image3674.png"/><Relationship Id="rId128" Type="http://schemas.openxmlformats.org/officeDocument/2006/relationships/customXml" Target="../ink/ink3695.xml"/><Relationship Id="rId5" Type="http://schemas.openxmlformats.org/officeDocument/2006/relationships/image" Target="../media/image3615.png"/><Relationship Id="rId90" Type="http://schemas.openxmlformats.org/officeDocument/2006/relationships/customXml" Target="../ink/ink3676.xml"/><Relationship Id="rId95" Type="http://schemas.openxmlformats.org/officeDocument/2006/relationships/image" Target="../media/image3660.png"/><Relationship Id="rId22" Type="http://schemas.openxmlformats.org/officeDocument/2006/relationships/customXml" Target="../ink/ink3642.xml"/><Relationship Id="rId27" Type="http://schemas.openxmlformats.org/officeDocument/2006/relationships/image" Target="../media/image3626.png"/><Relationship Id="rId43" Type="http://schemas.openxmlformats.org/officeDocument/2006/relationships/image" Target="../media/image3634.png"/><Relationship Id="rId48" Type="http://schemas.openxmlformats.org/officeDocument/2006/relationships/customXml" Target="../ink/ink3655.xml"/><Relationship Id="rId64" Type="http://schemas.openxmlformats.org/officeDocument/2006/relationships/customXml" Target="../ink/ink3663.xml"/><Relationship Id="rId69" Type="http://schemas.openxmlformats.org/officeDocument/2006/relationships/image" Target="../media/image3647.png"/><Relationship Id="rId113" Type="http://schemas.openxmlformats.org/officeDocument/2006/relationships/image" Target="../media/image3669.png"/><Relationship Id="rId118" Type="http://schemas.openxmlformats.org/officeDocument/2006/relationships/customXml" Target="../ink/ink3690.xml"/><Relationship Id="rId134" Type="http://schemas.openxmlformats.org/officeDocument/2006/relationships/customXml" Target="../ink/ink3698.xml"/><Relationship Id="rId139" Type="http://schemas.openxmlformats.org/officeDocument/2006/relationships/image" Target="../media/image3682.png"/><Relationship Id="rId80" Type="http://schemas.openxmlformats.org/officeDocument/2006/relationships/customXml" Target="../ink/ink3671.xml"/><Relationship Id="rId85" Type="http://schemas.openxmlformats.org/officeDocument/2006/relationships/image" Target="../media/image3655.png"/><Relationship Id="rId12" Type="http://schemas.openxmlformats.org/officeDocument/2006/relationships/customXml" Target="../ink/ink3637.xml"/><Relationship Id="rId17" Type="http://schemas.openxmlformats.org/officeDocument/2006/relationships/image" Target="../media/image3621.png"/><Relationship Id="rId33" Type="http://schemas.openxmlformats.org/officeDocument/2006/relationships/image" Target="../media/image3629.png"/><Relationship Id="rId38" Type="http://schemas.openxmlformats.org/officeDocument/2006/relationships/customXml" Target="../ink/ink3650.xml"/><Relationship Id="rId59" Type="http://schemas.openxmlformats.org/officeDocument/2006/relationships/image" Target="../media/image3642.png"/><Relationship Id="rId103" Type="http://schemas.openxmlformats.org/officeDocument/2006/relationships/image" Target="../media/image3664.png"/><Relationship Id="rId108" Type="http://schemas.openxmlformats.org/officeDocument/2006/relationships/customXml" Target="../ink/ink3685.xml"/><Relationship Id="rId124" Type="http://schemas.openxmlformats.org/officeDocument/2006/relationships/customXml" Target="../ink/ink3693.xml"/><Relationship Id="rId129" Type="http://schemas.openxmlformats.org/officeDocument/2006/relationships/image" Target="../media/image3677.png"/><Relationship Id="rId54" Type="http://schemas.openxmlformats.org/officeDocument/2006/relationships/customXml" Target="../ink/ink3658.xml"/><Relationship Id="rId70" Type="http://schemas.openxmlformats.org/officeDocument/2006/relationships/customXml" Target="../ink/ink3666.xml"/><Relationship Id="rId75" Type="http://schemas.openxmlformats.org/officeDocument/2006/relationships/image" Target="../media/image3650.png"/><Relationship Id="rId91" Type="http://schemas.openxmlformats.org/officeDocument/2006/relationships/image" Target="../media/image3658.png"/><Relationship Id="rId96" Type="http://schemas.openxmlformats.org/officeDocument/2006/relationships/customXml" Target="../ink/ink367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34.xml"/><Relationship Id="rId23" Type="http://schemas.openxmlformats.org/officeDocument/2006/relationships/image" Target="../media/image3624.png"/><Relationship Id="rId28" Type="http://schemas.openxmlformats.org/officeDocument/2006/relationships/customXml" Target="../ink/ink3645.xml"/><Relationship Id="rId49" Type="http://schemas.openxmlformats.org/officeDocument/2006/relationships/image" Target="../media/image3637.png"/><Relationship Id="rId114" Type="http://schemas.openxmlformats.org/officeDocument/2006/relationships/customXml" Target="../ink/ink3688.xml"/><Relationship Id="rId119" Type="http://schemas.openxmlformats.org/officeDocument/2006/relationships/image" Target="../media/image3672.png"/><Relationship Id="rId44" Type="http://schemas.openxmlformats.org/officeDocument/2006/relationships/customXml" Target="../ink/ink3653.xml"/><Relationship Id="rId60" Type="http://schemas.openxmlformats.org/officeDocument/2006/relationships/customXml" Target="../ink/ink3661.xml"/><Relationship Id="rId65" Type="http://schemas.openxmlformats.org/officeDocument/2006/relationships/image" Target="../media/image3645.png"/><Relationship Id="rId81" Type="http://schemas.openxmlformats.org/officeDocument/2006/relationships/image" Target="../media/image3653.png"/><Relationship Id="rId86" Type="http://schemas.openxmlformats.org/officeDocument/2006/relationships/customXml" Target="../ink/ink3674.xml"/><Relationship Id="rId130" Type="http://schemas.openxmlformats.org/officeDocument/2006/relationships/customXml" Target="../ink/ink3696.xml"/><Relationship Id="rId135" Type="http://schemas.openxmlformats.org/officeDocument/2006/relationships/image" Target="../media/image3680.png"/><Relationship Id="rId13" Type="http://schemas.openxmlformats.org/officeDocument/2006/relationships/image" Target="../media/image3619.png"/><Relationship Id="rId18" Type="http://schemas.openxmlformats.org/officeDocument/2006/relationships/customXml" Target="../ink/ink3640.xml"/><Relationship Id="rId39" Type="http://schemas.openxmlformats.org/officeDocument/2006/relationships/image" Target="../media/image3632.png"/><Relationship Id="rId109" Type="http://schemas.openxmlformats.org/officeDocument/2006/relationships/image" Target="../media/image3667.png"/><Relationship Id="rId34" Type="http://schemas.openxmlformats.org/officeDocument/2006/relationships/customXml" Target="../ink/ink3648.xml"/><Relationship Id="rId50" Type="http://schemas.openxmlformats.org/officeDocument/2006/relationships/customXml" Target="../ink/ink3656.xml"/><Relationship Id="rId55" Type="http://schemas.openxmlformats.org/officeDocument/2006/relationships/image" Target="../media/image3640.png"/><Relationship Id="rId76" Type="http://schemas.openxmlformats.org/officeDocument/2006/relationships/customXml" Target="../ink/ink3669.xml"/><Relationship Id="rId97" Type="http://schemas.openxmlformats.org/officeDocument/2006/relationships/image" Target="../media/image3661.png"/><Relationship Id="rId104" Type="http://schemas.openxmlformats.org/officeDocument/2006/relationships/customXml" Target="../ink/ink3683.xml"/><Relationship Id="rId120" Type="http://schemas.openxmlformats.org/officeDocument/2006/relationships/customXml" Target="../ink/ink3691.xml"/><Relationship Id="rId125" Type="http://schemas.openxmlformats.org/officeDocument/2006/relationships/image" Target="../media/image3675.png"/><Relationship Id="rId7" Type="http://schemas.openxmlformats.org/officeDocument/2006/relationships/image" Target="../media/image3616.png"/><Relationship Id="rId71" Type="http://schemas.openxmlformats.org/officeDocument/2006/relationships/image" Target="../media/image3648.png"/><Relationship Id="rId92" Type="http://schemas.openxmlformats.org/officeDocument/2006/relationships/customXml" Target="../ink/ink3677.xml"/><Relationship Id="rId2" Type="http://schemas.openxmlformats.org/officeDocument/2006/relationships/customXml" Target="../ink/ink3632.xml"/><Relationship Id="rId29" Type="http://schemas.openxmlformats.org/officeDocument/2006/relationships/image" Target="../media/image3627.png"/><Relationship Id="rId24" Type="http://schemas.openxmlformats.org/officeDocument/2006/relationships/customXml" Target="../ink/ink3643.xml"/><Relationship Id="rId40" Type="http://schemas.openxmlformats.org/officeDocument/2006/relationships/customXml" Target="../ink/ink3651.xml"/><Relationship Id="rId45" Type="http://schemas.openxmlformats.org/officeDocument/2006/relationships/image" Target="../media/image3635.png"/><Relationship Id="rId66" Type="http://schemas.openxmlformats.org/officeDocument/2006/relationships/customXml" Target="../ink/ink3664.xml"/><Relationship Id="rId87" Type="http://schemas.openxmlformats.org/officeDocument/2006/relationships/image" Target="../media/image3656.png"/><Relationship Id="rId110" Type="http://schemas.openxmlformats.org/officeDocument/2006/relationships/customXml" Target="../ink/ink3686.xml"/><Relationship Id="rId115" Type="http://schemas.openxmlformats.org/officeDocument/2006/relationships/image" Target="../media/image3670.png"/><Relationship Id="rId131" Type="http://schemas.openxmlformats.org/officeDocument/2006/relationships/image" Target="../media/image3678.png"/><Relationship Id="rId136" Type="http://schemas.openxmlformats.org/officeDocument/2006/relationships/customXml" Target="../ink/ink3699.xml"/><Relationship Id="rId61" Type="http://schemas.openxmlformats.org/officeDocument/2006/relationships/image" Target="../media/image3643.png"/><Relationship Id="rId82" Type="http://schemas.openxmlformats.org/officeDocument/2006/relationships/customXml" Target="../ink/ink3672.xml"/><Relationship Id="rId19" Type="http://schemas.openxmlformats.org/officeDocument/2006/relationships/image" Target="../media/image3622.png"/><Relationship Id="rId14" Type="http://schemas.openxmlformats.org/officeDocument/2006/relationships/customXml" Target="../ink/ink3638.xml"/><Relationship Id="rId30" Type="http://schemas.openxmlformats.org/officeDocument/2006/relationships/customXml" Target="../ink/ink3646.xml"/><Relationship Id="rId35" Type="http://schemas.openxmlformats.org/officeDocument/2006/relationships/image" Target="../media/image3630.png"/><Relationship Id="rId56" Type="http://schemas.openxmlformats.org/officeDocument/2006/relationships/customXml" Target="../ink/ink3659.xml"/><Relationship Id="rId77" Type="http://schemas.openxmlformats.org/officeDocument/2006/relationships/image" Target="../media/image3651.png"/><Relationship Id="rId100" Type="http://schemas.openxmlformats.org/officeDocument/2006/relationships/customXml" Target="../ink/ink3681.xml"/><Relationship Id="rId105" Type="http://schemas.openxmlformats.org/officeDocument/2006/relationships/image" Target="../media/image3665.png"/><Relationship Id="rId126" Type="http://schemas.openxmlformats.org/officeDocument/2006/relationships/customXml" Target="../ink/ink3694.xml"/><Relationship Id="rId8" Type="http://schemas.openxmlformats.org/officeDocument/2006/relationships/customXml" Target="../ink/ink3635.xml"/><Relationship Id="rId51" Type="http://schemas.openxmlformats.org/officeDocument/2006/relationships/image" Target="../media/image3638.png"/><Relationship Id="rId72" Type="http://schemas.openxmlformats.org/officeDocument/2006/relationships/customXml" Target="../ink/ink3667.xml"/><Relationship Id="rId93" Type="http://schemas.openxmlformats.org/officeDocument/2006/relationships/image" Target="../media/image3659.png"/><Relationship Id="rId98" Type="http://schemas.openxmlformats.org/officeDocument/2006/relationships/customXml" Target="../ink/ink3680.xml"/><Relationship Id="rId121" Type="http://schemas.openxmlformats.org/officeDocument/2006/relationships/image" Target="../media/image3673.png"/><Relationship Id="rId3" Type="http://schemas.openxmlformats.org/officeDocument/2006/relationships/image" Target="../media/image3614.png"/><Relationship Id="rId25" Type="http://schemas.openxmlformats.org/officeDocument/2006/relationships/image" Target="../media/image3625.png"/><Relationship Id="rId46" Type="http://schemas.openxmlformats.org/officeDocument/2006/relationships/customXml" Target="../ink/ink3654.xml"/><Relationship Id="rId67" Type="http://schemas.openxmlformats.org/officeDocument/2006/relationships/image" Target="../media/image3646.png"/><Relationship Id="rId116" Type="http://schemas.openxmlformats.org/officeDocument/2006/relationships/customXml" Target="../ink/ink3689.xml"/><Relationship Id="rId137" Type="http://schemas.openxmlformats.org/officeDocument/2006/relationships/image" Target="../media/image3681.png"/><Relationship Id="rId20" Type="http://schemas.openxmlformats.org/officeDocument/2006/relationships/customXml" Target="../ink/ink3641.xml"/><Relationship Id="rId41" Type="http://schemas.openxmlformats.org/officeDocument/2006/relationships/image" Target="../media/image3633.png"/><Relationship Id="rId62" Type="http://schemas.openxmlformats.org/officeDocument/2006/relationships/customXml" Target="../ink/ink3662.xml"/><Relationship Id="rId83" Type="http://schemas.openxmlformats.org/officeDocument/2006/relationships/image" Target="../media/image3654.png"/><Relationship Id="rId88" Type="http://schemas.openxmlformats.org/officeDocument/2006/relationships/customXml" Target="../ink/ink3675.xml"/><Relationship Id="rId111" Type="http://schemas.openxmlformats.org/officeDocument/2006/relationships/image" Target="../media/image3668.png"/><Relationship Id="rId132" Type="http://schemas.openxmlformats.org/officeDocument/2006/relationships/customXml" Target="../ink/ink3697.xml"/><Relationship Id="rId15" Type="http://schemas.openxmlformats.org/officeDocument/2006/relationships/image" Target="../media/image3620.png"/><Relationship Id="rId36" Type="http://schemas.openxmlformats.org/officeDocument/2006/relationships/customXml" Target="../ink/ink3649.xml"/><Relationship Id="rId57" Type="http://schemas.openxmlformats.org/officeDocument/2006/relationships/image" Target="../media/image3641.png"/><Relationship Id="rId106" Type="http://schemas.openxmlformats.org/officeDocument/2006/relationships/customXml" Target="../ink/ink3684.xml"/><Relationship Id="rId127" Type="http://schemas.openxmlformats.org/officeDocument/2006/relationships/image" Target="../media/image3676.png"/><Relationship Id="rId10" Type="http://schemas.openxmlformats.org/officeDocument/2006/relationships/customXml" Target="../ink/ink3636.xml"/><Relationship Id="rId31" Type="http://schemas.openxmlformats.org/officeDocument/2006/relationships/image" Target="../media/image3628.png"/><Relationship Id="rId52" Type="http://schemas.openxmlformats.org/officeDocument/2006/relationships/customXml" Target="../ink/ink3657.xml"/><Relationship Id="rId73" Type="http://schemas.openxmlformats.org/officeDocument/2006/relationships/image" Target="../media/image3649.png"/><Relationship Id="rId78" Type="http://schemas.openxmlformats.org/officeDocument/2006/relationships/customXml" Target="../ink/ink3670.xml"/><Relationship Id="rId94" Type="http://schemas.openxmlformats.org/officeDocument/2006/relationships/customXml" Target="../ink/ink3678.xml"/><Relationship Id="rId99" Type="http://schemas.openxmlformats.org/officeDocument/2006/relationships/image" Target="../media/image3662.png"/><Relationship Id="rId101" Type="http://schemas.openxmlformats.org/officeDocument/2006/relationships/image" Target="../media/image3663.png"/><Relationship Id="rId122" Type="http://schemas.openxmlformats.org/officeDocument/2006/relationships/customXml" Target="../ink/ink3692.xml"/><Relationship Id="rId4" Type="http://schemas.openxmlformats.org/officeDocument/2006/relationships/customXml" Target="../ink/ink3633.xml"/><Relationship Id="rId9" Type="http://schemas.openxmlformats.org/officeDocument/2006/relationships/image" Target="../media/image3617.png"/><Relationship Id="rId26" Type="http://schemas.openxmlformats.org/officeDocument/2006/relationships/customXml" Target="../ink/ink3644.xml"/><Relationship Id="rId47" Type="http://schemas.openxmlformats.org/officeDocument/2006/relationships/image" Target="../media/image3636.png"/><Relationship Id="rId68" Type="http://schemas.openxmlformats.org/officeDocument/2006/relationships/customXml" Target="../ink/ink3665.xml"/><Relationship Id="rId89" Type="http://schemas.openxmlformats.org/officeDocument/2006/relationships/image" Target="../media/image3657.png"/><Relationship Id="rId112" Type="http://schemas.openxmlformats.org/officeDocument/2006/relationships/customXml" Target="../ink/ink3687.xml"/><Relationship Id="rId133" Type="http://schemas.openxmlformats.org/officeDocument/2006/relationships/image" Target="../media/image3679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40.png"/><Relationship Id="rId299" Type="http://schemas.openxmlformats.org/officeDocument/2006/relationships/image" Target="../media/image3831.png"/><Relationship Id="rId21" Type="http://schemas.openxmlformats.org/officeDocument/2006/relationships/image" Target="../media/image3692.png"/><Relationship Id="rId63" Type="http://schemas.openxmlformats.org/officeDocument/2006/relationships/image" Target="../media/image3713.png"/><Relationship Id="rId159" Type="http://schemas.openxmlformats.org/officeDocument/2006/relationships/image" Target="../media/image3761.png"/><Relationship Id="rId324" Type="http://schemas.openxmlformats.org/officeDocument/2006/relationships/customXml" Target="../ink/ink3862.xml"/><Relationship Id="rId366" Type="http://schemas.openxmlformats.org/officeDocument/2006/relationships/customXml" Target="../ink/ink3883.xml"/><Relationship Id="rId170" Type="http://schemas.openxmlformats.org/officeDocument/2006/relationships/customXml" Target="../ink/ink3785.xml"/><Relationship Id="rId226" Type="http://schemas.openxmlformats.org/officeDocument/2006/relationships/customXml" Target="../ink/ink3813.xml"/><Relationship Id="rId433" Type="http://schemas.openxmlformats.org/officeDocument/2006/relationships/image" Target="../media/image3898.png"/><Relationship Id="rId268" Type="http://schemas.openxmlformats.org/officeDocument/2006/relationships/customXml" Target="../ink/ink3834.xml"/><Relationship Id="rId32" Type="http://schemas.openxmlformats.org/officeDocument/2006/relationships/customXml" Target="../ink/ink3716.xml"/><Relationship Id="rId74" Type="http://schemas.openxmlformats.org/officeDocument/2006/relationships/customXml" Target="../ink/ink3737.xml"/><Relationship Id="rId128" Type="http://schemas.openxmlformats.org/officeDocument/2006/relationships/customXml" Target="../ink/ink3764.xml"/><Relationship Id="rId335" Type="http://schemas.openxmlformats.org/officeDocument/2006/relationships/image" Target="../media/image3849.png"/><Relationship Id="rId377" Type="http://schemas.openxmlformats.org/officeDocument/2006/relationships/image" Target="../media/image3870.png"/><Relationship Id="rId5" Type="http://schemas.openxmlformats.org/officeDocument/2006/relationships/image" Target="../media/image3684.png"/><Relationship Id="rId181" Type="http://schemas.openxmlformats.org/officeDocument/2006/relationships/image" Target="../media/image3772.png"/><Relationship Id="rId237" Type="http://schemas.openxmlformats.org/officeDocument/2006/relationships/image" Target="../media/image3800.png"/><Relationship Id="rId402" Type="http://schemas.openxmlformats.org/officeDocument/2006/relationships/customXml" Target="../ink/ink3901.xml"/><Relationship Id="rId279" Type="http://schemas.openxmlformats.org/officeDocument/2006/relationships/image" Target="../media/image3821.png"/><Relationship Id="rId444" Type="http://schemas.openxmlformats.org/officeDocument/2006/relationships/customXml" Target="../ink/ink3922.xml"/><Relationship Id="rId43" Type="http://schemas.openxmlformats.org/officeDocument/2006/relationships/image" Target="../media/image3703.png"/><Relationship Id="rId139" Type="http://schemas.openxmlformats.org/officeDocument/2006/relationships/image" Target="../media/image3751.png"/><Relationship Id="rId290" Type="http://schemas.openxmlformats.org/officeDocument/2006/relationships/customXml" Target="../ink/ink3845.xml"/><Relationship Id="rId304" Type="http://schemas.openxmlformats.org/officeDocument/2006/relationships/customXml" Target="../ink/ink3852.xml"/><Relationship Id="rId346" Type="http://schemas.openxmlformats.org/officeDocument/2006/relationships/customXml" Target="../ink/ink3873.xml"/><Relationship Id="rId388" Type="http://schemas.openxmlformats.org/officeDocument/2006/relationships/customXml" Target="../ink/ink3894.xml"/><Relationship Id="rId85" Type="http://schemas.openxmlformats.org/officeDocument/2006/relationships/image" Target="../media/image3724.png"/><Relationship Id="rId150" Type="http://schemas.openxmlformats.org/officeDocument/2006/relationships/customXml" Target="../ink/ink3775.xml"/><Relationship Id="rId192" Type="http://schemas.openxmlformats.org/officeDocument/2006/relationships/customXml" Target="../ink/ink3796.xml"/><Relationship Id="rId206" Type="http://schemas.openxmlformats.org/officeDocument/2006/relationships/customXml" Target="../ink/ink3803.xml"/><Relationship Id="rId413" Type="http://schemas.openxmlformats.org/officeDocument/2006/relationships/image" Target="../media/image3888.png"/><Relationship Id="rId248" Type="http://schemas.openxmlformats.org/officeDocument/2006/relationships/customXml" Target="../ink/ink3824.xml"/><Relationship Id="rId12" Type="http://schemas.openxmlformats.org/officeDocument/2006/relationships/customXml" Target="../ink/ink3706.xml"/><Relationship Id="rId108" Type="http://schemas.openxmlformats.org/officeDocument/2006/relationships/customXml" Target="../ink/ink3754.xml"/><Relationship Id="rId315" Type="http://schemas.openxmlformats.org/officeDocument/2006/relationships/image" Target="../media/image3839.png"/><Relationship Id="rId357" Type="http://schemas.openxmlformats.org/officeDocument/2006/relationships/image" Target="../media/image3860.png"/><Relationship Id="rId54" Type="http://schemas.openxmlformats.org/officeDocument/2006/relationships/customXml" Target="../ink/ink3727.xml"/><Relationship Id="rId96" Type="http://schemas.openxmlformats.org/officeDocument/2006/relationships/customXml" Target="../ink/ink3748.xml"/><Relationship Id="rId161" Type="http://schemas.openxmlformats.org/officeDocument/2006/relationships/image" Target="../media/image3762.png"/><Relationship Id="rId217" Type="http://schemas.openxmlformats.org/officeDocument/2006/relationships/image" Target="../media/image3790.png"/><Relationship Id="rId399" Type="http://schemas.openxmlformats.org/officeDocument/2006/relationships/image" Target="../media/image3881.png"/><Relationship Id="rId259" Type="http://schemas.openxmlformats.org/officeDocument/2006/relationships/image" Target="../media/image3811.png"/><Relationship Id="rId424" Type="http://schemas.openxmlformats.org/officeDocument/2006/relationships/customXml" Target="../ink/ink3912.xml"/><Relationship Id="rId23" Type="http://schemas.openxmlformats.org/officeDocument/2006/relationships/image" Target="../media/image3693.png"/><Relationship Id="rId119" Type="http://schemas.openxmlformats.org/officeDocument/2006/relationships/image" Target="../media/image3741.png"/><Relationship Id="rId270" Type="http://schemas.openxmlformats.org/officeDocument/2006/relationships/customXml" Target="../ink/ink3835.xml"/><Relationship Id="rId326" Type="http://schemas.openxmlformats.org/officeDocument/2006/relationships/customXml" Target="../ink/ink3863.xml"/><Relationship Id="rId65" Type="http://schemas.openxmlformats.org/officeDocument/2006/relationships/image" Target="../media/image3714.png"/><Relationship Id="rId130" Type="http://schemas.openxmlformats.org/officeDocument/2006/relationships/customXml" Target="../ink/ink3765.xml"/><Relationship Id="rId368" Type="http://schemas.openxmlformats.org/officeDocument/2006/relationships/customXml" Target="../ink/ink3884.xml"/><Relationship Id="rId172" Type="http://schemas.openxmlformats.org/officeDocument/2006/relationships/customXml" Target="../ink/ink3786.xml"/><Relationship Id="rId228" Type="http://schemas.openxmlformats.org/officeDocument/2006/relationships/customXml" Target="../ink/ink3814.xml"/><Relationship Id="rId435" Type="http://schemas.openxmlformats.org/officeDocument/2006/relationships/image" Target="../media/image3899.png"/><Relationship Id="rId281" Type="http://schemas.openxmlformats.org/officeDocument/2006/relationships/image" Target="../media/image3822.png"/><Relationship Id="rId337" Type="http://schemas.openxmlformats.org/officeDocument/2006/relationships/image" Target="../media/image3850.png"/><Relationship Id="rId34" Type="http://schemas.openxmlformats.org/officeDocument/2006/relationships/customXml" Target="../ink/ink3717.xml"/><Relationship Id="rId76" Type="http://schemas.openxmlformats.org/officeDocument/2006/relationships/customXml" Target="../ink/ink3738.xml"/><Relationship Id="rId141" Type="http://schemas.openxmlformats.org/officeDocument/2006/relationships/image" Target="../media/image3752.png"/><Relationship Id="rId379" Type="http://schemas.openxmlformats.org/officeDocument/2006/relationships/image" Target="../media/image3871.png"/><Relationship Id="rId7" Type="http://schemas.openxmlformats.org/officeDocument/2006/relationships/image" Target="../media/image3685.png"/><Relationship Id="rId183" Type="http://schemas.openxmlformats.org/officeDocument/2006/relationships/image" Target="../media/image3773.png"/><Relationship Id="rId239" Type="http://schemas.openxmlformats.org/officeDocument/2006/relationships/image" Target="../media/image3801.png"/><Relationship Id="rId390" Type="http://schemas.openxmlformats.org/officeDocument/2006/relationships/customXml" Target="../ink/ink3895.xml"/><Relationship Id="rId404" Type="http://schemas.openxmlformats.org/officeDocument/2006/relationships/customXml" Target="../ink/ink3902.xml"/><Relationship Id="rId446" Type="http://schemas.openxmlformats.org/officeDocument/2006/relationships/customXml" Target="../ink/ink3923.xml"/><Relationship Id="rId250" Type="http://schemas.openxmlformats.org/officeDocument/2006/relationships/customXml" Target="../ink/ink3825.xml"/><Relationship Id="rId292" Type="http://schemas.openxmlformats.org/officeDocument/2006/relationships/customXml" Target="../ink/ink3846.xml"/><Relationship Id="rId306" Type="http://schemas.openxmlformats.org/officeDocument/2006/relationships/customXml" Target="../ink/ink3853.xml"/><Relationship Id="rId45" Type="http://schemas.openxmlformats.org/officeDocument/2006/relationships/image" Target="../media/image3704.png"/><Relationship Id="rId87" Type="http://schemas.openxmlformats.org/officeDocument/2006/relationships/image" Target="../media/image3725.png"/><Relationship Id="rId110" Type="http://schemas.openxmlformats.org/officeDocument/2006/relationships/customXml" Target="../ink/ink3755.xml"/><Relationship Id="rId348" Type="http://schemas.openxmlformats.org/officeDocument/2006/relationships/customXml" Target="../ink/ink3874.xml"/><Relationship Id="rId152" Type="http://schemas.openxmlformats.org/officeDocument/2006/relationships/customXml" Target="../ink/ink3776.xml"/><Relationship Id="rId194" Type="http://schemas.openxmlformats.org/officeDocument/2006/relationships/customXml" Target="../ink/ink3797.xml"/><Relationship Id="rId208" Type="http://schemas.openxmlformats.org/officeDocument/2006/relationships/customXml" Target="../ink/ink3804.xml"/><Relationship Id="rId415" Type="http://schemas.openxmlformats.org/officeDocument/2006/relationships/image" Target="../media/image3889.png"/><Relationship Id="rId261" Type="http://schemas.openxmlformats.org/officeDocument/2006/relationships/image" Target="../media/image3812.png"/><Relationship Id="rId14" Type="http://schemas.openxmlformats.org/officeDocument/2006/relationships/customXml" Target="../ink/ink3707.xml"/><Relationship Id="rId56" Type="http://schemas.openxmlformats.org/officeDocument/2006/relationships/customXml" Target="../ink/ink3728.xml"/><Relationship Id="rId317" Type="http://schemas.openxmlformats.org/officeDocument/2006/relationships/image" Target="../media/image3840.png"/><Relationship Id="rId359" Type="http://schemas.openxmlformats.org/officeDocument/2006/relationships/image" Target="../media/image3861.png"/><Relationship Id="rId98" Type="http://schemas.openxmlformats.org/officeDocument/2006/relationships/customXml" Target="../ink/ink3749.xml"/><Relationship Id="rId121" Type="http://schemas.openxmlformats.org/officeDocument/2006/relationships/image" Target="../media/image3742.png"/><Relationship Id="rId163" Type="http://schemas.openxmlformats.org/officeDocument/2006/relationships/image" Target="../media/image3763.png"/><Relationship Id="rId219" Type="http://schemas.openxmlformats.org/officeDocument/2006/relationships/image" Target="../media/image3791.png"/><Relationship Id="rId370" Type="http://schemas.openxmlformats.org/officeDocument/2006/relationships/customXml" Target="../ink/ink3885.xml"/><Relationship Id="rId426" Type="http://schemas.openxmlformats.org/officeDocument/2006/relationships/customXml" Target="../ink/ink3913.xml"/><Relationship Id="rId230" Type="http://schemas.openxmlformats.org/officeDocument/2006/relationships/customXml" Target="../ink/ink3815.xml"/><Relationship Id="rId25" Type="http://schemas.openxmlformats.org/officeDocument/2006/relationships/image" Target="../media/image3694.png"/><Relationship Id="rId67" Type="http://schemas.openxmlformats.org/officeDocument/2006/relationships/image" Target="../media/image3715.png"/><Relationship Id="rId272" Type="http://schemas.openxmlformats.org/officeDocument/2006/relationships/customXml" Target="../ink/ink3836.xml"/><Relationship Id="rId328" Type="http://schemas.openxmlformats.org/officeDocument/2006/relationships/customXml" Target="../ink/ink3864.xml"/><Relationship Id="rId132" Type="http://schemas.openxmlformats.org/officeDocument/2006/relationships/customXml" Target="../ink/ink3766.xml"/><Relationship Id="rId174" Type="http://schemas.openxmlformats.org/officeDocument/2006/relationships/customXml" Target="../ink/ink3787.xml"/><Relationship Id="rId381" Type="http://schemas.openxmlformats.org/officeDocument/2006/relationships/image" Target="../media/image3872.png"/><Relationship Id="rId241" Type="http://schemas.openxmlformats.org/officeDocument/2006/relationships/image" Target="../media/image3802.png"/><Relationship Id="rId437" Type="http://schemas.openxmlformats.org/officeDocument/2006/relationships/image" Target="../media/image3900.png"/><Relationship Id="rId36" Type="http://schemas.openxmlformats.org/officeDocument/2006/relationships/customXml" Target="../ink/ink3718.xml"/><Relationship Id="rId283" Type="http://schemas.openxmlformats.org/officeDocument/2006/relationships/image" Target="../media/image3823.png"/><Relationship Id="rId339" Type="http://schemas.openxmlformats.org/officeDocument/2006/relationships/image" Target="../media/image3851.png"/><Relationship Id="rId78" Type="http://schemas.openxmlformats.org/officeDocument/2006/relationships/customXml" Target="../ink/ink3739.xml"/><Relationship Id="rId101" Type="http://schemas.openxmlformats.org/officeDocument/2006/relationships/image" Target="../media/image3732.png"/><Relationship Id="rId143" Type="http://schemas.openxmlformats.org/officeDocument/2006/relationships/image" Target="../media/image3753.png"/><Relationship Id="rId185" Type="http://schemas.openxmlformats.org/officeDocument/2006/relationships/image" Target="../media/image3774.png"/><Relationship Id="rId350" Type="http://schemas.openxmlformats.org/officeDocument/2006/relationships/customXml" Target="../ink/ink3875.xml"/><Relationship Id="rId406" Type="http://schemas.openxmlformats.org/officeDocument/2006/relationships/customXml" Target="../ink/ink3903.xml"/><Relationship Id="rId9" Type="http://schemas.openxmlformats.org/officeDocument/2006/relationships/image" Target="../media/image3686.png"/><Relationship Id="rId210" Type="http://schemas.openxmlformats.org/officeDocument/2006/relationships/customXml" Target="../ink/ink3805.xml"/><Relationship Id="rId392" Type="http://schemas.openxmlformats.org/officeDocument/2006/relationships/customXml" Target="../ink/ink3896.xml"/><Relationship Id="rId448" Type="http://schemas.openxmlformats.org/officeDocument/2006/relationships/customXml" Target="../ink/ink3924.xml"/><Relationship Id="rId252" Type="http://schemas.openxmlformats.org/officeDocument/2006/relationships/customXml" Target="../ink/ink3826.xml"/><Relationship Id="rId294" Type="http://schemas.openxmlformats.org/officeDocument/2006/relationships/customXml" Target="../ink/ink3847.xml"/><Relationship Id="rId308" Type="http://schemas.openxmlformats.org/officeDocument/2006/relationships/customXml" Target="../ink/ink3854.xml"/><Relationship Id="rId47" Type="http://schemas.openxmlformats.org/officeDocument/2006/relationships/image" Target="../media/image3705.png"/><Relationship Id="rId89" Type="http://schemas.openxmlformats.org/officeDocument/2006/relationships/image" Target="../media/image3726.png"/><Relationship Id="rId112" Type="http://schemas.openxmlformats.org/officeDocument/2006/relationships/customXml" Target="../ink/ink3756.xml"/><Relationship Id="rId154" Type="http://schemas.openxmlformats.org/officeDocument/2006/relationships/customXml" Target="../ink/ink3777.xml"/><Relationship Id="rId361" Type="http://schemas.openxmlformats.org/officeDocument/2006/relationships/image" Target="../media/image3862.png"/><Relationship Id="rId196" Type="http://schemas.openxmlformats.org/officeDocument/2006/relationships/customXml" Target="../ink/ink3798.xml"/><Relationship Id="rId417" Type="http://schemas.openxmlformats.org/officeDocument/2006/relationships/image" Target="../media/image3890.png"/><Relationship Id="rId16" Type="http://schemas.openxmlformats.org/officeDocument/2006/relationships/customXml" Target="../ink/ink3708.xml"/><Relationship Id="rId221" Type="http://schemas.openxmlformats.org/officeDocument/2006/relationships/image" Target="../media/image3792.png"/><Relationship Id="rId263" Type="http://schemas.openxmlformats.org/officeDocument/2006/relationships/image" Target="../media/image3813.png"/><Relationship Id="rId319" Type="http://schemas.openxmlformats.org/officeDocument/2006/relationships/image" Target="../media/image3841.png"/><Relationship Id="rId58" Type="http://schemas.openxmlformats.org/officeDocument/2006/relationships/customXml" Target="../ink/ink3729.xml"/><Relationship Id="rId123" Type="http://schemas.openxmlformats.org/officeDocument/2006/relationships/image" Target="../media/image3743.png"/><Relationship Id="rId330" Type="http://schemas.openxmlformats.org/officeDocument/2006/relationships/customXml" Target="../ink/ink3865.xml"/><Relationship Id="rId165" Type="http://schemas.openxmlformats.org/officeDocument/2006/relationships/image" Target="../media/image3764.png"/><Relationship Id="rId372" Type="http://schemas.openxmlformats.org/officeDocument/2006/relationships/customXml" Target="../ink/ink3886.xml"/><Relationship Id="rId428" Type="http://schemas.openxmlformats.org/officeDocument/2006/relationships/customXml" Target="../ink/ink3914.xml"/><Relationship Id="rId232" Type="http://schemas.openxmlformats.org/officeDocument/2006/relationships/customXml" Target="../ink/ink3816.xml"/><Relationship Id="rId274" Type="http://schemas.openxmlformats.org/officeDocument/2006/relationships/customXml" Target="../ink/ink3837.xml"/><Relationship Id="rId27" Type="http://schemas.openxmlformats.org/officeDocument/2006/relationships/image" Target="../media/image3695.png"/><Relationship Id="rId69" Type="http://schemas.openxmlformats.org/officeDocument/2006/relationships/image" Target="../media/image3716.png"/><Relationship Id="rId134" Type="http://schemas.openxmlformats.org/officeDocument/2006/relationships/customXml" Target="../ink/ink3767.xml"/><Relationship Id="rId80" Type="http://schemas.openxmlformats.org/officeDocument/2006/relationships/customXml" Target="../ink/ink3740.xml"/><Relationship Id="rId176" Type="http://schemas.openxmlformats.org/officeDocument/2006/relationships/customXml" Target="../ink/ink3788.xml"/><Relationship Id="rId341" Type="http://schemas.openxmlformats.org/officeDocument/2006/relationships/image" Target="../media/image3852.png"/><Relationship Id="rId383" Type="http://schemas.openxmlformats.org/officeDocument/2006/relationships/image" Target="../media/image3873.png"/><Relationship Id="rId439" Type="http://schemas.openxmlformats.org/officeDocument/2006/relationships/image" Target="../media/image3901.png"/><Relationship Id="rId201" Type="http://schemas.openxmlformats.org/officeDocument/2006/relationships/image" Target="../media/image3782.png"/><Relationship Id="rId243" Type="http://schemas.openxmlformats.org/officeDocument/2006/relationships/image" Target="../media/image3803.png"/><Relationship Id="rId285" Type="http://schemas.openxmlformats.org/officeDocument/2006/relationships/image" Target="../media/image3824.png"/><Relationship Id="rId450" Type="http://schemas.openxmlformats.org/officeDocument/2006/relationships/customXml" Target="../ink/ink3925.xml"/><Relationship Id="rId38" Type="http://schemas.openxmlformats.org/officeDocument/2006/relationships/customXml" Target="../ink/ink3719.xml"/><Relationship Id="rId103" Type="http://schemas.openxmlformats.org/officeDocument/2006/relationships/image" Target="../media/image3733.png"/><Relationship Id="rId310" Type="http://schemas.openxmlformats.org/officeDocument/2006/relationships/customXml" Target="../ink/ink3855.xml"/><Relationship Id="rId91" Type="http://schemas.openxmlformats.org/officeDocument/2006/relationships/image" Target="../media/image3727.png"/><Relationship Id="rId145" Type="http://schemas.openxmlformats.org/officeDocument/2006/relationships/image" Target="../media/image3754.png"/><Relationship Id="rId187" Type="http://schemas.openxmlformats.org/officeDocument/2006/relationships/image" Target="../media/image3775.png"/><Relationship Id="rId352" Type="http://schemas.openxmlformats.org/officeDocument/2006/relationships/customXml" Target="../ink/ink3876.xml"/><Relationship Id="rId394" Type="http://schemas.openxmlformats.org/officeDocument/2006/relationships/customXml" Target="../ink/ink3897.xml"/><Relationship Id="rId408" Type="http://schemas.openxmlformats.org/officeDocument/2006/relationships/customXml" Target="../ink/ink3904.xml"/><Relationship Id="rId212" Type="http://schemas.openxmlformats.org/officeDocument/2006/relationships/customXml" Target="../ink/ink3806.xml"/><Relationship Id="rId254" Type="http://schemas.openxmlformats.org/officeDocument/2006/relationships/customXml" Target="../ink/ink3827.xml"/><Relationship Id="rId49" Type="http://schemas.openxmlformats.org/officeDocument/2006/relationships/image" Target="../media/image3706.png"/><Relationship Id="rId114" Type="http://schemas.openxmlformats.org/officeDocument/2006/relationships/customXml" Target="../ink/ink3757.xml"/><Relationship Id="rId296" Type="http://schemas.openxmlformats.org/officeDocument/2006/relationships/customXml" Target="../ink/ink3848.xml"/><Relationship Id="rId60" Type="http://schemas.openxmlformats.org/officeDocument/2006/relationships/customXml" Target="../ink/ink3730.xml"/><Relationship Id="rId156" Type="http://schemas.openxmlformats.org/officeDocument/2006/relationships/customXml" Target="../ink/ink3778.xml"/><Relationship Id="rId198" Type="http://schemas.openxmlformats.org/officeDocument/2006/relationships/customXml" Target="../ink/ink3799.xml"/><Relationship Id="rId321" Type="http://schemas.openxmlformats.org/officeDocument/2006/relationships/image" Target="../media/image3842.png"/><Relationship Id="rId363" Type="http://schemas.openxmlformats.org/officeDocument/2006/relationships/image" Target="../media/image3863.png"/><Relationship Id="rId419" Type="http://schemas.openxmlformats.org/officeDocument/2006/relationships/image" Target="../media/image3891.png"/><Relationship Id="rId223" Type="http://schemas.openxmlformats.org/officeDocument/2006/relationships/image" Target="../media/image3793.png"/><Relationship Id="rId430" Type="http://schemas.openxmlformats.org/officeDocument/2006/relationships/customXml" Target="../ink/ink3915.xml"/><Relationship Id="rId18" Type="http://schemas.openxmlformats.org/officeDocument/2006/relationships/customXml" Target="../ink/ink3709.xml"/><Relationship Id="rId265" Type="http://schemas.openxmlformats.org/officeDocument/2006/relationships/image" Target="../media/image3814.png"/><Relationship Id="rId125" Type="http://schemas.openxmlformats.org/officeDocument/2006/relationships/image" Target="../media/image3744.png"/><Relationship Id="rId167" Type="http://schemas.openxmlformats.org/officeDocument/2006/relationships/image" Target="../media/image3765.png"/><Relationship Id="rId332" Type="http://schemas.openxmlformats.org/officeDocument/2006/relationships/customXml" Target="../ink/ink3866.xml"/><Relationship Id="rId374" Type="http://schemas.openxmlformats.org/officeDocument/2006/relationships/customXml" Target="../ink/ink3887.xml"/><Relationship Id="rId71" Type="http://schemas.openxmlformats.org/officeDocument/2006/relationships/image" Target="../media/image3717.png"/><Relationship Id="rId92" Type="http://schemas.openxmlformats.org/officeDocument/2006/relationships/customXml" Target="../ink/ink3746.xml"/><Relationship Id="rId213" Type="http://schemas.openxmlformats.org/officeDocument/2006/relationships/image" Target="../media/image3788.png"/><Relationship Id="rId234" Type="http://schemas.openxmlformats.org/officeDocument/2006/relationships/customXml" Target="../ink/ink3817.xml"/><Relationship Id="rId420" Type="http://schemas.openxmlformats.org/officeDocument/2006/relationships/customXml" Target="../ink/ink3910.xml"/><Relationship Id="rId2" Type="http://schemas.openxmlformats.org/officeDocument/2006/relationships/customXml" Target="../ink/ink3701.xml"/><Relationship Id="rId29" Type="http://schemas.openxmlformats.org/officeDocument/2006/relationships/image" Target="../media/image3696.png"/><Relationship Id="rId255" Type="http://schemas.openxmlformats.org/officeDocument/2006/relationships/image" Target="../media/image3809.png"/><Relationship Id="rId276" Type="http://schemas.openxmlformats.org/officeDocument/2006/relationships/customXml" Target="../ink/ink3838.xml"/><Relationship Id="rId297" Type="http://schemas.openxmlformats.org/officeDocument/2006/relationships/image" Target="../media/image3830.png"/><Relationship Id="rId441" Type="http://schemas.openxmlformats.org/officeDocument/2006/relationships/image" Target="../media/image3902.png"/><Relationship Id="rId40" Type="http://schemas.openxmlformats.org/officeDocument/2006/relationships/customXml" Target="../ink/ink3720.xml"/><Relationship Id="rId115" Type="http://schemas.openxmlformats.org/officeDocument/2006/relationships/image" Target="../media/image3739.png"/><Relationship Id="rId136" Type="http://schemas.openxmlformats.org/officeDocument/2006/relationships/customXml" Target="../ink/ink3768.xml"/><Relationship Id="rId157" Type="http://schemas.openxmlformats.org/officeDocument/2006/relationships/image" Target="../media/image3760.png"/><Relationship Id="rId178" Type="http://schemas.openxmlformats.org/officeDocument/2006/relationships/customXml" Target="../ink/ink3789.xml"/><Relationship Id="rId301" Type="http://schemas.openxmlformats.org/officeDocument/2006/relationships/image" Target="../media/image3832.png"/><Relationship Id="rId322" Type="http://schemas.openxmlformats.org/officeDocument/2006/relationships/customXml" Target="../ink/ink3861.xml"/><Relationship Id="rId343" Type="http://schemas.openxmlformats.org/officeDocument/2006/relationships/image" Target="../media/image3853.png"/><Relationship Id="rId364" Type="http://schemas.openxmlformats.org/officeDocument/2006/relationships/customXml" Target="../ink/ink3882.xml"/><Relationship Id="rId61" Type="http://schemas.openxmlformats.org/officeDocument/2006/relationships/image" Target="../media/image3712.png"/><Relationship Id="rId82" Type="http://schemas.openxmlformats.org/officeDocument/2006/relationships/customXml" Target="../ink/ink3741.xml"/><Relationship Id="rId199" Type="http://schemas.openxmlformats.org/officeDocument/2006/relationships/image" Target="../media/image3781.png"/><Relationship Id="rId203" Type="http://schemas.openxmlformats.org/officeDocument/2006/relationships/image" Target="../media/image3783.png"/><Relationship Id="rId385" Type="http://schemas.openxmlformats.org/officeDocument/2006/relationships/image" Target="../media/image3874.png"/><Relationship Id="rId19" Type="http://schemas.openxmlformats.org/officeDocument/2006/relationships/image" Target="../media/image3691.png"/><Relationship Id="rId224" Type="http://schemas.openxmlformats.org/officeDocument/2006/relationships/customXml" Target="../ink/ink3812.xml"/><Relationship Id="rId245" Type="http://schemas.openxmlformats.org/officeDocument/2006/relationships/image" Target="../media/image3804.png"/><Relationship Id="rId266" Type="http://schemas.openxmlformats.org/officeDocument/2006/relationships/customXml" Target="../ink/ink3833.xml"/><Relationship Id="rId287" Type="http://schemas.openxmlformats.org/officeDocument/2006/relationships/image" Target="../media/image3825.png"/><Relationship Id="rId410" Type="http://schemas.openxmlformats.org/officeDocument/2006/relationships/customXml" Target="../ink/ink3905.xml"/><Relationship Id="rId431" Type="http://schemas.openxmlformats.org/officeDocument/2006/relationships/image" Target="../media/image3897.png"/><Relationship Id="rId452" Type="http://schemas.openxmlformats.org/officeDocument/2006/relationships/customXml" Target="../ink/ink3926.xml"/><Relationship Id="rId30" Type="http://schemas.openxmlformats.org/officeDocument/2006/relationships/customXml" Target="../ink/ink3715.xml"/><Relationship Id="rId105" Type="http://schemas.openxmlformats.org/officeDocument/2006/relationships/image" Target="../media/image3734.png"/><Relationship Id="rId126" Type="http://schemas.openxmlformats.org/officeDocument/2006/relationships/customXml" Target="../ink/ink3763.xml"/><Relationship Id="rId147" Type="http://schemas.openxmlformats.org/officeDocument/2006/relationships/image" Target="../media/image3755.png"/><Relationship Id="rId168" Type="http://schemas.openxmlformats.org/officeDocument/2006/relationships/customXml" Target="../ink/ink3784.xml"/><Relationship Id="rId312" Type="http://schemas.openxmlformats.org/officeDocument/2006/relationships/customXml" Target="../ink/ink3856.xml"/><Relationship Id="rId333" Type="http://schemas.openxmlformats.org/officeDocument/2006/relationships/image" Target="../media/image3848.png"/><Relationship Id="rId354" Type="http://schemas.openxmlformats.org/officeDocument/2006/relationships/customXml" Target="../ink/ink3877.xml"/><Relationship Id="rId51" Type="http://schemas.openxmlformats.org/officeDocument/2006/relationships/image" Target="../media/image3707.png"/><Relationship Id="rId72" Type="http://schemas.openxmlformats.org/officeDocument/2006/relationships/customXml" Target="../ink/ink3736.xml"/><Relationship Id="rId93" Type="http://schemas.openxmlformats.org/officeDocument/2006/relationships/image" Target="../media/image3728.png"/><Relationship Id="rId189" Type="http://schemas.openxmlformats.org/officeDocument/2006/relationships/image" Target="../media/image3776.png"/><Relationship Id="rId375" Type="http://schemas.openxmlformats.org/officeDocument/2006/relationships/image" Target="../media/image3869.png"/><Relationship Id="rId396" Type="http://schemas.openxmlformats.org/officeDocument/2006/relationships/customXml" Target="../ink/ink3898.xml"/><Relationship Id="rId3" Type="http://schemas.openxmlformats.org/officeDocument/2006/relationships/image" Target="../media/image3683.png"/><Relationship Id="rId214" Type="http://schemas.openxmlformats.org/officeDocument/2006/relationships/customXml" Target="../ink/ink3807.xml"/><Relationship Id="rId235" Type="http://schemas.openxmlformats.org/officeDocument/2006/relationships/image" Target="../media/image3799.png"/><Relationship Id="rId256" Type="http://schemas.openxmlformats.org/officeDocument/2006/relationships/customXml" Target="../ink/ink3828.xml"/><Relationship Id="rId277" Type="http://schemas.openxmlformats.org/officeDocument/2006/relationships/image" Target="../media/image3820.png"/><Relationship Id="rId298" Type="http://schemas.openxmlformats.org/officeDocument/2006/relationships/customXml" Target="../ink/ink3849.xml"/><Relationship Id="rId400" Type="http://schemas.openxmlformats.org/officeDocument/2006/relationships/customXml" Target="../ink/ink3900.xml"/><Relationship Id="rId421" Type="http://schemas.openxmlformats.org/officeDocument/2006/relationships/image" Target="../media/image3892.png"/><Relationship Id="rId442" Type="http://schemas.openxmlformats.org/officeDocument/2006/relationships/customXml" Target="../ink/ink3921.xml"/><Relationship Id="rId116" Type="http://schemas.openxmlformats.org/officeDocument/2006/relationships/customXml" Target="../ink/ink3758.xml"/><Relationship Id="rId137" Type="http://schemas.openxmlformats.org/officeDocument/2006/relationships/image" Target="../media/image3750.png"/><Relationship Id="rId158" Type="http://schemas.openxmlformats.org/officeDocument/2006/relationships/customXml" Target="../ink/ink3779.xml"/><Relationship Id="rId302" Type="http://schemas.openxmlformats.org/officeDocument/2006/relationships/customXml" Target="../ink/ink3851.xml"/><Relationship Id="rId323" Type="http://schemas.openxmlformats.org/officeDocument/2006/relationships/image" Target="../media/image3843.png"/><Relationship Id="rId344" Type="http://schemas.openxmlformats.org/officeDocument/2006/relationships/customXml" Target="../ink/ink3872.xml"/><Relationship Id="rId20" Type="http://schemas.openxmlformats.org/officeDocument/2006/relationships/customXml" Target="../ink/ink3710.xml"/><Relationship Id="rId41" Type="http://schemas.openxmlformats.org/officeDocument/2006/relationships/image" Target="../media/image3702.png"/><Relationship Id="rId62" Type="http://schemas.openxmlformats.org/officeDocument/2006/relationships/customXml" Target="../ink/ink3731.xml"/><Relationship Id="rId83" Type="http://schemas.openxmlformats.org/officeDocument/2006/relationships/image" Target="../media/image3723.png"/><Relationship Id="rId179" Type="http://schemas.openxmlformats.org/officeDocument/2006/relationships/image" Target="../media/image3771.png"/><Relationship Id="rId365" Type="http://schemas.openxmlformats.org/officeDocument/2006/relationships/image" Target="../media/image3864.png"/><Relationship Id="rId386" Type="http://schemas.openxmlformats.org/officeDocument/2006/relationships/customXml" Target="../ink/ink3893.xml"/><Relationship Id="rId190" Type="http://schemas.openxmlformats.org/officeDocument/2006/relationships/customXml" Target="../ink/ink3795.xml"/><Relationship Id="rId204" Type="http://schemas.openxmlformats.org/officeDocument/2006/relationships/customXml" Target="../ink/ink3802.xml"/><Relationship Id="rId225" Type="http://schemas.openxmlformats.org/officeDocument/2006/relationships/image" Target="../media/image3794.png"/><Relationship Id="rId246" Type="http://schemas.openxmlformats.org/officeDocument/2006/relationships/customXml" Target="../ink/ink3823.xml"/><Relationship Id="rId267" Type="http://schemas.openxmlformats.org/officeDocument/2006/relationships/image" Target="../media/image3815.png"/><Relationship Id="rId288" Type="http://schemas.openxmlformats.org/officeDocument/2006/relationships/customXml" Target="../ink/ink3844.xml"/><Relationship Id="rId411" Type="http://schemas.openxmlformats.org/officeDocument/2006/relationships/image" Target="../media/image3887.png"/><Relationship Id="rId432" Type="http://schemas.openxmlformats.org/officeDocument/2006/relationships/customXml" Target="../ink/ink3916.xml"/><Relationship Id="rId453" Type="http://schemas.openxmlformats.org/officeDocument/2006/relationships/image" Target="../media/image3908.png"/><Relationship Id="rId106" Type="http://schemas.openxmlformats.org/officeDocument/2006/relationships/customXml" Target="../ink/ink3753.xml"/><Relationship Id="rId127" Type="http://schemas.openxmlformats.org/officeDocument/2006/relationships/image" Target="../media/image3745.png"/><Relationship Id="rId313" Type="http://schemas.openxmlformats.org/officeDocument/2006/relationships/image" Target="../media/image3838.png"/><Relationship Id="rId10" Type="http://schemas.openxmlformats.org/officeDocument/2006/relationships/customXml" Target="../ink/ink3705.xml"/><Relationship Id="rId31" Type="http://schemas.openxmlformats.org/officeDocument/2006/relationships/image" Target="../media/image3697.png"/><Relationship Id="rId52" Type="http://schemas.openxmlformats.org/officeDocument/2006/relationships/customXml" Target="../ink/ink3726.xml"/><Relationship Id="rId73" Type="http://schemas.openxmlformats.org/officeDocument/2006/relationships/image" Target="../media/image3718.png"/><Relationship Id="rId94" Type="http://schemas.openxmlformats.org/officeDocument/2006/relationships/customXml" Target="../ink/ink3747.xml"/><Relationship Id="rId148" Type="http://schemas.openxmlformats.org/officeDocument/2006/relationships/customXml" Target="../ink/ink3774.xml"/><Relationship Id="rId169" Type="http://schemas.openxmlformats.org/officeDocument/2006/relationships/image" Target="../media/image3766.png"/><Relationship Id="rId334" Type="http://schemas.openxmlformats.org/officeDocument/2006/relationships/customXml" Target="../ink/ink3867.xml"/><Relationship Id="rId355" Type="http://schemas.openxmlformats.org/officeDocument/2006/relationships/image" Target="../media/image3859.png"/><Relationship Id="rId376" Type="http://schemas.openxmlformats.org/officeDocument/2006/relationships/customXml" Target="../ink/ink3888.xml"/><Relationship Id="rId397" Type="http://schemas.openxmlformats.org/officeDocument/2006/relationships/image" Target="../media/image3880.png"/><Relationship Id="rId4" Type="http://schemas.openxmlformats.org/officeDocument/2006/relationships/customXml" Target="../ink/ink3702.xml"/><Relationship Id="rId180" Type="http://schemas.openxmlformats.org/officeDocument/2006/relationships/customXml" Target="../ink/ink3790.xml"/><Relationship Id="rId215" Type="http://schemas.openxmlformats.org/officeDocument/2006/relationships/image" Target="../media/image3789.png"/><Relationship Id="rId236" Type="http://schemas.openxmlformats.org/officeDocument/2006/relationships/customXml" Target="../ink/ink3818.xml"/><Relationship Id="rId257" Type="http://schemas.openxmlformats.org/officeDocument/2006/relationships/image" Target="../media/image3810.png"/><Relationship Id="rId278" Type="http://schemas.openxmlformats.org/officeDocument/2006/relationships/customXml" Target="../ink/ink3839.xml"/><Relationship Id="rId401" Type="http://schemas.openxmlformats.org/officeDocument/2006/relationships/image" Target="../media/image3882.png"/><Relationship Id="rId422" Type="http://schemas.openxmlformats.org/officeDocument/2006/relationships/customXml" Target="../ink/ink3911.xml"/><Relationship Id="rId443" Type="http://schemas.openxmlformats.org/officeDocument/2006/relationships/image" Target="../media/image3903.png"/><Relationship Id="rId303" Type="http://schemas.openxmlformats.org/officeDocument/2006/relationships/image" Target="../media/image3833.png"/><Relationship Id="rId42" Type="http://schemas.openxmlformats.org/officeDocument/2006/relationships/customXml" Target="../ink/ink3721.xml"/><Relationship Id="rId84" Type="http://schemas.openxmlformats.org/officeDocument/2006/relationships/customXml" Target="../ink/ink3742.xml"/><Relationship Id="rId138" Type="http://schemas.openxmlformats.org/officeDocument/2006/relationships/customXml" Target="../ink/ink3769.xml"/><Relationship Id="rId345" Type="http://schemas.openxmlformats.org/officeDocument/2006/relationships/image" Target="../media/image3854.png"/><Relationship Id="rId387" Type="http://schemas.openxmlformats.org/officeDocument/2006/relationships/image" Target="../media/image3875.png"/><Relationship Id="rId191" Type="http://schemas.openxmlformats.org/officeDocument/2006/relationships/image" Target="../media/image3777.png"/><Relationship Id="rId205" Type="http://schemas.openxmlformats.org/officeDocument/2006/relationships/image" Target="../media/image3784.png"/><Relationship Id="rId247" Type="http://schemas.openxmlformats.org/officeDocument/2006/relationships/image" Target="../media/image3805.png"/><Relationship Id="rId412" Type="http://schemas.openxmlformats.org/officeDocument/2006/relationships/customXml" Target="../ink/ink3906.xml"/><Relationship Id="rId107" Type="http://schemas.openxmlformats.org/officeDocument/2006/relationships/image" Target="../media/image3735.png"/><Relationship Id="rId289" Type="http://schemas.openxmlformats.org/officeDocument/2006/relationships/image" Target="../media/image3826.png"/><Relationship Id="rId11" Type="http://schemas.openxmlformats.org/officeDocument/2006/relationships/image" Target="../media/image3687.png"/><Relationship Id="rId53" Type="http://schemas.openxmlformats.org/officeDocument/2006/relationships/image" Target="../media/image3708.png"/><Relationship Id="rId149" Type="http://schemas.openxmlformats.org/officeDocument/2006/relationships/image" Target="../media/image3756.png"/><Relationship Id="rId314" Type="http://schemas.openxmlformats.org/officeDocument/2006/relationships/customXml" Target="../ink/ink3857.xml"/><Relationship Id="rId356" Type="http://schemas.openxmlformats.org/officeDocument/2006/relationships/customXml" Target="../ink/ink3878.xml"/><Relationship Id="rId398" Type="http://schemas.openxmlformats.org/officeDocument/2006/relationships/customXml" Target="../ink/ink3899.xml"/><Relationship Id="rId95" Type="http://schemas.openxmlformats.org/officeDocument/2006/relationships/image" Target="../media/image3729.png"/><Relationship Id="rId160" Type="http://schemas.openxmlformats.org/officeDocument/2006/relationships/customXml" Target="../ink/ink3780.xml"/><Relationship Id="rId216" Type="http://schemas.openxmlformats.org/officeDocument/2006/relationships/customXml" Target="../ink/ink3808.xml"/><Relationship Id="rId423" Type="http://schemas.openxmlformats.org/officeDocument/2006/relationships/image" Target="../media/image3893.png"/><Relationship Id="rId258" Type="http://schemas.openxmlformats.org/officeDocument/2006/relationships/customXml" Target="../ink/ink3829.xml"/><Relationship Id="rId22" Type="http://schemas.openxmlformats.org/officeDocument/2006/relationships/customXml" Target="../ink/ink3711.xml"/><Relationship Id="rId64" Type="http://schemas.openxmlformats.org/officeDocument/2006/relationships/customXml" Target="../ink/ink3732.xml"/><Relationship Id="rId118" Type="http://schemas.openxmlformats.org/officeDocument/2006/relationships/customXml" Target="../ink/ink3759.xml"/><Relationship Id="rId325" Type="http://schemas.openxmlformats.org/officeDocument/2006/relationships/image" Target="../media/image3844.png"/><Relationship Id="rId367" Type="http://schemas.openxmlformats.org/officeDocument/2006/relationships/image" Target="../media/image3865.png"/><Relationship Id="rId171" Type="http://schemas.openxmlformats.org/officeDocument/2006/relationships/image" Target="../media/image3767.png"/><Relationship Id="rId227" Type="http://schemas.openxmlformats.org/officeDocument/2006/relationships/image" Target="../media/image3795.png"/><Relationship Id="rId269" Type="http://schemas.openxmlformats.org/officeDocument/2006/relationships/image" Target="../media/image3816.png"/><Relationship Id="rId434" Type="http://schemas.openxmlformats.org/officeDocument/2006/relationships/customXml" Target="../ink/ink3917.xml"/><Relationship Id="rId33" Type="http://schemas.openxmlformats.org/officeDocument/2006/relationships/image" Target="../media/image3698.png"/><Relationship Id="rId129" Type="http://schemas.openxmlformats.org/officeDocument/2006/relationships/image" Target="../media/image3746.png"/><Relationship Id="rId280" Type="http://schemas.openxmlformats.org/officeDocument/2006/relationships/customXml" Target="../ink/ink3840.xml"/><Relationship Id="rId336" Type="http://schemas.openxmlformats.org/officeDocument/2006/relationships/customXml" Target="../ink/ink3868.xml"/><Relationship Id="rId75" Type="http://schemas.openxmlformats.org/officeDocument/2006/relationships/image" Target="../media/image3719.png"/><Relationship Id="rId140" Type="http://schemas.openxmlformats.org/officeDocument/2006/relationships/customXml" Target="../ink/ink3770.xml"/><Relationship Id="rId182" Type="http://schemas.openxmlformats.org/officeDocument/2006/relationships/customXml" Target="../ink/ink3791.xml"/><Relationship Id="rId378" Type="http://schemas.openxmlformats.org/officeDocument/2006/relationships/customXml" Target="../ink/ink3889.xml"/><Relationship Id="rId403" Type="http://schemas.openxmlformats.org/officeDocument/2006/relationships/image" Target="../media/image3883.png"/><Relationship Id="rId6" Type="http://schemas.openxmlformats.org/officeDocument/2006/relationships/customXml" Target="../ink/ink3703.xml"/><Relationship Id="rId238" Type="http://schemas.openxmlformats.org/officeDocument/2006/relationships/customXml" Target="../ink/ink3819.xml"/><Relationship Id="rId445" Type="http://schemas.openxmlformats.org/officeDocument/2006/relationships/image" Target="../media/image3904.png"/><Relationship Id="rId291" Type="http://schemas.openxmlformats.org/officeDocument/2006/relationships/image" Target="../media/image3827.png"/><Relationship Id="rId305" Type="http://schemas.openxmlformats.org/officeDocument/2006/relationships/image" Target="../media/image3834.png"/><Relationship Id="rId347" Type="http://schemas.openxmlformats.org/officeDocument/2006/relationships/image" Target="../media/image3855.png"/><Relationship Id="rId44" Type="http://schemas.openxmlformats.org/officeDocument/2006/relationships/customXml" Target="../ink/ink3722.xml"/><Relationship Id="rId86" Type="http://schemas.openxmlformats.org/officeDocument/2006/relationships/customXml" Target="../ink/ink3743.xml"/><Relationship Id="rId151" Type="http://schemas.openxmlformats.org/officeDocument/2006/relationships/image" Target="../media/image3757.png"/><Relationship Id="rId389" Type="http://schemas.openxmlformats.org/officeDocument/2006/relationships/image" Target="../media/image3876.png"/><Relationship Id="rId193" Type="http://schemas.openxmlformats.org/officeDocument/2006/relationships/image" Target="../media/image3778.png"/><Relationship Id="rId207" Type="http://schemas.openxmlformats.org/officeDocument/2006/relationships/image" Target="../media/image3785.png"/><Relationship Id="rId249" Type="http://schemas.openxmlformats.org/officeDocument/2006/relationships/image" Target="../media/image3806.png"/><Relationship Id="rId414" Type="http://schemas.openxmlformats.org/officeDocument/2006/relationships/customXml" Target="../ink/ink3907.xml"/><Relationship Id="rId13" Type="http://schemas.openxmlformats.org/officeDocument/2006/relationships/image" Target="../media/image3688.png"/><Relationship Id="rId109" Type="http://schemas.openxmlformats.org/officeDocument/2006/relationships/image" Target="../media/image3736.png"/><Relationship Id="rId260" Type="http://schemas.openxmlformats.org/officeDocument/2006/relationships/customXml" Target="../ink/ink3830.xml"/><Relationship Id="rId316" Type="http://schemas.openxmlformats.org/officeDocument/2006/relationships/customXml" Target="../ink/ink3858.xml"/><Relationship Id="rId55" Type="http://schemas.openxmlformats.org/officeDocument/2006/relationships/image" Target="../media/image3709.png"/><Relationship Id="rId97" Type="http://schemas.openxmlformats.org/officeDocument/2006/relationships/image" Target="../media/image3730.png"/><Relationship Id="rId120" Type="http://schemas.openxmlformats.org/officeDocument/2006/relationships/customXml" Target="../ink/ink3760.xml"/><Relationship Id="rId358" Type="http://schemas.openxmlformats.org/officeDocument/2006/relationships/customXml" Target="../ink/ink3879.xml"/><Relationship Id="rId162" Type="http://schemas.openxmlformats.org/officeDocument/2006/relationships/customXml" Target="../ink/ink3781.xml"/><Relationship Id="rId218" Type="http://schemas.openxmlformats.org/officeDocument/2006/relationships/customXml" Target="../ink/ink3809.xml"/><Relationship Id="rId425" Type="http://schemas.openxmlformats.org/officeDocument/2006/relationships/image" Target="../media/image3894.png"/><Relationship Id="rId271" Type="http://schemas.openxmlformats.org/officeDocument/2006/relationships/image" Target="../media/image3817.png"/><Relationship Id="rId24" Type="http://schemas.openxmlformats.org/officeDocument/2006/relationships/customXml" Target="../ink/ink3712.xml"/><Relationship Id="rId66" Type="http://schemas.openxmlformats.org/officeDocument/2006/relationships/customXml" Target="../ink/ink3733.xml"/><Relationship Id="rId131" Type="http://schemas.openxmlformats.org/officeDocument/2006/relationships/image" Target="../media/image3747.png"/><Relationship Id="rId327" Type="http://schemas.openxmlformats.org/officeDocument/2006/relationships/image" Target="../media/image3845.png"/><Relationship Id="rId369" Type="http://schemas.openxmlformats.org/officeDocument/2006/relationships/image" Target="../media/image3866.png"/><Relationship Id="rId173" Type="http://schemas.openxmlformats.org/officeDocument/2006/relationships/image" Target="../media/image3768.png"/><Relationship Id="rId229" Type="http://schemas.openxmlformats.org/officeDocument/2006/relationships/image" Target="../media/image3796.png"/><Relationship Id="rId380" Type="http://schemas.openxmlformats.org/officeDocument/2006/relationships/customXml" Target="../ink/ink3890.xml"/><Relationship Id="rId436" Type="http://schemas.openxmlformats.org/officeDocument/2006/relationships/customXml" Target="../ink/ink3918.xml"/><Relationship Id="rId240" Type="http://schemas.openxmlformats.org/officeDocument/2006/relationships/customXml" Target="../ink/ink3820.xml"/><Relationship Id="rId35" Type="http://schemas.openxmlformats.org/officeDocument/2006/relationships/image" Target="../media/image3699.png"/><Relationship Id="rId77" Type="http://schemas.openxmlformats.org/officeDocument/2006/relationships/image" Target="../media/image3720.png"/><Relationship Id="rId100" Type="http://schemas.openxmlformats.org/officeDocument/2006/relationships/customXml" Target="../ink/ink3750.xml"/><Relationship Id="rId282" Type="http://schemas.openxmlformats.org/officeDocument/2006/relationships/customXml" Target="../ink/ink3841.xml"/><Relationship Id="rId338" Type="http://schemas.openxmlformats.org/officeDocument/2006/relationships/customXml" Target="../ink/ink3869.xml"/><Relationship Id="rId8" Type="http://schemas.openxmlformats.org/officeDocument/2006/relationships/customXml" Target="../ink/ink3704.xml"/><Relationship Id="rId142" Type="http://schemas.openxmlformats.org/officeDocument/2006/relationships/customXml" Target="../ink/ink3771.xml"/><Relationship Id="rId184" Type="http://schemas.openxmlformats.org/officeDocument/2006/relationships/customXml" Target="../ink/ink3792.xml"/><Relationship Id="rId391" Type="http://schemas.openxmlformats.org/officeDocument/2006/relationships/image" Target="../media/image3877.png"/><Relationship Id="rId405" Type="http://schemas.openxmlformats.org/officeDocument/2006/relationships/image" Target="../media/image3884.png"/><Relationship Id="rId447" Type="http://schemas.openxmlformats.org/officeDocument/2006/relationships/image" Target="../media/image3905.png"/><Relationship Id="rId251" Type="http://schemas.openxmlformats.org/officeDocument/2006/relationships/image" Target="../media/image3807.png"/><Relationship Id="rId46" Type="http://schemas.openxmlformats.org/officeDocument/2006/relationships/customXml" Target="../ink/ink3723.xml"/><Relationship Id="rId293" Type="http://schemas.openxmlformats.org/officeDocument/2006/relationships/image" Target="../media/image3828.png"/><Relationship Id="rId307" Type="http://schemas.openxmlformats.org/officeDocument/2006/relationships/image" Target="../media/image3835.png"/><Relationship Id="rId349" Type="http://schemas.openxmlformats.org/officeDocument/2006/relationships/image" Target="../media/image3856.png"/><Relationship Id="rId88" Type="http://schemas.openxmlformats.org/officeDocument/2006/relationships/customXml" Target="../ink/ink3744.xml"/><Relationship Id="rId111" Type="http://schemas.openxmlformats.org/officeDocument/2006/relationships/image" Target="../media/image3737.png"/><Relationship Id="rId153" Type="http://schemas.openxmlformats.org/officeDocument/2006/relationships/image" Target="../media/image3758.png"/><Relationship Id="rId195" Type="http://schemas.openxmlformats.org/officeDocument/2006/relationships/image" Target="../media/image3779.png"/><Relationship Id="rId209" Type="http://schemas.openxmlformats.org/officeDocument/2006/relationships/image" Target="../media/image3786.png"/><Relationship Id="rId360" Type="http://schemas.openxmlformats.org/officeDocument/2006/relationships/customXml" Target="../ink/ink3880.xml"/><Relationship Id="rId416" Type="http://schemas.openxmlformats.org/officeDocument/2006/relationships/customXml" Target="../ink/ink3908.xml"/><Relationship Id="rId220" Type="http://schemas.openxmlformats.org/officeDocument/2006/relationships/customXml" Target="../ink/ink3810.xml"/><Relationship Id="rId15" Type="http://schemas.openxmlformats.org/officeDocument/2006/relationships/image" Target="../media/image3689.png"/><Relationship Id="rId57" Type="http://schemas.openxmlformats.org/officeDocument/2006/relationships/image" Target="../media/image3710.png"/><Relationship Id="rId262" Type="http://schemas.openxmlformats.org/officeDocument/2006/relationships/customXml" Target="../ink/ink3831.xml"/><Relationship Id="rId318" Type="http://schemas.openxmlformats.org/officeDocument/2006/relationships/customXml" Target="../ink/ink3859.xml"/><Relationship Id="rId99" Type="http://schemas.openxmlformats.org/officeDocument/2006/relationships/image" Target="../media/image3731.png"/><Relationship Id="rId122" Type="http://schemas.openxmlformats.org/officeDocument/2006/relationships/customXml" Target="../ink/ink3761.xml"/><Relationship Id="rId164" Type="http://schemas.openxmlformats.org/officeDocument/2006/relationships/customXml" Target="../ink/ink3782.xml"/><Relationship Id="rId371" Type="http://schemas.openxmlformats.org/officeDocument/2006/relationships/image" Target="../media/image3867.png"/><Relationship Id="rId427" Type="http://schemas.openxmlformats.org/officeDocument/2006/relationships/image" Target="../media/image3895.png"/><Relationship Id="rId26" Type="http://schemas.openxmlformats.org/officeDocument/2006/relationships/customXml" Target="../ink/ink3713.xml"/><Relationship Id="rId231" Type="http://schemas.openxmlformats.org/officeDocument/2006/relationships/image" Target="../media/image3797.png"/><Relationship Id="rId273" Type="http://schemas.openxmlformats.org/officeDocument/2006/relationships/image" Target="../media/image3818.png"/><Relationship Id="rId329" Type="http://schemas.openxmlformats.org/officeDocument/2006/relationships/image" Target="../media/image3846.png"/><Relationship Id="rId68" Type="http://schemas.openxmlformats.org/officeDocument/2006/relationships/customXml" Target="../ink/ink3734.xml"/><Relationship Id="rId133" Type="http://schemas.openxmlformats.org/officeDocument/2006/relationships/image" Target="../media/image3748.png"/><Relationship Id="rId175" Type="http://schemas.openxmlformats.org/officeDocument/2006/relationships/image" Target="../media/image3769.png"/><Relationship Id="rId340" Type="http://schemas.openxmlformats.org/officeDocument/2006/relationships/customXml" Target="../ink/ink3870.xml"/><Relationship Id="rId200" Type="http://schemas.openxmlformats.org/officeDocument/2006/relationships/customXml" Target="../ink/ink3800.xml"/><Relationship Id="rId382" Type="http://schemas.openxmlformats.org/officeDocument/2006/relationships/customXml" Target="../ink/ink3891.xml"/><Relationship Id="rId438" Type="http://schemas.openxmlformats.org/officeDocument/2006/relationships/customXml" Target="../ink/ink3919.xml"/><Relationship Id="rId242" Type="http://schemas.openxmlformats.org/officeDocument/2006/relationships/customXml" Target="../ink/ink3821.xml"/><Relationship Id="rId284" Type="http://schemas.openxmlformats.org/officeDocument/2006/relationships/customXml" Target="../ink/ink3842.xml"/><Relationship Id="rId37" Type="http://schemas.openxmlformats.org/officeDocument/2006/relationships/image" Target="../media/image3700.png"/><Relationship Id="rId79" Type="http://schemas.openxmlformats.org/officeDocument/2006/relationships/image" Target="../media/image3721.png"/><Relationship Id="rId102" Type="http://schemas.openxmlformats.org/officeDocument/2006/relationships/customXml" Target="../ink/ink3751.xml"/><Relationship Id="rId144" Type="http://schemas.openxmlformats.org/officeDocument/2006/relationships/customXml" Target="../ink/ink3772.xml"/><Relationship Id="rId90" Type="http://schemas.openxmlformats.org/officeDocument/2006/relationships/customXml" Target="../ink/ink3745.xml"/><Relationship Id="rId186" Type="http://schemas.openxmlformats.org/officeDocument/2006/relationships/customXml" Target="../ink/ink3793.xml"/><Relationship Id="rId351" Type="http://schemas.openxmlformats.org/officeDocument/2006/relationships/image" Target="../media/image3857.png"/><Relationship Id="rId393" Type="http://schemas.openxmlformats.org/officeDocument/2006/relationships/image" Target="../media/image3878.png"/><Relationship Id="rId407" Type="http://schemas.openxmlformats.org/officeDocument/2006/relationships/image" Target="../media/image3885.png"/><Relationship Id="rId449" Type="http://schemas.openxmlformats.org/officeDocument/2006/relationships/image" Target="../media/image3906.png"/><Relationship Id="rId211" Type="http://schemas.openxmlformats.org/officeDocument/2006/relationships/image" Target="../media/image3787.png"/><Relationship Id="rId253" Type="http://schemas.openxmlformats.org/officeDocument/2006/relationships/image" Target="../media/image3808.png"/><Relationship Id="rId295" Type="http://schemas.openxmlformats.org/officeDocument/2006/relationships/image" Target="../media/image3829.png"/><Relationship Id="rId309" Type="http://schemas.openxmlformats.org/officeDocument/2006/relationships/image" Target="../media/image3836.png"/><Relationship Id="rId48" Type="http://schemas.openxmlformats.org/officeDocument/2006/relationships/customXml" Target="../ink/ink3724.xml"/><Relationship Id="rId113" Type="http://schemas.openxmlformats.org/officeDocument/2006/relationships/image" Target="../media/image3738.png"/><Relationship Id="rId320" Type="http://schemas.openxmlformats.org/officeDocument/2006/relationships/customXml" Target="../ink/ink3860.xml"/><Relationship Id="rId155" Type="http://schemas.openxmlformats.org/officeDocument/2006/relationships/image" Target="../media/image3759.png"/><Relationship Id="rId197" Type="http://schemas.openxmlformats.org/officeDocument/2006/relationships/image" Target="../media/image3780.png"/><Relationship Id="rId362" Type="http://schemas.openxmlformats.org/officeDocument/2006/relationships/customXml" Target="../ink/ink3881.xml"/><Relationship Id="rId418" Type="http://schemas.openxmlformats.org/officeDocument/2006/relationships/customXml" Target="../ink/ink3909.xml"/><Relationship Id="rId222" Type="http://schemas.openxmlformats.org/officeDocument/2006/relationships/customXml" Target="../ink/ink3811.xml"/><Relationship Id="rId264" Type="http://schemas.openxmlformats.org/officeDocument/2006/relationships/customXml" Target="../ink/ink3832.xml"/><Relationship Id="rId17" Type="http://schemas.openxmlformats.org/officeDocument/2006/relationships/image" Target="../media/image3690.png"/><Relationship Id="rId59" Type="http://schemas.openxmlformats.org/officeDocument/2006/relationships/image" Target="../media/image3711.png"/><Relationship Id="rId124" Type="http://schemas.openxmlformats.org/officeDocument/2006/relationships/customXml" Target="../ink/ink3762.xml"/><Relationship Id="rId70" Type="http://schemas.openxmlformats.org/officeDocument/2006/relationships/customXml" Target="../ink/ink3735.xml"/><Relationship Id="rId166" Type="http://schemas.openxmlformats.org/officeDocument/2006/relationships/customXml" Target="../ink/ink3783.xml"/><Relationship Id="rId331" Type="http://schemas.openxmlformats.org/officeDocument/2006/relationships/image" Target="../media/image3847.png"/><Relationship Id="rId373" Type="http://schemas.openxmlformats.org/officeDocument/2006/relationships/image" Target="../media/image3868.png"/><Relationship Id="rId429" Type="http://schemas.openxmlformats.org/officeDocument/2006/relationships/image" Target="../media/image389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798.png"/><Relationship Id="rId440" Type="http://schemas.openxmlformats.org/officeDocument/2006/relationships/customXml" Target="../ink/ink3920.xml"/><Relationship Id="rId28" Type="http://schemas.openxmlformats.org/officeDocument/2006/relationships/customXml" Target="../ink/ink3714.xml"/><Relationship Id="rId275" Type="http://schemas.openxmlformats.org/officeDocument/2006/relationships/image" Target="../media/image3819.png"/><Relationship Id="rId300" Type="http://schemas.openxmlformats.org/officeDocument/2006/relationships/customXml" Target="../ink/ink3850.xml"/><Relationship Id="rId81" Type="http://schemas.openxmlformats.org/officeDocument/2006/relationships/image" Target="../media/image3722.png"/><Relationship Id="rId135" Type="http://schemas.openxmlformats.org/officeDocument/2006/relationships/image" Target="../media/image3749.png"/><Relationship Id="rId177" Type="http://schemas.openxmlformats.org/officeDocument/2006/relationships/image" Target="../media/image3770.png"/><Relationship Id="rId342" Type="http://schemas.openxmlformats.org/officeDocument/2006/relationships/customXml" Target="../ink/ink3871.xml"/><Relationship Id="rId384" Type="http://schemas.openxmlformats.org/officeDocument/2006/relationships/customXml" Target="../ink/ink3892.xml"/><Relationship Id="rId202" Type="http://schemas.openxmlformats.org/officeDocument/2006/relationships/customXml" Target="../ink/ink3801.xml"/><Relationship Id="rId244" Type="http://schemas.openxmlformats.org/officeDocument/2006/relationships/customXml" Target="../ink/ink3822.xml"/><Relationship Id="rId39" Type="http://schemas.openxmlformats.org/officeDocument/2006/relationships/image" Target="../media/image3701.png"/><Relationship Id="rId286" Type="http://schemas.openxmlformats.org/officeDocument/2006/relationships/customXml" Target="../ink/ink3843.xml"/><Relationship Id="rId451" Type="http://schemas.openxmlformats.org/officeDocument/2006/relationships/image" Target="../media/image3907.png"/><Relationship Id="rId50" Type="http://schemas.openxmlformats.org/officeDocument/2006/relationships/customXml" Target="../ink/ink3725.xml"/><Relationship Id="rId104" Type="http://schemas.openxmlformats.org/officeDocument/2006/relationships/customXml" Target="../ink/ink3752.xml"/><Relationship Id="rId146" Type="http://schemas.openxmlformats.org/officeDocument/2006/relationships/customXml" Target="../ink/ink3773.xml"/><Relationship Id="rId188" Type="http://schemas.openxmlformats.org/officeDocument/2006/relationships/customXml" Target="../ink/ink3794.xml"/><Relationship Id="rId311" Type="http://schemas.openxmlformats.org/officeDocument/2006/relationships/image" Target="../media/image3837.png"/><Relationship Id="rId353" Type="http://schemas.openxmlformats.org/officeDocument/2006/relationships/image" Target="../media/image3858.png"/><Relationship Id="rId395" Type="http://schemas.openxmlformats.org/officeDocument/2006/relationships/image" Target="../media/image3879.png"/><Relationship Id="rId409" Type="http://schemas.openxmlformats.org/officeDocument/2006/relationships/image" Target="../media/image3886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65.png"/><Relationship Id="rId299" Type="http://schemas.openxmlformats.org/officeDocument/2006/relationships/image" Target="../media/image4056.png"/><Relationship Id="rId21" Type="http://schemas.openxmlformats.org/officeDocument/2006/relationships/image" Target="../media/image3917.png"/><Relationship Id="rId63" Type="http://schemas.openxmlformats.org/officeDocument/2006/relationships/image" Target="../media/image3938.png"/><Relationship Id="rId159" Type="http://schemas.openxmlformats.org/officeDocument/2006/relationships/image" Target="../media/image3986.png"/><Relationship Id="rId324" Type="http://schemas.openxmlformats.org/officeDocument/2006/relationships/customXml" Target="../ink/ink4088.xml"/><Relationship Id="rId366" Type="http://schemas.openxmlformats.org/officeDocument/2006/relationships/customXml" Target="../ink/ink4109.xml"/><Relationship Id="rId170" Type="http://schemas.openxmlformats.org/officeDocument/2006/relationships/customXml" Target="../ink/ink4011.xml"/><Relationship Id="rId226" Type="http://schemas.openxmlformats.org/officeDocument/2006/relationships/customXml" Target="../ink/ink4039.xml"/><Relationship Id="rId433" Type="http://schemas.openxmlformats.org/officeDocument/2006/relationships/image" Target="../media/image4123.png"/><Relationship Id="rId268" Type="http://schemas.openxmlformats.org/officeDocument/2006/relationships/customXml" Target="../ink/ink4060.xml"/><Relationship Id="rId32" Type="http://schemas.openxmlformats.org/officeDocument/2006/relationships/customXml" Target="../ink/ink3942.xml"/><Relationship Id="rId74" Type="http://schemas.openxmlformats.org/officeDocument/2006/relationships/customXml" Target="../ink/ink3963.xml"/><Relationship Id="rId128" Type="http://schemas.openxmlformats.org/officeDocument/2006/relationships/customXml" Target="../ink/ink3990.xml"/><Relationship Id="rId335" Type="http://schemas.openxmlformats.org/officeDocument/2006/relationships/image" Target="../media/image4074.png"/><Relationship Id="rId377" Type="http://schemas.openxmlformats.org/officeDocument/2006/relationships/image" Target="../media/image4095.png"/><Relationship Id="rId5" Type="http://schemas.openxmlformats.org/officeDocument/2006/relationships/image" Target="../media/image3910.png"/><Relationship Id="rId181" Type="http://schemas.openxmlformats.org/officeDocument/2006/relationships/image" Target="../media/image3997.png"/><Relationship Id="rId237" Type="http://schemas.openxmlformats.org/officeDocument/2006/relationships/image" Target="../media/image4025.png"/><Relationship Id="rId402" Type="http://schemas.openxmlformats.org/officeDocument/2006/relationships/customXml" Target="../ink/ink4127.xml"/><Relationship Id="rId279" Type="http://schemas.openxmlformats.org/officeDocument/2006/relationships/image" Target="../media/image4046.png"/><Relationship Id="rId444" Type="http://schemas.openxmlformats.org/officeDocument/2006/relationships/customXml" Target="../ink/ink4148.xml"/><Relationship Id="rId43" Type="http://schemas.openxmlformats.org/officeDocument/2006/relationships/image" Target="../media/image3928.png"/><Relationship Id="rId139" Type="http://schemas.openxmlformats.org/officeDocument/2006/relationships/image" Target="../media/image3976.png"/><Relationship Id="rId290" Type="http://schemas.openxmlformats.org/officeDocument/2006/relationships/customXml" Target="../ink/ink4071.xml"/><Relationship Id="rId304" Type="http://schemas.openxmlformats.org/officeDocument/2006/relationships/customXml" Target="../ink/ink4078.xml"/><Relationship Id="rId346" Type="http://schemas.openxmlformats.org/officeDocument/2006/relationships/customXml" Target="../ink/ink4099.xml"/><Relationship Id="rId388" Type="http://schemas.openxmlformats.org/officeDocument/2006/relationships/customXml" Target="../ink/ink4120.xml"/><Relationship Id="rId85" Type="http://schemas.openxmlformats.org/officeDocument/2006/relationships/image" Target="../media/image3949.png"/><Relationship Id="rId150" Type="http://schemas.openxmlformats.org/officeDocument/2006/relationships/customXml" Target="../ink/ink4001.xml"/><Relationship Id="rId192" Type="http://schemas.openxmlformats.org/officeDocument/2006/relationships/customXml" Target="../ink/ink4022.xml"/><Relationship Id="rId206" Type="http://schemas.openxmlformats.org/officeDocument/2006/relationships/customXml" Target="../ink/ink4029.xml"/><Relationship Id="rId413" Type="http://schemas.openxmlformats.org/officeDocument/2006/relationships/image" Target="../media/image4113.png"/><Relationship Id="rId248" Type="http://schemas.openxmlformats.org/officeDocument/2006/relationships/customXml" Target="../ink/ink4050.xml"/><Relationship Id="rId455" Type="http://schemas.openxmlformats.org/officeDocument/2006/relationships/image" Target="../media/image4134.png"/><Relationship Id="rId12" Type="http://schemas.openxmlformats.org/officeDocument/2006/relationships/customXml" Target="../ink/ink3932.xml"/><Relationship Id="rId108" Type="http://schemas.openxmlformats.org/officeDocument/2006/relationships/customXml" Target="../ink/ink3980.xml"/><Relationship Id="rId315" Type="http://schemas.openxmlformats.org/officeDocument/2006/relationships/image" Target="../media/image4064.png"/><Relationship Id="rId357" Type="http://schemas.openxmlformats.org/officeDocument/2006/relationships/image" Target="../media/image4085.png"/><Relationship Id="rId54" Type="http://schemas.openxmlformats.org/officeDocument/2006/relationships/customXml" Target="../ink/ink3953.xml"/><Relationship Id="rId96" Type="http://schemas.openxmlformats.org/officeDocument/2006/relationships/customXml" Target="../ink/ink3974.xml"/><Relationship Id="rId161" Type="http://schemas.openxmlformats.org/officeDocument/2006/relationships/image" Target="../media/image3987.png"/><Relationship Id="rId217" Type="http://schemas.openxmlformats.org/officeDocument/2006/relationships/image" Target="../media/image4015.png"/><Relationship Id="rId399" Type="http://schemas.openxmlformats.org/officeDocument/2006/relationships/image" Target="../media/image4106.png"/><Relationship Id="rId259" Type="http://schemas.openxmlformats.org/officeDocument/2006/relationships/image" Target="../media/image4036.png"/><Relationship Id="rId424" Type="http://schemas.openxmlformats.org/officeDocument/2006/relationships/customXml" Target="../ink/ink4138.xml"/><Relationship Id="rId466" Type="http://schemas.openxmlformats.org/officeDocument/2006/relationships/customXml" Target="../ink/ink4159.xml"/><Relationship Id="rId23" Type="http://schemas.openxmlformats.org/officeDocument/2006/relationships/image" Target="../media/image3918.png"/><Relationship Id="rId119" Type="http://schemas.openxmlformats.org/officeDocument/2006/relationships/image" Target="../media/image3966.png"/><Relationship Id="rId270" Type="http://schemas.openxmlformats.org/officeDocument/2006/relationships/customXml" Target="../ink/ink4061.xml"/><Relationship Id="rId326" Type="http://schemas.openxmlformats.org/officeDocument/2006/relationships/customXml" Target="../ink/ink4089.xml"/><Relationship Id="rId65" Type="http://schemas.openxmlformats.org/officeDocument/2006/relationships/image" Target="../media/image3939.png"/><Relationship Id="rId130" Type="http://schemas.openxmlformats.org/officeDocument/2006/relationships/customXml" Target="../ink/ink3991.xml"/><Relationship Id="rId368" Type="http://schemas.openxmlformats.org/officeDocument/2006/relationships/customXml" Target="../ink/ink4110.xml"/><Relationship Id="rId172" Type="http://schemas.openxmlformats.org/officeDocument/2006/relationships/customXml" Target="../ink/ink4012.xml"/><Relationship Id="rId228" Type="http://schemas.openxmlformats.org/officeDocument/2006/relationships/customXml" Target="../ink/ink4040.xml"/><Relationship Id="rId435" Type="http://schemas.openxmlformats.org/officeDocument/2006/relationships/image" Target="../media/image4124.png"/><Relationship Id="rId281" Type="http://schemas.openxmlformats.org/officeDocument/2006/relationships/image" Target="../media/image4047.png"/><Relationship Id="rId337" Type="http://schemas.openxmlformats.org/officeDocument/2006/relationships/image" Target="../media/image4075.png"/><Relationship Id="rId34" Type="http://schemas.openxmlformats.org/officeDocument/2006/relationships/customXml" Target="../ink/ink3943.xml"/><Relationship Id="rId76" Type="http://schemas.openxmlformats.org/officeDocument/2006/relationships/customXml" Target="../ink/ink3964.xml"/><Relationship Id="rId141" Type="http://schemas.openxmlformats.org/officeDocument/2006/relationships/image" Target="../media/image3977.png"/><Relationship Id="rId379" Type="http://schemas.openxmlformats.org/officeDocument/2006/relationships/image" Target="../media/image4096.png"/><Relationship Id="rId7" Type="http://schemas.openxmlformats.org/officeDocument/2006/relationships/image" Target="../media/image3911.png"/><Relationship Id="rId183" Type="http://schemas.openxmlformats.org/officeDocument/2006/relationships/image" Target="../media/image3998.png"/><Relationship Id="rId239" Type="http://schemas.openxmlformats.org/officeDocument/2006/relationships/image" Target="../media/image4026.png"/><Relationship Id="rId390" Type="http://schemas.openxmlformats.org/officeDocument/2006/relationships/customXml" Target="../ink/ink4121.xml"/><Relationship Id="rId404" Type="http://schemas.openxmlformats.org/officeDocument/2006/relationships/customXml" Target="../ink/ink4128.xml"/><Relationship Id="rId446" Type="http://schemas.openxmlformats.org/officeDocument/2006/relationships/customXml" Target="../ink/ink4149.xml"/><Relationship Id="rId250" Type="http://schemas.openxmlformats.org/officeDocument/2006/relationships/customXml" Target="../ink/ink4051.xml"/><Relationship Id="rId292" Type="http://schemas.openxmlformats.org/officeDocument/2006/relationships/customXml" Target="../ink/ink4072.xml"/><Relationship Id="rId306" Type="http://schemas.openxmlformats.org/officeDocument/2006/relationships/customXml" Target="../ink/ink4079.xml"/><Relationship Id="rId45" Type="http://schemas.openxmlformats.org/officeDocument/2006/relationships/image" Target="../media/image3929.png"/><Relationship Id="rId87" Type="http://schemas.openxmlformats.org/officeDocument/2006/relationships/image" Target="../media/image3950.png"/><Relationship Id="rId110" Type="http://schemas.openxmlformats.org/officeDocument/2006/relationships/customXml" Target="../ink/ink3981.xml"/><Relationship Id="rId348" Type="http://schemas.openxmlformats.org/officeDocument/2006/relationships/customXml" Target="../ink/ink4100.xml"/><Relationship Id="rId152" Type="http://schemas.openxmlformats.org/officeDocument/2006/relationships/customXml" Target="../ink/ink4002.xml"/><Relationship Id="rId194" Type="http://schemas.openxmlformats.org/officeDocument/2006/relationships/customXml" Target="../ink/ink4023.xml"/><Relationship Id="rId208" Type="http://schemas.openxmlformats.org/officeDocument/2006/relationships/customXml" Target="../ink/ink4030.xml"/><Relationship Id="rId415" Type="http://schemas.openxmlformats.org/officeDocument/2006/relationships/image" Target="../media/image4114.png"/><Relationship Id="rId457" Type="http://schemas.openxmlformats.org/officeDocument/2006/relationships/image" Target="../media/image4135.png"/><Relationship Id="rId261" Type="http://schemas.openxmlformats.org/officeDocument/2006/relationships/image" Target="../media/image4037.png"/><Relationship Id="rId14" Type="http://schemas.openxmlformats.org/officeDocument/2006/relationships/customXml" Target="../ink/ink3933.xml"/><Relationship Id="rId56" Type="http://schemas.openxmlformats.org/officeDocument/2006/relationships/customXml" Target="../ink/ink3954.xml"/><Relationship Id="rId317" Type="http://schemas.openxmlformats.org/officeDocument/2006/relationships/image" Target="../media/image4065.png"/><Relationship Id="rId359" Type="http://schemas.openxmlformats.org/officeDocument/2006/relationships/image" Target="../media/image4086.png"/><Relationship Id="rId98" Type="http://schemas.openxmlformats.org/officeDocument/2006/relationships/customXml" Target="../ink/ink3975.xml"/><Relationship Id="rId121" Type="http://schemas.openxmlformats.org/officeDocument/2006/relationships/image" Target="../media/image3967.png"/><Relationship Id="rId163" Type="http://schemas.openxmlformats.org/officeDocument/2006/relationships/image" Target="../media/image3988.png"/><Relationship Id="rId219" Type="http://schemas.openxmlformats.org/officeDocument/2006/relationships/image" Target="../media/image4016.png"/><Relationship Id="rId370" Type="http://schemas.openxmlformats.org/officeDocument/2006/relationships/customXml" Target="../ink/ink4111.xml"/><Relationship Id="rId426" Type="http://schemas.openxmlformats.org/officeDocument/2006/relationships/customXml" Target="../ink/ink4139.xml"/><Relationship Id="rId230" Type="http://schemas.openxmlformats.org/officeDocument/2006/relationships/customXml" Target="../ink/ink4041.xml"/><Relationship Id="rId468" Type="http://schemas.openxmlformats.org/officeDocument/2006/relationships/customXml" Target="../ink/ink4160.xml"/><Relationship Id="rId25" Type="http://schemas.openxmlformats.org/officeDocument/2006/relationships/image" Target="../media/image3919.png"/><Relationship Id="rId67" Type="http://schemas.openxmlformats.org/officeDocument/2006/relationships/image" Target="../media/image3940.png"/><Relationship Id="rId272" Type="http://schemas.openxmlformats.org/officeDocument/2006/relationships/customXml" Target="../ink/ink4062.xml"/><Relationship Id="rId328" Type="http://schemas.openxmlformats.org/officeDocument/2006/relationships/customXml" Target="../ink/ink4090.xml"/><Relationship Id="rId132" Type="http://schemas.openxmlformats.org/officeDocument/2006/relationships/customXml" Target="../ink/ink3992.xml"/><Relationship Id="rId174" Type="http://schemas.openxmlformats.org/officeDocument/2006/relationships/customXml" Target="../ink/ink4013.xml"/><Relationship Id="rId381" Type="http://schemas.openxmlformats.org/officeDocument/2006/relationships/image" Target="../media/image4097.png"/><Relationship Id="rId241" Type="http://schemas.openxmlformats.org/officeDocument/2006/relationships/image" Target="../media/image4027.png"/><Relationship Id="rId437" Type="http://schemas.openxmlformats.org/officeDocument/2006/relationships/image" Target="../media/image4125.png"/><Relationship Id="rId36" Type="http://schemas.openxmlformats.org/officeDocument/2006/relationships/customXml" Target="../ink/ink3944.xml"/><Relationship Id="rId283" Type="http://schemas.openxmlformats.org/officeDocument/2006/relationships/image" Target="../media/image4048.png"/><Relationship Id="rId339" Type="http://schemas.openxmlformats.org/officeDocument/2006/relationships/image" Target="../media/image4076.png"/><Relationship Id="rId78" Type="http://schemas.openxmlformats.org/officeDocument/2006/relationships/customXml" Target="../ink/ink3965.xml"/><Relationship Id="rId101" Type="http://schemas.openxmlformats.org/officeDocument/2006/relationships/image" Target="../media/image3957.png"/><Relationship Id="rId143" Type="http://schemas.openxmlformats.org/officeDocument/2006/relationships/image" Target="../media/image3978.png"/><Relationship Id="rId185" Type="http://schemas.openxmlformats.org/officeDocument/2006/relationships/image" Target="../media/image3999.png"/><Relationship Id="rId350" Type="http://schemas.openxmlformats.org/officeDocument/2006/relationships/customXml" Target="../ink/ink4101.xml"/><Relationship Id="rId406" Type="http://schemas.openxmlformats.org/officeDocument/2006/relationships/customXml" Target="../ink/ink4129.xml"/><Relationship Id="rId9" Type="http://schemas.openxmlformats.org/officeDocument/2006/relationships/image" Target="../media/image3912.png"/><Relationship Id="rId210" Type="http://schemas.openxmlformats.org/officeDocument/2006/relationships/customXml" Target="../ink/ink4031.xml"/><Relationship Id="rId392" Type="http://schemas.openxmlformats.org/officeDocument/2006/relationships/customXml" Target="../ink/ink4122.xml"/><Relationship Id="rId448" Type="http://schemas.openxmlformats.org/officeDocument/2006/relationships/customXml" Target="../ink/ink4150.xml"/><Relationship Id="rId252" Type="http://schemas.openxmlformats.org/officeDocument/2006/relationships/customXml" Target="../ink/ink4052.xml"/><Relationship Id="rId294" Type="http://schemas.openxmlformats.org/officeDocument/2006/relationships/customXml" Target="../ink/ink4073.xml"/><Relationship Id="rId308" Type="http://schemas.openxmlformats.org/officeDocument/2006/relationships/customXml" Target="../ink/ink4080.xml"/><Relationship Id="rId47" Type="http://schemas.openxmlformats.org/officeDocument/2006/relationships/image" Target="../media/image3930.png"/><Relationship Id="rId89" Type="http://schemas.openxmlformats.org/officeDocument/2006/relationships/image" Target="../media/image3951.png"/><Relationship Id="rId112" Type="http://schemas.openxmlformats.org/officeDocument/2006/relationships/customXml" Target="../ink/ink3982.xml"/><Relationship Id="rId154" Type="http://schemas.openxmlformats.org/officeDocument/2006/relationships/customXml" Target="../ink/ink4003.xml"/><Relationship Id="rId361" Type="http://schemas.openxmlformats.org/officeDocument/2006/relationships/image" Target="../media/image4087.png"/><Relationship Id="rId196" Type="http://schemas.openxmlformats.org/officeDocument/2006/relationships/customXml" Target="../ink/ink4024.xml"/><Relationship Id="rId417" Type="http://schemas.openxmlformats.org/officeDocument/2006/relationships/image" Target="../media/image4115.png"/><Relationship Id="rId459" Type="http://schemas.openxmlformats.org/officeDocument/2006/relationships/image" Target="../media/image4136.png"/><Relationship Id="rId16" Type="http://schemas.openxmlformats.org/officeDocument/2006/relationships/customXml" Target="../ink/ink3934.xml"/><Relationship Id="rId221" Type="http://schemas.openxmlformats.org/officeDocument/2006/relationships/image" Target="../media/image4017.png"/><Relationship Id="rId263" Type="http://schemas.openxmlformats.org/officeDocument/2006/relationships/image" Target="../media/image4038.png"/><Relationship Id="rId319" Type="http://schemas.openxmlformats.org/officeDocument/2006/relationships/image" Target="../media/image4066.png"/><Relationship Id="rId470" Type="http://schemas.openxmlformats.org/officeDocument/2006/relationships/customXml" Target="../ink/ink4161.xml"/><Relationship Id="rId58" Type="http://schemas.openxmlformats.org/officeDocument/2006/relationships/customXml" Target="../ink/ink3955.xml"/><Relationship Id="rId123" Type="http://schemas.openxmlformats.org/officeDocument/2006/relationships/image" Target="../media/image3968.png"/><Relationship Id="rId330" Type="http://schemas.openxmlformats.org/officeDocument/2006/relationships/customXml" Target="../ink/ink4091.xml"/><Relationship Id="rId165" Type="http://schemas.openxmlformats.org/officeDocument/2006/relationships/image" Target="../media/image3989.png"/><Relationship Id="rId372" Type="http://schemas.openxmlformats.org/officeDocument/2006/relationships/customXml" Target="../ink/ink4112.xml"/><Relationship Id="rId428" Type="http://schemas.openxmlformats.org/officeDocument/2006/relationships/customXml" Target="../ink/ink4140.xml"/><Relationship Id="rId232" Type="http://schemas.openxmlformats.org/officeDocument/2006/relationships/customXml" Target="../ink/ink4042.xml"/><Relationship Id="rId274" Type="http://schemas.openxmlformats.org/officeDocument/2006/relationships/customXml" Target="../ink/ink4063.xml"/><Relationship Id="rId27" Type="http://schemas.openxmlformats.org/officeDocument/2006/relationships/image" Target="../media/image3920.png"/><Relationship Id="rId69" Type="http://schemas.openxmlformats.org/officeDocument/2006/relationships/image" Target="../media/image3941.png"/><Relationship Id="rId134" Type="http://schemas.openxmlformats.org/officeDocument/2006/relationships/customXml" Target="../ink/ink3993.xml"/><Relationship Id="rId80" Type="http://schemas.openxmlformats.org/officeDocument/2006/relationships/customXml" Target="../ink/ink3966.xml"/><Relationship Id="rId176" Type="http://schemas.openxmlformats.org/officeDocument/2006/relationships/customXml" Target="../ink/ink4014.xml"/><Relationship Id="rId341" Type="http://schemas.openxmlformats.org/officeDocument/2006/relationships/image" Target="../media/image4077.png"/><Relationship Id="rId383" Type="http://schemas.openxmlformats.org/officeDocument/2006/relationships/image" Target="../media/image4098.png"/><Relationship Id="rId439" Type="http://schemas.openxmlformats.org/officeDocument/2006/relationships/image" Target="../media/image4126.png"/><Relationship Id="rId201" Type="http://schemas.openxmlformats.org/officeDocument/2006/relationships/image" Target="../media/image4007.png"/><Relationship Id="rId243" Type="http://schemas.openxmlformats.org/officeDocument/2006/relationships/image" Target="../media/image4028.png"/><Relationship Id="rId285" Type="http://schemas.openxmlformats.org/officeDocument/2006/relationships/image" Target="../media/image4049.png"/><Relationship Id="rId450" Type="http://schemas.openxmlformats.org/officeDocument/2006/relationships/customXml" Target="../ink/ink4151.xml"/><Relationship Id="rId38" Type="http://schemas.openxmlformats.org/officeDocument/2006/relationships/customXml" Target="../ink/ink3945.xml"/><Relationship Id="rId103" Type="http://schemas.openxmlformats.org/officeDocument/2006/relationships/image" Target="../media/image3958.png"/><Relationship Id="rId310" Type="http://schemas.openxmlformats.org/officeDocument/2006/relationships/customXml" Target="../ink/ink4081.xml"/><Relationship Id="rId91" Type="http://schemas.openxmlformats.org/officeDocument/2006/relationships/image" Target="../media/image3952.png"/><Relationship Id="rId145" Type="http://schemas.openxmlformats.org/officeDocument/2006/relationships/image" Target="../media/image3979.png"/><Relationship Id="rId187" Type="http://schemas.openxmlformats.org/officeDocument/2006/relationships/image" Target="../media/image4000.png"/><Relationship Id="rId352" Type="http://schemas.openxmlformats.org/officeDocument/2006/relationships/customXml" Target="../ink/ink4102.xml"/><Relationship Id="rId394" Type="http://schemas.openxmlformats.org/officeDocument/2006/relationships/customXml" Target="../ink/ink4123.xml"/><Relationship Id="rId408" Type="http://schemas.openxmlformats.org/officeDocument/2006/relationships/customXml" Target="../ink/ink4130.xml"/><Relationship Id="rId212" Type="http://schemas.openxmlformats.org/officeDocument/2006/relationships/customXml" Target="../ink/ink4032.xml"/><Relationship Id="rId254" Type="http://schemas.openxmlformats.org/officeDocument/2006/relationships/customXml" Target="../ink/ink4053.xml"/><Relationship Id="rId49" Type="http://schemas.openxmlformats.org/officeDocument/2006/relationships/image" Target="../media/image3931.png"/><Relationship Id="rId114" Type="http://schemas.openxmlformats.org/officeDocument/2006/relationships/customXml" Target="../ink/ink3983.xml"/><Relationship Id="rId296" Type="http://schemas.openxmlformats.org/officeDocument/2006/relationships/customXml" Target="../ink/ink4074.xml"/><Relationship Id="rId461" Type="http://schemas.openxmlformats.org/officeDocument/2006/relationships/image" Target="../media/image4137.png"/><Relationship Id="rId60" Type="http://schemas.openxmlformats.org/officeDocument/2006/relationships/customXml" Target="../ink/ink3956.xml"/><Relationship Id="rId156" Type="http://schemas.openxmlformats.org/officeDocument/2006/relationships/customXml" Target="../ink/ink4004.xml"/><Relationship Id="rId198" Type="http://schemas.openxmlformats.org/officeDocument/2006/relationships/customXml" Target="../ink/ink4025.xml"/><Relationship Id="rId321" Type="http://schemas.openxmlformats.org/officeDocument/2006/relationships/image" Target="../media/image4067.png"/><Relationship Id="rId363" Type="http://schemas.openxmlformats.org/officeDocument/2006/relationships/image" Target="../media/image4088.png"/><Relationship Id="rId419" Type="http://schemas.openxmlformats.org/officeDocument/2006/relationships/image" Target="../media/image4116.png"/><Relationship Id="rId223" Type="http://schemas.openxmlformats.org/officeDocument/2006/relationships/image" Target="../media/image4018.png"/><Relationship Id="rId430" Type="http://schemas.openxmlformats.org/officeDocument/2006/relationships/customXml" Target="../ink/ink4141.xml"/><Relationship Id="rId18" Type="http://schemas.openxmlformats.org/officeDocument/2006/relationships/customXml" Target="../ink/ink3935.xml"/><Relationship Id="rId265" Type="http://schemas.openxmlformats.org/officeDocument/2006/relationships/image" Target="../media/image4039.png"/><Relationship Id="rId472" Type="http://schemas.openxmlformats.org/officeDocument/2006/relationships/customXml" Target="../ink/ink4162.xml"/><Relationship Id="rId125" Type="http://schemas.openxmlformats.org/officeDocument/2006/relationships/image" Target="../media/image3969.png"/><Relationship Id="rId167" Type="http://schemas.openxmlformats.org/officeDocument/2006/relationships/image" Target="../media/image3990.png"/><Relationship Id="rId332" Type="http://schemas.openxmlformats.org/officeDocument/2006/relationships/customXml" Target="../ink/ink4092.xml"/><Relationship Id="rId374" Type="http://schemas.openxmlformats.org/officeDocument/2006/relationships/customXml" Target="../ink/ink4113.xml"/><Relationship Id="rId71" Type="http://schemas.openxmlformats.org/officeDocument/2006/relationships/image" Target="../media/image3942.png"/><Relationship Id="rId234" Type="http://schemas.openxmlformats.org/officeDocument/2006/relationships/customXml" Target="../ink/ink4043.xml"/><Relationship Id="rId2" Type="http://schemas.openxmlformats.org/officeDocument/2006/relationships/customXml" Target="../ink/ink3927.xml"/><Relationship Id="rId29" Type="http://schemas.openxmlformats.org/officeDocument/2006/relationships/image" Target="../media/image3921.png"/><Relationship Id="rId276" Type="http://schemas.openxmlformats.org/officeDocument/2006/relationships/customXml" Target="../ink/ink4064.xml"/><Relationship Id="rId441" Type="http://schemas.openxmlformats.org/officeDocument/2006/relationships/image" Target="../media/image4127.png"/><Relationship Id="rId40" Type="http://schemas.openxmlformats.org/officeDocument/2006/relationships/customXml" Target="../ink/ink3946.xml"/><Relationship Id="rId136" Type="http://schemas.openxmlformats.org/officeDocument/2006/relationships/customXml" Target="../ink/ink3994.xml"/><Relationship Id="rId178" Type="http://schemas.openxmlformats.org/officeDocument/2006/relationships/customXml" Target="../ink/ink4015.xml"/><Relationship Id="rId301" Type="http://schemas.openxmlformats.org/officeDocument/2006/relationships/image" Target="../media/image4057.png"/><Relationship Id="rId343" Type="http://schemas.openxmlformats.org/officeDocument/2006/relationships/image" Target="../media/image4078.png"/><Relationship Id="rId82" Type="http://schemas.openxmlformats.org/officeDocument/2006/relationships/customXml" Target="../ink/ink3967.xml"/><Relationship Id="rId203" Type="http://schemas.openxmlformats.org/officeDocument/2006/relationships/image" Target="../media/image4008.png"/><Relationship Id="rId385" Type="http://schemas.openxmlformats.org/officeDocument/2006/relationships/image" Target="../media/image4099.png"/><Relationship Id="rId245" Type="http://schemas.openxmlformats.org/officeDocument/2006/relationships/image" Target="../media/image4029.png"/><Relationship Id="rId287" Type="http://schemas.openxmlformats.org/officeDocument/2006/relationships/image" Target="../media/image4050.png"/><Relationship Id="rId410" Type="http://schemas.openxmlformats.org/officeDocument/2006/relationships/customXml" Target="../ink/ink4131.xml"/><Relationship Id="rId452" Type="http://schemas.openxmlformats.org/officeDocument/2006/relationships/customXml" Target="../ink/ink4152.xml"/><Relationship Id="rId30" Type="http://schemas.openxmlformats.org/officeDocument/2006/relationships/customXml" Target="../ink/ink3941.xml"/><Relationship Id="rId105" Type="http://schemas.openxmlformats.org/officeDocument/2006/relationships/image" Target="../media/image3959.png"/><Relationship Id="rId126" Type="http://schemas.openxmlformats.org/officeDocument/2006/relationships/customXml" Target="../ink/ink3989.xml"/><Relationship Id="rId147" Type="http://schemas.openxmlformats.org/officeDocument/2006/relationships/image" Target="../media/image3980.png"/><Relationship Id="rId168" Type="http://schemas.openxmlformats.org/officeDocument/2006/relationships/customXml" Target="../ink/ink4010.xml"/><Relationship Id="rId312" Type="http://schemas.openxmlformats.org/officeDocument/2006/relationships/customXml" Target="../ink/ink4082.xml"/><Relationship Id="rId333" Type="http://schemas.openxmlformats.org/officeDocument/2006/relationships/image" Target="../media/image4073.png"/><Relationship Id="rId354" Type="http://schemas.openxmlformats.org/officeDocument/2006/relationships/customXml" Target="../ink/ink4103.xml"/><Relationship Id="rId51" Type="http://schemas.openxmlformats.org/officeDocument/2006/relationships/image" Target="../media/image3932.png"/><Relationship Id="rId72" Type="http://schemas.openxmlformats.org/officeDocument/2006/relationships/customXml" Target="../ink/ink3962.xml"/><Relationship Id="rId93" Type="http://schemas.openxmlformats.org/officeDocument/2006/relationships/image" Target="../media/image3953.png"/><Relationship Id="rId189" Type="http://schemas.openxmlformats.org/officeDocument/2006/relationships/image" Target="../media/image4001.png"/><Relationship Id="rId375" Type="http://schemas.openxmlformats.org/officeDocument/2006/relationships/image" Target="../media/image4094.png"/><Relationship Id="rId396" Type="http://schemas.openxmlformats.org/officeDocument/2006/relationships/customXml" Target="../ink/ink4124.xml"/><Relationship Id="rId3" Type="http://schemas.openxmlformats.org/officeDocument/2006/relationships/image" Target="../media/image3909.png"/><Relationship Id="rId214" Type="http://schemas.openxmlformats.org/officeDocument/2006/relationships/customXml" Target="../ink/ink4033.xml"/><Relationship Id="rId235" Type="http://schemas.openxmlformats.org/officeDocument/2006/relationships/image" Target="../media/image4024.png"/><Relationship Id="rId256" Type="http://schemas.openxmlformats.org/officeDocument/2006/relationships/customXml" Target="../ink/ink4054.xml"/><Relationship Id="rId277" Type="http://schemas.openxmlformats.org/officeDocument/2006/relationships/image" Target="../media/image4045.png"/><Relationship Id="rId298" Type="http://schemas.openxmlformats.org/officeDocument/2006/relationships/customXml" Target="../ink/ink4075.xml"/><Relationship Id="rId400" Type="http://schemas.openxmlformats.org/officeDocument/2006/relationships/customXml" Target="../ink/ink4126.xml"/><Relationship Id="rId421" Type="http://schemas.openxmlformats.org/officeDocument/2006/relationships/image" Target="../media/image4117.png"/><Relationship Id="rId442" Type="http://schemas.openxmlformats.org/officeDocument/2006/relationships/customXml" Target="../ink/ink4147.xml"/><Relationship Id="rId463" Type="http://schemas.openxmlformats.org/officeDocument/2006/relationships/image" Target="../media/image4138.png"/><Relationship Id="rId116" Type="http://schemas.openxmlformats.org/officeDocument/2006/relationships/customXml" Target="../ink/ink3984.xml"/><Relationship Id="rId137" Type="http://schemas.openxmlformats.org/officeDocument/2006/relationships/image" Target="../media/image3975.png"/><Relationship Id="rId158" Type="http://schemas.openxmlformats.org/officeDocument/2006/relationships/customXml" Target="../ink/ink4005.xml"/><Relationship Id="rId302" Type="http://schemas.openxmlformats.org/officeDocument/2006/relationships/customXml" Target="../ink/ink4077.xml"/><Relationship Id="rId323" Type="http://schemas.openxmlformats.org/officeDocument/2006/relationships/image" Target="../media/image4068.png"/><Relationship Id="rId344" Type="http://schemas.openxmlformats.org/officeDocument/2006/relationships/customXml" Target="../ink/ink4098.xml"/><Relationship Id="rId20" Type="http://schemas.openxmlformats.org/officeDocument/2006/relationships/customXml" Target="../ink/ink3936.xml"/><Relationship Id="rId41" Type="http://schemas.openxmlformats.org/officeDocument/2006/relationships/image" Target="../media/image3927.png"/><Relationship Id="rId62" Type="http://schemas.openxmlformats.org/officeDocument/2006/relationships/customXml" Target="../ink/ink3957.xml"/><Relationship Id="rId83" Type="http://schemas.openxmlformats.org/officeDocument/2006/relationships/image" Target="../media/image3948.png"/><Relationship Id="rId179" Type="http://schemas.openxmlformats.org/officeDocument/2006/relationships/image" Target="../media/image3996.png"/><Relationship Id="rId365" Type="http://schemas.openxmlformats.org/officeDocument/2006/relationships/image" Target="../media/image4089.png"/><Relationship Id="rId386" Type="http://schemas.openxmlformats.org/officeDocument/2006/relationships/customXml" Target="../ink/ink4119.xml"/><Relationship Id="rId190" Type="http://schemas.openxmlformats.org/officeDocument/2006/relationships/customXml" Target="../ink/ink4021.xml"/><Relationship Id="rId204" Type="http://schemas.openxmlformats.org/officeDocument/2006/relationships/customXml" Target="../ink/ink4028.xml"/><Relationship Id="rId225" Type="http://schemas.openxmlformats.org/officeDocument/2006/relationships/image" Target="../media/image4019.png"/><Relationship Id="rId246" Type="http://schemas.openxmlformats.org/officeDocument/2006/relationships/customXml" Target="../ink/ink4049.xml"/><Relationship Id="rId267" Type="http://schemas.openxmlformats.org/officeDocument/2006/relationships/image" Target="../media/image4040.png"/><Relationship Id="rId288" Type="http://schemas.openxmlformats.org/officeDocument/2006/relationships/customXml" Target="../ink/ink4070.xml"/><Relationship Id="rId411" Type="http://schemas.openxmlformats.org/officeDocument/2006/relationships/image" Target="../media/image4112.png"/><Relationship Id="rId432" Type="http://schemas.openxmlformats.org/officeDocument/2006/relationships/customXml" Target="../ink/ink4142.xml"/><Relationship Id="rId453" Type="http://schemas.openxmlformats.org/officeDocument/2006/relationships/image" Target="../media/image4133.png"/><Relationship Id="rId106" Type="http://schemas.openxmlformats.org/officeDocument/2006/relationships/customXml" Target="../ink/ink3979.xml"/><Relationship Id="rId127" Type="http://schemas.openxmlformats.org/officeDocument/2006/relationships/image" Target="../media/image3970.png"/><Relationship Id="rId313" Type="http://schemas.openxmlformats.org/officeDocument/2006/relationships/image" Target="../media/image4063.png"/><Relationship Id="rId10" Type="http://schemas.openxmlformats.org/officeDocument/2006/relationships/customXml" Target="../ink/ink3931.xml"/><Relationship Id="rId31" Type="http://schemas.openxmlformats.org/officeDocument/2006/relationships/image" Target="../media/image3922.png"/><Relationship Id="rId52" Type="http://schemas.openxmlformats.org/officeDocument/2006/relationships/customXml" Target="../ink/ink3952.xml"/><Relationship Id="rId73" Type="http://schemas.openxmlformats.org/officeDocument/2006/relationships/image" Target="../media/image3943.png"/><Relationship Id="rId94" Type="http://schemas.openxmlformats.org/officeDocument/2006/relationships/customXml" Target="../ink/ink3973.xml"/><Relationship Id="rId148" Type="http://schemas.openxmlformats.org/officeDocument/2006/relationships/customXml" Target="../ink/ink4000.xml"/><Relationship Id="rId169" Type="http://schemas.openxmlformats.org/officeDocument/2006/relationships/image" Target="../media/image3991.png"/><Relationship Id="rId334" Type="http://schemas.openxmlformats.org/officeDocument/2006/relationships/customXml" Target="../ink/ink4093.xml"/><Relationship Id="rId355" Type="http://schemas.openxmlformats.org/officeDocument/2006/relationships/image" Target="../media/image4084.png"/><Relationship Id="rId376" Type="http://schemas.openxmlformats.org/officeDocument/2006/relationships/customXml" Target="../ink/ink4114.xml"/><Relationship Id="rId397" Type="http://schemas.openxmlformats.org/officeDocument/2006/relationships/image" Target="../media/image4105.png"/><Relationship Id="rId4" Type="http://schemas.openxmlformats.org/officeDocument/2006/relationships/customXml" Target="../ink/ink3928.xml"/><Relationship Id="rId180" Type="http://schemas.openxmlformats.org/officeDocument/2006/relationships/customXml" Target="../ink/ink4016.xml"/><Relationship Id="rId215" Type="http://schemas.openxmlformats.org/officeDocument/2006/relationships/image" Target="../media/image4014.png"/><Relationship Id="rId236" Type="http://schemas.openxmlformats.org/officeDocument/2006/relationships/customXml" Target="../ink/ink4044.xml"/><Relationship Id="rId257" Type="http://schemas.openxmlformats.org/officeDocument/2006/relationships/image" Target="../media/image4035.png"/><Relationship Id="rId278" Type="http://schemas.openxmlformats.org/officeDocument/2006/relationships/customXml" Target="../ink/ink4065.xml"/><Relationship Id="rId401" Type="http://schemas.openxmlformats.org/officeDocument/2006/relationships/image" Target="../media/image4107.png"/><Relationship Id="rId422" Type="http://schemas.openxmlformats.org/officeDocument/2006/relationships/customXml" Target="../ink/ink4137.xml"/><Relationship Id="rId443" Type="http://schemas.openxmlformats.org/officeDocument/2006/relationships/image" Target="../media/image4128.png"/><Relationship Id="rId464" Type="http://schemas.openxmlformats.org/officeDocument/2006/relationships/customXml" Target="../ink/ink4158.xml"/><Relationship Id="rId303" Type="http://schemas.openxmlformats.org/officeDocument/2006/relationships/image" Target="../media/image4058.png"/><Relationship Id="rId42" Type="http://schemas.openxmlformats.org/officeDocument/2006/relationships/customXml" Target="../ink/ink3947.xml"/><Relationship Id="rId84" Type="http://schemas.openxmlformats.org/officeDocument/2006/relationships/customXml" Target="../ink/ink3968.xml"/><Relationship Id="rId138" Type="http://schemas.openxmlformats.org/officeDocument/2006/relationships/customXml" Target="../ink/ink3995.xml"/><Relationship Id="rId345" Type="http://schemas.openxmlformats.org/officeDocument/2006/relationships/image" Target="../media/image4079.png"/><Relationship Id="rId387" Type="http://schemas.openxmlformats.org/officeDocument/2006/relationships/image" Target="../media/image4100.png"/><Relationship Id="rId191" Type="http://schemas.openxmlformats.org/officeDocument/2006/relationships/image" Target="../media/image4002.png"/><Relationship Id="rId205" Type="http://schemas.openxmlformats.org/officeDocument/2006/relationships/image" Target="../media/image4009.png"/><Relationship Id="rId247" Type="http://schemas.openxmlformats.org/officeDocument/2006/relationships/image" Target="../media/image4030.png"/><Relationship Id="rId412" Type="http://schemas.openxmlformats.org/officeDocument/2006/relationships/customXml" Target="../ink/ink4132.xml"/><Relationship Id="rId107" Type="http://schemas.openxmlformats.org/officeDocument/2006/relationships/image" Target="../media/image3960.png"/><Relationship Id="rId289" Type="http://schemas.openxmlformats.org/officeDocument/2006/relationships/image" Target="../media/image4051.png"/><Relationship Id="rId454" Type="http://schemas.openxmlformats.org/officeDocument/2006/relationships/customXml" Target="../ink/ink4153.xml"/><Relationship Id="rId11" Type="http://schemas.openxmlformats.org/officeDocument/2006/relationships/image" Target="../media/image3913.png"/><Relationship Id="rId53" Type="http://schemas.openxmlformats.org/officeDocument/2006/relationships/image" Target="../media/image3933.png"/><Relationship Id="rId149" Type="http://schemas.openxmlformats.org/officeDocument/2006/relationships/image" Target="../media/image3981.png"/><Relationship Id="rId314" Type="http://schemas.openxmlformats.org/officeDocument/2006/relationships/customXml" Target="../ink/ink4083.xml"/><Relationship Id="rId356" Type="http://schemas.openxmlformats.org/officeDocument/2006/relationships/customXml" Target="../ink/ink4104.xml"/><Relationship Id="rId398" Type="http://schemas.openxmlformats.org/officeDocument/2006/relationships/customXml" Target="../ink/ink4125.xml"/><Relationship Id="rId95" Type="http://schemas.openxmlformats.org/officeDocument/2006/relationships/image" Target="../media/image3954.png"/><Relationship Id="rId160" Type="http://schemas.openxmlformats.org/officeDocument/2006/relationships/customXml" Target="../ink/ink4006.xml"/><Relationship Id="rId216" Type="http://schemas.openxmlformats.org/officeDocument/2006/relationships/customXml" Target="../ink/ink4034.xml"/><Relationship Id="rId423" Type="http://schemas.openxmlformats.org/officeDocument/2006/relationships/image" Target="../media/image4118.png"/><Relationship Id="rId258" Type="http://schemas.openxmlformats.org/officeDocument/2006/relationships/customXml" Target="../ink/ink4055.xml"/><Relationship Id="rId465" Type="http://schemas.openxmlformats.org/officeDocument/2006/relationships/image" Target="../media/image4139.png"/><Relationship Id="rId22" Type="http://schemas.openxmlformats.org/officeDocument/2006/relationships/customXml" Target="../ink/ink3937.xml"/><Relationship Id="rId64" Type="http://schemas.openxmlformats.org/officeDocument/2006/relationships/customXml" Target="../ink/ink3958.xml"/><Relationship Id="rId118" Type="http://schemas.openxmlformats.org/officeDocument/2006/relationships/customXml" Target="../ink/ink3985.xml"/><Relationship Id="rId325" Type="http://schemas.openxmlformats.org/officeDocument/2006/relationships/image" Target="../media/image4069.png"/><Relationship Id="rId367" Type="http://schemas.openxmlformats.org/officeDocument/2006/relationships/image" Target="../media/image4090.png"/><Relationship Id="rId171" Type="http://schemas.openxmlformats.org/officeDocument/2006/relationships/image" Target="../media/image3992.png"/><Relationship Id="rId227" Type="http://schemas.openxmlformats.org/officeDocument/2006/relationships/image" Target="../media/image4020.png"/><Relationship Id="rId269" Type="http://schemas.openxmlformats.org/officeDocument/2006/relationships/image" Target="../media/image4041.png"/><Relationship Id="rId434" Type="http://schemas.openxmlformats.org/officeDocument/2006/relationships/customXml" Target="../ink/ink4143.xml"/><Relationship Id="rId33" Type="http://schemas.openxmlformats.org/officeDocument/2006/relationships/image" Target="../media/image3923.png"/><Relationship Id="rId129" Type="http://schemas.openxmlformats.org/officeDocument/2006/relationships/image" Target="../media/image3971.png"/><Relationship Id="rId280" Type="http://schemas.openxmlformats.org/officeDocument/2006/relationships/customXml" Target="../ink/ink4066.xml"/><Relationship Id="rId336" Type="http://schemas.openxmlformats.org/officeDocument/2006/relationships/customXml" Target="../ink/ink4094.xml"/><Relationship Id="rId75" Type="http://schemas.openxmlformats.org/officeDocument/2006/relationships/image" Target="../media/image3944.png"/><Relationship Id="rId140" Type="http://schemas.openxmlformats.org/officeDocument/2006/relationships/customXml" Target="../ink/ink3996.xml"/><Relationship Id="rId182" Type="http://schemas.openxmlformats.org/officeDocument/2006/relationships/customXml" Target="../ink/ink4017.xml"/><Relationship Id="rId378" Type="http://schemas.openxmlformats.org/officeDocument/2006/relationships/customXml" Target="../ink/ink4115.xml"/><Relationship Id="rId403" Type="http://schemas.openxmlformats.org/officeDocument/2006/relationships/image" Target="../media/image4108.png"/><Relationship Id="rId6" Type="http://schemas.openxmlformats.org/officeDocument/2006/relationships/customXml" Target="../ink/ink3929.xml"/><Relationship Id="rId238" Type="http://schemas.openxmlformats.org/officeDocument/2006/relationships/customXml" Target="../ink/ink4045.xml"/><Relationship Id="rId445" Type="http://schemas.openxmlformats.org/officeDocument/2006/relationships/image" Target="../media/image4129.png"/><Relationship Id="rId291" Type="http://schemas.openxmlformats.org/officeDocument/2006/relationships/image" Target="../media/image4052.png"/><Relationship Id="rId305" Type="http://schemas.openxmlformats.org/officeDocument/2006/relationships/image" Target="../media/image4059.png"/><Relationship Id="rId347" Type="http://schemas.openxmlformats.org/officeDocument/2006/relationships/image" Target="../media/image4080.png"/><Relationship Id="rId44" Type="http://schemas.openxmlformats.org/officeDocument/2006/relationships/customXml" Target="../ink/ink3948.xml"/><Relationship Id="rId86" Type="http://schemas.openxmlformats.org/officeDocument/2006/relationships/customXml" Target="../ink/ink3969.xml"/><Relationship Id="rId151" Type="http://schemas.openxmlformats.org/officeDocument/2006/relationships/image" Target="../media/image3982.png"/><Relationship Id="rId389" Type="http://schemas.openxmlformats.org/officeDocument/2006/relationships/image" Target="../media/image4101.png"/><Relationship Id="rId193" Type="http://schemas.openxmlformats.org/officeDocument/2006/relationships/image" Target="../media/image4003.png"/><Relationship Id="rId207" Type="http://schemas.openxmlformats.org/officeDocument/2006/relationships/image" Target="../media/image4010.png"/><Relationship Id="rId249" Type="http://schemas.openxmlformats.org/officeDocument/2006/relationships/image" Target="../media/image4031.png"/><Relationship Id="rId414" Type="http://schemas.openxmlformats.org/officeDocument/2006/relationships/customXml" Target="../ink/ink4133.xml"/><Relationship Id="rId456" Type="http://schemas.openxmlformats.org/officeDocument/2006/relationships/customXml" Target="../ink/ink4154.xml"/><Relationship Id="rId13" Type="http://schemas.openxmlformats.org/officeDocument/2006/relationships/image" Target="../media/image3914.png"/><Relationship Id="rId109" Type="http://schemas.openxmlformats.org/officeDocument/2006/relationships/image" Target="../media/image3961.png"/><Relationship Id="rId260" Type="http://schemas.openxmlformats.org/officeDocument/2006/relationships/customXml" Target="../ink/ink4056.xml"/><Relationship Id="rId316" Type="http://schemas.openxmlformats.org/officeDocument/2006/relationships/customXml" Target="../ink/ink4084.xml"/><Relationship Id="rId55" Type="http://schemas.openxmlformats.org/officeDocument/2006/relationships/image" Target="../media/image3934.png"/><Relationship Id="rId97" Type="http://schemas.openxmlformats.org/officeDocument/2006/relationships/image" Target="../media/image3955.png"/><Relationship Id="rId120" Type="http://schemas.openxmlformats.org/officeDocument/2006/relationships/customXml" Target="../ink/ink3986.xml"/><Relationship Id="rId358" Type="http://schemas.openxmlformats.org/officeDocument/2006/relationships/customXml" Target="../ink/ink4105.xml"/><Relationship Id="rId162" Type="http://schemas.openxmlformats.org/officeDocument/2006/relationships/customXml" Target="../ink/ink4007.xml"/><Relationship Id="rId218" Type="http://schemas.openxmlformats.org/officeDocument/2006/relationships/customXml" Target="../ink/ink4035.xml"/><Relationship Id="rId425" Type="http://schemas.openxmlformats.org/officeDocument/2006/relationships/image" Target="../media/image4119.png"/><Relationship Id="rId467" Type="http://schemas.openxmlformats.org/officeDocument/2006/relationships/image" Target="../media/image4140.png"/><Relationship Id="rId271" Type="http://schemas.openxmlformats.org/officeDocument/2006/relationships/image" Target="../media/image4042.png"/><Relationship Id="rId24" Type="http://schemas.openxmlformats.org/officeDocument/2006/relationships/customXml" Target="../ink/ink3938.xml"/><Relationship Id="rId66" Type="http://schemas.openxmlformats.org/officeDocument/2006/relationships/customXml" Target="../ink/ink3959.xml"/><Relationship Id="rId131" Type="http://schemas.openxmlformats.org/officeDocument/2006/relationships/image" Target="../media/image3972.png"/><Relationship Id="rId327" Type="http://schemas.openxmlformats.org/officeDocument/2006/relationships/image" Target="../media/image4070.png"/><Relationship Id="rId369" Type="http://schemas.openxmlformats.org/officeDocument/2006/relationships/image" Target="../media/image4091.png"/><Relationship Id="rId173" Type="http://schemas.openxmlformats.org/officeDocument/2006/relationships/image" Target="../media/image3993.png"/><Relationship Id="rId229" Type="http://schemas.openxmlformats.org/officeDocument/2006/relationships/image" Target="../media/image4021.png"/><Relationship Id="rId380" Type="http://schemas.openxmlformats.org/officeDocument/2006/relationships/customXml" Target="../ink/ink4116.xml"/><Relationship Id="rId436" Type="http://schemas.openxmlformats.org/officeDocument/2006/relationships/customXml" Target="../ink/ink4144.xml"/><Relationship Id="rId240" Type="http://schemas.openxmlformats.org/officeDocument/2006/relationships/customXml" Target="../ink/ink4046.xml"/><Relationship Id="rId35" Type="http://schemas.openxmlformats.org/officeDocument/2006/relationships/image" Target="../media/image3924.png"/><Relationship Id="rId77" Type="http://schemas.openxmlformats.org/officeDocument/2006/relationships/image" Target="../media/image3945.png"/><Relationship Id="rId100" Type="http://schemas.openxmlformats.org/officeDocument/2006/relationships/customXml" Target="../ink/ink3976.xml"/><Relationship Id="rId282" Type="http://schemas.openxmlformats.org/officeDocument/2006/relationships/customXml" Target="../ink/ink4067.xml"/><Relationship Id="rId338" Type="http://schemas.openxmlformats.org/officeDocument/2006/relationships/customXml" Target="../ink/ink4095.xml"/><Relationship Id="rId8" Type="http://schemas.openxmlformats.org/officeDocument/2006/relationships/customXml" Target="../ink/ink3930.xml"/><Relationship Id="rId142" Type="http://schemas.openxmlformats.org/officeDocument/2006/relationships/customXml" Target="../ink/ink3997.xml"/><Relationship Id="rId184" Type="http://schemas.openxmlformats.org/officeDocument/2006/relationships/customXml" Target="../ink/ink4018.xml"/><Relationship Id="rId391" Type="http://schemas.openxmlformats.org/officeDocument/2006/relationships/image" Target="../media/image4102.png"/><Relationship Id="rId405" Type="http://schemas.openxmlformats.org/officeDocument/2006/relationships/image" Target="../media/image4109.png"/><Relationship Id="rId447" Type="http://schemas.openxmlformats.org/officeDocument/2006/relationships/image" Target="../media/image4130.png"/><Relationship Id="rId251" Type="http://schemas.openxmlformats.org/officeDocument/2006/relationships/image" Target="../media/image4032.png"/><Relationship Id="rId46" Type="http://schemas.openxmlformats.org/officeDocument/2006/relationships/customXml" Target="../ink/ink3949.xml"/><Relationship Id="rId293" Type="http://schemas.openxmlformats.org/officeDocument/2006/relationships/image" Target="../media/image4053.png"/><Relationship Id="rId307" Type="http://schemas.openxmlformats.org/officeDocument/2006/relationships/image" Target="../media/image4060.png"/><Relationship Id="rId349" Type="http://schemas.openxmlformats.org/officeDocument/2006/relationships/image" Target="../media/image4081.png"/><Relationship Id="rId88" Type="http://schemas.openxmlformats.org/officeDocument/2006/relationships/customXml" Target="../ink/ink3970.xml"/><Relationship Id="rId111" Type="http://schemas.openxmlformats.org/officeDocument/2006/relationships/image" Target="../media/image3962.png"/><Relationship Id="rId153" Type="http://schemas.openxmlformats.org/officeDocument/2006/relationships/image" Target="../media/image3983.png"/><Relationship Id="rId195" Type="http://schemas.openxmlformats.org/officeDocument/2006/relationships/image" Target="../media/image4004.png"/><Relationship Id="rId209" Type="http://schemas.openxmlformats.org/officeDocument/2006/relationships/image" Target="../media/image4011.png"/><Relationship Id="rId360" Type="http://schemas.openxmlformats.org/officeDocument/2006/relationships/customXml" Target="../ink/ink4106.xml"/><Relationship Id="rId416" Type="http://schemas.openxmlformats.org/officeDocument/2006/relationships/customXml" Target="../ink/ink4134.xml"/><Relationship Id="rId220" Type="http://schemas.openxmlformats.org/officeDocument/2006/relationships/customXml" Target="../ink/ink4036.xml"/><Relationship Id="rId458" Type="http://schemas.openxmlformats.org/officeDocument/2006/relationships/customXml" Target="../ink/ink4155.xml"/><Relationship Id="rId15" Type="http://schemas.openxmlformats.org/officeDocument/2006/relationships/image" Target="../media/image1387.png"/><Relationship Id="rId57" Type="http://schemas.openxmlformats.org/officeDocument/2006/relationships/image" Target="../media/image3935.png"/><Relationship Id="rId262" Type="http://schemas.openxmlformats.org/officeDocument/2006/relationships/customXml" Target="../ink/ink4057.xml"/><Relationship Id="rId318" Type="http://schemas.openxmlformats.org/officeDocument/2006/relationships/customXml" Target="../ink/ink4085.xml"/><Relationship Id="rId99" Type="http://schemas.openxmlformats.org/officeDocument/2006/relationships/image" Target="../media/image3956.png"/><Relationship Id="rId122" Type="http://schemas.openxmlformats.org/officeDocument/2006/relationships/customXml" Target="../ink/ink3987.xml"/><Relationship Id="rId164" Type="http://schemas.openxmlformats.org/officeDocument/2006/relationships/customXml" Target="../ink/ink4008.xml"/><Relationship Id="rId371" Type="http://schemas.openxmlformats.org/officeDocument/2006/relationships/image" Target="../media/image4092.png"/><Relationship Id="rId427" Type="http://schemas.openxmlformats.org/officeDocument/2006/relationships/image" Target="../media/image4120.png"/><Relationship Id="rId469" Type="http://schemas.openxmlformats.org/officeDocument/2006/relationships/image" Target="../media/image4141.png"/><Relationship Id="rId26" Type="http://schemas.openxmlformats.org/officeDocument/2006/relationships/customXml" Target="../ink/ink3939.xml"/><Relationship Id="rId231" Type="http://schemas.openxmlformats.org/officeDocument/2006/relationships/image" Target="../media/image4022.png"/><Relationship Id="rId273" Type="http://schemas.openxmlformats.org/officeDocument/2006/relationships/image" Target="../media/image4043.png"/><Relationship Id="rId329" Type="http://schemas.openxmlformats.org/officeDocument/2006/relationships/image" Target="../media/image4071.png"/><Relationship Id="rId68" Type="http://schemas.openxmlformats.org/officeDocument/2006/relationships/customXml" Target="../ink/ink3960.xml"/><Relationship Id="rId133" Type="http://schemas.openxmlformats.org/officeDocument/2006/relationships/image" Target="../media/image3973.png"/><Relationship Id="rId175" Type="http://schemas.openxmlformats.org/officeDocument/2006/relationships/image" Target="../media/image3994.png"/><Relationship Id="rId340" Type="http://schemas.openxmlformats.org/officeDocument/2006/relationships/customXml" Target="../ink/ink4096.xml"/><Relationship Id="rId200" Type="http://schemas.openxmlformats.org/officeDocument/2006/relationships/customXml" Target="../ink/ink4026.xml"/><Relationship Id="rId382" Type="http://schemas.openxmlformats.org/officeDocument/2006/relationships/customXml" Target="../ink/ink4117.xml"/><Relationship Id="rId438" Type="http://schemas.openxmlformats.org/officeDocument/2006/relationships/customXml" Target="../ink/ink4145.xml"/><Relationship Id="rId242" Type="http://schemas.openxmlformats.org/officeDocument/2006/relationships/customXml" Target="../ink/ink4047.xml"/><Relationship Id="rId284" Type="http://schemas.openxmlformats.org/officeDocument/2006/relationships/customXml" Target="../ink/ink4068.xml"/><Relationship Id="rId37" Type="http://schemas.openxmlformats.org/officeDocument/2006/relationships/image" Target="../media/image3925.png"/><Relationship Id="rId79" Type="http://schemas.openxmlformats.org/officeDocument/2006/relationships/image" Target="../media/image3946.png"/><Relationship Id="rId102" Type="http://schemas.openxmlformats.org/officeDocument/2006/relationships/customXml" Target="../ink/ink3977.xml"/><Relationship Id="rId144" Type="http://schemas.openxmlformats.org/officeDocument/2006/relationships/customXml" Target="../ink/ink3998.xml"/><Relationship Id="rId90" Type="http://schemas.openxmlformats.org/officeDocument/2006/relationships/customXml" Target="../ink/ink3971.xml"/><Relationship Id="rId186" Type="http://schemas.openxmlformats.org/officeDocument/2006/relationships/customXml" Target="../ink/ink4019.xml"/><Relationship Id="rId351" Type="http://schemas.openxmlformats.org/officeDocument/2006/relationships/image" Target="../media/image4082.png"/><Relationship Id="rId393" Type="http://schemas.openxmlformats.org/officeDocument/2006/relationships/image" Target="../media/image4103.png"/><Relationship Id="rId407" Type="http://schemas.openxmlformats.org/officeDocument/2006/relationships/image" Target="../media/image4110.png"/><Relationship Id="rId449" Type="http://schemas.openxmlformats.org/officeDocument/2006/relationships/image" Target="../media/image4131.png"/><Relationship Id="rId211" Type="http://schemas.openxmlformats.org/officeDocument/2006/relationships/image" Target="../media/image4012.png"/><Relationship Id="rId253" Type="http://schemas.openxmlformats.org/officeDocument/2006/relationships/image" Target="../media/image4033.png"/><Relationship Id="rId295" Type="http://schemas.openxmlformats.org/officeDocument/2006/relationships/image" Target="../media/image4054.png"/><Relationship Id="rId309" Type="http://schemas.openxmlformats.org/officeDocument/2006/relationships/image" Target="../media/image4061.png"/><Relationship Id="rId460" Type="http://schemas.openxmlformats.org/officeDocument/2006/relationships/customXml" Target="../ink/ink4156.xml"/><Relationship Id="rId48" Type="http://schemas.openxmlformats.org/officeDocument/2006/relationships/customXml" Target="../ink/ink3950.xml"/><Relationship Id="rId113" Type="http://schemas.openxmlformats.org/officeDocument/2006/relationships/image" Target="../media/image3963.png"/><Relationship Id="rId320" Type="http://schemas.openxmlformats.org/officeDocument/2006/relationships/customXml" Target="../ink/ink4086.xml"/><Relationship Id="rId155" Type="http://schemas.openxmlformats.org/officeDocument/2006/relationships/image" Target="../media/image3984.png"/><Relationship Id="rId197" Type="http://schemas.openxmlformats.org/officeDocument/2006/relationships/image" Target="../media/image4005.png"/><Relationship Id="rId362" Type="http://schemas.openxmlformats.org/officeDocument/2006/relationships/customXml" Target="../ink/ink4107.xml"/><Relationship Id="rId418" Type="http://schemas.openxmlformats.org/officeDocument/2006/relationships/customXml" Target="../ink/ink4135.xml"/><Relationship Id="rId222" Type="http://schemas.openxmlformats.org/officeDocument/2006/relationships/customXml" Target="../ink/ink4037.xml"/><Relationship Id="rId264" Type="http://schemas.openxmlformats.org/officeDocument/2006/relationships/customXml" Target="../ink/ink4058.xml"/><Relationship Id="rId471" Type="http://schemas.openxmlformats.org/officeDocument/2006/relationships/image" Target="../media/image4142.png"/><Relationship Id="rId17" Type="http://schemas.openxmlformats.org/officeDocument/2006/relationships/image" Target="../media/image3915.png"/><Relationship Id="rId59" Type="http://schemas.openxmlformats.org/officeDocument/2006/relationships/image" Target="../media/image3936.png"/><Relationship Id="rId124" Type="http://schemas.openxmlformats.org/officeDocument/2006/relationships/customXml" Target="../ink/ink3988.xml"/><Relationship Id="rId70" Type="http://schemas.openxmlformats.org/officeDocument/2006/relationships/customXml" Target="../ink/ink3961.xml"/><Relationship Id="rId166" Type="http://schemas.openxmlformats.org/officeDocument/2006/relationships/customXml" Target="../ink/ink4009.xml"/><Relationship Id="rId331" Type="http://schemas.openxmlformats.org/officeDocument/2006/relationships/image" Target="../media/image4072.png"/><Relationship Id="rId373" Type="http://schemas.openxmlformats.org/officeDocument/2006/relationships/image" Target="../media/image4093.png"/><Relationship Id="rId429" Type="http://schemas.openxmlformats.org/officeDocument/2006/relationships/image" Target="../media/image412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023.png"/><Relationship Id="rId440" Type="http://schemas.openxmlformats.org/officeDocument/2006/relationships/customXml" Target="../ink/ink4146.xml"/><Relationship Id="rId28" Type="http://schemas.openxmlformats.org/officeDocument/2006/relationships/customXml" Target="../ink/ink3940.xml"/><Relationship Id="rId275" Type="http://schemas.openxmlformats.org/officeDocument/2006/relationships/image" Target="../media/image4044.png"/><Relationship Id="rId300" Type="http://schemas.openxmlformats.org/officeDocument/2006/relationships/customXml" Target="../ink/ink4076.xml"/><Relationship Id="rId81" Type="http://schemas.openxmlformats.org/officeDocument/2006/relationships/image" Target="../media/image3947.png"/><Relationship Id="rId135" Type="http://schemas.openxmlformats.org/officeDocument/2006/relationships/image" Target="../media/image3974.png"/><Relationship Id="rId177" Type="http://schemas.openxmlformats.org/officeDocument/2006/relationships/image" Target="../media/image3995.png"/><Relationship Id="rId342" Type="http://schemas.openxmlformats.org/officeDocument/2006/relationships/customXml" Target="../ink/ink4097.xml"/><Relationship Id="rId384" Type="http://schemas.openxmlformats.org/officeDocument/2006/relationships/customXml" Target="../ink/ink4118.xml"/><Relationship Id="rId202" Type="http://schemas.openxmlformats.org/officeDocument/2006/relationships/customXml" Target="../ink/ink4027.xml"/><Relationship Id="rId244" Type="http://schemas.openxmlformats.org/officeDocument/2006/relationships/customXml" Target="../ink/ink4048.xml"/><Relationship Id="rId39" Type="http://schemas.openxmlformats.org/officeDocument/2006/relationships/image" Target="../media/image3926.png"/><Relationship Id="rId286" Type="http://schemas.openxmlformats.org/officeDocument/2006/relationships/customXml" Target="../ink/ink4069.xml"/><Relationship Id="rId451" Type="http://schemas.openxmlformats.org/officeDocument/2006/relationships/image" Target="../media/image4132.png"/><Relationship Id="rId50" Type="http://schemas.openxmlformats.org/officeDocument/2006/relationships/customXml" Target="../ink/ink3951.xml"/><Relationship Id="rId104" Type="http://schemas.openxmlformats.org/officeDocument/2006/relationships/customXml" Target="../ink/ink3978.xml"/><Relationship Id="rId146" Type="http://schemas.openxmlformats.org/officeDocument/2006/relationships/customXml" Target="../ink/ink3999.xml"/><Relationship Id="rId188" Type="http://schemas.openxmlformats.org/officeDocument/2006/relationships/customXml" Target="../ink/ink4020.xml"/><Relationship Id="rId311" Type="http://schemas.openxmlformats.org/officeDocument/2006/relationships/image" Target="../media/image4062.png"/><Relationship Id="rId353" Type="http://schemas.openxmlformats.org/officeDocument/2006/relationships/image" Target="../media/image4083.png"/><Relationship Id="rId395" Type="http://schemas.openxmlformats.org/officeDocument/2006/relationships/image" Target="../media/image4104.png"/><Relationship Id="rId409" Type="http://schemas.openxmlformats.org/officeDocument/2006/relationships/image" Target="../media/image4111.png"/><Relationship Id="rId92" Type="http://schemas.openxmlformats.org/officeDocument/2006/relationships/customXml" Target="../ink/ink3972.xml"/><Relationship Id="rId213" Type="http://schemas.openxmlformats.org/officeDocument/2006/relationships/image" Target="../media/image4013.png"/><Relationship Id="rId420" Type="http://schemas.openxmlformats.org/officeDocument/2006/relationships/customXml" Target="../ink/ink4136.xml"/><Relationship Id="rId255" Type="http://schemas.openxmlformats.org/officeDocument/2006/relationships/image" Target="../media/image4034.png"/><Relationship Id="rId297" Type="http://schemas.openxmlformats.org/officeDocument/2006/relationships/image" Target="../media/image4055.png"/><Relationship Id="rId462" Type="http://schemas.openxmlformats.org/officeDocument/2006/relationships/customXml" Target="../ink/ink4157.xml"/><Relationship Id="rId115" Type="http://schemas.openxmlformats.org/officeDocument/2006/relationships/image" Target="../media/image3964.png"/><Relationship Id="rId157" Type="http://schemas.openxmlformats.org/officeDocument/2006/relationships/image" Target="../media/image3985.png"/><Relationship Id="rId322" Type="http://schemas.openxmlformats.org/officeDocument/2006/relationships/customXml" Target="../ink/ink4087.xml"/><Relationship Id="rId364" Type="http://schemas.openxmlformats.org/officeDocument/2006/relationships/customXml" Target="../ink/ink4108.xml"/><Relationship Id="rId61" Type="http://schemas.openxmlformats.org/officeDocument/2006/relationships/image" Target="../media/image3937.png"/><Relationship Id="rId199" Type="http://schemas.openxmlformats.org/officeDocument/2006/relationships/image" Target="../media/image4006.png"/><Relationship Id="rId19" Type="http://schemas.openxmlformats.org/officeDocument/2006/relationships/image" Target="../media/image3916.png"/><Relationship Id="rId224" Type="http://schemas.openxmlformats.org/officeDocument/2006/relationships/customXml" Target="../ink/ink4038.xml"/><Relationship Id="rId266" Type="http://schemas.openxmlformats.org/officeDocument/2006/relationships/customXml" Target="../ink/ink4059.xml"/><Relationship Id="rId431" Type="http://schemas.openxmlformats.org/officeDocument/2006/relationships/image" Target="../media/image4122.png"/><Relationship Id="rId473" Type="http://schemas.openxmlformats.org/officeDocument/2006/relationships/image" Target="../media/image4143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1.png"/><Relationship Id="rId21" Type="http://schemas.openxmlformats.org/officeDocument/2006/relationships/image" Target="../media/image313.png"/><Relationship Id="rId63" Type="http://schemas.openxmlformats.org/officeDocument/2006/relationships/image" Target="../media/image334.png"/><Relationship Id="rId159" Type="http://schemas.openxmlformats.org/officeDocument/2006/relationships/image" Target="../media/image382.png"/><Relationship Id="rId170" Type="http://schemas.openxmlformats.org/officeDocument/2006/relationships/customXml" Target="../ink/ink389.xml"/><Relationship Id="rId226" Type="http://schemas.openxmlformats.org/officeDocument/2006/relationships/customXml" Target="../ink/ink417.xml"/><Relationship Id="rId268" Type="http://schemas.openxmlformats.org/officeDocument/2006/relationships/customXml" Target="../ink/ink438.xml"/><Relationship Id="rId32" Type="http://schemas.openxmlformats.org/officeDocument/2006/relationships/customXml" Target="../ink/ink320.xml"/><Relationship Id="rId74" Type="http://schemas.openxmlformats.org/officeDocument/2006/relationships/customXml" Target="../ink/ink341.xml"/><Relationship Id="rId128" Type="http://schemas.openxmlformats.org/officeDocument/2006/relationships/customXml" Target="../ink/ink368.xml"/><Relationship Id="rId5" Type="http://schemas.openxmlformats.org/officeDocument/2006/relationships/image" Target="../media/image305.png"/><Relationship Id="rId95" Type="http://schemas.openxmlformats.org/officeDocument/2006/relationships/image" Target="../media/image350.png"/><Relationship Id="rId160" Type="http://schemas.openxmlformats.org/officeDocument/2006/relationships/customXml" Target="../ink/ink384.xml"/><Relationship Id="rId181" Type="http://schemas.openxmlformats.org/officeDocument/2006/relationships/image" Target="../media/image393.png"/><Relationship Id="rId216" Type="http://schemas.openxmlformats.org/officeDocument/2006/relationships/customXml" Target="../ink/ink412.xml"/><Relationship Id="rId237" Type="http://schemas.openxmlformats.org/officeDocument/2006/relationships/image" Target="../media/image421.png"/><Relationship Id="rId258" Type="http://schemas.openxmlformats.org/officeDocument/2006/relationships/customXml" Target="../ink/ink433.xml"/><Relationship Id="rId22" Type="http://schemas.openxmlformats.org/officeDocument/2006/relationships/customXml" Target="../ink/ink315.xml"/><Relationship Id="rId43" Type="http://schemas.openxmlformats.org/officeDocument/2006/relationships/image" Target="../media/image324.png"/><Relationship Id="rId64" Type="http://schemas.openxmlformats.org/officeDocument/2006/relationships/customXml" Target="../ink/ink336.xml"/><Relationship Id="rId118" Type="http://schemas.openxmlformats.org/officeDocument/2006/relationships/customXml" Target="../ink/ink363.xml"/><Relationship Id="rId139" Type="http://schemas.openxmlformats.org/officeDocument/2006/relationships/image" Target="../media/image372.png"/><Relationship Id="rId85" Type="http://schemas.openxmlformats.org/officeDocument/2006/relationships/image" Target="../media/image345.png"/><Relationship Id="rId150" Type="http://schemas.openxmlformats.org/officeDocument/2006/relationships/customXml" Target="../ink/ink379.xml"/><Relationship Id="rId171" Type="http://schemas.openxmlformats.org/officeDocument/2006/relationships/image" Target="../media/image388.png"/><Relationship Id="rId192" Type="http://schemas.openxmlformats.org/officeDocument/2006/relationships/customXml" Target="../ink/ink400.xml"/><Relationship Id="rId206" Type="http://schemas.openxmlformats.org/officeDocument/2006/relationships/customXml" Target="../ink/ink407.xml"/><Relationship Id="rId227" Type="http://schemas.openxmlformats.org/officeDocument/2006/relationships/image" Target="../media/image416.png"/><Relationship Id="rId248" Type="http://schemas.openxmlformats.org/officeDocument/2006/relationships/customXml" Target="../ink/ink428.xml"/><Relationship Id="rId269" Type="http://schemas.openxmlformats.org/officeDocument/2006/relationships/image" Target="../media/image437.png"/><Relationship Id="rId12" Type="http://schemas.openxmlformats.org/officeDocument/2006/relationships/customXml" Target="../ink/ink310.xml"/><Relationship Id="rId33" Type="http://schemas.openxmlformats.org/officeDocument/2006/relationships/image" Target="../media/image319.png"/><Relationship Id="rId108" Type="http://schemas.openxmlformats.org/officeDocument/2006/relationships/customXml" Target="../ink/ink358.xml"/><Relationship Id="rId129" Type="http://schemas.openxmlformats.org/officeDocument/2006/relationships/image" Target="../media/image367.png"/><Relationship Id="rId54" Type="http://schemas.openxmlformats.org/officeDocument/2006/relationships/customXml" Target="../ink/ink331.xml"/><Relationship Id="rId75" Type="http://schemas.openxmlformats.org/officeDocument/2006/relationships/image" Target="../media/image340.png"/><Relationship Id="rId96" Type="http://schemas.openxmlformats.org/officeDocument/2006/relationships/customXml" Target="../ink/ink352.xml"/><Relationship Id="rId140" Type="http://schemas.openxmlformats.org/officeDocument/2006/relationships/customXml" Target="../ink/ink374.xml"/><Relationship Id="rId161" Type="http://schemas.openxmlformats.org/officeDocument/2006/relationships/image" Target="../media/image383.png"/><Relationship Id="rId182" Type="http://schemas.openxmlformats.org/officeDocument/2006/relationships/customXml" Target="../ink/ink395.xml"/><Relationship Id="rId217" Type="http://schemas.openxmlformats.org/officeDocument/2006/relationships/image" Target="../media/image411.png"/><Relationship Id="rId6" Type="http://schemas.openxmlformats.org/officeDocument/2006/relationships/customXml" Target="../ink/ink307.xml"/><Relationship Id="rId238" Type="http://schemas.openxmlformats.org/officeDocument/2006/relationships/customXml" Target="../ink/ink423.xml"/><Relationship Id="rId259" Type="http://schemas.openxmlformats.org/officeDocument/2006/relationships/image" Target="../media/image432.png"/><Relationship Id="rId23" Type="http://schemas.openxmlformats.org/officeDocument/2006/relationships/image" Target="../media/image314.png"/><Relationship Id="rId119" Type="http://schemas.openxmlformats.org/officeDocument/2006/relationships/image" Target="../media/image362.png"/><Relationship Id="rId270" Type="http://schemas.openxmlformats.org/officeDocument/2006/relationships/customXml" Target="../ink/ink439.xml"/><Relationship Id="rId44" Type="http://schemas.openxmlformats.org/officeDocument/2006/relationships/customXml" Target="../ink/ink326.xml"/><Relationship Id="rId65" Type="http://schemas.openxmlformats.org/officeDocument/2006/relationships/image" Target="../media/image335.png"/><Relationship Id="rId86" Type="http://schemas.openxmlformats.org/officeDocument/2006/relationships/customXml" Target="../ink/ink347.xml"/><Relationship Id="rId130" Type="http://schemas.openxmlformats.org/officeDocument/2006/relationships/customXml" Target="../ink/ink369.xml"/><Relationship Id="rId151" Type="http://schemas.openxmlformats.org/officeDocument/2006/relationships/image" Target="../media/image378.png"/><Relationship Id="rId172" Type="http://schemas.openxmlformats.org/officeDocument/2006/relationships/customXml" Target="../ink/ink390.xml"/><Relationship Id="rId193" Type="http://schemas.openxmlformats.org/officeDocument/2006/relationships/image" Target="../media/image399.png"/><Relationship Id="rId207" Type="http://schemas.openxmlformats.org/officeDocument/2006/relationships/image" Target="../media/image406.png"/><Relationship Id="rId228" Type="http://schemas.openxmlformats.org/officeDocument/2006/relationships/customXml" Target="../ink/ink418.xml"/><Relationship Id="rId249" Type="http://schemas.openxmlformats.org/officeDocument/2006/relationships/image" Target="../media/image427.png"/><Relationship Id="rId13" Type="http://schemas.openxmlformats.org/officeDocument/2006/relationships/image" Target="../media/image309.png"/><Relationship Id="rId109" Type="http://schemas.openxmlformats.org/officeDocument/2006/relationships/image" Target="../media/image357.png"/><Relationship Id="rId260" Type="http://schemas.openxmlformats.org/officeDocument/2006/relationships/customXml" Target="../ink/ink434.xml"/><Relationship Id="rId34" Type="http://schemas.openxmlformats.org/officeDocument/2006/relationships/customXml" Target="../ink/ink321.xml"/><Relationship Id="rId55" Type="http://schemas.openxmlformats.org/officeDocument/2006/relationships/image" Target="../media/image330.png"/><Relationship Id="rId76" Type="http://schemas.openxmlformats.org/officeDocument/2006/relationships/customXml" Target="../ink/ink342.xml"/><Relationship Id="rId97" Type="http://schemas.openxmlformats.org/officeDocument/2006/relationships/image" Target="../media/image351.png"/><Relationship Id="rId120" Type="http://schemas.openxmlformats.org/officeDocument/2006/relationships/customXml" Target="../ink/ink364.xml"/><Relationship Id="rId141" Type="http://schemas.openxmlformats.org/officeDocument/2006/relationships/image" Target="../media/image373.png"/><Relationship Id="rId7" Type="http://schemas.openxmlformats.org/officeDocument/2006/relationships/image" Target="../media/image306.png"/><Relationship Id="rId162" Type="http://schemas.openxmlformats.org/officeDocument/2006/relationships/customXml" Target="../ink/ink385.xml"/><Relationship Id="rId183" Type="http://schemas.openxmlformats.org/officeDocument/2006/relationships/image" Target="../media/image394.png"/><Relationship Id="rId218" Type="http://schemas.openxmlformats.org/officeDocument/2006/relationships/customXml" Target="../ink/ink413.xml"/><Relationship Id="rId239" Type="http://schemas.openxmlformats.org/officeDocument/2006/relationships/image" Target="../media/image422.png"/><Relationship Id="rId250" Type="http://schemas.openxmlformats.org/officeDocument/2006/relationships/customXml" Target="../ink/ink429.xml"/><Relationship Id="rId271" Type="http://schemas.openxmlformats.org/officeDocument/2006/relationships/image" Target="../media/image438.png"/><Relationship Id="rId24" Type="http://schemas.openxmlformats.org/officeDocument/2006/relationships/customXml" Target="../ink/ink316.xml"/><Relationship Id="rId45" Type="http://schemas.openxmlformats.org/officeDocument/2006/relationships/image" Target="../media/image325.png"/><Relationship Id="rId66" Type="http://schemas.openxmlformats.org/officeDocument/2006/relationships/customXml" Target="../ink/ink337.xml"/><Relationship Id="rId87" Type="http://schemas.openxmlformats.org/officeDocument/2006/relationships/image" Target="../media/image346.png"/><Relationship Id="rId110" Type="http://schemas.openxmlformats.org/officeDocument/2006/relationships/customXml" Target="../ink/ink359.xml"/><Relationship Id="rId131" Type="http://schemas.openxmlformats.org/officeDocument/2006/relationships/image" Target="../media/image368.png"/><Relationship Id="rId152" Type="http://schemas.openxmlformats.org/officeDocument/2006/relationships/customXml" Target="../ink/ink380.xml"/><Relationship Id="rId173" Type="http://schemas.openxmlformats.org/officeDocument/2006/relationships/image" Target="../media/image389.png"/><Relationship Id="rId194" Type="http://schemas.openxmlformats.org/officeDocument/2006/relationships/customXml" Target="../ink/ink401.xml"/><Relationship Id="rId208" Type="http://schemas.openxmlformats.org/officeDocument/2006/relationships/customXml" Target="../ink/ink408.xml"/><Relationship Id="rId229" Type="http://schemas.openxmlformats.org/officeDocument/2006/relationships/image" Target="../media/image417.png"/><Relationship Id="rId240" Type="http://schemas.openxmlformats.org/officeDocument/2006/relationships/customXml" Target="../ink/ink424.xml"/><Relationship Id="rId261" Type="http://schemas.openxmlformats.org/officeDocument/2006/relationships/image" Target="../media/image433.png"/><Relationship Id="rId14" Type="http://schemas.openxmlformats.org/officeDocument/2006/relationships/customXml" Target="../ink/ink311.xml"/><Relationship Id="rId35" Type="http://schemas.openxmlformats.org/officeDocument/2006/relationships/image" Target="../media/image320.png"/><Relationship Id="rId56" Type="http://schemas.openxmlformats.org/officeDocument/2006/relationships/customXml" Target="../ink/ink332.xml"/><Relationship Id="rId77" Type="http://schemas.openxmlformats.org/officeDocument/2006/relationships/image" Target="../media/image341.png"/><Relationship Id="rId100" Type="http://schemas.openxmlformats.org/officeDocument/2006/relationships/customXml" Target="../ink/ink354.xml"/><Relationship Id="rId8" Type="http://schemas.openxmlformats.org/officeDocument/2006/relationships/customXml" Target="../ink/ink308.xml"/><Relationship Id="rId98" Type="http://schemas.openxmlformats.org/officeDocument/2006/relationships/customXml" Target="../ink/ink353.xml"/><Relationship Id="rId121" Type="http://schemas.openxmlformats.org/officeDocument/2006/relationships/image" Target="../media/image363.png"/><Relationship Id="rId142" Type="http://schemas.openxmlformats.org/officeDocument/2006/relationships/customXml" Target="../ink/ink375.xml"/><Relationship Id="rId163" Type="http://schemas.openxmlformats.org/officeDocument/2006/relationships/image" Target="../media/image384.png"/><Relationship Id="rId184" Type="http://schemas.openxmlformats.org/officeDocument/2006/relationships/customXml" Target="../ink/ink396.xml"/><Relationship Id="rId219" Type="http://schemas.openxmlformats.org/officeDocument/2006/relationships/image" Target="../media/image412.png"/><Relationship Id="rId230" Type="http://schemas.openxmlformats.org/officeDocument/2006/relationships/customXml" Target="../ink/ink419.xml"/><Relationship Id="rId251" Type="http://schemas.openxmlformats.org/officeDocument/2006/relationships/image" Target="../media/image428.png"/><Relationship Id="rId25" Type="http://schemas.openxmlformats.org/officeDocument/2006/relationships/image" Target="../media/image315.png"/><Relationship Id="rId46" Type="http://schemas.openxmlformats.org/officeDocument/2006/relationships/customXml" Target="../ink/ink327.xml"/><Relationship Id="rId67" Type="http://schemas.openxmlformats.org/officeDocument/2006/relationships/image" Target="../media/image336.png"/><Relationship Id="rId272" Type="http://schemas.openxmlformats.org/officeDocument/2006/relationships/customXml" Target="../ink/ink440.xml"/><Relationship Id="rId88" Type="http://schemas.openxmlformats.org/officeDocument/2006/relationships/customXml" Target="../ink/ink348.xml"/><Relationship Id="rId111" Type="http://schemas.openxmlformats.org/officeDocument/2006/relationships/image" Target="../media/image358.png"/><Relationship Id="rId132" Type="http://schemas.openxmlformats.org/officeDocument/2006/relationships/customXml" Target="../ink/ink370.xml"/><Relationship Id="rId153" Type="http://schemas.openxmlformats.org/officeDocument/2006/relationships/image" Target="../media/image379.png"/><Relationship Id="rId174" Type="http://schemas.openxmlformats.org/officeDocument/2006/relationships/customXml" Target="../ink/ink391.xml"/><Relationship Id="rId195" Type="http://schemas.openxmlformats.org/officeDocument/2006/relationships/image" Target="../media/image400.png"/><Relationship Id="rId209" Type="http://schemas.openxmlformats.org/officeDocument/2006/relationships/image" Target="../media/image407.png"/><Relationship Id="rId220" Type="http://schemas.openxmlformats.org/officeDocument/2006/relationships/customXml" Target="../ink/ink414.xml"/><Relationship Id="rId241" Type="http://schemas.openxmlformats.org/officeDocument/2006/relationships/image" Target="../media/image423.png"/><Relationship Id="rId15" Type="http://schemas.openxmlformats.org/officeDocument/2006/relationships/image" Target="../media/image310.png"/><Relationship Id="rId36" Type="http://schemas.openxmlformats.org/officeDocument/2006/relationships/customXml" Target="../ink/ink322.xml"/><Relationship Id="rId57" Type="http://schemas.openxmlformats.org/officeDocument/2006/relationships/image" Target="../media/image331.png"/><Relationship Id="rId262" Type="http://schemas.openxmlformats.org/officeDocument/2006/relationships/customXml" Target="../ink/ink435.xml"/><Relationship Id="rId78" Type="http://schemas.openxmlformats.org/officeDocument/2006/relationships/customXml" Target="../ink/ink343.xml"/><Relationship Id="rId99" Type="http://schemas.openxmlformats.org/officeDocument/2006/relationships/image" Target="../media/image352.png"/><Relationship Id="rId101" Type="http://schemas.openxmlformats.org/officeDocument/2006/relationships/image" Target="../media/image353.png"/><Relationship Id="rId122" Type="http://schemas.openxmlformats.org/officeDocument/2006/relationships/customXml" Target="../ink/ink365.xml"/><Relationship Id="rId143" Type="http://schemas.openxmlformats.org/officeDocument/2006/relationships/image" Target="../media/image374.png"/><Relationship Id="rId164" Type="http://schemas.openxmlformats.org/officeDocument/2006/relationships/customXml" Target="../ink/ink386.xml"/><Relationship Id="rId185" Type="http://schemas.openxmlformats.org/officeDocument/2006/relationships/image" Target="../media/image395.png"/><Relationship Id="rId9" Type="http://schemas.openxmlformats.org/officeDocument/2006/relationships/image" Target="../media/image307.png"/><Relationship Id="rId210" Type="http://schemas.openxmlformats.org/officeDocument/2006/relationships/customXml" Target="../ink/ink409.xml"/><Relationship Id="rId26" Type="http://schemas.openxmlformats.org/officeDocument/2006/relationships/customXml" Target="../ink/ink317.xml"/><Relationship Id="rId231" Type="http://schemas.openxmlformats.org/officeDocument/2006/relationships/image" Target="../media/image418.png"/><Relationship Id="rId252" Type="http://schemas.openxmlformats.org/officeDocument/2006/relationships/customXml" Target="../ink/ink430.xml"/><Relationship Id="rId273" Type="http://schemas.openxmlformats.org/officeDocument/2006/relationships/image" Target="../media/image439.png"/><Relationship Id="rId47" Type="http://schemas.openxmlformats.org/officeDocument/2006/relationships/image" Target="../media/image326.png"/><Relationship Id="rId68" Type="http://schemas.openxmlformats.org/officeDocument/2006/relationships/customXml" Target="../ink/ink338.xml"/><Relationship Id="rId89" Type="http://schemas.openxmlformats.org/officeDocument/2006/relationships/image" Target="../media/image347.png"/><Relationship Id="rId112" Type="http://schemas.openxmlformats.org/officeDocument/2006/relationships/customXml" Target="../ink/ink360.xml"/><Relationship Id="rId133" Type="http://schemas.openxmlformats.org/officeDocument/2006/relationships/image" Target="../media/image369.png"/><Relationship Id="rId154" Type="http://schemas.openxmlformats.org/officeDocument/2006/relationships/customXml" Target="../ink/ink381.xml"/><Relationship Id="rId175" Type="http://schemas.openxmlformats.org/officeDocument/2006/relationships/image" Target="../media/image390.png"/><Relationship Id="rId196" Type="http://schemas.openxmlformats.org/officeDocument/2006/relationships/customXml" Target="../ink/ink402.xml"/><Relationship Id="rId200" Type="http://schemas.openxmlformats.org/officeDocument/2006/relationships/customXml" Target="../ink/ink404.xml"/><Relationship Id="rId16" Type="http://schemas.openxmlformats.org/officeDocument/2006/relationships/customXml" Target="../ink/ink312.xml"/><Relationship Id="rId221" Type="http://schemas.openxmlformats.org/officeDocument/2006/relationships/image" Target="../media/image413.png"/><Relationship Id="rId242" Type="http://schemas.openxmlformats.org/officeDocument/2006/relationships/customXml" Target="../ink/ink425.xml"/><Relationship Id="rId263" Type="http://schemas.openxmlformats.org/officeDocument/2006/relationships/image" Target="../media/image434.png"/><Relationship Id="rId37" Type="http://schemas.openxmlformats.org/officeDocument/2006/relationships/image" Target="../media/image321.png"/><Relationship Id="rId58" Type="http://schemas.openxmlformats.org/officeDocument/2006/relationships/customXml" Target="../ink/ink333.xml"/><Relationship Id="rId79" Type="http://schemas.openxmlformats.org/officeDocument/2006/relationships/image" Target="../media/image342.png"/><Relationship Id="rId102" Type="http://schemas.openxmlformats.org/officeDocument/2006/relationships/customXml" Target="../ink/ink355.xml"/><Relationship Id="rId123" Type="http://schemas.openxmlformats.org/officeDocument/2006/relationships/image" Target="../media/image364.png"/><Relationship Id="rId144" Type="http://schemas.openxmlformats.org/officeDocument/2006/relationships/customXml" Target="../ink/ink376.xml"/><Relationship Id="rId90" Type="http://schemas.openxmlformats.org/officeDocument/2006/relationships/customXml" Target="../ink/ink349.xml"/><Relationship Id="rId165" Type="http://schemas.openxmlformats.org/officeDocument/2006/relationships/image" Target="../media/image385.png"/><Relationship Id="rId186" Type="http://schemas.openxmlformats.org/officeDocument/2006/relationships/customXml" Target="../ink/ink397.xml"/><Relationship Id="rId211" Type="http://schemas.openxmlformats.org/officeDocument/2006/relationships/image" Target="../media/image408.png"/><Relationship Id="rId232" Type="http://schemas.openxmlformats.org/officeDocument/2006/relationships/customXml" Target="../ink/ink420.xml"/><Relationship Id="rId253" Type="http://schemas.openxmlformats.org/officeDocument/2006/relationships/image" Target="../media/image429.png"/><Relationship Id="rId274" Type="http://schemas.openxmlformats.org/officeDocument/2006/relationships/customXml" Target="../ink/ink441.xml"/><Relationship Id="rId27" Type="http://schemas.openxmlformats.org/officeDocument/2006/relationships/image" Target="../media/image316.png"/><Relationship Id="rId48" Type="http://schemas.openxmlformats.org/officeDocument/2006/relationships/customXml" Target="../ink/ink328.xml"/><Relationship Id="rId69" Type="http://schemas.openxmlformats.org/officeDocument/2006/relationships/image" Target="../media/image337.png"/><Relationship Id="rId113" Type="http://schemas.openxmlformats.org/officeDocument/2006/relationships/image" Target="../media/image359.png"/><Relationship Id="rId134" Type="http://schemas.openxmlformats.org/officeDocument/2006/relationships/customXml" Target="../ink/ink371.xml"/><Relationship Id="rId80" Type="http://schemas.openxmlformats.org/officeDocument/2006/relationships/customXml" Target="../ink/ink344.xml"/><Relationship Id="rId155" Type="http://schemas.openxmlformats.org/officeDocument/2006/relationships/image" Target="../media/image380.png"/><Relationship Id="rId176" Type="http://schemas.openxmlformats.org/officeDocument/2006/relationships/customXml" Target="../ink/ink392.xml"/><Relationship Id="rId197" Type="http://schemas.openxmlformats.org/officeDocument/2006/relationships/image" Target="../media/image401.png"/><Relationship Id="rId201" Type="http://schemas.openxmlformats.org/officeDocument/2006/relationships/image" Target="../media/image403.png"/><Relationship Id="rId222" Type="http://schemas.openxmlformats.org/officeDocument/2006/relationships/customXml" Target="../ink/ink415.xml"/><Relationship Id="rId243" Type="http://schemas.openxmlformats.org/officeDocument/2006/relationships/image" Target="../media/image424.png"/><Relationship Id="rId264" Type="http://schemas.openxmlformats.org/officeDocument/2006/relationships/customXml" Target="../ink/ink436.xml"/><Relationship Id="rId17" Type="http://schemas.openxmlformats.org/officeDocument/2006/relationships/image" Target="../media/image311.png"/><Relationship Id="rId38" Type="http://schemas.openxmlformats.org/officeDocument/2006/relationships/customXml" Target="../ink/ink323.xml"/><Relationship Id="rId59" Type="http://schemas.openxmlformats.org/officeDocument/2006/relationships/image" Target="../media/image332.png"/><Relationship Id="rId103" Type="http://schemas.openxmlformats.org/officeDocument/2006/relationships/image" Target="../media/image354.png"/><Relationship Id="rId124" Type="http://schemas.openxmlformats.org/officeDocument/2006/relationships/customXml" Target="../ink/ink366.xml"/><Relationship Id="rId70" Type="http://schemas.openxmlformats.org/officeDocument/2006/relationships/customXml" Target="../ink/ink339.xml"/><Relationship Id="rId91" Type="http://schemas.openxmlformats.org/officeDocument/2006/relationships/image" Target="../media/image348.png"/><Relationship Id="rId145" Type="http://schemas.openxmlformats.org/officeDocument/2006/relationships/image" Target="../media/image375.png"/><Relationship Id="rId166" Type="http://schemas.openxmlformats.org/officeDocument/2006/relationships/customXml" Target="../ink/ink387.xml"/><Relationship Id="rId187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10.xml"/><Relationship Id="rId233" Type="http://schemas.openxmlformats.org/officeDocument/2006/relationships/image" Target="../media/image419.png"/><Relationship Id="rId254" Type="http://schemas.openxmlformats.org/officeDocument/2006/relationships/customXml" Target="../ink/ink431.xml"/><Relationship Id="rId28" Type="http://schemas.openxmlformats.org/officeDocument/2006/relationships/customXml" Target="../ink/ink318.xml"/><Relationship Id="rId49" Type="http://schemas.openxmlformats.org/officeDocument/2006/relationships/image" Target="../media/image327.png"/><Relationship Id="rId114" Type="http://schemas.openxmlformats.org/officeDocument/2006/relationships/customXml" Target="../ink/ink361.xml"/><Relationship Id="rId275" Type="http://schemas.openxmlformats.org/officeDocument/2006/relationships/image" Target="../media/image440.png"/><Relationship Id="rId60" Type="http://schemas.openxmlformats.org/officeDocument/2006/relationships/customXml" Target="../ink/ink334.xml"/><Relationship Id="rId81" Type="http://schemas.openxmlformats.org/officeDocument/2006/relationships/image" Target="../media/image343.png"/><Relationship Id="rId135" Type="http://schemas.openxmlformats.org/officeDocument/2006/relationships/image" Target="../media/image370.png"/><Relationship Id="rId156" Type="http://schemas.openxmlformats.org/officeDocument/2006/relationships/customXml" Target="../ink/ink382.xml"/><Relationship Id="rId177" Type="http://schemas.openxmlformats.org/officeDocument/2006/relationships/image" Target="../media/image391.png"/><Relationship Id="rId198" Type="http://schemas.openxmlformats.org/officeDocument/2006/relationships/customXml" Target="../ink/ink403.xml"/><Relationship Id="rId202" Type="http://schemas.openxmlformats.org/officeDocument/2006/relationships/customXml" Target="../ink/ink405.xml"/><Relationship Id="rId223" Type="http://schemas.openxmlformats.org/officeDocument/2006/relationships/image" Target="../media/image414.png"/><Relationship Id="rId244" Type="http://schemas.openxmlformats.org/officeDocument/2006/relationships/customXml" Target="../ink/ink426.xml"/><Relationship Id="rId18" Type="http://schemas.openxmlformats.org/officeDocument/2006/relationships/customXml" Target="../ink/ink313.xml"/><Relationship Id="rId39" Type="http://schemas.openxmlformats.org/officeDocument/2006/relationships/image" Target="../media/image322.png"/><Relationship Id="rId265" Type="http://schemas.openxmlformats.org/officeDocument/2006/relationships/image" Target="../media/image435.png"/><Relationship Id="rId50" Type="http://schemas.openxmlformats.org/officeDocument/2006/relationships/customXml" Target="../ink/ink329.xml"/><Relationship Id="rId104" Type="http://schemas.openxmlformats.org/officeDocument/2006/relationships/customXml" Target="../ink/ink356.xml"/><Relationship Id="rId125" Type="http://schemas.openxmlformats.org/officeDocument/2006/relationships/image" Target="../media/image365.png"/><Relationship Id="rId146" Type="http://schemas.openxmlformats.org/officeDocument/2006/relationships/customXml" Target="../ink/ink377.xml"/><Relationship Id="rId167" Type="http://schemas.openxmlformats.org/officeDocument/2006/relationships/image" Target="../media/image386.png"/><Relationship Id="rId188" Type="http://schemas.openxmlformats.org/officeDocument/2006/relationships/customXml" Target="../ink/ink398.xml"/><Relationship Id="rId71" Type="http://schemas.openxmlformats.org/officeDocument/2006/relationships/image" Target="../media/image338.png"/><Relationship Id="rId92" Type="http://schemas.openxmlformats.org/officeDocument/2006/relationships/customXml" Target="../ink/ink350.xml"/><Relationship Id="rId213" Type="http://schemas.openxmlformats.org/officeDocument/2006/relationships/image" Target="../media/image409.png"/><Relationship Id="rId234" Type="http://schemas.openxmlformats.org/officeDocument/2006/relationships/customXml" Target="../ink/ink421.xml"/><Relationship Id="rId2" Type="http://schemas.openxmlformats.org/officeDocument/2006/relationships/customXml" Target="../ink/ink305.xml"/><Relationship Id="rId29" Type="http://schemas.openxmlformats.org/officeDocument/2006/relationships/image" Target="../media/image317.png"/><Relationship Id="rId255" Type="http://schemas.openxmlformats.org/officeDocument/2006/relationships/image" Target="../media/image430.png"/><Relationship Id="rId40" Type="http://schemas.openxmlformats.org/officeDocument/2006/relationships/customXml" Target="../ink/ink324.xml"/><Relationship Id="rId115" Type="http://schemas.openxmlformats.org/officeDocument/2006/relationships/image" Target="../media/image360.png"/><Relationship Id="rId136" Type="http://schemas.openxmlformats.org/officeDocument/2006/relationships/customXml" Target="../ink/ink372.xml"/><Relationship Id="rId157" Type="http://schemas.openxmlformats.org/officeDocument/2006/relationships/image" Target="../media/image381.png"/><Relationship Id="rId178" Type="http://schemas.openxmlformats.org/officeDocument/2006/relationships/customXml" Target="../ink/ink393.xml"/><Relationship Id="rId61" Type="http://schemas.openxmlformats.org/officeDocument/2006/relationships/image" Target="../media/image333.png"/><Relationship Id="rId82" Type="http://schemas.openxmlformats.org/officeDocument/2006/relationships/customXml" Target="../ink/ink345.xml"/><Relationship Id="rId199" Type="http://schemas.openxmlformats.org/officeDocument/2006/relationships/image" Target="../media/image402.png"/><Relationship Id="rId203" Type="http://schemas.openxmlformats.org/officeDocument/2006/relationships/image" Target="../media/image404.png"/><Relationship Id="rId19" Type="http://schemas.openxmlformats.org/officeDocument/2006/relationships/image" Target="../media/image312.png"/><Relationship Id="rId224" Type="http://schemas.openxmlformats.org/officeDocument/2006/relationships/customXml" Target="../ink/ink416.xml"/><Relationship Id="rId245" Type="http://schemas.openxmlformats.org/officeDocument/2006/relationships/image" Target="../media/image425.png"/><Relationship Id="rId266" Type="http://schemas.openxmlformats.org/officeDocument/2006/relationships/customXml" Target="../ink/ink437.xml"/><Relationship Id="rId30" Type="http://schemas.openxmlformats.org/officeDocument/2006/relationships/customXml" Target="../ink/ink319.xml"/><Relationship Id="rId105" Type="http://schemas.openxmlformats.org/officeDocument/2006/relationships/image" Target="../media/image355.png"/><Relationship Id="rId126" Type="http://schemas.openxmlformats.org/officeDocument/2006/relationships/customXml" Target="../ink/ink367.xml"/><Relationship Id="rId147" Type="http://schemas.openxmlformats.org/officeDocument/2006/relationships/image" Target="../media/image376.png"/><Relationship Id="rId168" Type="http://schemas.openxmlformats.org/officeDocument/2006/relationships/customXml" Target="../ink/ink388.xml"/><Relationship Id="rId51" Type="http://schemas.openxmlformats.org/officeDocument/2006/relationships/image" Target="../media/image328.png"/><Relationship Id="rId72" Type="http://schemas.openxmlformats.org/officeDocument/2006/relationships/customXml" Target="../ink/ink340.xml"/><Relationship Id="rId93" Type="http://schemas.openxmlformats.org/officeDocument/2006/relationships/image" Target="../media/image349.png"/><Relationship Id="rId189" Type="http://schemas.openxmlformats.org/officeDocument/2006/relationships/image" Target="../media/image397.png"/><Relationship Id="rId3" Type="http://schemas.openxmlformats.org/officeDocument/2006/relationships/image" Target="../media/image304.png"/><Relationship Id="rId214" Type="http://schemas.openxmlformats.org/officeDocument/2006/relationships/customXml" Target="../ink/ink411.xml"/><Relationship Id="rId235" Type="http://schemas.openxmlformats.org/officeDocument/2006/relationships/image" Target="../media/image420.png"/><Relationship Id="rId256" Type="http://schemas.openxmlformats.org/officeDocument/2006/relationships/customXml" Target="../ink/ink432.xml"/><Relationship Id="rId116" Type="http://schemas.openxmlformats.org/officeDocument/2006/relationships/customXml" Target="../ink/ink362.xml"/><Relationship Id="rId137" Type="http://schemas.openxmlformats.org/officeDocument/2006/relationships/image" Target="../media/image371.png"/><Relationship Id="rId158" Type="http://schemas.openxmlformats.org/officeDocument/2006/relationships/customXml" Target="../ink/ink383.xml"/><Relationship Id="rId20" Type="http://schemas.openxmlformats.org/officeDocument/2006/relationships/customXml" Target="../ink/ink314.xml"/><Relationship Id="rId41" Type="http://schemas.openxmlformats.org/officeDocument/2006/relationships/image" Target="../media/image323.png"/><Relationship Id="rId62" Type="http://schemas.openxmlformats.org/officeDocument/2006/relationships/customXml" Target="../ink/ink335.xml"/><Relationship Id="rId83" Type="http://schemas.openxmlformats.org/officeDocument/2006/relationships/image" Target="../media/image344.png"/><Relationship Id="rId179" Type="http://schemas.openxmlformats.org/officeDocument/2006/relationships/image" Target="../media/image392.png"/><Relationship Id="rId190" Type="http://schemas.openxmlformats.org/officeDocument/2006/relationships/customXml" Target="../ink/ink399.xml"/><Relationship Id="rId204" Type="http://schemas.openxmlformats.org/officeDocument/2006/relationships/customXml" Target="../ink/ink406.xml"/><Relationship Id="rId225" Type="http://schemas.openxmlformats.org/officeDocument/2006/relationships/image" Target="../media/image415.png"/><Relationship Id="rId246" Type="http://schemas.openxmlformats.org/officeDocument/2006/relationships/customXml" Target="../ink/ink427.xml"/><Relationship Id="rId267" Type="http://schemas.openxmlformats.org/officeDocument/2006/relationships/image" Target="../media/image436.png"/><Relationship Id="rId106" Type="http://schemas.openxmlformats.org/officeDocument/2006/relationships/customXml" Target="../ink/ink357.xml"/><Relationship Id="rId127" Type="http://schemas.openxmlformats.org/officeDocument/2006/relationships/image" Target="../media/image366.png"/><Relationship Id="rId10" Type="http://schemas.openxmlformats.org/officeDocument/2006/relationships/customXml" Target="../ink/ink309.xml"/><Relationship Id="rId31" Type="http://schemas.openxmlformats.org/officeDocument/2006/relationships/image" Target="../media/image318.png"/><Relationship Id="rId52" Type="http://schemas.openxmlformats.org/officeDocument/2006/relationships/customXml" Target="../ink/ink330.xml"/><Relationship Id="rId73" Type="http://schemas.openxmlformats.org/officeDocument/2006/relationships/image" Target="../media/image339.png"/><Relationship Id="rId94" Type="http://schemas.openxmlformats.org/officeDocument/2006/relationships/customXml" Target="../ink/ink351.xml"/><Relationship Id="rId148" Type="http://schemas.openxmlformats.org/officeDocument/2006/relationships/customXml" Target="../ink/ink378.xml"/><Relationship Id="rId169" Type="http://schemas.openxmlformats.org/officeDocument/2006/relationships/image" Target="../media/image387.png"/><Relationship Id="rId4" Type="http://schemas.openxmlformats.org/officeDocument/2006/relationships/customXml" Target="../ink/ink306.xml"/><Relationship Id="rId180" Type="http://schemas.openxmlformats.org/officeDocument/2006/relationships/customXml" Target="../ink/ink394.xml"/><Relationship Id="rId215" Type="http://schemas.openxmlformats.org/officeDocument/2006/relationships/image" Target="../media/image410.png"/><Relationship Id="rId236" Type="http://schemas.openxmlformats.org/officeDocument/2006/relationships/customXml" Target="../ink/ink422.xml"/><Relationship Id="rId257" Type="http://schemas.openxmlformats.org/officeDocument/2006/relationships/image" Target="../media/image431.png"/><Relationship Id="rId42" Type="http://schemas.openxmlformats.org/officeDocument/2006/relationships/customXml" Target="../ink/ink325.xml"/><Relationship Id="rId84" Type="http://schemas.openxmlformats.org/officeDocument/2006/relationships/customXml" Target="../ink/ink346.xml"/><Relationship Id="rId138" Type="http://schemas.openxmlformats.org/officeDocument/2006/relationships/customXml" Target="../ink/ink373.xml"/><Relationship Id="rId191" Type="http://schemas.openxmlformats.org/officeDocument/2006/relationships/image" Target="../media/image398.png"/><Relationship Id="rId205" Type="http://schemas.openxmlformats.org/officeDocument/2006/relationships/image" Target="../media/image405.png"/><Relationship Id="rId247" Type="http://schemas.openxmlformats.org/officeDocument/2006/relationships/image" Target="../media/image426.png"/><Relationship Id="rId107" Type="http://schemas.openxmlformats.org/officeDocument/2006/relationships/image" Target="../media/image356.png"/><Relationship Id="rId11" Type="http://schemas.openxmlformats.org/officeDocument/2006/relationships/image" Target="../media/image308.png"/><Relationship Id="rId53" Type="http://schemas.openxmlformats.org/officeDocument/2006/relationships/image" Target="../media/image329.png"/><Relationship Id="rId149" Type="http://schemas.openxmlformats.org/officeDocument/2006/relationships/image" Target="../media/image377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00.png"/><Relationship Id="rId299" Type="http://schemas.openxmlformats.org/officeDocument/2006/relationships/image" Target="../media/image4291.png"/><Relationship Id="rId21" Type="http://schemas.openxmlformats.org/officeDocument/2006/relationships/image" Target="../media/image4153.png"/><Relationship Id="rId63" Type="http://schemas.openxmlformats.org/officeDocument/2006/relationships/image" Target="../media/image4173.png"/><Relationship Id="rId159" Type="http://schemas.openxmlformats.org/officeDocument/2006/relationships/image" Target="../media/image4221.png"/><Relationship Id="rId324" Type="http://schemas.openxmlformats.org/officeDocument/2006/relationships/customXml" Target="../ink/ink4324.xml"/><Relationship Id="rId366" Type="http://schemas.openxmlformats.org/officeDocument/2006/relationships/customXml" Target="../ink/ink4345.xml"/><Relationship Id="rId170" Type="http://schemas.openxmlformats.org/officeDocument/2006/relationships/customXml" Target="../ink/ink4247.xml"/><Relationship Id="rId226" Type="http://schemas.openxmlformats.org/officeDocument/2006/relationships/customXml" Target="../ink/ink4275.xml"/><Relationship Id="rId268" Type="http://schemas.openxmlformats.org/officeDocument/2006/relationships/customXml" Target="../ink/ink4296.xml"/><Relationship Id="rId32" Type="http://schemas.openxmlformats.org/officeDocument/2006/relationships/customXml" Target="../ink/ink4178.xml"/><Relationship Id="rId74" Type="http://schemas.openxmlformats.org/officeDocument/2006/relationships/customXml" Target="../ink/ink4199.xml"/><Relationship Id="rId128" Type="http://schemas.openxmlformats.org/officeDocument/2006/relationships/customXml" Target="../ink/ink4226.xml"/><Relationship Id="rId335" Type="http://schemas.openxmlformats.org/officeDocument/2006/relationships/image" Target="../media/image4309.png"/><Relationship Id="rId377" Type="http://schemas.openxmlformats.org/officeDocument/2006/relationships/image" Target="../media/image4330.png"/><Relationship Id="rId5" Type="http://schemas.openxmlformats.org/officeDocument/2006/relationships/image" Target="../media/image4145.png"/><Relationship Id="rId181" Type="http://schemas.openxmlformats.org/officeDocument/2006/relationships/image" Target="../media/image4232.png"/><Relationship Id="rId237" Type="http://schemas.openxmlformats.org/officeDocument/2006/relationships/image" Target="../media/image4260.png"/><Relationship Id="rId402" Type="http://schemas.openxmlformats.org/officeDocument/2006/relationships/customXml" Target="../ink/ink4364.xml"/><Relationship Id="rId279" Type="http://schemas.openxmlformats.org/officeDocument/2006/relationships/image" Target="../media/image4281.png"/><Relationship Id="rId43" Type="http://schemas.openxmlformats.org/officeDocument/2006/relationships/image" Target="../media/image4164.png"/><Relationship Id="rId139" Type="http://schemas.openxmlformats.org/officeDocument/2006/relationships/image" Target="../media/image4211.png"/><Relationship Id="rId290" Type="http://schemas.openxmlformats.org/officeDocument/2006/relationships/customXml" Target="../ink/ink4307.xml"/><Relationship Id="rId304" Type="http://schemas.openxmlformats.org/officeDocument/2006/relationships/customXml" Target="../ink/ink4314.xml"/><Relationship Id="rId346" Type="http://schemas.openxmlformats.org/officeDocument/2006/relationships/customXml" Target="../ink/ink4335.xml"/><Relationship Id="rId388" Type="http://schemas.openxmlformats.org/officeDocument/2006/relationships/image" Target="../media/image4335.png"/><Relationship Id="rId85" Type="http://schemas.openxmlformats.org/officeDocument/2006/relationships/image" Target="../media/image4184.png"/><Relationship Id="rId150" Type="http://schemas.openxmlformats.org/officeDocument/2006/relationships/customXml" Target="../ink/ink4237.xml"/><Relationship Id="rId192" Type="http://schemas.openxmlformats.org/officeDocument/2006/relationships/customXml" Target="../ink/ink4258.xml"/><Relationship Id="rId206" Type="http://schemas.openxmlformats.org/officeDocument/2006/relationships/customXml" Target="../ink/ink4265.xml"/><Relationship Id="rId413" Type="http://schemas.openxmlformats.org/officeDocument/2006/relationships/image" Target="../media/image4347.png"/><Relationship Id="rId248" Type="http://schemas.openxmlformats.org/officeDocument/2006/relationships/customXml" Target="../ink/ink4286.xml"/><Relationship Id="rId12" Type="http://schemas.openxmlformats.org/officeDocument/2006/relationships/customXml" Target="../ink/ink4168.xml"/><Relationship Id="rId108" Type="http://schemas.openxmlformats.org/officeDocument/2006/relationships/customXml" Target="../ink/ink4216.xml"/><Relationship Id="rId315" Type="http://schemas.openxmlformats.org/officeDocument/2006/relationships/image" Target="../media/image4299.png"/><Relationship Id="rId357" Type="http://schemas.openxmlformats.org/officeDocument/2006/relationships/image" Target="../media/image4320.png"/><Relationship Id="rId54" Type="http://schemas.openxmlformats.org/officeDocument/2006/relationships/customXml" Target="../ink/ink4189.xml"/><Relationship Id="rId96" Type="http://schemas.openxmlformats.org/officeDocument/2006/relationships/customXml" Target="../ink/ink4210.xml"/><Relationship Id="rId161" Type="http://schemas.openxmlformats.org/officeDocument/2006/relationships/image" Target="../media/image4222.png"/><Relationship Id="rId217" Type="http://schemas.openxmlformats.org/officeDocument/2006/relationships/image" Target="../media/image4250.png"/><Relationship Id="rId399" Type="http://schemas.openxmlformats.org/officeDocument/2006/relationships/image" Target="../media/image4340.png"/><Relationship Id="rId259" Type="http://schemas.openxmlformats.org/officeDocument/2006/relationships/image" Target="../media/image4271.png"/><Relationship Id="rId424" Type="http://schemas.openxmlformats.org/officeDocument/2006/relationships/customXml" Target="../ink/ink4375.xml"/><Relationship Id="rId23" Type="http://schemas.openxmlformats.org/officeDocument/2006/relationships/image" Target="../media/image4154.png"/><Relationship Id="rId119" Type="http://schemas.openxmlformats.org/officeDocument/2006/relationships/image" Target="../media/image4201.png"/><Relationship Id="rId270" Type="http://schemas.openxmlformats.org/officeDocument/2006/relationships/customXml" Target="../ink/ink4297.xml"/><Relationship Id="rId326" Type="http://schemas.openxmlformats.org/officeDocument/2006/relationships/customXml" Target="../ink/ink4325.xml"/><Relationship Id="rId65" Type="http://schemas.openxmlformats.org/officeDocument/2006/relationships/image" Target="../media/image4174.png"/><Relationship Id="rId130" Type="http://schemas.openxmlformats.org/officeDocument/2006/relationships/customXml" Target="../ink/ink4227.xml"/><Relationship Id="rId368" Type="http://schemas.openxmlformats.org/officeDocument/2006/relationships/customXml" Target="../ink/ink4346.xml"/><Relationship Id="rId172" Type="http://schemas.openxmlformats.org/officeDocument/2006/relationships/customXml" Target="../ink/ink4248.xml"/><Relationship Id="rId228" Type="http://schemas.openxmlformats.org/officeDocument/2006/relationships/customXml" Target="../ink/ink4276.xml"/><Relationship Id="rId281" Type="http://schemas.openxmlformats.org/officeDocument/2006/relationships/image" Target="../media/image4282.png"/><Relationship Id="rId337" Type="http://schemas.openxmlformats.org/officeDocument/2006/relationships/image" Target="../media/image4310.png"/><Relationship Id="rId34" Type="http://schemas.openxmlformats.org/officeDocument/2006/relationships/customXml" Target="../ink/ink4179.xml"/><Relationship Id="rId76" Type="http://schemas.openxmlformats.org/officeDocument/2006/relationships/customXml" Target="../ink/ink4200.xml"/><Relationship Id="rId141" Type="http://schemas.openxmlformats.org/officeDocument/2006/relationships/image" Target="../media/image4212.png"/><Relationship Id="rId379" Type="http://schemas.openxmlformats.org/officeDocument/2006/relationships/image" Target="../media/image4331.png"/><Relationship Id="rId7" Type="http://schemas.openxmlformats.org/officeDocument/2006/relationships/image" Target="../media/image4146.png"/><Relationship Id="rId183" Type="http://schemas.openxmlformats.org/officeDocument/2006/relationships/image" Target="../media/image4233.png"/><Relationship Id="rId239" Type="http://schemas.openxmlformats.org/officeDocument/2006/relationships/image" Target="../media/image4261.png"/><Relationship Id="rId390" Type="http://schemas.openxmlformats.org/officeDocument/2006/relationships/image" Target="../media/image4336.png"/><Relationship Id="rId404" Type="http://schemas.openxmlformats.org/officeDocument/2006/relationships/customXml" Target="../ink/ink4365.xml"/><Relationship Id="rId250" Type="http://schemas.openxmlformats.org/officeDocument/2006/relationships/customXml" Target="../ink/ink4287.xml"/><Relationship Id="rId292" Type="http://schemas.openxmlformats.org/officeDocument/2006/relationships/customXml" Target="../ink/ink4308.xml"/><Relationship Id="rId306" Type="http://schemas.openxmlformats.org/officeDocument/2006/relationships/customXml" Target="../ink/ink4315.xml"/><Relationship Id="rId45" Type="http://schemas.openxmlformats.org/officeDocument/2006/relationships/image" Target="../media/image4165.png"/><Relationship Id="rId87" Type="http://schemas.openxmlformats.org/officeDocument/2006/relationships/image" Target="../media/image4185.png"/><Relationship Id="rId110" Type="http://schemas.openxmlformats.org/officeDocument/2006/relationships/customXml" Target="../ink/ink4217.xml"/><Relationship Id="rId348" Type="http://schemas.openxmlformats.org/officeDocument/2006/relationships/customXml" Target="../ink/ink4336.xml"/><Relationship Id="rId152" Type="http://schemas.openxmlformats.org/officeDocument/2006/relationships/customXml" Target="../ink/ink4238.xml"/><Relationship Id="rId194" Type="http://schemas.openxmlformats.org/officeDocument/2006/relationships/customXml" Target="../ink/ink4259.xml"/><Relationship Id="rId208" Type="http://schemas.openxmlformats.org/officeDocument/2006/relationships/customXml" Target="../ink/ink4266.xml"/><Relationship Id="rId415" Type="http://schemas.openxmlformats.org/officeDocument/2006/relationships/image" Target="../media/image4348.png"/><Relationship Id="rId261" Type="http://schemas.openxmlformats.org/officeDocument/2006/relationships/image" Target="../media/image4272.png"/><Relationship Id="rId14" Type="http://schemas.openxmlformats.org/officeDocument/2006/relationships/customXml" Target="../ink/ink4169.xml"/><Relationship Id="rId56" Type="http://schemas.openxmlformats.org/officeDocument/2006/relationships/customXml" Target="../ink/ink4190.xml"/><Relationship Id="rId317" Type="http://schemas.openxmlformats.org/officeDocument/2006/relationships/image" Target="../media/image4300.png"/><Relationship Id="rId359" Type="http://schemas.openxmlformats.org/officeDocument/2006/relationships/image" Target="../media/image4321.png"/><Relationship Id="rId98" Type="http://schemas.openxmlformats.org/officeDocument/2006/relationships/customXml" Target="../ink/ink4211.xml"/><Relationship Id="rId121" Type="http://schemas.openxmlformats.org/officeDocument/2006/relationships/image" Target="../media/image4202.png"/><Relationship Id="rId163" Type="http://schemas.openxmlformats.org/officeDocument/2006/relationships/image" Target="../media/image4223.png"/><Relationship Id="rId219" Type="http://schemas.openxmlformats.org/officeDocument/2006/relationships/image" Target="../media/image4251.png"/><Relationship Id="rId370" Type="http://schemas.openxmlformats.org/officeDocument/2006/relationships/customXml" Target="../ink/ink4347.xml"/><Relationship Id="rId230" Type="http://schemas.openxmlformats.org/officeDocument/2006/relationships/customXml" Target="../ink/ink4277.xml"/><Relationship Id="rId25" Type="http://schemas.openxmlformats.org/officeDocument/2006/relationships/image" Target="../media/image4155.png"/><Relationship Id="rId67" Type="http://schemas.openxmlformats.org/officeDocument/2006/relationships/image" Target="../media/image4175.png"/><Relationship Id="rId272" Type="http://schemas.openxmlformats.org/officeDocument/2006/relationships/customXml" Target="../ink/ink4298.xml"/><Relationship Id="rId328" Type="http://schemas.openxmlformats.org/officeDocument/2006/relationships/customXml" Target="../ink/ink4326.xml"/><Relationship Id="rId132" Type="http://schemas.openxmlformats.org/officeDocument/2006/relationships/customXml" Target="../ink/ink4228.xml"/><Relationship Id="rId174" Type="http://schemas.openxmlformats.org/officeDocument/2006/relationships/customXml" Target="../ink/ink4249.xml"/><Relationship Id="rId381" Type="http://schemas.openxmlformats.org/officeDocument/2006/relationships/image" Target="../media/image4332.png"/><Relationship Id="rId241" Type="http://schemas.openxmlformats.org/officeDocument/2006/relationships/image" Target="../media/image4262.png"/><Relationship Id="rId36" Type="http://schemas.openxmlformats.org/officeDocument/2006/relationships/customXml" Target="../ink/ink4180.xml"/><Relationship Id="rId283" Type="http://schemas.openxmlformats.org/officeDocument/2006/relationships/image" Target="../media/image4283.png"/><Relationship Id="rId339" Type="http://schemas.openxmlformats.org/officeDocument/2006/relationships/image" Target="../media/image4311.png"/><Relationship Id="rId78" Type="http://schemas.openxmlformats.org/officeDocument/2006/relationships/customXml" Target="../ink/ink4201.xml"/><Relationship Id="rId101" Type="http://schemas.openxmlformats.org/officeDocument/2006/relationships/image" Target="../media/image4192.png"/><Relationship Id="rId143" Type="http://schemas.openxmlformats.org/officeDocument/2006/relationships/image" Target="../media/image4213.png"/><Relationship Id="rId185" Type="http://schemas.openxmlformats.org/officeDocument/2006/relationships/image" Target="../media/image4234.png"/><Relationship Id="rId350" Type="http://schemas.openxmlformats.org/officeDocument/2006/relationships/customXml" Target="../ink/ink4337.xml"/><Relationship Id="rId406" Type="http://schemas.openxmlformats.org/officeDocument/2006/relationships/customXml" Target="../ink/ink4366.xml"/><Relationship Id="rId9" Type="http://schemas.openxmlformats.org/officeDocument/2006/relationships/image" Target="../media/image4147.png"/><Relationship Id="rId210" Type="http://schemas.openxmlformats.org/officeDocument/2006/relationships/customXml" Target="../ink/ink4267.xml"/><Relationship Id="rId392" Type="http://schemas.openxmlformats.org/officeDocument/2006/relationships/customXml" Target="../ink/ink4359.xml"/><Relationship Id="rId252" Type="http://schemas.openxmlformats.org/officeDocument/2006/relationships/customXml" Target="../ink/ink4288.xml"/><Relationship Id="rId294" Type="http://schemas.openxmlformats.org/officeDocument/2006/relationships/customXml" Target="../ink/ink4309.xml"/><Relationship Id="rId308" Type="http://schemas.openxmlformats.org/officeDocument/2006/relationships/customXml" Target="../ink/ink4316.xml"/><Relationship Id="rId47" Type="http://schemas.openxmlformats.org/officeDocument/2006/relationships/image" Target="../media/image4166.png"/><Relationship Id="rId89" Type="http://schemas.openxmlformats.org/officeDocument/2006/relationships/image" Target="../media/image4186.png"/><Relationship Id="rId112" Type="http://schemas.openxmlformats.org/officeDocument/2006/relationships/customXml" Target="../ink/ink4218.xml"/><Relationship Id="rId154" Type="http://schemas.openxmlformats.org/officeDocument/2006/relationships/customXml" Target="../ink/ink4239.xml"/><Relationship Id="rId361" Type="http://schemas.openxmlformats.org/officeDocument/2006/relationships/image" Target="../media/image4322.png"/><Relationship Id="rId196" Type="http://schemas.openxmlformats.org/officeDocument/2006/relationships/customXml" Target="../ink/ink4260.xml"/><Relationship Id="rId417" Type="http://schemas.openxmlformats.org/officeDocument/2006/relationships/image" Target="../media/image4349.png"/><Relationship Id="rId16" Type="http://schemas.openxmlformats.org/officeDocument/2006/relationships/customXml" Target="../ink/ink4170.xml"/><Relationship Id="rId221" Type="http://schemas.openxmlformats.org/officeDocument/2006/relationships/image" Target="../media/image4252.png"/><Relationship Id="rId263" Type="http://schemas.openxmlformats.org/officeDocument/2006/relationships/image" Target="../media/image4273.png"/><Relationship Id="rId319" Type="http://schemas.openxmlformats.org/officeDocument/2006/relationships/image" Target="../media/image4301.png"/><Relationship Id="rId58" Type="http://schemas.openxmlformats.org/officeDocument/2006/relationships/customXml" Target="../ink/ink4191.xml"/><Relationship Id="rId123" Type="http://schemas.openxmlformats.org/officeDocument/2006/relationships/image" Target="../media/image4203.png"/><Relationship Id="rId330" Type="http://schemas.openxmlformats.org/officeDocument/2006/relationships/customXml" Target="../ink/ink4327.xml"/><Relationship Id="rId165" Type="http://schemas.openxmlformats.org/officeDocument/2006/relationships/image" Target="../media/image4224.png"/><Relationship Id="rId372" Type="http://schemas.openxmlformats.org/officeDocument/2006/relationships/customXml" Target="../ink/ink4348.xml"/><Relationship Id="rId232" Type="http://schemas.openxmlformats.org/officeDocument/2006/relationships/customXml" Target="../ink/ink4278.xml"/><Relationship Id="rId274" Type="http://schemas.openxmlformats.org/officeDocument/2006/relationships/customXml" Target="../ink/ink4299.xml"/><Relationship Id="rId27" Type="http://schemas.openxmlformats.org/officeDocument/2006/relationships/image" Target="../media/image4156.png"/><Relationship Id="rId69" Type="http://schemas.openxmlformats.org/officeDocument/2006/relationships/image" Target="../media/image4176.png"/><Relationship Id="rId134" Type="http://schemas.openxmlformats.org/officeDocument/2006/relationships/customXml" Target="../ink/ink4229.xml"/><Relationship Id="rId80" Type="http://schemas.openxmlformats.org/officeDocument/2006/relationships/customXml" Target="../ink/ink4202.xml"/><Relationship Id="rId176" Type="http://schemas.openxmlformats.org/officeDocument/2006/relationships/customXml" Target="../ink/ink4250.xml"/><Relationship Id="rId341" Type="http://schemas.openxmlformats.org/officeDocument/2006/relationships/image" Target="../media/image4312.png"/><Relationship Id="rId383" Type="http://schemas.openxmlformats.org/officeDocument/2006/relationships/image" Target="../media/image4333.png"/><Relationship Id="rId201" Type="http://schemas.openxmlformats.org/officeDocument/2006/relationships/image" Target="../media/image4242.png"/><Relationship Id="rId243" Type="http://schemas.openxmlformats.org/officeDocument/2006/relationships/image" Target="../media/image4263.png"/><Relationship Id="rId285" Type="http://schemas.openxmlformats.org/officeDocument/2006/relationships/image" Target="../media/image4284.png"/><Relationship Id="rId38" Type="http://schemas.openxmlformats.org/officeDocument/2006/relationships/customXml" Target="../ink/ink4181.xml"/><Relationship Id="rId103" Type="http://schemas.openxmlformats.org/officeDocument/2006/relationships/image" Target="../media/image4193.png"/><Relationship Id="rId310" Type="http://schemas.openxmlformats.org/officeDocument/2006/relationships/customXml" Target="../ink/ink4317.xml"/><Relationship Id="rId70" Type="http://schemas.openxmlformats.org/officeDocument/2006/relationships/customXml" Target="../ink/ink4197.xml"/><Relationship Id="rId91" Type="http://schemas.openxmlformats.org/officeDocument/2006/relationships/image" Target="../media/image4187.png"/><Relationship Id="rId145" Type="http://schemas.openxmlformats.org/officeDocument/2006/relationships/image" Target="../media/image4214.png"/><Relationship Id="rId166" Type="http://schemas.openxmlformats.org/officeDocument/2006/relationships/customXml" Target="../ink/ink4245.xml"/><Relationship Id="rId187" Type="http://schemas.openxmlformats.org/officeDocument/2006/relationships/image" Target="../media/image4235.png"/><Relationship Id="rId331" Type="http://schemas.openxmlformats.org/officeDocument/2006/relationships/image" Target="../media/image4307.png"/><Relationship Id="rId352" Type="http://schemas.openxmlformats.org/officeDocument/2006/relationships/customXml" Target="../ink/ink4338.xml"/><Relationship Id="rId373" Type="http://schemas.openxmlformats.org/officeDocument/2006/relationships/image" Target="../media/image4328.png"/><Relationship Id="rId394" Type="http://schemas.openxmlformats.org/officeDocument/2006/relationships/customXml" Target="../ink/ink4360.xml"/><Relationship Id="rId408" Type="http://schemas.openxmlformats.org/officeDocument/2006/relationships/customXml" Target="../ink/ink436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268.xml"/><Relationship Id="rId233" Type="http://schemas.openxmlformats.org/officeDocument/2006/relationships/image" Target="../media/image4258.png"/><Relationship Id="rId254" Type="http://schemas.openxmlformats.org/officeDocument/2006/relationships/customXml" Target="../ink/ink4289.xml"/><Relationship Id="rId28" Type="http://schemas.openxmlformats.org/officeDocument/2006/relationships/customXml" Target="../ink/ink4176.xml"/><Relationship Id="rId49" Type="http://schemas.openxmlformats.org/officeDocument/2006/relationships/image" Target="../media/image4167.png"/><Relationship Id="rId114" Type="http://schemas.openxmlformats.org/officeDocument/2006/relationships/customXml" Target="../ink/ink4219.xml"/><Relationship Id="rId275" Type="http://schemas.openxmlformats.org/officeDocument/2006/relationships/image" Target="../media/image4279.png"/><Relationship Id="rId296" Type="http://schemas.openxmlformats.org/officeDocument/2006/relationships/customXml" Target="../ink/ink4310.xml"/><Relationship Id="rId300" Type="http://schemas.openxmlformats.org/officeDocument/2006/relationships/customXml" Target="../ink/ink4312.xml"/><Relationship Id="rId60" Type="http://schemas.openxmlformats.org/officeDocument/2006/relationships/customXml" Target="../ink/ink4192.xml"/><Relationship Id="rId81" Type="http://schemas.openxmlformats.org/officeDocument/2006/relationships/image" Target="../media/image4182.png"/><Relationship Id="rId135" Type="http://schemas.openxmlformats.org/officeDocument/2006/relationships/image" Target="../media/image4209.png"/><Relationship Id="rId156" Type="http://schemas.openxmlformats.org/officeDocument/2006/relationships/customXml" Target="../ink/ink4240.xml"/><Relationship Id="rId177" Type="http://schemas.openxmlformats.org/officeDocument/2006/relationships/image" Target="../media/image4230.png"/><Relationship Id="rId198" Type="http://schemas.openxmlformats.org/officeDocument/2006/relationships/customXml" Target="../ink/ink4261.xml"/><Relationship Id="rId321" Type="http://schemas.openxmlformats.org/officeDocument/2006/relationships/image" Target="../media/image4302.png"/><Relationship Id="rId342" Type="http://schemas.openxmlformats.org/officeDocument/2006/relationships/customXml" Target="../ink/ink4333.xml"/><Relationship Id="rId363" Type="http://schemas.openxmlformats.org/officeDocument/2006/relationships/image" Target="../media/image4323.png"/><Relationship Id="rId384" Type="http://schemas.openxmlformats.org/officeDocument/2006/relationships/customXml" Target="../ink/ink4354.xml"/><Relationship Id="rId419" Type="http://schemas.openxmlformats.org/officeDocument/2006/relationships/image" Target="../media/image4350.png"/><Relationship Id="rId202" Type="http://schemas.openxmlformats.org/officeDocument/2006/relationships/customXml" Target="../ink/ink4263.xml"/><Relationship Id="rId223" Type="http://schemas.openxmlformats.org/officeDocument/2006/relationships/image" Target="../media/image4253.png"/><Relationship Id="rId244" Type="http://schemas.openxmlformats.org/officeDocument/2006/relationships/customXml" Target="../ink/ink4284.xml"/><Relationship Id="rId18" Type="http://schemas.openxmlformats.org/officeDocument/2006/relationships/customXml" Target="../ink/ink4171.xml"/><Relationship Id="rId39" Type="http://schemas.openxmlformats.org/officeDocument/2006/relationships/image" Target="../media/image4162.png"/><Relationship Id="rId265" Type="http://schemas.openxmlformats.org/officeDocument/2006/relationships/image" Target="../media/image4274.png"/><Relationship Id="rId286" Type="http://schemas.openxmlformats.org/officeDocument/2006/relationships/customXml" Target="../ink/ink4305.xml"/><Relationship Id="rId50" Type="http://schemas.openxmlformats.org/officeDocument/2006/relationships/customXml" Target="../ink/ink4187.xml"/><Relationship Id="rId104" Type="http://schemas.openxmlformats.org/officeDocument/2006/relationships/customXml" Target="../ink/ink4214.xml"/><Relationship Id="rId125" Type="http://schemas.openxmlformats.org/officeDocument/2006/relationships/image" Target="../media/image4204.png"/><Relationship Id="rId146" Type="http://schemas.openxmlformats.org/officeDocument/2006/relationships/customXml" Target="../ink/ink4235.xml"/><Relationship Id="rId167" Type="http://schemas.openxmlformats.org/officeDocument/2006/relationships/image" Target="../media/image4225.png"/><Relationship Id="rId188" Type="http://schemas.openxmlformats.org/officeDocument/2006/relationships/customXml" Target="../ink/ink4256.xml"/><Relationship Id="rId311" Type="http://schemas.openxmlformats.org/officeDocument/2006/relationships/image" Target="../media/image4297.png"/><Relationship Id="rId332" Type="http://schemas.openxmlformats.org/officeDocument/2006/relationships/customXml" Target="../ink/ink4328.xml"/><Relationship Id="rId353" Type="http://schemas.openxmlformats.org/officeDocument/2006/relationships/image" Target="../media/image4318.png"/><Relationship Id="rId374" Type="http://schemas.openxmlformats.org/officeDocument/2006/relationships/customXml" Target="../ink/ink4349.xml"/><Relationship Id="rId395" Type="http://schemas.openxmlformats.org/officeDocument/2006/relationships/image" Target="../media/image4338.png"/><Relationship Id="rId409" Type="http://schemas.openxmlformats.org/officeDocument/2006/relationships/image" Target="../media/image4345.png"/><Relationship Id="rId71" Type="http://schemas.openxmlformats.org/officeDocument/2006/relationships/image" Target="../media/image4177.png"/><Relationship Id="rId92" Type="http://schemas.openxmlformats.org/officeDocument/2006/relationships/customXml" Target="../ink/ink4208.xml"/><Relationship Id="rId213" Type="http://schemas.openxmlformats.org/officeDocument/2006/relationships/image" Target="../media/image4248.png"/><Relationship Id="rId234" Type="http://schemas.openxmlformats.org/officeDocument/2006/relationships/customXml" Target="../ink/ink4279.xml"/><Relationship Id="rId420" Type="http://schemas.openxmlformats.org/officeDocument/2006/relationships/customXml" Target="../ink/ink4373.xml"/><Relationship Id="rId2" Type="http://schemas.openxmlformats.org/officeDocument/2006/relationships/customXml" Target="../ink/ink4163.xml"/><Relationship Id="rId29" Type="http://schemas.openxmlformats.org/officeDocument/2006/relationships/image" Target="../media/image4157.png"/><Relationship Id="rId255" Type="http://schemas.openxmlformats.org/officeDocument/2006/relationships/image" Target="../media/image4269.png"/><Relationship Id="rId276" Type="http://schemas.openxmlformats.org/officeDocument/2006/relationships/customXml" Target="../ink/ink4300.xml"/><Relationship Id="rId297" Type="http://schemas.openxmlformats.org/officeDocument/2006/relationships/image" Target="../media/image4290.png"/><Relationship Id="rId40" Type="http://schemas.openxmlformats.org/officeDocument/2006/relationships/customXml" Target="../ink/ink4182.xml"/><Relationship Id="rId115" Type="http://schemas.openxmlformats.org/officeDocument/2006/relationships/image" Target="../media/image4199.png"/><Relationship Id="rId136" Type="http://schemas.openxmlformats.org/officeDocument/2006/relationships/customXml" Target="../ink/ink4230.xml"/><Relationship Id="rId157" Type="http://schemas.openxmlformats.org/officeDocument/2006/relationships/image" Target="../media/image4220.png"/><Relationship Id="rId178" Type="http://schemas.openxmlformats.org/officeDocument/2006/relationships/customXml" Target="../ink/ink4251.xml"/><Relationship Id="rId301" Type="http://schemas.openxmlformats.org/officeDocument/2006/relationships/image" Target="../media/image4292.png"/><Relationship Id="rId322" Type="http://schemas.openxmlformats.org/officeDocument/2006/relationships/customXml" Target="../ink/ink4323.xml"/><Relationship Id="rId343" Type="http://schemas.openxmlformats.org/officeDocument/2006/relationships/image" Target="../media/image4313.png"/><Relationship Id="rId364" Type="http://schemas.openxmlformats.org/officeDocument/2006/relationships/customXml" Target="../ink/ink4344.xml"/><Relationship Id="rId61" Type="http://schemas.openxmlformats.org/officeDocument/2006/relationships/image" Target="../media/image4172.png"/><Relationship Id="rId82" Type="http://schemas.openxmlformats.org/officeDocument/2006/relationships/customXml" Target="../ink/ink4203.xml"/><Relationship Id="rId199" Type="http://schemas.openxmlformats.org/officeDocument/2006/relationships/image" Target="../media/image4241.png"/><Relationship Id="rId203" Type="http://schemas.openxmlformats.org/officeDocument/2006/relationships/image" Target="../media/image4243.png"/><Relationship Id="rId385" Type="http://schemas.openxmlformats.org/officeDocument/2006/relationships/customXml" Target="../ink/ink4355.xml"/><Relationship Id="rId19" Type="http://schemas.openxmlformats.org/officeDocument/2006/relationships/image" Target="../media/image4152.png"/><Relationship Id="rId224" Type="http://schemas.openxmlformats.org/officeDocument/2006/relationships/customXml" Target="../ink/ink4274.xml"/><Relationship Id="rId245" Type="http://schemas.openxmlformats.org/officeDocument/2006/relationships/image" Target="../media/image4264.png"/><Relationship Id="rId266" Type="http://schemas.openxmlformats.org/officeDocument/2006/relationships/customXml" Target="../ink/ink4295.xml"/><Relationship Id="rId287" Type="http://schemas.openxmlformats.org/officeDocument/2006/relationships/image" Target="../media/image4285.png"/><Relationship Id="rId410" Type="http://schemas.openxmlformats.org/officeDocument/2006/relationships/customXml" Target="../ink/ink4368.xml"/><Relationship Id="rId30" Type="http://schemas.openxmlformats.org/officeDocument/2006/relationships/customXml" Target="../ink/ink4177.xml"/><Relationship Id="rId105" Type="http://schemas.openxmlformats.org/officeDocument/2006/relationships/image" Target="../media/image4194.png"/><Relationship Id="rId126" Type="http://schemas.openxmlformats.org/officeDocument/2006/relationships/customXml" Target="../ink/ink4225.xml"/><Relationship Id="rId147" Type="http://schemas.openxmlformats.org/officeDocument/2006/relationships/image" Target="../media/image4215.png"/><Relationship Id="rId168" Type="http://schemas.openxmlformats.org/officeDocument/2006/relationships/customXml" Target="../ink/ink4246.xml"/><Relationship Id="rId312" Type="http://schemas.openxmlformats.org/officeDocument/2006/relationships/customXml" Target="../ink/ink4318.xml"/><Relationship Id="rId333" Type="http://schemas.openxmlformats.org/officeDocument/2006/relationships/image" Target="../media/image4308.png"/><Relationship Id="rId354" Type="http://schemas.openxmlformats.org/officeDocument/2006/relationships/customXml" Target="../ink/ink4339.xml"/><Relationship Id="rId51" Type="http://schemas.openxmlformats.org/officeDocument/2006/relationships/image" Target="../media/image4168.png"/><Relationship Id="rId72" Type="http://schemas.openxmlformats.org/officeDocument/2006/relationships/customXml" Target="../ink/ink4198.xml"/><Relationship Id="rId93" Type="http://schemas.openxmlformats.org/officeDocument/2006/relationships/image" Target="../media/image4188.png"/><Relationship Id="rId189" Type="http://schemas.openxmlformats.org/officeDocument/2006/relationships/image" Target="../media/image4236.png"/><Relationship Id="rId375" Type="http://schemas.openxmlformats.org/officeDocument/2006/relationships/image" Target="../media/image4329.png"/><Relationship Id="rId396" Type="http://schemas.openxmlformats.org/officeDocument/2006/relationships/customXml" Target="../ink/ink4361.xml"/><Relationship Id="rId3" Type="http://schemas.openxmlformats.org/officeDocument/2006/relationships/image" Target="../media/image4144.png"/><Relationship Id="rId214" Type="http://schemas.openxmlformats.org/officeDocument/2006/relationships/customXml" Target="../ink/ink4269.xml"/><Relationship Id="rId235" Type="http://schemas.openxmlformats.org/officeDocument/2006/relationships/image" Target="../media/image4259.png"/><Relationship Id="rId256" Type="http://schemas.openxmlformats.org/officeDocument/2006/relationships/customXml" Target="../ink/ink4290.xml"/><Relationship Id="rId277" Type="http://schemas.openxmlformats.org/officeDocument/2006/relationships/image" Target="../media/image4280.png"/><Relationship Id="rId298" Type="http://schemas.openxmlformats.org/officeDocument/2006/relationships/customXml" Target="../ink/ink4311.xml"/><Relationship Id="rId400" Type="http://schemas.openxmlformats.org/officeDocument/2006/relationships/customXml" Target="../ink/ink4363.xml"/><Relationship Id="rId421" Type="http://schemas.openxmlformats.org/officeDocument/2006/relationships/image" Target="../media/image4351.png"/><Relationship Id="rId116" Type="http://schemas.openxmlformats.org/officeDocument/2006/relationships/customXml" Target="../ink/ink4220.xml"/><Relationship Id="rId137" Type="http://schemas.openxmlformats.org/officeDocument/2006/relationships/image" Target="../media/image4210.png"/><Relationship Id="rId158" Type="http://schemas.openxmlformats.org/officeDocument/2006/relationships/customXml" Target="../ink/ink4241.xml"/><Relationship Id="rId302" Type="http://schemas.openxmlformats.org/officeDocument/2006/relationships/customXml" Target="../ink/ink4313.xml"/><Relationship Id="rId323" Type="http://schemas.openxmlformats.org/officeDocument/2006/relationships/image" Target="../media/image4303.png"/><Relationship Id="rId344" Type="http://schemas.openxmlformats.org/officeDocument/2006/relationships/customXml" Target="../ink/ink4334.xml"/><Relationship Id="rId20" Type="http://schemas.openxmlformats.org/officeDocument/2006/relationships/customXml" Target="../ink/ink4172.xml"/><Relationship Id="rId41" Type="http://schemas.openxmlformats.org/officeDocument/2006/relationships/image" Target="../media/image4163.png"/><Relationship Id="rId62" Type="http://schemas.openxmlformats.org/officeDocument/2006/relationships/customXml" Target="../ink/ink4193.xml"/><Relationship Id="rId83" Type="http://schemas.openxmlformats.org/officeDocument/2006/relationships/image" Target="../media/image4183.png"/><Relationship Id="rId179" Type="http://schemas.openxmlformats.org/officeDocument/2006/relationships/image" Target="../media/image4231.png"/><Relationship Id="rId365" Type="http://schemas.openxmlformats.org/officeDocument/2006/relationships/image" Target="../media/image4324.png"/><Relationship Id="rId386" Type="http://schemas.openxmlformats.org/officeDocument/2006/relationships/image" Target="../media/image4334.png"/><Relationship Id="rId190" Type="http://schemas.openxmlformats.org/officeDocument/2006/relationships/customXml" Target="../ink/ink4257.xml"/><Relationship Id="rId204" Type="http://schemas.openxmlformats.org/officeDocument/2006/relationships/customXml" Target="../ink/ink4264.xml"/><Relationship Id="rId225" Type="http://schemas.openxmlformats.org/officeDocument/2006/relationships/image" Target="../media/image4254.png"/><Relationship Id="rId246" Type="http://schemas.openxmlformats.org/officeDocument/2006/relationships/customXml" Target="../ink/ink4285.xml"/><Relationship Id="rId267" Type="http://schemas.openxmlformats.org/officeDocument/2006/relationships/image" Target="../media/image4275.png"/><Relationship Id="rId288" Type="http://schemas.openxmlformats.org/officeDocument/2006/relationships/customXml" Target="../ink/ink4306.xml"/><Relationship Id="rId411" Type="http://schemas.openxmlformats.org/officeDocument/2006/relationships/image" Target="../media/image4346.png"/><Relationship Id="rId106" Type="http://schemas.openxmlformats.org/officeDocument/2006/relationships/customXml" Target="../ink/ink4215.xml"/><Relationship Id="rId127" Type="http://schemas.openxmlformats.org/officeDocument/2006/relationships/image" Target="../media/image4205.png"/><Relationship Id="rId313" Type="http://schemas.openxmlformats.org/officeDocument/2006/relationships/image" Target="../media/image4298.png"/><Relationship Id="rId10" Type="http://schemas.openxmlformats.org/officeDocument/2006/relationships/customXml" Target="../ink/ink4167.xml"/><Relationship Id="rId31" Type="http://schemas.openxmlformats.org/officeDocument/2006/relationships/image" Target="../media/image4158.png"/><Relationship Id="rId52" Type="http://schemas.openxmlformats.org/officeDocument/2006/relationships/customXml" Target="../ink/ink4188.xml"/><Relationship Id="rId73" Type="http://schemas.openxmlformats.org/officeDocument/2006/relationships/image" Target="../media/image4178.png"/><Relationship Id="rId94" Type="http://schemas.openxmlformats.org/officeDocument/2006/relationships/customXml" Target="../ink/ink4209.xml"/><Relationship Id="rId148" Type="http://schemas.openxmlformats.org/officeDocument/2006/relationships/customXml" Target="../ink/ink4236.xml"/><Relationship Id="rId169" Type="http://schemas.openxmlformats.org/officeDocument/2006/relationships/image" Target="../media/image4226.png"/><Relationship Id="rId334" Type="http://schemas.openxmlformats.org/officeDocument/2006/relationships/customXml" Target="../ink/ink4329.xml"/><Relationship Id="rId355" Type="http://schemas.openxmlformats.org/officeDocument/2006/relationships/image" Target="../media/image4319.png"/><Relationship Id="rId376" Type="http://schemas.openxmlformats.org/officeDocument/2006/relationships/customXml" Target="../ink/ink4350.xml"/><Relationship Id="rId397" Type="http://schemas.openxmlformats.org/officeDocument/2006/relationships/image" Target="../media/image4339.png"/><Relationship Id="rId4" Type="http://schemas.openxmlformats.org/officeDocument/2006/relationships/customXml" Target="../ink/ink4164.xml"/><Relationship Id="rId180" Type="http://schemas.openxmlformats.org/officeDocument/2006/relationships/customXml" Target="../ink/ink4252.xml"/><Relationship Id="rId215" Type="http://schemas.openxmlformats.org/officeDocument/2006/relationships/image" Target="../media/image4249.png"/><Relationship Id="rId236" Type="http://schemas.openxmlformats.org/officeDocument/2006/relationships/customXml" Target="../ink/ink4280.xml"/><Relationship Id="rId257" Type="http://schemas.openxmlformats.org/officeDocument/2006/relationships/image" Target="../media/image4270.png"/><Relationship Id="rId278" Type="http://schemas.openxmlformats.org/officeDocument/2006/relationships/customXml" Target="../ink/ink4301.xml"/><Relationship Id="rId401" Type="http://schemas.openxmlformats.org/officeDocument/2006/relationships/image" Target="../media/image4341.png"/><Relationship Id="rId422" Type="http://schemas.openxmlformats.org/officeDocument/2006/relationships/customXml" Target="../ink/ink4374.xml"/><Relationship Id="rId303" Type="http://schemas.openxmlformats.org/officeDocument/2006/relationships/image" Target="../media/image4293.png"/><Relationship Id="rId42" Type="http://schemas.openxmlformats.org/officeDocument/2006/relationships/customXml" Target="../ink/ink4183.xml"/><Relationship Id="rId84" Type="http://schemas.openxmlformats.org/officeDocument/2006/relationships/customXml" Target="../ink/ink4204.xml"/><Relationship Id="rId138" Type="http://schemas.openxmlformats.org/officeDocument/2006/relationships/customXml" Target="../ink/ink4231.xml"/><Relationship Id="rId345" Type="http://schemas.openxmlformats.org/officeDocument/2006/relationships/image" Target="../media/image4314.png"/><Relationship Id="rId387" Type="http://schemas.openxmlformats.org/officeDocument/2006/relationships/customXml" Target="../ink/ink4356.xml"/><Relationship Id="rId191" Type="http://schemas.openxmlformats.org/officeDocument/2006/relationships/image" Target="../media/image4237.png"/><Relationship Id="rId205" Type="http://schemas.openxmlformats.org/officeDocument/2006/relationships/image" Target="../media/image4244.png"/><Relationship Id="rId247" Type="http://schemas.openxmlformats.org/officeDocument/2006/relationships/image" Target="../media/image4265.png"/><Relationship Id="rId412" Type="http://schemas.openxmlformats.org/officeDocument/2006/relationships/customXml" Target="../ink/ink4369.xml"/><Relationship Id="rId107" Type="http://schemas.openxmlformats.org/officeDocument/2006/relationships/image" Target="../media/image4195.png"/><Relationship Id="rId289" Type="http://schemas.openxmlformats.org/officeDocument/2006/relationships/image" Target="../media/image4286.png"/><Relationship Id="rId11" Type="http://schemas.openxmlformats.org/officeDocument/2006/relationships/image" Target="../media/image4148.png"/><Relationship Id="rId53" Type="http://schemas.openxmlformats.org/officeDocument/2006/relationships/image" Target="../media/image4169.png"/><Relationship Id="rId149" Type="http://schemas.openxmlformats.org/officeDocument/2006/relationships/image" Target="../media/image4216.png"/><Relationship Id="rId314" Type="http://schemas.openxmlformats.org/officeDocument/2006/relationships/customXml" Target="../ink/ink4319.xml"/><Relationship Id="rId356" Type="http://schemas.openxmlformats.org/officeDocument/2006/relationships/customXml" Target="../ink/ink4340.xml"/><Relationship Id="rId398" Type="http://schemas.openxmlformats.org/officeDocument/2006/relationships/customXml" Target="../ink/ink4362.xml"/><Relationship Id="rId95" Type="http://schemas.openxmlformats.org/officeDocument/2006/relationships/image" Target="../media/image4189.png"/><Relationship Id="rId160" Type="http://schemas.openxmlformats.org/officeDocument/2006/relationships/customXml" Target="../ink/ink4242.xml"/><Relationship Id="rId216" Type="http://schemas.openxmlformats.org/officeDocument/2006/relationships/customXml" Target="../ink/ink4270.xml"/><Relationship Id="rId423" Type="http://schemas.openxmlformats.org/officeDocument/2006/relationships/image" Target="../media/image4352.png"/><Relationship Id="rId258" Type="http://schemas.openxmlformats.org/officeDocument/2006/relationships/customXml" Target="../ink/ink4291.xml"/><Relationship Id="rId22" Type="http://schemas.openxmlformats.org/officeDocument/2006/relationships/customXml" Target="../ink/ink4173.xml"/><Relationship Id="rId64" Type="http://schemas.openxmlformats.org/officeDocument/2006/relationships/customXml" Target="../ink/ink4194.xml"/><Relationship Id="rId118" Type="http://schemas.openxmlformats.org/officeDocument/2006/relationships/customXml" Target="../ink/ink4221.xml"/><Relationship Id="rId325" Type="http://schemas.openxmlformats.org/officeDocument/2006/relationships/image" Target="../media/image4304.png"/><Relationship Id="rId367" Type="http://schemas.openxmlformats.org/officeDocument/2006/relationships/image" Target="../media/image4325.png"/><Relationship Id="rId171" Type="http://schemas.openxmlformats.org/officeDocument/2006/relationships/image" Target="../media/image4227.png"/><Relationship Id="rId227" Type="http://schemas.openxmlformats.org/officeDocument/2006/relationships/image" Target="../media/image4255.png"/><Relationship Id="rId269" Type="http://schemas.openxmlformats.org/officeDocument/2006/relationships/image" Target="../media/image4276.png"/><Relationship Id="rId33" Type="http://schemas.openxmlformats.org/officeDocument/2006/relationships/image" Target="../media/image4159.png"/><Relationship Id="rId129" Type="http://schemas.openxmlformats.org/officeDocument/2006/relationships/image" Target="../media/image4206.png"/><Relationship Id="rId280" Type="http://schemas.openxmlformats.org/officeDocument/2006/relationships/customXml" Target="../ink/ink4302.xml"/><Relationship Id="rId336" Type="http://schemas.openxmlformats.org/officeDocument/2006/relationships/customXml" Target="../ink/ink4330.xml"/><Relationship Id="rId75" Type="http://schemas.openxmlformats.org/officeDocument/2006/relationships/image" Target="../media/image4179.png"/><Relationship Id="rId140" Type="http://schemas.openxmlformats.org/officeDocument/2006/relationships/customXml" Target="../ink/ink4232.xml"/><Relationship Id="rId182" Type="http://schemas.openxmlformats.org/officeDocument/2006/relationships/customXml" Target="../ink/ink4253.xml"/><Relationship Id="rId378" Type="http://schemas.openxmlformats.org/officeDocument/2006/relationships/customXml" Target="../ink/ink4351.xml"/><Relationship Id="rId403" Type="http://schemas.openxmlformats.org/officeDocument/2006/relationships/image" Target="../media/image4342.png"/><Relationship Id="rId6" Type="http://schemas.openxmlformats.org/officeDocument/2006/relationships/customXml" Target="../ink/ink4165.xml"/><Relationship Id="rId238" Type="http://schemas.openxmlformats.org/officeDocument/2006/relationships/customXml" Target="../ink/ink4281.xml"/><Relationship Id="rId291" Type="http://schemas.openxmlformats.org/officeDocument/2006/relationships/image" Target="../media/image4287.png"/><Relationship Id="rId305" Type="http://schemas.openxmlformats.org/officeDocument/2006/relationships/image" Target="../media/image4294.png"/><Relationship Id="rId347" Type="http://schemas.openxmlformats.org/officeDocument/2006/relationships/image" Target="../media/image4315.png"/><Relationship Id="rId44" Type="http://schemas.openxmlformats.org/officeDocument/2006/relationships/customXml" Target="../ink/ink4184.xml"/><Relationship Id="rId86" Type="http://schemas.openxmlformats.org/officeDocument/2006/relationships/customXml" Target="../ink/ink4205.xml"/><Relationship Id="rId151" Type="http://schemas.openxmlformats.org/officeDocument/2006/relationships/image" Target="../media/image4217.png"/><Relationship Id="rId389" Type="http://schemas.openxmlformats.org/officeDocument/2006/relationships/customXml" Target="../ink/ink4357.xml"/><Relationship Id="rId193" Type="http://schemas.openxmlformats.org/officeDocument/2006/relationships/image" Target="../media/image4238.png"/><Relationship Id="rId207" Type="http://schemas.openxmlformats.org/officeDocument/2006/relationships/image" Target="../media/image4245.png"/><Relationship Id="rId249" Type="http://schemas.openxmlformats.org/officeDocument/2006/relationships/image" Target="../media/image4266.png"/><Relationship Id="rId414" Type="http://schemas.openxmlformats.org/officeDocument/2006/relationships/customXml" Target="../ink/ink4370.xml"/><Relationship Id="rId13" Type="http://schemas.openxmlformats.org/officeDocument/2006/relationships/image" Target="../media/image4149.png"/><Relationship Id="rId109" Type="http://schemas.openxmlformats.org/officeDocument/2006/relationships/image" Target="../media/image4196.png"/><Relationship Id="rId260" Type="http://schemas.openxmlformats.org/officeDocument/2006/relationships/customXml" Target="../ink/ink4292.xml"/><Relationship Id="rId316" Type="http://schemas.openxmlformats.org/officeDocument/2006/relationships/customXml" Target="../ink/ink4320.xml"/><Relationship Id="rId55" Type="http://schemas.openxmlformats.org/officeDocument/2006/relationships/image" Target="../media/image4170.png"/><Relationship Id="rId97" Type="http://schemas.openxmlformats.org/officeDocument/2006/relationships/image" Target="../media/image4190.png"/><Relationship Id="rId120" Type="http://schemas.openxmlformats.org/officeDocument/2006/relationships/customXml" Target="../ink/ink4222.xml"/><Relationship Id="rId358" Type="http://schemas.openxmlformats.org/officeDocument/2006/relationships/customXml" Target="../ink/ink4341.xml"/><Relationship Id="rId162" Type="http://schemas.openxmlformats.org/officeDocument/2006/relationships/customXml" Target="../ink/ink4243.xml"/><Relationship Id="rId218" Type="http://schemas.openxmlformats.org/officeDocument/2006/relationships/customXml" Target="../ink/ink4271.xml"/><Relationship Id="rId425" Type="http://schemas.openxmlformats.org/officeDocument/2006/relationships/image" Target="../media/image4353.png"/><Relationship Id="rId271" Type="http://schemas.openxmlformats.org/officeDocument/2006/relationships/image" Target="../media/image4277.png"/><Relationship Id="rId24" Type="http://schemas.openxmlformats.org/officeDocument/2006/relationships/customXml" Target="../ink/ink4174.xml"/><Relationship Id="rId66" Type="http://schemas.openxmlformats.org/officeDocument/2006/relationships/customXml" Target="../ink/ink4195.xml"/><Relationship Id="rId131" Type="http://schemas.openxmlformats.org/officeDocument/2006/relationships/image" Target="../media/image4207.png"/><Relationship Id="rId327" Type="http://schemas.openxmlformats.org/officeDocument/2006/relationships/image" Target="../media/image4305.png"/><Relationship Id="rId369" Type="http://schemas.openxmlformats.org/officeDocument/2006/relationships/image" Target="../media/image4326.png"/><Relationship Id="rId173" Type="http://schemas.openxmlformats.org/officeDocument/2006/relationships/image" Target="../media/image4228.png"/><Relationship Id="rId229" Type="http://schemas.openxmlformats.org/officeDocument/2006/relationships/image" Target="../media/image4256.png"/><Relationship Id="rId380" Type="http://schemas.openxmlformats.org/officeDocument/2006/relationships/customXml" Target="../ink/ink4352.xml"/><Relationship Id="rId240" Type="http://schemas.openxmlformats.org/officeDocument/2006/relationships/customXml" Target="../ink/ink4282.xml"/><Relationship Id="rId35" Type="http://schemas.openxmlformats.org/officeDocument/2006/relationships/image" Target="../media/image4160.png"/><Relationship Id="rId77" Type="http://schemas.openxmlformats.org/officeDocument/2006/relationships/image" Target="../media/image4180.png"/><Relationship Id="rId100" Type="http://schemas.openxmlformats.org/officeDocument/2006/relationships/customXml" Target="../ink/ink4212.xml"/><Relationship Id="rId282" Type="http://schemas.openxmlformats.org/officeDocument/2006/relationships/customXml" Target="../ink/ink4303.xml"/><Relationship Id="rId338" Type="http://schemas.openxmlformats.org/officeDocument/2006/relationships/customXml" Target="../ink/ink4331.xml"/><Relationship Id="rId8" Type="http://schemas.openxmlformats.org/officeDocument/2006/relationships/customXml" Target="../ink/ink4166.xml"/><Relationship Id="rId142" Type="http://schemas.openxmlformats.org/officeDocument/2006/relationships/customXml" Target="../ink/ink4233.xml"/><Relationship Id="rId184" Type="http://schemas.openxmlformats.org/officeDocument/2006/relationships/customXml" Target="../ink/ink4254.xml"/><Relationship Id="rId391" Type="http://schemas.openxmlformats.org/officeDocument/2006/relationships/customXml" Target="../ink/ink4358.xml"/><Relationship Id="rId405" Type="http://schemas.openxmlformats.org/officeDocument/2006/relationships/image" Target="../media/image4343.png"/><Relationship Id="rId251" Type="http://schemas.openxmlformats.org/officeDocument/2006/relationships/image" Target="../media/image4267.png"/><Relationship Id="rId46" Type="http://schemas.openxmlformats.org/officeDocument/2006/relationships/customXml" Target="../ink/ink4185.xml"/><Relationship Id="rId293" Type="http://schemas.openxmlformats.org/officeDocument/2006/relationships/image" Target="../media/image4288.png"/><Relationship Id="rId307" Type="http://schemas.openxmlformats.org/officeDocument/2006/relationships/image" Target="../media/image4295.png"/><Relationship Id="rId349" Type="http://schemas.openxmlformats.org/officeDocument/2006/relationships/image" Target="../media/image4316.png"/><Relationship Id="rId88" Type="http://schemas.openxmlformats.org/officeDocument/2006/relationships/customXml" Target="../ink/ink4206.xml"/><Relationship Id="rId111" Type="http://schemas.openxmlformats.org/officeDocument/2006/relationships/image" Target="../media/image4197.png"/><Relationship Id="rId153" Type="http://schemas.openxmlformats.org/officeDocument/2006/relationships/image" Target="../media/image4218.png"/><Relationship Id="rId195" Type="http://schemas.openxmlformats.org/officeDocument/2006/relationships/image" Target="../media/image4239.png"/><Relationship Id="rId209" Type="http://schemas.openxmlformats.org/officeDocument/2006/relationships/image" Target="../media/image4246.png"/><Relationship Id="rId360" Type="http://schemas.openxmlformats.org/officeDocument/2006/relationships/customXml" Target="../ink/ink4342.xml"/><Relationship Id="rId416" Type="http://schemas.openxmlformats.org/officeDocument/2006/relationships/customXml" Target="../ink/ink4371.xml"/><Relationship Id="rId220" Type="http://schemas.openxmlformats.org/officeDocument/2006/relationships/customXml" Target="../ink/ink4272.xml"/><Relationship Id="rId15" Type="http://schemas.openxmlformats.org/officeDocument/2006/relationships/image" Target="../media/image4150.png"/><Relationship Id="rId57" Type="http://schemas.openxmlformats.org/officeDocument/2006/relationships/image" Target="../media/image4171.png"/><Relationship Id="rId262" Type="http://schemas.openxmlformats.org/officeDocument/2006/relationships/customXml" Target="../ink/ink4293.xml"/><Relationship Id="rId318" Type="http://schemas.openxmlformats.org/officeDocument/2006/relationships/customXml" Target="../ink/ink4321.xml"/><Relationship Id="rId99" Type="http://schemas.openxmlformats.org/officeDocument/2006/relationships/image" Target="../media/image4191.png"/><Relationship Id="rId122" Type="http://schemas.openxmlformats.org/officeDocument/2006/relationships/customXml" Target="../ink/ink4223.xml"/><Relationship Id="rId164" Type="http://schemas.openxmlformats.org/officeDocument/2006/relationships/customXml" Target="../ink/ink4244.xml"/><Relationship Id="rId371" Type="http://schemas.openxmlformats.org/officeDocument/2006/relationships/image" Target="../media/image4327.png"/><Relationship Id="rId26" Type="http://schemas.openxmlformats.org/officeDocument/2006/relationships/customXml" Target="../ink/ink4175.xml"/><Relationship Id="rId231" Type="http://schemas.openxmlformats.org/officeDocument/2006/relationships/image" Target="../media/image4257.png"/><Relationship Id="rId273" Type="http://schemas.openxmlformats.org/officeDocument/2006/relationships/image" Target="../media/image4278.png"/><Relationship Id="rId329" Type="http://schemas.openxmlformats.org/officeDocument/2006/relationships/image" Target="../media/image4306.png"/><Relationship Id="rId68" Type="http://schemas.openxmlformats.org/officeDocument/2006/relationships/customXml" Target="../ink/ink4196.xml"/><Relationship Id="rId133" Type="http://schemas.openxmlformats.org/officeDocument/2006/relationships/image" Target="../media/image4208.png"/><Relationship Id="rId175" Type="http://schemas.openxmlformats.org/officeDocument/2006/relationships/image" Target="../media/image4229.png"/><Relationship Id="rId340" Type="http://schemas.openxmlformats.org/officeDocument/2006/relationships/customXml" Target="../ink/ink4332.xml"/><Relationship Id="rId200" Type="http://schemas.openxmlformats.org/officeDocument/2006/relationships/customXml" Target="../ink/ink4262.xml"/><Relationship Id="rId382" Type="http://schemas.openxmlformats.org/officeDocument/2006/relationships/customXml" Target="../ink/ink4353.xml"/><Relationship Id="rId242" Type="http://schemas.openxmlformats.org/officeDocument/2006/relationships/customXml" Target="../ink/ink4283.xml"/><Relationship Id="rId284" Type="http://schemas.openxmlformats.org/officeDocument/2006/relationships/customXml" Target="../ink/ink4304.xml"/><Relationship Id="rId37" Type="http://schemas.openxmlformats.org/officeDocument/2006/relationships/image" Target="../media/image4161.png"/><Relationship Id="rId79" Type="http://schemas.openxmlformats.org/officeDocument/2006/relationships/image" Target="../media/image4181.png"/><Relationship Id="rId102" Type="http://schemas.openxmlformats.org/officeDocument/2006/relationships/customXml" Target="../ink/ink4213.xml"/><Relationship Id="rId144" Type="http://schemas.openxmlformats.org/officeDocument/2006/relationships/customXml" Target="../ink/ink4234.xml"/><Relationship Id="rId90" Type="http://schemas.openxmlformats.org/officeDocument/2006/relationships/customXml" Target="../ink/ink4207.xml"/><Relationship Id="rId186" Type="http://schemas.openxmlformats.org/officeDocument/2006/relationships/customXml" Target="../ink/ink4255.xml"/><Relationship Id="rId351" Type="http://schemas.openxmlformats.org/officeDocument/2006/relationships/image" Target="../media/image4317.png"/><Relationship Id="rId393" Type="http://schemas.openxmlformats.org/officeDocument/2006/relationships/image" Target="../media/image4337.png"/><Relationship Id="rId407" Type="http://schemas.openxmlformats.org/officeDocument/2006/relationships/image" Target="../media/image4344.png"/><Relationship Id="rId211" Type="http://schemas.openxmlformats.org/officeDocument/2006/relationships/image" Target="../media/image4247.png"/><Relationship Id="rId253" Type="http://schemas.openxmlformats.org/officeDocument/2006/relationships/image" Target="../media/image4268.png"/><Relationship Id="rId295" Type="http://schemas.openxmlformats.org/officeDocument/2006/relationships/image" Target="../media/image4289.png"/><Relationship Id="rId309" Type="http://schemas.openxmlformats.org/officeDocument/2006/relationships/image" Target="../media/image4296.png"/><Relationship Id="rId48" Type="http://schemas.openxmlformats.org/officeDocument/2006/relationships/customXml" Target="../ink/ink4186.xml"/><Relationship Id="rId113" Type="http://schemas.openxmlformats.org/officeDocument/2006/relationships/image" Target="../media/image4198.png"/><Relationship Id="rId320" Type="http://schemas.openxmlformats.org/officeDocument/2006/relationships/customXml" Target="../ink/ink4322.xml"/><Relationship Id="rId155" Type="http://schemas.openxmlformats.org/officeDocument/2006/relationships/image" Target="../media/image4219.png"/><Relationship Id="rId197" Type="http://schemas.openxmlformats.org/officeDocument/2006/relationships/image" Target="../media/image4240.png"/><Relationship Id="rId362" Type="http://schemas.openxmlformats.org/officeDocument/2006/relationships/customXml" Target="../ink/ink4343.xml"/><Relationship Id="rId418" Type="http://schemas.openxmlformats.org/officeDocument/2006/relationships/customXml" Target="../ink/ink4372.xml"/><Relationship Id="rId222" Type="http://schemas.openxmlformats.org/officeDocument/2006/relationships/customXml" Target="../ink/ink4273.xml"/><Relationship Id="rId264" Type="http://schemas.openxmlformats.org/officeDocument/2006/relationships/customXml" Target="../ink/ink4294.xml"/><Relationship Id="rId17" Type="http://schemas.openxmlformats.org/officeDocument/2006/relationships/image" Target="../media/image4151.png"/><Relationship Id="rId59" Type="http://schemas.openxmlformats.org/officeDocument/2006/relationships/image" Target="../media/image134.png"/><Relationship Id="rId124" Type="http://schemas.openxmlformats.org/officeDocument/2006/relationships/customXml" Target="../ink/ink4224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11.png"/><Relationship Id="rId299" Type="http://schemas.openxmlformats.org/officeDocument/2006/relationships/image" Target="../media/image4501.png"/><Relationship Id="rId21" Type="http://schemas.openxmlformats.org/officeDocument/2006/relationships/image" Target="../media/image4363.png"/><Relationship Id="rId63" Type="http://schemas.openxmlformats.org/officeDocument/2006/relationships/image" Target="../media/image4384.png"/><Relationship Id="rId159" Type="http://schemas.openxmlformats.org/officeDocument/2006/relationships/image" Target="../media/image4432.png"/><Relationship Id="rId170" Type="http://schemas.openxmlformats.org/officeDocument/2006/relationships/customXml" Target="../ink/ink4460.xml"/><Relationship Id="rId226" Type="http://schemas.openxmlformats.org/officeDocument/2006/relationships/customXml" Target="../ink/ink4488.xml"/><Relationship Id="rId268" Type="http://schemas.openxmlformats.org/officeDocument/2006/relationships/customXml" Target="../ink/ink4509.xml"/><Relationship Id="rId32" Type="http://schemas.openxmlformats.org/officeDocument/2006/relationships/customXml" Target="../ink/ink4391.xml"/><Relationship Id="rId74" Type="http://schemas.openxmlformats.org/officeDocument/2006/relationships/customXml" Target="../ink/ink4412.xml"/><Relationship Id="rId128" Type="http://schemas.openxmlformats.org/officeDocument/2006/relationships/customXml" Target="../ink/ink4439.xml"/><Relationship Id="rId5" Type="http://schemas.openxmlformats.org/officeDocument/2006/relationships/image" Target="../media/image4355.png"/><Relationship Id="rId181" Type="http://schemas.openxmlformats.org/officeDocument/2006/relationships/image" Target="../media/image4443.png"/><Relationship Id="rId237" Type="http://schemas.openxmlformats.org/officeDocument/2006/relationships/image" Target="../media/image4470.png"/><Relationship Id="rId279" Type="http://schemas.openxmlformats.org/officeDocument/2006/relationships/image" Target="../media/image4491.png"/><Relationship Id="rId43" Type="http://schemas.openxmlformats.org/officeDocument/2006/relationships/image" Target="../media/image4374.png"/><Relationship Id="rId139" Type="http://schemas.openxmlformats.org/officeDocument/2006/relationships/image" Target="../media/image4422.png"/><Relationship Id="rId290" Type="http://schemas.openxmlformats.org/officeDocument/2006/relationships/customXml" Target="../ink/ink4520.xml"/><Relationship Id="rId304" Type="http://schemas.openxmlformats.org/officeDocument/2006/relationships/customXml" Target="../ink/ink4527.xml"/><Relationship Id="rId85" Type="http://schemas.openxmlformats.org/officeDocument/2006/relationships/image" Target="../media/image4395.png"/><Relationship Id="rId150" Type="http://schemas.openxmlformats.org/officeDocument/2006/relationships/customXml" Target="../ink/ink4450.xml"/><Relationship Id="rId192" Type="http://schemas.openxmlformats.org/officeDocument/2006/relationships/customXml" Target="../ink/ink4471.xml"/><Relationship Id="rId206" Type="http://schemas.openxmlformats.org/officeDocument/2006/relationships/customXml" Target="../ink/ink4478.xml"/><Relationship Id="rId248" Type="http://schemas.openxmlformats.org/officeDocument/2006/relationships/customXml" Target="../ink/ink4499.xml"/><Relationship Id="rId12" Type="http://schemas.openxmlformats.org/officeDocument/2006/relationships/customXml" Target="../ink/ink4381.xml"/><Relationship Id="rId108" Type="http://schemas.openxmlformats.org/officeDocument/2006/relationships/customXml" Target="../ink/ink4429.xml"/><Relationship Id="rId315" Type="http://schemas.openxmlformats.org/officeDocument/2006/relationships/image" Target="../media/image4509.png"/><Relationship Id="rId54" Type="http://schemas.openxmlformats.org/officeDocument/2006/relationships/customXml" Target="../ink/ink4402.xml"/><Relationship Id="rId96" Type="http://schemas.openxmlformats.org/officeDocument/2006/relationships/customXml" Target="../ink/ink4423.xml"/><Relationship Id="rId161" Type="http://schemas.openxmlformats.org/officeDocument/2006/relationships/image" Target="../media/image4433.png"/><Relationship Id="rId217" Type="http://schemas.openxmlformats.org/officeDocument/2006/relationships/image" Target="../media/image4461.png"/><Relationship Id="rId259" Type="http://schemas.openxmlformats.org/officeDocument/2006/relationships/image" Target="../media/image4481.png"/><Relationship Id="rId23" Type="http://schemas.openxmlformats.org/officeDocument/2006/relationships/image" Target="../media/image4364.png"/><Relationship Id="rId119" Type="http://schemas.openxmlformats.org/officeDocument/2006/relationships/image" Target="../media/image4412.png"/><Relationship Id="rId270" Type="http://schemas.openxmlformats.org/officeDocument/2006/relationships/customXml" Target="../ink/ink4510.xml"/><Relationship Id="rId65" Type="http://schemas.openxmlformats.org/officeDocument/2006/relationships/image" Target="../media/image4385.png"/><Relationship Id="rId130" Type="http://schemas.openxmlformats.org/officeDocument/2006/relationships/customXml" Target="../ink/ink4440.xml"/><Relationship Id="rId172" Type="http://schemas.openxmlformats.org/officeDocument/2006/relationships/customXml" Target="../ink/ink4461.xml"/><Relationship Id="rId193" Type="http://schemas.openxmlformats.org/officeDocument/2006/relationships/image" Target="../media/image4449.png"/><Relationship Id="rId207" Type="http://schemas.openxmlformats.org/officeDocument/2006/relationships/image" Target="../media/image4456.png"/><Relationship Id="rId228" Type="http://schemas.openxmlformats.org/officeDocument/2006/relationships/customXml" Target="../ink/ink4489.xml"/><Relationship Id="rId249" Type="http://schemas.openxmlformats.org/officeDocument/2006/relationships/image" Target="../media/image4476.png"/><Relationship Id="rId13" Type="http://schemas.openxmlformats.org/officeDocument/2006/relationships/image" Target="../media/image4359.png"/><Relationship Id="rId109" Type="http://schemas.openxmlformats.org/officeDocument/2006/relationships/image" Target="../media/image4407.png"/><Relationship Id="rId260" Type="http://schemas.openxmlformats.org/officeDocument/2006/relationships/customXml" Target="../ink/ink4505.xml"/><Relationship Id="rId281" Type="http://schemas.openxmlformats.org/officeDocument/2006/relationships/image" Target="../media/image4492.png"/><Relationship Id="rId34" Type="http://schemas.openxmlformats.org/officeDocument/2006/relationships/customXml" Target="../ink/ink4392.xml"/><Relationship Id="rId55" Type="http://schemas.openxmlformats.org/officeDocument/2006/relationships/image" Target="../media/image4380.png"/><Relationship Id="rId76" Type="http://schemas.openxmlformats.org/officeDocument/2006/relationships/customXml" Target="../ink/ink4413.xml"/><Relationship Id="rId97" Type="http://schemas.openxmlformats.org/officeDocument/2006/relationships/image" Target="../media/image4401.png"/><Relationship Id="rId120" Type="http://schemas.openxmlformats.org/officeDocument/2006/relationships/customXml" Target="../ink/ink4435.xml"/><Relationship Id="rId141" Type="http://schemas.openxmlformats.org/officeDocument/2006/relationships/image" Target="../media/image4423.png"/><Relationship Id="rId7" Type="http://schemas.openxmlformats.org/officeDocument/2006/relationships/image" Target="../media/image4356.png"/><Relationship Id="rId162" Type="http://schemas.openxmlformats.org/officeDocument/2006/relationships/customXml" Target="../ink/ink4456.xml"/><Relationship Id="rId183" Type="http://schemas.openxmlformats.org/officeDocument/2006/relationships/image" Target="../media/image4444.png"/><Relationship Id="rId218" Type="http://schemas.openxmlformats.org/officeDocument/2006/relationships/customXml" Target="../ink/ink4484.xml"/><Relationship Id="rId239" Type="http://schemas.openxmlformats.org/officeDocument/2006/relationships/image" Target="../media/image4471.png"/><Relationship Id="rId250" Type="http://schemas.openxmlformats.org/officeDocument/2006/relationships/customXml" Target="../ink/ink4500.xml"/><Relationship Id="rId271" Type="http://schemas.openxmlformats.org/officeDocument/2006/relationships/image" Target="../media/image4487.png"/><Relationship Id="rId292" Type="http://schemas.openxmlformats.org/officeDocument/2006/relationships/customXml" Target="../ink/ink4521.xml"/><Relationship Id="rId306" Type="http://schemas.openxmlformats.org/officeDocument/2006/relationships/customXml" Target="../ink/ink4528.xml"/><Relationship Id="rId24" Type="http://schemas.openxmlformats.org/officeDocument/2006/relationships/customXml" Target="../ink/ink4387.xml"/><Relationship Id="rId45" Type="http://schemas.openxmlformats.org/officeDocument/2006/relationships/image" Target="../media/image4375.png"/><Relationship Id="rId66" Type="http://schemas.openxmlformats.org/officeDocument/2006/relationships/customXml" Target="../ink/ink4408.xml"/><Relationship Id="rId87" Type="http://schemas.openxmlformats.org/officeDocument/2006/relationships/image" Target="../media/image4396.png"/><Relationship Id="rId110" Type="http://schemas.openxmlformats.org/officeDocument/2006/relationships/customXml" Target="../ink/ink4430.xml"/><Relationship Id="rId131" Type="http://schemas.openxmlformats.org/officeDocument/2006/relationships/image" Target="../media/image4418.png"/><Relationship Id="rId152" Type="http://schemas.openxmlformats.org/officeDocument/2006/relationships/customXml" Target="../ink/ink4451.xml"/><Relationship Id="rId173" Type="http://schemas.openxmlformats.org/officeDocument/2006/relationships/image" Target="../media/image4439.png"/><Relationship Id="rId194" Type="http://schemas.openxmlformats.org/officeDocument/2006/relationships/customXml" Target="../ink/ink4472.xml"/><Relationship Id="rId208" Type="http://schemas.openxmlformats.org/officeDocument/2006/relationships/customXml" Target="../ink/ink4479.xml"/><Relationship Id="rId229" Type="http://schemas.openxmlformats.org/officeDocument/2006/relationships/image" Target="../media/image4466.png"/><Relationship Id="rId240" Type="http://schemas.openxmlformats.org/officeDocument/2006/relationships/customXml" Target="../ink/ink4495.xml"/><Relationship Id="rId261" Type="http://schemas.openxmlformats.org/officeDocument/2006/relationships/image" Target="../media/image4482.png"/><Relationship Id="rId14" Type="http://schemas.openxmlformats.org/officeDocument/2006/relationships/customXml" Target="../ink/ink4382.xml"/><Relationship Id="rId35" Type="http://schemas.openxmlformats.org/officeDocument/2006/relationships/image" Target="../media/image4370.png"/><Relationship Id="rId56" Type="http://schemas.openxmlformats.org/officeDocument/2006/relationships/customXml" Target="../ink/ink4403.xml"/><Relationship Id="rId77" Type="http://schemas.openxmlformats.org/officeDocument/2006/relationships/image" Target="../media/image4391.png"/><Relationship Id="rId100" Type="http://schemas.openxmlformats.org/officeDocument/2006/relationships/customXml" Target="../ink/ink4425.xml"/><Relationship Id="rId282" Type="http://schemas.openxmlformats.org/officeDocument/2006/relationships/customXml" Target="../ink/ink4516.xml"/><Relationship Id="rId8" Type="http://schemas.openxmlformats.org/officeDocument/2006/relationships/customXml" Target="../ink/ink4379.xml"/><Relationship Id="rId98" Type="http://schemas.openxmlformats.org/officeDocument/2006/relationships/customXml" Target="../ink/ink4424.xml"/><Relationship Id="rId121" Type="http://schemas.openxmlformats.org/officeDocument/2006/relationships/image" Target="../media/image4413.png"/><Relationship Id="rId142" Type="http://schemas.openxmlformats.org/officeDocument/2006/relationships/customXml" Target="../ink/ink4446.xml"/><Relationship Id="rId163" Type="http://schemas.openxmlformats.org/officeDocument/2006/relationships/image" Target="../media/image4434.png"/><Relationship Id="rId184" Type="http://schemas.openxmlformats.org/officeDocument/2006/relationships/customXml" Target="../ink/ink4467.xml"/><Relationship Id="rId219" Type="http://schemas.openxmlformats.org/officeDocument/2006/relationships/image" Target="../media/image4462.png"/><Relationship Id="rId230" Type="http://schemas.openxmlformats.org/officeDocument/2006/relationships/customXml" Target="../ink/ink4490.xml"/><Relationship Id="rId251" Type="http://schemas.openxmlformats.org/officeDocument/2006/relationships/image" Target="../media/image4477.png"/><Relationship Id="rId25" Type="http://schemas.openxmlformats.org/officeDocument/2006/relationships/image" Target="../media/image4365.png"/><Relationship Id="rId46" Type="http://schemas.openxmlformats.org/officeDocument/2006/relationships/customXml" Target="../ink/ink4398.xml"/><Relationship Id="rId67" Type="http://schemas.openxmlformats.org/officeDocument/2006/relationships/image" Target="../media/image4386.png"/><Relationship Id="rId272" Type="http://schemas.openxmlformats.org/officeDocument/2006/relationships/customXml" Target="../ink/ink4511.xml"/><Relationship Id="rId293" Type="http://schemas.openxmlformats.org/officeDocument/2006/relationships/image" Target="../media/image4498.png"/><Relationship Id="rId307" Type="http://schemas.openxmlformats.org/officeDocument/2006/relationships/image" Target="../media/image4505.png"/><Relationship Id="rId88" Type="http://schemas.openxmlformats.org/officeDocument/2006/relationships/customXml" Target="../ink/ink4419.xml"/><Relationship Id="rId111" Type="http://schemas.openxmlformats.org/officeDocument/2006/relationships/image" Target="../media/image4408.png"/><Relationship Id="rId132" Type="http://schemas.openxmlformats.org/officeDocument/2006/relationships/customXml" Target="../ink/ink4441.xml"/><Relationship Id="rId153" Type="http://schemas.openxmlformats.org/officeDocument/2006/relationships/image" Target="../media/image4429.png"/><Relationship Id="rId174" Type="http://schemas.openxmlformats.org/officeDocument/2006/relationships/customXml" Target="../ink/ink4462.xml"/><Relationship Id="rId195" Type="http://schemas.openxmlformats.org/officeDocument/2006/relationships/image" Target="../media/image4450.png"/><Relationship Id="rId209" Type="http://schemas.openxmlformats.org/officeDocument/2006/relationships/image" Target="../media/image4457.png"/><Relationship Id="rId220" Type="http://schemas.openxmlformats.org/officeDocument/2006/relationships/customXml" Target="../ink/ink4485.xml"/><Relationship Id="rId241" Type="http://schemas.openxmlformats.org/officeDocument/2006/relationships/image" Target="../media/image4472.png"/><Relationship Id="rId15" Type="http://schemas.openxmlformats.org/officeDocument/2006/relationships/image" Target="../media/image4360.png"/><Relationship Id="rId36" Type="http://schemas.openxmlformats.org/officeDocument/2006/relationships/customXml" Target="../ink/ink4393.xml"/><Relationship Id="rId57" Type="http://schemas.openxmlformats.org/officeDocument/2006/relationships/image" Target="../media/image4381.png"/><Relationship Id="rId262" Type="http://schemas.openxmlformats.org/officeDocument/2006/relationships/customXml" Target="../ink/ink4506.xml"/><Relationship Id="rId283" Type="http://schemas.openxmlformats.org/officeDocument/2006/relationships/image" Target="../media/image4493.png"/><Relationship Id="rId78" Type="http://schemas.openxmlformats.org/officeDocument/2006/relationships/customXml" Target="../ink/ink4414.xml"/><Relationship Id="rId99" Type="http://schemas.openxmlformats.org/officeDocument/2006/relationships/image" Target="../media/image4402.png"/><Relationship Id="rId101" Type="http://schemas.openxmlformats.org/officeDocument/2006/relationships/image" Target="../media/image4403.png"/><Relationship Id="rId122" Type="http://schemas.openxmlformats.org/officeDocument/2006/relationships/customXml" Target="../ink/ink4436.xml"/><Relationship Id="rId143" Type="http://schemas.openxmlformats.org/officeDocument/2006/relationships/image" Target="../media/image4424.png"/><Relationship Id="rId164" Type="http://schemas.openxmlformats.org/officeDocument/2006/relationships/customXml" Target="../ink/ink4457.xml"/><Relationship Id="rId185" Type="http://schemas.openxmlformats.org/officeDocument/2006/relationships/image" Target="../media/image4445.png"/><Relationship Id="rId9" Type="http://schemas.openxmlformats.org/officeDocument/2006/relationships/image" Target="../media/image4357.png"/><Relationship Id="rId210" Type="http://schemas.openxmlformats.org/officeDocument/2006/relationships/customXml" Target="../ink/ink4480.xml"/><Relationship Id="rId26" Type="http://schemas.openxmlformats.org/officeDocument/2006/relationships/customXml" Target="../ink/ink4388.xml"/><Relationship Id="rId231" Type="http://schemas.openxmlformats.org/officeDocument/2006/relationships/image" Target="../media/image4467.png"/><Relationship Id="rId252" Type="http://schemas.openxmlformats.org/officeDocument/2006/relationships/customXml" Target="../ink/ink4501.xml"/><Relationship Id="rId273" Type="http://schemas.openxmlformats.org/officeDocument/2006/relationships/image" Target="../media/image4488.png"/><Relationship Id="rId294" Type="http://schemas.openxmlformats.org/officeDocument/2006/relationships/customXml" Target="../ink/ink4522.xml"/><Relationship Id="rId308" Type="http://schemas.openxmlformats.org/officeDocument/2006/relationships/customXml" Target="../ink/ink4529.xml"/><Relationship Id="rId47" Type="http://schemas.openxmlformats.org/officeDocument/2006/relationships/image" Target="../media/image4376.png"/><Relationship Id="rId68" Type="http://schemas.openxmlformats.org/officeDocument/2006/relationships/customXml" Target="../ink/ink4409.xml"/><Relationship Id="rId89" Type="http://schemas.openxmlformats.org/officeDocument/2006/relationships/image" Target="../media/image4397.png"/><Relationship Id="rId112" Type="http://schemas.openxmlformats.org/officeDocument/2006/relationships/customXml" Target="../ink/ink4431.xml"/><Relationship Id="rId133" Type="http://schemas.openxmlformats.org/officeDocument/2006/relationships/image" Target="../media/image4419.png"/><Relationship Id="rId154" Type="http://schemas.openxmlformats.org/officeDocument/2006/relationships/customXml" Target="../ink/ink4452.xml"/><Relationship Id="rId175" Type="http://schemas.openxmlformats.org/officeDocument/2006/relationships/image" Target="../media/image4440.png"/><Relationship Id="rId196" Type="http://schemas.openxmlformats.org/officeDocument/2006/relationships/customXml" Target="../ink/ink4473.xml"/><Relationship Id="rId200" Type="http://schemas.openxmlformats.org/officeDocument/2006/relationships/customXml" Target="../ink/ink4475.xml"/><Relationship Id="rId16" Type="http://schemas.openxmlformats.org/officeDocument/2006/relationships/customXml" Target="../ink/ink4383.xml"/><Relationship Id="rId221" Type="http://schemas.openxmlformats.org/officeDocument/2006/relationships/image" Target="../media/image4463.png"/><Relationship Id="rId242" Type="http://schemas.openxmlformats.org/officeDocument/2006/relationships/customXml" Target="../ink/ink4496.xml"/><Relationship Id="rId263" Type="http://schemas.openxmlformats.org/officeDocument/2006/relationships/image" Target="../media/image4483.png"/><Relationship Id="rId284" Type="http://schemas.openxmlformats.org/officeDocument/2006/relationships/customXml" Target="../ink/ink4517.xml"/><Relationship Id="rId37" Type="http://schemas.openxmlformats.org/officeDocument/2006/relationships/image" Target="../media/image4371.png"/><Relationship Id="rId58" Type="http://schemas.openxmlformats.org/officeDocument/2006/relationships/customXml" Target="../ink/ink4404.xml"/><Relationship Id="rId79" Type="http://schemas.openxmlformats.org/officeDocument/2006/relationships/image" Target="../media/image4392.png"/><Relationship Id="rId102" Type="http://schemas.openxmlformats.org/officeDocument/2006/relationships/customXml" Target="../ink/ink4426.xml"/><Relationship Id="rId123" Type="http://schemas.openxmlformats.org/officeDocument/2006/relationships/image" Target="../media/image4414.png"/><Relationship Id="rId144" Type="http://schemas.openxmlformats.org/officeDocument/2006/relationships/customXml" Target="../ink/ink4447.xml"/><Relationship Id="rId90" Type="http://schemas.openxmlformats.org/officeDocument/2006/relationships/customXml" Target="../ink/ink4420.xml"/><Relationship Id="rId165" Type="http://schemas.openxmlformats.org/officeDocument/2006/relationships/image" Target="../media/image4435.png"/><Relationship Id="rId186" Type="http://schemas.openxmlformats.org/officeDocument/2006/relationships/customXml" Target="../ink/ink4468.xml"/><Relationship Id="rId211" Type="http://schemas.openxmlformats.org/officeDocument/2006/relationships/image" Target="../media/image4458.png"/><Relationship Id="rId232" Type="http://schemas.openxmlformats.org/officeDocument/2006/relationships/customXml" Target="../ink/ink4491.xml"/><Relationship Id="rId253" Type="http://schemas.openxmlformats.org/officeDocument/2006/relationships/image" Target="../media/image4478.png"/><Relationship Id="rId274" Type="http://schemas.openxmlformats.org/officeDocument/2006/relationships/customXml" Target="../ink/ink4512.xml"/><Relationship Id="rId295" Type="http://schemas.openxmlformats.org/officeDocument/2006/relationships/image" Target="../media/image4499.png"/><Relationship Id="rId309" Type="http://schemas.openxmlformats.org/officeDocument/2006/relationships/image" Target="../media/image4506.png"/><Relationship Id="rId27" Type="http://schemas.openxmlformats.org/officeDocument/2006/relationships/image" Target="../media/image4366.png"/><Relationship Id="rId48" Type="http://schemas.openxmlformats.org/officeDocument/2006/relationships/customXml" Target="../ink/ink4399.xml"/><Relationship Id="rId69" Type="http://schemas.openxmlformats.org/officeDocument/2006/relationships/image" Target="../media/image4387.png"/><Relationship Id="rId113" Type="http://schemas.openxmlformats.org/officeDocument/2006/relationships/image" Target="../media/image4409.png"/><Relationship Id="rId134" Type="http://schemas.openxmlformats.org/officeDocument/2006/relationships/customXml" Target="../ink/ink4442.xml"/><Relationship Id="rId80" Type="http://schemas.openxmlformats.org/officeDocument/2006/relationships/customXml" Target="../ink/ink4415.xml"/><Relationship Id="rId155" Type="http://schemas.openxmlformats.org/officeDocument/2006/relationships/image" Target="../media/image4430.png"/><Relationship Id="rId176" Type="http://schemas.openxmlformats.org/officeDocument/2006/relationships/customXml" Target="../ink/ink4463.xml"/><Relationship Id="rId197" Type="http://schemas.openxmlformats.org/officeDocument/2006/relationships/image" Target="../media/image4451.png"/><Relationship Id="rId201" Type="http://schemas.openxmlformats.org/officeDocument/2006/relationships/image" Target="../media/image4453.png"/><Relationship Id="rId222" Type="http://schemas.openxmlformats.org/officeDocument/2006/relationships/customXml" Target="../ink/ink4486.xml"/><Relationship Id="rId243" Type="http://schemas.openxmlformats.org/officeDocument/2006/relationships/image" Target="../media/image4473.png"/><Relationship Id="rId264" Type="http://schemas.openxmlformats.org/officeDocument/2006/relationships/customXml" Target="../ink/ink4507.xml"/><Relationship Id="rId285" Type="http://schemas.openxmlformats.org/officeDocument/2006/relationships/image" Target="../media/image4494.png"/><Relationship Id="rId17" Type="http://schemas.openxmlformats.org/officeDocument/2006/relationships/image" Target="../media/image4361.png"/><Relationship Id="rId38" Type="http://schemas.openxmlformats.org/officeDocument/2006/relationships/customXml" Target="../ink/ink4394.xml"/><Relationship Id="rId59" Type="http://schemas.openxmlformats.org/officeDocument/2006/relationships/image" Target="../media/image4382.png"/><Relationship Id="rId103" Type="http://schemas.openxmlformats.org/officeDocument/2006/relationships/image" Target="../media/image4404.png"/><Relationship Id="rId124" Type="http://schemas.openxmlformats.org/officeDocument/2006/relationships/customXml" Target="../ink/ink4437.xml"/><Relationship Id="rId310" Type="http://schemas.openxmlformats.org/officeDocument/2006/relationships/customXml" Target="../ink/ink4530.xml"/><Relationship Id="rId70" Type="http://schemas.openxmlformats.org/officeDocument/2006/relationships/customXml" Target="../ink/ink4410.xml"/><Relationship Id="rId91" Type="http://schemas.openxmlformats.org/officeDocument/2006/relationships/image" Target="../media/image4398.png"/><Relationship Id="rId145" Type="http://schemas.openxmlformats.org/officeDocument/2006/relationships/image" Target="../media/image4425.png"/><Relationship Id="rId166" Type="http://schemas.openxmlformats.org/officeDocument/2006/relationships/customXml" Target="../ink/ink4458.xml"/><Relationship Id="rId187" Type="http://schemas.openxmlformats.org/officeDocument/2006/relationships/image" Target="../media/image444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481.xml"/><Relationship Id="rId233" Type="http://schemas.openxmlformats.org/officeDocument/2006/relationships/image" Target="../media/image4468.png"/><Relationship Id="rId254" Type="http://schemas.openxmlformats.org/officeDocument/2006/relationships/customXml" Target="../ink/ink4502.xml"/><Relationship Id="rId28" Type="http://schemas.openxmlformats.org/officeDocument/2006/relationships/customXml" Target="../ink/ink4389.xml"/><Relationship Id="rId49" Type="http://schemas.openxmlformats.org/officeDocument/2006/relationships/image" Target="../media/image4377.png"/><Relationship Id="rId114" Type="http://schemas.openxmlformats.org/officeDocument/2006/relationships/customXml" Target="../ink/ink4432.xml"/><Relationship Id="rId275" Type="http://schemas.openxmlformats.org/officeDocument/2006/relationships/image" Target="../media/image4489.png"/><Relationship Id="rId296" Type="http://schemas.openxmlformats.org/officeDocument/2006/relationships/customXml" Target="../ink/ink4523.xml"/><Relationship Id="rId300" Type="http://schemas.openxmlformats.org/officeDocument/2006/relationships/customXml" Target="../ink/ink4525.xml"/><Relationship Id="rId60" Type="http://schemas.openxmlformats.org/officeDocument/2006/relationships/customXml" Target="../ink/ink4405.xml"/><Relationship Id="rId81" Type="http://schemas.openxmlformats.org/officeDocument/2006/relationships/image" Target="../media/image4393.png"/><Relationship Id="rId135" Type="http://schemas.openxmlformats.org/officeDocument/2006/relationships/image" Target="../media/image4420.png"/><Relationship Id="rId156" Type="http://schemas.openxmlformats.org/officeDocument/2006/relationships/customXml" Target="../ink/ink4453.xml"/><Relationship Id="rId177" Type="http://schemas.openxmlformats.org/officeDocument/2006/relationships/image" Target="../media/image4441.png"/><Relationship Id="rId198" Type="http://schemas.openxmlformats.org/officeDocument/2006/relationships/customXml" Target="../ink/ink4474.xml"/><Relationship Id="rId202" Type="http://schemas.openxmlformats.org/officeDocument/2006/relationships/customXml" Target="../ink/ink4476.xml"/><Relationship Id="rId223" Type="http://schemas.openxmlformats.org/officeDocument/2006/relationships/image" Target="../media/image4464.png"/><Relationship Id="rId244" Type="http://schemas.openxmlformats.org/officeDocument/2006/relationships/customXml" Target="../ink/ink4497.xml"/><Relationship Id="rId18" Type="http://schemas.openxmlformats.org/officeDocument/2006/relationships/customXml" Target="../ink/ink4384.xml"/><Relationship Id="rId39" Type="http://schemas.openxmlformats.org/officeDocument/2006/relationships/image" Target="../media/image4372.png"/><Relationship Id="rId265" Type="http://schemas.openxmlformats.org/officeDocument/2006/relationships/image" Target="../media/image4484.png"/><Relationship Id="rId286" Type="http://schemas.openxmlformats.org/officeDocument/2006/relationships/customXml" Target="../ink/ink4518.xml"/><Relationship Id="rId50" Type="http://schemas.openxmlformats.org/officeDocument/2006/relationships/customXml" Target="../ink/ink4400.xml"/><Relationship Id="rId104" Type="http://schemas.openxmlformats.org/officeDocument/2006/relationships/customXml" Target="../ink/ink4427.xml"/><Relationship Id="rId125" Type="http://schemas.openxmlformats.org/officeDocument/2006/relationships/image" Target="../media/image4415.png"/><Relationship Id="rId146" Type="http://schemas.openxmlformats.org/officeDocument/2006/relationships/customXml" Target="../ink/ink4448.xml"/><Relationship Id="rId167" Type="http://schemas.openxmlformats.org/officeDocument/2006/relationships/image" Target="../media/image4436.png"/><Relationship Id="rId188" Type="http://schemas.openxmlformats.org/officeDocument/2006/relationships/customXml" Target="../ink/ink4469.xml"/><Relationship Id="rId311" Type="http://schemas.openxmlformats.org/officeDocument/2006/relationships/image" Target="../media/image4507.png"/><Relationship Id="rId71" Type="http://schemas.openxmlformats.org/officeDocument/2006/relationships/image" Target="../media/image4388.png"/><Relationship Id="rId92" Type="http://schemas.openxmlformats.org/officeDocument/2006/relationships/customXml" Target="../ink/ink4421.xml"/><Relationship Id="rId213" Type="http://schemas.openxmlformats.org/officeDocument/2006/relationships/image" Target="../media/image4459.png"/><Relationship Id="rId234" Type="http://schemas.openxmlformats.org/officeDocument/2006/relationships/customXml" Target="../ink/ink4492.xml"/><Relationship Id="rId2" Type="http://schemas.openxmlformats.org/officeDocument/2006/relationships/customXml" Target="../ink/ink4376.xml"/><Relationship Id="rId29" Type="http://schemas.openxmlformats.org/officeDocument/2006/relationships/image" Target="../media/image4367.png"/><Relationship Id="rId255" Type="http://schemas.openxmlformats.org/officeDocument/2006/relationships/image" Target="../media/image4479.png"/><Relationship Id="rId276" Type="http://schemas.openxmlformats.org/officeDocument/2006/relationships/customXml" Target="../ink/ink4513.xml"/><Relationship Id="rId297" Type="http://schemas.openxmlformats.org/officeDocument/2006/relationships/image" Target="../media/image4500.png"/><Relationship Id="rId40" Type="http://schemas.openxmlformats.org/officeDocument/2006/relationships/customXml" Target="../ink/ink4395.xml"/><Relationship Id="rId115" Type="http://schemas.openxmlformats.org/officeDocument/2006/relationships/image" Target="../media/image4410.png"/><Relationship Id="rId136" Type="http://schemas.openxmlformats.org/officeDocument/2006/relationships/customXml" Target="../ink/ink4443.xml"/><Relationship Id="rId157" Type="http://schemas.openxmlformats.org/officeDocument/2006/relationships/image" Target="../media/image4431.png"/><Relationship Id="rId178" Type="http://schemas.openxmlformats.org/officeDocument/2006/relationships/customXml" Target="../ink/ink4464.xml"/><Relationship Id="rId301" Type="http://schemas.openxmlformats.org/officeDocument/2006/relationships/image" Target="../media/image4502.png"/><Relationship Id="rId61" Type="http://schemas.openxmlformats.org/officeDocument/2006/relationships/image" Target="../media/image4383.png"/><Relationship Id="rId82" Type="http://schemas.openxmlformats.org/officeDocument/2006/relationships/customXml" Target="../ink/ink4416.xml"/><Relationship Id="rId199" Type="http://schemas.openxmlformats.org/officeDocument/2006/relationships/image" Target="../media/image4452.png"/><Relationship Id="rId203" Type="http://schemas.openxmlformats.org/officeDocument/2006/relationships/image" Target="../media/image4454.png"/><Relationship Id="rId19" Type="http://schemas.openxmlformats.org/officeDocument/2006/relationships/image" Target="../media/image4362.png"/><Relationship Id="rId224" Type="http://schemas.openxmlformats.org/officeDocument/2006/relationships/customXml" Target="../ink/ink4487.xml"/><Relationship Id="rId245" Type="http://schemas.openxmlformats.org/officeDocument/2006/relationships/image" Target="../media/image4474.png"/><Relationship Id="rId266" Type="http://schemas.openxmlformats.org/officeDocument/2006/relationships/customXml" Target="../ink/ink4508.xml"/><Relationship Id="rId287" Type="http://schemas.openxmlformats.org/officeDocument/2006/relationships/image" Target="../media/image4495.png"/><Relationship Id="rId30" Type="http://schemas.openxmlformats.org/officeDocument/2006/relationships/customXml" Target="../ink/ink4390.xml"/><Relationship Id="rId105" Type="http://schemas.openxmlformats.org/officeDocument/2006/relationships/image" Target="../media/image4405.png"/><Relationship Id="rId126" Type="http://schemas.openxmlformats.org/officeDocument/2006/relationships/customXml" Target="../ink/ink4438.xml"/><Relationship Id="rId147" Type="http://schemas.openxmlformats.org/officeDocument/2006/relationships/image" Target="../media/image4426.png"/><Relationship Id="rId168" Type="http://schemas.openxmlformats.org/officeDocument/2006/relationships/customXml" Target="../ink/ink4459.xml"/><Relationship Id="rId312" Type="http://schemas.openxmlformats.org/officeDocument/2006/relationships/customXml" Target="../ink/ink4531.xml"/><Relationship Id="rId51" Type="http://schemas.openxmlformats.org/officeDocument/2006/relationships/image" Target="../media/image4378.png"/><Relationship Id="rId72" Type="http://schemas.openxmlformats.org/officeDocument/2006/relationships/customXml" Target="../ink/ink4411.xml"/><Relationship Id="rId93" Type="http://schemas.openxmlformats.org/officeDocument/2006/relationships/image" Target="../media/image4399.png"/><Relationship Id="rId189" Type="http://schemas.openxmlformats.org/officeDocument/2006/relationships/image" Target="../media/image4447.png"/><Relationship Id="rId3" Type="http://schemas.openxmlformats.org/officeDocument/2006/relationships/image" Target="../media/image4354.png"/><Relationship Id="rId214" Type="http://schemas.openxmlformats.org/officeDocument/2006/relationships/customXml" Target="../ink/ink4482.xml"/><Relationship Id="rId235" Type="http://schemas.openxmlformats.org/officeDocument/2006/relationships/image" Target="../media/image4469.png"/><Relationship Id="rId256" Type="http://schemas.openxmlformats.org/officeDocument/2006/relationships/customXml" Target="../ink/ink4503.xml"/><Relationship Id="rId277" Type="http://schemas.openxmlformats.org/officeDocument/2006/relationships/image" Target="../media/image4490.png"/><Relationship Id="rId298" Type="http://schemas.openxmlformats.org/officeDocument/2006/relationships/customXml" Target="../ink/ink4524.xml"/><Relationship Id="rId116" Type="http://schemas.openxmlformats.org/officeDocument/2006/relationships/customXml" Target="../ink/ink4433.xml"/><Relationship Id="rId137" Type="http://schemas.openxmlformats.org/officeDocument/2006/relationships/image" Target="../media/image4421.png"/><Relationship Id="rId158" Type="http://schemas.openxmlformats.org/officeDocument/2006/relationships/customXml" Target="../ink/ink4454.xml"/><Relationship Id="rId302" Type="http://schemas.openxmlformats.org/officeDocument/2006/relationships/customXml" Target="../ink/ink4526.xml"/><Relationship Id="rId20" Type="http://schemas.openxmlformats.org/officeDocument/2006/relationships/customXml" Target="../ink/ink4385.xml"/><Relationship Id="rId41" Type="http://schemas.openxmlformats.org/officeDocument/2006/relationships/image" Target="../media/image4373.png"/><Relationship Id="rId62" Type="http://schemas.openxmlformats.org/officeDocument/2006/relationships/customXml" Target="../ink/ink4406.xml"/><Relationship Id="rId83" Type="http://schemas.openxmlformats.org/officeDocument/2006/relationships/image" Target="../media/image4394.png"/><Relationship Id="rId179" Type="http://schemas.openxmlformats.org/officeDocument/2006/relationships/image" Target="../media/image4442.png"/><Relationship Id="rId190" Type="http://schemas.openxmlformats.org/officeDocument/2006/relationships/customXml" Target="../ink/ink4470.xml"/><Relationship Id="rId204" Type="http://schemas.openxmlformats.org/officeDocument/2006/relationships/customXml" Target="../ink/ink4477.xml"/><Relationship Id="rId225" Type="http://schemas.openxmlformats.org/officeDocument/2006/relationships/image" Target="../media/image134.png"/><Relationship Id="rId246" Type="http://schemas.openxmlformats.org/officeDocument/2006/relationships/customXml" Target="../ink/ink4498.xml"/><Relationship Id="rId267" Type="http://schemas.openxmlformats.org/officeDocument/2006/relationships/image" Target="../media/image4485.png"/><Relationship Id="rId288" Type="http://schemas.openxmlformats.org/officeDocument/2006/relationships/customXml" Target="../ink/ink4519.xml"/><Relationship Id="rId106" Type="http://schemas.openxmlformats.org/officeDocument/2006/relationships/customXml" Target="../ink/ink4428.xml"/><Relationship Id="rId127" Type="http://schemas.openxmlformats.org/officeDocument/2006/relationships/image" Target="../media/image4416.png"/><Relationship Id="rId313" Type="http://schemas.openxmlformats.org/officeDocument/2006/relationships/image" Target="../media/image4508.png"/><Relationship Id="rId10" Type="http://schemas.openxmlformats.org/officeDocument/2006/relationships/customXml" Target="../ink/ink4380.xml"/><Relationship Id="rId31" Type="http://schemas.openxmlformats.org/officeDocument/2006/relationships/image" Target="../media/image4368.png"/><Relationship Id="rId52" Type="http://schemas.openxmlformats.org/officeDocument/2006/relationships/customXml" Target="../ink/ink4401.xml"/><Relationship Id="rId73" Type="http://schemas.openxmlformats.org/officeDocument/2006/relationships/image" Target="../media/image4389.png"/><Relationship Id="rId94" Type="http://schemas.openxmlformats.org/officeDocument/2006/relationships/customXml" Target="../ink/ink4422.xml"/><Relationship Id="rId148" Type="http://schemas.openxmlformats.org/officeDocument/2006/relationships/customXml" Target="../ink/ink4449.xml"/><Relationship Id="rId169" Type="http://schemas.openxmlformats.org/officeDocument/2006/relationships/image" Target="../media/image4437.png"/><Relationship Id="rId4" Type="http://schemas.openxmlformats.org/officeDocument/2006/relationships/customXml" Target="../ink/ink4377.xml"/><Relationship Id="rId180" Type="http://schemas.openxmlformats.org/officeDocument/2006/relationships/customXml" Target="../ink/ink4465.xml"/><Relationship Id="rId215" Type="http://schemas.openxmlformats.org/officeDocument/2006/relationships/image" Target="../media/image4460.png"/><Relationship Id="rId236" Type="http://schemas.openxmlformats.org/officeDocument/2006/relationships/customXml" Target="../ink/ink4493.xml"/><Relationship Id="rId257" Type="http://schemas.openxmlformats.org/officeDocument/2006/relationships/image" Target="../media/image4480.png"/><Relationship Id="rId278" Type="http://schemas.openxmlformats.org/officeDocument/2006/relationships/customXml" Target="../ink/ink4514.xml"/><Relationship Id="rId303" Type="http://schemas.openxmlformats.org/officeDocument/2006/relationships/image" Target="../media/image4503.png"/><Relationship Id="rId42" Type="http://schemas.openxmlformats.org/officeDocument/2006/relationships/customXml" Target="../ink/ink4396.xml"/><Relationship Id="rId84" Type="http://schemas.openxmlformats.org/officeDocument/2006/relationships/customXml" Target="../ink/ink4417.xml"/><Relationship Id="rId138" Type="http://schemas.openxmlformats.org/officeDocument/2006/relationships/customXml" Target="../ink/ink4444.xml"/><Relationship Id="rId191" Type="http://schemas.openxmlformats.org/officeDocument/2006/relationships/image" Target="../media/image4448.png"/><Relationship Id="rId205" Type="http://schemas.openxmlformats.org/officeDocument/2006/relationships/image" Target="../media/image4455.png"/><Relationship Id="rId247" Type="http://schemas.openxmlformats.org/officeDocument/2006/relationships/image" Target="../media/image4475.png"/><Relationship Id="rId107" Type="http://schemas.openxmlformats.org/officeDocument/2006/relationships/image" Target="../media/image4406.png"/><Relationship Id="rId289" Type="http://schemas.openxmlformats.org/officeDocument/2006/relationships/image" Target="../media/image4496.png"/><Relationship Id="rId11" Type="http://schemas.openxmlformats.org/officeDocument/2006/relationships/image" Target="../media/image4358.png"/><Relationship Id="rId53" Type="http://schemas.openxmlformats.org/officeDocument/2006/relationships/image" Target="../media/image4379.png"/><Relationship Id="rId149" Type="http://schemas.openxmlformats.org/officeDocument/2006/relationships/image" Target="../media/image4427.png"/><Relationship Id="rId314" Type="http://schemas.openxmlformats.org/officeDocument/2006/relationships/customXml" Target="../ink/ink4532.xml"/><Relationship Id="rId95" Type="http://schemas.openxmlformats.org/officeDocument/2006/relationships/image" Target="../media/image4400.png"/><Relationship Id="rId160" Type="http://schemas.openxmlformats.org/officeDocument/2006/relationships/customXml" Target="../ink/ink4455.xml"/><Relationship Id="rId216" Type="http://schemas.openxmlformats.org/officeDocument/2006/relationships/customXml" Target="../ink/ink4483.xml"/><Relationship Id="rId258" Type="http://schemas.openxmlformats.org/officeDocument/2006/relationships/customXml" Target="../ink/ink4504.xml"/><Relationship Id="rId22" Type="http://schemas.openxmlformats.org/officeDocument/2006/relationships/customXml" Target="../ink/ink4386.xml"/><Relationship Id="rId64" Type="http://schemas.openxmlformats.org/officeDocument/2006/relationships/customXml" Target="../ink/ink4407.xml"/><Relationship Id="rId118" Type="http://schemas.openxmlformats.org/officeDocument/2006/relationships/customXml" Target="../ink/ink4434.xml"/><Relationship Id="rId171" Type="http://schemas.openxmlformats.org/officeDocument/2006/relationships/image" Target="../media/image4438.png"/><Relationship Id="rId227" Type="http://schemas.openxmlformats.org/officeDocument/2006/relationships/image" Target="../media/image4465.png"/><Relationship Id="rId269" Type="http://schemas.openxmlformats.org/officeDocument/2006/relationships/image" Target="../media/image4486.png"/><Relationship Id="rId33" Type="http://schemas.openxmlformats.org/officeDocument/2006/relationships/image" Target="../media/image4369.png"/><Relationship Id="rId129" Type="http://schemas.openxmlformats.org/officeDocument/2006/relationships/image" Target="../media/image4417.png"/><Relationship Id="rId280" Type="http://schemas.openxmlformats.org/officeDocument/2006/relationships/customXml" Target="../ink/ink4515.xml"/><Relationship Id="rId75" Type="http://schemas.openxmlformats.org/officeDocument/2006/relationships/image" Target="../media/image4390.png"/><Relationship Id="rId140" Type="http://schemas.openxmlformats.org/officeDocument/2006/relationships/customXml" Target="../ink/ink4445.xml"/><Relationship Id="rId182" Type="http://schemas.openxmlformats.org/officeDocument/2006/relationships/customXml" Target="../ink/ink4466.xml"/><Relationship Id="rId6" Type="http://schemas.openxmlformats.org/officeDocument/2006/relationships/customXml" Target="../ink/ink4378.xml"/><Relationship Id="rId238" Type="http://schemas.openxmlformats.org/officeDocument/2006/relationships/customXml" Target="../ink/ink4494.xml"/><Relationship Id="rId291" Type="http://schemas.openxmlformats.org/officeDocument/2006/relationships/image" Target="../media/image4497.png"/><Relationship Id="rId305" Type="http://schemas.openxmlformats.org/officeDocument/2006/relationships/image" Target="../media/image4504.png"/><Relationship Id="rId44" Type="http://schemas.openxmlformats.org/officeDocument/2006/relationships/customXml" Target="../ink/ink4397.xml"/><Relationship Id="rId86" Type="http://schemas.openxmlformats.org/officeDocument/2006/relationships/customXml" Target="../ink/ink4418.xml"/><Relationship Id="rId151" Type="http://schemas.openxmlformats.org/officeDocument/2006/relationships/image" Target="../media/image4428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67.png"/><Relationship Id="rId21" Type="http://schemas.openxmlformats.org/officeDocument/2006/relationships/image" Target="../media/image4519.png"/><Relationship Id="rId42" Type="http://schemas.openxmlformats.org/officeDocument/2006/relationships/customXml" Target="../ink/ink4553.xml"/><Relationship Id="rId63" Type="http://schemas.openxmlformats.org/officeDocument/2006/relationships/image" Target="../media/image4540.png"/><Relationship Id="rId84" Type="http://schemas.openxmlformats.org/officeDocument/2006/relationships/customXml" Target="../ink/ink4574.xml"/><Relationship Id="rId138" Type="http://schemas.openxmlformats.org/officeDocument/2006/relationships/customXml" Target="../ink/ink4601.xml"/><Relationship Id="rId159" Type="http://schemas.openxmlformats.org/officeDocument/2006/relationships/image" Target="../media/image4588.png"/><Relationship Id="rId170" Type="http://schemas.openxmlformats.org/officeDocument/2006/relationships/customXml" Target="../ink/ink4617.xml"/><Relationship Id="rId107" Type="http://schemas.openxmlformats.org/officeDocument/2006/relationships/image" Target="../media/image4562.png"/><Relationship Id="rId11" Type="http://schemas.openxmlformats.org/officeDocument/2006/relationships/image" Target="../media/image4514.png"/><Relationship Id="rId32" Type="http://schemas.openxmlformats.org/officeDocument/2006/relationships/customXml" Target="../ink/ink4548.xml"/><Relationship Id="rId53" Type="http://schemas.openxmlformats.org/officeDocument/2006/relationships/image" Target="../media/image4535.png"/><Relationship Id="rId74" Type="http://schemas.openxmlformats.org/officeDocument/2006/relationships/customXml" Target="../ink/ink4569.xml"/><Relationship Id="rId128" Type="http://schemas.openxmlformats.org/officeDocument/2006/relationships/customXml" Target="../ink/ink4596.xml"/><Relationship Id="rId149" Type="http://schemas.openxmlformats.org/officeDocument/2006/relationships/image" Target="../media/image4583.png"/><Relationship Id="rId5" Type="http://schemas.openxmlformats.org/officeDocument/2006/relationships/image" Target="../media/image4511.png"/><Relationship Id="rId95" Type="http://schemas.openxmlformats.org/officeDocument/2006/relationships/image" Target="../media/image4556.png"/><Relationship Id="rId160" Type="http://schemas.openxmlformats.org/officeDocument/2006/relationships/customXml" Target="../ink/ink4612.xml"/><Relationship Id="rId181" Type="http://schemas.openxmlformats.org/officeDocument/2006/relationships/image" Target="../media/image4599.png"/><Relationship Id="rId22" Type="http://schemas.openxmlformats.org/officeDocument/2006/relationships/customXml" Target="../ink/ink4543.xml"/><Relationship Id="rId43" Type="http://schemas.openxmlformats.org/officeDocument/2006/relationships/image" Target="../media/image4530.png"/><Relationship Id="rId64" Type="http://schemas.openxmlformats.org/officeDocument/2006/relationships/customXml" Target="../ink/ink4564.xml"/><Relationship Id="rId118" Type="http://schemas.openxmlformats.org/officeDocument/2006/relationships/customXml" Target="../ink/ink4591.xml"/><Relationship Id="rId139" Type="http://schemas.openxmlformats.org/officeDocument/2006/relationships/image" Target="../media/image4578.png"/><Relationship Id="rId85" Type="http://schemas.openxmlformats.org/officeDocument/2006/relationships/image" Target="../media/image4551.png"/><Relationship Id="rId150" Type="http://schemas.openxmlformats.org/officeDocument/2006/relationships/customXml" Target="../ink/ink4607.xml"/><Relationship Id="rId171" Type="http://schemas.openxmlformats.org/officeDocument/2006/relationships/image" Target="../media/image4594.png"/><Relationship Id="rId12" Type="http://schemas.openxmlformats.org/officeDocument/2006/relationships/customXml" Target="../ink/ink4538.xml"/><Relationship Id="rId33" Type="http://schemas.openxmlformats.org/officeDocument/2006/relationships/image" Target="../media/image4525.png"/><Relationship Id="rId108" Type="http://schemas.openxmlformats.org/officeDocument/2006/relationships/customXml" Target="../ink/ink4586.xml"/><Relationship Id="rId129" Type="http://schemas.openxmlformats.org/officeDocument/2006/relationships/image" Target="../media/image4573.png"/><Relationship Id="rId54" Type="http://schemas.openxmlformats.org/officeDocument/2006/relationships/customXml" Target="../ink/ink4559.xml"/><Relationship Id="rId75" Type="http://schemas.openxmlformats.org/officeDocument/2006/relationships/image" Target="../media/image4546.png"/><Relationship Id="rId96" Type="http://schemas.openxmlformats.org/officeDocument/2006/relationships/customXml" Target="../ink/ink4580.xml"/><Relationship Id="rId140" Type="http://schemas.openxmlformats.org/officeDocument/2006/relationships/customXml" Target="../ink/ink4602.xml"/><Relationship Id="rId161" Type="http://schemas.openxmlformats.org/officeDocument/2006/relationships/image" Target="../media/image4589.png"/><Relationship Id="rId182" Type="http://schemas.openxmlformats.org/officeDocument/2006/relationships/customXml" Target="../ink/ink4623.xml"/><Relationship Id="rId6" Type="http://schemas.openxmlformats.org/officeDocument/2006/relationships/customXml" Target="../ink/ink4535.xml"/><Relationship Id="rId23" Type="http://schemas.openxmlformats.org/officeDocument/2006/relationships/image" Target="../media/image4520.png"/><Relationship Id="rId119" Type="http://schemas.openxmlformats.org/officeDocument/2006/relationships/image" Target="../media/image4568.png"/><Relationship Id="rId44" Type="http://schemas.openxmlformats.org/officeDocument/2006/relationships/customXml" Target="../ink/ink4554.xml"/><Relationship Id="rId65" Type="http://schemas.openxmlformats.org/officeDocument/2006/relationships/image" Target="../media/image4541.png"/><Relationship Id="rId86" Type="http://schemas.openxmlformats.org/officeDocument/2006/relationships/customXml" Target="../ink/ink4575.xml"/><Relationship Id="rId130" Type="http://schemas.openxmlformats.org/officeDocument/2006/relationships/customXml" Target="../ink/ink4597.xml"/><Relationship Id="rId151" Type="http://schemas.openxmlformats.org/officeDocument/2006/relationships/image" Target="../media/image4584.png"/><Relationship Id="rId172" Type="http://schemas.openxmlformats.org/officeDocument/2006/relationships/customXml" Target="../ink/ink4618.xml"/><Relationship Id="rId13" Type="http://schemas.openxmlformats.org/officeDocument/2006/relationships/image" Target="../media/image4515.png"/><Relationship Id="rId18" Type="http://schemas.openxmlformats.org/officeDocument/2006/relationships/customXml" Target="../ink/ink4541.xml"/><Relationship Id="rId39" Type="http://schemas.openxmlformats.org/officeDocument/2006/relationships/image" Target="../media/image4528.png"/><Relationship Id="rId109" Type="http://schemas.openxmlformats.org/officeDocument/2006/relationships/image" Target="../media/image4563.png"/><Relationship Id="rId34" Type="http://schemas.openxmlformats.org/officeDocument/2006/relationships/customXml" Target="../ink/ink4549.xml"/><Relationship Id="rId50" Type="http://schemas.openxmlformats.org/officeDocument/2006/relationships/customXml" Target="../ink/ink4557.xml"/><Relationship Id="rId55" Type="http://schemas.openxmlformats.org/officeDocument/2006/relationships/image" Target="../media/image4536.png"/><Relationship Id="rId76" Type="http://schemas.openxmlformats.org/officeDocument/2006/relationships/customXml" Target="../ink/ink4570.xml"/><Relationship Id="rId97" Type="http://schemas.openxmlformats.org/officeDocument/2006/relationships/image" Target="../media/image4557.png"/><Relationship Id="rId104" Type="http://schemas.openxmlformats.org/officeDocument/2006/relationships/customXml" Target="../ink/ink4584.xml"/><Relationship Id="rId120" Type="http://schemas.openxmlformats.org/officeDocument/2006/relationships/customXml" Target="../ink/ink4592.xml"/><Relationship Id="rId125" Type="http://schemas.openxmlformats.org/officeDocument/2006/relationships/image" Target="../media/image4571.png"/><Relationship Id="rId141" Type="http://schemas.openxmlformats.org/officeDocument/2006/relationships/image" Target="../media/image4579.png"/><Relationship Id="rId146" Type="http://schemas.openxmlformats.org/officeDocument/2006/relationships/customXml" Target="../ink/ink4605.xml"/><Relationship Id="rId167" Type="http://schemas.openxmlformats.org/officeDocument/2006/relationships/image" Target="../media/image4592.png"/><Relationship Id="rId188" Type="http://schemas.openxmlformats.org/officeDocument/2006/relationships/customXml" Target="../ink/ink4626.xml"/><Relationship Id="rId7" Type="http://schemas.openxmlformats.org/officeDocument/2006/relationships/image" Target="../media/image4512.png"/><Relationship Id="rId71" Type="http://schemas.openxmlformats.org/officeDocument/2006/relationships/image" Target="../media/image4544.png"/><Relationship Id="rId92" Type="http://schemas.openxmlformats.org/officeDocument/2006/relationships/customXml" Target="../ink/ink4578.xml"/><Relationship Id="rId162" Type="http://schemas.openxmlformats.org/officeDocument/2006/relationships/customXml" Target="../ink/ink4613.xml"/><Relationship Id="rId183" Type="http://schemas.openxmlformats.org/officeDocument/2006/relationships/image" Target="../media/image4600.png"/><Relationship Id="rId2" Type="http://schemas.openxmlformats.org/officeDocument/2006/relationships/customXml" Target="../ink/ink4533.xml"/><Relationship Id="rId29" Type="http://schemas.openxmlformats.org/officeDocument/2006/relationships/image" Target="../media/image4523.png"/><Relationship Id="rId24" Type="http://schemas.openxmlformats.org/officeDocument/2006/relationships/customXml" Target="../ink/ink4544.xml"/><Relationship Id="rId40" Type="http://schemas.openxmlformats.org/officeDocument/2006/relationships/customXml" Target="../ink/ink4552.xml"/><Relationship Id="rId45" Type="http://schemas.openxmlformats.org/officeDocument/2006/relationships/image" Target="../media/image4531.png"/><Relationship Id="rId66" Type="http://schemas.openxmlformats.org/officeDocument/2006/relationships/customXml" Target="../ink/ink4565.xml"/><Relationship Id="rId87" Type="http://schemas.openxmlformats.org/officeDocument/2006/relationships/image" Target="../media/image4552.png"/><Relationship Id="rId110" Type="http://schemas.openxmlformats.org/officeDocument/2006/relationships/customXml" Target="../ink/ink4587.xml"/><Relationship Id="rId115" Type="http://schemas.openxmlformats.org/officeDocument/2006/relationships/image" Target="../media/image4566.png"/><Relationship Id="rId131" Type="http://schemas.openxmlformats.org/officeDocument/2006/relationships/image" Target="../media/image4574.png"/><Relationship Id="rId136" Type="http://schemas.openxmlformats.org/officeDocument/2006/relationships/customXml" Target="../ink/ink4600.xml"/><Relationship Id="rId157" Type="http://schemas.openxmlformats.org/officeDocument/2006/relationships/image" Target="../media/image4587.png"/><Relationship Id="rId178" Type="http://schemas.openxmlformats.org/officeDocument/2006/relationships/customXml" Target="../ink/ink4621.xml"/><Relationship Id="rId61" Type="http://schemas.openxmlformats.org/officeDocument/2006/relationships/image" Target="../media/image4539.png"/><Relationship Id="rId82" Type="http://schemas.openxmlformats.org/officeDocument/2006/relationships/customXml" Target="../ink/ink4573.xml"/><Relationship Id="rId152" Type="http://schemas.openxmlformats.org/officeDocument/2006/relationships/customXml" Target="../ink/ink4608.xml"/><Relationship Id="rId173" Type="http://schemas.openxmlformats.org/officeDocument/2006/relationships/image" Target="../media/image4595.png"/><Relationship Id="rId19" Type="http://schemas.openxmlformats.org/officeDocument/2006/relationships/image" Target="../media/image4518.png"/><Relationship Id="rId14" Type="http://schemas.openxmlformats.org/officeDocument/2006/relationships/customXml" Target="../ink/ink4539.xml"/><Relationship Id="rId30" Type="http://schemas.openxmlformats.org/officeDocument/2006/relationships/customXml" Target="../ink/ink4547.xml"/><Relationship Id="rId35" Type="http://schemas.openxmlformats.org/officeDocument/2006/relationships/image" Target="../media/image4526.png"/><Relationship Id="rId56" Type="http://schemas.openxmlformats.org/officeDocument/2006/relationships/customXml" Target="../ink/ink4560.xml"/><Relationship Id="rId77" Type="http://schemas.openxmlformats.org/officeDocument/2006/relationships/image" Target="../media/image4547.png"/><Relationship Id="rId100" Type="http://schemas.openxmlformats.org/officeDocument/2006/relationships/customXml" Target="../ink/ink4582.xml"/><Relationship Id="rId105" Type="http://schemas.openxmlformats.org/officeDocument/2006/relationships/image" Target="../media/image4561.png"/><Relationship Id="rId126" Type="http://schemas.openxmlformats.org/officeDocument/2006/relationships/customXml" Target="../ink/ink4595.xml"/><Relationship Id="rId147" Type="http://schemas.openxmlformats.org/officeDocument/2006/relationships/image" Target="../media/image4582.png"/><Relationship Id="rId168" Type="http://schemas.openxmlformats.org/officeDocument/2006/relationships/customXml" Target="../ink/ink4616.xml"/><Relationship Id="rId8" Type="http://schemas.openxmlformats.org/officeDocument/2006/relationships/customXml" Target="../ink/ink4536.xml"/><Relationship Id="rId51" Type="http://schemas.openxmlformats.org/officeDocument/2006/relationships/image" Target="../media/image4534.png"/><Relationship Id="rId72" Type="http://schemas.openxmlformats.org/officeDocument/2006/relationships/customXml" Target="../ink/ink4568.xml"/><Relationship Id="rId93" Type="http://schemas.openxmlformats.org/officeDocument/2006/relationships/image" Target="../media/image4555.png"/><Relationship Id="rId98" Type="http://schemas.openxmlformats.org/officeDocument/2006/relationships/customXml" Target="../ink/ink4581.xml"/><Relationship Id="rId121" Type="http://schemas.openxmlformats.org/officeDocument/2006/relationships/image" Target="../media/image4569.png"/><Relationship Id="rId142" Type="http://schemas.openxmlformats.org/officeDocument/2006/relationships/customXml" Target="../ink/ink4603.xml"/><Relationship Id="rId163" Type="http://schemas.openxmlformats.org/officeDocument/2006/relationships/image" Target="../media/image4590.png"/><Relationship Id="rId184" Type="http://schemas.openxmlformats.org/officeDocument/2006/relationships/customXml" Target="../ink/ink4624.xml"/><Relationship Id="rId189" Type="http://schemas.openxmlformats.org/officeDocument/2006/relationships/image" Target="../media/image4603.png"/><Relationship Id="rId3" Type="http://schemas.openxmlformats.org/officeDocument/2006/relationships/image" Target="../media/image4510.png"/><Relationship Id="rId25" Type="http://schemas.openxmlformats.org/officeDocument/2006/relationships/image" Target="../media/image4521.png"/><Relationship Id="rId46" Type="http://schemas.openxmlformats.org/officeDocument/2006/relationships/customXml" Target="../ink/ink4555.xml"/><Relationship Id="rId67" Type="http://schemas.openxmlformats.org/officeDocument/2006/relationships/image" Target="../media/image4542.png"/><Relationship Id="rId116" Type="http://schemas.openxmlformats.org/officeDocument/2006/relationships/customXml" Target="../ink/ink4590.xml"/><Relationship Id="rId137" Type="http://schemas.openxmlformats.org/officeDocument/2006/relationships/image" Target="../media/image4577.png"/><Relationship Id="rId158" Type="http://schemas.openxmlformats.org/officeDocument/2006/relationships/customXml" Target="../ink/ink4611.xml"/><Relationship Id="rId20" Type="http://schemas.openxmlformats.org/officeDocument/2006/relationships/customXml" Target="../ink/ink4542.xml"/><Relationship Id="rId41" Type="http://schemas.openxmlformats.org/officeDocument/2006/relationships/image" Target="../media/image4529.png"/><Relationship Id="rId62" Type="http://schemas.openxmlformats.org/officeDocument/2006/relationships/customXml" Target="../ink/ink4563.xml"/><Relationship Id="rId83" Type="http://schemas.openxmlformats.org/officeDocument/2006/relationships/image" Target="../media/image4550.png"/><Relationship Id="rId88" Type="http://schemas.openxmlformats.org/officeDocument/2006/relationships/customXml" Target="../ink/ink4576.xml"/><Relationship Id="rId111" Type="http://schemas.openxmlformats.org/officeDocument/2006/relationships/image" Target="../media/image4564.png"/><Relationship Id="rId132" Type="http://schemas.openxmlformats.org/officeDocument/2006/relationships/customXml" Target="../ink/ink4598.xml"/><Relationship Id="rId153" Type="http://schemas.openxmlformats.org/officeDocument/2006/relationships/image" Target="../media/image4585.png"/><Relationship Id="rId174" Type="http://schemas.openxmlformats.org/officeDocument/2006/relationships/customXml" Target="../ink/ink4619.xml"/><Relationship Id="rId179" Type="http://schemas.openxmlformats.org/officeDocument/2006/relationships/image" Target="../media/image4598.png"/><Relationship Id="rId15" Type="http://schemas.openxmlformats.org/officeDocument/2006/relationships/image" Target="../media/image4516.png"/><Relationship Id="rId36" Type="http://schemas.openxmlformats.org/officeDocument/2006/relationships/customXml" Target="../ink/ink4550.xml"/><Relationship Id="rId57" Type="http://schemas.openxmlformats.org/officeDocument/2006/relationships/image" Target="../media/image4537.png"/><Relationship Id="rId106" Type="http://schemas.openxmlformats.org/officeDocument/2006/relationships/customXml" Target="../ink/ink4585.xml"/><Relationship Id="rId127" Type="http://schemas.openxmlformats.org/officeDocument/2006/relationships/image" Target="../media/image4572.png"/><Relationship Id="rId10" Type="http://schemas.openxmlformats.org/officeDocument/2006/relationships/customXml" Target="../ink/ink4537.xml"/><Relationship Id="rId31" Type="http://schemas.openxmlformats.org/officeDocument/2006/relationships/image" Target="../media/image4524.png"/><Relationship Id="rId52" Type="http://schemas.openxmlformats.org/officeDocument/2006/relationships/customXml" Target="../ink/ink4558.xml"/><Relationship Id="rId73" Type="http://schemas.openxmlformats.org/officeDocument/2006/relationships/image" Target="../media/image4545.png"/><Relationship Id="rId78" Type="http://schemas.openxmlformats.org/officeDocument/2006/relationships/customXml" Target="../ink/ink4571.xml"/><Relationship Id="rId94" Type="http://schemas.openxmlformats.org/officeDocument/2006/relationships/customXml" Target="../ink/ink4579.xml"/><Relationship Id="rId99" Type="http://schemas.openxmlformats.org/officeDocument/2006/relationships/image" Target="../media/image4558.png"/><Relationship Id="rId101" Type="http://schemas.openxmlformats.org/officeDocument/2006/relationships/image" Target="../media/image4559.png"/><Relationship Id="rId122" Type="http://schemas.openxmlformats.org/officeDocument/2006/relationships/customXml" Target="../ink/ink4593.xml"/><Relationship Id="rId143" Type="http://schemas.openxmlformats.org/officeDocument/2006/relationships/image" Target="../media/image4580.png"/><Relationship Id="rId148" Type="http://schemas.openxmlformats.org/officeDocument/2006/relationships/customXml" Target="../ink/ink4606.xml"/><Relationship Id="rId164" Type="http://schemas.openxmlformats.org/officeDocument/2006/relationships/customXml" Target="../ink/ink4614.xml"/><Relationship Id="rId169" Type="http://schemas.openxmlformats.org/officeDocument/2006/relationships/image" Target="../media/image4593.png"/><Relationship Id="rId185" Type="http://schemas.openxmlformats.org/officeDocument/2006/relationships/image" Target="../media/image4601.png"/><Relationship Id="rId4" Type="http://schemas.openxmlformats.org/officeDocument/2006/relationships/customXml" Target="../ink/ink4534.xml"/><Relationship Id="rId9" Type="http://schemas.openxmlformats.org/officeDocument/2006/relationships/image" Target="../media/image4513.png"/><Relationship Id="rId180" Type="http://schemas.openxmlformats.org/officeDocument/2006/relationships/customXml" Target="../ink/ink4622.xml"/><Relationship Id="rId26" Type="http://schemas.openxmlformats.org/officeDocument/2006/relationships/customXml" Target="../ink/ink4545.xml"/><Relationship Id="rId47" Type="http://schemas.openxmlformats.org/officeDocument/2006/relationships/image" Target="../media/image4532.png"/><Relationship Id="rId68" Type="http://schemas.openxmlformats.org/officeDocument/2006/relationships/customXml" Target="../ink/ink4566.xml"/><Relationship Id="rId89" Type="http://schemas.openxmlformats.org/officeDocument/2006/relationships/image" Target="../media/image4553.png"/><Relationship Id="rId112" Type="http://schemas.openxmlformats.org/officeDocument/2006/relationships/customXml" Target="../ink/ink4588.xml"/><Relationship Id="rId133" Type="http://schemas.openxmlformats.org/officeDocument/2006/relationships/image" Target="../media/image4575.png"/><Relationship Id="rId154" Type="http://schemas.openxmlformats.org/officeDocument/2006/relationships/customXml" Target="../ink/ink4609.xml"/><Relationship Id="rId175" Type="http://schemas.openxmlformats.org/officeDocument/2006/relationships/image" Target="../media/image4596.png"/><Relationship Id="rId16" Type="http://schemas.openxmlformats.org/officeDocument/2006/relationships/customXml" Target="../ink/ink4540.xml"/><Relationship Id="rId37" Type="http://schemas.openxmlformats.org/officeDocument/2006/relationships/image" Target="../media/image4527.png"/><Relationship Id="rId58" Type="http://schemas.openxmlformats.org/officeDocument/2006/relationships/customXml" Target="../ink/ink4561.xml"/><Relationship Id="rId79" Type="http://schemas.openxmlformats.org/officeDocument/2006/relationships/image" Target="../media/image4548.png"/><Relationship Id="rId102" Type="http://schemas.openxmlformats.org/officeDocument/2006/relationships/customXml" Target="../ink/ink4583.xml"/><Relationship Id="rId123" Type="http://schemas.openxmlformats.org/officeDocument/2006/relationships/image" Target="../media/image4570.png"/><Relationship Id="rId144" Type="http://schemas.openxmlformats.org/officeDocument/2006/relationships/customXml" Target="../ink/ink4604.xml"/><Relationship Id="rId90" Type="http://schemas.openxmlformats.org/officeDocument/2006/relationships/customXml" Target="../ink/ink4577.xml"/><Relationship Id="rId165" Type="http://schemas.openxmlformats.org/officeDocument/2006/relationships/image" Target="../media/image4591.png"/><Relationship Id="rId186" Type="http://schemas.openxmlformats.org/officeDocument/2006/relationships/customXml" Target="../ink/ink4625.xml"/><Relationship Id="rId27" Type="http://schemas.openxmlformats.org/officeDocument/2006/relationships/image" Target="../media/image4522.png"/><Relationship Id="rId48" Type="http://schemas.openxmlformats.org/officeDocument/2006/relationships/customXml" Target="../ink/ink4556.xml"/><Relationship Id="rId69" Type="http://schemas.openxmlformats.org/officeDocument/2006/relationships/image" Target="../media/image4543.png"/><Relationship Id="rId113" Type="http://schemas.openxmlformats.org/officeDocument/2006/relationships/image" Target="../media/image4565.png"/><Relationship Id="rId134" Type="http://schemas.openxmlformats.org/officeDocument/2006/relationships/customXml" Target="../ink/ink4599.xml"/><Relationship Id="rId80" Type="http://schemas.openxmlformats.org/officeDocument/2006/relationships/customXml" Target="../ink/ink4572.xml"/><Relationship Id="rId155" Type="http://schemas.openxmlformats.org/officeDocument/2006/relationships/image" Target="../media/image4586.png"/><Relationship Id="rId176" Type="http://schemas.openxmlformats.org/officeDocument/2006/relationships/customXml" Target="../ink/ink4620.xml"/><Relationship Id="rId17" Type="http://schemas.openxmlformats.org/officeDocument/2006/relationships/image" Target="../media/image4517.png"/><Relationship Id="rId38" Type="http://schemas.openxmlformats.org/officeDocument/2006/relationships/customXml" Target="../ink/ink4551.xml"/><Relationship Id="rId59" Type="http://schemas.openxmlformats.org/officeDocument/2006/relationships/image" Target="../media/image4538.png"/><Relationship Id="rId103" Type="http://schemas.openxmlformats.org/officeDocument/2006/relationships/image" Target="../media/image4560.png"/><Relationship Id="rId124" Type="http://schemas.openxmlformats.org/officeDocument/2006/relationships/customXml" Target="../ink/ink4594.xml"/><Relationship Id="rId70" Type="http://schemas.openxmlformats.org/officeDocument/2006/relationships/customXml" Target="../ink/ink4567.xml"/><Relationship Id="rId91" Type="http://schemas.openxmlformats.org/officeDocument/2006/relationships/image" Target="../media/image4554.png"/><Relationship Id="rId145" Type="http://schemas.openxmlformats.org/officeDocument/2006/relationships/image" Target="../media/image4581.png"/><Relationship Id="rId166" Type="http://schemas.openxmlformats.org/officeDocument/2006/relationships/customXml" Target="../ink/ink4615.xml"/><Relationship Id="rId187" Type="http://schemas.openxmlformats.org/officeDocument/2006/relationships/image" Target="../media/image4602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4546.xml"/><Relationship Id="rId49" Type="http://schemas.openxmlformats.org/officeDocument/2006/relationships/image" Target="../media/image4533.png"/><Relationship Id="rId114" Type="http://schemas.openxmlformats.org/officeDocument/2006/relationships/customXml" Target="../ink/ink4589.xml"/><Relationship Id="rId60" Type="http://schemas.openxmlformats.org/officeDocument/2006/relationships/customXml" Target="../ink/ink4562.xml"/><Relationship Id="rId81" Type="http://schemas.openxmlformats.org/officeDocument/2006/relationships/image" Target="../media/image4549.png"/><Relationship Id="rId135" Type="http://schemas.openxmlformats.org/officeDocument/2006/relationships/image" Target="../media/image4576.png"/><Relationship Id="rId156" Type="http://schemas.openxmlformats.org/officeDocument/2006/relationships/customXml" Target="../ink/ink4610.xml"/><Relationship Id="rId177" Type="http://schemas.openxmlformats.org/officeDocument/2006/relationships/image" Target="../media/image4597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61.png"/><Relationship Id="rId299" Type="http://schemas.openxmlformats.org/officeDocument/2006/relationships/image" Target="../media/image4752.png"/><Relationship Id="rId21" Type="http://schemas.openxmlformats.org/officeDocument/2006/relationships/image" Target="../media/image4613.png"/><Relationship Id="rId63" Type="http://schemas.openxmlformats.org/officeDocument/2006/relationships/image" Target="../media/image4634.png"/><Relationship Id="rId159" Type="http://schemas.openxmlformats.org/officeDocument/2006/relationships/image" Target="../media/image4682.png"/><Relationship Id="rId324" Type="http://schemas.openxmlformats.org/officeDocument/2006/relationships/customXml" Target="../ink/ink4788.xml"/><Relationship Id="rId366" Type="http://schemas.openxmlformats.org/officeDocument/2006/relationships/customXml" Target="../ink/ink4809.xml"/><Relationship Id="rId170" Type="http://schemas.openxmlformats.org/officeDocument/2006/relationships/customXml" Target="../ink/ink4711.xml"/><Relationship Id="rId226" Type="http://schemas.openxmlformats.org/officeDocument/2006/relationships/customXml" Target="../ink/ink4739.xml"/><Relationship Id="rId268" Type="http://schemas.openxmlformats.org/officeDocument/2006/relationships/customXml" Target="../ink/ink4760.xml"/><Relationship Id="rId32" Type="http://schemas.openxmlformats.org/officeDocument/2006/relationships/customXml" Target="../ink/ink4642.xml"/><Relationship Id="rId74" Type="http://schemas.openxmlformats.org/officeDocument/2006/relationships/customXml" Target="../ink/ink4663.xml"/><Relationship Id="rId128" Type="http://schemas.openxmlformats.org/officeDocument/2006/relationships/customXml" Target="../ink/ink4690.xml"/><Relationship Id="rId335" Type="http://schemas.openxmlformats.org/officeDocument/2006/relationships/image" Target="../media/image4770.png"/><Relationship Id="rId377" Type="http://schemas.openxmlformats.org/officeDocument/2006/relationships/image" Target="../media/image4791.png"/><Relationship Id="rId5" Type="http://schemas.openxmlformats.org/officeDocument/2006/relationships/image" Target="../media/image4605.png"/><Relationship Id="rId181" Type="http://schemas.openxmlformats.org/officeDocument/2006/relationships/image" Target="../media/image4693.png"/><Relationship Id="rId237" Type="http://schemas.openxmlformats.org/officeDocument/2006/relationships/image" Target="../media/image4721.png"/><Relationship Id="rId279" Type="http://schemas.openxmlformats.org/officeDocument/2006/relationships/image" Target="../media/image4742.png"/><Relationship Id="rId43" Type="http://schemas.openxmlformats.org/officeDocument/2006/relationships/image" Target="../media/image4624.png"/><Relationship Id="rId139" Type="http://schemas.openxmlformats.org/officeDocument/2006/relationships/image" Target="../media/image4672.png"/><Relationship Id="rId290" Type="http://schemas.openxmlformats.org/officeDocument/2006/relationships/customXml" Target="../ink/ink4771.xml"/><Relationship Id="rId304" Type="http://schemas.openxmlformats.org/officeDocument/2006/relationships/customXml" Target="../ink/ink4778.xml"/><Relationship Id="rId346" Type="http://schemas.openxmlformats.org/officeDocument/2006/relationships/customXml" Target="../ink/ink4799.xml"/><Relationship Id="rId85" Type="http://schemas.openxmlformats.org/officeDocument/2006/relationships/image" Target="../media/image4645.png"/><Relationship Id="rId150" Type="http://schemas.openxmlformats.org/officeDocument/2006/relationships/customXml" Target="../ink/ink4701.xml"/><Relationship Id="rId192" Type="http://schemas.openxmlformats.org/officeDocument/2006/relationships/customXml" Target="../ink/ink4722.xml"/><Relationship Id="rId206" Type="http://schemas.openxmlformats.org/officeDocument/2006/relationships/customXml" Target="../ink/ink4729.xml"/><Relationship Id="rId248" Type="http://schemas.openxmlformats.org/officeDocument/2006/relationships/customXml" Target="../ink/ink4750.xml"/><Relationship Id="rId12" Type="http://schemas.openxmlformats.org/officeDocument/2006/relationships/customXml" Target="../ink/ink4632.xml"/><Relationship Id="rId108" Type="http://schemas.openxmlformats.org/officeDocument/2006/relationships/customXml" Target="../ink/ink4680.xml"/><Relationship Id="rId315" Type="http://schemas.openxmlformats.org/officeDocument/2006/relationships/image" Target="../media/image4760.png"/><Relationship Id="rId357" Type="http://schemas.openxmlformats.org/officeDocument/2006/relationships/image" Target="../media/image4781.png"/><Relationship Id="rId54" Type="http://schemas.openxmlformats.org/officeDocument/2006/relationships/customXml" Target="../ink/ink4653.xml"/><Relationship Id="rId96" Type="http://schemas.openxmlformats.org/officeDocument/2006/relationships/customXml" Target="../ink/ink4674.xml"/><Relationship Id="rId161" Type="http://schemas.openxmlformats.org/officeDocument/2006/relationships/image" Target="../media/image4683.png"/><Relationship Id="rId217" Type="http://schemas.openxmlformats.org/officeDocument/2006/relationships/image" Target="../media/image4711.png"/><Relationship Id="rId259" Type="http://schemas.openxmlformats.org/officeDocument/2006/relationships/image" Target="../media/image4732.png"/><Relationship Id="rId23" Type="http://schemas.openxmlformats.org/officeDocument/2006/relationships/image" Target="../media/image4614.png"/><Relationship Id="rId119" Type="http://schemas.openxmlformats.org/officeDocument/2006/relationships/image" Target="../media/image4662.png"/><Relationship Id="rId270" Type="http://schemas.openxmlformats.org/officeDocument/2006/relationships/customXml" Target="../ink/ink4761.xml"/><Relationship Id="rId326" Type="http://schemas.openxmlformats.org/officeDocument/2006/relationships/customXml" Target="../ink/ink4789.xml"/><Relationship Id="rId65" Type="http://schemas.openxmlformats.org/officeDocument/2006/relationships/image" Target="../media/image4635.png"/><Relationship Id="rId130" Type="http://schemas.openxmlformats.org/officeDocument/2006/relationships/customXml" Target="../ink/ink4691.xml"/><Relationship Id="rId368" Type="http://schemas.openxmlformats.org/officeDocument/2006/relationships/customXml" Target="../ink/ink4810.xml"/><Relationship Id="rId172" Type="http://schemas.openxmlformats.org/officeDocument/2006/relationships/customXml" Target="../ink/ink4712.xml"/><Relationship Id="rId228" Type="http://schemas.openxmlformats.org/officeDocument/2006/relationships/customXml" Target="../ink/ink4740.xml"/><Relationship Id="rId281" Type="http://schemas.openxmlformats.org/officeDocument/2006/relationships/image" Target="../media/image4743.png"/><Relationship Id="rId337" Type="http://schemas.openxmlformats.org/officeDocument/2006/relationships/image" Target="../media/image4771.png"/><Relationship Id="rId34" Type="http://schemas.openxmlformats.org/officeDocument/2006/relationships/customXml" Target="../ink/ink4643.xml"/><Relationship Id="rId76" Type="http://schemas.openxmlformats.org/officeDocument/2006/relationships/customXml" Target="../ink/ink4664.xml"/><Relationship Id="rId141" Type="http://schemas.openxmlformats.org/officeDocument/2006/relationships/image" Target="../media/image4673.png"/><Relationship Id="rId379" Type="http://schemas.openxmlformats.org/officeDocument/2006/relationships/image" Target="../media/image4792.png"/><Relationship Id="rId7" Type="http://schemas.openxmlformats.org/officeDocument/2006/relationships/image" Target="../media/image4606.png"/><Relationship Id="rId183" Type="http://schemas.openxmlformats.org/officeDocument/2006/relationships/image" Target="../media/image4694.png"/><Relationship Id="rId239" Type="http://schemas.openxmlformats.org/officeDocument/2006/relationships/image" Target="../media/image4722.png"/><Relationship Id="rId250" Type="http://schemas.openxmlformats.org/officeDocument/2006/relationships/customXml" Target="../ink/ink4751.xml"/><Relationship Id="rId292" Type="http://schemas.openxmlformats.org/officeDocument/2006/relationships/customXml" Target="../ink/ink4772.xml"/><Relationship Id="rId306" Type="http://schemas.openxmlformats.org/officeDocument/2006/relationships/customXml" Target="../ink/ink4779.xml"/><Relationship Id="rId45" Type="http://schemas.openxmlformats.org/officeDocument/2006/relationships/image" Target="../media/image4625.png"/><Relationship Id="rId87" Type="http://schemas.openxmlformats.org/officeDocument/2006/relationships/image" Target="../media/image4646.png"/><Relationship Id="rId110" Type="http://schemas.openxmlformats.org/officeDocument/2006/relationships/customXml" Target="../ink/ink4681.xml"/><Relationship Id="rId348" Type="http://schemas.openxmlformats.org/officeDocument/2006/relationships/customXml" Target="../ink/ink4800.xml"/><Relationship Id="rId152" Type="http://schemas.openxmlformats.org/officeDocument/2006/relationships/customXml" Target="../ink/ink4702.xml"/><Relationship Id="rId194" Type="http://schemas.openxmlformats.org/officeDocument/2006/relationships/customXml" Target="../ink/ink4723.xml"/><Relationship Id="rId208" Type="http://schemas.openxmlformats.org/officeDocument/2006/relationships/customXml" Target="../ink/ink4730.xml"/><Relationship Id="rId261" Type="http://schemas.openxmlformats.org/officeDocument/2006/relationships/image" Target="../media/image4733.png"/><Relationship Id="rId14" Type="http://schemas.openxmlformats.org/officeDocument/2006/relationships/customXml" Target="../ink/ink4633.xml"/><Relationship Id="rId56" Type="http://schemas.openxmlformats.org/officeDocument/2006/relationships/customXml" Target="../ink/ink4654.xml"/><Relationship Id="rId317" Type="http://schemas.openxmlformats.org/officeDocument/2006/relationships/image" Target="../media/image4761.png"/><Relationship Id="rId359" Type="http://schemas.openxmlformats.org/officeDocument/2006/relationships/image" Target="../media/image4782.png"/><Relationship Id="rId98" Type="http://schemas.openxmlformats.org/officeDocument/2006/relationships/customXml" Target="../ink/ink4675.xml"/><Relationship Id="rId121" Type="http://schemas.openxmlformats.org/officeDocument/2006/relationships/image" Target="../media/image4663.png"/><Relationship Id="rId163" Type="http://schemas.openxmlformats.org/officeDocument/2006/relationships/image" Target="../media/image4684.png"/><Relationship Id="rId219" Type="http://schemas.openxmlformats.org/officeDocument/2006/relationships/image" Target="../media/image4712.png"/><Relationship Id="rId370" Type="http://schemas.openxmlformats.org/officeDocument/2006/relationships/customXml" Target="../ink/ink4811.xml"/><Relationship Id="rId230" Type="http://schemas.openxmlformats.org/officeDocument/2006/relationships/customXml" Target="../ink/ink4741.xml"/><Relationship Id="rId25" Type="http://schemas.openxmlformats.org/officeDocument/2006/relationships/image" Target="../media/image4615.png"/><Relationship Id="rId67" Type="http://schemas.openxmlformats.org/officeDocument/2006/relationships/image" Target="../media/image4636.png"/><Relationship Id="rId272" Type="http://schemas.openxmlformats.org/officeDocument/2006/relationships/customXml" Target="../ink/ink4762.xml"/><Relationship Id="rId328" Type="http://schemas.openxmlformats.org/officeDocument/2006/relationships/customXml" Target="../ink/ink4790.xml"/><Relationship Id="rId132" Type="http://schemas.openxmlformats.org/officeDocument/2006/relationships/customXml" Target="../ink/ink4692.xml"/><Relationship Id="rId174" Type="http://schemas.openxmlformats.org/officeDocument/2006/relationships/customXml" Target="../ink/ink4713.xml"/><Relationship Id="rId381" Type="http://schemas.openxmlformats.org/officeDocument/2006/relationships/image" Target="../media/image4793.png"/><Relationship Id="rId241" Type="http://schemas.openxmlformats.org/officeDocument/2006/relationships/image" Target="../media/image4723.png"/><Relationship Id="rId36" Type="http://schemas.openxmlformats.org/officeDocument/2006/relationships/customXml" Target="../ink/ink4644.xml"/><Relationship Id="rId283" Type="http://schemas.openxmlformats.org/officeDocument/2006/relationships/image" Target="../media/image4744.png"/><Relationship Id="rId339" Type="http://schemas.openxmlformats.org/officeDocument/2006/relationships/image" Target="../media/image4772.png"/><Relationship Id="rId78" Type="http://schemas.openxmlformats.org/officeDocument/2006/relationships/customXml" Target="../ink/ink4665.xml"/><Relationship Id="rId101" Type="http://schemas.openxmlformats.org/officeDocument/2006/relationships/image" Target="../media/image4653.png"/><Relationship Id="rId143" Type="http://schemas.openxmlformats.org/officeDocument/2006/relationships/image" Target="../media/image4674.png"/><Relationship Id="rId185" Type="http://schemas.openxmlformats.org/officeDocument/2006/relationships/image" Target="../media/image4695.png"/><Relationship Id="rId350" Type="http://schemas.openxmlformats.org/officeDocument/2006/relationships/customXml" Target="../ink/ink4801.xml"/><Relationship Id="rId9" Type="http://schemas.openxmlformats.org/officeDocument/2006/relationships/image" Target="../media/image4607.png"/><Relationship Id="rId210" Type="http://schemas.openxmlformats.org/officeDocument/2006/relationships/customXml" Target="../ink/ink4731.xml"/><Relationship Id="rId26" Type="http://schemas.openxmlformats.org/officeDocument/2006/relationships/customXml" Target="../ink/ink4639.xml"/><Relationship Id="rId231" Type="http://schemas.openxmlformats.org/officeDocument/2006/relationships/image" Target="../media/image4718.png"/><Relationship Id="rId252" Type="http://schemas.openxmlformats.org/officeDocument/2006/relationships/customXml" Target="../ink/ink4752.xml"/><Relationship Id="rId273" Type="http://schemas.openxmlformats.org/officeDocument/2006/relationships/image" Target="../media/image4739.png"/><Relationship Id="rId294" Type="http://schemas.openxmlformats.org/officeDocument/2006/relationships/customXml" Target="../ink/ink4773.xml"/><Relationship Id="rId308" Type="http://schemas.openxmlformats.org/officeDocument/2006/relationships/customXml" Target="../ink/ink4780.xml"/><Relationship Id="rId329" Type="http://schemas.openxmlformats.org/officeDocument/2006/relationships/image" Target="../media/image4767.png"/><Relationship Id="rId47" Type="http://schemas.openxmlformats.org/officeDocument/2006/relationships/image" Target="../media/image4626.png"/><Relationship Id="rId68" Type="http://schemas.openxmlformats.org/officeDocument/2006/relationships/customXml" Target="../ink/ink4660.xml"/><Relationship Id="rId89" Type="http://schemas.openxmlformats.org/officeDocument/2006/relationships/image" Target="../media/image4647.png"/><Relationship Id="rId112" Type="http://schemas.openxmlformats.org/officeDocument/2006/relationships/customXml" Target="../ink/ink4682.xml"/><Relationship Id="rId133" Type="http://schemas.openxmlformats.org/officeDocument/2006/relationships/image" Target="../media/image4669.png"/><Relationship Id="rId154" Type="http://schemas.openxmlformats.org/officeDocument/2006/relationships/customXml" Target="../ink/ink4703.xml"/><Relationship Id="rId175" Type="http://schemas.openxmlformats.org/officeDocument/2006/relationships/image" Target="../media/image4690.png"/><Relationship Id="rId340" Type="http://schemas.openxmlformats.org/officeDocument/2006/relationships/customXml" Target="../ink/ink4796.xml"/><Relationship Id="rId361" Type="http://schemas.openxmlformats.org/officeDocument/2006/relationships/image" Target="../media/image4783.png"/><Relationship Id="rId196" Type="http://schemas.openxmlformats.org/officeDocument/2006/relationships/customXml" Target="../ink/ink4724.xml"/><Relationship Id="rId200" Type="http://schemas.openxmlformats.org/officeDocument/2006/relationships/customXml" Target="../ink/ink4726.xml"/><Relationship Id="rId16" Type="http://schemas.openxmlformats.org/officeDocument/2006/relationships/customXml" Target="../ink/ink4634.xml"/><Relationship Id="rId221" Type="http://schemas.openxmlformats.org/officeDocument/2006/relationships/image" Target="../media/image4713.png"/><Relationship Id="rId242" Type="http://schemas.openxmlformats.org/officeDocument/2006/relationships/customXml" Target="../ink/ink4747.xml"/><Relationship Id="rId263" Type="http://schemas.openxmlformats.org/officeDocument/2006/relationships/image" Target="../media/image4734.png"/><Relationship Id="rId284" Type="http://schemas.openxmlformats.org/officeDocument/2006/relationships/customXml" Target="../ink/ink4768.xml"/><Relationship Id="rId319" Type="http://schemas.openxmlformats.org/officeDocument/2006/relationships/image" Target="../media/image4762.png"/><Relationship Id="rId37" Type="http://schemas.openxmlformats.org/officeDocument/2006/relationships/image" Target="../media/image4621.png"/><Relationship Id="rId58" Type="http://schemas.openxmlformats.org/officeDocument/2006/relationships/customXml" Target="../ink/ink4655.xml"/><Relationship Id="rId79" Type="http://schemas.openxmlformats.org/officeDocument/2006/relationships/image" Target="../media/image4642.png"/><Relationship Id="rId102" Type="http://schemas.openxmlformats.org/officeDocument/2006/relationships/customXml" Target="../ink/ink4677.xml"/><Relationship Id="rId123" Type="http://schemas.openxmlformats.org/officeDocument/2006/relationships/image" Target="../media/image4664.png"/><Relationship Id="rId144" Type="http://schemas.openxmlformats.org/officeDocument/2006/relationships/customXml" Target="../ink/ink4698.xml"/><Relationship Id="rId330" Type="http://schemas.openxmlformats.org/officeDocument/2006/relationships/customXml" Target="../ink/ink4791.xml"/><Relationship Id="rId90" Type="http://schemas.openxmlformats.org/officeDocument/2006/relationships/customXml" Target="../ink/ink4671.xml"/><Relationship Id="rId165" Type="http://schemas.openxmlformats.org/officeDocument/2006/relationships/image" Target="../media/image4685.png"/><Relationship Id="rId186" Type="http://schemas.openxmlformats.org/officeDocument/2006/relationships/customXml" Target="../ink/ink4719.xml"/><Relationship Id="rId351" Type="http://schemas.openxmlformats.org/officeDocument/2006/relationships/image" Target="../media/image4778.png"/><Relationship Id="rId372" Type="http://schemas.openxmlformats.org/officeDocument/2006/relationships/customXml" Target="../ink/ink4812.xml"/><Relationship Id="rId211" Type="http://schemas.openxmlformats.org/officeDocument/2006/relationships/image" Target="../media/image4708.png"/><Relationship Id="rId232" Type="http://schemas.openxmlformats.org/officeDocument/2006/relationships/customXml" Target="../ink/ink4742.xml"/><Relationship Id="rId253" Type="http://schemas.openxmlformats.org/officeDocument/2006/relationships/image" Target="../media/image4729.png"/><Relationship Id="rId274" Type="http://schemas.openxmlformats.org/officeDocument/2006/relationships/customXml" Target="../ink/ink4763.xml"/><Relationship Id="rId295" Type="http://schemas.openxmlformats.org/officeDocument/2006/relationships/image" Target="../media/image4750.png"/><Relationship Id="rId309" Type="http://schemas.openxmlformats.org/officeDocument/2006/relationships/image" Target="../media/image4757.png"/><Relationship Id="rId27" Type="http://schemas.openxmlformats.org/officeDocument/2006/relationships/image" Target="../media/image4616.png"/><Relationship Id="rId48" Type="http://schemas.openxmlformats.org/officeDocument/2006/relationships/customXml" Target="../ink/ink4650.xml"/><Relationship Id="rId69" Type="http://schemas.openxmlformats.org/officeDocument/2006/relationships/image" Target="../media/image4637.png"/><Relationship Id="rId113" Type="http://schemas.openxmlformats.org/officeDocument/2006/relationships/image" Target="../media/image4659.png"/><Relationship Id="rId134" Type="http://schemas.openxmlformats.org/officeDocument/2006/relationships/customXml" Target="../ink/ink4693.xml"/><Relationship Id="rId320" Type="http://schemas.openxmlformats.org/officeDocument/2006/relationships/customXml" Target="../ink/ink4786.xml"/><Relationship Id="rId80" Type="http://schemas.openxmlformats.org/officeDocument/2006/relationships/customXml" Target="../ink/ink4666.xml"/><Relationship Id="rId155" Type="http://schemas.openxmlformats.org/officeDocument/2006/relationships/image" Target="../media/image4680.png"/><Relationship Id="rId176" Type="http://schemas.openxmlformats.org/officeDocument/2006/relationships/customXml" Target="../ink/ink4714.xml"/><Relationship Id="rId197" Type="http://schemas.openxmlformats.org/officeDocument/2006/relationships/image" Target="../media/image4701.png"/><Relationship Id="rId341" Type="http://schemas.openxmlformats.org/officeDocument/2006/relationships/image" Target="../media/image4773.png"/><Relationship Id="rId362" Type="http://schemas.openxmlformats.org/officeDocument/2006/relationships/customXml" Target="../ink/ink4807.xml"/><Relationship Id="rId201" Type="http://schemas.openxmlformats.org/officeDocument/2006/relationships/image" Target="../media/image4703.png"/><Relationship Id="rId222" Type="http://schemas.openxmlformats.org/officeDocument/2006/relationships/customXml" Target="../ink/ink4737.xml"/><Relationship Id="rId243" Type="http://schemas.openxmlformats.org/officeDocument/2006/relationships/image" Target="../media/image4724.png"/><Relationship Id="rId264" Type="http://schemas.openxmlformats.org/officeDocument/2006/relationships/customXml" Target="../ink/ink4758.xml"/><Relationship Id="rId285" Type="http://schemas.openxmlformats.org/officeDocument/2006/relationships/image" Target="../media/image4745.png"/><Relationship Id="rId17" Type="http://schemas.openxmlformats.org/officeDocument/2006/relationships/image" Target="../media/image4611.png"/><Relationship Id="rId38" Type="http://schemas.openxmlformats.org/officeDocument/2006/relationships/customXml" Target="../ink/ink4645.xml"/><Relationship Id="rId59" Type="http://schemas.openxmlformats.org/officeDocument/2006/relationships/image" Target="../media/image4632.png"/><Relationship Id="rId103" Type="http://schemas.openxmlformats.org/officeDocument/2006/relationships/image" Target="../media/image4654.png"/><Relationship Id="rId124" Type="http://schemas.openxmlformats.org/officeDocument/2006/relationships/customXml" Target="../ink/ink4688.xml"/><Relationship Id="rId310" Type="http://schemas.openxmlformats.org/officeDocument/2006/relationships/customXml" Target="../ink/ink4781.xml"/><Relationship Id="rId70" Type="http://schemas.openxmlformats.org/officeDocument/2006/relationships/customXml" Target="../ink/ink4661.xml"/><Relationship Id="rId91" Type="http://schemas.openxmlformats.org/officeDocument/2006/relationships/image" Target="../media/image4648.png"/><Relationship Id="rId145" Type="http://schemas.openxmlformats.org/officeDocument/2006/relationships/image" Target="../media/image4675.png"/><Relationship Id="rId166" Type="http://schemas.openxmlformats.org/officeDocument/2006/relationships/customXml" Target="../ink/ink4709.xml"/><Relationship Id="rId187" Type="http://schemas.openxmlformats.org/officeDocument/2006/relationships/image" Target="../media/image4696.png"/><Relationship Id="rId331" Type="http://schemas.openxmlformats.org/officeDocument/2006/relationships/image" Target="../media/image4768.png"/><Relationship Id="rId352" Type="http://schemas.openxmlformats.org/officeDocument/2006/relationships/customXml" Target="../ink/ink4802.xml"/><Relationship Id="rId373" Type="http://schemas.openxmlformats.org/officeDocument/2006/relationships/image" Target="../media/image478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732.xml"/><Relationship Id="rId233" Type="http://schemas.openxmlformats.org/officeDocument/2006/relationships/image" Target="../media/image4719.png"/><Relationship Id="rId254" Type="http://schemas.openxmlformats.org/officeDocument/2006/relationships/customXml" Target="../ink/ink4753.xml"/><Relationship Id="rId28" Type="http://schemas.openxmlformats.org/officeDocument/2006/relationships/customXml" Target="../ink/ink4640.xml"/><Relationship Id="rId49" Type="http://schemas.openxmlformats.org/officeDocument/2006/relationships/image" Target="../media/image4627.png"/><Relationship Id="rId114" Type="http://schemas.openxmlformats.org/officeDocument/2006/relationships/customXml" Target="../ink/ink4683.xml"/><Relationship Id="rId275" Type="http://schemas.openxmlformats.org/officeDocument/2006/relationships/image" Target="../media/image4740.png"/><Relationship Id="rId296" Type="http://schemas.openxmlformats.org/officeDocument/2006/relationships/customXml" Target="../ink/ink4774.xml"/><Relationship Id="rId300" Type="http://schemas.openxmlformats.org/officeDocument/2006/relationships/customXml" Target="../ink/ink4776.xml"/><Relationship Id="rId60" Type="http://schemas.openxmlformats.org/officeDocument/2006/relationships/customXml" Target="../ink/ink4656.xml"/><Relationship Id="rId81" Type="http://schemas.openxmlformats.org/officeDocument/2006/relationships/image" Target="../media/image4643.png"/><Relationship Id="rId135" Type="http://schemas.openxmlformats.org/officeDocument/2006/relationships/image" Target="../media/image4670.png"/><Relationship Id="rId156" Type="http://schemas.openxmlformats.org/officeDocument/2006/relationships/customXml" Target="../ink/ink4704.xml"/><Relationship Id="rId177" Type="http://schemas.openxmlformats.org/officeDocument/2006/relationships/image" Target="../media/image4691.png"/><Relationship Id="rId198" Type="http://schemas.openxmlformats.org/officeDocument/2006/relationships/customXml" Target="../ink/ink4725.xml"/><Relationship Id="rId321" Type="http://schemas.openxmlformats.org/officeDocument/2006/relationships/image" Target="../media/image4763.png"/><Relationship Id="rId342" Type="http://schemas.openxmlformats.org/officeDocument/2006/relationships/customXml" Target="../ink/ink4797.xml"/><Relationship Id="rId363" Type="http://schemas.openxmlformats.org/officeDocument/2006/relationships/image" Target="../media/image4784.png"/><Relationship Id="rId202" Type="http://schemas.openxmlformats.org/officeDocument/2006/relationships/customXml" Target="../ink/ink4727.xml"/><Relationship Id="rId223" Type="http://schemas.openxmlformats.org/officeDocument/2006/relationships/image" Target="../media/image4714.png"/><Relationship Id="rId244" Type="http://schemas.openxmlformats.org/officeDocument/2006/relationships/customXml" Target="../ink/ink4748.xml"/><Relationship Id="rId18" Type="http://schemas.openxmlformats.org/officeDocument/2006/relationships/customXml" Target="../ink/ink4635.xml"/><Relationship Id="rId39" Type="http://schemas.openxmlformats.org/officeDocument/2006/relationships/image" Target="../media/image4622.png"/><Relationship Id="rId265" Type="http://schemas.openxmlformats.org/officeDocument/2006/relationships/image" Target="../media/image4735.png"/><Relationship Id="rId286" Type="http://schemas.openxmlformats.org/officeDocument/2006/relationships/customXml" Target="../ink/ink4769.xml"/><Relationship Id="rId50" Type="http://schemas.openxmlformats.org/officeDocument/2006/relationships/customXml" Target="../ink/ink4651.xml"/><Relationship Id="rId104" Type="http://schemas.openxmlformats.org/officeDocument/2006/relationships/customXml" Target="../ink/ink4678.xml"/><Relationship Id="rId125" Type="http://schemas.openxmlformats.org/officeDocument/2006/relationships/image" Target="../media/image4665.png"/><Relationship Id="rId146" Type="http://schemas.openxmlformats.org/officeDocument/2006/relationships/customXml" Target="../ink/ink4699.xml"/><Relationship Id="rId167" Type="http://schemas.openxmlformats.org/officeDocument/2006/relationships/image" Target="../media/image4686.png"/><Relationship Id="rId188" Type="http://schemas.openxmlformats.org/officeDocument/2006/relationships/customXml" Target="../ink/ink4720.xml"/><Relationship Id="rId311" Type="http://schemas.openxmlformats.org/officeDocument/2006/relationships/image" Target="../media/image4758.png"/><Relationship Id="rId332" Type="http://schemas.openxmlformats.org/officeDocument/2006/relationships/customXml" Target="../ink/ink4792.xml"/><Relationship Id="rId353" Type="http://schemas.openxmlformats.org/officeDocument/2006/relationships/image" Target="../media/image4779.png"/><Relationship Id="rId374" Type="http://schemas.openxmlformats.org/officeDocument/2006/relationships/customXml" Target="../ink/ink4813.xml"/><Relationship Id="rId71" Type="http://schemas.openxmlformats.org/officeDocument/2006/relationships/image" Target="../media/image4638.png"/><Relationship Id="rId92" Type="http://schemas.openxmlformats.org/officeDocument/2006/relationships/customXml" Target="../ink/ink4672.xml"/><Relationship Id="rId213" Type="http://schemas.openxmlformats.org/officeDocument/2006/relationships/image" Target="../media/image4709.png"/><Relationship Id="rId234" Type="http://schemas.openxmlformats.org/officeDocument/2006/relationships/customXml" Target="../ink/ink4743.xml"/><Relationship Id="rId2" Type="http://schemas.openxmlformats.org/officeDocument/2006/relationships/customXml" Target="../ink/ink4627.xml"/><Relationship Id="rId29" Type="http://schemas.openxmlformats.org/officeDocument/2006/relationships/image" Target="../media/image4617.png"/><Relationship Id="rId255" Type="http://schemas.openxmlformats.org/officeDocument/2006/relationships/image" Target="../media/image4730.png"/><Relationship Id="rId276" Type="http://schemas.openxmlformats.org/officeDocument/2006/relationships/customXml" Target="../ink/ink4764.xml"/><Relationship Id="rId297" Type="http://schemas.openxmlformats.org/officeDocument/2006/relationships/image" Target="../media/image4751.png"/><Relationship Id="rId40" Type="http://schemas.openxmlformats.org/officeDocument/2006/relationships/customXml" Target="../ink/ink4646.xml"/><Relationship Id="rId115" Type="http://schemas.openxmlformats.org/officeDocument/2006/relationships/image" Target="../media/image4660.png"/><Relationship Id="rId136" Type="http://schemas.openxmlformats.org/officeDocument/2006/relationships/customXml" Target="../ink/ink4694.xml"/><Relationship Id="rId157" Type="http://schemas.openxmlformats.org/officeDocument/2006/relationships/image" Target="../media/image4681.png"/><Relationship Id="rId178" Type="http://schemas.openxmlformats.org/officeDocument/2006/relationships/customXml" Target="../ink/ink4715.xml"/><Relationship Id="rId301" Type="http://schemas.openxmlformats.org/officeDocument/2006/relationships/image" Target="../media/image4753.png"/><Relationship Id="rId322" Type="http://schemas.openxmlformats.org/officeDocument/2006/relationships/customXml" Target="../ink/ink4787.xml"/><Relationship Id="rId343" Type="http://schemas.openxmlformats.org/officeDocument/2006/relationships/image" Target="../media/image4774.png"/><Relationship Id="rId364" Type="http://schemas.openxmlformats.org/officeDocument/2006/relationships/customXml" Target="../ink/ink4808.xml"/><Relationship Id="rId61" Type="http://schemas.openxmlformats.org/officeDocument/2006/relationships/image" Target="../media/image4633.png"/><Relationship Id="rId82" Type="http://schemas.openxmlformats.org/officeDocument/2006/relationships/customXml" Target="../ink/ink4667.xml"/><Relationship Id="rId199" Type="http://schemas.openxmlformats.org/officeDocument/2006/relationships/image" Target="../media/image4702.png"/><Relationship Id="rId203" Type="http://schemas.openxmlformats.org/officeDocument/2006/relationships/image" Target="../media/image4704.png"/><Relationship Id="rId19" Type="http://schemas.openxmlformats.org/officeDocument/2006/relationships/image" Target="../media/image4612.png"/><Relationship Id="rId224" Type="http://schemas.openxmlformats.org/officeDocument/2006/relationships/customXml" Target="../ink/ink4738.xml"/><Relationship Id="rId245" Type="http://schemas.openxmlformats.org/officeDocument/2006/relationships/image" Target="../media/image4725.png"/><Relationship Id="rId266" Type="http://schemas.openxmlformats.org/officeDocument/2006/relationships/customXml" Target="../ink/ink4759.xml"/><Relationship Id="rId287" Type="http://schemas.openxmlformats.org/officeDocument/2006/relationships/image" Target="../media/image4746.png"/><Relationship Id="rId30" Type="http://schemas.openxmlformats.org/officeDocument/2006/relationships/customXml" Target="../ink/ink4641.xml"/><Relationship Id="rId105" Type="http://schemas.openxmlformats.org/officeDocument/2006/relationships/image" Target="../media/image4655.png"/><Relationship Id="rId126" Type="http://schemas.openxmlformats.org/officeDocument/2006/relationships/customXml" Target="../ink/ink4689.xml"/><Relationship Id="rId147" Type="http://schemas.openxmlformats.org/officeDocument/2006/relationships/image" Target="../media/image4676.png"/><Relationship Id="rId168" Type="http://schemas.openxmlformats.org/officeDocument/2006/relationships/customXml" Target="../ink/ink4710.xml"/><Relationship Id="rId312" Type="http://schemas.openxmlformats.org/officeDocument/2006/relationships/customXml" Target="../ink/ink4782.xml"/><Relationship Id="rId333" Type="http://schemas.openxmlformats.org/officeDocument/2006/relationships/image" Target="../media/image4769.png"/><Relationship Id="rId354" Type="http://schemas.openxmlformats.org/officeDocument/2006/relationships/customXml" Target="../ink/ink4803.xml"/><Relationship Id="rId51" Type="http://schemas.openxmlformats.org/officeDocument/2006/relationships/image" Target="../media/image4628.png"/><Relationship Id="rId72" Type="http://schemas.openxmlformats.org/officeDocument/2006/relationships/customXml" Target="../ink/ink4662.xml"/><Relationship Id="rId93" Type="http://schemas.openxmlformats.org/officeDocument/2006/relationships/image" Target="../media/image4649.png"/><Relationship Id="rId189" Type="http://schemas.openxmlformats.org/officeDocument/2006/relationships/image" Target="../media/image4697.png"/><Relationship Id="rId375" Type="http://schemas.openxmlformats.org/officeDocument/2006/relationships/image" Target="../media/image4790.png"/><Relationship Id="rId3" Type="http://schemas.openxmlformats.org/officeDocument/2006/relationships/image" Target="../media/image4604.png"/><Relationship Id="rId214" Type="http://schemas.openxmlformats.org/officeDocument/2006/relationships/customXml" Target="../ink/ink4733.xml"/><Relationship Id="rId235" Type="http://schemas.openxmlformats.org/officeDocument/2006/relationships/image" Target="../media/image4720.png"/><Relationship Id="rId256" Type="http://schemas.openxmlformats.org/officeDocument/2006/relationships/customXml" Target="../ink/ink4754.xml"/><Relationship Id="rId277" Type="http://schemas.openxmlformats.org/officeDocument/2006/relationships/image" Target="../media/image4741.png"/><Relationship Id="rId298" Type="http://schemas.openxmlformats.org/officeDocument/2006/relationships/customXml" Target="../ink/ink4775.xml"/><Relationship Id="rId116" Type="http://schemas.openxmlformats.org/officeDocument/2006/relationships/customXml" Target="../ink/ink4684.xml"/><Relationship Id="rId137" Type="http://schemas.openxmlformats.org/officeDocument/2006/relationships/image" Target="../media/image4671.png"/><Relationship Id="rId158" Type="http://schemas.openxmlformats.org/officeDocument/2006/relationships/customXml" Target="../ink/ink4705.xml"/><Relationship Id="rId302" Type="http://schemas.openxmlformats.org/officeDocument/2006/relationships/customXml" Target="../ink/ink4777.xml"/><Relationship Id="rId323" Type="http://schemas.openxmlformats.org/officeDocument/2006/relationships/image" Target="../media/image4764.png"/><Relationship Id="rId344" Type="http://schemas.openxmlformats.org/officeDocument/2006/relationships/customXml" Target="../ink/ink4798.xml"/><Relationship Id="rId20" Type="http://schemas.openxmlformats.org/officeDocument/2006/relationships/customXml" Target="../ink/ink4636.xml"/><Relationship Id="rId41" Type="http://schemas.openxmlformats.org/officeDocument/2006/relationships/image" Target="../media/image4623.png"/><Relationship Id="rId62" Type="http://schemas.openxmlformats.org/officeDocument/2006/relationships/customXml" Target="../ink/ink4657.xml"/><Relationship Id="rId83" Type="http://schemas.openxmlformats.org/officeDocument/2006/relationships/image" Target="../media/image4644.png"/><Relationship Id="rId179" Type="http://schemas.openxmlformats.org/officeDocument/2006/relationships/image" Target="../media/image4692.png"/><Relationship Id="rId365" Type="http://schemas.openxmlformats.org/officeDocument/2006/relationships/image" Target="../media/image4785.png"/><Relationship Id="rId190" Type="http://schemas.openxmlformats.org/officeDocument/2006/relationships/customXml" Target="../ink/ink4721.xml"/><Relationship Id="rId204" Type="http://schemas.openxmlformats.org/officeDocument/2006/relationships/customXml" Target="../ink/ink4728.xml"/><Relationship Id="rId225" Type="http://schemas.openxmlformats.org/officeDocument/2006/relationships/image" Target="../media/image4715.png"/><Relationship Id="rId246" Type="http://schemas.openxmlformats.org/officeDocument/2006/relationships/customXml" Target="../ink/ink4749.xml"/><Relationship Id="rId267" Type="http://schemas.openxmlformats.org/officeDocument/2006/relationships/image" Target="../media/image4736.png"/><Relationship Id="rId288" Type="http://schemas.openxmlformats.org/officeDocument/2006/relationships/customXml" Target="../ink/ink4770.xml"/><Relationship Id="rId106" Type="http://schemas.openxmlformats.org/officeDocument/2006/relationships/customXml" Target="../ink/ink4679.xml"/><Relationship Id="rId127" Type="http://schemas.openxmlformats.org/officeDocument/2006/relationships/image" Target="../media/image4666.png"/><Relationship Id="rId313" Type="http://schemas.openxmlformats.org/officeDocument/2006/relationships/image" Target="../media/image4759.png"/><Relationship Id="rId10" Type="http://schemas.openxmlformats.org/officeDocument/2006/relationships/customXml" Target="../ink/ink4631.xml"/><Relationship Id="rId31" Type="http://schemas.openxmlformats.org/officeDocument/2006/relationships/image" Target="../media/image4618.png"/><Relationship Id="rId52" Type="http://schemas.openxmlformats.org/officeDocument/2006/relationships/customXml" Target="../ink/ink4652.xml"/><Relationship Id="rId73" Type="http://schemas.openxmlformats.org/officeDocument/2006/relationships/image" Target="../media/image4639.png"/><Relationship Id="rId94" Type="http://schemas.openxmlformats.org/officeDocument/2006/relationships/customXml" Target="../ink/ink4673.xml"/><Relationship Id="rId148" Type="http://schemas.openxmlformats.org/officeDocument/2006/relationships/customXml" Target="../ink/ink4700.xml"/><Relationship Id="rId169" Type="http://schemas.openxmlformats.org/officeDocument/2006/relationships/image" Target="../media/image4687.png"/><Relationship Id="rId334" Type="http://schemas.openxmlformats.org/officeDocument/2006/relationships/customXml" Target="../ink/ink4793.xml"/><Relationship Id="rId355" Type="http://schemas.openxmlformats.org/officeDocument/2006/relationships/image" Target="../media/image4780.png"/><Relationship Id="rId376" Type="http://schemas.openxmlformats.org/officeDocument/2006/relationships/customXml" Target="../ink/ink4814.xml"/><Relationship Id="rId4" Type="http://schemas.openxmlformats.org/officeDocument/2006/relationships/customXml" Target="../ink/ink4628.xml"/><Relationship Id="rId180" Type="http://schemas.openxmlformats.org/officeDocument/2006/relationships/customXml" Target="../ink/ink4716.xml"/><Relationship Id="rId215" Type="http://schemas.openxmlformats.org/officeDocument/2006/relationships/image" Target="../media/image4710.png"/><Relationship Id="rId236" Type="http://schemas.openxmlformats.org/officeDocument/2006/relationships/customXml" Target="../ink/ink4744.xml"/><Relationship Id="rId257" Type="http://schemas.openxmlformats.org/officeDocument/2006/relationships/image" Target="../media/image4731.png"/><Relationship Id="rId278" Type="http://schemas.openxmlformats.org/officeDocument/2006/relationships/customXml" Target="../ink/ink4765.xml"/><Relationship Id="rId303" Type="http://schemas.openxmlformats.org/officeDocument/2006/relationships/image" Target="../media/image4754.png"/><Relationship Id="rId42" Type="http://schemas.openxmlformats.org/officeDocument/2006/relationships/customXml" Target="../ink/ink4647.xml"/><Relationship Id="rId84" Type="http://schemas.openxmlformats.org/officeDocument/2006/relationships/customXml" Target="../ink/ink4668.xml"/><Relationship Id="rId138" Type="http://schemas.openxmlformats.org/officeDocument/2006/relationships/customXml" Target="../ink/ink4695.xml"/><Relationship Id="rId345" Type="http://schemas.openxmlformats.org/officeDocument/2006/relationships/image" Target="../media/image4775.png"/><Relationship Id="rId191" Type="http://schemas.openxmlformats.org/officeDocument/2006/relationships/image" Target="../media/image4698.png"/><Relationship Id="rId205" Type="http://schemas.openxmlformats.org/officeDocument/2006/relationships/image" Target="../media/image4705.png"/><Relationship Id="rId247" Type="http://schemas.openxmlformats.org/officeDocument/2006/relationships/image" Target="../media/image4726.png"/><Relationship Id="rId107" Type="http://schemas.openxmlformats.org/officeDocument/2006/relationships/image" Target="../media/image4656.png"/><Relationship Id="rId289" Type="http://schemas.openxmlformats.org/officeDocument/2006/relationships/image" Target="../media/image4747.png"/><Relationship Id="rId11" Type="http://schemas.openxmlformats.org/officeDocument/2006/relationships/image" Target="../media/image4608.png"/><Relationship Id="rId53" Type="http://schemas.openxmlformats.org/officeDocument/2006/relationships/image" Target="../media/image4629.png"/><Relationship Id="rId149" Type="http://schemas.openxmlformats.org/officeDocument/2006/relationships/image" Target="../media/image4677.png"/><Relationship Id="rId314" Type="http://schemas.openxmlformats.org/officeDocument/2006/relationships/customXml" Target="../ink/ink4783.xml"/><Relationship Id="rId356" Type="http://schemas.openxmlformats.org/officeDocument/2006/relationships/customXml" Target="../ink/ink4804.xml"/><Relationship Id="rId95" Type="http://schemas.openxmlformats.org/officeDocument/2006/relationships/image" Target="../media/image4650.png"/><Relationship Id="rId160" Type="http://schemas.openxmlformats.org/officeDocument/2006/relationships/customXml" Target="../ink/ink4706.xml"/><Relationship Id="rId216" Type="http://schemas.openxmlformats.org/officeDocument/2006/relationships/customXml" Target="../ink/ink4734.xml"/><Relationship Id="rId258" Type="http://schemas.openxmlformats.org/officeDocument/2006/relationships/customXml" Target="../ink/ink4755.xml"/><Relationship Id="rId22" Type="http://schemas.openxmlformats.org/officeDocument/2006/relationships/customXml" Target="../ink/ink4637.xml"/><Relationship Id="rId64" Type="http://schemas.openxmlformats.org/officeDocument/2006/relationships/customXml" Target="../ink/ink4658.xml"/><Relationship Id="rId118" Type="http://schemas.openxmlformats.org/officeDocument/2006/relationships/customXml" Target="../ink/ink4685.xml"/><Relationship Id="rId325" Type="http://schemas.openxmlformats.org/officeDocument/2006/relationships/image" Target="../media/image4765.png"/><Relationship Id="rId367" Type="http://schemas.openxmlformats.org/officeDocument/2006/relationships/image" Target="../media/image4786.png"/><Relationship Id="rId171" Type="http://schemas.openxmlformats.org/officeDocument/2006/relationships/image" Target="../media/image4688.png"/><Relationship Id="rId227" Type="http://schemas.openxmlformats.org/officeDocument/2006/relationships/image" Target="../media/image4716.png"/><Relationship Id="rId269" Type="http://schemas.openxmlformats.org/officeDocument/2006/relationships/image" Target="../media/image4737.png"/><Relationship Id="rId33" Type="http://schemas.openxmlformats.org/officeDocument/2006/relationships/image" Target="../media/image4619.png"/><Relationship Id="rId129" Type="http://schemas.openxmlformats.org/officeDocument/2006/relationships/image" Target="../media/image4667.png"/><Relationship Id="rId280" Type="http://schemas.openxmlformats.org/officeDocument/2006/relationships/customXml" Target="../ink/ink4766.xml"/><Relationship Id="rId336" Type="http://schemas.openxmlformats.org/officeDocument/2006/relationships/customXml" Target="../ink/ink4794.xml"/><Relationship Id="rId75" Type="http://schemas.openxmlformats.org/officeDocument/2006/relationships/image" Target="../media/image4640.png"/><Relationship Id="rId140" Type="http://schemas.openxmlformats.org/officeDocument/2006/relationships/customXml" Target="../ink/ink4696.xml"/><Relationship Id="rId182" Type="http://schemas.openxmlformats.org/officeDocument/2006/relationships/customXml" Target="../ink/ink4717.xml"/><Relationship Id="rId378" Type="http://schemas.openxmlformats.org/officeDocument/2006/relationships/customXml" Target="../ink/ink4815.xml"/><Relationship Id="rId6" Type="http://schemas.openxmlformats.org/officeDocument/2006/relationships/customXml" Target="../ink/ink4629.xml"/><Relationship Id="rId238" Type="http://schemas.openxmlformats.org/officeDocument/2006/relationships/customXml" Target="../ink/ink4745.xml"/><Relationship Id="rId291" Type="http://schemas.openxmlformats.org/officeDocument/2006/relationships/image" Target="../media/image4748.png"/><Relationship Id="rId305" Type="http://schemas.openxmlformats.org/officeDocument/2006/relationships/image" Target="../media/image4755.png"/><Relationship Id="rId347" Type="http://schemas.openxmlformats.org/officeDocument/2006/relationships/image" Target="../media/image4776.png"/><Relationship Id="rId44" Type="http://schemas.openxmlformats.org/officeDocument/2006/relationships/customXml" Target="../ink/ink4648.xml"/><Relationship Id="rId86" Type="http://schemas.openxmlformats.org/officeDocument/2006/relationships/customXml" Target="../ink/ink4669.xml"/><Relationship Id="rId151" Type="http://schemas.openxmlformats.org/officeDocument/2006/relationships/image" Target="../media/image4678.png"/><Relationship Id="rId193" Type="http://schemas.openxmlformats.org/officeDocument/2006/relationships/image" Target="../media/image4699.png"/><Relationship Id="rId207" Type="http://schemas.openxmlformats.org/officeDocument/2006/relationships/image" Target="../media/image4706.png"/><Relationship Id="rId249" Type="http://schemas.openxmlformats.org/officeDocument/2006/relationships/image" Target="../media/image4727.png"/><Relationship Id="rId13" Type="http://schemas.openxmlformats.org/officeDocument/2006/relationships/image" Target="../media/image4609.png"/><Relationship Id="rId109" Type="http://schemas.openxmlformats.org/officeDocument/2006/relationships/image" Target="../media/image4657.png"/><Relationship Id="rId260" Type="http://schemas.openxmlformats.org/officeDocument/2006/relationships/customXml" Target="../ink/ink4756.xml"/><Relationship Id="rId316" Type="http://schemas.openxmlformats.org/officeDocument/2006/relationships/customXml" Target="../ink/ink4784.xml"/><Relationship Id="rId55" Type="http://schemas.openxmlformats.org/officeDocument/2006/relationships/image" Target="../media/image4630.png"/><Relationship Id="rId97" Type="http://schemas.openxmlformats.org/officeDocument/2006/relationships/image" Target="../media/image4651.png"/><Relationship Id="rId120" Type="http://schemas.openxmlformats.org/officeDocument/2006/relationships/customXml" Target="../ink/ink4686.xml"/><Relationship Id="rId358" Type="http://schemas.openxmlformats.org/officeDocument/2006/relationships/customXml" Target="../ink/ink4805.xml"/><Relationship Id="rId162" Type="http://schemas.openxmlformats.org/officeDocument/2006/relationships/customXml" Target="../ink/ink4707.xml"/><Relationship Id="rId218" Type="http://schemas.openxmlformats.org/officeDocument/2006/relationships/customXml" Target="../ink/ink4735.xml"/><Relationship Id="rId271" Type="http://schemas.openxmlformats.org/officeDocument/2006/relationships/image" Target="../media/image4738.png"/><Relationship Id="rId24" Type="http://schemas.openxmlformats.org/officeDocument/2006/relationships/customXml" Target="../ink/ink4638.xml"/><Relationship Id="rId66" Type="http://schemas.openxmlformats.org/officeDocument/2006/relationships/customXml" Target="../ink/ink4659.xml"/><Relationship Id="rId131" Type="http://schemas.openxmlformats.org/officeDocument/2006/relationships/image" Target="../media/image4668.png"/><Relationship Id="rId327" Type="http://schemas.openxmlformats.org/officeDocument/2006/relationships/image" Target="../media/image4766.png"/><Relationship Id="rId369" Type="http://schemas.openxmlformats.org/officeDocument/2006/relationships/image" Target="../media/image4787.png"/><Relationship Id="rId173" Type="http://schemas.openxmlformats.org/officeDocument/2006/relationships/image" Target="../media/image4689.png"/><Relationship Id="rId229" Type="http://schemas.openxmlformats.org/officeDocument/2006/relationships/image" Target="../media/image4717.png"/><Relationship Id="rId380" Type="http://schemas.openxmlformats.org/officeDocument/2006/relationships/customXml" Target="../ink/ink4816.xml"/><Relationship Id="rId240" Type="http://schemas.openxmlformats.org/officeDocument/2006/relationships/customXml" Target="../ink/ink4746.xml"/><Relationship Id="rId35" Type="http://schemas.openxmlformats.org/officeDocument/2006/relationships/image" Target="../media/image4620.png"/><Relationship Id="rId77" Type="http://schemas.openxmlformats.org/officeDocument/2006/relationships/image" Target="../media/image4641.png"/><Relationship Id="rId100" Type="http://schemas.openxmlformats.org/officeDocument/2006/relationships/customXml" Target="../ink/ink4676.xml"/><Relationship Id="rId282" Type="http://schemas.openxmlformats.org/officeDocument/2006/relationships/customXml" Target="../ink/ink4767.xml"/><Relationship Id="rId338" Type="http://schemas.openxmlformats.org/officeDocument/2006/relationships/customXml" Target="../ink/ink4795.xml"/><Relationship Id="rId8" Type="http://schemas.openxmlformats.org/officeDocument/2006/relationships/customXml" Target="../ink/ink4630.xml"/><Relationship Id="rId142" Type="http://schemas.openxmlformats.org/officeDocument/2006/relationships/customXml" Target="../ink/ink4697.xml"/><Relationship Id="rId184" Type="http://schemas.openxmlformats.org/officeDocument/2006/relationships/customXml" Target="../ink/ink4718.xml"/><Relationship Id="rId251" Type="http://schemas.openxmlformats.org/officeDocument/2006/relationships/image" Target="../media/image4728.png"/><Relationship Id="rId46" Type="http://schemas.openxmlformats.org/officeDocument/2006/relationships/customXml" Target="../ink/ink4649.xml"/><Relationship Id="rId293" Type="http://schemas.openxmlformats.org/officeDocument/2006/relationships/image" Target="../media/image4749.png"/><Relationship Id="rId307" Type="http://schemas.openxmlformats.org/officeDocument/2006/relationships/image" Target="../media/image4756.png"/><Relationship Id="rId349" Type="http://schemas.openxmlformats.org/officeDocument/2006/relationships/image" Target="../media/image4777.png"/><Relationship Id="rId88" Type="http://schemas.openxmlformats.org/officeDocument/2006/relationships/customXml" Target="../ink/ink4670.xml"/><Relationship Id="rId111" Type="http://schemas.openxmlformats.org/officeDocument/2006/relationships/image" Target="../media/image4658.png"/><Relationship Id="rId153" Type="http://schemas.openxmlformats.org/officeDocument/2006/relationships/image" Target="../media/image4679.png"/><Relationship Id="rId195" Type="http://schemas.openxmlformats.org/officeDocument/2006/relationships/image" Target="../media/image4700.png"/><Relationship Id="rId209" Type="http://schemas.openxmlformats.org/officeDocument/2006/relationships/image" Target="../media/image4707.png"/><Relationship Id="rId360" Type="http://schemas.openxmlformats.org/officeDocument/2006/relationships/customXml" Target="../ink/ink4806.xml"/><Relationship Id="rId220" Type="http://schemas.openxmlformats.org/officeDocument/2006/relationships/customXml" Target="../ink/ink4736.xml"/><Relationship Id="rId15" Type="http://schemas.openxmlformats.org/officeDocument/2006/relationships/image" Target="../media/image4610.png"/><Relationship Id="rId57" Type="http://schemas.openxmlformats.org/officeDocument/2006/relationships/image" Target="../media/image4631.png"/><Relationship Id="rId262" Type="http://schemas.openxmlformats.org/officeDocument/2006/relationships/customXml" Target="../ink/ink4757.xml"/><Relationship Id="rId318" Type="http://schemas.openxmlformats.org/officeDocument/2006/relationships/customXml" Target="../ink/ink4785.xml"/><Relationship Id="rId99" Type="http://schemas.openxmlformats.org/officeDocument/2006/relationships/image" Target="../media/image4652.png"/><Relationship Id="rId122" Type="http://schemas.openxmlformats.org/officeDocument/2006/relationships/customXml" Target="../ink/ink4687.xml"/><Relationship Id="rId164" Type="http://schemas.openxmlformats.org/officeDocument/2006/relationships/customXml" Target="../ink/ink4708.xml"/><Relationship Id="rId371" Type="http://schemas.openxmlformats.org/officeDocument/2006/relationships/image" Target="../media/image4788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875.xml"/><Relationship Id="rId21" Type="http://schemas.openxmlformats.org/officeDocument/2006/relationships/image" Target="../media/image4803.png"/><Relationship Id="rId42" Type="http://schemas.openxmlformats.org/officeDocument/2006/relationships/customXml" Target="../ink/ink4837.xml"/><Relationship Id="rId63" Type="http://schemas.openxmlformats.org/officeDocument/2006/relationships/image" Target="../media/image4824.png"/><Relationship Id="rId84" Type="http://schemas.openxmlformats.org/officeDocument/2006/relationships/customXml" Target="../ink/ink4858.xml"/><Relationship Id="rId138" Type="http://schemas.openxmlformats.org/officeDocument/2006/relationships/image" Target="../media/image4860.png"/><Relationship Id="rId159" Type="http://schemas.openxmlformats.org/officeDocument/2006/relationships/customXml" Target="../ink/ink4896.xml"/><Relationship Id="rId170" Type="http://schemas.openxmlformats.org/officeDocument/2006/relationships/image" Target="../media/image4876.png"/><Relationship Id="rId191" Type="http://schemas.openxmlformats.org/officeDocument/2006/relationships/customXml" Target="../ink/ink4912.xml"/><Relationship Id="rId205" Type="http://schemas.openxmlformats.org/officeDocument/2006/relationships/customXml" Target="../ink/ink4919.xml"/><Relationship Id="rId107" Type="http://schemas.openxmlformats.org/officeDocument/2006/relationships/image" Target="../media/image4846.png"/><Relationship Id="rId11" Type="http://schemas.openxmlformats.org/officeDocument/2006/relationships/image" Target="../media/image4798.png"/><Relationship Id="rId32" Type="http://schemas.openxmlformats.org/officeDocument/2006/relationships/customXml" Target="../ink/ink4832.xml"/><Relationship Id="rId53" Type="http://schemas.openxmlformats.org/officeDocument/2006/relationships/image" Target="../media/image4819.png"/><Relationship Id="rId74" Type="http://schemas.openxmlformats.org/officeDocument/2006/relationships/customXml" Target="../ink/ink4853.xml"/><Relationship Id="rId128" Type="http://schemas.openxmlformats.org/officeDocument/2006/relationships/image" Target="../media/image4855.png"/><Relationship Id="rId149" Type="http://schemas.openxmlformats.org/officeDocument/2006/relationships/customXml" Target="../ink/ink4891.xml"/><Relationship Id="rId5" Type="http://schemas.openxmlformats.org/officeDocument/2006/relationships/image" Target="../media/image4795.png"/><Relationship Id="rId95" Type="http://schemas.openxmlformats.org/officeDocument/2006/relationships/image" Target="../media/image4840.png"/><Relationship Id="rId160" Type="http://schemas.openxmlformats.org/officeDocument/2006/relationships/image" Target="../media/image4871.png"/><Relationship Id="rId181" Type="http://schemas.openxmlformats.org/officeDocument/2006/relationships/customXml" Target="../ink/ink4907.xml"/><Relationship Id="rId216" Type="http://schemas.openxmlformats.org/officeDocument/2006/relationships/image" Target="../media/image4899.png"/><Relationship Id="rId22" Type="http://schemas.openxmlformats.org/officeDocument/2006/relationships/customXml" Target="../ink/ink4827.xml"/><Relationship Id="rId43" Type="http://schemas.openxmlformats.org/officeDocument/2006/relationships/image" Target="../media/image4814.png"/><Relationship Id="rId64" Type="http://schemas.openxmlformats.org/officeDocument/2006/relationships/customXml" Target="../ink/ink4848.xml"/><Relationship Id="rId118" Type="http://schemas.openxmlformats.org/officeDocument/2006/relationships/image" Target="../media/image4850.png"/><Relationship Id="rId139" Type="http://schemas.openxmlformats.org/officeDocument/2006/relationships/customXml" Target="../ink/ink4886.xml"/><Relationship Id="rId85" Type="http://schemas.openxmlformats.org/officeDocument/2006/relationships/image" Target="../media/image4835.png"/><Relationship Id="rId150" Type="http://schemas.openxmlformats.org/officeDocument/2006/relationships/image" Target="../media/image4866.png"/><Relationship Id="rId171" Type="http://schemas.openxmlformats.org/officeDocument/2006/relationships/customXml" Target="../ink/ink4902.xml"/><Relationship Id="rId192" Type="http://schemas.openxmlformats.org/officeDocument/2006/relationships/image" Target="../media/image4887.png"/><Relationship Id="rId206" Type="http://schemas.openxmlformats.org/officeDocument/2006/relationships/image" Target="../media/image4894.png"/><Relationship Id="rId12" Type="http://schemas.openxmlformats.org/officeDocument/2006/relationships/customXml" Target="../ink/ink4822.xml"/><Relationship Id="rId33" Type="http://schemas.openxmlformats.org/officeDocument/2006/relationships/image" Target="../media/image4809.png"/><Relationship Id="rId108" Type="http://schemas.openxmlformats.org/officeDocument/2006/relationships/customXml" Target="../ink/ink4870.xml"/><Relationship Id="rId129" Type="http://schemas.openxmlformats.org/officeDocument/2006/relationships/customXml" Target="../ink/ink4881.xml"/><Relationship Id="rId54" Type="http://schemas.openxmlformats.org/officeDocument/2006/relationships/customXml" Target="../ink/ink4843.xml"/><Relationship Id="rId75" Type="http://schemas.openxmlformats.org/officeDocument/2006/relationships/image" Target="../media/image4830.png"/><Relationship Id="rId96" Type="http://schemas.openxmlformats.org/officeDocument/2006/relationships/customXml" Target="../ink/ink4864.xml"/><Relationship Id="rId140" Type="http://schemas.openxmlformats.org/officeDocument/2006/relationships/image" Target="../media/image4861.png"/><Relationship Id="rId161" Type="http://schemas.openxmlformats.org/officeDocument/2006/relationships/customXml" Target="../ink/ink4897.xml"/><Relationship Id="rId182" Type="http://schemas.openxmlformats.org/officeDocument/2006/relationships/image" Target="../media/image4882.png"/><Relationship Id="rId217" Type="http://schemas.openxmlformats.org/officeDocument/2006/relationships/customXml" Target="../ink/ink4925.xml"/><Relationship Id="rId6" Type="http://schemas.openxmlformats.org/officeDocument/2006/relationships/customXml" Target="../ink/ink4819.xml"/><Relationship Id="rId23" Type="http://schemas.openxmlformats.org/officeDocument/2006/relationships/image" Target="../media/image4804.png"/><Relationship Id="rId119" Type="http://schemas.openxmlformats.org/officeDocument/2006/relationships/customXml" Target="../ink/ink4876.xml"/><Relationship Id="rId44" Type="http://schemas.openxmlformats.org/officeDocument/2006/relationships/customXml" Target="../ink/ink4838.xml"/><Relationship Id="rId65" Type="http://schemas.openxmlformats.org/officeDocument/2006/relationships/image" Target="../media/image4825.png"/><Relationship Id="rId86" Type="http://schemas.openxmlformats.org/officeDocument/2006/relationships/customXml" Target="../ink/ink4859.xml"/><Relationship Id="rId130" Type="http://schemas.openxmlformats.org/officeDocument/2006/relationships/image" Target="../media/image4856.png"/><Relationship Id="rId151" Type="http://schemas.openxmlformats.org/officeDocument/2006/relationships/customXml" Target="../ink/ink4892.xml"/><Relationship Id="rId172" Type="http://schemas.openxmlformats.org/officeDocument/2006/relationships/image" Target="../media/image4877.png"/><Relationship Id="rId193" Type="http://schemas.openxmlformats.org/officeDocument/2006/relationships/customXml" Target="../ink/ink4913.xml"/><Relationship Id="rId207" Type="http://schemas.openxmlformats.org/officeDocument/2006/relationships/customXml" Target="../ink/ink4920.xml"/><Relationship Id="rId13" Type="http://schemas.openxmlformats.org/officeDocument/2006/relationships/image" Target="../media/image4799.png"/><Relationship Id="rId109" Type="http://schemas.openxmlformats.org/officeDocument/2006/relationships/image" Target="../media/image4847.png"/><Relationship Id="rId34" Type="http://schemas.openxmlformats.org/officeDocument/2006/relationships/customXml" Target="../ink/ink4833.xml"/><Relationship Id="rId55" Type="http://schemas.openxmlformats.org/officeDocument/2006/relationships/image" Target="../media/image4820.png"/><Relationship Id="rId76" Type="http://schemas.openxmlformats.org/officeDocument/2006/relationships/customXml" Target="../ink/ink4854.xml"/><Relationship Id="rId97" Type="http://schemas.openxmlformats.org/officeDocument/2006/relationships/image" Target="../media/image4841.png"/><Relationship Id="rId120" Type="http://schemas.openxmlformats.org/officeDocument/2006/relationships/image" Target="../media/image4851.png"/><Relationship Id="rId141" Type="http://schemas.openxmlformats.org/officeDocument/2006/relationships/customXml" Target="../ink/ink4887.xml"/><Relationship Id="rId7" Type="http://schemas.openxmlformats.org/officeDocument/2006/relationships/image" Target="../media/image4796.png"/><Relationship Id="rId162" Type="http://schemas.openxmlformats.org/officeDocument/2006/relationships/image" Target="../media/image4872.png"/><Relationship Id="rId183" Type="http://schemas.openxmlformats.org/officeDocument/2006/relationships/customXml" Target="../ink/ink4908.xml"/><Relationship Id="rId218" Type="http://schemas.openxmlformats.org/officeDocument/2006/relationships/image" Target="../media/image4900.png"/><Relationship Id="rId24" Type="http://schemas.openxmlformats.org/officeDocument/2006/relationships/customXml" Target="../ink/ink4828.xml"/><Relationship Id="rId45" Type="http://schemas.openxmlformats.org/officeDocument/2006/relationships/image" Target="../media/image4815.png"/><Relationship Id="rId66" Type="http://schemas.openxmlformats.org/officeDocument/2006/relationships/customXml" Target="../ink/ink4849.xml"/><Relationship Id="rId87" Type="http://schemas.openxmlformats.org/officeDocument/2006/relationships/image" Target="../media/image4836.png"/><Relationship Id="rId110" Type="http://schemas.openxmlformats.org/officeDocument/2006/relationships/customXml" Target="../ink/ink4871.xml"/><Relationship Id="rId131" Type="http://schemas.openxmlformats.org/officeDocument/2006/relationships/customXml" Target="../ink/ink4882.xml"/><Relationship Id="rId152" Type="http://schemas.openxmlformats.org/officeDocument/2006/relationships/image" Target="../media/image4867.png"/><Relationship Id="rId173" Type="http://schemas.openxmlformats.org/officeDocument/2006/relationships/customXml" Target="../ink/ink4903.xml"/><Relationship Id="rId194" Type="http://schemas.openxmlformats.org/officeDocument/2006/relationships/image" Target="../media/image4888.png"/><Relationship Id="rId208" Type="http://schemas.openxmlformats.org/officeDocument/2006/relationships/image" Target="../media/image4895.png"/><Relationship Id="rId14" Type="http://schemas.openxmlformats.org/officeDocument/2006/relationships/customXml" Target="../ink/ink4823.xml"/><Relationship Id="rId35" Type="http://schemas.openxmlformats.org/officeDocument/2006/relationships/image" Target="../media/image4810.png"/><Relationship Id="rId56" Type="http://schemas.openxmlformats.org/officeDocument/2006/relationships/customXml" Target="../ink/ink4844.xml"/><Relationship Id="rId77" Type="http://schemas.openxmlformats.org/officeDocument/2006/relationships/image" Target="../media/image4831.png"/><Relationship Id="rId100" Type="http://schemas.openxmlformats.org/officeDocument/2006/relationships/customXml" Target="../ink/ink4866.xml"/><Relationship Id="rId8" Type="http://schemas.openxmlformats.org/officeDocument/2006/relationships/customXml" Target="../ink/ink4820.xml"/><Relationship Id="rId51" Type="http://schemas.openxmlformats.org/officeDocument/2006/relationships/image" Target="../media/image4818.png"/><Relationship Id="rId72" Type="http://schemas.openxmlformats.org/officeDocument/2006/relationships/customXml" Target="../ink/ink4852.xml"/><Relationship Id="rId93" Type="http://schemas.openxmlformats.org/officeDocument/2006/relationships/image" Target="../media/image4839.png"/><Relationship Id="rId98" Type="http://schemas.openxmlformats.org/officeDocument/2006/relationships/customXml" Target="../ink/ink4865.xml"/><Relationship Id="rId121" Type="http://schemas.openxmlformats.org/officeDocument/2006/relationships/customXml" Target="../ink/ink4877.xml"/><Relationship Id="rId142" Type="http://schemas.openxmlformats.org/officeDocument/2006/relationships/image" Target="../media/image4862.png"/><Relationship Id="rId163" Type="http://schemas.openxmlformats.org/officeDocument/2006/relationships/customXml" Target="../ink/ink4898.xml"/><Relationship Id="rId184" Type="http://schemas.openxmlformats.org/officeDocument/2006/relationships/image" Target="../media/image4883.png"/><Relationship Id="rId189" Type="http://schemas.openxmlformats.org/officeDocument/2006/relationships/customXml" Target="../ink/ink4911.xml"/><Relationship Id="rId219" Type="http://schemas.openxmlformats.org/officeDocument/2006/relationships/customXml" Target="../ink/ink4926.xml"/><Relationship Id="rId3" Type="http://schemas.openxmlformats.org/officeDocument/2006/relationships/image" Target="../media/image4794.png"/><Relationship Id="rId214" Type="http://schemas.openxmlformats.org/officeDocument/2006/relationships/image" Target="../media/image4898.png"/><Relationship Id="rId25" Type="http://schemas.openxmlformats.org/officeDocument/2006/relationships/image" Target="../media/image4805.png"/><Relationship Id="rId46" Type="http://schemas.openxmlformats.org/officeDocument/2006/relationships/customXml" Target="../ink/ink4839.xml"/><Relationship Id="rId67" Type="http://schemas.openxmlformats.org/officeDocument/2006/relationships/image" Target="../media/image4826.png"/><Relationship Id="rId116" Type="http://schemas.openxmlformats.org/officeDocument/2006/relationships/image" Target="../media/image4849.png"/><Relationship Id="rId137" Type="http://schemas.openxmlformats.org/officeDocument/2006/relationships/customXml" Target="../ink/ink4885.xml"/><Relationship Id="rId158" Type="http://schemas.openxmlformats.org/officeDocument/2006/relationships/image" Target="../media/image4870.png"/><Relationship Id="rId20" Type="http://schemas.openxmlformats.org/officeDocument/2006/relationships/customXml" Target="../ink/ink4826.xml"/><Relationship Id="rId41" Type="http://schemas.openxmlformats.org/officeDocument/2006/relationships/image" Target="../media/image4813.png"/><Relationship Id="rId62" Type="http://schemas.openxmlformats.org/officeDocument/2006/relationships/customXml" Target="../ink/ink4847.xml"/><Relationship Id="rId83" Type="http://schemas.openxmlformats.org/officeDocument/2006/relationships/image" Target="../media/image4834.png"/><Relationship Id="rId88" Type="http://schemas.openxmlformats.org/officeDocument/2006/relationships/customXml" Target="../ink/ink4860.xml"/><Relationship Id="rId111" Type="http://schemas.openxmlformats.org/officeDocument/2006/relationships/image" Target="../media/image4848.png"/><Relationship Id="rId132" Type="http://schemas.openxmlformats.org/officeDocument/2006/relationships/image" Target="../media/image4857.png"/><Relationship Id="rId153" Type="http://schemas.openxmlformats.org/officeDocument/2006/relationships/customXml" Target="../ink/ink4893.xml"/><Relationship Id="rId174" Type="http://schemas.openxmlformats.org/officeDocument/2006/relationships/image" Target="../media/image4878.png"/><Relationship Id="rId179" Type="http://schemas.openxmlformats.org/officeDocument/2006/relationships/customXml" Target="../ink/ink4906.xml"/><Relationship Id="rId195" Type="http://schemas.openxmlformats.org/officeDocument/2006/relationships/customXml" Target="../ink/ink4914.xml"/><Relationship Id="rId209" Type="http://schemas.openxmlformats.org/officeDocument/2006/relationships/customXml" Target="../ink/ink4921.xml"/><Relationship Id="rId190" Type="http://schemas.openxmlformats.org/officeDocument/2006/relationships/image" Target="../media/image4886.png"/><Relationship Id="rId204" Type="http://schemas.openxmlformats.org/officeDocument/2006/relationships/image" Target="../media/image4893.png"/><Relationship Id="rId220" Type="http://schemas.openxmlformats.org/officeDocument/2006/relationships/image" Target="../media/image4901.png"/><Relationship Id="rId15" Type="http://schemas.openxmlformats.org/officeDocument/2006/relationships/image" Target="../media/image4800.png"/><Relationship Id="rId36" Type="http://schemas.openxmlformats.org/officeDocument/2006/relationships/customXml" Target="../ink/ink4834.xml"/><Relationship Id="rId57" Type="http://schemas.openxmlformats.org/officeDocument/2006/relationships/image" Target="../media/image4821.png"/><Relationship Id="rId106" Type="http://schemas.openxmlformats.org/officeDocument/2006/relationships/customXml" Target="../ink/ink4869.xml"/><Relationship Id="rId127" Type="http://schemas.openxmlformats.org/officeDocument/2006/relationships/customXml" Target="../ink/ink4880.xml"/><Relationship Id="rId10" Type="http://schemas.openxmlformats.org/officeDocument/2006/relationships/customXml" Target="../ink/ink4821.xml"/><Relationship Id="rId31" Type="http://schemas.openxmlformats.org/officeDocument/2006/relationships/image" Target="../media/image4808.png"/><Relationship Id="rId52" Type="http://schemas.openxmlformats.org/officeDocument/2006/relationships/customXml" Target="../ink/ink4842.xml"/><Relationship Id="rId73" Type="http://schemas.openxmlformats.org/officeDocument/2006/relationships/image" Target="../media/image4829.png"/><Relationship Id="rId78" Type="http://schemas.openxmlformats.org/officeDocument/2006/relationships/customXml" Target="../ink/ink4855.xml"/><Relationship Id="rId94" Type="http://schemas.openxmlformats.org/officeDocument/2006/relationships/customXml" Target="../ink/ink4863.xml"/><Relationship Id="rId99" Type="http://schemas.openxmlformats.org/officeDocument/2006/relationships/image" Target="../media/image4842.png"/><Relationship Id="rId101" Type="http://schemas.openxmlformats.org/officeDocument/2006/relationships/image" Target="../media/image4843.png"/><Relationship Id="rId122" Type="http://schemas.openxmlformats.org/officeDocument/2006/relationships/image" Target="../media/image4852.png"/><Relationship Id="rId143" Type="http://schemas.openxmlformats.org/officeDocument/2006/relationships/customXml" Target="../ink/ink4888.xml"/><Relationship Id="rId148" Type="http://schemas.openxmlformats.org/officeDocument/2006/relationships/image" Target="../media/image4865.png"/><Relationship Id="rId164" Type="http://schemas.openxmlformats.org/officeDocument/2006/relationships/image" Target="../media/image4873.png"/><Relationship Id="rId169" Type="http://schemas.openxmlformats.org/officeDocument/2006/relationships/customXml" Target="../ink/ink4901.xml"/><Relationship Id="rId185" Type="http://schemas.openxmlformats.org/officeDocument/2006/relationships/customXml" Target="../ink/ink4909.xml"/><Relationship Id="rId4" Type="http://schemas.openxmlformats.org/officeDocument/2006/relationships/customXml" Target="../ink/ink4818.xml"/><Relationship Id="rId9" Type="http://schemas.openxmlformats.org/officeDocument/2006/relationships/image" Target="../media/image4797.png"/><Relationship Id="rId180" Type="http://schemas.openxmlformats.org/officeDocument/2006/relationships/image" Target="../media/image4881.png"/><Relationship Id="rId210" Type="http://schemas.openxmlformats.org/officeDocument/2006/relationships/image" Target="../media/image4896.png"/><Relationship Id="rId215" Type="http://schemas.openxmlformats.org/officeDocument/2006/relationships/customXml" Target="../ink/ink4924.xml"/><Relationship Id="rId26" Type="http://schemas.openxmlformats.org/officeDocument/2006/relationships/customXml" Target="../ink/ink4829.xml"/><Relationship Id="rId47" Type="http://schemas.openxmlformats.org/officeDocument/2006/relationships/image" Target="../media/image4816.png"/><Relationship Id="rId68" Type="http://schemas.openxmlformats.org/officeDocument/2006/relationships/customXml" Target="../ink/ink4850.xml"/><Relationship Id="rId89" Type="http://schemas.openxmlformats.org/officeDocument/2006/relationships/image" Target="../media/image4837.png"/><Relationship Id="rId112" Type="http://schemas.openxmlformats.org/officeDocument/2006/relationships/customXml" Target="../ink/ink4872.xml"/><Relationship Id="rId133" Type="http://schemas.openxmlformats.org/officeDocument/2006/relationships/customXml" Target="../ink/ink4883.xml"/><Relationship Id="rId154" Type="http://schemas.openxmlformats.org/officeDocument/2006/relationships/image" Target="../media/image4868.png"/><Relationship Id="rId175" Type="http://schemas.openxmlformats.org/officeDocument/2006/relationships/customXml" Target="../ink/ink4904.xml"/><Relationship Id="rId196" Type="http://schemas.openxmlformats.org/officeDocument/2006/relationships/image" Target="../media/image4889.png"/><Relationship Id="rId200" Type="http://schemas.openxmlformats.org/officeDocument/2006/relationships/image" Target="../media/image4891.png"/><Relationship Id="rId16" Type="http://schemas.openxmlformats.org/officeDocument/2006/relationships/customXml" Target="../ink/ink4824.xml"/><Relationship Id="rId221" Type="http://schemas.openxmlformats.org/officeDocument/2006/relationships/customXml" Target="../ink/ink4927.xml"/><Relationship Id="rId37" Type="http://schemas.openxmlformats.org/officeDocument/2006/relationships/image" Target="../media/image4811.png"/><Relationship Id="rId58" Type="http://schemas.openxmlformats.org/officeDocument/2006/relationships/customXml" Target="../ink/ink4845.xml"/><Relationship Id="rId79" Type="http://schemas.openxmlformats.org/officeDocument/2006/relationships/image" Target="../media/image4832.png"/><Relationship Id="rId102" Type="http://schemas.openxmlformats.org/officeDocument/2006/relationships/customXml" Target="../ink/ink4867.xml"/><Relationship Id="rId123" Type="http://schemas.openxmlformats.org/officeDocument/2006/relationships/customXml" Target="../ink/ink4878.xml"/><Relationship Id="rId144" Type="http://schemas.openxmlformats.org/officeDocument/2006/relationships/image" Target="../media/image4863.png"/><Relationship Id="rId90" Type="http://schemas.openxmlformats.org/officeDocument/2006/relationships/customXml" Target="../ink/ink4861.xml"/><Relationship Id="rId165" Type="http://schemas.openxmlformats.org/officeDocument/2006/relationships/customXml" Target="../ink/ink4899.xml"/><Relationship Id="rId186" Type="http://schemas.openxmlformats.org/officeDocument/2006/relationships/image" Target="../media/image4884.png"/><Relationship Id="rId211" Type="http://schemas.openxmlformats.org/officeDocument/2006/relationships/customXml" Target="../ink/ink4922.xml"/><Relationship Id="rId27" Type="http://schemas.openxmlformats.org/officeDocument/2006/relationships/image" Target="../media/image4806.png"/><Relationship Id="rId48" Type="http://schemas.openxmlformats.org/officeDocument/2006/relationships/customXml" Target="../ink/ink4840.xml"/><Relationship Id="rId69" Type="http://schemas.openxmlformats.org/officeDocument/2006/relationships/image" Target="../media/image4827.png"/><Relationship Id="rId113" Type="http://schemas.openxmlformats.org/officeDocument/2006/relationships/image" Target="../media/image134.png"/><Relationship Id="rId134" Type="http://schemas.openxmlformats.org/officeDocument/2006/relationships/image" Target="../media/image4858.png"/><Relationship Id="rId80" Type="http://schemas.openxmlformats.org/officeDocument/2006/relationships/customXml" Target="../ink/ink4856.xml"/><Relationship Id="rId155" Type="http://schemas.openxmlformats.org/officeDocument/2006/relationships/customXml" Target="../ink/ink4894.xml"/><Relationship Id="rId176" Type="http://schemas.openxmlformats.org/officeDocument/2006/relationships/image" Target="../media/image4879.png"/><Relationship Id="rId197" Type="http://schemas.openxmlformats.org/officeDocument/2006/relationships/customXml" Target="../ink/ink4915.xml"/><Relationship Id="rId201" Type="http://schemas.openxmlformats.org/officeDocument/2006/relationships/customXml" Target="../ink/ink4917.xml"/><Relationship Id="rId222" Type="http://schemas.openxmlformats.org/officeDocument/2006/relationships/image" Target="../media/image3413.png"/><Relationship Id="rId17" Type="http://schemas.openxmlformats.org/officeDocument/2006/relationships/image" Target="../media/image4801.png"/><Relationship Id="rId38" Type="http://schemas.openxmlformats.org/officeDocument/2006/relationships/customXml" Target="../ink/ink4835.xml"/><Relationship Id="rId59" Type="http://schemas.openxmlformats.org/officeDocument/2006/relationships/image" Target="../media/image4822.png"/><Relationship Id="rId103" Type="http://schemas.openxmlformats.org/officeDocument/2006/relationships/image" Target="../media/image4844.png"/><Relationship Id="rId124" Type="http://schemas.openxmlformats.org/officeDocument/2006/relationships/image" Target="../media/image4853.png"/><Relationship Id="rId70" Type="http://schemas.openxmlformats.org/officeDocument/2006/relationships/customXml" Target="../ink/ink4851.xml"/><Relationship Id="rId91" Type="http://schemas.openxmlformats.org/officeDocument/2006/relationships/image" Target="../media/image4838.png"/><Relationship Id="rId145" Type="http://schemas.openxmlformats.org/officeDocument/2006/relationships/customXml" Target="../ink/ink4889.xml"/><Relationship Id="rId166" Type="http://schemas.openxmlformats.org/officeDocument/2006/relationships/image" Target="../media/image4874.png"/><Relationship Id="rId187" Type="http://schemas.openxmlformats.org/officeDocument/2006/relationships/customXml" Target="../ink/ink4910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4897.png"/><Relationship Id="rId28" Type="http://schemas.openxmlformats.org/officeDocument/2006/relationships/customXml" Target="../ink/ink4830.xml"/><Relationship Id="rId49" Type="http://schemas.openxmlformats.org/officeDocument/2006/relationships/image" Target="../media/image4817.png"/><Relationship Id="rId114" Type="http://schemas.openxmlformats.org/officeDocument/2006/relationships/customXml" Target="../ink/ink4873.xml"/><Relationship Id="rId60" Type="http://schemas.openxmlformats.org/officeDocument/2006/relationships/customXml" Target="../ink/ink4846.xml"/><Relationship Id="rId81" Type="http://schemas.openxmlformats.org/officeDocument/2006/relationships/image" Target="../media/image4833.png"/><Relationship Id="rId135" Type="http://schemas.openxmlformats.org/officeDocument/2006/relationships/customXml" Target="../ink/ink4884.xml"/><Relationship Id="rId156" Type="http://schemas.openxmlformats.org/officeDocument/2006/relationships/image" Target="../media/image4869.png"/><Relationship Id="rId177" Type="http://schemas.openxmlformats.org/officeDocument/2006/relationships/customXml" Target="../ink/ink4905.xml"/><Relationship Id="rId198" Type="http://schemas.openxmlformats.org/officeDocument/2006/relationships/image" Target="../media/image4890.png"/><Relationship Id="rId202" Type="http://schemas.openxmlformats.org/officeDocument/2006/relationships/image" Target="../media/image4892.png"/><Relationship Id="rId223" Type="http://schemas.openxmlformats.org/officeDocument/2006/relationships/customXml" Target="../ink/ink4928.xml"/><Relationship Id="rId18" Type="http://schemas.openxmlformats.org/officeDocument/2006/relationships/customXml" Target="../ink/ink4825.xml"/><Relationship Id="rId39" Type="http://schemas.openxmlformats.org/officeDocument/2006/relationships/image" Target="../media/image4812.png"/><Relationship Id="rId50" Type="http://schemas.openxmlformats.org/officeDocument/2006/relationships/customXml" Target="../ink/ink4841.xml"/><Relationship Id="rId104" Type="http://schemas.openxmlformats.org/officeDocument/2006/relationships/customXml" Target="../ink/ink4868.xml"/><Relationship Id="rId125" Type="http://schemas.openxmlformats.org/officeDocument/2006/relationships/customXml" Target="../ink/ink4879.xml"/><Relationship Id="rId146" Type="http://schemas.openxmlformats.org/officeDocument/2006/relationships/image" Target="../media/image4864.png"/><Relationship Id="rId167" Type="http://schemas.openxmlformats.org/officeDocument/2006/relationships/customXml" Target="../ink/ink4900.xml"/><Relationship Id="rId188" Type="http://schemas.openxmlformats.org/officeDocument/2006/relationships/image" Target="../media/image4885.png"/><Relationship Id="rId71" Type="http://schemas.openxmlformats.org/officeDocument/2006/relationships/image" Target="../media/image4828.png"/><Relationship Id="rId92" Type="http://schemas.openxmlformats.org/officeDocument/2006/relationships/customXml" Target="../ink/ink4862.xml"/><Relationship Id="rId213" Type="http://schemas.openxmlformats.org/officeDocument/2006/relationships/customXml" Target="../ink/ink4923.xml"/><Relationship Id="rId2" Type="http://schemas.openxmlformats.org/officeDocument/2006/relationships/customXml" Target="../ink/ink4817.xml"/><Relationship Id="rId29" Type="http://schemas.openxmlformats.org/officeDocument/2006/relationships/image" Target="../media/image4807.png"/><Relationship Id="rId40" Type="http://schemas.openxmlformats.org/officeDocument/2006/relationships/customXml" Target="../ink/ink4836.xml"/><Relationship Id="rId115" Type="http://schemas.openxmlformats.org/officeDocument/2006/relationships/customXml" Target="../ink/ink4874.xml"/><Relationship Id="rId136" Type="http://schemas.openxmlformats.org/officeDocument/2006/relationships/image" Target="../media/image4859.png"/><Relationship Id="rId157" Type="http://schemas.openxmlformats.org/officeDocument/2006/relationships/customXml" Target="../ink/ink4895.xml"/><Relationship Id="rId178" Type="http://schemas.openxmlformats.org/officeDocument/2006/relationships/image" Target="../media/image4880.png"/><Relationship Id="rId61" Type="http://schemas.openxmlformats.org/officeDocument/2006/relationships/image" Target="../media/image4823.png"/><Relationship Id="rId82" Type="http://schemas.openxmlformats.org/officeDocument/2006/relationships/customXml" Target="../ink/ink4857.xml"/><Relationship Id="rId199" Type="http://schemas.openxmlformats.org/officeDocument/2006/relationships/customXml" Target="../ink/ink4916.xml"/><Relationship Id="rId203" Type="http://schemas.openxmlformats.org/officeDocument/2006/relationships/customXml" Target="../ink/ink4918.xml"/><Relationship Id="rId19" Type="http://schemas.openxmlformats.org/officeDocument/2006/relationships/image" Target="../media/image4802.png"/><Relationship Id="rId224" Type="http://schemas.openxmlformats.org/officeDocument/2006/relationships/image" Target="../media/image4902.png"/><Relationship Id="rId30" Type="http://schemas.openxmlformats.org/officeDocument/2006/relationships/customXml" Target="../ink/ink4831.xml"/><Relationship Id="rId105" Type="http://schemas.openxmlformats.org/officeDocument/2006/relationships/image" Target="../media/image4845.png"/><Relationship Id="rId126" Type="http://schemas.openxmlformats.org/officeDocument/2006/relationships/image" Target="../media/image4854.png"/><Relationship Id="rId147" Type="http://schemas.openxmlformats.org/officeDocument/2006/relationships/customXml" Target="../ink/ink4890.xml"/><Relationship Id="rId168" Type="http://schemas.openxmlformats.org/officeDocument/2006/relationships/image" Target="../media/image4875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60.png"/><Relationship Id="rId299" Type="http://schemas.openxmlformats.org/officeDocument/2006/relationships/image" Target="../media/image5050.png"/><Relationship Id="rId21" Type="http://schemas.openxmlformats.org/officeDocument/2006/relationships/image" Target="../media/image4912.png"/><Relationship Id="rId63" Type="http://schemas.openxmlformats.org/officeDocument/2006/relationships/image" Target="../media/image4933.png"/><Relationship Id="rId159" Type="http://schemas.openxmlformats.org/officeDocument/2006/relationships/image" Target="../media/image4981.png"/><Relationship Id="rId324" Type="http://schemas.openxmlformats.org/officeDocument/2006/relationships/customXml" Target="../ink/ink5090.xml"/><Relationship Id="rId170" Type="http://schemas.openxmlformats.org/officeDocument/2006/relationships/customXml" Target="../ink/ink5013.xml"/><Relationship Id="rId226" Type="http://schemas.openxmlformats.org/officeDocument/2006/relationships/customXml" Target="../ink/ink5041.xml"/><Relationship Id="rId268" Type="http://schemas.openxmlformats.org/officeDocument/2006/relationships/customXml" Target="../ink/ink5062.xml"/><Relationship Id="rId32" Type="http://schemas.openxmlformats.org/officeDocument/2006/relationships/customXml" Target="../ink/ink4944.xml"/><Relationship Id="rId74" Type="http://schemas.openxmlformats.org/officeDocument/2006/relationships/customXml" Target="../ink/ink4965.xml"/><Relationship Id="rId128" Type="http://schemas.openxmlformats.org/officeDocument/2006/relationships/customXml" Target="../ink/ink4992.xml"/><Relationship Id="rId5" Type="http://schemas.openxmlformats.org/officeDocument/2006/relationships/image" Target="../media/image4904.png"/><Relationship Id="rId181" Type="http://schemas.openxmlformats.org/officeDocument/2006/relationships/image" Target="../media/image4992.png"/><Relationship Id="rId237" Type="http://schemas.openxmlformats.org/officeDocument/2006/relationships/image" Target="../media/image5020.png"/><Relationship Id="rId279" Type="http://schemas.openxmlformats.org/officeDocument/2006/relationships/image" Target="../media/image5040.png"/><Relationship Id="rId43" Type="http://schemas.openxmlformats.org/officeDocument/2006/relationships/image" Target="../media/image4923.png"/><Relationship Id="rId139" Type="http://schemas.openxmlformats.org/officeDocument/2006/relationships/image" Target="../media/image4971.png"/><Relationship Id="rId290" Type="http://schemas.openxmlformats.org/officeDocument/2006/relationships/customXml" Target="../ink/ink5073.xml"/><Relationship Id="rId304" Type="http://schemas.openxmlformats.org/officeDocument/2006/relationships/customXml" Target="../ink/ink5080.xml"/><Relationship Id="rId85" Type="http://schemas.openxmlformats.org/officeDocument/2006/relationships/image" Target="../media/image4944.png"/><Relationship Id="rId150" Type="http://schemas.openxmlformats.org/officeDocument/2006/relationships/customXml" Target="../ink/ink5003.xml"/><Relationship Id="rId192" Type="http://schemas.openxmlformats.org/officeDocument/2006/relationships/customXml" Target="../ink/ink5024.xml"/><Relationship Id="rId206" Type="http://schemas.openxmlformats.org/officeDocument/2006/relationships/customXml" Target="../ink/ink5031.xml"/><Relationship Id="rId248" Type="http://schemas.openxmlformats.org/officeDocument/2006/relationships/customXml" Target="../ink/ink5052.xml"/><Relationship Id="rId12" Type="http://schemas.openxmlformats.org/officeDocument/2006/relationships/customXml" Target="../ink/ink4934.xml"/><Relationship Id="rId108" Type="http://schemas.openxmlformats.org/officeDocument/2006/relationships/customXml" Target="../ink/ink4982.xml"/><Relationship Id="rId315" Type="http://schemas.openxmlformats.org/officeDocument/2006/relationships/image" Target="../media/image5058.png"/><Relationship Id="rId54" Type="http://schemas.openxmlformats.org/officeDocument/2006/relationships/customXml" Target="../ink/ink4955.xml"/><Relationship Id="rId96" Type="http://schemas.openxmlformats.org/officeDocument/2006/relationships/customXml" Target="../ink/ink4976.xml"/><Relationship Id="rId161" Type="http://schemas.openxmlformats.org/officeDocument/2006/relationships/image" Target="../media/image4982.png"/><Relationship Id="rId217" Type="http://schemas.openxmlformats.org/officeDocument/2006/relationships/image" Target="../media/image5010.png"/><Relationship Id="rId259" Type="http://schemas.openxmlformats.org/officeDocument/2006/relationships/image" Target="../media/image5030.png"/><Relationship Id="rId23" Type="http://schemas.openxmlformats.org/officeDocument/2006/relationships/image" Target="../media/image4913.png"/><Relationship Id="rId119" Type="http://schemas.openxmlformats.org/officeDocument/2006/relationships/image" Target="../media/image4961.png"/><Relationship Id="rId270" Type="http://schemas.openxmlformats.org/officeDocument/2006/relationships/customXml" Target="../ink/ink5063.xml"/><Relationship Id="rId326" Type="http://schemas.openxmlformats.org/officeDocument/2006/relationships/customXml" Target="../ink/ink5091.xml"/><Relationship Id="rId65" Type="http://schemas.openxmlformats.org/officeDocument/2006/relationships/image" Target="../media/image4934.png"/><Relationship Id="rId130" Type="http://schemas.openxmlformats.org/officeDocument/2006/relationships/customXml" Target="../ink/ink4993.xml"/><Relationship Id="rId172" Type="http://schemas.openxmlformats.org/officeDocument/2006/relationships/customXml" Target="../ink/ink5014.xml"/><Relationship Id="rId228" Type="http://schemas.openxmlformats.org/officeDocument/2006/relationships/customXml" Target="../ink/ink5042.xml"/><Relationship Id="rId281" Type="http://schemas.openxmlformats.org/officeDocument/2006/relationships/image" Target="../media/image5041.png"/><Relationship Id="rId34" Type="http://schemas.openxmlformats.org/officeDocument/2006/relationships/customXml" Target="../ink/ink4945.xml"/><Relationship Id="rId76" Type="http://schemas.openxmlformats.org/officeDocument/2006/relationships/customXml" Target="../ink/ink4966.xml"/><Relationship Id="rId141" Type="http://schemas.openxmlformats.org/officeDocument/2006/relationships/image" Target="../media/image4972.png"/><Relationship Id="rId7" Type="http://schemas.openxmlformats.org/officeDocument/2006/relationships/image" Target="../media/image4905.png"/><Relationship Id="rId183" Type="http://schemas.openxmlformats.org/officeDocument/2006/relationships/image" Target="../media/image4993.png"/><Relationship Id="rId239" Type="http://schemas.openxmlformats.org/officeDocument/2006/relationships/image" Target="../media/image5021.png"/><Relationship Id="rId250" Type="http://schemas.openxmlformats.org/officeDocument/2006/relationships/customXml" Target="../ink/ink5053.xml"/><Relationship Id="rId271" Type="http://schemas.openxmlformats.org/officeDocument/2006/relationships/image" Target="../media/image5036.png"/><Relationship Id="rId292" Type="http://schemas.openxmlformats.org/officeDocument/2006/relationships/customXml" Target="../ink/ink5074.xml"/><Relationship Id="rId306" Type="http://schemas.openxmlformats.org/officeDocument/2006/relationships/customXml" Target="../ink/ink5081.xml"/><Relationship Id="rId24" Type="http://schemas.openxmlformats.org/officeDocument/2006/relationships/customXml" Target="../ink/ink4940.xml"/><Relationship Id="rId45" Type="http://schemas.openxmlformats.org/officeDocument/2006/relationships/image" Target="../media/image4924.png"/><Relationship Id="rId66" Type="http://schemas.openxmlformats.org/officeDocument/2006/relationships/customXml" Target="../ink/ink4961.xml"/><Relationship Id="rId87" Type="http://schemas.openxmlformats.org/officeDocument/2006/relationships/image" Target="../media/image4945.png"/><Relationship Id="rId110" Type="http://schemas.openxmlformats.org/officeDocument/2006/relationships/customXml" Target="../ink/ink4983.xml"/><Relationship Id="rId131" Type="http://schemas.openxmlformats.org/officeDocument/2006/relationships/image" Target="../media/image4967.png"/><Relationship Id="rId327" Type="http://schemas.openxmlformats.org/officeDocument/2006/relationships/image" Target="../media/image5064.png"/><Relationship Id="rId152" Type="http://schemas.openxmlformats.org/officeDocument/2006/relationships/customXml" Target="../ink/ink5004.xml"/><Relationship Id="rId173" Type="http://schemas.openxmlformats.org/officeDocument/2006/relationships/image" Target="../media/image4988.png"/><Relationship Id="rId194" Type="http://schemas.openxmlformats.org/officeDocument/2006/relationships/customXml" Target="../ink/ink5025.xml"/><Relationship Id="rId208" Type="http://schemas.openxmlformats.org/officeDocument/2006/relationships/customXml" Target="../ink/ink5032.xml"/><Relationship Id="rId229" Type="http://schemas.openxmlformats.org/officeDocument/2006/relationships/image" Target="../media/image5016.png"/><Relationship Id="rId240" Type="http://schemas.openxmlformats.org/officeDocument/2006/relationships/customXml" Target="../ink/ink5048.xml"/><Relationship Id="rId261" Type="http://schemas.openxmlformats.org/officeDocument/2006/relationships/image" Target="../media/image5031.png"/><Relationship Id="rId14" Type="http://schemas.openxmlformats.org/officeDocument/2006/relationships/customXml" Target="../ink/ink4935.xml"/><Relationship Id="rId35" Type="http://schemas.openxmlformats.org/officeDocument/2006/relationships/image" Target="../media/image4919.png"/><Relationship Id="rId56" Type="http://schemas.openxmlformats.org/officeDocument/2006/relationships/customXml" Target="../ink/ink4956.xml"/><Relationship Id="rId77" Type="http://schemas.openxmlformats.org/officeDocument/2006/relationships/image" Target="../media/image4940.png"/><Relationship Id="rId100" Type="http://schemas.openxmlformats.org/officeDocument/2006/relationships/customXml" Target="../ink/ink4978.xml"/><Relationship Id="rId282" Type="http://schemas.openxmlformats.org/officeDocument/2006/relationships/customXml" Target="../ink/ink5069.xml"/><Relationship Id="rId317" Type="http://schemas.openxmlformats.org/officeDocument/2006/relationships/image" Target="../media/image5059.png"/><Relationship Id="rId8" Type="http://schemas.openxmlformats.org/officeDocument/2006/relationships/customXml" Target="../ink/ink4932.xml"/><Relationship Id="rId98" Type="http://schemas.openxmlformats.org/officeDocument/2006/relationships/customXml" Target="../ink/ink4977.xml"/><Relationship Id="rId121" Type="http://schemas.openxmlformats.org/officeDocument/2006/relationships/image" Target="../media/image4962.png"/><Relationship Id="rId142" Type="http://schemas.openxmlformats.org/officeDocument/2006/relationships/customXml" Target="../ink/ink4999.xml"/><Relationship Id="rId163" Type="http://schemas.openxmlformats.org/officeDocument/2006/relationships/image" Target="../media/image4983.png"/><Relationship Id="rId184" Type="http://schemas.openxmlformats.org/officeDocument/2006/relationships/customXml" Target="../ink/ink5020.xml"/><Relationship Id="rId219" Type="http://schemas.openxmlformats.org/officeDocument/2006/relationships/image" Target="../media/image5011.png"/><Relationship Id="rId230" Type="http://schemas.openxmlformats.org/officeDocument/2006/relationships/customXml" Target="../ink/ink5043.xml"/><Relationship Id="rId251" Type="http://schemas.openxmlformats.org/officeDocument/2006/relationships/image" Target="../media/image5026.png"/><Relationship Id="rId25" Type="http://schemas.openxmlformats.org/officeDocument/2006/relationships/image" Target="../media/image4914.png"/><Relationship Id="rId46" Type="http://schemas.openxmlformats.org/officeDocument/2006/relationships/customXml" Target="../ink/ink4951.xml"/><Relationship Id="rId67" Type="http://schemas.openxmlformats.org/officeDocument/2006/relationships/image" Target="../media/image4935.png"/><Relationship Id="rId272" Type="http://schemas.openxmlformats.org/officeDocument/2006/relationships/customXml" Target="../ink/ink5064.xml"/><Relationship Id="rId293" Type="http://schemas.openxmlformats.org/officeDocument/2006/relationships/image" Target="../media/image5047.png"/><Relationship Id="rId307" Type="http://schemas.openxmlformats.org/officeDocument/2006/relationships/image" Target="../media/image5054.png"/><Relationship Id="rId328" Type="http://schemas.openxmlformats.org/officeDocument/2006/relationships/customXml" Target="../ink/ink5092.xml"/><Relationship Id="rId88" Type="http://schemas.openxmlformats.org/officeDocument/2006/relationships/customXml" Target="../ink/ink4972.xml"/><Relationship Id="rId111" Type="http://schemas.openxmlformats.org/officeDocument/2006/relationships/image" Target="../media/image4957.png"/><Relationship Id="rId132" Type="http://schemas.openxmlformats.org/officeDocument/2006/relationships/customXml" Target="../ink/ink4994.xml"/><Relationship Id="rId153" Type="http://schemas.openxmlformats.org/officeDocument/2006/relationships/image" Target="../media/image4978.png"/><Relationship Id="rId174" Type="http://schemas.openxmlformats.org/officeDocument/2006/relationships/customXml" Target="../ink/ink5015.xml"/><Relationship Id="rId195" Type="http://schemas.openxmlformats.org/officeDocument/2006/relationships/image" Target="../media/image4999.png"/><Relationship Id="rId209" Type="http://schemas.openxmlformats.org/officeDocument/2006/relationships/image" Target="../media/image5006.png"/><Relationship Id="rId220" Type="http://schemas.openxmlformats.org/officeDocument/2006/relationships/customXml" Target="../ink/ink5038.xml"/><Relationship Id="rId241" Type="http://schemas.openxmlformats.org/officeDocument/2006/relationships/image" Target="../media/image5022.png"/><Relationship Id="rId15" Type="http://schemas.openxmlformats.org/officeDocument/2006/relationships/image" Target="../media/image4909.png"/><Relationship Id="rId36" Type="http://schemas.openxmlformats.org/officeDocument/2006/relationships/customXml" Target="../ink/ink4946.xml"/><Relationship Id="rId57" Type="http://schemas.openxmlformats.org/officeDocument/2006/relationships/image" Target="../media/image4930.png"/><Relationship Id="rId262" Type="http://schemas.openxmlformats.org/officeDocument/2006/relationships/customXml" Target="../ink/ink5059.xml"/><Relationship Id="rId283" Type="http://schemas.openxmlformats.org/officeDocument/2006/relationships/image" Target="../media/image5042.png"/><Relationship Id="rId318" Type="http://schemas.openxmlformats.org/officeDocument/2006/relationships/customXml" Target="../ink/ink5087.xml"/><Relationship Id="rId78" Type="http://schemas.openxmlformats.org/officeDocument/2006/relationships/customXml" Target="../ink/ink4967.xml"/><Relationship Id="rId99" Type="http://schemas.openxmlformats.org/officeDocument/2006/relationships/image" Target="../media/image4951.png"/><Relationship Id="rId101" Type="http://schemas.openxmlformats.org/officeDocument/2006/relationships/image" Target="../media/image4952.png"/><Relationship Id="rId122" Type="http://schemas.openxmlformats.org/officeDocument/2006/relationships/customXml" Target="../ink/ink4989.xml"/><Relationship Id="rId143" Type="http://schemas.openxmlformats.org/officeDocument/2006/relationships/image" Target="../media/image4973.png"/><Relationship Id="rId164" Type="http://schemas.openxmlformats.org/officeDocument/2006/relationships/customXml" Target="../ink/ink5010.xml"/><Relationship Id="rId185" Type="http://schemas.openxmlformats.org/officeDocument/2006/relationships/image" Target="../media/image4994.png"/><Relationship Id="rId9" Type="http://schemas.openxmlformats.org/officeDocument/2006/relationships/image" Target="../media/image4906.png"/><Relationship Id="rId210" Type="http://schemas.openxmlformats.org/officeDocument/2006/relationships/customXml" Target="../ink/ink5033.xml"/><Relationship Id="rId26" Type="http://schemas.openxmlformats.org/officeDocument/2006/relationships/customXml" Target="../ink/ink4941.xml"/><Relationship Id="rId231" Type="http://schemas.openxmlformats.org/officeDocument/2006/relationships/image" Target="../media/image5017.png"/><Relationship Id="rId252" Type="http://schemas.openxmlformats.org/officeDocument/2006/relationships/customXml" Target="../ink/ink5054.xml"/><Relationship Id="rId273" Type="http://schemas.openxmlformats.org/officeDocument/2006/relationships/image" Target="../media/image5037.png"/><Relationship Id="rId294" Type="http://schemas.openxmlformats.org/officeDocument/2006/relationships/customXml" Target="../ink/ink5075.xml"/><Relationship Id="rId308" Type="http://schemas.openxmlformats.org/officeDocument/2006/relationships/customXml" Target="../ink/ink5082.xml"/><Relationship Id="rId329" Type="http://schemas.openxmlformats.org/officeDocument/2006/relationships/image" Target="../media/image5065.png"/><Relationship Id="rId47" Type="http://schemas.openxmlformats.org/officeDocument/2006/relationships/image" Target="../media/image4925.png"/><Relationship Id="rId68" Type="http://schemas.openxmlformats.org/officeDocument/2006/relationships/customXml" Target="../ink/ink4962.xml"/><Relationship Id="rId89" Type="http://schemas.openxmlformats.org/officeDocument/2006/relationships/image" Target="../media/image4946.png"/><Relationship Id="rId112" Type="http://schemas.openxmlformats.org/officeDocument/2006/relationships/customXml" Target="../ink/ink4984.xml"/><Relationship Id="rId133" Type="http://schemas.openxmlformats.org/officeDocument/2006/relationships/image" Target="../media/image4968.png"/><Relationship Id="rId154" Type="http://schemas.openxmlformats.org/officeDocument/2006/relationships/customXml" Target="../ink/ink5005.xml"/><Relationship Id="rId175" Type="http://schemas.openxmlformats.org/officeDocument/2006/relationships/image" Target="../media/image4989.png"/><Relationship Id="rId196" Type="http://schemas.openxmlformats.org/officeDocument/2006/relationships/customXml" Target="../ink/ink5026.xml"/><Relationship Id="rId200" Type="http://schemas.openxmlformats.org/officeDocument/2006/relationships/customXml" Target="../ink/ink5028.xml"/><Relationship Id="rId16" Type="http://schemas.openxmlformats.org/officeDocument/2006/relationships/customXml" Target="../ink/ink4936.xml"/><Relationship Id="rId221" Type="http://schemas.openxmlformats.org/officeDocument/2006/relationships/image" Target="../media/image5012.png"/><Relationship Id="rId242" Type="http://schemas.openxmlformats.org/officeDocument/2006/relationships/customXml" Target="../ink/ink5049.xml"/><Relationship Id="rId263" Type="http://schemas.openxmlformats.org/officeDocument/2006/relationships/image" Target="../media/image5032.png"/><Relationship Id="rId284" Type="http://schemas.openxmlformats.org/officeDocument/2006/relationships/customXml" Target="../ink/ink5070.xml"/><Relationship Id="rId319" Type="http://schemas.openxmlformats.org/officeDocument/2006/relationships/image" Target="../media/image5060.png"/><Relationship Id="rId37" Type="http://schemas.openxmlformats.org/officeDocument/2006/relationships/image" Target="../media/image4920.png"/><Relationship Id="rId58" Type="http://schemas.openxmlformats.org/officeDocument/2006/relationships/customXml" Target="../ink/ink4957.xml"/><Relationship Id="rId79" Type="http://schemas.openxmlformats.org/officeDocument/2006/relationships/image" Target="../media/image4941.png"/><Relationship Id="rId102" Type="http://schemas.openxmlformats.org/officeDocument/2006/relationships/customXml" Target="../ink/ink4979.xml"/><Relationship Id="rId123" Type="http://schemas.openxmlformats.org/officeDocument/2006/relationships/image" Target="../media/image4963.png"/><Relationship Id="rId144" Type="http://schemas.openxmlformats.org/officeDocument/2006/relationships/customXml" Target="../ink/ink5000.xml"/><Relationship Id="rId330" Type="http://schemas.openxmlformats.org/officeDocument/2006/relationships/customXml" Target="../ink/ink5093.xml"/><Relationship Id="rId90" Type="http://schemas.openxmlformats.org/officeDocument/2006/relationships/customXml" Target="../ink/ink4973.xml"/><Relationship Id="rId165" Type="http://schemas.openxmlformats.org/officeDocument/2006/relationships/image" Target="../media/image4984.png"/><Relationship Id="rId186" Type="http://schemas.openxmlformats.org/officeDocument/2006/relationships/customXml" Target="../ink/ink5021.xml"/><Relationship Id="rId211" Type="http://schemas.openxmlformats.org/officeDocument/2006/relationships/image" Target="../media/image5007.png"/><Relationship Id="rId232" Type="http://schemas.openxmlformats.org/officeDocument/2006/relationships/customXml" Target="../ink/ink5044.xml"/><Relationship Id="rId253" Type="http://schemas.openxmlformats.org/officeDocument/2006/relationships/image" Target="../media/image5027.png"/><Relationship Id="rId274" Type="http://schemas.openxmlformats.org/officeDocument/2006/relationships/customXml" Target="../ink/ink5065.xml"/><Relationship Id="rId295" Type="http://schemas.openxmlformats.org/officeDocument/2006/relationships/image" Target="../media/image5048.png"/><Relationship Id="rId309" Type="http://schemas.openxmlformats.org/officeDocument/2006/relationships/image" Target="../media/image5055.png"/><Relationship Id="rId27" Type="http://schemas.openxmlformats.org/officeDocument/2006/relationships/image" Target="../media/image4915.png"/><Relationship Id="rId48" Type="http://schemas.openxmlformats.org/officeDocument/2006/relationships/customXml" Target="../ink/ink4952.xml"/><Relationship Id="rId69" Type="http://schemas.openxmlformats.org/officeDocument/2006/relationships/image" Target="../media/image4936.png"/><Relationship Id="rId113" Type="http://schemas.openxmlformats.org/officeDocument/2006/relationships/image" Target="../media/image4958.png"/><Relationship Id="rId134" Type="http://schemas.openxmlformats.org/officeDocument/2006/relationships/customXml" Target="../ink/ink4995.xml"/><Relationship Id="rId320" Type="http://schemas.openxmlformats.org/officeDocument/2006/relationships/customXml" Target="../ink/ink5088.xml"/><Relationship Id="rId80" Type="http://schemas.openxmlformats.org/officeDocument/2006/relationships/customXml" Target="../ink/ink4968.xml"/><Relationship Id="rId155" Type="http://schemas.openxmlformats.org/officeDocument/2006/relationships/image" Target="../media/image4979.png"/><Relationship Id="rId176" Type="http://schemas.openxmlformats.org/officeDocument/2006/relationships/customXml" Target="../ink/ink5016.xml"/><Relationship Id="rId197" Type="http://schemas.openxmlformats.org/officeDocument/2006/relationships/image" Target="../media/image5000.png"/><Relationship Id="rId201" Type="http://schemas.openxmlformats.org/officeDocument/2006/relationships/image" Target="../media/image5002.png"/><Relationship Id="rId222" Type="http://schemas.openxmlformats.org/officeDocument/2006/relationships/customXml" Target="../ink/ink5039.xml"/><Relationship Id="rId243" Type="http://schemas.openxmlformats.org/officeDocument/2006/relationships/image" Target="../media/image5023.png"/><Relationship Id="rId264" Type="http://schemas.openxmlformats.org/officeDocument/2006/relationships/customXml" Target="../ink/ink5060.xml"/><Relationship Id="rId285" Type="http://schemas.openxmlformats.org/officeDocument/2006/relationships/image" Target="../media/image5043.png"/><Relationship Id="rId17" Type="http://schemas.openxmlformats.org/officeDocument/2006/relationships/image" Target="../media/image4910.png"/><Relationship Id="rId38" Type="http://schemas.openxmlformats.org/officeDocument/2006/relationships/customXml" Target="../ink/ink4947.xml"/><Relationship Id="rId59" Type="http://schemas.openxmlformats.org/officeDocument/2006/relationships/image" Target="../media/image4931.png"/><Relationship Id="rId103" Type="http://schemas.openxmlformats.org/officeDocument/2006/relationships/image" Target="../media/image4953.png"/><Relationship Id="rId124" Type="http://schemas.openxmlformats.org/officeDocument/2006/relationships/customXml" Target="../ink/ink4990.xml"/><Relationship Id="rId310" Type="http://schemas.openxmlformats.org/officeDocument/2006/relationships/customXml" Target="../ink/ink5083.xml"/><Relationship Id="rId70" Type="http://schemas.openxmlformats.org/officeDocument/2006/relationships/customXml" Target="../ink/ink4963.xml"/><Relationship Id="rId91" Type="http://schemas.openxmlformats.org/officeDocument/2006/relationships/image" Target="../media/image4947.png"/><Relationship Id="rId145" Type="http://schemas.openxmlformats.org/officeDocument/2006/relationships/image" Target="../media/image4974.png"/><Relationship Id="rId166" Type="http://schemas.openxmlformats.org/officeDocument/2006/relationships/customXml" Target="../ink/ink5011.xml"/><Relationship Id="rId187" Type="http://schemas.openxmlformats.org/officeDocument/2006/relationships/image" Target="../media/image4995.png"/><Relationship Id="rId331" Type="http://schemas.openxmlformats.org/officeDocument/2006/relationships/image" Target="../media/image506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034.xml"/><Relationship Id="rId233" Type="http://schemas.openxmlformats.org/officeDocument/2006/relationships/image" Target="../media/image5018.png"/><Relationship Id="rId254" Type="http://schemas.openxmlformats.org/officeDocument/2006/relationships/customXml" Target="../ink/ink5055.xml"/><Relationship Id="rId28" Type="http://schemas.openxmlformats.org/officeDocument/2006/relationships/customXml" Target="../ink/ink4942.xml"/><Relationship Id="rId49" Type="http://schemas.openxmlformats.org/officeDocument/2006/relationships/image" Target="../media/image4926.png"/><Relationship Id="rId114" Type="http://schemas.openxmlformats.org/officeDocument/2006/relationships/customXml" Target="../ink/ink4985.xml"/><Relationship Id="rId275" Type="http://schemas.openxmlformats.org/officeDocument/2006/relationships/image" Target="../media/image5038.png"/><Relationship Id="rId296" Type="http://schemas.openxmlformats.org/officeDocument/2006/relationships/customXml" Target="../ink/ink5076.xml"/><Relationship Id="rId300" Type="http://schemas.openxmlformats.org/officeDocument/2006/relationships/customXml" Target="../ink/ink5078.xml"/><Relationship Id="rId60" Type="http://schemas.openxmlformats.org/officeDocument/2006/relationships/customXml" Target="../ink/ink4958.xml"/><Relationship Id="rId81" Type="http://schemas.openxmlformats.org/officeDocument/2006/relationships/image" Target="../media/image4942.png"/><Relationship Id="rId135" Type="http://schemas.openxmlformats.org/officeDocument/2006/relationships/image" Target="../media/image4969.png"/><Relationship Id="rId156" Type="http://schemas.openxmlformats.org/officeDocument/2006/relationships/customXml" Target="../ink/ink5006.xml"/><Relationship Id="rId177" Type="http://schemas.openxmlformats.org/officeDocument/2006/relationships/image" Target="../media/image4990.png"/><Relationship Id="rId198" Type="http://schemas.openxmlformats.org/officeDocument/2006/relationships/customXml" Target="../ink/ink5027.xml"/><Relationship Id="rId321" Type="http://schemas.openxmlformats.org/officeDocument/2006/relationships/image" Target="../media/image5061.png"/><Relationship Id="rId202" Type="http://schemas.openxmlformats.org/officeDocument/2006/relationships/customXml" Target="../ink/ink5029.xml"/><Relationship Id="rId223" Type="http://schemas.openxmlformats.org/officeDocument/2006/relationships/image" Target="../media/image5013.png"/><Relationship Id="rId244" Type="http://schemas.openxmlformats.org/officeDocument/2006/relationships/customXml" Target="../ink/ink5050.xml"/><Relationship Id="rId18" Type="http://schemas.openxmlformats.org/officeDocument/2006/relationships/customXml" Target="../ink/ink4937.xml"/><Relationship Id="rId39" Type="http://schemas.openxmlformats.org/officeDocument/2006/relationships/image" Target="../media/image4921.png"/><Relationship Id="rId265" Type="http://schemas.openxmlformats.org/officeDocument/2006/relationships/image" Target="../media/image5033.png"/><Relationship Id="rId286" Type="http://schemas.openxmlformats.org/officeDocument/2006/relationships/customXml" Target="../ink/ink5071.xml"/><Relationship Id="rId50" Type="http://schemas.openxmlformats.org/officeDocument/2006/relationships/customXml" Target="../ink/ink4953.xml"/><Relationship Id="rId104" Type="http://schemas.openxmlformats.org/officeDocument/2006/relationships/customXml" Target="../ink/ink4980.xml"/><Relationship Id="rId125" Type="http://schemas.openxmlformats.org/officeDocument/2006/relationships/image" Target="../media/image4964.png"/><Relationship Id="rId146" Type="http://schemas.openxmlformats.org/officeDocument/2006/relationships/customXml" Target="../ink/ink5001.xml"/><Relationship Id="rId167" Type="http://schemas.openxmlformats.org/officeDocument/2006/relationships/image" Target="../media/image4985.png"/><Relationship Id="rId188" Type="http://schemas.openxmlformats.org/officeDocument/2006/relationships/customXml" Target="../ink/ink5022.xml"/><Relationship Id="rId311" Type="http://schemas.openxmlformats.org/officeDocument/2006/relationships/image" Target="../media/image5056.png"/><Relationship Id="rId71" Type="http://schemas.openxmlformats.org/officeDocument/2006/relationships/image" Target="../media/image4937.png"/><Relationship Id="rId92" Type="http://schemas.openxmlformats.org/officeDocument/2006/relationships/customXml" Target="../ink/ink4974.xml"/><Relationship Id="rId213" Type="http://schemas.openxmlformats.org/officeDocument/2006/relationships/image" Target="../media/image5008.png"/><Relationship Id="rId234" Type="http://schemas.openxmlformats.org/officeDocument/2006/relationships/customXml" Target="../ink/ink5045.xml"/><Relationship Id="rId2" Type="http://schemas.openxmlformats.org/officeDocument/2006/relationships/customXml" Target="../ink/ink4929.xml"/><Relationship Id="rId29" Type="http://schemas.openxmlformats.org/officeDocument/2006/relationships/image" Target="../media/image4916.png"/><Relationship Id="rId255" Type="http://schemas.openxmlformats.org/officeDocument/2006/relationships/image" Target="../media/image5028.png"/><Relationship Id="rId276" Type="http://schemas.openxmlformats.org/officeDocument/2006/relationships/customXml" Target="../ink/ink5066.xml"/><Relationship Id="rId297" Type="http://schemas.openxmlformats.org/officeDocument/2006/relationships/image" Target="../media/image5049.png"/><Relationship Id="rId40" Type="http://schemas.openxmlformats.org/officeDocument/2006/relationships/customXml" Target="../ink/ink4948.xml"/><Relationship Id="rId115" Type="http://schemas.openxmlformats.org/officeDocument/2006/relationships/image" Target="../media/image4959.png"/><Relationship Id="rId136" Type="http://schemas.openxmlformats.org/officeDocument/2006/relationships/customXml" Target="../ink/ink4996.xml"/><Relationship Id="rId157" Type="http://schemas.openxmlformats.org/officeDocument/2006/relationships/image" Target="../media/image4980.png"/><Relationship Id="rId178" Type="http://schemas.openxmlformats.org/officeDocument/2006/relationships/customXml" Target="../ink/ink5017.xml"/><Relationship Id="rId301" Type="http://schemas.openxmlformats.org/officeDocument/2006/relationships/image" Target="../media/image5051.png"/><Relationship Id="rId322" Type="http://schemas.openxmlformats.org/officeDocument/2006/relationships/customXml" Target="../ink/ink5089.xml"/><Relationship Id="rId61" Type="http://schemas.openxmlformats.org/officeDocument/2006/relationships/image" Target="../media/image4932.png"/><Relationship Id="rId82" Type="http://schemas.openxmlformats.org/officeDocument/2006/relationships/customXml" Target="../ink/ink4969.xml"/><Relationship Id="rId199" Type="http://schemas.openxmlformats.org/officeDocument/2006/relationships/image" Target="../media/image5001.png"/><Relationship Id="rId203" Type="http://schemas.openxmlformats.org/officeDocument/2006/relationships/image" Target="../media/image5003.png"/><Relationship Id="rId19" Type="http://schemas.openxmlformats.org/officeDocument/2006/relationships/image" Target="../media/image4911.png"/><Relationship Id="rId224" Type="http://schemas.openxmlformats.org/officeDocument/2006/relationships/customXml" Target="../ink/ink5040.xml"/><Relationship Id="rId245" Type="http://schemas.openxmlformats.org/officeDocument/2006/relationships/image" Target="../media/image5024.png"/><Relationship Id="rId266" Type="http://schemas.openxmlformats.org/officeDocument/2006/relationships/customXml" Target="../ink/ink5061.xml"/><Relationship Id="rId287" Type="http://schemas.openxmlformats.org/officeDocument/2006/relationships/image" Target="../media/image5044.png"/><Relationship Id="rId30" Type="http://schemas.openxmlformats.org/officeDocument/2006/relationships/customXml" Target="../ink/ink4943.xml"/><Relationship Id="rId105" Type="http://schemas.openxmlformats.org/officeDocument/2006/relationships/image" Target="../media/image4954.png"/><Relationship Id="rId126" Type="http://schemas.openxmlformats.org/officeDocument/2006/relationships/customXml" Target="../ink/ink4991.xml"/><Relationship Id="rId147" Type="http://schemas.openxmlformats.org/officeDocument/2006/relationships/image" Target="../media/image4975.png"/><Relationship Id="rId168" Type="http://schemas.openxmlformats.org/officeDocument/2006/relationships/customXml" Target="../ink/ink5012.xml"/><Relationship Id="rId312" Type="http://schemas.openxmlformats.org/officeDocument/2006/relationships/customXml" Target="../ink/ink5084.xml"/><Relationship Id="rId51" Type="http://schemas.openxmlformats.org/officeDocument/2006/relationships/image" Target="../media/image4927.png"/><Relationship Id="rId72" Type="http://schemas.openxmlformats.org/officeDocument/2006/relationships/customXml" Target="../ink/ink4964.xml"/><Relationship Id="rId93" Type="http://schemas.openxmlformats.org/officeDocument/2006/relationships/image" Target="../media/image4948.png"/><Relationship Id="rId189" Type="http://schemas.openxmlformats.org/officeDocument/2006/relationships/image" Target="../media/image4996.png"/><Relationship Id="rId3" Type="http://schemas.openxmlformats.org/officeDocument/2006/relationships/image" Target="../media/image4903.png"/><Relationship Id="rId214" Type="http://schemas.openxmlformats.org/officeDocument/2006/relationships/customXml" Target="../ink/ink5035.xml"/><Relationship Id="rId235" Type="http://schemas.openxmlformats.org/officeDocument/2006/relationships/image" Target="../media/image5019.png"/><Relationship Id="rId256" Type="http://schemas.openxmlformats.org/officeDocument/2006/relationships/customXml" Target="../ink/ink5056.xml"/><Relationship Id="rId277" Type="http://schemas.openxmlformats.org/officeDocument/2006/relationships/image" Target="../media/image5039.png"/><Relationship Id="rId298" Type="http://schemas.openxmlformats.org/officeDocument/2006/relationships/customXml" Target="../ink/ink5077.xml"/><Relationship Id="rId116" Type="http://schemas.openxmlformats.org/officeDocument/2006/relationships/customXml" Target="../ink/ink4986.xml"/><Relationship Id="rId137" Type="http://schemas.openxmlformats.org/officeDocument/2006/relationships/image" Target="../media/image4970.png"/><Relationship Id="rId158" Type="http://schemas.openxmlformats.org/officeDocument/2006/relationships/customXml" Target="../ink/ink5007.xml"/><Relationship Id="rId302" Type="http://schemas.openxmlformats.org/officeDocument/2006/relationships/customXml" Target="../ink/ink5079.xml"/><Relationship Id="rId323" Type="http://schemas.openxmlformats.org/officeDocument/2006/relationships/image" Target="../media/image5062.png"/><Relationship Id="rId20" Type="http://schemas.openxmlformats.org/officeDocument/2006/relationships/customXml" Target="../ink/ink4938.xml"/><Relationship Id="rId41" Type="http://schemas.openxmlformats.org/officeDocument/2006/relationships/image" Target="../media/image4922.png"/><Relationship Id="rId62" Type="http://schemas.openxmlformats.org/officeDocument/2006/relationships/customXml" Target="../ink/ink4959.xml"/><Relationship Id="rId83" Type="http://schemas.openxmlformats.org/officeDocument/2006/relationships/image" Target="../media/image4943.png"/><Relationship Id="rId179" Type="http://schemas.openxmlformats.org/officeDocument/2006/relationships/image" Target="../media/image4991.png"/><Relationship Id="rId190" Type="http://schemas.openxmlformats.org/officeDocument/2006/relationships/customXml" Target="../ink/ink5023.xml"/><Relationship Id="rId204" Type="http://schemas.openxmlformats.org/officeDocument/2006/relationships/customXml" Target="../ink/ink5030.xml"/><Relationship Id="rId225" Type="http://schemas.openxmlformats.org/officeDocument/2006/relationships/image" Target="../media/image5014.png"/><Relationship Id="rId246" Type="http://schemas.openxmlformats.org/officeDocument/2006/relationships/customXml" Target="../ink/ink5051.xml"/><Relationship Id="rId267" Type="http://schemas.openxmlformats.org/officeDocument/2006/relationships/image" Target="../media/image5034.png"/><Relationship Id="rId288" Type="http://schemas.openxmlformats.org/officeDocument/2006/relationships/customXml" Target="../ink/ink5072.xml"/><Relationship Id="rId106" Type="http://schemas.openxmlformats.org/officeDocument/2006/relationships/customXml" Target="../ink/ink4981.xml"/><Relationship Id="rId127" Type="http://schemas.openxmlformats.org/officeDocument/2006/relationships/image" Target="../media/image4965.png"/><Relationship Id="rId313" Type="http://schemas.openxmlformats.org/officeDocument/2006/relationships/image" Target="../media/image5057.png"/><Relationship Id="rId10" Type="http://schemas.openxmlformats.org/officeDocument/2006/relationships/customXml" Target="../ink/ink4933.xml"/><Relationship Id="rId31" Type="http://schemas.openxmlformats.org/officeDocument/2006/relationships/image" Target="../media/image4917.png"/><Relationship Id="rId52" Type="http://schemas.openxmlformats.org/officeDocument/2006/relationships/customXml" Target="../ink/ink4954.xml"/><Relationship Id="rId73" Type="http://schemas.openxmlformats.org/officeDocument/2006/relationships/image" Target="../media/image4938.png"/><Relationship Id="rId94" Type="http://schemas.openxmlformats.org/officeDocument/2006/relationships/customXml" Target="../ink/ink4975.xml"/><Relationship Id="rId148" Type="http://schemas.openxmlformats.org/officeDocument/2006/relationships/customXml" Target="../ink/ink5002.xml"/><Relationship Id="rId169" Type="http://schemas.openxmlformats.org/officeDocument/2006/relationships/image" Target="../media/image4986.png"/><Relationship Id="rId4" Type="http://schemas.openxmlformats.org/officeDocument/2006/relationships/customXml" Target="../ink/ink4930.xml"/><Relationship Id="rId180" Type="http://schemas.openxmlformats.org/officeDocument/2006/relationships/customXml" Target="../ink/ink5018.xml"/><Relationship Id="rId215" Type="http://schemas.openxmlformats.org/officeDocument/2006/relationships/image" Target="../media/image5009.png"/><Relationship Id="rId236" Type="http://schemas.openxmlformats.org/officeDocument/2006/relationships/customXml" Target="../ink/ink5046.xml"/><Relationship Id="rId257" Type="http://schemas.openxmlformats.org/officeDocument/2006/relationships/image" Target="../media/image5029.png"/><Relationship Id="rId278" Type="http://schemas.openxmlformats.org/officeDocument/2006/relationships/customXml" Target="../ink/ink5067.xml"/><Relationship Id="rId303" Type="http://schemas.openxmlformats.org/officeDocument/2006/relationships/image" Target="../media/image5052.png"/><Relationship Id="rId42" Type="http://schemas.openxmlformats.org/officeDocument/2006/relationships/customXml" Target="../ink/ink4949.xml"/><Relationship Id="rId84" Type="http://schemas.openxmlformats.org/officeDocument/2006/relationships/customXml" Target="../ink/ink4970.xml"/><Relationship Id="rId138" Type="http://schemas.openxmlformats.org/officeDocument/2006/relationships/customXml" Target="../ink/ink4997.xml"/><Relationship Id="rId191" Type="http://schemas.openxmlformats.org/officeDocument/2006/relationships/image" Target="../media/image4997.png"/><Relationship Id="rId205" Type="http://schemas.openxmlformats.org/officeDocument/2006/relationships/image" Target="../media/image5004.png"/><Relationship Id="rId247" Type="http://schemas.openxmlformats.org/officeDocument/2006/relationships/image" Target="../media/image5025.png"/><Relationship Id="rId107" Type="http://schemas.openxmlformats.org/officeDocument/2006/relationships/image" Target="../media/image4955.png"/><Relationship Id="rId289" Type="http://schemas.openxmlformats.org/officeDocument/2006/relationships/image" Target="../media/image5045.png"/><Relationship Id="rId11" Type="http://schemas.openxmlformats.org/officeDocument/2006/relationships/image" Target="../media/image4907.png"/><Relationship Id="rId53" Type="http://schemas.openxmlformats.org/officeDocument/2006/relationships/image" Target="../media/image4928.png"/><Relationship Id="rId149" Type="http://schemas.openxmlformats.org/officeDocument/2006/relationships/image" Target="../media/image4976.png"/><Relationship Id="rId314" Type="http://schemas.openxmlformats.org/officeDocument/2006/relationships/customXml" Target="../ink/ink5085.xml"/><Relationship Id="rId95" Type="http://schemas.openxmlformats.org/officeDocument/2006/relationships/image" Target="../media/image4949.png"/><Relationship Id="rId160" Type="http://schemas.openxmlformats.org/officeDocument/2006/relationships/customXml" Target="../ink/ink5008.xml"/><Relationship Id="rId216" Type="http://schemas.openxmlformats.org/officeDocument/2006/relationships/customXml" Target="../ink/ink5036.xml"/><Relationship Id="rId258" Type="http://schemas.openxmlformats.org/officeDocument/2006/relationships/customXml" Target="../ink/ink5057.xml"/><Relationship Id="rId22" Type="http://schemas.openxmlformats.org/officeDocument/2006/relationships/customXml" Target="../ink/ink4939.xml"/><Relationship Id="rId64" Type="http://schemas.openxmlformats.org/officeDocument/2006/relationships/customXml" Target="../ink/ink4960.xml"/><Relationship Id="rId118" Type="http://schemas.openxmlformats.org/officeDocument/2006/relationships/customXml" Target="../ink/ink4987.xml"/><Relationship Id="rId325" Type="http://schemas.openxmlformats.org/officeDocument/2006/relationships/image" Target="../media/image5063.png"/><Relationship Id="rId171" Type="http://schemas.openxmlformats.org/officeDocument/2006/relationships/image" Target="../media/image4987.png"/><Relationship Id="rId227" Type="http://schemas.openxmlformats.org/officeDocument/2006/relationships/image" Target="../media/image5015.png"/><Relationship Id="rId269" Type="http://schemas.openxmlformats.org/officeDocument/2006/relationships/image" Target="../media/image5035.png"/><Relationship Id="rId33" Type="http://schemas.openxmlformats.org/officeDocument/2006/relationships/image" Target="../media/image4918.png"/><Relationship Id="rId129" Type="http://schemas.openxmlformats.org/officeDocument/2006/relationships/image" Target="../media/image4966.png"/><Relationship Id="rId280" Type="http://schemas.openxmlformats.org/officeDocument/2006/relationships/customXml" Target="../ink/ink5068.xml"/><Relationship Id="rId75" Type="http://schemas.openxmlformats.org/officeDocument/2006/relationships/image" Target="../media/image4939.png"/><Relationship Id="rId140" Type="http://schemas.openxmlformats.org/officeDocument/2006/relationships/customXml" Target="../ink/ink4998.xml"/><Relationship Id="rId182" Type="http://schemas.openxmlformats.org/officeDocument/2006/relationships/customXml" Target="../ink/ink5019.xml"/><Relationship Id="rId6" Type="http://schemas.openxmlformats.org/officeDocument/2006/relationships/customXml" Target="../ink/ink4931.xml"/><Relationship Id="rId238" Type="http://schemas.openxmlformats.org/officeDocument/2006/relationships/customXml" Target="../ink/ink5047.xml"/><Relationship Id="rId291" Type="http://schemas.openxmlformats.org/officeDocument/2006/relationships/image" Target="../media/image5046.png"/><Relationship Id="rId305" Type="http://schemas.openxmlformats.org/officeDocument/2006/relationships/image" Target="../media/image5053.png"/><Relationship Id="rId44" Type="http://schemas.openxmlformats.org/officeDocument/2006/relationships/customXml" Target="../ink/ink4950.xml"/><Relationship Id="rId86" Type="http://schemas.openxmlformats.org/officeDocument/2006/relationships/customXml" Target="../ink/ink4971.xml"/><Relationship Id="rId151" Type="http://schemas.openxmlformats.org/officeDocument/2006/relationships/image" Target="../media/image4977.png"/><Relationship Id="rId193" Type="http://schemas.openxmlformats.org/officeDocument/2006/relationships/image" Target="../media/image4998.png"/><Relationship Id="rId207" Type="http://schemas.openxmlformats.org/officeDocument/2006/relationships/image" Target="../media/image5005.png"/><Relationship Id="rId249" Type="http://schemas.openxmlformats.org/officeDocument/2006/relationships/image" Target="../media/image134.png"/><Relationship Id="rId13" Type="http://schemas.openxmlformats.org/officeDocument/2006/relationships/image" Target="../media/image4908.png"/><Relationship Id="rId109" Type="http://schemas.openxmlformats.org/officeDocument/2006/relationships/image" Target="../media/image4956.png"/><Relationship Id="rId260" Type="http://schemas.openxmlformats.org/officeDocument/2006/relationships/customXml" Target="../ink/ink5058.xml"/><Relationship Id="rId316" Type="http://schemas.openxmlformats.org/officeDocument/2006/relationships/customXml" Target="../ink/ink5086.xml"/><Relationship Id="rId55" Type="http://schemas.openxmlformats.org/officeDocument/2006/relationships/image" Target="../media/image4929.png"/><Relationship Id="rId97" Type="http://schemas.openxmlformats.org/officeDocument/2006/relationships/image" Target="../media/image4950.png"/><Relationship Id="rId120" Type="http://schemas.openxmlformats.org/officeDocument/2006/relationships/customXml" Target="../ink/ink4988.xml"/><Relationship Id="rId162" Type="http://schemas.openxmlformats.org/officeDocument/2006/relationships/customXml" Target="../ink/ink5009.xml"/><Relationship Id="rId218" Type="http://schemas.openxmlformats.org/officeDocument/2006/relationships/customXml" Target="../ink/ink5037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06.xml"/><Relationship Id="rId21" Type="http://schemas.openxmlformats.org/officeDocument/2006/relationships/image" Target="../media/image5076.png"/><Relationship Id="rId42" Type="http://schemas.openxmlformats.org/officeDocument/2006/relationships/customXml" Target="../ink/ink5114.xml"/><Relationship Id="rId47" Type="http://schemas.openxmlformats.org/officeDocument/2006/relationships/image" Target="../media/image5089.png"/><Relationship Id="rId63" Type="http://schemas.openxmlformats.org/officeDocument/2006/relationships/image" Target="../media/image5097.png"/><Relationship Id="rId68" Type="http://schemas.openxmlformats.org/officeDocument/2006/relationships/customXml" Target="../ink/ink5127.xml"/><Relationship Id="rId84" Type="http://schemas.openxmlformats.org/officeDocument/2006/relationships/customXml" Target="../ink/ink5135.xml"/><Relationship Id="rId89" Type="http://schemas.openxmlformats.org/officeDocument/2006/relationships/image" Target="../media/image5110.png"/><Relationship Id="rId16" Type="http://schemas.openxmlformats.org/officeDocument/2006/relationships/customXml" Target="../ink/ink5101.xml"/><Relationship Id="rId11" Type="http://schemas.openxmlformats.org/officeDocument/2006/relationships/image" Target="../media/image5071.png"/><Relationship Id="rId32" Type="http://schemas.openxmlformats.org/officeDocument/2006/relationships/customXml" Target="../ink/ink5109.xml"/><Relationship Id="rId37" Type="http://schemas.openxmlformats.org/officeDocument/2006/relationships/image" Target="../media/image5084.png"/><Relationship Id="rId53" Type="http://schemas.openxmlformats.org/officeDocument/2006/relationships/image" Target="../media/image5092.png"/><Relationship Id="rId58" Type="http://schemas.openxmlformats.org/officeDocument/2006/relationships/customXml" Target="../ink/ink5122.xml"/><Relationship Id="rId74" Type="http://schemas.openxmlformats.org/officeDocument/2006/relationships/customXml" Target="../ink/ink5130.xml"/><Relationship Id="rId79" Type="http://schemas.openxmlformats.org/officeDocument/2006/relationships/image" Target="../media/image5105.png"/><Relationship Id="rId5" Type="http://schemas.openxmlformats.org/officeDocument/2006/relationships/image" Target="../media/image5068.png"/><Relationship Id="rId90" Type="http://schemas.openxmlformats.org/officeDocument/2006/relationships/customXml" Target="../ink/ink5138.xml"/><Relationship Id="rId95" Type="http://schemas.openxmlformats.org/officeDocument/2006/relationships/image" Target="../media/image5113.png"/><Relationship Id="rId22" Type="http://schemas.openxmlformats.org/officeDocument/2006/relationships/customXml" Target="../ink/ink5104.xml"/><Relationship Id="rId27" Type="http://schemas.openxmlformats.org/officeDocument/2006/relationships/image" Target="../media/image5079.png"/><Relationship Id="rId43" Type="http://schemas.openxmlformats.org/officeDocument/2006/relationships/image" Target="../media/image5087.png"/><Relationship Id="rId48" Type="http://schemas.openxmlformats.org/officeDocument/2006/relationships/customXml" Target="../ink/ink5117.xml"/><Relationship Id="rId64" Type="http://schemas.openxmlformats.org/officeDocument/2006/relationships/customXml" Target="../ink/ink5125.xml"/><Relationship Id="rId69" Type="http://schemas.openxmlformats.org/officeDocument/2006/relationships/image" Target="../media/image5100.png"/><Relationship Id="rId80" Type="http://schemas.openxmlformats.org/officeDocument/2006/relationships/customXml" Target="../ink/ink5133.xml"/><Relationship Id="rId85" Type="http://schemas.openxmlformats.org/officeDocument/2006/relationships/image" Target="../media/image5108.png"/><Relationship Id="rId12" Type="http://schemas.openxmlformats.org/officeDocument/2006/relationships/customXml" Target="../ink/ink5099.xml"/><Relationship Id="rId17" Type="http://schemas.openxmlformats.org/officeDocument/2006/relationships/image" Target="../media/image5074.png"/><Relationship Id="rId25" Type="http://schemas.openxmlformats.org/officeDocument/2006/relationships/image" Target="../media/image5078.png"/><Relationship Id="rId33" Type="http://schemas.openxmlformats.org/officeDocument/2006/relationships/image" Target="../media/image5082.png"/><Relationship Id="rId38" Type="http://schemas.openxmlformats.org/officeDocument/2006/relationships/customXml" Target="../ink/ink5112.xml"/><Relationship Id="rId46" Type="http://schemas.openxmlformats.org/officeDocument/2006/relationships/customXml" Target="../ink/ink5116.xml"/><Relationship Id="rId59" Type="http://schemas.openxmlformats.org/officeDocument/2006/relationships/image" Target="../media/image5095.png"/><Relationship Id="rId67" Type="http://schemas.openxmlformats.org/officeDocument/2006/relationships/image" Target="../media/image5099.png"/><Relationship Id="rId20" Type="http://schemas.openxmlformats.org/officeDocument/2006/relationships/customXml" Target="../ink/ink5103.xml"/><Relationship Id="rId41" Type="http://schemas.openxmlformats.org/officeDocument/2006/relationships/image" Target="../media/image5086.png"/><Relationship Id="rId54" Type="http://schemas.openxmlformats.org/officeDocument/2006/relationships/customXml" Target="../ink/ink5120.xml"/><Relationship Id="rId62" Type="http://schemas.openxmlformats.org/officeDocument/2006/relationships/customXml" Target="../ink/ink5124.xml"/><Relationship Id="rId70" Type="http://schemas.openxmlformats.org/officeDocument/2006/relationships/customXml" Target="../ink/ink5128.xml"/><Relationship Id="rId75" Type="http://schemas.openxmlformats.org/officeDocument/2006/relationships/image" Target="../media/image5103.png"/><Relationship Id="rId83" Type="http://schemas.openxmlformats.org/officeDocument/2006/relationships/image" Target="../media/image5107.png"/><Relationship Id="rId88" Type="http://schemas.openxmlformats.org/officeDocument/2006/relationships/customXml" Target="../ink/ink5137.xml"/><Relationship Id="rId91" Type="http://schemas.openxmlformats.org/officeDocument/2006/relationships/image" Target="../media/image5111.png"/><Relationship Id="rId96" Type="http://schemas.openxmlformats.org/officeDocument/2006/relationships/customXml" Target="../ink/ink514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96.xml"/><Relationship Id="rId15" Type="http://schemas.openxmlformats.org/officeDocument/2006/relationships/image" Target="../media/image5073.png"/><Relationship Id="rId23" Type="http://schemas.openxmlformats.org/officeDocument/2006/relationships/image" Target="../media/image5077.png"/><Relationship Id="rId28" Type="http://schemas.openxmlformats.org/officeDocument/2006/relationships/customXml" Target="../ink/ink5107.xml"/><Relationship Id="rId36" Type="http://schemas.openxmlformats.org/officeDocument/2006/relationships/customXml" Target="../ink/ink5111.xml"/><Relationship Id="rId49" Type="http://schemas.openxmlformats.org/officeDocument/2006/relationships/image" Target="../media/image5090.png"/><Relationship Id="rId57" Type="http://schemas.openxmlformats.org/officeDocument/2006/relationships/image" Target="../media/image5094.png"/><Relationship Id="rId10" Type="http://schemas.openxmlformats.org/officeDocument/2006/relationships/customXml" Target="../ink/ink5098.xml"/><Relationship Id="rId31" Type="http://schemas.openxmlformats.org/officeDocument/2006/relationships/image" Target="../media/image5081.png"/><Relationship Id="rId44" Type="http://schemas.openxmlformats.org/officeDocument/2006/relationships/customXml" Target="../ink/ink5115.xml"/><Relationship Id="rId52" Type="http://schemas.openxmlformats.org/officeDocument/2006/relationships/customXml" Target="../ink/ink5119.xml"/><Relationship Id="rId60" Type="http://schemas.openxmlformats.org/officeDocument/2006/relationships/customXml" Target="../ink/ink5123.xml"/><Relationship Id="rId65" Type="http://schemas.openxmlformats.org/officeDocument/2006/relationships/image" Target="../media/image5098.png"/><Relationship Id="rId73" Type="http://schemas.openxmlformats.org/officeDocument/2006/relationships/image" Target="../media/image5102.png"/><Relationship Id="rId78" Type="http://schemas.openxmlformats.org/officeDocument/2006/relationships/customXml" Target="../ink/ink5132.xml"/><Relationship Id="rId81" Type="http://schemas.openxmlformats.org/officeDocument/2006/relationships/image" Target="../media/image5106.png"/><Relationship Id="rId86" Type="http://schemas.openxmlformats.org/officeDocument/2006/relationships/customXml" Target="../ink/ink5136.xml"/><Relationship Id="rId94" Type="http://schemas.openxmlformats.org/officeDocument/2006/relationships/customXml" Target="../ink/ink5140.xml"/><Relationship Id="rId99" Type="http://schemas.openxmlformats.org/officeDocument/2006/relationships/image" Target="../media/image5115.png"/><Relationship Id="rId101" Type="http://schemas.openxmlformats.org/officeDocument/2006/relationships/image" Target="../media/image5116.png"/><Relationship Id="rId4" Type="http://schemas.openxmlformats.org/officeDocument/2006/relationships/customXml" Target="../ink/ink5095.xml"/><Relationship Id="rId9" Type="http://schemas.openxmlformats.org/officeDocument/2006/relationships/image" Target="../media/image5070.png"/><Relationship Id="rId13" Type="http://schemas.openxmlformats.org/officeDocument/2006/relationships/image" Target="../media/image5072.png"/><Relationship Id="rId18" Type="http://schemas.openxmlformats.org/officeDocument/2006/relationships/customXml" Target="../ink/ink5102.xml"/><Relationship Id="rId39" Type="http://schemas.openxmlformats.org/officeDocument/2006/relationships/image" Target="../media/image5085.png"/><Relationship Id="rId34" Type="http://schemas.openxmlformats.org/officeDocument/2006/relationships/customXml" Target="../ink/ink5110.xml"/><Relationship Id="rId50" Type="http://schemas.openxmlformats.org/officeDocument/2006/relationships/customXml" Target="../ink/ink5118.xml"/><Relationship Id="rId55" Type="http://schemas.openxmlformats.org/officeDocument/2006/relationships/image" Target="../media/image5093.png"/><Relationship Id="rId76" Type="http://schemas.openxmlformats.org/officeDocument/2006/relationships/customXml" Target="../ink/ink5131.xml"/><Relationship Id="rId97" Type="http://schemas.openxmlformats.org/officeDocument/2006/relationships/image" Target="../media/image5114.png"/><Relationship Id="rId7" Type="http://schemas.openxmlformats.org/officeDocument/2006/relationships/image" Target="../media/image5069.png"/><Relationship Id="rId71" Type="http://schemas.openxmlformats.org/officeDocument/2006/relationships/image" Target="../media/image5101.png"/><Relationship Id="rId92" Type="http://schemas.openxmlformats.org/officeDocument/2006/relationships/customXml" Target="../ink/ink5139.xml"/><Relationship Id="rId2" Type="http://schemas.openxmlformats.org/officeDocument/2006/relationships/customXml" Target="../ink/ink5094.xml"/><Relationship Id="rId29" Type="http://schemas.openxmlformats.org/officeDocument/2006/relationships/image" Target="../media/image5080.png"/><Relationship Id="rId24" Type="http://schemas.openxmlformats.org/officeDocument/2006/relationships/customXml" Target="../ink/ink5105.xml"/><Relationship Id="rId40" Type="http://schemas.openxmlformats.org/officeDocument/2006/relationships/customXml" Target="../ink/ink5113.xml"/><Relationship Id="rId45" Type="http://schemas.openxmlformats.org/officeDocument/2006/relationships/image" Target="../media/image5088.png"/><Relationship Id="rId66" Type="http://schemas.openxmlformats.org/officeDocument/2006/relationships/customXml" Target="../ink/ink5126.xml"/><Relationship Id="rId87" Type="http://schemas.openxmlformats.org/officeDocument/2006/relationships/image" Target="../media/image5109.png"/><Relationship Id="rId61" Type="http://schemas.openxmlformats.org/officeDocument/2006/relationships/image" Target="../media/image5096.png"/><Relationship Id="rId82" Type="http://schemas.openxmlformats.org/officeDocument/2006/relationships/customXml" Target="../ink/ink5134.xml"/><Relationship Id="rId19" Type="http://schemas.openxmlformats.org/officeDocument/2006/relationships/image" Target="../media/image5075.png"/><Relationship Id="rId14" Type="http://schemas.openxmlformats.org/officeDocument/2006/relationships/customXml" Target="../ink/ink5100.xml"/><Relationship Id="rId30" Type="http://schemas.openxmlformats.org/officeDocument/2006/relationships/customXml" Target="../ink/ink5108.xml"/><Relationship Id="rId35" Type="http://schemas.openxmlformats.org/officeDocument/2006/relationships/image" Target="../media/image5083.png"/><Relationship Id="rId56" Type="http://schemas.openxmlformats.org/officeDocument/2006/relationships/customXml" Target="../ink/ink5121.xml"/><Relationship Id="rId77" Type="http://schemas.openxmlformats.org/officeDocument/2006/relationships/image" Target="../media/image5104.png"/><Relationship Id="rId100" Type="http://schemas.openxmlformats.org/officeDocument/2006/relationships/customXml" Target="../ink/ink5143.xml"/><Relationship Id="rId8" Type="http://schemas.openxmlformats.org/officeDocument/2006/relationships/customXml" Target="../ink/ink5097.xml"/><Relationship Id="rId51" Type="http://schemas.openxmlformats.org/officeDocument/2006/relationships/image" Target="../media/image5091.png"/><Relationship Id="rId72" Type="http://schemas.openxmlformats.org/officeDocument/2006/relationships/customXml" Target="../ink/ink5129.xml"/><Relationship Id="rId93" Type="http://schemas.openxmlformats.org/officeDocument/2006/relationships/image" Target="../media/image5112.png"/><Relationship Id="rId98" Type="http://schemas.openxmlformats.org/officeDocument/2006/relationships/customXml" Target="../ink/ink5142.xml"/><Relationship Id="rId3" Type="http://schemas.openxmlformats.org/officeDocument/2006/relationships/image" Target="../media/image5067.png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74.png"/><Relationship Id="rId299" Type="http://schemas.openxmlformats.org/officeDocument/2006/relationships/image" Target="../media/image5265.png"/><Relationship Id="rId21" Type="http://schemas.openxmlformats.org/officeDocument/2006/relationships/image" Target="../media/image5126.png"/><Relationship Id="rId63" Type="http://schemas.openxmlformats.org/officeDocument/2006/relationships/image" Target="../media/image5147.png"/><Relationship Id="rId159" Type="http://schemas.openxmlformats.org/officeDocument/2006/relationships/image" Target="../media/image5195.png"/><Relationship Id="rId324" Type="http://schemas.openxmlformats.org/officeDocument/2006/relationships/customXml" Target="../ink/ink5305.xml"/><Relationship Id="rId366" Type="http://schemas.openxmlformats.org/officeDocument/2006/relationships/customXml" Target="../ink/ink5326.xml"/><Relationship Id="rId170" Type="http://schemas.openxmlformats.org/officeDocument/2006/relationships/customXml" Target="../ink/ink5228.xml"/><Relationship Id="rId226" Type="http://schemas.openxmlformats.org/officeDocument/2006/relationships/customXml" Target="../ink/ink5256.xml"/><Relationship Id="rId433" Type="http://schemas.openxmlformats.org/officeDocument/2006/relationships/image" Target="../media/image5330.png"/><Relationship Id="rId268" Type="http://schemas.openxmlformats.org/officeDocument/2006/relationships/customXml" Target="../ink/ink5277.xml"/><Relationship Id="rId475" Type="http://schemas.openxmlformats.org/officeDocument/2006/relationships/image" Target="../media/image5351.png"/><Relationship Id="rId32" Type="http://schemas.openxmlformats.org/officeDocument/2006/relationships/customXml" Target="../ink/ink5159.xml"/><Relationship Id="rId74" Type="http://schemas.openxmlformats.org/officeDocument/2006/relationships/customXml" Target="../ink/ink5180.xml"/><Relationship Id="rId128" Type="http://schemas.openxmlformats.org/officeDocument/2006/relationships/customXml" Target="../ink/ink5207.xml"/><Relationship Id="rId335" Type="http://schemas.openxmlformats.org/officeDocument/2006/relationships/image" Target="../media/image5283.png"/><Relationship Id="rId377" Type="http://schemas.openxmlformats.org/officeDocument/2006/relationships/image" Target="../media/image5303.png"/><Relationship Id="rId5" Type="http://schemas.openxmlformats.org/officeDocument/2006/relationships/image" Target="../media/image5118.png"/><Relationship Id="rId181" Type="http://schemas.openxmlformats.org/officeDocument/2006/relationships/image" Target="../media/image5206.png"/><Relationship Id="rId237" Type="http://schemas.openxmlformats.org/officeDocument/2006/relationships/image" Target="../media/image5234.png"/><Relationship Id="rId402" Type="http://schemas.openxmlformats.org/officeDocument/2006/relationships/customXml" Target="../ink/ink5344.xml"/><Relationship Id="rId279" Type="http://schemas.openxmlformats.org/officeDocument/2006/relationships/image" Target="../media/image5255.png"/><Relationship Id="rId444" Type="http://schemas.openxmlformats.org/officeDocument/2006/relationships/customXml" Target="../ink/ink5365.xml"/><Relationship Id="rId486" Type="http://schemas.openxmlformats.org/officeDocument/2006/relationships/customXml" Target="../ink/ink5386.xml"/><Relationship Id="rId43" Type="http://schemas.openxmlformats.org/officeDocument/2006/relationships/image" Target="../media/image5137.png"/><Relationship Id="rId139" Type="http://schemas.openxmlformats.org/officeDocument/2006/relationships/image" Target="../media/image5185.png"/><Relationship Id="rId290" Type="http://schemas.openxmlformats.org/officeDocument/2006/relationships/customXml" Target="../ink/ink5288.xml"/><Relationship Id="rId304" Type="http://schemas.openxmlformats.org/officeDocument/2006/relationships/customXml" Target="../ink/ink5295.xml"/><Relationship Id="rId346" Type="http://schemas.openxmlformats.org/officeDocument/2006/relationships/customXml" Target="../ink/ink5316.xml"/><Relationship Id="rId388" Type="http://schemas.openxmlformats.org/officeDocument/2006/relationships/customXml" Target="../ink/ink5337.xml"/><Relationship Id="rId85" Type="http://schemas.openxmlformats.org/officeDocument/2006/relationships/image" Target="../media/image5158.png"/><Relationship Id="rId150" Type="http://schemas.openxmlformats.org/officeDocument/2006/relationships/customXml" Target="../ink/ink5218.xml"/><Relationship Id="rId192" Type="http://schemas.openxmlformats.org/officeDocument/2006/relationships/customXml" Target="../ink/ink5239.xml"/><Relationship Id="rId206" Type="http://schemas.openxmlformats.org/officeDocument/2006/relationships/customXml" Target="../ink/ink5246.xml"/><Relationship Id="rId413" Type="http://schemas.openxmlformats.org/officeDocument/2006/relationships/image" Target="../media/image5320.png"/><Relationship Id="rId248" Type="http://schemas.openxmlformats.org/officeDocument/2006/relationships/customXml" Target="../ink/ink5267.xml"/><Relationship Id="rId455" Type="http://schemas.openxmlformats.org/officeDocument/2006/relationships/image" Target="../media/image5341.png"/><Relationship Id="rId12" Type="http://schemas.openxmlformats.org/officeDocument/2006/relationships/customXml" Target="../ink/ink5149.xml"/><Relationship Id="rId108" Type="http://schemas.openxmlformats.org/officeDocument/2006/relationships/customXml" Target="../ink/ink5197.xml"/><Relationship Id="rId315" Type="http://schemas.openxmlformats.org/officeDocument/2006/relationships/image" Target="../media/image5273.png"/><Relationship Id="rId357" Type="http://schemas.openxmlformats.org/officeDocument/2006/relationships/image" Target="../media/image5294.png"/><Relationship Id="rId54" Type="http://schemas.openxmlformats.org/officeDocument/2006/relationships/customXml" Target="../ink/ink5170.xml"/><Relationship Id="rId96" Type="http://schemas.openxmlformats.org/officeDocument/2006/relationships/customXml" Target="../ink/ink5191.xml"/><Relationship Id="rId161" Type="http://schemas.openxmlformats.org/officeDocument/2006/relationships/image" Target="../media/image5196.png"/><Relationship Id="rId217" Type="http://schemas.openxmlformats.org/officeDocument/2006/relationships/image" Target="../media/image5224.png"/><Relationship Id="rId399" Type="http://schemas.openxmlformats.org/officeDocument/2006/relationships/image" Target="../media/image5314.png"/><Relationship Id="rId259" Type="http://schemas.openxmlformats.org/officeDocument/2006/relationships/image" Target="../media/image5245.png"/><Relationship Id="rId424" Type="http://schemas.openxmlformats.org/officeDocument/2006/relationships/customXml" Target="../ink/ink5355.xml"/><Relationship Id="rId466" Type="http://schemas.openxmlformats.org/officeDocument/2006/relationships/customXml" Target="../ink/ink5376.xml"/><Relationship Id="rId23" Type="http://schemas.openxmlformats.org/officeDocument/2006/relationships/image" Target="../media/image5127.png"/><Relationship Id="rId119" Type="http://schemas.openxmlformats.org/officeDocument/2006/relationships/image" Target="../media/image5175.png"/><Relationship Id="rId270" Type="http://schemas.openxmlformats.org/officeDocument/2006/relationships/customXml" Target="../ink/ink5278.xml"/><Relationship Id="rId326" Type="http://schemas.openxmlformats.org/officeDocument/2006/relationships/customXml" Target="../ink/ink5306.xml"/><Relationship Id="rId65" Type="http://schemas.openxmlformats.org/officeDocument/2006/relationships/image" Target="../media/image5148.png"/><Relationship Id="rId130" Type="http://schemas.openxmlformats.org/officeDocument/2006/relationships/customXml" Target="../ink/ink5208.xml"/><Relationship Id="rId368" Type="http://schemas.openxmlformats.org/officeDocument/2006/relationships/customXml" Target="../ink/ink5327.xml"/><Relationship Id="rId172" Type="http://schemas.openxmlformats.org/officeDocument/2006/relationships/customXml" Target="../ink/ink5229.xml"/><Relationship Id="rId228" Type="http://schemas.openxmlformats.org/officeDocument/2006/relationships/customXml" Target="../ink/ink5257.xml"/><Relationship Id="rId435" Type="http://schemas.openxmlformats.org/officeDocument/2006/relationships/image" Target="../media/image5331.png"/><Relationship Id="rId477" Type="http://schemas.openxmlformats.org/officeDocument/2006/relationships/image" Target="../media/image5352.png"/><Relationship Id="rId281" Type="http://schemas.openxmlformats.org/officeDocument/2006/relationships/image" Target="../media/image5256.png"/><Relationship Id="rId337" Type="http://schemas.openxmlformats.org/officeDocument/2006/relationships/image" Target="../media/image5284.png"/><Relationship Id="rId34" Type="http://schemas.openxmlformats.org/officeDocument/2006/relationships/customXml" Target="../ink/ink5160.xml"/><Relationship Id="rId76" Type="http://schemas.openxmlformats.org/officeDocument/2006/relationships/customXml" Target="../ink/ink5181.xml"/><Relationship Id="rId141" Type="http://schemas.openxmlformats.org/officeDocument/2006/relationships/image" Target="../media/image5186.png"/><Relationship Id="rId379" Type="http://schemas.openxmlformats.org/officeDocument/2006/relationships/image" Target="../media/image5304.png"/><Relationship Id="rId7" Type="http://schemas.openxmlformats.org/officeDocument/2006/relationships/image" Target="../media/image5119.png"/><Relationship Id="rId183" Type="http://schemas.openxmlformats.org/officeDocument/2006/relationships/image" Target="../media/image5207.png"/><Relationship Id="rId239" Type="http://schemas.openxmlformats.org/officeDocument/2006/relationships/image" Target="../media/image5235.png"/><Relationship Id="rId390" Type="http://schemas.openxmlformats.org/officeDocument/2006/relationships/customXml" Target="../ink/ink5338.xml"/><Relationship Id="rId404" Type="http://schemas.openxmlformats.org/officeDocument/2006/relationships/customXml" Target="../ink/ink5345.xml"/><Relationship Id="rId446" Type="http://schemas.openxmlformats.org/officeDocument/2006/relationships/customXml" Target="../ink/ink5366.xml"/><Relationship Id="rId250" Type="http://schemas.openxmlformats.org/officeDocument/2006/relationships/customXml" Target="../ink/ink5268.xml"/><Relationship Id="rId292" Type="http://schemas.openxmlformats.org/officeDocument/2006/relationships/customXml" Target="../ink/ink5289.xml"/><Relationship Id="rId306" Type="http://schemas.openxmlformats.org/officeDocument/2006/relationships/customXml" Target="../ink/ink5296.xml"/><Relationship Id="rId488" Type="http://schemas.openxmlformats.org/officeDocument/2006/relationships/customXml" Target="../ink/ink5387.xml"/><Relationship Id="rId45" Type="http://schemas.openxmlformats.org/officeDocument/2006/relationships/image" Target="../media/image5138.png"/><Relationship Id="rId87" Type="http://schemas.openxmlformats.org/officeDocument/2006/relationships/image" Target="../media/image5159.png"/><Relationship Id="rId110" Type="http://schemas.openxmlformats.org/officeDocument/2006/relationships/customXml" Target="../ink/ink5198.xml"/><Relationship Id="rId348" Type="http://schemas.openxmlformats.org/officeDocument/2006/relationships/customXml" Target="../ink/ink5317.xml"/><Relationship Id="rId152" Type="http://schemas.openxmlformats.org/officeDocument/2006/relationships/customXml" Target="../ink/ink5219.xml"/><Relationship Id="rId194" Type="http://schemas.openxmlformats.org/officeDocument/2006/relationships/customXml" Target="../ink/ink5240.xml"/><Relationship Id="rId208" Type="http://schemas.openxmlformats.org/officeDocument/2006/relationships/customXml" Target="../ink/ink5247.xml"/><Relationship Id="rId415" Type="http://schemas.openxmlformats.org/officeDocument/2006/relationships/image" Target="../media/image5321.png"/><Relationship Id="rId457" Type="http://schemas.openxmlformats.org/officeDocument/2006/relationships/image" Target="../media/image5342.png"/><Relationship Id="rId261" Type="http://schemas.openxmlformats.org/officeDocument/2006/relationships/image" Target="../media/image5246.png"/><Relationship Id="rId14" Type="http://schemas.openxmlformats.org/officeDocument/2006/relationships/customXml" Target="../ink/ink5150.xml"/><Relationship Id="rId56" Type="http://schemas.openxmlformats.org/officeDocument/2006/relationships/customXml" Target="../ink/ink5171.xml"/><Relationship Id="rId317" Type="http://schemas.openxmlformats.org/officeDocument/2006/relationships/image" Target="../media/image5274.png"/><Relationship Id="rId359" Type="http://schemas.openxmlformats.org/officeDocument/2006/relationships/image" Target="../media/image5295.png"/><Relationship Id="rId98" Type="http://schemas.openxmlformats.org/officeDocument/2006/relationships/customXml" Target="../ink/ink5192.xml"/><Relationship Id="rId121" Type="http://schemas.openxmlformats.org/officeDocument/2006/relationships/image" Target="../media/image5176.png"/><Relationship Id="rId163" Type="http://schemas.openxmlformats.org/officeDocument/2006/relationships/image" Target="../media/image5197.png"/><Relationship Id="rId219" Type="http://schemas.openxmlformats.org/officeDocument/2006/relationships/image" Target="../media/image5225.png"/><Relationship Id="rId370" Type="http://schemas.openxmlformats.org/officeDocument/2006/relationships/customXml" Target="../ink/ink5328.xml"/><Relationship Id="rId426" Type="http://schemas.openxmlformats.org/officeDocument/2006/relationships/customXml" Target="../ink/ink5356.xml"/><Relationship Id="rId230" Type="http://schemas.openxmlformats.org/officeDocument/2006/relationships/customXml" Target="../ink/ink5258.xml"/><Relationship Id="rId468" Type="http://schemas.openxmlformats.org/officeDocument/2006/relationships/customXml" Target="../ink/ink5377.xml"/><Relationship Id="rId25" Type="http://schemas.openxmlformats.org/officeDocument/2006/relationships/image" Target="../media/image5128.png"/><Relationship Id="rId67" Type="http://schemas.openxmlformats.org/officeDocument/2006/relationships/image" Target="../media/image5149.png"/><Relationship Id="rId272" Type="http://schemas.openxmlformats.org/officeDocument/2006/relationships/customXml" Target="../ink/ink5279.xml"/><Relationship Id="rId328" Type="http://schemas.openxmlformats.org/officeDocument/2006/relationships/customXml" Target="../ink/ink5307.xml"/><Relationship Id="rId132" Type="http://schemas.openxmlformats.org/officeDocument/2006/relationships/customXml" Target="../ink/ink5209.xml"/><Relationship Id="rId174" Type="http://schemas.openxmlformats.org/officeDocument/2006/relationships/customXml" Target="../ink/ink5230.xml"/><Relationship Id="rId381" Type="http://schemas.openxmlformats.org/officeDocument/2006/relationships/image" Target="../media/image5305.png"/><Relationship Id="rId241" Type="http://schemas.openxmlformats.org/officeDocument/2006/relationships/image" Target="../media/image5236.png"/><Relationship Id="rId437" Type="http://schemas.openxmlformats.org/officeDocument/2006/relationships/image" Target="../media/image5332.png"/><Relationship Id="rId479" Type="http://schemas.openxmlformats.org/officeDocument/2006/relationships/image" Target="../media/image5353.png"/><Relationship Id="rId36" Type="http://schemas.openxmlformats.org/officeDocument/2006/relationships/customXml" Target="../ink/ink5161.xml"/><Relationship Id="rId283" Type="http://schemas.openxmlformats.org/officeDocument/2006/relationships/image" Target="../media/image5257.png"/><Relationship Id="rId339" Type="http://schemas.openxmlformats.org/officeDocument/2006/relationships/image" Target="../media/image5285.png"/><Relationship Id="rId490" Type="http://schemas.openxmlformats.org/officeDocument/2006/relationships/customXml" Target="../ink/ink5388.xml"/><Relationship Id="rId78" Type="http://schemas.openxmlformats.org/officeDocument/2006/relationships/customXml" Target="../ink/ink5182.xml"/><Relationship Id="rId101" Type="http://schemas.openxmlformats.org/officeDocument/2006/relationships/image" Target="../media/image5166.png"/><Relationship Id="rId143" Type="http://schemas.openxmlformats.org/officeDocument/2006/relationships/image" Target="../media/image5187.png"/><Relationship Id="rId185" Type="http://schemas.openxmlformats.org/officeDocument/2006/relationships/image" Target="../media/image5208.png"/><Relationship Id="rId350" Type="http://schemas.openxmlformats.org/officeDocument/2006/relationships/customXml" Target="../ink/ink5318.xml"/><Relationship Id="rId406" Type="http://schemas.openxmlformats.org/officeDocument/2006/relationships/customXml" Target="../ink/ink5346.xml"/><Relationship Id="rId9" Type="http://schemas.openxmlformats.org/officeDocument/2006/relationships/image" Target="../media/image5120.png"/><Relationship Id="rId210" Type="http://schemas.openxmlformats.org/officeDocument/2006/relationships/customXml" Target="../ink/ink5248.xml"/><Relationship Id="rId392" Type="http://schemas.openxmlformats.org/officeDocument/2006/relationships/customXml" Target="../ink/ink5339.xml"/><Relationship Id="rId448" Type="http://schemas.openxmlformats.org/officeDocument/2006/relationships/customXml" Target="../ink/ink5367.xml"/><Relationship Id="rId252" Type="http://schemas.openxmlformats.org/officeDocument/2006/relationships/customXml" Target="../ink/ink5269.xml"/><Relationship Id="rId294" Type="http://schemas.openxmlformats.org/officeDocument/2006/relationships/customXml" Target="../ink/ink5290.xml"/><Relationship Id="rId308" Type="http://schemas.openxmlformats.org/officeDocument/2006/relationships/customXml" Target="../ink/ink5297.xml"/><Relationship Id="rId47" Type="http://schemas.openxmlformats.org/officeDocument/2006/relationships/image" Target="../media/image5139.png"/><Relationship Id="rId89" Type="http://schemas.openxmlformats.org/officeDocument/2006/relationships/image" Target="../media/image5160.png"/><Relationship Id="rId112" Type="http://schemas.openxmlformats.org/officeDocument/2006/relationships/customXml" Target="../ink/ink5199.xml"/><Relationship Id="rId154" Type="http://schemas.openxmlformats.org/officeDocument/2006/relationships/customXml" Target="../ink/ink5220.xml"/><Relationship Id="rId361" Type="http://schemas.openxmlformats.org/officeDocument/2006/relationships/image" Target="../media/image5296.png"/><Relationship Id="rId196" Type="http://schemas.openxmlformats.org/officeDocument/2006/relationships/customXml" Target="../ink/ink5241.xml"/><Relationship Id="rId417" Type="http://schemas.openxmlformats.org/officeDocument/2006/relationships/image" Target="../media/image5322.png"/><Relationship Id="rId459" Type="http://schemas.openxmlformats.org/officeDocument/2006/relationships/image" Target="../media/image5343.png"/><Relationship Id="rId16" Type="http://schemas.openxmlformats.org/officeDocument/2006/relationships/customXml" Target="../ink/ink5151.xml"/><Relationship Id="rId221" Type="http://schemas.openxmlformats.org/officeDocument/2006/relationships/image" Target="../media/image5226.png"/><Relationship Id="rId263" Type="http://schemas.openxmlformats.org/officeDocument/2006/relationships/image" Target="../media/image5247.png"/><Relationship Id="rId319" Type="http://schemas.openxmlformats.org/officeDocument/2006/relationships/image" Target="../media/image5275.png"/><Relationship Id="rId470" Type="http://schemas.openxmlformats.org/officeDocument/2006/relationships/customXml" Target="../ink/ink5378.xml"/><Relationship Id="rId58" Type="http://schemas.openxmlformats.org/officeDocument/2006/relationships/customXml" Target="../ink/ink5172.xml"/><Relationship Id="rId123" Type="http://schemas.openxmlformats.org/officeDocument/2006/relationships/image" Target="../media/image5177.png"/><Relationship Id="rId330" Type="http://schemas.openxmlformats.org/officeDocument/2006/relationships/customXml" Target="../ink/ink5308.xml"/><Relationship Id="rId165" Type="http://schemas.openxmlformats.org/officeDocument/2006/relationships/image" Target="../media/image5198.png"/><Relationship Id="rId372" Type="http://schemas.openxmlformats.org/officeDocument/2006/relationships/customXml" Target="../ink/ink5329.xml"/><Relationship Id="rId428" Type="http://schemas.openxmlformats.org/officeDocument/2006/relationships/customXml" Target="../ink/ink5357.xml"/><Relationship Id="rId232" Type="http://schemas.openxmlformats.org/officeDocument/2006/relationships/customXml" Target="../ink/ink5259.xml"/><Relationship Id="rId274" Type="http://schemas.openxmlformats.org/officeDocument/2006/relationships/customXml" Target="../ink/ink5280.xml"/><Relationship Id="rId481" Type="http://schemas.openxmlformats.org/officeDocument/2006/relationships/image" Target="../media/image5354.png"/><Relationship Id="rId27" Type="http://schemas.openxmlformats.org/officeDocument/2006/relationships/image" Target="../media/image5129.png"/><Relationship Id="rId69" Type="http://schemas.openxmlformats.org/officeDocument/2006/relationships/image" Target="../media/image5150.png"/><Relationship Id="rId134" Type="http://schemas.openxmlformats.org/officeDocument/2006/relationships/customXml" Target="../ink/ink5210.xml"/><Relationship Id="rId80" Type="http://schemas.openxmlformats.org/officeDocument/2006/relationships/customXml" Target="../ink/ink5183.xml"/><Relationship Id="rId176" Type="http://schemas.openxmlformats.org/officeDocument/2006/relationships/customXml" Target="../ink/ink5231.xml"/><Relationship Id="rId341" Type="http://schemas.openxmlformats.org/officeDocument/2006/relationships/image" Target="../media/image5286.png"/><Relationship Id="rId383" Type="http://schemas.openxmlformats.org/officeDocument/2006/relationships/image" Target="../media/image5306.png"/><Relationship Id="rId439" Type="http://schemas.openxmlformats.org/officeDocument/2006/relationships/image" Target="../media/image5333.png"/><Relationship Id="rId201" Type="http://schemas.openxmlformats.org/officeDocument/2006/relationships/image" Target="../media/image5216.png"/><Relationship Id="rId243" Type="http://schemas.openxmlformats.org/officeDocument/2006/relationships/image" Target="../media/image5237.png"/><Relationship Id="rId285" Type="http://schemas.openxmlformats.org/officeDocument/2006/relationships/image" Target="../media/image5258.png"/><Relationship Id="rId450" Type="http://schemas.openxmlformats.org/officeDocument/2006/relationships/customXml" Target="../ink/ink5368.xml"/><Relationship Id="rId38" Type="http://schemas.openxmlformats.org/officeDocument/2006/relationships/customXml" Target="../ink/ink5162.xml"/><Relationship Id="rId103" Type="http://schemas.openxmlformats.org/officeDocument/2006/relationships/image" Target="../media/image5167.png"/><Relationship Id="rId310" Type="http://schemas.openxmlformats.org/officeDocument/2006/relationships/customXml" Target="../ink/ink5298.xml"/><Relationship Id="rId492" Type="http://schemas.openxmlformats.org/officeDocument/2006/relationships/customXml" Target="../ink/ink5389.xml"/><Relationship Id="rId91" Type="http://schemas.openxmlformats.org/officeDocument/2006/relationships/image" Target="../media/image5161.png"/><Relationship Id="rId145" Type="http://schemas.openxmlformats.org/officeDocument/2006/relationships/image" Target="../media/image5188.png"/><Relationship Id="rId187" Type="http://schemas.openxmlformats.org/officeDocument/2006/relationships/image" Target="../media/image5209.png"/><Relationship Id="rId352" Type="http://schemas.openxmlformats.org/officeDocument/2006/relationships/customXml" Target="../ink/ink5319.xml"/><Relationship Id="rId394" Type="http://schemas.openxmlformats.org/officeDocument/2006/relationships/customXml" Target="../ink/ink5340.xml"/><Relationship Id="rId408" Type="http://schemas.openxmlformats.org/officeDocument/2006/relationships/customXml" Target="../ink/ink5347.xml"/><Relationship Id="rId212" Type="http://schemas.openxmlformats.org/officeDocument/2006/relationships/customXml" Target="../ink/ink5249.xml"/><Relationship Id="rId254" Type="http://schemas.openxmlformats.org/officeDocument/2006/relationships/customXml" Target="../ink/ink5270.xml"/><Relationship Id="rId49" Type="http://schemas.openxmlformats.org/officeDocument/2006/relationships/image" Target="../media/image5140.png"/><Relationship Id="rId114" Type="http://schemas.openxmlformats.org/officeDocument/2006/relationships/customXml" Target="../ink/ink5200.xml"/><Relationship Id="rId296" Type="http://schemas.openxmlformats.org/officeDocument/2006/relationships/customXml" Target="../ink/ink5291.xml"/><Relationship Id="rId461" Type="http://schemas.openxmlformats.org/officeDocument/2006/relationships/image" Target="../media/image5344.png"/><Relationship Id="rId60" Type="http://schemas.openxmlformats.org/officeDocument/2006/relationships/customXml" Target="../ink/ink5173.xml"/><Relationship Id="rId156" Type="http://schemas.openxmlformats.org/officeDocument/2006/relationships/customXml" Target="../ink/ink5221.xml"/><Relationship Id="rId198" Type="http://schemas.openxmlformats.org/officeDocument/2006/relationships/customXml" Target="../ink/ink5242.xml"/><Relationship Id="rId321" Type="http://schemas.openxmlformats.org/officeDocument/2006/relationships/image" Target="../media/image5276.png"/><Relationship Id="rId363" Type="http://schemas.openxmlformats.org/officeDocument/2006/relationships/image" Target="../media/image5297.png"/><Relationship Id="rId419" Type="http://schemas.openxmlformats.org/officeDocument/2006/relationships/image" Target="../media/image5323.png"/><Relationship Id="rId223" Type="http://schemas.openxmlformats.org/officeDocument/2006/relationships/image" Target="../media/image5227.png"/><Relationship Id="rId430" Type="http://schemas.openxmlformats.org/officeDocument/2006/relationships/customXml" Target="../ink/ink5358.xml"/><Relationship Id="rId18" Type="http://schemas.openxmlformats.org/officeDocument/2006/relationships/customXml" Target="../ink/ink5152.xml"/><Relationship Id="rId265" Type="http://schemas.openxmlformats.org/officeDocument/2006/relationships/image" Target="../media/image5248.png"/><Relationship Id="rId472" Type="http://schemas.openxmlformats.org/officeDocument/2006/relationships/customXml" Target="../ink/ink5379.xml"/><Relationship Id="rId125" Type="http://schemas.openxmlformats.org/officeDocument/2006/relationships/image" Target="../media/image5178.png"/><Relationship Id="rId167" Type="http://schemas.openxmlformats.org/officeDocument/2006/relationships/image" Target="../media/image5199.png"/><Relationship Id="rId332" Type="http://schemas.openxmlformats.org/officeDocument/2006/relationships/customXml" Target="../ink/ink5309.xml"/><Relationship Id="rId374" Type="http://schemas.openxmlformats.org/officeDocument/2006/relationships/customXml" Target="../ink/ink5330.xml"/><Relationship Id="rId71" Type="http://schemas.openxmlformats.org/officeDocument/2006/relationships/image" Target="../media/image5151.png"/><Relationship Id="rId234" Type="http://schemas.openxmlformats.org/officeDocument/2006/relationships/customXml" Target="../ink/ink5260.xml"/><Relationship Id="rId2" Type="http://schemas.openxmlformats.org/officeDocument/2006/relationships/customXml" Target="../ink/ink5144.xml"/><Relationship Id="rId29" Type="http://schemas.openxmlformats.org/officeDocument/2006/relationships/image" Target="../media/image5130.png"/><Relationship Id="rId276" Type="http://schemas.openxmlformats.org/officeDocument/2006/relationships/customXml" Target="../ink/ink5281.xml"/><Relationship Id="rId441" Type="http://schemas.openxmlformats.org/officeDocument/2006/relationships/image" Target="../media/image5334.png"/><Relationship Id="rId483" Type="http://schemas.openxmlformats.org/officeDocument/2006/relationships/image" Target="../media/image5355.png"/><Relationship Id="rId40" Type="http://schemas.openxmlformats.org/officeDocument/2006/relationships/customXml" Target="../ink/ink5163.xml"/><Relationship Id="rId136" Type="http://schemas.openxmlformats.org/officeDocument/2006/relationships/customXml" Target="../ink/ink5211.xml"/><Relationship Id="rId178" Type="http://schemas.openxmlformats.org/officeDocument/2006/relationships/customXml" Target="../ink/ink5232.xml"/><Relationship Id="rId301" Type="http://schemas.openxmlformats.org/officeDocument/2006/relationships/image" Target="../media/image5266.png"/><Relationship Id="rId343" Type="http://schemas.openxmlformats.org/officeDocument/2006/relationships/image" Target="../media/image5287.png"/><Relationship Id="rId82" Type="http://schemas.openxmlformats.org/officeDocument/2006/relationships/customXml" Target="../ink/ink5184.xml"/><Relationship Id="rId203" Type="http://schemas.openxmlformats.org/officeDocument/2006/relationships/image" Target="../media/image5217.png"/><Relationship Id="rId385" Type="http://schemas.openxmlformats.org/officeDocument/2006/relationships/image" Target="../media/image5307.png"/><Relationship Id="rId245" Type="http://schemas.openxmlformats.org/officeDocument/2006/relationships/image" Target="../media/image5238.png"/><Relationship Id="rId287" Type="http://schemas.openxmlformats.org/officeDocument/2006/relationships/image" Target="../media/image5259.png"/><Relationship Id="rId410" Type="http://schemas.openxmlformats.org/officeDocument/2006/relationships/customXml" Target="../ink/ink5348.xml"/><Relationship Id="rId452" Type="http://schemas.openxmlformats.org/officeDocument/2006/relationships/customXml" Target="../ink/ink5369.xml"/><Relationship Id="rId105" Type="http://schemas.openxmlformats.org/officeDocument/2006/relationships/image" Target="../media/image5168.png"/><Relationship Id="rId147" Type="http://schemas.openxmlformats.org/officeDocument/2006/relationships/image" Target="../media/image5189.png"/><Relationship Id="rId312" Type="http://schemas.openxmlformats.org/officeDocument/2006/relationships/customXml" Target="../ink/ink5299.xml"/><Relationship Id="rId354" Type="http://schemas.openxmlformats.org/officeDocument/2006/relationships/customXml" Target="../ink/ink5320.xml"/><Relationship Id="rId51" Type="http://schemas.openxmlformats.org/officeDocument/2006/relationships/image" Target="../media/image5141.png"/><Relationship Id="rId93" Type="http://schemas.openxmlformats.org/officeDocument/2006/relationships/image" Target="../media/image5162.png"/><Relationship Id="rId189" Type="http://schemas.openxmlformats.org/officeDocument/2006/relationships/image" Target="../media/image5210.png"/><Relationship Id="rId396" Type="http://schemas.openxmlformats.org/officeDocument/2006/relationships/customXml" Target="../ink/ink5341.xml"/><Relationship Id="rId214" Type="http://schemas.openxmlformats.org/officeDocument/2006/relationships/customXml" Target="../ink/ink5250.xml"/><Relationship Id="rId256" Type="http://schemas.openxmlformats.org/officeDocument/2006/relationships/customXml" Target="../ink/ink5271.xml"/><Relationship Id="rId298" Type="http://schemas.openxmlformats.org/officeDocument/2006/relationships/customXml" Target="../ink/ink5292.xml"/><Relationship Id="rId421" Type="http://schemas.openxmlformats.org/officeDocument/2006/relationships/image" Target="../media/image5324.png"/><Relationship Id="rId463" Type="http://schemas.openxmlformats.org/officeDocument/2006/relationships/image" Target="../media/image5345.png"/><Relationship Id="rId116" Type="http://schemas.openxmlformats.org/officeDocument/2006/relationships/customXml" Target="../ink/ink5201.xml"/><Relationship Id="rId158" Type="http://schemas.openxmlformats.org/officeDocument/2006/relationships/customXml" Target="../ink/ink5222.xml"/><Relationship Id="rId323" Type="http://schemas.openxmlformats.org/officeDocument/2006/relationships/image" Target="../media/image5277.png"/><Relationship Id="rId20" Type="http://schemas.openxmlformats.org/officeDocument/2006/relationships/customXml" Target="../ink/ink5153.xml"/><Relationship Id="rId62" Type="http://schemas.openxmlformats.org/officeDocument/2006/relationships/customXml" Target="../ink/ink5174.xml"/><Relationship Id="rId365" Type="http://schemas.openxmlformats.org/officeDocument/2006/relationships/image" Target="../media/image5298.png"/><Relationship Id="rId190" Type="http://schemas.openxmlformats.org/officeDocument/2006/relationships/customXml" Target="../ink/ink5238.xml"/><Relationship Id="rId204" Type="http://schemas.openxmlformats.org/officeDocument/2006/relationships/customXml" Target="../ink/ink5245.xml"/><Relationship Id="rId225" Type="http://schemas.openxmlformats.org/officeDocument/2006/relationships/image" Target="../media/image5228.png"/><Relationship Id="rId246" Type="http://schemas.openxmlformats.org/officeDocument/2006/relationships/customXml" Target="../ink/ink5266.xml"/><Relationship Id="rId267" Type="http://schemas.openxmlformats.org/officeDocument/2006/relationships/image" Target="../media/image5249.png"/><Relationship Id="rId288" Type="http://schemas.openxmlformats.org/officeDocument/2006/relationships/customXml" Target="../ink/ink5287.xml"/><Relationship Id="rId411" Type="http://schemas.openxmlformats.org/officeDocument/2006/relationships/image" Target="../media/image5319.png"/><Relationship Id="rId432" Type="http://schemas.openxmlformats.org/officeDocument/2006/relationships/customXml" Target="../ink/ink5359.xml"/><Relationship Id="rId453" Type="http://schemas.openxmlformats.org/officeDocument/2006/relationships/image" Target="../media/image5340.png"/><Relationship Id="rId474" Type="http://schemas.openxmlformats.org/officeDocument/2006/relationships/customXml" Target="../ink/ink5380.xml"/><Relationship Id="rId106" Type="http://schemas.openxmlformats.org/officeDocument/2006/relationships/customXml" Target="../ink/ink5196.xml"/><Relationship Id="rId127" Type="http://schemas.openxmlformats.org/officeDocument/2006/relationships/image" Target="../media/image5179.png"/><Relationship Id="rId313" Type="http://schemas.openxmlformats.org/officeDocument/2006/relationships/image" Target="../media/image5272.png"/><Relationship Id="rId10" Type="http://schemas.openxmlformats.org/officeDocument/2006/relationships/customXml" Target="../ink/ink5148.xml"/><Relationship Id="rId31" Type="http://schemas.openxmlformats.org/officeDocument/2006/relationships/image" Target="../media/image5131.png"/><Relationship Id="rId52" Type="http://schemas.openxmlformats.org/officeDocument/2006/relationships/customXml" Target="../ink/ink5169.xml"/><Relationship Id="rId73" Type="http://schemas.openxmlformats.org/officeDocument/2006/relationships/image" Target="../media/image5152.png"/><Relationship Id="rId94" Type="http://schemas.openxmlformats.org/officeDocument/2006/relationships/customXml" Target="../ink/ink5190.xml"/><Relationship Id="rId148" Type="http://schemas.openxmlformats.org/officeDocument/2006/relationships/customXml" Target="../ink/ink5217.xml"/><Relationship Id="rId169" Type="http://schemas.openxmlformats.org/officeDocument/2006/relationships/image" Target="../media/image5200.png"/><Relationship Id="rId334" Type="http://schemas.openxmlformats.org/officeDocument/2006/relationships/customXml" Target="../ink/ink5310.xml"/><Relationship Id="rId355" Type="http://schemas.openxmlformats.org/officeDocument/2006/relationships/image" Target="../media/image5293.png"/><Relationship Id="rId376" Type="http://schemas.openxmlformats.org/officeDocument/2006/relationships/customXml" Target="../ink/ink5331.xml"/><Relationship Id="rId397" Type="http://schemas.openxmlformats.org/officeDocument/2006/relationships/image" Target="../media/image5313.png"/><Relationship Id="rId4" Type="http://schemas.openxmlformats.org/officeDocument/2006/relationships/customXml" Target="../ink/ink5145.xml"/><Relationship Id="rId180" Type="http://schemas.openxmlformats.org/officeDocument/2006/relationships/customXml" Target="../ink/ink5233.xml"/><Relationship Id="rId215" Type="http://schemas.openxmlformats.org/officeDocument/2006/relationships/image" Target="../media/image5223.png"/><Relationship Id="rId236" Type="http://schemas.openxmlformats.org/officeDocument/2006/relationships/customXml" Target="../ink/ink5261.xml"/><Relationship Id="rId257" Type="http://schemas.openxmlformats.org/officeDocument/2006/relationships/image" Target="../media/image5244.png"/><Relationship Id="rId278" Type="http://schemas.openxmlformats.org/officeDocument/2006/relationships/customXml" Target="../ink/ink5282.xml"/><Relationship Id="rId401" Type="http://schemas.openxmlformats.org/officeDocument/2006/relationships/image" Target="../media/image5315.png"/><Relationship Id="rId422" Type="http://schemas.openxmlformats.org/officeDocument/2006/relationships/customXml" Target="../ink/ink5354.xml"/><Relationship Id="rId443" Type="http://schemas.openxmlformats.org/officeDocument/2006/relationships/image" Target="../media/image5335.png"/><Relationship Id="rId464" Type="http://schemas.openxmlformats.org/officeDocument/2006/relationships/customXml" Target="../ink/ink5375.xml"/><Relationship Id="rId303" Type="http://schemas.openxmlformats.org/officeDocument/2006/relationships/image" Target="../media/image5267.png"/><Relationship Id="rId485" Type="http://schemas.openxmlformats.org/officeDocument/2006/relationships/image" Target="../media/image5356.png"/><Relationship Id="rId42" Type="http://schemas.openxmlformats.org/officeDocument/2006/relationships/customXml" Target="../ink/ink5164.xml"/><Relationship Id="rId84" Type="http://schemas.openxmlformats.org/officeDocument/2006/relationships/customXml" Target="../ink/ink5185.xml"/><Relationship Id="rId138" Type="http://schemas.openxmlformats.org/officeDocument/2006/relationships/customXml" Target="../ink/ink5212.xml"/><Relationship Id="rId345" Type="http://schemas.openxmlformats.org/officeDocument/2006/relationships/image" Target="../media/image5288.png"/><Relationship Id="rId387" Type="http://schemas.openxmlformats.org/officeDocument/2006/relationships/image" Target="../media/image5308.png"/><Relationship Id="rId191" Type="http://schemas.openxmlformats.org/officeDocument/2006/relationships/image" Target="../media/image5211.png"/><Relationship Id="rId205" Type="http://schemas.openxmlformats.org/officeDocument/2006/relationships/image" Target="../media/image5218.png"/><Relationship Id="rId247" Type="http://schemas.openxmlformats.org/officeDocument/2006/relationships/image" Target="../media/image5239.png"/><Relationship Id="rId412" Type="http://schemas.openxmlformats.org/officeDocument/2006/relationships/customXml" Target="../ink/ink5349.xml"/><Relationship Id="rId107" Type="http://schemas.openxmlformats.org/officeDocument/2006/relationships/image" Target="../media/image5169.png"/><Relationship Id="rId289" Type="http://schemas.openxmlformats.org/officeDocument/2006/relationships/image" Target="../media/image5260.png"/><Relationship Id="rId454" Type="http://schemas.openxmlformats.org/officeDocument/2006/relationships/customXml" Target="../ink/ink5370.xml"/><Relationship Id="rId11" Type="http://schemas.openxmlformats.org/officeDocument/2006/relationships/image" Target="../media/image5121.png"/><Relationship Id="rId53" Type="http://schemas.openxmlformats.org/officeDocument/2006/relationships/image" Target="../media/image5142.png"/><Relationship Id="rId149" Type="http://schemas.openxmlformats.org/officeDocument/2006/relationships/image" Target="../media/image5190.png"/><Relationship Id="rId314" Type="http://schemas.openxmlformats.org/officeDocument/2006/relationships/customXml" Target="../ink/ink5300.xml"/><Relationship Id="rId356" Type="http://schemas.openxmlformats.org/officeDocument/2006/relationships/customXml" Target="../ink/ink5321.xml"/><Relationship Id="rId398" Type="http://schemas.openxmlformats.org/officeDocument/2006/relationships/customXml" Target="../ink/ink5342.xml"/><Relationship Id="rId95" Type="http://schemas.openxmlformats.org/officeDocument/2006/relationships/image" Target="../media/image5163.png"/><Relationship Id="rId160" Type="http://schemas.openxmlformats.org/officeDocument/2006/relationships/customXml" Target="../ink/ink5223.xml"/><Relationship Id="rId216" Type="http://schemas.openxmlformats.org/officeDocument/2006/relationships/customXml" Target="../ink/ink5251.xml"/><Relationship Id="rId423" Type="http://schemas.openxmlformats.org/officeDocument/2006/relationships/image" Target="../media/image5325.png"/><Relationship Id="rId258" Type="http://schemas.openxmlformats.org/officeDocument/2006/relationships/customXml" Target="../ink/ink5272.xml"/><Relationship Id="rId465" Type="http://schemas.openxmlformats.org/officeDocument/2006/relationships/image" Target="../media/image5346.png"/><Relationship Id="rId22" Type="http://schemas.openxmlformats.org/officeDocument/2006/relationships/customXml" Target="../ink/ink5154.xml"/><Relationship Id="rId64" Type="http://schemas.openxmlformats.org/officeDocument/2006/relationships/customXml" Target="../ink/ink5175.xml"/><Relationship Id="rId118" Type="http://schemas.openxmlformats.org/officeDocument/2006/relationships/customXml" Target="../ink/ink5202.xml"/><Relationship Id="rId325" Type="http://schemas.openxmlformats.org/officeDocument/2006/relationships/image" Target="../media/image5278.png"/><Relationship Id="rId367" Type="http://schemas.openxmlformats.org/officeDocument/2006/relationships/image" Target="../media/image5299.png"/><Relationship Id="rId171" Type="http://schemas.openxmlformats.org/officeDocument/2006/relationships/image" Target="../media/image5201.png"/><Relationship Id="rId227" Type="http://schemas.openxmlformats.org/officeDocument/2006/relationships/image" Target="../media/image5229.png"/><Relationship Id="rId269" Type="http://schemas.openxmlformats.org/officeDocument/2006/relationships/image" Target="../media/image5250.png"/><Relationship Id="rId434" Type="http://schemas.openxmlformats.org/officeDocument/2006/relationships/customXml" Target="../ink/ink5360.xml"/><Relationship Id="rId476" Type="http://schemas.openxmlformats.org/officeDocument/2006/relationships/customXml" Target="../ink/ink5381.xml"/><Relationship Id="rId33" Type="http://schemas.openxmlformats.org/officeDocument/2006/relationships/image" Target="../media/image5132.png"/><Relationship Id="rId129" Type="http://schemas.openxmlformats.org/officeDocument/2006/relationships/image" Target="../media/image5180.png"/><Relationship Id="rId280" Type="http://schemas.openxmlformats.org/officeDocument/2006/relationships/customXml" Target="../ink/ink5283.xml"/><Relationship Id="rId336" Type="http://schemas.openxmlformats.org/officeDocument/2006/relationships/customXml" Target="../ink/ink5311.xml"/><Relationship Id="rId75" Type="http://schemas.openxmlformats.org/officeDocument/2006/relationships/image" Target="../media/image5153.png"/><Relationship Id="rId140" Type="http://schemas.openxmlformats.org/officeDocument/2006/relationships/customXml" Target="../ink/ink5213.xml"/><Relationship Id="rId182" Type="http://schemas.openxmlformats.org/officeDocument/2006/relationships/customXml" Target="../ink/ink5234.xml"/><Relationship Id="rId378" Type="http://schemas.openxmlformats.org/officeDocument/2006/relationships/customXml" Target="../ink/ink5332.xml"/><Relationship Id="rId403" Type="http://schemas.openxmlformats.org/officeDocument/2006/relationships/image" Target="../media/image5316.png"/><Relationship Id="rId6" Type="http://schemas.openxmlformats.org/officeDocument/2006/relationships/customXml" Target="../ink/ink5146.xml"/><Relationship Id="rId238" Type="http://schemas.openxmlformats.org/officeDocument/2006/relationships/customXml" Target="../ink/ink5262.xml"/><Relationship Id="rId445" Type="http://schemas.openxmlformats.org/officeDocument/2006/relationships/image" Target="../media/image5336.png"/><Relationship Id="rId487" Type="http://schemas.openxmlformats.org/officeDocument/2006/relationships/image" Target="../media/image5357.png"/><Relationship Id="rId291" Type="http://schemas.openxmlformats.org/officeDocument/2006/relationships/image" Target="../media/image5261.png"/><Relationship Id="rId305" Type="http://schemas.openxmlformats.org/officeDocument/2006/relationships/image" Target="../media/image5268.png"/><Relationship Id="rId347" Type="http://schemas.openxmlformats.org/officeDocument/2006/relationships/image" Target="../media/image5289.png"/><Relationship Id="rId44" Type="http://schemas.openxmlformats.org/officeDocument/2006/relationships/customXml" Target="../ink/ink5165.xml"/><Relationship Id="rId86" Type="http://schemas.openxmlformats.org/officeDocument/2006/relationships/customXml" Target="../ink/ink5186.xml"/><Relationship Id="rId151" Type="http://schemas.openxmlformats.org/officeDocument/2006/relationships/image" Target="../media/image5191.png"/><Relationship Id="rId389" Type="http://schemas.openxmlformats.org/officeDocument/2006/relationships/image" Target="../media/image5309.png"/><Relationship Id="rId193" Type="http://schemas.openxmlformats.org/officeDocument/2006/relationships/image" Target="../media/image5212.png"/><Relationship Id="rId207" Type="http://schemas.openxmlformats.org/officeDocument/2006/relationships/image" Target="../media/image5219.png"/><Relationship Id="rId249" Type="http://schemas.openxmlformats.org/officeDocument/2006/relationships/image" Target="../media/image5240.png"/><Relationship Id="rId414" Type="http://schemas.openxmlformats.org/officeDocument/2006/relationships/customXml" Target="../ink/ink5350.xml"/><Relationship Id="rId456" Type="http://schemas.openxmlformats.org/officeDocument/2006/relationships/customXml" Target="../ink/ink5371.xml"/><Relationship Id="rId13" Type="http://schemas.openxmlformats.org/officeDocument/2006/relationships/image" Target="../media/image5122.png"/><Relationship Id="rId109" Type="http://schemas.openxmlformats.org/officeDocument/2006/relationships/image" Target="../media/image5170.png"/><Relationship Id="rId260" Type="http://schemas.openxmlformats.org/officeDocument/2006/relationships/customXml" Target="../ink/ink5273.xml"/><Relationship Id="rId316" Type="http://schemas.openxmlformats.org/officeDocument/2006/relationships/customXml" Target="../ink/ink5301.xml"/><Relationship Id="rId55" Type="http://schemas.openxmlformats.org/officeDocument/2006/relationships/image" Target="../media/image5143.png"/><Relationship Id="rId97" Type="http://schemas.openxmlformats.org/officeDocument/2006/relationships/image" Target="../media/image5164.png"/><Relationship Id="rId120" Type="http://schemas.openxmlformats.org/officeDocument/2006/relationships/customXml" Target="../ink/ink5203.xml"/><Relationship Id="rId358" Type="http://schemas.openxmlformats.org/officeDocument/2006/relationships/customXml" Target="../ink/ink5322.xml"/><Relationship Id="rId162" Type="http://schemas.openxmlformats.org/officeDocument/2006/relationships/customXml" Target="../ink/ink5224.xml"/><Relationship Id="rId218" Type="http://schemas.openxmlformats.org/officeDocument/2006/relationships/customXml" Target="../ink/ink5252.xml"/><Relationship Id="rId425" Type="http://schemas.openxmlformats.org/officeDocument/2006/relationships/image" Target="../media/image5326.png"/><Relationship Id="rId467" Type="http://schemas.openxmlformats.org/officeDocument/2006/relationships/image" Target="../media/image5347.png"/><Relationship Id="rId271" Type="http://schemas.openxmlformats.org/officeDocument/2006/relationships/image" Target="../media/image5251.png"/><Relationship Id="rId24" Type="http://schemas.openxmlformats.org/officeDocument/2006/relationships/customXml" Target="../ink/ink5155.xml"/><Relationship Id="rId66" Type="http://schemas.openxmlformats.org/officeDocument/2006/relationships/customXml" Target="../ink/ink5176.xml"/><Relationship Id="rId131" Type="http://schemas.openxmlformats.org/officeDocument/2006/relationships/image" Target="../media/image5181.png"/><Relationship Id="rId327" Type="http://schemas.openxmlformats.org/officeDocument/2006/relationships/image" Target="../media/image5279.png"/><Relationship Id="rId369" Type="http://schemas.openxmlformats.org/officeDocument/2006/relationships/image" Target="../media/image5300.png"/><Relationship Id="rId173" Type="http://schemas.openxmlformats.org/officeDocument/2006/relationships/image" Target="../media/image5202.png"/><Relationship Id="rId229" Type="http://schemas.openxmlformats.org/officeDocument/2006/relationships/image" Target="../media/image5230.png"/><Relationship Id="rId380" Type="http://schemas.openxmlformats.org/officeDocument/2006/relationships/customXml" Target="../ink/ink5333.xml"/><Relationship Id="rId436" Type="http://schemas.openxmlformats.org/officeDocument/2006/relationships/customXml" Target="../ink/ink5361.xml"/><Relationship Id="rId240" Type="http://schemas.openxmlformats.org/officeDocument/2006/relationships/customXml" Target="../ink/ink5263.xml"/><Relationship Id="rId478" Type="http://schemas.openxmlformats.org/officeDocument/2006/relationships/customXml" Target="../ink/ink5382.xml"/><Relationship Id="rId35" Type="http://schemas.openxmlformats.org/officeDocument/2006/relationships/image" Target="../media/image5133.png"/><Relationship Id="rId77" Type="http://schemas.openxmlformats.org/officeDocument/2006/relationships/image" Target="../media/image5154.png"/><Relationship Id="rId100" Type="http://schemas.openxmlformats.org/officeDocument/2006/relationships/customXml" Target="../ink/ink5193.xml"/><Relationship Id="rId282" Type="http://schemas.openxmlformats.org/officeDocument/2006/relationships/customXml" Target="../ink/ink5284.xml"/><Relationship Id="rId338" Type="http://schemas.openxmlformats.org/officeDocument/2006/relationships/customXml" Target="../ink/ink5312.xml"/><Relationship Id="rId8" Type="http://schemas.openxmlformats.org/officeDocument/2006/relationships/customXml" Target="../ink/ink5147.xml"/><Relationship Id="rId142" Type="http://schemas.openxmlformats.org/officeDocument/2006/relationships/customXml" Target="../ink/ink5214.xml"/><Relationship Id="rId184" Type="http://schemas.openxmlformats.org/officeDocument/2006/relationships/customXml" Target="../ink/ink5235.xml"/><Relationship Id="rId391" Type="http://schemas.openxmlformats.org/officeDocument/2006/relationships/image" Target="../media/image5310.png"/><Relationship Id="rId405" Type="http://schemas.openxmlformats.org/officeDocument/2006/relationships/image" Target="../media/image5317.png"/><Relationship Id="rId447" Type="http://schemas.openxmlformats.org/officeDocument/2006/relationships/image" Target="../media/image5337.png"/><Relationship Id="rId251" Type="http://schemas.openxmlformats.org/officeDocument/2006/relationships/image" Target="../media/image5241.png"/><Relationship Id="rId489" Type="http://schemas.openxmlformats.org/officeDocument/2006/relationships/image" Target="../media/image5358.png"/><Relationship Id="rId46" Type="http://schemas.openxmlformats.org/officeDocument/2006/relationships/customXml" Target="../ink/ink5166.xml"/><Relationship Id="rId293" Type="http://schemas.openxmlformats.org/officeDocument/2006/relationships/image" Target="../media/image5262.png"/><Relationship Id="rId307" Type="http://schemas.openxmlformats.org/officeDocument/2006/relationships/image" Target="../media/image5269.png"/><Relationship Id="rId349" Type="http://schemas.openxmlformats.org/officeDocument/2006/relationships/image" Target="../media/image5290.png"/><Relationship Id="rId88" Type="http://schemas.openxmlformats.org/officeDocument/2006/relationships/customXml" Target="../ink/ink5187.xml"/><Relationship Id="rId111" Type="http://schemas.openxmlformats.org/officeDocument/2006/relationships/image" Target="../media/image5171.png"/><Relationship Id="rId153" Type="http://schemas.openxmlformats.org/officeDocument/2006/relationships/image" Target="../media/image5192.png"/><Relationship Id="rId195" Type="http://schemas.openxmlformats.org/officeDocument/2006/relationships/image" Target="../media/image5213.png"/><Relationship Id="rId209" Type="http://schemas.openxmlformats.org/officeDocument/2006/relationships/image" Target="../media/image5220.png"/><Relationship Id="rId360" Type="http://schemas.openxmlformats.org/officeDocument/2006/relationships/customXml" Target="../ink/ink5323.xml"/><Relationship Id="rId416" Type="http://schemas.openxmlformats.org/officeDocument/2006/relationships/customXml" Target="../ink/ink5351.xml"/><Relationship Id="rId220" Type="http://schemas.openxmlformats.org/officeDocument/2006/relationships/customXml" Target="../ink/ink5253.xml"/><Relationship Id="rId458" Type="http://schemas.openxmlformats.org/officeDocument/2006/relationships/customXml" Target="../ink/ink5372.xml"/><Relationship Id="rId15" Type="http://schemas.openxmlformats.org/officeDocument/2006/relationships/image" Target="../media/image5123.png"/><Relationship Id="rId57" Type="http://schemas.openxmlformats.org/officeDocument/2006/relationships/image" Target="../media/image5144.png"/><Relationship Id="rId262" Type="http://schemas.openxmlformats.org/officeDocument/2006/relationships/customXml" Target="../ink/ink5274.xml"/><Relationship Id="rId318" Type="http://schemas.openxmlformats.org/officeDocument/2006/relationships/customXml" Target="../ink/ink5302.xml"/><Relationship Id="rId99" Type="http://schemas.openxmlformats.org/officeDocument/2006/relationships/image" Target="../media/image5165.png"/><Relationship Id="rId122" Type="http://schemas.openxmlformats.org/officeDocument/2006/relationships/customXml" Target="../ink/ink5204.xml"/><Relationship Id="rId164" Type="http://schemas.openxmlformats.org/officeDocument/2006/relationships/customXml" Target="../ink/ink5225.xml"/><Relationship Id="rId371" Type="http://schemas.openxmlformats.org/officeDocument/2006/relationships/image" Target="../media/image5301.png"/><Relationship Id="rId427" Type="http://schemas.openxmlformats.org/officeDocument/2006/relationships/image" Target="../media/image5327.png"/><Relationship Id="rId469" Type="http://schemas.openxmlformats.org/officeDocument/2006/relationships/image" Target="../media/image5348.png"/><Relationship Id="rId26" Type="http://schemas.openxmlformats.org/officeDocument/2006/relationships/customXml" Target="../ink/ink5156.xml"/><Relationship Id="rId231" Type="http://schemas.openxmlformats.org/officeDocument/2006/relationships/image" Target="../media/image5231.png"/><Relationship Id="rId273" Type="http://schemas.openxmlformats.org/officeDocument/2006/relationships/image" Target="../media/image5252.png"/><Relationship Id="rId329" Type="http://schemas.openxmlformats.org/officeDocument/2006/relationships/image" Target="../media/image5280.png"/><Relationship Id="rId480" Type="http://schemas.openxmlformats.org/officeDocument/2006/relationships/customXml" Target="../ink/ink5383.xml"/><Relationship Id="rId68" Type="http://schemas.openxmlformats.org/officeDocument/2006/relationships/customXml" Target="../ink/ink5177.xml"/><Relationship Id="rId133" Type="http://schemas.openxmlformats.org/officeDocument/2006/relationships/image" Target="../media/image5182.png"/><Relationship Id="rId175" Type="http://schemas.openxmlformats.org/officeDocument/2006/relationships/image" Target="../media/image5203.png"/><Relationship Id="rId340" Type="http://schemas.openxmlformats.org/officeDocument/2006/relationships/customXml" Target="../ink/ink5313.xml"/><Relationship Id="rId200" Type="http://schemas.openxmlformats.org/officeDocument/2006/relationships/customXml" Target="../ink/ink5243.xml"/><Relationship Id="rId382" Type="http://schemas.openxmlformats.org/officeDocument/2006/relationships/customXml" Target="../ink/ink5334.xml"/><Relationship Id="rId438" Type="http://schemas.openxmlformats.org/officeDocument/2006/relationships/customXml" Target="../ink/ink5362.xml"/><Relationship Id="rId242" Type="http://schemas.openxmlformats.org/officeDocument/2006/relationships/customXml" Target="../ink/ink5264.xml"/><Relationship Id="rId284" Type="http://schemas.openxmlformats.org/officeDocument/2006/relationships/customXml" Target="../ink/ink5285.xml"/><Relationship Id="rId491" Type="http://schemas.openxmlformats.org/officeDocument/2006/relationships/image" Target="../media/image5359.png"/><Relationship Id="rId37" Type="http://schemas.openxmlformats.org/officeDocument/2006/relationships/image" Target="../media/image5134.png"/><Relationship Id="rId79" Type="http://schemas.openxmlformats.org/officeDocument/2006/relationships/image" Target="../media/image5155.png"/><Relationship Id="rId102" Type="http://schemas.openxmlformats.org/officeDocument/2006/relationships/customXml" Target="../ink/ink5194.xml"/><Relationship Id="rId144" Type="http://schemas.openxmlformats.org/officeDocument/2006/relationships/customXml" Target="../ink/ink5215.xml"/><Relationship Id="rId90" Type="http://schemas.openxmlformats.org/officeDocument/2006/relationships/customXml" Target="../ink/ink5188.xml"/><Relationship Id="rId186" Type="http://schemas.openxmlformats.org/officeDocument/2006/relationships/customXml" Target="../ink/ink5236.xml"/><Relationship Id="rId351" Type="http://schemas.openxmlformats.org/officeDocument/2006/relationships/image" Target="../media/image5291.png"/><Relationship Id="rId393" Type="http://schemas.openxmlformats.org/officeDocument/2006/relationships/image" Target="../media/image5311.png"/><Relationship Id="rId407" Type="http://schemas.openxmlformats.org/officeDocument/2006/relationships/image" Target="../media/image5318.png"/><Relationship Id="rId449" Type="http://schemas.openxmlformats.org/officeDocument/2006/relationships/image" Target="../media/image5338.png"/><Relationship Id="rId211" Type="http://schemas.openxmlformats.org/officeDocument/2006/relationships/image" Target="../media/image5221.png"/><Relationship Id="rId253" Type="http://schemas.openxmlformats.org/officeDocument/2006/relationships/image" Target="../media/image5242.png"/><Relationship Id="rId295" Type="http://schemas.openxmlformats.org/officeDocument/2006/relationships/image" Target="../media/image5263.png"/><Relationship Id="rId309" Type="http://schemas.openxmlformats.org/officeDocument/2006/relationships/image" Target="../media/image5270.png"/><Relationship Id="rId460" Type="http://schemas.openxmlformats.org/officeDocument/2006/relationships/customXml" Target="../ink/ink5373.xml"/><Relationship Id="rId48" Type="http://schemas.openxmlformats.org/officeDocument/2006/relationships/customXml" Target="../ink/ink5167.xml"/><Relationship Id="rId113" Type="http://schemas.openxmlformats.org/officeDocument/2006/relationships/image" Target="../media/image5172.png"/><Relationship Id="rId320" Type="http://schemas.openxmlformats.org/officeDocument/2006/relationships/customXml" Target="../ink/ink5303.xml"/><Relationship Id="rId155" Type="http://schemas.openxmlformats.org/officeDocument/2006/relationships/image" Target="../media/image5193.png"/><Relationship Id="rId197" Type="http://schemas.openxmlformats.org/officeDocument/2006/relationships/image" Target="../media/image5214.png"/><Relationship Id="rId362" Type="http://schemas.openxmlformats.org/officeDocument/2006/relationships/customXml" Target="../ink/ink5324.xml"/><Relationship Id="rId418" Type="http://schemas.openxmlformats.org/officeDocument/2006/relationships/customXml" Target="../ink/ink5352.xml"/><Relationship Id="rId222" Type="http://schemas.openxmlformats.org/officeDocument/2006/relationships/customXml" Target="../ink/ink5254.xml"/><Relationship Id="rId264" Type="http://schemas.openxmlformats.org/officeDocument/2006/relationships/customXml" Target="../ink/ink5275.xml"/><Relationship Id="rId471" Type="http://schemas.openxmlformats.org/officeDocument/2006/relationships/image" Target="../media/image5349.png"/><Relationship Id="rId17" Type="http://schemas.openxmlformats.org/officeDocument/2006/relationships/image" Target="../media/image5124.png"/><Relationship Id="rId59" Type="http://schemas.openxmlformats.org/officeDocument/2006/relationships/image" Target="../media/image5145.png"/><Relationship Id="rId124" Type="http://schemas.openxmlformats.org/officeDocument/2006/relationships/customXml" Target="../ink/ink5205.xml"/><Relationship Id="rId70" Type="http://schemas.openxmlformats.org/officeDocument/2006/relationships/customXml" Target="../ink/ink5178.xml"/><Relationship Id="rId166" Type="http://schemas.openxmlformats.org/officeDocument/2006/relationships/customXml" Target="../ink/ink5226.xml"/><Relationship Id="rId331" Type="http://schemas.openxmlformats.org/officeDocument/2006/relationships/image" Target="../media/image5281.png"/><Relationship Id="rId373" Type="http://schemas.openxmlformats.org/officeDocument/2006/relationships/image" Target="../media/image905.png"/><Relationship Id="rId429" Type="http://schemas.openxmlformats.org/officeDocument/2006/relationships/image" Target="../media/image532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232.png"/><Relationship Id="rId440" Type="http://schemas.openxmlformats.org/officeDocument/2006/relationships/customXml" Target="../ink/ink5363.xml"/><Relationship Id="rId28" Type="http://schemas.openxmlformats.org/officeDocument/2006/relationships/customXml" Target="../ink/ink5157.xml"/><Relationship Id="rId275" Type="http://schemas.openxmlformats.org/officeDocument/2006/relationships/image" Target="../media/image5253.png"/><Relationship Id="rId300" Type="http://schemas.openxmlformats.org/officeDocument/2006/relationships/customXml" Target="../ink/ink5293.xml"/><Relationship Id="rId482" Type="http://schemas.openxmlformats.org/officeDocument/2006/relationships/customXml" Target="../ink/ink5384.xml"/><Relationship Id="rId81" Type="http://schemas.openxmlformats.org/officeDocument/2006/relationships/image" Target="../media/image5156.png"/><Relationship Id="rId135" Type="http://schemas.openxmlformats.org/officeDocument/2006/relationships/image" Target="../media/image5183.png"/><Relationship Id="rId177" Type="http://schemas.openxmlformats.org/officeDocument/2006/relationships/image" Target="../media/image5204.png"/><Relationship Id="rId342" Type="http://schemas.openxmlformats.org/officeDocument/2006/relationships/customXml" Target="../ink/ink5314.xml"/><Relationship Id="rId384" Type="http://schemas.openxmlformats.org/officeDocument/2006/relationships/customXml" Target="../ink/ink5335.xml"/><Relationship Id="rId202" Type="http://schemas.openxmlformats.org/officeDocument/2006/relationships/customXml" Target="../ink/ink5244.xml"/><Relationship Id="rId244" Type="http://schemas.openxmlformats.org/officeDocument/2006/relationships/customXml" Target="../ink/ink5265.xml"/><Relationship Id="rId39" Type="http://schemas.openxmlformats.org/officeDocument/2006/relationships/image" Target="../media/image5135.png"/><Relationship Id="rId286" Type="http://schemas.openxmlformats.org/officeDocument/2006/relationships/customXml" Target="../ink/ink5286.xml"/><Relationship Id="rId451" Type="http://schemas.openxmlformats.org/officeDocument/2006/relationships/image" Target="../media/image5339.png"/><Relationship Id="rId493" Type="http://schemas.openxmlformats.org/officeDocument/2006/relationships/image" Target="../media/image5360.png"/><Relationship Id="rId50" Type="http://schemas.openxmlformats.org/officeDocument/2006/relationships/customXml" Target="../ink/ink5168.xml"/><Relationship Id="rId104" Type="http://schemas.openxmlformats.org/officeDocument/2006/relationships/customXml" Target="../ink/ink5195.xml"/><Relationship Id="rId146" Type="http://schemas.openxmlformats.org/officeDocument/2006/relationships/customXml" Target="../ink/ink5216.xml"/><Relationship Id="rId188" Type="http://schemas.openxmlformats.org/officeDocument/2006/relationships/customXml" Target="../ink/ink5237.xml"/><Relationship Id="rId311" Type="http://schemas.openxmlformats.org/officeDocument/2006/relationships/image" Target="../media/image5271.png"/><Relationship Id="rId353" Type="http://schemas.openxmlformats.org/officeDocument/2006/relationships/image" Target="../media/image5292.png"/><Relationship Id="rId395" Type="http://schemas.openxmlformats.org/officeDocument/2006/relationships/image" Target="../media/image5312.png"/><Relationship Id="rId409" Type="http://schemas.openxmlformats.org/officeDocument/2006/relationships/image" Target="../media/image4986.png"/><Relationship Id="rId92" Type="http://schemas.openxmlformats.org/officeDocument/2006/relationships/customXml" Target="../ink/ink5189.xml"/><Relationship Id="rId213" Type="http://schemas.openxmlformats.org/officeDocument/2006/relationships/image" Target="../media/image5222.png"/><Relationship Id="rId420" Type="http://schemas.openxmlformats.org/officeDocument/2006/relationships/customXml" Target="../ink/ink5353.xml"/><Relationship Id="rId255" Type="http://schemas.openxmlformats.org/officeDocument/2006/relationships/image" Target="../media/image5243.png"/><Relationship Id="rId297" Type="http://schemas.openxmlformats.org/officeDocument/2006/relationships/image" Target="../media/image5264.png"/><Relationship Id="rId462" Type="http://schemas.openxmlformats.org/officeDocument/2006/relationships/customXml" Target="../ink/ink5374.xml"/><Relationship Id="rId115" Type="http://schemas.openxmlformats.org/officeDocument/2006/relationships/image" Target="../media/image5173.png"/><Relationship Id="rId157" Type="http://schemas.openxmlformats.org/officeDocument/2006/relationships/image" Target="../media/image5194.png"/><Relationship Id="rId322" Type="http://schemas.openxmlformats.org/officeDocument/2006/relationships/customXml" Target="../ink/ink5304.xml"/><Relationship Id="rId364" Type="http://schemas.openxmlformats.org/officeDocument/2006/relationships/customXml" Target="../ink/ink5325.xml"/><Relationship Id="rId61" Type="http://schemas.openxmlformats.org/officeDocument/2006/relationships/image" Target="../media/image5146.png"/><Relationship Id="rId199" Type="http://schemas.openxmlformats.org/officeDocument/2006/relationships/image" Target="../media/image5215.png"/><Relationship Id="rId19" Type="http://schemas.openxmlformats.org/officeDocument/2006/relationships/image" Target="../media/image5125.png"/><Relationship Id="rId224" Type="http://schemas.openxmlformats.org/officeDocument/2006/relationships/customXml" Target="../ink/ink5255.xml"/><Relationship Id="rId266" Type="http://schemas.openxmlformats.org/officeDocument/2006/relationships/customXml" Target="../ink/ink5276.xml"/><Relationship Id="rId431" Type="http://schemas.openxmlformats.org/officeDocument/2006/relationships/image" Target="../media/image5329.png"/><Relationship Id="rId473" Type="http://schemas.openxmlformats.org/officeDocument/2006/relationships/image" Target="../media/image5350.png"/><Relationship Id="rId30" Type="http://schemas.openxmlformats.org/officeDocument/2006/relationships/customXml" Target="../ink/ink5158.xml"/><Relationship Id="rId126" Type="http://schemas.openxmlformats.org/officeDocument/2006/relationships/customXml" Target="../ink/ink5206.xml"/><Relationship Id="rId168" Type="http://schemas.openxmlformats.org/officeDocument/2006/relationships/customXml" Target="../ink/ink5227.xml"/><Relationship Id="rId333" Type="http://schemas.openxmlformats.org/officeDocument/2006/relationships/image" Target="../media/image5282.png"/><Relationship Id="rId72" Type="http://schemas.openxmlformats.org/officeDocument/2006/relationships/customXml" Target="../ink/ink5179.xml"/><Relationship Id="rId375" Type="http://schemas.openxmlformats.org/officeDocument/2006/relationships/image" Target="../media/image5302.png"/><Relationship Id="rId3" Type="http://schemas.openxmlformats.org/officeDocument/2006/relationships/image" Target="../media/image5117.png"/><Relationship Id="rId235" Type="http://schemas.openxmlformats.org/officeDocument/2006/relationships/image" Target="../media/image5233.png"/><Relationship Id="rId277" Type="http://schemas.openxmlformats.org/officeDocument/2006/relationships/image" Target="../media/image5254.png"/><Relationship Id="rId400" Type="http://schemas.openxmlformats.org/officeDocument/2006/relationships/customXml" Target="../ink/ink5343.xml"/><Relationship Id="rId442" Type="http://schemas.openxmlformats.org/officeDocument/2006/relationships/customXml" Target="../ink/ink5364.xml"/><Relationship Id="rId484" Type="http://schemas.openxmlformats.org/officeDocument/2006/relationships/customXml" Target="../ink/ink5385.xml"/><Relationship Id="rId137" Type="http://schemas.openxmlformats.org/officeDocument/2006/relationships/image" Target="../media/image5184.png"/><Relationship Id="rId302" Type="http://schemas.openxmlformats.org/officeDocument/2006/relationships/customXml" Target="../ink/ink5294.xml"/><Relationship Id="rId344" Type="http://schemas.openxmlformats.org/officeDocument/2006/relationships/customXml" Target="../ink/ink5315.xml"/><Relationship Id="rId41" Type="http://schemas.openxmlformats.org/officeDocument/2006/relationships/image" Target="../media/image5136.png"/><Relationship Id="rId83" Type="http://schemas.openxmlformats.org/officeDocument/2006/relationships/image" Target="../media/image5157.png"/><Relationship Id="rId179" Type="http://schemas.openxmlformats.org/officeDocument/2006/relationships/image" Target="../media/image5205.png"/><Relationship Id="rId386" Type="http://schemas.openxmlformats.org/officeDocument/2006/relationships/customXml" Target="../ink/ink5336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418.png"/><Relationship Id="rId299" Type="http://schemas.openxmlformats.org/officeDocument/2006/relationships/image" Target="../media/image5508.png"/><Relationship Id="rId21" Type="http://schemas.openxmlformats.org/officeDocument/2006/relationships/image" Target="../media/image5370.png"/><Relationship Id="rId63" Type="http://schemas.openxmlformats.org/officeDocument/2006/relationships/image" Target="../media/image5391.png"/><Relationship Id="rId159" Type="http://schemas.openxmlformats.org/officeDocument/2006/relationships/image" Target="../media/image5439.png"/><Relationship Id="rId324" Type="http://schemas.openxmlformats.org/officeDocument/2006/relationships/customXml" Target="../ink/ink5551.xml"/><Relationship Id="rId366" Type="http://schemas.openxmlformats.org/officeDocument/2006/relationships/customXml" Target="../ink/ink5572.xml"/><Relationship Id="rId170" Type="http://schemas.openxmlformats.org/officeDocument/2006/relationships/customXml" Target="../ink/ink5474.xml"/><Relationship Id="rId226" Type="http://schemas.openxmlformats.org/officeDocument/2006/relationships/customXml" Target="../ink/ink5502.xml"/><Relationship Id="rId433" Type="http://schemas.openxmlformats.org/officeDocument/2006/relationships/image" Target="../media/image5574.png"/><Relationship Id="rId268" Type="http://schemas.openxmlformats.org/officeDocument/2006/relationships/customXml" Target="../ink/ink5523.xml"/><Relationship Id="rId32" Type="http://schemas.openxmlformats.org/officeDocument/2006/relationships/customXml" Target="../ink/ink5405.xml"/><Relationship Id="rId74" Type="http://schemas.openxmlformats.org/officeDocument/2006/relationships/customXml" Target="../ink/ink5426.xml"/><Relationship Id="rId128" Type="http://schemas.openxmlformats.org/officeDocument/2006/relationships/customXml" Target="../ink/ink5453.xml"/><Relationship Id="rId335" Type="http://schemas.openxmlformats.org/officeDocument/2006/relationships/image" Target="../media/image5526.png"/><Relationship Id="rId377" Type="http://schemas.openxmlformats.org/officeDocument/2006/relationships/image" Target="../media/image5547.png"/><Relationship Id="rId5" Type="http://schemas.openxmlformats.org/officeDocument/2006/relationships/image" Target="../media/image5362.png"/><Relationship Id="rId181" Type="http://schemas.openxmlformats.org/officeDocument/2006/relationships/image" Target="../media/image5450.png"/><Relationship Id="rId237" Type="http://schemas.openxmlformats.org/officeDocument/2006/relationships/image" Target="../media/image5478.png"/><Relationship Id="rId402" Type="http://schemas.openxmlformats.org/officeDocument/2006/relationships/customXml" Target="../ink/ink5590.xml"/><Relationship Id="rId279" Type="http://schemas.openxmlformats.org/officeDocument/2006/relationships/image" Target="../media/image1574.png"/><Relationship Id="rId43" Type="http://schemas.openxmlformats.org/officeDocument/2006/relationships/image" Target="../media/image5381.png"/><Relationship Id="rId139" Type="http://schemas.openxmlformats.org/officeDocument/2006/relationships/image" Target="../media/image5429.png"/><Relationship Id="rId290" Type="http://schemas.openxmlformats.org/officeDocument/2006/relationships/customXml" Target="../ink/ink5534.xml"/><Relationship Id="rId304" Type="http://schemas.openxmlformats.org/officeDocument/2006/relationships/customXml" Target="../ink/ink5541.xml"/><Relationship Id="rId346" Type="http://schemas.openxmlformats.org/officeDocument/2006/relationships/customXml" Target="../ink/ink5562.xml"/><Relationship Id="rId388" Type="http://schemas.openxmlformats.org/officeDocument/2006/relationships/customXml" Target="../ink/ink5583.xml"/><Relationship Id="rId85" Type="http://schemas.openxmlformats.org/officeDocument/2006/relationships/image" Target="../media/image5402.png"/><Relationship Id="rId150" Type="http://schemas.openxmlformats.org/officeDocument/2006/relationships/customXml" Target="../ink/ink5464.xml"/><Relationship Id="rId192" Type="http://schemas.openxmlformats.org/officeDocument/2006/relationships/customXml" Target="../ink/ink5485.xml"/><Relationship Id="rId206" Type="http://schemas.openxmlformats.org/officeDocument/2006/relationships/customXml" Target="../ink/ink5492.xml"/><Relationship Id="rId413" Type="http://schemas.openxmlformats.org/officeDocument/2006/relationships/image" Target="../media/image5565.png"/><Relationship Id="rId248" Type="http://schemas.openxmlformats.org/officeDocument/2006/relationships/customXml" Target="../ink/ink5513.xml"/><Relationship Id="rId12" Type="http://schemas.openxmlformats.org/officeDocument/2006/relationships/customXml" Target="../ink/ink5395.xml"/><Relationship Id="rId108" Type="http://schemas.openxmlformats.org/officeDocument/2006/relationships/customXml" Target="../ink/ink5443.xml"/><Relationship Id="rId315" Type="http://schemas.openxmlformats.org/officeDocument/2006/relationships/image" Target="../media/image5516.png"/><Relationship Id="rId357" Type="http://schemas.openxmlformats.org/officeDocument/2006/relationships/image" Target="../media/image5537.png"/><Relationship Id="rId54" Type="http://schemas.openxmlformats.org/officeDocument/2006/relationships/customXml" Target="../ink/ink5416.xml"/><Relationship Id="rId96" Type="http://schemas.openxmlformats.org/officeDocument/2006/relationships/customXml" Target="../ink/ink5437.xml"/><Relationship Id="rId161" Type="http://schemas.openxmlformats.org/officeDocument/2006/relationships/image" Target="../media/image5440.png"/><Relationship Id="rId217" Type="http://schemas.openxmlformats.org/officeDocument/2006/relationships/image" Target="../media/image5468.png"/><Relationship Id="rId399" Type="http://schemas.openxmlformats.org/officeDocument/2006/relationships/image" Target="../media/image5558.png"/><Relationship Id="rId259" Type="http://schemas.openxmlformats.org/officeDocument/2006/relationships/image" Target="../media/image5489.png"/><Relationship Id="rId424" Type="http://schemas.openxmlformats.org/officeDocument/2006/relationships/customXml" Target="../ink/ink5601.xml"/><Relationship Id="rId23" Type="http://schemas.openxmlformats.org/officeDocument/2006/relationships/image" Target="../media/image5371.png"/><Relationship Id="rId119" Type="http://schemas.openxmlformats.org/officeDocument/2006/relationships/image" Target="../media/image5419.png"/><Relationship Id="rId270" Type="http://schemas.openxmlformats.org/officeDocument/2006/relationships/customXml" Target="../ink/ink5524.xml"/><Relationship Id="rId326" Type="http://schemas.openxmlformats.org/officeDocument/2006/relationships/customXml" Target="../ink/ink5552.xml"/><Relationship Id="rId65" Type="http://schemas.openxmlformats.org/officeDocument/2006/relationships/image" Target="../media/image5392.png"/><Relationship Id="rId130" Type="http://schemas.openxmlformats.org/officeDocument/2006/relationships/customXml" Target="../ink/ink5454.xml"/><Relationship Id="rId368" Type="http://schemas.openxmlformats.org/officeDocument/2006/relationships/customXml" Target="../ink/ink5573.xml"/><Relationship Id="rId172" Type="http://schemas.openxmlformats.org/officeDocument/2006/relationships/customXml" Target="../ink/ink5475.xml"/><Relationship Id="rId228" Type="http://schemas.openxmlformats.org/officeDocument/2006/relationships/customXml" Target="../ink/ink5503.xml"/><Relationship Id="rId435" Type="http://schemas.openxmlformats.org/officeDocument/2006/relationships/image" Target="../media/image5575.png"/><Relationship Id="rId281" Type="http://schemas.openxmlformats.org/officeDocument/2006/relationships/image" Target="../media/image5499.png"/><Relationship Id="rId337" Type="http://schemas.openxmlformats.org/officeDocument/2006/relationships/image" Target="../media/image5527.png"/><Relationship Id="rId34" Type="http://schemas.openxmlformats.org/officeDocument/2006/relationships/customXml" Target="../ink/ink5406.xml"/><Relationship Id="rId76" Type="http://schemas.openxmlformats.org/officeDocument/2006/relationships/customXml" Target="../ink/ink5427.xml"/><Relationship Id="rId141" Type="http://schemas.openxmlformats.org/officeDocument/2006/relationships/image" Target="../media/image5430.png"/><Relationship Id="rId379" Type="http://schemas.openxmlformats.org/officeDocument/2006/relationships/image" Target="../media/image5548.png"/><Relationship Id="rId7" Type="http://schemas.openxmlformats.org/officeDocument/2006/relationships/image" Target="../media/image5363.png"/><Relationship Id="rId183" Type="http://schemas.openxmlformats.org/officeDocument/2006/relationships/image" Target="../media/image5451.png"/><Relationship Id="rId239" Type="http://schemas.openxmlformats.org/officeDocument/2006/relationships/image" Target="../media/image5479.png"/><Relationship Id="rId390" Type="http://schemas.openxmlformats.org/officeDocument/2006/relationships/customXml" Target="../ink/ink5584.xml"/><Relationship Id="rId404" Type="http://schemas.openxmlformats.org/officeDocument/2006/relationships/customXml" Target="../ink/ink5591.xml"/><Relationship Id="rId250" Type="http://schemas.openxmlformats.org/officeDocument/2006/relationships/customXml" Target="../ink/ink5514.xml"/><Relationship Id="rId292" Type="http://schemas.openxmlformats.org/officeDocument/2006/relationships/customXml" Target="../ink/ink5535.xml"/><Relationship Id="rId306" Type="http://schemas.openxmlformats.org/officeDocument/2006/relationships/customXml" Target="../ink/ink5542.xml"/><Relationship Id="rId45" Type="http://schemas.openxmlformats.org/officeDocument/2006/relationships/image" Target="../media/image5382.png"/><Relationship Id="rId87" Type="http://schemas.openxmlformats.org/officeDocument/2006/relationships/image" Target="../media/image5403.png"/><Relationship Id="rId110" Type="http://schemas.openxmlformats.org/officeDocument/2006/relationships/customXml" Target="../ink/ink5444.xml"/><Relationship Id="rId348" Type="http://schemas.openxmlformats.org/officeDocument/2006/relationships/customXml" Target="../ink/ink5563.xml"/><Relationship Id="rId152" Type="http://schemas.openxmlformats.org/officeDocument/2006/relationships/customXml" Target="../ink/ink5465.xml"/><Relationship Id="rId194" Type="http://schemas.openxmlformats.org/officeDocument/2006/relationships/customXml" Target="../ink/ink5486.xml"/><Relationship Id="rId208" Type="http://schemas.openxmlformats.org/officeDocument/2006/relationships/customXml" Target="../ink/ink5493.xml"/><Relationship Id="rId415" Type="http://schemas.openxmlformats.org/officeDocument/2006/relationships/image" Target="../media/image5566.png"/><Relationship Id="rId261" Type="http://schemas.openxmlformats.org/officeDocument/2006/relationships/image" Target="../media/image5490.png"/><Relationship Id="rId14" Type="http://schemas.openxmlformats.org/officeDocument/2006/relationships/customXml" Target="../ink/ink5396.xml"/><Relationship Id="rId56" Type="http://schemas.openxmlformats.org/officeDocument/2006/relationships/customXml" Target="../ink/ink5417.xml"/><Relationship Id="rId317" Type="http://schemas.openxmlformats.org/officeDocument/2006/relationships/image" Target="../media/image5517.png"/><Relationship Id="rId359" Type="http://schemas.openxmlformats.org/officeDocument/2006/relationships/image" Target="../media/image5538.png"/><Relationship Id="rId98" Type="http://schemas.openxmlformats.org/officeDocument/2006/relationships/customXml" Target="../ink/ink5438.xml"/><Relationship Id="rId121" Type="http://schemas.openxmlformats.org/officeDocument/2006/relationships/image" Target="../media/image5420.png"/><Relationship Id="rId163" Type="http://schemas.openxmlformats.org/officeDocument/2006/relationships/image" Target="../media/image5441.png"/><Relationship Id="rId219" Type="http://schemas.openxmlformats.org/officeDocument/2006/relationships/image" Target="../media/image5469.png"/><Relationship Id="rId370" Type="http://schemas.openxmlformats.org/officeDocument/2006/relationships/customXml" Target="../ink/ink5574.xml"/><Relationship Id="rId426" Type="http://schemas.openxmlformats.org/officeDocument/2006/relationships/customXml" Target="../ink/ink5602.xml"/><Relationship Id="rId230" Type="http://schemas.openxmlformats.org/officeDocument/2006/relationships/customXml" Target="../ink/ink5504.xml"/><Relationship Id="rId25" Type="http://schemas.openxmlformats.org/officeDocument/2006/relationships/image" Target="../media/image5372.png"/><Relationship Id="rId67" Type="http://schemas.openxmlformats.org/officeDocument/2006/relationships/image" Target="../media/image5393.png"/><Relationship Id="rId272" Type="http://schemas.openxmlformats.org/officeDocument/2006/relationships/customXml" Target="../ink/ink5525.xml"/><Relationship Id="rId328" Type="http://schemas.openxmlformats.org/officeDocument/2006/relationships/customXml" Target="../ink/ink5553.xml"/><Relationship Id="rId132" Type="http://schemas.openxmlformats.org/officeDocument/2006/relationships/customXml" Target="../ink/ink5455.xml"/><Relationship Id="rId174" Type="http://schemas.openxmlformats.org/officeDocument/2006/relationships/customXml" Target="../ink/ink5476.xml"/><Relationship Id="rId381" Type="http://schemas.openxmlformats.org/officeDocument/2006/relationships/image" Target="../media/image5549.png"/><Relationship Id="rId241" Type="http://schemas.openxmlformats.org/officeDocument/2006/relationships/image" Target="../media/image5480.png"/><Relationship Id="rId437" Type="http://schemas.openxmlformats.org/officeDocument/2006/relationships/image" Target="../media/image5576.png"/><Relationship Id="rId36" Type="http://schemas.openxmlformats.org/officeDocument/2006/relationships/customXml" Target="../ink/ink5407.xml"/><Relationship Id="rId283" Type="http://schemas.openxmlformats.org/officeDocument/2006/relationships/image" Target="../media/image5500.png"/><Relationship Id="rId339" Type="http://schemas.openxmlformats.org/officeDocument/2006/relationships/image" Target="../media/image5528.png"/><Relationship Id="rId78" Type="http://schemas.openxmlformats.org/officeDocument/2006/relationships/customXml" Target="../ink/ink5428.xml"/><Relationship Id="rId101" Type="http://schemas.openxmlformats.org/officeDocument/2006/relationships/image" Target="../media/image5410.png"/><Relationship Id="rId143" Type="http://schemas.openxmlformats.org/officeDocument/2006/relationships/image" Target="../media/image5431.png"/><Relationship Id="rId185" Type="http://schemas.openxmlformats.org/officeDocument/2006/relationships/image" Target="../media/image5452.png"/><Relationship Id="rId350" Type="http://schemas.openxmlformats.org/officeDocument/2006/relationships/customXml" Target="../ink/ink5564.xml"/><Relationship Id="rId406" Type="http://schemas.openxmlformats.org/officeDocument/2006/relationships/customXml" Target="../ink/ink5592.xml"/><Relationship Id="rId9" Type="http://schemas.openxmlformats.org/officeDocument/2006/relationships/image" Target="../media/image5364.png"/><Relationship Id="rId210" Type="http://schemas.openxmlformats.org/officeDocument/2006/relationships/customXml" Target="../ink/ink5494.xml"/><Relationship Id="rId392" Type="http://schemas.openxmlformats.org/officeDocument/2006/relationships/customXml" Target="../ink/ink5585.xml"/><Relationship Id="rId252" Type="http://schemas.openxmlformats.org/officeDocument/2006/relationships/customXml" Target="../ink/ink5515.xml"/><Relationship Id="rId294" Type="http://schemas.openxmlformats.org/officeDocument/2006/relationships/customXml" Target="../ink/ink5536.xml"/><Relationship Id="rId308" Type="http://schemas.openxmlformats.org/officeDocument/2006/relationships/customXml" Target="../ink/ink5543.xml"/><Relationship Id="rId47" Type="http://schemas.openxmlformats.org/officeDocument/2006/relationships/image" Target="../media/image5383.png"/><Relationship Id="rId89" Type="http://schemas.openxmlformats.org/officeDocument/2006/relationships/image" Target="../media/image5404.png"/><Relationship Id="rId112" Type="http://schemas.openxmlformats.org/officeDocument/2006/relationships/customXml" Target="../ink/ink5445.xml"/><Relationship Id="rId154" Type="http://schemas.openxmlformats.org/officeDocument/2006/relationships/customXml" Target="../ink/ink5466.xml"/><Relationship Id="rId361" Type="http://schemas.openxmlformats.org/officeDocument/2006/relationships/image" Target="../media/image5539.png"/><Relationship Id="rId196" Type="http://schemas.openxmlformats.org/officeDocument/2006/relationships/customXml" Target="../ink/ink5487.xml"/><Relationship Id="rId417" Type="http://schemas.openxmlformats.org/officeDocument/2006/relationships/image" Target="../media/image5567.png"/><Relationship Id="rId16" Type="http://schemas.openxmlformats.org/officeDocument/2006/relationships/customXml" Target="../ink/ink5397.xml"/><Relationship Id="rId221" Type="http://schemas.openxmlformats.org/officeDocument/2006/relationships/image" Target="../media/image5470.png"/><Relationship Id="rId263" Type="http://schemas.openxmlformats.org/officeDocument/2006/relationships/image" Target="../media/image5491.png"/><Relationship Id="rId319" Type="http://schemas.openxmlformats.org/officeDocument/2006/relationships/image" Target="../media/image5518.png"/><Relationship Id="rId58" Type="http://schemas.openxmlformats.org/officeDocument/2006/relationships/customXml" Target="../ink/ink5418.xml"/><Relationship Id="rId123" Type="http://schemas.openxmlformats.org/officeDocument/2006/relationships/image" Target="../media/image5421.png"/><Relationship Id="rId330" Type="http://schemas.openxmlformats.org/officeDocument/2006/relationships/customXml" Target="../ink/ink5554.xml"/><Relationship Id="rId165" Type="http://schemas.openxmlformats.org/officeDocument/2006/relationships/image" Target="../media/image5442.png"/><Relationship Id="rId372" Type="http://schemas.openxmlformats.org/officeDocument/2006/relationships/customXml" Target="../ink/ink5575.xml"/><Relationship Id="rId428" Type="http://schemas.openxmlformats.org/officeDocument/2006/relationships/customXml" Target="../ink/ink5603.xml"/><Relationship Id="rId232" Type="http://schemas.openxmlformats.org/officeDocument/2006/relationships/customXml" Target="../ink/ink5505.xml"/><Relationship Id="rId274" Type="http://schemas.openxmlformats.org/officeDocument/2006/relationships/customXml" Target="../ink/ink5526.xml"/><Relationship Id="rId27" Type="http://schemas.openxmlformats.org/officeDocument/2006/relationships/image" Target="../media/image5373.png"/><Relationship Id="rId69" Type="http://schemas.openxmlformats.org/officeDocument/2006/relationships/image" Target="../media/image5394.png"/><Relationship Id="rId134" Type="http://schemas.openxmlformats.org/officeDocument/2006/relationships/customXml" Target="../ink/ink5456.xml"/><Relationship Id="rId80" Type="http://schemas.openxmlformats.org/officeDocument/2006/relationships/customXml" Target="../ink/ink5429.xml"/><Relationship Id="rId176" Type="http://schemas.openxmlformats.org/officeDocument/2006/relationships/customXml" Target="../ink/ink5477.xml"/><Relationship Id="rId341" Type="http://schemas.openxmlformats.org/officeDocument/2006/relationships/image" Target="../media/image5529.png"/><Relationship Id="rId383" Type="http://schemas.openxmlformats.org/officeDocument/2006/relationships/image" Target="../media/image5550.png"/><Relationship Id="rId439" Type="http://schemas.openxmlformats.org/officeDocument/2006/relationships/image" Target="../media/image5577.png"/><Relationship Id="rId201" Type="http://schemas.openxmlformats.org/officeDocument/2006/relationships/image" Target="../media/image5460.png"/><Relationship Id="rId243" Type="http://schemas.openxmlformats.org/officeDocument/2006/relationships/image" Target="../media/image5481.png"/><Relationship Id="rId285" Type="http://schemas.openxmlformats.org/officeDocument/2006/relationships/image" Target="../media/image5501.png"/><Relationship Id="rId38" Type="http://schemas.openxmlformats.org/officeDocument/2006/relationships/customXml" Target="../ink/ink5408.xml"/><Relationship Id="rId103" Type="http://schemas.openxmlformats.org/officeDocument/2006/relationships/image" Target="../media/image5411.png"/><Relationship Id="rId310" Type="http://schemas.openxmlformats.org/officeDocument/2006/relationships/customXml" Target="../ink/ink5544.xml"/><Relationship Id="rId91" Type="http://schemas.openxmlformats.org/officeDocument/2006/relationships/image" Target="../media/image5405.png"/><Relationship Id="rId145" Type="http://schemas.openxmlformats.org/officeDocument/2006/relationships/image" Target="../media/image5432.png"/><Relationship Id="rId187" Type="http://schemas.openxmlformats.org/officeDocument/2006/relationships/image" Target="../media/image5453.png"/><Relationship Id="rId352" Type="http://schemas.openxmlformats.org/officeDocument/2006/relationships/customXml" Target="../ink/ink5565.xml"/><Relationship Id="rId394" Type="http://schemas.openxmlformats.org/officeDocument/2006/relationships/customXml" Target="../ink/ink5586.xml"/><Relationship Id="rId408" Type="http://schemas.openxmlformats.org/officeDocument/2006/relationships/customXml" Target="../ink/ink5593.xml"/><Relationship Id="rId212" Type="http://schemas.openxmlformats.org/officeDocument/2006/relationships/customXml" Target="../ink/ink5495.xml"/><Relationship Id="rId254" Type="http://schemas.openxmlformats.org/officeDocument/2006/relationships/customXml" Target="../ink/ink5516.xml"/><Relationship Id="rId49" Type="http://schemas.openxmlformats.org/officeDocument/2006/relationships/image" Target="../media/image5384.png"/><Relationship Id="rId114" Type="http://schemas.openxmlformats.org/officeDocument/2006/relationships/customXml" Target="../ink/ink5446.xml"/><Relationship Id="rId296" Type="http://schemas.openxmlformats.org/officeDocument/2006/relationships/customXml" Target="../ink/ink5537.xml"/><Relationship Id="rId60" Type="http://schemas.openxmlformats.org/officeDocument/2006/relationships/customXml" Target="../ink/ink5419.xml"/><Relationship Id="rId156" Type="http://schemas.openxmlformats.org/officeDocument/2006/relationships/customXml" Target="../ink/ink5467.xml"/><Relationship Id="rId198" Type="http://schemas.openxmlformats.org/officeDocument/2006/relationships/customXml" Target="../ink/ink5488.xml"/><Relationship Id="rId321" Type="http://schemas.openxmlformats.org/officeDocument/2006/relationships/image" Target="../media/image5519.png"/><Relationship Id="rId363" Type="http://schemas.openxmlformats.org/officeDocument/2006/relationships/image" Target="../media/image5540.png"/><Relationship Id="rId419" Type="http://schemas.openxmlformats.org/officeDocument/2006/relationships/image" Target="../media/image5568.png"/><Relationship Id="rId202" Type="http://schemas.openxmlformats.org/officeDocument/2006/relationships/customXml" Target="../ink/ink5490.xml"/><Relationship Id="rId223" Type="http://schemas.openxmlformats.org/officeDocument/2006/relationships/image" Target="../media/image5471.png"/><Relationship Id="rId244" Type="http://schemas.openxmlformats.org/officeDocument/2006/relationships/customXml" Target="../ink/ink5511.xml"/><Relationship Id="rId430" Type="http://schemas.openxmlformats.org/officeDocument/2006/relationships/customXml" Target="../ink/ink5604.xml"/><Relationship Id="rId18" Type="http://schemas.openxmlformats.org/officeDocument/2006/relationships/customXml" Target="../ink/ink5398.xml"/><Relationship Id="rId39" Type="http://schemas.openxmlformats.org/officeDocument/2006/relationships/image" Target="../media/image5379.png"/><Relationship Id="rId265" Type="http://schemas.openxmlformats.org/officeDocument/2006/relationships/image" Target="../media/image5492.png"/><Relationship Id="rId286" Type="http://schemas.openxmlformats.org/officeDocument/2006/relationships/customXml" Target="../ink/ink5532.xml"/><Relationship Id="rId50" Type="http://schemas.openxmlformats.org/officeDocument/2006/relationships/customXml" Target="../ink/ink5414.xml"/><Relationship Id="rId104" Type="http://schemas.openxmlformats.org/officeDocument/2006/relationships/customXml" Target="../ink/ink5441.xml"/><Relationship Id="rId125" Type="http://schemas.openxmlformats.org/officeDocument/2006/relationships/image" Target="../media/image5422.png"/><Relationship Id="rId146" Type="http://schemas.openxmlformats.org/officeDocument/2006/relationships/customXml" Target="../ink/ink5462.xml"/><Relationship Id="rId167" Type="http://schemas.openxmlformats.org/officeDocument/2006/relationships/image" Target="../media/image5443.png"/><Relationship Id="rId188" Type="http://schemas.openxmlformats.org/officeDocument/2006/relationships/customXml" Target="../ink/ink5483.xml"/><Relationship Id="rId311" Type="http://schemas.openxmlformats.org/officeDocument/2006/relationships/image" Target="../media/image5514.png"/><Relationship Id="rId332" Type="http://schemas.openxmlformats.org/officeDocument/2006/relationships/customXml" Target="../ink/ink5555.xml"/><Relationship Id="rId353" Type="http://schemas.openxmlformats.org/officeDocument/2006/relationships/image" Target="../media/image5535.png"/><Relationship Id="rId374" Type="http://schemas.openxmlformats.org/officeDocument/2006/relationships/customXml" Target="../ink/ink5576.xml"/><Relationship Id="rId395" Type="http://schemas.openxmlformats.org/officeDocument/2006/relationships/image" Target="../media/image5556.png"/><Relationship Id="rId409" Type="http://schemas.openxmlformats.org/officeDocument/2006/relationships/image" Target="../media/image5563.png"/><Relationship Id="rId71" Type="http://schemas.openxmlformats.org/officeDocument/2006/relationships/image" Target="../media/image5395.png"/><Relationship Id="rId92" Type="http://schemas.openxmlformats.org/officeDocument/2006/relationships/customXml" Target="../ink/ink5435.xml"/><Relationship Id="rId213" Type="http://schemas.openxmlformats.org/officeDocument/2006/relationships/image" Target="../media/image5466.png"/><Relationship Id="rId234" Type="http://schemas.openxmlformats.org/officeDocument/2006/relationships/customXml" Target="../ink/ink5506.xml"/><Relationship Id="rId420" Type="http://schemas.openxmlformats.org/officeDocument/2006/relationships/customXml" Target="../ink/ink5599.xml"/><Relationship Id="rId2" Type="http://schemas.openxmlformats.org/officeDocument/2006/relationships/customXml" Target="../ink/ink5390.xml"/><Relationship Id="rId29" Type="http://schemas.openxmlformats.org/officeDocument/2006/relationships/image" Target="../media/image5374.png"/><Relationship Id="rId255" Type="http://schemas.openxmlformats.org/officeDocument/2006/relationships/image" Target="../media/image5487.png"/><Relationship Id="rId276" Type="http://schemas.openxmlformats.org/officeDocument/2006/relationships/customXml" Target="../ink/ink5527.xml"/><Relationship Id="rId297" Type="http://schemas.openxmlformats.org/officeDocument/2006/relationships/image" Target="../media/image5507.png"/><Relationship Id="rId441" Type="http://schemas.openxmlformats.org/officeDocument/2006/relationships/image" Target="../media/image5578.png"/><Relationship Id="rId40" Type="http://schemas.openxmlformats.org/officeDocument/2006/relationships/customXml" Target="../ink/ink5409.xml"/><Relationship Id="rId115" Type="http://schemas.openxmlformats.org/officeDocument/2006/relationships/image" Target="../media/image5417.png"/><Relationship Id="rId136" Type="http://schemas.openxmlformats.org/officeDocument/2006/relationships/customXml" Target="../ink/ink5457.xml"/><Relationship Id="rId157" Type="http://schemas.openxmlformats.org/officeDocument/2006/relationships/image" Target="../media/image5438.png"/><Relationship Id="rId178" Type="http://schemas.openxmlformats.org/officeDocument/2006/relationships/customXml" Target="../ink/ink5478.xml"/><Relationship Id="rId301" Type="http://schemas.openxmlformats.org/officeDocument/2006/relationships/image" Target="../media/image5509.png"/><Relationship Id="rId322" Type="http://schemas.openxmlformats.org/officeDocument/2006/relationships/customXml" Target="../ink/ink5550.xml"/><Relationship Id="rId343" Type="http://schemas.openxmlformats.org/officeDocument/2006/relationships/image" Target="../media/image5530.png"/><Relationship Id="rId364" Type="http://schemas.openxmlformats.org/officeDocument/2006/relationships/customXml" Target="../ink/ink5571.xml"/><Relationship Id="rId61" Type="http://schemas.openxmlformats.org/officeDocument/2006/relationships/image" Target="../media/image5390.png"/><Relationship Id="rId82" Type="http://schemas.openxmlformats.org/officeDocument/2006/relationships/customXml" Target="../ink/ink5430.xml"/><Relationship Id="rId199" Type="http://schemas.openxmlformats.org/officeDocument/2006/relationships/image" Target="../media/image5459.png"/><Relationship Id="rId203" Type="http://schemas.openxmlformats.org/officeDocument/2006/relationships/image" Target="../media/image5461.png"/><Relationship Id="rId385" Type="http://schemas.openxmlformats.org/officeDocument/2006/relationships/image" Target="../media/image5551.png"/><Relationship Id="rId19" Type="http://schemas.openxmlformats.org/officeDocument/2006/relationships/image" Target="../media/image5369.png"/><Relationship Id="rId224" Type="http://schemas.openxmlformats.org/officeDocument/2006/relationships/customXml" Target="../ink/ink5501.xml"/><Relationship Id="rId245" Type="http://schemas.openxmlformats.org/officeDocument/2006/relationships/image" Target="../media/image5482.png"/><Relationship Id="rId266" Type="http://schemas.openxmlformats.org/officeDocument/2006/relationships/customXml" Target="../ink/ink5522.xml"/><Relationship Id="rId287" Type="http://schemas.openxmlformats.org/officeDocument/2006/relationships/image" Target="../media/image5502.png"/><Relationship Id="rId410" Type="http://schemas.openxmlformats.org/officeDocument/2006/relationships/customXml" Target="../ink/ink5594.xml"/><Relationship Id="rId431" Type="http://schemas.openxmlformats.org/officeDocument/2006/relationships/image" Target="../media/image5573.png"/><Relationship Id="rId30" Type="http://schemas.openxmlformats.org/officeDocument/2006/relationships/customXml" Target="../ink/ink5404.xml"/><Relationship Id="rId105" Type="http://schemas.openxmlformats.org/officeDocument/2006/relationships/image" Target="../media/image5412.png"/><Relationship Id="rId126" Type="http://schemas.openxmlformats.org/officeDocument/2006/relationships/customXml" Target="../ink/ink5452.xml"/><Relationship Id="rId147" Type="http://schemas.openxmlformats.org/officeDocument/2006/relationships/image" Target="../media/image5433.png"/><Relationship Id="rId168" Type="http://schemas.openxmlformats.org/officeDocument/2006/relationships/customXml" Target="../ink/ink5473.xml"/><Relationship Id="rId312" Type="http://schemas.openxmlformats.org/officeDocument/2006/relationships/customXml" Target="../ink/ink5545.xml"/><Relationship Id="rId333" Type="http://schemas.openxmlformats.org/officeDocument/2006/relationships/image" Target="../media/image5525.png"/><Relationship Id="rId354" Type="http://schemas.openxmlformats.org/officeDocument/2006/relationships/customXml" Target="../ink/ink5566.xml"/><Relationship Id="rId51" Type="http://schemas.openxmlformats.org/officeDocument/2006/relationships/image" Target="../media/image5385.png"/><Relationship Id="rId72" Type="http://schemas.openxmlformats.org/officeDocument/2006/relationships/customXml" Target="../ink/ink5425.xml"/><Relationship Id="rId93" Type="http://schemas.openxmlformats.org/officeDocument/2006/relationships/image" Target="../media/image5406.png"/><Relationship Id="rId189" Type="http://schemas.openxmlformats.org/officeDocument/2006/relationships/image" Target="../media/image5454.png"/><Relationship Id="rId375" Type="http://schemas.openxmlformats.org/officeDocument/2006/relationships/image" Target="../media/image5546.png"/><Relationship Id="rId396" Type="http://schemas.openxmlformats.org/officeDocument/2006/relationships/customXml" Target="../ink/ink5587.xml"/><Relationship Id="rId3" Type="http://schemas.openxmlformats.org/officeDocument/2006/relationships/image" Target="../media/image5361.png"/><Relationship Id="rId214" Type="http://schemas.openxmlformats.org/officeDocument/2006/relationships/customXml" Target="../ink/ink5496.xml"/><Relationship Id="rId235" Type="http://schemas.openxmlformats.org/officeDocument/2006/relationships/image" Target="../media/image5477.png"/><Relationship Id="rId256" Type="http://schemas.openxmlformats.org/officeDocument/2006/relationships/customXml" Target="../ink/ink5517.xml"/><Relationship Id="rId277" Type="http://schemas.openxmlformats.org/officeDocument/2006/relationships/image" Target="../media/image5498.png"/><Relationship Id="rId298" Type="http://schemas.openxmlformats.org/officeDocument/2006/relationships/customXml" Target="../ink/ink5538.xml"/><Relationship Id="rId400" Type="http://schemas.openxmlformats.org/officeDocument/2006/relationships/customXml" Target="../ink/ink5589.xml"/><Relationship Id="rId421" Type="http://schemas.openxmlformats.org/officeDocument/2006/relationships/image" Target="../media/image905.png"/><Relationship Id="rId442" Type="http://schemas.openxmlformats.org/officeDocument/2006/relationships/customXml" Target="../ink/ink5610.xml"/><Relationship Id="rId116" Type="http://schemas.openxmlformats.org/officeDocument/2006/relationships/customXml" Target="../ink/ink5447.xml"/><Relationship Id="rId137" Type="http://schemas.openxmlformats.org/officeDocument/2006/relationships/image" Target="../media/image5428.png"/><Relationship Id="rId158" Type="http://schemas.openxmlformats.org/officeDocument/2006/relationships/customXml" Target="../ink/ink5468.xml"/><Relationship Id="rId302" Type="http://schemas.openxmlformats.org/officeDocument/2006/relationships/customXml" Target="../ink/ink5540.xml"/><Relationship Id="rId323" Type="http://schemas.openxmlformats.org/officeDocument/2006/relationships/image" Target="../media/image5520.png"/><Relationship Id="rId344" Type="http://schemas.openxmlformats.org/officeDocument/2006/relationships/customXml" Target="../ink/ink5561.xml"/><Relationship Id="rId20" Type="http://schemas.openxmlformats.org/officeDocument/2006/relationships/customXml" Target="../ink/ink5399.xml"/><Relationship Id="rId41" Type="http://schemas.openxmlformats.org/officeDocument/2006/relationships/image" Target="../media/image5380.png"/><Relationship Id="rId62" Type="http://schemas.openxmlformats.org/officeDocument/2006/relationships/customXml" Target="../ink/ink5420.xml"/><Relationship Id="rId83" Type="http://schemas.openxmlformats.org/officeDocument/2006/relationships/image" Target="../media/image5401.png"/><Relationship Id="rId179" Type="http://schemas.openxmlformats.org/officeDocument/2006/relationships/image" Target="../media/image5449.png"/><Relationship Id="rId365" Type="http://schemas.openxmlformats.org/officeDocument/2006/relationships/image" Target="../media/image5541.png"/><Relationship Id="rId386" Type="http://schemas.openxmlformats.org/officeDocument/2006/relationships/customXml" Target="../ink/ink5582.xml"/><Relationship Id="rId190" Type="http://schemas.openxmlformats.org/officeDocument/2006/relationships/customXml" Target="../ink/ink5484.xml"/><Relationship Id="rId204" Type="http://schemas.openxmlformats.org/officeDocument/2006/relationships/customXml" Target="../ink/ink5491.xml"/><Relationship Id="rId225" Type="http://schemas.openxmlformats.org/officeDocument/2006/relationships/image" Target="../media/image5472.png"/><Relationship Id="rId246" Type="http://schemas.openxmlformats.org/officeDocument/2006/relationships/customXml" Target="../ink/ink5512.xml"/><Relationship Id="rId267" Type="http://schemas.openxmlformats.org/officeDocument/2006/relationships/image" Target="../media/image5493.png"/><Relationship Id="rId288" Type="http://schemas.openxmlformats.org/officeDocument/2006/relationships/customXml" Target="../ink/ink5533.xml"/><Relationship Id="rId411" Type="http://schemas.openxmlformats.org/officeDocument/2006/relationships/image" Target="../media/image5564.png"/><Relationship Id="rId432" Type="http://schemas.openxmlformats.org/officeDocument/2006/relationships/customXml" Target="../ink/ink5605.xml"/><Relationship Id="rId106" Type="http://schemas.openxmlformats.org/officeDocument/2006/relationships/customXml" Target="../ink/ink5442.xml"/><Relationship Id="rId127" Type="http://schemas.openxmlformats.org/officeDocument/2006/relationships/image" Target="../media/image5423.png"/><Relationship Id="rId313" Type="http://schemas.openxmlformats.org/officeDocument/2006/relationships/image" Target="../media/image5515.png"/><Relationship Id="rId10" Type="http://schemas.openxmlformats.org/officeDocument/2006/relationships/customXml" Target="../ink/ink5394.xml"/><Relationship Id="rId31" Type="http://schemas.openxmlformats.org/officeDocument/2006/relationships/image" Target="../media/image5375.png"/><Relationship Id="rId52" Type="http://schemas.openxmlformats.org/officeDocument/2006/relationships/customXml" Target="../ink/ink5415.xml"/><Relationship Id="rId73" Type="http://schemas.openxmlformats.org/officeDocument/2006/relationships/image" Target="../media/image5396.png"/><Relationship Id="rId94" Type="http://schemas.openxmlformats.org/officeDocument/2006/relationships/customXml" Target="../ink/ink5436.xml"/><Relationship Id="rId148" Type="http://schemas.openxmlformats.org/officeDocument/2006/relationships/customXml" Target="../ink/ink5463.xml"/><Relationship Id="rId169" Type="http://schemas.openxmlformats.org/officeDocument/2006/relationships/image" Target="../media/image5444.png"/><Relationship Id="rId334" Type="http://schemas.openxmlformats.org/officeDocument/2006/relationships/customXml" Target="../ink/ink5556.xml"/><Relationship Id="rId355" Type="http://schemas.openxmlformats.org/officeDocument/2006/relationships/image" Target="../media/image5536.png"/><Relationship Id="rId376" Type="http://schemas.openxmlformats.org/officeDocument/2006/relationships/customXml" Target="../ink/ink5577.xml"/><Relationship Id="rId397" Type="http://schemas.openxmlformats.org/officeDocument/2006/relationships/image" Target="../media/image5557.png"/><Relationship Id="rId4" Type="http://schemas.openxmlformats.org/officeDocument/2006/relationships/customXml" Target="../ink/ink5391.xml"/><Relationship Id="rId180" Type="http://schemas.openxmlformats.org/officeDocument/2006/relationships/customXml" Target="../ink/ink5479.xml"/><Relationship Id="rId215" Type="http://schemas.openxmlformats.org/officeDocument/2006/relationships/image" Target="../media/image5467.png"/><Relationship Id="rId236" Type="http://schemas.openxmlformats.org/officeDocument/2006/relationships/customXml" Target="../ink/ink5507.xml"/><Relationship Id="rId257" Type="http://schemas.openxmlformats.org/officeDocument/2006/relationships/image" Target="../media/image5488.png"/><Relationship Id="rId278" Type="http://schemas.openxmlformats.org/officeDocument/2006/relationships/customXml" Target="../ink/ink5528.xml"/><Relationship Id="rId401" Type="http://schemas.openxmlformats.org/officeDocument/2006/relationships/image" Target="../media/image5559.png"/><Relationship Id="rId422" Type="http://schemas.openxmlformats.org/officeDocument/2006/relationships/customXml" Target="../ink/ink5600.xml"/><Relationship Id="rId443" Type="http://schemas.openxmlformats.org/officeDocument/2006/relationships/image" Target="../media/image5579.png"/><Relationship Id="rId303" Type="http://schemas.openxmlformats.org/officeDocument/2006/relationships/image" Target="../media/image5510.png"/><Relationship Id="rId42" Type="http://schemas.openxmlformats.org/officeDocument/2006/relationships/customXml" Target="../ink/ink5410.xml"/><Relationship Id="rId84" Type="http://schemas.openxmlformats.org/officeDocument/2006/relationships/customXml" Target="../ink/ink5431.xml"/><Relationship Id="rId138" Type="http://schemas.openxmlformats.org/officeDocument/2006/relationships/customXml" Target="../ink/ink5458.xml"/><Relationship Id="rId345" Type="http://schemas.openxmlformats.org/officeDocument/2006/relationships/image" Target="../media/image5531.png"/><Relationship Id="rId387" Type="http://schemas.openxmlformats.org/officeDocument/2006/relationships/image" Target="../media/image5552.png"/><Relationship Id="rId191" Type="http://schemas.openxmlformats.org/officeDocument/2006/relationships/image" Target="../media/image5455.png"/><Relationship Id="rId205" Type="http://schemas.openxmlformats.org/officeDocument/2006/relationships/image" Target="../media/image5462.png"/><Relationship Id="rId247" Type="http://schemas.openxmlformats.org/officeDocument/2006/relationships/image" Target="../media/image5483.png"/><Relationship Id="rId412" Type="http://schemas.openxmlformats.org/officeDocument/2006/relationships/customXml" Target="../ink/ink5595.xml"/><Relationship Id="rId107" Type="http://schemas.openxmlformats.org/officeDocument/2006/relationships/image" Target="../media/image5413.png"/><Relationship Id="rId289" Type="http://schemas.openxmlformats.org/officeDocument/2006/relationships/image" Target="../media/image5503.png"/><Relationship Id="rId11" Type="http://schemas.openxmlformats.org/officeDocument/2006/relationships/image" Target="../media/image5365.png"/><Relationship Id="rId53" Type="http://schemas.openxmlformats.org/officeDocument/2006/relationships/image" Target="../media/image5386.png"/><Relationship Id="rId149" Type="http://schemas.openxmlformats.org/officeDocument/2006/relationships/image" Target="../media/image5434.png"/><Relationship Id="rId314" Type="http://schemas.openxmlformats.org/officeDocument/2006/relationships/customXml" Target="../ink/ink5546.xml"/><Relationship Id="rId356" Type="http://schemas.openxmlformats.org/officeDocument/2006/relationships/customXml" Target="../ink/ink5567.xml"/><Relationship Id="rId398" Type="http://schemas.openxmlformats.org/officeDocument/2006/relationships/customXml" Target="../ink/ink5588.xml"/><Relationship Id="rId95" Type="http://schemas.openxmlformats.org/officeDocument/2006/relationships/image" Target="../media/image5407.png"/><Relationship Id="rId160" Type="http://schemas.openxmlformats.org/officeDocument/2006/relationships/customXml" Target="../ink/ink5469.xml"/><Relationship Id="rId216" Type="http://schemas.openxmlformats.org/officeDocument/2006/relationships/customXml" Target="../ink/ink5497.xml"/><Relationship Id="rId423" Type="http://schemas.openxmlformats.org/officeDocument/2006/relationships/image" Target="../media/image5569.png"/><Relationship Id="rId258" Type="http://schemas.openxmlformats.org/officeDocument/2006/relationships/customXml" Target="../ink/ink5518.xml"/><Relationship Id="rId22" Type="http://schemas.openxmlformats.org/officeDocument/2006/relationships/customXml" Target="../ink/ink5400.xml"/><Relationship Id="rId64" Type="http://schemas.openxmlformats.org/officeDocument/2006/relationships/customXml" Target="../ink/ink5421.xml"/><Relationship Id="rId118" Type="http://schemas.openxmlformats.org/officeDocument/2006/relationships/customXml" Target="../ink/ink5448.xml"/><Relationship Id="rId325" Type="http://schemas.openxmlformats.org/officeDocument/2006/relationships/image" Target="../media/image5521.png"/><Relationship Id="rId367" Type="http://schemas.openxmlformats.org/officeDocument/2006/relationships/image" Target="../media/image5542.png"/><Relationship Id="rId171" Type="http://schemas.openxmlformats.org/officeDocument/2006/relationships/image" Target="../media/image5445.png"/><Relationship Id="rId227" Type="http://schemas.openxmlformats.org/officeDocument/2006/relationships/image" Target="../media/image5473.png"/><Relationship Id="rId269" Type="http://schemas.openxmlformats.org/officeDocument/2006/relationships/image" Target="../media/image5494.png"/><Relationship Id="rId434" Type="http://schemas.openxmlformats.org/officeDocument/2006/relationships/customXml" Target="../ink/ink5606.xml"/><Relationship Id="rId33" Type="http://schemas.openxmlformats.org/officeDocument/2006/relationships/image" Target="../media/image5376.png"/><Relationship Id="rId129" Type="http://schemas.openxmlformats.org/officeDocument/2006/relationships/image" Target="../media/image5424.png"/><Relationship Id="rId280" Type="http://schemas.openxmlformats.org/officeDocument/2006/relationships/customXml" Target="../ink/ink5529.xml"/><Relationship Id="rId336" Type="http://schemas.openxmlformats.org/officeDocument/2006/relationships/customXml" Target="../ink/ink5557.xml"/><Relationship Id="rId75" Type="http://schemas.openxmlformats.org/officeDocument/2006/relationships/image" Target="../media/image5397.png"/><Relationship Id="rId140" Type="http://schemas.openxmlformats.org/officeDocument/2006/relationships/customXml" Target="../ink/ink5459.xml"/><Relationship Id="rId182" Type="http://schemas.openxmlformats.org/officeDocument/2006/relationships/customXml" Target="../ink/ink5480.xml"/><Relationship Id="rId378" Type="http://schemas.openxmlformats.org/officeDocument/2006/relationships/customXml" Target="../ink/ink5578.xml"/><Relationship Id="rId403" Type="http://schemas.openxmlformats.org/officeDocument/2006/relationships/image" Target="../media/image5560.png"/><Relationship Id="rId6" Type="http://schemas.openxmlformats.org/officeDocument/2006/relationships/customXml" Target="../ink/ink5392.xml"/><Relationship Id="rId238" Type="http://schemas.openxmlformats.org/officeDocument/2006/relationships/customXml" Target="../ink/ink5508.xml"/><Relationship Id="rId291" Type="http://schemas.openxmlformats.org/officeDocument/2006/relationships/image" Target="../media/image5504.png"/><Relationship Id="rId305" Type="http://schemas.openxmlformats.org/officeDocument/2006/relationships/image" Target="../media/image5511.png"/><Relationship Id="rId347" Type="http://schemas.openxmlformats.org/officeDocument/2006/relationships/image" Target="../media/image5532.png"/><Relationship Id="rId44" Type="http://schemas.openxmlformats.org/officeDocument/2006/relationships/customXml" Target="../ink/ink5411.xml"/><Relationship Id="rId86" Type="http://schemas.openxmlformats.org/officeDocument/2006/relationships/customXml" Target="../ink/ink5432.xml"/><Relationship Id="rId151" Type="http://schemas.openxmlformats.org/officeDocument/2006/relationships/image" Target="../media/image5435.png"/><Relationship Id="rId389" Type="http://schemas.openxmlformats.org/officeDocument/2006/relationships/image" Target="../media/image5553.png"/><Relationship Id="rId193" Type="http://schemas.openxmlformats.org/officeDocument/2006/relationships/image" Target="../media/image5456.png"/><Relationship Id="rId207" Type="http://schemas.openxmlformats.org/officeDocument/2006/relationships/image" Target="../media/image5463.png"/><Relationship Id="rId249" Type="http://schemas.openxmlformats.org/officeDocument/2006/relationships/image" Target="../media/image5484.png"/><Relationship Id="rId414" Type="http://schemas.openxmlformats.org/officeDocument/2006/relationships/customXml" Target="../ink/ink5596.xml"/><Relationship Id="rId13" Type="http://schemas.openxmlformats.org/officeDocument/2006/relationships/image" Target="../media/image5366.png"/><Relationship Id="rId109" Type="http://schemas.openxmlformats.org/officeDocument/2006/relationships/image" Target="../media/image5414.png"/><Relationship Id="rId260" Type="http://schemas.openxmlformats.org/officeDocument/2006/relationships/customXml" Target="../ink/ink5519.xml"/><Relationship Id="rId316" Type="http://schemas.openxmlformats.org/officeDocument/2006/relationships/customXml" Target="../ink/ink5547.xml"/><Relationship Id="rId55" Type="http://schemas.openxmlformats.org/officeDocument/2006/relationships/image" Target="../media/image5387.png"/><Relationship Id="rId97" Type="http://schemas.openxmlformats.org/officeDocument/2006/relationships/image" Target="../media/image5408.png"/><Relationship Id="rId120" Type="http://schemas.openxmlformats.org/officeDocument/2006/relationships/customXml" Target="../ink/ink5449.xml"/><Relationship Id="rId358" Type="http://schemas.openxmlformats.org/officeDocument/2006/relationships/customXml" Target="../ink/ink5568.xml"/><Relationship Id="rId162" Type="http://schemas.openxmlformats.org/officeDocument/2006/relationships/customXml" Target="../ink/ink5470.xml"/><Relationship Id="rId218" Type="http://schemas.openxmlformats.org/officeDocument/2006/relationships/customXml" Target="../ink/ink5498.xml"/><Relationship Id="rId425" Type="http://schemas.openxmlformats.org/officeDocument/2006/relationships/image" Target="../media/image5570.png"/><Relationship Id="rId271" Type="http://schemas.openxmlformats.org/officeDocument/2006/relationships/image" Target="../media/image5495.png"/><Relationship Id="rId24" Type="http://schemas.openxmlformats.org/officeDocument/2006/relationships/customXml" Target="../ink/ink5401.xml"/><Relationship Id="rId66" Type="http://schemas.openxmlformats.org/officeDocument/2006/relationships/customXml" Target="../ink/ink5422.xml"/><Relationship Id="rId131" Type="http://schemas.openxmlformats.org/officeDocument/2006/relationships/image" Target="../media/image5425.png"/><Relationship Id="rId327" Type="http://schemas.openxmlformats.org/officeDocument/2006/relationships/image" Target="../media/image5522.png"/><Relationship Id="rId369" Type="http://schemas.openxmlformats.org/officeDocument/2006/relationships/image" Target="../media/image5543.png"/><Relationship Id="rId173" Type="http://schemas.openxmlformats.org/officeDocument/2006/relationships/image" Target="../media/image5446.png"/><Relationship Id="rId229" Type="http://schemas.openxmlformats.org/officeDocument/2006/relationships/image" Target="../media/image5474.png"/><Relationship Id="rId380" Type="http://schemas.openxmlformats.org/officeDocument/2006/relationships/customXml" Target="../ink/ink5579.xml"/><Relationship Id="rId436" Type="http://schemas.openxmlformats.org/officeDocument/2006/relationships/customXml" Target="../ink/ink5607.xml"/><Relationship Id="rId240" Type="http://schemas.openxmlformats.org/officeDocument/2006/relationships/customXml" Target="../ink/ink5509.xml"/><Relationship Id="rId35" Type="http://schemas.openxmlformats.org/officeDocument/2006/relationships/image" Target="../media/image5377.png"/><Relationship Id="rId77" Type="http://schemas.openxmlformats.org/officeDocument/2006/relationships/image" Target="../media/image5398.png"/><Relationship Id="rId100" Type="http://schemas.openxmlformats.org/officeDocument/2006/relationships/customXml" Target="../ink/ink5439.xml"/><Relationship Id="rId282" Type="http://schemas.openxmlformats.org/officeDocument/2006/relationships/customXml" Target="../ink/ink5530.xml"/><Relationship Id="rId338" Type="http://schemas.openxmlformats.org/officeDocument/2006/relationships/customXml" Target="../ink/ink5558.xml"/><Relationship Id="rId8" Type="http://schemas.openxmlformats.org/officeDocument/2006/relationships/customXml" Target="../ink/ink5393.xml"/><Relationship Id="rId142" Type="http://schemas.openxmlformats.org/officeDocument/2006/relationships/customXml" Target="../ink/ink5460.xml"/><Relationship Id="rId184" Type="http://schemas.openxmlformats.org/officeDocument/2006/relationships/customXml" Target="../ink/ink5481.xml"/><Relationship Id="rId391" Type="http://schemas.openxmlformats.org/officeDocument/2006/relationships/image" Target="../media/image5554.png"/><Relationship Id="rId405" Type="http://schemas.openxmlformats.org/officeDocument/2006/relationships/image" Target="../media/image5561.png"/><Relationship Id="rId251" Type="http://schemas.openxmlformats.org/officeDocument/2006/relationships/image" Target="../media/image5485.png"/><Relationship Id="rId46" Type="http://schemas.openxmlformats.org/officeDocument/2006/relationships/customXml" Target="../ink/ink5412.xml"/><Relationship Id="rId293" Type="http://schemas.openxmlformats.org/officeDocument/2006/relationships/image" Target="../media/image5505.png"/><Relationship Id="rId307" Type="http://schemas.openxmlformats.org/officeDocument/2006/relationships/image" Target="../media/image5512.png"/><Relationship Id="rId349" Type="http://schemas.openxmlformats.org/officeDocument/2006/relationships/image" Target="../media/image5533.png"/><Relationship Id="rId88" Type="http://schemas.openxmlformats.org/officeDocument/2006/relationships/customXml" Target="../ink/ink5433.xml"/><Relationship Id="rId111" Type="http://schemas.openxmlformats.org/officeDocument/2006/relationships/image" Target="../media/image5415.png"/><Relationship Id="rId153" Type="http://schemas.openxmlformats.org/officeDocument/2006/relationships/image" Target="../media/image5436.png"/><Relationship Id="rId195" Type="http://schemas.openxmlformats.org/officeDocument/2006/relationships/image" Target="../media/image5457.png"/><Relationship Id="rId209" Type="http://schemas.openxmlformats.org/officeDocument/2006/relationships/image" Target="../media/image5464.png"/><Relationship Id="rId360" Type="http://schemas.openxmlformats.org/officeDocument/2006/relationships/customXml" Target="../ink/ink5569.xml"/><Relationship Id="rId416" Type="http://schemas.openxmlformats.org/officeDocument/2006/relationships/customXml" Target="../ink/ink5597.xml"/><Relationship Id="rId220" Type="http://schemas.openxmlformats.org/officeDocument/2006/relationships/customXml" Target="../ink/ink5499.xml"/><Relationship Id="rId15" Type="http://schemas.openxmlformats.org/officeDocument/2006/relationships/image" Target="../media/image5367.png"/><Relationship Id="rId57" Type="http://schemas.openxmlformats.org/officeDocument/2006/relationships/image" Target="../media/image5388.png"/><Relationship Id="rId262" Type="http://schemas.openxmlformats.org/officeDocument/2006/relationships/customXml" Target="../ink/ink5520.xml"/><Relationship Id="rId318" Type="http://schemas.openxmlformats.org/officeDocument/2006/relationships/customXml" Target="../ink/ink5548.xml"/><Relationship Id="rId99" Type="http://schemas.openxmlformats.org/officeDocument/2006/relationships/image" Target="../media/image5409.png"/><Relationship Id="rId122" Type="http://schemas.openxmlformats.org/officeDocument/2006/relationships/customXml" Target="../ink/ink5450.xml"/><Relationship Id="rId164" Type="http://schemas.openxmlformats.org/officeDocument/2006/relationships/customXml" Target="../ink/ink5471.xml"/><Relationship Id="rId371" Type="http://schemas.openxmlformats.org/officeDocument/2006/relationships/image" Target="../media/image5544.png"/><Relationship Id="rId427" Type="http://schemas.openxmlformats.org/officeDocument/2006/relationships/image" Target="../media/image5571.png"/><Relationship Id="rId26" Type="http://schemas.openxmlformats.org/officeDocument/2006/relationships/customXml" Target="../ink/ink5402.xml"/><Relationship Id="rId231" Type="http://schemas.openxmlformats.org/officeDocument/2006/relationships/image" Target="../media/image5475.png"/><Relationship Id="rId273" Type="http://schemas.openxmlformats.org/officeDocument/2006/relationships/image" Target="../media/image5496.png"/><Relationship Id="rId329" Type="http://schemas.openxmlformats.org/officeDocument/2006/relationships/image" Target="../media/image5523.png"/><Relationship Id="rId68" Type="http://schemas.openxmlformats.org/officeDocument/2006/relationships/customXml" Target="../ink/ink5423.xml"/><Relationship Id="rId133" Type="http://schemas.openxmlformats.org/officeDocument/2006/relationships/image" Target="../media/image5426.png"/><Relationship Id="rId175" Type="http://schemas.openxmlformats.org/officeDocument/2006/relationships/image" Target="../media/image5447.png"/><Relationship Id="rId340" Type="http://schemas.openxmlformats.org/officeDocument/2006/relationships/customXml" Target="../ink/ink5559.xml"/><Relationship Id="rId200" Type="http://schemas.openxmlformats.org/officeDocument/2006/relationships/customXml" Target="../ink/ink5489.xml"/><Relationship Id="rId382" Type="http://schemas.openxmlformats.org/officeDocument/2006/relationships/customXml" Target="../ink/ink5580.xml"/><Relationship Id="rId438" Type="http://schemas.openxmlformats.org/officeDocument/2006/relationships/customXml" Target="../ink/ink5608.xml"/><Relationship Id="rId242" Type="http://schemas.openxmlformats.org/officeDocument/2006/relationships/customXml" Target="../ink/ink5510.xml"/><Relationship Id="rId284" Type="http://schemas.openxmlformats.org/officeDocument/2006/relationships/customXml" Target="../ink/ink5531.xml"/><Relationship Id="rId37" Type="http://schemas.openxmlformats.org/officeDocument/2006/relationships/image" Target="../media/image5378.png"/><Relationship Id="rId79" Type="http://schemas.openxmlformats.org/officeDocument/2006/relationships/image" Target="../media/image5399.png"/><Relationship Id="rId102" Type="http://schemas.openxmlformats.org/officeDocument/2006/relationships/customXml" Target="../ink/ink5440.xml"/><Relationship Id="rId144" Type="http://schemas.openxmlformats.org/officeDocument/2006/relationships/customXml" Target="../ink/ink5461.xml"/><Relationship Id="rId90" Type="http://schemas.openxmlformats.org/officeDocument/2006/relationships/customXml" Target="../ink/ink5434.xml"/><Relationship Id="rId186" Type="http://schemas.openxmlformats.org/officeDocument/2006/relationships/customXml" Target="../ink/ink5482.xml"/><Relationship Id="rId351" Type="http://schemas.openxmlformats.org/officeDocument/2006/relationships/image" Target="../media/image5534.png"/><Relationship Id="rId393" Type="http://schemas.openxmlformats.org/officeDocument/2006/relationships/image" Target="../media/image5555.png"/><Relationship Id="rId407" Type="http://schemas.openxmlformats.org/officeDocument/2006/relationships/image" Target="../media/image5562.png"/><Relationship Id="rId211" Type="http://schemas.openxmlformats.org/officeDocument/2006/relationships/image" Target="../media/image5465.png"/><Relationship Id="rId253" Type="http://schemas.openxmlformats.org/officeDocument/2006/relationships/image" Target="../media/image5486.png"/><Relationship Id="rId295" Type="http://schemas.openxmlformats.org/officeDocument/2006/relationships/image" Target="../media/image5506.png"/><Relationship Id="rId309" Type="http://schemas.openxmlformats.org/officeDocument/2006/relationships/image" Target="../media/image5513.png"/><Relationship Id="rId48" Type="http://schemas.openxmlformats.org/officeDocument/2006/relationships/customXml" Target="../ink/ink5413.xml"/><Relationship Id="rId113" Type="http://schemas.openxmlformats.org/officeDocument/2006/relationships/image" Target="../media/image5416.png"/><Relationship Id="rId320" Type="http://schemas.openxmlformats.org/officeDocument/2006/relationships/customXml" Target="../ink/ink5549.xml"/><Relationship Id="rId155" Type="http://schemas.openxmlformats.org/officeDocument/2006/relationships/image" Target="../media/image5437.png"/><Relationship Id="rId197" Type="http://schemas.openxmlformats.org/officeDocument/2006/relationships/image" Target="../media/image5458.png"/><Relationship Id="rId362" Type="http://schemas.openxmlformats.org/officeDocument/2006/relationships/customXml" Target="../ink/ink5570.xml"/><Relationship Id="rId418" Type="http://schemas.openxmlformats.org/officeDocument/2006/relationships/customXml" Target="../ink/ink5598.xml"/><Relationship Id="rId222" Type="http://schemas.openxmlformats.org/officeDocument/2006/relationships/customXml" Target="../ink/ink5500.xml"/><Relationship Id="rId264" Type="http://schemas.openxmlformats.org/officeDocument/2006/relationships/customXml" Target="../ink/ink5521.xml"/><Relationship Id="rId17" Type="http://schemas.openxmlformats.org/officeDocument/2006/relationships/image" Target="../media/image5368.png"/><Relationship Id="rId59" Type="http://schemas.openxmlformats.org/officeDocument/2006/relationships/image" Target="../media/image5389.png"/><Relationship Id="rId124" Type="http://schemas.openxmlformats.org/officeDocument/2006/relationships/customXml" Target="../ink/ink5451.xml"/><Relationship Id="rId70" Type="http://schemas.openxmlformats.org/officeDocument/2006/relationships/customXml" Target="../ink/ink5424.xml"/><Relationship Id="rId166" Type="http://schemas.openxmlformats.org/officeDocument/2006/relationships/customXml" Target="../ink/ink5472.xml"/><Relationship Id="rId331" Type="http://schemas.openxmlformats.org/officeDocument/2006/relationships/image" Target="../media/image5524.png"/><Relationship Id="rId373" Type="http://schemas.openxmlformats.org/officeDocument/2006/relationships/image" Target="../media/image5545.png"/><Relationship Id="rId429" Type="http://schemas.openxmlformats.org/officeDocument/2006/relationships/image" Target="../media/image557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476.png"/><Relationship Id="rId440" Type="http://schemas.openxmlformats.org/officeDocument/2006/relationships/customXml" Target="../ink/ink5609.xml"/><Relationship Id="rId28" Type="http://schemas.openxmlformats.org/officeDocument/2006/relationships/customXml" Target="../ink/ink5403.xml"/><Relationship Id="rId275" Type="http://schemas.openxmlformats.org/officeDocument/2006/relationships/image" Target="../media/image5497.png"/><Relationship Id="rId300" Type="http://schemas.openxmlformats.org/officeDocument/2006/relationships/customXml" Target="../ink/ink5539.xml"/><Relationship Id="rId81" Type="http://schemas.openxmlformats.org/officeDocument/2006/relationships/image" Target="../media/image5400.png"/><Relationship Id="rId135" Type="http://schemas.openxmlformats.org/officeDocument/2006/relationships/image" Target="../media/image5427.png"/><Relationship Id="rId177" Type="http://schemas.openxmlformats.org/officeDocument/2006/relationships/image" Target="../media/image5448.png"/><Relationship Id="rId342" Type="http://schemas.openxmlformats.org/officeDocument/2006/relationships/customXml" Target="../ink/ink5560.xml"/><Relationship Id="rId384" Type="http://schemas.openxmlformats.org/officeDocument/2006/relationships/customXml" Target="../ink/ink5581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37.png"/><Relationship Id="rId21" Type="http://schemas.openxmlformats.org/officeDocument/2006/relationships/image" Target="../media/image5589.png"/><Relationship Id="rId63" Type="http://schemas.openxmlformats.org/officeDocument/2006/relationships/image" Target="../media/image5610.png"/><Relationship Id="rId159" Type="http://schemas.openxmlformats.org/officeDocument/2006/relationships/image" Target="../media/image5658.png"/><Relationship Id="rId170" Type="http://schemas.openxmlformats.org/officeDocument/2006/relationships/customXml" Target="../ink/ink5695.xml"/><Relationship Id="rId226" Type="http://schemas.openxmlformats.org/officeDocument/2006/relationships/customXml" Target="../ink/ink5723.xml"/><Relationship Id="rId268" Type="http://schemas.openxmlformats.org/officeDocument/2006/relationships/customXml" Target="../ink/ink5744.xml"/><Relationship Id="rId32" Type="http://schemas.openxmlformats.org/officeDocument/2006/relationships/customXml" Target="../ink/ink5626.xml"/><Relationship Id="rId74" Type="http://schemas.openxmlformats.org/officeDocument/2006/relationships/customXml" Target="../ink/ink5647.xml"/><Relationship Id="rId128" Type="http://schemas.openxmlformats.org/officeDocument/2006/relationships/customXml" Target="../ink/ink5674.xml"/><Relationship Id="rId5" Type="http://schemas.openxmlformats.org/officeDocument/2006/relationships/image" Target="../media/image5581.png"/><Relationship Id="rId181" Type="http://schemas.openxmlformats.org/officeDocument/2006/relationships/image" Target="../media/image5669.png"/><Relationship Id="rId237" Type="http://schemas.openxmlformats.org/officeDocument/2006/relationships/image" Target="../media/image5697.png"/><Relationship Id="rId279" Type="http://schemas.openxmlformats.org/officeDocument/2006/relationships/image" Target="../media/image5718.png"/><Relationship Id="rId43" Type="http://schemas.openxmlformats.org/officeDocument/2006/relationships/image" Target="../media/image5600.png"/><Relationship Id="rId139" Type="http://schemas.openxmlformats.org/officeDocument/2006/relationships/image" Target="../media/image5648.png"/><Relationship Id="rId85" Type="http://schemas.openxmlformats.org/officeDocument/2006/relationships/image" Target="../media/image5621.png"/><Relationship Id="rId150" Type="http://schemas.openxmlformats.org/officeDocument/2006/relationships/customXml" Target="../ink/ink5685.xml"/><Relationship Id="rId171" Type="http://schemas.openxmlformats.org/officeDocument/2006/relationships/image" Target="../media/image5664.png"/><Relationship Id="rId192" Type="http://schemas.openxmlformats.org/officeDocument/2006/relationships/customXml" Target="../ink/ink5706.xml"/><Relationship Id="rId206" Type="http://schemas.openxmlformats.org/officeDocument/2006/relationships/customXml" Target="../ink/ink5713.xml"/><Relationship Id="rId227" Type="http://schemas.openxmlformats.org/officeDocument/2006/relationships/image" Target="../media/image5692.png"/><Relationship Id="rId248" Type="http://schemas.openxmlformats.org/officeDocument/2006/relationships/customXml" Target="../ink/ink5734.xml"/><Relationship Id="rId269" Type="http://schemas.openxmlformats.org/officeDocument/2006/relationships/image" Target="../media/image5713.png"/><Relationship Id="rId12" Type="http://schemas.openxmlformats.org/officeDocument/2006/relationships/customXml" Target="../ink/ink5616.xml"/><Relationship Id="rId33" Type="http://schemas.openxmlformats.org/officeDocument/2006/relationships/image" Target="../media/image5595.png"/><Relationship Id="rId108" Type="http://schemas.openxmlformats.org/officeDocument/2006/relationships/customXml" Target="../ink/ink5664.xml"/><Relationship Id="rId129" Type="http://schemas.openxmlformats.org/officeDocument/2006/relationships/image" Target="../media/image5643.png"/><Relationship Id="rId280" Type="http://schemas.openxmlformats.org/officeDocument/2006/relationships/customXml" Target="../ink/ink5750.xml"/><Relationship Id="rId54" Type="http://schemas.openxmlformats.org/officeDocument/2006/relationships/customXml" Target="../ink/ink5637.xml"/><Relationship Id="rId75" Type="http://schemas.openxmlformats.org/officeDocument/2006/relationships/image" Target="../media/image5616.png"/><Relationship Id="rId96" Type="http://schemas.openxmlformats.org/officeDocument/2006/relationships/customXml" Target="../ink/ink5658.xml"/><Relationship Id="rId140" Type="http://schemas.openxmlformats.org/officeDocument/2006/relationships/customXml" Target="../ink/ink5680.xml"/><Relationship Id="rId161" Type="http://schemas.openxmlformats.org/officeDocument/2006/relationships/image" Target="../media/image5659.png"/><Relationship Id="rId182" Type="http://schemas.openxmlformats.org/officeDocument/2006/relationships/customXml" Target="../ink/ink5701.xml"/><Relationship Id="rId217" Type="http://schemas.openxmlformats.org/officeDocument/2006/relationships/image" Target="../media/image5687.png"/><Relationship Id="rId6" Type="http://schemas.openxmlformats.org/officeDocument/2006/relationships/customXml" Target="../ink/ink5613.xml"/><Relationship Id="rId238" Type="http://schemas.openxmlformats.org/officeDocument/2006/relationships/customXml" Target="../ink/ink5729.xml"/><Relationship Id="rId259" Type="http://schemas.openxmlformats.org/officeDocument/2006/relationships/image" Target="../media/image5708.png"/><Relationship Id="rId23" Type="http://schemas.openxmlformats.org/officeDocument/2006/relationships/image" Target="../media/image5590.png"/><Relationship Id="rId119" Type="http://schemas.openxmlformats.org/officeDocument/2006/relationships/image" Target="../media/image5638.png"/><Relationship Id="rId270" Type="http://schemas.openxmlformats.org/officeDocument/2006/relationships/customXml" Target="../ink/ink5745.xml"/><Relationship Id="rId44" Type="http://schemas.openxmlformats.org/officeDocument/2006/relationships/customXml" Target="../ink/ink5632.xml"/><Relationship Id="rId65" Type="http://schemas.openxmlformats.org/officeDocument/2006/relationships/image" Target="../media/image5611.png"/><Relationship Id="rId86" Type="http://schemas.openxmlformats.org/officeDocument/2006/relationships/customXml" Target="../ink/ink5653.xml"/><Relationship Id="rId130" Type="http://schemas.openxmlformats.org/officeDocument/2006/relationships/customXml" Target="../ink/ink5675.xml"/><Relationship Id="rId151" Type="http://schemas.openxmlformats.org/officeDocument/2006/relationships/image" Target="../media/image5654.png"/><Relationship Id="rId172" Type="http://schemas.openxmlformats.org/officeDocument/2006/relationships/customXml" Target="../ink/ink5696.xml"/><Relationship Id="rId193" Type="http://schemas.openxmlformats.org/officeDocument/2006/relationships/image" Target="../media/image5675.png"/><Relationship Id="rId207" Type="http://schemas.openxmlformats.org/officeDocument/2006/relationships/image" Target="../media/image5682.png"/><Relationship Id="rId228" Type="http://schemas.openxmlformats.org/officeDocument/2006/relationships/customXml" Target="../ink/ink5724.xml"/><Relationship Id="rId249" Type="http://schemas.openxmlformats.org/officeDocument/2006/relationships/image" Target="../media/image5703.png"/><Relationship Id="rId13" Type="http://schemas.openxmlformats.org/officeDocument/2006/relationships/image" Target="../media/image5585.png"/><Relationship Id="rId109" Type="http://schemas.openxmlformats.org/officeDocument/2006/relationships/image" Target="../media/image5633.png"/><Relationship Id="rId260" Type="http://schemas.openxmlformats.org/officeDocument/2006/relationships/customXml" Target="../ink/ink5740.xml"/><Relationship Id="rId281" Type="http://schemas.openxmlformats.org/officeDocument/2006/relationships/image" Target="../media/image5719.png"/><Relationship Id="rId34" Type="http://schemas.openxmlformats.org/officeDocument/2006/relationships/customXml" Target="../ink/ink5627.xml"/><Relationship Id="rId55" Type="http://schemas.openxmlformats.org/officeDocument/2006/relationships/image" Target="../media/image5606.png"/><Relationship Id="rId76" Type="http://schemas.openxmlformats.org/officeDocument/2006/relationships/customXml" Target="../ink/ink5648.xml"/><Relationship Id="rId97" Type="http://schemas.openxmlformats.org/officeDocument/2006/relationships/image" Target="../media/image5627.png"/><Relationship Id="rId120" Type="http://schemas.openxmlformats.org/officeDocument/2006/relationships/customXml" Target="../ink/ink5670.xml"/><Relationship Id="rId141" Type="http://schemas.openxmlformats.org/officeDocument/2006/relationships/image" Target="../media/image5649.png"/><Relationship Id="rId7" Type="http://schemas.openxmlformats.org/officeDocument/2006/relationships/image" Target="../media/image5582.png"/><Relationship Id="rId162" Type="http://schemas.openxmlformats.org/officeDocument/2006/relationships/customXml" Target="../ink/ink5691.xml"/><Relationship Id="rId183" Type="http://schemas.openxmlformats.org/officeDocument/2006/relationships/image" Target="../media/image5670.png"/><Relationship Id="rId218" Type="http://schemas.openxmlformats.org/officeDocument/2006/relationships/customXml" Target="../ink/ink5719.xml"/><Relationship Id="rId239" Type="http://schemas.openxmlformats.org/officeDocument/2006/relationships/image" Target="../media/image5698.png"/><Relationship Id="rId250" Type="http://schemas.openxmlformats.org/officeDocument/2006/relationships/customXml" Target="../ink/ink5735.xml"/><Relationship Id="rId271" Type="http://schemas.openxmlformats.org/officeDocument/2006/relationships/image" Target="../media/image5714.png"/><Relationship Id="rId24" Type="http://schemas.openxmlformats.org/officeDocument/2006/relationships/customXml" Target="../ink/ink5622.xml"/><Relationship Id="rId45" Type="http://schemas.openxmlformats.org/officeDocument/2006/relationships/image" Target="../media/image5601.png"/><Relationship Id="rId66" Type="http://schemas.openxmlformats.org/officeDocument/2006/relationships/customXml" Target="../ink/ink5643.xml"/><Relationship Id="rId87" Type="http://schemas.openxmlformats.org/officeDocument/2006/relationships/image" Target="../media/image5622.png"/><Relationship Id="rId110" Type="http://schemas.openxmlformats.org/officeDocument/2006/relationships/customXml" Target="../ink/ink5665.xml"/><Relationship Id="rId131" Type="http://schemas.openxmlformats.org/officeDocument/2006/relationships/image" Target="../media/image5644.png"/><Relationship Id="rId152" Type="http://schemas.openxmlformats.org/officeDocument/2006/relationships/customXml" Target="../ink/ink5686.xml"/><Relationship Id="rId173" Type="http://schemas.openxmlformats.org/officeDocument/2006/relationships/image" Target="../media/image5665.png"/><Relationship Id="rId194" Type="http://schemas.openxmlformats.org/officeDocument/2006/relationships/customXml" Target="../ink/ink5707.xml"/><Relationship Id="rId208" Type="http://schemas.openxmlformats.org/officeDocument/2006/relationships/customXml" Target="../ink/ink5714.xml"/><Relationship Id="rId229" Type="http://schemas.openxmlformats.org/officeDocument/2006/relationships/image" Target="../media/image5693.png"/><Relationship Id="rId240" Type="http://schemas.openxmlformats.org/officeDocument/2006/relationships/customXml" Target="../ink/ink5730.xml"/><Relationship Id="rId261" Type="http://schemas.openxmlformats.org/officeDocument/2006/relationships/image" Target="../media/image5709.png"/><Relationship Id="rId14" Type="http://schemas.openxmlformats.org/officeDocument/2006/relationships/customXml" Target="../ink/ink5617.xml"/><Relationship Id="rId35" Type="http://schemas.openxmlformats.org/officeDocument/2006/relationships/image" Target="../media/image5596.png"/><Relationship Id="rId56" Type="http://schemas.openxmlformats.org/officeDocument/2006/relationships/customXml" Target="../ink/ink5638.xml"/><Relationship Id="rId77" Type="http://schemas.openxmlformats.org/officeDocument/2006/relationships/image" Target="../media/image5617.png"/><Relationship Id="rId100" Type="http://schemas.openxmlformats.org/officeDocument/2006/relationships/customXml" Target="../ink/ink5660.xml"/><Relationship Id="rId282" Type="http://schemas.openxmlformats.org/officeDocument/2006/relationships/customXml" Target="../ink/ink5751.xml"/><Relationship Id="rId8" Type="http://schemas.openxmlformats.org/officeDocument/2006/relationships/customXml" Target="../ink/ink5614.xml"/><Relationship Id="rId98" Type="http://schemas.openxmlformats.org/officeDocument/2006/relationships/customXml" Target="../ink/ink5659.xml"/><Relationship Id="rId121" Type="http://schemas.openxmlformats.org/officeDocument/2006/relationships/image" Target="../media/image5639.png"/><Relationship Id="rId142" Type="http://schemas.openxmlformats.org/officeDocument/2006/relationships/customXml" Target="../ink/ink5681.xml"/><Relationship Id="rId163" Type="http://schemas.openxmlformats.org/officeDocument/2006/relationships/image" Target="../media/image5660.png"/><Relationship Id="rId184" Type="http://schemas.openxmlformats.org/officeDocument/2006/relationships/customXml" Target="../ink/ink5702.xml"/><Relationship Id="rId219" Type="http://schemas.openxmlformats.org/officeDocument/2006/relationships/image" Target="../media/image5688.png"/><Relationship Id="rId230" Type="http://schemas.openxmlformats.org/officeDocument/2006/relationships/customXml" Target="../ink/ink5725.xml"/><Relationship Id="rId251" Type="http://schemas.openxmlformats.org/officeDocument/2006/relationships/image" Target="../media/image5704.png"/><Relationship Id="rId25" Type="http://schemas.openxmlformats.org/officeDocument/2006/relationships/image" Target="../media/image5591.png"/><Relationship Id="rId46" Type="http://schemas.openxmlformats.org/officeDocument/2006/relationships/customXml" Target="../ink/ink5633.xml"/><Relationship Id="rId67" Type="http://schemas.openxmlformats.org/officeDocument/2006/relationships/image" Target="../media/image5612.png"/><Relationship Id="rId272" Type="http://schemas.openxmlformats.org/officeDocument/2006/relationships/customXml" Target="../ink/ink5746.xml"/><Relationship Id="rId88" Type="http://schemas.openxmlformats.org/officeDocument/2006/relationships/customXml" Target="../ink/ink5654.xml"/><Relationship Id="rId111" Type="http://schemas.openxmlformats.org/officeDocument/2006/relationships/image" Target="../media/image5634.png"/><Relationship Id="rId132" Type="http://schemas.openxmlformats.org/officeDocument/2006/relationships/customXml" Target="../ink/ink5676.xml"/><Relationship Id="rId153" Type="http://schemas.openxmlformats.org/officeDocument/2006/relationships/image" Target="../media/image5655.png"/><Relationship Id="rId174" Type="http://schemas.openxmlformats.org/officeDocument/2006/relationships/customXml" Target="../ink/ink5697.xml"/><Relationship Id="rId195" Type="http://schemas.openxmlformats.org/officeDocument/2006/relationships/image" Target="../media/image5676.png"/><Relationship Id="rId209" Type="http://schemas.openxmlformats.org/officeDocument/2006/relationships/image" Target="../media/image5683.png"/><Relationship Id="rId220" Type="http://schemas.openxmlformats.org/officeDocument/2006/relationships/customXml" Target="../ink/ink5720.xml"/><Relationship Id="rId241" Type="http://schemas.openxmlformats.org/officeDocument/2006/relationships/image" Target="../media/image5699.png"/><Relationship Id="rId15" Type="http://schemas.openxmlformats.org/officeDocument/2006/relationships/image" Target="../media/image5586.png"/><Relationship Id="rId36" Type="http://schemas.openxmlformats.org/officeDocument/2006/relationships/customXml" Target="../ink/ink5628.xml"/><Relationship Id="rId57" Type="http://schemas.openxmlformats.org/officeDocument/2006/relationships/image" Target="../media/image5607.png"/><Relationship Id="rId262" Type="http://schemas.openxmlformats.org/officeDocument/2006/relationships/customXml" Target="../ink/ink5741.xml"/><Relationship Id="rId283" Type="http://schemas.openxmlformats.org/officeDocument/2006/relationships/image" Target="../media/image5720.png"/><Relationship Id="rId78" Type="http://schemas.openxmlformats.org/officeDocument/2006/relationships/customXml" Target="../ink/ink5649.xml"/><Relationship Id="rId99" Type="http://schemas.openxmlformats.org/officeDocument/2006/relationships/image" Target="../media/image5628.png"/><Relationship Id="rId101" Type="http://schemas.openxmlformats.org/officeDocument/2006/relationships/image" Target="../media/image5629.png"/><Relationship Id="rId122" Type="http://schemas.openxmlformats.org/officeDocument/2006/relationships/customXml" Target="../ink/ink5671.xml"/><Relationship Id="rId143" Type="http://schemas.openxmlformats.org/officeDocument/2006/relationships/image" Target="../media/image5650.png"/><Relationship Id="rId164" Type="http://schemas.openxmlformats.org/officeDocument/2006/relationships/customXml" Target="../ink/ink5692.xml"/><Relationship Id="rId185" Type="http://schemas.openxmlformats.org/officeDocument/2006/relationships/image" Target="../media/image5671.png"/><Relationship Id="rId9" Type="http://schemas.openxmlformats.org/officeDocument/2006/relationships/image" Target="../media/image5583.png"/><Relationship Id="rId210" Type="http://schemas.openxmlformats.org/officeDocument/2006/relationships/customXml" Target="../ink/ink5715.xml"/><Relationship Id="rId26" Type="http://schemas.openxmlformats.org/officeDocument/2006/relationships/customXml" Target="../ink/ink5623.xml"/><Relationship Id="rId231" Type="http://schemas.openxmlformats.org/officeDocument/2006/relationships/image" Target="../media/image5694.png"/><Relationship Id="rId252" Type="http://schemas.openxmlformats.org/officeDocument/2006/relationships/customXml" Target="../ink/ink5736.xml"/><Relationship Id="rId273" Type="http://schemas.openxmlformats.org/officeDocument/2006/relationships/image" Target="../media/image5715.png"/><Relationship Id="rId47" Type="http://schemas.openxmlformats.org/officeDocument/2006/relationships/image" Target="../media/image5602.png"/><Relationship Id="rId68" Type="http://schemas.openxmlformats.org/officeDocument/2006/relationships/customXml" Target="../ink/ink5644.xml"/><Relationship Id="rId89" Type="http://schemas.openxmlformats.org/officeDocument/2006/relationships/image" Target="../media/image5623.png"/><Relationship Id="rId112" Type="http://schemas.openxmlformats.org/officeDocument/2006/relationships/customXml" Target="../ink/ink5666.xml"/><Relationship Id="rId133" Type="http://schemas.openxmlformats.org/officeDocument/2006/relationships/image" Target="../media/image5645.png"/><Relationship Id="rId154" Type="http://schemas.openxmlformats.org/officeDocument/2006/relationships/customXml" Target="../ink/ink5687.xml"/><Relationship Id="rId175" Type="http://schemas.openxmlformats.org/officeDocument/2006/relationships/image" Target="../media/image5666.png"/><Relationship Id="rId196" Type="http://schemas.openxmlformats.org/officeDocument/2006/relationships/customXml" Target="../ink/ink5708.xml"/><Relationship Id="rId200" Type="http://schemas.openxmlformats.org/officeDocument/2006/relationships/customXml" Target="../ink/ink5710.xml"/><Relationship Id="rId16" Type="http://schemas.openxmlformats.org/officeDocument/2006/relationships/customXml" Target="../ink/ink5618.xml"/><Relationship Id="rId221" Type="http://schemas.openxmlformats.org/officeDocument/2006/relationships/image" Target="../media/image5689.png"/><Relationship Id="rId242" Type="http://schemas.openxmlformats.org/officeDocument/2006/relationships/customXml" Target="../ink/ink5731.xml"/><Relationship Id="rId263" Type="http://schemas.openxmlformats.org/officeDocument/2006/relationships/image" Target="../media/image5710.png"/><Relationship Id="rId284" Type="http://schemas.openxmlformats.org/officeDocument/2006/relationships/customXml" Target="../ink/ink5752.xml"/><Relationship Id="rId37" Type="http://schemas.openxmlformats.org/officeDocument/2006/relationships/image" Target="../media/image5597.png"/><Relationship Id="rId58" Type="http://schemas.openxmlformats.org/officeDocument/2006/relationships/customXml" Target="../ink/ink5639.xml"/><Relationship Id="rId79" Type="http://schemas.openxmlformats.org/officeDocument/2006/relationships/image" Target="../media/image5618.png"/><Relationship Id="rId102" Type="http://schemas.openxmlformats.org/officeDocument/2006/relationships/customXml" Target="../ink/ink5661.xml"/><Relationship Id="rId123" Type="http://schemas.openxmlformats.org/officeDocument/2006/relationships/image" Target="../media/image5640.png"/><Relationship Id="rId144" Type="http://schemas.openxmlformats.org/officeDocument/2006/relationships/customXml" Target="../ink/ink5682.xml"/><Relationship Id="rId90" Type="http://schemas.openxmlformats.org/officeDocument/2006/relationships/customXml" Target="../ink/ink5655.xml"/><Relationship Id="rId165" Type="http://schemas.openxmlformats.org/officeDocument/2006/relationships/image" Target="../media/image5661.png"/><Relationship Id="rId186" Type="http://schemas.openxmlformats.org/officeDocument/2006/relationships/customXml" Target="../ink/ink5703.xml"/><Relationship Id="rId211" Type="http://schemas.openxmlformats.org/officeDocument/2006/relationships/image" Target="../media/image5684.png"/><Relationship Id="rId232" Type="http://schemas.openxmlformats.org/officeDocument/2006/relationships/customXml" Target="../ink/ink5726.xml"/><Relationship Id="rId253" Type="http://schemas.openxmlformats.org/officeDocument/2006/relationships/image" Target="../media/image5705.png"/><Relationship Id="rId274" Type="http://schemas.openxmlformats.org/officeDocument/2006/relationships/customXml" Target="../ink/ink5747.xml"/><Relationship Id="rId27" Type="http://schemas.openxmlformats.org/officeDocument/2006/relationships/image" Target="../media/image5592.png"/><Relationship Id="rId48" Type="http://schemas.openxmlformats.org/officeDocument/2006/relationships/customXml" Target="../ink/ink5634.xml"/><Relationship Id="rId69" Type="http://schemas.openxmlformats.org/officeDocument/2006/relationships/image" Target="../media/image5613.png"/><Relationship Id="rId113" Type="http://schemas.openxmlformats.org/officeDocument/2006/relationships/image" Target="../media/image5635.png"/><Relationship Id="rId134" Type="http://schemas.openxmlformats.org/officeDocument/2006/relationships/customXml" Target="../ink/ink5677.xml"/><Relationship Id="rId80" Type="http://schemas.openxmlformats.org/officeDocument/2006/relationships/customXml" Target="../ink/ink5650.xml"/><Relationship Id="rId155" Type="http://schemas.openxmlformats.org/officeDocument/2006/relationships/image" Target="../media/image5656.png"/><Relationship Id="rId176" Type="http://schemas.openxmlformats.org/officeDocument/2006/relationships/customXml" Target="../ink/ink5698.xml"/><Relationship Id="rId197" Type="http://schemas.openxmlformats.org/officeDocument/2006/relationships/image" Target="../media/image5677.png"/><Relationship Id="rId201" Type="http://schemas.openxmlformats.org/officeDocument/2006/relationships/image" Target="../media/image5679.png"/><Relationship Id="rId222" Type="http://schemas.openxmlformats.org/officeDocument/2006/relationships/customXml" Target="../ink/ink5721.xml"/><Relationship Id="rId243" Type="http://schemas.openxmlformats.org/officeDocument/2006/relationships/image" Target="../media/image5700.png"/><Relationship Id="rId264" Type="http://schemas.openxmlformats.org/officeDocument/2006/relationships/customXml" Target="../ink/ink5742.xml"/><Relationship Id="rId285" Type="http://schemas.openxmlformats.org/officeDocument/2006/relationships/image" Target="../media/image5721.png"/><Relationship Id="rId17" Type="http://schemas.openxmlformats.org/officeDocument/2006/relationships/image" Target="../media/image5587.png"/><Relationship Id="rId38" Type="http://schemas.openxmlformats.org/officeDocument/2006/relationships/customXml" Target="../ink/ink5629.xml"/><Relationship Id="rId59" Type="http://schemas.openxmlformats.org/officeDocument/2006/relationships/image" Target="../media/image5608.png"/><Relationship Id="rId103" Type="http://schemas.openxmlformats.org/officeDocument/2006/relationships/image" Target="../media/image5630.png"/><Relationship Id="rId124" Type="http://schemas.openxmlformats.org/officeDocument/2006/relationships/customXml" Target="../ink/ink5672.xml"/><Relationship Id="rId70" Type="http://schemas.openxmlformats.org/officeDocument/2006/relationships/customXml" Target="../ink/ink5645.xml"/><Relationship Id="rId91" Type="http://schemas.openxmlformats.org/officeDocument/2006/relationships/image" Target="../media/image5624.png"/><Relationship Id="rId145" Type="http://schemas.openxmlformats.org/officeDocument/2006/relationships/image" Target="../media/image5651.png"/><Relationship Id="rId166" Type="http://schemas.openxmlformats.org/officeDocument/2006/relationships/customXml" Target="../ink/ink5693.xml"/><Relationship Id="rId187" Type="http://schemas.openxmlformats.org/officeDocument/2006/relationships/image" Target="../media/image567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716.xml"/><Relationship Id="rId233" Type="http://schemas.openxmlformats.org/officeDocument/2006/relationships/image" Target="../media/image5695.png"/><Relationship Id="rId254" Type="http://schemas.openxmlformats.org/officeDocument/2006/relationships/customXml" Target="../ink/ink5737.xml"/><Relationship Id="rId28" Type="http://schemas.openxmlformats.org/officeDocument/2006/relationships/customXml" Target="../ink/ink5624.xml"/><Relationship Id="rId49" Type="http://schemas.openxmlformats.org/officeDocument/2006/relationships/image" Target="../media/image5603.png"/><Relationship Id="rId114" Type="http://schemas.openxmlformats.org/officeDocument/2006/relationships/customXml" Target="../ink/ink5667.xml"/><Relationship Id="rId275" Type="http://schemas.openxmlformats.org/officeDocument/2006/relationships/image" Target="../media/image5716.png"/><Relationship Id="rId60" Type="http://schemas.openxmlformats.org/officeDocument/2006/relationships/customXml" Target="../ink/ink5640.xml"/><Relationship Id="rId81" Type="http://schemas.openxmlformats.org/officeDocument/2006/relationships/image" Target="../media/image5619.png"/><Relationship Id="rId135" Type="http://schemas.openxmlformats.org/officeDocument/2006/relationships/image" Target="../media/image5646.png"/><Relationship Id="rId156" Type="http://schemas.openxmlformats.org/officeDocument/2006/relationships/customXml" Target="../ink/ink5688.xml"/><Relationship Id="rId177" Type="http://schemas.openxmlformats.org/officeDocument/2006/relationships/image" Target="../media/image5667.png"/><Relationship Id="rId198" Type="http://schemas.openxmlformats.org/officeDocument/2006/relationships/customXml" Target="../ink/ink5709.xml"/><Relationship Id="rId202" Type="http://schemas.openxmlformats.org/officeDocument/2006/relationships/customXml" Target="../ink/ink5711.xml"/><Relationship Id="rId223" Type="http://schemas.openxmlformats.org/officeDocument/2006/relationships/image" Target="../media/image5690.png"/><Relationship Id="rId244" Type="http://schemas.openxmlformats.org/officeDocument/2006/relationships/customXml" Target="../ink/ink5732.xml"/><Relationship Id="rId18" Type="http://schemas.openxmlformats.org/officeDocument/2006/relationships/customXml" Target="../ink/ink5619.xml"/><Relationship Id="rId39" Type="http://schemas.openxmlformats.org/officeDocument/2006/relationships/image" Target="../media/image5598.png"/><Relationship Id="rId265" Type="http://schemas.openxmlformats.org/officeDocument/2006/relationships/image" Target="../media/image5711.png"/><Relationship Id="rId286" Type="http://schemas.openxmlformats.org/officeDocument/2006/relationships/customXml" Target="../ink/ink5753.xml"/><Relationship Id="rId50" Type="http://schemas.openxmlformats.org/officeDocument/2006/relationships/customXml" Target="../ink/ink5635.xml"/><Relationship Id="rId104" Type="http://schemas.openxmlformats.org/officeDocument/2006/relationships/customXml" Target="../ink/ink5662.xml"/><Relationship Id="rId125" Type="http://schemas.openxmlformats.org/officeDocument/2006/relationships/image" Target="../media/image5641.png"/><Relationship Id="rId146" Type="http://schemas.openxmlformats.org/officeDocument/2006/relationships/customXml" Target="../ink/ink5683.xml"/><Relationship Id="rId167" Type="http://schemas.openxmlformats.org/officeDocument/2006/relationships/image" Target="../media/image5662.png"/><Relationship Id="rId188" Type="http://schemas.openxmlformats.org/officeDocument/2006/relationships/customXml" Target="../ink/ink5704.xml"/><Relationship Id="rId71" Type="http://schemas.openxmlformats.org/officeDocument/2006/relationships/image" Target="../media/image5614.png"/><Relationship Id="rId92" Type="http://schemas.openxmlformats.org/officeDocument/2006/relationships/customXml" Target="../ink/ink5656.xml"/><Relationship Id="rId213" Type="http://schemas.openxmlformats.org/officeDocument/2006/relationships/image" Target="../media/image5685.png"/><Relationship Id="rId234" Type="http://schemas.openxmlformats.org/officeDocument/2006/relationships/customXml" Target="../ink/ink5727.xml"/><Relationship Id="rId2" Type="http://schemas.openxmlformats.org/officeDocument/2006/relationships/customXml" Target="../ink/ink5611.xml"/><Relationship Id="rId29" Type="http://schemas.openxmlformats.org/officeDocument/2006/relationships/image" Target="../media/image5593.png"/><Relationship Id="rId255" Type="http://schemas.openxmlformats.org/officeDocument/2006/relationships/image" Target="../media/image5706.png"/><Relationship Id="rId276" Type="http://schemas.openxmlformats.org/officeDocument/2006/relationships/customXml" Target="../ink/ink5748.xml"/><Relationship Id="rId40" Type="http://schemas.openxmlformats.org/officeDocument/2006/relationships/customXml" Target="../ink/ink5630.xml"/><Relationship Id="rId115" Type="http://schemas.openxmlformats.org/officeDocument/2006/relationships/image" Target="../media/image5636.png"/><Relationship Id="rId136" Type="http://schemas.openxmlformats.org/officeDocument/2006/relationships/customXml" Target="../ink/ink5678.xml"/><Relationship Id="rId157" Type="http://schemas.openxmlformats.org/officeDocument/2006/relationships/image" Target="../media/image5657.png"/><Relationship Id="rId178" Type="http://schemas.openxmlformats.org/officeDocument/2006/relationships/customXml" Target="../ink/ink5699.xml"/><Relationship Id="rId61" Type="http://schemas.openxmlformats.org/officeDocument/2006/relationships/image" Target="../media/image5609.png"/><Relationship Id="rId82" Type="http://schemas.openxmlformats.org/officeDocument/2006/relationships/customXml" Target="../ink/ink5651.xml"/><Relationship Id="rId199" Type="http://schemas.openxmlformats.org/officeDocument/2006/relationships/image" Target="../media/image5678.png"/><Relationship Id="rId203" Type="http://schemas.openxmlformats.org/officeDocument/2006/relationships/image" Target="../media/image5680.png"/><Relationship Id="rId19" Type="http://schemas.openxmlformats.org/officeDocument/2006/relationships/image" Target="../media/image5588.png"/><Relationship Id="rId224" Type="http://schemas.openxmlformats.org/officeDocument/2006/relationships/customXml" Target="../ink/ink5722.xml"/><Relationship Id="rId245" Type="http://schemas.openxmlformats.org/officeDocument/2006/relationships/image" Target="../media/image5701.png"/><Relationship Id="rId266" Type="http://schemas.openxmlformats.org/officeDocument/2006/relationships/customXml" Target="../ink/ink5743.xml"/><Relationship Id="rId287" Type="http://schemas.openxmlformats.org/officeDocument/2006/relationships/image" Target="../media/image5722.png"/><Relationship Id="rId30" Type="http://schemas.openxmlformats.org/officeDocument/2006/relationships/customXml" Target="../ink/ink5625.xml"/><Relationship Id="rId105" Type="http://schemas.openxmlformats.org/officeDocument/2006/relationships/image" Target="../media/image5631.png"/><Relationship Id="rId126" Type="http://schemas.openxmlformats.org/officeDocument/2006/relationships/customXml" Target="../ink/ink5673.xml"/><Relationship Id="rId147" Type="http://schemas.openxmlformats.org/officeDocument/2006/relationships/image" Target="../media/image5652.png"/><Relationship Id="rId168" Type="http://schemas.openxmlformats.org/officeDocument/2006/relationships/customXml" Target="../ink/ink5694.xml"/><Relationship Id="rId51" Type="http://schemas.openxmlformats.org/officeDocument/2006/relationships/image" Target="../media/image5604.png"/><Relationship Id="rId72" Type="http://schemas.openxmlformats.org/officeDocument/2006/relationships/customXml" Target="../ink/ink5646.xml"/><Relationship Id="rId93" Type="http://schemas.openxmlformats.org/officeDocument/2006/relationships/image" Target="../media/image5625.png"/><Relationship Id="rId189" Type="http://schemas.openxmlformats.org/officeDocument/2006/relationships/image" Target="../media/image5673.png"/><Relationship Id="rId3" Type="http://schemas.openxmlformats.org/officeDocument/2006/relationships/image" Target="../media/image5580.png"/><Relationship Id="rId214" Type="http://schemas.openxmlformats.org/officeDocument/2006/relationships/customXml" Target="../ink/ink5717.xml"/><Relationship Id="rId235" Type="http://schemas.openxmlformats.org/officeDocument/2006/relationships/image" Target="../media/image5696.png"/><Relationship Id="rId256" Type="http://schemas.openxmlformats.org/officeDocument/2006/relationships/customXml" Target="../ink/ink5738.xml"/><Relationship Id="rId277" Type="http://schemas.openxmlformats.org/officeDocument/2006/relationships/image" Target="../media/image5717.png"/><Relationship Id="rId116" Type="http://schemas.openxmlformats.org/officeDocument/2006/relationships/customXml" Target="../ink/ink5668.xml"/><Relationship Id="rId137" Type="http://schemas.openxmlformats.org/officeDocument/2006/relationships/image" Target="../media/image5647.png"/><Relationship Id="rId158" Type="http://schemas.openxmlformats.org/officeDocument/2006/relationships/customXml" Target="../ink/ink5689.xml"/><Relationship Id="rId20" Type="http://schemas.openxmlformats.org/officeDocument/2006/relationships/customXml" Target="../ink/ink5620.xml"/><Relationship Id="rId41" Type="http://schemas.openxmlformats.org/officeDocument/2006/relationships/image" Target="../media/image5599.png"/><Relationship Id="rId62" Type="http://schemas.openxmlformats.org/officeDocument/2006/relationships/customXml" Target="../ink/ink5641.xml"/><Relationship Id="rId83" Type="http://schemas.openxmlformats.org/officeDocument/2006/relationships/image" Target="../media/image5620.png"/><Relationship Id="rId179" Type="http://schemas.openxmlformats.org/officeDocument/2006/relationships/image" Target="../media/image5668.png"/><Relationship Id="rId190" Type="http://schemas.openxmlformats.org/officeDocument/2006/relationships/customXml" Target="../ink/ink5705.xml"/><Relationship Id="rId204" Type="http://schemas.openxmlformats.org/officeDocument/2006/relationships/customXml" Target="../ink/ink5712.xml"/><Relationship Id="rId225" Type="http://schemas.openxmlformats.org/officeDocument/2006/relationships/image" Target="../media/image5691.png"/><Relationship Id="rId246" Type="http://schemas.openxmlformats.org/officeDocument/2006/relationships/customXml" Target="../ink/ink5733.xml"/><Relationship Id="rId267" Type="http://schemas.openxmlformats.org/officeDocument/2006/relationships/image" Target="../media/image5712.png"/><Relationship Id="rId106" Type="http://schemas.openxmlformats.org/officeDocument/2006/relationships/customXml" Target="../ink/ink5663.xml"/><Relationship Id="rId127" Type="http://schemas.openxmlformats.org/officeDocument/2006/relationships/image" Target="../media/image5642.png"/><Relationship Id="rId10" Type="http://schemas.openxmlformats.org/officeDocument/2006/relationships/customXml" Target="../ink/ink5615.xml"/><Relationship Id="rId31" Type="http://schemas.openxmlformats.org/officeDocument/2006/relationships/image" Target="../media/image5594.png"/><Relationship Id="rId52" Type="http://schemas.openxmlformats.org/officeDocument/2006/relationships/customXml" Target="../ink/ink5636.xml"/><Relationship Id="rId73" Type="http://schemas.openxmlformats.org/officeDocument/2006/relationships/image" Target="../media/image5615.png"/><Relationship Id="rId94" Type="http://schemas.openxmlformats.org/officeDocument/2006/relationships/customXml" Target="../ink/ink5657.xml"/><Relationship Id="rId148" Type="http://schemas.openxmlformats.org/officeDocument/2006/relationships/customXml" Target="../ink/ink5684.xml"/><Relationship Id="rId169" Type="http://schemas.openxmlformats.org/officeDocument/2006/relationships/image" Target="../media/image5663.png"/><Relationship Id="rId4" Type="http://schemas.openxmlformats.org/officeDocument/2006/relationships/customXml" Target="../ink/ink5612.xml"/><Relationship Id="rId180" Type="http://schemas.openxmlformats.org/officeDocument/2006/relationships/customXml" Target="../ink/ink5700.xml"/><Relationship Id="rId215" Type="http://schemas.openxmlformats.org/officeDocument/2006/relationships/image" Target="../media/image5686.png"/><Relationship Id="rId236" Type="http://schemas.openxmlformats.org/officeDocument/2006/relationships/customXml" Target="../ink/ink5728.xml"/><Relationship Id="rId257" Type="http://schemas.openxmlformats.org/officeDocument/2006/relationships/image" Target="../media/image5707.png"/><Relationship Id="rId278" Type="http://schemas.openxmlformats.org/officeDocument/2006/relationships/customXml" Target="../ink/ink5749.xml"/><Relationship Id="rId42" Type="http://schemas.openxmlformats.org/officeDocument/2006/relationships/customXml" Target="../ink/ink5631.xml"/><Relationship Id="rId84" Type="http://schemas.openxmlformats.org/officeDocument/2006/relationships/customXml" Target="../ink/ink5652.xml"/><Relationship Id="rId138" Type="http://schemas.openxmlformats.org/officeDocument/2006/relationships/customXml" Target="../ink/ink5679.xml"/><Relationship Id="rId191" Type="http://schemas.openxmlformats.org/officeDocument/2006/relationships/image" Target="../media/image5674.png"/><Relationship Id="rId205" Type="http://schemas.openxmlformats.org/officeDocument/2006/relationships/image" Target="../media/image5681.png"/><Relationship Id="rId247" Type="http://schemas.openxmlformats.org/officeDocument/2006/relationships/image" Target="../media/image5702.png"/><Relationship Id="rId107" Type="http://schemas.openxmlformats.org/officeDocument/2006/relationships/image" Target="../media/image5632.png"/><Relationship Id="rId11" Type="http://schemas.openxmlformats.org/officeDocument/2006/relationships/image" Target="../media/image5584.png"/><Relationship Id="rId53" Type="http://schemas.openxmlformats.org/officeDocument/2006/relationships/image" Target="../media/image5605.png"/><Relationship Id="rId149" Type="http://schemas.openxmlformats.org/officeDocument/2006/relationships/image" Target="../media/image5653.png"/><Relationship Id="rId95" Type="http://schemas.openxmlformats.org/officeDocument/2006/relationships/image" Target="../media/image5626.png"/><Relationship Id="rId160" Type="http://schemas.openxmlformats.org/officeDocument/2006/relationships/customXml" Target="../ink/ink5690.xml"/><Relationship Id="rId216" Type="http://schemas.openxmlformats.org/officeDocument/2006/relationships/customXml" Target="../ink/ink5718.xml"/><Relationship Id="rId258" Type="http://schemas.openxmlformats.org/officeDocument/2006/relationships/customXml" Target="../ink/ink5739.xml"/><Relationship Id="rId22" Type="http://schemas.openxmlformats.org/officeDocument/2006/relationships/customXml" Target="../ink/ink5621.xml"/><Relationship Id="rId64" Type="http://schemas.openxmlformats.org/officeDocument/2006/relationships/customXml" Target="../ink/ink5642.xml"/><Relationship Id="rId118" Type="http://schemas.openxmlformats.org/officeDocument/2006/relationships/customXml" Target="../ink/ink5669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8.png"/><Relationship Id="rId21" Type="http://schemas.openxmlformats.org/officeDocument/2006/relationships/image" Target="../media/image450.png"/><Relationship Id="rId42" Type="http://schemas.openxmlformats.org/officeDocument/2006/relationships/customXml" Target="../ink/ink462.xml"/><Relationship Id="rId63" Type="http://schemas.openxmlformats.org/officeDocument/2006/relationships/image" Target="../media/image471.png"/><Relationship Id="rId84" Type="http://schemas.openxmlformats.org/officeDocument/2006/relationships/customXml" Target="../ink/ink483.xml"/><Relationship Id="rId138" Type="http://schemas.openxmlformats.org/officeDocument/2006/relationships/customXml" Target="../ink/ink510.xml"/><Relationship Id="rId159" Type="http://schemas.openxmlformats.org/officeDocument/2006/relationships/image" Target="../media/image519.png"/><Relationship Id="rId170" Type="http://schemas.openxmlformats.org/officeDocument/2006/relationships/customXml" Target="../ink/ink526.xml"/><Relationship Id="rId107" Type="http://schemas.openxmlformats.org/officeDocument/2006/relationships/image" Target="../media/image493.png"/><Relationship Id="rId11" Type="http://schemas.openxmlformats.org/officeDocument/2006/relationships/image" Target="../media/image445.png"/><Relationship Id="rId32" Type="http://schemas.openxmlformats.org/officeDocument/2006/relationships/customXml" Target="../ink/ink457.xml"/><Relationship Id="rId53" Type="http://schemas.openxmlformats.org/officeDocument/2006/relationships/image" Target="../media/image466.png"/><Relationship Id="rId74" Type="http://schemas.openxmlformats.org/officeDocument/2006/relationships/customXml" Target="../ink/ink478.xml"/><Relationship Id="rId128" Type="http://schemas.openxmlformats.org/officeDocument/2006/relationships/customXml" Target="../ink/ink505.xml"/><Relationship Id="rId149" Type="http://schemas.openxmlformats.org/officeDocument/2006/relationships/image" Target="../media/image514.png"/><Relationship Id="rId5" Type="http://schemas.openxmlformats.org/officeDocument/2006/relationships/image" Target="../media/image442.png"/><Relationship Id="rId95" Type="http://schemas.openxmlformats.org/officeDocument/2006/relationships/image" Target="../media/image487.png"/><Relationship Id="rId160" Type="http://schemas.openxmlformats.org/officeDocument/2006/relationships/customXml" Target="../ink/ink521.xml"/><Relationship Id="rId181" Type="http://schemas.openxmlformats.org/officeDocument/2006/relationships/image" Target="../media/image530.png"/><Relationship Id="rId22" Type="http://schemas.openxmlformats.org/officeDocument/2006/relationships/customXml" Target="../ink/ink452.xml"/><Relationship Id="rId43" Type="http://schemas.openxmlformats.org/officeDocument/2006/relationships/image" Target="../media/image461.png"/><Relationship Id="rId64" Type="http://schemas.openxmlformats.org/officeDocument/2006/relationships/customXml" Target="../ink/ink473.xml"/><Relationship Id="rId118" Type="http://schemas.openxmlformats.org/officeDocument/2006/relationships/customXml" Target="../ink/ink500.xml"/><Relationship Id="rId139" Type="http://schemas.openxmlformats.org/officeDocument/2006/relationships/image" Target="../media/image509.png"/><Relationship Id="rId85" Type="http://schemas.openxmlformats.org/officeDocument/2006/relationships/image" Target="../media/image482.png"/><Relationship Id="rId150" Type="http://schemas.openxmlformats.org/officeDocument/2006/relationships/customXml" Target="../ink/ink516.xml"/><Relationship Id="rId171" Type="http://schemas.openxmlformats.org/officeDocument/2006/relationships/image" Target="../media/image525.png"/><Relationship Id="rId12" Type="http://schemas.openxmlformats.org/officeDocument/2006/relationships/customXml" Target="../ink/ink447.xml"/><Relationship Id="rId33" Type="http://schemas.openxmlformats.org/officeDocument/2006/relationships/image" Target="../media/image456.png"/><Relationship Id="rId108" Type="http://schemas.openxmlformats.org/officeDocument/2006/relationships/customXml" Target="../ink/ink495.xml"/><Relationship Id="rId129" Type="http://schemas.openxmlformats.org/officeDocument/2006/relationships/image" Target="../media/image504.png"/><Relationship Id="rId54" Type="http://schemas.openxmlformats.org/officeDocument/2006/relationships/customXml" Target="../ink/ink468.xml"/><Relationship Id="rId75" Type="http://schemas.openxmlformats.org/officeDocument/2006/relationships/image" Target="../media/image477.png"/><Relationship Id="rId96" Type="http://schemas.openxmlformats.org/officeDocument/2006/relationships/customXml" Target="../ink/ink489.xml"/><Relationship Id="rId140" Type="http://schemas.openxmlformats.org/officeDocument/2006/relationships/customXml" Target="../ink/ink511.xml"/><Relationship Id="rId161" Type="http://schemas.openxmlformats.org/officeDocument/2006/relationships/image" Target="../media/image520.png"/><Relationship Id="rId182" Type="http://schemas.openxmlformats.org/officeDocument/2006/relationships/customXml" Target="../ink/ink532.xml"/><Relationship Id="rId6" Type="http://schemas.openxmlformats.org/officeDocument/2006/relationships/customXml" Target="../ink/ink444.xml"/><Relationship Id="rId23" Type="http://schemas.openxmlformats.org/officeDocument/2006/relationships/image" Target="../media/image451.png"/><Relationship Id="rId119" Type="http://schemas.openxmlformats.org/officeDocument/2006/relationships/image" Target="../media/image499.png"/><Relationship Id="rId44" Type="http://schemas.openxmlformats.org/officeDocument/2006/relationships/customXml" Target="../ink/ink463.xml"/><Relationship Id="rId65" Type="http://schemas.openxmlformats.org/officeDocument/2006/relationships/image" Target="../media/image472.png"/><Relationship Id="rId86" Type="http://schemas.openxmlformats.org/officeDocument/2006/relationships/customXml" Target="../ink/ink484.xml"/><Relationship Id="rId130" Type="http://schemas.openxmlformats.org/officeDocument/2006/relationships/customXml" Target="../ink/ink506.xml"/><Relationship Id="rId151" Type="http://schemas.openxmlformats.org/officeDocument/2006/relationships/image" Target="../media/image515.png"/><Relationship Id="rId172" Type="http://schemas.openxmlformats.org/officeDocument/2006/relationships/customXml" Target="../ink/ink527.xml"/><Relationship Id="rId13" Type="http://schemas.openxmlformats.org/officeDocument/2006/relationships/image" Target="../media/image446.png"/><Relationship Id="rId18" Type="http://schemas.openxmlformats.org/officeDocument/2006/relationships/customXml" Target="../ink/ink450.xml"/><Relationship Id="rId39" Type="http://schemas.openxmlformats.org/officeDocument/2006/relationships/image" Target="../media/image459.png"/><Relationship Id="rId109" Type="http://schemas.openxmlformats.org/officeDocument/2006/relationships/image" Target="../media/image494.png"/><Relationship Id="rId34" Type="http://schemas.openxmlformats.org/officeDocument/2006/relationships/customXml" Target="../ink/ink458.xml"/><Relationship Id="rId50" Type="http://schemas.openxmlformats.org/officeDocument/2006/relationships/customXml" Target="../ink/ink466.xml"/><Relationship Id="rId55" Type="http://schemas.openxmlformats.org/officeDocument/2006/relationships/image" Target="../media/image467.png"/><Relationship Id="rId76" Type="http://schemas.openxmlformats.org/officeDocument/2006/relationships/customXml" Target="../ink/ink479.xml"/><Relationship Id="rId97" Type="http://schemas.openxmlformats.org/officeDocument/2006/relationships/image" Target="../media/image488.png"/><Relationship Id="rId104" Type="http://schemas.openxmlformats.org/officeDocument/2006/relationships/customXml" Target="../ink/ink493.xml"/><Relationship Id="rId120" Type="http://schemas.openxmlformats.org/officeDocument/2006/relationships/customXml" Target="../ink/ink501.xml"/><Relationship Id="rId125" Type="http://schemas.openxmlformats.org/officeDocument/2006/relationships/image" Target="../media/image502.png"/><Relationship Id="rId141" Type="http://schemas.openxmlformats.org/officeDocument/2006/relationships/image" Target="../media/image510.png"/><Relationship Id="rId146" Type="http://schemas.openxmlformats.org/officeDocument/2006/relationships/customXml" Target="../ink/ink514.xml"/><Relationship Id="rId167" Type="http://schemas.openxmlformats.org/officeDocument/2006/relationships/image" Target="../media/image523.png"/><Relationship Id="rId7" Type="http://schemas.openxmlformats.org/officeDocument/2006/relationships/image" Target="../media/image443.png"/><Relationship Id="rId71" Type="http://schemas.openxmlformats.org/officeDocument/2006/relationships/image" Target="../media/image475.png"/><Relationship Id="rId92" Type="http://schemas.openxmlformats.org/officeDocument/2006/relationships/customXml" Target="../ink/ink487.xml"/><Relationship Id="rId162" Type="http://schemas.openxmlformats.org/officeDocument/2006/relationships/customXml" Target="../ink/ink522.xml"/><Relationship Id="rId183" Type="http://schemas.openxmlformats.org/officeDocument/2006/relationships/image" Target="../media/image531.png"/><Relationship Id="rId2" Type="http://schemas.openxmlformats.org/officeDocument/2006/relationships/customXml" Target="../ink/ink442.xml"/><Relationship Id="rId29" Type="http://schemas.openxmlformats.org/officeDocument/2006/relationships/image" Target="../media/image454.png"/><Relationship Id="rId24" Type="http://schemas.openxmlformats.org/officeDocument/2006/relationships/customXml" Target="../ink/ink453.xml"/><Relationship Id="rId40" Type="http://schemas.openxmlformats.org/officeDocument/2006/relationships/customXml" Target="../ink/ink461.xml"/><Relationship Id="rId45" Type="http://schemas.openxmlformats.org/officeDocument/2006/relationships/image" Target="../media/image462.png"/><Relationship Id="rId66" Type="http://schemas.openxmlformats.org/officeDocument/2006/relationships/customXml" Target="../ink/ink474.xml"/><Relationship Id="rId87" Type="http://schemas.openxmlformats.org/officeDocument/2006/relationships/image" Target="../media/image483.png"/><Relationship Id="rId110" Type="http://schemas.openxmlformats.org/officeDocument/2006/relationships/customXml" Target="../ink/ink496.xml"/><Relationship Id="rId115" Type="http://schemas.openxmlformats.org/officeDocument/2006/relationships/image" Target="../media/image497.png"/><Relationship Id="rId131" Type="http://schemas.openxmlformats.org/officeDocument/2006/relationships/image" Target="../media/image505.png"/><Relationship Id="rId136" Type="http://schemas.openxmlformats.org/officeDocument/2006/relationships/customXml" Target="../ink/ink509.xml"/><Relationship Id="rId157" Type="http://schemas.openxmlformats.org/officeDocument/2006/relationships/image" Target="../media/image518.png"/><Relationship Id="rId178" Type="http://schemas.openxmlformats.org/officeDocument/2006/relationships/customXml" Target="../ink/ink530.xml"/><Relationship Id="rId61" Type="http://schemas.openxmlformats.org/officeDocument/2006/relationships/image" Target="../media/image470.png"/><Relationship Id="rId82" Type="http://schemas.openxmlformats.org/officeDocument/2006/relationships/customXml" Target="../ink/ink482.xml"/><Relationship Id="rId152" Type="http://schemas.openxmlformats.org/officeDocument/2006/relationships/customXml" Target="../ink/ink517.xml"/><Relationship Id="rId173" Type="http://schemas.openxmlformats.org/officeDocument/2006/relationships/image" Target="../media/image526.png"/><Relationship Id="rId19" Type="http://schemas.openxmlformats.org/officeDocument/2006/relationships/image" Target="../media/image449.png"/><Relationship Id="rId14" Type="http://schemas.openxmlformats.org/officeDocument/2006/relationships/customXml" Target="../ink/ink448.xml"/><Relationship Id="rId30" Type="http://schemas.openxmlformats.org/officeDocument/2006/relationships/customXml" Target="../ink/ink456.xml"/><Relationship Id="rId35" Type="http://schemas.openxmlformats.org/officeDocument/2006/relationships/image" Target="../media/image457.png"/><Relationship Id="rId56" Type="http://schemas.openxmlformats.org/officeDocument/2006/relationships/customXml" Target="../ink/ink469.xml"/><Relationship Id="rId77" Type="http://schemas.openxmlformats.org/officeDocument/2006/relationships/image" Target="../media/image478.png"/><Relationship Id="rId100" Type="http://schemas.openxmlformats.org/officeDocument/2006/relationships/customXml" Target="../ink/ink491.xml"/><Relationship Id="rId105" Type="http://schemas.openxmlformats.org/officeDocument/2006/relationships/image" Target="../media/image492.png"/><Relationship Id="rId126" Type="http://schemas.openxmlformats.org/officeDocument/2006/relationships/customXml" Target="../ink/ink504.xml"/><Relationship Id="rId147" Type="http://schemas.openxmlformats.org/officeDocument/2006/relationships/image" Target="../media/image513.png"/><Relationship Id="rId168" Type="http://schemas.openxmlformats.org/officeDocument/2006/relationships/customXml" Target="../ink/ink525.xml"/><Relationship Id="rId8" Type="http://schemas.openxmlformats.org/officeDocument/2006/relationships/customXml" Target="../ink/ink445.xml"/><Relationship Id="rId51" Type="http://schemas.openxmlformats.org/officeDocument/2006/relationships/image" Target="../media/image465.png"/><Relationship Id="rId72" Type="http://schemas.openxmlformats.org/officeDocument/2006/relationships/customXml" Target="../ink/ink477.xml"/><Relationship Id="rId93" Type="http://schemas.openxmlformats.org/officeDocument/2006/relationships/image" Target="../media/image486.png"/><Relationship Id="rId98" Type="http://schemas.openxmlformats.org/officeDocument/2006/relationships/customXml" Target="../ink/ink490.xml"/><Relationship Id="rId121" Type="http://schemas.openxmlformats.org/officeDocument/2006/relationships/image" Target="../media/image500.png"/><Relationship Id="rId142" Type="http://schemas.openxmlformats.org/officeDocument/2006/relationships/customXml" Target="../ink/ink512.xml"/><Relationship Id="rId163" Type="http://schemas.openxmlformats.org/officeDocument/2006/relationships/image" Target="../media/image521.png"/><Relationship Id="rId184" Type="http://schemas.openxmlformats.org/officeDocument/2006/relationships/customXml" Target="../ink/ink533.xml"/><Relationship Id="rId3" Type="http://schemas.openxmlformats.org/officeDocument/2006/relationships/image" Target="../media/image441.png"/><Relationship Id="rId25" Type="http://schemas.openxmlformats.org/officeDocument/2006/relationships/image" Target="../media/image452.png"/><Relationship Id="rId46" Type="http://schemas.openxmlformats.org/officeDocument/2006/relationships/customXml" Target="../ink/ink464.xml"/><Relationship Id="rId67" Type="http://schemas.openxmlformats.org/officeDocument/2006/relationships/image" Target="../media/image473.png"/><Relationship Id="rId116" Type="http://schemas.openxmlformats.org/officeDocument/2006/relationships/customXml" Target="../ink/ink499.xml"/><Relationship Id="rId137" Type="http://schemas.openxmlformats.org/officeDocument/2006/relationships/image" Target="../media/image508.png"/><Relationship Id="rId158" Type="http://schemas.openxmlformats.org/officeDocument/2006/relationships/customXml" Target="../ink/ink520.xml"/><Relationship Id="rId20" Type="http://schemas.openxmlformats.org/officeDocument/2006/relationships/customXml" Target="../ink/ink451.xml"/><Relationship Id="rId41" Type="http://schemas.openxmlformats.org/officeDocument/2006/relationships/image" Target="../media/image460.png"/><Relationship Id="rId62" Type="http://schemas.openxmlformats.org/officeDocument/2006/relationships/customXml" Target="../ink/ink472.xml"/><Relationship Id="rId83" Type="http://schemas.openxmlformats.org/officeDocument/2006/relationships/image" Target="../media/image481.png"/><Relationship Id="rId88" Type="http://schemas.openxmlformats.org/officeDocument/2006/relationships/customXml" Target="../ink/ink485.xml"/><Relationship Id="rId111" Type="http://schemas.openxmlformats.org/officeDocument/2006/relationships/image" Target="../media/image495.png"/><Relationship Id="rId132" Type="http://schemas.openxmlformats.org/officeDocument/2006/relationships/customXml" Target="../ink/ink507.xml"/><Relationship Id="rId153" Type="http://schemas.openxmlformats.org/officeDocument/2006/relationships/image" Target="../media/image516.png"/><Relationship Id="rId174" Type="http://schemas.openxmlformats.org/officeDocument/2006/relationships/customXml" Target="../ink/ink528.xml"/><Relationship Id="rId179" Type="http://schemas.openxmlformats.org/officeDocument/2006/relationships/image" Target="../media/image529.png"/><Relationship Id="rId15" Type="http://schemas.openxmlformats.org/officeDocument/2006/relationships/image" Target="../media/image447.png"/><Relationship Id="rId36" Type="http://schemas.openxmlformats.org/officeDocument/2006/relationships/customXml" Target="../ink/ink459.xml"/><Relationship Id="rId57" Type="http://schemas.openxmlformats.org/officeDocument/2006/relationships/image" Target="../media/image468.png"/><Relationship Id="rId106" Type="http://schemas.openxmlformats.org/officeDocument/2006/relationships/customXml" Target="../ink/ink494.xml"/><Relationship Id="rId127" Type="http://schemas.openxmlformats.org/officeDocument/2006/relationships/image" Target="../media/image503.png"/><Relationship Id="rId10" Type="http://schemas.openxmlformats.org/officeDocument/2006/relationships/customXml" Target="../ink/ink446.xml"/><Relationship Id="rId31" Type="http://schemas.openxmlformats.org/officeDocument/2006/relationships/image" Target="../media/image455.png"/><Relationship Id="rId52" Type="http://schemas.openxmlformats.org/officeDocument/2006/relationships/customXml" Target="../ink/ink467.xml"/><Relationship Id="rId73" Type="http://schemas.openxmlformats.org/officeDocument/2006/relationships/image" Target="../media/image476.png"/><Relationship Id="rId78" Type="http://schemas.openxmlformats.org/officeDocument/2006/relationships/customXml" Target="../ink/ink480.xml"/><Relationship Id="rId94" Type="http://schemas.openxmlformats.org/officeDocument/2006/relationships/customXml" Target="../ink/ink488.xml"/><Relationship Id="rId99" Type="http://schemas.openxmlformats.org/officeDocument/2006/relationships/image" Target="../media/image489.png"/><Relationship Id="rId101" Type="http://schemas.openxmlformats.org/officeDocument/2006/relationships/image" Target="../media/image490.png"/><Relationship Id="rId122" Type="http://schemas.openxmlformats.org/officeDocument/2006/relationships/customXml" Target="../ink/ink502.xml"/><Relationship Id="rId143" Type="http://schemas.openxmlformats.org/officeDocument/2006/relationships/image" Target="../media/image511.png"/><Relationship Id="rId148" Type="http://schemas.openxmlformats.org/officeDocument/2006/relationships/customXml" Target="../ink/ink515.xml"/><Relationship Id="rId164" Type="http://schemas.openxmlformats.org/officeDocument/2006/relationships/customXml" Target="../ink/ink523.xml"/><Relationship Id="rId169" Type="http://schemas.openxmlformats.org/officeDocument/2006/relationships/image" Target="../media/image524.png"/><Relationship Id="rId185" Type="http://schemas.openxmlformats.org/officeDocument/2006/relationships/image" Target="../media/image532.png"/><Relationship Id="rId4" Type="http://schemas.openxmlformats.org/officeDocument/2006/relationships/customXml" Target="../ink/ink443.xml"/><Relationship Id="rId9" Type="http://schemas.openxmlformats.org/officeDocument/2006/relationships/image" Target="../media/image444.png"/><Relationship Id="rId180" Type="http://schemas.openxmlformats.org/officeDocument/2006/relationships/customXml" Target="../ink/ink531.xml"/><Relationship Id="rId26" Type="http://schemas.openxmlformats.org/officeDocument/2006/relationships/customXml" Target="../ink/ink454.xml"/><Relationship Id="rId47" Type="http://schemas.openxmlformats.org/officeDocument/2006/relationships/image" Target="../media/image463.png"/><Relationship Id="rId68" Type="http://schemas.openxmlformats.org/officeDocument/2006/relationships/customXml" Target="../ink/ink475.xml"/><Relationship Id="rId89" Type="http://schemas.openxmlformats.org/officeDocument/2006/relationships/image" Target="../media/image484.png"/><Relationship Id="rId112" Type="http://schemas.openxmlformats.org/officeDocument/2006/relationships/customXml" Target="../ink/ink497.xml"/><Relationship Id="rId133" Type="http://schemas.openxmlformats.org/officeDocument/2006/relationships/image" Target="../media/image506.png"/><Relationship Id="rId154" Type="http://schemas.openxmlformats.org/officeDocument/2006/relationships/customXml" Target="../ink/ink518.xml"/><Relationship Id="rId175" Type="http://schemas.openxmlformats.org/officeDocument/2006/relationships/image" Target="../media/image527.png"/><Relationship Id="rId16" Type="http://schemas.openxmlformats.org/officeDocument/2006/relationships/customXml" Target="../ink/ink449.xml"/><Relationship Id="rId37" Type="http://schemas.openxmlformats.org/officeDocument/2006/relationships/image" Target="../media/image458.png"/><Relationship Id="rId58" Type="http://schemas.openxmlformats.org/officeDocument/2006/relationships/customXml" Target="../ink/ink470.xml"/><Relationship Id="rId79" Type="http://schemas.openxmlformats.org/officeDocument/2006/relationships/image" Target="../media/image479.png"/><Relationship Id="rId102" Type="http://schemas.openxmlformats.org/officeDocument/2006/relationships/customXml" Target="../ink/ink492.xml"/><Relationship Id="rId123" Type="http://schemas.openxmlformats.org/officeDocument/2006/relationships/image" Target="../media/image501.png"/><Relationship Id="rId144" Type="http://schemas.openxmlformats.org/officeDocument/2006/relationships/customXml" Target="../ink/ink513.xml"/><Relationship Id="rId90" Type="http://schemas.openxmlformats.org/officeDocument/2006/relationships/customXml" Target="../ink/ink486.xml"/><Relationship Id="rId165" Type="http://schemas.openxmlformats.org/officeDocument/2006/relationships/image" Target="../media/image522.png"/><Relationship Id="rId186" Type="http://schemas.openxmlformats.org/officeDocument/2006/relationships/customXml" Target="../ink/ink534.xml"/><Relationship Id="rId27" Type="http://schemas.openxmlformats.org/officeDocument/2006/relationships/image" Target="../media/image453.png"/><Relationship Id="rId48" Type="http://schemas.openxmlformats.org/officeDocument/2006/relationships/customXml" Target="../ink/ink465.xml"/><Relationship Id="rId69" Type="http://schemas.openxmlformats.org/officeDocument/2006/relationships/image" Target="../media/image474.png"/><Relationship Id="rId113" Type="http://schemas.openxmlformats.org/officeDocument/2006/relationships/image" Target="../media/image496.png"/><Relationship Id="rId134" Type="http://schemas.openxmlformats.org/officeDocument/2006/relationships/customXml" Target="../ink/ink508.xml"/><Relationship Id="rId80" Type="http://schemas.openxmlformats.org/officeDocument/2006/relationships/customXml" Target="../ink/ink481.xml"/><Relationship Id="rId155" Type="http://schemas.openxmlformats.org/officeDocument/2006/relationships/image" Target="../media/image517.png"/><Relationship Id="rId176" Type="http://schemas.openxmlformats.org/officeDocument/2006/relationships/customXml" Target="../ink/ink529.xml"/><Relationship Id="rId17" Type="http://schemas.openxmlformats.org/officeDocument/2006/relationships/image" Target="../media/image448.png"/><Relationship Id="rId38" Type="http://schemas.openxmlformats.org/officeDocument/2006/relationships/customXml" Target="../ink/ink460.xml"/><Relationship Id="rId59" Type="http://schemas.openxmlformats.org/officeDocument/2006/relationships/image" Target="../media/image469.png"/><Relationship Id="rId103" Type="http://schemas.openxmlformats.org/officeDocument/2006/relationships/image" Target="../media/image491.png"/><Relationship Id="rId124" Type="http://schemas.openxmlformats.org/officeDocument/2006/relationships/customXml" Target="../ink/ink503.xml"/><Relationship Id="rId70" Type="http://schemas.openxmlformats.org/officeDocument/2006/relationships/customXml" Target="../ink/ink476.xml"/><Relationship Id="rId91" Type="http://schemas.openxmlformats.org/officeDocument/2006/relationships/image" Target="../media/image485.png"/><Relationship Id="rId145" Type="http://schemas.openxmlformats.org/officeDocument/2006/relationships/image" Target="../media/image512.png"/><Relationship Id="rId166" Type="http://schemas.openxmlformats.org/officeDocument/2006/relationships/customXml" Target="../ink/ink524.xml"/><Relationship Id="rId187" Type="http://schemas.openxmlformats.org/officeDocument/2006/relationships/image" Target="../media/image533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455.xml"/><Relationship Id="rId49" Type="http://schemas.openxmlformats.org/officeDocument/2006/relationships/image" Target="../media/image464.png"/><Relationship Id="rId114" Type="http://schemas.openxmlformats.org/officeDocument/2006/relationships/customXml" Target="../ink/ink498.xml"/><Relationship Id="rId60" Type="http://schemas.openxmlformats.org/officeDocument/2006/relationships/customXml" Target="../ink/ink471.xml"/><Relationship Id="rId81" Type="http://schemas.openxmlformats.org/officeDocument/2006/relationships/image" Target="../media/image480.png"/><Relationship Id="rId135" Type="http://schemas.openxmlformats.org/officeDocument/2006/relationships/image" Target="../media/image507.png"/><Relationship Id="rId156" Type="http://schemas.openxmlformats.org/officeDocument/2006/relationships/customXml" Target="../ink/ink519.xml"/><Relationship Id="rId177" Type="http://schemas.openxmlformats.org/officeDocument/2006/relationships/image" Target="../media/image528.png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779.png"/><Relationship Id="rId299" Type="http://schemas.openxmlformats.org/officeDocument/2006/relationships/image" Target="../media/image5870.png"/><Relationship Id="rId21" Type="http://schemas.openxmlformats.org/officeDocument/2006/relationships/image" Target="../media/image3029.png"/><Relationship Id="rId63" Type="http://schemas.openxmlformats.org/officeDocument/2006/relationships/image" Target="../media/image5752.png"/><Relationship Id="rId159" Type="http://schemas.openxmlformats.org/officeDocument/2006/relationships/image" Target="../media/image5800.png"/><Relationship Id="rId324" Type="http://schemas.openxmlformats.org/officeDocument/2006/relationships/customXml" Target="../ink/ink5915.xml"/><Relationship Id="rId170" Type="http://schemas.openxmlformats.org/officeDocument/2006/relationships/customXml" Target="../ink/ink5838.xml"/><Relationship Id="rId226" Type="http://schemas.openxmlformats.org/officeDocument/2006/relationships/customXml" Target="../ink/ink5866.xml"/><Relationship Id="rId268" Type="http://schemas.openxmlformats.org/officeDocument/2006/relationships/customXml" Target="../ink/ink5887.xml"/><Relationship Id="rId32" Type="http://schemas.openxmlformats.org/officeDocument/2006/relationships/customXml" Target="../ink/ink5769.xml"/><Relationship Id="rId74" Type="http://schemas.openxmlformats.org/officeDocument/2006/relationships/customXml" Target="../ink/ink5790.xml"/><Relationship Id="rId128" Type="http://schemas.openxmlformats.org/officeDocument/2006/relationships/customXml" Target="../ink/ink5817.xml"/><Relationship Id="rId5" Type="http://schemas.openxmlformats.org/officeDocument/2006/relationships/image" Target="../media/image5724.png"/><Relationship Id="rId181" Type="http://schemas.openxmlformats.org/officeDocument/2006/relationships/image" Target="../media/image5811.png"/><Relationship Id="rId237" Type="http://schemas.openxmlformats.org/officeDocument/2006/relationships/image" Target="../media/image5839.png"/><Relationship Id="rId279" Type="http://schemas.openxmlformats.org/officeDocument/2006/relationships/image" Target="../media/image5860.png"/><Relationship Id="rId43" Type="http://schemas.openxmlformats.org/officeDocument/2006/relationships/image" Target="../media/image5742.png"/><Relationship Id="rId139" Type="http://schemas.openxmlformats.org/officeDocument/2006/relationships/image" Target="../media/image5790.png"/><Relationship Id="rId290" Type="http://schemas.openxmlformats.org/officeDocument/2006/relationships/customXml" Target="../ink/ink5898.xml"/><Relationship Id="rId304" Type="http://schemas.openxmlformats.org/officeDocument/2006/relationships/customXml" Target="../ink/ink5905.xml"/><Relationship Id="rId85" Type="http://schemas.openxmlformats.org/officeDocument/2006/relationships/image" Target="../media/image5763.png"/><Relationship Id="rId150" Type="http://schemas.openxmlformats.org/officeDocument/2006/relationships/customXml" Target="../ink/ink5828.xml"/><Relationship Id="rId192" Type="http://schemas.openxmlformats.org/officeDocument/2006/relationships/customXml" Target="../ink/ink5849.xml"/><Relationship Id="rId206" Type="http://schemas.openxmlformats.org/officeDocument/2006/relationships/customXml" Target="../ink/ink5856.xml"/><Relationship Id="rId248" Type="http://schemas.openxmlformats.org/officeDocument/2006/relationships/customXml" Target="../ink/ink5877.xml"/><Relationship Id="rId12" Type="http://schemas.openxmlformats.org/officeDocument/2006/relationships/customXml" Target="../ink/ink5759.xml"/><Relationship Id="rId108" Type="http://schemas.openxmlformats.org/officeDocument/2006/relationships/customXml" Target="../ink/ink5807.xml"/><Relationship Id="rId315" Type="http://schemas.openxmlformats.org/officeDocument/2006/relationships/image" Target="../media/image5878.png"/><Relationship Id="rId54" Type="http://schemas.openxmlformats.org/officeDocument/2006/relationships/customXml" Target="../ink/ink5780.xml"/><Relationship Id="rId96" Type="http://schemas.openxmlformats.org/officeDocument/2006/relationships/customXml" Target="../ink/ink5801.xml"/><Relationship Id="rId161" Type="http://schemas.openxmlformats.org/officeDocument/2006/relationships/image" Target="../media/image5801.png"/><Relationship Id="rId217" Type="http://schemas.openxmlformats.org/officeDocument/2006/relationships/image" Target="../media/image5829.png"/><Relationship Id="rId259" Type="http://schemas.openxmlformats.org/officeDocument/2006/relationships/image" Target="../media/image5850.png"/><Relationship Id="rId23" Type="http://schemas.openxmlformats.org/officeDocument/2006/relationships/image" Target="../media/image5732.png"/><Relationship Id="rId119" Type="http://schemas.openxmlformats.org/officeDocument/2006/relationships/image" Target="../media/image5780.png"/><Relationship Id="rId270" Type="http://schemas.openxmlformats.org/officeDocument/2006/relationships/customXml" Target="../ink/ink5888.xml"/><Relationship Id="rId326" Type="http://schemas.openxmlformats.org/officeDocument/2006/relationships/customXml" Target="../ink/ink5916.xml"/><Relationship Id="rId65" Type="http://schemas.openxmlformats.org/officeDocument/2006/relationships/image" Target="../media/image5753.png"/><Relationship Id="rId130" Type="http://schemas.openxmlformats.org/officeDocument/2006/relationships/customXml" Target="../ink/ink5818.xml"/><Relationship Id="rId172" Type="http://schemas.openxmlformats.org/officeDocument/2006/relationships/customXml" Target="../ink/ink5839.xml"/><Relationship Id="rId228" Type="http://schemas.openxmlformats.org/officeDocument/2006/relationships/customXml" Target="../ink/ink5867.xml"/><Relationship Id="rId281" Type="http://schemas.openxmlformats.org/officeDocument/2006/relationships/image" Target="../media/image5861.png"/><Relationship Id="rId34" Type="http://schemas.openxmlformats.org/officeDocument/2006/relationships/customXml" Target="../ink/ink5770.xml"/><Relationship Id="rId76" Type="http://schemas.openxmlformats.org/officeDocument/2006/relationships/customXml" Target="../ink/ink5791.xml"/><Relationship Id="rId141" Type="http://schemas.openxmlformats.org/officeDocument/2006/relationships/image" Target="../media/image5791.png"/><Relationship Id="rId7" Type="http://schemas.openxmlformats.org/officeDocument/2006/relationships/image" Target="../media/image5725.png"/><Relationship Id="rId183" Type="http://schemas.openxmlformats.org/officeDocument/2006/relationships/image" Target="../media/image5812.png"/><Relationship Id="rId239" Type="http://schemas.openxmlformats.org/officeDocument/2006/relationships/image" Target="../media/image5840.png"/><Relationship Id="rId250" Type="http://schemas.openxmlformats.org/officeDocument/2006/relationships/customXml" Target="../ink/ink5878.xml"/><Relationship Id="rId271" Type="http://schemas.openxmlformats.org/officeDocument/2006/relationships/image" Target="../media/image5856.png"/><Relationship Id="rId292" Type="http://schemas.openxmlformats.org/officeDocument/2006/relationships/customXml" Target="../ink/ink5899.xml"/><Relationship Id="rId306" Type="http://schemas.openxmlformats.org/officeDocument/2006/relationships/customXml" Target="../ink/ink5906.xml"/><Relationship Id="rId24" Type="http://schemas.openxmlformats.org/officeDocument/2006/relationships/customXml" Target="../ink/ink5765.xml"/><Relationship Id="rId45" Type="http://schemas.openxmlformats.org/officeDocument/2006/relationships/image" Target="../media/image5743.png"/><Relationship Id="rId66" Type="http://schemas.openxmlformats.org/officeDocument/2006/relationships/customXml" Target="../ink/ink5786.xml"/><Relationship Id="rId87" Type="http://schemas.openxmlformats.org/officeDocument/2006/relationships/image" Target="../media/image5764.png"/><Relationship Id="rId110" Type="http://schemas.openxmlformats.org/officeDocument/2006/relationships/customXml" Target="../ink/ink5808.xml"/><Relationship Id="rId131" Type="http://schemas.openxmlformats.org/officeDocument/2006/relationships/image" Target="../media/image5786.png"/><Relationship Id="rId327" Type="http://schemas.openxmlformats.org/officeDocument/2006/relationships/image" Target="../media/image5884.png"/><Relationship Id="rId152" Type="http://schemas.openxmlformats.org/officeDocument/2006/relationships/customXml" Target="../ink/ink5829.xml"/><Relationship Id="rId173" Type="http://schemas.openxmlformats.org/officeDocument/2006/relationships/image" Target="../media/image5807.png"/><Relationship Id="rId194" Type="http://schemas.openxmlformats.org/officeDocument/2006/relationships/customXml" Target="../ink/ink5850.xml"/><Relationship Id="rId208" Type="http://schemas.openxmlformats.org/officeDocument/2006/relationships/customXml" Target="../ink/ink5857.xml"/><Relationship Id="rId229" Type="http://schemas.openxmlformats.org/officeDocument/2006/relationships/image" Target="../media/image5835.png"/><Relationship Id="rId240" Type="http://schemas.openxmlformats.org/officeDocument/2006/relationships/customXml" Target="../ink/ink5873.xml"/><Relationship Id="rId261" Type="http://schemas.openxmlformats.org/officeDocument/2006/relationships/image" Target="../media/image5851.png"/><Relationship Id="rId14" Type="http://schemas.openxmlformats.org/officeDocument/2006/relationships/customXml" Target="../ink/ink5760.xml"/><Relationship Id="rId35" Type="http://schemas.openxmlformats.org/officeDocument/2006/relationships/image" Target="../media/image5738.png"/><Relationship Id="rId56" Type="http://schemas.openxmlformats.org/officeDocument/2006/relationships/customXml" Target="../ink/ink5781.xml"/><Relationship Id="rId77" Type="http://schemas.openxmlformats.org/officeDocument/2006/relationships/image" Target="../media/image5759.png"/><Relationship Id="rId100" Type="http://schemas.openxmlformats.org/officeDocument/2006/relationships/customXml" Target="../ink/ink5803.xml"/><Relationship Id="rId282" Type="http://schemas.openxmlformats.org/officeDocument/2006/relationships/customXml" Target="../ink/ink5894.xml"/><Relationship Id="rId317" Type="http://schemas.openxmlformats.org/officeDocument/2006/relationships/image" Target="../media/image5879.png"/><Relationship Id="rId8" Type="http://schemas.openxmlformats.org/officeDocument/2006/relationships/customXml" Target="../ink/ink5757.xml"/><Relationship Id="rId98" Type="http://schemas.openxmlformats.org/officeDocument/2006/relationships/customXml" Target="../ink/ink5802.xml"/><Relationship Id="rId121" Type="http://schemas.openxmlformats.org/officeDocument/2006/relationships/image" Target="../media/image5781.png"/><Relationship Id="rId142" Type="http://schemas.openxmlformats.org/officeDocument/2006/relationships/customXml" Target="../ink/ink5824.xml"/><Relationship Id="rId163" Type="http://schemas.openxmlformats.org/officeDocument/2006/relationships/image" Target="../media/image5802.png"/><Relationship Id="rId184" Type="http://schemas.openxmlformats.org/officeDocument/2006/relationships/customXml" Target="../ink/ink5845.xml"/><Relationship Id="rId219" Type="http://schemas.openxmlformats.org/officeDocument/2006/relationships/image" Target="../media/image5830.png"/><Relationship Id="rId230" Type="http://schemas.openxmlformats.org/officeDocument/2006/relationships/customXml" Target="../ink/ink5868.xml"/><Relationship Id="rId251" Type="http://schemas.openxmlformats.org/officeDocument/2006/relationships/image" Target="../media/image5846.png"/><Relationship Id="rId25" Type="http://schemas.openxmlformats.org/officeDocument/2006/relationships/image" Target="../media/image5733.png"/><Relationship Id="rId46" Type="http://schemas.openxmlformats.org/officeDocument/2006/relationships/customXml" Target="../ink/ink5776.xml"/><Relationship Id="rId67" Type="http://schemas.openxmlformats.org/officeDocument/2006/relationships/image" Target="../media/image5754.png"/><Relationship Id="rId272" Type="http://schemas.openxmlformats.org/officeDocument/2006/relationships/customXml" Target="../ink/ink5889.xml"/><Relationship Id="rId293" Type="http://schemas.openxmlformats.org/officeDocument/2006/relationships/image" Target="../media/image5867.png"/><Relationship Id="rId307" Type="http://schemas.openxmlformats.org/officeDocument/2006/relationships/image" Target="../media/image5874.png"/><Relationship Id="rId328" Type="http://schemas.openxmlformats.org/officeDocument/2006/relationships/customXml" Target="../ink/ink5917.xml"/><Relationship Id="rId88" Type="http://schemas.openxmlformats.org/officeDocument/2006/relationships/customXml" Target="../ink/ink5797.xml"/><Relationship Id="rId111" Type="http://schemas.openxmlformats.org/officeDocument/2006/relationships/image" Target="../media/image5776.png"/><Relationship Id="rId132" Type="http://schemas.openxmlformats.org/officeDocument/2006/relationships/customXml" Target="../ink/ink5819.xml"/><Relationship Id="rId153" Type="http://schemas.openxmlformats.org/officeDocument/2006/relationships/image" Target="../media/image5797.png"/><Relationship Id="rId174" Type="http://schemas.openxmlformats.org/officeDocument/2006/relationships/customXml" Target="../ink/ink5840.xml"/><Relationship Id="rId195" Type="http://schemas.openxmlformats.org/officeDocument/2006/relationships/image" Target="../media/image5818.png"/><Relationship Id="rId209" Type="http://schemas.openxmlformats.org/officeDocument/2006/relationships/image" Target="../media/image5825.png"/><Relationship Id="rId220" Type="http://schemas.openxmlformats.org/officeDocument/2006/relationships/customXml" Target="../ink/ink5863.xml"/><Relationship Id="rId241" Type="http://schemas.openxmlformats.org/officeDocument/2006/relationships/image" Target="../media/image5841.png"/><Relationship Id="rId15" Type="http://schemas.openxmlformats.org/officeDocument/2006/relationships/image" Target="../media/image5729.png"/><Relationship Id="rId36" Type="http://schemas.openxmlformats.org/officeDocument/2006/relationships/customXml" Target="../ink/ink5771.xml"/><Relationship Id="rId57" Type="http://schemas.openxmlformats.org/officeDocument/2006/relationships/image" Target="../media/image5749.png"/><Relationship Id="rId262" Type="http://schemas.openxmlformats.org/officeDocument/2006/relationships/customXml" Target="../ink/ink5884.xml"/><Relationship Id="rId283" Type="http://schemas.openxmlformats.org/officeDocument/2006/relationships/image" Target="../media/image5862.png"/><Relationship Id="rId318" Type="http://schemas.openxmlformats.org/officeDocument/2006/relationships/customXml" Target="../ink/ink5912.xml"/><Relationship Id="rId78" Type="http://schemas.openxmlformats.org/officeDocument/2006/relationships/customXml" Target="../ink/ink5792.xml"/><Relationship Id="rId99" Type="http://schemas.openxmlformats.org/officeDocument/2006/relationships/image" Target="../media/image5770.png"/><Relationship Id="rId101" Type="http://schemas.openxmlformats.org/officeDocument/2006/relationships/image" Target="../media/image5771.png"/><Relationship Id="rId122" Type="http://schemas.openxmlformats.org/officeDocument/2006/relationships/customXml" Target="../ink/ink5814.xml"/><Relationship Id="rId143" Type="http://schemas.openxmlformats.org/officeDocument/2006/relationships/image" Target="../media/image5792.png"/><Relationship Id="rId164" Type="http://schemas.openxmlformats.org/officeDocument/2006/relationships/customXml" Target="../ink/ink5835.xml"/><Relationship Id="rId185" Type="http://schemas.openxmlformats.org/officeDocument/2006/relationships/image" Target="../media/image5813.png"/><Relationship Id="rId9" Type="http://schemas.openxmlformats.org/officeDocument/2006/relationships/image" Target="../media/image5726.png"/><Relationship Id="rId210" Type="http://schemas.openxmlformats.org/officeDocument/2006/relationships/customXml" Target="../ink/ink5858.xml"/><Relationship Id="rId26" Type="http://schemas.openxmlformats.org/officeDocument/2006/relationships/customXml" Target="../ink/ink5766.xml"/><Relationship Id="rId231" Type="http://schemas.openxmlformats.org/officeDocument/2006/relationships/image" Target="../media/image5836.png"/><Relationship Id="rId252" Type="http://schemas.openxmlformats.org/officeDocument/2006/relationships/customXml" Target="../ink/ink5879.xml"/><Relationship Id="rId273" Type="http://schemas.openxmlformats.org/officeDocument/2006/relationships/image" Target="../media/image5857.png"/><Relationship Id="rId294" Type="http://schemas.openxmlformats.org/officeDocument/2006/relationships/customXml" Target="../ink/ink5900.xml"/><Relationship Id="rId308" Type="http://schemas.openxmlformats.org/officeDocument/2006/relationships/customXml" Target="../ink/ink5907.xml"/><Relationship Id="rId329" Type="http://schemas.openxmlformats.org/officeDocument/2006/relationships/image" Target="../media/image5885.png"/><Relationship Id="rId47" Type="http://schemas.openxmlformats.org/officeDocument/2006/relationships/image" Target="../media/image5744.png"/><Relationship Id="rId68" Type="http://schemas.openxmlformats.org/officeDocument/2006/relationships/customXml" Target="../ink/ink5787.xml"/><Relationship Id="rId89" Type="http://schemas.openxmlformats.org/officeDocument/2006/relationships/image" Target="../media/image5765.png"/><Relationship Id="rId112" Type="http://schemas.openxmlformats.org/officeDocument/2006/relationships/customXml" Target="../ink/ink5809.xml"/><Relationship Id="rId133" Type="http://schemas.openxmlformats.org/officeDocument/2006/relationships/image" Target="../media/image5787.png"/><Relationship Id="rId154" Type="http://schemas.openxmlformats.org/officeDocument/2006/relationships/customXml" Target="../ink/ink5830.xml"/><Relationship Id="rId175" Type="http://schemas.openxmlformats.org/officeDocument/2006/relationships/image" Target="../media/image5808.png"/><Relationship Id="rId196" Type="http://schemas.openxmlformats.org/officeDocument/2006/relationships/customXml" Target="../ink/ink5851.xml"/><Relationship Id="rId200" Type="http://schemas.openxmlformats.org/officeDocument/2006/relationships/customXml" Target="../ink/ink5853.xml"/><Relationship Id="rId16" Type="http://schemas.openxmlformats.org/officeDocument/2006/relationships/customXml" Target="../ink/ink5761.xml"/><Relationship Id="rId221" Type="http://schemas.openxmlformats.org/officeDocument/2006/relationships/image" Target="../media/image5831.png"/><Relationship Id="rId242" Type="http://schemas.openxmlformats.org/officeDocument/2006/relationships/customXml" Target="../ink/ink5874.xml"/><Relationship Id="rId263" Type="http://schemas.openxmlformats.org/officeDocument/2006/relationships/image" Target="../media/image5852.png"/><Relationship Id="rId284" Type="http://schemas.openxmlformats.org/officeDocument/2006/relationships/customXml" Target="../ink/ink5895.xml"/><Relationship Id="rId319" Type="http://schemas.openxmlformats.org/officeDocument/2006/relationships/image" Target="../media/image5880.png"/><Relationship Id="rId37" Type="http://schemas.openxmlformats.org/officeDocument/2006/relationships/image" Target="../media/image5739.png"/><Relationship Id="rId58" Type="http://schemas.openxmlformats.org/officeDocument/2006/relationships/customXml" Target="../ink/ink5782.xml"/><Relationship Id="rId79" Type="http://schemas.openxmlformats.org/officeDocument/2006/relationships/image" Target="../media/image5760.png"/><Relationship Id="rId102" Type="http://schemas.openxmlformats.org/officeDocument/2006/relationships/customXml" Target="../ink/ink5804.xml"/><Relationship Id="rId123" Type="http://schemas.openxmlformats.org/officeDocument/2006/relationships/image" Target="../media/image5782.png"/><Relationship Id="rId144" Type="http://schemas.openxmlformats.org/officeDocument/2006/relationships/customXml" Target="../ink/ink5825.xml"/><Relationship Id="rId90" Type="http://schemas.openxmlformats.org/officeDocument/2006/relationships/customXml" Target="../ink/ink5798.xml"/><Relationship Id="rId165" Type="http://schemas.openxmlformats.org/officeDocument/2006/relationships/image" Target="../media/image5803.png"/><Relationship Id="rId186" Type="http://schemas.openxmlformats.org/officeDocument/2006/relationships/customXml" Target="../ink/ink5846.xml"/><Relationship Id="rId211" Type="http://schemas.openxmlformats.org/officeDocument/2006/relationships/image" Target="../media/image5826.png"/><Relationship Id="rId232" Type="http://schemas.openxmlformats.org/officeDocument/2006/relationships/customXml" Target="../ink/ink5869.xml"/><Relationship Id="rId253" Type="http://schemas.openxmlformats.org/officeDocument/2006/relationships/image" Target="../media/image5847.png"/><Relationship Id="rId274" Type="http://schemas.openxmlformats.org/officeDocument/2006/relationships/customXml" Target="../ink/ink5890.xml"/><Relationship Id="rId295" Type="http://schemas.openxmlformats.org/officeDocument/2006/relationships/image" Target="../media/image5868.png"/><Relationship Id="rId309" Type="http://schemas.openxmlformats.org/officeDocument/2006/relationships/image" Target="../media/image5875.png"/><Relationship Id="rId27" Type="http://schemas.openxmlformats.org/officeDocument/2006/relationships/image" Target="../media/image5734.png"/><Relationship Id="rId48" Type="http://schemas.openxmlformats.org/officeDocument/2006/relationships/customXml" Target="../ink/ink5777.xml"/><Relationship Id="rId69" Type="http://schemas.openxmlformats.org/officeDocument/2006/relationships/image" Target="../media/image5755.png"/><Relationship Id="rId113" Type="http://schemas.openxmlformats.org/officeDocument/2006/relationships/image" Target="../media/image5777.png"/><Relationship Id="rId134" Type="http://schemas.openxmlformats.org/officeDocument/2006/relationships/customXml" Target="../ink/ink5820.xml"/><Relationship Id="rId320" Type="http://schemas.openxmlformats.org/officeDocument/2006/relationships/customXml" Target="../ink/ink5913.xml"/><Relationship Id="rId80" Type="http://schemas.openxmlformats.org/officeDocument/2006/relationships/customXml" Target="../ink/ink5793.xml"/><Relationship Id="rId155" Type="http://schemas.openxmlformats.org/officeDocument/2006/relationships/image" Target="../media/image5798.png"/><Relationship Id="rId176" Type="http://schemas.openxmlformats.org/officeDocument/2006/relationships/customXml" Target="../ink/ink5841.xml"/><Relationship Id="rId197" Type="http://schemas.openxmlformats.org/officeDocument/2006/relationships/image" Target="../media/image5819.png"/><Relationship Id="rId201" Type="http://schemas.openxmlformats.org/officeDocument/2006/relationships/image" Target="../media/image5821.png"/><Relationship Id="rId222" Type="http://schemas.openxmlformats.org/officeDocument/2006/relationships/customXml" Target="../ink/ink5864.xml"/><Relationship Id="rId243" Type="http://schemas.openxmlformats.org/officeDocument/2006/relationships/image" Target="../media/image5842.png"/><Relationship Id="rId264" Type="http://schemas.openxmlformats.org/officeDocument/2006/relationships/customXml" Target="../ink/ink5885.xml"/><Relationship Id="rId285" Type="http://schemas.openxmlformats.org/officeDocument/2006/relationships/image" Target="../media/image5863.png"/><Relationship Id="rId17" Type="http://schemas.openxmlformats.org/officeDocument/2006/relationships/image" Target="../media/image5730.png"/><Relationship Id="rId38" Type="http://schemas.openxmlformats.org/officeDocument/2006/relationships/customXml" Target="../ink/ink5772.xml"/><Relationship Id="rId59" Type="http://schemas.openxmlformats.org/officeDocument/2006/relationships/image" Target="../media/image5750.png"/><Relationship Id="rId103" Type="http://schemas.openxmlformats.org/officeDocument/2006/relationships/image" Target="../media/image5772.png"/><Relationship Id="rId124" Type="http://schemas.openxmlformats.org/officeDocument/2006/relationships/customXml" Target="../ink/ink5815.xml"/><Relationship Id="rId310" Type="http://schemas.openxmlformats.org/officeDocument/2006/relationships/customXml" Target="../ink/ink5908.xml"/><Relationship Id="rId70" Type="http://schemas.openxmlformats.org/officeDocument/2006/relationships/customXml" Target="../ink/ink5788.xml"/><Relationship Id="rId91" Type="http://schemas.openxmlformats.org/officeDocument/2006/relationships/image" Target="../media/image5766.png"/><Relationship Id="rId145" Type="http://schemas.openxmlformats.org/officeDocument/2006/relationships/image" Target="../media/image5793.png"/><Relationship Id="rId166" Type="http://schemas.openxmlformats.org/officeDocument/2006/relationships/customXml" Target="../ink/ink5836.xml"/><Relationship Id="rId187" Type="http://schemas.openxmlformats.org/officeDocument/2006/relationships/image" Target="../media/image581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859.xml"/><Relationship Id="rId233" Type="http://schemas.openxmlformats.org/officeDocument/2006/relationships/image" Target="../media/image5837.png"/><Relationship Id="rId254" Type="http://schemas.openxmlformats.org/officeDocument/2006/relationships/customXml" Target="../ink/ink5880.xml"/><Relationship Id="rId28" Type="http://schemas.openxmlformats.org/officeDocument/2006/relationships/customXml" Target="../ink/ink5767.xml"/><Relationship Id="rId49" Type="http://schemas.openxmlformats.org/officeDocument/2006/relationships/image" Target="../media/image5745.png"/><Relationship Id="rId114" Type="http://schemas.openxmlformats.org/officeDocument/2006/relationships/customXml" Target="../ink/ink5810.xml"/><Relationship Id="rId275" Type="http://schemas.openxmlformats.org/officeDocument/2006/relationships/image" Target="../media/image5858.png"/><Relationship Id="rId296" Type="http://schemas.openxmlformats.org/officeDocument/2006/relationships/customXml" Target="../ink/ink5901.xml"/><Relationship Id="rId300" Type="http://schemas.openxmlformats.org/officeDocument/2006/relationships/customXml" Target="../ink/ink5903.xml"/><Relationship Id="rId60" Type="http://schemas.openxmlformats.org/officeDocument/2006/relationships/customXml" Target="../ink/ink5783.xml"/><Relationship Id="rId81" Type="http://schemas.openxmlformats.org/officeDocument/2006/relationships/image" Target="../media/image5761.png"/><Relationship Id="rId135" Type="http://schemas.openxmlformats.org/officeDocument/2006/relationships/image" Target="../media/image5788.png"/><Relationship Id="rId156" Type="http://schemas.openxmlformats.org/officeDocument/2006/relationships/customXml" Target="../ink/ink5831.xml"/><Relationship Id="rId177" Type="http://schemas.openxmlformats.org/officeDocument/2006/relationships/image" Target="../media/image5809.png"/><Relationship Id="rId198" Type="http://schemas.openxmlformats.org/officeDocument/2006/relationships/customXml" Target="../ink/ink5852.xml"/><Relationship Id="rId321" Type="http://schemas.openxmlformats.org/officeDocument/2006/relationships/image" Target="../media/image5881.png"/><Relationship Id="rId202" Type="http://schemas.openxmlformats.org/officeDocument/2006/relationships/customXml" Target="../ink/ink5854.xml"/><Relationship Id="rId223" Type="http://schemas.openxmlformats.org/officeDocument/2006/relationships/image" Target="../media/image5832.png"/><Relationship Id="rId244" Type="http://schemas.openxmlformats.org/officeDocument/2006/relationships/customXml" Target="../ink/ink5875.xml"/><Relationship Id="rId18" Type="http://schemas.openxmlformats.org/officeDocument/2006/relationships/customXml" Target="../ink/ink5762.xml"/><Relationship Id="rId39" Type="http://schemas.openxmlformats.org/officeDocument/2006/relationships/image" Target="../media/image5740.png"/><Relationship Id="rId265" Type="http://schemas.openxmlformats.org/officeDocument/2006/relationships/image" Target="../media/image5853.png"/><Relationship Id="rId286" Type="http://schemas.openxmlformats.org/officeDocument/2006/relationships/customXml" Target="../ink/ink5896.xml"/><Relationship Id="rId50" Type="http://schemas.openxmlformats.org/officeDocument/2006/relationships/customXml" Target="../ink/ink5778.xml"/><Relationship Id="rId104" Type="http://schemas.openxmlformats.org/officeDocument/2006/relationships/customXml" Target="../ink/ink5805.xml"/><Relationship Id="rId125" Type="http://schemas.openxmlformats.org/officeDocument/2006/relationships/image" Target="../media/image5783.png"/><Relationship Id="rId146" Type="http://schemas.openxmlformats.org/officeDocument/2006/relationships/customXml" Target="../ink/ink5826.xml"/><Relationship Id="rId167" Type="http://schemas.openxmlformats.org/officeDocument/2006/relationships/image" Target="../media/image5804.png"/><Relationship Id="rId188" Type="http://schemas.openxmlformats.org/officeDocument/2006/relationships/customXml" Target="../ink/ink5847.xml"/><Relationship Id="rId311" Type="http://schemas.openxmlformats.org/officeDocument/2006/relationships/image" Target="../media/image5876.png"/><Relationship Id="rId71" Type="http://schemas.openxmlformats.org/officeDocument/2006/relationships/image" Target="../media/image5756.png"/><Relationship Id="rId92" Type="http://schemas.openxmlformats.org/officeDocument/2006/relationships/customXml" Target="../ink/ink5799.xml"/><Relationship Id="rId213" Type="http://schemas.openxmlformats.org/officeDocument/2006/relationships/image" Target="../media/image5827.png"/><Relationship Id="rId234" Type="http://schemas.openxmlformats.org/officeDocument/2006/relationships/customXml" Target="../ink/ink5870.xml"/><Relationship Id="rId2" Type="http://schemas.openxmlformats.org/officeDocument/2006/relationships/customXml" Target="../ink/ink5754.xml"/><Relationship Id="rId29" Type="http://schemas.openxmlformats.org/officeDocument/2006/relationships/image" Target="../media/image5735.png"/><Relationship Id="rId255" Type="http://schemas.openxmlformats.org/officeDocument/2006/relationships/image" Target="../media/image5848.png"/><Relationship Id="rId276" Type="http://schemas.openxmlformats.org/officeDocument/2006/relationships/customXml" Target="../ink/ink5891.xml"/><Relationship Id="rId297" Type="http://schemas.openxmlformats.org/officeDocument/2006/relationships/image" Target="../media/image5869.png"/><Relationship Id="rId40" Type="http://schemas.openxmlformats.org/officeDocument/2006/relationships/customXml" Target="../ink/ink5773.xml"/><Relationship Id="rId115" Type="http://schemas.openxmlformats.org/officeDocument/2006/relationships/image" Target="../media/image5778.png"/><Relationship Id="rId136" Type="http://schemas.openxmlformats.org/officeDocument/2006/relationships/customXml" Target="../ink/ink5821.xml"/><Relationship Id="rId157" Type="http://schemas.openxmlformats.org/officeDocument/2006/relationships/image" Target="../media/image5799.png"/><Relationship Id="rId178" Type="http://schemas.openxmlformats.org/officeDocument/2006/relationships/customXml" Target="../ink/ink5842.xml"/><Relationship Id="rId301" Type="http://schemas.openxmlformats.org/officeDocument/2006/relationships/image" Target="../media/image5871.png"/><Relationship Id="rId322" Type="http://schemas.openxmlformats.org/officeDocument/2006/relationships/customXml" Target="../ink/ink5914.xml"/><Relationship Id="rId61" Type="http://schemas.openxmlformats.org/officeDocument/2006/relationships/image" Target="../media/image5751.png"/><Relationship Id="rId82" Type="http://schemas.openxmlformats.org/officeDocument/2006/relationships/customXml" Target="../ink/ink5794.xml"/><Relationship Id="rId199" Type="http://schemas.openxmlformats.org/officeDocument/2006/relationships/image" Target="../media/image5820.png"/><Relationship Id="rId203" Type="http://schemas.openxmlformats.org/officeDocument/2006/relationships/image" Target="../media/image5822.png"/><Relationship Id="rId19" Type="http://schemas.openxmlformats.org/officeDocument/2006/relationships/image" Target="../media/image5731.png"/><Relationship Id="rId224" Type="http://schemas.openxmlformats.org/officeDocument/2006/relationships/customXml" Target="../ink/ink5865.xml"/><Relationship Id="rId245" Type="http://schemas.openxmlformats.org/officeDocument/2006/relationships/image" Target="../media/image5843.png"/><Relationship Id="rId266" Type="http://schemas.openxmlformats.org/officeDocument/2006/relationships/customXml" Target="../ink/ink5886.xml"/><Relationship Id="rId287" Type="http://schemas.openxmlformats.org/officeDocument/2006/relationships/image" Target="../media/image5864.png"/><Relationship Id="rId30" Type="http://schemas.openxmlformats.org/officeDocument/2006/relationships/customXml" Target="../ink/ink5768.xml"/><Relationship Id="rId105" Type="http://schemas.openxmlformats.org/officeDocument/2006/relationships/image" Target="../media/image5773.png"/><Relationship Id="rId126" Type="http://schemas.openxmlformats.org/officeDocument/2006/relationships/customXml" Target="../ink/ink5816.xml"/><Relationship Id="rId147" Type="http://schemas.openxmlformats.org/officeDocument/2006/relationships/image" Target="../media/image5794.png"/><Relationship Id="rId168" Type="http://schemas.openxmlformats.org/officeDocument/2006/relationships/customXml" Target="../ink/ink5837.xml"/><Relationship Id="rId312" Type="http://schemas.openxmlformats.org/officeDocument/2006/relationships/customXml" Target="../ink/ink5909.xml"/><Relationship Id="rId51" Type="http://schemas.openxmlformats.org/officeDocument/2006/relationships/image" Target="../media/image5746.png"/><Relationship Id="rId72" Type="http://schemas.openxmlformats.org/officeDocument/2006/relationships/customXml" Target="../ink/ink5789.xml"/><Relationship Id="rId93" Type="http://schemas.openxmlformats.org/officeDocument/2006/relationships/image" Target="../media/image5767.png"/><Relationship Id="rId189" Type="http://schemas.openxmlformats.org/officeDocument/2006/relationships/image" Target="../media/image5815.png"/><Relationship Id="rId3" Type="http://schemas.openxmlformats.org/officeDocument/2006/relationships/image" Target="../media/image5723.png"/><Relationship Id="rId214" Type="http://schemas.openxmlformats.org/officeDocument/2006/relationships/customXml" Target="../ink/ink5860.xml"/><Relationship Id="rId235" Type="http://schemas.openxmlformats.org/officeDocument/2006/relationships/image" Target="../media/image5838.png"/><Relationship Id="rId256" Type="http://schemas.openxmlformats.org/officeDocument/2006/relationships/customXml" Target="../ink/ink5881.xml"/><Relationship Id="rId277" Type="http://schemas.openxmlformats.org/officeDocument/2006/relationships/image" Target="../media/image5859.png"/><Relationship Id="rId298" Type="http://schemas.openxmlformats.org/officeDocument/2006/relationships/customXml" Target="../ink/ink5902.xml"/><Relationship Id="rId116" Type="http://schemas.openxmlformats.org/officeDocument/2006/relationships/customXml" Target="../ink/ink5811.xml"/><Relationship Id="rId137" Type="http://schemas.openxmlformats.org/officeDocument/2006/relationships/image" Target="../media/image5789.png"/><Relationship Id="rId158" Type="http://schemas.openxmlformats.org/officeDocument/2006/relationships/customXml" Target="../ink/ink5832.xml"/><Relationship Id="rId302" Type="http://schemas.openxmlformats.org/officeDocument/2006/relationships/customXml" Target="../ink/ink5904.xml"/><Relationship Id="rId323" Type="http://schemas.openxmlformats.org/officeDocument/2006/relationships/image" Target="../media/image5882.png"/><Relationship Id="rId20" Type="http://schemas.openxmlformats.org/officeDocument/2006/relationships/customXml" Target="../ink/ink5763.xml"/><Relationship Id="rId41" Type="http://schemas.openxmlformats.org/officeDocument/2006/relationships/image" Target="../media/image5741.png"/><Relationship Id="rId62" Type="http://schemas.openxmlformats.org/officeDocument/2006/relationships/customXml" Target="../ink/ink5784.xml"/><Relationship Id="rId83" Type="http://schemas.openxmlformats.org/officeDocument/2006/relationships/image" Target="../media/image5762.png"/><Relationship Id="rId179" Type="http://schemas.openxmlformats.org/officeDocument/2006/relationships/image" Target="../media/image5810.png"/><Relationship Id="rId190" Type="http://schemas.openxmlformats.org/officeDocument/2006/relationships/customXml" Target="../ink/ink5848.xml"/><Relationship Id="rId204" Type="http://schemas.openxmlformats.org/officeDocument/2006/relationships/customXml" Target="../ink/ink5855.xml"/><Relationship Id="rId225" Type="http://schemas.openxmlformats.org/officeDocument/2006/relationships/image" Target="../media/image5833.png"/><Relationship Id="rId246" Type="http://schemas.openxmlformats.org/officeDocument/2006/relationships/customXml" Target="../ink/ink5876.xml"/><Relationship Id="rId267" Type="http://schemas.openxmlformats.org/officeDocument/2006/relationships/image" Target="../media/image5854.png"/><Relationship Id="rId288" Type="http://schemas.openxmlformats.org/officeDocument/2006/relationships/customXml" Target="../ink/ink5897.xml"/><Relationship Id="rId106" Type="http://schemas.openxmlformats.org/officeDocument/2006/relationships/customXml" Target="../ink/ink5806.xml"/><Relationship Id="rId127" Type="http://schemas.openxmlformats.org/officeDocument/2006/relationships/image" Target="../media/image5784.png"/><Relationship Id="rId313" Type="http://schemas.openxmlformats.org/officeDocument/2006/relationships/image" Target="../media/image5877.png"/><Relationship Id="rId10" Type="http://schemas.openxmlformats.org/officeDocument/2006/relationships/customXml" Target="../ink/ink5758.xml"/><Relationship Id="rId31" Type="http://schemas.openxmlformats.org/officeDocument/2006/relationships/image" Target="../media/image5736.png"/><Relationship Id="rId52" Type="http://schemas.openxmlformats.org/officeDocument/2006/relationships/customXml" Target="../ink/ink5779.xml"/><Relationship Id="rId73" Type="http://schemas.openxmlformats.org/officeDocument/2006/relationships/image" Target="../media/image5757.png"/><Relationship Id="rId94" Type="http://schemas.openxmlformats.org/officeDocument/2006/relationships/customXml" Target="../ink/ink5800.xml"/><Relationship Id="rId148" Type="http://schemas.openxmlformats.org/officeDocument/2006/relationships/customXml" Target="../ink/ink5827.xml"/><Relationship Id="rId169" Type="http://schemas.openxmlformats.org/officeDocument/2006/relationships/image" Target="../media/image5805.png"/><Relationship Id="rId4" Type="http://schemas.openxmlformats.org/officeDocument/2006/relationships/customXml" Target="../ink/ink5755.xml"/><Relationship Id="rId180" Type="http://schemas.openxmlformats.org/officeDocument/2006/relationships/customXml" Target="../ink/ink5843.xml"/><Relationship Id="rId215" Type="http://schemas.openxmlformats.org/officeDocument/2006/relationships/image" Target="../media/image5828.png"/><Relationship Id="rId236" Type="http://schemas.openxmlformats.org/officeDocument/2006/relationships/customXml" Target="../ink/ink5871.xml"/><Relationship Id="rId257" Type="http://schemas.openxmlformats.org/officeDocument/2006/relationships/image" Target="../media/image5849.png"/><Relationship Id="rId278" Type="http://schemas.openxmlformats.org/officeDocument/2006/relationships/customXml" Target="../ink/ink5892.xml"/><Relationship Id="rId303" Type="http://schemas.openxmlformats.org/officeDocument/2006/relationships/image" Target="../media/image5872.png"/><Relationship Id="rId42" Type="http://schemas.openxmlformats.org/officeDocument/2006/relationships/customXml" Target="../ink/ink5774.xml"/><Relationship Id="rId84" Type="http://schemas.openxmlformats.org/officeDocument/2006/relationships/customXml" Target="../ink/ink5795.xml"/><Relationship Id="rId138" Type="http://schemas.openxmlformats.org/officeDocument/2006/relationships/customXml" Target="../ink/ink5822.xml"/><Relationship Id="rId191" Type="http://schemas.openxmlformats.org/officeDocument/2006/relationships/image" Target="../media/image5816.png"/><Relationship Id="rId205" Type="http://schemas.openxmlformats.org/officeDocument/2006/relationships/image" Target="../media/image5823.png"/><Relationship Id="rId247" Type="http://schemas.openxmlformats.org/officeDocument/2006/relationships/image" Target="../media/image5844.png"/><Relationship Id="rId107" Type="http://schemas.openxmlformats.org/officeDocument/2006/relationships/image" Target="../media/image5774.png"/><Relationship Id="rId289" Type="http://schemas.openxmlformats.org/officeDocument/2006/relationships/image" Target="../media/image5865.png"/><Relationship Id="rId11" Type="http://schemas.openxmlformats.org/officeDocument/2006/relationships/image" Target="../media/image5727.png"/><Relationship Id="rId53" Type="http://schemas.openxmlformats.org/officeDocument/2006/relationships/image" Target="../media/image5747.png"/><Relationship Id="rId149" Type="http://schemas.openxmlformats.org/officeDocument/2006/relationships/image" Target="../media/image5795.png"/><Relationship Id="rId314" Type="http://schemas.openxmlformats.org/officeDocument/2006/relationships/customXml" Target="../ink/ink5910.xml"/><Relationship Id="rId95" Type="http://schemas.openxmlformats.org/officeDocument/2006/relationships/image" Target="../media/image5768.png"/><Relationship Id="rId160" Type="http://schemas.openxmlformats.org/officeDocument/2006/relationships/customXml" Target="../ink/ink5833.xml"/><Relationship Id="rId216" Type="http://schemas.openxmlformats.org/officeDocument/2006/relationships/customXml" Target="../ink/ink5861.xml"/><Relationship Id="rId258" Type="http://schemas.openxmlformats.org/officeDocument/2006/relationships/customXml" Target="../ink/ink5882.xml"/><Relationship Id="rId22" Type="http://schemas.openxmlformats.org/officeDocument/2006/relationships/customXml" Target="../ink/ink5764.xml"/><Relationship Id="rId64" Type="http://schemas.openxmlformats.org/officeDocument/2006/relationships/customXml" Target="../ink/ink5785.xml"/><Relationship Id="rId118" Type="http://schemas.openxmlformats.org/officeDocument/2006/relationships/customXml" Target="../ink/ink5812.xml"/><Relationship Id="rId325" Type="http://schemas.openxmlformats.org/officeDocument/2006/relationships/image" Target="../media/image5883.png"/><Relationship Id="rId171" Type="http://schemas.openxmlformats.org/officeDocument/2006/relationships/image" Target="../media/image5806.png"/><Relationship Id="rId227" Type="http://schemas.openxmlformats.org/officeDocument/2006/relationships/image" Target="../media/image5834.png"/><Relationship Id="rId269" Type="http://schemas.openxmlformats.org/officeDocument/2006/relationships/image" Target="../media/image5855.png"/><Relationship Id="rId33" Type="http://schemas.openxmlformats.org/officeDocument/2006/relationships/image" Target="../media/image5737.png"/><Relationship Id="rId129" Type="http://schemas.openxmlformats.org/officeDocument/2006/relationships/image" Target="../media/image5785.png"/><Relationship Id="rId280" Type="http://schemas.openxmlformats.org/officeDocument/2006/relationships/customXml" Target="../ink/ink5893.xml"/><Relationship Id="rId75" Type="http://schemas.openxmlformats.org/officeDocument/2006/relationships/image" Target="../media/image5758.png"/><Relationship Id="rId140" Type="http://schemas.openxmlformats.org/officeDocument/2006/relationships/customXml" Target="../ink/ink5823.xml"/><Relationship Id="rId182" Type="http://schemas.openxmlformats.org/officeDocument/2006/relationships/customXml" Target="../ink/ink5844.xml"/><Relationship Id="rId6" Type="http://schemas.openxmlformats.org/officeDocument/2006/relationships/customXml" Target="../ink/ink5756.xml"/><Relationship Id="rId238" Type="http://schemas.openxmlformats.org/officeDocument/2006/relationships/customXml" Target="../ink/ink5872.xml"/><Relationship Id="rId291" Type="http://schemas.openxmlformats.org/officeDocument/2006/relationships/image" Target="../media/image5866.png"/><Relationship Id="rId305" Type="http://schemas.openxmlformats.org/officeDocument/2006/relationships/image" Target="../media/image5873.png"/><Relationship Id="rId44" Type="http://schemas.openxmlformats.org/officeDocument/2006/relationships/customXml" Target="../ink/ink5775.xml"/><Relationship Id="rId86" Type="http://schemas.openxmlformats.org/officeDocument/2006/relationships/customXml" Target="../ink/ink5796.xml"/><Relationship Id="rId151" Type="http://schemas.openxmlformats.org/officeDocument/2006/relationships/image" Target="../media/image5796.png"/><Relationship Id="rId193" Type="http://schemas.openxmlformats.org/officeDocument/2006/relationships/image" Target="../media/image5817.png"/><Relationship Id="rId207" Type="http://schemas.openxmlformats.org/officeDocument/2006/relationships/image" Target="../media/image5824.png"/><Relationship Id="rId249" Type="http://schemas.openxmlformats.org/officeDocument/2006/relationships/image" Target="../media/image5845.png"/><Relationship Id="rId13" Type="http://schemas.openxmlformats.org/officeDocument/2006/relationships/image" Target="../media/image5728.png"/><Relationship Id="rId109" Type="http://schemas.openxmlformats.org/officeDocument/2006/relationships/image" Target="../media/image5775.png"/><Relationship Id="rId260" Type="http://schemas.openxmlformats.org/officeDocument/2006/relationships/customXml" Target="../ink/ink5883.xml"/><Relationship Id="rId316" Type="http://schemas.openxmlformats.org/officeDocument/2006/relationships/customXml" Target="../ink/ink5911.xml"/><Relationship Id="rId55" Type="http://schemas.openxmlformats.org/officeDocument/2006/relationships/image" Target="../media/image5748.png"/><Relationship Id="rId97" Type="http://schemas.openxmlformats.org/officeDocument/2006/relationships/image" Target="../media/image5769.png"/><Relationship Id="rId120" Type="http://schemas.openxmlformats.org/officeDocument/2006/relationships/customXml" Target="../ink/ink5813.xml"/><Relationship Id="rId162" Type="http://schemas.openxmlformats.org/officeDocument/2006/relationships/customXml" Target="../ink/ink5834.xml"/><Relationship Id="rId218" Type="http://schemas.openxmlformats.org/officeDocument/2006/relationships/customXml" Target="../ink/ink586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3.xml"/><Relationship Id="rId299" Type="http://schemas.openxmlformats.org/officeDocument/2006/relationships/customXml" Target="../ink/ink684.xml"/><Relationship Id="rId21" Type="http://schemas.openxmlformats.org/officeDocument/2006/relationships/image" Target="../media/image543.png"/><Relationship Id="rId63" Type="http://schemas.openxmlformats.org/officeDocument/2006/relationships/image" Target="../media/image564.png"/><Relationship Id="rId159" Type="http://schemas.openxmlformats.org/officeDocument/2006/relationships/customXml" Target="../ink/ink614.xml"/><Relationship Id="rId324" Type="http://schemas.openxmlformats.org/officeDocument/2006/relationships/image" Target="../media/image694.png"/><Relationship Id="rId170" Type="http://schemas.openxmlformats.org/officeDocument/2006/relationships/image" Target="../media/image617.png"/><Relationship Id="rId226" Type="http://schemas.openxmlformats.org/officeDocument/2006/relationships/image" Target="../media/image645.png"/><Relationship Id="rId268" Type="http://schemas.openxmlformats.org/officeDocument/2006/relationships/image" Target="../media/image666.png"/><Relationship Id="rId32" Type="http://schemas.openxmlformats.org/officeDocument/2006/relationships/customXml" Target="../ink/ink550.xml"/><Relationship Id="rId74" Type="http://schemas.openxmlformats.org/officeDocument/2006/relationships/image" Target="../media/image569.png"/><Relationship Id="rId128" Type="http://schemas.openxmlformats.org/officeDocument/2006/relationships/image" Target="../media/image596.png"/><Relationship Id="rId335" Type="http://schemas.openxmlformats.org/officeDocument/2006/relationships/customXml" Target="../ink/ink702.xml"/><Relationship Id="rId5" Type="http://schemas.openxmlformats.org/officeDocument/2006/relationships/image" Target="../media/image535.png"/><Relationship Id="rId181" Type="http://schemas.openxmlformats.org/officeDocument/2006/relationships/customXml" Target="../ink/ink625.xml"/><Relationship Id="rId237" Type="http://schemas.openxmlformats.org/officeDocument/2006/relationships/customXml" Target="../ink/ink653.xml"/><Relationship Id="rId279" Type="http://schemas.openxmlformats.org/officeDocument/2006/relationships/customXml" Target="../ink/ink674.xml"/><Relationship Id="rId43" Type="http://schemas.openxmlformats.org/officeDocument/2006/relationships/image" Target="../media/image554.png"/><Relationship Id="rId139" Type="http://schemas.openxmlformats.org/officeDocument/2006/relationships/customXml" Target="../ink/ink604.xml"/><Relationship Id="rId290" Type="http://schemas.openxmlformats.org/officeDocument/2006/relationships/image" Target="../media/image677.png"/><Relationship Id="rId304" Type="http://schemas.openxmlformats.org/officeDocument/2006/relationships/image" Target="../media/image684.png"/><Relationship Id="rId85" Type="http://schemas.openxmlformats.org/officeDocument/2006/relationships/customXml" Target="../ink/ink577.xml"/><Relationship Id="rId150" Type="http://schemas.openxmlformats.org/officeDocument/2006/relationships/image" Target="../media/image607.png"/><Relationship Id="rId192" Type="http://schemas.openxmlformats.org/officeDocument/2006/relationships/image" Target="../media/image628.png"/><Relationship Id="rId206" Type="http://schemas.openxmlformats.org/officeDocument/2006/relationships/image" Target="../media/image635.png"/><Relationship Id="rId248" Type="http://schemas.openxmlformats.org/officeDocument/2006/relationships/image" Target="../media/image656.png"/><Relationship Id="rId12" Type="http://schemas.openxmlformats.org/officeDocument/2006/relationships/customXml" Target="../ink/ink540.xml"/><Relationship Id="rId108" Type="http://schemas.openxmlformats.org/officeDocument/2006/relationships/image" Target="../media/image586.png"/><Relationship Id="rId315" Type="http://schemas.openxmlformats.org/officeDocument/2006/relationships/customXml" Target="../ink/ink692.xml"/><Relationship Id="rId54" Type="http://schemas.openxmlformats.org/officeDocument/2006/relationships/customXml" Target="../ink/ink561.xml"/><Relationship Id="rId96" Type="http://schemas.openxmlformats.org/officeDocument/2006/relationships/image" Target="../media/image580.png"/><Relationship Id="rId161" Type="http://schemas.openxmlformats.org/officeDocument/2006/relationships/customXml" Target="../ink/ink615.xml"/><Relationship Id="rId217" Type="http://schemas.openxmlformats.org/officeDocument/2006/relationships/customXml" Target="../ink/ink643.xml"/><Relationship Id="rId259" Type="http://schemas.openxmlformats.org/officeDocument/2006/relationships/customXml" Target="../ink/ink664.xml"/><Relationship Id="rId23" Type="http://schemas.openxmlformats.org/officeDocument/2006/relationships/image" Target="../media/image544.png"/><Relationship Id="rId119" Type="http://schemas.openxmlformats.org/officeDocument/2006/relationships/customXml" Target="../ink/ink594.xml"/><Relationship Id="rId270" Type="http://schemas.openxmlformats.org/officeDocument/2006/relationships/image" Target="../media/image667.png"/><Relationship Id="rId326" Type="http://schemas.openxmlformats.org/officeDocument/2006/relationships/image" Target="../media/image695.png"/><Relationship Id="rId65" Type="http://schemas.openxmlformats.org/officeDocument/2006/relationships/customXml" Target="../ink/ink567.xml"/><Relationship Id="rId130" Type="http://schemas.openxmlformats.org/officeDocument/2006/relationships/image" Target="../media/image597.png"/><Relationship Id="rId172" Type="http://schemas.openxmlformats.org/officeDocument/2006/relationships/image" Target="../media/image618.png"/><Relationship Id="rId228" Type="http://schemas.openxmlformats.org/officeDocument/2006/relationships/image" Target="../media/image646.png"/><Relationship Id="rId281" Type="http://schemas.openxmlformats.org/officeDocument/2006/relationships/customXml" Target="../ink/ink675.xml"/><Relationship Id="rId34" Type="http://schemas.openxmlformats.org/officeDocument/2006/relationships/customXml" Target="../ink/ink551.xml"/><Relationship Id="rId76" Type="http://schemas.openxmlformats.org/officeDocument/2006/relationships/image" Target="../media/image570.png"/><Relationship Id="rId141" Type="http://schemas.openxmlformats.org/officeDocument/2006/relationships/customXml" Target="../ink/ink605.xml"/><Relationship Id="rId7" Type="http://schemas.openxmlformats.org/officeDocument/2006/relationships/image" Target="../media/image536.png"/><Relationship Id="rId183" Type="http://schemas.openxmlformats.org/officeDocument/2006/relationships/customXml" Target="../ink/ink626.xml"/><Relationship Id="rId239" Type="http://schemas.openxmlformats.org/officeDocument/2006/relationships/customXml" Target="../ink/ink654.xml"/><Relationship Id="rId250" Type="http://schemas.openxmlformats.org/officeDocument/2006/relationships/image" Target="../media/image657.png"/><Relationship Id="rId292" Type="http://schemas.openxmlformats.org/officeDocument/2006/relationships/image" Target="../media/image678.png"/><Relationship Id="rId306" Type="http://schemas.openxmlformats.org/officeDocument/2006/relationships/image" Target="../media/image685.png"/><Relationship Id="rId24" Type="http://schemas.openxmlformats.org/officeDocument/2006/relationships/customXml" Target="../ink/ink546.xml"/><Relationship Id="rId45" Type="http://schemas.openxmlformats.org/officeDocument/2006/relationships/image" Target="../media/image555.png"/><Relationship Id="rId66" Type="http://schemas.openxmlformats.org/officeDocument/2006/relationships/image" Target="../media/image565.png"/><Relationship Id="rId87" Type="http://schemas.openxmlformats.org/officeDocument/2006/relationships/customXml" Target="../ink/ink578.xml"/><Relationship Id="rId110" Type="http://schemas.openxmlformats.org/officeDocument/2006/relationships/image" Target="../media/image587.png"/><Relationship Id="rId131" Type="http://schemas.openxmlformats.org/officeDocument/2006/relationships/customXml" Target="../ink/ink600.xml"/><Relationship Id="rId327" Type="http://schemas.openxmlformats.org/officeDocument/2006/relationships/customXml" Target="../ink/ink698.xml"/><Relationship Id="rId152" Type="http://schemas.openxmlformats.org/officeDocument/2006/relationships/image" Target="../media/image608.png"/><Relationship Id="rId173" Type="http://schemas.openxmlformats.org/officeDocument/2006/relationships/customXml" Target="../ink/ink621.xml"/><Relationship Id="rId194" Type="http://schemas.openxmlformats.org/officeDocument/2006/relationships/image" Target="../media/image629.png"/><Relationship Id="rId208" Type="http://schemas.openxmlformats.org/officeDocument/2006/relationships/image" Target="../media/image636.png"/><Relationship Id="rId229" Type="http://schemas.openxmlformats.org/officeDocument/2006/relationships/customXml" Target="../ink/ink649.xml"/><Relationship Id="rId240" Type="http://schemas.openxmlformats.org/officeDocument/2006/relationships/image" Target="../media/image652.png"/><Relationship Id="rId261" Type="http://schemas.openxmlformats.org/officeDocument/2006/relationships/customXml" Target="../ink/ink665.xml"/><Relationship Id="rId14" Type="http://schemas.openxmlformats.org/officeDocument/2006/relationships/customXml" Target="../ink/ink541.xml"/><Relationship Id="rId35" Type="http://schemas.openxmlformats.org/officeDocument/2006/relationships/image" Target="../media/image550.png"/><Relationship Id="rId56" Type="http://schemas.openxmlformats.org/officeDocument/2006/relationships/customXml" Target="../ink/ink562.xml"/><Relationship Id="rId77" Type="http://schemas.openxmlformats.org/officeDocument/2006/relationships/customXml" Target="../ink/ink573.xml"/><Relationship Id="rId100" Type="http://schemas.openxmlformats.org/officeDocument/2006/relationships/image" Target="../media/image582.png"/><Relationship Id="rId282" Type="http://schemas.openxmlformats.org/officeDocument/2006/relationships/image" Target="../media/image673.png"/><Relationship Id="rId317" Type="http://schemas.openxmlformats.org/officeDocument/2006/relationships/customXml" Target="../ink/ink693.xml"/><Relationship Id="rId8" Type="http://schemas.openxmlformats.org/officeDocument/2006/relationships/customXml" Target="../ink/ink538.xml"/><Relationship Id="rId98" Type="http://schemas.openxmlformats.org/officeDocument/2006/relationships/image" Target="../media/image581.png"/><Relationship Id="rId121" Type="http://schemas.openxmlformats.org/officeDocument/2006/relationships/customXml" Target="../ink/ink595.xml"/><Relationship Id="rId142" Type="http://schemas.openxmlformats.org/officeDocument/2006/relationships/image" Target="../media/image603.png"/><Relationship Id="rId163" Type="http://schemas.openxmlformats.org/officeDocument/2006/relationships/customXml" Target="../ink/ink616.xml"/><Relationship Id="rId184" Type="http://schemas.openxmlformats.org/officeDocument/2006/relationships/image" Target="../media/image624.png"/><Relationship Id="rId219" Type="http://schemas.openxmlformats.org/officeDocument/2006/relationships/customXml" Target="../ink/ink644.xml"/><Relationship Id="rId230" Type="http://schemas.openxmlformats.org/officeDocument/2006/relationships/image" Target="../media/image647.png"/><Relationship Id="rId251" Type="http://schemas.openxmlformats.org/officeDocument/2006/relationships/customXml" Target="../ink/ink660.xml"/><Relationship Id="rId25" Type="http://schemas.openxmlformats.org/officeDocument/2006/relationships/image" Target="../media/image545.png"/><Relationship Id="rId46" Type="http://schemas.openxmlformats.org/officeDocument/2006/relationships/customXml" Target="../ink/ink557.xml"/><Relationship Id="rId67" Type="http://schemas.openxmlformats.org/officeDocument/2006/relationships/customXml" Target="../ink/ink568.xml"/><Relationship Id="rId272" Type="http://schemas.openxmlformats.org/officeDocument/2006/relationships/image" Target="../media/image668.png"/><Relationship Id="rId293" Type="http://schemas.openxmlformats.org/officeDocument/2006/relationships/customXml" Target="../ink/ink681.xml"/><Relationship Id="rId307" Type="http://schemas.openxmlformats.org/officeDocument/2006/relationships/customXml" Target="../ink/ink688.xml"/><Relationship Id="rId328" Type="http://schemas.openxmlformats.org/officeDocument/2006/relationships/image" Target="../media/image696.png"/><Relationship Id="rId88" Type="http://schemas.openxmlformats.org/officeDocument/2006/relationships/image" Target="../media/image576.png"/><Relationship Id="rId111" Type="http://schemas.openxmlformats.org/officeDocument/2006/relationships/customXml" Target="../ink/ink590.xml"/><Relationship Id="rId132" Type="http://schemas.openxmlformats.org/officeDocument/2006/relationships/image" Target="../media/image598.png"/><Relationship Id="rId153" Type="http://schemas.openxmlformats.org/officeDocument/2006/relationships/customXml" Target="../ink/ink611.xml"/><Relationship Id="rId174" Type="http://schemas.openxmlformats.org/officeDocument/2006/relationships/image" Target="../media/image619.png"/><Relationship Id="rId195" Type="http://schemas.openxmlformats.org/officeDocument/2006/relationships/customXml" Target="../ink/ink632.xml"/><Relationship Id="rId209" Type="http://schemas.openxmlformats.org/officeDocument/2006/relationships/customXml" Target="../ink/ink639.xml"/><Relationship Id="rId220" Type="http://schemas.openxmlformats.org/officeDocument/2006/relationships/image" Target="../media/image642.png"/><Relationship Id="rId241" Type="http://schemas.openxmlformats.org/officeDocument/2006/relationships/customXml" Target="../ink/ink655.xml"/><Relationship Id="rId15" Type="http://schemas.openxmlformats.org/officeDocument/2006/relationships/image" Target="../media/image540.png"/><Relationship Id="rId36" Type="http://schemas.openxmlformats.org/officeDocument/2006/relationships/customXml" Target="../ink/ink552.xml"/><Relationship Id="rId57" Type="http://schemas.openxmlformats.org/officeDocument/2006/relationships/image" Target="../media/image561.png"/><Relationship Id="rId262" Type="http://schemas.openxmlformats.org/officeDocument/2006/relationships/image" Target="../media/image663.png"/><Relationship Id="rId283" Type="http://schemas.openxmlformats.org/officeDocument/2006/relationships/customXml" Target="../ink/ink676.xml"/><Relationship Id="rId318" Type="http://schemas.openxmlformats.org/officeDocument/2006/relationships/image" Target="../media/image691.png"/><Relationship Id="rId78" Type="http://schemas.openxmlformats.org/officeDocument/2006/relationships/image" Target="../media/image571.png"/><Relationship Id="rId99" Type="http://schemas.openxmlformats.org/officeDocument/2006/relationships/customXml" Target="../ink/ink584.xml"/><Relationship Id="rId101" Type="http://schemas.openxmlformats.org/officeDocument/2006/relationships/customXml" Target="../ink/ink585.xml"/><Relationship Id="rId122" Type="http://schemas.openxmlformats.org/officeDocument/2006/relationships/image" Target="../media/image593.png"/><Relationship Id="rId143" Type="http://schemas.openxmlformats.org/officeDocument/2006/relationships/customXml" Target="../ink/ink606.xml"/><Relationship Id="rId164" Type="http://schemas.openxmlformats.org/officeDocument/2006/relationships/image" Target="../media/image614.png"/><Relationship Id="rId185" Type="http://schemas.openxmlformats.org/officeDocument/2006/relationships/customXml" Target="../ink/ink627.xml"/><Relationship Id="rId9" Type="http://schemas.openxmlformats.org/officeDocument/2006/relationships/image" Target="../media/image537.png"/><Relationship Id="rId210" Type="http://schemas.openxmlformats.org/officeDocument/2006/relationships/image" Target="../media/image637.png"/><Relationship Id="rId26" Type="http://schemas.openxmlformats.org/officeDocument/2006/relationships/customXml" Target="../ink/ink547.xml"/><Relationship Id="rId231" Type="http://schemas.openxmlformats.org/officeDocument/2006/relationships/customXml" Target="../ink/ink650.xml"/><Relationship Id="rId252" Type="http://schemas.openxmlformats.org/officeDocument/2006/relationships/image" Target="../media/image658.png"/><Relationship Id="rId273" Type="http://schemas.openxmlformats.org/officeDocument/2006/relationships/customXml" Target="../ink/ink671.xml"/><Relationship Id="rId294" Type="http://schemas.openxmlformats.org/officeDocument/2006/relationships/image" Target="../media/image679.png"/><Relationship Id="rId308" Type="http://schemas.openxmlformats.org/officeDocument/2006/relationships/image" Target="../media/image686.png"/><Relationship Id="rId329" Type="http://schemas.openxmlformats.org/officeDocument/2006/relationships/customXml" Target="../ink/ink699.xml"/><Relationship Id="rId47" Type="http://schemas.openxmlformats.org/officeDocument/2006/relationships/image" Target="../media/image556.png"/><Relationship Id="rId68" Type="http://schemas.openxmlformats.org/officeDocument/2006/relationships/image" Target="../media/image566.png"/><Relationship Id="rId89" Type="http://schemas.openxmlformats.org/officeDocument/2006/relationships/customXml" Target="../ink/ink579.xml"/><Relationship Id="rId112" Type="http://schemas.openxmlformats.org/officeDocument/2006/relationships/image" Target="../media/image588.png"/><Relationship Id="rId133" Type="http://schemas.openxmlformats.org/officeDocument/2006/relationships/customXml" Target="../ink/ink601.xml"/><Relationship Id="rId154" Type="http://schemas.openxmlformats.org/officeDocument/2006/relationships/image" Target="../media/image609.png"/><Relationship Id="rId175" Type="http://schemas.openxmlformats.org/officeDocument/2006/relationships/customXml" Target="../ink/ink622.xml"/><Relationship Id="rId196" Type="http://schemas.openxmlformats.org/officeDocument/2006/relationships/image" Target="../media/image630.png"/><Relationship Id="rId200" Type="http://schemas.openxmlformats.org/officeDocument/2006/relationships/image" Target="../media/image632.png"/><Relationship Id="rId16" Type="http://schemas.openxmlformats.org/officeDocument/2006/relationships/customXml" Target="../ink/ink542.xml"/><Relationship Id="rId221" Type="http://schemas.openxmlformats.org/officeDocument/2006/relationships/customXml" Target="../ink/ink645.xml"/><Relationship Id="rId242" Type="http://schemas.openxmlformats.org/officeDocument/2006/relationships/image" Target="../media/image653.png"/><Relationship Id="rId263" Type="http://schemas.openxmlformats.org/officeDocument/2006/relationships/customXml" Target="../ink/ink666.xml"/><Relationship Id="rId284" Type="http://schemas.openxmlformats.org/officeDocument/2006/relationships/image" Target="../media/image674.png"/><Relationship Id="rId319" Type="http://schemas.openxmlformats.org/officeDocument/2006/relationships/customXml" Target="../ink/ink694.xml"/><Relationship Id="rId37" Type="http://schemas.openxmlformats.org/officeDocument/2006/relationships/image" Target="../media/image551.png"/><Relationship Id="rId58" Type="http://schemas.openxmlformats.org/officeDocument/2006/relationships/customXml" Target="../ink/ink563.xml"/><Relationship Id="rId79" Type="http://schemas.openxmlformats.org/officeDocument/2006/relationships/customXml" Target="../ink/ink574.xml"/><Relationship Id="rId102" Type="http://schemas.openxmlformats.org/officeDocument/2006/relationships/image" Target="../media/image583.png"/><Relationship Id="rId123" Type="http://schemas.openxmlformats.org/officeDocument/2006/relationships/customXml" Target="../ink/ink596.xml"/><Relationship Id="rId144" Type="http://schemas.openxmlformats.org/officeDocument/2006/relationships/image" Target="../media/image604.png"/><Relationship Id="rId330" Type="http://schemas.openxmlformats.org/officeDocument/2006/relationships/image" Target="../media/image697.png"/><Relationship Id="rId90" Type="http://schemas.openxmlformats.org/officeDocument/2006/relationships/image" Target="../media/image577.png"/><Relationship Id="rId165" Type="http://schemas.openxmlformats.org/officeDocument/2006/relationships/customXml" Target="../ink/ink617.xml"/><Relationship Id="rId186" Type="http://schemas.openxmlformats.org/officeDocument/2006/relationships/image" Target="../media/image625.png"/><Relationship Id="rId211" Type="http://schemas.openxmlformats.org/officeDocument/2006/relationships/customXml" Target="../ink/ink640.xml"/><Relationship Id="rId232" Type="http://schemas.openxmlformats.org/officeDocument/2006/relationships/image" Target="../media/image648.png"/><Relationship Id="rId253" Type="http://schemas.openxmlformats.org/officeDocument/2006/relationships/customXml" Target="../ink/ink661.xml"/><Relationship Id="rId274" Type="http://schemas.openxmlformats.org/officeDocument/2006/relationships/image" Target="../media/image669.png"/><Relationship Id="rId295" Type="http://schemas.openxmlformats.org/officeDocument/2006/relationships/customXml" Target="../ink/ink682.xml"/><Relationship Id="rId309" Type="http://schemas.openxmlformats.org/officeDocument/2006/relationships/customXml" Target="../ink/ink689.xml"/><Relationship Id="rId27" Type="http://schemas.openxmlformats.org/officeDocument/2006/relationships/image" Target="../media/image546.png"/><Relationship Id="rId48" Type="http://schemas.openxmlformats.org/officeDocument/2006/relationships/customXml" Target="../ink/ink558.xml"/><Relationship Id="rId69" Type="http://schemas.openxmlformats.org/officeDocument/2006/relationships/customXml" Target="../ink/ink569.xml"/><Relationship Id="rId113" Type="http://schemas.openxmlformats.org/officeDocument/2006/relationships/customXml" Target="../ink/ink591.xml"/><Relationship Id="rId134" Type="http://schemas.openxmlformats.org/officeDocument/2006/relationships/image" Target="../media/image599.png"/><Relationship Id="rId320" Type="http://schemas.openxmlformats.org/officeDocument/2006/relationships/image" Target="../media/image692.png"/><Relationship Id="rId80" Type="http://schemas.openxmlformats.org/officeDocument/2006/relationships/image" Target="../media/image572.png"/><Relationship Id="rId155" Type="http://schemas.openxmlformats.org/officeDocument/2006/relationships/customXml" Target="../ink/ink612.xml"/><Relationship Id="rId176" Type="http://schemas.openxmlformats.org/officeDocument/2006/relationships/image" Target="../media/image620.png"/><Relationship Id="rId197" Type="http://schemas.openxmlformats.org/officeDocument/2006/relationships/customXml" Target="../ink/ink633.xml"/><Relationship Id="rId201" Type="http://schemas.openxmlformats.org/officeDocument/2006/relationships/customXml" Target="../ink/ink635.xml"/><Relationship Id="rId222" Type="http://schemas.openxmlformats.org/officeDocument/2006/relationships/image" Target="../media/image643.png"/><Relationship Id="rId243" Type="http://schemas.openxmlformats.org/officeDocument/2006/relationships/customXml" Target="../ink/ink656.xml"/><Relationship Id="rId264" Type="http://schemas.openxmlformats.org/officeDocument/2006/relationships/image" Target="../media/image664.png"/><Relationship Id="rId285" Type="http://schemas.openxmlformats.org/officeDocument/2006/relationships/customXml" Target="../ink/ink677.xml"/><Relationship Id="rId17" Type="http://schemas.openxmlformats.org/officeDocument/2006/relationships/image" Target="../media/image541.png"/><Relationship Id="rId38" Type="http://schemas.openxmlformats.org/officeDocument/2006/relationships/customXml" Target="../ink/ink553.xml"/><Relationship Id="rId59" Type="http://schemas.openxmlformats.org/officeDocument/2006/relationships/image" Target="../media/image562.png"/><Relationship Id="rId103" Type="http://schemas.openxmlformats.org/officeDocument/2006/relationships/customXml" Target="../ink/ink586.xml"/><Relationship Id="rId124" Type="http://schemas.openxmlformats.org/officeDocument/2006/relationships/image" Target="../media/image594.png"/><Relationship Id="rId310" Type="http://schemas.openxmlformats.org/officeDocument/2006/relationships/image" Target="../media/image687.png"/><Relationship Id="rId70" Type="http://schemas.openxmlformats.org/officeDocument/2006/relationships/image" Target="../media/image567.png"/><Relationship Id="rId91" Type="http://schemas.openxmlformats.org/officeDocument/2006/relationships/customXml" Target="../ink/ink580.xml"/><Relationship Id="rId145" Type="http://schemas.openxmlformats.org/officeDocument/2006/relationships/customXml" Target="../ink/ink607.xml"/><Relationship Id="rId166" Type="http://schemas.openxmlformats.org/officeDocument/2006/relationships/image" Target="../media/image615.png"/><Relationship Id="rId187" Type="http://schemas.openxmlformats.org/officeDocument/2006/relationships/customXml" Target="../ink/ink628.xml"/><Relationship Id="rId331" Type="http://schemas.openxmlformats.org/officeDocument/2006/relationships/customXml" Target="../ink/ink700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638.png"/><Relationship Id="rId233" Type="http://schemas.openxmlformats.org/officeDocument/2006/relationships/customXml" Target="../ink/ink651.xml"/><Relationship Id="rId254" Type="http://schemas.openxmlformats.org/officeDocument/2006/relationships/image" Target="../media/image659.png"/><Relationship Id="rId28" Type="http://schemas.openxmlformats.org/officeDocument/2006/relationships/customXml" Target="../ink/ink548.xml"/><Relationship Id="rId49" Type="http://schemas.openxmlformats.org/officeDocument/2006/relationships/image" Target="../media/image557.png"/><Relationship Id="rId114" Type="http://schemas.openxmlformats.org/officeDocument/2006/relationships/image" Target="../media/image589.png"/><Relationship Id="rId275" Type="http://schemas.openxmlformats.org/officeDocument/2006/relationships/customXml" Target="../ink/ink672.xml"/><Relationship Id="rId296" Type="http://schemas.openxmlformats.org/officeDocument/2006/relationships/image" Target="../media/image680.png"/><Relationship Id="rId300" Type="http://schemas.openxmlformats.org/officeDocument/2006/relationships/image" Target="../media/image682.png"/><Relationship Id="rId60" Type="http://schemas.openxmlformats.org/officeDocument/2006/relationships/customXml" Target="../ink/ink564.xml"/><Relationship Id="rId81" Type="http://schemas.openxmlformats.org/officeDocument/2006/relationships/customXml" Target="../ink/ink575.xml"/><Relationship Id="rId135" Type="http://schemas.openxmlformats.org/officeDocument/2006/relationships/customXml" Target="../ink/ink602.xml"/><Relationship Id="rId156" Type="http://schemas.openxmlformats.org/officeDocument/2006/relationships/image" Target="../media/image610.png"/><Relationship Id="rId177" Type="http://schemas.openxmlformats.org/officeDocument/2006/relationships/customXml" Target="../ink/ink623.xml"/><Relationship Id="rId198" Type="http://schemas.openxmlformats.org/officeDocument/2006/relationships/image" Target="../media/image631.png"/><Relationship Id="rId321" Type="http://schemas.openxmlformats.org/officeDocument/2006/relationships/customXml" Target="../ink/ink695.xml"/><Relationship Id="rId202" Type="http://schemas.openxmlformats.org/officeDocument/2006/relationships/image" Target="../media/image633.png"/><Relationship Id="rId223" Type="http://schemas.openxmlformats.org/officeDocument/2006/relationships/customXml" Target="../ink/ink646.xml"/><Relationship Id="rId244" Type="http://schemas.openxmlformats.org/officeDocument/2006/relationships/image" Target="../media/image654.png"/><Relationship Id="rId18" Type="http://schemas.openxmlformats.org/officeDocument/2006/relationships/customXml" Target="../ink/ink543.xml"/><Relationship Id="rId39" Type="http://schemas.openxmlformats.org/officeDocument/2006/relationships/image" Target="../media/image552.png"/><Relationship Id="rId265" Type="http://schemas.openxmlformats.org/officeDocument/2006/relationships/customXml" Target="../ink/ink667.xml"/><Relationship Id="rId286" Type="http://schemas.openxmlformats.org/officeDocument/2006/relationships/image" Target="../media/image675.png"/><Relationship Id="rId50" Type="http://schemas.openxmlformats.org/officeDocument/2006/relationships/customXml" Target="../ink/ink559.xml"/><Relationship Id="rId104" Type="http://schemas.openxmlformats.org/officeDocument/2006/relationships/image" Target="../media/image584.png"/><Relationship Id="rId125" Type="http://schemas.openxmlformats.org/officeDocument/2006/relationships/customXml" Target="../ink/ink597.xml"/><Relationship Id="rId146" Type="http://schemas.openxmlformats.org/officeDocument/2006/relationships/image" Target="../media/image605.png"/><Relationship Id="rId167" Type="http://schemas.openxmlformats.org/officeDocument/2006/relationships/customXml" Target="../ink/ink618.xml"/><Relationship Id="rId188" Type="http://schemas.openxmlformats.org/officeDocument/2006/relationships/image" Target="../media/image626.png"/><Relationship Id="rId311" Type="http://schemas.openxmlformats.org/officeDocument/2006/relationships/customXml" Target="../ink/ink690.xml"/><Relationship Id="rId332" Type="http://schemas.openxmlformats.org/officeDocument/2006/relationships/image" Target="../media/image698.png"/><Relationship Id="rId71" Type="http://schemas.openxmlformats.org/officeDocument/2006/relationships/customXml" Target="../ink/ink570.xml"/><Relationship Id="rId92" Type="http://schemas.openxmlformats.org/officeDocument/2006/relationships/image" Target="../media/image578.png"/><Relationship Id="rId213" Type="http://schemas.openxmlformats.org/officeDocument/2006/relationships/customXml" Target="../ink/ink641.xml"/><Relationship Id="rId234" Type="http://schemas.openxmlformats.org/officeDocument/2006/relationships/image" Target="../media/image649.png"/><Relationship Id="rId2" Type="http://schemas.openxmlformats.org/officeDocument/2006/relationships/customXml" Target="../ink/ink535.xml"/><Relationship Id="rId29" Type="http://schemas.openxmlformats.org/officeDocument/2006/relationships/image" Target="../media/image547.png"/><Relationship Id="rId255" Type="http://schemas.openxmlformats.org/officeDocument/2006/relationships/customXml" Target="../ink/ink662.xml"/><Relationship Id="rId276" Type="http://schemas.openxmlformats.org/officeDocument/2006/relationships/image" Target="../media/image670.png"/><Relationship Id="rId297" Type="http://schemas.openxmlformats.org/officeDocument/2006/relationships/customXml" Target="../ink/ink683.xml"/><Relationship Id="rId40" Type="http://schemas.openxmlformats.org/officeDocument/2006/relationships/customXml" Target="../ink/ink554.xml"/><Relationship Id="rId115" Type="http://schemas.openxmlformats.org/officeDocument/2006/relationships/customXml" Target="../ink/ink592.xml"/><Relationship Id="rId136" Type="http://schemas.openxmlformats.org/officeDocument/2006/relationships/image" Target="../media/image600.png"/><Relationship Id="rId157" Type="http://schemas.openxmlformats.org/officeDocument/2006/relationships/customXml" Target="../ink/ink613.xml"/><Relationship Id="rId178" Type="http://schemas.openxmlformats.org/officeDocument/2006/relationships/image" Target="../media/image621.png"/><Relationship Id="rId301" Type="http://schemas.openxmlformats.org/officeDocument/2006/relationships/customXml" Target="../ink/ink685.xml"/><Relationship Id="rId322" Type="http://schemas.openxmlformats.org/officeDocument/2006/relationships/image" Target="../media/image693.png"/><Relationship Id="rId61" Type="http://schemas.openxmlformats.org/officeDocument/2006/relationships/image" Target="../media/image563.png"/><Relationship Id="rId82" Type="http://schemas.openxmlformats.org/officeDocument/2006/relationships/image" Target="../media/image573.png"/><Relationship Id="rId199" Type="http://schemas.openxmlformats.org/officeDocument/2006/relationships/customXml" Target="../ink/ink634.xml"/><Relationship Id="rId203" Type="http://schemas.openxmlformats.org/officeDocument/2006/relationships/customXml" Target="../ink/ink636.xml"/><Relationship Id="rId19" Type="http://schemas.openxmlformats.org/officeDocument/2006/relationships/image" Target="../media/image542.png"/><Relationship Id="rId224" Type="http://schemas.openxmlformats.org/officeDocument/2006/relationships/image" Target="../media/image644.png"/><Relationship Id="rId245" Type="http://schemas.openxmlformats.org/officeDocument/2006/relationships/customXml" Target="../ink/ink657.xml"/><Relationship Id="rId266" Type="http://schemas.openxmlformats.org/officeDocument/2006/relationships/image" Target="../media/image665.png"/><Relationship Id="rId287" Type="http://schemas.openxmlformats.org/officeDocument/2006/relationships/customXml" Target="../ink/ink678.xml"/><Relationship Id="rId30" Type="http://schemas.openxmlformats.org/officeDocument/2006/relationships/customXml" Target="../ink/ink549.xml"/><Relationship Id="rId105" Type="http://schemas.openxmlformats.org/officeDocument/2006/relationships/customXml" Target="../ink/ink587.xml"/><Relationship Id="rId126" Type="http://schemas.openxmlformats.org/officeDocument/2006/relationships/image" Target="../media/image595.png"/><Relationship Id="rId147" Type="http://schemas.openxmlformats.org/officeDocument/2006/relationships/customXml" Target="../ink/ink608.xml"/><Relationship Id="rId168" Type="http://schemas.openxmlformats.org/officeDocument/2006/relationships/image" Target="../media/image616.png"/><Relationship Id="rId312" Type="http://schemas.openxmlformats.org/officeDocument/2006/relationships/image" Target="../media/image688.png"/><Relationship Id="rId333" Type="http://schemas.openxmlformats.org/officeDocument/2006/relationships/customXml" Target="../ink/ink701.xml"/><Relationship Id="rId51" Type="http://schemas.openxmlformats.org/officeDocument/2006/relationships/image" Target="../media/image558.png"/><Relationship Id="rId72" Type="http://schemas.openxmlformats.org/officeDocument/2006/relationships/image" Target="../media/image568.png"/><Relationship Id="rId93" Type="http://schemas.openxmlformats.org/officeDocument/2006/relationships/customXml" Target="../ink/ink581.xml"/><Relationship Id="rId189" Type="http://schemas.openxmlformats.org/officeDocument/2006/relationships/customXml" Target="../ink/ink629.xml"/><Relationship Id="rId3" Type="http://schemas.openxmlformats.org/officeDocument/2006/relationships/image" Target="../media/image534.png"/><Relationship Id="rId214" Type="http://schemas.openxmlformats.org/officeDocument/2006/relationships/image" Target="../media/image639.png"/><Relationship Id="rId235" Type="http://schemas.openxmlformats.org/officeDocument/2006/relationships/customXml" Target="../ink/ink652.xml"/><Relationship Id="rId256" Type="http://schemas.openxmlformats.org/officeDocument/2006/relationships/image" Target="../media/image660.png"/><Relationship Id="rId277" Type="http://schemas.openxmlformats.org/officeDocument/2006/relationships/customXml" Target="../ink/ink673.xml"/><Relationship Id="rId298" Type="http://schemas.openxmlformats.org/officeDocument/2006/relationships/image" Target="../media/image681.png"/><Relationship Id="rId116" Type="http://schemas.openxmlformats.org/officeDocument/2006/relationships/image" Target="../media/image590.png"/><Relationship Id="rId137" Type="http://schemas.openxmlformats.org/officeDocument/2006/relationships/customXml" Target="../ink/ink603.xml"/><Relationship Id="rId158" Type="http://schemas.openxmlformats.org/officeDocument/2006/relationships/image" Target="../media/image611.png"/><Relationship Id="rId302" Type="http://schemas.openxmlformats.org/officeDocument/2006/relationships/image" Target="../media/image683.png"/><Relationship Id="rId323" Type="http://schemas.openxmlformats.org/officeDocument/2006/relationships/customXml" Target="../ink/ink696.xml"/><Relationship Id="rId20" Type="http://schemas.openxmlformats.org/officeDocument/2006/relationships/customXml" Target="../ink/ink544.xml"/><Relationship Id="rId41" Type="http://schemas.openxmlformats.org/officeDocument/2006/relationships/image" Target="../media/image553.png"/><Relationship Id="rId62" Type="http://schemas.openxmlformats.org/officeDocument/2006/relationships/customXml" Target="../ink/ink565.xml"/><Relationship Id="rId83" Type="http://schemas.openxmlformats.org/officeDocument/2006/relationships/customXml" Target="../ink/ink576.xml"/><Relationship Id="rId179" Type="http://schemas.openxmlformats.org/officeDocument/2006/relationships/customXml" Target="../ink/ink624.xml"/><Relationship Id="rId190" Type="http://schemas.openxmlformats.org/officeDocument/2006/relationships/image" Target="../media/image627.png"/><Relationship Id="rId204" Type="http://schemas.openxmlformats.org/officeDocument/2006/relationships/image" Target="../media/image634.png"/><Relationship Id="rId225" Type="http://schemas.openxmlformats.org/officeDocument/2006/relationships/customXml" Target="../ink/ink647.xml"/><Relationship Id="rId246" Type="http://schemas.openxmlformats.org/officeDocument/2006/relationships/image" Target="../media/image655.png"/><Relationship Id="rId267" Type="http://schemas.openxmlformats.org/officeDocument/2006/relationships/customXml" Target="../ink/ink668.xml"/><Relationship Id="rId288" Type="http://schemas.openxmlformats.org/officeDocument/2006/relationships/image" Target="../media/image676.png"/><Relationship Id="rId106" Type="http://schemas.openxmlformats.org/officeDocument/2006/relationships/image" Target="../media/image585.png"/><Relationship Id="rId127" Type="http://schemas.openxmlformats.org/officeDocument/2006/relationships/customXml" Target="../ink/ink598.xml"/><Relationship Id="rId313" Type="http://schemas.openxmlformats.org/officeDocument/2006/relationships/customXml" Target="../ink/ink691.xml"/><Relationship Id="rId10" Type="http://schemas.openxmlformats.org/officeDocument/2006/relationships/customXml" Target="../ink/ink539.xml"/><Relationship Id="rId31" Type="http://schemas.openxmlformats.org/officeDocument/2006/relationships/image" Target="../media/image548.png"/><Relationship Id="rId52" Type="http://schemas.openxmlformats.org/officeDocument/2006/relationships/customXml" Target="../ink/ink560.xml"/><Relationship Id="rId73" Type="http://schemas.openxmlformats.org/officeDocument/2006/relationships/customXml" Target="../ink/ink571.xml"/><Relationship Id="rId94" Type="http://schemas.openxmlformats.org/officeDocument/2006/relationships/image" Target="../media/image579.png"/><Relationship Id="rId148" Type="http://schemas.openxmlformats.org/officeDocument/2006/relationships/image" Target="../media/image606.png"/><Relationship Id="rId169" Type="http://schemas.openxmlformats.org/officeDocument/2006/relationships/customXml" Target="../ink/ink619.xml"/><Relationship Id="rId334" Type="http://schemas.openxmlformats.org/officeDocument/2006/relationships/image" Target="../media/image699.png"/><Relationship Id="rId4" Type="http://schemas.openxmlformats.org/officeDocument/2006/relationships/customXml" Target="../ink/ink536.xml"/><Relationship Id="rId180" Type="http://schemas.openxmlformats.org/officeDocument/2006/relationships/image" Target="../media/image622.png"/><Relationship Id="rId215" Type="http://schemas.openxmlformats.org/officeDocument/2006/relationships/customXml" Target="../ink/ink642.xml"/><Relationship Id="rId236" Type="http://schemas.openxmlformats.org/officeDocument/2006/relationships/image" Target="../media/image650.png"/><Relationship Id="rId257" Type="http://schemas.openxmlformats.org/officeDocument/2006/relationships/customXml" Target="../ink/ink663.xml"/><Relationship Id="rId278" Type="http://schemas.openxmlformats.org/officeDocument/2006/relationships/image" Target="../media/image671.png"/><Relationship Id="rId303" Type="http://schemas.openxmlformats.org/officeDocument/2006/relationships/customXml" Target="../ink/ink686.xml"/><Relationship Id="rId42" Type="http://schemas.openxmlformats.org/officeDocument/2006/relationships/customXml" Target="../ink/ink555.xml"/><Relationship Id="rId84" Type="http://schemas.openxmlformats.org/officeDocument/2006/relationships/image" Target="../media/image574.png"/><Relationship Id="rId138" Type="http://schemas.openxmlformats.org/officeDocument/2006/relationships/image" Target="../media/image601.png"/><Relationship Id="rId191" Type="http://schemas.openxmlformats.org/officeDocument/2006/relationships/customXml" Target="../ink/ink630.xml"/><Relationship Id="rId205" Type="http://schemas.openxmlformats.org/officeDocument/2006/relationships/customXml" Target="../ink/ink637.xml"/><Relationship Id="rId247" Type="http://schemas.openxmlformats.org/officeDocument/2006/relationships/customXml" Target="../ink/ink658.xml"/><Relationship Id="rId107" Type="http://schemas.openxmlformats.org/officeDocument/2006/relationships/customXml" Target="../ink/ink588.xml"/><Relationship Id="rId289" Type="http://schemas.openxmlformats.org/officeDocument/2006/relationships/customXml" Target="../ink/ink679.xml"/><Relationship Id="rId11" Type="http://schemas.openxmlformats.org/officeDocument/2006/relationships/image" Target="../media/image538.png"/><Relationship Id="rId53" Type="http://schemas.openxmlformats.org/officeDocument/2006/relationships/image" Target="../media/image559.png"/><Relationship Id="rId149" Type="http://schemas.openxmlformats.org/officeDocument/2006/relationships/customXml" Target="../ink/ink609.xml"/><Relationship Id="rId314" Type="http://schemas.openxmlformats.org/officeDocument/2006/relationships/image" Target="../media/image689.png"/><Relationship Id="rId95" Type="http://schemas.openxmlformats.org/officeDocument/2006/relationships/customXml" Target="../ink/ink582.xml"/><Relationship Id="rId160" Type="http://schemas.openxmlformats.org/officeDocument/2006/relationships/image" Target="../media/image612.png"/><Relationship Id="rId216" Type="http://schemas.openxmlformats.org/officeDocument/2006/relationships/image" Target="../media/image640.png"/><Relationship Id="rId258" Type="http://schemas.openxmlformats.org/officeDocument/2006/relationships/image" Target="../media/image661.png"/><Relationship Id="rId22" Type="http://schemas.openxmlformats.org/officeDocument/2006/relationships/customXml" Target="../ink/ink545.xml"/><Relationship Id="rId64" Type="http://schemas.openxmlformats.org/officeDocument/2006/relationships/customXml" Target="../ink/ink566.xml"/><Relationship Id="rId118" Type="http://schemas.openxmlformats.org/officeDocument/2006/relationships/image" Target="../media/image591.png"/><Relationship Id="rId325" Type="http://schemas.openxmlformats.org/officeDocument/2006/relationships/customXml" Target="../ink/ink697.xml"/><Relationship Id="rId171" Type="http://schemas.openxmlformats.org/officeDocument/2006/relationships/customXml" Target="../ink/ink620.xml"/><Relationship Id="rId227" Type="http://schemas.openxmlformats.org/officeDocument/2006/relationships/customXml" Target="../ink/ink648.xml"/><Relationship Id="rId269" Type="http://schemas.openxmlformats.org/officeDocument/2006/relationships/customXml" Target="../ink/ink669.xml"/><Relationship Id="rId33" Type="http://schemas.openxmlformats.org/officeDocument/2006/relationships/image" Target="../media/image549.png"/><Relationship Id="rId129" Type="http://schemas.openxmlformats.org/officeDocument/2006/relationships/customXml" Target="../ink/ink599.xml"/><Relationship Id="rId280" Type="http://schemas.openxmlformats.org/officeDocument/2006/relationships/image" Target="../media/image672.png"/><Relationship Id="rId336" Type="http://schemas.openxmlformats.org/officeDocument/2006/relationships/image" Target="../media/image700.png"/><Relationship Id="rId75" Type="http://schemas.openxmlformats.org/officeDocument/2006/relationships/customXml" Target="../ink/ink572.xml"/><Relationship Id="rId140" Type="http://schemas.openxmlformats.org/officeDocument/2006/relationships/image" Target="../media/image602.png"/><Relationship Id="rId182" Type="http://schemas.openxmlformats.org/officeDocument/2006/relationships/image" Target="../media/image623.png"/><Relationship Id="rId6" Type="http://schemas.openxmlformats.org/officeDocument/2006/relationships/customXml" Target="../ink/ink537.xml"/><Relationship Id="rId238" Type="http://schemas.openxmlformats.org/officeDocument/2006/relationships/image" Target="../media/image651.png"/><Relationship Id="rId291" Type="http://schemas.openxmlformats.org/officeDocument/2006/relationships/customXml" Target="../ink/ink680.xml"/><Relationship Id="rId305" Type="http://schemas.openxmlformats.org/officeDocument/2006/relationships/customXml" Target="../ink/ink687.xml"/><Relationship Id="rId44" Type="http://schemas.openxmlformats.org/officeDocument/2006/relationships/customXml" Target="../ink/ink556.xml"/><Relationship Id="rId86" Type="http://schemas.openxmlformats.org/officeDocument/2006/relationships/image" Target="../media/image575.png"/><Relationship Id="rId151" Type="http://schemas.openxmlformats.org/officeDocument/2006/relationships/customXml" Target="../ink/ink610.xml"/><Relationship Id="rId193" Type="http://schemas.openxmlformats.org/officeDocument/2006/relationships/customXml" Target="../ink/ink631.xml"/><Relationship Id="rId207" Type="http://schemas.openxmlformats.org/officeDocument/2006/relationships/customXml" Target="../ink/ink638.xml"/><Relationship Id="rId249" Type="http://schemas.openxmlformats.org/officeDocument/2006/relationships/customXml" Target="../ink/ink659.xml"/><Relationship Id="rId13" Type="http://schemas.openxmlformats.org/officeDocument/2006/relationships/image" Target="../media/image539.png"/><Relationship Id="rId109" Type="http://schemas.openxmlformats.org/officeDocument/2006/relationships/customXml" Target="../ink/ink589.xml"/><Relationship Id="rId260" Type="http://schemas.openxmlformats.org/officeDocument/2006/relationships/image" Target="../media/image662.png"/><Relationship Id="rId316" Type="http://schemas.openxmlformats.org/officeDocument/2006/relationships/image" Target="../media/image690.png"/><Relationship Id="rId55" Type="http://schemas.openxmlformats.org/officeDocument/2006/relationships/image" Target="../media/image560.png"/><Relationship Id="rId97" Type="http://schemas.openxmlformats.org/officeDocument/2006/relationships/customXml" Target="../ink/ink583.xml"/><Relationship Id="rId120" Type="http://schemas.openxmlformats.org/officeDocument/2006/relationships/image" Target="../media/image592.png"/><Relationship Id="rId162" Type="http://schemas.openxmlformats.org/officeDocument/2006/relationships/image" Target="../media/image613.png"/><Relationship Id="rId218" Type="http://schemas.openxmlformats.org/officeDocument/2006/relationships/image" Target="../media/image641.png"/><Relationship Id="rId271" Type="http://schemas.openxmlformats.org/officeDocument/2006/relationships/customXml" Target="../ink/ink670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58.png"/><Relationship Id="rId21" Type="http://schemas.openxmlformats.org/officeDocument/2006/relationships/image" Target="../media/image710.png"/><Relationship Id="rId63" Type="http://schemas.openxmlformats.org/officeDocument/2006/relationships/image" Target="../media/image731.png"/><Relationship Id="rId159" Type="http://schemas.openxmlformats.org/officeDocument/2006/relationships/image" Target="../media/image779.png"/><Relationship Id="rId170" Type="http://schemas.openxmlformats.org/officeDocument/2006/relationships/customXml" Target="../ink/ink787.xml"/><Relationship Id="rId191" Type="http://schemas.openxmlformats.org/officeDocument/2006/relationships/image" Target="../media/image795.png"/><Relationship Id="rId205" Type="http://schemas.openxmlformats.org/officeDocument/2006/relationships/image" Target="../media/image802.png"/><Relationship Id="rId226" Type="http://schemas.openxmlformats.org/officeDocument/2006/relationships/customXml" Target="../ink/ink815.xml"/><Relationship Id="rId247" Type="http://schemas.openxmlformats.org/officeDocument/2006/relationships/image" Target="../media/image823.png"/><Relationship Id="rId107" Type="http://schemas.openxmlformats.org/officeDocument/2006/relationships/image" Target="../media/image753.png"/><Relationship Id="rId11" Type="http://schemas.openxmlformats.org/officeDocument/2006/relationships/image" Target="../media/image705.png"/><Relationship Id="rId32" Type="http://schemas.openxmlformats.org/officeDocument/2006/relationships/customXml" Target="../ink/ink718.xml"/><Relationship Id="rId53" Type="http://schemas.openxmlformats.org/officeDocument/2006/relationships/image" Target="../media/image726.png"/><Relationship Id="rId74" Type="http://schemas.openxmlformats.org/officeDocument/2006/relationships/customXml" Target="../ink/ink739.xml"/><Relationship Id="rId128" Type="http://schemas.openxmlformats.org/officeDocument/2006/relationships/customXml" Target="../ink/ink766.xml"/><Relationship Id="rId149" Type="http://schemas.openxmlformats.org/officeDocument/2006/relationships/image" Target="../media/image774.png"/><Relationship Id="rId5" Type="http://schemas.openxmlformats.org/officeDocument/2006/relationships/image" Target="../media/image702.png"/><Relationship Id="rId95" Type="http://schemas.openxmlformats.org/officeDocument/2006/relationships/image" Target="../media/image747.png"/><Relationship Id="rId160" Type="http://schemas.openxmlformats.org/officeDocument/2006/relationships/customXml" Target="../ink/ink782.xml"/><Relationship Id="rId181" Type="http://schemas.openxmlformats.org/officeDocument/2006/relationships/image" Target="../media/image790.png"/><Relationship Id="rId216" Type="http://schemas.openxmlformats.org/officeDocument/2006/relationships/customXml" Target="../ink/ink810.xml"/><Relationship Id="rId237" Type="http://schemas.openxmlformats.org/officeDocument/2006/relationships/image" Target="../media/image818.png"/><Relationship Id="rId258" Type="http://schemas.openxmlformats.org/officeDocument/2006/relationships/customXml" Target="../ink/ink831.xml"/><Relationship Id="rId22" Type="http://schemas.openxmlformats.org/officeDocument/2006/relationships/customXml" Target="../ink/ink713.xml"/><Relationship Id="rId43" Type="http://schemas.openxmlformats.org/officeDocument/2006/relationships/image" Target="../media/image721.png"/><Relationship Id="rId64" Type="http://schemas.openxmlformats.org/officeDocument/2006/relationships/customXml" Target="../ink/ink734.xml"/><Relationship Id="rId118" Type="http://schemas.openxmlformats.org/officeDocument/2006/relationships/customXml" Target="../ink/ink761.xml"/><Relationship Id="rId139" Type="http://schemas.openxmlformats.org/officeDocument/2006/relationships/image" Target="../media/image769.png"/><Relationship Id="rId85" Type="http://schemas.openxmlformats.org/officeDocument/2006/relationships/image" Target="../media/image742.png"/><Relationship Id="rId150" Type="http://schemas.openxmlformats.org/officeDocument/2006/relationships/customXml" Target="../ink/ink777.xml"/><Relationship Id="rId171" Type="http://schemas.openxmlformats.org/officeDocument/2006/relationships/image" Target="../media/image785.png"/><Relationship Id="rId192" Type="http://schemas.openxmlformats.org/officeDocument/2006/relationships/customXml" Target="../ink/ink798.xml"/><Relationship Id="rId206" Type="http://schemas.openxmlformats.org/officeDocument/2006/relationships/customXml" Target="../ink/ink805.xml"/><Relationship Id="rId227" Type="http://schemas.openxmlformats.org/officeDocument/2006/relationships/image" Target="../media/image813.png"/><Relationship Id="rId248" Type="http://schemas.openxmlformats.org/officeDocument/2006/relationships/customXml" Target="../ink/ink826.xml"/><Relationship Id="rId12" Type="http://schemas.openxmlformats.org/officeDocument/2006/relationships/customXml" Target="../ink/ink708.xml"/><Relationship Id="rId33" Type="http://schemas.openxmlformats.org/officeDocument/2006/relationships/image" Target="../media/image716.png"/><Relationship Id="rId108" Type="http://schemas.openxmlformats.org/officeDocument/2006/relationships/customXml" Target="../ink/ink756.xml"/><Relationship Id="rId129" Type="http://schemas.openxmlformats.org/officeDocument/2006/relationships/image" Target="../media/image764.png"/><Relationship Id="rId54" Type="http://schemas.openxmlformats.org/officeDocument/2006/relationships/customXml" Target="../ink/ink729.xml"/><Relationship Id="rId75" Type="http://schemas.openxmlformats.org/officeDocument/2006/relationships/image" Target="../media/image737.png"/><Relationship Id="rId96" Type="http://schemas.openxmlformats.org/officeDocument/2006/relationships/customXml" Target="../ink/ink750.xml"/><Relationship Id="rId140" Type="http://schemas.openxmlformats.org/officeDocument/2006/relationships/customXml" Target="../ink/ink772.xml"/><Relationship Id="rId161" Type="http://schemas.openxmlformats.org/officeDocument/2006/relationships/image" Target="../media/image780.png"/><Relationship Id="rId182" Type="http://schemas.openxmlformats.org/officeDocument/2006/relationships/customXml" Target="../ink/ink793.xml"/><Relationship Id="rId217" Type="http://schemas.openxmlformats.org/officeDocument/2006/relationships/image" Target="../media/image808.png"/><Relationship Id="rId6" Type="http://schemas.openxmlformats.org/officeDocument/2006/relationships/customXml" Target="../ink/ink705.xml"/><Relationship Id="rId238" Type="http://schemas.openxmlformats.org/officeDocument/2006/relationships/customXml" Target="../ink/ink821.xml"/><Relationship Id="rId259" Type="http://schemas.openxmlformats.org/officeDocument/2006/relationships/image" Target="../media/image829.png"/><Relationship Id="rId23" Type="http://schemas.openxmlformats.org/officeDocument/2006/relationships/image" Target="../media/image711.png"/><Relationship Id="rId119" Type="http://schemas.openxmlformats.org/officeDocument/2006/relationships/image" Target="../media/image759.png"/><Relationship Id="rId44" Type="http://schemas.openxmlformats.org/officeDocument/2006/relationships/customXml" Target="../ink/ink724.xml"/><Relationship Id="rId65" Type="http://schemas.openxmlformats.org/officeDocument/2006/relationships/image" Target="../media/image732.png"/><Relationship Id="rId86" Type="http://schemas.openxmlformats.org/officeDocument/2006/relationships/customXml" Target="../ink/ink745.xml"/><Relationship Id="rId130" Type="http://schemas.openxmlformats.org/officeDocument/2006/relationships/customXml" Target="../ink/ink767.xml"/><Relationship Id="rId151" Type="http://schemas.openxmlformats.org/officeDocument/2006/relationships/image" Target="../media/image775.png"/><Relationship Id="rId172" Type="http://schemas.openxmlformats.org/officeDocument/2006/relationships/customXml" Target="../ink/ink788.xml"/><Relationship Id="rId193" Type="http://schemas.openxmlformats.org/officeDocument/2006/relationships/image" Target="../media/image796.png"/><Relationship Id="rId207" Type="http://schemas.openxmlformats.org/officeDocument/2006/relationships/image" Target="../media/image803.png"/><Relationship Id="rId228" Type="http://schemas.openxmlformats.org/officeDocument/2006/relationships/customXml" Target="../ink/ink816.xml"/><Relationship Id="rId249" Type="http://schemas.openxmlformats.org/officeDocument/2006/relationships/image" Target="../media/image824.png"/><Relationship Id="rId13" Type="http://schemas.openxmlformats.org/officeDocument/2006/relationships/image" Target="../media/image706.png"/><Relationship Id="rId109" Type="http://schemas.openxmlformats.org/officeDocument/2006/relationships/image" Target="../media/image754.png"/><Relationship Id="rId260" Type="http://schemas.openxmlformats.org/officeDocument/2006/relationships/customXml" Target="../ink/ink832.xml"/><Relationship Id="rId34" Type="http://schemas.openxmlformats.org/officeDocument/2006/relationships/customXml" Target="../ink/ink719.xml"/><Relationship Id="rId55" Type="http://schemas.openxmlformats.org/officeDocument/2006/relationships/image" Target="../media/image727.png"/><Relationship Id="rId76" Type="http://schemas.openxmlformats.org/officeDocument/2006/relationships/customXml" Target="../ink/ink740.xml"/><Relationship Id="rId97" Type="http://schemas.openxmlformats.org/officeDocument/2006/relationships/image" Target="../media/image748.png"/><Relationship Id="rId120" Type="http://schemas.openxmlformats.org/officeDocument/2006/relationships/customXml" Target="../ink/ink762.xml"/><Relationship Id="rId141" Type="http://schemas.openxmlformats.org/officeDocument/2006/relationships/image" Target="../media/image770.png"/><Relationship Id="rId7" Type="http://schemas.openxmlformats.org/officeDocument/2006/relationships/image" Target="../media/image703.png"/><Relationship Id="rId162" Type="http://schemas.openxmlformats.org/officeDocument/2006/relationships/customXml" Target="../ink/ink783.xml"/><Relationship Id="rId183" Type="http://schemas.openxmlformats.org/officeDocument/2006/relationships/image" Target="../media/image791.png"/><Relationship Id="rId218" Type="http://schemas.openxmlformats.org/officeDocument/2006/relationships/customXml" Target="../ink/ink811.xml"/><Relationship Id="rId239" Type="http://schemas.openxmlformats.org/officeDocument/2006/relationships/image" Target="../media/image819.png"/><Relationship Id="rId250" Type="http://schemas.openxmlformats.org/officeDocument/2006/relationships/customXml" Target="../ink/ink827.xml"/><Relationship Id="rId24" Type="http://schemas.openxmlformats.org/officeDocument/2006/relationships/customXml" Target="../ink/ink714.xml"/><Relationship Id="rId45" Type="http://schemas.openxmlformats.org/officeDocument/2006/relationships/image" Target="../media/image722.png"/><Relationship Id="rId66" Type="http://schemas.openxmlformats.org/officeDocument/2006/relationships/customXml" Target="../ink/ink735.xml"/><Relationship Id="rId87" Type="http://schemas.openxmlformats.org/officeDocument/2006/relationships/image" Target="../media/image743.png"/><Relationship Id="rId110" Type="http://schemas.openxmlformats.org/officeDocument/2006/relationships/customXml" Target="../ink/ink757.xml"/><Relationship Id="rId131" Type="http://schemas.openxmlformats.org/officeDocument/2006/relationships/image" Target="../media/image765.png"/><Relationship Id="rId152" Type="http://schemas.openxmlformats.org/officeDocument/2006/relationships/customXml" Target="../ink/ink778.xml"/><Relationship Id="rId173" Type="http://schemas.openxmlformats.org/officeDocument/2006/relationships/image" Target="../media/image786.png"/><Relationship Id="rId194" Type="http://schemas.openxmlformats.org/officeDocument/2006/relationships/customXml" Target="../ink/ink799.xml"/><Relationship Id="rId208" Type="http://schemas.openxmlformats.org/officeDocument/2006/relationships/customXml" Target="../ink/ink806.xml"/><Relationship Id="rId229" Type="http://schemas.openxmlformats.org/officeDocument/2006/relationships/image" Target="../media/image814.png"/><Relationship Id="rId240" Type="http://schemas.openxmlformats.org/officeDocument/2006/relationships/customXml" Target="../ink/ink822.xml"/><Relationship Id="rId261" Type="http://schemas.openxmlformats.org/officeDocument/2006/relationships/image" Target="../media/image830.png"/><Relationship Id="rId14" Type="http://schemas.openxmlformats.org/officeDocument/2006/relationships/customXml" Target="../ink/ink709.xml"/><Relationship Id="rId35" Type="http://schemas.openxmlformats.org/officeDocument/2006/relationships/image" Target="../media/image717.png"/><Relationship Id="rId56" Type="http://schemas.openxmlformats.org/officeDocument/2006/relationships/customXml" Target="../ink/ink730.xml"/><Relationship Id="rId77" Type="http://schemas.openxmlformats.org/officeDocument/2006/relationships/image" Target="../media/image738.png"/><Relationship Id="rId100" Type="http://schemas.openxmlformats.org/officeDocument/2006/relationships/customXml" Target="../ink/ink752.xml"/><Relationship Id="rId8" Type="http://schemas.openxmlformats.org/officeDocument/2006/relationships/customXml" Target="../ink/ink706.xml"/><Relationship Id="rId98" Type="http://schemas.openxmlformats.org/officeDocument/2006/relationships/customXml" Target="../ink/ink751.xml"/><Relationship Id="rId121" Type="http://schemas.openxmlformats.org/officeDocument/2006/relationships/image" Target="../media/image760.png"/><Relationship Id="rId142" Type="http://schemas.openxmlformats.org/officeDocument/2006/relationships/customXml" Target="../ink/ink773.xml"/><Relationship Id="rId163" Type="http://schemas.openxmlformats.org/officeDocument/2006/relationships/image" Target="../media/image781.png"/><Relationship Id="rId184" Type="http://schemas.openxmlformats.org/officeDocument/2006/relationships/customXml" Target="../ink/ink794.xml"/><Relationship Id="rId219" Type="http://schemas.openxmlformats.org/officeDocument/2006/relationships/image" Target="../media/image809.png"/><Relationship Id="rId230" Type="http://schemas.openxmlformats.org/officeDocument/2006/relationships/customXml" Target="../ink/ink817.xml"/><Relationship Id="rId251" Type="http://schemas.openxmlformats.org/officeDocument/2006/relationships/image" Target="../media/image825.png"/><Relationship Id="rId25" Type="http://schemas.openxmlformats.org/officeDocument/2006/relationships/image" Target="../media/image712.png"/><Relationship Id="rId46" Type="http://schemas.openxmlformats.org/officeDocument/2006/relationships/customXml" Target="../ink/ink725.xml"/><Relationship Id="rId67" Type="http://schemas.openxmlformats.org/officeDocument/2006/relationships/image" Target="../media/image733.png"/><Relationship Id="rId88" Type="http://schemas.openxmlformats.org/officeDocument/2006/relationships/customXml" Target="../ink/ink746.xml"/><Relationship Id="rId111" Type="http://schemas.openxmlformats.org/officeDocument/2006/relationships/image" Target="../media/image755.png"/><Relationship Id="rId132" Type="http://schemas.openxmlformats.org/officeDocument/2006/relationships/customXml" Target="../ink/ink768.xml"/><Relationship Id="rId153" Type="http://schemas.openxmlformats.org/officeDocument/2006/relationships/image" Target="../media/image776.png"/><Relationship Id="rId174" Type="http://schemas.openxmlformats.org/officeDocument/2006/relationships/customXml" Target="../ink/ink789.xml"/><Relationship Id="rId195" Type="http://schemas.openxmlformats.org/officeDocument/2006/relationships/image" Target="../media/image797.png"/><Relationship Id="rId209" Type="http://schemas.openxmlformats.org/officeDocument/2006/relationships/image" Target="../media/image804.png"/><Relationship Id="rId220" Type="http://schemas.openxmlformats.org/officeDocument/2006/relationships/customXml" Target="../ink/ink812.xml"/><Relationship Id="rId241" Type="http://schemas.openxmlformats.org/officeDocument/2006/relationships/image" Target="../media/image820.png"/><Relationship Id="rId15" Type="http://schemas.openxmlformats.org/officeDocument/2006/relationships/image" Target="../media/image707.png"/><Relationship Id="rId36" Type="http://schemas.openxmlformats.org/officeDocument/2006/relationships/customXml" Target="../ink/ink720.xml"/><Relationship Id="rId57" Type="http://schemas.openxmlformats.org/officeDocument/2006/relationships/image" Target="../media/image728.png"/><Relationship Id="rId262" Type="http://schemas.openxmlformats.org/officeDocument/2006/relationships/customXml" Target="../ink/ink833.xml"/><Relationship Id="rId78" Type="http://schemas.openxmlformats.org/officeDocument/2006/relationships/customXml" Target="../ink/ink741.xml"/><Relationship Id="rId99" Type="http://schemas.openxmlformats.org/officeDocument/2006/relationships/image" Target="../media/image749.png"/><Relationship Id="rId101" Type="http://schemas.openxmlformats.org/officeDocument/2006/relationships/image" Target="../media/image750.png"/><Relationship Id="rId122" Type="http://schemas.openxmlformats.org/officeDocument/2006/relationships/customXml" Target="../ink/ink763.xml"/><Relationship Id="rId143" Type="http://schemas.openxmlformats.org/officeDocument/2006/relationships/image" Target="../media/image771.png"/><Relationship Id="rId164" Type="http://schemas.openxmlformats.org/officeDocument/2006/relationships/customXml" Target="../ink/ink784.xml"/><Relationship Id="rId185" Type="http://schemas.openxmlformats.org/officeDocument/2006/relationships/image" Target="../media/image792.png"/><Relationship Id="rId9" Type="http://schemas.openxmlformats.org/officeDocument/2006/relationships/image" Target="../media/image704.png"/><Relationship Id="rId210" Type="http://schemas.openxmlformats.org/officeDocument/2006/relationships/customXml" Target="../ink/ink807.xml"/><Relationship Id="rId26" Type="http://schemas.openxmlformats.org/officeDocument/2006/relationships/customXml" Target="../ink/ink715.xml"/><Relationship Id="rId231" Type="http://schemas.openxmlformats.org/officeDocument/2006/relationships/image" Target="../media/image815.png"/><Relationship Id="rId252" Type="http://schemas.openxmlformats.org/officeDocument/2006/relationships/customXml" Target="../ink/ink828.xml"/><Relationship Id="rId47" Type="http://schemas.openxmlformats.org/officeDocument/2006/relationships/image" Target="../media/image723.png"/><Relationship Id="rId68" Type="http://schemas.openxmlformats.org/officeDocument/2006/relationships/customXml" Target="../ink/ink736.xml"/><Relationship Id="rId89" Type="http://schemas.openxmlformats.org/officeDocument/2006/relationships/image" Target="../media/image744.png"/><Relationship Id="rId112" Type="http://schemas.openxmlformats.org/officeDocument/2006/relationships/customXml" Target="../ink/ink758.xml"/><Relationship Id="rId133" Type="http://schemas.openxmlformats.org/officeDocument/2006/relationships/image" Target="../media/image766.png"/><Relationship Id="rId154" Type="http://schemas.openxmlformats.org/officeDocument/2006/relationships/customXml" Target="../ink/ink779.xml"/><Relationship Id="rId175" Type="http://schemas.openxmlformats.org/officeDocument/2006/relationships/image" Target="../media/image787.png"/><Relationship Id="rId196" Type="http://schemas.openxmlformats.org/officeDocument/2006/relationships/customXml" Target="../ink/ink800.xml"/><Relationship Id="rId200" Type="http://schemas.openxmlformats.org/officeDocument/2006/relationships/customXml" Target="../ink/ink802.xml"/><Relationship Id="rId16" Type="http://schemas.openxmlformats.org/officeDocument/2006/relationships/customXml" Target="../ink/ink710.xml"/><Relationship Id="rId221" Type="http://schemas.openxmlformats.org/officeDocument/2006/relationships/image" Target="../media/image810.png"/><Relationship Id="rId242" Type="http://schemas.openxmlformats.org/officeDocument/2006/relationships/customXml" Target="../ink/ink823.xml"/><Relationship Id="rId263" Type="http://schemas.openxmlformats.org/officeDocument/2006/relationships/image" Target="../media/image831.png"/><Relationship Id="rId37" Type="http://schemas.openxmlformats.org/officeDocument/2006/relationships/image" Target="../media/image718.png"/><Relationship Id="rId58" Type="http://schemas.openxmlformats.org/officeDocument/2006/relationships/customXml" Target="../ink/ink731.xml"/><Relationship Id="rId79" Type="http://schemas.openxmlformats.org/officeDocument/2006/relationships/image" Target="../media/image739.png"/><Relationship Id="rId102" Type="http://schemas.openxmlformats.org/officeDocument/2006/relationships/customXml" Target="../ink/ink753.xml"/><Relationship Id="rId123" Type="http://schemas.openxmlformats.org/officeDocument/2006/relationships/image" Target="../media/image761.png"/><Relationship Id="rId144" Type="http://schemas.openxmlformats.org/officeDocument/2006/relationships/customXml" Target="../ink/ink774.xml"/><Relationship Id="rId90" Type="http://schemas.openxmlformats.org/officeDocument/2006/relationships/customXml" Target="../ink/ink747.xml"/><Relationship Id="rId165" Type="http://schemas.openxmlformats.org/officeDocument/2006/relationships/image" Target="../media/image782.png"/><Relationship Id="rId186" Type="http://schemas.openxmlformats.org/officeDocument/2006/relationships/customXml" Target="../ink/ink795.xml"/><Relationship Id="rId211" Type="http://schemas.openxmlformats.org/officeDocument/2006/relationships/image" Target="../media/image805.png"/><Relationship Id="rId232" Type="http://schemas.openxmlformats.org/officeDocument/2006/relationships/customXml" Target="../ink/ink818.xml"/><Relationship Id="rId253" Type="http://schemas.openxmlformats.org/officeDocument/2006/relationships/image" Target="../media/image826.png"/><Relationship Id="rId27" Type="http://schemas.openxmlformats.org/officeDocument/2006/relationships/image" Target="../media/image713.png"/><Relationship Id="rId48" Type="http://schemas.openxmlformats.org/officeDocument/2006/relationships/customXml" Target="../ink/ink726.xml"/><Relationship Id="rId69" Type="http://schemas.openxmlformats.org/officeDocument/2006/relationships/image" Target="../media/image734.png"/><Relationship Id="rId113" Type="http://schemas.openxmlformats.org/officeDocument/2006/relationships/image" Target="../media/image756.png"/><Relationship Id="rId134" Type="http://schemas.openxmlformats.org/officeDocument/2006/relationships/customXml" Target="../ink/ink769.xml"/><Relationship Id="rId80" Type="http://schemas.openxmlformats.org/officeDocument/2006/relationships/customXml" Target="../ink/ink742.xml"/><Relationship Id="rId155" Type="http://schemas.openxmlformats.org/officeDocument/2006/relationships/image" Target="../media/image777.png"/><Relationship Id="rId176" Type="http://schemas.openxmlformats.org/officeDocument/2006/relationships/customXml" Target="../ink/ink790.xml"/><Relationship Id="rId197" Type="http://schemas.openxmlformats.org/officeDocument/2006/relationships/image" Target="../media/image798.png"/><Relationship Id="rId201" Type="http://schemas.openxmlformats.org/officeDocument/2006/relationships/image" Target="../media/image800.png"/><Relationship Id="rId222" Type="http://schemas.openxmlformats.org/officeDocument/2006/relationships/customXml" Target="../ink/ink813.xml"/><Relationship Id="rId243" Type="http://schemas.openxmlformats.org/officeDocument/2006/relationships/image" Target="../media/image821.png"/><Relationship Id="rId17" Type="http://schemas.openxmlformats.org/officeDocument/2006/relationships/image" Target="../media/image708.png"/><Relationship Id="rId38" Type="http://schemas.openxmlformats.org/officeDocument/2006/relationships/customXml" Target="../ink/ink721.xml"/><Relationship Id="rId59" Type="http://schemas.openxmlformats.org/officeDocument/2006/relationships/image" Target="../media/image729.png"/><Relationship Id="rId103" Type="http://schemas.openxmlformats.org/officeDocument/2006/relationships/image" Target="../media/image751.png"/><Relationship Id="rId124" Type="http://schemas.openxmlformats.org/officeDocument/2006/relationships/customXml" Target="../ink/ink764.xml"/><Relationship Id="rId70" Type="http://schemas.openxmlformats.org/officeDocument/2006/relationships/customXml" Target="../ink/ink737.xml"/><Relationship Id="rId91" Type="http://schemas.openxmlformats.org/officeDocument/2006/relationships/image" Target="../media/image745.png"/><Relationship Id="rId145" Type="http://schemas.openxmlformats.org/officeDocument/2006/relationships/image" Target="../media/image772.png"/><Relationship Id="rId166" Type="http://schemas.openxmlformats.org/officeDocument/2006/relationships/customXml" Target="../ink/ink785.xml"/><Relationship Id="rId187" Type="http://schemas.openxmlformats.org/officeDocument/2006/relationships/image" Target="../media/image79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08.xml"/><Relationship Id="rId233" Type="http://schemas.openxmlformats.org/officeDocument/2006/relationships/image" Target="../media/image816.png"/><Relationship Id="rId254" Type="http://schemas.openxmlformats.org/officeDocument/2006/relationships/customXml" Target="../ink/ink829.xml"/><Relationship Id="rId28" Type="http://schemas.openxmlformats.org/officeDocument/2006/relationships/customXml" Target="../ink/ink716.xml"/><Relationship Id="rId49" Type="http://schemas.openxmlformats.org/officeDocument/2006/relationships/image" Target="../media/image724.png"/><Relationship Id="rId114" Type="http://schemas.openxmlformats.org/officeDocument/2006/relationships/customXml" Target="../ink/ink759.xml"/><Relationship Id="rId60" Type="http://schemas.openxmlformats.org/officeDocument/2006/relationships/customXml" Target="../ink/ink732.xml"/><Relationship Id="rId81" Type="http://schemas.openxmlformats.org/officeDocument/2006/relationships/image" Target="../media/image740.png"/><Relationship Id="rId135" Type="http://schemas.openxmlformats.org/officeDocument/2006/relationships/image" Target="../media/image767.png"/><Relationship Id="rId156" Type="http://schemas.openxmlformats.org/officeDocument/2006/relationships/customXml" Target="../ink/ink780.xml"/><Relationship Id="rId177" Type="http://schemas.openxmlformats.org/officeDocument/2006/relationships/image" Target="../media/image788.png"/><Relationship Id="rId198" Type="http://schemas.openxmlformats.org/officeDocument/2006/relationships/customXml" Target="../ink/ink801.xml"/><Relationship Id="rId202" Type="http://schemas.openxmlformats.org/officeDocument/2006/relationships/customXml" Target="../ink/ink803.xml"/><Relationship Id="rId223" Type="http://schemas.openxmlformats.org/officeDocument/2006/relationships/image" Target="../media/image811.png"/><Relationship Id="rId244" Type="http://schemas.openxmlformats.org/officeDocument/2006/relationships/customXml" Target="../ink/ink824.xml"/><Relationship Id="rId18" Type="http://schemas.openxmlformats.org/officeDocument/2006/relationships/customXml" Target="../ink/ink711.xml"/><Relationship Id="rId39" Type="http://schemas.openxmlformats.org/officeDocument/2006/relationships/image" Target="../media/image719.png"/><Relationship Id="rId50" Type="http://schemas.openxmlformats.org/officeDocument/2006/relationships/customXml" Target="../ink/ink727.xml"/><Relationship Id="rId104" Type="http://schemas.openxmlformats.org/officeDocument/2006/relationships/customXml" Target="../ink/ink754.xml"/><Relationship Id="rId125" Type="http://schemas.openxmlformats.org/officeDocument/2006/relationships/image" Target="../media/image762.png"/><Relationship Id="rId146" Type="http://schemas.openxmlformats.org/officeDocument/2006/relationships/customXml" Target="../ink/ink775.xml"/><Relationship Id="rId167" Type="http://schemas.openxmlformats.org/officeDocument/2006/relationships/image" Target="../media/image783.png"/><Relationship Id="rId188" Type="http://schemas.openxmlformats.org/officeDocument/2006/relationships/customXml" Target="../ink/ink796.xml"/><Relationship Id="rId71" Type="http://schemas.openxmlformats.org/officeDocument/2006/relationships/image" Target="../media/image735.png"/><Relationship Id="rId92" Type="http://schemas.openxmlformats.org/officeDocument/2006/relationships/customXml" Target="../ink/ink748.xml"/><Relationship Id="rId213" Type="http://schemas.openxmlformats.org/officeDocument/2006/relationships/image" Target="../media/image806.png"/><Relationship Id="rId234" Type="http://schemas.openxmlformats.org/officeDocument/2006/relationships/customXml" Target="../ink/ink819.xml"/><Relationship Id="rId2" Type="http://schemas.openxmlformats.org/officeDocument/2006/relationships/customXml" Target="../ink/ink703.xml"/><Relationship Id="rId29" Type="http://schemas.openxmlformats.org/officeDocument/2006/relationships/image" Target="../media/image714.png"/><Relationship Id="rId255" Type="http://schemas.openxmlformats.org/officeDocument/2006/relationships/image" Target="../media/image827.png"/><Relationship Id="rId40" Type="http://schemas.openxmlformats.org/officeDocument/2006/relationships/customXml" Target="../ink/ink722.xml"/><Relationship Id="rId115" Type="http://schemas.openxmlformats.org/officeDocument/2006/relationships/image" Target="../media/image757.png"/><Relationship Id="rId136" Type="http://schemas.openxmlformats.org/officeDocument/2006/relationships/customXml" Target="../ink/ink770.xml"/><Relationship Id="rId157" Type="http://schemas.openxmlformats.org/officeDocument/2006/relationships/image" Target="../media/image778.png"/><Relationship Id="rId178" Type="http://schemas.openxmlformats.org/officeDocument/2006/relationships/customXml" Target="../ink/ink791.xml"/><Relationship Id="rId61" Type="http://schemas.openxmlformats.org/officeDocument/2006/relationships/image" Target="../media/image730.png"/><Relationship Id="rId82" Type="http://schemas.openxmlformats.org/officeDocument/2006/relationships/customXml" Target="../ink/ink743.xml"/><Relationship Id="rId199" Type="http://schemas.openxmlformats.org/officeDocument/2006/relationships/image" Target="../media/image799.png"/><Relationship Id="rId203" Type="http://schemas.openxmlformats.org/officeDocument/2006/relationships/image" Target="../media/image801.png"/><Relationship Id="rId19" Type="http://schemas.openxmlformats.org/officeDocument/2006/relationships/image" Target="../media/image709.png"/><Relationship Id="rId224" Type="http://schemas.openxmlformats.org/officeDocument/2006/relationships/customXml" Target="../ink/ink814.xml"/><Relationship Id="rId245" Type="http://schemas.openxmlformats.org/officeDocument/2006/relationships/image" Target="../media/image822.png"/><Relationship Id="rId30" Type="http://schemas.openxmlformats.org/officeDocument/2006/relationships/customXml" Target="../ink/ink717.xml"/><Relationship Id="rId105" Type="http://schemas.openxmlformats.org/officeDocument/2006/relationships/image" Target="../media/image752.png"/><Relationship Id="rId126" Type="http://schemas.openxmlformats.org/officeDocument/2006/relationships/customXml" Target="../ink/ink765.xml"/><Relationship Id="rId147" Type="http://schemas.openxmlformats.org/officeDocument/2006/relationships/image" Target="../media/image773.png"/><Relationship Id="rId168" Type="http://schemas.openxmlformats.org/officeDocument/2006/relationships/customXml" Target="../ink/ink786.xml"/><Relationship Id="rId51" Type="http://schemas.openxmlformats.org/officeDocument/2006/relationships/image" Target="../media/image725.png"/><Relationship Id="rId72" Type="http://schemas.openxmlformats.org/officeDocument/2006/relationships/customXml" Target="../ink/ink738.xml"/><Relationship Id="rId93" Type="http://schemas.openxmlformats.org/officeDocument/2006/relationships/image" Target="../media/image746.png"/><Relationship Id="rId189" Type="http://schemas.openxmlformats.org/officeDocument/2006/relationships/image" Target="../media/image794.png"/><Relationship Id="rId3" Type="http://schemas.openxmlformats.org/officeDocument/2006/relationships/image" Target="../media/image701.png"/><Relationship Id="rId214" Type="http://schemas.openxmlformats.org/officeDocument/2006/relationships/customXml" Target="../ink/ink809.xml"/><Relationship Id="rId235" Type="http://schemas.openxmlformats.org/officeDocument/2006/relationships/image" Target="../media/image817.png"/><Relationship Id="rId256" Type="http://schemas.openxmlformats.org/officeDocument/2006/relationships/customXml" Target="../ink/ink830.xml"/><Relationship Id="rId116" Type="http://schemas.openxmlformats.org/officeDocument/2006/relationships/customXml" Target="../ink/ink760.xml"/><Relationship Id="rId137" Type="http://schemas.openxmlformats.org/officeDocument/2006/relationships/image" Target="../media/image768.png"/><Relationship Id="rId158" Type="http://schemas.openxmlformats.org/officeDocument/2006/relationships/customXml" Target="../ink/ink781.xml"/><Relationship Id="rId20" Type="http://schemas.openxmlformats.org/officeDocument/2006/relationships/customXml" Target="../ink/ink712.xml"/><Relationship Id="rId41" Type="http://schemas.openxmlformats.org/officeDocument/2006/relationships/image" Target="../media/image720.png"/><Relationship Id="rId62" Type="http://schemas.openxmlformats.org/officeDocument/2006/relationships/customXml" Target="../ink/ink733.xml"/><Relationship Id="rId83" Type="http://schemas.openxmlformats.org/officeDocument/2006/relationships/image" Target="../media/image741.png"/><Relationship Id="rId179" Type="http://schemas.openxmlformats.org/officeDocument/2006/relationships/image" Target="../media/image789.png"/><Relationship Id="rId190" Type="http://schemas.openxmlformats.org/officeDocument/2006/relationships/customXml" Target="../ink/ink797.xml"/><Relationship Id="rId204" Type="http://schemas.openxmlformats.org/officeDocument/2006/relationships/customXml" Target="../ink/ink804.xml"/><Relationship Id="rId225" Type="http://schemas.openxmlformats.org/officeDocument/2006/relationships/image" Target="../media/image812.png"/><Relationship Id="rId246" Type="http://schemas.openxmlformats.org/officeDocument/2006/relationships/customXml" Target="../ink/ink825.xml"/><Relationship Id="rId106" Type="http://schemas.openxmlformats.org/officeDocument/2006/relationships/customXml" Target="../ink/ink755.xml"/><Relationship Id="rId127" Type="http://schemas.openxmlformats.org/officeDocument/2006/relationships/image" Target="../media/image763.png"/><Relationship Id="rId10" Type="http://schemas.openxmlformats.org/officeDocument/2006/relationships/customXml" Target="../ink/ink707.xml"/><Relationship Id="rId31" Type="http://schemas.openxmlformats.org/officeDocument/2006/relationships/image" Target="../media/image715.png"/><Relationship Id="rId52" Type="http://schemas.openxmlformats.org/officeDocument/2006/relationships/customXml" Target="../ink/ink728.xml"/><Relationship Id="rId73" Type="http://schemas.openxmlformats.org/officeDocument/2006/relationships/image" Target="../media/image736.png"/><Relationship Id="rId94" Type="http://schemas.openxmlformats.org/officeDocument/2006/relationships/customXml" Target="../ink/ink749.xml"/><Relationship Id="rId148" Type="http://schemas.openxmlformats.org/officeDocument/2006/relationships/customXml" Target="../ink/ink776.xml"/><Relationship Id="rId169" Type="http://schemas.openxmlformats.org/officeDocument/2006/relationships/image" Target="../media/image784.png"/><Relationship Id="rId4" Type="http://schemas.openxmlformats.org/officeDocument/2006/relationships/customXml" Target="../ink/ink704.xml"/><Relationship Id="rId180" Type="http://schemas.openxmlformats.org/officeDocument/2006/relationships/customXml" Target="../ink/ink792.xml"/><Relationship Id="rId215" Type="http://schemas.openxmlformats.org/officeDocument/2006/relationships/image" Target="../media/image807.png"/><Relationship Id="rId236" Type="http://schemas.openxmlformats.org/officeDocument/2006/relationships/customXml" Target="../ink/ink820.xml"/><Relationship Id="rId257" Type="http://schemas.openxmlformats.org/officeDocument/2006/relationships/image" Target="../media/image828.png"/><Relationship Id="rId42" Type="http://schemas.openxmlformats.org/officeDocument/2006/relationships/customXml" Target="../ink/ink723.xml"/><Relationship Id="rId84" Type="http://schemas.openxmlformats.org/officeDocument/2006/relationships/customXml" Target="../ink/ink744.xml"/><Relationship Id="rId138" Type="http://schemas.openxmlformats.org/officeDocument/2006/relationships/customXml" Target="../ink/ink771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89.png"/><Relationship Id="rId21" Type="http://schemas.openxmlformats.org/officeDocument/2006/relationships/image" Target="../media/image841.png"/><Relationship Id="rId42" Type="http://schemas.openxmlformats.org/officeDocument/2006/relationships/customXml" Target="../ink/ink854.xml"/><Relationship Id="rId63" Type="http://schemas.openxmlformats.org/officeDocument/2006/relationships/image" Target="../media/image862.png"/><Relationship Id="rId84" Type="http://schemas.openxmlformats.org/officeDocument/2006/relationships/customXml" Target="../ink/ink875.xml"/><Relationship Id="rId138" Type="http://schemas.openxmlformats.org/officeDocument/2006/relationships/customXml" Target="../ink/ink902.xml"/><Relationship Id="rId107" Type="http://schemas.openxmlformats.org/officeDocument/2006/relationships/image" Target="../media/image884.png"/><Relationship Id="rId11" Type="http://schemas.openxmlformats.org/officeDocument/2006/relationships/image" Target="../media/image836.png"/><Relationship Id="rId32" Type="http://schemas.openxmlformats.org/officeDocument/2006/relationships/customXml" Target="../ink/ink849.xml"/><Relationship Id="rId37" Type="http://schemas.openxmlformats.org/officeDocument/2006/relationships/image" Target="../media/image849.png"/><Relationship Id="rId53" Type="http://schemas.openxmlformats.org/officeDocument/2006/relationships/image" Target="../media/image857.png"/><Relationship Id="rId58" Type="http://schemas.openxmlformats.org/officeDocument/2006/relationships/customXml" Target="../ink/ink862.xml"/><Relationship Id="rId74" Type="http://schemas.openxmlformats.org/officeDocument/2006/relationships/customXml" Target="../ink/ink870.xml"/><Relationship Id="rId79" Type="http://schemas.openxmlformats.org/officeDocument/2006/relationships/image" Target="../media/image870.png"/><Relationship Id="rId102" Type="http://schemas.openxmlformats.org/officeDocument/2006/relationships/customXml" Target="../ink/ink884.xml"/><Relationship Id="rId123" Type="http://schemas.openxmlformats.org/officeDocument/2006/relationships/image" Target="../media/image892.png"/><Relationship Id="rId128" Type="http://schemas.openxmlformats.org/officeDocument/2006/relationships/customXml" Target="../ink/ink897.xml"/><Relationship Id="rId5" Type="http://schemas.openxmlformats.org/officeDocument/2006/relationships/image" Target="../media/image833.png"/><Relationship Id="rId90" Type="http://schemas.openxmlformats.org/officeDocument/2006/relationships/customXml" Target="../ink/ink878.xml"/><Relationship Id="rId95" Type="http://schemas.openxmlformats.org/officeDocument/2006/relationships/image" Target="../media/image878.png"/><Relationship Id="rId22" Type="http://schemas.openxmlformats.org/officeDocument/2006/relationships/customXml" Target="../ink/ink844.xml"/><Relationship Id="rId27" Type="http://schemas.openxmlformats.org/officeDocument/2006/relationships/image" Target="../media/image844.png"/><Relationship Id="rId43" Type="http://schemas.openxmlformats.org/officeDocument/2006/relationships/image" Target="../media/image852.png"/><Relationship Id="rId48" Type="http://schemas.openxmlformats.org/officeDocument/2006/relationships/customXml" Target="../ink/ink857.xml"/><Relationship Id="rId64" Type="http://schemas.openxmlformats.org/officeDocument/2006/relationships/customXml" Target="../ink/ink865.xml"/><Relationship Id="rId69" Type="http://schemas.openxmlformats.org/officeDocument/2006/relationships/image" Target="../media/image865.png"/><Relationship Id="rId113" Type="http://schemas.openxmlformats.org/officeDocument/2006/relationships/image" Target="../media/image887.png"/><Relationship Id="rId118" Type="http://schemas.openxmlformats.org/officeDocument/2006/relationships/customXml" Target="../ink/ink892.xml"/><Relationship Id="rId134" Type="http://schemas.openxmlformats.org/officeDocument/2006/relationships/customXml" Target="../ink/ink900.xml"/><Relationship Id="rId139" Type="http://schemas.openxmlformats.org/officeDocument/2006/relationships/image" Target="../media/image900.png"/><Relationship Id="rId80" Type="http://schemas.openxmlformats.org/officeDocument/2006/relationships/customXml" Target="../ink/ink873.xml"/><Relationship Id="rId85" Type="http://schemas.openxmlformats.org/officeDocument/2006/relationships/image" Target="../media/image873.png"/><Relationship Id="rId12" Type="http://schemas.openxmlformats.org/officeDocument/2006/relationships/customXml" Target="../ink/ink839.xml"/><Relationship Id="rId17" Type="http://schemas.openxmlformats.org/officeDocument/2006/relationships/image" Target="../media/image839.png"/><Relationship Id="rId33" Type="http://schemas.openxmlformats.org/officeDocument/2006/relationships/image" Target="../media/image847.png"/><Relationship Id="rId38" Type="http://schemas.openxmlformats.org/officeDocument/2006/relationships/customXml" Target="../ink/ink852.xml"/><Relationship Id="rId59" Type="http://schemas.openxmlformats.org/officeDocument/2006/relationships/image" Target="../media/image860.png"/><Relationship Id="rId103" Type="http://schemas.openxmlformats.org/officeDocument/2006/relationships/image" Target="../media/image882.png"/><Relationship Id="rId108" Type="http://schemas.openxmlformats.org/officeDocument/2006/relationships/customXml" Target="../ink/ink887.xml"/><Relationship Id="rId124" Type="http://schemas.openxmlformats.org/officeDocument/2006/relationships/customXml" Target="../ink/ink895.xml"/><Relationship Id="rId129" Type="http://schemas.openxmlformats.org/officeDocument/2006/relationships/image" Target="../media/image895.png"/><Relationship Id="rId54" Type="http://schemas.openxmlformats.org/officeDocument/2006/relationships/customXml" Target="../ink/ink860.xml"/><Relationship Id="rId70" Type="http://schemas.openxmlformats.org/officeDocument/2006/relationships/customXml" Target="../ink/ink868.xml"/><Relationship Id="rId75" Type="http://schemas.openxmlformats.org/officeDocument/2006/relationships/image" Target="../media/image868.png"/><Relationship Id="rId91" Type="http://schemas.openxmlformats.org/officeDocument/2006/relationships/image" Target="../media/image876.png"/><Relationship Id="rId96" Type="http://schemas.openxmlformats.org/officeDocument/2006/relationships/customXml" Target="../ink/ink881.xml"/><Relationship Id="rId140" Type="http://schemas.openxmlformats.org/officeDocument/2006/relationships/customXml" Target="../ink/ink90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36.xml"/><Relationship Id="rId23" Type="http://schemas.openxmlformats.org/officeDocument/2006/relationships/image" Target="../media/image842.png"/><Relationship Id="rId28" Type="http://schemas.openxmlformats.org/officeDocument/2006/relationships/customXml" Target="../ink/ink847.xml"/><Relationship Id="rId49" Type="http://schemas.openxmlformats.org/officeDocument/2006/relationships/image" Target="../media/image855.png"/><Relationship Id="rId114" Type="http://schemas.openxmlformats.org/officeDocument/2006/relationships/customXml" Target="../ink/ink890.xml"/><Relationship Id="rId119" Type="http://schemas.openxmlformats.org/officeDocument/2006/relationships/image" Target="../media/image890.png"/><Relationship Id="rId44" Type="http://schemas.openxmlformats.org/officeDocument/2006/relationships/customXml" Target="../ink/ink855.xml"/><Relationship Id="rId60" Type="http://schemas.openxmlformats.org/officeDocument/2006/relationships/customXml" Target="../ink/ink863.xml"/><Relationship Id="rId65" Type="http://schemas.openxmlformats.org/officeDocument/2006/relationships/image" Target="../media/image863.png"/><Relationship Id="rId81" Type="http://schemas.openxmlformats.org/officeDocument/2006/relationships/image" Target="../media/image871.png"/><Relationship Id="rId86" Type="http://schemas.openxmlformats.org/officeDocument/2006/relationships/customXml" Target="../ink/ink876.xml"/><Relationship Id="rId130" Type="http://schemas.openxmlformats.org/officeDocument/2006/relationships/customXml" Target="../ink/ink898.xml"/><Relationship Id="rId135" Type="http://schemas.openxmlformats.org/officeDocument/2006/relationships/image" Target="../media/image898.png"/><Relationship Id="rId13" Type="http://schemas.openxmlformats.org/officeDocument/2006/relationships/image" Target="../media/image837.png"/><Relationship Id="rId18" Type="http://schemas.openxmlformats.org/officeDocument/2006/relationships/customXml" Target="../ink/ink842.xml"/><Relationship Id="rId39" Type="http://schemas.openxmlformats.org/officeDocument/2006/relationships/image" Target="../media/image850.png"/><Relationship Id="rId109" Type="http://schemas.openxmlformats.org/officeDocument/2006/relationships/image" Target="../media/image885.png"/><Relationship Id="rId34" Type="http://schemas.openxmlformats.org/officeDocument/2006/relationships/customXml" Target="../ink/ink850.xml"/><Relationship Id="rId50" Type="http://schemas.openxmlformats.org/officeDocument/2006/relationships/customXml" Target="../ink/ink858.xml"/><Relationship Id="rId55" Type="http://schemas.openxmlformats.org/officeDocument/2006/relationships/image" Target="../media/image858.png"/><Relationship Id="rId76" Type="http://schemas.openxmlformats.org/officeDocument/2006/relationships/customXml" Target="../ink/ink871.xml"/><Relationship Id="rId97" Type="http://schemas.openxmlformats.org/officeDocument/2006/relationships/image" Target="../media/image879.png"/><Relationship Id="rId104" Type="http://schemas.openxmlformats.org/officeDocument/2006/relationships/customXml" Target="../ink/ink885.xml"/><Relationship Id="rId120" Type="http://schemas.openxmlformats.org/officeDocument/2006/relationships/customXml" Target="../ink/ink893.xml"/><Relationship Id="rId125" Type="http://schemas.openxmlformats.org/officeDocument/2006/relationships/image" Target="../media/image893.png"/><Relationship Id="rId141" Type="http://schemas.openxmlformats.org/officeDocument/2006/relationships/image" Target="../media/image901.png"/><Relationship Id="rId7" Type="http://schemas.openxmlformats.org/officeDocument/2006/relationships/image" Target="../media/image834.png"/><Relationship Id="rId71" Type="http://schemas.openxmlformats.org/officeDocument/2006/relationships/image" Target="../media/image866.png"/><Relationship Id="rId92" Type="http://schemas.openxmlformats.org/officeDocument/2006/relationships/customXml" Target="../ink/ink879.xml"/><Relationship Id="rId2" Type="http://schemas.openxmlformats.org/officeDocument/2006/relationships/customXml" Target="../ink/ink834.xml"/><Relationship Id="rId29" Type="http://schemas.openxmlformats.org/officeDocument/2006/relationships/image" Target="../media/image845.png"/><Relationship Id="rId24" Type="http://schemas.openxmlformats.org/officeDocument/2006/relationships/customXml" Target="../ink/ink845.xml"/><Relationship Id="rId40" Type="http://schemas.openxmlformats.org/officeDocument/2006/relationships/customXml" Target="../ink/ink853.xml"/><Relationship Id="rId45" Type="http://schemas.openxmlformats.org/officeDocument/2006/relationships/image" Target="../media/image853.png"/><Relationship Id="rId66" Type="http://schemas.openxmlformats.org/officeDocument/2006/relationships/customXml" Target="../ink/ink866.xml"/><Relationship Id="rId87" Type="http://schemas.openxmlformats.org/officeDocument/2006/relationships/image" Target="../media/image874.png"/><Relationship Id="rId110" Type="http://schemas.openxmlformats.org/officeDocument/2006/relationships/customXml" Target="../ink/ink888.xml"/><Relationship Id="rId115" Type="http://schemas.openxmlformats.org/officeDocument/2006/relationships/image" Target="../media/image888.png"/><Relationship Id="rId131" Type="http://schemas.openxmlformats.org/officeDocument/2006/relationships/image" Target="../media/image896.png"/><Relationship Id="rId136" Type="http://schemas.openxmlformats.org/officeDocument/2006/relationships/customXml" Target="../ink/ink901.xml"/><Relationship Id="rId61" Type="http://schemas.openxmlformats.org/officeDocument/2006/relationships/image" Target="../media/image861.png"/><Relationship Id="rId82" Type="http://schemas.openxmlformats.org/officeDocument/2006/relationships/customXml" Target="../ink/ink874.xml"/><Relationship Id="rId19" Type="http://schemas.openxmlformats.org/officeDocument/2006/relationships/image" Target="../media/image840.png"/><Relationship Id="rId14" Type="http://schemas.openxmlformats.org/officeDocument/2006/relationships/customXml" Target="../ink/ink840.xml"/><Relationship Id="rId30" Type="http://schemas.openxmlformats.org/officeDocument/2006/relationships/customXml" Target="../ink/ink848.xml"/><Relationship Id="rId35" Type="http://schemas.openxmlformats.org/officeDocument/2006/relationships/image" Target="../media/image848.png"/><Relationship Id="rId56" Type="http://schemas.openxmlformats.org/officeDocument/2006/relationships/customXml" Target="../ink/ink861.xml"/><Relationship Id="rId77" Type="http://schemas.openxmlformats.org/officeDocument/2006/relationships/image" Target="../media/image869.png"/><Relationship Id="rId100" Type="http://schemas.openxmlformats.org/officeDocument/2006/relationships/customXml" Target="../ink/ink883.xml"/><Relationship Id="rId105" Type="http://schemas.openxmlformats.org/officeDocument/2006/relationships/image" Target="../media/image883.png"/><Relationship Id="rId126" Type="http://schemas.openxmlformats.org/officeDocument/2006/relationships/customXml" Target="../ink/ink896.xml"/><Relationship Id="rId8" Type="http://schemas.openxmlformats.org/officeDocument/2006/relationships/customXml" Target="../ink/ink837.xml"/><Relationship Id="rId51" Type="http://schemas.openxmlformats.org/officeDocument/2006/relationships/image" Target="../media/image856.png"/><Relationship Id="rId72" Type="http://schemas.openxmlformats.org/officeDocument/2006/relationships/customXml" Target="../ink/ink869.xml"/><Relationship Id="rId93" Type="http://schemas.openxmlformats.org/officeDocument/2006/relationships/image" Target="../media/image877.png"/><Relationship Id="rId98" Type="http://schemas.openxmlformats.org/officeDocument/2006/relationships/customXml" Target="../ink/ink882.xml"/><Relationship Id="rId121" Type="http://schemas.openxmlformats.org/officeDocument/2006/relationships/image" Target="../media/image891.png"/><Relationship Id="rId142" Type="http://schemas.openxmlformats.org/officeDocument/2006/relationships/customXml" Target="../ink/ink904.xml"/><Relationship Id="rId3" Type="http://schemas.openxmlformats.org/officeDocument/2006/relationships/image" Target="../media/image832.png"/><Relationship Id="rId25" Type="http://schemas.openxmlformats.org/officeDocument/2006/relationships/image" Target="../media/image843.png"/><Relationship Id="rId46" Type="http://schemas.openxmlformats.org/officeDocument/2006/relationships/customXml" Target="../ink/ink856.xml"/><Relationship Id="rId67" Type="http://schemas.openxmlformats.org/officeDocument/2006/relationships/image" Target="../media/image864.png"/><Relationship Id="rId116" Type="http://schemas.openxmlformats.org/officeDocument/2006/relationships/customXml" Target="../ink/ink891.xml"/><Relationship Id="rId137" Type="http://schemas.openxmlformats.org/officeDocument/2006/relationships/image" Target="../media/image899.png"/><Relationship Id="rId20" Type="http://schemas.openxmlformats.org/officeDocument/2006/relationships/customXml" Target="../ink/ink843.xml"/><Relationship Id="rId41" Type="http://schemas.openxmlformats.org/officeDocument/2006/relationships/image" Target="../media/image851.png"/><Relationship Id="rId62" Type="http://schemas.openxmlformats.org/officeDocument/2006/relationships/customXml" Target="../ink/ink864.xml"/><Relationship Id="rId83" Type="http://schemas.openxmlformats.org/officeDocument/2006/relationships/image" Target="../media/image872.png"/><Relationship Id="rId88" Type="http://schemas.openxmlformats.org/officeDocument/2006/relationships/customXml" Target="../ink/ink877.xml"/><Relationship Id="rId111" Type="http://schemas.openxmlformats.org/officeDocument/2006/relationships/image" Target="../media/image886.png"/><Relationship Id="rId132" Type="http://schemas.openxmlformats.org/officeDocument/2006/relationships/customXml" Target="../ink/ink899.xml"/><Relationship Id="rId15" Type="http://schemas.openxmlformats.org/officeDocument/2006/relationships/image" Target="../media/image838.png"/><Relationship Id="rId36" Type="http://schemas.openxmlformats.org/officeDocument/2006/relationships/customXml" Target="../ink/ink851.xml"/><Relationship Id="rId57" Type="http://schemas.openxmlformats.org/officeDocument/2006/relationships/image" Target="../media/image859.png"/><Relationship Id="rId106" Type="http://schemas.openxmlformats.org/officeDocument/2006/relationships/customXml" Target="../ink/ink886.xml"/><Relationship Id="rId127" Type="http://schemas.openxmlformats.org/officeDocument/2006/relationships/image" Target="../media/image894.png"/><Relationship Id="rId10" Type="http://schemas.openxmlformats.org/officeDocument/2006/relationships/customXml" Target="../ink/ink838.xml"/><Relationship Id="rId31" Type="http://schemas.openxmlformats.org/officeDocument/2006/relationships/image" Target="../media/image846.png"/><Relationship Id="rId52" Type="http://schemas.openxmlformats.org/officeDocument/2006/relationships/customXml" Target="../ink/ink859.xml"/><Relationship Id="rId73" Type="http://schemas.openxmlformats.org/officeDocument/2006/relationships/image" Target="../media/image867.png"/><Relationship Id="rId78" Type="http://schemas.openxmlformats.org/officeDocument/2006/relationships/customXml" Target="../ink/ink872.xml"/><Relationship Id="rId94" Type="http://schemas.openxmlformats.org/officeDocument/2006/relationships/customXml" Target="../ink/ink880.xml"/><Relationship Id="rId99" Type="http://schemas.openxmlformats.org/officeDocument/2006/relationships/image" Target="../media/image880.png"/><Relationship Id="rId101" Type="http://schemas.openxmlformats.org/officeDocument/2006/relationships/image" Target="../media/image881.png"/><Relationship Id="rId122" Type="http://schemas.openxmlformats.org/officeDocument/2006/relationships/customXml" Target="../ink/ink894.xml"/><Relationship Id="rId143" Type="http://schemas.openxmlformats.org/officeDocument/2006/relationships/image" Target="../media/image902.png"/><Relationship Id="rId4" Type="http://schemas.openxmlformats.org/officeDocument/2006/relationships/customXml" Target="../ink/ink835.xml"/><Relationship Id="rId9" Type="http://schemas.openxmlformats.org/officeDocument/2006/relationships/image" Target="../media/image835.png"/><Relationship Id="rId26" Type="http://schemas.openxmlformats.org/officeDocument/2006/relationships/customXml" Target="../ink/ink846.xml"/><Relationship Id="rId47" Type="http://schemas.openxmlformats.org/officeDocument/2006/relationships/image" Target="../media/image854.png"/><Relationship Id="rId68" Type="http://schemas.openxmlformats.org/officeDocument/2006/relationships/customXml" Target="../ink/ink867.xml"/><Relationship Id="rId89" Type="http://schemas.openxmlformats.org/officeDocument/2006/relationships/image" Target="../media/image875.png"/><Relationship Id="rId112" Type="http://schemas.openxmlformats.org/officeDocument/2006/relationships/customXml" Target="../ink/ink889.xml"/><Relationship Id="rId133" Type="http://schemas.openxmlformats.org/officeDocument/2006/relationships/image" Target="../media/image897.png"/><Relationship Id="rId16" Type="http://schemas.openxmlformats.org/officeDocument/2006/relationships/customXml" Target="../ink/ink841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59.png"/><Relationship Id="rId299" Type="http://schemas.openxmlformats.org/officeDocument/2006/relationships/image" Target="../media/image1050.png"/><Relationship Id="rId21" Type="http://schemas.openxmlformats.org/officeDocument/2006/relationships/image" Target="../media/image912.png"/><Relationship Id="rId63" Type="http://schemas.openxmlformats.org/officeDocument/2006/relationships/image" Target="../media/image933.png"/><Relationship Id="rId159" Type="http://schemas.openxmlformats.org/officeDocument/2006/relationships/image" Target="../media/image980.png"/><Relationship Id="rId324" Type="http://schemas.openxmlformats.org/officeDocument/2006/relationships/customXml" Target="../ink/ink1066.xml"/><Relationship Id="rId366" Type="http://schemas.openxmlformats.org/officeDocument/2006/relationships/image" Target="../media/image1083.png"/><Relationship Id="rId170" Type="http://schemas.openxmlformats.org/officeDocument/2006/relationships/customXml" Target="../ink/ink989.xml"/><Relationship Id="rId226" Type="http://schemas.openxmlformats.org/officeDocument/2006/relationships/customXml" Target="../ink/ink1017.xml"/><Relationship Id="rId268" Type="http://schemas.openxmlformats.org/officeDocument/2006/relationships/customXml" Target="../ink/ink1038.xml"/><Relationship Id="rId32" Type="http://schemas.openxmlformats.org/officeDocument/2006/relationships/customXml" Target="../ink/ink920.xml"/><Relationship Id="rId74" Type="http://schemas.openxmlformats.org/officeDocument/2006/relationships/customXml" Target="../ink/ink941.xml"/><Relationship Id="rId128" Type="http://schemas.openxmlformats.org/officeDocument/2006/relationships/customXml" Target="../ink/ink968.xml"/><Relationship Id="rId335" Type="http://schemas.openxmlformats.org/officeDocument/2006/relationships/image" Target="../media/image1068.png"/><Relationship Id="rId377" Type="http://schemas.openxmlformats.org/officeDocument/2006/relationships/customXml" Target="../ink/ink1093.xml"/><Relationship Id="rId5" Type="http://schemas.openxmlformats.org/officeDocument/2006/relationships/image" Target="../media/image904.png"/><Relationship Id="rId181" Type="http://schemas.openxmlformats.org/officeDocument/2006/relationships/image" Target="../media/image991.png"/><Relationship Id="rId237" Type="http://schemas.openxmlformats.org/officeDocument/2006/relationships/image" Target="../media/image1019.png"/><Relationship Id="rId402" Type="http://schemas.openxmlformats.org/officeDocument/2006/relationships/image" Target="../media/image1101.png"/><Relationship Id="rId279" Type="http://schemas.openxmlformats.org/officeDocument/2006/relationships/image" Target="../media/image1040.png"/><Relationship Id="rId43" Type="http://schemas.openxmlformats.org/officeDocument/2006/relationships/image" Target="../media/image923.png"/><Relationship Id="rId139" Type="http://schemas.openxmlformats.org/officeDocument/2006/relationships/image" Target="../media/image970.png"/><Relationship Id="rId290" Type="http://schemas.openxmlformats.org/officeDocument/2006/relationships/customXml" Target="../ink/ink1049.xml"/><Relationship Id="rId304" Type="http://schemas.openxmlformats.org/officeDocument/2006/relationships/customXml" Target="../ink/ink1056.xml"/><Relationship Id="rId346" Type="http://schemas.openxmlformats.org/officeDocument/2006/relationships/customXml" Target="../ink/ink1077.xml"/><Relationship Id="rId388" Type="http://schemas.openxmlformats.org/officeDocument/2006/relationships/image" Target="../media/image1094.png"/><Relationship Id="rId85" Type="http://schemas.openxmlformats.org/officeDocument/2006/relationships/image" Target="../media/image944.png"/><Relationship Id="rId150" Type="http://schemas.openxmlformats.org/officeDocument/2006/relationships/customXml" Target="../ink/ink979.xml"/><Relationship Id="rId192" Type="http://schemas.openxmlformats.org/officeDocument/2006/relationships/customXml" Target="../ink/ink1000.xml"/><Relationship Id="rId206" Type="http://schemas.openxmlformats.org/officeDocument/2006/relationships/customXml" Target="../ink/ink1007.xml"/><Relationship Id="rId413" Type="http://schemas.openxmlformats.org/officeDocument/2006/relationships/customXml" Target="../ink/ink1111.xml"/><Relationship Id="rId248" Type="http://schemas.openxmlformats.org/officeDocument/2006/relationships/customXml" Target="../ink/ink1028.xml"/><Relationship Id="rId12" Type="http://schemas.openxmlformats.org/officeDocument/2006/relationships/customXml" Target="../ink/ink910.xml"/><Relationship Id="rId108" Type="http://schemas.openxmlformats.org/officeDocument/2006/relationships/customXml" Target="../ink/ink958.xml"/><Relationship Id="rId315" Type="http://schemas.openxmlformats.org/officeDocument/2006/relationships/image" Target="../media/image1058.png"/><Relationship Id="rId357" Type="http://schemas.openxmlformats.org/officeDocument/2006/relationships/image" Target="../media/image1079.png"/><Relationship Id="rId54" Type="http://schemas.openxmlformats.org/officeDocument/2006/relationships/customXml" Target="../ink/ink931.xml"/><Relationship Id="rId96" Type="http://schemas.openxmlformats.org/officeDocument/2006/relationships/customXml" Target="../ink/ink952.xml"/><Relationship Id="rId161" Type="http://schemas.openxmlformats.org/officeDocument/2006/relationships/image" Target="../media/image981.png"/><Relationship Id="rId217" Type="http://schemas.openxmlformats.org/officeDocument/2006/relationships/image" Target="../media/image1009.png"/><Relationship Id="rId399" Type="http://schemas.openxmlformats.org/officeDocument/2006/relationships/customXml" Target="../ink/ink1104.xml"/><Relationship Id="rId259" Type="http://schemas.openxmlformats.org/officeDocument/2006/relationships/image" Target="../media/image1030.png"/><Relationship Id="rId23" Type="http://schemas.openxmlformats.org/officeDocument/2006/relationships/image" Target="../media/image913.png"/><Relationship Id="rId119" Type="http://schemas.openxmlformats.org/officeDocument/2006/relationships/image" Target="../media/image960.png"/><Relationship Id="rId270" Type="http://schemas.openxmlformats.org/officeDocument/2006/relationships/customXml" Target="../ink/ink1039.xml"/><Relationship Id="rId326" Type="http://schemas.openxmlformats.org/officeDocument/2006/relationships/customXml" Target="../ink/ink1067.xml"/><Relationship Id="rId65" Type="http://schemas.openxmlformats.org/officeDocument/2006/relationships/image" Target="../media/image934.png"/><Relationship Id="rId130" Type="http://schemas.openxmlformats.org/officeDocument/2006/relationships/customXml" Target="../ink/ink969.xml"/><Relationship Id="rId368" Type="http://schemas.openxmlformats.org/officeDocument/2006/relationships/image" Target="../media/image1084.png"/><Relationship Id="rId172" Type="http://schemas.openxmlformats.org/officeDocument/2006/relationships/customXml" Target="../ink/ink990.xml"/><Relationship Id="rId228" Type="http://schemas.openxmlformats.org/officeDocument/2006/relationships/customXml" Target="../ink/ink1018.xml"/><Relationship Id="rId281" Type="http://schemas.openxmlformats.org/officeDocument/2006/relationships/image" Target="../media/image1041.png"/><Relationship Id="rId337" Type="http://schemas.openxmlformats.org/officeDocument/2006/relationships/image" Target="../media/image1069.png"/><Relationship Id="rId34" Type="http://schemas.openxmlformats.org/officeDocument/2006/relationships/customXml" Target="../ink/ink921.xml"/><Relationship Id="rId76" Type="http://schemas.openxmlformats.org/officeDocument/2006/relationships/customXml" Target="../ink/ink942.xml"/><Relationship Id="rId141" Type="http://schemas.openxmlformats.org/officeDocument/2006/relationships/image" Target="../media/image971.png"/><Relationship Id="rId379" Type="http://schemas.openxmlformats.org/officeDocument/2006/relationships/customXml" Target="../ink/ink1094.xml"/><Relationship Id="rId7" Type="http://schemas.openxmlformats.org/officeDocument/2006/relationships/image" Target="../media/image905.png"/><Relationship Id="rId183" Type="http://schemas.openxmlformats.org/officeDocument/2006/relationships/image" Target="../media/image992.png"/><Relationship Id="rId239" Type="http://schemas.openxmlformats.org/officeDocument/2006/relationships/image" Target="../media/image1020.png"/><Relationship Id="rId390" Type="http://schemas.openxmlformats.org/officeDocument/2006/relationships/image" Target="../media/image1095.png"/><Relationship Id="rId404" Type="http://schemas.openxmlformats.org/officeDocument/2006/relationships/image" Target="../media/image1102.png"/><Relationship Id="rId250" Type="http://schemas.openxmlformats.org/officeDocument/2006/relationships/customXml" Target="../ink/ink1029.xml"/><Relationship Id="rId292" Type="http://schemas.openxmlformats.org/officeDocument/2006/relationships/customXml" Target="../ink/ink1050.xml"/><Relationship Id="rId306" Type="http://schemas.openxmlformats.org/officeDocument/2006/relationships/customXml" Target="../ink/ink1057.xml"/><Relationship Id="rId45" Type="http://schemas.openxmlformats.org/officeDocument/2006/relationships/image" Target="../media/image924.png"/><Relationship Id="rId87" Type="http://schemas.openxmlformats.org/officeDocument/2006/relationships/image" Target="../media/image945.png"/><Relationship Id="rId110" Type="http://schemas.openxmlformats.org/officeDocument/2006/relationships/customXml" Target="../ink/ink959.xml"/><Relationship Id="rId348" Type="http://schemas.openxmlformats.org/officeDocument/2006/relationships/customXml" Target="../ink/ink1078.xml"/><Relationship Id="rId152" Type="http://schemas.openxmlformats.org/officeDocument/2006/relationships/customXml" Target="../ink/ink980.xml"/><Relationship Id="rId194" Type="http://schemas.openxmlformats.org/officeDocument/2006/relationships/customXml" Target="../ink/ink1001.xml"/><Relationship Id="rId208" Type="http://schemas.openxmlformats.org/officeDocument/2006/relationships/customXml" Target="../ink/ink1008.xml"/><Relationship Id="rId415" Type="http://schemas.openxmlformats.org/officeDocument/2006/relationships/customXml" Target="../ink/ink1112.xml"/><Relationship Id="rId261" Type="http://schemas.openxmlformats.org/officeDocument/2006/relationships/image" Target="../media/image1031.png"/><Relationship Id="rId14" Type="http://schemas.openxmlformats.org/officeDocument/2006/relationships/customXml" Target="../ink/ink911.xml"/><Relationship Id="rId56" Type="http://schemas.openxmlformats.org/officeDocument/2006/relationships/customXml" Target="../ink/ink932.xml"/><Relationship Id="rId317" Type="http://schemas.openxmlformats.org/officeDocument/2006/relationships/image" Target="../media/image1059.png"/><Relationship Id="rId359" Type="http://schemas.openxmlformats.org/officeDocument/2006/relationships/image" Target="../media/image1080.png"/><Relationship Id="rId98" Type="http://schemas.openxmlformats.org/officeDocument/2006/relationships/customXml" Target="../ink/ink953.xml"/><Relationship Id="rId121" Type="http://schemas.openxmlformats.org/officeDocument/2006/relationships/image" Target="../media/image961.png"/><Relationship Id="rId163" Type="http://schemas.openxmlformats.org/officeDocument/2006/relationships/image" Target="../media/image982.png"/><Relationship Id="rId219" Type="http://schemas.openxmlformats.org/officeDocument/2006/relationships/image" Target="../media/image1010.png"/><Relationship Id="rId370" Type="http://schemas.openxmlformats.org/officeDocument/2006/relationships/image" Target="../media/image1085.png"/><Relationship Id="rId230" Type="http://schemas.openxmlformats.org/officeDocument/2006/relationships/customXml" Target="../ink/ink1019.xml"/><Relationship Id="rId25" Type="http://schemas.openxmlformats.org/officeDocument/2006/relationships/image" Target="../media/image914.png"/><Relationship Id="rId67" Type="http://schemas.openxmlformats.org/officeDocument/2006/relationships/image" Target="../media/image935.png"/><Relationship Id="rId272" Type="http://schemas.openxmlformats.org/officeDocument/2006/relationships/customXml" Target="../ink/ink1040.xml"/><Relationship Id="rId328" Type="http://schemas.openxmlformats.org/officeDocument/2006/relationships/customXml" Target="../ink/ink1068.xml"/><Relationship Id="rId132" Type="http://schemas.openxmlformats.org/officeDocument/2006/relationships/customXml" Target="../ink/ink970.xml"/><Relationship Id="rId174" Type="http://schemas.openxmlformats.org/officeDocument/2006/relationships/customXml" Target="../ink/ink991.xml"/><Relationship Id="rId381" Type="http://schemas.openxmlformats.org/officeDocument/2006/relationships/customXml" Target="../ink/ink1095.xml"/><Relationship Id="rId241" Type="http://schemas.openxmlformats.org/officeDocument/2006/relationships/image" Target="../media/image1021.png"/><Relationship Id="rId36" Type="http://schemas.openxmlformats.org/officeDocument/2006/relationships/customXml" Target="../ink/ink922.xml"/><Relationship Id="rId283" Type="http://schemas.openxmlformats.org/officeDocument/2006/relationships/image" Target="../media/image1042.png"/><Relationship Id="rId339" Type="http://schemas.openxmlformats.org/officeDocument/2006/relationships/image" Target="../media/image1070.png"/><Relationship Id="rId78" Type="http://schemas.openxmlformats.org/officeDocument/2006/relationships/customXml" Target="../ink/ink943.xml"/><Relationship Id="rId101" Type="http://schemas.openxmlformats.org/officeDocument/2006/relationships/image" Target="../media/image952.png"/><Relationship Id="rId143" Type="http://schemas.openxmlformats.org/officeDocument/2006/relationships/image" Target="../media/image972.png"/><Relationship Id="rId185" Type="http://schemas.openxmlformats.org/officeDocument/2006/relationships/image" Target="../media/image993.png"/><Relationship Id="rId350" Type="http://schemas.openxmlformats.org/officeDocument/2006/relationships/customXml" Target="../ink/ink1079.xml"/><Relationship Id="rId406" Type="http://schemas.openxmlformats.org/officeDocument/2006/relationships/image" Target="../media/image1103.png"/><Relationship Id="rId9" Type="http://schemas.openxmlformats.org/officeDocument/2006/relationships/image" Target="../media/image906.png"/><Relationship Id="rId210" Type="http://schemas.openxmlformats.org/officeDocument/2006/relationships/customXml" Target="../ink/ink1009.xml"/><Relationship Id="rId392" Type="http://schemas.openxmlformats.org/officeDocument/2006/relationships/image" Target="../media/image1096.png"/><Relationship Id="rId252" Type="http://schemas.openxmlformats.org/officeDocument/2006/relationships/customXml" Target="../ink/ink1030.xml"/><Relationship Id="rId294" Type="http://schemas.openxmlformats.org/officeDocument/2006/relationships/customXml" Target="../ink/ink1051.xml"/><Relationship Id="rId308" Type="http://schemas.openxmlformats.org/officeDocument/2006/relationships/customXml" Target="../ink/ink1058.xml"/><Relationship Id="rId47" Type="http://schemas.openxmlformats.org/officeDocument/2006/relationships/image" Target="../media/image925.png"/><Relationship Id="rId89" Type="http://schemas.openxmlformats.org/officeDocument/2006/relationships/image" Target="../media/image946.png"/><Relationship Id="rId112" Type="http://schemas.openxmlformats.org/officeDocument/2006/relationships/customXml" Target="../ink/ink960.xml"/><Relationship Id="rId154" Type="http://schemas.openxmlformats.org/officeDocument/2006/relationships/customXml" Target="../ink/ink981.xml"/><Relationship Id="rId361" Type="http://schemas.openxmlformats.org/officeDocument/2006/relationships/customXml" Target="../ink/ink1085.xml"/><Relationship Id="rId196" Type="http://schemas.openxmlformats.org/officeDocument/2006/relationships/customXml" Target="../ink/ink1002.xml"/><Relationship Id="rId16" Type="http://schemas.openxmlformats.org/officeDocument/2006/relationships/customXml" Target="../ink/ink912.xml"/><Relationship Id="rId221" Type="http://schemas.openxmlformats.org/officeDocument/2006/relationships/image" Target="../media/image1011.png"/><Relationship Id="rId263" Type="http://schemas.openxmlformats.org/officeDocument/2006/relationships/image" Target="../media/image1032.png"/><Relationship Id="rId319" Type="http://schemas.openxmlformats.org/officeDocument/2006/relationships/image" Target="../media/image1060.png"/><Relationship Id="rId58" Type="http://schemas.openxmlformats.org/officeDocument/2006/relationships/customXml" Target="../ink/ink933.xml"/><Relationship Id="rId123" Type="http://schemas.openxmlformats.org/officeDocument/2006/relationships/image" Target="../media/image962.png"/><Relationship Id="rId330" Type="http://schemas.openxmlformats.org/officeDocument/2006/relationships/customXml" Target="../ink/ink1069.xml"/><Relationship Id="rId165" Type="http://schemas.openxmlformats.org/officeDocument/2006/relationships/image" Target="../media/image983.png"/><Relationship Id="rId372" Type="http://schemas.openxmlformats.org/officeDocument/2006/relationships/image" Target="../media/image1086.png"/><Relationship Id="rId232" Type="http://schemas.openxmlformats.org/officeDocument/2006/relationships/customXml" Target="../ink/ink1020.xml"/><Relationship Id="rId274" Type="http://schemas.openxmlformats.org/officeDocument/2006/relationships/customXml" Target="../ink/ink1041.xml"/><Relationship Id="rId27" Type="http://schemas.openxmlformats.org/officeDocument/2006/relationships/image" Target="../media/image915.png"/><Relationship Id="rId69" Type="http://schemas.openxmlformats.org/officeDocument/2006/relationships/image" Target="../media/image936.png"/><Relationship Id="rId134" Type="http://schemas.openxmlformats.org/officeDocument/2006/relationships/customXml" Target="../ink/ink971.xml"/><Relationship Id="rId80" Type="http://schemas.openxmlformats.org/officeDocument/2006/relationships/customXml" Target="../ink/ink944.xml"/><Relationship Id="rId155" Type="http://schemas.openxmlformats.org/officeDocument/2006/relationships/image" Target="../media/image978.png"/><Relationship Id="rId176" Type="http://schemas.openxmlformats.org/officeDocument/2006/relationships/customXml" Target="../ink/ink992.xml"/><Relationship Id="rId197" Type="http://schemas.openxmlformats.org/officeDocument/2006/relationships/image" Target="../media/image999.png"/><Relationship Id="rId341" Type="http://schemas.openxmlformats.org/officeDocument/2006/relationships/image" Target="../media/image1071.png"/><Relationship Id="rId362" Type="http://schemas.openxmlformats.org/officeDocument/2006/relationships/image" Target="../media/image1081.png"/><Relationship Id="rId383" Type="http://schemas.openxmlformats.org/officeDocument/2006/relationships/customXml" Target="../ink/ink1096.xml"/><Relationship Id="rId201" Type="http://schemas.openxmlformats.org/officeDocument/2006/relationships/image" Target="../media/image1001.png"/><Relationship Id="rId222" Type="http://schemas.openxmlformats.org/officeDocument/2006/relationships/customXml" Target="../ink/ink1015.xml"/><Relationship Id="rId243" Type="http://schemas.openxmlformats.org/officeDocument/2006/relationships/image" Target="../media/image1022.png"/><Relationship Id="rId264" Type="http://schemas.openxmlformats.org/officeDocument/2006/relationships/customXml" Target="../ink/ink1036.xml"/><Relationship Id="rId285" Type="http://schemas.openxmlformats.org/officeDocument/2006/relationships/image" Target="../media/image1043.png"/><Relationship Id="rId17" Type="http://schemas.openxmlformats.org/officeDocument/2006/relationships/image" Target="../media/image910.png"/><Relationship Id="rId38" Type="http://schemas.openxmlformats.org/officeDocument/2006/relationships/customXml" Target="../ink/ink923.xml"/><Relationship Id="rId59" Type="http://schemas.openxmlformats.org/officeDocument/2006/relationships/image" Target="../media/image931.png"/><Relationship Id="rId103" Type="http://schemas.openxmlformats.org/officeDocument/2006/relationships/image" Target="../media/image953.png"/><Relationship Id="rId124" Type="http://schemas.openxmlformats.org/officeDocument/2006/relationships/customXml" Target="../ink/ink966.xml"/><Relationship Id="rId310" Type="http://schemas.openxmlformats.org/officeDocument/2006/relationships/customXml" Target="../ink/ink1059.xml"/><Relationship Id="rId70" Type="http://schemas.openxmlformats.org/officeDocument/2006/relationships/customXml" Target="../ink/ink939.xml"/><Relationship Id="rId91" Type="http://schemas.openxmlformats.org/officeDocument/2006/relationships/image" Target="../media/image947.png"/><Relationship Id="rId145" Type="http://schemas.openxmlformats.org/officeDocument/2006/relationships/image" Target="../media/image973.png"/><Relationship Id="rId166" Type="http://schemas.openxmlformats.org/officeDocument/2006/relationships/customXml" Target="../ink/ink987.xml"/><Relationship Id="rId187" Type="http://schemas.openxmlformats.org/officeDocument/2006/relationships/image" Target="../media/image994.png"/><Relationship Id="rId331" Type="http://schemas.openxmlformats.org/officeDocument/2006/relationships/image" Target="../media/image1066.png"/><Relationship Id="rId352" Type="http://schemas.openxmlformats.org/officeDocument/2006/relationships/customXml" Target="../ink/ink1080.xml"/><Relationship Id="rId373" Type="http://schemas.openxmlformats.org/officeDocument/2006/relationships/customXml" Target="../ink/ink1091.xml"/><Relationship Id="rId394" Type="http://schemas.openxmlformats.org/officeDocument/2006/relationships/image" Target="../media/image1097.png"/><Relationship Id="rId408" Type="http://schemas.openxmlformats.org/officeDocument/2006/relationships/image" Target="../media/image110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10.xml"/><Relationship Id="rId233" Type="http://schemas.openxmlformats.org/officeDocument/2006/relationships/image" Target="../media/image1017.png"/><Relationship Id="rId254" Type="http://schemas.openxmlformats.org/officeDocument/2006/relationships/customXml" Target="../ink/ink1031.xml"/><Relationship Id="rId28" Type="http://schemas.openxmlformats.org/officeDocument/2006/relationships/customXml" Target="../ink/ink918.xml"/><Relationship Id="rId49" Type="http://schemas.openxmlformats.org/officeDocument/2006/relationships/image" Target="../media/image926.png"/><Relationship Id="rId114" Type="http://schemas.openxmlformats.org/officeDocument/2006/relationships/customXml" Target="../ink/ink961.xml"/><Relationship Id="rId275" Type="http://schemas.openxmlformats.org/officeDocument/2006/relationships/image" Target="../media/image1038.png"/><Relationship Id="rId296" Type="http://schemas.openxmlformats.org/officeDocument/2006/relationships/customXml" Target="../ink/ink1052.xml"/><Relationship Id="rId300" Type="http://schemas.openxmlformats.org/officeDocument/2006/relationships/customXml" Target="../ink/ink1054.xml"/><Relationship Id="rId60" Type="http://schemas.openxmlformats.org/officeDocument/2006/relationships/customXml" Target="../ink/ink934.xml"/><Relationship Id="rId81" Type="http://schemas.openxmlformats.org/officeDocument/2006/relationships/image" Target="../media/image942.png"/><Relationship Id="rId135" Type="http://schemas.openxmlformats.org/officeDocument/2006/relationships/image" Target="../media/image968.png"/><Relationship Id="rId156" Type="http://schemas.openxmlformats.org/officeDocument/2006/relationships/customXml" Target="../ink/ink982.xml"/><Relationship Id="rId177" Type="http://schemas.openxmlformats.org/officeDocument/2006/relationships/image" Target="../media/image989.png"/><Relationship Id="rId198" Type="http://schemas.openxmlformats.org/officeDocument/2006/relationships/customXml" Target="../ink/ink1003.xml"/><Relationship Id="rId321" Type="http://schemas.openxmlformats.org/officeDocument/2006/relationships/image" Target="../media/image1061.png"/><Relationship Id="rId342" Type="http://schemas.openxmlformats.org/officeDocument/2006/relationships/customXml" Target="../ink/ink1075.xml"/><Relationship Id="rId363" Type="http://schemas.openxmlformats.org/officeDocument/2006/relationships/customXml" Target="../ink/ink1086.xml"/><Relationship Id="rId384" Type="http://schemas.openxmlformats.org/officeDocument/2006/relationships/image" Target="../media/image1092.png"/><Relationship Id="rId202" Type="http://schemas.openxmlformats.org/officeDocument/2006/relationships/customXml" Target="../ink/ink1005.xml"/><Relationship Id="rId223" Type="http://schemas.openxmlformats.org/officeDocument/2006/relationships/image" Target="../media/image1012.png"/><Relationship Id="rId244" Type="http://schemas.openxmlformats.org/officeDocument/2006/relationships/customXml" Target="../ink/ink1026.xml"/><Relationship Id="rId18" Type="http://schemas.openxmlformats.org/officeDocument/2006/relationships/customXml" Target="../ink/ink913.xml"/><Relationship Id="rId39" Type="http://schemas.openxmlformats.org/officeDocument/2006/relationships/image" Target="../media/image921.png"/><Relationship Id="rId265" Type="http://schemas.openxmlformats.org/officeDocument/2006/relationships/image" Target="../media/image1033.png"/><Relationship Id="rId286" Type="http://schemas.openxmlformats.org/officeDocument/2006/relationships/customXml" Target="../ink/ink1047.xml"/><Relationship Id="rId50" Type="http://schemas.openxmlformats.org/officeDocument/2006/relationships/customXml" Target="../ink/ink929.xml"/><Relationship Id="rId104" Type="http://schemas.openxmlformats.org/officeDocument/2006/relationships/customXml" Target="../ink/ink956.xml"/><Relationship Id="rId125" Type="http://schemas.openxmlformats.org/officeDocument/2006/relationships/image" Target="../media/image963.png"/><Relationship Id="rId146" Type="http://schemas.openxmlformats.org/officeDocument/2006/relationships/customXml" Target="../ink/ink977.xml"/><Relationship Id="rId167" Type="http://schemas.openxmlformats.org/officeDocument/2006/relationships/image" Target="../media/image984.png"/><Relationship Id="rId188" Type="http://schemas.openxmlformats.org/officeDocument/2006/relationships/customXml" Target="../ink/ink998.xml"/><Relationship Id="rId311" Type="http://schemas.openxmlformats.org/officeDocument/2006/relationships/image" Target="../media/image1056.png"/><Relationship Id="rId332" Type="http://schemas.openxmlformats.org/officeDocument/2006/relationships/customXml" Target="../ink/ink1070.xml"/><Relationship Id="rId353" Type="http://schemas.openxmlformats.org/officeDocument/2006/relationships/image" Target="../media/image1077.png"/><Relationship Id="rId374" Type="http://schemas.openxmlformats.org/officeDocument/2006/relationships/image" Target="../media/image1087.png"/><Relationship Id="rId395" Type="http://schemas.openxmlformats.org/officeDocument/2006/relationships/customXml" Target="../ink/ink1102.xml"/><Relationship Id="rId409" Type="http://schemas.openxmlformats.org/officeDocument/2006/relationships/customXml" Target="../ink/ink1109.xml"/><Relationship Id="rId71" Type="http://schemas.openxmlformats.org/officeDocument/2006/relationships/image" Target="../media/image937.png"/><Relationship Id="rId92" Type="http://schemas.openxmlformats.org/officeDocument/2006/relationships/customXml" Target="../ink/ink950.xml"/><Relationship Id="rId213" Type="http://schemas.openxmlformats.org/officeDocument/2006/relationships/image" Target="../media/image1007.png"/><Relationship Id="rId234" Type="http://schemas.openxmlformats.org/officeDocument/2006/relationships/customXml" Target="../ink/ink1021.xml"/><Relationship Id="rId2" Type="http://schemas.openxmlformats.org/officeDocument/2006/relationships/customXml" Target="../ink/ink905.xml"/><Relationship Id="rId29" Type="http://schemas.openxmlformats.org/officeDocument/2006/relationships/image" Target="../media/image916.png"/><Relationship Id="rId255" Type="http://schemas.openxmlformats.org/officeDocument/2006/relationships/image" Target="../media/image1028.png"/><Relationship Id="rId276" Type="http://schemas.openxmlformats.org/officeDocument/2006/relationships/customXml" Target="../ink/ink1042.xml"/><Relationship Id="rId297" Type="http://schemas.openxmlformats.org/officeDocument/2006/relationships/image" Target="../media/image1049.png"/><Relationship Id="rId40" Type="http://schemas.openxmlformats.org/officeDocument/2006/relationships/customXml" Target="../ink/ink924.xml"/><Relationship Id="rId115" Type="http://schemas.openxmlformats.org/officeDocument/2006/relationships/image" Target="../media/image958.png"/><Relationship Id="rId136" Type="http://schemas.openxmlformats.org/officeDocument/2006/relationships/customXml" Target="../ink/ink972.xml"/><Relationship Id="rId157" Type="http://schemas.openxmlformats.org/officeDocument/2006/relationships/image" Target="../media/image979.png"/><Relationship Id="rId178" Type="http://schemas.openxmlformats.org/officeDocument/2006/relationships/customXml" Target="../ink/ink993.xml"/><Relationship Id="rId301" Type="http://schemas.openxmlformats.org/officeDocument/2006/relationships/image" Target="../media/image1051.png"/><Relationship Id="rId322" Type="http://schemas.openxmlformats.org/officeDocument/2006/relationships/customXml" Target="../ink/ink1065.xml"/><Relationship Id="rId343" Type="http://schemas.openxmlformats.org/officeDocument/2006/relationships/image" Target="../media/image1072.png"/><Relationship Id="rId364" Type="http://schemas.openxmlformats.org/officeDocument/2006/relationships/image" Target="../media/image1082.png"/><Relationship Id="rId61" Type="http://schemas.openxmlformats.org/officeDocument/2006/relationships/image" Target="../media/image932.png"/><Relationship Id="rId82" Type="http://schemas.openxmlformats.org/officeDocument/2006/relationships/customXml" Target="../ink/ink945.xml"/><Relationship Id="rId199" Type="http://schemas.openxmlformats.org/officeDocument/2006/relationships/image" Target="../media/image1000.png"/><Relationship Id="rId203" Type="http://schemas.openxmlformats.org/officeDocument/2006/relationships/image" Target="../media/image1002.png"/><Relationship Id="rId385" Type="http://schemas.openxmlformats.org/officeDocument/2006/relationships/customXml" Target="../ink/ink1097.xml"/><Relationship Id="rId19" Type="http://schemas.openxmlformats.org/officeDocument/2006/relationships/image" Target="../media/image911.png"/><Relationship Id="rId224" Type="http://schemas.openxmlformats.org/officeDocument/2006/relationships/customXml" Target="../ink/ink1016.xml"/><Relationship Id="rId245" Type="http://schemas.openxmlformats.org/officeDocument/2006/relationships/image" Target="../media/image1023.png"/><Relationship Id="rId266" Type="http://schemas.openxmlformats.org/officeDocument/2006/relationships/customXml" Target="../ink/ink1037.xml"/><Relationship Id="rId287" Type="http://schemas.openxmlformats.org/officeDocument/2006/relationships/image" Target="../media/image1044.png"/><Relationship Id="rId410" Type="http://schemas.openxmlformats.org/officeDocument/2006/relationships/image" Target="../media/image1105.png"/><Relationship Id="rId30" Type="http://schemas.openxmlformats.org/officeDocument/2006/relationships/customXml" Target="../ink/ink919.xml"/><Relationship Id="rId105" Type="http://schemas.openxmlformats.org/officeDocument/2006/relationships/image" Target="../media/image954.png"/><Relationship Id="rId126" Type="http://schemas.openxmlformats.org/officeDocument/2006/relationships/customXml" Target="../ink/ink967.xml"/><Relationship Id="rId147" Type="http://schemas.openxmlformats.org/officeDocument/2006/relationships/image" Target="../media/image974.png"/><Relationship Id="rId168" Type="http://schemas.openxmlformats.org/officeDocument/2006/relationships/customXml" Target="../ink/ink988.xml"/><Relationship Id="rId312" Type="http://schemas.openxmlformats.org/officeDocument/2006/relationships/customXml" Target="../ink/ink1060.xml"/><Relationship Id="rId333" Type="http://schemas.openxmlformats.org/officeDocument/2006/relationships/image" Target="../media/image1067.png"/><Relationship Id="rId354" Type="http://schemas.openxmlformats.org/officeDocument/2006/relationships/customXml" Target="../ink/ink1081.xml"/><Relationship Id="rId51" Type="http://schemas.openxmlformats.org/officeDocument/2006/relationships/image" Target="../media/image927.png"/><Relationship Id="rId72" Type="http://schemas.openxmlformats.org/officeDocument/2006/relationships/customXml" Target="../ink/ink940.xml"/><Relationship Id="rId93" Type="http://schemas.openxmlformats.org/officeDocument/2006/relationships/image" Target="../media/image948.png"/><Relationship Id="rId189" Type="http://schemas.openxmlformats.org/officeDocument/2006/relationships/image" Target="../media/image995.png"/><Relationship Id="rId375" Type="http://schemas.openxmlformats.org/officeDocument/2006/relationships/customXml" Target="../ink/ink1092.xml"/><Relationship Id="rId396" Type="http://schemas.openxmlformats.org/officeDocument/2006/relationships/image" Target="../media/image1098.png"/><Relationship Id="rId3" Type="http://schemas.openxmlformats.org/officeDocument/2006/relationships/image" Target="../media/image903.png"/><Relationship Id="rId214" Type="http://schemas.openxmlformats.org/officeDocument/2006/relationships/customXml" Target="../ink/ink1011.xml"/><Relationship Id="rId235" Type="http://schemas.openxmlformats.org/officeDocument/2006/relationships/image" Target="../media/image1018.png"/><Relationship Id="rId256" Type="http://schemas.openxmlformats.org/officeDocument/2006/relationships/customXml" Target="../ink/ink1032.xml"/><Relationship Id="rId277" Type="http://schemas.openxmlformats.org/officeDocument/2006/relationships/image" Target="../media/image1039.png"/><Relationship Id="rId298" Type="http://schemas.openxmlformats.org/officeDocument/2006/relationships/customXml" Target="../ink/ink1053.xml"/><Relationship Id="rId400" Type="http://schemas.openxmlformats.org/officeDocument/2006/relationships/image" Target="../media/image1100.png"/><Relationship Id="rId116" Type="http://schemas.openxmlformats.org/officeDocument/2006/relationships/customXml" Target="../ink/ink962.xml"/><Relationship Id="rId137" Type="http://schemas.openxmlformats.org/officeDocument/2006/relationships/image" Target="../media/image969.png"/><Relationship Id="rId158" Type="http://schemas.openxmlformats.org/officeDocument/2006/relationships/customXml" Target="../ink/ink983.xml"/><Relationship Id="rId302" Type="http://schemas.openxmlformats.org/officeDocument/2006/relationships/customXml" Target="../ink/ink1055.xml"/><Relationship Id="rId323" Type="http://schemas.openxmlformats.org/officeDocument/2006/relationships/image" Target="../media/image1062.png"/><Relationship Id="rId344" Type="http://schemas.openxmlformats.org/officeDocument/2006/relationships/customXml" Target="../ink/ink1076.xml"/><Relationship Id="rId20" Type="http://schemas.openxmlformats.org/officeDocument/2006/relationships/customXml" Target="../ink/ink914.xml"/><Relationship Id="rId41" Type="http://schemas.openxmlformats.org/officeDocument/2006/relationships/image" Target="../media/image922.png"/><Relationship Id="rId62" Type="http://schemas.openxmlformats.org/officeDocument/2006/relationships/customXml" Target="../ink/ink935.xml"/><Relationship Id="rId83" Type="http://schemas.openxmlformats.org/officeDocument/2006/relationships/image" Target="../media/image943.png"/><Relationship Id="rId179" Type="http://schemas.openxmlformats.org/officeDocument/2006/relationships/image" Target="../media/image990.png"/><Relationship Id="rId365" Type="http://schemas.openxmlformats.org/officeDocument/2006/relationships/customXml" Target="../ink/ink1087.xml"/><Relationship Id="rId386" Type="http://schemas.openxmlformats.org/officeDocument/2006/relationships/image" Target="../media/image1093.png"/><Relationship Id="rId190" Type="http://schemas.openxmlformats.org/officeDocument/2006/relationships/customXml" Target="../ink/ink999.xml"/><Relationship Id="rId204" Type="http://schemas.openxmlformats.org/officeDocument/2006/relationships/customXml" Target="../ink/ink1006.xml"/><Relationship Id="rId225" Type="http://schemas.openxmlformats.org/officeDocument/2006/relationships/image" Target="../media/image1013.png"/><Relationship Id="rId246" Type="http://schemas.openxmlformats.org/officeDocument/2006/relationships/customXml" Target="../ink/ink1027.xml"/><Relationship Id="rId267" Type="http://schemas.openxmlformats.org/officeDocument/2006/relationships/image" Target="../media/image1034.png"/><Relationship Id="rId288" Type="http://schemas.openxmlformats.org/officeDocument/2006/relationships/customXml" Target="../ink/ink1048.xml"/><Relationship Id="rId411" Type="http://schemas.openxmlformats.org/officeDocument/2006/relationships/customXml" Target="../ink/ink1110.xml"/><Relationship Id="rId106" Type="http://schemas.openxmlformats.org/officeDocument/2006/relationships/customXml" Target="../ink/ink957.xml"/><Relationship Id="rId127" Type="http://schemas.openxmlformats.org/officeDocument/2006/relationships/image" Target="../media/image964.png"/><Relationship Id="rId313" Type="http://schemas.openxmlformats.org/officeDocument/2006/relationships/image" Target="../media/image1057.png"/><Relationship Id="rId10" Type="http://schemas.openxmlformats.org/officeDocument/2006/relationships/customXml" Target="../ink/ink909.xml"/><Relationship Id="rId31" Type="http://schemas.openxmlformats.org/officeDocument/2006/relationships/image" Target="../media/image917.png"/><Relationship Id="rId52" Type="http://schemas.openxmlformats.org/officeDocument/2006/relationships/customXml" Target="../ink/ink930.xml"/><Relationship Id="rId73" Type="http://schemas.openxmlformats.org/officeDocument/2006/relationships/image" Target="../media/image938.png"/><Relationship Id="rId94" Type="http://schemas.openxmlformats.org/officeDocument/2006/relationships/customXml" Target="../ink/ink951.xml"/><Relationship Id="rId148" Type="http://schemas.openxmlformats.org/officeDocument/2006/relationships/customXml" Target="../ink/ink978.xml"/><Relationship Id="rId169" Type="http://schemas.openxmlformats.org/officeDocument/2006/relationships/image" Target="../media/image985.png"/><Relationship Id="rId334" Type="http://schemas.openxmlformats.org/officeDocument/2006/relationships/customXml" Target="../ink/ink1071.xml"/><Relationship Id="rId355" Type="http://schemas.openxmlformats.org/officeDocument/2006/relationships/image" Target="../media/image1078.png"/><Relationship Id="rId376" Type="http://schemas.openxmlformats.org/officeDocument/2006/relationships/image" Target="../media/image1088.png"/><Relationship Id="rId397" Type="http://schemas.openxmlformats.org/officeDocument/2006/relationships/customXml" Target="../ink/ink1103.xml"/><Relationship Id="rId4" Type="http://schemas.openxmlformats.org/officeDocument/2006/relationships/customXml" Target="../ink/ink906.xml"/><Relationship Id="rId180" Type="http://schemas.openxmlformats.org/officeDocument/2006/relationships/customXml" Target="../ink/ink994.xml"/><Relationship Id="rId215" Type="http://schemas.openxmlformats.org/officeDocument/2006/relationships/image" Target="../media/image1008.png"/><Relationship Id="rId236" Type="http://schemas.openxmlformats.org/officeDocument/2006/relationships/customXml" Target="../ink/ink1022.xml"/><Relationship Id="rId257" Type="http://schemas.openxmlformats.org/officeDocument/2006/relationships/image" Target="../media/image1029.png"/><Relationship Id="rId278" Type="http://schemas.openxmlformats.org/officeDocument/2006/relationships/customXml" Target="../ink/ink1043.xml"/><Relationship Id="rId401" Type="http://schemas.openxmlformats.org/officeDocument/2006/relationships/customXml" Target="../ink/ink1105.xml"/><Relationship Id="rId303" Type="http://schemas.openxmlformats.org/officeDocument/2006/relationships/image" Target="../media/image1052.png"/><Relationship Id="rId42" Type="http://schemas.openxmlformats.org/officeDocument/2006/relationships/customXml" Target="../ink/ink925.xml"/><Relationship Id="rId84" Type="http://schemas.openxmlformats.org/officeDocument/2006/relationships/customXml" Target="../ink/ink946.xml"/><Relationship Id="rId138" Type="http://schemas.openxmlformats.org/officeDocument/2006/relationships/customXml" Target="../ink/ink973.xml"/><Relationship Id="rId345" Type="http://schemas.openxmlformats.org/officeDocument/2006/relationships/image" Target="../media/image1073.png"/><Relationship Id="rId387" Type="http://schemas.openxmlformats.org/officeDocument/2006/relationships/customXml" Target="../ink/ink1098.xml"/><Relationship Id="rId191" Type="http://schemas.openxmlformats.org/officeDocument/2006/relationships/image" Target="../media/image996.png"/><Relationship Id="rId205" Type="http://schemas.openxmlformats.org/officeDocument/2006/relationships/image" Target="../media/image1003.png"/><Relationship Id="rId247" Type="http://schemas.openxmlformats.org/officeDocument/2006/relationships/image" Target="../media/image1024.png"/><Relationship Id="rId412" Type="http://schemas.openxmlformats.org/officeDocument/2006/relationships/image" Target="../media/image1106.png"/><Relationship Id="rId107" Type="http://schemas.openxmlformats.org/officeDocument/2006/relationships/image" Target="../media/image134.png"/><Relationship Id="rId289" Type="http://schemas.openxmlformats.org/officeDocument/2006/relationships/image" Target="../media/image1045.png"/><Relationship Id="rId11" Type="http://schemas.openxmlformats.org/officeDocument/2006/relationships/image" Target="../media/image907.png"/><Relationship Id="rId53" Type="http://schemas.openxmlformats.org/officeDocument/2006/relationships/image" Target="../media/image928.png"/><Relationship Id="rId149" Type="http://schemas.openxmlformats.org/officeDocument/2006/relationships/image" Target="../media/image975.png"/><Relationship Id="rId314" Type="http://schemas.openxmlformats.org/officeDocument/2006/relationships/customXml" Target="../ink/ink1061.xml"/><Relationship Id="rId356" Type="http://schemas.openxmlformats.org/officeDocument/2006/relationships/customXml" Target="../ink/ink1082.xml"/><Relationship Id="rId398" Type="http://schemas.openxmlformats.org/officeDocument/2006/relationships/image" Target="../media/image1099.png"/><Relationship Id="rId95" Type="http://schemas.openxmlformats.org/officeDocument/2006/relationships/image" Target="../media/image949.png"/><Relationship Id="rId160" Type="http://schemas.openxmlformats.org/officeDocument/2006/relationships/customXml" Target="../ink/ink984.xml"/><Relationship Id="rId216" Type="http://schemas.openxmlformats.org/officeDocument/2006/relationships/customXml" Target="../ink/ink1012.xml"/><Relationship Id="rId258" Type="http://schemas.openxmlformats.org/officeDocument/2006/relationships/customXml" Target="../ink/ink1033.xml"/><Relationship Id="rId22" Type="http://schemas.openxmlformats.org/officeDocument/2006/relationships/customXml" Target="../ink/ink915.xml"/><Relationship Id="rId64" Type="http://schemas.openxmlformats.org/officeDocument/2006/relationships/customXml" Target="../ink/ink936.xml"/><Relationship Id="rId118" Type="http://schemas.openxmlformats.org/officeDocument/2006/relationships/customXml" Target="../ink/ink963.xml"/><Relationship Id="rId325" Type="http://schemas.openxmlformats.org/officeDocument/2006/relationships/image" Target="../media/image1063.png"/><Relationship Id="rId367" Type="http://schemas.openxmlformats.org/officeDocument/2006/relationships/customXml" Target="../ink/ink1088.xml"/><Relationship Id="rId171" Type="http://schemas.openxmlformats.org/officeDocument/2006/relationships/image" Target="../media/image986.png"/><Relationship Id="rId227" Type="http://schemas.openxmlformats.org/officeDocument/2006/relationships/image" Target="../media/image1014.png"/><Relationship Id="rId269" Type="http://schemas.openxmlformats.org/officeDocument/2006/relationships/image" Target="../media/image1035.png"/><Relationship Id="rId33" Type="http://schemas.openxmlformats.org/officeDocument/2006/relationships/image" Target="../media/image918.png"/><Relationship Id="rId129" Type="http://schemas.openxmlformats.org/officeDocument/2006/relationships/image" Target="../media/image965.png"/><Relationship Id="rId280" Type="http://schemas.openxmlformats.org/officeDocument/2006/relationships/customXml" Target="../ink/ink1044.xml"/><Relationship Id="rId336" Type="http://schemas.openxmlformats.org/officeDocument/2006/relationships/customXml" Target="../ink/ink1072.xml"/><Relationship Id="rId75" Type="http://schemas.openxmlformats.org/officeDocument/2006/relationships/image" Target="../media/image939.png"/><Relationship Id="rId140" Type="http://schemas.openxmlformats.org/officeDocument/2006/relationships/customXml" Target="../ink/ink974.xml"/><Relationship Id="rId182" Type="http://schemas.openxmlformats.org/officeDocument/2006/relationships/customXml" Target="../ink/ink995.xml"/><Relationship Id="rId378" Type="http://schemas.openxmlformats.org/officeDocument/2006/relationships/image" Target="../media/image1089.png"/><Relationship Id="rId403" Type="http://schemas.openxmlformats.org/officeDocument/2006/relationships/customXml" Target="../ink/ink1106.xml"/><Relationship Id="rId6" Type="http://schemas.openxmlformats.org/officeDocument/2006/relationships/customXml" Target="../ink/ink907.xml"/><Relationship Id="rId238" Type="http://schemas.openxmlformats.org/officeDocument/2006/relationships/customXml" Target="../ink/ink1023.xml"/><Relationship Id="rId291" Type="http://schemas.openxmlformats.org/officeDocument/2006/relationships/image" Target="../media/image1046.png"/><Relationship Id="rId305" Type="http://schemas.openxmlformats.org/officeDocument/2006/relationships/image" Target="../media/image1053.png"/><Relationship Id="rId347" Type="http://schemas.openxmlformats.org/officeDocument/2006/relationships/image" Target="../media/image1074.png"/><Relationship Id="rId44" Type="http://schemas.openxmlformats.org/officeDocument/2006/relationships/customXml" Target="../ink/ink926.xml"/><Relationship Id="rId86" Type="http://schemas.openxmlformats.org/officeDocument/2006/relationships/customXml" Target="../ink/ink947.xml"/><Relationship Id="rId151" Type="http://schemas.openxmlformats.org/officeDocument/2006/relationships/image" Target="../media/image976.png"/><Relationship Id="rId389" Type="http://schemas.openxmlformats.org/officeDocument/2006/relationships/customXml" Target="../ink/ink1099.xml"/><Relationship Id="rId193" Type="http://schemas.openxmlformats.org/officeDocument/2006/relationships/image" Target="../media/image997.png"/><Relationship Id="rId207" Type="http://schemas.openxmlformats.org/officeDocument/2006/relationships/image" Target="../media/image1004.png"/><Relationship Id="rId249" Type="http://schemas.openxmlformats.org/officeDocument/2006/relationships/image" Target="../media/image1025.png"/><Relationship Id="rId414" Type="http://schemas.openxmlformats.org/officeDocument/2006/relationships/image" Target="../media/image1107.png"/><Relationship Id="rId13" Type="http://schemas.openxmlformats.org/officeDocument/2006/relationships/image" Target="../media/image908.png"/><Relationship Id="rId109" Type="http://schemas.openxmlformats.org/officeDocument/2006/relationships/image" Target="../media/image955.png"/><Relationship Id="rId260" Type="http://schemas.openxmlformats.org/officeDocument/2006/relationships/customXml" Target="../ink/ink1034.xml"/><Relationship Id="rId316" Type="http://schemas.openxmlformats.org/officeDocument/2006/relationships/customXml" Target="../ink/ink1062.xml"/><Relationship Id="rId55" Type="http://schemas.openxmlformats.org/officeDocument/2006/relationships/image" Target="../media/image929.png"/><Relationship Id="rId97" Type="http://schemas.openxmlformats.org/officeDocument/2006/relationships/image" Target="../media/image950.png"/><Relationship Id="rId120" Type="http://schemas.openxmlformats.org/officeDocument/2006/relationships/customXml" Target="../ink/ink964.xml"/><Relationship Id="rId358" Type="http://schemas.openxmlformats.org/officeDocument/2006/relationships/customXml" Target="../ink/ink1083.xml"/><Relationship Id="rId162" Type="http://schemas.openxmlformats.org/officeDocument/2006/relationships/customXml" Target="../ink/ink985.xml"/><Relationship Id="rId218" Type="http://schemas.openxmlformats.org/officeDocument/2006/relationships/customXml" Target="../ink/ink1013.xml"/><Relationship Id="rId271" Type="http://schemas.openxmlformats.org/officeDocument/2006/relationships/image" Target="../media/image1036.png"/><Relationship Id="rId24" Type="http://schemas.openxmlformats.org/officeDocument/2006/relationships/customXml" Target="../ink/ink916.xml"/><Relationship Id="rId66" Type="http://schemas.openxmlformats.org/officeDocument/2006/relationships/customXml" Target="../ink/ink937.xml"/><Relationship Id="rId131" Type="http://schemas.openxmlformats.org/officeDocument/2006/relationships/image" Target="../media/image966.png"/><Relationship Id="rId327" Type="http://schemas.openxmlformats.org/officeDocument/2006/relationships/image" Target="../media/image1064.png"/><Relationship Id="rId369" Type="http://schemas.openxmlformats.org/officeDocument/2006/relationships/customXml" Target="../ink/ink1089.xml"/><Relationship Id="rId173" Type="http://schemas.openxmlformats.org/officeDocument/2006/relationships/image" Target="../media/image987.png"/><Relationship Id="rId229" Type="http://schemas.openxmlformats.org/officeDocument/2006/relationships/image" Target="../media/image1015.png"/><Relationship Id="rId380" Type="http://schemas.openxmlformats.org/officeDocument/2006/relationships/image" Target="../media/image1090.png"/><Relationship Id="rId240" Type="http://schemas.openxmlformats.org/officeDocument/2006/relationships/customXml" Target="../ink/ink1024.xml"/><Relationship Id="rId35" Type="http://schemas.openxmlformats.org/officeDocument/2006/relationships/image" Target="../media/image919.png"/><Relationship Id="rId77" Type="http://schemas.openxmlformats.org/officeDocument/2006/relationships/image" Target="../media/image940.png"/><Relationship Id="rId100" Type="http://schemas.openxmlformats.org/officeDocument/2006/relationships/customXml" Target="../ink/ink954.xml"/><Relationship Id="rId282" Type="http://schemas.openxmlformats.org/officeDocument/2006/relationships/customXml" Target="../ink/ink1045.xml"/><Relationship Id="rId338" Type="http://schemas.openxmlformats.org/officeDocument/2006/relationships/customXml" Target="../ink/ink1073.xml"/><Relationship Id="rId8" Type="http://schemas.openxmlformats.org/officeDocument/2006/relationships/customXml" Target="../ink/ink908.xml"/><Relationship Id="rId142" Type="http://schemas.openxmlformats.org/officeDocument/2006/relationships/customXml" Target="../ink/ink975.xml"/><Relationship Id="rId184" Type="http://schemas.openxmlformats.org/officeDocument/2006/relationships/customXml" Target="../ink/ink996.xml"/><Relationship Id="rId391" Type="http://schemas.openxmlformats.org/officeDocument/2006/relationships/customXml" Target="../ink/ink1100.xml"/><Relationship Id="rId405" Type="http://schemas.openxmlformats.org/officeDocument/2006/relationships/customXml" Target="../ink/ink1107.xml"/><Relationship Id="rId251" Type="http://schemas.openxmlformats.org/officeDocument/2006/relationships/image" Target="../media/image1026.png"/><Relationship Id="rId46" Type="http://schemas.openxmlformats.org/officeDocument/2006/relationships/customXml" Target="../ink/ink927.xml"/><Relationship Id="rId293" Type="http://schemas.openxmlformats.org/officeDocument/2006/relationships/image" Target="../media/image1047.png"/><Relationship Id="rId307" Type="http://schemas.openxmlformats.org/officeDocument/2006/relationships/image" Target="../media/image1054.png"/><Relationship Id="rId349" Type="http://schemas.openxmlformats.org/officeDocument/2006/relationships/image" Target="../media/image1075.png"/><Relationship Id="rId88" Type="http://schemas.openxmlformats.org/officeDocument/2006/relationships/customXml" Target="../ink/ink948.xml"/><Relationship Id="rId111" Type="http://schemas.openxmlformats.org/officeDocument/2006/relationships/image" Target="../media/image956.png"/><Relationship Id="rId153" Type="http://schemas.openxmlformats.org/officeDocument/2006/relationships/image" Target="../media/image977.png"/><Relationship Id="rId195" Type="http://schemas.openxmlformats.org/officeDocument/2006/relationships/image" Target="../media/image998.png"/><Relationship Id="rId209" Type="http://schemas.openxmlformats.org/officeDocument/2006/relationships/image" Target="../media/image1005.png"/><Relationship Id="rId360" Type="http://schemas.openxmlformats.org/officeDocument/2006/relationships/customXml" Target="../ink/ink1084.xml"/><Relationship Id="rId416" Type="http://schemas.openxmlformats.org/officeDocument/2006/relationships/image" Target="../media/image1108.png"/><Relationship Id="rId220" Type="http://schemas.openxmlformats.org/officeDocument/2006/relationships/customXml" Target="../ink/ink1014.xml"/><Relationship Id="rId15" Type="http://schemas.openxmlformats.org/officeDocument/2006/relationships/image" Target="../media/image909.png"/><Relationship Id="rId57" Type="http://schemas.openxmlformats.org/officeDocument/2006/relationships/image" Target="../media/image930.png"/><Relationship Id="rId262" Type="http://schemas.openxmlformats.org/officeDocument/2006/relationships/customXml" Target="../ink/ink1035.xml"/><Relationship Id="rId318" Type="http://schemas.openxmlformats.org/officeDocument/2006/relationships/customXml" Target="../ink/ink1063.xml"/><Relationship Id="rId99" Type="http://schemas.openxmlformats.org/officeDocument/2006/relationships/image" Target="../media/image951.png"/><Relationship Id="rId122" Type="http://schemas.openxmlformats.org/officeDocument/2006/relationships/customXml" Target="../ink/ink965.xml"/><Relationship Id="rId164" Type="http://schemas.openxmlformats.org/officeDocument/2006/relationships/customXml" Target="../ink/ink986.xml"/><Relationship Id="rId371" Type="http://schemas.openxmlformats.org/officeDocument/2006/relationships/customXml" Target="../ink/ink1090.xml"/><Relationship Id="rId26" Type="http://schemas.openxmlformats.org/officeDocument/2006/relationships/customXml" Target="../ink/ink917.xml"/><Relationship Id="rId231" Type="http://schemas.openxmlformats.org/officeDocument/2006/relationships/image" Target="../media/image1016.png"/><Relationship Id="rId273" Type="http://schemas.openxmlformats.org/officeDocument/2006/relationships/image" Target="../media/image1037.png"/><Relationship Id="rId329" Type="http://schemas.openxmlformats.org/officeDocument/2006/relationships/image" Target="../media/image1065.png"/><Relationship Id="rId68" Type="http://schemas.openxmlformats.org/officeDocument/2006/relationships/customXml" Target="../ink/ink938.xml"/><Relationship Id="rId133" Type="http://schemas.openxmlformats.org/officeDocument/2006/relationships/image" Target="../media/image967.png"/><Relationship Id="rId175" Type="http://schemas.openxmlformats.org/officeDocument/2006/relationships/image" Target="../media/image988.png"/><Relationship Id="rId340" Type="http://schemas.openxmlformats.org/officeDocument/2006/relationships/customXml" Target="../ink/ink1074.xml"/><Relationship Id="rId200" Type="http://schemas.openxmlformats.org/officeDocument/2006/relationships/customXml" Target="../ink/ink1004.xml"/><Relationship Id="rId382" Type="http://schemas.openxmlformats.org/officeDocument/2006/relationships/image" Target="../media/image1091.png"/><Relationship Id="rId242" Type="http://schemas.openxmlformats.org/officeDocument/2006/relationships/customXml" Target="../ink/ink1025.xml"/><Relationship Id="rId284" Type="http://schemas.openxmlformats.org/officeDocument/2006/relationships/customXml" Target="../ink/ink1046.xml"/><Relationship Id="rId37" Type="http://schemas.openxmlformats.org/officeDocument/2006/relationships/image" Target="../media/image920.png"/><Relationship Id="rId79" Type="http://schemas.openxmlformats.org/officeDocument/2006/relationships/image" Target="../media/image941.png"/><Relationship Id="rId102" Type="http://schemas.openxmlformats.org/officeDocument/2006/relationships/customXml" Target="../ink/ink955.xml"/><Relationship Id="rId144" Type="http://schemas.openxmlformats.org/officeDocument/2006/relationships/customXml" Target="../ink/ink976.xml"/><Relationship Id="rId90" Type="http://schemas.openxmlformats.org/officeDocument/2006/relationships/customXml" Target="../ink/ink949.xml"/><Relationship Id="rId186" Type="http://schemas.openxmlformats.org/officeDocument/2006/relationships/customXml" Target="../ink/ink997.xml"/><Relationship Id="rId351" Type="http://schemas.openxmlformats.org/officeDocument/2006/relationships/image" Target="../media/image1076.png"/><Relationship Id="rId393" Type="http://schemas.openxmlformats.org/officeDocument/2006/relationships/customXml" Target="../ink/ink1101.xml"/><Relationship Id="rId407" Type="http://schemas.openxmlformats.org/officeDocument/2006/relationships/customXml" Target="../ink/ink1108.xml"/><Relationship Id="rId211" Type="http://schemas.openxmlformats.org/officeDocument/2006/relationships/image" Target="../media/image1006.png"/><Relationship Id="rId253" Type="http://schemas.openxmlformats.org/officeDocument/2006/relationships/image" Target="../media/image1027.png"/><Relationship Id="rId295" Type="http://schemas.openxmlformats.org/officeDocument/2006/relationships/image" Target="../media/image1048.png"/><Relationship Id="rId309" Type="http://schemas.openxmlformats.org/officeDocument/2006/relationships/image" Target="../media/image1055.png"/><Relationship Id="rId48" Type="http://schemas.openxmlformats.org/officeDocument/2006/relationships/customXml" Target="../ink/ink928.xml"/><Relationship Id="rId113" Type="http://schemas.openxmlformats.org/officeDocument/2006/relationships/image" Target="../media/image957.png"/><Relationship Id="rId320" Type="http://schemas.openxmlformats.org/officeDocument/2006/relationships/customXml" Target="../ink/ink106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A73D6-5A78-4972-9E4C-F26CF370DF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 50</a:t>
            </a:r>
            <a:br>
              <a:rPr lang="en-US" dirty="0"/>
            </a:br>
            <a:r>
              <a:rPr lang="en-US" dirty="0"/>
              <a:t>Section 4.5 Continued</a:t>
            </a:r>
            <a:br>
              <a:rPr lang="en-US" dirty="0"/>
            </a:br>
            <a:r>
              <a:rPr lang="en-US" dirty="0"/>
              <a:t>Section 4.7 The Exponential Distribution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E7C7B-E742-4376-ADC7-25D85A0486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03/29/2021</a:t>
            </a:r>
          </a:p>
        </p:txBody>
      </p:sp>
    </p:spTree>
    <p:extLst>
      <p:ext uri="{BB962C8B-B14F-4D97-AF65-F5344CB8AC3E}">
        <p14:creationId xmlns:p14="http://schemas.microsoft.com/office/powerpoint/2010/main" val="419144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2ABF2CD-8CFC-4048-855A-723BD5C1346F}"/>
                  </a:ext>
                </a:extLst>
              </p14:cNvPr>
              <p14:cNvContentPartPr/>
              <p14:nvPr/>
            </p14:nvContentPartPr>
            <p14:xfrm>
              <a:off x="1038194" y="567304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2ABF2CD-8CFC-4048-855A-723BD5C134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9194" y="55830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CD615F6-6747-49AE-8CDE-0153691D9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366712"/>
            <a:ext cx="9791700" cy="52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55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D4251CD-199E-4D5D-8E9F-1BFA277E819D}"/>
              </a:ext>
            </a:extLst>
          </p:cNvPr>
          <p:cNvGrpSpPr/>
          <p:nvPr/>
        </p:nvGrpSpPr>
        <p:grpSpPr>
          <a:xfrm>
            <a:off x="299114" y="359584"/>
            <a:ext cx="405720" cy="212760"/>
            <a:chOff x="299114" y="359584"/>
            <a:chExt cx="40572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79A8F1F-D5D1-4B01-B0D3-C22418C6CDEF}"/>
                    </a:ext>
                  </a:extLst>
                </p14:cNvPr>
                <p14:cNvContentPartPr/>
                <p14:nvPr/>
              </p14:nvContentPartPr>
              <p14:xfrm>
                <a:off x="299114" y="359584"/>
                <a:ext cx="276840" cy="211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79A8F1F-D5D1-4B01-B0D3-C22418C6CDE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0474" y="350584"/>
                  <a:ext cx="294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028710F-FA92-4B0D-9C02-A252A42D56BC}"/>
                    </a:ext>
                  </a:extLst>
                </p14:cNvPr>
                <p14:cNvContentPartPr/>
                <p14:nvPr/>
              </p14:nvContentPartPr>
              <p14:xfrm>
                <a:off x="701234" y="546064"/>
                <a:ext cx="3600" cy="26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028710F-FA92-4B0D-9C02-A252A42D56B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2594" y="537064"/>
                  <a:ext cx="212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F740F3B-B7EA-4A84-A36F-1BCEC684CE9F}"/>
              </a:ext>
            </a:extLst>
          </p:cNvPr>
          <p:cNvGrpSpPr/>
          <p:nvPr/>
        </p:nvGrpSpPr>
        <p:grpSpPr>
          <a:xfrm>
            <a:off x="7914554" y="343744"/>
            <a:ext cx="662040" cy="242640"/>
            <a:chOff x="7914554" y="343744"/>
            <a:chExt cx="662040" cy="2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98F590-FB3B-4FBE-AAFD-762A678111F2}"/>
                    </a:ext>
                  </a:extLst>
                </p14:cNvPr>
                <p14:cNvContentPartPr/>
                <p14:nvPr/>
              </p14:nvContentPartPr>
              <p14:xfrm>
                <a:off x="7914554" y="343744"/>
                <a:ext cx="223200" cy="214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98F590-FB3B-4FBE-AAFD-762A678111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05554" y="334744"/>
                  <a:ext cx="240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6867576-4BC3-468D-89B1-2FCFC8AFABD2}"/>
                    </a:ext>
                  </a:extLst>
                </p14:cNvPr>
                <p14:cNvContentPartPr/>
                <p14:nvPr/>
              </p14:nvContentPartPr>
              <p14:xfrm>
                <a:off x="8172314" y="379384"/>
                <a:ext cx="169920" cy="194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6867576-4BC3-468D-89B1-2FCFC8AFAB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63314" y="370384"/>
                  <a:ext cx="187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1856023-3CBD-4668-B7C9-87258A8C43D1}"/>
                    </a:ext>
                  </a:extLst>
                </p14:cNvPr>
                <p14:cNvContentPartPr/>
                <p14:nvPr/>
              </p14:nvContentPartPr>
              <p14:xfrm>
                <a:off x="8397314" y="377584"/>
                <a:ext cx="179280" cy="208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1856023-3CBD-4668-B7C9-87258A8C43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88674" y="368584"/>
                  <a:ext cx="19692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8BCA7AB-5F81-4E29-9E11-2F017B9A4D62}"/>
              </a:ext>
            </a:extLst>
          </p:cNvPr>
          <p:cNvGrpSpPr/>
          <p:nvPr/>
        </p:nvGrpSpPr>
        <p:grpSpPr>
          <a:xfrm>
            <a:off x="8911754" y="227824"/>
            <a:ext cx="2089440" cy="741960"/>
            <a:chOff x="8911754" y="227824"/>
            <a:chExt cx="2089440" cy="74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5B0B0C8-4619-4F42-95ED-C38DD4BA97A9}"/>
                    </a:ext>
                  </a:extLst>
                </p14:cNvPr>
                <p14:cNvContentPartPr/>
                <p14:nvPr/>
              </p14:nvContentPartPr>
              <p14:xfrm>
                <a:off x="8911754" y="227824"/>
                <a:ext cx="525240" cy="363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5B0B0C8-4619-4F42-95ED-C38DD4BA97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03114" y="219184"/>
                  <a:ext cx="5428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CC2FFBA-9F75-449C-8FF1-36554EFF0A67}"/>
                    </a:ext>
                  </a:extLst>
                </p14:cNvPr>
                <p14:cNvContentPartPr/>
                <p14:nvPr/>
              </p14:nvContentPartPr>
              <p14:xfrm>
                <a:off x="9336914" y="433744"/>
                <a:ext cx="129600" cy="124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CC2FFBA-9F75-449C-8FF1-36554EFF0A6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28274" y="424744"/>
                  <a:ext cx="147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D64596F-1B38-446D-857F-13EB27F05901}"/>
                    </a:ext>
                  </a:extLst>
                </p14:cNvPr>
                <p14:cNvContentPartPr/>
                <p14:nvPr/>
              </p14:nvContentPartPr>
              <p14:xfrm>
                <a:off x="9551114" y="379024"/>
                <a:ext cx="149400" cy="199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D64596F-1B38-446D-857F-13EB27F0590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42474" y="370384"/>
                  <a:ext cx="167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A28F86B-DCED-45B4-A354-586BCC9B1250}"/>
                    </a:ext>
                  </a:extLst>
                </p14:cNvPr>
                <p14:cNvContentPartPr/>
                <p14:nvPr/>
              </p14:nvContentPartPr>
              <p14:xfrm>
                <a:off x="9744074" y="444904"/>
                <a:ext cx="319320" cy="126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A28F86B-DCED-45B4-A354-586BCC9B12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735434" y="436264"/>
                  <a:ext cx="3369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3C39F07-9CBE-4594-9E47-6DE2F31EA8C9}"/>
                    </a:ext>
                  </a:extLst>
                </p14:cNvPr>
                <p14:cNvContentPartPr/>
                <p14:nvPr/>
              </p14:nvContentPartPr>
              <p14:xfrm>
                <a:off x="10146554" y="475504"/>
                <a:ext cx="163440" cy="126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3C39F07-9CBE-4594-9E47-6DE2F31EA8C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37554" y="466504"/>
                  <a:ext cx="181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C22CDE4-D1E2-429C-867D-AC76DF96C14A}"/>
                    </a:ext>
                  </a:extLst>
                </p14:cNvPr>
                <p14:cNvContentPartPr/>
                <p14:nvPr/>
              </p14:nvContentPartPr>
              <p14:xfrm>
                <a:off x="10398194" y="310624"/>
                <a:ext cx="208440" cy="279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C22CDE4-D1E2-429C-867D-AC76DF96C1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389554" y="301984"/>
                  <a:ext cx="2260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C6B37F2-322B-4297-84B8-8C3A209DD7DD}"/>
                    </a:ext>
                  </a:extLst>
                </p14:cNvPr>
                <p14:cNvContentPartPr/>
                <p14:nvPr/>
              </p14:nvContentPartPr>
              <p14:xfrm>
                <a:off x="10583954" y="250144"/>
                <a:ext cx="161280" cy="331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C6B37F2-322B-4297-84B8-8C3A209DD7D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75314" y="241504"/>
                  <a:ext cx="1789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C4FCF75-4762-4E92-815A-8428333C1BFE}"/>
                    </a:ext>
                  </a:extLst>
                </p14:cNvPr>
                <p14:cNvContentPartPr/>
                <p14:nvPr/>
              </p14:nvContentPartPr>
              <p14:xfrm>
                <a:off x="10772954" y="432304"/>
                <a:ext cx="55080" cy="159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C4FCF75-4762-4E92-815A-8428333C1BF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63954" y="423304"/>
                  <a:ext cx="72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28C7828-3B3E-47DB-9207-33DDA19D1FB7}"/>
                    </a:ext>
                  </a:extLst>
                </p14:cNvPr>
                <p14:cNvContentPartPr/>
                <p14:nvPr/>
              </p14:nvContentPartPr>
              <p14:xfrm>
                <a:off x="10617434" y="403864"/>
                <a:ext cx="383760" cy="565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28C7828-3B3E-47DB-9207-33DDA19D1FB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608434" y="394864"/>
                  <a:ext cx="401400" cy="58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D61E5CF-32F7-4528-9BEA-06FBD6D2B0BF}"/>
                  </a:ext>
                </a:extLst>
              </p14:cNvPr>
              <p14:cNvContentPartPr/>
              <p14:nvPr/>
            </p14:nvContentPartPr>
            <p14:xfrm>
              <a:off x="1091114" y="246544"/>
              <a:ext cx="431640" cy="404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D61E5CF-32F7-4528-9BEA-06FBD6D2B0B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82114" y="237904"/>
                <a:ext cx="44928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79C3398-C040-43D1-B863-22825190736C}"/>
                  </a:ext>
                </a:extLst>
              </p14:cNvPr>
              <p14:cNvContentPartPr/>
              <p14:nvPr/>
            </p14:nvContentPartPr>
            <p14:xfrm>
              <a:off x="1221074" y="470824"/>
              <a:ext cx="248400" cy="72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79C3398-C040-43D1-B863-22825190736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12074" y="462184"/>
                <a:ext cx="2660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9FCC49E-9D81-4446-910B-C66B03DA130D}"/>
                  </a:ext>
                </a:extLst>
              </p14:cNvPr>
              <p14:cNvContentPartPr/>
              <p14:nvPr/>
            </p14:nvContentPartPr>
            <p14:xfrm>
              <a:off x="1541474" y="401704"/>
              <a:ext cx="215640" cy="241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9FCC49E-9D81-4446-910B-C66B03DA130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32834" y="393064"/>
                <a:ext cx="2332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3004C6B-9FB6-4CFB-903E-3DDBA2D82774}"/>
                  </a:ext>
                </a:extLst>
              </p14:cNvPr>
              <p14:cNvContentPartPr/>
              <p14:nvPr/>
            </p14:nvContentPartPr>
            <p14:xfrm>
              <a:off x="1756754" y="417184"/>
              <a:ext cx="232920" cy="207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3004C6B-9FB6-4CFB-903E-3DDBA2D8277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48114" y="408184"/>
                <a:ext cx="2505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48B9BD-9BAD-43C1-A54C-1DAF4C22B722}"/>
                  </a:ext>
                </a:extLst>
              </p14:cNvPr>
              <p14:cNvContentPartPr/>
              <p14:nvPr/>
            </p14:nvContentPartPr>
            <p14:xfrm>
              <a:off x="2029994" y="503944"/>
              <a:ext cx="141840" cy="118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48B9BD-9BAD-43C1-A54C-1DAF4C22B72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21354" y="495304"/>
                <a:ext cx="1594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BF1E6A-BE84-4ACC-8F43-D7DC28CF00C2}"/>
                  </a:ext>
                </a:extLst>
              </p14:cNvPr>
              <p14:cNvContentPartPr/>
              <p14:nvPr/>
            </p14:nvContentPartPr>
            <p14:xfrm>
              <a:off x="2252474" y="481264"/>
              <a:ext cx="323640" cy="130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BF1E6A-BE84-4ACC-8F43-D7DC28CF00C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43474" y="472624"/>
                <a:ext cx="3412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CAE758C-F889-4288-BEBE-21EC984BDEBA}"/>
                  </a:ext>
                </a:extLst>
              </p14:cNvPr>
              <p14:cNvContentPartPr/>
              <p14:nvPr/>
            </p14:nvContentPartPr>
            <p14:xfrm>
              <a:off x="2651354" y="499264"/>
              <a:ext cx="59760" cy="112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CAE758C-F889-4288-BEBE-21EC984BDEB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42354" y="490624"/>
                <a:ext cx="774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B8FE49C-9809-4CCA-BCD5-98AC5B1711ED}"/>
                  </a:ext>
                </a:extLst>
              </p14:cNvPr>
              <p14:cNvContentPartPr/>
              <p14:nvPr/>
            </p14:nvContentPartPr>
            <p14:xfrm>
              <a:off x="2832794" y="466504"/>
              <a:ext cx="171000" cy="124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B8FE49C-9809-4CCA-BCD5-98AC5B1711E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23794" y="457864"/>
                <a:ext cx="1886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2354D12-DCE7-4883-BFD8-6E8A968002BD}"/>
                  </a:ext>
                </a:extLst>
              </p14:cNvPr>
              <p14:cNvContentPartPr/>
              <p14:nvPr/>
            </p14:nvContentPartPr>
            <p14:xfrm>
              <a:off x="2943314" y="503224"/>
              <a:ext cx="267840" cy="658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2354D12-DCE7-4883-BFD8-6E8A968002B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34674" y="494584"/>
                <a:ext cx="28548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388E856-8FE9-45BD-9BDF-5F48B73E466B}"/>
                  </a:ext>
                </a:extLst>
              </p14:cNvPr>
              <p14:cNvContentPartPr/>
              <p14:nvPr/>
            </p14:nvContentPartPr>
            <p14:xfrm>
              <a:off x="3751154" y="310264"/>
              <a:ext cx="202680" cy="291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388E856-8FE9-45BD-9BDF-5F48B73E466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42514" y="301264"/>
                <a:ext cx="22032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319940B-25D1-4AF2-859D-6A3BFE2C7FDF}"/>
                  </a:ext>
                </a:extLst>
              </p14:cNvPr>
              <p14:cNvContentPartPr/>
              <p14:nvPr/>
            </p14:nvContentPartPr>
            <p14:xfrm>
              <a:off x="3677714" y="241504"/>
              <a:ext cx="316440" cy="362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319940B-25D1-4AF2-859D-6A3BFE2C7FD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68714" y="232864"/>
                <a:ext cx="33408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6DA60FA-BC88-4726-9C52-FC4252095A2D}"/>
                  </a:ext>
                </a:extLst>
              </p14:cNvPr>
              <p14:cNvContentPartPr/>
              <p14:nvPr/>
            </p14:nvContentPartPr>
            <p14:xfrm>
              <a:off x="4035194" y="615904"/>
              <a:ext cx="40320" cy="130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6DA60FA-BC88-4726-9C52-FC4252095A2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6194" y="606904"/>
                <a:ext cx="579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1E8B2F2-7F86-4A07-BAD8-AB9725634255}"/>
                  </a:ext>
                </a:extLst>
              </p14:cNvPr>
              <p14:cNvContentPartPr/>
              <p14:nvPr/>
            </p14:nvContentPartPr>
            <p14:xfrm>
              <a:off x="4327874" y="647584"/>
              <a:ext cx="113400" cy="176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1E8B2F2-7F86-4A07-BAD8-AB972563425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319234" y="638584"/>
                <a:ext cx="1310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56322A9-53D6-4862-BD6C-C27624F9935A}"/>
                  </a:ext>
                </a:extLst>
              </p14:cNvPr>
              <p14:cNvContentPartPr/>
              <p14:nvPr/>
            </p14:nvContentPartPr>
            <p14:xfrm>
              <a:off x="4796594" y="334024"/>
              <a:ext cx="218160" cy="2512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56322A9-53D6-4862-BD6C-C27624F9935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87954" y="325024"/>
                <a:ext cx="23580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64DB8DB-51BE-4230-BB2C-0C47976DFA07}"/>
                  </a:ext>
                </a:extLst>
              </p14:cNvPr>
              <p14:cNvContentPartPr/>
              <p14:nvPr/>
            </p14:nvContentPartPr>
            <p14:xfrm>
              <a:off x="4695074" y="275704"/>
              <a:ext cx="343080" cy="3506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64DB8DB-51BE-4230-BB2C-0C47976DFA0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86074" y="266704"/>
                <a:ext cx="36072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AF8A66A-E3A5-4F74-A4F7-FCF7B2B85962}"/>
                  </a:ext>
                </a:extLst>
              </p14:cNvPr>
              <p14:cNvContentPartPr/>
              <p14:nvPr/>
            </p14:nvContentPartPr>
            <p14:xfrm>
              <a:off x="5025194" y="575224"/>
              <a:ext cx="171000" cy="209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AF8A66A-E3A5-4F74-A4F7-FCF7B2B8596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016554" y="566584"/>
                <a:ext cx="1886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5A3357-1372-412C-8243-BAEC872EFB5C}"/>
                  </a:ext>
                </a:extLst>
              </p14:cNvPr>
              <p14:cNvContentPartPr/>
              <p14:nvPr/>
            </p14:nvContentPartPr>
            <p14:xfrm>
              <a:off x="5518394" y="600424"/>
              <a:ext cx="92880" cy="2044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5A3357-1372-412C-8243-BAEC872EFB5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509394" y="591424"/>
                <a:ext cx="1105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B76FFC7-507C-42F6-A226-9EE70067BF0D}"/>
                  </a:ext>
                </a:extLst>
              </p14:cNvPr>
              <p14:cNvContentPartPr/>
              <p14:nvPr/>
            </p14:nvContentPartPr>
            <p14:xfrm>
              <a:off x="5845274" y="413944"/>
              <a:ext cx="232560" cy="1645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B76FFC7-507C-42F6-A226-9EE70067BF0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836274" y="405304"/>
                <a:ext cx="25020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CC868E4-38A0-4F5C-9401-D04B740E4797}"/>
                  </a:ext>
                </a:extLst>
              </p14:cNvPr>
              <p14:cNvContentPartPr/>
              <p14:nvPr/>
            </p14:nvContentPartPr>
            <p14:xfrm>
              <a:off x="6156674" y="434824"/>
              <a:ext cx="156240" cy="1296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CC868E4-38A0-4F5C-9401-D04B740E479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48034" y="425824"/>
                <a:ext cx="1738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D588D26-C562-4D9E-9EB5-F3C74BA0C3D2}"/>
                  </a:ext>
                </a:extLst>
              </p14:cNvPr>
              <p14:cNvContentPartPr/>
              <p14:nvPr/>
            </p14:nvContentPartPr>
            <p14:xfrm>
              <a:off x="6421274" y="447064"/>
              <a:ext cx="201960" cy="141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D588D26-C562-4D9E-9EB5-F3C74BA0C3D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412274" y="438064"/>
                <a:ext cx="2196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C7B2599-F7BB-4445-8FA1-2E616FFCAFBC}"/>
                  </a:ext>
                </a:extLst>
              </p14:cNvPr>
              <p14:cNvContentPartPr/>
              <p14:nvPr/>
            </p14:nvContentPartPr>
            <p14:xfrm>
              <a:off x="6608474" y="277864"/>
              <a:ext cx="216720" cy="2696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C7B2599-F7BB-4445-8FA1-2E616FFCAFB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599474" y="268864"/>
                <a:ext cx="2343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DCBDD9F-D2DC-4384-B853-D165780B21A4}"/>
                  </a:ext>
                </a:extLst>
              </p14:cNvPr>
              <p14:cNvContentPartPr/>
              <p14:nvPr/>
            </p14:nvContentPartPr>
            <p14:xfrm>
              <a:off x="7093394" y="319624"/>
              <a:ext cx="224640" cy="2386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DCBDD9F-D2DC-4384-B853-D165780B21A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084754" y="310984"/>
                <a:ext cx="2422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C1E4FE6-5502-4AB8-9BEB-8794E442E5CF}"/>
                  </a:ext>
                </a:extLst>
              </p14:cNvPr>
              <p14:cNvContentPartPr/>
              <p14:nvPr/>
            </p14:nvContentPartPr>
            <p14:xfrm>
              <a:off x="6960554" y="257704"/>
              <a:ext cx="391320" cy="351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C1E4FE6-5502-4AB8-9BEB-8794E442E5C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951554" y="248704"/>
                <a:ext cx="40896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104CDFC-EBAA-4E3A-B110-72DC4F7FDDAE}"/>
                  </a:ext>
                </a:extLst>
              </p14:cNvPr>
              <p14:cNvContentPartPr/>
              <p14:nvPr/>
            </p14:nvContentPartPr>
            <p14:xfrm>
              <a:off x="7322354" y="526624"/>
              <a:ext cx="231480" cy="261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104CDFC-EBAA-4E3A-B110-72DC4F7FDDA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313714" y="517984"/>
                <a:ext cx="2491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B4E1A83-3A25-43F8-B051-9B58BDBBCD98}"/>
                  </a:ext>
                </a:extLst>
              </p14:cNvPr>
              <p14:cNvContentPartPr/>
              <p14:nvPr/>
            </p14:nvContentPartPr>
            <p14:xfrm>
              <a:off x="4715594" y="838744"/>
              <a:ext cx="427320" cy="6548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B4E1A83-3A25-43F8-B051-9B58BDBBCD9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706954" y="830104"/>
                <a:ext cx="444960" cy="6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EF6C53A-DC30-434A-BE41-A04AF11A022D}"/>
                  </a:ext>
                </a:extLst>
              </p14:cNvPr>
              <p14:cNvContentPartPr/>
              <p14:nvPr/>
            </p14:nvContentPartPr>
            <p14:xfrm>
              <a:off x="4632794" y="1260664"/>
              <a:ext cx="249120" cy="752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EF6C53A-DC30-434A-BE41-A04AF11A022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624154" y="1252024"/>
                <a:ext cx="2667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9AED0A8-22A9-4E28-9BDA-DB2326091BF1}"/>
                  </a:ext>
                </a:extLst>
              </p14:cNvPr>
              <p14:cNvContentPartPr/>
              <p14:nvPr/>
            </p14:nvContentPartPr>
            <p14:xfrm>
              <a:off x="4957514" y="1279024"/>
              <a:ext cx="40320" cy="972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9AED0A8-22A9-4E28-9BDA-DB2326091BF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948514" y="1270024"/>
                <a:ext cx="5796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E4ECA18-50BB-43C6-BDFF-59E01793F292}"/>
                  </a:ext>
                </a:extLst>
              </p14:cNvPr>
              <p14:cNvContentPartPr/>
              <p14:nvPr/>
            </p14:nvContentPartPr>
            <p14:xfrm>
              <a:off x="5052914" y="1288024"/>
              <a:ext cx="144000" cy="1004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E4ECA18-50BB-43C6-BDFF-59E01793F29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044274" y="1279384"/>
                <a:ext cx="1616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0575C05-6806-4EDD-942A-D9FDECDA8A9E}"/>
                  </a:ext>
                </a:extLst>
              </p14:cNvPr>
              <p14:cNvContentPartPr/>
              <p14:nvPr/>
            </p14:nvContentPartPr>
            <p14:xfrm>
              <a:off x="5278994" y="1294144"/>
              <a:ext cx="202320" cy="1494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0575C05-6806-4EDD-942A-D9FDECDA8A9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270354" y="1285144"/>
                <a:ext cx="2199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F7C8F5D-F5E1-4C1F-8DE6-975FB6312E71}"/>
                  </a:ext>
                </a:extLst>
              </p14:cNvPr>
              <p14:cNvContentPartPr/>
              <p14:nvPr/>
            </p14:nvContentPartPr>
            <p14:xfrm>
              <a:off x="5428034" y="1054744"/>
              <a:ext cx="210600" cy="3337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F7C8F5D-F5E1-4C1F-8DE6-975FB6312E7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419034" y="1045744"/>
                <a:ext cx="228240" cy="35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B0C615C3-AD0C-45E3-95B9-743E954992F3}"/>
              </a:ext>
            </a:extLst>
          </p:cNvPr>
          <p:cNvGrpSpPr/>
          <p:nvPr/>
        </p:nvGrpSpPr>
        <p:grpSpPr>
          <a:xfrm>
            <a:off x="5957234" y="832264"/>
            <a:ext cx="4089240" cy="788040"/>
            <a:chOff x="5957234" y="832264"/>
            <a:chExt cx="4089240" cy="78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48F6B08-CB69-44A5-9464-7C7F5FB9C90A}"/>
                    </a:ext>
                  </a:extLst>
                </p14:cNvPr>
                <p14:cNvContentPartPr/>
                <p14:nvPr/>
              </p14:nvContentPartPr>
              <p14:xfrm>
                <a:off x="5992514" y="1036384"/>
                <a:ext cx="287640" cy="436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48F6B08-CB69-44A5-9464-7C7F5FB9C90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83874" y="1027744"/>
                  <a:ext cx="30528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7C0E23A-5130-4D69-9943-0886FE6688D2}"/>
                    </a:ext>
                  </a:extLst>
                </p14:cNvPr>
                <p14:cNvContentPartPr/>
                <p14:nvPr/>
              </p14:nvContentPartPr>
              <p14:xfrm>
                <a:off x="5957234" y="1227184"/>
                <a:ext cx="333720" cy="88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7C0E23A-5130-4D69-9943-0886FE6688D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948594" y="1218544"/>
                  <a:ext cx="351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B9247F9-3BE0-4E6A-A34D-CD2087402999}"/>
                    </a:ext>
                  </a:extLst>
                </p14:cNvPr>
                <p14:cNvContentPartPr/>
                <p14:nvPr/>
              </p14:nvContentPartPr>
              <p14:xfrm>
                <a:off x="6290954" y="908584"/>
                <a:ext cx="341280" cy="500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B9247F9-3BE0-4E6A-A34D-CD208740299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81954" y="899584"/>
                  <a:ext cx="35892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209F4A9-C5B3-420E-B241-DF44F83B2947}"/>
                    </a:ext>
                  </a:extLst>
                </p14:cNvPr>
                <p14:cNvContentPartPr/>
                <p14:nvPr/>
              </p14:nvContentPartPr>
              <p14:xfrm>
                <a:off x="6601274" y="1253464"/>
                <a:ext cx="168120" cy="176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209F4A9-C5B3-420E-B241-DF44F83B294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92634" y="1244464"/>
                  <a:ext cx="185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A09C311-EB1A-4247-A707-2BEA95F5D0C9}"/>
                    </a:ext>
                  </a:extLst>
                </p14:cNvPr>
                <p14:cNvContentPartPr/>
                <p14:nvPr/>
              </p14:nvContentPartPr>
              <p14:xfrm>
                <a:off x="6941834" y="1317544"/>
                <a:ext cx="176040" cy="302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A09C311-EB1A-4247-A707-2BEA95F5D0C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32834" y="1308904"/>
                  <a:ext cx="1936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04EC96D-4AD7-4E50-AA5F-E519435A1A09}"/>
                    </a:ext>
                  </a:extLst>
                </p14:cNvPr>
                <p14:cNvContentPartPr/>
                <p14:nvPr/>
              </p14:nvContentPartPr>
              <p14:xfrm>
                <a:off x="7123994" y="1131784"/>
                <a:ext cx="255960" cy="226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04EC96D-4AD7-4E50-AA5F-E519435A1A0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15354" y="1123144"/>
                  <a:ext cx="2736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AA517B0-664C-4769-BA78-FAA10759041E}"/>
                    </a:ext>
                  </a:extLst>
                </p14:cNvPr>
                <p14:cNvContentPartPr/>
                <p14:nvPr/>
              </p14:nvContentPartPr>
              <p14:xfrm>
                <a:off x="7440074" y="1158424"/>
                <a:ext cx="195480" cy="1976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AA517B0-664C-4769-BA78-FAA10759041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31074" y="1149424"/>
                  <a:ext cx="213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1F08623-A384-460C-830F-68659E6BD04B}"/>
                    </a:ext>
                  </a:extLst>
                </p14:cNvPr>
                <p14:cNvContentPartPr/>
                <p14:nvPr/>
              </p14:nvContentPartPr>
              <p14:xfrm>
                <a:off x="7658234" y="1205224"/>
                <a:ext cx="124200" cy="144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1F08623-A384-460C-830F-68659E6BD04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49234" y="1196224"/>
                  <a:ext cx="141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82CB406-DF6E-40C0-9A19-39D11F8805A4}"/>
                    </a:ext>
                  </a:extLst>
                </p14:cNvPr>
                <p14:cNvContentPartPr/>
                <p14:nvPr/>
              </p14:nvContentPartPr>
              <p14:xfrm>
                <a:off x="7889354" y="872944"/>
                <a:ext cx="338760" cy="494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82CB406-DF6E-40C0-9A19-39D11F8805A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80714" y="864304"/>
                  <a:ext cx="35640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18730EE-31AE-403B-B7ED-32DE21592EFA}"/>
                    </a:ext>
                  </a:extLst>
                </p14:cNvPr>
                <p14:cNvContentPartPr/>
                <p14:nvPr/>
              </p14:nvContentPartPr>
              <p14:xfrm>
                <a:off x="8224514" y="1179664"/>
                <a:ext cx="199080" cy="177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18730EE-31AE-403B-B7ED-32DE21592EF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15514" y="1170664"/>
                  <a:ext cx="216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2422BD7-B702-4F95-9A27-5A712A3D44C2}"/>
                    </a:ext>
                  </a:extLst>
                </p14:cNvPr>
                <p14:cNvContentPartPr/>
                <p14:nvPr/>
              </p14:nvContentPartPr>
              <p14:xfrm>
                <a:off x="8473994" y="832264"/>
                <a:ext cx="429840" cy="534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2422BD7-B702-4F95-9A27-5A712A3D44C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64994" y="823624"/>
                  <a:ext cx="44748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352F265-F84F-4E14-9A6C-81E67B57D569}"/>
                    </a:ext>
                  </a:extLst>
                </p14:cNvPr>
                <p14:cNvContentPartPr/>
                <p14:nvPr/>
              </p14:nvContentPartPr>
              <p14:xfrm>
                <a:off x="8860634" y="1223224"/>
                <a:ext cx="72720" cy="139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352F265-F84F-4E14-9A6C-81E67B57D56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51634" y="1214584"/>
                  <a:ext cx="90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D70BEFB-129B-47B2-B716-3B9B869E1ADF}"/>
                    </a:ext>
                  </a:extLst>
                </p14:cNvPr>
                <p14:cNvContentPartPr/>
                <p14:nvPr/>
              </p14:nvContentPartPr>
              <p14:xfrm>
                <a:off x="9161234" y="898144"/>
                <a:ext cx="250920" cy="450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D70BEFB-129B-47B2-B716-3B9B869E1AD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52594" y="889504"/>
                  <a:ext cx="26856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FB13B1B-0C6D-4A8F-9FEB-2657CB90DB21}"/>
                    </a:ext>
                  </a:extLst>
                </p14:cNvPr>
                <p14:cNvContentPartPr/>
                <p14:nvPr/>
              </p14:nvContentPartPr>
              <p14:xfrm>
                <a:off x="9290834" y="1222144"/>
                <a:ext cx="85320" cy="158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FB13B1B-0C6D-4A8F-9FEB-2657CB90DB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281834" y="1213144"/>
                  <a:ext cx="102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3C3E1BB-2953-4DAF-8B1B-6257D95E692B}"/>
                    </a:ext>
                  </a:extLst>
                </p14:cNvPr>
                <p14:cNvContentPartPr/>
                <p14:nvPr/>
              </p14:nvContentPartPr>
              <p14:xfrm>
                <a:off x="9528434" y="881584"/>
                <a:ext cx="356400" cy="463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3C3E1BB-2953-4DAF-8B1B-6257D95E69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519794" y="872944"/>
                  <a:ext cx="37404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0EB075D-757E-41E3-8201-275DA0A623CB}"/>
                    </a:ext>
                  </a:extLst>
                </p14:cNvPr>
                <p14:cNvContentPartPr/>
                <p14:nvPr/>
              </p14:nvContentPartPr>
              <p14:xfrm>
                <a:off x="9719594" y="1155544"/>
                <a:ext cx="326880" cy="442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0EB075D-757E-41E3-8201-275DA0A623C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10954" y="1146544"/>
                  <a:ext cx="344520" cy="46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3557869-7D9C-4A98-8B50-7C56D616DB65}"/>
              </a:ext>
            </a:extLst>
          </p:cNvPr>
          <p:cNvGrpSpPr/>
          <p:nvPr/>
        </p:nvGrpSpPr>
        <p:grpSpPr>
          <a:xfrm>
            <a:off x="1147634" y="922264"/>
            <a:ext cx="3178800" cy="1257120"/>
            <a:chOff x="1147634" y="922264"/>
            <a:chExt cx="3178800" cy="125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176CB34-DB51-4E07-BB6E-98533B4A9BF8}"/>
                    </a:ext>
                  </a:extLst>
                </p14:cNvPr>
                <p14:cNvContentPartPr/>
                <p14:nvPr/>
              </p14:nvContentPartPr>
              <p14:xfrm>
                <a:off x="1499354" y="1300984"/>
                <a:ext cx="8280" cy="87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176CB34-DB51-4E07-BB6E-98533B4A9BF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90354" y="1291984"/>
                  <a:ext cx="25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92356D6-7182-43DC-9BC1-59ABECA1D8F4}"/>
                    </a:ext>
                  </a:extLst>
                </p14:cNvPr>
                <p14:cNvContentPartPr/>
                <p14:nvPr/>
              </p14:nvContentPartPr>
              <p14:xfrm>
                <a:off x="1599074" y="1201624"/>
                <a:ext cx="146520" cy="231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92356D6-7182-43DC-9BC1-59ABECA1D8F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90074" y="1192984"/>
                  <a:ext cx="1641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7F44364-9280-494A-97F7-63404F71C33B}"/>
                    </a:ext>
                  </a:extLst>
                </p14:cNvPr>
                <p14:cNvContentPartPr/>
                <p14:nvPr/>
              </p14:nvContentPartPr>
              <p14:xfrm>
                <a:off x="1951514" y="974464"/>
                <a:ext cx="177120" cy="486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7F44364-9280-494A-97F7-63404F71C33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42874" y="965824"/>
                  <a:ext cx="19476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D7AFC4D-A660-46DF-BFE5-0CADAB83FA5E}"/>
                    </a:ext>
                  </a:extLst>
                </p14:cNvPr>
                <p14:cNvContentPartPr/>
                <p14:nvPr/>
              </p14:nvContentPartPr>
              <p14:xfrm>
                <a:off x="1866554" y="1222864"/>
                <a:ext cx="291960" cy="48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D7AFC4D-A660-46DF-BFE5-0CADAB83FA5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57914" y="1213864"/>
                  <a:ext cx="3096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74ED7C5-026E-4CC5-8720-65E5B2B195F8}"/>
                    </a:ext>
                  </a:extLst>
                </p14:cNvPr>
                <p14:cNvContentPartPr/>
                <p14:nvPr/>
              </p14:nvContentPartPr>
              <p14:xfrm>
                <a:off x="2172914" y="1237984"/>
                <a:ext cx="205560" cy="172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74ED7C5-026E-4CC5-8720-65E5B2B195F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63914" y="1228984"/>
                  <a:ext cx="223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075CAC5-7056-405A-827B-CD82B100FB42}"/>
                    </a:ext>
                  </a:extLst>
                </p14:cNvPr>
                <p14:cNvContentPartPr/>
                <p14:nvPr/>
              </p14:nvContentPartPr>
              <p14:xfrm>
                <a:off x="2413034" y="922264"/>
                <a:ext cx="413280" cy="479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075CAC5-7056-405A-827B-CD82B100FB4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04034" y="913264"/>
                  <a:ext cx="430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A610FCD-17DF-4A0B-AF01-93501B963E87}"/>
                    </a:ext>
                  </a:extLst>
                </p14:cNvPr>
                <p14:cNvContentPartPr/>
                <p14:nvPr/>
              </p14:nvContentPartPr>
              <p14:xfrm>
                <a:off x="2641274" y="1244104"/>
                <a:ext cx="220680" cy="195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A610FCD-17DF-4A0B-AF01-93501B963E8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32634" y="1235104"/>
                  <a:ext cx="238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E584B28-7129-4787-9971-EDBA9574DCFA}"/>
                    </a:ext>
                  </a:extLst>
                </p14:cNvPr>
                <p14:cNvContentPartPr/>
                <p14:nvPr/>
              </p14:nvContentPartPr>
              <p14:xfrm>
                <a:off x="2918834" y="1320424"/>
                <a:ext cx="224640" cy="110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E584B28-7129-4787-9971-EDBA9574DCF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10194" y="1311424"/>
                  <a:ext cx="242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44FB05F-B4A9-48CE-8445-53B4582FF8BA}"/>
                    </a:ext>
                  </a:extLst>
                </p14:cNvPr>
                <p14:cNvContentPartPr/>
                <p14:nvPr/>
              </p14:nvContentPartPr>
              <p14:xfrm>
                <a:off x="3282434" y="949984"/>
                <a:ext cx="209520" cy="492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44FB05F-B4A9-48CE-8445-53B4582FF8B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273434" y="940984"/>
                  <a:ext cx="2271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1BF5EDD-1F39-4C60-A534-99FD1797CBAE}"/>
                    </a:ext>
                  </a:extLst>
                </p14:cNvPr>
                <p14:cNvContentPartPr/>
                <p14:nvPr/>
              </p14:nvContentPartPr>
              <p14:xfrm>
                <a:off x="3196034" y="1215304"/>
                <a:ext cx="353160" cy="52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1BF5EDD-1F39-4C60-A534-99FD1797CBA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87394" y="1206664"/>
                  <a:ext cx="370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2FC52F-4DC3-45F2-A074-D1F8FD45F471}"/>
                    </a:ext>
                  </a:extLst>
                </p14:cNvPr>
                <p14:cNvContentPartPr/>
                <p14:nvPr/>
              </p14:nvContentPartPr>
              <p14:xfrm>
                <a:off x="3482594" y="1278304"/>
                <a:ext cx="182520" cy="131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2FC52F-4DC3-45F2-A074-D1F8FD45F47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73954" y="1269304"/>
                  <a:ext cx="200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EE6044D-A262-4D30-A6A4-0CBD246614F8}"/>
                    </a:ext>
                  </a:extLst>
                </p14:cNvPr>
                <p14:cNvContentPartPr/>
                <p14:nvPr/>
              </p14:nvContentPartPr>
              <p14:xfrm>
                <a:off x="3711194" y="1304944"/>
                <a:ext cx="237960" cy="152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EE6044D-A262-4D30-A6A4-0CBD246614F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702554" y="1296304"/>
                  <a:ext cx="255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0603711-98AA-4DE6-9A2B-D52FF1708314}"/>
                    </a:ext>
                  </a:extLst>
                </p14:cNvPr>
                <p14:cNvContentPartPr/>
                <p14:nvPr/>
              </p14:nvContentPartPr>
              <p14:xfrm>
                <a:off x="3892274" y="980944"/>
                <a:ext cx="263520" cy="437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0603711-98AA-4DE6-9A2B-D52FF170831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83274" y="971944"/>
                  <a:ext cx="28116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32E6080-8FC6-43DB-B861-8E100A181D97}"/>
                    </a:ext>
                  </a:extLst>
                </p14:cNvPr>
                <p14:cNvContentPartPr/>
                <p14:nvPr/>
              </p14:nvContentPartPr>
              <p14:xfrm>
                <a:off x="4196834" y="1510144"/>
                <a:ext cx="129600" cy="242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32E6080-8FC6-43DB-B861-8E100A181D9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87834" y="1501504"/>
                  <a:ext cx="1472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54EB734-CC20-4248-BF79-C25698B2E380}"/>
                    </a:ext>
                  </a:extLst>
                </p14:cNvPr>
                <p14:cNvContentPartPr/>
                <p14:nvPr/>
              </p14:nvContentPartPr>
              <p14:xfrm>
                <a:off x="1147634" y="1241224"/>
                <a:ext cx="233280" cy="203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54EB734-CC20-4248-BF79-C25698B2E38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38994" y="1232584"/>
                  <a:ext cx="250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CAAA704-C515-40C5-A51C-8C1683E7F001}"/>
                    </a:ext>
                  </a:extLst>
                </p14:cNvPr>
                <p14:cNvContentPartPr/>
                <p14:nvPr/>
              </p14:nvContentPartPr>
              <p14:xfrm>
                <a:off x="1252034" y="1039624"/>
                <a:ext cx="249120" cy="399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CAAA704-C515-40C5-A51C-8C1683E7F00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43034" y="1030984"/>
                  <a:ext cx="2667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0EEB260-B41A-4D7F-AD32-B8926343C523}"/>
                    </a:ext>
                  </a:extLst>
                </p14:cNvPr>
                <p14:cNvContentPartPr/>
                <p14:nvPr/>
              </p14:nvContentPartPr>
              <p14:xfrm>
                <a:off x="1449674" y="1307464"/>
                <a:ext cx="37800" cy="111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0EEB260-B41A-4D7F-AD32-B8926343C52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41034" y="1298464"/>
                  <a:ext cx="55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F70C584-6C0A-47DF-94AA-4C45B748396C}"/>
                    </a:ext>
                  </a:extLst>
                </p14:cNvPr>
                <p14:cNvContentPartPr/>
                <p14:nvPr/>
              </p14:nvContentPartPr>
              <p14:xfrm>
                <a:off x="1557674" y="1133944"/>
                <a:ext cx="36000" cy="51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F70C584-6C0A-47DF-94AA-4C45B748396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49034" y="1125304"/>
                  <a:ext cx="53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0C99454-0802-4FF8-9E04-80D406EC5F1E}"/>
                    </a:ext>
                  </a:extLst>
                </p14:cNvPr>
                <p14:cNvContentPartPr/>
                <p14:nvPr/>
              </p14:nvContentPartPr>
              <p14:xfrm>
                <a:off x="1259234" y="1684744"/>
                <a:ext cx="244800" cy="494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0C99454-0802-4FF8-9E04-80D406EC5F1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50594" y="1676104"/>
                  <a:ext cx="26244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BA7DA50-C0F3-42CC-995D-D5AAA4DB2C32}"/>
                    </a:ext>
                  </a:extLst>
                </p14:cNvPr>
                <p14:cNvContentPartPr/>
                <p14:nvPr/>
              </p14:nvContentPartPr>
              <p14:xfrm>
                <a:off x="1219634" y="1933864"/>
                <a:ext cx="306000" cy="482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BA7DA50-C0F3-42CC-995D-D5AAA4DB2C3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10994" y="1924864"/>
                  <a:ext cx="3236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1934610-EC71-4EEB-8DE2-B000074B44AA}"/>
                    </a:ext>
                  </a:extLst>
                </p14:cNvPr>
                <p14:cNvContentPartPr/>
                <p14:nvPr/>
              </p14:nvContentPartPr>
              <p14:xfrm>
                <a:off x="1563434" y="1570264"/>
                <a:ext cx="303480" cy="561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1934610-EC71-4EEB-8DE2-B000074B44A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54434" y="1561624"/>
                  <a:ext cx="32112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DE4B9E2-103F-4D41-8078-2EC030E12C5A}"/>
                    </a:ext>
                  </a:extLst>
                </p14:cNvPr>
                <p14:cNvContentPartPr/>
                <p14:nvPr/>
              </p14:nvContentPartPr>
              <p14:xfrm>
                <a:off x="1835594" y="2002264"/>
                <a:ext cx="137520" cy="114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DE4B9E2-103F-4D41-8078-2EC030E12C5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26954" y="1993264"/>
                  <a:ext cx="155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16DC5C0-C6A1-4CBE-8ED1-2CC3C8FA9381}"/>
                    </a:ext>
                  </a:extLst>
                </p14:cNvPr>
                <p14:cNvContentPartPr/>
                <p14:nvPr/>
              </p14:nvContentPartPr>
              <p14:xfrm>
                <a:off x="2181914" y="1675024"/>
                <a:ext cx="195480" cy="4302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16DC5C0-C6A1-4CBE-8ED1-2CC3C8FA938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73274" y="1666384"/>
                  <a:ext cx="21312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85EB514-47C3-4E63-AE18-84FE7DEBD3EC}"/>
                    </a:ext>
                  </a:extLst>
                </p14:cNvPr>
                <p14:cNvContentPartPr/>
                <p14:nvPr/>
              </p14:nvContentPartPr>
              <p14:xfrm>
                <a:off x="2101274" y="1904704"/>
                <a:ext cx="314280" cy="49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85EB514-47C3-4E63-AE18-84FE7DEBD3E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92274" y="1895704"/>
                  <a:ext cx="3319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1057CBF-4BE1-4A66-B2A5-8EDE7EE21E5D}"/>
                    </a:ext>
                  </a:extLst>
                </p14:cNvPr>
                <p14:cNvContentPartPr/>
                <p14:nvPr/>
              </p14:nvContentPartPr>
              <p14:xfrm>
                <a:off x="3014594" y="1643704"/>
                <a:ext cx="280080" cy="504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1057CBF-4BE1-4A66-B2A5-8EDE7EE21E5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005594" y="1634704"/>
                  <a:ext cx="297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6F73E8A-1B48-4836-9ECB-949C2AFEE492}"/>
                    </a:ext>
                  </a:extLst>
                </p14:cNvPr>
                <p14:cNvContentPartPr/>
                <p14:nvPr/>
              </p14:nvContentPartPr>
              <p14:xfrm>
                <a:off x="2958434" y="1879864"/>
                <a:ext cx="343080" cy="73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6F73E8A-1B48-4836-9ECB-949C2AFEE49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49434" y="1871224"/>
                  <a:ext cx="3607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D5AAF6C-9BC2-437B-B54F-362DCA233D49}"/>
                    </a:ext>
                  </a:extLst>
                </p14:cNvPr>
                <p14:cNvContentPartPr/>
                <p14:nvPr/>
              </p14:nvContentPartPr>
              <p14:xfrm>
                <a:off x="3308354" y="1536784"/>
                <a:ext cx="328680" cy="5277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D5AAF6C-9BC2-437B-B54F-362DCA233D4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299714" y="1527784"/>
                  <a:ext cx="34632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299D210-C943-44E8-8AE5-8378F09EF36E}"/>
                    </a:ext>
                  </a:extLst>
                </p14:cNvPr>
                <p14:cNvContentPartPr/>
                <p14:nvPr/>
              </p14:nvContentPartPr>
              <p14:xfrm>
                <a:off x="3596714" y="1895344"/>
                <a:ext cx="212040" cy="201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299D210-C943-44E8-8AE5-8378F09EF36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87714" y="1886704"/>
                  <a:ext cx="22968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1E73E19-A43F-4551-AEAF-2C7C3B78AA78}"/>
              </a:ext>
            </a:extLst>
          </p:cNvPr>
          <p:cNvGrpSpPr/>
          <p:nvPr/>
        </p:nvGrpSpPr>
        <p:grpSpPr>
          <a:xfrm>
            <a:off x="4263794" y="1600144"/>
            <a:ext cx="1251000" cy="655200"/>
            <a:chOff x="4263794" y="1600144"/>
            <a:chExt cx="1251000" cy="65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CB95983-F1AC-4794-A469-D46AA000990B}"/>
                    </a:ext>
                  </a:extLst>
                </p14:cNvPr>
                <p14:cNvContentPartPr/>
                <p14:nvPr/>
              </p14:nvContentPartPr>
              <p14:xfrm>
                <a:off x="4263794" y="1876624"/>
                <a:ext cx="276840" cy="1760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CB95983-F1AC-4794-A469-D46AA000990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55154" y="1867624"/>
                  <a:ext cx="294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56200E8-A8BD-49A5-A21B-78F17B84911C}"/>
                    </a:ext>
                  </a:extLst>
                </p14:cNvPr>
                <p14:cNvContentPartPr/>
                <p14:nvPr/>
              </p14:nvContentPartPr>
              <p14:xfrm>
                <a:off x="4435154" y="1600144"/>
                <a:ext cx="343800" cy="433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56200E8-A8BD-49A5-A21B-78F17B84911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26514" y="1591144"/>
                  <a:ext cx="3614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1E0B15A-F279-46EF-9FEF-6ED38F96D1E6}"/>
                    </a:ext>
                  </a:extLst>
                </p14:cNvPr>
                <p14:cNvContentPartPr/>
                <p14:nvPr/>
              </p14:nvContentPartPr>
              <p14:xfrm>
                <a:off x="4664834" y="1843504"/>
                <a:ext cx="218880" cy="173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1E0B15A-F279-46EF-9FEF-6ED38F96D1E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55834" y="1834504"/>
                  <a:ext cx="236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46323B9-4B14-44F0-B9F1-28182D0B08EB}"/>
                    </a:ext>
                  </a:extLst>
                </p14:cNvPr>
                <p14:cNvContentPartPr/>
                <p14:nvPr/>
              </p14:nvContentPartPr>
              <p14:xfrm>
                <a:off x="4918274" y="1687984"/>
                <a:ext cx="266760" cy="353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46323B9-4B14-44F0-B9F1-28182D0B08E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09634" y="1679344"/>
                  <a:ext cx="2844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3CB67A6-AB42-4589-A21A-20E5587E41B8}"/>
                    </a:ext>
                  </a:extLst>
                </p14:cNvPr>
                <p14:cNvContentPartPr/>
                <p14:nvPr/>
              </p14:nvContentPartPr>
              <p14:xfrm>
                <a:off x="5115194" y="1634344"/>
                <a:ext cx="213120" cy="377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3CB67A6-AB42-4589-A21A-20E5587E41B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06194" y="1625704"/>
                  <a:ext cx="2307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90CCB2E-AB81-45FA-9381-BEB1E252CAA9}"/>
                    </a:ext>
                  </a:extLst>
                </p14:cNvPr>
                <p14:cNvContentPartPr/>
                <p14:nvPr/>
              </p14:nvContentPartPr>
              <p14:xfrm>
                <a:off x="5293754" y="1873024"/>
                <a:ext cx="67320" cy="130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90CCB2E-AB81-45FA-9381-BEB1E252CAA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84754" y="1864024"/>
                  <a:ext cx="84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E51A20C-53AD-4514-89BB-2B8E117E51B4}"/>
                    </a:ext>
                  </a:extLst>
                </p14:cNvPr>
                <p14:cNvContentPartPr/>
                <p14:nvPr/>
              </p14:nvContentPartPr>
              <p14:xfrm>
                <a:off x="5224274" y="1823344"/>
                <a:ext cx="290520" cy="4320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E51A20C-53AD-4514-89BB-2B8E117E51B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15634" y="1814344"/>
                  <a:ext cx="308160" cy="44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503ED7D-ED3C-4003-A2CC-2CFE4B22CA4C}"/>
              </a:ext>
            </a:extLst>
          </p:cNvPr>
          <p:cNvGrpSpPr/>
          <p:nvPr/>
        </p:nvGrpSpPr>
        <p:grpSpPr>
          <a:xfrm>
            <a:off x="5820434" y="1751344"/>
            <a:ext cx="1593000" cy="250560"/>
            <a:chOff x="5820434" y="1751344"/>
            <a:chExt cx="1593000" cy="25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D5D6297-B815-44C1-8D6B-2B441B8394D1}"/>
                    </a:ext>
                  </a:extLst>
                </p14:cNvPr>
                <p14:cNvContentPartPr/>
                <p14:nvPr/>
              </p14:nvContentPartPr>
              <p14:xfrm>
                <a:off x="5820434" y="1793824"/>
                <a:ext cx="232920" cy="196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D5D6297-B815-44C1-8D6B-2B441B8394D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11794" y="1785184"/>
                  <a:ext cx="250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CF76C55-89A9-4E5C-9C61-896F61116AC1}"/>
                    </a:ext>
                  </a:extLst>
                </p14:cNvPr>
                <p14:cNvContentPartPr/>
                <p14:nvPr/>
              </p14:nvContentPartPr>
              <p14:xfrm>
                <a:off x="6064154" y="1786984"/>
                <a:ext cx="213120" cy="199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CF76C55-89A9-4E5C-9C61-896F61116AC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55514" y="1777984"/>
                  <a:ext cx="230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4B4DCF2-9537-45A6-A256-9C89ACF22E3C}"/>
                    </a:ext>
                  </a:extLst>
                </p14:cNvPr>
                <p14:cNvContentPartPr/>
                <p14:nvPr/>
              </p14:nvContentPartPr>
              <p14:xfrm>
                <a:off x="6338114" y="1751344"/>
                <a:ext cx="226440" cy="2001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4B4DCF2-9537-45A6-A256-9C89ACF22E3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329474" y="1742704"/>
                  <a:ext cx="244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AF0034D-A253-4525-A8BA-5FD22C17080C}"/>
                    </a:ext>
                  </a:extLst>
                </p14:cNvPr>
                <p14:cNvContentPartPr/>
                <p14:nvPr/>
              </p14:nvContentPartPr>
              <p14:xfrm>
                <a:off x="6541514" y="1806064"/>
                <a:ext cx="174240" cy="169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AF0034D-A253-4525-A8BA-5FD22C17080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32874" y="1797424"/>
                  <a:ext cx="191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48603D2-FD2C-492A-BA0A-F344207A1703}"/>
                    </a:ext>
                  </a:extLst>
                </p14:cNvPr>
                <p14:cNvContentPartPr/>
                <p14:nvPr/>
              </p14:nvContentPartPr>
              <p14:xfrm>
                <a:off x="6713594" y="1817944"/>
                <a:ext cx="209520" cy="175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48603D2-FD2C-492A-BA0A-F344207A170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04594" y="1809304"/>
                  <a:ext cx="227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52344C3-6C30-48BC-A1B6-1BFE8B5F390B}"/>
                    </a:ext>
                  </a:extLst>
                </p14:cNvPr>
                <p14:cNvContentPartPr/>
                <p14:nvPr/>
              </p14:nvContentPartPr>
              <p14:xfrm>
                <a:off x="7019234" y="1800304"/>
                <a:ext cx="158760" cy="155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52344C3-6C30-48BC-A1B6-1BFE8B5F390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10594" y="1791664"/>
                  <a:ext cx="176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43B9ECE-3EBB-4E98-B871-A2C73B7FA390}"/>
                    </a:ext>
                  </a:extLst>
                </p14:cNvPr>
                <p14:cNvContentPartPr/>
                <p14:nvPr/>
              </p14:nvContentPartPr>
              <p14:xfrm>
                <a:off x="7224434" y="1783744"/>
                <a:ext cx="189000" cy="218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43B9ECE-3EBB-4E98-B871-A2C73B7FA39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15434" y="1775104"/>
                  <a:ext cx="20664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EE44879-6B57-4AC1-84D3-C65E38876CF4}"/>
              </a:ext>
            </a:extLst>
          </p:cNvPr>
          <p:cNvGrpSpPr/>
          <p:nvPr/>
        </p:nvGrpSpPr>
        <p:grpSpPr>
          <a:xfrm>
            <a:off x="7753634" y="1589344"/>
            <a:ext cx="2102760" cy="383400"/>
            <a:chOff x="7753634" y="1589344"/>
            <a:chExt cx="2102760" cy="38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FB07015-0CF5-4303-ADC2-E2DCE981C46A}"/>
                    </a:ext>
                  </a:extLst>
                </p14:cNvPr>
                <p14:cNvContentPartPr/>
                <p14:nvPr/>
              </p14:nvContentPartPr>
              <p14:xfrm>
                <a:off x="7753634" y="1759984"/>
                <a:ext cx="296640" cy="2091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FB07015-0CF5-4303-ADC2-E2DCE981C46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44634" y="1750984"/>
                  <a:ext cx="314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7284753-5D6A-466B-868A-675DA21ED776}"/>
                    </a:ext>
                  </a:extLst>
                </p14:cNvPr>
                <p14:cNvContentPartPr/>
                <p14:nvPr/>
              </p14:nvContentPartPr>
              <p14:xfrm>
                <a:off x="8148914" y="1821184"/>
                <a:ext cx="167040" cy="134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7284753-5D6A-466B-868A-675DA21ED77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140274" y="1812184"/>
                  <a:ext cx="184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F1A28B9-C545-4F33-923F-37E4C6E5097C}"/>
                    </a:ext>
                  </a:extLst>
                </p14:cNvPr>
                <p14:cNvContentPartPr/>
                <p14:nvPr/>
              </p14:nvContentPartPr>
              <p14:xfrm>
                <a:off x="8103194" y="1738384"/>
                <a:ext cx="289800" cy="216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F1A28B9-C545-4F33-923F-37E4C6E5097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94194" y="1729744"/>
                  <a:ext cx="307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007862D-DACA-44CA-A047-1144BC90653C}"/>
                    </a:ext>
                  </a:extLst>
                </p14:cNvPr>
                <p14:cNvContentPartPr/>
                <p14:nvPr/>
              </p14:nvContentPartPr>
              <p14:xfrm>
                <a:off x="8442674" y="1774024"/>
                <a:ext cx="137880" cy="163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007862D-DACA-44CA-A047-1144BC90653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34034" y="1765024"/>
                  <a:ext cx="155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663916-31A8-425B-9F73-DF7EBE01FE56}"/>
                    </a:ext>
                  </a:extLst>
                </p14:cNvPr>
                <p14:cNvContentPartPr/>
                <p14:nvPr/>
              </p14:nvContentPartPr>
              <p14:xfrm>
                <a:off x="8638154" y="1766464"/>
                <a:ext cx="220680" cy="182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663916-31A8-425B-9F73-DF7EBE01FE5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29514" y="1757824"/>
                  <a:ext cx="238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871B543-687C-4F22-810D-73CC7290ED26}"/>
                    </a:ext>
                  </a:extLst>
                </p14:cNvPr>
                <p14:cNvContentPartPr/>
                <p14:nvPr/>
              </p14:nvContentPartPr>
              <p14:xfrm>
                <a:off x="8926874" y="1795984"/>
                <a:ext cx="242640" cy="132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871B543-687C-4F22-810D-73CC7290ED2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18234" y="1786984"/>
                  <a:ext cx="260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47CB6BC-A610-4846-A39F-C808A0B44189}"/>
                    </a:ext>
                  </a:extLst>
                </p14:cNvPr>
                <p14:cNvContentPartPr/>
                <p14:nvPr/>
              </p14:nvContentPartPr>
              <p14:xfrm>
                <a:off x="9175274" y="1803904"/>
                <a:ext cx="280800" cy="159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47CB6BC-A610-4846-A39F-C808A0B441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66634" y="1794904"/>
                  <a:ext cx="298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5C78FBA-C408-45C5-AF65-357C84723E7B}"/>
                    </a:ext>
                  </a:extLst>
                </p14:cNvPr>
                <p14:cNvContentPartPr/>
                <p14:nvPr/>
              </p14:nvContentPartPr>
              <p14:xfrm>
                <a:off x="9379034" y="1589344"/>
                <a:ext cx="336960" cy="3621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5C78FBA-C408-45C5-AF65-357C84723E7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370394" y="1580344"/>
                  <a:ext cx="3546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BE9B138-53E2-4407-A0F3-88C72E2F9421}"/>
                    </a:ext>
                  </a:extLst>
                </p14:cNvPr>
                <p14:cNvContentPartPr/>
                <p14:nvPr/>
              </p14:nvContentPartPr>
              <p14:xfrm>
                <a:off x="9646514" y="1733704"/>
                <a:ext cx="209880" cy="239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BE9B138-53E2-4407-A0F3-88C72E2F942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37874" y="1725064"/>
                  <a:ext cx="22752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BF10715-8A40-4046-8859-92B6542E55BF}"/>
              </a:ext>
            </a:extLst>
          </p:cNvPr>
          <p:cNvGrpSpPr/>
          <p:nvPr/>
        </p:nvGrpSpPr>
        <p:grpSpPr>
          <a:xfrm>
            <a:off x="10289114" y="1516264"/>
            <a:ext cx="1559880" cy="698760"/>
            <a:chOff x="10289114" y="1516264"/>
            <a:chExt cx="1559880" cy="69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D9DA0C9-042C-4276-9A9E-CD669C0C3C0B}"/>
                    </a:ext>
                  </a:extLst>
                </p14:cNvPr>
                <p14:cNvContentPartPr/>
                <p14:nvPr/>
              </p14:nvContentPartPr>
              <p14:xfrm>
                <a:off x="10289114" y="1634344"/>
                <a:ext cx="188640" cy="183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D9DA0C9-042C-4276-9A9E-CD669C0C3C0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280114" y="1625344"/>
                  <a:ext cx="206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7235B62-E773-48CE-A354-5BCFDA47C174}"/>
                    </a:ext>
                  </a:extLst>
                </p14:cNvPr>
                <p14:cNvContentPartPr/>
                <p14:nvPr/>
              </p14:nvContentPartPr>
              <p14:xfrm>
                <a:off x="10323314" y="1516264"/>
                <a:ext cx="201960" cy="3733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7235B62-E773-48CE-A354-5BCFDA47C17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14674" y="1507264"/>
                  <a:ext cx="2196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8B724B8-B20F-43BD-9108-9A9AE264A8A0}"/>
                    </a:ext>
                  </a:extLst>
                </p14:cNvPr>
                <p14:cNvContentPartPr/>
                <p14:nvPr/>
              </p14:nvContentPartPr>
              <p14:xfrm>
                <a:off x="10530314" y="1748824"/>
                <a:ext cx="332640" cy="2556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8B724B8-B20F-43BD-9108-9A9AE264A8A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521314" y="1740184"/>
                  <a:ext cx="3502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CE40E31-453F-4DA6-80A5-0B9E873C2B81}"/>
                    </a:ext>
                  </a:extLst>
                </p14:cNvPr>
                <p14:cNvContentPartPr/>
                <p14:nvPr/>
              </p14:nvContentPartPr>
              <p14:xfrm>
                <a:off x="10770434" y="2019544"/>
                <a:ext cx="90000" cy="195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CE40E31-453F-4DA6-80A5-0B9E873C2B8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761794" y="2010904"/>
                  <a:ext cx="107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DCDE5DE-78E3-4187-B622-5E5C1BEF3A91}"/>
                    </a:ext>
                  </a:extLst>
                </p14:cNvPr>
                <p14:cNvContentPartPr/>
                <p14:nvPr/>
              </p14:nvContentPartPr>
              <p14:xfrm>
                <a:off x="11001554" y="1878784"/>
                <a:ext cx="140400" cy="1857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DCDE5DE-78E3-4187-B622-5E5C1BEF3A9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92554" y="1869784"/>
                  <a:ext cx="158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C1C29E5-CCEC-4A6C-8F5D-78741E19574A}"/>
                    </a:ext>
                  </a:extLst>
                </p14:cNvPr>
                <p14:cNvContentPartPr/>
                <p14:nvPr/>
              </p14:nvContentPartPr>
              <p14:xfrm>
                <a:off x="11255354" y="1875544"/>
                <a:ext cx="183240" cy="1616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C1C29E5-CCEC-4A6C-8F5D-78741E19574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246714" y="1866904"/>
                  <a:ext cx="200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FB8E46D-C81B-44A9-8228-95C7AD1EBE91}"/>
                    </a:ext>
                  </a:extLst>
                </p14:cNvPr>
                <p14:cNvContentPartPr/>
                <p14:nvPr/>
              </p14:nvContentPartPr>
              <p14:xfrm>
                <a:off x="11524634" y="1854664"/>
                <a:ext cx="229680" cy="174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FB8E46D-C81B-44A9-8228-95C7AD1EBE9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515994" y="1845664"/>
                  <a:ext cx="247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1D7054A-943C-4170-BF0B-EFECE9AEF213}"/>
                    </a:ext>
                  </a:extLst>
                </p14:cNvPr>
                <p14:cNvContentPartPr/>
                <p14:nvPr/>
              </p14:nvContentPartPr>
              <p14:xfrm>
                <a:off x="11801474" y="2033224"/>
                <a:ext cx="47520" cy="97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1D7054A-943C-4170-BF0B-EFECE9AEF21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792834" y="2024584"/>
                  <a:ext cx="65160" cy="2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02089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81E8B0-EAF0-4DFC-A76B-0C4FF926DA97}"/>
              </a:ext>
            </a:extLst>
          </p:cNvPr>
          <p:cNvGrpSpPr/>
          <p:nvPr/>
        </p:nvGrpSpPr>
        <p:grpSpPr>
          <a:xfrm>
            <a:off x="537074" y="274624"/>
            <a:ext cx="1039680" cy="749880"/>
            <a:chOff x="537074" y="274624"/>
            <a:chExt cx="1039680" cy="74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9DFFE0A-50D0-47E1-A779-DBAF3B232C30}"/>
                    </a:ext>
                  </a:extLst>
                </p14:cNvPr>
                <p14:cNvContentPartPr/>
                <p14:nvPr/>
              </p14:nvContentPartPr>
              <p14:xfrm>
                <a:off x="537074" y="496024"/>
                <a:ext cx="126360" cy="227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9DFFE0A-50D0-47E1-A779-DBAF3B232C3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8074" y="487384"/>
                  <a:ext cx="144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ACB8EA1-6AD6-4EFB-9444-9C56AFA9D7E9}"/>
                    </a:ext>
                  </a:extLst>
                </p14:cNvPr>
                <p14:cNvContentPartPr/>
                <p14:nvPr/>
              </p14:nvContentPartPr>
              <p14:xfrm>
                <a:off x="569474" y="372904"/>
                <a:ext cx="292680" cy="332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ACB8EA1-6AD6-4EFB-9444-9C56AFA9D7E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0474" y="363904"/>
                  <a:ext cx="3103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27ABECF-7E92-4E01-8D1B-43D463D3B424}"/>
                    </a:ext>
                  </a:extLst>
                </p14:cNvPr>
                <p14:cNvContentPartPr/>
                <p14:nvPr/>
              </p14:nvContentPartPr>
              <p14:xfrm>
                <a:off x="876554" y="519064"/>
                <a:ext cx="136440" cy="180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27ABECF-7E92-4E01-8D1B-43D463D3B4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7554" y="510064"/>
                  <a:ext cx="154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B5550C-3595-4FF6-BD12-85356B9042F0}"/>
                    </a:ext>
                  </a:extLst>
                </p14:cNvPr>
                <p14:cNvContentPartPr/>
                <p14:nvPr/>
              </p14:nvContentPartPr>
              <p14:xfrm>
                <a:off x="1097594" y="570544"/>
                <a:ext cx="42120" cy="87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B5550C-3595-4FF6-BD12-85356B9042F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8594" y="561544"/>
                  <a:ext cx="59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6E35A50-5920-4DE8-8A8E-BDF25F474AF7}"/>
                    </a:ext>
                  </a:extLst>
                </p14:cNvPr>
                <p14:cNvContentPartPr/>
                <p14:nvPr/>
              </p14:nvContentPartPr>
              <p14:xfrm>
                <a:off x="1286954" y="274624"/>
                <a:ext cx="175680" cy="385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6E35A50-5920-4DE8-8A8E-BDF25F474A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8314" y="265624"/>
                  <a:ext cx="1933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FF09DF8-7D83-4421-8B3C-3589AA11A8D3}"/>
                    </a:ext>
                  </a:extLst>
                </p14:cNvPr>
                <p14:cNvContentPartPr/>
                <p14:nvPr/>
              </p14:nvContentPartPr>
              <p14:xfrm>
                <a:off x="1426994" y="535624"/>
                <a:ext cx="57600" cy="109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FF09DF8-7D83-4421-8B3C-3589AA11A8D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18354" y="526624"/>
                  <a:ext cx="75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B55A9E-E3AA-4F46-ABB8-8B5F99C3FE88}"/>
                    </a:ext>
                  </a:extLst>
                </p14:cNvPr>
                <p14:cNvContentPartPr/>
                <p14:nvPr/>
              </p14:nvContentPartPr>
              <p14:xfrm>
                <a:off x="1342394" y="479464"/>
                <a:ext cx="234360" cy="545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B55A9E-E3AA-4F46-ABB8-8B5F99C3FE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33754" y="470464"/>
                  <a:ext cx="252000" cy="56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51ADC4-3736-4097-9087-A476BB7E8C9C}"/>
              </a:ext>
            </a:extLst>
          </p:cNvPr>
          <p:cNvGrpSpPr/>
          <p:nvPr/>
        </p:nvGrpSpPr>
        <p:grpSpPr>
          <a:xfrm>
            <a:off x="1908674" y="257344"/>
            <a:ext cx="1598760" cy="425880"/>
            <a:chOff x="1908674" y="257344"/>
            <a:chExt cx="1598760" cy="42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1FF060A-3F62-4F24-88E9-9DC7199D5298}"/>
                    </a:ext>
                  </a:extLst>
                </p14:cNvPr>
                <p14:cNvContentPartPr/>
                <p14:nvPr/>
              </p14:nvContentPartPr>
              <p14:xfrm>
                <a:off x="1908674" y="440944"/>
                <a:ext cx="120960" cy="242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1FF060A-3F62-4F24-88E9-9DC7199D52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99674" y="431944"/>
                  <a:ext cx="1386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98D0C27-D79A-4D5A-A5AD-A7D4186C2699}"/>
                    </a:ext>
                  </a:extLst>
                </p14:cNvPr>
                <p14:cNvContentPartPr/>
                <p14:nvPr/>
              </p14:nvContentPartPr>
              <p14:xfrm>
                <a:off x="1979234" y="257344"/>
                <a:ext cx="349560" cy="403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98D0C27-D79A-4D5A-A5AD-A7D4186C269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70234" y="248344"/>
                  <a:ext cx="36720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9E1122B-8D94-4BC1-AB02-4DCC5E5C6DA3}"/>
                    </a:ext>
                  </a:extLst>
                </p14:cNvPr>
                <p14:cNvContentPartPr/>
                <p14:nvPr/>
              </p14:nvContentPartPr>
              <p14:xfrm>
                <a:off x="2271194" y="503224"/>
                <a:ext cx="163080" cy="152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9E1122B-8D94-4BC1-AB02-4DCC5E5C6DA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62554" y="494224"/>
                  <a:ext cx="180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E46A73E-C4C3-44EA-8F2C-466215859661}"/>
                    </a:ext>
                  </a:extLst>
                </p14:cNvPr>
                <p14:cNvContentPartPr/>
                <p14:nvPr/>
              </p14:nvContentPartPr>
              <p14:xfrm>
                <a:off x="2499434" y="467224"/>
                <a:ext cx="191520" cy="171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E46A73E-C4C3-44EA-8F2C-46621585966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90434" y="458224"/>
                  <a:ext cx="209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3CF3714-8514-4553-BB34-FA089836204E}"/>
                    </a:ext>
                  </a:extLst>
                </p14:cNvPr>
                <p14:cNvContentPartPr/>
                <p14:nvPr/>
              </p14:nvContentPartPr>
              <p14:xfrm>
                <a:off x="2687714" y="489184"/>
                <a:ext cx="158400" cy="152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3CF3714-8514-4553-BB34-FA08983620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79074" y="480544"/>
                  <a:ext cx="176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8C8B50E-2C4C-4039-80DE-9C447DE30B74}"/>
                    </a:ext>
                  </a:extLst>
                </p14:cNvPr>
                <p14:cNvContentPartPr/>
                <p14:nvPr/>
              </p14:nvContentPartPr>
              <p14:xfrm>
                <a:off x="2869154" y="484864"/>
                <a:ext cx="190440" cy="155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8C8B50E-2C4C-4039-80DE-9C447DE30B7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60154" y="476224"/>
                  <a:ext cx="208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89B9723-923A-4B27-87AE-674D1248E325}"/>
                    </a:ext>
                  </a:extLst>
                </p14:cNvPr>
                <p14:cNvContentPartPr/>
                <p14:nvPr/>
              </p14:nvContentPartPr>
              <p14:xfrm>
                <a:off x="3136634" y="476224"/>
                <a:ext cx="209160" cy="159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89B9723-923A-4B27-87AE-674D1248E3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27994" y="467224"/>
                  <a:ext cx="226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65693E5-A328-4D85-BFED-7B1EC303B778}"/>
                    </a:ext>
                  </a:extLst>
                </p14:cNvPr>
                <p14:cNvContentPartPr/>
                <p14:nvPr/>
              </p14:nvContentPartPr>
              <p14:xfrm>
                <a:off x="3335354" y="446704"/>
                <a:ext cx="172080" cy="231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65693E5-A328-4D85-BFED-7B1EC303B77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26714" y="437704"/>
                  <a:ext cx="18972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DEFE27F-5EB7-4C66-BC2E-464FDBC9F8CC}"/>
              </a:ext>
            </a:extLst>
          </p:cNvPr>
          <p:cNvGrpSpPr/>
          <p:nvPr/>
        </p:nvGrpSpPr>
        <p:grpSpPr>
          <a:xfrm>
            <a:off x="3790394" y="471544"/>
            <a:ext cx="182880" cy="109800"/>
            <a:chOff x="3790394" y="471544"/>
            <a:chExt cx="182880" cy="10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DD7A52E-8B12-40EC-8304-8E4DB4CE5AD8}"/>
                    </a:ext>
                  </a:extLst>
                </p14:cNvPr>
                <p14:cNvContentPartPr/>
                <p14:nvPr/>
              </p14:nvContentPartPr>
              <p14:xfrm>
                <a:off x="3790394" y="471544"/>
                <a:ext cx="168120" cy="36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DD7A52E-8B12-40EC-8304-8E4DB4CE5AD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81394" y="462904"/>
                  <a:ext cx="185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0504B0D-F874-404F-BD40-73755F4E16A5}"/>
                    </a:ext>
                  </a:extLst>
                </p14:cNvPr>
                <p14:cNvContentPartPr/>
                <p14:nvPr/>
              </p14:nvContentPartPr>
              <p14:xfrm>
                <a:off x="3810554" y="543904"/>
                <a:ext cx="162720" cy="37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0504B0D-F874-404F-BD40-73755F4E16A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01914" y="535264"/>
                  <a:ext cx="18036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517C08-1295-4B24-BE49-93B1335CD229}"/>
              </a:ext>
            </a:extLst>
          </p:cNvPr>
          <p:cNvGrpSpPr/>
          <p:nvPr/>
        </p:nvGrpSpPr>
        <p:grpSpPr>
          <a:xfrm>
            <a:off x="4187114" y="308464"/>
            <a:ext cx="843120" cy="360720"/>
            <a:chOff x="4187114" y="308464"/>
            <a:chExt cx="84312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685C53B-D955-4EF0-8C0E-A5C3940A3717}"/>
                    </a:ext>
                  </a:extLst>
                </p14:cNvPr>
                <p14:cNvContentPartPr/>
                <p14:nvPr/>
              </p14:nvContentPartPr>
              <p14:xfrm>
                <a:off x="4187114" y="474784"/>
                <a:ext cx="79920" cy="194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685C53B-D955-4EF0-8C0E-A5C3940A37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78114" y="466144"/>
                  <a:ext cx="97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A0B9603-94DF-4DED-93B9-CF58968404A3}"/>
                    </a:ext>
                  </a:extLst>
                </p14:cNvPr>
                <p14:cNvContentPartPr/>
                <p14:nvPr/>
              </p14:nvContentPartPr>
              <p14:xfrm>
                <a:off x="4208714" y="389824"/>
                <a:ext cx="224280" cy="266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A0B9603-94DF-4DED-93B9-CF58968404A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99714" y="381184"/>
                  <a:ext cx="2419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8821FB8-2EF8-4D46-89B4-A0F3373B9DA7}"/>
                    </a:ext>
                  </a:extLst>
                </p14:cNvPr>
                <p14:cNvContentPartPr/>
                <p14:nvPr/>
              </p14:nvContentPartPr>
              <p14:xfrm>
                <a:off x="4477994" y="441664"/>
                <a:ext cx="106920" cy="197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8821FB8-2EF8-4D46-89B4-A0F3373B9D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68994" y="432664"/>
                  <a:ext cx="1245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BB126FB-A43E-4118-95AA-93C5EE6C044C}"/>
                    </a:ext>
                  </a:extLst>
                </p14:cNvPr>
                <p14:cNvContentPartPr/>
                <p14:nvPr/>
              </p14:nvContentPartPr>
              <p14:xfrm>
                <a:off x="4521914" y="308464"/>
                <a:ext cx="263160" cy="360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BB126FB-A43E-4118-95AA-93C5EE6C044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12914" y="299464"/>
                  <a:ext cx="2808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CCF7EBA-EEEA-4358-8BE5-CA976E9B9FF0}"/>
                    </a:ext>
                  </a:extLst>
                </p14:cNvPr>
                <p14:cNvContentPartPr/>
                <p14:nvPr/>
              </p14:nvContentPartPr>
              <p14:xfrm>
                <a:off x="4886954" y="480184"/>
                <a:ext cx="136080" cy="20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CCF7EBA-EEEA-4358-8BE5-CA976E9B9FF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78314" y="471184"/>
                  <a:ext cx="153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CE4375E-150E-47E4-869B-7F2A46B6CE1B}"/>
                    </a:ext>
                  </a:extLst>
                </p14:cNvPr>
                <p14:cNvContentPartPr/>
                <p14:nvPr/>
              </p14:nvContentPartPr>
              <p14:xfrm>
                <a:off x="4879034" y="569104"/>
                <a:ext cx="151200" cy="21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CE4375E-150E-47E4-869B-7F2A46B6CE1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70394" y="560464"/>
                  <a:ext cx="16884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5711BB2-6E18-4F75-82EE-633067AAF9FC}"/>
              </a:ext>
            </a:extLst>
          </p:cNvPr>
          <p:cNvGrpSpPr/>
          <p:nvPr/>
        </p:nvGrpSpPr>
        <p:grpSpPr>
          <a:xfrm>
            <a:off x="5334074" y="290104"/>
            <a:ext cx="5997600" cy="501120"/>
            <a:chOff x="5334074" y="290104"/>
            <a:chExt cx="5997600" cy="50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9197709-5BFA-4168-B28C-FC1942748EFF}"/>
                    </a:ext>
                  </a:extLst>
                </p14:cNvPr>
                <p14:cNvContentPartPr/>
                <p14:nvPr/>
              </p14:nvContentPartPr>
              <p14:xfrm>
                <a:off x="5334074" y="358864"/>
                <a:ext cx="349920" cy="279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9197709-5BFA-4168-B28C-FC1942748EF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25434" y="349864"/>
                  <a:ext cx="3675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B1FECCC-33EE-4611-9FC4-B75EC002F2E3}"/>
                    </a:ext>
                  </a:extLst>
                </p14:cNvPr>
                <p14:cNvContentPartPr/>
                <p14:nvPr/>
              </p14:nvContentPartPr>
              <p14:xfrm>
                <a:off x="5741954" y="576304"/>
                <a:ext cx="40320" cy="33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B1FECCC-33EE-4611-9FC4-B75EC002F2E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33314" y="567664"/>
                  <a:ext cx="57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C3EA38A-62EB-4FBA-85A7-9C069FDEEB02}"/>
                    </a:ext>
                  </a:extLst>
                </p14:cNvPr>
                <p14:cNvContentPartPr/>
                <p14:nvPr/>
              </p14:nvContentPartPr>
              <p14:xfrm>
                <a:off x="5850674" y="401344"/>
                <a:ext cx="350280" cy="206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C3EA38A-62EB-4FBA-85A7-9C069FDEEB0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41674" y="392344"/>
                  <a:ext cx="3679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ED655ED-DDC1-4B19-9CEF-AB7FF06886CC}"/>
                    </a:ext>
                  </a:extLst>
                </p14:cNvPr>
                <p14:cNvContentPartPr/>
                <p14:nvPr/>
              </p14:nvContentPartPr>
              <p14:xfrm>
                <a:off x="6279434" y="447064"/>
                <a:ext cx="150120" cy="186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ED655ED-DDC1-4B19-9CEF-AB7FF06886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70794" y="438424"/>
                  <a:ext cx="167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18D1F41-809B-485A-9B37-ABEEDB8E19FD}"/>
                    </a:ext>
                  </a:extLst>
                </p14:cNvPr>
                <p14:cNvContentPartPr/>
                <p14:nvPr/>
              </p14:nvContentPartPr>
              <p14:xfrm>
                <a:off x="6605594" y="383704"/>
                <a:ext cx="253080" cy="229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18D1F41-809B-485A-9B37-ABEEDB8E19F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96954" y="375064"/>
                  <a:ext cx="2707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00CB26B-526E-458D-A6D8-D68D6B43C880}"/>
                    </a:ext>
                  </a:extLst>
                </p14:cNvPr>
                <p14:cNvContentPartPr/>
                <p14:nvPr/>
              </p14:nvContentPartPr>
              <p14:xfrm>
                <a:off x="6586154" y="290104"/>
                <a:ext cx="279720" cy="317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00CB26B-526E-458D-A6D8-D68D6B43C88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77514" y="281104"/>
                  <a:ext cx="2973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AD6B791-5FBF-4CBD-A6DF-A5822857E31C}"/>
                    </a:ext>
                  </a:extLst>
                </p14:cNvPr>
                <p14:cNvContentPartPr/>
                <p14:nvPr/>
              </p14:nvContentPartPr>
              <p14:xfrm>
                <a:off x="7008434" y="638944"/>
                <a:ext cx="29880" cy="101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AD6B791-5FBF-4CBD-A6DF-A5822857E31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99434" y="630304"/>
                  <a:ext cx="475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F5FFA43-9F4F-4846-A090-29F032A47470}"/>
                    </a:ext>
                  </a:extLst>
                </p14:cNvPr>
                <p14:cNvContentPartPr/>
                <p14:nvPr/>
              </p14:nvContentPartPr>
              <p14:xfrm>
                <a:off x="7196354" y="469744"/>
                <a:ext cx="369360" cy="61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F5FFA43-9F4F-4846-A090-29F032A4747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87714" y="461104"/>
                  <a:ext cx="3870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D79686E-2CC5-483F-8123-5470FC52CD28}"/>
                    </a:ext>
                  </a:extLst>
                </p14:cNvPr>
                <p14:cNvContentPartPr/>
                <p14:nvPr/>
              </p14:nvContentPartPr>
              <p14:xfrm>
                <a:off x="7381754" y="381904"/>
                <a:ext cx="44640" cy="205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D79686E-2CC5-483F-8123-5470FC52CD2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3114" y="372904"/>
                  <a:ext cx="62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34757EA-6BFA-4B9A-8456-5FA6570E0CC6}"/>
                    </a:ext>
                  </a:extLst>
                </p14:cNvPr>
                <p14:cNvContentPartPr/>
                <p14:nvPr/>
              </p14:nvContentPartPr>
              <p14:xfrm>
                <a:off x="7640234" y="349144"/>
                <a:ext cx="288360" cy="268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34757EA-6BFA-4B9A-8456-5FA6570E0CC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31594" y="340504"/>
                  <a:ext cx="306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C94C42C-74AA-4E63-B13F-6158A5789ED6}"/>
                    </a:ext>
                  </a:extLst>
                </p14:cNvPr>
                <p14:cNvContentPartPr/>
                <p14:nvPr/>
              </p14:nvContentPartPr>
              <p14:xfrm>
                <a:off x="7966754" y="562624"/>
                <a:ext cx="8280" cy="23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C94C42C-74AA-4E63-B13F-6158A5789ED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58114" y="553984"/>
                  <a:ext cx="25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7121476-2C3C-4F48-8BF8-B0461EC60710}"/>
                    </a:ext>
                  </a:extLst>
                </p14:cNvPr>
                <p14:cNvContentPartPr/>
                <p14:nvPr/>
              </p14:nvContentPartPr>
              <p14:xfrm>
                <a:off x="8063594" y="369664"/>
                <a:ext cx="259560" cy="203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7121476-2C3C-4F48-8BF8-B0461EC6071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54954" y="360664"/>
                  <a:ext cx="2772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E11AB8D-DAA9-462E-9FD4-5DF7DCE65FBF}"/>
                    </a:ext>
                  </a:extLst>
                </p14:cNvPr>
                <p14:cNvContentPartPr/>
                <p14:nvPr/>
              </p14:nvContentPartPr>
              <p14:xfrm>
                <a:off x="8359874" y="319624"/>
                <a:ext cx="346320" cy="343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E11AB8D-DAA9-462E-9FD4-5DF7DCE65FB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50874" y="310984"/>
                  <a:ext cx="3639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2968EF4-4112-4E5F-A00B-A4A972F5F243}"/>
                    </a:ext>
                  </a:extLst>
                </p14:cNvPr>
                <p14:cNvContentPartPr/>
                <p14:nvPr/>
              </p14:nvContentPartPr>
              <p14:xfrm>
                <a:off x="8809154" y="414664"/>
                <a:ext cx="216720" cy="273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2968EF4-4112-4E5F-A00B-A4A972F5F24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00154" y="406024"/>
                  <a:ext cx="2343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8E74A6A-FCED-4C04-8314-9111EFB987AD}"/>
                    </a:ext>
                  </a:extLst>
                </p14:cNvPr>
                <p14:cNvContentPartPr/>
                <p14:nvPr/>
              </p14:nvContentPartPr>
              <p14:xfrm>
                <a:off x="8736434" y="362464"/>
                <a:ext cx="280800" cy="293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8E74A6A-FCED-4C04-8314-9111EFB987A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27794" y="353464"/>
                  <a:ext cx="2984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69C3AC3-A9F9-43D7-841E-FA3E5FDDD20D}"/>
                    </a:ext>
                  </a:extLst>
                </p14:cNvPr>
                <p14:cNvContentPartPr/>
                <p14:nvPr/>
              </p14:nvContentPartPr>
              <p14:xfrm>
                <a:off x="9038114" y="620944"/>
                <a:ext cx="206280" cy="170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69C3AC3-A9F9-43D7-841E-FA3E5FDDD20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29114" y="611944"/>
                  <a:ext cx="223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D82C087-39A0-4214-ADD2-8866048DC1A3}"/>
                    </a:ext>
                  </a:extLst>
                </p14:cNvPr>
                <p14:cNvContentPartPr/>
                <p14:nvPr/>
              </p14:nvContentPartPr>
              <p14:xfrm>
                <a:off x="9362114" y="455704"/>
                <a:ext cx="283320" cy="64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D82C087-39A0-4214-ADD2-8866048DC1A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353474" y="447064"/>
                  <a:ext cx="3009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49A7F0E-4EE0-4EF2-931F-7E6CCE99714A}"/>
                    </a:ext>
                  </a:extLst>
                </p14:cNvPr>
                <p14:cNvContentPartPr/>
                <p14:nvPr/>
              </p14:nvContentPartPr>
              <p14:xfrm>
                <a:off x="9493514" y="364264"/>
                <a:ext cx="77760" cy="216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49A7F0E-4EE0-4EF2-931F-7E6CCE99714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484514" y="355264"/>
                  <a:ext cx="954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473C690-EC19-4367-B42E-B0DD2DFE5641}"/>
                    </a:ext>
                  </a:extLst>
                </p14:cNvPr>
                <p14:cNvContentPartPr/>
                <p14:nvPr/>
              </p14:nvContentPartPr>
              <p14:xfrm>
                <a:off x="9749474" y="361384"/>
                <a:ext cx="295560" cy="254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473C690-EC19-4367-B42E-B0DD2DFE564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740474" y="352384"/>
                  <a:ext cx="3132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DE35039-C460-419A-8621-812879A90B61}"/>
                    </a:ext>
                  </a:extLst>
                </p14:cNvPr>
                <p14:cNvContentPartPr/>
                <p14:nvPr/>
              </p14:nvContentPartPr>
              <p14:xfrm>
                <a:off x="10131434" y="562264"/>
                <a:ext cx="14040" cy="33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DE35039-C460-419A-8621-812879A90B6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122434" y="553264"/>
                  <a:ext cx="31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23F83A1-33C8-426D-8859-70D183195FCD}"/>
                    </a:ext>
                  </a:extLst>
                </p14:cNvPr>
                <p14:cNvContentPartPr/>
                <p14:nvPr/>
              </p14:nvContentPartPr>
              <p14:xfrm>
                <a:off x="10248074" y="324304"/>
                <a:ext cx="214200" cy="281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23F83A1-33C8-426D-8859-70D183195FC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239074" y="315664"/>
                  <a:ext cx="2318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0AE1D7A-401C-4F2F-AB3E-F31CE2B5A0DE}"/>
                    </a:ext>
                  </a:extLst>
                </p14:cNvPr>
                <p14:cNvContentPartPr/>
                <p14:nvPr/>
              </p14:nvContentPartPr>
              <p14:xfrm>
                <a:off x="10465154" y="426904"/>
                <a:ext cx="220680" cy="174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0AE1D7A-401C-4F2F-AB3E-F31CE2B5A0D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456514" y="418264"/>
                  <a:ext cx="238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D267044-F21D-4CA0-856E-E0471ECC1EAA}"/>
                    </a:ext>
                  </a:extLst>
                </p14:cNvPr>
                <p14:cNvContentPartPr/>
                <p14:nvPr/>
              </p14:nvContentPartPr>
              <p14:xfrm>
                <a:off x="10885634" y="346624"/>
                <a:ext cx="208440" cy="289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D267044-F21D-4CA0-856E-E0471ECC1EA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876994" y="337984"/>
                  <a:ext cx="2260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D2E1F6D-6E55-4EEE-86CD-B9D688BA36D2}"/>
                    </a:ext>
                  </a:extLst>
                </p14:cNvPr>
                <p14:cNvContentPartPr/>
                <p14:nvPr/>
              </p14:nvContentPartPr>
              <p14:xfrm>
                <a:off x="10846394" y="300184"/>
                <a:ext cx="283680" cy="307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D2E1F6D-6E55-4EEE-86CD-B9D688BA36D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37754" y="291544"/>
                  <a:ext cx="3013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02491E4-52BA-48A3-8D8F-D5E19F12A88B}"/>
                    </a:ext>
                  </a:extLst>
                </p14:cNvPr>
                <p14:cNvContentPartPr/>
                <p14:nvPr/>
              </p14:nvContentPartPr>
              <p14:xfrm>
                <a:off x="11193794" y="596464"/>
                <a:ext cx="137880" cy="182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02491E4-52BA-48A3-8D8F-D5E19F12A88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185154" y="587464"/>
                  <a:ext cx="15552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4BB0394-9026-432D-B96F-447314E20593}"/>
              </a:ext>
            </a:extLst>
          </p:cNvPr>
          <p:cNvGrpSpPr/>
          <p:nvPr/>
        </p:nvGrpSpPr>
        <p:grpSpPr>
          <a:xfrm>
            <a:off x="504314" y="1153024"/>
            <a:ext cx="448560" cy="361800"/>
            <a:chOff x="504314" y="1153024"/>
            <a:chExt cx="448560" cy="36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900ACB4-C978-411F-B2FE-3ADAB82D5632}"/>
                    </a:ext>
                  </a:extLst>
                </p14:cNvPr>
                <p14:cNvContentPartPr/>
                <p14:nvPr/>
              </p14:nvContentPartPr>
              <p14:xfrm>
                <a:off x="504314" y="1270024"/>
                <a:ext cx="188280" cy="207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900ACB4-C978-411F-B2FE-3ADAB82D563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95314" y="1261024"/>
                  <a:ext cx="2059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B216A6A-3FA7-4CBE-9962-33D938CAA6AA}"/>
                    </a:ext>
                  </a:extLst>
                </p14:cNvPr>
                <p14:cNvContentPartPr/>
                <p14:nvPr/>
              </p14:nvContentPartPr>
              <p14:xfrm>
                <a:off x="816074" y="1153024"/>
                <a:ext cx="136800" cy="361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B216A6A-3FA7-4CBE-9962-33D938CAA6A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7074" y="1144024"/>
                  <a:ext cx="154440" cy="37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4B97023-B705-4AA7-9E88-ECEA579EA751}"/>
              </a:ext>
            </a:extLst>
          </p:cNvPr>
          <p:cNvGrpSpPr/>
          <p:nvPr/>
        </p:nvGrpSpPr>
        <p:grpSpPr>
          <a:xfrm>
            <a:off x="1349594" y="1034584"/>
            <a:ext cx="1582200" cy="558720"/>
            <a:chOff x="1349594" y="1034584"/>
            <a:chExt cx="1582200" cy="55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C1D81A9-9680-4E93-B7B0-78F4EC5617E9}"/>
                    </a:ext>
                  </a:extLst>
                </p14:cNvPr>
                <p14:cNvContentPartPr/>
                <p14:nvPr/>
              </p14:nvContentPartPr>
              <p14:xfrm>
                <a:off x="1349594" y="1099384"/>
                <a:ext cx="538920" cy="425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C1D81A9-9680-4E93-B7B0-78F4EC5617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40594" y="1090384"/>
                  <a:ext cx="5565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69D7E90-5641-4C0B-81A0-460D7A76BF26}"/>
                    </a:ext>
                  </a:extLst>
                </p14:cNvPr>
                <p14:cNvContentPartPr/>
                <p14:nvPr/>
              </p14:nvContentPartPr>
              <p14:xfrm>
                <a:off x="1461554" y="1338424"/>
                <a:ext cx="192240" cy="38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69D7E90-5641-4C0B-81A0-460D7A76BF2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52554" y="1329424"/>
                  <a:ext cx="209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838B514-D64A-446B-BDF6-9FC8B22930BA}"/>
                    </a:ext>
                  </a:extLst>
                </p14:cNvPr>
                <p14:cNvContentPartPr/>
                <p14:nvPr/>
              </p14:nvContentPartPr>
              <p14:xfrm>
                <a:off x="1786274" y="1240864"/>
                <a:ext cx="157320" cy="228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838B514-D64A-446B-BDF6-9FC8B22930B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77274" y="1231864"/>
                  <a:ext cx="174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7CCFAA0-D289-4F48-B4D8-C5F12408B22F}"/>
                    </a:ext>
                  </a:extLst>
                </p14:cNvPr>
                <p14:cNvContentPartPr/>
                <p14:nvPr/>
              </p14:nvContentPartPr>
              <p14:xfrm>
                <a:off x="2029994" y="1311064"/>
                <a:ext cx="71640" cy="162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7CCFAA0-D289-4F48-B4D8-C5F12408B22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20994" y="1302424"/>
                  <a:ext cx="89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3293F97-21BB-4104-934E-CC27BD61A9F4}"/>
                    </a:ext>
                  </a:extLst>
                </p14:cNvPr>
                <p14:cNvContentPartPr/>
                <p14:nvPr/>
              </p14:nvContentPartPr>
              <p14:xfrm>
                <a:off x="2050154" y="1204144"/>
                <a:ext cx="243000" cy="285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3293F97-21BB-4104-934E-CC27BD61A9F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41514" y="1195144"/>
                  <a:ext cx="2606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6056FF6-EEE6-42D0-8654-02763317D35E}"/>
                    </a:ext>
                  </a:extLst>
                </p14:cNvPr>
                <p14:cNvContentPartPr/>
                <p14:nvPr/>
              </p14:nvContentPartPr>
              <p14:xfrm>
                <a:off x="2333474" y="1298824"/>
                <a:ext cx="86040" cy="177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6056FF6-EEE6-42D0-8654-02763317D35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24474" y="1290184"/>
                  <a:ext cx="103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C01CE9A-A1DC-4F77-AE56-2AF6CCA64D0F}"/>
                    </a:ext>
                  </a:extLst>
                </p14:cNvPr>
                <p14:cNvContentPartPr/>
                <p14:nvPr/>
              </p14:nvContentPartPr>
              <p14:xfrm>
                <a:off x="2403674" y="1160584"/>
                <a:ext cx="280440" cy="345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C01CE9A-A1DC-4F77-AE56-2AF6CCA64D0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95034" y="1151584"/>
                  <a:ext cx="2980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FAEFC04-E37B-417B-8554-9BF468E58603}"/>
                    </a:ext>
                  </a:extLst>
                </p14:cNvPr>
                <p14:cNvContentPartPr/>
                <p14:nvPr/>
              </p14:nvContentPartPr>
              <p14:xfrm>
                <a:off x="2748194" y="1034584"/>
                <a:ext cx="183600" cy="558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FAEFC04-E37B-417B-8554-9BF468E5860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39554" y="1025584"/>
                  <a:ext cx="201240" cy="57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46C5BC8-54E6-4474-8F5E-B6B78F9D3567}"/>
              </a:ext>
            </a:extLst>
          </p:cNvPr>
          <p:cNvGrpSpPr/>
          <p:nvPr/>
        </p:nvGrpSpPr>
        <p:grpSpPr>
          <a:xfrm>
            <a:off x="3230594" y="1321504"/>
            <a:ext cx="218520" cy="100440"/>
            <a:chOff x="3230594" y="1321504"/>
            <a:chExt cx="218520" cy="10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ACB3129-DBDA-4214-872A-BAFD7D47515B}"/>
                    </a:ext>
                  </a:extLst>
                </p14:cNvPr>
                <p14:cNvContentPartPr/>
                <p14:nvPr/>
              </p14:nvContentPartPr>
              <p14:xfrm>
                <a:off x="3230594" y="1321504"/>
                <a:ext cx="141840" cy="15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ACB3129-DBDA-4214-872A-BAFD7D47515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21594" y="1312864"/>
                  <a:ext cx="159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7871DB3-2922-41E9-82FA-93D2E92C4ED4}"/>
                    </a:ext>
                  </a:extLst>
                </p14:cNvPr>
                <p14:cNvContentPartPr/>
                <p14:nvPr/>
              </p14:nvContentPartPr>
              <p14:xfrm>
                <a:off x="3257594" y="1397824"/>
                <a:ext cx="191520" cy="24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7871DB3-2922-41E9-82FA-93D2E92C4ED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48594" y="1388824"/>
                  <a:ext cx="2091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F6F994-A1E0-485D-BE89-424326A93222}"/>
              </a:ext>
            </a:extLst>
          </p:cNvPr>
          <p:cNvGrpSpPr/>
          <p:nvPr/>
        </p:nvGrpSpPr>
        <p:grpSpPr>
          <a:xfrm>
            <a:off x="3781394" y="1239424"/>
            <a:ext cx="851760" cy="283320"/>
            <a:chOff x="3781394" y="1239424"/>
            <a:chExt cx="85176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99C999A-3526-4812-8F3A-1916636436EA}"/>
                    </a:ext>
                  </a:extLst>
                </p14:cNvPr>
                <p14:cNvContentPartPr/>
                <p14:nvPr/>
              </p14:nvContentPartPr>
              <p14:xfrm>
                <a:off x="3781394" y="1265704"/>
                <a:ext cx="324000" cy="254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99C999A-3526-4812-8F3A-1916636436E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72754" y="1256704"/>
                  <a:ext cx="3416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EC6C8D3-163B-4A65-A3A8-445F9F60D6D7}"/>
                    </a:ext>
                  </a:extLst>
                </p14:cNvPr>
                <p14:cNvContentPartPr/>
                <p14:nvPr/>
              </p14:nvContentPartPr>
              <p14:xfrm>
                <a:off x="4154714" y="1448944"/>
                <a:ext cx="11520" cy="24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EC6C8D3-163B-4A65-A3A8-445F9F60D6D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45714" y="1439944"/>
                  <a:ext cx="29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ED98B62-B156-46DB-BE72-E0EAE1C30A89}"/>
                    </a:ext>
                  </a:extLst>
                </p14:cNvPr>
                <p14:cNvContentPartPr/>
                <p14:nvPr/>
              </p14:nvContentPartPr>
              <p14:xfrm>
                <a:off x="4263434" y="1239424"/>
                <a:ext cx="369720" cy="283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ED98B62-B156-46DB-BE72-E0EAE1C30A8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54434" y="1230784"/>
                  <a:ext cx="387360" cy="30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17E7C08-2C88-481E-AD89-E5A47A60AC8F}"/>
              </a:ext>
            </a:extLst>
          </p:cNvPr>
          <p:cNvGrpSpPr/>
          <p:nvPr/>
        </p:nvGrpSpPr>
        <p:grpSpPr>
          <a:xfrm>
            <a:off x="4745114" y="1141864"/>
            <a:ext cx="7252560" cy="564120"/>
            <a:chOff x="4745114" y="1141864"/>
            <a:chExt cx="7252560" cy="56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7AA999D-95D7-4492-9CC2-9C2C56B9BBA4}"/>
                    </a:ext>
                  </a:extLst>
                </p14:cNvPr>
                <p14:cNvContentPartPr/>
                <p14:nvPr/>
              </p14:nvContentPartPr>
              <p14:xfrm>
                <a:off x="4745114" y="1331224"/>
                <a:ext cx="195120" cy="176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7AA999D-95D7-4492-9CC2-9C2C56B9BBA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36114" y="1322584"/>
                  <a:ext cx="212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3ECC00D-F6F5-4FCF-861E-9473AFE7574A}"/>
                    </a:ext>
                  </a:extLst>
                </p14:cNvPr>
                <p14:cNvContentPartPr/>
                <p14:nvPr/>
              </p14:nvContentPartPr>
              <p14:xfrm>
                <a:off x="5119514" y="1144744"/>
                <a:ext cx="515520" cy="3848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3ECC00D-F6F5-4FCF-861E-9473AFE7574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110874" y="1135744"/>
                  <a:ext cx="5331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95BFC76-7899-4A9E-86FE-13CA1F7429C3}"/>
                    </a:ext>
                  </a:extLst>
                </p14:cNvPr>
                <p14:cNvContentPartPr/>
                <p14:nvPr/>
              </p14:nvContentPartPr>
              <p14:xfrm>
                <a:off x="5241914" y="1343464"/>
                <a:ext cx="167040" cy="23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95BFC76-7899-4A9E-86FE-13CA1F7429C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32914" y="1334824"/>
                  <a:ext cx="184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2E106A9-4D71-4F31-99C1-09877F380739}"/>
                    </a:ext>
                  </a:extLst>
                </p14:cNvPr>
                <p14:cNvContentPartPr/>
                <p14:nvPr/>
              </p14:nvContentPartPr>
              <p14:xfrm>
                <a:off x="5535314" y="1273624"/>
                <a:ext cx="131400" cy="198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2E106A9-4D71-4F31-99C1-09877F38073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26674" y="1264984"/>
                  <a:ext cx="149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1F92A17-55FD-488E-8FD1-34743D0F26A3}"/>
                    </a:ext>
                  </a:extLst>
                </p14:cNvPr>
                <p14:cNvContentPartPr/>
                <p14:nvPr/>
              </p14:nvContentPartPr>
              <p14:xfrm>
                <a:off x="5770034" y="1248424"/>
                <a:ext cx="203040" cy="2376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1F92A17-55FD-488E-8FD1-34743D0F26A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61034" y="1239784"/>
                  <a:ext cx="2206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06F699C-05E6-454A-B495-D271335BA85F}"/>
                    </a:ext>
                  </a:extLst>
                </p14:cNvPr>
                <p14:cNvContentPartPr/>
                <p14:nvPr/>
              </p14:nvContentPartPr>
              <p14:xfrm>
                <a:off x="5736554" y="1223584"/>
                <a:ext cx="400320" cy="367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06F699C-05E6-454A-B495-D271335BA85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27914" y="1214584"/>
                  <a:ext cx="4179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E741911-41F9-4753-9276-0D4B6CFBE609}"/>
                    </a:ext>
                  </a:extLst>
                </p14:cNvPr>
                <p14:cNvContentPartPr/>
                <p14:nvPr/>
              </p14:nvContentPartPr>
              <p14:xfrm>
                <a:off x="6324434" y="1141864"/>
                <a:ext cx="129960" cy="477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E741911-41F9-4753-9276-0D4B6CFBE60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15794" y="1133224"/>
                  <a:ext cx="14760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1AF85BC-9C77-497E-823B-E8800060BD82}"/>
                    </a:ext>
                  </a:extLst>
                </p14:cNvPr>
                <p14:cNvContentPartPr/>
                <p14:nvPr/>
              </p14:nvContentPartPr>
              <p14:xfrm>
                <a:off x="6657794" y="1384144"/>
                <a:ext cx="259560" cy="22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1AF85BC-9C77-497E-823B-E8800060BD8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49154" y="1375504"/>
                  <a:ext cx="277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0416D85-8F10-4B5D-97D6-B710C85E082B}"/>
                    </a:ext>
                  </a:extLst>
                </p14:cNvPr>
                <p14:cNvContentPartPr/>
                <p14:nvPr/>
              </p14:nvContentPartPr>
              <p14:xfrm>
                <a:off x="6800714" y="1226464"/>
                <a:ext cx="33120" cy="238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0416D85-8F10-4B5D-97D6-B710C85E082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1714" y="1217824"/>
                  <a:ext cx="507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6A9666D-5EB3-4C06-BEB5-178AB5C3BB51}"/>
                    </a:ext>
                  </a:extLst>
                </p14:cNvPr>
                <p14:cNvContentPartPr/>
                <p14:nvPr/>
              </p14:nvContentPartPr>
              <p14:xfrm>
                <a:off x="7071434" y="1244464"/>
                <a:ext cx="291240" cy="280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6A9666D-5EB3-4C06-BEB5-178AB5C3BB5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62434" y="1235824"/>
                  <a:ext cx="3088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F3C8C52-1209-4D7A-9DEE-1C70931E7BBA}"/>
                    </a:ext>
                  </a:extLst>
                </p14:cNvPr>
                <p14:cNvContentPartPr/>
                <p14:nvPr/>
              </p14:nvContentPartPr>
              <p14:xfrm>
                <a:off x="7423874" y="1475224"/>
                <a:ext cx="7920" cy="28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F3C8C52-1209-4D7A-9DEE-1C70931E7BB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14874" y="1466584"/>
                  <a:ext cx="25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92B5D98-A1C0-4DFE-8B8D-B2BB5119FEF4}"/>
                    </a:ext>
                  </a:extLst>
                </p14:cNvPr>
                <p14:cNvContentPartPr/>
                <p14:nvPr/>
              </p14:nvContentPartPr>
              <p14:xfrm>
                <a:off x="7534754" y="1260304"/>
                <a:ext cx="225000" cy="229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92B5D98-A1C0-4DFE-8B8D-B2BB5119FEF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25754" y="1251304"/>
                  <a:ext cx="2426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E3231E6-D24F-4B3A-8BFE-2405DDD73A8A}"/>
                    </a:ext>
                  </a:extLst>
                </p14:cNvPr>
                <p14:cNvContentPartPr/>
                <p14:nvPr/>
              </p14:nvContentPartPr>
              <p14:xfrm>
                <a:off x="7783154" y="1237264"/>
                <a:ext cx="286920" cy="304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E3231E6-D24F-4B3A-8BFE-2405DDD73A8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74154" y="1228624"/>
                  <a:ext cx="3045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FF2F9AA-62D9-460B-9470-BE376376F472}"/>
                    </a:ext>
                  </a:extLst>
                </p14:cNvPr>
                <p14:cNvContentPartPr/>
                <p14:nvPr/>
              </p14:nvContentPartPr>
              <p14:xfrm>
                <a:off x="8074754" y="1187584"/>
                <a:ext cx="476280" cy="356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FF2F9AA-62D9-460B-9470-BE376376F47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65754" y="1178584"/>
                  <a:ext cx="4939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41D5252-DC10-4084-9AB9-0D9350B18730}"/>
                    </a:ext>
                  </a:extLst>
                </p14:cNvPr>
                <p14:cNvContentPartPr/>
                <p14:nvPr/>
              </p14:nvContentPartPr>
              <p14:xfrm>
                <a:off x="8170514" y="1389904"/>
                <a:ext cx="216720" cy="33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41D5252-DC10-4084-9AB9-0D9350B1873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61514" y="1381264"/>
                  <a:ext cx="234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F1A281F-9951-4A94-89E7-0326382D88B5}"/>
                    </a:ext>
                  </a:extLst>
                </p14:cNvPr>
                <p14:cNvContentPartPr/>
                <p14:nvPr/>
              </p14:nvContentPartPr>
              <p14:xfrm>
                <a:off x="8517914" y="1258504"/>
                <a:ext cx="181080" cy="300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F1A281F-9951-4A94-89E7-0326382D88B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08914" y="1249504"/>
                  <a:ext cx="1987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4CD4ECB-60F1-4D2D-8C02-C6608B75B59C}"/>
                    </a:ext>
                  </a:extLst>
                </p14:cNvPr>
                <p14:cNvContentPartPr/>
                <p14:nvPr/>
              </p14:nvContentPartPr>
              <p14:xfrm>
                <a:off x="8724194" y="1335904"/>
                <a:ext cx="194400" cy="230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4CD4ECB-60F1-4D2D-8C02-C6608B75B59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15194" y="1326904"/>
                  <a:ext cx="212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5AA1532-579E-4AD0-85FA-EAA9DB092387}"/>
                    </a:ext>
                  </a:extLst>
                </p14:cNvPr>
                <p14:cNvContentPartPr/>
                <p14:nvPr/>
              </p14:nvContentPartPr>
              <p14:xfrm>
                <a:off x="8664074" y="1268944"/>
                <a:ext cx="308520" cy="2869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5AA1532-579E-4AD0-85FA-EAA9DB09238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655434" y="1259944"/>
                  <a:ext cx="3261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5360BB5-C01A-4BDD-8142-94A2DA431DAF}"/>
                    </a:ext>
                  </a:extLst>
                </p14:cNvPr>
                <p14:cNvContentPartPr/>
                <p14:nvPr/>
              </p14:nvContentPartPr>
              <p14:xfrm>
                <a:off x="8972594" y="1503304"/>
                <a:ext cx="118440" cy="158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5360BB5-C01A-4BDD-8142-94A2DA431DA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63594" y="1494304"/>
                  <a:ext cx="136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50640EA-45D8-41AD-89B5-EE5F2A7146E2}"/>
                    </a:ext>
                  </a:extLst>
                </p14:cNvPr>
                <p14:cNvContentPartPr/>
                <p14:nvPr/>
              </p14:nvContentPartPr>
              <p14:xfrm>
                <a:off x="9183194" y="1170304"/>
                <a:ext cx="131400" cy="535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50640EA-45D8-41AD-89B5-EE5F2A7146E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74554" y="1161664"/>
                  <a:ext cx="14904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520FCCE-BF4B-481A-B315-D31E027BEF3F}"/>
                    </a:ext>
                  </a:extLst>
                </p14:cNvPr>
                <p14:cNvContentPartPr/>
                <p14:nvPr/>
              </p14:nvContentPartPr>
              <p14:xfrm>
                <a:off x="9494234" y="1383424"/>
                <a:ext cx="265320" cy="46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520FCCE-BF4B-481A-B315-D31E027BEF3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85234" y="1374784"/>
                  <a:ext cx="282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221BC27-983F-4289-ACEA-7E7658916976}"/>
                    </a:ext>
                  </a:extLst>
                </p14:cNvPr>
                <p14:cNvContentPartPr/>
                <p14:nvPr/>
              </p14:nvContentPartPr>
              <p14:xfrm>
                <a:off x="9547154" y="1313224"/>
                <a:ext cx="83160" cy="2077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221BC27-983F-4289-ACEA-7E765891697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38154" y="1304224"/>
                  <a:ext cx="1008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04217E9-57BC-442C-9389-372DF1135CBD}"/>
                    </a:ext>
                  </a:extLst>
                </p14:cNvPr>
                <p14:cNvContentPartPr/>
                <p14:nvPr/>
              </p14:nvContentPartPr>
              <p14:xfrm>
                <a:off x="9772514" y="1281904"/>
                <a:ext cx="295200" cy="292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04217E9-57BC-442C-9389-372DF1135CB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63514" y="1273264"/>
                  <a:ext cx="3128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31859BE-6AF7-45A5-9C35-8469B4A3E175}"/>
                    </a:ext>
                  </a:extLst>
                </p14:cNvPr>
                <p14:cNvContentPartPr/>
                <p14:nvPr/>
              </p14:nvContentPartPr>
              <p14:xfrm>
                <a:off x="10129994" y="1488904"/>
                <a:ext cx="13320" cy="61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31859BE-6AF7-45A5-9C35-8469B4A3E17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121354" y="1480264"/>
                  <a:ext cx="30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514215A-4BD7-47BA-ACE0-4C89D54D8D00}"/>
                    </a:ext>
                  </a:extLst>
                </p14:cNvPr>
                <p14:cNvContentPartPr/>
                <p14:nvPr/>
              </p14:nvContentPartPr>
              <p14:xfrm>
                <a:off x="10260314" y="1272184"/>
                <a:ext cx="177840" cy="309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514215A-4BD7-47BA-ACE0-4C89D54D8D0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251314" y="1263184"/>
                  <a:ext cx="1954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1D59517-17ED-48D8-83E7-279DBCDB2C77}"/>
                    </a:ext>
                  </a:extLst>
                </p14:cNvPr>
                <p14:cNvContentPartPr/>
                <p14:nvPr/>
              </p14:nvContentPartPr>
              <p14:xfrm>
                <a:off x="10431674" y="1381624"/>
                <a:ext cx="207000" cy="1915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1D59517-17ED-48D8-83E7-279DBCDB2C7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422674" y="1372984"/>
                  <a:ext cx="224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94C965C-AB9E-46A7-89A1-9F0A83AC17E3}"/>
                    </a:ext>
                  </a:extLst>
                </p14:cNvPr>
                <p14:cNvContentPartPr/>
                <p14:nvPr/>
              </p14:nvContentPartPr>
              <p14:xfrm>
                <a:off x="10693754" y="1202704"/>
                <a:ext cx="416160" cy="337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94C965C-AB9E-46A7-89A1-9F0A83AC17E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684754" y="1194064"/>
                  <a:ext cx="4338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57D9EBD-16C1-42F0-98D3-2797E6E2409D}"/>
                    </a:ext>
                  </a:extLst>
                </p14:cNvPr>
                <p14:cNvContentPartPr/>
                <p14:nvPr/>
              </p14:nvContentPartPr>
              <p14:xfrm>
                <a:off x="10802114" y="1361104"/>
                <a:ext cx="165240" cy="270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57D9EBD-16C1-42F0-98D3-2797E6E2409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793474" y="1352104"/>
                  <a:ext cx="182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4B5D0B6-4986-41FF-B197-873295593E2B}"/>
                    </a:ext>
                  </a:extLst>
                </p14:cNvPr>
                <p14:cNvContentPartPr/>
                <p14:nvPr/>
              </p14:nvContentPartPr>
              <p14:xfrm>
                <a:off x="11133314" y="1251664"/>
                <a:ext cx="158760" cy="264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4B5D0B6-4986-41FF-B197-873295593E2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124314" y="1243024"/>
                  <a:ext cx="176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F032D58-F380-4D8D-9495-5DFA072B7194}"/>
                    </a:ext>
                  </a:extLst>
                </p14:cNvPr>
                <p14:cNvContentPartPr/>
                <p14:nvPr/>
              </p14:nvContentPartPr>
              <p14:xfrm>
                <a:off x="11331674" y="1345624"/>
                <a:ext cx="179280" cy="163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F032D58-F380-4D8D-9495-5DFA072B719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323034" y="1336624"/>
                  <a:ext cx="1969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DFD1364-9B9D-4DBA-962D-B1EBED5FB67E}"/>
                    </a:ext>
                  </a:extLst>
                </p14:cNvPr>
                <p14:cNvContentPartPr/>
                <p14:nvPr/>
              </p14:nvContentPartPr>
              <p14:xfrm>
                <a:off x="11235554" y="1240144"/>
                <a:ext cx="295560" cy="289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DFD1364-9B9D-4DBA-962D-B1EBED5FB67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226914" y="1231144"/>
                  <a:ext cx="313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37BA265-4DA8-4DD1-AECC-46607D432221}"/>
                    </a:ext>
                  </a:extLst>
                </p14:cNvPr>
                <p14:cNvContentPartPr/>
                <p14:nvPr/>
              </p14:nvContentPartPr>
              <p14:xfrm>
                <a:off x="11505554" y="1502944"/>
                <a:ext cx="174240" cy="165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37BA265-4DA8-4DD1-AECC-46607D43222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496554" y="1494304"/>
                  <a:ext cx="191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EBEB797-C54A-40A1-A372-B8458FC7F08B}"/>
                    </a:ext>
                  </a:extLst>
                </p14:cNvPr>
                <p14:cNvContentPartPr/>
                <p14:nvPr/>
              </p14:nvContentPartPr>
              <p14:xfrm>
                <a:off x="11791034" y="1171024"/>
                <a:ext cx="206640" cy="419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EBEB797-C54A-40A1-A372-B8458FC7F08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782394" y="1162024"/>
                  <a:ext cx="2242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7E679F7-7EDE-4F20-B457-6D9F8EF9CC54}"/>
                    </a:ext>
                  </a:extLst>
                </p14:cNvPr>
                <p14:cNvContentPartPr/>
                <p14:nvPr/>
              </p14:nvContentPartPr>
              <p14:xfrm>
                <a:off x="11269034" y="1316464"/>
                <a:ext cx="78480" cy="89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7E679F7-7EDE-4F20-B457-6D9F8EF9CC5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260394" y="1307824"/>
                  <a:ext cx="9612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9EBAF2E-D4C4-43D7-96AD-6EA59C5E240B}"/>
              </a:ext>
            </a:extLst>
          </p:cNvPr>
          <p:cNvGrpSpPr/>
          <p:nvPr/>
        </p:nvGrpSpPr>
        <p:grpSpPr>
          <a:xfrm>
            <a:off x="1316114" y="2262184"/>
            <a:ext cx="145080" cy="115560"/>
            <a:chOff x="1316114" y="2262184"/>
            <a:chExt cx="145080" cy="11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CF7DB7B-5B6C-4144-9C30-590152886573}"/>
                    </a:ext>
                  </a:extLst>
                </p14:cNvPr>
                <p14:cNvContentPartPr/>
                <p14:nvPr/>
              </p14:nvContentPartPr>
              <p14:xfrm>
                <a:off x="1322594" y="2262184"/>
                <a:ext cx="138600" cy="29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CF7DB7B-5B6C-4144-9C30-59015288657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13594" y="2253184"/>
                  <a:ext cx="156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F2DE143-EA9B-4FDD-9116-F4B4FDF2C34C}"/>
                    </a:ext>
                  </a:extLst>
                </p14:cNvPr>
                <p14:cNvContentPartPr/>
                <p14:nvPr/>
              </p14:nvContentPartPr>
              <p14:xfrm>
                <a:off x="1316114" y="2367304"/>
                <a:ext cx="145080" cy="104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F2DE143-EA9B-4FDD-9116-F4B4FDF2C34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07114" y="2358664"/>
                  <a:ext cx="16272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446349A-9619-459F-874D-C059946C18F4}"/>
              </a:ext>
            </a:extLst>
          </p:cNvPr>
          <p:cNvGrpSpPr/>
          <p:nvPr/>
        </p:nvGrpSpPr>
        <p:grpSpPr>
          <a:xfrm>
            <a:off x="1876994" y="2029984"/>
            <a:ext cx="8425800" cy="561960"/>
            <a:chOff x="1876994" y="2029984"/>
            <a:chExt cx="8425800" cy="56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FB7A11A-C5C5-45E1-8A8B-1A27C53CA142}"/>
                    </a:ext>
                  </a:extLst>
                </p14:cNvPr>
                <p14:cNvContentPartPr/>
                <p14:nvPr/>
              </p14:nvContentPartPr>
              <p14:xfrm>
                <a:off x="1876994" y="2205304"/>
                <a:ext cx="344160" cy="260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FB7A11A-C5C5-45E1-8A8B-1A27C53CA14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867994" y="2196664"/>
                  <a:ext cx="3618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07BCE3F-72CA-4932-AAD8-D60A10AD3721}"/>
                    </a:ext>
                  </a:extLst>
                </p14:cNvPr>
                <p14:cNvContentPartPr/>
                <p14:nvPr/>
              </p14:nvContentPartPr>
              <p14:xfrm>
                <a:off x="2275874" y="2407984"/>
                <a:ext cx="10080" cy="32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07BCE3F-72CA-4932-AAD8-D60A10AD372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66874" y="2399344"/>
                  <a:ext cx="27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6BC48F6-CC4F-40CF-8990-D800A0860377}"/>
                    </a:ext>
                  </a:extLst>
                </p14:cNvPr>
                <p14:cNvContentPartPr/>
                <p14:nvPr/>
              </p14:nvContentPartPr>
              <p14:xfrm>
                <a:off x="2374154" y="2219344"/>
                <a:ext cx="333000" cy="215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6BC48F6-CC4F-40CF-8990-D800A086037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365154" y="2210344"/>
                  <a:ext cx="350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05E521D-4B93-4885-A895-515348E2A7F2}"/>
                    </a:ext>
                  </a:extLst>
                </p14:cNvPr>
                <p14:cNvContentPartPr/>
                <p14:nvPr/>
              </p14:nvContentPartPr>
              <p14:xfrm>
                <a:off x="2774834" y="2242744"/>
                <a:ext cx="188640" cy="198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05E521D-4B93-4885-A895-515348E2A7F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765834" y="2234104"/>
                  <a:ext cx="206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C5E2151-3C5A-406B-808F-CEB6E48EB0B4}"/>
                    </a:ext>
                  </a:extLst>
                </p14:cNvPr>
                <p14:cNvContentPartPr/>
                <p14:nvPr/>
              </p14:nvContentPartPr>
              <p14:xfrm>
                <a:off x="3160034" y="2154904"/>
                <a:ext cx="231120" cy="2908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C5E2151-3C5A-406B-808F-CEB6E48EB0B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51394" y="2145904"/>
                  <a:ext cx="2487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651DB75-5ACA-4A84-B526-7A8C4ABD4037}"/>
                    </a:ext>
                  </a:extLst>
                </p14:cNvPr>
                <p14:cNvContentPartPr/>
                <p14:nvPr/>
              </p14:nvContentPartPr>
              <p14:xfrm>
                <a:off x="3416714" y="2211424"/>
                <a:ext cx="81720" cy="191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651DB75-5ACA-4A84-B526-7A8C4ABD403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408074" y="2202784"/>
                  <a:ext cx="99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A6473A6-01CC-4F37-84DB-886DC76DC25B}"/>
                    </a:ext>
                  </a:extLst>
                </p14:cNvPr>
                <p14:cNvContentPartPr/>
                <p14:nvPr/>
              </p14:nvContentPartPr>
              <p14:xfrm>
                <a:off x="3568994" y="2154184"/>
                <a:ext cx="262080" cy="2865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A6473A6-01CC-4F37-84DB-886DC76DC25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560354" y="2145184"/>
                  <a:ext cx="2797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006027F-0471-4201-8B98-D59F65FE995A}"/>
                    </a:ext>
                  </a:extLst>
                </p14:cNvPr>
                <p14:cNvContentPartPr/>
                <p14:nvPr/>
              </p14:nvContentPartPr>
              <p14:xfrm>
                <a:off x="3844394" y="2278744"/>
                <a:ext cx="119160" cy="1335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006027F-0471-4201-8B98-D59F65FE995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35754" y="2270104"/>
                  <a:ext cx="136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C79B764-525D-46F4-A733-5060ACEAD15B}"/>
                    </a:ext>
                  </a:extLst>
                </p14:cNvPr>
                <p14:cNvContentPartPr/>
                <p14:nvPr/>
              </p14:nvContentPartPr>
              <p14:xfrm>
                <a:off x="4030154" y="2242024"/>
                <a:ext cx="144360" cy="173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C79B764-525D-46F4-A733-5060ACEAD15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21514" y="2233024"/>
                  <a:ext cx="162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B6314EC-C8A7-4F0F-B284-F50FC05CEA2C}"/>
                    </a:ext>
                  </a:extLst>
                </p14:cNvPr>
                <p14:cNvContentPartPr/>
                <p14:nvPr/>
              </p14:nvContentPartPr>
              <p14:xfrm>
                <a:off x="4259474" y="2029984"/>
                <a:ext cx="142920" cy="495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B6314EC-C8A7-4F0F-B284-F50FC05CEA2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250474" y="2020984"/>
                  <a:ext cx="1605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E732D4F-B48B-424B-BE91-756438A5D780}"/>
                    </a:ext>
                  </a:extLst>
                </p14:cNvPr>
                <p14:cNvContentPartPr/>
                <p14:nvPr/>
              </p14:nvContentPartPr>
              <p14:xfrm>
                <a:off x="4484474" y="2284504"/>
                <a:ext cx="313200" cy="291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E732D4F-B48B-424B-BE91-756438A5D78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75474" y="2275864"/>
                  <a:ext cx="330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6CC9A80-5A4A-4636-A56C-028CA383EA74}"/>
                    </a:ext>
                  </a:extLst>
                </p14:cNvPr>
                <p14:cNvContentPartPr/>
                <p14:nvPr/>
              </p14:nvContentPartPr>
              <p14:xfrm>
                <a:off x="4610114" y="2170024"/>
                <a:ext cx="93960" cy="2401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6CC9A80-5A4A-4636-A56C-028CA383EA7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01474" y="2161384"/>
                  <a:ext cx="1116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A0D7836-5514-4462-A5B8-7D99DCED0E9B}"/>
                    </a:ext>
                  </a:extLst>
                </p14:cNvPr>
                <p14:cNvContentPartPr/>
                <p14:nvPr/>
              </p14:nvContentPartPr>
              <p14:xfrm>
                <a:off x="4927634" y="2218624"/>
                <a:ext cx="300600" cy="2840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A0D7836-5514-4462-A5B8-7D99DCED0E9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18994" y="2209624"/>
                  <a:ext cx="3182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AB5C663-6D0E-4FCD-BC13-E3E31BEB0F7E}"/>
                    </a:ext>
                  </a:extLst>
                </p14:cNvPr>
                <p14:cNvContentPartPr/>
                <p14:nvPr/>
              </p14:nvContentPartPr>
              <p14:xfrm>
                <a:off x="5243354" y="2454424"/>
                <a:ext cx="26280" cy="36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AB5C663-6D0E-4FCD-BC13-E3E31BEB0F7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34354" y="2445424"/>
                  <a:ext cx="43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E73319A-7693-4792-B2A3-2940ECFD7514}"/>
                    </a:ext>
                  </a:extLst>
                </p14:cNvPr>
                <p14:cNvContentPartPr/>
                <p14:nvPr/>
              </p14:nvContentPartPr>
              <p14:xfrm>
                <a:off x="5352434" y="2258944"/>
                <a:ext cx="244440" cy="2214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E73319A-7693-4792-B2A3-2940ECFD751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343794" y="2249944"/>
                  <a:ext cx="262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611C9D8-6C77-4C24-82E5-A334BFB1E6F3}"/>
                    </a:ext>
                  </a:extLst>
                </p14:cNvPr>
                <p14:cNvContentPartPr/>
                <p14:nvPr/>
              </p14:nvContentPartPr>
              <p14:xfrm>
                <a:off x="5650154" y="2212864"/>
                <a:ext cx="263520" cy="280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611C9D8-6C77-4C24-82E5-A334BFB1E6F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641514" y="2203864"/>
                  <a:ext cx="2811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44E6D8D-F6D3-41A8-88A8-0DD13941F3B6}"/>
                    </a:ext>
                  </a:extLst>
                </p14:cNvPr>
                <p14:cNvContentPartPr/>
                <p14:nvPr/>
              </p14:nvContentPartPr>
              <p14:xfrm>
                <a:off x="6051194" y="2181544"/>
                <a:ext cx="251280" cy="327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44E6D8D-F6D3-41A8-88A8-0DD13941F3B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042194" y="2172904"/>
                  <a:ext cx="2689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427F377-B4DA-4D69-804A-FF0B1A9C139C}"/>
                    </a:ext>
                  </a:extLst>
                </p14:cNvPr>
                <p14:cNvContentPartPr/>
                <p14:nvPr/>
              </p14:nvContentPartPr>
              <p14:xfrm>
                <a:off x="6304994" y="2188744"/>
                <a:ext cx="357840" cy="282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427F377-B4DA-4D69-804A-FF0B1A9C139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296354" y="2180104"/>
                  <a:ext cx="375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963A8B3-8047-447D-87EC-17341367F424}"/>
                    </a:ext>
                  </a:extLst>
                </p14:cNvPr>
                <p14:cNvContentPartPr/>
                <p14:nvPr/>
              </p14:nvContentPartPr>
              <p14:xfrm>
                <a:off x="6596954" y="2318344"/>
                <a:ext cx="119520" cy="1587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963A8B3-8047-447D-87EC-17341367F42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88314" y="2309344"/>
                  <a:ext cx="137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7119C96-5870-465A-882F-0B35645F1410}"/>
                    </a:ext>
                  </a:extLst>
                </p14:cNvPr>
                <p14:cNvContentPartPr/>
                <p14:nvPr/>
              </p14:nvContentPartPr>
              <p14:xfrm>
                <a:off x="6765434" y="2329864"/>
                <a:ext cx="150840" cy="1540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7119C96-5870-465A-882F-0B35645F141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756434" y="2320864"/>
                  <a:ext cx="168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100E900-6834-41C1-9E2F-90373EBA8DBA}"/>
                    </a:ext>
                  </a:extLst>
                </p14:cNvPr>
                <p14:cNvContentPartPr/>
                <p14:nvPr/>
              </p14:nvContentPartPr>
              <p14:xfrm>
                <a:off x="6882074" y="2136544"/>
                <a:ext cx="252360" cy="455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100E900-6834-41C1-9E2F-90373EBA8DB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873434" y="2127904"/>
                  <a:ext cx="27000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A7E8F67-AADC-4F14-8D95-0D9F108F2387}"/>
                    </a:ext>
                  </a:extLst>
                </p14:cNvPr>
                <p14:cNvContentPartPr/>
                <p14:nvPr/>
              </p14:nvContentPartPr>
              <p14:xfrm>
                <a:off x="7283114" y="2371264"/>
                <a:ext cx="324720" cy="439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A7E8F67-AADC-4F14-8D95-0D9F108F238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274114" y="2362264"/>
                  <a:ext cx="3423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87A51FC-EAD6-4996-A2B1-0152F68898E8}"/>
                    </a:ext>
                  </a:extLst>
                </p14:cNvPr>
                <p14:cNvContentPartPr/>
                <p14:nvPr/>
              </p14:nvContentPartPr>
              <p14:xfrm>
                <a:off x="7431074" y="2264704"/>
                <a:ext cx="27360" cy="2206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87A51FC-EAD6-4996-A2B1-0152F68898E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422434" y="2255704"/>
                  <a:ext cx="45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0144807-D3F0-44FC-A8DD-1C3D219101A6}"/>
                    </a:ext>
                  </a:extLst>
                </p14:cNvPr>
                <p14:cNvContentPartPr/>
                <p14:nvPr/>
              </p14:nvContentPartPr>
              <p14:xfrm>
                <a:off x="7703234" y="2215384"/>
                <a:ext cx="314640" cy="2660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0144807-D3F0-44FC-A8DD-1C3D219101A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694234" y="2206744"/>
                  <a:ext cx="332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B11D9BA-F9D3-42A2-8396-66649EB2DF6C}"/>
                    </a:ext>
                  </a:extLst>
                </p14:cNvPr>
                <p14:cNvContentPartPr/>
                <p14:nvPr/>
              </p14:nvContentPartPr>
              <p14:xfrm>
                <a:off x="8076194" y="2436424"/>
                <a:ext cx="3960" cy="23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B11D9BA-F9D3-42A2-8396-66649EB2DF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067194" y="2427784"/>
                  <a:ext cx="21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B9D590C-9CD4-4B99-92EF-604AF9F6BD70}"/>
                    </a:ext>
                  </a:extLst>
                </p14:cNvPr>
                <p14:cNvContentPartPr/>
                <p14:nvPr/>
              </p14:nvContentPartPr>
              <p14:xfrm>
                <a:off x="8202554" y="2184784"/>
                <a:ext cx="199440" cy="2905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B9D590C-9CD4-4B99-92EF-604AF9F6BD7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193914" y="2175784"/>
                  <a:ext cx="2170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FD90D00-E943-4115-9E02-DC2CC04DF1DA}"/>
                    </a:ext>
                  </a:extLst>
                </p14:cNvPr>
                <p14:cNvContentPartPr/>
                <p14:nvPr/>
              </p14:nvContentPartPr>
              <p14:xfrm>
                <a:off x="8413514" y="2292424"/>
                <a:ext cx="147240" cy="1814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FD90D00-E943-4115-9E02-DC2CC04DF1D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404514" y="2283424"/>
                  <a:ext cx="164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EE368CD-75E6-45C7-8DE7-903A8D5CD275}"/>
                    </a:ext>
                  </a:extLst>
                </p14:cNvPr>
                <p14:cNvContentPartPr/>
                <p14:nvPr/>
              </p14:nvContentPartPr>
              <p14:xfrm>
                <a:off x="8690354" y="2141584"/>
                <a:ext cx="278280" cy="3452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EE368CD-75E6-45C7-8DE7-903A8D5CD27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681354" y="2132944"/>
                  <a:ext cx="295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983F43C-FDFA-48D7-B5DD-9329B36E4CDE}"/>
                    </a:ext>
                  </a:extLst>
                </p14:cNvPr>
                <p14:cNvContentPartPr/>
                <p14:nvPr/>
              </p14:nvContentPartPr>
              <p14:xfrm>
                <a:off x="8962874" y="2206744"/>
                <a:ext cx="210600" cy="2343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983F43C-FDFA-48D7-B5DD-9329B36E4CD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953874" y="2197744"/>
                  <a:ext cx="228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4973FE1-0C18-4CD5-97A6-22E909546796}"/>
                    </a:ext>
                  </a:extLst>
                </p14:cNvPr>
                <p14:cNvContentPartPr/>
                <p14:nvPr/>
              </p14:nvContentPartPr>
              <p14:xfrm>
                <a:off x="9249074" y="2291704"/>
                <a:ext cx="114120" cy="1342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4973FE1-0C18-4CD5-97A6-22E90954679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240434" y="2282704"/>
                  <a:ext cx="131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594A684-EC32-414B-96C0-EACA97C3AAD5}"/>
                    </a:ext>
                  </a:extLst>
                </p14:cNvPr>
                <p14:cNvContentPartPr/>
                <p14:nvPr/>
              </p14:nvContentPartPr>
              <p14:xfrm>
                <a:off x="9445994" y="2272984"/>
                <a:ext cx="187200" cy="1796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594A684-EC32-414B-96C0-EACA97C3AAD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437354" y="2264344"/>
                  <a:ext cx="2048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0EE72BE-E16F-4171-AF9A-37AFE91D5385}"/>
                    </a:ext>
                  </a:extLst>
                </p14:cNvPr>
                <p14:cNvContentPartPr/>
                <p14:nvPr/>
              </p14:nvContentPartPr>
              <p14:xfrm>
                <a:off x="9654074" y="2053384"/>
                <a:ext cx="277920" cy="4791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0EE72BE-E16F-4171-AF9A-37AFE91D538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645074" y="2044384"/>
                  <a:ext cx="2955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005D5D7-371D-4C66-8973-5F52CAFBB04D}"/>
                    </a:ext>
                  </a:extLst>
                </p14:cNvPr>
                <p14:cNvContentPartPr/>
                <p14:nvPr/>
              </p14:nvContentPartPr>
              <p14:xfrm>
                <a:off x="10119914" y="2294584"/>
                <a:ext cx="137520" cy="90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005D5D7-371D-4C66-8973-5F52CAFBB04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110914" y="2285944"/>
                  <a:ext cx="155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8F7BBBB-B19F-4647-BBF5-C0DDD99827D1}"/>
                    </a:ext>
                  </a:extLst>
                </p14:cNvPr>
                <p14:cNvContentPartPr/>
                <p14:nvPr/>
              </p14:nvContentPartPr>
              <p14:xfrm>
                <a:off x="10122794" y="2405824"/>
                <a:ext cx="180000" cy="180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8F7BBBB-B19F-4647-BBF5-C0DDD99827D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114154" y="2396824"/>
                  <a:ext cx="1976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24F9ADD-1872-4661-BDF6-E982A6F67AFA}"/>
              </a:ext>
            </a:extLst>
          </p:cNvPr>
          <p:cNvGrpSpPr/>
          <p:nvPr/>
        </p:nvGrpSpPr>
        <p:grpSpPr>
          <a:xfrm>
            <a:off x="10511954" y="2126824"/>
            <a:ext cx="1290960" cy="345600"/>
            <a:chOff x="10511954" y="2126824"/>
            <a:chExt cx="1290960" cy="34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53D4A9C-ABA0-4F54-9FBE-A91CA1B3CFC5}"/>
                    </a:ext>
                  </a:extLst>
                </p14:cNvPr>
                <p14:cNvContentPartPr/>
                <p14:nvPr/>
              </p14:nvContentPartPr>
              <p14:xfrm>
                <a:off x="10511954" y="2221864"/>
                <a:ext cx="358200" cy="2304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53D4A9C-ABA0-4F54-9FBE-A91CA1B3CFC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503314" y="2213224"/>
                  <a:ext cx="375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01EA54D-24E8-4392-B52C-E8E2D844AA18}"/>
                    </a:ext>
                  </a:extLst>
                </p14:cNvPr>
                <p14:cNvContentPartPr/>
                <p14:nvPr/>
              </p14:nvContentPartPr>
              <p14:xfrm>
                <a:off x="10937474" y="2203864"/>
                <a:ext cx="187200" cy="2325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01EA54D-24E8-4392-B52C-E8E2D844AA1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928474" y="2194864"/>
                  <a:ext cx="2048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7897872-9CBB-43F3-9896-1678C3F1BB2A}"/>
                    </a:ext>
                  </a:extLst>
                </p14:cNvPr>
                <p14:cNvContentPartPr/>
                <p14:nvPr/>
              </p14:nvContentPartPr>
              <p14:xfrm>
                <a:off x="11123594" y="2195224"/>
                <a:ext cx="165600" cy="1533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7897872-9CBB-43F3-9896-1678C3F1BB2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114954" y="2186584"/>
                  <a:ext cx="183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1024168-9A71-4966-B500-F9AB94CF2EA5}"/>
                    </a:ext>
                  </a:extLst>
                </p14:cNvPr>
                <p14:cNvContentPartPr/>
                <p14:nvPr/>
              </p14:nvContentPartPr>
              <p14:xfrm>
                <a:off x="11219714" y="2159224"/>
                <a:ext cx="204120" cy="313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1024168-9A71-4966-B500-F9AB94CF2EA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211074" y="2150224"/>
                  <a:ext cx="2217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07DABE2-26EA-4FC5-BAF7-79C7B9C500B5}"/>
                    </a:ext>
                  </a:extLst>
                </p14:cNvPr>
                <p14:cNvContentPartPr/>
                <p14:nvPr/>
              </p14:nvContentPartPr>
              <p14:xfrm>
                <a:off x="11456234" y="2126824"/>
                <a:ext cx="346680" cy="3394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07DABE2-26EA-4FC5-BAF7-79C7B9C500B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447594" y="2118184"/>
                  <a:ext cx="364320" cy="35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167CBD1-BEAA-42B1-8DFC-33251294E687}"/>
              </a:ext>
            </a:extLst>
          </p:cNvPr>
          <p:cNvGrpSpPr/>
          <p:nvPr/>
        </p:nvGrpSpPr>
        <p:grpSpPr>
          <a:xfrm>
            <a:off x="479474" y="2888224"/>
            <a:ext cx="511200" cy="525960"/>
            <a:chOff x="479474" y="2888224"/>
            <a:chExt cx="511200" cy="52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F93D08A-B3DC-415C-9F67-2251A7666FC5}"/>
                    </a:ext>
                  </a:extLst>
                </p14:cNvPr>
                <p14:cNvContentPartPr/>
                <p14:nvPr/>
              </p14:nvContentPartPr>
              <p14:xfrm>
                <a:off x="479474" y="2908384"/>
                <a:ext cx="195480" cy="4132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F93D08A-B3DC-415C-9F67-2251A7666FC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70834" y="2899384"/>
                  <a:ext cx="2131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DB91779-A786-4B34-A5D5-6898DFAE2628}"/>
                    </a:ext>
                  </a:extLst>
                </p14:cNvPr>
                <p14:cNvContentPartPr/>
                <p14:nvPr/>
              </p14:nvContentPartPr>
              <p14:xfrm>
                <a:off x="757754" y="2888224"/>
                <a:ext cx="232920" cy="5259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DB91779-A786-4B34-A5D5-6898DFAE262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48754" y="2879584"/>
                  <a:ext cx="25056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AAAE1CF5-6E7E-4F6B-9B42-10241BE55DB2}"/>
              </a:ext>
            </a:extLst>
          </p:cNvPr>
          <p:cNvGrpSpPr/>
          <p:nvPr/>
        </p:nvGrpSpPr>
        <p:grpSpPr>
          <a:xfrm>
            <a:off x="1399274" y="2968864"/>
            <a:ext cx="615240" cy="566280"/>
            <a:chOff x="1399274" y="2968864"/>
            <a:chExt cx="615240" cy="56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E80D8D4-782A-4382-998B-37C5CAA1B4F5}"/>
                    </a:ext>
                  </a:extLst>
                </p14:cNvPr>
                <p14:cNvContentPartPr/>
                <p14:nvPr/>
              </p14:nvContentPartPr>
              <p14:xfrm>
                <a:off x="1399274" y="2968864"/>
                <a:ext cx="495360" cy="3643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E80D8D4-782A-4382-998B-37C5CAA1B4F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390634" y="2960224"/>
                  <a:ext cx="5130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06FAB0B-506A-4E5E-8BAF-41AF2E99CF8E}"/>
                    </a:ext>
                  </a:extLst>
                </p14:cNvPr>
                <p14:cNvContentPartPr/>
                <p14:nvPr/>
              </p14:nvContentPartPr>
              <p14:xfrm>
                <a:off x="1594034" y="3356944"/>
                <a:ext cx="57240" cy="1270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06FAB0B-506A-4E5E-8BAF-41AF2E99CF8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585034" y="3347944"/>
                  <a:ext cx="74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6175613-75F9-4432-B8A3-D7190F9F4C02}"/>
                    </a:ext>
                  </a:extLst>
                </p14:cNvPr>
                <p14:cNvContentPartPr/>
                <p14:nvPr/>
              </p14:nvContentPartPr>
              <p14:xfrm>
                <a:off x="1608074" y="3312304"/>
                <a:ext cx="148320" cy="2023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6175613-75F9-4432-B8A3-D7190F9F4C0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599434" y="3303664"/>
                  <a:ext cx="165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7B59049-F42C-461D-89E4-56C512AB3743}"/>
                    </a:ext>
                  </a:extLst>
                </p14:cNvPr>
                <p14:cNvContentPartPr/>
                <p14:nvPr/>
              </p14:nvContentPartPr>
              <p14:xfrm>
                <a:off x="1797434" y="3370624"/>
                <a:ext cx="54000" cy="119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7B59049-F42C-461D-89E4-56C512AB374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788434" y="3361984"/>
                  <a:ext cx="71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B542536-26B8-40E4-90FF-983D0C8F154E}"/>
                    </a:ext>
                  </a:extLst>
                </p14:cNvPr>
                <p14:cNvContentPartPr/>
                <p14:nvPr/>
              </p14:nvContentPartPr>
              <p14:xfrm>
                <a:off x="1807154" y="3287824"/>
                <a:ext cx="207360" cy="247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B542536-26B8-40E4-90FF-983D0C8F154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798514" y="3278824"/>
                  <a:ext cx="225000" cy="26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E8E71C42-5AA3-4909-BDE2-36BEDF5B99E7}"/>
                  </a:ext>
                </a:extLst>
              </p14:cNvPr>
              <p14:cNvContentPartPr/>
              <p14:nvPr/>
            </p14:nvContentPartPr>
            <p14:xfrm>
              <a:off x="2501954" y="2688064"/>
              <a:ext cx="7385400" cy="86436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E8E71C42-5AA3-4909-BDE2-36BEDF5B99E7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493314" y="2679064"/>
                <a:ext cx="7403040" cy="88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4DCF5806-873A-4BF2-BA05-E72E7BDD9549}"/>
                  </a:ext>
                </a:extLst>
              </p14:cNvPr>
              <p14:cNvContentPartPr/>
              <p14:nvPr/>
            </p14:nvContentPartPr>
            <p14:xfrm>
              <a:off x="2281994" y="4038064"/>
              <a:ext cx="106560" cy="2088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4DCF5806-873A-4BF2-BA05-E72E7BDD9549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2272994" y="4029064"/>
                <a:ext cx="1242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D3940510-6C7D-4B91-A5B0-4C4910652D5C}"/>
                  </a:ext>
                </a:extLst>
              </p14:cNvPr>
              <p14:cNvContentPartPr/>
              <p14:nvPr/>
            </p14:nvContentPartPr>
            <p14:xfrm>
              <a:off x="2243474" y="4144624"/>
              <a:ext cx="177480" cy="3960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D3940510-6C7D-4B91-A5B0-4C4910652D5C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234474" y="4135984"/>
                <a:ext cx="1951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F4848C2F-999B-42E7-99CE-C8D19D0FFC66}"/>
                  </a:ext>
                </a:extLst>
              </p14:cNvPr>
              <p14:cNvContentPartPr/>
              <p14:nvPr/>
            </p14:nvContentPartPr>
            <p14:xfrm>
              <a:off x="2722274" y="4074424"/>
              <a:ext cx="324720" cy="26928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F4848C2F-999B-42E7-99CE-C8D19D0FFC6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2713634" y="4065424"/>
                <a:ext cx="34236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906F1E06-8CC0-457B-9BF7-630A87D284B0}"/>
                  </a:ext>
                </a:extLst>
              </p14:cNvPr>
              <p14:cNvContentPartPr/>
              <p14:nvPr/>
            </p14:nvContentPartPr>
            <p14:xfrm>
              <a:off x="3744314" y="4006384"/>
              <a:ext cx="242280" cy="34956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906F1E06-8CC0-457B-9BF7-630A87D284B0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735674" y="3997384"/>
                <a:ext cx="25992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C043521D-6103-46AB-BF72-A8F1F6880CB9}"/>
                  </a:ext>
                </a:extLst>
              </p14:cNvPr>
              <p14:cNvContentPartPr/>
              <p14:nvPr/>
            </p14:nvContentPartPr>
            <p14:xfrm>
              <a:off x="3988394" y="4078024"/>
              <a:ext cx="102600" cy="22284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C043521D-6103-46AB-BF72-A8F1F6880CB9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979754" y="4069384"/>
                <a:ext cx="1202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E95E14D2-551B-44ED-8DD0-08C520760987}"/>
                  </a:ext>
                </a:extLst>
              </p14:cNvPr>
              <p14:cNvContentPartPr/>
              <p14:nvPr/>
            </p14:nvContentPartPr>
            <p14:xfrm>
              <a:off x="4076594" y="4046704"/>
              <a:ext cx="249120" cy="29556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E95E14D2-551B-44ED-8DD0-08C520760987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4067594" y="4038064"/>
                <a:ext cx="26676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09114A03-62CE-40E9-B0CB-E2A5E30F4F50}"/>
                  </a:ext>
                </a:extLst>
              </p14:cNvPr>
              <p14:cNvContentPartPr/>
              <p14:nvPr/>
            </p14:nvContentPartPr>
            <p14:xfrm>
              <a:off x="4302314" y="4112224"/>
              <a:ext cx="190080" cy="20376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09114A03-62CE-40E9-B0CB-E2A5E30F4F50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293314" y="4103584"/>
                <a:ext cx="2077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E48CAC4B-5DF5-470C-B4E8-D35176852BDF}"/>
                  </a:ext>
                </a:extLst>
              </p14:cNvPr>
              <p14:cNvContentPartPr/>
              <p14:nvPr/>
            </p14:nvContentPartPr>
            <p14:xfrm>
              <a:off x="4493474" y="3947704"/>
              <a:ext cx="163440" cy="42228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E48CAC4B-5DF5-470C-B4E8-D35176852BDF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484834" y="3938704"/>
                <a:ext cx="18108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231319C1-C292-4D25-A383-D5F1496FCE22}"/>
                  </a:ext>
                </a:extLst>
              </p14:cNvPr>
              <p14:cNvContentPartPr/>
              <p14:nvPr/>
            </p14:nvContentPartPr>
            <p14:xfrm>
              <a:off x="4701554" y="3824944"/>
              <a:ext cx="175320" cy="11304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231319C1-C292-4D25-A383-D5F1496FCE22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4692914" y="3816304"/>
                <a:ext cx="1929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E997CC64-158A-4C3E-9625-DB9F9348AE1D}"/>
                  </a:ext>
                </a:extLst>
              </p14:cNvPr>
              <p14:cNvContentPartPr/>
              <p14:nvPr/>
            </p14:nvContentPartPr>
            <p14:xfrm>
              <a:off x="4884434" y="4120144"/>
              <a:ext cx="260280" cy="4680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E997CC64-158A-4C3E-9625-DB9F9348AE1D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4875434" y="4111504"/>
                <a:ext cx="2779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0A5B375C-5D6A-49DE-AFDF-8D85CBBFCFAE}"/>
                  </a:ext>
                </a:extLst>
              </p14:cNvPr>
              <p14:cNvContentPartPr/>
              <p14:nvPr/>
            </p14:nvContentPartPr>
            <p14:xfrm>
              <a:off x="5011874" y="4038784"/>
              <a:ext cx="68760" cy="16956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0A5B375C-5D6A-49DE-AFDF-8D85CBBFCFAE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003234" y="4029784"/>
                <a:ext cx="86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B165C5F5-CBC2-4A62-B28B-442466554F35}"/>
                  </a:ext>
                </a:extLst>
              </p14:cNvPr>
              <p14:cNvContentPartPr/>
              <p14:nvPr/>
            </p14:nvContentPartPr>
            <p14:xfrm>
              <a:off x="5349914" y="4084144"/>
              <a:ext cx="232200" cy="21816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B165C5F5-CBC2-4A62-B28B-442466554F35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341274" y="4075144"/>
                <a:ext cx="2498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0BBBE8FB-D865-4CBB-BB79-0D615FF6471F}"/>
                  </a:ext>
                </a:extLst>
              </p14:cNvPr>
              <p14:cNvContentPartPr/>
              <p14:nvPr/>
            </p14:nvContentPartPr>
            <p14:xfrm>
              <a:off x="5624594" y="4263064"/>
              <a:ext cx="18360" cy="1080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0BBBE8FB-D865-4CBB-BB79-0D615FF6471F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5615954" y="4254064"/>
                <a:ext cx="360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0D3E91A1-A127-4295-AEE5-1DB7076A7B5E}"/>
                  </a:ext>
                </a:extLst>
              </p14:cNvPr>
              <p14:cNvContentPartPr/>
              <p14:nvPr/>
            </p14:nvContentPartPr>
            <p14:xfrm>
              <a:off x="5749514" y="4042024"/>
              <a:ext cx="255960" cy="19908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0D3E91A1-A127-4295-AEE5-1DB7076A7B5E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5740874" y="4033384"/>
                <a:ext cx="273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17E0FB7-36D6-46A9-837E-2DD5E1395931}"/>
                  </a:ext>
                </a:extLst>
              </p14:cNvPr>
              <p14:cNvContentPartPr/>
              <p14:nvPr/>
            </p14:nvContentPartPr>
            <p14:xfrm>
              <a:off x="6038594" y="3979384"/>
              <a:ext cx="326520" cy="28908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17E0FB7-36D6-46A9-837E-2DD5E1395931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6029594" y="3970744"/>
                <a:ext cx="3441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D33D7AA4-7212-489A-A51E-1EE87DACCA1C}"/>
                  </a:ext>
                </a:extLst>
              </p14:cNvPr>
              <p14:cNvContentPartPr/>
              <p14:nvPr/>
            </p14:nvContentPartPr>
            <p14:xfrm>
              <a:off x="6426674" y="3876424"/>
              <a:ext cx="149760" cy="13212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D33D7AA4-7212-489A-A51E-1EE87DACCA1C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417674" y="3867784"/>
                <a:ext cx="1674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EA13F7C3-FAED-4399-B3C0-B5CC1E0F7784}"/>
                  </a:ext>
                </a:extLst>
              </p14:cNvPr>
              <p14:cNvContentPartPr/>
              <p14:nvPr/>
            </p14:nvContentPartPr>
            <p14:xfrm>
              <a:off x="6615314" y="3977944"/>
              <a:ext cx="181800" cy="32724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EA13F7C3-FAED-4399-B3C0-B5CC1E0F7784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606314" y="3968944"/>
                <a:ext cx="19944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83E30E83-20D0-4C0C-A091-A295627313FD}"/>
                  </a:ext>
                </a:extLst>
              </p14:cNvPr>
              <p14:cNvContentPartPr/>
              <p14:nvPr/>
            </p14:nvContentPartPr>
            <p14:xfrm>
              <a:off x="6875234" y="3965704"/>
              <a:ext cx="182160" cy="30672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83E30E83-20D0-4C0C-A091-A295627313FD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6866234" y="3957064"/>
                <a:ext cx="19980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81B96768-5462-47B2-8751-5E8C4C8A9200}"/>
                  </a:ext>
                </a:extLst>
              </p14:cNvPr>
              <p14:cNvContentPartPr/>
              <p14:nvPr/>
            </p14:nvContentPartPr>
            <p14:xfrm>
              <a:off x="7108154" y="4061464"/>
              <a:ext cx="144000" cy="21024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81B96768-5462-47B2-8751-5E8C4C8A9200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7099514" y="4052464"/>
                <a:ext cx="1616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6831BB5A-F19A-4F14-83A0-9EDE73433ACB}"/>
                  </a:ext>
                </a:extLst>
              </p14:cNvPr>
              <p14:cNvContentPartPr/>
              <p14:nvPr/>
            </p14:nvContentPartPr>
            <p14:xfrm>
              <a:off x="7291394" y="3941944"/>
              <a:ext cx="235080" cy="37368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6831BB5A-F19A-4F14-83A0-9EDE73433ACB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282394" y="3933304"/>
                <a:ext cx="25272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221E84EB-6A51-401F-97BE-DD740B124C96}"/>
                  </a:ext>
                </a:extLst>
              </p14:cNvPr>
              <p14:cNvContentPartPr/>
              <p14:nvPr/>
            </p14:nvContentPartPr>
            <p14:xfrm>
              <a:off x="7521434" y="3826384"/>
              <a:ext cx="166680" cy="11412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221E84EB-6A51-401F-97BE-DD740B124C96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7512434" y="3817384"/>
                <a:ext cx="18432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14209FCF-76D4-41A6-B0FF-A4B17968CD4D}"/>
                  </a:ext>
                </a:extLst>
              </p14:cNvPr>
              <p14:cNvContentPartPr/>
              <p14:nvPr/>
            </p14:nvContentPartPr>
            <p14:xfrm>
              <a:off x="7716914" y="4093144"/>
              <a:ext cx="337320" cy="5760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14209FCF-76D4-41A6-B0FF-A4B17968CD4D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7707914" y="4084504"/>
                <a:ext cx="3549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E2449505-9416-4937-92B7-D6F65164B32A}"/>
                  </a:ext>
                </a:extLst>
              </p14:cNvPr>
              <p14:cNvContentPartPr/>
              <p14:nvPr/>
            </p14:nvContentPartPr>
            <p14:xfrm>
              <a:off x="7830314" y="4018624"/>
              <a:ext cx="47520" cy="23292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E2449505-9416-4937-92B7-D6F65164B32A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7821674" y="4009984"/>
                <a:ext cx="6516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7D9B198E-DB45-4234-9C60-EF712B4FF596}"/>
                  </a:ext>
                </a:extLst>
              </p14:cNvPr>
              <p14:cNvContentPartPr/>
              <p14:nvPr/>
            </p14:nvContentPartPr>
            <p14:xfrm>
              <a:off x="8197514" y="4015384"/>
              <a:ext cx="332280" cy="27216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7D9B198E-DB45-4234-9C60-EF712B4FF596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188874" y="4006744"/>
                <a:ext cx="3499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6E480CD5-8B0E-4410-8C67-93E04BD58649}"/>
                  </a:ext>
                </a:extLst>
              </p14:cNvPr>
              <p14:cNvContentPartPr/>
              <p14:nvPr/>
            </p14:nvContentPartPr>
            <p14:xfrm>
              <a:off x="8543834" y="4233904"/>
              <a:ext cx="14400" cy="4176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6E480CD5-8B0E-4410-8C67-93E04BD58649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8535194" y="4224904"/>
                <a:ext cx="320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4BE9C221-4FDD-4AB3-B2CA-E190DA2CC3D6}"/>
                  </a:ext>
                </a:extLst>
              </p14:cNvPr>
              <p14:cNvContentPartPr/>
              <p14:nvPr/>
            </p14:nvContentPartPr>
            <p14:xfrm>
              <a:off x="8709074" y="4013584"/>
              <a:ext cx="159840" cy="22320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4BE9C221-4FDD-4AB3-B2CA-E190DA2CC3D6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8700074" y="4004584"/>
                <a:ext cx="1774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21A86FBA-57B6-4D68-8E77-03DBB0B17638}"/>
                  </a:ext>
                </a:extLst>
              </p14:cNvPr>
              <p14:cNvContentPartPr/>
              <p14:nvPr/>
            </p14:nvContentPartPr>
            <p14:xfrm>
              <a:off x="8886554" y="4051024"/>
              <a:ext cx="182520" cy="21960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21A86FBA-57B6-4D68-8E77-03DBB0B17638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8877914" y="4042024"/>
                <a:ext cx="2001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17672445-7FC6-4ED8-9545-D4308D58C53F}"/>
                  </a:ext>
                </a:extLst>
              </p14:cNvPr>
              <p14:cNvContentPartPr/>
              <p14:nvPr/>
            </p14:nvContentPartPr>
            <p14:xfrm>
              <a:off x="9109034" y="3908104"/>
              <a:ext cx="178200" cy="11268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17672445-7FC6-4ED8-9545-D4308D58C53F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9100034" y="3899464"/>
                <a:ext cx="1958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DC6B93F1-E22A-4F8D-97A7-4752CBD3E6CC}"/>
                  </a:ext>
                </a:extLst>
              </p14:cNvPr>
              <p14:cNvContentPartPr/>
              <p14:nvPr/>
            </p14:nvContentPartPr>
            <p14:xfrm>
              <a:off x="9367514" y="4003144"/>
              <a:ext cx="170280" cy="34416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DC6B93F1-E22A-4F8D-97A7-4752CBD3E6CC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9358514" y="3994504"/>
                <a:ext cx="18792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16F835F5-6D68-4A6C-BC43-3403E83C8A37}"/>
                  </a:ext>
                </a:extLst>
              </p14:cNvPr>
              <p14:cNvContentPartPr/>
              <p14:nvPr/>
            </p14:nvContentPartPr>
            <p14:xfrm>
              <a:off x="9560834" y="4070464"/>
              <a:ext cx="128880" cy="12636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16F835F5-6D68-4A6C-BC43-3403E83C8A37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9551834" y="4061464"/>
                <a:ext cx="146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1BBB3D29-1493-4B70-BFE9-69CFFB9F14ED}"/>
                  </a:ext>
                </a:extLst>
              </p14:cNvPr>
              <p14:cNvContentPartPr/>
              <p14:nvPr/>
            </p14:nvContentPartPr>
            <p14:xfrm>
              <a:off x="9673514" y="4034464"/>
              <a:ext cx="120600" cy="26712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1BBB3D29-1493-4B70-BFE9-69CFFB9F14ED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9664514" y="4025824"/>
                <a:ext cx="1382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B9D57B79-F839-4C81-8AB2-76904DA926BB}"/>
                  </a:ext>
                </a:extLst>
              </p14:cNvPr>
              <p14:cNvContentPartPr/>
              <p14:nvPr/>
            </p14:nvContentPartPr>
            <p14:xfrm>
              <a:off x="9861794" y="4110424"/>
              <a:ext cx="165960" cy="18180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B9D57B79-F839-4C81-8AB2-76904DA926BB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9853154" y="4101784"/>
                <a:ext cx="1836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EC2F16B3-6F24-43CD-9878-A80D7D5A3FBA}"/>
                  </a:ext>
                </a:extLst>
              </p14:cNvPr>
              <p14:cNvContentPartPr/>
              <p14:nvPr/>
            </p14:nvContentPartPr>
            <p14:xfrm>
              <a:off x="10010474" y="3931504"/>
              <a:ext cx="219960" cy="43848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EC2F16B3-6F24-43CD-9878-A80D7D5A3FBA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0001834" y="3922504"/>
                <a:ext cx="23760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A0EA4521-3219-45B6-B57E-9184FC5184BC}"/>
                  </a:ext>
                </a:extLst>
              </p14:cNvPr>
              <p14:cNvContentPartPr/>
              <p14:nvPr/>
            </p14:nvContentPartPr>
            <p14:xfrm>
              <a:off x="10297754" y="3835744"/>
              <a:ext cx="187560" cy="15552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A0EA4521-3219-45B6-B57E-9184FC5184BC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0288754" y="3826744"/>
                <a:ext cx="2052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5C0DDE2C-9521-45D2-BBB5-2A0AF684171A}"/>
                  </a:ext>
                </a:extLst>
              </p14:cNvPr>
              <p14:cNvContentPartPr/>
              <p14:nvPr/>
            </p14:nvContentPartPr>
            <p14:xfrm>
              <a:off x="2299634" y="3121504"/>
              <a:ext cx="115560" cy="183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5C0DDE2C-9521-45D2-BBB5-2A0AF684171A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2290994" y="3112864"/>
                <a:ext cx="1332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584157F6-EF38-4421-BB2D-41DB93E916C0}"/>
                  </a:ext>
                </a:extLst>
              </p14:cNvPr>
              <p14:cNvContentPartPr/>
              <p14:nvPr/>
            </p14:nvContentPartPr>
            <p14:xfrm>
              <a:off x="2304314" y="3188824"/>
              <a:ext cx="147600" cy="2088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584157F6-EF38-4421-BB2D-41DB93E916C0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2295674" y="3179824"/>
                <a:ext cx="1652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073D1B39-2BC5-4713-AF6A-FE99E420061A}"/>
                  </a:ext>
                </a:extLst>
              </p14:cNvPr>
              <p14:cNvContentPartPr/>
              <p14:nvPr/>
            </p14:nvContentPartPr>
            <p14:xfrm>
              <a:off x="2804354" y="3071464"/>
              <a:ext cx="273240" cy="2487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073D1B39-2BC5-4713-AF6A-FE99E420061A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2795714" y="3062824"/>
                <a:ext cx="2908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B8202094-3698-44C7-ADD8-82312BF4B278}"/>
                  </a:ext>
                </a:extLst>
              </p14:cNvPr>
              <p14:cNvContentPartPr/>
              <p14:nvPr/>
            </p14:nvContentPartPr>
            <p14:xfrm>
              <a:off x="3873194" y="3038704"/>
              <a:ext cx="482760" cy="3027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B8202094-3698-44C7-ADD8-82312BF4B278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3864194" y="3030064"/>
                <a:ext cx="5004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C1A57107-75CF-4269-8AA1-E42F9335CD99}"/>
                  </a:ext>
                </a:extLst>
              </p14:cNvPr>
              <p14:cNvContentPartPr/>
              <p14:nvPr/>
            </p14:nvContentPartPr>
            <p14:xfrm>
              <a:off x="4483754" y="2919544"/>
              <a:ext cx="127800" cy="12888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C1A57107-75CF-4269-8AA1-E42F9335CD99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4474754" y="2910544"/>
                <a:ext cx="1454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C1136EF8-17C3-443F-9476-3CB81960985D}"/>
                  </a:ext>
                </a:extLst>
              </p14:cNvPr>
              <p14:cNvContentPartPr/>
              <p14:nvPr/>
            </p14:nvContentPartPr>
            <p14:xfrm>
              <a:off x="4128794" y="3362704"/>
              <a:ext cx="157320" cy="14976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C1136EF8-17C3-443F-9476-3CB81960985D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4120154" y="3353704"/>
                <a:ext cx="1749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C710D17-9F44-49D1-B8EA-ABF228BB4292}"/>
                  </a:ext>
                </a:extLst>
              </p14:cNvPr>
              <p14:cNvContentPartPr/>
              <p14:nvPr/>
            </p14:nvContentPartPr>
            <p14:xfrm>
              <a:off x="4142834" y="3303304"/>
              <a:ext cx="147240" cy="19980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C710D17-9F44-49D1-B8EA-ABF228BB4292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4133834" y="3294304"/>
                <a:ext cx="1648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EA2C7FB-FB8E-49A6-921B-B76F9C486CDF}"/>
                  </a:ext>
                </a:extLst>
              </p14:cNvPr>
              <p14:cNvContentPartPr/>
              <p14:nvPr/>
            </p14:nvContentPartPr>
            <p14:xfrm>
              <a:off x="4384034" y="3557824"/>
              <a:ext cx="18360" cy="10044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EA2C7FB-FB8E-49A6-921B-B76F9C486CDF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4375394" y="3549184"/>
                <a:ext cx="360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89A3734-4F59-4AB7-A0E6-CBCEF679809A}"/>
                  </a:ext>
                </a:extLst>
              </p14:cNvPr>
              <p14:cNvContentPartPr/>
              <p14:nvPr/>
            </p14:nvContentPartPr>
            <p14:xfrm>
              <a:off x="4612274" y="3255424"/>
              <a:ext cx="312480" cy="5760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89A3734-4F59-4AB7-A0E6-CBCEF679809A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4603634" y="3246424"/>
                <a:ext cx="3301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8A3A5FCF-0D51-4B21-A4CC-86ECEF5A6B93}"/>
                  </a:ext>
                </a:extLst>
              </p14:cNvPr>
              <p14:cNvContentPartPr/>
              <p14:nvPr/>
            </p14:nvContentPartPr>
            <p14:xfrm>
              <a:off x="4774634" y="3172624"/>
              <a:ext cx="55800" cy="21240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8A3A5FCF-0D51-4B21-A4CC-86ECEF5A6B93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4765634" y="3163984"/>
                <a:ext cx="734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2B64AA76-0FAA-4BFA-83AF-FA132498B62C}"/>
                  </a:ext>
                </a:extLst>
              </p14:cNvPr>
              <p14:cNvContentPartPr/>
              <p14:nvPr/>
            </p14:nvContentPartPr>
            <p14:xfrm>
              <a:off x="7837514" y="3153184"/>
              <a:ext cx="316800" cy="30456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2B64AA76-0FAA-4BFA-83AF-FA132498B62C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7828514" y="3144544"/>
                <a:ext cx="33444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08D83B73-1EDF-4127-BC0E-78B70709EAD0}"/>
                  </a:ext>
                </a:extLst>
              </p14:cNvPr>
              <p14:cNvContentPartPr/>
              <p14:nvPr/>
            </p14:nvContentPartPr>
            <p14:xfrm>
              <a:off x="8208674" y="3412384"/>
              <a:ext cx="19800" cy="3348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08D83B73-1EDF-4127-BC0E-78B70709EAD0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8199674" y="3403744"/>
                <a:ext cx="374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2BA76EE4-6255-4057-81D2-C2795D58FF2F}"/>
                  </a:ext>
                </a:extLst>
              </p14:cNvPr>
              <p14:cNvContentPartPr/>
              <p14:nvPr/>
            </p14:nvContentPartPr>
            <p14:xfrm>
              <a:off x="8398394" y="3133384"/>
              <a:ext cx="175680" cy="29808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2BA76EE4-6255-4057-81D2-C2795D58FF2F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8389394" y="3124744"/>
                <a:ext cx="1933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636FA893-441A-4FA0-8D6E-6DA5D6C7792C}"/>
                  </a:ext>
                </a:extLst>
              </p14:cNvPr>
              <p14:cNvContentPartPr/>
              <p14:nvPr/>
            </p14:nvContentPartPr>
            <p14:xfrm>
              <a:off x="8584874" y="3195664"/>
              <a:ext cx="216360" cy="25056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636FA893-441A-4FA0-8D6E-6DA5D6C7792C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8575874" y="3186664"/>
                <a:ext cx="2340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1CF664AB-A60D-4DBE-B5FA-4BF2A169C636}"/>
                  </a:ext>
                </a:extLst>
              </p14:cNvPr>
              <p14:cNvContentPartPr/>
              <p14:nvPr/>
            </p14:nvContentPartPr>
            <p14:xfrm>
              <a:off x="8986634" y="2927824"/>
              <a:ext cx="144360" cy="12528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1CF664AB-A60D-4DBE-B5FA-4BF2A169C636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8977994" y="2918824"/>
                <a:ext cx="1620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998586C7-084B-4CD7-982C-1D7B390115A0}"/>
                  </a:ext>
                </a:extLst>
              </p14:cNvPr>
              <p14:cNvContentPartPr/>
              <p14:nvPr/>
            </p14:nvContentPartPr>
            <p14:xfrm>
              <a:off x="9110834" y="3136984"/>
              <a:ext cx="439200" cy="31464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998586C7-084B-4CD7-982C-1D7B390115A0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9101834" y="3128344"/>
                <a:ext cx="4568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F9BA4C8B-E22C-46CE-8329-967BD7A3C2BB}"/>
                  </a:ext>
                </a:extLst>
              </p14:cNvPr>
              <p14:cNvContentPartPr/>
              <p14:nvPr/>
            </p14:nvContentPartPr>
            <p14:xfrm>
              <a:off x="9646514" y="2959864"/>
              <a:ext cx="140760" cy="13644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F9BA4C8B-E22C-46CE-8329-967BD7A3C2BB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9637874" y="2951224"/>
                <a:ext cx="1584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75BF27B3-5150-452D-9571-3B4AA0F6C4C0}"/>
                  </a:ext>
                </a:extLst>
              </p14:cNvPr>
              <p14:cNvContentPartPr/>
              <p14:nvPr/>
            </p14:nvContentPartPr>
            <p14:xfrm>
              <a:off x="9421874" y="3365944"/>
              <a:ext cx="209880" cy="19548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75BF27B3-5150-452D-9571-3B4AA0F6C4C0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9412874" y="3356944"/>
                <a:ext cx="2275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80D2799D-DCCC-447F-9798-692BCCB44FD8}"/>
                  </a:ext>
                </a:extLst>
              </p14:cNvPr>
              <p14:cNvContentPartPr/>
              <p14:nvPr/>
            </p14:nvContentPartPr>
            <p14:xfrm>
              <a:off x="9432674" y="3351544"/>
              <a:ext cx="191520" cy="22788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80D2799D-DCCC-447F-9798-692BCCB44FD8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9424034" y="3342904"/>
                <a:ext cx="2091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FE9CDBEE-2327-4472-B93D-E132502DB52D}"/>
                  </a:ext>
                </a:extLst>
              </p14:cNvPr>
              <p14:cNvContentPartPr/>
              <p14:nvPr/>
            </p14:nvContentPartPr>
            <p14:xfrm>
              <a:off x="9662714" y="3543064"/>
              <a:ext cx="147600" cy="18000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FE9CDBEE-2327-4472-B93D-E132502DB52D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9654074" y="3534064"/>
                <a:ext cx="1652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C44D2080-02F6-4976-86F8-F940B0BB92A8}"/>
                  </a:ext>
                </a:extLst>
              </p14:cNvPr>
              <p14:cNvContentPartPr/>
              <p14:nvPr/>
            </p14:nvContentPartPr>
            <p14:xfrm>
              <a:off x="2448314" y="3656464"/>
              <a:ext cx="8250120" cy="93888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C44D2080-02F6-4976-86F8-F940B0BB92A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2439674" y="3647824"/>
                <a:ext cx="8267760" cy="9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52DD748-9046-4153-9D6B-4D6F3983B23A}"/>
              </a:ext>
            </a:extLst>
          </p:cNvPr>
          <p:cNvGrpSpPr/>
          <p:nvPr/>
        </p:nvGrpSpPr>
        <p:grpSpPr>
          <a:xfrm>
            <a:off x="2310794" y="5093944"/>
            <a:ext cx="232920" cy="161280"/>
            <a:chOff x="2310794" y="5093944"/>
            <a:chExt cx="232920" cy="16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433AE0E-445D-4313-B73E-6DF555F9DC2F}"/>
                    </a:ext>
                  </a:extLst>
                </p14:cNvPr>
                <p14:cNvContentPartPr/>
                <p14:nvPr/>
              </p14:nvContentPartPr>
              <p14:xfrm>
                <a:off x="2310794" y="5093944"/>
                <a:ext cx="194760" cy="356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433AE0E-445D-4313-B73E-6DF555F9DC2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301794" y="5085304"/>
                  <a:ext cx="2124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042E0F8-B3FB-4DBC-8294-A5A3241BAE4A}"/>
                    </a:ext>
                  </a:extLst>
                </p14:cNvPr>
                <p14:cNvContentPartPr/>
                <p14:nvPr/>
              </p14:nvContentPartPr>
              <p14:xfrm>
                <a:off x="2314394" y="5220304"/>
                <a:ext cx="229320" cy="349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042E0F8-B3FB-4DBC-8294-A5A3241BAE4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305754" y="5211664"/>
                  <a:ext cx="2469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DDCCBE29-AE8E-475A-87CD-34D183294D7D}"/>
              </a:ext>
            </a:extLst>
          </p:cNvPr>
          <p:cNvGrpSpPr/>
          <p:nvPr/>
        </p:nvGrpSpPr>
        <p:grpSpPr>
          <a:xfrm>
            <a:off x="3096314" y="2953384"/>
            <a:ext cx="652680" cy="358560"/>
            <a:chOff x="3096314" y="2953384"/>
            <a:chExt cx="652680" cy="3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1BC2ECF-1053-40E6-93B4-EE05F5B2B5DF}"/>
                    </a:ext>
                  </a:extLst>
                </p14:cNvPr>
                <p14:cNvContentPartPr/>
                <p14:nvPr/>
              </p14:nvContentPartPr>
              <p14:xfrm>
                <a:off x="3096314" y="3251464"/>
                <a:ext cx="11520" cy="320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1BC2ECF-1053-40E6-93B4-EE05F5B2B5D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087314" y="3242824"/>
                  <a:ext cx="29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07D4270-81D5-46BD-8FA9-7C180408A882}"/>
                    </a:ext>
                  </a:extLst>
                </p14:cNvPr>
                <p14:cNvContentPartPr/>
                <p14:nvPr/>
              </p14:nvContentPartPr>
              <p14:xfrm>
                <a:off x="3224114" y="3083344"/>
                <a:ext cx="207000" cy="2286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07D4270-81D5-46BD-8FA9-7C180408A88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215114" y="3074704"/>
                  <a:ext cx="224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0148193-BA63-43E2-8647-167C52BD11E8}"/>
                    </a:ext>
                  </a:extLst>
                </p14:cNvPr>
                <p14:cNvContentPartPr/>
                <p14:nvPr/>
              </p14:nvContentPartPr>
              <p14:xfrm>
                <a:off x="3447314" y="3157864"/>
                <a:ext cx="130680" cy="1332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0148193-BA63-43E2-8647-167C52BD11E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438674" y="3148864"/>
                  <a:ext cx="148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9F5D81A-5084-45FB-9805-81564B56495B}"/>
                    </a:ext>
                  </a:extLst>
                </p14:cNvPr>
                <p14:cNvContentPartPr/>
                <p14:nvPr/>
              </p14:nvContentPartPr>
              <p14:xfrm>
                <a:off x="3609674" y="2953384"/>
                <a:ext cx="139320" cy="1116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9F5D81A-5084-45FB-9805-81564B56495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601034" y="2944744"/>
                  <a:ext cx="15696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9EC29508-0E79-44D8-A802-9892EB1BCB91}"/>
              </a:ext>
            </a:extLst>
          </p:cNvPr>
          <p:cNvGrpSpPr/>
          <p:nvPr/>
        </p:nvGrpSpPr>
        <p:grpSpPr>
          <a:xfrm>
            <a:off x="2958794" y="3979024"/>
            <a:ext cx="765000" cy="372960"/>
            <a:chOff x="2958794" y="3979024"/>
            <a:chExt cx="76500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BB16F44-D882-4B16-9B4E-D4D92BF611E8}"/>
                    </a:ext>
                  </a:extLst>
                </p14:cNvPr>
                <p14:cNvContentPartPr/>
                <p14:nvPr/>
              </p14:nvContentPartPr>
              <p14:xfrm>
                <a:off x="2958794" y="4303384"/>
                <a:ext cx="36720" cy="244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BB16F44-D882-4B16-9B4E-D4D92BF611E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950154" y="4294384"/>
                  <a:ext cx="54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29DCB03-E4D6-4D25-B6A7-67BBA1FBA795}"/>
                    </a:ext>
                  </a:extLst>
                </p14:cNvPr>
                <p14:cNvContentPartPr/>
                <p14:nvPr/>
              </p14:nvContentPartPr>
              <p14:xfrm>
                <a:off x="3053474" y="4137424"/>
                <a:ext cx="267840" cy="2145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29DCB03-E4D6-4D25-B6A7-67BBA1FBA79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044834" y="4128784"/>
                  <a:ext cx="285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5460343-316C-4CEE-ACC6-FD2EC3DB3EB9}"/>
                    </a:ext>
                  </a:extLst>
                </p14:cNvPr>
                <p14:cNvContentPartPr/>
                <p14:nvPr/>
              </p14:nvContentPartPr>
              <p14:xfrm>
                <a:off x="3346154" y="4138504"/>
                <a:ext cx="153000" cy="1861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5460343-316C-4CEE-ACC6-FD2EC3DB3EB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337514" y="4129864"/>
                  <a:ext cx="170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2F312E7-06B2-4107-A278-3ABFA1230DFC}"/>
                    </a:ext>
                  </a:extLst>
                </p14:cNvPr>
                <p14:cNvContentPartPr/>
                <p14:nvPr/>
              </p14:nvContentPartPr>
              <p14:xfrm>
                <a:off x="3577994" y="3979024"/>
                <a:ext cx="145800" cy="1112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2F312E7-06B2-4107-A278-3ABFA1230DF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569354" y="3970384"/>
                  <a:ext cx="16344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5EC2907-77FA-4205-8B6E-A8A2E2D66711}"/>
              </a:ext>
            </a:extLst>
          </p:cNvPr>
          <p:cNvGrpSpPr/>
          <p:nvPr/>
        </p:nvGrpSpPr>
        <p:grpSpPr>
          <a:xfrm>
            <a:off x="3116114" y="4967584"/>
            <a:ext cx="1613520" cy="327960"/>
            <a:chOff x="3116114" y="4967584"/>
            <a:chExt cx="1613520" cy="32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83D4C24-ED8C-4B51-A666-A83055C0B32B}"/>
                    </a:ext>
                  </a:extLst>
                </p14:cNvPr>
                <p14:cNvContentPartPr/>
                <p14:nvPr/>
              </p14:nvContentPartPr>
              <p14:xfrm>
                <a:off x="3116114" y="4994584"/>
                <a:ext cx="336960" cy="3009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83D4C24-ED8C-4B51-A666-A83055C0B32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107114" y="4985944"/>
                  <a:ext cx="3546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4CF016A-67F7-49F0-A9D4-44D996123515}"/>
                    </a:ext>
                  </a:extLst>
                </p14:cNvPr>
                <p14:cNvContentPartPr/>
                <p14:nvPr/>
              </p14:nvContentPartPr>
              <p14:xfrm>
                <a:off x="3473954" y="5009344"/>
                <a:ext cx="142920" cy="1425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4CF016A-67F7-49F0-A9D4-44D99612351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464954" y="5000704"/>
                  <a:ext cx="160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9F22C76-D59A-4148-918F-900C1917D3ED}"/>
                    </a:ext>
                  </a:extLst>
                </p14:cNvPr>
                <p14:cNvContentPartPr/>
                <p14:nvPr/>
              </p14:nvContentPartPr>
              <p14:xfrm>
                <a:off x="3581234" y="4967584"/>
                <a:ext cx="155160" cy="3189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9F22C76-D59A-4148-918F-900C1917D3E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572234" y="4958584"/>
                  <a:ext cx="1728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EB5C442-9F7E-4AD1-9346-6C8D17D27F15}"/>
                    </a:ext>
                  </a:extLst>
                </p14:cNvPr>
                <p14:cNvContentPartPr/>
                <p14:nvPr/>
              </p14:nvContentPartPr>
              <p14:xfrm>
                <a:off x="3755834" y="4982344"/>
                <a:ext cx="164880" cy="2941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EB5C442-9F7E-4AD1-9346-6C8D17D27F1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747194" y="4973704"/>
                  <a:ext cx="1825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CBCC3D2-AFB9-4172-B439-53E285734C60}"/>
                    </a:ext>
                  </a:extLst>
                </p14:cNvPr>
                <p14:cNvContentPartPr/>
                <p14:nvPr/>
              </p14:nvContentPartPr>
              <p14:xfrm>
                <a:off x="3938714" y="5227144"/>
                <a:ext cx="12240" cy="378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CBCC3D2-AFB9-4172-B439-53E285734C6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930074" y="5218504"/>
                  <a:ext cx="29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2D8AE21-6BCF-4310-91D5-8C8880CFDB92}"/>
                    </a:ext>
                  </a:extLst>
                </p14:cNvPr>
                <p14:cNvContentPartPr/>
                <p14:nvPr/>
              </p14:nvContentPartPr>
              <p14:xfrm>
                <a:off x="4128074" y="4975504"/>
                <a:ext cx="215280" cy="3063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2D8AE21-6BCF-4310-91D5-8C8880CFDB9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119434" y="4966864"/>
                  <a:ext cx="2329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DC8AD42-B3D3-44F2-8849-0183A1FFA1F5}"/>
                    </a:ext>
                  </a:extLst>
                </p14:cNvPr>
                <p14:cNvContentPartPr/>
                <p14:nvPr/>
              </p14:nvContentPartPr>
              <p14:xfrm>
                <a:off x="4432634" y="4989904"/>
                <a:ext cx="297000" cy="2808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DC8AD42-B3D3-44F2-8849-0183A1FFA1F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423634" y="4981264"/>
                  <a:ext cx="31464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4A172F2F-408B-4292-AE15-D72C26888FE6}"/>
              </a:ext>
            </a:extLst>
          </p:cNvPr>
          <p:cNvGrpSpPr/>
          <p:nvPr/>
        </p:nvGrpSpPr>
        <p:grpSpPr>
          <a:xfrm>
            <a:off x="5574194" y="4782544"/>
            <a:ext cx="3350520" cy="723240"/>
            <a:chOff x="5574194" y="4782544"/>
            <a:chExt cx="3350520" cy="72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A7D5C57-527E-49EC-BD81-5EE8838B0E2E}"/>
                    </a:ext>
                  </a:extLst>
                </p14:cNvPr>
                <p14:cNvContentPartPr/>
                <p14:nvPr/>
              </p14:nvContentPartPr>
              <p14:xfrm>
                <a:off x="5827994" y="4972624"/>
                <a:ext cx="107640" cy="2001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A7D5C57-527E-49EC-BD81-5EE8838B0E2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819354" y="4963984"/>
                  <a:ext cx="125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E43B05C-F4AF-4D93-AAB3-AC1F32E49386}"/>
                    </a:ext>
                  </a:extLst>
                </p14:cNvPr>
                <p14:cNvContentPartPr/>
                <p14:nvPr/>
              </p14:nvContentPartPr>
              <p14:xfrm>
                <a:off x="5574194" y="5151184"/>
                <a:ext cx="465120" cy="918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E43B05C-F4AF-4D93-AAB3-AC1F32E4938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565194" y="5142184"/>
                  <a:ext cx="482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CDD6717-4CA0-4384-8CCA-6CE7E924D779}"/>
                    </a:ext>
                  </a:extLst>
                </p14:cNvPr>
                <p14:cNvContentPartPr/>
                <p14:nvPr/>
              </p14:nvContentPartPr>
              <p14:xfrm>
                <a:off x="5574194" y="4918264"/>
                <a:ext cx="591840" cy="979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CDD6717-4CA0-4384-8CCA-6CE7E924D77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565194" y="4909624"/>
                  <a:ext cx="609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C87748E-6832-4D0A-80B8-2A5C40CCB17B}"/>
                    </a:ext>
                  </a:extLst>
                </p14:cNvPr>
                <p14:cNvContentPartPr/>
                <p14:nvPr/>
              </p14:nvContentPartPr>
              <p14:xfrm>
                <a:off x="6061994" y="5092504"/>
                <a:ext cx="232920" cy="1407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C87748E-6832-4D0A-80B8-2A5C40CCB17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053354" y="5083864"/>
                  <a:ext cx="250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BABD40E-100E-4D15-95FD-F4E4B7F81A41}"/>
                    </a:ext>
                  </a:extLst>
                </p14:cNvPr>
                <p14:cNvContentPartPr/>
                <p14:nvPr/>
              </p14:nvContentPartPr>
              <p14:xfrm>
                <a:off x="6392834" y="5051824"/>
                <a:ext cx="208440" cy="1713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BABD40E-100E-4D15-95FD-F4E4B7F81A4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383834" y="5042824"/>
                  <a:ext cx="226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A425D5A-5496-4A00-9FF3-C4B9DC70DD42}"/>
                    </a:ext>
                  </a:extLst>
                </p14:cNvPr>
                <p14:cNvContentPartPr/>
                <p14:nvPr/>
              </p14:nvContentPartPr>
              <p14:xfrm>
                <a:off x="6508754" y="4822144"/>
                <a:ext cx="306720" cy="3621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A425D5A-5496-4A00-9FF3-C4B9DC70DD4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499754" y="4813144"/>
                  <a:ext cx="3243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2383021-F86D-4AB6-9696-2CBE92D41137}"/>
                    </a:ext>
                  </a:extLst>
                </p14:cNvPr>
                <p14:cNvContentPartPr/>
                <p14:nvPr/>
              </p14:nvContentPartPr>
              <p14:xfrm>
                <a:off x="6640154" y="5049304"/>
                <a:ext cx="191520" cy="1785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2383021-F86D-4AB6-9696-2CBE92D4113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631514" y="5040304"/>
                  <a:ext cx="209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8E55FD2-CCFA-4272-8001-8D9620D6E215}"/>
                    </a:ext>
                  </a:extLst>
                </p14:cNvPr>
                <p14:cNvContentPartPr/>
                <p14:nvPr/>
              </p14:nvContentPartPr>
              <p14:xfrm>
                <a:off x="6697394" y="5119504"/>
                <a:ext cx="266760" cy="3862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8E55FD2-CCFA-4272-8001-8D9620D6E21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688394" y="5110504"/>
                  <a:ext cx="2844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4E91025-BB48-48ED-BF81-5875C6811ABB}"/>
                    </a:ext>
                  </a:extLst>
                </p14:cNvPr>
                <p14:cNvContentPartPr/>
                <p14:nvPr/>
              </p14:nvContentPartPr>
              <p14:xfrm>
                <a:off x="6902954" y="5031304"/>
                <a:ext cx="263520" cy="1994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4E91025-BB48-48ED-BF81-5875C6811AB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893954" y="5022304"/>
                  <a:ext cx="281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234D5CC-57AD-4836-9E75-F00EED51C88A}"/>
                    </a:ext>
                  </a:extLst>
                </p14:cNvPr>
                <p14:cNvContentPartPr/>
                <p14:nvPr/>
              </p14:nvContentPartPr>
              <p14:xfrm>
                <a:off x="7234514" y="5021584"/>
                <a:ext cx="262080" cy="2232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234D5CC-57AD-4836-9E75-F00EED51C88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225874" y="5012584"/>
                  <a:ext cx="279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02D0393-8F60-4146-805D-248BFC0519C6}"/>
                    </a:ext>
                  </a:extLst>
                </p14:cNvPr>
                <p14:cNvContentPartPr/>
                <p14:nvPr/>
              </p14:nvContentPartPr>
              <p14:xfrm>
                <a:off x="7445834" y="5072704"/>
                <a:ext cx="183960" cy="1555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02D0393-8F60-4146-805D-248BFC0519C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437194" y="5064064"/>
                  <a:ext cx="201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082B80A-CC62-474C-B434-E8918C720649}"/>
                    </a:ext>
                  </a:extLst>
                </p14:cNvPr>
                <p14:cNvContentPartPr/>
                <p14:nvPr/>
              </p14:nvContentPartPr>
              <p14:xfrm>
                <a:off x="7690994" y="5044264"/>
                <a:ext cx="239040" cy="2001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082B80A-CC62-474C-B434-E8918C72064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682354" y="5035624"/>
                  <a:ext cx="256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4F82902-16CA-4CC7-8782-3D91C9D4069C}"/>
                    </a:ext>
                  </a:extLst>
                </p14:cNvPr>
                <p14:cNvContentPartPr/>
                <p14:nvPr/>
              </p14:nvContentPartPr>
              <p14:xfrm>
                <a:off x="7805114" y="4782544"/>
                <a:ext cx="343080" cy="3783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4F82902-16CA-4CC7-8782-3D91C9D4069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796474" y="4773904"/>
                  <a:ext cx="3607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72AA1C8-6C2A-4814-9CF9-5B672B99ADEA}"/>
                    </a:ext>
                  </a:extLst>
                </p14:cNvPr>
                <p14:cNvContentPartPr/>
                <p14:nvPr/>
              </p14:nvContentPartPr>
              <p14:xfrm>
                <a:off x="8012114" y="5040304"/>
                <a:ext cx="174960" cy="1587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72AA1C8-6C2A-4814-9CF9-5B672B99ADE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003114" y="5031304"/>
                  <a:ext cx="192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0CF8304-3A5A-4190-84DB-CB9EC828AF93}"/>
                    </a:ext>
                  </a:extLst>
                </p14:cNvPr>
                <p14:cNvContentPartPr/>
                <p14:nvPr/>
              </p14:nvContentPartPr>
              <p14:xfrm>
                <a:off x="8164394" y="5037064"/>
                <a:ext cx="235800" cy="2001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0CF8304-3A5A-4190-84DB-CB9EC828AF9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155754" y="5028424"/>
                  <a:ext cx="2534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DB45AFB-76F5-4174-AC4E-893D4BF02BF3}"/>
                    </a:ext>
                  </a:extLst>
                </p14:cNvPr>
                <p14:cNvContentPartPr/>
                <p14:nvPr/>
              </p14:nvContentPartPr>
              <p14:xfrm>
                <a:off x="8498114" y="5061184"/>
                <a:ext cx="150480" cy="1814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DB45AFB-76F5-4174-AC4E-893D4BF02BF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489114" y="5052544"/>
                  <a:ext cx="168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6032149-C738-4836-AB74-2AB2648879EB}"/>
                    </a:ext>
                  </a:extLst>
                </p14:cNvPr>
                <p14:cNvContentPartPr/>
                <p14:nvPr/>
              </p14:nvContentPartPr>
              <p14:xfrm>
                <a:off x="8617634" y="5021224"/>
                <a:ext cx="307080" cy="2592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6032149-C738-4836-AB74-2AB2648879E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608994" y="5012224"/>
                  <a:ext cx="32472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6930BF-7719-4D8B-8EF3-2864956DBE2A}"/>
              </a:ext>
            </a:extLst>
          </p:cNvPr>
          <p:cNvGrpSpPr/>
          <p:nvPr/>
        </p:nvGrpSpPr>
        <p:grpSpPr>
          <a:xfrm>
            <a:off x="5242634" y="2914864"/>
            <a:ext cx="2335320" cy="708970"/>
            <a:chOff x="5242634" y="2914864"/>
            <a:chExt cx="2335320" cy="70897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AFE15A2-3E77-4D31-85E1-6CC29C0045C7}"/>
                    </a:ext>
                  </a:extLst>
                </p14:cNvPr>
                <p14:cNvContentPartPr/>
                <p14:nvPr/>
              </p14:nvContentPartPr>
              <p14:xfrm>
                <a:off x="5242634" y="3161104"/>
                <a:ext cx="283680" cy="258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AFE15A2-3E77-4D31-85E1-6CC29C0045C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233634" y="3152104"/>
                  <a:ext cx="3013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6613949-DA6B-4854-94F0-9C8400123C08}"/>
                    </a:ext>
                  </a:extLst>
                </p14:cNvPr>
                <p14:cNvContentPartPr/>
                <p14:nvPr/>
              </p14:nvContentPartPr>
              <p14:xfrm>
                <a:off x="5541074" y="3367024"/>
                <a:ext cx="8640" cy="428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6613949-DA6B-4854-94F0-9C8400123C0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532434" y="3358384"/>
                  <a:ext cx="26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05C817F-7B75-42AA-9804-E4422D84188F}"/>
                    </a:ext>
                  </a:extLst>
                </p14:cNvPr>
                <p14:cNvContentPartPr/>
                <p14:nvPr/>
              </p14:nvContentPartPr>
              <p14:xfrm>
                <a:off x="5649794" y="3113944"/>
                <a:ext cx="251640" cy="2422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05C817F-7B75-42AA-9804-E4422D84188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640794" y="3104944"/>
                  <a:ext cx="2692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E2F489B-EB0C-4C26-829A-A3E257296E8E}"/>
                    </a:ext>
                  </a:extLst>
                </p14:cNvPr>
                <p14:cNvContentPartPr/>
                <p14:nvPr/>
              </p14:nvContentPartPr>
              <p14:xfrm>
                <a:off x="5958674" y="3075784"/>
                <a:ext cx="357480" cy="2901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E2F489B-EB0C-4C26-829A-A3E257296E8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950034" y="3066784"/>
                  <a:ext cx="3751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4F352C8-15CA-4482-A7E1-3C38B56544ED}"/>
                    </a:ext>
                  </a:extLst>
                </p14:cNvPr>
                <p14:cNvContentPartPr/>
                <p14:nvPr/>
              </p14:nvContentPartPr>
              <p14:xfrm>
                <a:off x="6393194" y="2914864"/>
                <a:ext cx="165600" cy="1231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4F352C8-15CA-4482-A7E1-3C38B56544E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384194" y="2905864"/>
                  <a:ext cx="183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28A72BC-1C82-44B3-9017-C0E9B294E999}"/>
                    </a:ext>
                  </a:extLst>
                </p14:cNvPr>
                <p14:cNvContentPartPr/>
                <p14:nvPr/>
              </p14:nvContentPartPr>
              <p14:xfrm>
                <a:off x="6434594" y="3095584"/>
                <a:ext cx="500040" cy="2952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28A72BC-1C82-44B3-9017-C0E9B294E99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425594" y="3086584"/>
                  <a:ext cx="5176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B6DF309-AB32-4FC9-90EE-4BD3A4EFD863}"/>
                    </a:ext>
                  </a:extLst>
                </p14:cNvPr>
                <p14:cNvContentPartPr/>
                <p14:nvPr/>
              </p14:nvContentPartPr>
              <p14:xfrm>
                <a:off x="7005194" y="2949064"/>
                <a:ext cx="217800" cy="1656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B6DF309-AB32-4FC9-90EE-4BD3A4EFD86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996194" y="2940424"/>
                  <a:ext cx="235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8EB7CA9-056C-4ADA-8A9E-42117ED29E91}"/>
                    </a:ext>
                  </a:extLst>
                </p14:cNvPr>
                <p14:cNvContentPartPr/>
                <p14:nvPr/>
              </p14:nvContentPartPr>
              <p14:xfrm>
                <a:off x="6705674" y="3368464"/>
                <a:ext cx="197640" cy="1548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8EB7CA9-056C-4ADA-8A9E-42117ED29E9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697034" y="3359824"/>
                  <a:ext cx="215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6945877-1905-4759-BF3D-8C3C9DE15888}"/>
                    </a:ext>
                  </a:extLst>
                </p14:cNvPr>
                <p14:cNvContentPartPr/>
                <p14:nvPr/>
              </p14:nvContentPartPr>
              <p14:xfrm>
                <a:off x="6677234" y="3322744"/>
                <a:ext cx="200160" cy="2091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6945877-1905-4759-BF3D-8C3C9DE1588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668594" y="3313744"/>
                  <a:ext cx="2178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AEE700F-8114-4FC6-927D-D44BEAB9B601}"/>
                    </a:ext>
                  </a:extLst>
                </p14:cNvPr>
                <p14:cNvContentPartPr/>
                <p14:nvPr/>
              </p14:nvContentPartPr>
              <p14:xfrm>
                <a:off x="7278434" y="3303664"/>
                <a:ext cx="299520" cy="378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AEE700F-8114-4FC6-927D-D44BEAB9B60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269794" y="3295024"/>
                  <a:ext cx="3171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8A80474-155B-460B-9BCF-D060B09B4524}"/>
                    </a:ext>
                  </a:extLst>
                </p14:cNvPr>
                <p14:cNvContentPartPr/>
                <p14:nvPr/>
              </p14:nvContentPartPr>
              <p14:xfrm>
                <a:off x="7439354" y="3199624"/>
                <a:ext cx="43560" cy="2293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8A80474-155B-460B-9BCF-D060B09B452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430714" y="3190984"/>
                  <a:ext cx="61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FBA1DE4-5E67-4573-AD1F-94A17B020367}"/>
                    </a:ext>
                  </a:extLst>
                </p14:cNvPr>
                <p14:cNvContentPartPr/>
                <p14:nvPr/>
              </p14:nvContentPartPr>
              <p14:xfrm>
                <a:off x="6889589" y="3503594"/>
                <a:ext cx="360" cy="3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FBA1DE4-5E67-4573-AD1F-94A17B02036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880589" y="34949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0E94FED-9154-4DE2-B5CA-95EA4627B1DC}"/>
                    </a:ext>
                  </a:extLst>
                </p14:cNvPr>
                <p14:cNvContentPartPr/>
                <p14:nvPr/>
              </p14:nvContentPartPr>
              <p14:xfrm>
                <a:off x="6880229" y="3498914"/>
                <a:ext cx="174600" cy="1249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0E94FED-9154-4DE2-B5CA-95EA4627B1D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871589" y="3490274"/>
                  <a:ext cx="192240" cy="142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3546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31731A0-A22A-44ED-A72D-B85BECD11F89}"/>
              </a:ext>
            </a:extLst>
          </p:cNvPr>
          <p:cNvGrpSpPr/>
          <p:nvPr/>
        </p:nvGrpSpPr>
        <p:grpSpPr>
          <a:xfrm>
            <a:off x="504314" y="347704"/>
            <a:ext cx="492480" cy="412560"/>
            <a:chOff x="504314" y="347704"/>
            <a:chExt cx="492480" cy="41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6237EDC-20C7-4519-B573-0930D8665631}"/>
                    </a:ext>
                  </a:extLst>
                </p14:cNvPr>
                <p14:cNvContentPartPr/>
                <p14:nvPr/>
              </p14:nvContentPartPr>
              <p14:xfrm>
                <a:off x="504314" y="416104"/>
                <a:ext cx="229680" cy="217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6237EDC-20C7-4519-B573-0930D866563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5674" y="407104"/>
                  <a:ext cx="247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8B2F846-1F31-4B2B-A4B8-3A01D4DC6F35}"/>
                    </a:ext>
                  </a:extLst>
                </p14:cNvPr>
                <p14:cNvContentPartPr/>
                <p14:nvPr/>
              </p14:nvContentPartPr>
              <p14:xfrm>
                <a:off x="774314" y="347704"/>
                <a:ext cx="222480" cy="412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8B2F846-1F31-4B2B-A4B8-3A01D4DC6F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674" y="338704"/>
                  <a:ext cx="240120" cy="43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91CA473-D227-4003-9CB5-C8F72FB6A147}"/>
              </a:ext>
            </a:extLst>
          </p:cNvPr>
          <p:cNvGrpSpPr/>
          <p:nvPr/>
        </p:nvGrpSpPr>
        <p:grpSpPr>
          <a:xfrm>
            <a:off x="1492514" y="331864"/>
            <a:ext cx="689040" cy="376560"/>
            <a:chOff x="1492514" y="331864"/>
            <a:chExt cx="689040" cy="37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0F1CFE3-9B5B-417B-B1E7-1754CF5B9783}"/>
                    </a:ext>
                  </a:extLst>
                </p14:cNvPr>
                <p14:cNvContentPartPr/>
                <p14:nvPr/>
              </p14:nvContentPartPr>
              <p14:xfrm>
                <a:off x="1492514" y="481984"/>
                <a:ext cx="113400" cy="226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0F1CFE3-9B5B-417B-B1E7-1754CF5B97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83514" y="473344"/>
                  <a:ext cx="1310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B25E253-84E7-43D0-8C16-FC29A8AB2D18}"/>
                    </a:ext>
                  </a:extLst>
                </p14:cNvPr>
                <p14:cNvContentPartPr/>
                <p14:nvPr/>
              </p14:nvContentPartPr>
              <p14:xfrm>
                <a:off x="1547594" y="383704"/>
                <a:ext cx="209520" cy="322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B25E253-84E7-43D0-8C16-FC29A8AB2D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8594" y="374704"/>
                  <a:ext cx="227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ACD14B6-89E3-4265-BCD7-BDAA267DE3B8}"/>
                    </a:ext>
                  </a:extLst>
                </p14:cNvPr>
                <p14:cNvContentPartPr/>
                <p14:nvPr/>
              </p14:nvContentPartPr>
              <p14:xfrm>
                <a:off x="1834874" y="524104"/>
                <a:ext cx="41040" cy="173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ACD14B6-89E3-4265-BCD7-BDAA267DE3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26234" y="515104"/>
                  <a:ext cx="58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ABDCD48-310F-434B-8706-84E797A1887F}"/>
                    </a:ext>
                  </a:extLst>
                </p14:cNvPr>
                <p14:cNvContentPartPr/>
                <p14:nvPr/>
              </p14:nvContentPartPr>
              <p14:xfrm>
                <a:off x="1882754" y="331864"/>
                <a:ext cx="298800" cy="364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ABDCD48-310F-434B-8706-84E797A188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73754" y="322864"/>
                  <a:ext cx="316440" cy="38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4A21C0D-4BFD-484A-85C3-99F86D321441}"/>
              </a:ext>
            </a:extLst>
          </p:cNvPr>
          <p:cNvGrpSpPr/>
          <p:nvPr/>
        </p:nvGrpSpPr>
        <p:grpSpPr>
          <a:xfrm>
            <a:off x="2499074" y="438064"/>
            <a:ext cx="959760" cy="319680"/>
            <a:chOff x="2499074" y="438064"/>
            <a:chExt cx="959760" cy="3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679B5E8-E363-46D0-9895-5644303AA152}"/>
                    </a:ext>
                  </a:extLst>
                </p14:cNvPr>
                <p14:cNvContentPartPr/>
                <p14:nvPr/>
              </p14:nvContentPartPr>
              <p14:xfrm>
                <a:off x="2499074" y="504304"/>
                <a:ext cx="366120" cy="154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679B5E8-E363-46D0-9895-5644303AA15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90434" y="495304"/>
                  <a:ext cx="383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A19C558-B7A5-461A-A0E9-890EE33E5883}"/>
                    </a:ext>
                  </a:extLst>
                </p14:cNvPr>
                <p14:cNvContentPartPr/>
                <p14:nvPr/>
              </p14:nvContentPartPr>
              <p14:xfrm>
                <a:off x="2995514" y="438064"/>
                <a:ext cx="463320" cy="319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A19C558-B7A5-461A-A0E9-890EE33E58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86514" y="429424"/>
                  <a:ext cx="48096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19AB7B7-0F44-4A64-A8F5-D52F9FC16B50}"/>
              </a:ext>
            </a:extLst>
          </p:cNvPr>
          <p:cNvGrpSpPr/>
          <p:nvPr/>
        </p:nvGrpSpPr>
        <p:grpSpPr>
          <a:xfrm>
            <a:off x="3709394" y="399904"/>
            <a:ext cx="1661760" cy="659520"/>
            <a:chOff x="3709394" y="399904"/>
            <a:chExt cx="1661760" cy="65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0C2C9DF-A6BB-44CB-988D-EBBDAE196301}"/>
                    </a:ext>
                  </a:extLst>
                </p14:cNvPr>
                <p14:cNvContentPartPr/>
                <p14:nvPr/>
              </p14:nvContentPartPr>
              <p14:xfrm>
                <a:off x="3713714" y="566584"/>
                <a:ext cx="360" cy="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0C2C9DF-A6BB-44CB-988D-EBBDAE19630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05074" y="5579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1047321-5316-4DD0-BFD8-132C8C6CE968}"/>
                    </a:ext>
                  </a:extLst>
                </p14:cNvPr>
                <p14:cNvContentPartPr/>
                <p14:nvPr/>
              </p14:nvContentPartPr>
              <p14:xfrm>
                <a:off x="3709394" y="426904"/>
                <a:ext cx="173520" cy="361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1047321-5316-4DD0-BFD8-132C8C6CE96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00754" y="418264"/>
                  <a:ext cx="1911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9D9FBA4-1A6C-48F0-8861-79D957A90E54}"/>
                    </a:ext>
                  </a:extLst>
                </p14:cNvPr>
                <p14:cNvContentPartPr/>
                <p14:nvPr/>
              </p14:nvContentPartPr>
              <p14:xfrm>
                <a:off x="3934754" y="503944"/>
                <a:ext cx="366840" cy="245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9D9FBA4-1A6C-48F0-8861-79D957A90E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26114" y="495304"/>
                  <a:ext cx="384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3A14D7A-E98F-4C98-8217-D12B32A76288}"/>
                    </a:ext>
                  </a:extLst>
                </p14:cNvPr>
                <p14:cNvContentPartPr/>
                <p14:nvPr/>
              </p14:nvContentPartPr>
              <p14:xfrm>
                <a:off x="4428314" y="463984"/>
                <a:ext cx="121680" cy="257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3A14D7A-E98F-4C98-8217-D12B32A7628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19314" y="454984"/>
                  <a:ext cx="1393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93BE6A9-EA29-4671-B430-4C50E3868EE4}"/>
                    </a:ext>
                  </a:extLst>
                </p14:cNvPr>
                <p14:cNvContentPartPr/>
                <p14:nvPr/>
              </p14:nvContentPartPr>
              <p14:xfrm>
                <a:off x="4634594" y="461464"/>
                <a:ext cx="126720" cy="142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93BE6A9-EA29-4671-B430-4C50E3868E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25954" y="452464"/>
                  <a:ext cx="144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903ADC1-3188-40EB-833F-5E6919770E90}"/>
                    </a:ext>
                  </a:extLst>
                </p14:cNvPr>
                <p14:cNvContentPartPr/>
                <p14:nvPr/>
              </p14:nvContentPartPr>
              <p14:xfrm>
                <a:off x="4724234" y="452824"/>
                <a:ext cx="104400" cy="294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903ADC1-3188-40EB-833F-5E6919770E9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15234" y="444184"/>
                  <a:ext cx="1220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6D9F70B-F3D6-43B1-8638-136FB76FEB6E}"/>
                    </a:ext>
                  </a:extLst>
                </p14:cNvPr>
                <p14:cNvContentPartPr/>
                <p14:nvPr/>
              </p14:nvContentPartPr>
              <p14:xfrm>
                <a:off x="4898474" y="399904"/>
                <a:ext cx="352440" cy="311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6D9F70B-F3D6-43B1-8638-136FB76FEB6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89834" y="390904"/>
                  <a:ext cx="3700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735FFCC-14B9-4C67-9F37-414A414390E9}"/>
                    </a:ext>
                  </a:extLst>
                </p14:cNvPr>
                <p14:cNvContentPartPr/>
                <p14:nvPr/>
              </p14:nvContentPartPr>
              <p14:xfrm>
                <a:off x="5232554" y="796624"/>
                <a:ext cx="138600" cy="262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735FFCC-14B9-4C67-9F37-414A414390E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23914" y="787984"/>
                  <a:ext cx="15624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12DF888-31AA-4C10-BA91-76CC13A70007}"/>
              </a:ext>
            </a:extLst>
          </p:cNvPr>
          <p:cNvGrpSpPr/>
          <p:nvPr/>
        </p:nvGrpSpPr>
        <p:grpSpPr>
          <a:xfrm>
            <a:off x="5603714" y="247264"/>
            <a:ext cx="2151000" cy="521280"/>
            <a:chOff x="5603714" y="247264"/>
            <a:chExt cx="2151000" cy="52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DB7E831-D1F4-453A-8DE9-DEFD8DB5EBA0}"/>
                    </a:ext>
                  </a:extLst>
                </p14:cNvPr>
                <p14:cNvContentPartPr/>
                <p14:nvPr/>
              </p14:nvContentPartPr>
              <p14:xfrm>
                <a:off x="5603714" y="435184"/>
                <a:ext cx="306720" cy="284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DB7E831-D1F4-453A-8DE9-DEFD8DB5EBA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94714" y="426184"/>
                  <a:ext cx="3243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4B5A20E-C4F3-42F8-B9C7-22719EF3BAB3}"/>
                    </a:ext>
                  </a:extLst>
                </p14:cNvPr>
                <p14:cNvContentPartPr/>
                <p14:nvPr/>
              </p14:nvContentPartPr>
              <p14:xfrm>
                <a:off x="5924834" y="458944"/>
                <a:ext cx="172440" cy="145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4B5A20E-C4F3-42F8-B9C7-22719EF3BAB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16194" y="450304"/>
                  <a:ext cx="190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5EFF357-7C42-434E-B350-1E7142E41726}"/>
                    </a:ext>
                  </a:extLst>
                </p14:cNvPr>
                <p14:cNvContentPartPr/>
                <p14:nvPr/>
              </p14:nvContentPartPr>
              <p14:xfrm>
                <a:off x="6024194" y="432664"/>
                <a:ext cx="162000" cy="290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5EFF357-7C42-434E-B350-1E7142E4172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15194" y="424024"/>
                  <a:ext cx="1796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BA96C6B-552B-4127-AEC9-343672BD334B}"/>
                    </a:ext>
                  </a:extLst>
                </p14:cNvPr>
                <p14:cNvContentPartPr/>
                <p14:nvPr/>
              </p14:nvContentPartPr>
              <p14:xfrm>
                <a:off x="6248114" y="438064"/>
                <a:ext cx="133200" cy="254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BA96C6B-552B-4127-AEC9-343672BD334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39474" y="429424"/>
                  <a:ext cx="150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F7542AA-8070-40D3-BA0A-4BAFAA9274C8}"/>
                    </a:ext>
                  </a:extLst>
                </p14:cNvPr>
                <p14:cNvContentPartPr/>
                <p14:nvPr/>
              </p14:nvContentPartPr>
              <p14:xfrm>
                <a:off x="6445394" y="630304"/>
                <a:ext cx="12960" cy="565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F7542AA-8070-40D3-BA0A-4BAFAA9274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36394" y="621304"/>
                  <a:ext cx="306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98BB080-0A03-46F4-8CB2-D3F6AC4FFE31}"/>
                    </a:ext>
                  </a:extLst>
                </p14:cNvPr>
                <p14:cNvContentPartPr/>
                <p14:nvPr/>
              </p14:nvContentPartPr>
              <p14:xfrm>
                <a:off x="6589754" y="400984"/>
                <a:ext cx="205560" cy="295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98BB080-0A03-46F4-8CB2-D3F6AC4FFE3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81114" y="392344"/>
                  <a:ext cx="2232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3AA3F16-05DF-468E-BD3D-45A123F804A6}"/>
                    </a:ext>
                  </a:extLst>
                </p14:cNvPr>
                <p14:cNvContentPartPr/>
                <p14:nvPr/>
              </p14:nvContentPartPr>
              <p14:xfrm>
                <a:off x="6886754" y="437344"/>
                <a:ext cx="266760" cy="261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3AA3F16-05DF-468E-BD3D-45A123F804A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78114" y="428344"/>
                  <a:ext cx="2844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7A0C53F-B9A4-4E7F-AA25-02CF2F8B6272}"/>
                    </a:ext>
                  </a:extLst>
                </p14:cNvPr>
                <p14:cNvContentPartPr/>
                <p14:nvPr/>
              </p14:nvContentPartPr>
              <p14:xfrm>
                <a:off x="7253594" y="259504"/>
                <a:ext cx="200520" cy="144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7A0C53F-B9A4-4E7F-AA25-02CF2F8B627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44594" y="250864"/>
                  <a:ext cx="218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EA95435-469F-440F-AFC8-BEA0DCA7E7A0}"/>
                    </a:ext>
                  </a:extLst>
                </p14:cNvPr>
                <p14:cNvContentPartPr/>
                <p14:nvPr/>
              </p14:nvContentPartPr>
              <p14:xfrm>
                <a:off x="7586954" y="247264"/>
                <a:ext cx="167760" cy="521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EA95435-469F-440F-AFC8-BEA0DCA7E7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78314" y="238624"/>
                  <a:ext cx="185400" cy="53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F5B54EB-B657-434E-9D84-00751B0D74FE}"/>
              </a:ext>
            </a:extLst>
          </p:cNvPr>
          <p:cNvGrpSpPr/>
          <p:nvPr/>
        </p:nvGrpSpPr>
        <p:grpSpPr>
          <a:xfrm>
            <a:off x="7734914" y="226384"/>
            <a:ext cx="4467960" cy="2185200"/>
            <a:chOff x="7734914" y="226384"/>
            <a:chExt cx="4467960" cy="218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BAF68E4-8D50-4F41-A6B5-5DDE4DE88867}"/>
                    </a:ext>
                  </a:extLst>
                </p14:cNvPr>
                <p14:cNvContentPartPr/>
                <p14:nvPr/>
              </p14:nvContentPartPr>
              <p14:xfrm>
                <a:off x="8391554" y="273544"/>
                <a:ext cx="232200" cy="396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BAF68E4-8D50-4F41-A6B5-5DDE4DE888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82914" y="264544"/>
                  <a:ext cx="2498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9BD5781-4F5E-4DE4-8E8A-F5C1DC0A2DAD}"/>
                    </a:ext>
                  </a:extLst>
                </p14:cNvPr>
                <p14:cNvContentPartPr/>
                <p14:nvPr/>
              </p14:nvContentPartPr>
              <p14:xfrm>
                <a:off x="8719514" y="527704"/>
                <a:ext cx="63360" cy="123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9BD5781-4F5E-4DE4-8E8A-F5C1DC0A2DA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10514" y="519064"/>
                  <a:ext cx="81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7222504-D109-4B8D-AC37-92C01655B90D}"/>
                    </a:ext>
                  </a:extLst>
                </p14:cNvPr>
                <p14:cNvContentPartPr/>
                <p14:nvPr/>
              </p14:nvContentPartPr>
              <p14:xfrm>
                <a:off x="8843354" y="476944"/>
                <a:ext cx="204480" cy="147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7222504-D109-4B8D-AC37-92C01655B90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34354" y="468304"/>
                  <a:ext cx="222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08B78EB-ADC7-4C86-A6F6-D4F891EF8E31}"/>
                    </a:ext>
                  </a:extLst>
                </p14:cNvPr>
                <p14:cNvContentPartPr/>
                <p14:nvPr/>
              </p14:nvContentPartPr>
              <p14:xfrm>
                <a:off x="9092114" y="472624"/>
                <a:ext cx="199800" cy="1634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08B78EB-ADC7-4C86-A6F6-D4F891EF8E3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83474" y="463624"/>
                  <a:ext cx="217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A30604A-D6BF-4797-AD0D-8823CBC4A03F}"/>
                    </a:ext>
                  </a:extLst>
                </p14:cNvPr>
                <p14:cNvContentPartPr/>
                <p14:nvPr/>
              </p14:nvContentPartPr>
              <p14:xfrm>
                <a:off x="9288314" y="510064"/>
                <a:ext cx="148680" cy="104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A30604A-D6BF-4797-AD0D-8823CBC4A03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279674" y="501424"/>
                  <a:ext cx="166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3A03329-A7BA-4CE9-939F-77C4D8A9F0F0}"/>
                    </a:ext>
                  </a:extLst>
                </p14:cNvPr>
                <p14:cNvContentPartPr/>
                <p14:nvPr/>
              </p14:nvContentPartPr>
              <p14:xfrm>
                <a:off x="9463994" y="485944"/>
                <a:ext cx="216000" cy="1814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3A03329-A7BA-4CE9-939F-77C4D8A9F0F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54994" y="476944"/>
                  <a:ext cx="2336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36E2095-6BE8-4189-88C2-341681503044}"/>
                    </a:ext>
                  </a:extLst>
                </p14:cNvPr>
                <p14:cNvContentPartPr/>
                <p14:nvPr/>
              </p14:nvContentPartPr>
              <p14:xfrm>
                <a:off x="9880874" y="452824"/>
                <a:ext cx="183600" cy="187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36E2095-6BE8-4189-88C2-3416815030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71874" y="444184"/>
                  <a:ext cx="201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7705CDD-629A-46F4-AE8C-47FEFEB8C78D}"/>
                    </a:ext>
                  </a:extLst>
                </p14:cNvPr>
                <p14:cNvContentPartPr/>
                <p14:nvPr/>
              </p14:nvContentPartPr>
              <p14:xfrm>
                <a:off x="10082474" y="533104"/>
                <a:ext cx="139680" cy="105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7705CDD-629A-46F4-AE8C-47FEFEB8C78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73834" y="524464"/>
                  <a:ext cx="157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8969E42-7A4B-4E09-8F05-B904316EEB95}"/>
                    </a:ext>
                  </a:extLst>
                </p14:cNvPr>
                <p14:cNvContentPartPr/>
                <p14:nvPr/>
              </p14:nvContentPartPr>
              <p14:xfrm>
                <a:off x="10269314" y="516544"/>
                <a:ext cx="260280" cy="120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8969E42-7A4B-4E09-8F05-B904316EEB9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60674" y="507904"/>
                  <a:ext cx="277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5A53829-2409-4BCF-8A64-0D741171D6E6}"/>
                    </a:ext>
                  </a:extLst>
                </p14:cNvPr>
                <p14:cNvContentPartPr/>
                <p14:nvPr/>
              </p14:nvContentPartPr>
              <p14:xfrm>
                <a:off x="10569914" y="226384"/>
                <a:ext cx="264600" cy="435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5A53829-2409-4BCF-8A64-0D741171D6E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560914" y="217384"/>
                  <a:ext cx="2822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E23AFA0-497B-45BD-B23A-091760661835}"/>
                    </a:ext>
                  </a:extLst>
                </p14:cNvPr>
                <p14:cNvContentPartPr/>
                <p14:nvPr/>
              </p14:nvContentPartPr>
              <p14:xfrm>
                <a:off x="10870154" y="543904"/>
                <a:ext cx="37440" cy="871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E23AFA0-497B-45BD-B23A-09176066183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861154" y="535264"/>
                  <a:ext cx="55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059AAE9-BC2C-4B74-9068-3EB6D7435855}"/>
                    </a:ext>
                  </a:extLst>
                </p14:cNvPr>
                <p14:cNvContentPartPr/>
                <p14:nvPr/>
              </p14:nvContentPartPr>
              <p14:xfrm>
                <a:off x="10975634" y="505384"/>
                <a:ext cx="208080" cy="1440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059AAE9-BC2C-4B74-9068-3EB6D743585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66634" y="496384"/>
                  <a:ext cx="225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4DADFA6-84D1-469D-894D-E630CA3B945C}"/>
                    </a:ext>
                  </a:extLst>
                </p14:cNvPr>
                <p14:cNvContentPartPr/>
                <p14:nvPr/>
              </p14:nvContentPartPr>
              <p14:xfrm>
                <a:off x="11257154" y="554704"/>
                <a:ext cx="124560" cy="140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4DADFA6-84D1-469D-894D-E630CA3B945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248514" y="546064"/>
                  <a:ext cx="142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FE38C60-DFFA-4434-99B0-69388B84F366}"/>
                    </a:ext>
                  </a:extLst>
                </p14:cNvPr>
                <p14:cNvContentPartPr/>
                <p14:nvPr/>
              </p14:nvContentPartPr>
              <p14:xfrm>
                <a:off x="11493674" y="229984"/>
                <a:ext cx="261000" cy="405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FE38C60-DFFA-4434-99B0-69388B84F36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484674" y="221344"/>
                  <a:ext cx="2786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7E36062-E917-450C-8CAE-4575ECCA8248}"/>
                    </a:ext>
                  </a:extLst>
                </p14:cNvPr>
                <p14:cNvContentPartPr/>
                <p14:nvPr/>
              </p14:nvContentPartPr>
              <p14:xfrm>
                <a:off x="11418074" y="460024"/>
                <a:ext cx="314640" cy="52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7E36062-E917-450C-8CAE-4575ECCA824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409434" y="451024"/>
                  <a:ext cx="332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AAC0BED-D0BE-4308-845D-8BFF44408418}"/>
                    </a:ext>
                  </a:extLst>
                </p14:cNvPr>
                <p14:cNvContentPartPr/>
                <p14:nvPr/>
              </p14:nvContentPartPr>
              <p14:xfrm>
                <a:off x="11681954" y="413944"/>
                <a:ext cx="144360" cy="216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AAC0BED-D0BE-4308-845D-8BFF4440841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672954" y="405304"/>
                  <a:ext cx="162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5905FB8-AB00-4B8E-848E-C5C1C8902254}"/>
                    </a:ext>
                  </a:extLst>
                </p14:cNvPr>
                <p14:cNvContentPartPr/>
                <p14:nvPr/>
              </p14:nvContentPartPr>
              <p14:xfrm>
                <a:off x="11819114" y="542104"/>
                <a:ext cx="119160" cy="96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5905FB8-AB00-4B8E-848E-C5C1C89022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810114" y="533104"/>
                  <a:ext cx="136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1D40600-B42F-4FB9-AC23-C0C72BA0CD62}"/>
                    </a:ext>
                  </a:extLst>
                </p14:cNvPr>
                <p14:cNvContentPartPr/>
                <p14:nvPr/>
              </p14:nvContentPartPr>
              <p14:xfrm>
                <a:off x="11964554" y="535624"/>
                <a:ext cx="238320" cy="136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1D40600-B42F-4FB9-AC23-C0C72BA0CD6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955554" y="526984"/>
                  <a:ext cx="255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9467A37-5A14-4A85-90BC-4BEDA2ADF9C9}"/>
                    </a:ext>
                  </a:extLst>
                </p14:cNvPr>
                <p14:cNvContentPartPr/>
                <p14:nvPr/>
              </p14:nvContentPartPr>
              <p14:xfrm>
                <a:off x="7764074" y="1131424"/>
                <a:ext cx="171720" cy="132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9467A37-5A14-4A85-90BC-4BEDA2ADF9C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55434" y="1122784"/>
                  <a:ext cx="189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FF65D1E-81D7-40D8-8CAD-07204F301E18}"/>
                    </a:ext>
                  </a:extLst>
                </p14:cNvPr>
                <p14:cNvContentPartPr/>
                <p14:nvPr/>
              </p14:nvContentPartPr>
              <p14:xfrm>
                <a:off x="8054594" y="724264"/>
                <a:ext cx="347400" cy="596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FF65D1E-81D7-40D8-8CAD-07204F301E1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45954" y="715264"/>
                  <a:ext cx="3650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F6D0AE4-3125-4692-9A66-D11C9FCAAFD9}"/>
                    </a:ext>
                  </a:extLst>
                </p14:cNvPr>
                <p14:cNvContentPartPr/>
                <p14:nvPr/>
              </p14:nvContentPartPr>
              <p14:xfrm>
                <a:off x="8047754" y="1122424"/>
                <a:ext cx="244800" cy="410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F6D0AE4-3125-4692-9A66-D11C9FCAAFD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38754" y="1113784"/>
                  <a:ext cx="262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82F782C-D9CB-4C0D-A16C-B381BA6A15A2}"/>
                    </a:ext>
                  </a:extLst>
                </p14:cNvPr>
                <p14:cNvContentPartPr/>
                <p14:nvPr/>
              </p14:nvContentPartPr>
              <p14:xfrm>
                <a:off x="8610794" y="1117024"/>
                <a:ext cx="102240" cy="131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82F782C-D9CB-4C0D-A16C-B381BA6A15A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01794" y="1108024"/>
                  <a:ext cx="119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A60A4EB-BD44-41BC-A61C-69CFB6FC2271}"/>
                    </a:ext>
                  </a:extLst>
                </p14:cNvPr>
                <p14:cNvContentPartPr/>
                <p14:nvPr/>
              </p14:nvContentPartPr>
              <p14:xfrm>
                <a:off x="8786834" y="1041784"/>
                <a:ext cx="6120" cy="20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A60A4EB-BD44-41BC-A61C-69CFB6FC227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78194" y="1032784"/>
                  <a:ext cx="23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5234186-6305-4475-94C4-B5DE04BDF4C5}"/>
                    </a:ext>
                  </a:extLst>
                </p14:cNvPr>
                <p14:cNvContentPartPr/>
                <p14:nvPr/>
              </p14:nvContentPartPr>
              <p14:xfrm>
                <a:off x="8743994" y="1094344"/>
                <a:ext cx="280800" cy="164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5234186-6305-4475-94C4-B5DE04BDF4C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35354" y="1085344"/>
                  <a:ext cx="298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66F172D-DE40-4A89-8F03-2AE9675CD830}"/>
                    </a:ext>
                  </a:extLst>
                </p14:cNvPr>
                <p14:cNvContentPartPr/>
                <p14:nvPr/>
              </p14:nvContentPartPr>
              <p14:xfrm>
                <a:off x="9041714" y="1075264"/>
                <a:ext cx="236880" cy="1846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66F172D-DE40-4A89-8F03-2AE9675CD83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33074" y="1066624"/>
                  <a:ext cx="254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59DC41D-0B6C-4A3C-8107-6703AD95481C}"/>
                    </a:ext>
                  </a:extLst>
                </p14:cNvPr>
                <p14:cNvContentPartPr/>
                <p14:nvPr/>
              </p14:nvContentPartPr>
              <p14:xfrm>
                <a:off x="9154034" y="891664"/>
                <a:ext cx="267480" cy="3196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59DC41D-0B6C-4A3C-8107-6703AD95481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45394" y="882664"/>
                  <a:ext cx="2851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2DA9100-EE5E-4189-8DB1-922E16FB64FE}"/>
                    </a:ext>
                  </a:extLst>
                </p14:cNvPr>
                <p14:cNvContentPartPr/>
                <p14:nvPr/>
              </p14:nvContentPartPr>
              <p14:xfrm>
                <a:off x="9294434" y="1102624"/>
                <a:ext cx="203040" cy="125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2DA9100-EE5E-4189-8DB1-922E16FB64F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85794" y="1093624"/>
                  <a:ext cx="220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5FF042F-A585-4653-A0EA-208750FB31AC}"/>
                    </a:ext>
                  </a:extLst>
                </p14:cNvPr>
                <p14:cNvContentPartPr/>
                <p14:nvPr/>
              </p14:nvContentPartPr>
              <p14:xfrm>
                <a:off x="9388394" y="1022704"/>
                <a:ext cx="437040" cy="4197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5FF042F-A585-4653-A0EA-208750FB31A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79754" y="1013704"/>
                  <a:ext cx="4546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49A1E07-6FC5-4A92-9628-FB71FD10EBA8}"/>
                    </a:ext>
                  </a:extLst>
                </p14:cNvPr>
                <p14:cNvContentPartPr/>
                <p14:nvPr/>
              </p14:nvContentPartPr>
              <p14:xfrm>
                <a:off x="9821834" y="1037104"/>
                <a:ext cx="241560" cy="1915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49A1E07-6FC5-4A92-9628-FB71FD10EBA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12834" y="1028464"/>
                  <a:ext cx="259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DE4B056-CFC1-48C5-B613-100DCEEA5F09}"/>
                    </a:ext>
                  </a:extLst>
                </p14:cNvPr>
                <p14:cNvContentPartPr/>
                <p14:nvPr/>
              </p14:nvContentPartPr>
              <p14:xfrm>
                <a:off x="9960794" y="1100464"/>
                <a:ext cx="205200" cy="1238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DE4B056-CFC1-48C5-B613-100DCEEA5F0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951794" y="1091824"/>
                  <a:ext cx="222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852B547-C482-4975-8AF4-6294AE61FC52}"/>
                    </a:ext>
                  </a:extLst>
                </p14:cNvPr>
                <p14:cNvContentPartPr/>
                <p14:nvPr/>
              </p14:nvContentPartPr>
              <p14:xfrm>
                <a:off x="10244834" y="1075984"/>
                <a:ext cx="210240" cy="1800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852B547-C482-4975-8AF4-6294AE61FC5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35834" y="1066984"/>
                  <a:ext cx="227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7A92BCA-DB41-4BDF-8CD1-86A05F4379D0}"/>
                    </a:ext>
                  </a:extLst>
                </p14:cNvPr>
                <p14:cNvContentPartPr/>
                <p14:nvPr/>
              </p14:nvContentPartPr>
              <p14:xfrm>
                <a:off x="10378754" y="887344"/>
                <a:ext cx="248040" cy="342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7A92BCA-DB41-4BDF-8CD1-86A05F4379D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369754" y="878344"/>
                  <a:ext cx="2656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D78EAEE-94A4-4E5E-8107-A87BF3B183B3}"/>
                    </a:ext>
                  </a:extLst>
                </p14:cNvPr>
                <p14:cNvContentPartPr/>
                <p14:nvPr/>
              </p14:nvContentPartPr>
              <p14:xfrm>
                <a:off x="10598714" y="1089664"/>
                <a:ext cx="336240" cy="1760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D78EAEE-94A4-4E5E-8107-A87BF3B183B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589714" y="1080664"/>
                  <a:ext cx="353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084F89E-0942-47DD-BDC8-501A2317FCB5}"/>
                    </a:ext>
                  </a:extLst>
                </p14:cNvPr>
                <p14:cNvContentPartPr/>
                <p14:nvPr/>
              </p14:nvContentPartPr>
              <p14:xfrm>
                <a:off x="11067794" y="878704"/>
                <a:ext cx="216720" cy="3906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084F89E-0942-47DD-BDC8-501A2317FCB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059154" y="870064"/>
                  <a:ext cx="2343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9197C95-AFA9-4376-B45D-99C22965AF53}"/>
                    </a:ext>
                  </a:extLst>
                </p14:cNvPr>
                <p14:cNvContentPartPr/>
                <p14:nvPr/>
              </p14:nvContentPartPr>
              <p14:xfrm>
                <a:off x="11023154" y="1083184"/>
                <a:ext cx="388440" cy="403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9197C95-AFA9-4376-B45D-99C22965AF5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014514" y="1074184"/>
                  <a:ext cx="4060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EE5C218-6ABC-4B90-A213-AB99C6990BD7}"/>
                    </a:ext>
                  </a:extLst>
                </p14:cNvPr>
                <p14:cNvContentPartPr/>
                <p14:nvPr/>
              </p14:nvContentPartPr>
              <p14:xfrm>
                <a:off x="7734914" y="1647664"/>
                <a:ext cx="255240" cy="196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EE5C218-6ABC-4B90-A213-AB99C6990BD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25914" y="1638664"/>
                  <a:ext cx="272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79AF191-4979-4FBE-B0B1-9AEEDFC1DABC}"/>
                    </a:ext>
                  </a:extLst>
                </p14:cNvPr>
                <p14:cNvContentPartPr/>
                <p14:nvPr/>
              </p14:nvContentPartPr>
              <p14:xfrm>
                <a:off x="8070434" y="1679344"/>
                <a:ext cx="102240" cy="151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79AF191-4979-4FBE-B0B1-9AEEDFC1DAB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61434" y="1670344"/>
                  <a:ext cx="119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292776D-76EA-420D-BACB-DC5C75C9FD1D}"/>
                    </a:ext>
                  </a:extLst>
                </p14:cNvPr>
                <p14:cNvContentPartPr/>
                <p14:nvPr/>
              </p14:nvContentPartPr>
              <p14:xfrm>
                <a:off x="8228474" y="1672144"/>
                <a:ext cx="195120" cy="1882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292776D-76EA-420D-BACB-DC5C75C9FD1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219474" y="1663144"/>
                  <a:ext cx="2127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CD9A41E-9CEF-482D-A681-49FF4E962731}"/>
                    </a:ext>
                  </a:extLst>
                </p14:cNvPr>
                <p14:cNvContentPartPr/>
                <p14:nvPr/>
              </p14:nvContentPartPr>
              <p14:xfrm>
                <a:off x="8445554" y="1653424"/>
                <a:ext cx="362880" cy="180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CD9A41E-9CEF-482D-A681-49FF4E96273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436914" y="1644424"/>
                  <a:ext cx="380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C662386-D1CA-4355-830F-4A6E33007C2E}"/>
                    </a:ext>
                  </a:extLst>
                </p14:cNvPr>
                <p14:cNvContentPartPr/>
                <p14:nvPr/>
              </p14:nvContentPartPr>
              <p14:xfrm>
                <a:off x="8884034" y="1663864"/>
                <a:ext cx="158040" cy="1400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C662386-D1CA-4355-830F-4A6E33007C2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75034" y="1654864"/>
                  <a:ext cx="175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2638555-77EE-4C43-B500-B2BC61B4C128}"/>
                    </a:ext>
                  </a:extLst>
                </p14:cNvPr>
                <p14:cNvContentPartPr/>
                <p14:nvPr/>
              </p14:nvContentPartPr>
              <p14:xfrm>
                <a:off x="9161234" y="1516264"/>
                <a:ext cx="120600" cy="307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2638555-77EE-4C43-B500-B2BC61B4C12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52594" y="1507264"/>
                  <a:ext cx="1382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9278921-0E29-4A14-B053-7AE9074AD4ED}"/>
                    </a:ext>
                  </a:extLst>
                </p14:cNvPr>
                <p14:cNvContentPartPr/>
                <p14:nvPr/>
              </p14:nvContentPartPr>
              <p14:xfrm>
                <a:off x="9353114" y="1399624"/>
                <a:ext cx="206640" cy="3924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9278921-0E29-4A14-B053-7AE9074AD4E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44114" y="1390984"/>
                  <a:ext cx="2242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0FAEF3D-932E-42F4-968C-95997FB837DB}"/>
                    </a:ext>
                  </a:extLst>
                </p14:cNvPr>
                <p14:cNvContentPartPr/>
                <p14:nvPr/>
              </p14:nvContentPartPr>
              <p14:xfrm>
                <a:off x="9439874" y="1673224"/>
                <a:ext cx="209880" cy="3906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0FAEF3D-932E-42F4-968C-95997FB837D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30874" y="1664224"/>
                  <a:ext cx="2275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A1C53AC-A4CA-44EA-A0EA-E6AC7B54E87A}"/>
                    </a:ext>
                  </a:extLst>
                </p14:cNvPr>
                <p14:cNvContentPartPr/>
                <p14:nvPr/>
              </p14:nvContentPartPr>
              <p14:xfrm>
                <a:off x="9834434" y="1677184"/>
                <a:ext cx="229680" cy="157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A1C53AC-A4CA-44EA-A0EA-E6AC7B54E87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825434" y="1668184"/>
                  <a:ext cx="247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FC389FA-5F86-4B55-B60F-60FD3961B576}"/>
                    </a:ext>
                  </a:extLst>
                </p14:cNvPr>
                <p14:cNvContentPartPr/>
                <p14:nvPr/>
              </p14:nvContentPartPr>
              <p14:xfrm>
                <a:off x="9986714" y="1461904"/>
                <a:ext cx="212400" cy="338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FC389FA-5F86-4B55-B60F-60FD3961B57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78074" y="1452904"/>
                  <a:ext cx="2300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4C108DB-862D-4975-99C8-1964CEBFC4A0}"/>
                    </a:ext>
                  </a:extLst>
                </p14:cNvPr>
                <p14:cNvContentPartPr/>
                <p14:nvPr/>
              </p14:nvContentPartPr>
              <p14:xfrm>
                <a:off x="10097954" y="1736584"/>
                <a:ext cx="62640" cy="781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4C108DB-862D-4975-99C8-1964CEBFC4A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89314" y="1727584"/>
                  <a:ext cx="80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6D7BE8C-4362-4E35-A903-E5255868D691}"/>
                    </a:ext>
                  </a:extLst>
                </p14:cNvPr>
                <p14:cNvContentPartPr/>
                <p14:nvPr/>
              </p14:nvContentPartPr>
              <p14:xfrm>
                <a:off x="10181114" y="1628944"/>
                <a:ext cx="197640" cy="2127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6D7BE8C-4362-4E35-A903-E5255868D69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172474" y="1619944"/>
                  <a:ext cx="215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5FEDD2A-96AE-437E-B011-FFDA1A1A0C11}"/>
                    </a:ext>
                  </a:extLst>
                </p14:cNvPr>
                <p14:cNvContentPartPr/>
                <p14:nvPr/>
              </p14:nvContentPartPr>
              <p14:xfrm>
                <a:off x="10427714" y="1458664"/>
                <a:ext cx="243720" cy="3974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5FEDD2A-96AE-437E-B011-FFDA1A1A0C1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419074" y="1449664"/>
                  <a:ext cx="2613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873AF78-9325-4D4F-B702-FA9D8171EB28}"/>
                    </a:ext>
                  </a:extLst>
                </p14:cNvPr>
                <p14:cNvContentPartPr/>
                <p14:nvPr/>
              </p14:nvContentPartPr>
              <p14:xfrm>
                <a:off x="10362194" y="1626784"/>
                <a:ext cx="319680" cy="896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873AF78-9325-4D4F-B702-FA9D8171EB2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353194" y="1617784"/>
                  <a:ext cx="337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E322339-6ED3-4704-B87E-FF2933560FFC}"/>
                    </a:ext>
                  </a:extLst>
                </p14:cNvPr>
                <p14:cNvContentPartPr/>
                <p14:nvPr/>
              </p14:nvContentPartPr>
              <p14:xfrm>
                <a:off x="10587194" y="1682224"/>
                <a:ext cx="171000" cy="1526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E322339-6ED3-4704-B87E-FF2933560FF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578194" y="1673584"/>
                  <a:ext cx="188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83509F2-59BA-4B64-8F5C-57916457FF8D}"/>
                    </a:ext>
                  </a:extLst>
                </p14:cNvPr>
                <p14:cNvContentPartPr/>
                <p14:nvPr/>
              </p14:nvContentPartPr>
              <p14:xfrm>
                <a:off x="10780874" y="1737304"/>
                <a:ext cx="47520" cy="1029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83509F2-59BA-4B64-8F5C-57916457FF8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772234" y="1728304"/>
                  <a:ext cx="65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B3BC38A-E07B-432E-B14C-32AB64B4A102}"/>
                    </a:ext>
                  </a:extLst>
                </p14:cNvPr>
                <p14:cNvContentPartPr/>
                <p14:nvPr/>
              </p14:nvContentPartPr>
              <p14:xfrm>
                <a:off x="10925594" y="1376584"/>
                <a:ext cx="250920" cy="4633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B3BC38A-E07B-432E-B14C-32AB64B4A10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916954" y="1367584"/>
                  <a:ext cx="26856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A2D5BA0-F81D-4157-A223-E5FFD2D91DD6}"/>
                    </a:ext>
                  </a:extLst>
                </p14:cNvPr>
                <p14:cNvContentPartPr/>
                <p14:nvPr/>
              </p14:nvContentPartPr>
              <p14:xfrm>
                <a:off x="11164994" y="1695904"/>
                <a:ext cx="162360" cy="1141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A2D5BA0-F81D-4157-A223-E5FFD2D91DD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156354" y="1687264"/>
                  <a:ext cx="180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E349DF6-1DEB-4B49-BBEC-9AD412563632}"/>
                    </a:ext>
                  </a:extLst>
                </p14:cNvPr>
                <p14:cNvContentPartPr/>
                <p14:nvPr/>
              </p14:nvContentPartPr>
              <p14:xfrm>
                <a:off x="11463434" y="1419784"/>
                <a:ext cx="251280" cy="3945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E349DF6-1DEB-4B49-BBEC-9AD41256363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454794" y="1411144"/>
                  <a:ext cx="2689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DB5A329-76BE-40C6-8F3A-220257AD4A27}"/>
                    </a:ext>
                  </a:extLst>
                </p14:cNvPr>
                <p14:cNvContentPartPr/>
                <p14:nvPr/>
              </p14:nvContentPartPr>
              <p14:xfrm>
                <a:off x="11406554" y="1651984"/>
                <a:ext cx="285480" cy="180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DB5A329-76BE-40C6-8F3A-220257AD4A2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397914" y="1643344"/>
                  <a:ext cx="3031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32B5A88-E25D-499C-B926-720B4311A897}"/>
                    </a:ext>
                  </a:extLst>
                </p14:cNvPr>
                <p14:cNvContentPartPr/>
                <p14:nvPr/>
              </p14:nvContentPartPr>
              <p14:xfrm>
                <a:off x="11614634" y="1696264"/>
                <a:ext cx="134280" cy="1112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32B5A88-E25D-499C-B926-720B4311A89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605634" y="1687624"/>
                  <a:ext cx="151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4742960-8E9F-4FED-8197-FCBD860C003C}"/>
                    </a:ext>
                  </a:extLst>
                </p14:cNvPr>
                <p14:cNvContentPartPr/>
                <p14:nvPr/>
              </p14:nvContentPartPr>
              <p14:xfrm>
                <a:off x="11797154" y="1677184"/>
                <a:ext cx="224280" cy="1425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4742960-8E9F-4FED-8197-FCBD860C003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788154" y="1668544"/>
                  <a:ext cx="241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271458B-E1E1-43BB-B494-9DCD42DE1B72}"/>
                    </a:ext>
                  </a:extLst>
                </p14:cNvPr>
                <p14:cNvContentPartPr/>
                <p14:nvPr/>
              </p14:nvContentPartPr>
              <p14:xfrm>
                <a:off x="11963834" y="1459384"/>
                <a:ext cx="185040" cy="3261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271458B-E1E1-43BB-B494-9DCD42DE1B7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954834" y="1450384"/>
                  <a:ext cx="2026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13C21ED-9F05-4434-BAF9-CC16171B15B0}"/>
                    </a:ext>
                  </a:extLst>
                </p14:cNvPr>
                <p14:cNvContentPartPr/>
                <p14:nvPr/>
              </p14:nvContentPartPr>
              <p14:xfrm>
                <a:off x="7934714" y="2105584"/>
                <a:ext cx="273600" cy="2066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13C21ED-9F05-4434-BAF9-CC16171B15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25714" y="2096584"/>
                  <a:ext cx="291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23A93CF-7240-4146-9F52-5FF00E97CA95}"/>
                    </a:ext>
                  </a:extLst>
                </p14:cNvPr>
                <p14:cNvContentPartPr/>
                <p14:nvPr/>
              </p14:nvContentPartPr>
              <p14:xfrm>
                <a:off x="8263034" y="2145544"/>
                <a:ext cx="171000" cy="1418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23A93CF-7240-4146-9F52-5FF00E97CA9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54034" y="2136904"/>
                  <a:ext cx="188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9C7C9A9-DC99-45DE-94A5-D3BE88E03895}"/>
                    </a:ext>
                  </a:extLst>
                </p14:cNvPr>
                <p14:cNvContentPartPr/>
                <p14:nvPr/>
              </p14:nvContentPartPr>
              <p14:xfrm>
                <a:off x="8451674" y="2157424"/>
                <a:ext cx="227520" cy="139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9C7C9A9-DC99-45DE-94A5-D3BE88E0389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42674" y="2148424"/>
                  <a:ext cx="245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D380915-4B8E-44AB-9279-F6D915482C58}"/>
                    </a:ext>
                  </a:extLst>
                </p14:cNvPr>
                <p14:cNvContentPartPr/>
                <p14:nvPr/>
              </p14:nvContentPartPr>
              <p14:xfrm>
                <a:off x="8722394" y="2165704"/>
                <a:ext cx="192600" cy="151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D380915-4B8E-44AB-9279-F6D915482C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713754" y="2157064"/>
                  <a:ext cx="2102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75C39D4-E6AD-461F-87E6-8507638AC7BC}"/>
                    </a:ext>
                  </a:extLst>
                </p14:cNvPr>
                <p14:cNvContentPartPr/>
                <p14:nvPr/>
              </p14:nvContentPartPr>
              <p14:xfrm>
                <a:off x="8857034" y="1948984"/>
                <a:ext cx="272160" cy="362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75C39D4-E6AD-461F-87E6-8507638AC7B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848394" y="1940344"/>
                  <a:ext cx="2898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8B12F2C-976A-4A8A-BEDD-5C63B681E81A}"/>
                    </a:ext>
                  </a:extLst>
                </p14:cNvPr>
                <p14:cNvContentPartPr/>
                <p14:nvPr/>
              </p14:nvContentPartPr>
              <p14:xfrm>
                <a:off x="8987354" y="2189464"/>
                <a:ext cx="125280" cy="158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8B12F2C-976A-4A8A-BEDD-5C63B681E81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78354" y="2180464"/>
                  <a:ext cx="142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F0DDF85-7AA4-4ABD-BFBD-330172CDB846}"/>
                    </a:ext>
                  </a:extLst>
                </p14:cNvPr>
                <p14:cNvContentPartPr/>
                <p14:nvPr/>
              </p14:nvContentPartPr>
              <p14:xfrm>
                <a:off x="9188954" y="2209264"/>
                <a:ext cx="318960" cy="1429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F0DDF85-7AA4-4ABD-BFBD-330172CDB84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180314" y="2200264"/>
                  <a:ext cx="336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78E125B-E7C0-4A8D-85E0-4FB7CADC9562}"/>
                    </a:ext>
                  </a:extLst>
                </p14:cNvPr>
                <p14:cNvContentPartPr/>
                <p14:nvPr/>
              </p14:nvContentPartPr>
              <p14:xfrm>
                <a:off x="9780434" y="2150584"/>
                <a:ext cx="343440" cy="1976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78E125B-E7C0-4A8D-85E0-4FB7CADC956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71434" y="2141944"/>
                  <a:ext cx="361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72C63FE-6BCE-4215-B18E-0EE6ED3F6114}"/>
                    </a:ext>
                  </a:extLst>
                </p14:cNvPr>
                <p14:cNvContentPartPr/>
                <p14:nvPr/>
              </p14:nvContentPartPr>
              <p14:xfrm>
                <a:off x="10094714" y="2180464"/>
                <a:ext cx="190080" cy="1407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72C63FE-6BCE-4215-B18E-0EE6ED3F611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085714" y="2171464"/>
                  <a:ext cx="207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42B660A-CF20-412D-A497-051CB05450C8}"/>
                    </a:ext>
                  </a:extLst>
                </p14:cNvPr>
                <p14:cNvContentPartPr/>
                <p14:nvPr/>
              </p14:nvContentPartPr>
              <p14:xfrm>
                <a:off x="10315754" y="2186224"/>
                <a:ext cx="150120" cy="1692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42B660A-CF20-412D-A497-051CB05450C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306754" y="2177584"/>
                  <a:ext cx="167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2868810-21BE-41B9-9E28-36EC1E9C9CD8}"/>
                    </a:ext>
                  </a:extLst>
                </p14:cNvPr>
                <p14:cNvContentPartPr/>
                <p14:nvPr/>
              </p14:nvContentPartPr>
              <p14:xfrm>
                <a:off x="10572074" y="2118544"/>
                <a:ext cx="178200" cy="2008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2868810-21BE-41B9-9E28-36EC1E9C9CD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563434" y="2109544"/>
                  <a:ext cx="195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87C823D-8286-41A1-B850-9B5C49F76C3F}"/>
                    </a:ext>
                  </a:extLst>
                </p14:cNvPr>
                <p14:cNvContentPartPr/>
                <p14:nvPr/>
              </p14:nvContentPartPr>
              <p14:xfrm>
                <a:off x="10698794" y="2225104"/>
                <a:ext cx="141840" cy="1094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87C823D-8286-41A1-B850-9B5C49F76C3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689794" y="2216464"/>
                  <a:ext cx="159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44BA47D-7A43-48E5-86A9-F4E3FD50231C}"/>
                    </a:ext>
                  </a:extLst>
                </p14:cNvPr>
                <p14:cNvContentPartPr/>
                <p14:nvPr/>
              </p14:nvContentPartPr>
              <p14:xfrm>
                <a:off x="10918754" y="1915504"/>
                <a:ext cx="282240" cy="4510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44BA47D-7A43-48E5-86A9-F4E3FD50231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909754" y="1906864"/>
                  <a:ext cx="2998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01079FB-DE00-4CA8-B5A0-86BED4AC0768}"/>
                    </a:ext>
                  </a:extLst>
                </p14:cNvPr>
                <p14:cNvContentPartPr/>
                <p14:nvPr/>
              </p14:nvContentPartPr>
              <p14:xfrm>
                <a:off x="11190554" y="1993264"/>
                <a:ext cx="219960" cy="3610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01079FB-DE00-4CA8-B5A0-86BED4AC076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181914" y="1984264"/>
                  <a:ext cx="2376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4F1E00B-D4C5-475E-A9EB-62677E36F7BF}"/>
                    </a:ext>
                  </a:extLst>
                </p14:cNvPr>
                <p14:cNvContentPartPr/>
                <p14:nvPr/>
              </p14:nvContentPartPr>
              <p14:xfrm>
                <a:off x="11328794" y="2185864"/>
                <a:ext cx="219600" cy="1386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4F1E00B-D4C5-475E-A9EB-62677E36F7B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320154" y="2176864"/>
                  <a:ext cx="237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E4C2F0D-F27E-43D4-A915-C8FDFCAA5CAE}"/>
                    </a:ext>
                  </a:extLst>
                </p14:cNvPr>
                <p14:cNvContentPartPr/>
                <p14:nvPr/>
              </p14:nvContentPartPr>
              <p14:xfrm>
                <a:off x="11538314" y="2147704"/>
                <a:ext cx="211320" cy="2192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E4C2F0D-F27E-43D4-A915-C8FDFCAA5CA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529674" y="2138704"/>
                  <a:ext cx="228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C67F4A4-B4DA-4FFD-A314-ACF0FF5422F5}"/>
                    </a:ext>
                  </a:extLst>
                </p14:cNvPr>
                <p14:cNvContentPartPr/>
                <p14:nvPr/>
              </p14:nvContentPartPr>
              <p14:xfrm>
                <a:off x="11850794" y="2397544"/>
                <a:ext cx="29520" cy="140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C67F4A4-B4DA-4FFD-A314-ACF0FF5422F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841794" y="2388904"/>
                  <a:ext cx="4716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BCC11BD-CA19-47D2-947D-12847E407F01}"/>
              </a:ext>
            </a:extLst>
          </p:cNvPr>
          <p:cNvGrpSpPr/>
          <p:nvPr/>
        </p:nvGrpSpPr>
        <p:grpSpPr>
          <a:xfrm>
            <a:off x="1239794" y="2447584"/>
            <a:ext cx="2721600" cy="496800"/>
            <a:chOff x="1239794" y="2447584"/>
            <a:chExt cx="2721600" cy="49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2220B87-1027-497B-9F70-65952F1CAE58}"/>
                    </a:ext>
                  </a:extLst>
                </p14:cNvPr>
                <p14:cNvContentPartPr/>
                <p14:nvPr/>
              </p14:nvContentPartPr>
              <p14:xfrm>
                <a:off x="1239794" y="2608864"/>
                <a:ext cx="100440" cy="2736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2220B87-1027-497B-9F70-65952F1CAE5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230794" y="2600224"/>
                  <a:ext cx="1180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D8BEC2C-6F84-4041-A9E0-A16274DE2221}"/>
                    </a:ext>
                  </a:extLst>
                </p14:cNvPr>
                <p14:cNvContentPartPr/>
                <p14:nvPr/>
              </p14:nvContentPartPr>
              <p14:xfrm>
                <a:off x="1302074" y="2447584"/>
                <a:ext cx="307440" cy="2516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D8BEC2C-6F84-4041-A9E0-A16274DE222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93074" y="2438944"/>
                  <a:ext cx="3250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3D0EF90-D197-4ED9-9173-63728B4706AE}"/>
                    </a:ext>
                  </a:extLst>
                </p14:cNvPr>
                <p14:cNvContentPartPr/>
                <p14:nvPr/>
              </p14:nvContentPartPr>
              <p14:xfrm>
                <a:off x="1600154" y="2519584"/>
                <a:ext cx="202680" cy="3276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3D0EF90-D197-4ED9-9173-63728B4706A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591514" y="2510944"/>
                  <a:ext cx="2203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32CB63C-917D-4E12-8840-7344D61B2DF9}"/>
                    </a:ext>
                  </a:extLst>
                </p14:cNvPr>
                <p14:cNvContentPartPr/>
                <p14:nvPr/>
              </p14:nvContentPartPr>
              <p14:xfrm>
                <a:off x="1844594" y="2636944"/>
                <a:ext cx="83880" cy="173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32CB63C-917D-4E12-8840-7344D61B2DF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35954" y="2627944"/>
                  <a:ext cx="101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A042C90-77B3-481D-A0FD-19B03379DEF0}"/>
                    </a:ext>
                  </a:extLst>
                </p14:cNvPr>
                <p14:cNvContentPartPr/>
                <p14:nvPr/>
              </p14:nvContentPartPr>
              <p14:xfrm>
                <a:off x="1847474" y="2562064"/>
                <a:ext cx="237240" cy="267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A042C90-77B3-481D-A0FD-19B03379DEF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838474" y="2553424"/>
                  <a:ext cx="254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88D56A7-42E1-4639-8602-C30C8A73ED43}"/>
                    </a:ext>
                  </a:extLst>
                </p14:cNvPr>
                <p14:cNvContentPartPr/>
                <p14:nvPr/>
              </p14:nvContentPartPr>
              <p14:xfrm>
                <a:off x="2119994" y="2629744"/>
                <a:ext cx="126360" cy="1879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88D56A7-42E1-4639-8602-C30C8A73ED4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11354" y="2620744"/>
                  <a:ext cx="144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805578B-9584-48BC-8F93-7C4AD02A4B1A}"/>
                    </a:ext>
                  </a:extLst>
                </p14:cNvPr>
                <p14:cNvContentPartPr/>
                <p14:nvPr/>
              </p14:nvContentPartPr>
              <p14:xfrm>
                <a:off x="2206034" y="2478184"/>
                <a:ext cx="230400" cy="3391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805578B-9584-48BC-8F93-7C4AD02A4B1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197034" y="2469544"/>
                  <a:ext cx="2480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178C92B-AB2C-4FEF-B6BF-78849803853E}"/>
                    </a:ext>
                  </a:extLst>
                </p14:cNvPr>
                <p14:cNvContentPartPr/>
                <p14:nvPr/>
              </p14:nvContentPartPr>
              <p14:xfrm>
                <a:off x="2526074" y="2654224"/>
                <a:ext cx="278280" cy="1922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178C92B-AB2C-4FEF-B6BF-78849803853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517074" y="2645584"/>
                  <a:ext cx="295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EB84AD6-2435-4952-AC9B-A5A974C315C1}"/>
                    </a:ext>
                  </a:extLst>
                </p14:cNvPr>
                <p14:cNvContentPartPr/>
                <p14:nvPr/>
              </p14:nvContentPartPr>
              <p14:xfrm>
                <a:off x="2933234" y="2629024"/>
                <a:ext cx="192600" cy="2264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EB84AD6-2435-4952-AC9B-A5A974C315C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24234" y="2620384"/>
                  <a:ext cx="2102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FF257E3-BA56-48A6-89F4-9EFB9FB2F7F9}"/>
                    </a:ext>
                  </a:extLst>
                </p14:cNvPr>
                <p14:cNvContentPartPr/>
                <p14:nvPr/>
              </p14:nvContentPartPr>
              <p14:xfrm>
                <a:off x="3158234" y="2676904"/>
                <a:ext cx="118800" cy="155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FF257E3-BA56-48A6-89F4-9EFB9FB2F7F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149234" y="2667904"/>
                  <a:ext cx="136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B2F06A3-2996-4093-8024-A41F9AC7F0F4}"/>
                    </a:ext>
                  </a:extLst>
                </p14:cNvPr>
                <p14:cNvContentPartPr/>
                <p14:nvPr/>
              </p14:nvContentPartPr>
              <p14:xfrm>
                <a:off x="3377114" y="2685184"/>
                <a:ext cx="133560" cy="1566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B2F06A3-2996-4093-8024-A41F9AC7F0F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368474" y="2676544"/>
                  <a:ext cx="151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8C8AC72-3C70-4FE4-9F00-E7C669248C15}"/>
                    </a:ext>
                  </a:extLst>
                </p14:cNvPr>
                <p14:cNvContentPartPr/>
                <p14:nvPr/>
              </p14:nvContentPartPr>
              <p14:xfrm>
                <a:off x="3615794" y="2677624"/>
                <a:ext cx="128520" cy="1814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8C8AC72-3C70-4FE4-9F00-E7C669248C1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06794" y="2668624"/>
                  <a:ext cx="146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9A1FA61-4AAC-447C-A4B8-13B09DCC6097}"/>
                    </a:ext>
                  </a:extLst>
                </p14:cNvPr>
                <p14:cNvContentPartPr/>
                <p14:nvPr/>
              </p14:nvContentPartPr>
              <p14:xfrm>
                <a:off x="3812714" y="2478544"/>
                <a:ext cx="148680" cy="4658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9A1FA61-4AAC-447C-A4B8-13B09DCC609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804074" y="2469544"/>
                  <a:ext cx="166320" cy="48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ED5BD26-B23A-438B-A245-B09C3290FC68}"/>
              </a:ext>
            </a:extLst>
          </p:cNvPr>
          <p:cNvGrpSpPr/>
          <p:nvPr/>
        </p:nvGrpSpPr>
        <p:grpSpPr>
          <a:xfrm>
            <a:off x="4190714" y="2580064"/>
            <a:ext cx="1002240" cy="455760"/>
            <a:chOff x="4190714" y="2580064"/>
            <a:chExt cx="1002240" cy="45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DAB921D-277B-4590-840F-E85BB9A14F61}"/>
                    </a:ext>
                  </a:extLst>
                </p14:cNvPr>
                <p14:cNvContentPartPr/>
                <p14:nvPr/>
              </p14:nvContentPartPr>
              <p14:xfrm>
                <a:off x="4190714" y="2744224"/>
                <a:ext cx="191160" cy="378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DAB921D-277B-4590-840F-E85BB9A14F6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82074" y="2735224"/>
                  <a:ext cx="208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855C5E9-549B-4782-B3F5-7B8AF208DF36}"/>
                    </a:ext>
                  </a:extLst>
                </p14:cNvPr>
                <p14:cNvContentPartPr/>
                <p14:nvPr/>
              </p14:nvContentPartPr>
              <p14:xfrm>
                <a:off x="4201154" y="2827384"/>
                <a:ext cx="161280" cy="280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855C5E9-549B-4782-B3F5-7B8AF208DF3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92514" y="2818744"/>
                  <a:ext cx="178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F097932-B7A7-4698-BA4C-F517C1685731}"/>
                    </a:ext>
                  </a:extLst>
                </p14:cNvPr>
                <p14:cNvContentPartPr/>
                <p14:nvPr/>
              </p14:nvContentPartPr>
              <p14:xfrm>
                <a:off x="4552154" y="2686624"/>
                <a:ext cx="155520" cy="2739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F097932-B7A7-4698-BA4C-F517C16857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543154" y="2677624"/>
                  <a:ext cx="1731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5E8868F-48B5-4963-BFAF-F964E2F2F7E5}"/>
                    </a:ext>
                  </a:extLst>
                </p14:cNvPr>
                <p14:cNvContentPartPr/>
                <p14:nvPr/>
              </p14:nvContentPartPr>
              <p14:xfrm>
                <a:off x="4633514" y="2580064"/>
                <a:ext cx="295200" cy="207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5E8868F-48B5-4963-BFAF-F964E2F2F7E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624514" y="2571064"/>
                  <a:ext cx="312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5E0BECE-0EFA-4327-99FE-AA60BD634E13}"/>
                    </a:ext>
                  </a:extLst>
                </p14:cNvPr>
                <p14:cNvContentPartPr/>
                <p14:nvPr/>
              </p14:nvContentPartPr>
              <p14:xfrm>
                <a:off x="4990634" y="2631544"/>
                <a:ext cx="202320" cy="404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5E0BECE-0EFA-4327-99FE-AA60BD634E1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981634" y="2622904"/>
                  <a:ext cx="219960" cy="42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E3D8152C-F0AA-4B12-8AEA-AB55FCE6C33D}"/>
              </a:ext>
            </a:extLst>
          </p:cNvPr>
          <p:cNvGrpSpPr/>
          <p:nvPr/>
        </p:nvGrpSpPr>
        <p:grpSpPr>
          <a:xfrm>
            <a:off x="5321834" y="2595184"/>
            <a:ext cx="2041200" cy="357480"/>
            <a:chOff x="5321834" y="2595184"/>
            <a:chExt cx="2041200" cy="35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6E3212D-922B-4E5B-B185-2B10811FAA58}"/>
                    </a:ext>
                  </a:extLst>
                </p14:cNvPr>
                <p14:cNvContentPartPr/>
                <p14:nvPr/>
              </p14:nvContentPartPr>
              <p14:xfrm>
                <a:off x="5321834" y="2802184"/>
                <a:ext cx="50040" cy="1375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6E3212D-922B-4E5B-B185-2B10811FAA5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13194" y="2793544"/>
                  <a:ext cx="67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98C1EA7-385E-41E7-8BFD-98577CC3E571}"/>
                    </a:ext>
                  </a:extLst>
                </p14:cNvPr>
                <p14:cNvContentPartPr/>
                <p14:nvPr/>
              </p14:nvContentPartPr>
              <p14:xfrm>
                <a:off x="5332994" y="2681944"/>
                <a:ext cx="219240" cy="2707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98C1EA7-385E-41E7-8BFD-98577CC3E57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323994" y="2673304"/>
                  <a:ext cx="2368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32D3235-F787-47FC-83E0-2268DDE3B493}"/>
                    </a:ext>
                  </a:extLst>
                </p14:cNvPr>
                <p14:cNvContentPartPr/>
                <p14:nvPr/>
              </p14:nvContentPartPr>
              <p14:xfrm>
                <a:off x="5536394" y="2731264"/>
                <a:ext cx="127800" cy="1940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32D3235-F787-47FC-83E0-2268DDE3B49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27394" y="2722264"/>
                  <a:ext cx="145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B05AE5B-AB89-4A9C-9B2D-360818DF5E25}"/>
                    </a:ext>
                  </a:extLst>
                </p14:cNvPr>
                <p14:cNvContentPartPr/>
                <p14:nvPr/>
              </p14:nvContentPartPr>
              <p14:xfrm>
                <a:off x="5593994" y="2621104"/>
                <a:ext cx="303480" cy="3060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B05AE5B-AB89-4A9C-9B2D-360818DF5E2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85354" y="2612464"/>
                  <a:ext cx="3211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B740D23-8842-4D59-8119-F00F24B0501A}"/>
                    </a:ext>
                  </a:extLst>
                </p14:cNvPr>
                <p14:cNvContentPartPr/>
                <p14:nvPr/>
              </p14:nvContentPartPr>
              <p14:xfrm>
                <a:off x="5969834" y="2802904"/>
                <a:ext cx="115560" cy="43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B740D23-8842-4D59-8119-F00F24B0501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961194" y="2793904"/>
                  <a:ext cx="1332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D794709-46E9-4013-97D3-B7302F6CD924}"/>
                    </a:ext>
                  </a:extLst>
                </p14:cNvPr>
                <p14:cNvContentPartPr/>
                <p14:nvPr/>
              </p14:nvContentPartPr>
              <p14:xfrm>
                <a:off x="6188354" y="2670064"/>
                <a:ext cx="353520" cy="2653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D794709-46E9-4013-97D3-B7302F6CD92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179714" y="2661064"/>
                  <a:ext cx="3711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8440978-FEB3-484B-B5B1-022CACA8B569}"/>
                    </a:ext>
                  </a:extLst>
                </p14:cNvPr>
                <p14:cNvContentPartPr/>
                <p14:nvPr/>
              </p14:nvContentPartPr>
              <p14:xfrm>
                <a:off x="6618554" y="2688064"/>
                <a:ext cx="118800" cy="2174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8440978-FEB3-484B-B5B1-022CACA8B56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609554" y="2679424"/>
                  <a:ext cx="136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3CCD358-F2A7-45E4-B10E-575422C0F060}"/>
                    </a:ext>
                  </a:extLst>
                </p14:cNvPr>
                <p14:cNvContentPartPr/>
                <p14:nvPr/>
              </p14:nvContentPartPr>
              <p14:xfrm>
                <a:off x="6780914" y="2656384"/>
                <a:ext cx="151920" cy="1404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3CCD358-F2A7-45E4-B10E-575422C0F06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71914" y="2647384"/>
                  <a:ext cx="169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672E5FF-A258-48F6-867E-18AB93431394}"/>
                    </a:ext>
                  </a:extLst>
                </p14:cNvPr>
                <p14:cNvContentPartPr/>
                <p14:nvPr/>
              </p14:nvContentPartPr>
              <p14:xfrm>
                <a:off x="6861914" y="2630464"/>
                <a:ext cx="158760" cy="2786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672E5FF-A258-48F6-867E-18AB9343139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53274" y="2621464"/>
                  <a:ext cx="1764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F2CC81A-D95D-4BD1-8BC4-3178BBBA625D}"/>
                    </a:ext>
                  </a:extLst>
                </p14:cNvPr>
                <p14:cNvContentPartPr/>
                <p14:nvPr/>
              </p14:nvContentPartPr>
              <p14:xfrm>
                <a:off x="6984314" y="2595184"/>
                <a:ext cx="378720" cy="3088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F2CC81A-D95D-4BD1-8BC4-3178BBBA625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975674" y="2586184"/>
                  <a:ext cx="39636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4B7E3DF-272F-43B1-A4E6-E768958A4F6F}"/>
              </a:ext>
            </a:extLst>
          </p:cNvPr>
          <p:cNvGrpSpPr/>
          <p:nvPr/>
        </p:nvGrpSpPr>
        <p:grpSpPr>
          <a:xfrm>
            <a:off x="5611994" y="3111064"/>
            <a:ext cx="1310400" cy="398520"/>
            <a:chOff x="5611994" y="3111064"/>
            <a:chExt cx="131040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3493A68-B3A9-4EF7-ABC9-EC04A65DA302}"/>
                    </a:ext>
                  </a:extLst>
                </p14:cNvPr>
                <p14:cNvContentPartPr/>
                <p14:nvPr/>
              </p14:nvContentPartPr>
              <p14:xfrm>
                <a:off x="5628914" y="3111064"/>
                <a:ext cx="934200" cy="424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3493A68-B3A9-4EF7-ABC9-EC04A65DA30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20274" y="3102424"/>
                  <a:ext cx="9518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7C3F81C-80A1-4AB0-9471-063525282319}"/>
                    </a:ext>
                  </a:extLst>
                </p14:cNvPr>
                <p14:cNvContentPartPr/>
                <p14:nvPr/>
              </p14:nvContentPartPr>
              <p14:xfrm>
                <a:off x="5611994" y="3214024"/>
                <a:ext cx="361080" cy="2955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7C3F81C-80A1-4AB0-9471-06352528231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603354" y="3205024"/>
                  <a:ext cx="3787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8567969-A7B3-4748-B3EF-3B98987B8D92}"/>
                    </a:ext>
                  </a:extLst>
                </p14:cNvPr>
                <p14:cNvContentPartPr/>
                <p14:nvPr/>
              </p14:nvContentPartPr>
              <p14:xfrm>
                <a:off x="5923394" y="3282784"/>
                <a:ext cx="128520" cy="997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8567969-A7B3-4748-B3EF-3B98987B8D9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14394" y="3274144"/>
                  <a:ext cx="146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3EF70DF-B335-4D4D-AA41-933AE18BCB87}"/>
                    </a:ext>
                  </a:extLst>
                </p14:cNvPr>
                <p14:cNvContentPartPr/>
                <p14:nvPr/>
              </p14:nvContentPartPr>
              <p14:xfrm>
                <a:off x="6031034" y="3235624"/>
                <a:ext cx="97200" cy="2404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3EF70DF-B335-4D4D-AA41-933AE18BCB8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022034" y="3226624"/>
                  <a:ext cx="1148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EAD2BBB-5A2B-4A14-A5C6-3A1F0BEA2071}"/>
                    </a:ext>
                  </a:extLst>
                </p14:cNvPr>
                <p14:cNvContentPartPr/>
                <p14:nvPr/>
              </p14:nvContentPartPr>
              <p14:xfrm>
                <a:off x="6169994" y="3247504"/>
                <a:ext cx="98640" cy="2293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EAD2BBB-5A2B-4A14-A5C6-3A1F0BEA207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160994" y="3238864"/>
                  <a:ext cx="1162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D7020A6-6141-40EA-884A-34565F6A9DD6}"/>
                    </a:ext>
                  </a:extLst>
                </p14:cNvPr>
                <p14:cNvContentPartPr/>
                <p14:nvPr/>
              </p14:nvContentPartPr>
              <p14:xfrm>
                <a:off x="6317234" y="3435784"/>
                <a:ext cx="22320" cy="370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D7020A6-6141-40EA-884A-34565F6A9DD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308594" y="3426784"/>
                  <a:ext cx="39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0EA85D4-4972-4138-B675-B6188911A245}"/>
                    </a:ext>
                  </a:extLst>
                </p14:cNvPr>
                <p14:cNvContentPartPr/>
                <p14:nvPr/>
              </p14:nvContentPartPr>
              <p14:xfrm>
                <a:off x="6438554" y="3234544"/>
                <a:ext cx="200160" cy="2466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0EA85D4-4972-4138-B675-B6188911A24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29554" y="3225904"/>
                  <a:ext cx="2178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336367F-57C7-4F24-A747-BD2A2A9E37DC}"/>
                    </a:ext>
                  </a:extLst>
                </p14:cNvPr>
                <p14:cNvContentPartPr/>
                <p14:nvPr/>
              </p14:nvContentPartPr>
              <p14:xfrm>
                <a:off x="6699194" y="3266944"/>
                <a:ext cx="223200" cy="2152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336367F-57C7-4F24-A747-BD2A2A9E37D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690554" y="3257944"/>
                  <a:ext cx="240840" cy="23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EF640EA2-9CEB-4744-AD3F-7F644862C272}"/>
                  </a:ext>
                </a:extLst>
              </p14:cNvPr>
              <p14:cNvContentPartPr/>
              <p14:nvPr/>
            </p14:nvContentPartPr>
            <p14:xfrm>
              <a:off x="7360514" y="2915224"/>
              <a:ext cx="270000" cy="19476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EF640EA2-9CEB-4744-AD3F-7F644862C272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7351874" y="2906584"/>
                <a:ext cx="287640" cy="21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>
            <a:extLst>
              <a:ext uri="{FF2B5EF4-FFF2-40B4-BE49-F238E27FC236}">
                <a16:creationId xmlns:a16="http://schemas.microsoft.com/office/drawing/2014/main" id="{8B2E339A-0D56-45DE-AF79-276136C00EB4}"/>
              </a:ext>
            </a:extLst>
          </p:cNvPr>
          <p:cNvGrpSpPr/>
          <p:nvPr/>
        </p:nvGrpSpPr>
        <p:grpSpPr>
          <a:xfrm>
            <a:off x="7975754" y="2738464"/>
            <a:ext cx="2326320" cy="282240"/>
            <a:chOff x="7975754" y="2738464"/>
            <a:chExt cx="2326320" cy="28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596D29C-B8D3-4A33-A330-CB27C0660903}"/>
                    </a:ext>
                  </a:extLst>
                </p14:cNvPr>
                <p14:cNvContentPartPr/>
                <p14:nvPr/>
              </p14:nvContentPartPr>
              <p14:xfrm>
                <a:off x="7975754" y="2738464"/>
                <a:ext cx="251280" cy="2401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596D29C-B8D3-4A33-A330-CB27C066090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967114" y="2729464"/>
                  <a:ext cx="2689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A4200AE-14E8-40D7-8445-B5ED2FC1FF68}"/>
                    </a:ext>
                  </a:extLst>
                </p14:cNvPr>
                <p14:cNvContentPartPr/>
                <p14:nvPr/>
              </p14:nvContentPartPr>
              <p14:xfrm>
                <a:off x="8230994" y="2828104"/>
                <a:ext cx="126360" cy="1310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A4200AE-14E8-40D7-8445-B5ED2FC1FF6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221994" y="2819464"/>
                  <a:ext cx="144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92BE2B5-E55F-4464-B548-41BD3870D6F6}"/>
                    </a:ext>
                  </a:extLst>
                </p14:cNvPr>
                <p14:cNvContentPartPr/>
                <p14:nvPr/>
              </p14:nvContentPartPr>
              <p14:xfrm>
                <a:off x="8440514" y="2828824"/>
                <a:ext cx="110880" cy="1364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92BE2B5-E55F-4464-B548-41BD3870D6F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431514" y="2820184"/>
                  <a:ext cx="128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352E2B0-9886-4DF5-AD0F-1F7AA4D6F0DC}"/>
                    </a:ext>
                  </a:extLst>
                </p14:cNvPr>
                <p14:cNvContentPartPr/>
                <p14:nvPr/>
              </p14:nvContentPartPr>
              <p14:xfrm>
                <a:off x="8606114" y="2814784"/>
                <a:ext cx="142200" cy="148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352E2B0-9886-4DF5-AD0F-1F7AA4D6F0D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597474" y="2805784"/>
                  <a:ext cx="159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69B5B4B-A9EE-48D7-AFD5-251816127993}"/>
                    </a:ext>
                  </a:extLst>
                </p14:cNvPr>
                <p14:cNvContentPartPr/>
                <p14:nvPr/>
              </p14:nvContentPartPr>
              <p14:xfrm>
                <a:off x="8939474" y="2874544"/>
                <a:ext cx="176400" cy="378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69B5B4B-A9EE-48D7-AFD5-25181612799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930474" y="2865904"/>
                  <a:ext cx="194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BB17ACB-3338-42A1-94F8-CAB26709BB6A}"/>
                    </a:ext>
                  </a:extLst>
                </p14:cNvPr>
                <p14:cNvContentPartPr/>
                <p14:nvPr/>
              </p14:nvContentPartPr>
              <p14:xfrm>
                <a:off x="9171314" y="2814064"/>
                <a:ext cx="337320" cy="2066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BB17ACB-3338-42A1-94F8-CAB26709BB6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162674" y="2805064"/>
                  <a:ext cx="354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5EA89AD-9DFF-4B29-AEBF-B75C96E97DB7}"/>
                    </a:ext>
                  </a:extLst>
                </p14:cNvPr>
                <p14:cNvContentPartPr/>
                <p14:nvPr/>
              </p14:nvContentPartPr>
              <p14:xfrm>
                <a:off x="9591074" y="2822344"/>
                <a:ext cx="120240" cy="1962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5EA89AD-9DFF-4B29-AEBF-B75C96E97DB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582074" y="2813344"/>
                  <a:ext cx="137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A27A748-405F-479C-B8E7-3D8B08F2CB2C}"/>
                    </a:ext>
                  </a:extLst>
                </p14:cNvPr>
                <p14:cNvContentPartPr/>
                <p14:nvPr/>
              </p14:nvContentPartPr>
              <p14:xfrm>
                <a:off x="9753074" y="2777704"/>
                <a:ext cx="133560" cy="1627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A27A748-405F-479C-B8E7-3D8B08F2CB2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744074" y="2769064"/>
                  <a:ext cx="151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6FE4575-6395-44D4-974B-8B7D77322AA7}"/>
                    </a:ext>
                  </a:extLst>
                </p14:cNvPr>
                <p14:cNvContentPartPr/>
                <p14:nvPr/>
              </p14:nvContentPartPr>
              <p14:xfrm>
                <a:off x="9832274" y="2751784"/>
                <a:ext cx="145800" cy="2581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6FE4575-6395-44D4-974B-8B7D77322AA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823274" y="2743144"/>
                  <a:ext cx="1634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A68EE57-B500-4D54-8579-CF8B60FD2C03}"/>
                    </a:ext>
                  </a:extLst>
                </p14:cNvPr>
                <p14:cNvContentPartPr/>
                <p14:nvPr/>
              </p14:nvContentPartPr>
              <p14:xfrm>
                <a:off x="9982034" y="2741344"/>
                <a:ext cx="320040" cy="2462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A68EE57-B500-4D54-8579-CF8B60FD2C0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973394" y="2732704"/>
                  <a:ext cx="33768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C4760D98-B39A-4050-89EE-DAFB33954ADF}"/>
              </a:ext>
            </a:extLst>
          </p:cNvPr>
          <p:cNvGrpSpPr/>
          <p:nvPr/>
        </p:nvGrpSpPr>
        <p:grpSpPr>
          <a:xfrm>
            <a:off x="8068274" y="3147064"/>
            <a:ext cx="1753920" cy="426600"/>
            <a:chOff x="8068274" y="3147064"/>
            <a:chExt cx="1753920" cy="42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717BAE1-6727-492C-BE2C-DD2F1E48C319}"/>
                    </a:ext>
                  </a:extLst>
                </p14:cNvPr>
                <p14:cNvContentPartPr/>
                <p14:nvPr/>
              </p14:nvContentPartPr>
              <p14:xfrm>
                <a:off x="8068274" y="3147064"/>
                <a:ext cx="1737000" cy="367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717BAE1-6727-492C-BE2C-DD2F1E48C31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59274" y="3138424"/>
                  <a:ext cx="1754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419310D-736D-4B39-9B51-3649F4F7836D}"/>
                    </a:ext>
                  </a:extLst>
                </p14:cNvPr>
                <p14:cNvContentPartPr/>
                <p14:nvPr/>
              </p14:nvContentPartPr>
              <p14:xfrm>
                <a:off x="8371034" y="3301144"/>
                <a:ext cx="335520" cy="2466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419310D-736D-4B39-9B51-3649F4F7836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362394" y="3292504"/>
                  <a:ext cx="3531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14DD4E1-B8BE-41D8-AD1C-1D85A3731F9C}"/>
                    </a:ext>
                  </a:extLst>
                </p14:cNvPr>
                <p14:cNvContentPartPr/>
                <p14:nvPr/>
              </p14:nvContentPartPr>
              <p14:xfrm>
                <a:off x="8703674" y="3325624"/>
                <a:ext cx="168840" cy="1249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14DD4E1-B8BE-41D8-AD1C-1D85A3731F9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695034" y="3316624"/>
                  <a:ext cx="186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1F3F671-7E51-443F-842E-5033B0402C1F}"/>
                    </a:ext>
                  </a:extLst>
                </p14:cNvPr>
                <p14:cNvContentPartPr/>
                <p14:nvPr/>
              </p14:nvContentPartPr>
              <p14:xfrm>
                <a:off x="8852354" y="3290344"/>
                <a:ext cx="99720" cy="2480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1F3F671-7E51-443F-842E-5033B0402C1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843354" y="3281344"/>
                  <a:ext cx="1173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96E2D19-02AB-4ED1-9A3B-E0DA41A3FCD5}"/>
                    </a:ext>
                  </a:extLst>
                </p14:cNvPr>
                <p14:cNvContentPartPr/>
                <p14:nvPr/>
              </p14:nvContentPartPr>
              <p14:xfrm>
                <a:off x="9017594" y="3307624"/>
                <a:ext cx="86040" cy="2275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96E2D19-02AB-4ED1-9A3B-E0DA41A3FCD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008954" y="3298984"/>
                  <a:ext cx="103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F9EC976-E4A8-4FE5-B7E3-F40D5EDF9987}"/>
                    </a:ext>
                  </a:extLst>
                </p14:cNvPr>
                <p14:cNvContentPartPr/>
                <p14:nvPr/>
              </p14:nvContentPartPr>
              <p14:xfrm>
                <a:off x="9181754" y="3501664"/>
                <a:ext cx="29520" cy="590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F9EC976-E4A8-4FE5-B7E3-F40D5EDF998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173114" y="3492664"/>
                  <a:ext cx="47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0C4B586-07B3-4FBB-B5C2-7CF26B2BA8D2}"/>
                    </a:ext>
                  </a:extLst>
                </p14:cNvPr>
                <p14:cNvContentPartPr/>
                <p14:nvPr/>
              </p14:nvContentPartPr>
              <p14:xfrm>
                <a:off x="9306674" y="3325264"/>
                <a:ext cx="228240" cy="2484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0C4B586-07B3-4FBB-B5C2-7CF26B2BA8D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298034" y="3316624"/>
                  <a:ext cx="2458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F671F2B-5AFC-46D8-BA68-56EEB7BD6EF1}"/>
                    </a:ext>
                  </a:extLst>
                </p14:cNvPr>
                <p14:cNvContentPartPr/>
                <p14:nvPr/>
              </p14:nvContentPartPr>
              <p14:xfrm>
                <a:off x="9607994" y="3349744"/>
                <a:ext cx="214200" cy="2041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F671F2B-5AFC-46D8-BA68-56EEB7BD6EF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598994" y="3340744"/>
                  <a:ext cx="231840" cy="22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3FFEEDDA-7D8E-46CF-8172-1DC7DAEACD6A}"/>
                  </a:ext>
                </a:extLst>
              </p14:cNvPr>
              <p14:cNvContentPartPr/>
              <p14:nvPr/>
            </p14:nvContentPartPr>
            <p14:xfrm>
              <a:off x="10315754" y="2767264"/>
              <a:ext cx="230760" cy="53856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3FFEEDDA-7D8E-46CF-8172-1DC7DAEACD6A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0306754" y="2758624"/>
                <a:ext cx="2484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oup 266">
            <a:extLst>
              <a:ext uri="{FF2B5EF4-FFF2-40B4-BE49-F238E27FC236}">
                <a16:creationId xmlns:a16="http://schemas.microsoft.com/office/drawing/2014/main" id="{A380EF50-67AF-4566-9174-A2019053A877}"/>
              </a:ext>
            </a:extLst>
          </p:cNvPr>
          <p:cNvGrpSpPr/>
          <p:nvPr/>
        </p:nvGrpSpPr>
        <p:grpSpPr>
          <a:xfrm>
            <a:off x="1069874" y="4205824"/>
            <a:ext cx="195840" cy="134640"/>
            <a:chOff x="1069874" y="4205824"/>
            <a:chExt cx="195840" cy="13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5777349-E869-4401-9CB6-632A76C59022}"/>
                    </a:ext>
                  </a:extLst>
                </p14:cNvPr>
                <p14:cNvContentPartPr/>
                <p14:nvPr/>
              </p14:nvContentPartPr>
              <p14:xfrm>
                <a:off x="1074194" y="4205824"/>
                <a:ext cx="191520" cy="226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5777349-E869-4401-9CB6-632A76C5902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65554" y="4196824"/>
                  <a:ext cx="209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2D39C82-3B1D-4178-BE8C-EF84CF6DE6B6}"/>
                    </a:ext>
                  </a:extLst>
                </p14:cNvPr>
                <p14:cNvContentPartPr/>
                <p14:nvPr/>
              </p14:nvContentPartPr>
              <p14:xfrm>
                <a:off x="1069874" y="4322104"/>
                <a:ext cx="170280" cy="183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2D39C82-3B1D-4178-BE8C-EF84CF6DE6B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60874" y="4313464"/>
                  <a:ext cx="1879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434A5CD2-AC2C-47F8-9E07-93361D5F8E00}"/>
              </a:ext>
            </a:extLst>
          </p:cNvPr>
          <p:cNvGrpSpPr/>
          <p:nvPr/>
        </p:nvGrpSpPr>
        <p:grpSpPr>
          <a:xfrm>
            <a:off x="1699154" y="3985504"/>
            <a:ext cx="1679760" cy="514800"/>
            <a:chOff x="1699154" y="3985504"/>
            <a:chExt cx="167976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B9E0D14-4904-4D33-ACE3-F5A3051FD63D}"/>
                    </a:ext>
                  </a:extLst>
                </p14:cNvPr>
                <p14:cNvContentPartPr/>
                <p14:nvPr/>
              </p14:nvContentPartPr>
              <p14:xfrm>
                <a:off x="1699154" y="4144624"/>
                <a:ext cx="142560" cy="3067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B9E0D14-4904-4D33-ACE3-F5A3051FD63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690514" y="4135984"/>
                  <a:ext cx="1602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FAE69AE-C410-4071-9B94-112682284229}"/>
                    </a:ext>
                  </a:extLst>
                </p14:cNvPr>
                <p14:cNvContentPartPr/>
                <p14:nvPr/>
              </p14:nvContentPartPr>
              <p14:xfrm>
                <a:off x="1786994" y="3985504"/>
                <a:ext cx="296640" cy="2725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FAE69AE-C410-4071-9B94-11268228422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778354" y="3976504"/>
                  <a:ext cx="3142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B346C79-7CC2-49B4-9B82-D4FABB4A7B74}"/>
                    </a:ext>
                  </a:extLst>
                </p14:cNvPr>
                <p14:cNvContentPartPr/>
                <p14:nvPr/>
              </p14:nvContentPartPr>
              <p14:xfrm>
                <a:off x="2163554" y="4085944"/>
                <a:ext cx="237240" cy="4143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B346C79-7CC2-49B4-9B82-D4FABB4A7B7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154914" y="4076944"/>
                  <a:ext cx="2548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939790B-BFD9-4D0C-9B50-0770F9947AC4}"/>
                    </a:ext>
                  </a:extLst>
                </p14:cNvPr>
                <p14:cNvContentPartPr/>
                <p14:nvPr/>
              </p14:nvContentPartPr>
              <p14:xfrm>
                <a:off x="2556674" y="4153264"/>
                <a:ext cx="294840" cy="2854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939790B-BFD9-4D0C-9B50-0770F9947AC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547674" y="4144264"/>
                  <a:ext cx="312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E94F8A5-E461-4A25-A6B9-305ACA479A45}"/>
                    </a:ext>
                  </a:extLst>
                </p14:cNvPr>
                <p14:cNvContentPartPr/>
                <p14:nvPr/>
              </p14:nvContentPartPr>
              <p14:xfrm>
                <a:off x="2538674" y="4236424"/>
                <a:ext cx="349920" cy="792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E94F8A5-E461-4A25-A6B9-305ACA479A4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530034" y="4227784"/>
                  <a:ext cx="367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3CB07CD-ABB3-4D60-8B51-F0683799DB7B}"/>
                    </a:ext>
                  </a:extLst>
                </p14:cNvPr>
                <p14:cNvContentPartPr/>
                <p14:nvPr/>
              </p14:nvContentPartPr>
              <p14:xfrm>
                <a:off x="3083714" y="4203304"/>
                <a:ext cx="295200" cy="2239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3CB07CD-ABB3-4D60-8B51-F0683799DB7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075074" y="4194664"/>
                  <a:ext cx="31284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14898173-A3E2-48B2-8D0C-5A6485285652}"/>
              </a:ext>
            </a:extLst>
          </p:cNvPr>
          <p:cNvGrpSpPr/>
          <p:nvPr/>
        </p:nvGrpSpPr>
        <p:grpSpPr>
          <a:xfrm>
            <a:off x="3682034" y="4003864"/>
            <a:ext cx="1893960" cy="489600"/>
            <a:chOff x="3682034" y="4003864"/>
            <a:chExt cx="1893960" cy="4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A1DC291-5206-4466-ABF6-6DD199C6DFD1}"/>
                    </a:ext>
                  </a:extLst>
                </p14:cNvPr>
                <p14:cNvContentPartPr/>
                <p14:nvPr/>
              </p14:nvContentPartPr>
              <p14:xfrm>
                <a:off x="3682034" y="4175584"/>
                <a:ext cx="126360" cy="2937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A1DC291-5206-4466-ABF6-6DD199C6DFD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673394" y="4166944"/>
                  <a:ext cx="1440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4883FD9-3F6F-4E22-B269-BA87A36C4531}"/>
                    </a:ext>
                  </a:extLst>
                </p14:cNvPr>
                <p14:cNvContentPartPr/>
                <p14:nvPr/>
              </p14:nvContentPartPr>
              <p14:xfrm>
                <a:off x="3844394" y="4381864"/>
                <a:ext cx="55800" cy="648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4883FD9-3F6F-4E22-B269-BA87A36C453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835754" y="4373224"/>
                  <a:ext cx="73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A234002-4468-494B-988A-46D9B5E7E55D}"/>
                    </a:ext>
                  </a:extLst>
                </p14:cNvPr>
                <p14:cNvContentPartPr/>
                <p14:nvPr/>
              </p14:nvContentPartPr>
              <p14:xfrm>
                <a:off x="4062194" y="4131664"/>
                <a:ext cx="318240" cy="2937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A234002-4468-494B-988A-46D9B5E7E55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053554" y="4123024"/>
                  <a:ext cx="33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9001035-7A3B-499F-9F19-80869DA7BD89}"/>
                    </a:ext>
                  </a:extLst>
                </p14:cNvPr>
                <p14:cNvContentPartPr/>
                <p14:nvPr/>
              </p14:nvContentPartPr>
              <p14:xfrm>
                <a:off x="4444514" y="4153984"/>
                <a:ext cx="224280" cy="3110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9001035-7A3B-499F-9F19-80869DA7BD8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435514" y="4144984"/>
                  <a:ext cx="2419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802262E-0CD7-4224-9FED-CDC35619A7DB}"/>
                    </a:ext>
                  </a:extLst>
                </p14:cNvPr>
                <p14:cNvContentPartPr/>
                <p14:nvPr/>
              </p14:nvContentPartPr>
              <p14:xfrm>
                <a:off x="4872194" y="4003864"/>
                <a:ext cx="307080" cy="4896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802262E-0CD7-4224-9FED-CDC35619A7D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863554" y="3995224"/>
                  <a:ext cx="3247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FA17698-FDC0-4A3D-BE9A-D39965CE65D7}"/>
                    </a:ext>
                  </a:extLst>
                </p14:cNvPr>
                <p14:cNvContentPartPr/>
                <p14:nvPr/>
              </p14:nvContentPartPr>
              <p14:xfrm>
                <a:off x="5383394" y="4240024"/>
                <a:ext cx="189000" cy="244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FA17698-FDC0-4A3D-BE9A-D39965CE65D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374394" y="4231024"/>
                  <a:ext cx="206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BD30843-FF34-4585-89C8-8E80D123A2F5}"/>
                    </a:ext>
                  </a:extLst>
                </p14:cNvPr>
                <p14:cNvContentPartPr/>
                <p14:nvPr/>
              </p14:nvContentPartPr>
              <p14:xfrm>
                <a:off x="5340194" y="4323184"/>
                <a:ext cx="235800" cy="421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BD30843-FF34-4585-89C8-8E80D123A2F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331194" y="4314184"/>
                  <a:ext cx="25344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515B07BA-32F3-4366-BC3D-9DECEE3AE699}"/>
              </a:ext>
            </a:extLst>
          </p:cNvPr>
          <p:cNvGrpSpPr/>
          <p:nvPr/>
        </p:nvGrpSpPr>
        <p:grpSpPr>
          <a:xfrm>
            <a:off x="5987474" y="4087024"/>
            <a:ext cx="3624840" cy="507240"/>
            <a:chOff x="5987474" y="4087024"/>
            <a:chExt cx="3624840" cy="50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0769D1B-A481-4228-BA89-1A668CC191C0}"/>
                    </a:ext>
                  </a:extLst>
                </p14:cNvPr>
                <p14:cNvContentPartPr/>
                <p14:nvPr/>
              </p14:nvContentPartPr>
              <p14:xfrm>
                <a:off x="5987474" y="4168024"/>
                <a:ext cx="151920" cy="3117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0769D1B-A481-4228-BA89-1A668CC191C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978474" y="4159024"/>
                  <a:ext cx="1695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9A2A5D4-A906-42F6-A721-2CA4372C7FAF}"/>
                    </a:ext>
                  </a:extLst>
                </p14:cNvPr>
                <p14:cNvContentPartPr/>
                <p14:nvPr/>
              </p14:nvContentPartPr>
              <p14:xfrm>
                <a:off x="6249554" y="4334344"/>
                <a:ext cx="227880" cy="500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9A2A5D4-A906-42F6-A721-2CA4372C7FA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240554" y="4325344"/>
                  <a:ext cx="245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70454C4-266B-4EF7-BBA6-5BF90EA20F15}"/>
                    </a:ext>
                  </a:extLst>
                </p14:cNvPr>
                <p14:cNvContentPartPr/>
                <p14:nvPr/>
              </p14:nvContentPartPr>
              <p14:xfrm>
                <a:off x="6647354" y="4242184"/>
                <a:ext cx="142200" cy="2325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70454C4-266B-4EF7-BBA6-5BF90EA20F1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638354" y="4233544"/>
                  <a:ext cx="1598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6F9B536-2E89-4DE4-93A0-6F2B13BA106C}"/>
                    </a:ext>
                  </a:extLst>
                </p14:cNvPr>
                <p14:cNvContentPartPr/>
                <p14:nvPr/>
              </p14:nvContentPartPr>
              <p14:xfrm>
                <a:off x="6731594" y="4114744"/>
                <a:ext cx="326520" cy="1821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6F9B536-2E89-4DE4-93A0-6F2B13BA106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722954" y="4105744"/>
                  <a:ext cx="344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7C62175-E04A-4F92-89A8-DA91ED0AA5C9}"/>
                    </a:ext>
                  </a:extLst>
                </p14:cNvPr>
                <p14:cNvContentPartPr/>
                <p14:nvPr/>
              </p14:nvContentPartPr>
              <p14:xfrm>
                <a:off x="7122194" y="4184224"/>
                <a:ext cx="169920" cy="3402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7C62175-E04A-4F92-89A8-DA91ED0AA5C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113554" y="4175224"/>
                  <a:ext cx="187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FF86561-1E28-46F3-A73C-51540997EF23}"/>
                    </a:ext>
                  </a:extLst>
                </p14:cNvPr>
                <p14:cNvContentPartPr/>
                <p14:nvPr/>
              </p14:nvContentPartPr>
              <p14:xfrm>
                <a:off x="7328114" y="4207264"/>
                <a:ext cx="349920" cy="2844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FF86561-1E28-46F3-A73C-51540997EF2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319474" y="4198264"/>
                  <a:ext cx="3675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513EDD3-F07C-40A6-882B-F60EA0501852}"/>
                    </a:ext>
                  </a:extLst>
                </p14:cNvPr>
                <p14:cNvContentPartPr/>
                <p14:nvPr/>
              </p14:nvContentPartPr>
              <p14:xfrm>
                <a:off x="7278074" y="4322464"/>
                <a:ext cx="372240" cy="547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513EDD3-F07C-40A6-882B-F60EA050185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269434" y="4313464"/>
                  <a:ext cx="3898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3672868-F014-427D-BCBE-1A79B985EBFA}"/>
                    </a:ext>
                  </a:extLst>
                </p14:cNvPr>
                <p14:cNvContentPartPr/>
                <p14:nvPr/>
              </p14:nvContentPartPr>
              <p14:xfrm>
                <a:off x="7806554" y="4194304"/>
                <a:ext cx="241560" cy="1771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3672868-F014-427D-BCBE-1A79B985EBF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797554" y="4185664"/>
                  <a:ext cx="259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53051D8-19C3-4430-8155-8C98B8E9064A}"/>
                    </a:ext>
                  </a:extLst>
                </p14:cNvPr>
                <p14:cNvContentPartPr/>
                <p14:nvPr/>
              </p14:nvContentPartPr>
              <p14:xfrm>
                <a:off x="7765154" y="4470064"/>
                <a:ext cx="231840" cy="93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53051D8-19C3-4430-8155-8C98B8E9064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756154" y="4461064"/>
                  <a:ext cx="249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B2E0E3E-D6A5-44E2-91CE-98E2B8697851}"/>
                    </a:ext>
                  </a:extLst>
                </p14:cNvPr>
                <p14:cNvContentPartPr/>
                <p14:nvPr/>
              </p14:nvContentPartPr>
              <p14:xfrm>
                <a:off x="8259074" y="4211224"/>
                <a:ext cx="152280" cy="2970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B2E0E3E-D6A5-44E2-91CE-98E2B869785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250074" y="4202584"/>
                  <a:ext cx="1699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AA693AF-BBB2-464D-B8CD-BA86151D56DC}"/>
                    </a:ext>
                  </a:extLst>
                </p14:cNvPr>
                <p14:cNvContentPartPr/>
                <p14:nvPr/>
              </p14:nvContentPartPr>
              <p14:xfrm>
                <a:off x="8472554" y="4422544"/>
                <a:ext cx="37080" cy="637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AA693AF-BBB2-464D-B8CD-BA86151D56D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463554" y="4413544"/>
                  <a:ext cx="54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243DDC1-D09B-4A14-A895-269073F2B3C8}"/>
                    </a:ext>
                  </a:extLst>
                </p14:cNvPr>
                <p14:cNvContentPartPr/>
                <p14:nvPr/>
              </p14:nvContentPartPr>
              <p14:xfrm>
                <a:off x="8636354" y="4216984"/>
                <a:ext cx="343080" cy="2700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243DDC1-D09B-4A14-A895-269073F2B3C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627354" y="4208344"/>
                  <a:ext cx="3607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6179ADC-65F0-4231-9087-A7ED0EED2B5C}"/>
                    </a:ext>
                  </a:extLst>
                </p14:cNvPr>
                <p14:cNvContentPartPr/>
                <p14:nvPr/>
              </p14:nvContentPartPr>
              <p14:xfrm>
                <a:off x="9032354" y="4233184"/>
                <a:ext cx="260640" cy="2811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6179ADC-65F0-4231-9087-A7ED0EED2B5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023354" y="4224544"/>
                  <a:ext cx="2782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AC8E518-6749-4676-853C-87724E72C32C}"/>
                    </a:ext>
                  </a:extLst>
                </p14:cNvPr>
                <p14:cNvContentPartPr/>
                <p14:nvPr/>
              </p14:nvContentPartPr>
              <p14:xfrm>
                <a:off x="9418994" y="4087024"/>
                <a:ext cx="193320" cy="5072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AC8E518-6749-4676-853C-87724E72C32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10354" y="4078384"/>
                  <a:ext cx="210960" cy="52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6F847F02-9CAE-438A-B527-03C905C4B420}"/>
              </a:ext>
            </a:extLst>
          </p:cNvPr>
          <p:cNvGrpSpPr/>
          <p:nvPr/>
        </p:nvGrpSpPr>
        <p:grpSpPr>
          <a:xfrm>
            <a:off x="1188674" y="5061904"/>
            <a:ext cx="200520" cy="146520"/>
            <a:chOff x="1188674" y="5061904"/>
            <a:chExt cx="200520" cy="14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B8C0F52-5240-498D-ABA9-F687314CB07C}"/>
                    </a:ext>
                  </a:extLst>
                </p14:cNvPr>
                <p14:cNvContentPartPr/>
                <p14:nvPr/>
              </p14:nvContentPartPr>
              <p14:xfrm>
                <a:off x="1188674" y="5061904"/>
                <a:ext cx="150480" cy="302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B8C0F52-5240-498D-ABA9-F687314CB07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79674" y="5052904"/>
                  <a:ext cx="168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032A012-3CEE-4BB5-AD9E-FCADAD35FBE1}"/>
                    </a:ext>
                  </a:extLst>
                </p14:cNvPr>
                <p14:cNvContentPartPr/>
                <p14:nvPr/>
              </p14:nvContentPartPr>
              <p14:xfrm>
                <a:off x="1200914" y="5179624"/>
                <a:ext cx="188280" cy="288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032A012-3CEE-4BB5-AD9E-FCADAD35FBE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91914" y="5170624"/>
                  <a:ext cx="20592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AC8A30EC-F5A0-4D14-84F6-A8AF918DE451}"/>
                  </a:ext>
                </a:extLst>
              </p14:cNvPr>
              <p14:cNvContentPartPr/>
              <p14:nvPr/>
            </p14:nvContentPartPr>
            <p14:xfrm>
              <a:off x="1834154" y="5021224"/>
              <a:ext cx="152640" cy="31320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AC8A30EC-F5A0-4D14-84F6-A8AF918DE451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825514" y="5012224"/>
                <a:ext cx="1702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01F82D90-86B1-4174-B273-684EA7CDDFBA}"/>
                  </a:ext>
                </a:extLst>
              </p14:cNvPr>
              <p14:cNvContentPartPr/>
              <p14:nvPr/>
            </p14:nvContentPartPr>
            <p14:xfrm>
              <a:off x="2236274" y="5140024"/>
              <a:ext cx="197640" cy="3816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01F82D90-86B1-4174-B273-684EA7CDDFBA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2227634" y="5131384"/>
                <a:ext cx="215280" cy="5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oup 312">
            <a:extLst>
              <a:ext uri="{FF2B5EF4-FFF2-40B4-BE49-F238E27FC236}">
                <a16:creationId xmlns:a16="http://schemas.microsoft.com/office/drawing/2014/main" id="{5AC040E6-1EA1-4CEE-92EE-6B09A039D7D6}"/>
              </a:ext>
            </a:extLst>
          </p:cNvPr>
          <p:cNvGrpSpPr/>
          <p:nvPr/>
        </p:nvGrpSpPr>
        <p:grpSpPr>
          <a:xfrm>
            <a:off x="2721554" y="4823944"/>
            <a:ext cx="2598120" cy="585360"/>
            <a:chOff x="2721554" y="4823944"/>
            <a:chExt cx="2598120" cy="58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6AD66DC-30A0-4A6F-B114-CE3130F51977}"/>
                    </a:ext>
                  </a:extLst>
                </p14:cNvPr>
                <p14:cNvContentPartPr/>
                <p14:nvPr/>
              </p14:nvContentPartPr>
              <p14:xfrm>
                <a:off x="2721554" y="5029504"/>
                <a:ext cx="438480" cy="2775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6AD66DC-30A0-4A6F-B114-CE3130F51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712914" y="5020864"/>
                  <a:ext cx="4561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56770F0-8BAE-4B25-A369-7F68B9A36E02}"/>
                    </a:ext>
                  </a:extLst>
                </p14:cNvPr>
                <p14:cNvContentPartPr/>
                <p14:nvPr/>
              </p14:nvContentPartPr>
              <p14:xfrm>
                <a:off x="2852234" y="4854904"/>
                <a:ext cx="294480" cy="5544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56770F0-8BAE-4B25-A369-7F68B9A36E0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843594" y="4846264"/>
                  <a:ext cx="31212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1DC63492-C6B8-4CF6-BB1E-4B262EFF25A3}"/>
                    </a:ext>
                  </a:extLst>
                </p14:cNvPr>
                <p14:cNvContentPartPr/>
                <p14:nvPr/>
              </p14:nvContentPartPr>
              <p14:xfrm>
                <a:off x="3370634" y="4984864"/>
                <a:ext cx="249480" cy="3027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1DC63492-C6B8-4CF6-BB1E-4B262EFF25A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361634" y="4975864"/>
                  <a:ext cx="2671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2418C67-DE56-4929-8E20-7BE4493555B7}"/>
                    </a:ext>
                  </a:extLst>
                </p14:cNvPr>
                <p14:cNvContentPartPr/>
                <p14:nvPr/>
              </p14:nvContentPartPr>
              <p14:xfrm>
                <a:off x="3678434" y="4997824"/>
                <a:ext cx="112320" cy="2473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2418C67-DE56-4929-8E20-7BE4493555B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669434" y="4989184"/>
                  <a:ext cx="1299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282E05F-7554-45F4-8CE2-290D1ABC7275}"/>
                    </a:ext>
                  </a:extLst>
                </p14:cNvPr>
                <p14:cNvContentPartPr/>
                <p14:nvPr/>
              </p14:nvContentPartPr>
              <p14:xfrm>
                <a:off x="3822074" y="5166664"/>
                <a:ext cx="25560" cy="648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282E05F-7554-45F4-8CE2-290D1ABC727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813074" y="5157664"/>
                  <a:ext cx="43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3BA617C-819D-47EB-B9F5-71FA89FCB4D6}"/>
                    </a:ext>
                  </a:extLst>
                </p14:cNvPr>
                <p14:cNvContentPartPr/>
                <p14:nvPr/>
              </p14:nvContentPartPr>
              <p14:xfrm>
                <a:off x="3992714" y="4970104"/>
                <a:ext cx="342720" cy="2937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3BA617C-819D-47EB-B9F5-71FA89FCB4D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983714" y="4961104"/>
                  <a:ext cx="360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ED2DD61-3B65-4438-9D5C-53FEE755E11D}"/>
                    </a:ext>
                  </a:extLst>
                </p14:cNvPr>
                <p14:cNvContentPartPr/>
                <p14:nvPr/>
              </p14:nvContentPartPr>
              <p14:xfrm>
                <a:off x="4383314" y="5001784"/>
                <a:ext cx="223200" cy="3038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ED2DD61-3B65-4438-9D5C-53FEE755E11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374314" y="4992784"/>
                  <a:ext cx="2408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1509271-1DD8-41D6-A83E-3E00A42EC91E}"/>
                    </a:ext>
                  </a:extLst>
                </p14:cNvPr>
                <p14:cNvContentPartPr/>
                <p14:nvPr/>
              </p14:nvContentPartPr>
              <p14:xfrm>
                <a:off x="4621274" y="4823944"/>
                <a:ext cx="195480" cy="5475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1509271-1DD8-41D6-A83E-3E00A42EC91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612634" y="4815304"/>
                  <a:ext cx="2131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754AAC6-3132-4646-AD5D-5AF1BFFF195C}"/>
                    </a:ext>
                  </a:extLst>
                </p14:cNvPr>
                <p14:cNvContentPartPr/>
                <p14:nvPr/>
              </p14:nvContentPartPr>
              <p14:xfrm>
                <a:off x="5038154" y="5059744"/>
                <a:ext cx="246240" cy="288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754AAC6-3132-4646-AD5D-5AF1BFFF195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029514" y="5051104"/>
                  <a:ext cx="263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43EC847-AD59-4FD4-9E11-379CC2BD8EDF}"/>
                    </a:ext>
                  </a:extLst>
                </p14:cNvPr>
                <p14:cNvContentPartPr/>
                <p14:nvPr/>
              </p14:nvContentPartPr>
              <p14:xfrm>
                <a:off x="5044634" y="5183224"/>
                <a:ext cx="275040" cy="3780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43EC847-AD59-4FD4-9E11-379CC2BD8ED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035994" y="5174584"/>
                  <a:ext cx="2926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1DAB430E-A6DF-4D21-91AF-7366C8FB76DC}"/>
              </a:ext>
            </a:extLst>
          </p:cNvPr>
          <p:cNvGrpSpPr/>
          <p:nvPr/>
        </p:nvGrpSpPr>
        <p:grpSpPr>
          <a:xfrm>
            <a:off x="5653034" y="4967584"/>
            <a:ext cx="535320" cy="316440"/>
            <a:chOff x="5653034" y="4967584"/>
            <a:chExt cx="535320" cy="31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20BFDE6-6C42-414A-9D02-C6946AA799A9}"/>
                    </a:ext>
                  </a:extLst>
                </p14:cNvPr>
                <p14:cNvContentPartPr/>
                <p14:nvPr/>
              </p14:nvContentPartPr>
              <p14:xfrm>
                <a:off x="5653034" y="4967584"/>
                <a:ext cx="152640" cy="3164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20BFDE6-6C42-414A-9D02-C6946AA799A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644394" y="4958584"/>
                  <a:ext cx="1702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C02A130-9153-4465-B7A8-9DE23C91076A}"/>
                    </a:ext>
                  </a:extLst>
                </p14:cNvPr>
                <p14:cNvContentPartPr/>
                <p14:nvPr/>
              </p14:nvContentPartPr>
              <p14:xfrm>
                <a:off x="5936714" y="5142904"/>
                <a:ext cx="251640" cy="223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C02A130-9153-4465-B7A8-9DE23C91076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927714" y="5134264"/>
                  <a:ext cx="26928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20B4C8F4-26CB-401A-94CB-E50DCC9B4E7D}"/>
              </a:ext>
            </a:extLst>
          </p:cNvPr>
          <p:cNvGrpSpPr/>
          <p:nvPr/>
        </p:nvGrpSpPr>
        <p:grpSpPr>
          <a:xfrm>
            <a:off x="6401369" y="4869046"/>
            <a:ext cx="1425960" cy="470520"/>
            <a:chOff x="6401369" y="4869046"/>
            <a:chExt cx="1425960" cy="47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A8D91B9-DB0F-4A9A-A22A-50FFF0978039}"/>
                    </a:ext>
                  </a:extLst>
                </p14:cNvPr>
                <p14:cNvContentPartPr/>
                <p14:nvPr/>
              </p14:nvContentPartPr>
              <p14:xfrm>
                <a:off x="6401369" y="5276566"/>
                <a:ext cx="18360" cy="360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A8D91B9-DB0F-4A9A-A22A-50FFF097803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392729" y="5267926"/>
                  <a:ext cx="36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18297D83-7FDE-461B-93B8-11B9D979BC65}"/>
                    </a:ext>
                  </a:extLst>
                </p14:cNvPr>
                <p14:cNvContentPartPr/>
                <p14:nvPr/>
              </p14:nvContentPartPr>
              <p14:xfrm>
                <a:off x="6627089" y="4906846"/>
                <a:ext cx="210600" cy="3675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8297D83-7FDE-461B-93B8-11B9D979BC6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618089" y="4898206"/>
                  <a:ext cx="2282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D10B1D2-E05E-47D5-8907-4D9F53297BF5}"/>
                    </a:ext>
                  </a:extLst>
                </p14:cNvPr>
                <p14:cNvContentPartPr/>
                <p14:nvPr/>
              </p14:nvContentPartPr>
              <p14:xfrm>
                <a:off x="6917969" y="4959766"/>
                <a:ext cx="201240" cy="1544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D10B1D2-E05E-47D5-8907-4D9F53297BF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909329" y="4950766"/>
                  <a:ext cx="218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6CABAE4-F130-4AAD-9AA2-20ABE093A084}"/>
                    </a:ext>
                  </a:extLst>
                </p14:cNvPr>
                <p14:cNvContentPartPr/>
                <p14:nvPr/>
              </p14:nvContentPartPr>
              <p14:xfrm>
                <a:off x="7046849" y="4892806"/>
                <a:ext cx="136440" cy="3279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6CABAE4-F130-4AAD-9AA2-20ABE093A08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038209" y="4884166"/>
                  <a:ext cx="1540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EE2D712-B901-478D-AC4A-F4816C23276F}"/>
                    </a:ext>
                  </a:extLst>
                </p14:cNvPr>
                <p14:cNvContentPartPr/>
                <p14:nvPr/>
              </p14:nvContentPartPr>
              <p14:xfrm>
                <a:off x="7222529" y="4915126"/>
                <a:ext cx="304200" cy="3387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EE2D712-B901-478D-AC4A-F4816C23276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213529" y="4906126"/>
                  <a:ext cx="3218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CEE20B9-45D3-42BB-9820-927A60619834}"/>
                    </a:ext>
                  </a:extLst>
                </p14:cNvPr>
                <p14:cNvContentPartPr/>
                <p14:nvPr/>
              </p14:nvContentPartPr>
              <p14:xfrm>
                <a:off x="7586849" y="4869046"/>
                <a:ext cx="240480" cy="4705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CEE20B9-45D3-42BB-9820-927A6061983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578209" y="4860046"/>
                  <a:ext cx="258120" cy="48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0E49FB48-DD62-4806-B16D-6C29AB949077}"/>
              </a:ext>
            </a:extLst>
          </p:cNvPr>
          <p:cNvGrpSpPr/>
          <p:nvPr/>
        </p:nvGrpSpPr>
        <p:grpSpPr>
          <a:xfrm>
            <a:off x="8072849" y="5039686"/>
            <a:ext cx="231120" cy="152640"/>
            <a:chOff x="8072849" y="5039686"/>
            <a:chExt cx="231120" cy="15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838685B-5E0C-4916-958D-6AA948B8956F}"/>
                    </a:ext>
                  </a:extLst>
                </p14:cNvPr>
                <p14:cNvContentPartPr/>
                <p14:nvPr/>
              </p14:nvContentPartPr>
              <p14:xfrm>
                <a:off x="8072849" y="5039686"/>
                <a:ext cx="193680" cy="198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838685B-5E0C-4916-958D-6AA948B8956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064209" y="5031046"/>
                  <a:ext cx="211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6BAC98CF-503B-4DC1-A098-61E18A7F67DD}"/>
                    </a:ext>
                  </a:extLst>
                </p14:cNvPr>
                <p14:cNvContentPartPr/>
                <p14:nvPr/>
              </p14:nvContentPartPr>
              <p14:xfrm>
                <a:off x="8107769" y="5162446"/>
                <a:ext cx="196200" cy="298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6BAC98CF-503B-4DC1-A098-61E18A7F67D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099129" y="5153446"/>
                  <a:ext cx="21384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142CC8A7-ACBC-4CEA-B520-E94E57CF59B9}"/>
              </a:ext>
            </a:extLst>
          </p:cNvPr>
          <p:cNvGrpSpPr/>
          <p:nvPr/>
        </p:nvGrpSpPr>
        <p:grpSpPr>
          <a:xfrm>
            <a:off x="8531129" y="4867966"/>
            <a:ext cx="1750320" cy="457200"/>
            <a:chOff x="8531129" y="4867966"/>
            <a:chExt cx="1750320" cy="45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9D5943C-7C4E-4C89-BE87-913F2C113892}"/>
                    </a:ext>
                  </a:extLst>
                </p14:cNvPr>
                <p14:cNvContentPartPr/>
                <p14:nvPr/>
              </p14:nvContentPartPr>
              <p14:xfrm>
                <a:off x="8559929" y="5261086"/>
                <a:ext cx="36720" cy="640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9D5943C-7C4E-4C89-BE87-913F2C11389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550929" y="5252446"/>
                  <a:ext cx="54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9B9D0CC-3FE0-4847-8E70-454327038675}"/>
                    </a:ext>
                  </a:extLst>
                </p14:cNvPr>
                <p14:cNvContentPartPr/>
                <p14:nvPr/>
              </p14:nvContentPartPr>
              <p14:xfrm>
                <a:off x="8734169" y="5035006"/>
                <a:ext cx="263520" cy="2617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9B9D0CC-3FE0-4847-8E70-45432703867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725169" y="5026366"/>
                  <a:ext cx="2811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202372FB-E072-4C34-9B89-B4383732F50E}"/>
                    </a:ext>
                  </a:extLst>
                </p14:cNvPr>
                <p14:cNvContentPartPr/>
                <p14:nvPr/>
              </p14:nvContentPartPr>
              <p14:xfrm>
                <a:off x="9206849" y="4867966"/>
                <a:ext cx="357120" cy="4330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202372FB-E072-4C34-9B89-B4383732F50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197849" y="4859326"/>
                  <a:ext cx="3747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CC0D1C6E-0C65-44D6-8042-6AC0405F4481}"/>
                    </a:ext>
                  </a:extLst>
                </p14:cNvPr>
                <p14:cNvContentPartPr/>
                <p14:nvPr/>
              </p14:nvContentPartPr>
              <p14:xfrm>
                <a:off x="9602129" y="4965886"/>
                <a:ext cx="376560" cy="3481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CC0D1C6E-0C65-44D6-8042-6AC0405F448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593129" y="4957246"/>
                  <a:ext cx="3942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8F6F082-29B5-4D30-8264-B007A0F62E9E}"/>
                    </a:ext>
                  </a:extLst>
                </p14:cNvPr>
                <p14:cNvContentPartPr/>
                <p14:nvPr/>
              </p14:nvContentPartPr>
              <p14:xfrm>
                <a:off x="10104689" y="4947526"/>
                <a:ext cx="176760" cy="3682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8F6F082-29B5-4D30-8264-B007A0F62E9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095689" y="4938886"/>
                  <a:ext cx="1944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134C154-75FB-4F20-8E86-1E522E9A69E9}"/>
                    </a:ext>
                  </a:extLst>
                </p14:cNvPr>
                <p14:cNvContentPartPr/>
                <p14:nvPr/>
              </p14:nvContentPartPr>
              <p14:xfrm>
                <a:off x="8531129" y="5298526"/>
                <a:ext cx="46080" cy="230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134C154-75FB-4F20-8E86-1E522E9A69E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522129" y="5289526"/>
                  <a:ext cx="6372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68349DF7-40C2-43E3-8281-0623A875BF3D}"/>
                  </a:ext>
                </a:extLst>
              </p14:cNvPr>
              <p14:cNvContentPartPr/>
              <p14:nvPr/>
            </p14:nvContentPartPr>
            <p14:xfrm>
              <a:off x="2617109" y="3489914"/>
              <a:ext cx="223200" cy="53280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68349DF7-40C2-43E3-8281-0623A875BF3D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2608109" y="3480914"/>
                <a:ext cx="24084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8746BB56-EBD4-47DC-9BF7-81D77DC498C6}"/>
                  </a:ext>
                </a:extLst>
              </p14:cNvPr>
              <p14:cNvContentPartPr/>
              <p14:nvPr/>
            </p14:nvContentPartPr>
            <p14:xfrm>
              <a:off x="2447909" y="5722274"/>
              <a:ext cx="677520" cy="5580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8746BB56-EBD4-47DC-9BF7-81D77DC498C6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2439269" y="5713634"/>
                <a:ext cx="695160" cy="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999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B32BB53-2D74-4215-88DB-9FD1F3153BFB}"/>
              </a:ext>
            </a:extLst>
          </p:cNvPr>
          <p:cNvGrpSpPr/>
          <p:nvPr/>
        </p:nvGrpSpPr>
        <p:grpSpPr>
          <a:xfrm>
            <a:off x="3815129" y="163126"/>
            <a:ext cx="971280" cy="529560"/>
            <a:chOff x="3815129" y="163126"/>
            <a:chExt cx="97128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19783F8-EB11-4795-9EE9-67251D1C874A}"/>
                    </a:ext>
                  </a:extLst>
                </p14:cNvPr>
                <p14:cNvContentPartPr/>
                <p14:nvPr/>
              </p14:nvContentPartPr>
              <p14:xfrm>
                <a:off x="3893249" y="260686"/>
                <a:ext cx="229680" cy="432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19783F8-EB11-4795-9EE9-67251D1C874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609" y="252046"/>
                  <a:ext cx="2473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CAD4190-73D1-4005-864E-5BDD081A9DC0}"/>
                    </a:ext>
                  </a:extLst>
                </p14:cNvPr>
                <p14:cNvContentPartPr/>
                <p14:nvPr/>
              </p14:nvContentPartPr>
              <p14:xfrm>
                <a:off x="3815129" y="477766"/>
                <a:ext cx="334440" cy="68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CAD4190-73D1-4005-864E-5BDD081A9D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06489" y="469126"/>
                  <a:ext cx="352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DAC9B0C-69E0-4BA3-A5F0-A21957F74947}"/>
                    </a:ext>
                  </a:extLst>
                </p14:cNvPr>
                <p14:cNvContentPartPr/>
                <p14:nvPr/>
              </p14:nvContentPartPr>
              <p14:xfrm>
                <a:off x="4241369" y="163126"/>
                <a:ext cx="249120" cy="456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DAC9B0C-69E0-4BA3-A5F0-A21957F7494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32369" y="154486"/>
                  <a:ext cx="2667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B506C66-64D4-4D92-9B9E-25DE9C07A014}"/>
                    </a:ext>
                  </a:extLst>
                </p14:cNvPr>
                <p14:cNvContentPartPr/>
                <p14:nvPr/>
              </p14:nvContentPartPr>
              <p14:xfrm>
                <a:off x="4576529" y="460126"/>
                <a:ext cx="209880" cy="158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B506C66-64D4-4D92-9B9E-25DE9C07A0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67529" y="451486"/>
                  <a:ext cx="22752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F7B2F1-67E1-49A9-A130-3D46E3411010}"/>
              </a:ext>
            </a:extLst>
          </p:cNvPr>
          <p:cNvGrpSpPr/>
          <p:nvPr/>
        </p:nvGrpSpPr>
        <p:grpSpPr>
          <a:xfrm>
            <a:off x="5259809" y="135406"/>
            <a:ext cx="4348800" cy="572040"/>
            <a:chOff x="5259809" y="135406"/>
            <a:chExt cx="4348800" cy="57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6191858-A373-4D47-9286-2BD24D69012D}"/>
                    </a:ext>
                  </a:extLst>
                </p14:cNvPr>
                <p14:cNvContentPartPr/>
                <p14:nvPr/>
              </p14:nvContentPartPr>
              <p14:xfrm>
                <a:off x="5259809" y="422686"/>
                <a:ext cx="261360" cy="225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6191858-A373-4D47-9286-2BD24D69012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51169" y="413686"/>
                  <a:ext cx="279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9FAC2E5-2154-4773-A692-00B1B4BE1943}"/>
                    </a:ext>
                  </a:extLst>
                </p14:cNvPr>
                <p14:cNvContentPartPr/>
                <p14:nvPr/>
              </p14:nvContentPartPr>
              <p14:xfrm>
                <a:off x="5549609" y="448966"/>
                <a:ext cx="227880" cy="217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9FAC2E5-2154-4773-A692-00B1B4BE194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40609" y="440326"/>
                  <a:ext cx="245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7F80F2F-78B3-4FE4-891B-CDBAE744D40F}"/>
                    </a:ext>
                  </a:extLst>
                </p14:cNvPr>
                <p14:cNvContentPartPr/>
                <p14:nvPr/>
              </p14:nvContentPartPr>
              <p14:xfrm>
                <a:off x="5882969" y="442846"/>
                <a:ext cx="258480" cy="202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7F80F2F-78B3-4FE4-891B-CDBAE744D4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74329" y="434206"/>
                  <a:ext cx="276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4BBD822-ECA4-49F7-93D6-DA3C8BAA4B57}"/>
                    </a:ext>
                  </a:extLst>
                </p14:cNvPr>
                <p14:cNvContentPartPr/>
                <p14:nvPr/>
              </p14:nvContentPartPr>
              <p14:xfrm>
                <a:off x="6181049" y="353566"/>
                <a:ext cx="232560" cy="314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4BBD822-ECA4-49F7-93D6-DA3C8BAA4B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72049" y="344566"/>
                  <a:ext cx="2502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6430FAE-04DD-402C-AA73-7DA8981CFAA2}"/>
                    </a:ext>
                  </a:extLst>
                </p14:cNvPr>
                <p14:cNvContentPartPr/>
                <p14:nvPr/>
              </p14:nvContentPartPr>
              <p14:xfrm>
                <a:off x="6471209" y="428086"/>
                <a:ext cx="173520" cy="199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6430FAE-04DD-402C-AA73-7DA8981CFA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62569" y="419446"/>
                  <a:ext cx="191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F19CE9F-634B-4403-A326-6C368B06B15F}"/>
                    </a:ext>
                  </a:extLst>
                </p14:cNvPr>
                <p14:cNvContentPartPr/>
                <p14:nvPr/>
              </p14:nvContentPartPr>
              <p14:xfrm>
                <a:off x="6712769" y="442486"/>
                <a:ext cx="279360" cy="222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F19CE9F-634B-4403-A326-6C368B06B1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04129" y="433486"/>
                  <a:ext cx="297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78BDA6C-4E69-4C22-816D-4206778B5E41}"/>
                    </a:ext>
                  </a:extLst>
                </p14:cNvPr>
                <p14:cNvContentPartPr/>
                <p14:nvPr/>
              </p14:nvContentPartPr>
              <p14:xfrm>
                <a:off x="7123529" y="476326"/>
                <a:ext cx="216000" cy="198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78BDA6C-4E69-4C22-816D-4206778B5E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14889" y="467326"/>
                  <a:ext cx="233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322FEA3-E76B-4857-BFE6-EE2AA17794C2}"/>
                    </a:ext>
                  </a:extLst>
                </p14:cNvPr>
                <p14:cNvContentPartPr/>
                <p14:nvPr/>
              </p14:nvContentPartPr>
              <p14:xfrm>
                <a:off x="7458689" y="135406"/>
                <a:ext cx="312480" cy="572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322FEA3-E76B-4857-BFE6-EE2AA17794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49689" y="126406"/>
                  <a:ext cx="33012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25BED62-E4D6-4B73-A167-76D0B278BA49}"/>
                    </a:ext>
                  </a:extLst>
                </p14:cNvPr>
                <p14:cNvContentPartPr/>
                <p14:nvPr/>
              </p14:nvContentPartPr>
              <p14:xfrm>
                <a:off x="7798529" y="158446"/>
                <a:ext cx="280440" cy="506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25BED62-E4D6-4B73-A167-76D0B278BA4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89529" y="149806"/>
                  <a:ext cx="29808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93D9533-4738-4B23-8053-DAA7166968C0}"/>
                    </a:ext>
                  </a:extLst>
                </p14:cNvPr>
                <p14:cNvContentPartPr/>
                <p14:nvPr/>
              </p14:nvContentPartPr>
              <p14:xfrm>
                <a:off x="7991489" y="460846"/>
                <a:ext cx="265680" cy="192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93D9533-4738-4B23-8053-DAA7166968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82849" y="452206"/>
                  <a:ext cx="283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9E3693-06B9-4B3E-B388-D0A6271B40AA}"/>
                    </a:ext>
                  </a:extLst>
                </p14:cNvPr>
                <p14:cNvContentPartPr/>
                <p14:nvPr/>
              </p14:nvContentPartPr>
              <p14:xfrm>
                <a:off x="8271209" y="480286"/>
                <a:ext cx="203760" cy="183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9E3693-06B9-4B3E-B388-D0A6271B40A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62209" y="471646"/>
                  <a:ext cx="221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D616727-AFB4-4560-8B3C-62F0620332DA}"/>
                    </a:ext>
                  </a:extLst>
                </p14:cNvPr>
                <p14:cNvContentPartPr/>
                <p14:nvPr/>
              </p14:nvContentPartPr>
              <p14:xfrm>
                <a:off x="8608169" y="402166"/>
                <a:ext cx="290520" cy="215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D616727-AFB4-4560-8B3C-62F0620332D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599529" y="393526"/>
                  <a:ext cx="308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13F853B-0B44-4DC1-A524-AFF59FB46A2C}"/>
                    </a:ext>
                  </a:extLst>
                </p14:cNvPr>
                <p14:cNvContentPartPr/>
                <p14:nvPr/>
              </p14:nvContentPartPr>
              <p14:xfrm>
                <a:off x="8958809" y="306046"/>
                <a:ext cx="272160" cy="282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13F853B-0B44-4DC1-A524-AFF59FB46A2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50169" y="297406"/>
                  <a:ext cx="289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9791AAC-C574-4804-8654-5343AF5E4820}"/>
                    </a:ext>
                  </a:extLst>
                </p14:cNvPr>
                <p14:cNvContentPartPr/>
                <p14:nvPr/>
              </p14:nvContentPartPr>
              <p14:xfrm>
                <a:off x="9303689" y="267166"/>
                <a:ext cx="304920" cy="375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9791AAC-C574-4804-8654-5343AF5E482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95049" y="258526"/>
                  <a:ext cx="322560" cy="39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2904964-7A89-4079-9E72-5108AB008C01}"/>
              </a:ext>
            </a:extLst>
          </p:cNvPr>
          <p:cNvGrpSpPr/>
          <p:nvPr/>
        </p:nvGrpSpPr>
        <p:grpSpPr>
          <a:xfrm>
            <a:off x="383249" y="247006"/>
            <a:ext cx="3132000" cy="1475280"/>
            <a:chOff x="383249" y="247006"/>
            <a:chExt cx="3132000" cy="147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2F73891-8CF9-442E-8C11-CA509B265588}"/>
                    </a:ext>
                  </a:extLst>
                </p14:cNvPr>
                <p14:cNvContentPartPr/>
                <p14:nvPr/>
              </p14:nvContentPartPr>
              <p14:xfrm>
                <a:off x="383249" y="553366"/>
                <a:ext cx="259200" cy="267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2F73891-8CF9-442E-8C11-CA509B26558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4249" y="544726"/>
                  <a:ext cx="2768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5078C58-EF7A-4E32-A1CE-FA8C7BD3B939}"/>
                    </a:ext>
                  </a:extLst>
                </p14:cNvPr>
                <p14:cNvContentPartPr/>
                <p14:nvPr/>
              </p14:nvContentPartPr>
              <p14:xfrm>
                <a:off x="540929" y="266446"/>
                <a:ext cx="294840" cy="455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5078C58-EF7A-4E32-A1CE-FA8C7BD3B93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1929" y="257806"/>
                  <a:ext cx="3124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9307580-BBE8-4A5A-834C-ACBC4A9BFE90}"/>
                    </a:ext>
                  </a:extLst>
                </p14:cNvPr>
                <p14:cNvContentPartPr/>
                <p14:nvPr/>
              </p14:nvContentPartPr>
              <p14:xfrm>
                <a:off x="844409" y="247006"/>
                <a:ext cx="228960" cy="610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9307580-BBE8-4A5A-834C-ACBC4A9BFE9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769" y="238366"/>
                  <a:ext cx="24660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9669661-2678-47A0-BBA6-6586E5A86D9F}"/>
                    </a:ext>
                  </a:extLst>
                </p14:cNvPr>
                <p14:cNvContentPartPr/>
                <p14:nvPr/>
              </p14:nvContentPartPr>
              <p14:xfrm>
                <a:off x="1645049" y="416566"/>
                <a:ext cx="301320" cy="298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9669661-2678-47A0-BBA6-6586E5A86D9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36409" y="407566"/>
                  <a:ext cx="3189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01133E9-0509-4504-B8AD-05500CB884C5}"/>
                    </a:ext>
                  </a:extLst>
                </p14:cNvPr>
                <p14:cNvContentPartPr/>
                <p14:nvPr/>
              </p14:nvContentPartPr>
              <p14:xfrm>
                <a:off x="1983809" y="264286"/>
                <a:ext cx="254160" cy="468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01133E9-0509-4504-B8AD-05500CB884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75169" y="255286"/>
                  <a:ext cx="2718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2C8DE52-FCDB-46B6-A8B7-03967D29F1B4}"/>
                    </a:ext>
                  </a:extLst>
                </p14:cNvPr>
                <p14:cNvContentPartPr/>
                <p14:nvPr/>
              </p14:nvContentPartPr>
              <p14:xfrm>
                <a:off x="2354969" y="499366"/>
                <a:ext cx="176400" cy="208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2C8DE52-FCDB-46B6-A8B7-03967D29F1B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46329" y="490366"/>
                  <a:ext cx="1940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D378F49-9533-4BA2-B4AB-24077F24C90E}"/>
                    </a:ext>
                  </a:extLst>
                </p14:cNvPr>
                <p14:cNvContentPartPr/>
                <p14:nvPr/>
              </p14:nvContentPartPr>
              <p14:xfrm>
                <a:off x="2584649" y="523486"/>
                <a:ext cx="127800" cy="185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D378F49-9533-4BA2-B4AB-24077F24C90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76009" y="514846"/>
                  <a:ext cx="145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57355E-3692-44EA-B599-508042AA861A}"/>
                    </a:ext>
                  </a:extLst>
                </p14:cNvPr>
                <p14:cNvContentPartPr/>
                <p14:nvPr/>
              </p14:nvContentPartPr>
              <p14:xfrm>
                <a:off x="2852129" y="313606"/>
                <a:ext cx="390600" cy="373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57355E-3692-44EA-B599-508042AA861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43489" y="304966"/>
                  <a:ext cx="4082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A50FE3A-19B4-485F-84B2-B73B68397470}"/>
                    </a:ext>
                  </a:extLst>
                </p14:cNvPr>
                <p14:cNvContentPartPr/>
                <p14:nvPr/>
              </p14:nvContentPartPr>
              <p14:xfrm>
                <a:off x="3005849" y="549406"/>
                <a:ext cx="263160" cy="124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A50FE3A-19B4-485F-84B2-B73B6839747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96849" y="540406"/>
                  <a:ext cx="2808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A0B0995-7BD9-4FE7-B330-032069B644CD}"/>
                    </a:ext>
                  </a:extLst>
                </p14:cNvPr>
                <p14:cNvContentPartPr/>
                <p14:nvPr/>
              </p14:nvContentPartPr>
              <p14:xfrm>
                <a:off x="911009" y="1375246"/>
                <a:ext cx="236160" cy="199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A0B0995-7BD9-4FE7-B330-032069B644C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02009" y="1366606"/>
                  <a:ext cx="253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926B77A-0229-4952-AD38-3C33DE95AE01}"/>
                    </a:ext>
                  </a:extLst>
                </p14:cNvPr>
                <p14:cNvContentPartPr/>
                <p14:nvPr/>
              </p14:nvContentPartPr>
              <p14:xfrm>
                <a:off x="1352369" y="895366"/>
                <a:ext cx="374040" cy="678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926B77A-0229-4952-AD38-3C33DE95AE0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43369" y="886726"/>
                  <a:ext cx="39168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1763C1A-AD81-4963-A989-318AEF4D42EA}"/>
                    </a:ext>
                  </a:extLst>
                </p14:cNvPr>
                <p14:cNvContentPartPr/>
                <p14:nvPr/>
              </p14:nvContentPartPr>
              <p14:xfrm>
                <a:off x="1332209" y="1291006"/>
                <a:ext cx="283680" cy="91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1763C1A-AD81-4963-A989-318AEF4D42E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23569" y="1282006"/>
                  <a:ext cx="301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40A4F72-D1A5-4552-B3E1-E321844D6BE7}"/>
                    </a:ext>
                  </a:extLst>
                </p14:cNvPr>
                <p14:cNvContentPartPr/>
                <p14:nvPr/>
              </p14:nvContentPartPr>
              <p14:xfrm>
                <a:off x="2202689" y="1247446"/>
                <a:ext cx="57240" cy="227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40A4F72-D1A5-4552-B3E1-E321844D6BE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94049" y="1238806"/>
                  <a:ext cx="74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075F198-DA87-4C02-8262-AA359183F180}"/>
                    </a:ext>
                  </a:extLst>
                </p14:cNvPr>
                <p14:cNvContentPartPr/>
                <p14:nvPr/>
              </p14:nvContentPartPr>
              <p14:xfrm>
                <a:off x="2090369" y="1195606"/>
                <a:ext cx="360360" cy="526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075F198-DA87-4C02-8262-AA359183F18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81369" y="1186606"/>
                  <a:ext cx="37800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BD73216-355B-4A96-8C7B-BC909B95A208}"/>
                    </a:ext>
                  </a:extLst>
                </p14:cNvPr>
                <p14:cNvContentPartPr/>
                <p14:nvPr/>
              </p14:nvContentPartPr>
              <p14:xfrm>
                <a:off x="2449289" y="1250686"/>
                <a:ext cx="197640" cy="250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BD73216-355B-4A96-8C7B-BC909B95A20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40289" y="1241686"/>
                  <a:ext cx="2152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84EB3F3-45F9-4158-841F-4E7FAACBD54F}"/>
                    </a:ext>
                  </a:extLst>
                </p14:cNvPr>
                <p14:cNvContentPartPr/>
                <p14:nvPr/>
              </p14:nvContentPartPr>
              <p14:xfrm>
                <a:off x="2780489" y="1248886"/>
                <a:ext cx="208800" cy="195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84EB3F3-45F9-4158-841F-4E7FAACBD54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71849" y="1240246"/>
                  <a:ext cx="226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3C3D788-66CD-418A-96EE-1F984A8001F8}"/>
                    </a:ext>
                  </a:extLst>
                </p14:cNvPr>
                <p14:cNvContentPartPr/>
                <p14:nvPr/>
              </p14:nvContentPartPr>
              <p14:xfrm>
                <a:off x="3144449" y="1179766"/>
                <a:ext cx="370800" cy="290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3C3D788-66CD-418A-96EE-1F984A8001F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35449" y="1171126"/>
                  <a:ext cx="38844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A072036-9D06-4FE7-8E3E-B4FA569FA415}"/>
              </a:ext>
            </a:extLst>
          </p:cNvPr>
          <p:cNvGrpSpPr/>
          <p:nvPr/>
        </p:nvGrpSpPr>
        <p:grpSpPr>
          <a:xfrm>
            <a:off x="4063529" y="1088326"/>
            <a:ext cx="1990800" cy="309960"/>
            <a:chOff x="4063529" y="1088326"/>
            <a:chExt cx="1990800" cy="30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D1DC40F-3AB6-4FA9-8801-D4CD263456DF}"/>
                    </a:ext>
                  </a:extLst>
                </p14:cNvPr>
                <p14:cNvContentPartPr/>
                <p14:nvPr/>
              </p14:nvContentPartPr>
              <p14:xfrm>
                <a:off x="4063529" y="1184446"/>
                <a:ext cx="204840" cy="213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D1DC40F-3AB6-4FA9-8801-D4CD263456D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54889" y="1175446"/>
                  <a:ext cx="222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5069EC7-6057-4B49-851A-AA4C136490D9}"/>
                    </a:ext>
                  </a:extLst>
                </p14:cNvPr>
                <p14:cNvContentPartPr/>
                <p14:nvPr/>
              </p14:nvContentPartPr>
              <p14:xfrm>
                <a:off x="4338569" y="1177966"/>
                <a:ext cx="221400" cy="192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5069EC7-6057-4B49-851A-AA4C136490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29929" y="1169326"/>
                  <a:ext cx="239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6701A62-F5D9-41CE-9A8D-C946EFA84EAC}"/>
                    </a:ext>
                  </a:extLst>
                </p14:cNvPr>
                <p14:cNvContentPartPr/>
                <p14:nvPr/>
              </p14:nvContentPartPr>
              <p14:xfrm>
                <a:off x="4681289" y="1088326"/>
                <a:ext cx="218520" cy="308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6701A62-F5D9-41CE-9A8D-C946EFA84EA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72289" y="1079326"/>
                  <a:ext cx="2361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5A7EFB8-A7EC-4BC0-9E64-3B030B5F1CD6}"/>
                    </a:ext>
                  </a:extLst>
                </p14:cNvPr>
                <p14:cNvContentPartPr/>
                <p14:nvPr/>
              </p14:nvContentPartPr>
              <p14:xfrm>
                <a:off x="4999169" y="1139446"/>
                <a:ext cx="371520" cy="214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5A7EFB8-A7EC-4BC0-9E64-3B030B5F1CD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90169" y="1130806"/>
                  <a:ext cx="3891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34B63B6-C9C5-4026-B8F7-42F201E889B1}"/>
                    </a:ext>
                  </a:extLst>
                </p14:cNvPr>
                <p14:cNvContentPartPr/>
                <p14:nvPr/>
              </p14:nvContentPartPr>
              <p14:xfrm>
                <a:off x="5436569" y="1126126"/>
                <a:ext cx="195480" cy="229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34B63B6-C9C5-4026-B8F7-42F201E889B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27569" y="1117486"/>
                  <a:ext cx="213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C5EAFA5-A067-49E6-8A94-4AEA1AEABE73}"/>
                    </a:ext>
                  </a:extLst>
                </p14:cNvPr>
                <p14:cNvContentPartPr/>
                <p14:nvPr/>
              </p14:nvContentPartPr>
              <p14:xfrm>
                <a:off x="5716289" y="1099846"/>
                <a:ext cx="338040" cy="294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C5EAFA5-A067-49E6-8A94-4AEA1AEABE7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07649" y="1091206"/>
                  <a:ext cx="35568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93DFDB-031A-44A2-AF12-755BC0922FD4}"/>
              </a:ext>
            </a:extLst>
          </p:cNvPr>
          <p:cNvGrpSpPr/>
          <p:nvPr/>
        </p:nvGrpSpPr>
        <p:grpSpPr>
          <a:xfrm>
            <a:off x="6456089" y="1081126"/>
            <a:ext cx="1491840" cy="912240"/>
            <a:chOff x="6456089" y="1081126"/>
            <a:chExt cx="1491840" cy="91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B4662B8-A3A3-4807-AC14-A9AD88C68D29}"/>
                    </a:ext>
                  </a:extLst>
                </p14:cNvPr>
                <p14:cNvContentPartPr/>
                <p14:nvPr/>
              </p14:nvContentPartPr>
              <p14:xfrm>
                <a:off x="6456089" y="1183726"/>
                <a:ext cx="231840" cy="243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B4662B8-A3A3-4807-AC14-A9AD88C68D2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47449" y="1175086"/>
                  <a:ext cx="249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554D816-0057-4AC6-9ECD-324538CA8002}"/>
                    </a:ext>
                  </a:extLst>
                </p14:cNvPr>
                <p14:cNvContentPartPr/>
                <p14:nvPr/>
              </p14:nvContentPartPr>
              <p14:xfrm>
                <a:off x="6817889" y="1081126"/>
                <a:ext cx="230760" cy="327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554D816-0057-4AC6-9ECD-324538CA800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08889" y="1072486"/>
                  <a:ext cx="2484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4E86D8F-13D6-46BB-86D0-83C18412409C}"/>
                    </a:ext>
                  </a:extLst>
                </p14:cNvPr>
                <p14:cNvContentPartPr/>
                <p14:nvPr/>
              </p14:nvContentPartPr>
              <p14:xfrm>
                <a:off x="7101209" y="1212526"/>
                <a:ext cx="137880" cy="201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4E86D8F-13D6-46BB-86D0-83C18412409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92569" y="1203526"/>
                  <a:ext cx="155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6AE4FC1-555F-40D7-AB0F-C0D34028D219}"/>
                    </a:ext>
                  </a:extLst>
                </p14:cNvPr>
                <p14:cNvContentPartPr/>
                <p14:nvPr/>
              </p14:nvContentPartPr>
              <p14:xfrm>
                <a:off x="7363649" y="1201006"/>
                <a:ext cx="244080" cy="189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6AE4FC1-555F-40D7-AB0F-C0D34028D2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55009" y="1192366"/>
                  <a:ext cx="2617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181CA45-E20C-4CC3-9DB7-F5F31ADD462B}"/>
                    </a:ext>
                  </a:extLst>
                </p14:cNvPr>
                <p14:cNvContentPartPr/>
                <p14:nvPr/>
              </p14:nvContentPartPr>
              <p14:xfrm>
                <a:off x="7626089" y="1192366"/>
                <a:ext cx="321840" cy="801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181CA45-E20C-4CC3-9DB7-F5F31ADD46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7449" y="1183366"/>
                  <a:ext cx="339480" cy="81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2E4A01-6F16-4588-984E-A7EB839D504F}"/>
              </a:ext>
            </a:extLst>
          </p:cNvPr>
          <p:cNvGrpSpPr/>
          <p:nvPr/>
        </p:nvGrpSpPr>
        <p:grpSpPr>
          <a:xfrm>
            <a:off x="8438249" y="828046"/>
            <a:ext cx="969120" cy="640440"/>
            <a:chOff x="8438249" y="828046"/>
            <a:chExt cx="969120" cy="64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2430783-2F6C-4C21-A842-055442E735F6}"/>
                    </a:ext>
                  </a:extLst>
                </p14:cNvPr>
                <p14:cNvContentPartPr/>
                <p14:nvPr/>
              </p14:nvContentPartPr>
              <p14:xfrm>
                <a:off x="8457329" y="910486"/>
                <a:ext cx="268920" cy="558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2430783-2F6C-4C21-A842-055442E735F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448329" y="901486"/>
                  <a:ext cx="28656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964BD6C-65A9-4CF6-A4AE-47DE6B4F70FC}"/>
                    </a:ext>
                  </a:extLst>
                </p14:cNvPr>
                <p14:cNvContentPartPr/>
                <p14:nvPr/>
              </p14:nvContentPartPr>
              <p14:xfrm>
                <a:off x="8438249" y="1189846"/>
                <a:ext cx="352440" cy="46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964BD6C-65A9-4CF6-A4AE-47DE6B4F70F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29609" y="1181206"/>
                  <a:ext cx="370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035FCC0-CFB9-4636-8533-74F84EC45BDD}"/>
                    </a:ext>
                  </a:extLst>
                </p14:cNvPr>
                <p14:cNvContentPartPr/>
                <p14:nvPr/>
              </p14:nvContentPartPr>
              <p14:xfrm>
                <a:off x="8868089" y="828046"/>
                <a:ext cx="261360" cy="540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035FCC0-CFB9-4636-8533-74F84EC45BD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59449" y="819406"/>
                  <a:ext cx="27900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332BC08-2ECE-4C12-B5AD-BB2D3B4BB7E8}"/>
                    </a:ext>
                  </a:extLst>
                </p14:cNvPr>
                <p14:cNvContentPartPr/>
                <p14:nvPr/>
              </p14:nvContentPartPr>
              <p14:xfrm>
                <a:off x="9183809" y="1197046"/>
                <a:ext cx="223560" cy="247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332BC08-2ECE-4C12-B5AD-BB2D3B4BB7E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75169" y="1188046"/>
                  <a:ext cx="24120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EA0436A-354A-4A04-8D9F-C30D9DFBF6B0}"/>
              </a:ext>
            </a:extLst>
          </p:cNvPr>
          <p:cNvGrpSpPr/>
          <p:nvPr/>
        </p:nvGrpSpPr>
        <p:grpSpPr>
          <a:xfrm>
            <a:off x="1001729" y="1799686"/>
            <a:ext cx="2670840" cy="716400"/>
            <a:chOff x="1001729" y="1799686"/>
            <a:chExt cx="2670840" cy="71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04C3849-3834-4B88-AF07-6E467CAD9EBC}"/>
                    </a:ext>
                  </a:extLst>
                </p14:cNvPr>
                <p14:cNvContentPartPr/>
                <p14:nvPr/>
              </p14:nvContentPartPr>
              <p14:xfrm>
                <a:off x="1001729" y="2016406"/>
                <a:ext cx="313200" cy="263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04C3849-3834-4B88-AF07-6E467CAD9E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92729" y="2007766"/>
                  <a:ext cx="3308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7AE1BED-AD3F-44A9-A2C2-74F14ABDD6D6}"/>
                    </a:ext>
                  </a:extLst>
                </p14:cNvPr>
                <p14:cNvContentPartPr/>
                <p14:nvPr/>
              </p14:nvContentPartPr>
              <p14:xfrm>
                <a:off x="1326809" y="2069686"/>
                <a:ext cx="361440" cy="171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7AE1BED-AD3F-44A9-A2C2-74F14ABDD6D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18169" y="2060686"/>
                  <a:ext cx="379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A71D8B1-535D-41C3-8128-5031CD08E23C}"/>
                    </a:ext>
                  </a:extLst>
                </p14:cNvPr>
                <p14:cNvContentPartPr/>
                <p14:nvPr/>
              </p14:nvContentPartPr>
              <p14:xfrm>
                <a:off x="1687169" y="2073646"/>
                <a:ext cx="205560" cy="442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A71D8B1-535D-41C3-8128-5031CD08E23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78529" y="2065006"/>
                  <a:ext cx="2232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CA0417D-2DAA-4A2D-AE94-79613D401516}"/>
                    </a:ext>
                  </a:extLst>
                </p14:cNvPr>
                <p14:cNvContentPartPr/>
                <p14:nvPr/>
              </p14:nvContentPartPr>
              <p14:xfrm>
                <a:off x="1838009" y="2020006"/>
                <a:ext cx="267120" cy="233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CA0417D-2DAA-4A2D-AE94-79613D40151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29369" y="2011366"/>
                  <a:ext cx="2847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7D642B0-CB00-4A6B-A484-AEFD68143386}"/>
                    </a:ext>
                  </a:extLst>
                </p14:cNvPr>
                <p14:cNvContentPartPr/>
                <p14:nvPr/>
              </p14:nvContentPartPr>
              <p14:xfrm>
                <a:off x="2167769" y="2093806"/>
                <a:ext cx="53640" cy="142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7D642B0-CB00-4A6B-A484-AEFD6814338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58769" y="2085166"/>
                  <a:ext cx="71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40D4FA3-D515-4BE7-A5EA-36FF148EDB14}"/>
                    </a:ext>
                  </a:extLst>
                </p14:cNvPr>
                <p14:cNvContentPartPr/>
                <p14:nvPr/>
              </p14:nvContentPartPr>
              <p14:xfrm>
                <a:off x="2384129" y="2041246"/>
                <a:ext cx="217440" cy="217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40D4FA3-D515-4BE7-A5EA-36FF148EDB1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75489" y="2032246"/>
                  <a:ext cx="2350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3282E54-5924-44D9-B01C-15757A3340EF}"/>
                    </a:ext>
                  </a:extLst>
                </p14:cNvPr>
                <p14:cNvContentPartPr/>
                <p14:nvPr/>
              </p14:nvContentPartPr>
              <p14:xfrm>
                <a:off x="2644049" y="1846126"/>
                <a:ext cx="204120" cy="413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3282E54-5924-44D9-B01C-15757A3340E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35049" y="1837486"/>
                  <a:ext cx="2217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E6D5BBD-F669-4B18-9BA0-A00D01267B48}"/>
                    </a:ext>
                  </a:extLst>
                </p14:cNvPr>
                <p14:cNvContentPartPr/>
                <p14:nvPr/>
              </p14:nvContentPartPr>
              <p14:xfrm>
                <a:off x="2838089" y="1993726"/>
                <a:ext cx="231120" cy="252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E6D5BBD-F669-4B18-9BA0-A00D01267B4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29449" y="1985086"/>
                  <a:ext cx="2487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E46BF9F-0BD0-45CA-B734-C6DCC4290943}"/>
                    </a:ext>
                  </a:extLst>
                </p14:cNvPr>
                <p14:cNvContentPartPr/>
                <p14:nvPr/>
              </p14:nvContentPartPr>
              <p14:xfrm>
                <a:off x="3099089" y="2037646"/>
                <a:ext cx="191520" cy="179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E46BF9F-0BD0-45CA-B734-C6DCC429094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90449" y="2028646"/>
                  <a:ext cx="209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0AFB51F-8C6C-48DC-B83F-9D09923340F8}"/>
                    </a:ext>
                  </a:extLst>
                </p14:cNvPr>
                <p14:cNvContentPartPr/>
                <p14:nvPr/>
              </p14:nvContentPartPr>
              <p14:xfrm>
                <a:off x="3497609" y="1799686"/>
                <a:ext cx="174960" cy="435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0AFB51F-8C6C-48DC-B83F-9D09923340F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88609" y="1790686"/>
                  <a:ext cx="192600" cy="45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73AEFE4-3C87-49AC-B1BD-B5E1B813A5C4}"/>
              </a:ext>
            </a:extLst>
          </p:cNvPr>
          <p:cNvGrpSpPr/>
          <p:nvPr/>
        </p:nvGrpSpPr>
        <p:grpSpPr>
          <a:xfrm>
            <a:off x="4032569" y="1643446"/>
            <a:ext cx="1375200" cy="571320"/>
            <a:chOff x="4032569" y="1643446"/>
            <a:chExt cx="1375200" cy="57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56DDBBD-1C98-4412-B82B-A42E5F4DF2F5}"/>
                    </a:ext>
                  </a:extLst>
                </p14:cNvPr>
                <p14:cNvContentPartPr/>
                <p14:nvPr/>
              </p14:nvContentPartPr>
              <p14:xfrm>
                <a:off x="4032569" y="1954486"/>
                <a:ext cx="374760" cy="260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56DDBBD-1C98-4412-B82B-A42E5F4DF2F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23929" y="1945846"/>
                  <a:ext cx="3924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887E81-1812-413D-BC6F-E7FB50002DDC}"/>
                    </a:ext>
                  </a:extLst>
                </p14:cNvPr>
                <p14:cNvContentPartPr/>
                <p14:nvPr/>
              </p14:nvContentPartPr>
              <p14:xfrm>
                <a:off x="4372409" y="1982206"/>
                <a:ext cx="314280" cy="206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887E81-1812-413D-BC6F-E7FB50002DD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63769" y="1973206"/>
                  <a:ext cx="3319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6C807C-A0A4-42C8-A90D-FF60E1BD38E4}"/>
                    </a:ext>
                  </a:extLst>
                </p14:cNvPr>
                <p14:cNvContentPartPr/>
                <p14:nvPr/>
              </p14:nvContentPartPr>
              <p14:xfrm>
                <a:off x="4737809" y="1643446"/>
                <a:ext cx="223200" cy="530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6C807C-A0A4-42C8-A90D-FF60E1BD38E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29169" y="1634806"/>
                  <a:ext cx="24084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E36832B-BADF-4D4D-B57F-3BAD09E68CE1}"/>
                    </a:ext>
                  </a:extLst>
                </p14:cNvPr>
                <p14:cNvContentPartPr/>
                <p14:nvPr/>
              </p14:nvContentPartPr>
              <p14:xfrm>
                <a:off x="4927169" y="1916326"/>
                <a:ext cx="270360" cy="278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E36832B-BADF-4D4D-B57F-3BAD09E68CE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18529" y="1907686"/>
                  <a:ext cx="2880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1493F9A-32AB-43BA-AA52-EBBCA2D4780E}"/>
                    </a:ext>
                  </a:extLst>
                </p14:cNvPr>
                <p14:cNvContentPartPr/>
                <p14:nvPr/>
              </p14:nvContentPartPr>
              <p14:xfrm>
                <a:off x="5349089" y="2194246"/>
                <a:ext cx="58680" cy="16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1493F9A-32AB-43BA-AA52-EBBCA2D4780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40449" y="2185246"/>
                  <a:ext cx="763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6DE8E3C-0460-4383-BDBB-1309F2EE3F1A}"/>
                  </a:ext>
                </a:extLst>
              </p14:cNvPr>
              <p14:cNvContentPartPr/>
              <p14:nvPr/>
            </p14:nvContentPartPr>
            <p14:xfrm>
              <a:off x="933689" y="4297366"/>
              <a:ext cx="4928040" cy="1346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6DE8E3C-0460-4383-BDBB-1309F2EE3F1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25049" y="4288366"/>
                <a:ext cx="494568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30D5B8B-C04A-4B3A-85F4-E4AE26E49B1A}"/>
              </a:ext>
            </a:extLst>
          </p:cNvPr>
          <p:cNvGrpSpPr/>
          <p:nvPr/>
        </p:nvGrpSpPr>
        <p:grpSpPr>
          <a:xfrm>
            <a:off x="417449" y="2625886"/>
            <a:ext cx="7554960" cy="2389320"/>
            <a:chOff x="417449" y="2625886"/>
            <a:chExt cx="7554960" cy="238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F844C25-1716-4319-9CF5-418A1C792E45}"/>
                    </a:ext>
                  </a:extLst>
                </p14:cNvPr>
                <p14:cNvContentPartPr/>
                <p14:nvPr/>
              </p14:nvContentPartPr>
              <p14:xfrm>
                <a:off x="417449" y="2625886"/>
                <a:ext cx="6402960" cy="1704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F844C25-1716-4319-9CF5-418A1C792E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8449" y="2616886"/>
                  <a:ext cx="6420600" cy="17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712C001-A938-4E3C-A98B-151B4D033ADB}"/>
                    </a:ext>
                  </a:extLst>
                </p14:cNvPr>
                <p14:cNvContentPartPr/>
                <p14:nvPr/>
              </p14:nvContentPartPr>
              <p14:xfrm>
                <a:off x="3470249" y="2695006"/>
                <a:ext cx="257760" cy="1553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712C001-A938-4E3C-A98B-151B4D033AD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61609" y="2686366"/>
                  <a:ext cx="275400" cy="15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D4E58D2-0440-44B2-B75E-202985AD1AB4}"/>
                    </a:ext>
                  </a:extLst>
                </p14:cNvPr>
                <p14:cNvContentPartPr/>
                <p14:nvPr/>
              </p14:nvContentPartPr>
              <p14:xfrm>
                <a:off x="3265409" y="4538206"/>
                <a:ext cx="305280" cy="245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D4E58D2-0440-44B2-B75E-202985AD1A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256409" y="4529206"/>
                  <a:ext cx="322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FB8C9AC-32B2-4BB0-99E3-487E8A2F410D}"/>
                    </a:ext>
                  </a:extLst>
                </p14:cNvPr>
                <p14:cNvContentPartPr/>
                <p14:nvPr/>
              </p14:nvContentPartPr>
              <p14:xfrm>
                <a:off x="3690209" y="4526326"/>
                <a:ext cx="74160" cy="247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FB8C9AC-32B2-4BB0-99E3-487E8A2F410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81209" y="4517686"/>
                  <a:ext cx="918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5E78858-C7FC-48F6-9CB3-4D940DE7F518}"/>
                    </a:ext>
                  </a:extLst>
                </p14:cNvPr>
                <p14:cNvContentPartPr/>
                <p14:nvPr/>
              </p14:nvContentPartPr>
              <p14:xfrm>
                <a:off x="3834569" y="4501126"/>
                <a:ext cx="127080" cy="150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5E78858-C7FC-48F6-9CB3-4D940DE7F51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825569" y="4492486"/>
                  <a:ext cx="144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C3F5141-BD40-4DF3-97E6-7B70A0E3D69B}"/>
                    </a:ext>
                  </a:extLst>
                </p14:cNvPr>
                <p14:cNvContentPartPr/>
                <p14:nvPr/>
              </p14:nvContentPartPr>
              <p14:xfrm>
                <a:off x="3951929" y="4476646"/>
                <a:ext cx="58680" cy="279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C3F5141-BD40-4DF3-97E6-7B70A0E3D69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43289" y="4468006"/>
                  <a:ext cx="763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636C074-5261-44FE-B9C1-F39D9C46AC33}"/>
                    </a:ext>
                  </a:extLst>
                </p14:cNvPr>
                <p14:cNvContentPartPr/>
                <p14:nvPr/>
              </p14:nvContentPartPr>
              <p14:xfrm>
                <a:off x="4090169" y="4456486"/>
                <a:ext cx="241920" cy="2786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636C074-5261-44FE-B9C1-F39D9C46AC3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81529" y="4447846"/>
                  <a:ext cx="2595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90F0386-EC55-440B-A9E7-034BEAB75475}"/>
                    </a:ext>
                  </a:extLst>
                </p14:cNvPr>
                <p14:cNvContentPartPr/>
                <p14:nvPr/>
              </p14:nvContentPartPr>
              <p14:xfrm>
                <a:off x="4667249" y="3274606"/>
                <a:ext cx="194400" cy="1050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90F0386-EC55-440B-A9E7-034BEAB7547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658249" y="3265966"/>
                  <a:ext cx="212040" cy="10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3B6E941-6840-4D37-A9D6-FA2400234375}"/>
                    </a:ext>
                  </a:extLst>
                </p14:cNvPr>
                <p14:cNvContentPartPr/>
                <p14:nvPr/>
              </p14:nvContentPartPr>
              <p14:xfrm>
                <a:off x="4619009" y="4475206"/>
                <a:ext cx="281520" cy="229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3B6E941-6840-4D37-A9D6-FA240023437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10369" y="4466206"/>
                  <a:ext cx="2991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1AFE102-FB8F-475F-99DD-757302B19284}"/>
                    </a:ext>
                  </a:extLst>
                </p14:cNvPr>
                <p14:cNvContentPartPr/>
                <p14:nvPr/>
              </p14:nvContentPartPr>
              <p14:xfrm>
                <a:off x="4947689" y="4540366"/>
                <a:ext cx="135000" cy="153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1AFE102-FB8F-475F-99DD-757302B1928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38689" y="4531726"/>
                  <a:ext cx="152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6B5D606-0E49-4A14-87FF-9828E1962DB0}"/>
                    </a:ext>
                  </a:extLst>
                </p14:cNvPr>
                <p14:cNvContentPartPr/>
                <p14:nvPr/>
              </p14:nvContentPartPr>
              <p14:xfrm>
                <a:off x="5144969" y="4540366"/>
                <a:ext cx="129600" cy="190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6B5D606-0E49-4A14-87FF-9828E1962DB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36329" y="4531726"/>
                  <a:ext cx="147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6A90C81-B71A-4268-B79A-C76A98F42184}"/>
                    </a:ext>
                  </a:extLst>
                </p14:cNvPr>
                <p14:cNvContentPartPr/>
                <p14:nvPr/>
              </p14:nvContentPartPr>
              <p14:xfrm>
                <a:off x="5345489" y="4568446"/>
                <a:ext cx="153360" cy="1674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6A90C81-B71A-4268-B79A-C76A98F4218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36489" y="4559446"/>
                  <a:ext cx="171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1F98B4E-0C76-47A1-B54C-5C3183F2CEA3}"/>
                    </a:ext>
                  </a:extLst>
                </p14:cNvPr>
                <p14:cNvContentPartPr/>
                <p14:nvPr/>
              </p14:nvContentPartPr>
              <p14:xfrm>
                <a:off x="5171969" y="3250486"/>
                <a:ext cx="1243800" cy="790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1F98B4E-0C76-47A1-B54C-5C3183F2CEA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163329" y="3241846"/>
                  <a:ext cx="126144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35B9B84-6C14-4621-82B2-620B58E4212A}"/>
                    </a:ext>
                  </a:extLst>
                </p14:cNvPr>
                <p14:cNvContentPartPr/>
                <p14:nvPr/>
              </p14:nvContentPartPr>
              <p14:xfrm>
                <a:off x="6611249" y="3435886"/>
                <a:ext cx="42120" cy="45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35B9B84-6C14-4621-82B2-620B58E421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02249" y="3427246"/>
                  <a:ext cx="597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23EB115-1409-44E0-8B4A-05F534429A21}"/>
                    </a:ext>
                  </a:extLst>
                </p14:cNvPr>
                <p14:cNvContentPartPr/>
                <p14:nvPr/>
              </p14:nvContentPartPr>
              <p14:xfrm>
                <a:off x="6585689" y="3458926"/>
                <a:ext cx="66240" cy="28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23EB115-1409-44E0-8B4A-05F534429A2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76689" y="3449926"/>
                  <a:ext cx="83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D63DB43-FA23-4907-B821-C9493B75770C}"/>
                    </a:ext>
                  </a:extLst>
                </p14:cNvPr>
                <p14:cNvContentPartPr/>
                <p14:nvPr/>
              </p14:nvContentPartPr>
              <p14:xfrm>
                <a:off x="6785489" y="3297646"/>
                <a:ext cx="206640" cy="186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D63DB43-FA23-4907-B821-C9493B75770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76489" y="3289006"/>
                  <a:ext cx="224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D432E5A-595E-4276-A976-CBDA10033534}"/>
                    </a:ext>
                  </a:extLst>
                </p14:cNvPr>
                <p14:cNvContentPartPr/>
                <p14:nvPr/>
              </p14:nvContentPartPr>
              <p14:xfrm>
                <a:off x="7107329" y="3208366"/>
                <a:ext cx="267480" cy="290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D432E5A-595E-4276-A976-CBDA1003353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98689" y="3199726"/>
                  <a:ext cx="2851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103C057-A552-44EA-AB14-A9EE992212D8}"/>
                    </a:ext>
                  </a:extLst>
                </p14:cNvPr>
                <p14:cNvContentPartPr/>
                <p14:nvPr/>
              </p14:nvContentPartPr>
              <p14:xfrm>
                <a:off x="7454729" y="3262006"/>
                <a:ext cx="262440" cy="2764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103C057-A552-44EA-AB14-A9EE992212D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45729" y="3253366"/>
                  <a:ext cx="2800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A9869A8-E426-4227-B56D-45D0E27EABC7}"/>
                    </a:ext>
                  </a:extLst>
                </p14:cNvPr>
                <p14:cNvContentPartPr/>
                <p14:nvPr/>
              </p14:nvContentPartPr>
              <p14:xfrm>
                <a:off x="7878809" y="3251206"/>
                <a:ext cx="93600" cy="306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A9869A8-E426-4227-B56D-45D0E27EABC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69809" y="3242206"/>
                  <a:ext cx="1112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342EDA1-5FD0-42EB-9806-A876B25F9D9C}"/>
                    </a:ext>
                  </a:extLst>
                </p14:cNvPr>
                <p14:cNvContentPartPr/>
                <p14:nvPr/>
              </p14:nvContentPartPr>
              <p14:xfrm>
                <a:off x="3395729" y="4896046"/>
                <a:ext cx="2165040" cy="119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342EDA1-5FD0-42EB-9806-A876B25F9D9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87089" y="4887406"/>
                  <a:ext cx="218268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8790D9B-45C6-41B1-8ACC-2FE5616DC9B7}"/>
              </a:ext>
            </a:extLst>
          </p:cNvPr>
          <p:cNvGrpSpPr/>
          <p:nvPr/>
        </p:nvGrpSpPr>
        <p:grpSpPr>
          <a:xfrm>
            <a:off x="3731249" y="5157046"/>
            <a:ext cx="2517480" cy="505080"/>
            <a:chOff x="3731249" y="5157046"/>
            <a:chExt cx="2517480" cy="50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358BE31-F789-41CE-8F07-81DC636B6A12}"/>
                    </a:ext>
                  </a:extLst>
                </p14:cNvPr>
                <p14:cNvContentPartPr/>
                <p14:nvPr/>
              </p14:nvContentPartPr>
              <p14:xfrm>
                <a:off x="3731249" y="5273686"/>
                <a:ext cx="344880" cy="2311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358BE31-F789-41CE-8F07-81DC636B6A1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22609" y="5264686"/>
                  <a:ext cx="3625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1798684-F992-42BB-A0A4-3C4325092075}"/>
                    </a:ext>
                  </a:extLst>
                </p14:cNvPr>
                <p14:cNvContentPartPr/>
                <p14:nvPr/>
              </p14:nvContentPartPr>
              <p14:xfrm>
                <a:off x="4131569" y="5346406"/>
                <a:ext cx="142200" cy="130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1798684-F992-42BB-A0A4-3C432509207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122569" y="5337766"/>
                  <a:ext cx="159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7077437-AC9E-4976-968B-53FF27F4A60C}"/>
                    </a:ext>
                  </a:extLst>
                </p14:cNvPr>
                <p14:cNvContentPartPr/>
                <p14:nvPr/>
              </p14:nvContentPartPr>
              <p14:xfrm>
                <a:off x="4363409" y="5336326"/>
                <a:ext cx="96840" cy="1368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7077437-AC9E-4976-968B-53FF27F4A60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354769" y="5327686"/>
                  <a:ext cx="114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31C8899-6177-4E01-AF6B-2A1E8EAF1F76}"/>
                    </a:ext>
                  </a:extLst>
                </p14:cNvPr>
                <p14:cNvContentPartPr/>
                <p14:nvPr/>
              </p14:nvContentPartPr>
              <p14:xfrm>
                <a:off x="4566089" y="5334166"/>
                <a:ext cx="155880" cy="128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31C8899-6177-4E01-AF6B-2A1E8EAF1F7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57089" y="5325166"/>
                  <a:ext cx="173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9361DC5-8E8F-470F-8FAF-490CC502DF5B}"/>
                    </a:ext>
                  </a:extLst>
                </p14:cNvPr>
                <p14:cNvContentPartPr/>
                <p14:nvPr/>
              </p14:nvContentPartPr>
              <p14:xfrm>
                <a:off x="4905569" y="5352526"/>
                <a:ext cx="146160" cy="162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9361DC5-8E8F-470F-8FAF-490CC502DF5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896929" y="5343886"/>
                  <a:ext cx="163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9FC24B0-6C3A-4B1F-ABCC-0902C5F599EF}"/>
                    </a:ext>
                  </a:extLst>
                </p14:cNvPr>
                <p14:cNvContentPartPr/>
                <p14:nvPr/>
              </p14:nvContentPartPr>
              <p14:xfrm>
                <a:off x="5194289" y="5220766"/>
                <a:ext cx="281520" cy="203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9FC24B0-6C3A-4B1F-ABCC-0902C5F599E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85649" y="5211766"/>
                  <a:ext cx="299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8A28258-D0A7-441C-AF65-02F443ECAE6E}"/>
                    </a:ext>
                  </a:extLst>
                </p14:cNvPr>
                <p14:cNvContentPartPr/>
                <p14:nvPr/>
              </p14:nvContentPartPr>
              <p14:xfrm>
                <a:off x="5545649" y="5225446"/>
                <a:ext cx="78480" cy="1807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8A28258-D0A7-441C-AF65-02F443ECAE6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36649" y="5216446"/>
                  <a:ext cx="96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A034993-492D-4773-9FE0-82FB992773E9}"/>
                    </a:ext>
                  </a:extLst>
                </p14:cNvPr>
                <p14:cNvContentPartPr/>
                <p14:nvPr/>
              </p14:nvContentPartPr>
              <p14:xfrm>
                <a:off x="5733569" y="5167846"/>
                <a:ext cx="103680" cy="131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A034993-492D-4773-9FE0-82FB992773E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724929" y="5159206"/>
                  <a:ext cx="1213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79CC37C-ED3C-4417-B89E-A36C18EFB7D6}"/>
                    </a:ext>
                  </a:extLst>
                </p14:cNvPr>
                <p14:cNvContentPartPr/>
                <p14:nvPr/>
              </p14:nvContentPartPr>
              <p14:xfrm>
                <a:off x="5812049" y="5159206"/>
                <a:ext cx="116640" cy="270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79CC37C-ED3C-4417-B89E-A36C18EFB7D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803409" y="5150566"/>
                  <a:ext cx="1342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1447D50-F8D6-45D9-9056-57497BC74D79}"/>
                    </a:ext>
                  </a:extLst>
                </p14:cNvPr>
                <p14:cNvContentPartPr/>
                <p14:nvPr/>
              </p14:nvContentPartPr>
              <p14:xfrm>
                <a:off x="6026609" y="5157046"/>
                <a:ext cx="222120" cy="268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1447D50-F8D6-45D9-9056-57497BC74D7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017969" y="5148046"/>
                  <a:ext cx="2397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96B30AC-4FCA-49F7-9EDF-F14052F7383F}"/>
                    </a:ext>
                  </a:extLst>
                </p14:cNvPr>
                <p14:cNvContentPartPr/>
                <p14:nvPr/>
              </p14:nvContentPartPr>
              <p14:xfrm>
                <a:off x="4042649" y="5629366"/>
                <a:ext cx="1896120" cy="32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96B30AC-4FCA-49F7-9EDF-F14052F7383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034009" y="5620366"/>
                  <a:ext cx="191376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9249D58-A828-400F-8F89-25AC47F27597}"/>
              </a:ext>
            </a:extLst>
          </p:cNvPr>
          <p:cNvGrpSpPr/>
          <p:nvPr/>
        </p:nvGrpSpPr>
        <p:grpSpPr>
          <a:xfrm>
            <a:off x="4551329" y="5759686"/>
            <a:ext cx="1442880" cy="266400"/>
            <a:chOff x="4551329" y="5759686"/>
            <a:chExt cx="1442880" cy="26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819FDEE-054C-4970-881C-7EFBEE29588E}"/>
                    </a:ext>
                  </a:extLst>
                </p14:cNvPr>
                <p14:cNvContentPartPr/>
                <p14:nvPr/>
              </p14:nvContentPartPr>
              <p14:xfrm>
                <a:off x="4551329" y="5764366"/>
                <a:ext cx="297360" cy="2588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819FDEE-054C-4970-881C-7EFBEE29588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542689" y="5755366"/>
                  <a:ext cx="315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5B34231-E70B-4D4E-BC53-47F0ADF7243B}"/>
                    </a:ext>
                  </a:extLst>
                </p14:cNvPr>
                <p14:cNvContentPartPr/>
                <p14:nvPr/>
              </p14:nvContentPartPr>
              <p14:xfrm>
                <a:off x="4858409" y="5809366"/>
                <a:ext cx="170280" cy="1162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5B34231-E70B-4D4E-BC53-47F0ADF7243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49409" y="5800726"/>
                  <a:ext cx="187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E42C61B-6C66-4379-B16B-0C5A3D00F0A0}"/>
                    </a:ext>
                  </a:extLst>
                </p14:cNvPr>
                <p14:cNvContentPartPr/>
                <p14:nvPr/>
              </p14:nvContentPartPr>
              <p14:xfrm>
                <a:off x="4957769" y="5771206"/>
                <a:ext cx="129600" cy="247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E42C61B-6C66-4379-B16B-0C5A3D00F0A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948769" y="5762566"/>
                  <a:ext cx="147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CA870EA-2FB0-460B-AA6A-16A6F348935F}"/>
                    </a:ext>
                  </a:extLst>
                </p14:cNvPr>
                <p14:cNvContentPartPr/>
                <p14:nvPr/>
              </p14:nvContentPartPr>
              <p14:xfrm>
                <a:off x="5159009" y="5787766"/>
                <a:ext cx="85680" cy="2210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CA870EA-2FB0-460B-AA6A-16A6F348935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50009" y="5778766"/>
                  <a:ext cx="1033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98DD62D-31F9-4701-A01A-92AB2090FB26}"/>
                    </a:ext>
                  </a:extLst>
                </p14:cNvPr>
                <p14:cNvContentPartPr/>
                <p14:nvPr/>
              </p14:nvContentPartPr>
              <p14:xfrm>
                <a:off x="5303369" y="5977846"/>
                <a:ext cx="2880" cy="266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98DD62D-31F9-4701-A01A-92AB2090FB2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294369" y="5969206"/>
                  <a:ext cx="20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3D04999-7175-41B6-B47E-0426DF39EB3E}"/>
                    </a:ext>
                  </a:extLst>
                </p14:cNvPr>
                <p14:cNvContentPartPr/>
                <p14:nvPr/>
              </p14:nvContentPartPr>
              <p14:xfrm>
                <a:off x="5463209" y="5759686"/>
                <a:ext cx="173880" cy="245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3D04999-7175-41B6-B47E-0426DF39EB3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54569" y="5750686"/>
                  <a:ext cx="1915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F8A72CB-1A6A-422E-8933-777592B251B2}"/>
                    </a:ext>
                  </a:extLst>
                </p14:cNvPr>
                <p14:cNvContentPartPr/>
                <p14:nvPr/>
              </p14:nvContentPartPr>
              <p14:xfrm>
                <a:off x="5747609" y="5797846"/>
                <a:ext cx="246600" cy="2282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F8A72CB-1A6A-422E-8933-777592B251B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38969" y="5789206"/>
                  <a:ext cx="26424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0B92B8-7A1A-4CC3-8E4F-CAAB7DDFABB6}"/>
              </a:ext>
            </a:extLst>
          </p:cNvPr>
          <p:cNvGrpSpPr/>
          <p:nvPr/>
        </p:nvGrpSpPr>
        <p:grpSpPr>
          <a:xfrm>
            <a:off x="6332969" y="5351086"/>
            <a:ext cx="1336680" cy="374040"/>
            <a:chOff x="6332969" y="5351086"/>
            <a:chExt cx="133668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74537-F56B-427B-A86D-BAA0396D0876}"/>
                    </a:ext>
                  </a:extLst>
                </p14:cNvPr>
                <p14:cNvContentPartPr/>
                <p14:nvPr/>
              </p14:nvContentPartPr>
              <p14:xfrm>
                <a:off x="6426929" y="5374846"/>
                <a:ext cx="297720" cy="177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74537-F56B-427B-A86D-BAA0396D087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418289" y="5366206"/>
                  <a:ext cx="315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9FCF6CA-5713-4810-A202-FE9AEF3E6EC3}"/>
                    </a:ext>
                  </a:extLst>
                </p14:cNvPr>
                <p14:cNvContentPartPr/>
                <p14:nvPr/>
              </p14:nvContentPartPr>
              <p14:xfrm>
                <a:off x="6332969" y="5595886"/>
                <a:ext cx="349200" cy="129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9FCF6CA-5713-4810-A202-FE9AEF3E6EC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24329" y="5586886"/>
                  <a:ext cx="366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DE6E1D1-713F-4315-9D2F-3249E8DE1531}"/>
                    </a:ext>
                  </a:extLst>
                </p14:cNvPr>
                <p14:cNvContentPartPr/>
                <p14:nvPr/>
              </p14:nvContentPartPr>
              <p14:xfrm>
                <a:off x="6938129" y="5351086"/>
                <a:ext cx="176760" cy="3002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DE6E1D1-713F-4315-9D2F-3249E8DE153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29489" y="5342446"/>
                  <a:ext cx="1944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EC834B1-EC22-4C6C-A98C-2BF17101D2CE}"/>
                    </a:ext>
                  </a:extLst>
                </p14:cNvPr>
                <p14:cNvContentPartPr/>
                <p14:nvPr/>
              </p14:nvContentPartPr>
              <p14:xfrm>
                <a:off x="7116689" y="5581126"/>
                <a:ext cx="18000" cy="44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EC834B1-EC22-4C6C-A98C-2BF17101D2C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108049" y="5572126"/>
                  <a:ext cx="35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79F526A-815D-4995-A5B8-214206B316F6}"/>
                    </a:ext>
                  </a:extLst>
                </p14:cNvPr>
                <p14:cNvContentPartPr/>
                <p14:nvPr/>
              </p14:nvContentPartPr>
              <p14:xfrm>
                <a:off x="7252049" y="5397886"/>
                <a:ext cx="417600" cy="234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79F526A-815D-4995-A5B8-214206B316F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243409" y="5388886"/>
                  <a:ext cx="43524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972898D-0A89-4446-B984-A36A178FD848}"/>
              </a:ext>
            </a:extLst>
          </p:cNvPr>
          <p:cNvGrpSpPr/>
          <p:nvPr/>
        </p:nvGrpSpPr>
        <p:grpSpPr>
          <a:xfrm>
            <a:off x="7941089" y="5142286"/>
            <a:ext cx="2530080" cy="1180800"/>
            <a:chOff x="7941089" y="5142286"/>
            <a:chExt cx="2530080" cy="11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3D0F246-3674-4C59-A4FB-7F631A0FA0FA}"/>
                    </a:ext>
                  </a:extLst>
                </p14:cNvPr>
                <p14:cNvContentPartPr/>
                <p14:nvPr/>
              </p14:nvContentPartPr>
              <p14:xfrm>
                <a:off x="7941089" y="5414806"/>
                <a:ext cx="251640" cy="2383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3D0F246-3674-4C59-A4FB-7F631A0FA0F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932449" y="5406166"/>
                  <a:ext cx="2692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66E31BD-7D42-4AC7-96AD-1A60461F1DFE}"/>
                    </a:ext>
                  </a:extLst>
                </p14:cNvPr>
                <p14:cNvContentPartPr/>
                <p14:nvPr/>
              </p14:nvContentPartPr>
              <p14:xfrm>
                <a:off x="8323049" y="5142286"/>
                <a:ext cx="349200" cy="5058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66E31BD-7D42-4AC7-96AD-1A60461F1DF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314049" y="5133286"/>
                  <a:ext cx="36684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AF9FB16-B6D6-43F9-8B2A-BE73290BBC37}"/>
                    </a:ext>
                  </a:extLst>
                </p14:cNvPr>
                <p14:cNvContentPartPr/>
                <p14:nvPr/>
              </p14:nvContentPartPr>
              <p14:xfrm>
                <a:off x="8289569" y="5412646"/>
                <a:ext cx="318960" cy="33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AF9FB16-B6D6-43F9-8B2A-BE73290BBC3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280569" y="5403646"/>
                  <a:ext cx="3366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AEDBBEB-41FA-4FD1-8753-40260885EE97}"/>
                    </a:ext>
                  </a:extLst>
                </p14:cNvPr>
                <p14:cNvContentPartPr/>
                <p14:nvPr/>
              </p14:nvContentPartPr>
              <p14:xfrm>
                <a:off x="8507729" y="5490046"/>
                <a:ext cx="150120" cy="118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AEDBBEB-41FA-4FD1-8753-40260885EE9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499089" y="5481406"/>
                  <a:ext cx="1677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7471C6-5CC7-4E0D-A699-709453E2F6C5}"/>
                    </a:ext>
                  </a:extLst>
                </p14:cNvPr>
                <p14:cNvContentPartPr/>
                <p14:nvPr/>
              </p14:nvContentPartPr>
              <p14:xfrm>
                <a:off x="8706449" y="5530726"/>
                <a:ext cx="162720" cy="936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7471C6-5CC7-4E0D-A699-709453E2F6C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697809" y="5521726"/>
                  <a:ext cx="180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C1DB056-9EB8-4636-AFDB-DE9A074D8C14}"/>
                    </a:ext>
                  </a:extLst>
                </p14:cNvPr>
                <p14:cNvContentPartPr/>
                <p14:nvPr/>
              </p14:nvContentPartPr>
              <p14:xfrm>
                <a:off x="8937929" y="5518486"/>
                <a:ext cx="164880" cy="144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C1DB056-9EB8-4636-AFDB-DE9A074D8C1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929289" y="5509846"/>
                  <a:ext cx="182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36127F3-083B-49F3-8ADC-A054E2C5D514}"/>
                    </a:ext>
                  </a:extLst>
                </p14:cNvPr>
                <p14:cNvContentPartPr/>
                <p14:nvPr/>
              </p14:nvContentPartPr>
              <p14:xfrm>
                <a:off x="9107129" y="5265766"/>
                <a:ext cx="196200" cy="3394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36127F3-083B-49F3-8ADC-A054E2C5D51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098129" y="5256766"/>
                  <a:ext cx="2138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35AE35D-CE0A-4065-9280-BDDB503C22BF}"/>
                    </a:ext>
                  </a:extLst>
                </p14:cNvPr>
                <p14:cNvContentPartPr/>
                <p14:nvPr/>
              </p14:nvContentPartPr>
              <p14:xfrm>
                <a:off x="9194969" y="5519566"/>
                <a:ext cx="204840" cy="1332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35AE35D-CE0A-4065-9280-BDDB503C22B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186329" y="5510926"/>
                  <a:ext cx="222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D0B66C2-37EB-401E-A885-C68479AD367D}"/>
                    </a:ext>
                  </a:extLst>
                </p14:cNvPr>
                <p14:cNvContentPartPr/>
                <p14:nvPr/>
              </p14:nvContentPartPr>
              <p14:xfrm>
                <a:off x="9434729" y="5561686"/>
                <a:ext cx="157680" cy="141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D0B66C2-37EB-401E-A885-C68479AD367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425729" y="5552686"/>
                  <a:ext cx="175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85DB816-60C8-4D37-819B-056866126F6C}"/>
                    </a:ext>
                  </a:extLst>
                </p14:cNvPr>
                <p14:cNvContentPartPr/>
                <p14:nvPr/>
              </p14:nvContentPartPr>
              <p14:xfrm>
                <a:off x="9599249" y="5560966"/>
                <a:ext cx="239760" cy="1580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85DB816-60C8-4D37-819B-056866126F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590249" y="5551966"/>
                  <a:ext cx="257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05837A5-B283-4638-9651-305EC4F246C6}"/>
                    </a:ext>
                  </a:extLst>
                </p14:cNvPr>
                <p14:cNvContentPartPr/>
                <p14:nvPr/>
              </p14:nvContentPartPr>
              <p14:xfrm>
                <a:off x="9778889" y="5299606"/>
                <a:ext cx="289440" cy="375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05837A5-B283-4638-9651-305EC4F246C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70249" y="5290966"/>
                  <a:ext cx="3070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04BB8AE-E168-48FD-B96F-5D8203AE6BC3}"/>
                    </a:ext>
                  </a:extLst>
                </p14:cNvPr>
                <p14:cNvContentPartPr/>
                <p14:nvPr/>
              </p14:nvContentPartPr>
              <p14:xfrm>
                <a:off x="7982849" y="6006646"/>
                <a:ext cx="305640" cy="185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04BB8AE-E168-48FD-B96F-5D8203AE6BC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973849" y="5998006"/>
                  <a:ext cx="323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99A65D0-1242-4FFC-8DEF-0469DE3A424B}"/>
                    </a:ext>
                  </a:extLst>
                </p14:cNvPr>
                <p14:cNvContentPartPr/>
                <p14:nvPr/>
              </p14:nvContentPartPr>
              <p14:xfrm>
                <a:off x="8205689" y="5739526"/>
                <a:ext cx="315720" cy="403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99A65D0-1242-4FFC-8DEF-0469DE3A424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196689" y="5730526"/>
                  <a:ext cx="3333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DF26ED7-C807-4835-9C5D-98766A83F961}"/>
                    </a:ext>
                  </a:extLst>
                </p14:cNvPr>
                <p14:cNvContentPartPr/>
                <p14:nvPr/>
              </p14:nvContentPartPr>
              <p14:xfrm>
                <a:off x="8362649" y="5998726"/>
                <a:ext cx="101160" cy="107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DF26ED7-C807-4835-9C5D-98766A83F96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353649" y="5990086"/>
                  <a:ext cx="118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6332A1C-AFEF-4DC0-82A9-5CA79D9938B2}"/>
                    </a:ext>
                  </a:extLst>
                </p14:cNvPr>
                <p14:cNvContentPartPr/>
                <p14:nvPr/>
              </p14:nvContentPartPr>
              <p14:xfrm>
                <a:off x="8257169" y="5947246"/>
                <a:ext cx="313200" cy="238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6332A1C-AFEF-4DC0-82A9-5CA79D9938B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248169" y="5938246"/>
                  <a:ext cx="3308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5F63C99-7FE3-4EF6-BF3D-BFBCF05ABF67}"/>
                    </a:ext>
                  </a:extLst>
                </p14:cNvPr>
                <p14:cNvContentPartPr/>
                <p14:nvPr/>
              </p14:nvContentPartPr>
              <p14:xfrm>
                <a:off x="8633729" y="5970286"/>
                <a:ext cx="292320" cy="2232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5F63C99-7FE3-4EF6-BF3D-BFBCF05ABF6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624729" y="5961286"/>
                  <a:ext cx="3099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3063E6B-242A-48F0-9235-D53564BE35FD}"/>
                    </a:ext>
                  </a:extLst>
                </p14:cNvPr>
                <p14:cNvContentPartPr/>
                <p14:nvPr/>
              </p14:nvContentPartPr>
              <p14:xfrm>
                <a:off x="8926769" y="5903326"/>
                <a:ext cx="179280" cy="2714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3063E6B-242A-48F0-9235-D53564BE35F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918129" y="5894686"/>
                  <a:ext cx="1969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93A7506-4E7E-4E98-BC03-1FA904E7ED75}"/>
                    </a:ext>
                  </a:extLst>
                </p14:cNvPr>
                <p14:cNvContentPartPr/>
                <p14:nvPr/>
              </p14:nvContentPartPr>
              <p14:xfrm>
                <a:off x="9065729" y="6044806"/>
                <a:ext cx="218160" cy="145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93A7506-4E7E-4E98-BC03-1FA904E7ED7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057089" y="6035806"/>
                  <a:ext cx="235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5908886-6EAC-4966-9B03-E5131E7E6957}"/>
                    </a:ext>
                  </a:extLst>
                </p14:cNvPr>
                <p14:cNvContentPartPr/>
                <p14:nvPr/>
              </p14:nvContentPartPr>
              <p14:xfrm>
                <a:off x="9355169" y="5810086"/>
                <a:ext cx="227880" cy="408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5908886-6EAC-4966-9B03-E5131E7E695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346169" y="5801446"/>
                  <a:ext cx="24552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7C8FBEF-5770-48B3-8208-F3D7ECDD77AC}"/>
                    </a:ext>
                  </a:extLst>
                </p14:cNvPr>
                <p14:cNvContentPartPr/>
                <p14:nvPr/>
              </p14:nvContentPartPr>
              <p14:xfrm>
                <a:off x="9263369" y="5981806"/>
                <a:ext cx="357480" cy="199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7C8FBEF-5770-48B3-8208-F3D7ECDD77A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254729" y="5972806"/>
                  <a:ext cx="375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649763A-B8B1-4332-BA9F-E0B8B25F6341}"/>
                    </a:ext>
                  </a:extLst>
                </p14:cNvPr>
                <p14:cNvContentPartPr/>
                <p14:nvPr/>
              </p14:nvContentPartPr>
              <p14:xfrm>
                <a:off x="9738569" y="5991166"/>
                <a:ext cx="25920" cy="7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649763A-B8B1-4332-BA9F-E0B8B25F634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729929" y="5982166"/>
                  <a:ext cx="43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2643B96-3F60-4406-8CF7-6FE40AE79479}"/>
                    </a:ext>
                  </a:extLst>
                </p14:cNvPr>
                <p14:cNvContentPartPr/>
                <p14:nvPr/>
              </p14:nvContentPartPr>
              <p14:xfrm>
                <a:off x="9760889" y="6064966"/>
                <a:ext cx="105480" cy="1260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2643B96-3F60-4406-8CF7-6FE40AE7947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751889" y="6055966"/>
                  <a:ext cx="123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06A41DF-D138-40BD-8682-8CEB76AEB7F9}"/>
                    </a:ext>
                  </a:extLst>
                </p14:cNvPr>
                <p14:cNvContentPartPr/>
                <p14:nvPr/>
              </p14:nvContentPartPr>
              <p14:xfrm>
                <a:off x="9980129" y="6090526"/>
                <a:ext cx="191520" cy="168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06A41DF-D138-40BD-8682-8CEB76AEB7F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971489" y="6081886"/>
                  <a:ext cx="209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9559C48-724B-48E7-AD25-90170DF00F98}"/>
                    </a:ext>
                  </a:extLst>
                </p14:cNvPr>
                <p14:cNvContentPartPr/>
                <p14:nvPr/>
              </p14:nvContentPartPr>
              <p14:xfrm>
                <a:off x="10251929" y="6016366"/>
                <a:ext cx="219240" cy="3067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9559C48-724B-48E7-AD25-90170DF00F9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243289" y="6007726"/>
                  <a:ext cx="236880" cy="32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88CCF57-123B-40F8-8FEC-48F9BE08EBC5}"/>
                  </a:ext>
                </a:extLst>
              </p14:cNvPr>
              <p14:cNvContentPartPr/>
              <p14:nvPr/>
            </p14:nvContentPartPr>
            <p14:xfrm>
              <a:off x="6729389" y="3786914"/>
              <a:ext cx="1471320" cy="8244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88CCF57-123B-40F8-8FEC-48F9BE08EBC5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720389" y="3777914"/>
                <a:ext cx="1488960" cy="10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0292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18FD72D8-4916-4569-A60E-AA17E746C6EA}"/>
              </a:ext>
            </a:extLst>
          </p:cNvPr>
          <p:cNvGrpSpPr/>
          <p:nvPr/>
        </p:nvGrpSpPr>
        <p:grpSpPr>
          <a:xfrm>
            <a:off x="638129" y="242326"/>
            <a:ext cx="2264400" cy="705600"/>
            <a:chOff x="638129" y="242326"/>
            <a:chExt cx="2264400" cy="70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8EA3DC7-68E9-414E-9DDB-B4D1736B4C26}"/>
                    </a:ext>
                  </a:extLst>
                </p14:cNvPr>
                <p14:cNvContentPartPr/>
                <p14:nvPr/>
              </p14:nvContentPartPr>
              <p14:xfrm>
                <a:off x="638129" y="242326"/>
                <a:ext cx="696240" cy="495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8EA3DC7-68E9-414E-9DDB-B4D1736B4C2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9129" y="233686"/>
                  <a:ext cx="71388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077750-CFB8-476E-B2D0-44535FE9916A}"/>
                    </a:ext>
                  </a:extLst>
                </p14:cNvPr>
                <p14:cNvContentPartPr/>
                <p14:nvPr/>
              </p14:nvContentPartPr>
              <p14:xfrm>
                <a:off x="722009" y="546166"/>
                <a:ext cx="316440" cy="67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077750-CFB8-476E-B2D0-44535FE991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3009" y="537166"/>
                  <a:ext cx="3340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C1BF953-003F-4679-BB25-BC86B20961B2}"/>
                    </a:ext>
                  </a:extLst>
                </p14:cNvPr>
                <p14:cNvContentPartPr/>
                <p14:nvPr/>
              </p14:nvContentPartPr>
              <p14:xfrm>
                <a:off x="1148249" y="534286"/>
                <a:ext cx="393840" cy="139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C1BF953-003F-4679-BB25-BC86B20961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39249" y="525646"/>
                  <a:ext cx="411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AB44C37-27C6-4B9B-BC18-C9D588DF1A2C}"/>
                    </a:ext>
                  </a:extLst>
                </p14:cNvPr>
                <p14:cNvContentPartPr/>
                <p14:nvPr/>
              </p14:nvContentPartPr>
              <p14:xfrm>
                <a:off x="1544969" y="581086"/>
                <a:ext cx="186840" cy="366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AB44C37-27C6-4B9B-BC18-C9D588DF1A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6329" y="572446"/>
                  <a:ext cx="2044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33EA659-2A91-49C4-9A19-0AB69276C7F9}"/>
                    </a:ext>
                  </a:extLst>
                </p14:cNvPr>
                <p14:cNvContentPartPr/>
                <p14:nvPr/>
              </p14:nvContentPartPr>
              <p14:xfrm>
                <a:off x="1670609" y="512686"/>
                <a:ext cx="293400" cy="223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33EA659-2A91-49C4-9A19-0AB69276C7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61609" y="504046"/>
                  <a:ext cx="3110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4E58A11-753E-4C83-8145-74E2C95F1986}"/>
                    </a:ext>
                  </a:extLst>
                </p14:cNvPr>
                <p14:cNvContentPartPr/>
                <p14:nvPr/>
              </p14:nvContentPartPr>
              <p14:xfrm>
                <a:off x="2076329" y="403966"/>
                <a:ext cx="176040" cy="311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4E58A11-753E-4C83-8145-74E2C95F19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67329" y="395326"/>
                  <a:ext cx="1936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605C349-8144-43A0-A837-BCD04329CB28}"/>
                    </a:ext>
                  </a:extLst>
                </p14:cNvPr>
                <p14:cNvContentPartPr/>
                <p14:nvPr/>
              </p14:nvContentPartPr>
              <p14:xfrm>
                <a:off x="2288009" y="484966"/>
                <a:ext cx="303840" cy="214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605C349-8144-43A0-A837-BCD04329CB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79369" y="476326"/>
                  <a:ext cx="321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1A8D9D4-A224-4E53-806D-1BBE2A69DFDE}"/>
                    </a:ext>
                  </a:extLst>
                </p14:cNvPr>
                <p14:cNvContentPartPr/>
                <p14:nvPr/>
              </p14:nvContentPartPr>
              <p14:xfrm>
                <a:off x="2780129" y="343486"/>
                <a:ext cx="6480" cy="75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1A8D9D4-A224-4E53-806D-1BBE2A69DFD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71129" y="334486"/>
                  <a:ext cx="24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8BB07FC-B478-4824-9474-6125B4931389}"/>
                    </a:ext>
                  </a:extLst>
                </p14:cNvPr>
                <p14:cNvContentPartPr/>
                <p14:nvPr/>
              </p14:nvContentPartPr>
              <p14:xfrm>
                <a:off x="2752769" y="509086"/>
                <a:ext cx="149760" cy="158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8BB07FC-B478-4824-9474-6125B493138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44129" y="500086"/>
                  <a:ext cx="16740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2F79AB0-3ABD-48CF-A3A1-87D5B29234FA}"/>
                  </a:ext>
                </a:extLst>
              </p14:cNvPr>
              <p14:cNvContentPartPr/>
              <p14:nvPr/>
            </p14:nvContentPartPr>
            <p14:xfrm>
              <a:off x="3162089" y="256726"/>
              <a:ext cx="144000" cy="4172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2F79AB0-3ABD-48CF-A3A1-87D5B29234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53089" y="247726"/>
                <a:ext cx="161640" cy="43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668E03E-D306-44F3-B273-85F85C2520D8}"/>
              </a:ext>
            </a:extLst>
          </p:cNvPr>
          <p:cNvGrpSpPr/>
          <p:nvPr/>
        </p:nvGrpSpPr>
        <p:grpSpPr>
          <a:xfrm>
            <a:off x="3623249" y="207766"/>
            <a:ext cx="1242000" cy="532080"/>
            <a:chOff x="3623249" y="207766"/>
            <a:chExt cx="1242000" cy="53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194BAF3-699E-485B-BA41-A15DBB974F65}"/>
                    </a:ext>
                  </a:extLst>
                </p14:cNvPr>
                <p14:cNvContentPartPr/>
                <p14:nvPr/>
              </p14:nvContentPartPr>
              <p14:xfrm>
                <a:off x="3623249" y="400006"/>
                <a:ext cx="212400" cy="308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194BAF3-699E-485B-BA41-A15DBB974F6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14609" y="391366"/>
                  <a:ext cx="2300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616D74A-154E-417D-ABD6-EBF54B0519E6}"/>
                    </a:ext>
                  </a:extLst>
                </p14:cNvPr>
                <p14:cNvContentPartPr/>
                <p14:nvPr/>
              </p14:nvContentPartPr>
              <p14:xfrm>
                <a:off x="3701729" y="207766"/>
                <a:ext cx="451080" cy="514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616D74A-154E-417D-ABD6-EBF54B0519E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93089" y="199126"/>
                  <a:ext cx="46872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DAE74F8-4355-4B30-8A80-BB78D9675C0A}"/>
                    </a:ext>
                  </a:extLst>
                </p14:cNvPr>
                <p14:cNvContentPartPr/>
                <p14:nvPr/>
              </p14:nvContentPartPr>
              <p14:xfrm>
                <a:off x="4120409" y="510526"/>
                <a:ext cx="188280" cy="191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DAE74F8-4355-4B30-8A80-BB78D9675C0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11769" y="501526"/>
                  <a:ext cx="205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03AB91D-4312-4F16-A111-D0636802529C}"/>
                    </a:ext>
                  </a:extLst>
                </p14:cNvPr>
                <p14:cNvContentPartPr/>
                <p14:nvPr/>
              </p14:nvContentPartPr>
              <p14:xfrm>
                <a:off x="4445849" y="226486"/>
                <a:ext cx="240480" cy="439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03AB91D-4312-4F16-A111-D063680252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37209" y="217486"/>
                  <a:ext cx="2581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DBFFFF5-FCEE-4343-A98D-1FE5001E1C88}"/>
                    </a:ext>
                  </a:extLst>
                </p14:cNvPr>
                <p14:cNvContentPartPr/>
                <p14:nvPr/>
              </p14:nvContentPartPr>
              <p14:xfrm>
                <a:off x="4662569" y="498286"/>
                <a:ext cx="202680" cy="241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DBFFFF5-FCEE-4343-A98D-1FE5001E1C8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53569" y="489286"/>
                  <a:ext cx="22032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3DAF632-507C-4642-9A4B-210951400362}"/>
              </a:ext>
            </a:extLst>
          </p:cNvPr>
          <p:cNvGrpSpPr/>
          <p:nvPr/>
        </p:nvGrpSpPr>
        <p:grpSpPr>
          <a:xfrm>
            <a:off x="1240769" y="1212886"/>
            <a:ext cx="975600" cy="390600"/>
            <a:chOff x="1240769" y="1212886"/>
            <a:chExt cx="975600" cy="39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76B61C4-2FC4-411D-880F-C5DD1B58E0F8}"/>
                    </a:ext>
                  </a:extLst>
                </p14:cNvPr>
                <p14:cNvContentPartPr/>
                <p14:nvPr/>
              </p14:nvContentPartPr>
              <p14:xfrm>
                <a:off x="1240769" y="1275526"/>
                <a:ext cx="534960" cy="316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76B61C4-2FC4-411D-880F-C5DD1B58E0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31769" y="1266526"/>
                  <a:ext cx="5526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D2DD35A-CB9B-45B3-9B57-96403C2C59F0}"/>
                    </a:ext>
                  </a:extLst>
                </p14:cNvPr>
                <p14:cNvContentPartPr/>
                <p14:nvPr/>
              </p14:nvContentPartPr>
              <p14:xfrm>
                <a:off x="1892369" y="1212886"/>
                <a:ext cx="324000" cy="390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D2DD35A-CB9B-45B3-9B57-96403C2C59F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83369" y="1203886"/>
                  <a:ext cx="341640" cy="40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CC97D9-8E6A-4046-AB6C-82B5470477BA}"/>
              </a:ext>
            </a:extLst>
          </p:cNvPr>
          <p:cNvGrpSpPr/>
          <p:nvPr/>
        </p:nvGrpSpPr>
        <p:grpSpPr>
          <a:xfrm>
            <a:off x="2515529" y="1154206"/>
            <a:ext cx="327240" cy="499680"/>
            <a:chOff x="2515529" y="1154206"/>
            <a:chExt cx="327240" cy="49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28A283F-70F0-433F-9B38-0E0A41C65C2A}"/>
                    </a:ext>
                  </a:extLst>
                </p14:cNvPr>
                <p14:cNvContentPartPr/>
                <p14:nvPr/>
              </p14:nvContentPartPr>
              <p14:xfrm>
                <a:off x="2568449" y="1332046"/>
                <a:ext cx="226440" cy="230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28A283F-70F0-433F-9B38-0E0A41C65C2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59809" y="1323406"/>
                  <a:ext cx="244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34E524B-5697-4F19-BD45-362F37CA4B97}"/>
                    </a:ext>
                  </a:extLst>
                </p14:cNvPr>
                <p14:cNvContentPartPr/>
                <p14:nvPr/>
              </p14:nvContentPartPr>
              <p14:xfrm>
                <a:off x="2515529" y="1154206"/>
                <a:ext cx="109800" cy="96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34E524B-5697-4F19-BD45-362F37CA4B9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06529" y="1145566"/>
                  <a:ext cx="127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8AB2026-6030-44FC-88C4-52DA2BDEF408}"/>
                    </a:ext>
                  </a:extLst>
                </p14:cNvPr>
                <p14:cNvContentPartPr/>
                <p14:nvPr/>
              </p14:nvContentPartPr>
              <p14:xfrm>
                <a:off x="2705249" y="1532566"/>
                <a:ext cx="137520" cy="121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8AB2026-6030-44FC-88C4-52DA2BDEF40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96609" y="1523566"/>
                  <a:ext cx="15516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4E1377D-FB10-4C24-94E2-44679A9903A8}"/>
              </a:ext>
            </a:extLst>
          </p:cNvPr>
          <p:cNvGrpSpPr/>
          <p:nvPr/>
        </p:nvGrpSpPr>
        <p:grpSpPr>
          <a:xfrm>
            <a:off x="3331289" y="1049446"/>
            <a:ext cx="1692000" cy="536760"/>
            <a:chOff x="3331289" y="1049446"/>
            <a:chExt cx="1692000" cy="53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6564CD5-416C-47DA-9C56-3EDBE31021D7}"/>
                    </a:ext>
                  </a:extLst>
                </p14:cNvPr>
                <p14:cNvContentPartPr/>
                <p14:nvPr/>
              </p14:nvContentPartPr>
              <p14:xfrm>
                <a:off x="3331289" y="1351846"/>
                <a:ext cx="370800" cy="218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6564CD5-416C-47DA-9C56-3EDBE31021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22289" y="1343206"/>
                  <a:ext cx="388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F5DCA3E-2F39-49B0-B403-7C73BC964C3F}"/>
                    </a:ext>
                  </a:extLst>
                </p14:cNvPr>
                <p14:cNvContentPartPr/>
                <p14:nvPr/>
              </p14:nvContentPartPr>
              <p14:xfrm>
                <a:off x="3756809" y="1429966"/>
                <a:ext cx="88200" cy="148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F5DCA3E-2F39-49B0-B403-7C73BC964C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48169" y="1420966"/>
                  <a:ext cx="105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23D3727-E153-40CA-85E9-560D2690F6EF}"/>
                    </a:ext>
                  </a:extLst>
                </p14:cNvPr>
                <p14:cNvContentPartPr/>
                <p14:nvPr/>
              </p14:nvContentPartPr>
              <p14:xfrm>
                <a:off x="4060649" y="1134766"/>
                <a:ext cx="195120" cy="451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23D3727-E153-40CA-85E9-560D2690F6E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52009" y="1126126"/>
                  <a:ext cx="21276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843C1CE-079E-48A9-AA29-507958BBB6D9}"/>
                    </a:ext>
                  </a:extLst>
                </p14:cNvPr>
                <p14:cNvContentPartPr/>
                <p14:nvPr/>
              </p14:nvContentPartPr>
              <p14:xfrm>
                <a:off x="3923129" y="1338166"/>
                <a:ext cx="404280" cy="43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843C1CE-079E-48A9-AA29-507958BBB6D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14489" y="1329526"/>
                  <a:ext cx="421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2109A83-7969-434F-AF43-EA7587F280E6}"/>
                    </a:ext>
                  </a:extLst>
                </p14:cNvPr>
                <p14:cNvContentPartPr/>
                <p14:nvPr/>
              </p14:nvContentPartPr>
              <p14:xfrm>
                <a:off x="4376729" y="1049446"/>
                <a:ext cx="362880" cy="498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2109A83-7969-434F-AF43-EA7587F280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68089" y="1040446"/>
                  <a:ext cx="38052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ADF00BC-F649-4133-86E2-832EF63802A5}"/>
                    </a:ext>
                  </a:extLst>
                </p14:cNvPr>
                <p14:cNvContentPartPr/>
                <p14:nvPr/>
              </p14:nvContentPartPr>
              <p14:xfrm>
                <a:off x="4814849" y="1426006"/>
                <a:ext cx="208440" cy="159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ADF00BC-F649-4133-86E2-832EF63802A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05849" y="1417366"/>
                  <a:ext cx="2260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38580FC-7D43-4DEE-8427-2C6203478E46}"/>
              </a:ext>
            </a:extLst>
          </p:cNvPr>
          <p:cNvGrpSpPr/>
          <p:nvPr/>
        </p:nvGrpSpPr>
        <p:grpSpPr>
          <a:xfrm>
            <a:off x="5712689" y="1077886"/>
            <a:ext cx="1634040" cy="552960"/>
            <a:chOff x="5712689" y="1077886"/>
            <a:chExt cx="1634040" cy="55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EFB61AA-B1C4-4259-AD12-5D68BCD75914}"/>
                    </a:ext>
                  </a:extLst>
                </p14:cNvPr>
                <p14:cNvContentPartPr/>
                <p14:nvPr/>
              </p14:nvContentPartPr>
              <p14:xfrm>
                <a:off x="5712689" y="1171126"/>
                <a:ext cx="230760" cy="459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EFB61AA-B1C4-4259-AD12-5D68BCD7591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03689" y="1162126"/>
                  <a:ext cx="2484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025032E-4C51-447C-90C4-6FAE7759CB13}"/>
                    </a:ext>
                  </a:extLst>
                </p14:cNvPr>
                <p14:cNvContentPartPr/>
                <p14:nvPr/>
              </p14:nvContentPartPr>
              <p14:xfrm>
                <a:off x="6151529" y="1280926"/>
                <a:ext cx="349920" cy="314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025032E-4C51-447C-90C4-6FAE7759CB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42529" y="1271926"/>
                  <a:ext cx="3675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812D505-D17D-438D-A036-C1E97220F8D6}"/>
                    </a:ext>
                  </a:extLst>
                </p14:cNvPr>
                <p14:cNvContentPartPr/>
                <p14:nvPr/>
              </p14:nvContentPartPr>
              <p14:xfrm>
                <a:off x="6660209" y="1565686"/>
                <a:ext cx="14040" cy="36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812D505-D17D-438D-A036-C1E97220F8D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51209" y="1557046"/>
                  <a:ext cx="31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B5419AE-A3B6-4C37-BD50-0E5835C160A2}"/>
                    </a:ext>
                  </a:extLst>
                </p14:cNvPr>
                <p14:cNvContentPartPr/>
                <p14:nvPr/>
              </p14:nvContentPartPr>
              <p14:xfrm>
                <a:off x="6825449" y="1399366"/>
                <a:ext cx="275400" cy="197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B5419AE-A3B6-4C37-BD50-0E5835C160A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16809" y="1390366"/>
                  <a:ext cx="293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7B0BDC4-5883-4F39-B1F2-CAE3330506C6}"/>
                    </a:ext>
                  </a:extLst>
                </p14:cNvPr>
                <p14:cNvContentPartPr/>
                <p14:nvPr/>
              </p14:nvContentPartPr>
              <p14:xfrm>
                <a:off x="7050089" y="1077886"/>
                <a:ext cx="296640" cy="505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7B0BDC4-5883-4F39-B1F2-CAE3330506C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41089" y="1069246"/>
                  <a:ext cx="31428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7812208-31E5-4DC6-999E-488C6A8EEFFA}"/>
                    </a:ext>
                  </a:extLst>
                </p14:cNvPr>
                <p14:cNvContentPartPr/>
                <p14:nvPr/>
              </p14:nvContentPartPr>
              <p14:xfrm>
                <a:off x="7276889" y="1562086"/>
                <a:ext cx="33120" cy="54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7812208-31E5-4DC6-999E-488C6A8EEFF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67889" y="1553086"/>
                  <a:ext cx="5076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7362CE7-E31E-4D9A-9958-4F0B84C2333B}"/>
              </a:ext>
            </a:extLst>
          </p:cNvPr>
          <p:cNvGrpSpPr/>
          <p:nvPr/>
        </p:nvGrpSpPr>
        <p:grpSpPr>
          <a:xfrm>
            <a:off x="1466849" y="1967446"/>
            <a:ext cx="768960" cy="464400"/>
            <a:chOff x="1466849" y="1967446"/>
            <a:chExt cx="768960" cy="46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F953AD0-EF29-4E9B-81C1-B3E4C2EB7FF7}"/>
                    </a:ext>
                  </a:extLst>
                </p14:cNvPr>
                <p14:cNvContentPartPr/>
                <p14:nvPr/>
              </p14:nvContentPartPr>
              <p14:xfrm>
                <a:off x="1466849" y="1982926"/>
                <a:ext cx="229320" cy="448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F953AD0-EF29-4E9B-81C1-B3E4C2EB7FF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57849" y="1974286"/>
                  <a:ext cx="2469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92E3E14-A45F-43E1-8CCA-190E51FA0022}"/>
                    </a:ext>
                  </a:extLst>
                </p14:cNvPr>
                <p14:cNvContentPartPr/>
                <p14:nvPr/>
              </p14:nvContentPartPr>
              <p14:xfrm>
                <a:off x="1838729" y="1967446"/>
                <a:ext cx="397080" cy="344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92E3E14-A45F-43E1-8CCA-190E51FA00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30089" y="1958446"/>
                  <a:ext cx="41472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45096C7-4F63-4680-A38E-32E0F3A23B85}"/>
              </a:ext>
            </a:extLst>
          </p:cNvPr>
          <p:cNvGrpSpPr/>
          <p:nvPr/>
        </p:nvGrpSpPr>
        <p:grpSpPr>
          <a:xfrm>
            <a:off x="2498249" y="1878526"/>
            <a:ext cx="396000" cy="474480"/>
            <a:chOff x="2498249" y="1878526"/>
            <a:chExt cx="396000" cy="47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B92B72A-99C8-402D-80E6-76CA683776E0}"/>
                    </a:ext>
                  </a:extLst>
                </p14:cNvPr>
                <p14:cNvContentPartPr/>
                <p14:nvPr/>
              </p14:nvContentPartPr>
              <p14:xfrm>
                <a:off x="2540009" y="2077606"/>
                <a:ext cx="156600" cy="240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B92B72A-99C8-402D-80E6-76CA683776E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31009" y="2068966"/>
                  <a:ext cx="1742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0316767-6F14-4663-BF20-7FA8EA0B8B3B}"/>
                    </a:ext>
                  </a:extLst>
                </p14:cNvPr>
                <p14:cNvContentPartPr/>
                <p14:nvPr/>
              </p14:nvContentPartPr>
              <p14:xfrm>
                <a:off x="2498249" y="1878526"/>
                <a:ext cx="136800" cy="184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0316767-6F14-4663-BF20-7FA8EA0B8B3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89249" y="1869886"/>
                  <a:ext cx="154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6852F55-3649-44F7-AFFB-FB97051DDBA9}"/>
                    </a:ext>
                  </a:extLst>
                </p14:cNvPr>
                <p14:cNvContentPartPr/>
                <p14:nvPr/>
              </p14:nvContentPartPr>
              <p14:xfrm>
                <a:off x="2727929" y="2201806"/>
                <a:ext cx="166320" cy="151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6852F55-3649-44F7-AFFB-FB97051DDBA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18929" y="2193166"/>
                  <a:ext cx="18396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1DB5B99-5E3A-4291-9997-08DBF0458C15}"/>
              </a:ext>
            </a:extLst>
          </p:cNvPr>
          <p:cNvGrpSpPr/>
          <p:nvPr/>
        </p:nvGrpSpPr>
        <p:grpSpPr>
          <a:xfrm>
            <a:off x="3550169" y="1811206"/>
            <a:ext cx="1813320" cy="462600"/>
            <a:chOff x="3550169" y="1811206"/>
            <a:chExt cx="1813320" cy="46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90FBD28-AF21-43CA-9979-C094819E6870}"/>
                    </a:ext>
                  </a:extLst>
                </p14:cNvPr>
                <p14:cNvContentPartPr/>
                <p14:nvPr/>
              </p14:nvContentPartPr>
              <p14:xfrm>
                <a:off x="3550169" y="2126566"/>
                <a:ext cx="356040" cy="147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90FBD28-AF21-43CA-9979-C094819E687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41529" y="2117926"/>
                  <a:ext cx="373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D1EC3D7-F3AE-48DD-9CA4-5C615512964E}"/>
                    </a:ext>
                  </a:extLst>
                </p14:cNvPr>
                <p14:cNvContentPartPr/>
                <p14:nvPr/>
              </p14:nvContentPartPr>
              <p14:xfrm>
                <a:off x="4036529" y="2155366"/>
                <a:ext cx="32040" cy="118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D1EC3D7-F3AE-48DD-9CA4-5C615512964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27889" y="2146366"/>
                  <a:ext cx="49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87E685E-FC02-4217-B54C-A33FF978F856}"/>
                    </a:ext>
                  </a:extLst>
                </p14:cNvPr>
                <p14:cNvContentPartPr/>
                <p14:nvPr/>
              </p14:nvContentPartPr>
              <p14:xfrm>
                <a:off x="4305449" y="1811926"/>
                <a:ext cx="188280" cy="443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87E685E-FC02-4217-B54C-A33FF978F85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96449" y="1803286"/>
                  <a:ext cx="2059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179F61B-D0C6-47FD-86CF-45762D8C1A94}"/>
                    </a:ext>
                  </a:extLst>
                </p14:cNvPr>
                <p14:cNvContentPartPr/>
                <p14:nvPr/>
              </p14:nvContentPartPr>
              <p14:xfrm>
                <a:off x="4190249" y="2026486"/>
                <a:ext cx="377640" cy="67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179F61B-D0C6-47FD-86CF-45762D8C1A9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81609" y="2017486"/>
                  <a:ext cx="395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DEA32A2-CD44-4954-B941-D2842390FB08}"/>
                    </a:ext>
                  </a:extLst>
                </p14:cNvPr>
                <p14:cNvContentPartPr/>
                <p14:nvPr/>
              </p14:nvContentPartPr>
              <p14:xfrm>
                <a:off x="4563929" y="1811206"/>
                <a:ext cx="183240" cy="425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DEA32A2-CD44-4954-B941-D2842390FB0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54929" y="1802566"/>
                  <a:ext cx="20088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C5A1DA7-F591-46AB-94AC-EA0CC335586E}"/>
                    </a:ext>
                  </a:extLst>
                </p14:cNvPr>
                <p14:cNvContentPartPr/>
                <p14:nvPr/>
              </p14:nvContentPartPr>
              <p14:xfrm>
                <a:off x="4928969" y="2089486"/>
                <a:ext cx="56880" cy="130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C5A1DA7-F591-46AB-94AC-EA0CC335586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19969" y="2080486"/>
                  <a:ext cx="74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AEEC70F-328D-408D-975E-35C15AB21E50}"/>
                    </a:ext>
                  </a:extLst>
                </p14:cNvPr>
                <p14:cNvContentPartPr/>
                <p14:nvPr/>
              </p14:nvContentPartPr>
              <p14:xfrm>
                <a:off x="5112929" y="2088046"/>
                <a:ext cx="250560" cy="126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AEEC70F-328D-408D-975E-35C15AB21E5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04289" y="2079406"/>
                  <a:ext cx="268200" cy="14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A83ECB8-4BFF-4D9C-88E1-B84F7F9E2331}"/>
                  </a:ext>
                </a:extLst>
              </p14:cNvPr>
              <p14:cNvContentPartPr/>
              <p14:nvPr/>
            </p14:nvContentPartPr>
            <p14:xfrm>
              <a:off x="5966489" y="1855846"/>
              <a:ext cx="397080" cy="3621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A83ECB8-4BFF-4D9C-88E1-B84F7F9E233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957489" y="1846846"/>
                <a:ext cx="414720" cy="37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BF6AB086-72A6-4781-838A-5DB44A978528}"/>
              </a:ext>
            </a:extLst>
          </p:cNvPr>
          <p:cNvGrpSpPr/>
          <p:nvPr/>
        </p:nvGrpSpPr>
        <p:grpSpPr>
          <a:xfrm>
            <a:off x="6628889" y="1752886"/>
            <a:ext cx="853920" cy="488880"/>
            <a:chOff x="6628889" y="1752886"/>
            <a:chExt cx="853920" cy="48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FDB6D00-D6F5-49FF-AB3E-5E094D9ECAC7}"/>
                    </a:ext>
                  </a:extLst>
                </p14:cNvPr>
                <p14:cNvContentPartPr/>
                <p14:nvPr/>
              </p14:nvContentPartPr>
              <p14:xfrm>
                <a:off x="6628889" y="1917766"/>
                <a:ext cx="307440" cy="256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FDB6D00-D6F5-49FF-AB3E-5E094D9ECAC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19889" y="1908766"/>
                  <a:ext cx="3250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BD62D9-9806-4755-AD09-DE2F914885FE}"/>
                    </a:ext>
                  </a:extLst>
                </p14:cNvPr>
                <p14:cNvContentPartPr/>
                <p14:nvPr/>
              </p14:nvContentPartPr>
              <p14:xfrm>
                <a:off x="6983489" y="2013526"/>
                <a:ext cx="294480" cy="165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BD62D9-9806-4755-AD09-DE2F914885F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74489" y="2004526"/>
                  <a:ext cx="312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FC1285F-1BFA-453B-ABBA-9F0B8BFB6A4A}"/>
                    </a:ext>
                  </a:extLst>
                </p14:cNvPr>
                <p14:cNvContentPartPr/>
                <p14:nvPr/>
              </p14:nvContentPartPr>
              <p14:xfrm>
                <a:off x="7158809" y="1752886"/>
                <a:ext cx="225720" cy="423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FC1285F-1BFA-453B-ABBA-9F0B8BFB6A4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49809" y="1743886"/>
                  <a:ext cx="2433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99ED97E-F181-4E53-9332-8279CBAC706A}"/>
                    </a:ext>
                  </a:extLst>
                </p14:cNvPr>
                <p14:cNvContentPartPr/>
                <p14:nvPr/>
              </p14:nvContentPartPr>
              <p14:xfrm>
                <a:off x="6857489" y="2232766"/>
                <a:ext cx="23760" cy="9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99ED97E-F181-4E53-9332-8279CBAC706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48489" y="2224126"/>
                  <a:ext cx="41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F39334E-01FD-4055-8C21-A346D9C569DF}"/>
                    </a:ext>
                  </a:extLst>
                </p14:cNvPr>
                <p14:cNvContentPartPr/>
                <p14:nvPr/>
              </p14:nvContentPartPr>
              <p14:xfrm>
                <a:off x="7442129" y="2203966"/>
                <a:ext cx="40680" cy="11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F39334E-01FD-4055-8C21-A346D9C569D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33489" y="2194966"/>
                  <a:ext cx="5832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156566D-53C8-4AFB-8DC2-8A14F49790C3}"/>
              </a:ext>
            </a:extLst>
          </p:cNvPr>
          <p:cNvGrpSpPr/>
          <p:nvPr/>
        </p:nvGrpSpPr>
        <p:grpSpPr>
          <a:xfrm>
            <a:off x="7811129" y="925966"/>
            <a:ext cx="2598120" cy="1360080"/>
            <a:chOff x="7811129" y="925966"/>
            <a:chExt cx="2598120" cy="136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AA4C6CE-5450-401A-B144-DA6E0AA75209}"/>
                    </a:ext>
                  </a:extLst>
                </p14:cNvPr>
                <p14:cNvContentPartPr/>
                <p14:nvPr/>
              </p14:nvContentPartPr>
              <p14:xfrm>
                <a:off x="7811129" y="1455526"/>
                <a:ext cx="181440" cy="181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A4C6CE-5450-401A-B144-DA6E0AA7520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02489" y="1446886"/>
                  <a:ext cx="199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AF37F3A-0B5D-4AEB-9058-5E0DA436967D}"/>
                    </a:ext>
                  </a:extLst>
                </p14:cNvPr>
                <p14:cNvContentPartPr/>
                <p14:nvPr/>
              </p14:nvContentPartPr>
              <p14:xfrm>
                <a:off x="8260049" y="925966"/>
                <a:ext cx="420120" cy="711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AF37F3A-0B5D-4AEB-9058-5E0DA436967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51049" y="917326"/>
                  <a:ext cx="437760" cy="72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E80997B-55C1-4EC9-A3A1-D8EE33CFBF48}"/>
                    </a:ext>
                  </a:extLst>
                </p14:cNvPr>
                <p14:cNvContentPartPr/>
                <p14:nvPr/>
              </p14:nvContentPartPr>
              <p14:xfrm>
                <a:off x="8145929" y="1417366"/>
                <a:ext cx="358200" cy="78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E80997B-55C1-4EC9-A3A1-D8EE33CFBF4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37289" y="1408726"/>
                  <a:ext cx="375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4C57F90-5052-4470-8CD3-57BD7C7A191D}"/>
                    </a:ext>
                  </a:extLst>
                </p14:cNvPr>
                <p14:cNvContentPartPr/>
                <p14:nvPr/>
              </p14:nvContentPartPr>
              <p14:xfrm>
                <a:off x="8884289" y="1363726"/>
                <a:ext cx="451440" cy="181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4C57F90-5052-4470-8CD3-57BD7C7A191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75649" y="1355086"/>
                  <a:ext cx="469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838A06B-8A95-47C9-AF8C-C0D0AA6AD99F}"/>
                    </a:ext>
                  </a:extLst>
                </p14:cNvPr>
                <p14:cNvContentPartPr/>
                <p14:nvPr/>
              </p14:nvContentPartPr>
              <p14:xfrm>
                <a:off x="9404849" y="1333846"/>
                <a:ext cx="244080" cy="182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838A06B-8A95-47C9-AF8C-C0D0AA6AD99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96209" y="1324846"/>
                  <a:ext cx="261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4EACE77-4275-4DBD-B147-E3DEA4DD07EA}"/>
                    </a:ext>
                  </a:extLst>
                </p14:cNvPr>
                <p14:cNvContentPartPr/>
                <p14:nvPr/>
              </p14:nvContentPartPr>
              <p14:xfrm>
                <a:off x="9744329" y="1346446"/>
                <a:ext cx="185760" cy="172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4EACE77-4275-4DBD-B147-E3DEA4DD07E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735689" y="1337446"/>
                  <a:ext cx="203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5219259-6240-4FAE-A8D0-4E0C91EF2040}"/>
                    </a:ext>
                  </a:extLst>
                </p14:cNvPr>
                <p14:cNvContentPartPr/>
                <p14:nvPr/>
              </p14:nvContentPartPr>
              <p14:xfrm>
                <a:off x="9981929" y="1391446"/>
                <a:ext cx="353880" cy="197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5219259-6240-4FAE-A8D0-4E0C91EF204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972929" y="1382446"/>
                  <a:ext cx="371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5CDB3C4-09EA-44F2-9364-85B19FBCCF23}"/>
                    </a:ext>
                  </a:extLst>
                </p14:cNvPr>
                <p14:cNvContentPartPr/>
                <p14:nvPr/>
              </p14:nvContentPartPr>
              <p14:xfrm>
                <a:off x="7929209" y="2072206"/>
                <a:ext cx="165600" cy="160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5CDB3C4-09EA-44F2-9364-85B19FBCCF2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20209" y="2063566"/>
                  <a:ext cx="183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355FE70-CF8D-4336-BE76-CD196DEA43BC}"/>
                    </a:ext>
                  </a:extLst>
                </p14:cNvPr>
                <p14:cNvContentPartPr/>
                <p14:nvPr/>
              </p14:nvContentPartPr>
              <p14:xfrm>
                <a:off x="8413049" y="1631206"/>
                <a:ext cx="341280" cy="596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355FE70-CF8D-4336-BE76-CD196DEA43B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04049" y="1622206"/>
                  <a:ext cx="35892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DC823B9-C38A-42D9-99C9-BFF7FE579C77}"/>
                    </a:ext>
                  </a:extLst>
                </p14:cNvPr>
                <p14:cNvContentPartPr/>
                <p14:nvPr/>
              </p14:nvContentPartPr>
              <p14:xfrm>
                <a:off x="8307209" y="2035846"/>
                <a:ext cx="305640" cy="47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DC823B9-C38A-42D9-99C9-BFF7FE579C7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98569" y="2026846"/>
                  <a:ext cx="323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C5D912A-8545-4885-B0CD-555DDE558E4D}"/>
                    </a:ext>
                  </a:extLst>
                </p14:cNvPr>
                <p14:cNvContentPartPr/>
                <p14:nvPr/>
              </p14:nvContentPartPr>
              <p14:xfrm>
                <a:off x="8962769" y="2042326"/>
                <a:ext cx="431280" cy="1821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C5D912A-8545-4885-B0CD-555DDE558E4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954129" y="2033326"/>
                  <a:ext cx="448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C65B645-6507-4DB6-B733-9CE0BD42D50E}"/>
                    </a:ext>
                  </a:extLst>
                </p14:cNvPr>
                <p14:cNvContentPartPr/>
                <p14:nvPr/>
              </p14:nvContentPartPr>
              <p14:xfrm>
                <a:off x="9462809" y="2045926"/>
                <a:ext cx="272880" cy="181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C65B645-6507-4DB6-B733-9CE0BD42D50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454169" y="2036926"/>
                  <a:ext cx="290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467A39C-85F3-4F13-95A9-A16A20E50C31}"/>
                    </a:ext>
                  </a:extLst>
                </p14:cNvPr>
                <p14:cNvContentPartPr/>
                <p14:nvPr/>
              </p14:nvContentPartPr>
              <p14:xfrm>
                <a:off x="9796169" y="2049166"/>
                <a:ext cx="217440" cy="177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467A39C-85F3-4F13-95A9-A16A20E50C3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87529" y="2040526"/>
                  <a:ext cx="235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792A8E6-807E-4EFB-9084-1AEECAD0C5D6}"/>
                    </a:ext>
                  </a:extLst>
                </p14:cNvPr>
                <p14:cNvContentPartPr/>
                <p14:nvPr/>
              </p14:nvContentPartPr>
              <p14:xfrm>
                <a:off x="10075529" y="2106766"/>
                <a:ext cx="333720" cy="179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792A8E6-807E-4EFB-9084-1AEECAD0C5D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066889" y="2098126"/>
                  <a:ext cx="35136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E04410F-0EEB-4122-B81D-89A8C2C0B8D3}"/>
              </a:ext>
            </a:extLst>
          </p:cNvPr>
          <p:cNvGrpSpPr/>
          <p:nvPr/>
        </p:nvGrpSpPr>
        <p:grpSpPr>
          <a:xfrm>
            <a:off x="1602929" y="2719846"/>
            <a:ext cx="1744200" cy="502920"/>
            <a:chOff x="1602929" y="2719846"/>
            <a:chExt cx="1744200" cy="50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DC63E9D-4FA3-49B5-994B-CDC2C59ED219}"/>
                    </a:ext>
                  </a:extLst>
                </p14:cNvPr>
                <p14:cNvContentPartPr/>
                <p14:nvPr/>
              </p14:nvContentPartPr>
              <p14:xfrm>
                <a:off x="1602929" y="2762326"/>
                <a:ext cx="272160" cy="460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DC63E9D-4FA3-49B5-994B-CDC2C59ED21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93929" y="2753686"/>
                  <a:ext cx="2898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C7E6BFE-2001-441E-87EC-83303F4BD385}"/>
                    </a:ext>
                  </a:extLst>
                </p14:cNvPr>
                <p14:cNvContentPartPr/>
                <p14:nvPr/>
              </p14:nvContentPartPr>
              <p14:xfrm>
                <a:off x="2030249" y="2809486"/>
                <a:ext cx="239760" cy="383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C7E6BFE-2001-441E-87EC-83303F4BD38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21249" y="2800846"/>
                  <a:ext cx="2574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EB242FE-449E-43DB-9675-6296E639F586}"/>
                    </a:ext>
                  </a:extLst>
                </p14:cNvPr>
                <p14:cNvContentPartPr/>
                <p14:nvPr/>
              </p14:nvContentPartPr>
              <p14:xfrm>
                <a:off x="2340929" y="3142486"/>
                <a:ext cx="9360" cy="44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EB242FE-449E-43DB-9675-6296E639F58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332289" y="3133486"/>
                  <a:ext cx="27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B276D85-16D2-492C-8CE8-4DB52299CAD2}"/>
                    </a:ext>
                  </a:extLst>
                </p14:cNvPr>
                <p14:cNvContentPartPr/>
                <p14:nvPr/>
              </p14:nvContentPartPr>
              <p14:xfrm>
                <a:off x="2523809" y="2848366"/>
                <a:ext cx="318960" cy="352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B276D85-16D2-492C-8CE8-4DB52299CA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514809" y="2839366"/>
                  <a:ext cx="3366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EF90A47-1F1F-426C-AD14-BD93D3F3B095}"/>
                    </a:ext>
                  </a:extLst>
                </p14:cNvPr>
                <p14:cNvContentPartPr/>
                <p14:nvPr/>
              </p14:nvContentPartPr>
              <p14:xfrm>
                <a:off x="3054089" y="2864566"/>
                <a:ext cx="129240" cy="309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EF90A47-1F1F-426C-AD14-BD93D3F3B09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45449" y="2855566"/>
                  <a:ext cx="146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5681EFE-6E55-447B-A4B4-2B1674227AF0}"/>
                    </a:ext>
                  </a:extLst>
                </p14:cNvPr>
                <p14:cNvContentPartPr/>
                <p14:nvPr/>
              </p14:nvContentPartPr>
              <p14:xfrm>
                <a:off x="2981009" y="2719846"/>
                <a:ext cx="164160" cy="123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5681EFE-6E55-447B-A4B4-2B1674227AF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72369" y="2711206"/>
                  <a:ext cx="181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04A62AD-9547-457E-95FB-DE57B08EC510}"/>
                    </a:ext>
                  </a:extLst>
                </p14:cNvPr>
                <p14:cNvContentPartPr/>
                <p14:nvPr/>
              </p14:nvContentPartPr>
              <p14:xfrm>
                <a:off x="3243089" y="3019726"/>
                <a:ext cx="104040" cy="148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04A62AD-9547-457E-95FB-DE57B08EC51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234089" y="3011086"/>
                  <a:ext cx="12168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7B60A70-7127-42E5-BAAF-3BB36EB91DF3}"/>
              </a:ext>
            </a:extLst>
          </p:cNvPr>
          <p:cNvGrpSpPr/>
          <p:nvPr/>
        </p:nvGrpSpPr>
        <p:grpSpPr>
          <a:xfrm>
            <a:off x="3911249" y="2552086"/>
            <a:ext cx="2055600" cy="583920"/>
            <a:chOff x="3911249" y="2552086"/>
            <a:chExt cx="2055600" cy="58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856F590-A420-470C-9040-BD3E4CE594B8}"/>
                    </a:ext>
                  </a:extLst>
                </p14:cNvPr>
                <p14:cNvContentPartPr/>
                <p14:nvPr/>
              </p14:nvContentPartPr>
              <p14:xfrm>
                <a:off x="3911249" y="2919646"/>
                <a:ext cx="385200" cy="194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856F590-A420-470C-9040-BD3E4CE594B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02249" y="2910646"/>
                  <a:ext cx="402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23D3CFB-7E4D-4470-B2AF-BE705913E413}"/>
                    </a:ext>
                  </a:extLst>
                </p14:cNvPr>
                <p14:cNvContentPartPr/>
                <p14:nvPr/>
              </p14:nvContentPartPr>
              <p14:xfrm>
                <a:off x="4436489" y="3002806"/>
                <a:ext cx="55800" cy="109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23D3CFB-7E4D-4470-B2AF-BE705913E41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427849" y="2993806"/>
                  <a:ext cx="73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99CA1E6-D597-4548-9DD0-783FF0AAD774}"/>
                    </a:ext>
                  </a:extLst>
                </p14:cNvPr>
                <p14:cNvContentPartPr/>
                <p14:nvPr/>
              </p14:nvContentPartPr>
              <p14:xfrm>
                <a:off x="4794689" y="2618326"/>
                <a:ext cx="255240" cy="517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99CA1E6-D597-4548-9DD0-783FF0AAD77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85689" y="2609326"/>
                  <a:ext cx="27288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76554B5-5DFC-4F00-A938-2BAB062AC273}"/>
                    </a:ext>
                  </a:extLst>
                </p14:cNvPr>
                <p14:cNvContentPartPr/>
                <p14:nvPr/>
              </p14:nvContentPartPr>
              <p14:xfrm>
                <a:off x="4696769" y="2901646"/>
                <a:ext cx="325080" cy="34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76554B5-5DFC-4F00-A938-2BAB062AC27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87769" y="2893006"/>
                  <a:ext cx="342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ECDB4C7-744A-489C-841F-CFC012A25DA0}"/>
                    </a:ext>
                  </a:extLst>
                </p14:cNvPr>
                <p14:cNvContentPartPr/>
                <p14:nvPr/>
              </p14:nvContentPartPr>
              <p14:xfrm>
                <a:off x="5167649" y="2552086"/>
                <a:ext cx="296280" cy="541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ECDB4C7-744A-489C-841F-CFC012A25DA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58649" y="2543446"/>
                  <a:ext cx="31392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116E8C4-FA4E-4DBC-91A3-F6211979954B}"/>
                    </a:ext>
                  </a:extLst>
                </p14:cNvPr>
                <p14:cNvContentPartPr/>
                <p14:nvPr/>
              </p14:nvContentPartPr>
              <p14:xfrm>
                <a:off x="5515409" y="2973286"/>
                <a:ext cx="29160" cy="896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116E8C4-FA4E-4DBC-91A3-F621197995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506409" y="2964286"/>
                  <a:ext cx="468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7520ED1-EFED-4FFE-8E3C-6147966A6BB8}"/>
                    </a:ext>
                  </a:extLst>
                </p14:cNvPr>
                <p14:cNvContentPartPr/>
                <p14:nvPr/>
              </p14:nvContentPartPr>
              <p14:xfrm>
                <a:off x="5666609" y="2959606"/>
                <a:ext cx="300240" cy="158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7520ED1-EFED-4FFE-8E3C-6147966A6BB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57609" y="2950966"/>
                  <a:ext cx="31788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C730DAA-FDD7-4A02-B994-CFBE31CE8742}"/>
                  </a:ext>
                </a:extLst>
              </p14:cNvPr>
              <p14:cNvContentPartPr/>
              <p14:nvPr/>
            </p14:nvContentPartPr>
            <p14:xfrm>
              <a:off x="6361769" y="2734966"/>
              <a:ext cx="344520" cy="3762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C730DAA-FDD7-4A02-B994-CFBE31CE874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352769" y="2725966"/>
                <a:ext cx="362160" cy="39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D44E95B-C372-4B5B-9C8B-BAA033F7FA8F}"/>
              </a:ext>
            </a:extLst>
          </p:cNvPr>
          <p:cNvGrpSpPr/>
          <p:nvPr/>
        </p:nvGrpSpPr>
        <p:grpSpPr>
          <a:xfrm>
            <a:off x="7090409" y="2651806"/>
            <a:ext cx="1055160" cy="448200"/>
            <a:chOff x="7090409" y="2651806"/>
            <a:chExt cx="1055160" cy="44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7BCFC9B-2BF8-4396-B2F1-8ED4E561AD7F}"/>
                    </a:ext>
                  </a:extLst>
                </p14:cNvPr>
                <p14:cNvContentPartPr/>
                <p14:nvPr/>
              </p14:nvContentPartPr>
              <p14:xfrm>
                <a:off x="7090409" y="2821006"/>
                <a:ext cx="300600" cy="2548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7BCFC9B-2BF8-4396-B2F1-8ED4E561AD7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81769" y="2812366"/>
                  <a:ext cx="3182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7BA47D6-44FB-4B01-B38D-DBFAF7FE49BD}"/>
                    </a:ext>
                  </a:extLst>
                </p14:cNvPr>
                <p14:cNvContentPartPr/>
                <p14:nvPr/>
              </p14:nvContentPartPr>
              <p14:xfrm>
                <a:off x="7491449" y="3015766"/>
                <a:ext cx="60480" cy="20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7BA47D6-44FB-4B01-B38D-DBFAF7FE49B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482809" y="3007126"/>
                  <a:ext cx="78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8B5E084-DBBF-495D-A970-87B962062A12}"/>
                    </a:ext>
                  </a:extLst>
                </p14:cNvPr>
                <p14:cNvContentPartPr/>
                <p14:nvPr/>
              </p14:nvContentPartPr>
              <p14:xfrm>
                <a:off x="7700969" y="2889406"/>
                <a:ext cx="250200" cy="2001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8B5E084-DBBF-495D-A970-87B962062A1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92329" y="2880406"/>
                  <a:ext cx="267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620BC48-AEAF-4FE4-82FE-C7AA48E925FF}"/>
                    </a:ext>
                  </a:extLst>
                </p14:cNvPr>
                <p14:cNvContentPartPr/>
                <p14:nvPr/>
              </p14:nvContentPartPr>
              <p14:xfrm>
                <a:off x="7887809" y="2651806"/>
                <a:ext cx="257760" cy="4226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620BC48-AEAF-4FE4-82FE-C7AA48E925F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79169" y="2643166"/>
                  <a:ext cx="2754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76C7CC6-F125-441C-A679-7E4CEE3F0564}"/>
                    </a:ext>
                  </a:extLst>
                </p14:cNvPr>
                <p14:cNvContentPartPr/>
                <p14:nvPr/>
              </p14:nvContentPartPr>
              <p14:xfrm>
                <a:off x="8107769" y="3075526"/>
                <a:ext cx="16560" cy="24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76C7CC6-F125-441C-A679-7E4CEE3F056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99129" y="3066886"/>
                  <a:ext cx="3420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04694FC-57D2-4372-B31A-EA5D802C0D37}"/>
              </a:ext>
            </a:extLst>
          </p:cNvPr>
          <p:cNvGrpSpPr/>
          <p:nvPr/>
        </p:nvGrpSpPr>
        <p:grpSpPr>
          <a:xfrm>
            <a:off x="8557409" y="2424286"/>
            <a:ext cx="2418840" cy="752760"/>
            <a:chOff x="8557409" y="2424286"/>
            <a:chExt cx="2418840" cy="75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FCCC6A3-2CE9-4438-82D5-B8227E72C2E8}"/>
                    </a:ext>
                  </a:extLst>
                </p14:cNvPr>
                <p14:cNvContentPartPr/>
                <p14:nvPr/>
              </p14:nvContentPartPr>
              <p14:xfrm>
                <a:off x="8557409" y="2920366"/>
                <a:ext cx="140040" cy="163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FCCC6A3-2CE9-4438-82D5-B8227E72C2E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48409" y="2911366"/>
                  <a:ext cx="157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3E9AB1D-7534-4BFE-A3DD-06817193390E}"/>
                    </a:ext>
                  </a:extLst>
                </p14:cNvPr>
                <p14:cNvContentPartPr/>
                <p14:nvPr/>
              </p14:nvContentPartPr>
              <p14:xfrm>
                <a:off x="8928569" y="2424286"/>
                <a:ext cx="412560" cy="7527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3E9AB1D-7534-4BFE-A3DD-06817193390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19929" y="2415286"/>
                  <a:ext cx="43020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E62C209-5518-416C-9220-1F4B98954172}"/>
                    </a:ext>
                  </a:extLst>
                </p14:cNvPr>
                <p14:cNvContentPartPr/>
                <p14:nvPr/>
              </p14:nvContentPartPr>
              <p14:xfrm>
                <a:off x="8928569" y="2913166"/>
                <a:ext cx="321120" cy="27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E62C209-5518-416C-9220-1F4B9895417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19929" y="2904526"/>
                  <a:ext cx="3387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0C884EC-9C14-441E-AB64-257102137AAA}"/>
                    </a:ext>
                  </a:extLst>
                </p14:cNvPr>
                <p14:cNvContentPartPr/>
                <p14:nvPr/>
              </p14:nvContentPartPr>
              <p14:xfrm>
                <a:off x="9549569" y="2908846"/>
                <a:ext cx="415440" cy="1634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0C884EC-9C14-441E-AB64-257102137AA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40929" y="2899846"/>
                  <a:ext cx="433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4041316-D5DA-4C4E-A630-09D766BC2FD3}"/>
                    </a:ext>
                  </a:extLst>
                </p14:cNvPr>
                <p14:cNvContentPartPr/>
                <p14:nvPr/>
              </p14:nvContentPartPr>
              <p14:xfrm>
                <a:off x="10043489" y="2876086"/>
                <a:ext cx="300240" cy="1911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4041316-D5DA-4C4E-A630-09D766BC2FD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034849" y="2867086"/>
                  <a:ext cx="3178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44DE893-F27E-4127-83AA-834E5C5E26EF}"/>
                    </a:ext>
                  </a:extLst>
                </p14:cNvPr>
                <p14:cNvContentPartPr/>
                <p14:nvPr/>
              </p14:nvContentPartPr>
              <p14:xfrm>
                <a:off x="10409609" y="2909926"/>
                <a:ext cx="202320" cy="156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44DE893-F27E-4127-83AA-834E5C5E26E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00969" y="2900926"/>
                  <a:ext cx="219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AD484DA-94E7-478A-96C0-65E940899F7C}"/>
                    </a:ext>
                  </a:extLst>
                </p14:cNvPr>
                <p14:cNvContentPartPr/>
                <p14:nvPr/>
              </p14:nvContentPartPr>
              <p14:xfrm>
                <a:off x="10645049" y="3001366"/>
                <a:ext cx="331200" cy="154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AD484DA-94E7-478A-96C0-65E940899F7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636409" y="2992366"/>
                  <a:ext cx="34884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366A37F-B7A9-4F52-AD82-44E37E84FA8A}"/>
                  </a:ext>
                </a:extLst>
              </p14:cNvPr>
              <p14:cNvContentPartPr/>
              <p14:nvPr/>
            </p14:nvContentPartPr>
            <p14:xfrm>
              <a:off x="945569" y="4974526"/>
              <a:ext cx="3618000" cy="475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366A37F-B7A9-4F52-AD82-44E37E84FA8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36569" y="4965886"/>
                <a:ext cx="363564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69A2CD1-3F5F-4BC7-B30F-DFCD9ACC0AC2}"/>
              </a:ext>
            </a:extLst>
          </p:cNvPr>
          <p:cNvGrpSpPr/>
          <p:nvPr/>
        </p:nvGrpSpPr>
        <p:grpSpPr>
          <a:xfrm>
            <a:off x="606089" y="3513646"/>
            <a:ext cx="4687560" cy="1652760"/>
            <a:chOff x="606089" y="3513646"/>
            <a:chExt cx="4687560" cy="165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987CA6F-8A5A-4C37-9F86-E24E89A4A6AB}"/>
                    </a:ext>
                  </a:extLst>
                </p14:cNvPr>
                <p14:cNvContentPartPr/>
                <p14:nvPr/>
              </p14:nvContentPartPr>
              <p14:xfrm>
                <a:off x="606089" y="3513646"/>
                <a:ext cx="4687560" cy="14029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987CA6F-8A5A-4C37-9F86-E24E89A4A6A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7449" y="3504646"/>
                  <a:ext cx="4705200" cy="14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5688982-E12B-4F84-96A1-ABAF3D12536E}"/>
                    </a:ext>
                  </a:extLst>
                </p14:cNvPr>
                <p14:cNvContentPartPr/>
                <p14:nvPr/>
              </p14:nvContentPartPr>
              <p14:xfrm>
                <a:off x="2970929" y="4878046"/>
                <a:ext cx="174240" cy="288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5688982-E12B-4F84-96A1-ABAF3D12536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962289" y="4869406"/>
                  <a:ext cx="191880" cy="30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31E3C62-2CE6-4441-9A41-3B43C414A5C0}"/>
                  </a:ext>
                </a:extLst>
              </p14:cNvPr>
              <p14:cNvContentPartPr/>
              <p14:nvPr/>
            </p14:nvContentPartPr>
            <p14:xfrm>
              <a:off x="1936649" y="4787326"/>
              <a:ext cx="143640" cy="4089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31E3C62-2CE6-4441-9A41-3B43C414A5C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927649" y="4778326"/>
                <a:ext cx="16128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421EFAC-4CB3-4EE1-AE0A-529D43CFCDB5}"/>
                  </a:ext>
                </a:extLst>
              </p14:cNvPr>
              <p14:cNvContentPartPr/>
              <p14:nvPr/>
            </p14:nvContentPartPr>
            <p14:xfrm>
              <a:off x="4246409" y="4844926"/>
              <a:ext cx="95760" cy="32904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421EFAC-4CB3-4EE1-AE0A-529D43CFCDB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237409" y="4835926"/>
                <a:ext cx="11340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955969E-20E9-4FBE-B3D3-FE314ADA91F1}"/>
                  </a:ext>
                </a:extLst>
              </p14:cNvPr>
              <p14:cNvContentPartPr/>
              <p14:nvPr/>
            </p14:nvContentPartPr>
            <p14:xfrm>
              <a:off x="1842689" y="4329766"/>
              <a:ext cx="161280" cy="4788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955969E-20E9-4FBE-B3D3-FE314ADA91F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833689" y="4321126"/>
                <a:ext cx="178920" cy="49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E8229FB-2A6E-426A-B037-42F74DF98584}"/>
              </a:ext>
            </a:extLst>
          </p:cNvPr>
          <p:cNvGrpSpPr/>
          <p:nvPr/>
        </p:nvGrpSpPr>
        <p:grpSpPr>
          <a:xfrm>
            <a:off x="1807049" y="5289886"/>
            <a:ext cx="678240" cy="377640"/>
            <a:chOff x="1807049" y="5289886"/>
            <a:chExt cx="678240" cy="37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9B9915D-AFF4-4803-9651-D759020685E6}"/>
                    </a:ext>
                  </a:extLst>
                </p14:cNvPr>
                <p14:cNvContentPartPr/>
                <p14:nvPr/>
              </p14:nvContentPartPr>
              <p14:xfrm>
                <a:off x="1807049" y="5324086"/>
                <a:ext cx="83880" cy="3420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9B9915D-AFF4-4803-9651-D759020685E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798409" y="5315086"/>
                  <a:ext cx="1015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1672A39-AE31-4916-B2DB-7D248E4722B1}"/>
                    </a:ext>
                  </a:extLst>
                </p14:cNvPr>
                <p14:cNvContentPartPr/>
                <p14:nvPr/>
              </p14:nvContentPartPr>
              <p14:xfrm>
                <a:off x="2002529" y="5458366"/>
                <a:ext cx="127800" cy="2091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1672A39-AE31-4916-B2DB-7D248E4722B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93889" y="5449726"/>
                  <a:ext cx="145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E173FB-DCAF-4A18-9F44-0973A2AD0772}"/>
                    </a:ext>
                  </a:extLst>
                </p14:cNvPr>
                <p14:cNvContentPartPr/>
                <p14:nvPr/>
              </p14:nvContentPartPr>
              <p14:xfrm>
                <a:off x="2235449" y="5503366"/>
                <a:ext cx="161640" cy="1418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E173FB-DCAF-4A18-9F44-0973A2AD077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226809" y="5494366"/>
                  <a:ext cx="179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BC60C41-5124-4454-ADCD-35190286AF24}"/>
                    </a:ext>
                  </a:extLst>
                </p14:cNvPr>
                <p14:cNvContentPartPr/>
                <p14:nvPr/>
              </p14:nvContentPartPr>
              <p14:xfrm>
                <a:off x="2328689" y="5289886"/>
                <a:ext cx="156600" cy="350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BC60C41-5124-4454-ADCD-35190286AF2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20049" y="5280886"/>
                  <a:ext cx="174240" cy="36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022EFEA-93D3-463E-A902-F69B2DF0063E}"/>
              </a:ext>
            </a:extLst>
          </p:cNvPr>
          <p:cNvGrpSpPr/>
          <p:nvPr/>
        </p:nvGrpSpPr>
        <p:grpSpPr>
          <a:xfrm>
            <a:off x="2611649" y="4145806"/>
            <a:ext cx="993960" cy="396360"/>
            <a:chOff x="2611649" y="4145806"/>
            <a:chExt cx="99396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1E58F71-AE9C-4ECE-9C87-9204906F25A9}"/>
                    </a:ext>
                  </a:extLst>
                </p14:cNvPr>
                <p14:cNvContentPartPr/>
                <p14:nvPr/>
              </p14:nvContentPartPr>
              <p14:xfrm>
                <a:off x="2611649" y="4275406"/>
                <a:ext cx="371520" cy="209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1E58F71-AE9C-4ECE-9C87-9204906F25A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02649" y="4266766"/>
                  <a:ext cx="389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B619BD2-8A78-4F11-B112-3AF2A8ADD829}"/>
                    </a:ext>
                  </a:extLst>
                </p14:cNvPr>
                <p14:cNvContentPartPr/>
                <p14:nvPr/>
              </p14:nvContentPartPr>
              <p14:xfrm>
                <a:off x="3044729" y="4248406"/>
                <a:ext cx="214560" cy="280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B619BD2-8A78-4F11-B112-3AF2A8ADD82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35729" y="4239406"/>
                  <a:ext cx="2322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3E62813-A0DD-411D-8CC9-258F66E1B8A5}"/>
                    </a:ext>
                  </a:extLst>
                </p14:cNvPr>
                <p14:cNvContentPartPr/>
                <p14:nvPr/>
              </p14:nvContentPartPr>
              <p14:xfrm>
                <a:off x="3378089" y="4328326"/>
                <a:ext cx="137880" cy="171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3E62813-A0DD-411D-8CC9-258F66E1B8A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369089" y="4319686"/>
                  <a:ext cx="155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1778146-1F78-4E42-A8B2-3F9CD7D5B73F}"/>
                    </a:ext>
                  </a:extLst>
                </p14:cNvPr>
                <p14:cNvContentPartPr/>
                <p14:nvPr/>
              </p14:nvContentPartPr>
              <p14:xfrm>
                <a:off x="3319769" y="4145806"/>
                <a:ext cx="102960" cy="94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1778146-1F78-4E42-A8B2-3F9CD7D5B73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10769" y="4137166"/>
                  <a:ext cx="1206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13744AF-5A57-4AE4-842C-B6CEF426C1D4}"/>
                    </a:ext>
                  </a:extLst>
                </p14:cNvPr>
                <p14:cNvContentPartPr/>
                <p14:nvPr/>
              </p14:nvContentPartPr>
              <p14:xfrm>
                <a:off x="3493649" y="4432366"/>
                <a:ext cx="111960" cy="1098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13744AF-5A57-4AE4-842C-B6CEF426C1D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85009" y="4423726"/>
                  <a:ext cx="12960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DD3BF79E-5F9A-49CD-B227-D9BA19F5D31A}"/>
                  </a:ext>
                </a:extLst>
              </p14:cNvPr>
              <p14:cNvContentPartPr/>
              <p14:nvPr/>
            </p14:nvContentPartPr>
            <p14:xfrm>
              <a:off x="913529" y="4436326"/>
              <a:ext cx="317160" cy="41760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DD3BF79E-5F9A-49CD-B227-D9BA19F5D31A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04889" y="4427326"/>
                <a:ext cx="334800" cy="43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48F6DBA-3814-44B7-8968-1BE901B0AC19}"/>
              </a:ext>
            </a:extLst>
          </p:cNvPr>
          <p:cNvGrpSpPr/>
          <p:nvPr/>
        </p:nvGrpSpPr>
        <p:grpSpPr>
          <a:xfrm>
            <a:off x="290009" y="3836926"/>
            <a:ext cx="937080" cy="445320"/>
            <a:chOff x="290009" y="3836926"/>
            <a:chExt cx="937080" cy="44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9932C20-5805-4E49-88AD-D2D6AC1BD3B3}"/>
                    </a:ext>
                  </a:extLst>
                </p14:cNvPr>
                <p14:cNvContentPartPr/>
                <p14:nvPr/>
              </p14:nvContentPartPr>
              <p14:xfrm>
                <a:off x="290009" y="3940246"/>
                <a:ext cx="188280" cy="261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9932C20-5805-4E49-88AD-D2D6AC1BD3B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81369" y="3931606"/>
                  <a:ext cx="205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384ECAF-13AA-4D07-9088-35C3D825DC05}"/>
                    </a:ext>
                  </a:extLst>
                </p14:cNvPr>
                <p14:cNvContentPartPr/>
                <p14:nvPr/>
              </p14:nvContentPartPr>
              <p14:xfrm>
                <a:off x="485129" y="3929086"/>
                <a:ext cx="351360" cy="2656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384ECAF-13AA-4D07-9088-35C3D825DC0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6489" y="3920446"/>
                  <a:ext cx="3690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DD1188E-CC2C-4227-A6E8-CC20D230592D}"/>
                    </a:ext>
                  </a:extLst>
                </p14:cNvPr>
                <p14:cNvContentPartPr/>
                <p14:nvPr/>
              </p14:nvContentPartPr>
              <p14:xfrm>
                <a:off x="987329" y="3938446"/>
                <a:ext cx="182880" cy="2728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DD1188E-CC2C-4227-A6E8-CC20D230592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78689" y="3929806"/>
                  <a:ext cx="2005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21F5859-5787-4103-9679-F7E84FBF9F17}"/>
                    </a:ext>
                  </a:extLst>
                </p14:cNvPr>
                <p14:cNvContentPartPr/>
                <p14:nvPr/>
              </p14:nvContentPartPr>
              <p14:xfrm>
                <a:off x="888689" y="3836926"/>
                <a:ext cx="125280" cy="1170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21F5859-5787-4103-9679-F7E84FBF9F1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80049" y="3827926"/>
                  <a:ext cx="1429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355D937-7E8C-42CE-8EA3-1E5FDBA5FDF1}"/>
                    </a:ext>
                  </a:extLst>
                </p14:cNvPr>
                <p14:cNvContentPartPr/>
                <p14:nvPr/>
              </p14:nvContentPartPr>
              <p14:xfrm>
                <a:off x="1112609" y="4133566"/>
                <a:ext cx="114480" cy="1486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355D937-7E8C-42CE-8EA3-1E5FDBA5FDF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03969" y="4124566"/>
                  <a:ext cx="132120" cy="16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0D10172-2C99-4EC0-8A72-F3A0007DD089}"/>
                  </a:ext>
                </a:extLst>
              </p14:cNvPr>
              <p14:cNvContentPartPr/>
              <p14:nvPr/>
            </p14:nvContentPartPr>
            <p14:xfrm>
              <a:off x="6704489" y="5234086"/>
              <a:ext cx="3900600" cy="5832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0D10172-2C99-4EC0-8A72-F3A0007DD08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695489" y="5225086"/>
                <a:ext cx="39182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4079FDC-CAB6-4262-A2BE-DBA5F8320750}"/>
                  </a:ext>
                </a:extLst>
              </p14:cNvPr>
              <p14:cNvContentPartPr/>
              <p14:nvPr/>
            </p14:nvContentPartPr>
            <p14:xfrm>
              <a:off x="4131209" y="4268566"/>
              <a:ext cx="139680" cy="56268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4079FDC-CAB6-4262-A2BE-DBA5F832075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122569" y="4259566"/>
                <a:ext cx="15732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0D5F19C0-E99A-4FDC-82F8-9F1B3882AF66}"/>
                  </a:ext>
                </a:extLst>
              </p14:cNvPr>
              <p14:cNvContentPartPr/>
              <p14:nvPr/>
            </p14:nvContentPartPr>
            <p14:xfrm>
              <a:off x="4252169" y="5344966"/>
              <a:ext cx="56520" cy="2606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0D5F19C0-E99A-4FDC-82F8-9F1B3882AF66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243529" y="5336326"/>
                <a:ext cx="741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FC754286-7714-463C-AA2C-3E7660A9A534}"/>
                  </a:ext>
                </a:extLst>
              </p14:cNvPr>
              <p14:cNvContentPartPr/>
              <p14:nvPr/>
            </p14:nvContentPartPr>
            <p14:xfrm>
              <a:off x="4460969" y="5392486"/>
              <a:ext cx="129600" cy="17928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FC754286-7714-463C-AA2C-3E7660A9A53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452329" y="5383486"/>
                <a:ext cx="1472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8E06FD0-5425-4064-8A05-796CCFE3F25C}"/>
                  </a:ext>
                </a:extLst>
              </p14:cNvPr>
              <p14:cNvContentPartPr/>
              <p14:nvPr/>
            </p14:nvContentPartPr>
            <p14:xfrm>
              <a:off x="4681289" y="5445406"/>
              <a:ext cx="132120" cy="14220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8E06FD0-5425-4064-8A05-796CCFE3F25C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672649" y="5436406"/>
                <a:ext cx="1497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ABEA340E-6F34-4D60-B947-E9966EFF858B}"/>
                  </a:ext>
                </a:extLst>
              </p14:cNvPr>
              <p14:cNvContentPartPr/>
              <p14:nvPr/>
            </p14:nvContentPartPr>
            <p14:xfrm>
              <a:off x="4767329" y="5254246"/>
              <a:ext cx="132480" cy="28368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ABEA340E-6F34-4D60-B947-E9966EFF858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758689" y="5245606"/>
                <a:ext cx="1501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0796F12-66B1-4269-B382-8E66BD7C1946}"/>
                  </a:ext>
                </a:extLst>
              </p14:cNvPr>
              <p14:cNvContentPartPr/>
              <p14:nvPr/>
            </p14:nvContentPartPr>
            <p14:xfrm>
              <a:off x="4511729" y="4351726"/>
              <a:ext cx="490320" cy="2995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0796F12-66B1-4269-B382-8E66BD7C1946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503089" y="4342726"/>
                <a:ext cx="50796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BCFE0C3-9E4D-48AF-87BD-451F45A5E184}"/>
                  </a:ext>
                </a:extLst>
              </p14:cNvPr>
              <p14:cNvContentPartPr/>
              <p14:nvPr/>
            </p14:nvContentPartPr>
            <p14:xfrm>
              <a:off x="5263769" y="4121686"/>
              <a:ext cx="147240" cy="2599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BCFE0C3-9E4D-48AF-87BD-451F45A5E18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254769" y="4113046"/>
                <a:ext cx="16488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26EA982-BF44-43BF-8885-4259F2BA6D3B}"/>
                  </a:ext>
                </a:extLst>
              </p14:cNvPr>
              <p14:cNvContentPartPr/>
              <p14:nvPr/>
            </p14:nvContentPartPr>
            <p14:xfrm>
              <a:off x="5454209" y="4132486"/>
              <a:ext cx="334440" cy="2484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26EA982-BF44-43BF-8885-4259F2BA6D3B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445209" y="4123846"/>
                <a:ext cx="3520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FEC745F-49A7-40D3-985F-997077F4CC4F}"/>
                  </a:ext>
                </a:extLst>
              </p14:cNvPr>
              <p14:cNvContentPartPr/>
              <p14:nvPr/>
            </p14:nvContentPartPr>
            <p14:xfrm>
              <a:off x="5909249" y="4114126"/>
              <a:ext cx="144720" cy="2145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FEC745F-49A7-40D3-985F-997077F4CC4F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900249" y="4105126"/>
                <a:ext cx="1623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FECF13E-5D2E-4DA3-BF0D-BE28518A6534}"/>
                  </a:ext>
                </a:extLst>
              </p14:cNvPr>
              <p14:cNvContentPartPr/>
              <p14:nvPr/>
            </p14:nvContentPartPr>
            <p14:xfrm>
              <a:off x="5872529" y="3934486"/>
              <a:ext cx="95040" cy="8280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FECF13E-5D2E-4DA3-BF0D-BE28518A6534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863889" y="3925486"/>
                <a:ext cx="1126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02544D3-CE37-4DE3-95EC-A762CACBB92F}"/>
                  </a:ext>
                </a:extLst>
              </p14:cNvPr>
              <p14:cNvContentPartPr/>
              <p14:nvPr/>
            </p14:nvContentPartPr>
            <p14:xfrm>
              <a:off x="6073769" y="4272526"/>
              <a:ext cx="115200" cy="1260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02544D3-CE37-4DE3-95EC-A762CACBB92F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064769" y="4263526"/>
                <a:ext cx="132840" cy="14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C0BBF0D-DAEC-44CD-8D79-AEB950014B0B}"/>
              </a:ext>
            </a:extLst>
          </p:cNvPr>
          <p:cNvGrpSpPr/>
          <p:nvPr/>
        </p:nvGrpSpPr>
        <p:grpSpPr>
          <a:xfrm>
            <a:off x="2831969" y="5242006"/>
            <a:ext cx="687600" cy="164880"/>
            <a:chOff x="2831969" y="5242006"/>
            <a:chExt cx="687600" cy="16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3D49D44-0F22-4602-9E51-9977FFC9A227}"/>
                    </a:ext>
                  </a:extLst>
                </p14:cNvPr>
                <p14:cNvContentPartPr/>
                <p14:nvPr/>
              </p14:nvContentPartPr>
              <p14:xfrm>
                <a:off x="2831969" y="5277286"/>
                <a:ext cx="207000" cy="1296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3D49D44-0F22-4602-9E51-9977FFC9A22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23329" y="5268646"/>
                  <a:ext cx="224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D64E499-C453-4770-88E2-33DA0A6CF5C2}"/>
                    </a:ext>
                  </a:extLst>
                </p14:cNvPr>
                <p14:cNvContentPartPr/>
                <p14:nvPr/>
              </p14:nvContentPartPr>
              <p14:xfrm>
                <a:off x="3111689" y="5242006"/>
                <a:ext cx="117000" cy="1587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D64E499-C453-4770-88E2-33DA0A6CF5C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02689" y="5233366"/>
                  <a:ext cx="134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71D997A-4E5C-44C9-B2E6-D76ECEB87DD0}"/>
                    </a:ext>
                  </a:extLst>
                </p14:cNvPr>
                <p14:cNvContentPartPr/>
                <p14:nvPr/>
              </p14:nvContentPartPr>
              <p14:xfrm>
                <a:off x="3244889" y="5284126"/>
                <a:ext cx="80640" cy="81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71D997A-4E5C-44C9-B2E6-D76ECEB87DD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36249" y="5275486"/>
                  <a:ext cx="98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50207E1-F86E-4D5C-A1C1-9187E3E5D3FB}"/>
                    </a:ext>
                  </a:extLst>
                </p14:cNvPr>
                <p14:cNvContentPartPr/>
                <p14:nvPr/>
              </p14:nvContentPartPr>
              <p14:xfrm>
                <a:off x="3401129" y="5305006"/>
                <a:ext cx="118440" cy="820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50207E1-F86E-4D5C-A1C1-9187E3E5D3F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92489" y="5296366"/>
                  <a:ext cx="13608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79C4F358-EC58-4950-8F26-56DE41339F8D}"/>
              </a:ext>
            </a:extLst>
          </p:cNvPr>
          <p:cNvGrpSpPr/>
          <p:nvPr/>
        </p:nvGrpSpPr>
        <p:grpSpPr>
          <a:xfrm>
            <a:off x="6464009" y="3733246"/>
            <a:ext cx="5366520" cy="1963080"/>
            <a:chOff x="6464009" y="3733246"/>
            <a:chExt cx="5366520" cy="196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3C410BF-767E-473F-A8CC-83C4042172F0}"/>
                    </a:ext>
                  </a:extLst>
                </p14:cNvPr>
                <p14:cNvContentPartPr/>
                <p14:nvPr/>
              </p14:nvContentPartPr>
              <p14:xfrm>
                <a:off x="6464009" y="3733246"/>
                <a:ext cx="4681800" cy="15026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3C410BF-767E-473F-A8CC-83C4042172F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455009" y="3724606"/>
                  <a:ext cx="4699440" cy="15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2A40E2B-4AE7-46D6-94FB-C88178FC3EC8}"/>
                    </a:ext>
                  </a:extLst>
                </p14:cNvPr>
                <p14:cNvContentPartPr/>
                <p14:nvPr/>
              </p14:nvContentPartPr>
              <p14:xfrm>
                <a:off x="6987089" y="4848166"/>
                <a:ext cx="80640" cy="4039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2A40E2B-4AE7-46D6-94FB-C88178FC3EC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978089" y="4839526"/>
                  <a:ext cx="982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72157BA-CF83-413C-AFFA-25847BE1247A}"/>
                    </a:ext>
                  </a:extLst>
                </p14:cNvPr>
                <p14:cNvContentPartPr/>
                <p14:nvPr/>
              </p14:nvContentPartPr>
              <p14:xfrm>
                <a:off x="6675689" y="5414086"/>
                <a:ext cx="290520" cy="2642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72157BA-CF83-413C-AFFA-25847BE1247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666689" y="5405446"/>
                  <a:ext cx="30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20A911F-FD48-41B8-BB6B-BF6E752319DC}"/>
                    </a:ext>
                  </a:extLst>
                </p14:cNvPr>
                <p14:cNvContentPartPr/>
                <p14:nvPr/>
              </p14:nvContentPartPr>
              <p14:xfrm>
                <a:off x="7056929" y="5452966"/>
                <a:ext cx="134640" cy="223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20A911F-FD48-41B8-BB6B-BF6E752319D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48289" y="5443966"/>
                  <a:ext cx="1522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D609B15-AF1A-48F1-9B6A-536C7F5E53D0}"/>
                    </a:ext>
                  </a:extLst>
                </p14:cNvPr>
                <p14:cNvContentPartPr/>
                <p14:nvPr/>
              </p14:nvContentPartPr>
              <p14:xfrm>
                <a:off x="7300649" y="5507326"/>
                <a:ext cx="186840" cy="1594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D609B15-AF1A-48F1-9B6A-536C7F5E53D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292009" y="5498326"/>
                  <a:ext cx="204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F572546-94BD-4DCC-8A5D-BCEB64F2958B}"/>
                    </a:ext>
                  </a:extLst>
                </p14:cNvPr>
                <p14:cNvContentPartPr/>
                <p14:nvPr/>
              </p14:nvContentPartPr>
              <p14:xfrm>
                <a:off x="7425929" y="5275486"/>
                <a:ext cx="167040" cy="330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F572546-94BD-4DCC-8A5D-BCEB64F2958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417289" y="5266846"/>
                  <a:ext cx="1846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FCA5F83-9F83-4585-B66C-DA8D8EB8066F}"/>
                    </a:ext>
                  </a:extLst>
                </p14:cNvPr>
                <p14:cNvContentPartPr/>
                <p14:nvPr/>
              </p14:nvContentPartPr>
              <p14:xfrm>
                <a:off x="7575689" y="5601286"/>
                <a:ext cx="17280" cy="493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FCA5F83-9F83-4585-B66C-DA8D8EB8066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567049" y="5592286"/>
                  <a:ext cx="349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E0D08A2-8BEA-4BB7-8683-6F36E8AAA6AC}"/>
                    </a:ext>
                  </a:extLst>
                </p14:cNvPr>
                <p14:cNvContentPartPr/>
                <p14:nvPr/>
              </p14:nvContentPartPr>
              <p14:xfrm>
                <a:off x="8665409" y="5119606"/>
                <a:ext cx="32040" cy="2221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E0D08A2-8BEA-4BB7-8683-6F36E8AAA6A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656409" y="5110966"/>
                  <a:ext cx="496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1C4C7EF-0F23-4F60-B40F-79F4FD3E0067}"/>
                    </a:ext>
                  </a:extLst>
                </p14:cNvPr>
                <p14:cNvContentPartPr/>
                <p14:nvPr/>
              </p14:nvContentPartPr>
              <p14:xfrm>
                <a:off x="8462009" y="5511646"/>
                <a:ext cx="219240" cy="141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1C4C7EF-0F23-4F60-B40F-79F4FD3E006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453009" y="5503006"/>
                  <a:ext cx="236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10FA41B-72AD-4805-A02E-52766BA5E7B3}"/>
                    </a:ext>
                  </a:extLst>
                </p14:cNvPr>
                <p14:cNvContentPartPr/>
                <p14:nvPr/>
              </p14:nvContentPartPr>
              <p14:xfrm>
                <a:off x="8735969" y="5518486"/>
                <a:ext cx="131400" cy="138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10FA41B-72AD-4805-A02E-52766BA5E7B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727329" y="5509486"/>
                  <a:ext cx="149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C70B566-F592-43E1-9721-58A64C921682}"/>
                    </a:ext>
                  </a:extLst>
                </p14:cNvPr>
                <p14:cNvContentPartPr/>
                <p14:nvPr/>
              </p14:nvContentPartPr>
              <p14:xfrm>
                <a:off x="8903009" y="5555206"/>
                <a:ext cx="87480" cy="1040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C70B566-F592-43E1-9721-58A64C92168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894009" y="5546566"/>
                  <a:ext cx="105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6FE84CC-6506-466C-87CC-2561C9408888}"/>
                    </a:ext>
                  </a:extLst>
                </p14:cNvPr>
                <p14:cNvContentPartPr/>
                <p14:nvPr/>
              </p14:nvContentPartPr>
              <p14:xfrm>
                <a:off x="9019649" y="5577166"/>
                <a:ext cx="271440" cy="98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6FE84CC-6506-466C-87CC-2561C940888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010649" y="5568166"/>
                  <a:ext cx="289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139C751-D415-4137-8750-618781FB291D}"/>
                    </a:ext>
                  </a:extLst>
                </p14:cNvPr>
                <p14:cNvContentPartPr/>
                <p14:nvPr/>
              </p14:nvContentPartPr>
              <p14:xfrm>
                <a:off x="10574129" y="5024206"/>
                <a:ext cx="57960" cy="2239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139C751-D415-4137-8750-618781FB291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565489" y="5015566"/>
                  <a:ext cx="75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C4480CB-7E9F-4845-887F-E1985CBDE982}"/>
                    </a:ext>
                  </a:extLst>
                </p14:cNvPr>
                <p14:cNvContentPartPr/>
                <p14:nvPr/>
              </p14:nvContentPartPr>
              <p14:xfrm>
                <a:off x="10291529" y="5441446"/>
                <a:ext cx="267120" cy="2394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C4480CB-7E9F-4845-887F-E1985CBDE98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282889" y="5432446"/>
                  <a:ext cx="2847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6EECDCC-E69E-490A-BEF3-00DC4CA4633E}"/>
                    </a:ext>
                  </a:extLst>
                </p14:cNvPr>
                <p14:cNvContentPartPr/>
                <p14:nvPr/>
              </p14:nvContentPartPr>
              <p14:xfrm>
                <a:off x="10649729" y="5478166"/>
                <a:ext cx="163080" cy="1879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6EECDCC-E69E-490A-BEF3-00DC4CA4633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640729" y="5469166"/>
                  <a:ext cx="180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E67C0CC-ECE4-49E8-AEF6-B64F662A7F3A}"/>
                    </a:ext>
                  </a:extLst>
                </p14:cNvPr>
                <p14:cNvContentPartPr/>
                <p14:nvPr/>
              </p14:nvContentPartPr>
              <p14:xfrm>
                <a:off x="10886609" y="5521726"/>
                <a:ext cx="205560" cy="1620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E67C0CC-ECE4-49E8-AEF6-B64F662A7F3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877969" y="5512726"/>
                  <a:ext cx="223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0FC0001-0730-4F7F-90D6-3AF744F852E7}"/>
                    </a:ext>
                  </a:extLst>
                </p14:cNvPr>
                <p14:cNvContentPartPr/>
                <p14:nvPr/>
              </p14:nvContentPartPr>
              <p14:xfrm>
                <a:off x="10999289" y="5369806"/>
                <a:ext cx="188280" cy="3265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0FC0001-0730-4F7F-90D6-3AF744F852E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990649" y="5361166"/>
                  <a:ext cx="2059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08409A1-19DF-4A6A-9F15-6D1577E4F792}"/>
                    </a:ext>
                  </a:extLst>
                </p14:cNvPr>
                <p14:cNvContentPartPr/>
                <p14:nvPr/>
              </p14:nvContentPartPr>
              <p14:xfrm>
                <a:off x="8229809" y="4430566"/>
                <a:ext cx="207000" cy="3470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08409A1-19DF-4A6A-9F15-6D1577E4F79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221169" y="4421926"/>
                  <a:ext cx="2246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484AB75-A735-4452-9BB7-7AFDA51139C6}"/>
                    </a:ext>
                  </a:extLst>
                </p14:cNvPr>
                <p14:cNvContentPartPr/>
                <p14:nvPr/>
              </p14:nvContentPartPr>
              <p14:xfrm>
                <a:off x="8437529" y="4432366"/>
                <a:ext cx="361080" cy="3268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484AB75-A735-4452-9BB7-7AFDA51139C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428529" y="4423726"/>
                  <a:ext cx="3787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B6B66F1-B628-4D9B-895C-FFC4B64858EC}"/>
                    </a:ext>
                  </a:extLst>
                </p14:cNvPr>
                <p14:cNvContentPartPr/>
                <p14:nvPr/>
              </p14:nvContentPartPr>
              <p14:xfrm>
                <a:off x="8913089" y="4564486"/>
                <a:ext cx="150120" cy="200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B6B66F1-B628-4D9B-895C-FFC4B64858E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904449" y="4555486"/>
                  <a:ext cx="1677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A503473-DBAA-4031-8E88-CF98083B411D}"/>
                    </a:ext>
                  </a:extLst>
                </p14:cNvPr>
                <p14:cNvContentPartPr/>
                <p14:nvPr/>
              </p14:nvContentPartPr>
              <p14:xfrm>
                <a:off x="8932169" y="4416886"/>
                <a:ext cx="73080" cy="910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A503473-DBAA-4031-8E88-CF98083B411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923169" y="4408246"/>
                  <a:ext cx="90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822769D-705C-4D7B-AF43-1AC355DE7DAD}"/>
                    </a:ext>
                  </a:extLst>
                </p14:cNvPr>
                <p14:cNvContentPartPr/>
                <p14:nvPr/>
              </p14:nvContentPartPr>
              <p14:xfrm>
                <a:off x="9037649" y="4702006"/>
                <a:ext cx="137880" cy="1170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822769D-705C-4D7B-AF43-1AC355DE7DA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028649" y="4693006"/>
                  <a:ext cx="155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F4BE32B-DFC4-4409-BFCF-D22E905C1094}"/>
                    </a:ext>
                  </a:extLst>
                </p14:cNvPr>
                <p14:cNvContentPartPr/>
                <p14:nvPr/>
              </p14:nvContentPartPr>
              <p14:xfrm>
                <a:off x="10737569" y="4768606"/>
                <a:ext cx="530640" cy="4050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F4BE32B-DFC4-4409-BFCF-D22E905C109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728569" y="4759966"/>
                  <a:ext cx="5482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82B99F4-7CBD-4985-8972-8B029C04EE34}"/>
                    </a:ext>
                  </a:extLst>
                </p14:cNvPr>
                <p14:cNvContentPartPr/>
                <p14:nvPr/>
              </p14:nvContentPartPr>
              <p14:xfrm>
                <a:off x="10736129" y="4351726"/>
                <a:ext cx="246600" cy="2188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82B99F4-7CBD-4985-8972-8B029C04EE3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727129" y="4342726"/>
                  <a:ext cx="2642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F000D18-4D37-4E6C-94C0-AC2917AB851F}"/>
                    </a:ext>
                  </a:extLst>
                </p14:cNvPr>
                <p14:cNvContentPartPr/>
                <p14:nvPr/>
              </p14:nvContentPartPr>
              <p14:xfrm>
                <a:off x="11024849" y="4510126"/>
                <a:ext cx="36000" cy="327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F000D18-4D37-4E6C-94C0-AC2917AB851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016209" y="4501126"/>
                  <a:ext cx="53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387CF01-223D-4C4D-BEAA-3A8AAD134DDF}"/>
                    </a:ext>
                  </a:extLst>
                </p14:cNvPr>
                <p14:cNvContentPartPr/>
                <p14:nvPr/>
              </p14:nvContentPartPr>
              <p14:xfrm>
                <a:off x="11173169" y="4271086"/>
                <a:ext cx="309600" cy="3330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387CF01-223D-4C4D-BEAA-3A8AAD134DD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164529" y="4262086"/>
                  <a:ext cx="3272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E1636FE-8B34-4D82-9ED4-73528C617F25}"/>
                    </a:ext>
                  </a:extLst>
                </p14:cNvPr>
                <p14:cNvContentPartPr/>
                <p14:nvPr/>
              </p14:nvContentPartPr>
              <p14:xfrm>
                <a:off x="11599409" y="4455766"/>
                <a:ext cx="138600" cy="1634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E1636FE-8B34-4D82-9ED4-73528C617F2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590769" y="4446766"/>
                  <a:ext cx="156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43C862C-C916-49EF-BD04-5CD106D716FE}"/>
                    </a:ext>
                  </a:extLst>
                </p14:cNvPr>
                <p14:cNvContentPartPr/>
                <p14:nvPr/>
              </p14:nvContentPartPr>
              <p14:xfrm>
                <a:off x="11567729" y="4298086"/>
                <a:ext cx="113760" cy="1137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43C862C-C916-49EF-BD04-5CD106D716F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559089" y="4289086"/>
                  <a:ext cx="131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4451D23-B41E-461D-AF1D-D58A768F9AC4}"/>
                    </a:ext>
                  </a:extLst>
                </p14:cNvPr>
                <p14:cNvContentPartPr/>
                <p14:nvPr/>
              </p14:nvContentPartPr>
              <p14:xfrm>
                <a:off x="11727569" y="4572046"/>
                <a:ext cx="102960" cy="1195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4451D23-B41E-461D-AF1D-D58A768F9AC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718929" y="4563406"/>
                  <a:ext cx="120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86A57B0-AE94-478D-9FC4-DCF0B642ED15}"/>
                    </a:ext>
                  </a:extLst>
                </p14:cNvPr>
                <p14:cNvContentPartPr/>
                <p14:nvPr/>
              </p14:nvContentPartPr>
              <p14:xfrm>
                <a:off x="6755609" y="4633966"/>
                <a:ext cx="72720" cy="4482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86A57B0-AE94-478D-9FC4-DCF0B642ED1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746969" y="4624966"/>
                  <a:ext cx="903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5B75139-CB53-4061-8067-FE6EF4C158B5}"/>
                    </a:ext>
                  </a:extLst>
                </p14:cNvPr>
                <p14:cNvContentPartPr/>
                <p14:nvPr/>
              </p14:nvContentPartPr>
              <p14:xfrm>
                <a:off x="6505409" y="4304926"/>
                <a:ext cx="199440" cy="2250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5B75139-CB53-4061-8067-FE6EF4C158B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496769" y="4295926"/>
                  <a:ext cx="217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67747AB-5C58-4FA7-8BB3-033CD928FD84}"/>
                    </a:ext>
                  </a:extLst>
                </p14:cNvPr>
                <p14:cNvContentPartPr/>
                <p14:nvPr/>
              </p14:nvContentPartPr>
              <p14:xfrm>
                <a:off x="6793049" y="4401406"/>
                <a:ext cx="31320" cy="316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67747AB-5C58-4FA7-8BB3-033CD928FD8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784049" y="4392406"/>
                  <a:ext cx="48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FA12C1F-FA4D-460F-8C70-82759E9AC327}"/>
                    </a:ext>
                  </a:extLst>
                </p14:cNvPr>
                <p14:cNvContentPartPr/>
                <p14:nvPr/>
              </p14:nvContentPartPr>
              <p14:xfrm>
                <a:off x="6865409" y="4129606"/>
                <a:ext cx="248400" cy="284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FA12C1F-FA4D-460F-8C70-82759E9AC32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856409" y="4120606"/>
                  <a:ext cx="266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75082AD-5C6C-41C0-87CC-FE43B49D214E}"/>
                    </a:ext>
                  </a:extLst>
                </p14:cNvPr>
                <p14:cNvContentPartPr/>
                <p14:nvPr/>
              </p14:nvContentPartPr>
              <p14:xfrm>
                <a:off x="7247369" y="4077406"/>
                <a:ext cx="131760" cy="1944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75082AD-5C6C-41C0-87CC-FE43B49D214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238369" y="4068766"/>
                  <a:ext cx="149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55655F8-1B49-4559-ADD7-1796017C5B38}"/>
                    </a:ext>
                  </a:extLst>
                </p14:cNvPr>
                <p14:cNvContentPartPr/>
                <p14:nvPr/>
              </p14:nvContentPartPr>
              <p14:xfrm>
                <a:off x="7220009" y="3955006"/>
                <a:ext cx="86040" cy="900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55655F8-1B49-4559-ADD7-1796017C5B3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211369" y="3946366"/>
                  <a:ext cx="103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D2E1ED8-491F-4FA7-B956-FF58F62427FE}"/>
                    </a:ext>
                  </a:extLst>
                </p14:cNvPr>
                <p14:cNvContentPartPr/>
                <p14:nvPr/>
              </p14:nvContentPartPr>
              <p14:xfrm>
                <a:off x="7382369" y="4153726"/>
                <a:ext cx="87840" cy="1004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D2E1ED8-491F-4FA7-B956-FF58F62427F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373369" y="4144726"/>
                  <a:ext cx="10548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15EC6F4-BCB1-4958-A509-3B7913B43AD5}"/>
              </a:ext>
            </a:extLst>
          </p:cNvPr>
          <p:cNvGrpSpPr/>
          <p:nvPr/>
        </p:nvGrpSpPr>
        <p:grpSpPr>
          <a:xfrm>
            <a:off x="2011889" y="5974966"/>
            <a:ext cx="2171160" cy="484920"/>
            <a:chOff x="2011889" y="5974966"/>
            <a:chExt cx="2171160" cy="48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C12205B-FBDB-4D24-8307-AC27C0F3189E}"/>
                    </a:ext>
                  </a:extLst>
                </p14:cNvPr>
                <p14:cNvContentPartPr/>
                <p14:nvPr/>
              </p14:nvContentPartPr>
              <p14:xfrm>
                <a:off x="2928449" y="6364846"/>
                <a:ext cx="360" cy="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C12205B-FBDB-4D24-8307-AC27C0F3189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919449" y="635584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CBCF96E-C4A7-447E-8E66-B42B542EE762}"/>
                    </a:ext>
                  </a:extLst>
                </p14:cNvPr>
                <p14:cNvContentPartPr/>
                <p14:nvPr/>
              </p14:nvContentPartPr>
              <p14:xfrm>
                <a:off x="2011889" y="6136246"/>
                <a:ext cx="464400" cy="3078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CBCF96E-C4A7-447E-8E66-B42B542EE76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002889" y="6127606"/>
                  <a:ext cx="4820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38A159B-4350-424F-BCBD-4456F2846EA9}"/>
                    </a:ext>
                  </a:extLst>
                </p14:cNvPr>
                <p14:cNvContentPartPr/>
                <p14:nvPr/>
              </p14:nvContentPartPr>
              <p14:xfrm>
                <a:off x="2550809" y="6325966"/>
                <a:ext cx="37800" cy="774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38A159B-4350-424F-BCBD-4456F2846EA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541809" y="6316966"/>
                  <a:ext cx="55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B8D900F-A8EA-4069-9A4B-186E9FC239C5}"/>
                    </a:ext>
                  </a:extLst>
                </p14:cNvPr>
                <p14:cNvContentPartPr/>
                <p14:nvPr/>
              </p14:nvContentPartPr>
              <p14:xfrm>
                <a:off x="2721089" y="6054886"/>
                <a:ext cx="383040" cy="4050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B8D900F-A8EA-4069-9A4B-186E9FC239C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712089" y="6045886"/>
                  <a:ext cx="4006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B15F2B1-AF3E-416C-9304-843ABDE981FA}"/>
                    </a:ext>
                  </a:extLst>
                </p14:cNvPr>
                <p14:cNvContentPartPr/>
                <p14:nvPr/>
              </p14:nvContentPartPr>
              <p14:xfrm>
                <a:off x="3309689" y="6162166"/>
                <a:ext cx="183600" cy="1828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B15F2B1-AF3E-416C-9304-843ABDE981F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300689" y="6153166"/>
                  <a:ext cx="201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556E6B3-34C3-4790-BAC1-117C7365FBDF}"/>
                    </a:ext>
                  </a:extLst>
                </p14:cNvPr>
                <p14:cNvContentPartPr/>
                <p14:nvPr/>
              </p14:nvContentPartPr>
              <p14:xfrm>
                <a:off x="3325169" y="5974966"/>
                <a:ext cx="129960" cy="113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556E6B3-34C3-4790-BAC1-117C7365FBD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316169" y="5966326"/>
                  <a:ext cx="147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37D042F-24EB-414A-85A6-238E9E71A7CA}"/>
                    </a:ext>
                  </a:extLst>
                </p14:cNvPr>
                <p14:cNvContentPartPr/>
                <p14:nvPr/>
              </p14:nvContentPartPr>
              <p14:xfrm>
                <a:off x="3499769" y="6321286"/>
                <a:ext cx="119880" cy="1206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37D042F-24EB-414A-85A6-238E9E71A7C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491129" y="6312286"/>
                  <a:ext cx="137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44E90EB-E52C-418B-84E7-C9388357309B}"/>
                    </a:ext>
                  </a:extLst>
                </p14:cNvPr>
                <p14:cNvContentPartPr/>
                <p14:nvPr/>
              </p14:nvContentPartPr>
              <p14:xfrm>
                <a:off x="3883529" y="6114646"/>
                <a:ext cx="299520" cy="2678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44E90EB-E52C-418B-84E7-C9388357309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874889" y="6105646"/>
                  <a:ext cx="31716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2A81CA8-CA51-4AC5-91A4-CB55324D2926}"/>
              </a:ext>
            </a:extLst>
          </p:cNvPr>
          <p:cNvGrpSpPr/>
          <p:nvPr/>
        </p:nvGrpSpPr>
        <p:grpSpPr>
          <a:xfrm>
            <a:off x="4473209" y="5926006"/>
            <a:ext cx="1947600" cy="534600"/>
            <a:chOff x="4473209" y="5926006"/>
            <a:chExt cx="1947600" cy="53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851C496-81F1-4D2E-BA0D-0609D27C82D8}"/>
                    </a:ext>
                  </a:extLst>
                </p14:cNvPr>
                <p14:cNvContentPartPr/>
                <p14:nvPr/>
              </p14:nvContentPartPr>
              <p14:xfrm>
                <a:off x="4473209" y="6072526"/>
                <a:ext cx="442440" cy="3733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851C496-81F1-4D2E-BA0D-0609D27C82D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464209" y="6063526"/>
                  <a:ext cx="4600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21AE01B-713D-4EBE-AB59-DE6FBE0C6E9C}"/>
                    </a:ext>
                  </a:extLst>
                </p14:cNvPr>
                <p14:cNvContentPartPr/>
                <p14:nvPr/>
              </p14:nvContentPartPr>
              <p14:xfrm>
                <a:off x="4983329" y="6396526"/>
                <a:ext cx="48960" cy="514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21AE01B-713D-4EBE-AB59-DE6FBE0C6E9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974329" y="6387886"/>
                  <a:ext cx="666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0830A4F-FF63-4717-A7CB-E9761DA81723}"/>
                    </a:ext>
                  </a:extLst>
                </p14:cNvPr>
                <p14:cNvContentPartPr/>
                <p14:nvPr/>
              </p14:nvContentPartPr>
              <p14:xfrm>
                <a:off x="5070089" y="6115366"/>
                <a:ext cx="466920" cy="3092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0830A4F-FF63-4717-A7CB-E9761DA8172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061449" y="6106726"/>
                  <a:ext cx="484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76AF7B6-62D9-4991-9EE9-300F6C3BF949}"/>
                    </a:ext>
                  </a:extLst>
                </p14:cNvPr>
                <p14:cNvContentPartPr/>
                <p14:nvPr/>
              </p14:nvContentPartPr>
              <p14:xfrm>
                <a:off x="5665889" y="6116086"/>
                <a:ext cx="156600" cy="2959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76AF7B6-62D9-4991-9EE9-300F6C3BF94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657249" y="6107446"/>
                  <a:ext cx="1742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34A3959-5E87-4E41-BEDA-7270592E0AF5}"/>
                    </a:ext>
                  </a:extLst>
                </p14:cNvPr>
                <p14:cNvContentPartPr/>
                <p14:nvPr/>
              </p14:nvContentPartPr>
              <p14:xfrm>
                <a:off x="6030209" y="6146326"/>
                <a:ext cx="161280" cy="2642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34A3959-5E87-4E41-BEDA-7270592E0AF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021569" y="6137686"/>
                  <a:ext cx="1789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CF560F2-90BC-450A-BF10-59EE5954C913}"/>
                    </a:ext>
                  </a:extLst>
                </p14:cNvPr>
                <p14:cNvContentPartPr/>
                <p14:nvPr/>
              </p14:nvContentPartPr>
              <p14:xfrm>
                <a:off x="5974049" y="5926006"/>
                <a:ext cx="145800" cy="1623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CF560F2-90BC-450A-BF10-59EE5954C91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965049" y="5917006"/>
                  <a:ext cx="163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B1F075C-E8C4-45FE-9616-28254A1CFCBF}"/>
                    </a:ext>
                  </a:extLst>
                </p14:cNvPr>
                <p14:cNvContentPartPr/>
                <p14:nvPr/>
              </p14:nvContentPartPr>
              <p14:xfrm>
                <a:off x="6276449" y="6319486"/>
                <a:ext cx="144360" cy="1411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B1F075C-E8C4-45FE-9616-28254A1CFCB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267449" y="6310846"/>
                  <a:ext cx="1620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84551E11-3B2B-4CC2-BBC1-E01BDA29374A}"/>
              </a:ext>
            </a:extLst>
          </p:cNvPr>
          <p:cNvGrpSpPr/>
          <p:nvPr/>
        </p:nvGrpSpPr>
        <p:grpSpPr>
          <a:xfrm>
            <a:off x="6794489" y="5937526"/>
            <a:ext cx="1810440" cy="465480"/>
            <a:chOff x="6794489" y="5937526"/>
            <a:chExt cx="1810440" cy="46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0F6423C-122D-4C6A-A32C-F1AFC958450D}"/>
                    </a:ext>
                  </a:extLst>
                </p14:cNvPr>
                <p14:cNvContentPartPr/>
                <p14:nvPr/>
              </p14:nvContentPartPr>
              <p14:xfrm>
                <a:off x="6794489" y="6106006"/>
                <a:ext cx="333720" cy="2534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0F6423C-122D-4C6A-A32C-F1AFC958450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785489" y="6097366"/>
                  <a:ext cx="3513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0C1FDCF-D05E-49A9-9555-86499AF50302}"/>
                    </a:ext>
                  </a:extLst>
                </p14:cNvPr>
                <p14:cNvContentPartPr/>
                <p14:nvPr/>
              </p14:nvContentPartPr>
              <p14:xfrm>
                <a:off x="7387049" y="6025366"/>
                <a:ext cx="239400" cy="3776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0C1FDCF-D05E-49A9-9555-86499AF5030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378049" y="6016366"/>
                  <a:ext cx="257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616B882-96E8-4575-859B-ED2EC75A61FD}"/>
                    </a:ext>
                  </a:extLst>
                </p14:cNvPr>
                <p14:cNvContentPartPr/>
                <p14:nvPr/>
              </p14:nvContentPartPr>
              <p14:xfrm>
                <a:off x="7590089" y="6072526"/>
                <a:ext cx="410040" cy="3204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616B882-96E8-4575-859B-ED2EC75A61F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81449" y="6063886"/>
                  <a:ext cx="4276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2204342-A701-42CB-A7D3-3C33B4C84C67}"/>
                    </a:ext>
                  </a:extLst>
                </p14:cNvPr>
                <p14:cNvContentPartPr/>
                <p14:nvPr/>
              </p14:nvContentPartPr>
              <p14:xfrm>
                <a:off x="8276249" y="6047686"/>
                <a:ext cx="281520" cy="3070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2204342-A701-42CB-A7D3-3C33B4C84C6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267249" y="6039046"/>
                  <a:ext cx="2991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FCF455B-936D-41F3-9CCF-5CFB88DF3D07}"/>
                    </a:ext>
                  </a:extLst>
                </p14:cNvPr>
                <p14:cNvContentPartPr/>
                <p14:nvPr/>
              </p14:nvContentPartPr>
              <p14:xfrm>
                <a:off x="8257169" y="5937526"/>
                <a:ext cx="122040" cy="1728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FCF455B-936D-41F3-9CCF-5CFB88DF3D0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248169" y="5928886"/>
                  <a:ext cx="139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BDF4572-484A-4E3D-9FA1-193CA27574BD}"/>
                    </a:ext>
                  </a:extLst>
                </p14:cNvPr>
                <p14:cNvContentPartPr/>
                <p14:nvPr/>
              </p14:nvContentPartPr>
              <p14:xfrm>
                <a:off x="8464169" y="6232006"/>
                <a:ext cx="140760" cy="1422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BDF4572-484A-4E3D-9FA1-193CA27574B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455169" y="6223006"/>
                  <a:ext cx="158400" cy="1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ADBE7377-08D6-4C57-85A1-9EE3A76C29F0}"/>
                  </a:ext>
                </a:extLst>
              </p14:cNvPr>
              <p14:cNvContentPartPr/>
              <p14:nvPr/>
            </p14:nvContentPartPr>
            <p14:xfrm>
              <a:off x="9406649" y="6595606"/>
              <a:ext cx="1519200" cy="13536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ADBE7377-08D6-4C57-85A1-9EE3A76C29F0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9397649" y="6586966"/>
                <a:ext cx="1536840" cy="15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5" name="Group 274">
            <a:extLst>
              <a:ext uri="{FF2B5EF4-FFF2-40B4-BE49-F238E27FC236}">
                <a16:creationId xmlns:a16="http://schemas.microsoft.com/office/drawing/2014/main" id="{92AE52E4-BF4E-490E-91FA-FBAA6BF260AF}"/>
              </a:ext>
            </a:extLst>
          </p:cNvPr>
          <p:cNvGrpSpPr/>
          <p:nvPr/>
        </p:nvGrpSpPr>
        <p:grpSpPr>
          <a:xfrm>
            <a:off x="9035129" y="5880646"/>
            <a:ext cx="3139560" cy="563040"/>
            <a:chOff x="9035129" y="5880646"/>
            <a:chExt cx="3139560" cy="56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BFA2568-CD87-48C9-ABE1-74C7B049854E}"/>
                    </a:ext>
                  </a:extLst>
                </p14:cNvPr>
                <p14:cNvContentPartPr/>
                <p14:nvPr/>
              </p14:nvContentPartPr>
              <p14:xfrm>
                <a:off x="9035129" y="6188446"/>
                <a:ext cx="237960" cy="2271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BFA2568-CD87-48C9-ABE1-74C7B049854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26129" y="6179806"/>
                  <a:ext cx="255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38BECC7-E5A6-47EF-A52F-8B63349808BB}"/>
                    </a:ext>
                  </a:extLst>
                </p14:cNvPr>
                <p14:cNvContentPartPr/>
                <p14:nvPr/>
              </p14:nvContentPartPr>
              <p14:xfrm>
                <a:off x="9198209" y="6210766"/>
                <a:ext cx="251280" cy="2224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38BECC7-E5A6-47EF-A52F-8B63349808B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189209" y="6202126"/>
                  <a:ext cx="2689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FE27428-CA8B-432E-93EF-3A01A3862F8F}"/>
                    </a:ext>
                  </a:extLst>
                </p14:cNvPr>
                <p14:cNvContentPartPr/>
                <p14:nvPr/>
              </p14:nvContentPartPr>
              <p14:xfrm>
                <a:off x="9382889" y="6261526"/>
                <a:ext cx="231120" cy="1573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FE27428-CA8B-432E-93EF-3A01A3862F8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374249" y="6252526"/>
                  <a:ext cx="248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36EBF72-3718-40C1-A7A2-3AE607CF45D0}"/>
                    </a:ext>
                  </a:extLst>
                </p14:cNvPr>
                <p14:cNvContentPartPr/>
                <p14:nvPr/>
              </p14:nvContentPartPr>
              <p14:xfrm>
                <a:off x="9610409" y="6220486"/>
                <a:ext cx="223200" cy="1875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36EBF72-3718-40C1-A7A2-3AE607CF45D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601769" y="6211486"/>
                  <a:ext cx="240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8624EFE-F712-4432-99EA-E8139AADAA04}"/>
                    </a:ext>
                  </a:extLst>
                </p14:cNvPr>
                <p14:cNvContentPartPr/>
                <p14:nvPr/>
              </p14:nvContentPartPr>
              <p14:xfrm>
                <a:off x="9833609" y="6285646"/>
                <a:ext cx="145440" cy="1580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8624EFE-F712-4432-99EA-E8139AADAA0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824609" y="6276646"/>
                  <a:ext cx="163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7DAAFA8-0751-4BD0-A090-47F64FFDEC2E}"/>
                    </a:ext>
                  </a:extLst>
                </p14:cNvPr>
                <p14:cNvContentPartPr/>
                <p14:nvPr/>
              </p14:nvContentPartPr>
              <p14:xfrm>
                <a:off x="10025489" y="6287806"/>
                <a:ext cx="171720" cy="1364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7DAAFA8-0751-4BD0-A090-47F64FFDEC2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016489" y="6278806"/>
                  <a:ext cx="189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3E727E6-DD8D-4B7A-9571-37793E24444A}"/>
                    </a:ext>
                  </a:extLst>
                </p14:cNvPr>
                <p14:cNvContentPartPr/>
                <p14:nvPr/>
              </p14:nvContentPartPr>
              <p14:xfrm>
                <a:off x="10270649" y="6273406"/>
                <a:ext cx="193680" cy="1342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3E727E6-DD8D-4B7A-9571-37793E24444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261649" y="6264766"/>
                  <a:ext cx="211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536F4F4-21AF-4942-9989-969040BE8150}"/>
                    </a:ext>
                  </a:extLst>
                </p14:cNvPr>
                <p14:cNvContentPartPr/>
                <p14:nvPr/>
              </p14:nvContentPartPr>
              <p14:xfrm>
                <a:off x="10548209" y="5880646"/>
                <a:ext cx="326520" cy="5068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536F4F4-21AF-4942-9989-969040BE815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539209" y="5872006"/>
                  <a:ext cx="3441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53C01D3-AF41-4D9E-B228-8DD99DFCB308}"/>
                    </a:ext>
                  </a:extLst>
                </p14:cNvPr>
                <p14:cNvContentPartPr/>
                <p14:nvPr/>
              </p14:nvContentPartPr>
              <p14:xfrm>
                <a:off x="10876529" y="5893246"/>
                <a:ext cx="298800" cy="4244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53C01D3-AF41-4D9E-B228-8DD99DFCB30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867529" y="5884606"/>
                  <a:ext cx="3164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35A6992-EF23-4393-9F4A-6C8173F18E14}"/>
                    </a:ext>
                  </a:extLst>
                </p14:cNvPr>
                <p14:cNvContentPartPr/>
                <p14:nvPr/>
              </p14:nvContentPartPr>
              <p14:xfrm>
                <a:off x="11037449" y="6162166"/>
                <a:ext cx="281520" cy="2772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35A6992-EF23-4393-9F4A-6C8173F18E1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028449" y="6153526"/>
                  <a:ext cx="2991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B9BDC78-5C62-446D-B7EA-5F51C29D01B8}"/>
                    </a:ext>
                  </a:extLst>
                </p14:cNvPr>
                <p14:cNvContentPartPr/>
                <p14:nvPr/>
              </p14:nvContentPartPr>
              <p14:xfrm>
                <a:off x="11472329" y="5931406"/>
                <a:ext cx="702360" cy="4219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B9BDC78-5C62-446D-B7EA-5F51C29D01B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463329" y="5922406"/>
                  <a:ext cx="720000" cy="43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D73ED866-E7C5-4ABD-A06D-990FC02AC7E7}"/>
                  </a:ext>
                </a:extLst>
              </p14:cNvPr>
              <p14:cNvContentPartPr/>
              <p14:nvPr/>
            </p14:nvContentPartPr>
            <p14:xfrm>
              <a:off x="11200229" y="3330074"/>
              <a:ext cx="509400" cy="74808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D73ED866-E7C5-4ABD-A06D-990FC02AC7E7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11191589" y="3321434"/>
                <a:ext cx="527040" cy="7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0C23B482-A69D-4F60-A879-293D60A20AE2}"/>
                  </a:ext>
                </a:extLst>
              </p14:cNvPr>
              <p14:cNvContentPartPr/>
              <p14:nvPr/>
            </p14:nvContentPartPr>
            <p14:xfrm>
              <a:off x="11192309" y="3069434"/>
              <a:ext cx="586800" cy="98784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0C23B482-A69D-4F60-A879-293D60A20AE2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11183309" y="3060794"/>
                <a:ext cx="604440" cy="10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214185BC-E95A-4832-B583-2558788D6B61}"/>
                  </a:ext>
                </a:extLst>
              </p14:cNvPr>
              <p14:cNvContentPartPr/>
              <p14:nvPr/>
            </p14:nvContentPartPr>
            <p14:xfrm>
              <a:off x="5511509" y="3255914"/>
              <a:ext cx="533880" cy="55908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214185BC-E95A-4832-B583-2558788D6B61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502509" y="3247274"/>
                <a:ext cx="551520" cy="57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2567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1C6229D4-F0A9-4535-A000-3F96D525C2DC}"/>
                  </a:ext>
                </a:extLst>
              </p14:cNvPr>
              <p14:cNvContentPartPr/>
              <p14:nvPr/>
            </p14:nvContentPartPr>
            <p14:xfrm>
              <a:off x="7159529" y="4343086"/>
              <a:ext cx="17280" cy="2232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1C6229D4-F0A9-4535-A000-3F96D525C2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0529" y="4334086"/>
                <a:ext cx="3492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7" name="Group 376">
            <a:extLst>
              <a:ext uri="{FF2B5EF4-FFF2-40B4-BE49-F238E27FC236}">
                <a16:creationId xmlns:a16="http://schemas.microsoft.com/office/drawing/2014/main" id="{40288E38-8B57-4109-B848-27F67AC2B915}"/>
              </a:ext>
            </a:extLst>
          </p:cNvPr>
          <p:cNvGrpSpPr/>
          <p:nvPr/>
        </p:nvGrpSpPr>
        <p:grpSpPr>
          <a:xfrm>
            <a:off x="274889" y="56926"/>
            <a:ext cx="11928240" cy="6846480"/>
            <a:chOff x="274889" y="56926"/>
            <a:chExt cx="11928240" cy="684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28A2136-7311-4167-9A6E-E0BA47979C80}"/>
                    </a:ext>
                  </a:extLst>
                </p14:cNvPr>
                <p14:cNvContentPartPr/>
                <p14:nvPr/>
              </p14:nvContentPartPr>
              <p14:xfrm>
                <a:off x="5722769" y="132886"/>
                <a:ext cx="774000" cy="486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28A2136-7311-4167-9A6E-E0BA47979C8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13769" y="124246"/>
                  <a:ext cx="79164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D95634E-4D63-4099-A66D-34B0228F9579}"/>
                    </a:ext>
                  </a:extLst>
                </p14:cNvPr>
                <p14:cNvContentPartPr/>
                <p14:nvPr/>
              </p14:nvContentPartPr>
              <p14:xfrm>
                <a:off x="5884049" y="371566"/>
                <a:ext cx="276840" cy="46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D95634E-4D63-4099-A66D-34B0228F957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75409" y="362566"/>
                  <a:ext cx="294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1CE732B-81DB-438B-A78A-8C5738C108CC}"/>
                    </a:ext>
                  </a:extLst>
                </p14:cNvPr>
                <p14:cNvContentPartPr/>
                <p14:nvPr/>
              </p14:nvContentPartPr>
              <p14:xfrm>
                <a:off x="6275009" y="376966"/>
                <a:ext cx="226080" cy="162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1CE732B-81DB-438B-A78A-8C5738C108C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66369" y="367966"/>
                  <a:ext cx="243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4E5370E-F9BF-428F-936E-0611AE673EC3}"/>
                    </a:ext>
                  </a:extLst>
                </p14:cNvPr>
                <p14:cNvContentPartPr/>
                <p14:nvPr/>
              </p14:nvContentPartPr>
              <p14:xfrm>
                <a:off x="6260969" y="368686"/>
                <a:ext cx="383400" cy="457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4E5370E-F9BF-428F-936E-0611AE673EC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51969" y="359686"/>
                  <a:ext cx="4010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4437D72-92DB-4505-8D88-FB9B9BB52083}"/>
                    </a:ext>
                  </a:extLst>
                </p14:cNvPr>
                <p14:cNvContentPartPr/>
                <p14:nvPr/>
              </p14:nvContentPartPr>
              <p14:xfrm>
                <a:off x="6557609" y="336646"/>
                <a:ext cx="381960" cy="241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4437D72-92DB-4505-8D88-FB9B9BB520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48609" y="327646"/>
                  <a:ext cx="3996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A055930-DABD-4844-B63C-B50BEA48602A}"/>
                    </a:ext>
                  </a:extLst>
                </p14:cNvPr>
                <p14:cNvContentPartPr/>
                <p14:nvPr/>
              </p14:nvContentPartPr>
              <p14:xfrm>
                <a:off x="7006889" y="420166"/>
                <a:ext cx="151920" cy="161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A055930-DABD-4844-B63C-B50BEA48602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98249" y="411526"/>
                  <a:ext cx="169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C3BED58-C3B6-438A-90D6-CBF33006C58F}"/>
                    </a:ext>
                  </a:extLst>
                </p14:cNvPr>
                <p14:cNvContentPartPr/>
                <p14:nvPr/>
              </p14:nvContentPartPr>
              <p14:xfrm>
                <a:off x="7245569" y="402886"/>
                <a:ext cx="211680" cy="179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C3BED58-C3B6-438A-90D6-CBF33006C5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36929" y="394246"/>
                  <a:ext cx="229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D19669D-FC71-40D0-A43E-5C27496F0619}"/>
                    </a:ext>
                  </a:extLst>
                </p14:cNvPr>
                <p14:cNvContentPartPr/>
                <p14:nvPr/>
              </p14:nvContentPartPr>
              <p14:xfrm>
                <a:off x="7618529" y="413686"/>
                <a:ext cx="223920" cy="171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D19669D-FC71-40D0-A43E-5C27496F061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09529" y="404686"/>
                  <a:ext cx="241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F51A19-4B83-4483-967F-CA2FBB72261B}"/>
                    </a:ext>
                  </a:extLst>
                </p14:cNvPr>
                <p14:cNvContentPartPr/>
                <p14:nvPr/>
              </p14:nvContentPartPr>
              <p14:xfrm>
                <a:off x="7799609" y="439966"/>
                <a:ext cx="272520" cy="169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F51A19-4B83-4483-967F-CA2FBB72261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90609" y="430966"/>
                  <a:ext cx="290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136848B-3663-4F6E-A72E-15362B936483}"/>
                    </a:ext>
                  </a:extLst>
                </p14:cNvPr>
                <p14:cNvContentPartPr/>
                <p14:nvPr/>
              </p14:nvContentPartPr>
              <p14:xfrm>
                <a:off x="8279489" y="56926"/>
                <a:ext cx="258120" cy="561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136848B-3663-4F6E-A72E-15362B93648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70489" y="47926"/>
                  <a:ext cx="27576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269A4CF-AB28-4259-A463-AC21DF90BDD5}"/>
                    </a:ext>
                  </a:extLst>
                </p14:cNvPr>
                <p14:cNvContentPartPr/>
                <p14:nvPr/>
              </p14:nvContentPartPr>
              <p14:xfrm>
                <a:off x="8148809" y="407206"/>
                <a:ext cx="421560" cy="45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269A4CF-AB28-4259-A463-AC21DF90BDD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40169" y="398566"/>
                  <a:ext cx="439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B8C97EC-D0B9-4920-86C9-F5AF45B43BFD}"/>
                    </a:ext>
                  </a:extLst>
                </p14:cNvPr>
                <p14:cNvContentPartPr/>
                <p14:nvPr/>
              </p14:nvContentPartPr>
              <p14:xfrm>
                <a:off x="8531849" y="302446"/>
                <a:ext cx="238680" cy="305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B8C97EC-D0B9-4920-86C9-F5AF45B43BF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22849" y="293446"/>
                  <a:ext cx="2563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466E674-F980-42CD-A699-EC3A324653DC}"/>
                    </a:ext>
                  </a:extLst>
                </p14:cNvPr>
                <p14:cNvContentPartPr/>
                <p14:nvPr/>
              </p14:nvContentPartPr>
              <p14:xfrm>
                <a:off x="8677289" y="419446"/>
                <a:ext cx="215280" cy="194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466E674-F980-42CD-A699-EC3A324653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68649" y="410806"/>
                  <a:ext cx="2329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F43AB6C-7FF4-4491-9254-DF35C2DE4764}"/>
                    </a:ext>
                  </a:extLst>
                </p14:cNvPr>
                <p14:cNvContentPartPr/>
                <p14:nvPr/>
              </p14:nvContentPartPr>
              <p14:xfrm>
                <a:off x="9107489" y="221086"/>
                <a:ext cx="172800" cy="424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F43AB6C-7FF4-4491-9254-DF35C2DE47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98489" y="212086"/>
                  <a:ext cx="1904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169D62A-04D9-4410-9287-0498D9902910}"/>
                    </a:ext>
                  </a:extLst>
                </p14:cNvPr>
                <p14:cNvContentPartPr/>
                <p14:nvPr/>
              </p14:nvContentPartPr>
              <p14:xfrm>
                <a:off x="274889" y="267886"/>
                <a:ext cx="481680" cy="3981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169D62A-04D9-4410-9287-0498D990291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5889" y="259246"/>
                  <a:ext cx="4993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61ABE7E-E684-4799-951D-F6682ADD2E37}"/>
                    </a:ext>
                  </a:extLst>
                </p14:cNvPr>
                <p14:cNvContentPartPr/>
                <p14:nvPr/>
              </p14:nvContentPartPr>
              <p14:xfrm>
                <a:off x="770249" y="409366"/>
                <a:ext cx="244800" cy="223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61ABE7E-E684-4799-951D-F6682ADD2E3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1249" y="400726"/>
                  <a:ext cx="262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51596F2-1729-4C85-9729-9861F0A7ACF3}"/>
                    </a:ext>
                  </a:extLst>
                </p14:cNvPr>
                <p14:cNvContentPartPr/>
                <p14:nvPr/>
              </p14:nvContentPartPr>
              <p14:xfrm>
                <a:off x="1045289" y="446806"/>
                <a:ext cx="190080" cy="183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51596F2-1729-4C85-9729-9861F0A7AC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6649" y="437806"/>
                  <a:ext cx="207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D658958-2179-4C01-8736-79DFA97742DA}"/>
                    </a:ext>
                  </a:extLst>
                </p14:cNvPr>
                <p14:cNvContentPartPr/>
                <p14:nvPr/>
              </p14:nvContentPartPr>
              <p14:xfrm>
                <a:off x="1372169" y="168526"/>
                <a:ext cx="264240" cy="497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D658958-2179-4C01-8736-79DFA97742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63169" y="159886"/>
                  <a:ext cx="28188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3165427-4EB9-4D09-9646-A5348D3CE539}"/>
                    </a:ext>
                  </a:extLst>
                </p14:cNvPr>
                <p14:cNvContentPartPr/>
                <p14:nvPr/>
              </p14:nvContentPartPr>
              <p14:xfrm>
                <a:off x="1280369" y="416206"/>
                <a:ext cx="360000" cy="186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3165427-4EB9-4D09-9646-A5348D3CE53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71369" y="407206"/>
                  <a:ext cx="377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D706793-B03C-4948-B808-EC20F0E95A24}"/>
                    </a:ext>
                  </a:extLst>
                </p14:cNvPr>
                <p14:cNvContentPartPr/>
                <p14:nvPr/>
              </p14:nvContentPartPr>
              <p14:xfrm>
                <a:off x="1760969" y="389926"/>
                <a:ext cx="134640" cy="194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D706793-B03C-4948-B808-EC20F0E95A2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52329" y="381286"/>
                  <a:ext cx="152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3D3852A-DB89-432F-9809-5840D4CAC115}"/>
                    </a:ext>
                  </a:extLst>
                </p14:cNvPr>
                <p14:cNvContentPartPr/>
                <p14:nvPr/>
              </p14:nvContentPartPr>
              <p14:xfrm>
                <a:off x="1942049" y="419806"/>
                <a:ext cx="277920" cy="178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3D3852A-DB89-432F-9809-5840D4CAC11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33049" y="411166"/>
                  <a:ext cx="2955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DC647D9-6C85-4B62-AFA8-9DA268AF3B05}"/>
                    </a:ext>
                  </a:extLst>
                </p14:cNvPr>
                <p14:cNvContentPartPr/>
                <p14:nvPr/>
              </p14:nvContentPartPr>
              <p14:xfrm>
                <a:off x="2672849" y="263566"/>
                <a:ext cx="197640" cy="192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DC647D9-6C85-4B62-AFA8-9DA268AF3B0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63849" y="254566"/>
                  <a:ext cx="215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FF33C11-B5C9-4ECF-9F0B-36478F4863FE}"/>
                    </a:ext>
                  </a:extLst>
                </p14:cNvPr>
                <p14:cNvContentPartPr/>
                <p14:nvPr/>
              </p14:nvContentPartPr>
              <p14:xfrm>
                <a:off x="2823329" y="212086"/>
                <a:ext cx="180720" cy="385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FF33C11-B5C9-4ECF-9F0B-36478F4863F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4689" y="203446"/>
                  <a:ext cx="1983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940AA3-C84E-4D15-80D7-AAFA06C2F15E}"/>
                    </a:ext>
                  </a:extLst>
                </p14:cNvPr>
                <p14:cNvContentPartPr/>
                <p14:nvPr/>
              </p14:nvContentPartPr>
              <p14:xfrm>
                <a:off x="3034289" y="534646"/>
                <a:ext cx="15120" cy="37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940AA3-C84E-4D15-80D7-AAFA06C2F1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25649" y="525646"/>
                  <a:ext cx="32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9FB0B5F-A464-41AB-94B8-9C152A29B9DB}"/>
                    </a:ext>
                  </a:extLst>
                </p14:cNvPr>
                <p14:cNvContentPartPr/>
                <p14:nvPr/>
              </p14:nvContentPartPr>
              <p14:xfrm>
                <a:off x="3132569" y="286606"/>
                <a:ext cx="354240" cy="290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9FB0B5F-A464-41AB-94B8-9C152A29B9D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23569" y="277966"/>
                  <a:ext cx="3718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E97791-5AF8-4424-A9F7-496847E45729}"/>
                    </a:ext>
                  </a:extLst>
                </p14:cNvPr>
                <p14:cNvContentPartPr/>
                <p14:nvPr/>
              </p14:nvContentPartPr>
              <p14:xfrm>
                <a:off x="4181969" y="385606"/>
                <a:ext cx="197640" cy="265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E97791-5AF8-4424-A9F7-496847E457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72969" y="376966"/>
                  <a:ext cx="215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0E61C3-D437-409C-9E41-86161C34BA2A}"/>
                    </a:ext>
                  </a:extLst>
                </p14:cNvPr>
                <p14:cNvContentPartPr/>
                <p14:nvPr/>
              </p14:nvContentPartPr>
              <p14:xfrm>
                <a:off x="4048049" y="272926"/>
                <a:ext cx="564840" cy="113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80E61C3-D437-409C-9E41-86161C34BA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39409" y="263926"/>
                  <a:ext cx="582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D11DAB2-E4E8-42F0-B7A5-F03A28B97C19}"/>
                    </a:ext>
                  </a:extLst>
                </p14:cNvPr>
                <p14:cNvContentPartPr/>
                <p14:nvPr/>
              </p14:nvContentPartPr>
              <p14:xfrm>
                <a:off x="4547009" y="132886"/>
                <a:ext cx="294480" cy="482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D11DAB2-E4E8-42F0-B7A5-F03A28B97C1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38009" y="124246"/>
                  <a:ext cx="31212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A00B63C-724F-42D8-8BF2-AA12CE35DE0A}"/>
                    </a:ext>
                  </a:extLst>
                </p14:cNvPr>
                <p14:cNvContentPartPr/>
                <p14:nvPr/>
              </p14:nvContentPartPr>
              <p14:xfrm>
                <a:off x="4936169" y="368686"/>
                <a:ext cx="283680" cy="253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A00B63C-724F-42D8-8BF2-AA12CE35DE0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27529" y="359686"/>
                  <a:ext cx="3013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EAB9AB-5DD5-4B4D-AFBF-BC5F51ADE5A9}"/>
                    </a:ext>
                  </a:extLst>
                </p14:cNvPr>
                <p14:cNvContentPartPr/>
                <p14:nvPr/>
              </p14:nvContentPartPr>
              <p14:xfrm>
                <a:off x="515369" y="1160326"/>
                <a:ext cx="68040" cy="178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EAB9AB-5DD5-4B4D-AFBF-BC5F51ADE5A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6369" y="1151686"/>
                  <a:ext cx="85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BCA9C09-57F5-4508-BC5A-9B9733317DDD}"/>
                    </a:ext>
                  </a:extLst>
                </p14:cNvPr>
                <p14:cNvContentPartPr/>
                <p14:nvPr/>
              </p14:nvContentPartPr>
              <p14:xfrm>
                <a:off x="498809" y="916966"/>
                <a:ext cx="410400" cy="488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BCA9C09-57F5-4508-BC5A-9B9733317DD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0169" y="908326"/>
                  <a:ext cx="42804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87E09F2-944B-4686-84B3-FEF62228155A}"/>
                    </a:ext>
                  </a:extLst>
                </p14:cNvPr>
                <p14:cNvContentPartPr/>
                <p14:nvPr/>
              </p14:nvContentPartPr>
              <p14:xfrm>
                <a:off x="975089" y="1186966"/>
                <a:ext cx="51480" cy="151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87E09F2-944B-4686-84B3-FEF62228155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6449" y="1177966"/>
                  <a:ext cx="69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3969E33-69FB-46B7-B2A8-A27AA1629101}"/>
                    </a:ext>
                  </a:extLst>
                </p14:cNvPr>
                <p14:cNvContentPartPr/>
                <p14:nvPr/>
              </p14:nvContentPartPr>
              <p14:xfrm>
                <a:off x="1100729" y="1081846"/>
                <a:ext cx="222480" cy="240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3969E33-69FB-46B7-B2A8-A27AA162910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2089" y="1073206"/>
                  <a:ext cx="2401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D3AE55B-C873-4AAA-AB5A-66EB9C24C03E}"/>
                    </a:ext>
                  </a:extLst>
                </p14:cNvPr>
                <p14:cNvContentPartPr/>
                <p14:nvPr/>
              </p14:nvContentPartPr>
              <p14:xfrm>
                <a:off x="1605809" y="830926"/>
                <a:ext cx="239760" cy="520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D3AE55B-C873-4AAA-AB5A-66EB9C24C03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96809" y="822286"/>
                  <a:ext cx="25740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5C8EC49-3BE8-4F24-A697-89AC52197C82}"/>
                    </a:ext>
                  </a:extLst>
                </p14:cNvPr>
                <p14:cNvContentPartPr/>
                <p14:nvPr/>
              </p14:nvContentPartPr>
              <p14:xfrm>
                <a:off x="1476569" y="1058806"/>
                <a:ext cx="398520" cy="95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5C8EC49-3BE8-4F24-A697-89AC52197C8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67929" y="1050166"/>
                  <a:ext cx="416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AA074F0-56F6-4C05-9669-51E6648F4F35}"/>
                    </a:ext>
                  </a:extLst>
                </p14:cNvPr>
                <p14:cNvContentPartPr/>
                <p14:nvPr/>
              </p14:nvContentPartPr>
              <p14:xfrm>
                <a:off x="1900649" y="1075006"/>
                <a:ext cx="225000" cy="213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AA074F0-56F6-4C05-9669-51E6648F4F3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92009" y="1066366"/>
                  <a:ext cx="2426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0AF371A-1B8C-4386-8DC5-0E6A83B46B55}"/>
                    </a:ext>
                  </a:extLst>
                </p14:cNvPr>
                <p14:cNvContentPartPr/>
                <p14:nvPr/>
              </p14:nvContentPartPr>
              <p14:xfrm>
                <a:off x="2171009" y="1105966"/>
                <a:ext cx="47160" cy="182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0AF371A-1B8C-4386-8DC5-0E6A83B46B5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62369" y="1097326"/>
                  <a:ext cx="64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04E8CA1-D8B2-4C3A-A40B-3795C92B2674}"/>
                    </a:ext>
                  </a:extLst>
                </p14:cNvPr>
                <p14:cNvContentPartPr/>
                <p14:nvPr/>
              </p14:nvContentPartPr>
              <p14:xfrm>
                <a:off x="2435249" y="774406"/>
                <a:ext cx="200880" cy="529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04E8CA1-D8B2-4C3A-A40B-3795C92B267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26249" y="765766"/>
                  <a:ext cx="21852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4642987-B763-496C-9C1E-D18506250CB0}"/>
                    </a:ext>
                  </a:extLst>
                </p14:cNvPr>
                <p14:cNvContentPartPr/>
                <p14:nvPr/>
              </p14:nvContentPartPr>
              <p14:xfrm>
                <a:off x="2418689" y="1083646"/>
                <a:ext cx="213120" cy="234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4642987-B763-496C-9C1E-D18506250CB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09689" y="1074646"/>
                  <a:ext cx="230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2C6F63B-8221-4A0C-B233-9D6434FCB6C0}"/>
                    </a:ext>
                  </a:extLst>
                </p14:cNvPr>
                <p14:cNvContentPartPr/>
                <p14:nvPr/>
              </p14:nvContentPartPr>
              <p14:xfrm>
                <a:off x="2766089" y="1130806"/>
                <a:ext cx="209880" cy="133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2C6F63B-8221-4A0C-B233-9D6434FCB6C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57089" y="1122166"/>
                  <a:ext cx="227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123031A-83B9-4B95-A016-E3D040682B5F}"/>
                    </a:ext>
                  </a:extLst>
                </p14:cNvPr>
                <p14:cNvContentPartPr/>
                <p14:nvPr/>
              </p14:nvContentPartPr>
              <p14:xfrm>
                <a:off x="3127889" y="689086"/>
                <a:ext cx="336600" cy="564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123031A-83B9-4B95-A016-E3D040682B5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19249" y="680086"/>
                  <a:ext cx="3542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A4AD08D-1063-4E69-B54F-55E2B03BF91C}"/>
                    </a:ext>
                  </a:extLst>
                </p14:cNvPr>
                <p14:cNvContentPartPr/>
                <p14:nvPr/>
              </p14:nvContentPartPr>
              <p14:xfrm>
                <a:off x="3491489" y="932446"/>
                <a:ext cx="245880" cy="321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A4AD08D-1063-4E69-B54F-55E2B03BF91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82489" y="923446"/>
                  <a:ext cx="2635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D9E5AA1-9FF4-48C1-918F-BB68941DD3DD}"/>
                    </a:ext>
                  </a:extLst>
                </p14:cNvPr>
                <p14:cNvContentPartPr/>
                <p14:nvPr/>
              </p14:nvContentPartPr>
              <p14:xfrm>
                <a:off x="3706049" y="1058806"/>
                <a:ext cx="145440" cy="158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D9E5AA1-9FF4-48C1-918F-BB68941DD3D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97049" y="1049806"/>
                  <a:ext cx="163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6CD0A69-9E4A-482D-878C-B3D215BFE2EF}"/>
                    </a:ext>
                  </a:extLst>
                </p14:cNvPr>
                <p14:cNvContentPartPr/>
                <p14:nvPr/>
              </p14:nvContentPartPr>
              <p14:xfrm>
                <a:off x="3960569" y="1041526"/>
                <a:ext cx="468000" cy="252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6CD0A69-9E4A-482D-878C-B3D215BFE2E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51569" y="1032526"/>
                  <a:ext cx="4856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9A300FF-74D9-4EF7-B462-9413D2002EA4}"/>
                    </a:ext>
                  </a:extLst>
                </p14:cNvPr>
                <p14:cNvContentPartPr/>
                <p14:nvPr/>
              </p14:nvContentPartPr>
              <p14:xfrm>
                <a:off x="10518329" y="2136646"/>
                <a:ext cx="39600" cy="180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9A300FF-74D9-4EF7-B462-9413D2002EA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509689" y="2128006"/>
                  <a:ext cx="57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F667A1A-DD39-41E6-A836-3217102B330A}"/>
                    </a:ext>
                  </a:extLst>
                </p14:cNvPr>
                <p14:cNvContentPartPr/>
                <p14:nvPr/>
              </p14:nvContentPartPr>
              <p14:xfrm>
                <a:off x="10647569" y="1959526"/>
                <a:ext cx="29160" cy="28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F667A1A-DD39-41E6-A836-3217102B330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38569" y="1950886"/>
                  <a:ext cx="46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F8A0D94-AC1C-4CD8-9AED-53BC276DFD90}"/>
                    </a:ext>
                  </a:extLst>
                </p14:cNvPr>
                <p14:cNvContentPartPr/>
                <p14:nvPr/>
              </p14:nvContentPartPr>
              <p14:xfrm>
                <a:off x="10785809" y="2017126"/>
                <a:ext cx="217800" cy="294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F8A0D94-AC1C-4CD8-9AED-53BC276DFD9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776809" y="2008126"/>
                  <a:ext cx="2354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02AD2FC-3C3D-438C-9906-21DD6C939D03}"/>
                    </a:ext>
                  </a:extLst>
                </p14:cNvPr>
                <p14:cNvContentPartPr/>
                <p14:nvPr/>
              </p14:nvContentPartPr>
              <p14:xfrm>
                <a:off x="5695409" y="1858006"/>
                <a:ext cx="140760" cy="442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02AD2FC-3C3D-438C-9906-21DD6C939D0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86769" y="1849006"/>
                  <a:ext cx="1584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4DA8C46-D49C-4842-8CAD-29B1FAC3FC4D}"/>
                    </a:ext>
                  </a:extLst>
                </p14:cNvPr>
                <p14:cNvContentPartPr/>
                <p14:nvPr/>
              </p14:nvContentPartPr>
              <p14:xfrm>
                <a:off x="6236129" y="2025766"/>
                <a:ext cx="127800" cy="268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4DA8C46-D49C-4842-8CAD-29B1FAC3FC4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27129" y="2016766"/>
                  <a:ext cx="1454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BD2DFDF-FCA8-4DB6-A907-4D80A98FC66D}"/>
                    </a:ext>
                  </a:extLst>
                </p14:cNvPr>
                <p14:cNvContentPartPr/>
                <p14:nvPr/>
              </p14:nvContentPartPr>
              <p14:xfrm>
                <a:off x="6262409" y="1907326"/>
                <a:ext cx="399960" cy="428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BD2DFDF-FCA8-4DB6-A907-4D80A98FC66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53769" y="1898686"/>
                  <a:ext cx="4176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80B65D8-7050-44D7-B532-3F7B967F224E}"/>
                    </a:ext>
                  </a:extLst>
                </p14:cNvPr>
                <p14:cNvContentPartPr/>
                <p14:nvPr/>
              </p14:nvContentPartPr>
              <p14:xfrm>
                <a:off x="6694409" y="2113606"/>
                <a:ext cx="62640" cy="136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80B65D8-7050-44D7-B532-3F7B967F224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85409" y="2104606"/>
                  <a:ext cx="80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90237E3-4739-4449-9101-67FC574683CD}"/>
                    </a:ext>
                  </a:extLst>
                </p14:cNvPr>
                <p14:cNvContentPartPr/>
                <p14:nvPr/>
              </p14:nvContentPartPr>
              <p14:xfrm>
                <a:off x="6810329" y="2035846"/>
                <a:ext cx="225000" cy="267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90237E3-4739-4449-9101-67FC574683C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801689" y="2026846"/>
                  <a:ext cx="242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4B6D742-8828-4BCD-B1D7-3F23A0296DA0}"/>
                    </a:ext>
                  </a:extLst>
                </p14:cNvPr>
                <p14:cNvContentPartPr/>
                <p14:nvPr/>
              </p14:nvContentPartPr>
              <p14:xfrm>
                <a:off x="7257449" y="1744246"/>
                <a:ext cx="241920" cy="548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4B6D742-8828-4BCD-B1D7-3F23A0296DA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48449" y="1735246"/>
                  <a:ext cx="25956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C88509D-A789-4024-9CED-3EDF2A780DFC}"/>
                    </a:ext>
                  </a:extLst>
                </p14:cNvPr>
                <p14:cNvContentPartPr/>
                <p14:nvPr/>
              </p14:nvContentPartPr>
              <p14:xfrm>
                <a:off x="7141529" y="2043406"/>
                <a:ext cx="367560" cy="48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C88509D-A789-4024-9CED-3EDF2A780DF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32889" y="2034766"/>
                  <a:ext cx="3852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807AE9F-AF03-41D7-9049-4183A9FFF6B2}"/>
                    </a:ext>
                  </a:extLst>
                </p14:cNvPr>
                <p14:cNvContentPartPr/>
                <p14:nvPr/>
              </p14:nvContentPartPr>
              <p14:xfrm>
                <a:off x="7525289" y="2068246"/>
                <a:ext cx="311040" cy="248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807AE9F-AF03-41D7-9049-4183A9FFF6B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16289" y="2059606"/>
                  <a:ext cx="3286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DAB8E89-D1BA-4761-AD11-E8CDA8902EAE}"/>
                    </a:ext>
                  </a:extLst>
                </p14:cNvPr>
                <p14:cNvContentPartPr/>
                <p14:nvPr/>
              </p14:nvContentPartPr>
              <p14:xfrm>
                <a:off x="8105609" y="1720486"/>
                <a:ext cx="202320" cy="560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DAB8E89-D1BA-4761-AD11-E8CDA8902EA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96609" y="1711486"/>
                  <a:ext cx="21996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E4BD478-5766-4160-9C31-D26E1A60576E}"/>
                    </a:ext>
                  </a:extLst>
                </p14:cNvPr>
                <p14:cNvContentPartPr/>
                <p14:nvPr/>
              </p14:nvContentPartPr>
              <p14:xfrm>
                <a:off x="8076809" y="2092726"/>
                <a:ext cx="256320" cy="241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E4BD478-5766-4160-9C31-D26E1A60576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67809" y="2083726"/>
                  <a:ext cx="2739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C94F7F7-0468-4941-9472-0DB7070ACCA8}"/>
                    </a:ext>
                  </a:extLst>
                </p14:cNvPr>
                <p14:cNvContentPartPr/>
                <p14:nvPr/>
              </p14:nvContentPartPr>
              <p14:xfrm>
                <a:off x="8437529" y="2127286"/>
                <a:ext cx="246960" cy="145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C94F7F7-0468-4941-9472-0DB7070ACCA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28889" y="2118646"/>
                  <a:ext cx="2646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7D2DEB5-EE87-45B1-B405-7A97C7FCE697}"/>
                    </a:ext>
                  </a:extLst>
                </p14:cNvPr>
                <p14:cNvContentPartPr/>
                <p14:nvPr/>
              </p14:nvContentPartPr>
              <p14:xfrm>
                <a:off x="8951609" y="1642006"/>
                <a:ext cx="306000" cy="632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7D2DEB5-EE87-45B1-B405-7A97C7FCE69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42609" y="1633006"/>
                  <a:ext cx="32364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92CB2A4-88E4-4BB6-9234-B997FF2E75E6}"/>
                    </a:ext>
                  </a:extLst>
                </p14:cNvPr>
                <p14:cNvContentPartPr/>
                <p14:nvPr/>
              </p14:nvContentPartPr>
              <p14:xfrm>
                <a:off x="8819849" y="2045926"/>
                <a:ext cx="416520" cy="232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92CB2A4-88E4-4BB6-9234-B997FF2E75E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11209" y="2036926"/>
                  <a:ext cx="4341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4979982-6D41-4175-939A-6259BB81E97F}"/>
                    </a:ext>
                  </a:extLst>
                </p14:cNvPr>
                <p14:cNvContentPartPr/>
                <p14:nvPr/>
              </p14:nvContentPartPr>
              <p14:xfrm>
                <a:off x="9315569" y="1926406"/>
                <a:ext cx="67320" cy="164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4979982-6D41-4175-939A-6259BB81E97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06569" y="1917406"/>
                  <a:ext cx="84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183156E-4BAE-40A1-A7EE-BCC0C89A7EB1}"/>
                    </a:ext>
                  </a:extLst>
                </p14:cNvPr>
                <p14:cNvContentPartPr/>
                <p14:nvPr/>
              </p14:nvContentPartPr>
              <p14:xfrm>
                <a:off x="9375689" y="2101726"/>
                <a:ext cx="156600" cy="181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183156E-4BAE-40A1-A7EE-BCC0C89A7EB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67049" y="2093086"/>
                  <a:ext cx="174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C4F16F7-189A-471B-A3FA-E105F67F0D72}"/>
                    </a:ext>
                  </a:extLst>
                </p14:cNvPr>
                <p14:cNvContentPartPr/>
                <p14:nvPr/>
              </p14:nvContentPartPr>
              <p14:xfrm>
                <a:off x="9632369" y="2112526"/>
                <a:ext cx="382320" cy="235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C4F16F7-189A-471B-A3FA-E105F67F0D7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23369" y="2103886"/>
                  <a:ext cx="399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73E0370-15F3-4BE8-870F-261DF3480EBE}"/>
                    </a:ext>
                  </a:extLst>
                </p14:cNvPr>
                <p14:cNvContentPartPr/>
                <p14:nvPr/>
              </p14:nvContentPartPr>
              <p14:xfrm>
                <a:off x="488729" y="1989766"/>
                <a:ext cx="171360" cy="243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73E0370-15F3-4BE8-870F-261DF3480EB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0089" y="1981126"/>
                  <a:ext cx="1890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F73075F-9BBC-425A-940F-59C8CE27B47B}"/>
                    </a:ext>
                  </a:extLst>
                </p14:cNvPr>
                <p14:cNvContentPartPr/>
                <p14:nvPr/>
              </p14:nvContentPartPr>
              <p14:xfrm>
                <a:off x="308009" y="1833886"/>
                <a:ext cx="882720" cy="164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F73075F-9BBC-425A-940F-59C8CE27B47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9009" y="1825246"/>
                  <a:ext cx="900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18E9E6-C570-44DB-8C77-EC8CC84CCB72}"/>
                    </a:ext>
                  </a:extLst>
                </p14:cNvPr>
                <p14:cNvContentPartPr/>
                <p14:nvPr/>
              </p14:nvContentPartPr>
              <p14:xfrm>
                <a:off x="1001369" y="1760086"/>
                <a:ext cx="318960" cy="441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18E9E6-C570-44DB-8C77-EC8CC84CCB7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92729" y="1751086"/>
                  <a:ext cx="33660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76E83C5-87DC-4182-8204-0E335AAE48A2}"/>
                    </a:ext>
                  </a:extLst>
                </p14:cNvPr>
                <p14:cNvContentPartPr/>
                <p14:nvPr/>
              </p14:nvContentPartPr>
              <p14:xfrm>
                <a:off x="1358849" y="1995166"/>
                <a:ext cx="235080" cy="228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76E83C5-87DC-4182-8204-0E335AAE48A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49849" y="1986526"/>
                  <a:ext cx="2527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B0B637E-9EC6-4E8F-A23F-7CB546773B44}"/>
                    </a:ext>
                  </a:extLst>
                </p14:cNvPr>
                <p14:cNvContentPartPr/>
                <p14:nvPr/>
              </p14:nvContentPartPr>
              <p14:xfrm>
                <a:off x="2139689" y="1777006"/>
                <a:ext cx="732960" cy="452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B0B637E-9EC6-4E8F-A23F-7CB546773B4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30689" y="1768366"/>
                  <a:ext cx="7506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AA6DBCF-B665-4457-A75A-FA3DEDB339EA}"/>
                    </a:ext>
                  </a:extLst>
                </p14:cNvPr>
                <p14:cNvContentPartPr/>
                <p14:nvPr/>
              </p14:nvContentPartPr>
              <p14:xfrm>
                <a:off x="2250209" y="2033326"/>
                <a:ext cx="243360" cy="40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AA6DBCF-B665-4457-A75A-FA3DEDB339E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241569" y="2024686"/>
                  <a:ext cx="261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D338472-4906-475C-ACF8-F4731FEF8075}"/>
                    </a:ext>
                  </a:extLst>
                </p14:cNvPr>
                <p14:cNvContentPartPr/>
                <p14:nvPr/>
              </p14:nvContentPartPr>
              <p14:xfrm>
                <a:off x="2617049" y="2009206"/>
                <a:ext cx="246960" cy="162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D338472-4906-475C-ACF8-F4731FEF807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08409" y="2000566"/>
                  <a:ext cx="264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511305D-1254-457A-9492-DD84BDB4CFE4}"/>
                    </a:ext>
                  </a:extLst>
                </p14:cNvPr>
                <p14:cNvContentPartPr/>
                <p14:nvPr/>
              </p14:nvContentPartPr>
              <p14:xfrm>
                <a:off x="2582849" y="2023246"/>
                <a:ext cx="489600" cy="375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511305D-1254-457A-9492-DD84BDB4CFE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73849" y="2014606"/>
                  <a:ext cx="5072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D448C58-8EF6-435C-BF10-22E880B2ECB7}"/>
                    </a:ext>
                  </a:extLst>
                </p14:cNvPr>
                <p14:cNvContentPartPr/>
                <p14:nvPr/>
              </p14:nvContentPartPr>
              <p14:xfrm>
                <a:off x="2950049" y="1992646"/>
                <a:ext cx="345960" cy="209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D448C58-8EF6-435C-BF10-22E880B2ECB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41049" y="1983646"/>
                  <a:ext cx="363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EE842BB-54BD-4848-8D4B-5A5B1055D9E4}"/>
                    </a:ext>
                  </a:extLst>
                </p14:cNvPr>
                <p14:cNvContentPartPr/>
                <p14:nvPr/>
              </p14:nvContentPartPr>
              <p14:xfrm>
                <a:off x="3350729" y="2023966"/>
                <a:ext cx="135360" cy="185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EE842BB-54BD-4848-8D4B-5A5B1055D9E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41729" y="2015326"/>
                  <a:ext cx="153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A4DACD2-895A-497F-88A2-8779FBF1BD85}"/>
                    </a:ext>
                  </a:extLst>
                </p14:cNvPr>
                <p14:cNvContentPartPr/>
                <p14:nvPr/>
              </p14:nvContentPartPr>
              <p14:xfrm>
                <a:off x="3607769" y="2037286"/>
                <a:ext cx="256680" cy="193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A4DACD2-895A-497F-88A2-8779FBF1BD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99129" y="2028646"/>
                  <a:ext cx="2743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A8A26F5-9E94-421F-A214-B787CFAC8323}"/>
                    </a:ext>
                  </a:extLst>
                </p14:cNvPr>
                <p14:cNvContentPartPr/>
                <p14:nvPr/>
              </p14:nvContentPartPr>
              <p14:xfrm>
                <a:off x="4044449" y="2056726"/>
                <a:ext cx="161280" cy="172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A8A26F5-9E94-421F-A214-B787CFAC832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35449" y="2048086"/>
                  <a:ext cx="178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3D6D1A1-0738-4549-A582-FDCBE6BDF791}"/>
                    </a:ext>
                  </a:extLst>
                </p14:cNvPr>
                <p14:cNvContentPartPr/>
                <p14:nvPr/>
              </p14:nvContentPartPr>
              <p14:xfrm>
                <a:off x="4154609" y="2095246"/>
                <a:ext cx="352080" cy="189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3D6D1A1-0738-4549-A582-FDCBE6BDF79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45969" y="2086246"/>
                  <a:ext cx="369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92B75D6-373A-42C9-9F5A-354B54B248E2}"/>
                    </a:ext>
                  </a:extLst>
                </p14:cNvPr>
                <p14:cNvContentPartPr/>
                <p14:nvPr/>
              </p14:nvContentPartPr>
              <p14:xfrm>
                <a:off x="4684169" y="1690246"/>
                <a:ext cx="227160" cy="603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92B75D6-373A-42C9-9F5A-354B54B248E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675529" y="1681246"/>
                  <a:ext cx="24480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FF666B7-5BF9-4A69-8F7D-5733FFC97730}"/>
                    </a:ext>
                  </a:extLst>
                </p14:cNvPr>
                <p14:cNvContentPartPr/>
                <p14:nvPr/>
              </p14:nvContentPartPr>
              <p14:xfrm>
                <a:off x="4582649" y="2045926"/>
                <a:ext cx="450720" cy="216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FF666B7-5BF9-4A69-8F7D-5733FFC9773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73649" y="2036926"/>
                  <a:ext cx="468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448CB38-28EA-4DAB-B2F3-7189D5FF876F}"/>
                    </a:ext>
                  </a:extLst>
                </p14:cNvPr>
                <p14:cNvContentPartPr/>
                <p14:nvPr/>
              </p14:nvContentPartPr>
              <p14:xfrm>
                <a:off x="5162609" y="1923166"/>
                <a:ext cx="40680" cy="25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448CB38-28EA-4DAB-B2F3-7189D5FF876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153969" y="1914166"/>
                  <a:ext cx="58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A294673-94C3-46AF-B973-89F4C6CFEC76}"/>
                    </a:ext>
                  </a:extLst>
                </p14:cNvPr>
                <p14:cNvContentPartPr/>
                <p14:nvPr/>
              </p14:nvContentPartPr>
              <p14:xfrm>
                <a:off x="5175569" y="2122246"/>
                <a:ext cx="234000" cy="159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A294673-94C3-46AF-B973-89F4C6CFEC7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166569" y="2113246"/>
                  <a:ext cx="251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7E8D15D-54F2-4468-9237-238BD5A6F120}"/>
                    </a:ext>
                  </a:extLst>
                </p14:cNvPr>
                <p14:cNvContentPartPr/>
                <p14:nvPr/>
              </p14:nvContentPartPr>
              <p14:xfrm>
                <a:off x="414569" y="2715886"/>
                <a:ext cx="271080" cy="220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7E8D15D-54F2-4468-9237-238BD5A6F12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5569" y="2707246"/>
                  <a:ext cx="2887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F9C7D04-350E-4FDE-9324-626F3659D662}"/>
                    </a:ext>
                  </a:extLst>
                </p14:cNvPr>
                <p14:cNvContentPartPr/>
                <p14:nvPr/>
              </p14:nvContentPartPr>
              <p14:xfrm>
                <a:off x="1285409" y="2664046"/>
                <a:ext cx="283320" cy="278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F9C7D04-350E-4FDE-9324-626F3659D66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76769" y="2655406"/>
                  <a:ext cx="300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346412B-7A97-4B09-B0BB-3EDF7554BFBB}"/>
                    </a:ext>
                  </a:extLst>
                </p14:cNvPr>
                <p14:cNvContentPartPr/>
                <p14:nvPr/>
              </p14:nvContentPartPr>
              <p14:xfrm>
                <a:off x="1550729" y="2781046"/>
                <a:ext cx="226080" cy="183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346412B-7A97-4B09-B0BB-3EDF7554BFB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42089" y="2772406"/>
                  <a:ext cx="243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5BB0537-D1FD-4FF4-B02A-FCE0E13BDCF3}"/>
                    </a:ext>
                  </a:extLst>
                </p14:cNvPr>
                <p14:cNvContentPartPr/>
                <p14:nvPr/>
              </p14:nvContentPartPr>
              <p14:xfrm>
                <a:off x="1831889" y="2773126"/>
                <a:ext cx="228960" cy="176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5BB0537-D1FD-4FF4-B02A-FCE0E13BDCF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22889" y="2764126"/>
                  <a:ext cx="246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4445EE7-758F-4B2C-9983-D5164054BE7A}"/>
                    </a:ext>
                  </a:extLst>
                </p14:cNvPr>
                <p14:cNvContentPartPr/>
                <p14:nvPr/>
              </p14:nvContentPartPr>
              <p14:xfrm>
                <a:off x="2302769" y="2410606"/>
                <a:ext cx="244800" cy="537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4445EE7-758F-4B2C-9983-D5164054BE7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293769" y="2401606"/>
                  <a:ext cx="26244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4B7FF0C-1D2A-43E8-B2BA-7542A78B6559}"/>
                    </a:ext>
                  </a:extLst>
                </p14:cNvPr>
                <p14:cNvContentPartPr/>
                <p14:nvPr/>
              </p14:nvContentPartPr>
              <p14:xfrm>
                <a:off x="2169569" y="2662606"/>
                <a:ext cx="482760" cy="272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4B7FF0C-1D2A-43E8-B2BA-7542A78B655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60569" y="2653966"/>
                  <a:ext cx="5004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84728C2-7773-427B-921B-4B8FDFC79F32}"/>
                    </a:ext>
                  </a:extLst>
                </p14:cNvPr>
                <p14:cNvContentPartPr/>
                <p14:nvPr/>
              </p14:nvContentPartPr>
              <p14:xfrm>
                <a:off x="2743049" y="2637766"/>
                <a:ext cx="225360" cy="282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84728C2-7773-427B-921B-4B8FDFC79F3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34049" y="2628766"/>
                  <a:ext cx="2430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8488B79-8435-4C6B-90F9-B36F71DABD76}"/>
                    </a:ext>
                  </a:extLst>
                </p14:cNvPr>
                <p14:cNvContentPartPr/>
                <p14:nvPr/>
              </p14:nvContentPartPr>
              <p14:xfrm>
                <a:off x="3151649" y="2695006"/>
                <a:ext cx="297360" cy="232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8488B79-8435-4C6B-90F9-B36F71DABD7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43009" y="2686366"/>
                  <a:ext cx="315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8363720-F129-4E3E-B7FD-32104FF4C2EE}"/>
                    </a:ext>
                  </a:extLst>
                </p14:cNvPr>
                <p14:cNvContentPartPr/>
                <p14:nvPr/>
              </p14:nvContentPartPr>
              <p14:xfrm>
                <a:off x="3531809" y="2736046"/>
                <a:ext cx="221040" cy="169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8363720-F129-4E3E-B7FD-32104FF4C2E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23169" y="2727046"/>
                  <a:ext cx="238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8D8E7C2-C756-40BA-B035-631F1E1D765D}"/>
                    </a:ext>
                  </a:extLst>
                </p14:cNvPr>
                <p14:cNvContentPartPr/>
                <p14:nvPr/>
              </p14:nvContentPartPr>
              <p14:xfrm>
                <a:off x="3832049" y="2716966"/>
                <a:ext cx="288000" cy="209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8D8E7C2-C756-40BA-B035-631F1E1D765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23409" y="2707966"/>
                  <a:ext cx="3056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B9ECA89-F856-4C43-B8A1-7E315059CBC3}"/>
                    </a:ext>
                  </a:extLst>
                </p14:cNvPr>
                <p14:cNvContentPartPr/>
                <p14:nvPr/>
              </p14:nvContentPartPr>
              <p14:xfrm>
                <a:off x="4188809" y="2662606"/>
                <a:ext cx="198360" cy="266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B9ECA89-F856-4C43-B8A1-7E315059CBC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79809" y="2653606"/>
                  <a:ext cx="216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6ECD071-AC8B-41A9-98B1-2466971B925A}"/>
                    </a:ext>
                  </a:extLst>
                </p14:cNvPr>
                <p14:cNvContentPartPr/>
                <p14:nvPr/>
              </p14:nvContentPartPr>
              <p14:xfrm>
                <a:off x="4811249" y="2724166"/>
                <a:ext cx="317880" cy="232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6ECD071-AC8B-41A9-98B1-2466971B925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802249" y="2715166"/>
                  <a:ext cx="3355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DD792CE-2D26-4BB0-982E-4F20A4F18BFC}"/>
                    </a:ext>
                  </a:extLst>
                </p14:cNvPr>
                <p14:cNvContentPartPr/>
                <p14:nvPr/>
              </p14:nvContentPartPr>
              <p14:xfrm>
                <a:off x="4991249" y="2409166"/>
                <a:ext cx="376920" cy="508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DD792CE-2D26-4BB0-982E-4F20A4F18BF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982249" y="2400526"/>
                  <a:ext cx="3945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446298C-742C-4CB0-B77A-20D332077A52}"/>
                    </a:ext>
                  </a:extLst>
                </p14:cNvPr>
                <p14:cNvContentPartPr/>
                <p14:nvPr/>
              </p14:nvContentPartPr>
              <p14:xfrm>
                <a:off x="5177369" y="2623726"/>
                <a:ext cx="255960" cy="284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446298C-742C-4CB0-B77A-20D332077A5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168729" y="2614726"/>
                  <a:ext cx="2736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C09EF40-AAAB-4533-AEFB-9BDC0C341A07}"/>
                    </a:ext>
                  </a:extLst>
                </p14:cNvPr>
                <p14:cNvContentPartPr/>
                <p14:nvPr/>
              </p14:nvContentPartPr>
              <p14:xfrm>
                <a:off x="5330369" y="2660086"/>
                <a:ext cx="320400" cy="261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C09EF40-AAAB-4533-AEFB-9BDC0C341A0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321729" y="2651446"/>
                  <a:ext cx="3380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C676E24-D2BB-4B93-BAC8-F61C8179F831}"/>
                    </a:ext>
                  </a:extLst>
                </p14:cNvPr>
                <p14:cNvContentPartPr/>
                <p14:nvPr/>
              </p14:nvContentPartPr>
              <p14:xfrm>
                <a:off x="5787929" y="2431126"/>
                <a:ext cx="307080" cy="483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C676E24-D2BB-4B93-BAC8-F61C8179F83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78929" y="2422126"/>
                  <a:ext cx="32472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3125302-1CED-435A-A9A2-BA6EE6908BE5}"/>
                    </a:ext>
                  </a:extLst>
                </p14:cNvPr>
                <p14:cNvContentPartPr/>
                <p14:nvPr/>
              </p14:nvContentPartPr>
              <p14:xfrm>
                <a:off x="5625929" y="2674126"/>
                <a:ext cx="438840" cy="95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3125302-1CED-435A-A9A2-BA6EE6908BE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16929" y="2665126"/>
                  <a:ext cx="456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A8EEEE7-106A-43CA-B5A4-040533D2E898}"/>
                    </a:ext>
                  </a:extLst>
                </p14:cNvPr>
                <p14:cNvContentPartPr/>
                <p14:nvPr/>
              </p14:nvContentPartPr>
              <p14:xfrm>
                <a:off x="6035609" y="2713006"/>
                <a:ext cx="336600" cy="217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A8EEEE7-106A-43CA-B5A4-040533D2E89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26969" y="2704006"/>
                  <a:ext cx="3542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883B464-DEA3-4D3F-806E-CC9F0C3E0A3C}"/>
                    </a:ext>
                  </a:extLst>
                </p14:cNvPr>
                <p14:cNvContentPartPr/>
                <p14:nvPr/>
              </p14:nvContentPartPr>
              <p14:xfrm>
                <a:off x="6588569" y="2406646"/>
                <a:ext cx="231480" cy="492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883B464-DEA3-4D3F-806E-CC9F0C3E0A3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79929" y="2398006"/>
                  <a:ext cx="2491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01422F8-310E-4194-87E0-0302A1E3FF92}"/>
                    </a:ext>
                  </a:extLst>
                </p14:cNvPr>
                <p14:cNvContentPartPr/>
                <p14:nvPr/>
              </p14:nvContentPartPr>
              <p14:xfrm>
                <a:off x="6524129" y="2702206"/>
                <a:ext cx="272520" cy="2167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01422F8-310E-4194-87E0-0302A1E3FF9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15489" y="2693206"/>
                  <a:ext cx="290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6B11209-6FF4-44B3-8B79-2665D64A2A0A}"/>
                    </a:ext>
                  </a:extLst>
                </p14:cNvPr>
                <p14:cNvContentPartPr/>
                <p14:nvPr/>
              </p14:nvContentPartPr>
              <p14:xfrm>
                <a:off x="6907889" y="2766646"/>
                <a:ext cx="301680" cy="153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6B11209-6FF4-44B3-8B79-2665D64A2A0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898889" y="2757646"/>
                  <a:ext cx="319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2AAA158-2812-4AB8-9F24-C1566216AB68}"/>
                    </a:ext>
                  </a:extLst>
                </p14:cNvPr>
                <p14:cNvContentPartPr/>
                <p14:nvPr/>
              </p14:nvContentPartPr>
              <p14:xfrm>
                <a:off x="7370849" y="2417806"/>
                <a:ext cx="258840" cy="459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2AAA158-2812-4AB8-9F24-C1566216AB6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61849" y="2409166"/>
                  <a:ext cx="2764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D7B350B-95FB-4701-9FA0-012A67A4EFAC}"/>
                    </a:ext>
                  </a:extLst>
                </p14:cNvPr>
                <p14:cNvContentPartPr/>
                <p14:nvPr/>
              </p14:nvContentPartPr>
              <p14:xfrm>
                <a:off x="7193729" y="2658646"/>
                <a:ext cx="510480" cy="2595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D7B350B-95FB-4701-9FA0-012A67A4EFA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184729" y="2650006"/>
                  <a:ext cx="5281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42B6BF-C640-46B1-A720-4438D4432C38}"/>
                    </a:ext>
                  </a:extLst>
                </p14:cNvPr>
                <p14:cNvContentPartPr/>
                <p14:nvPr/>
              </p14:nvContentPartPr>
              <p14:xfrm>
                <a:off x="7865489" y="2616526"/>
                <a:ext cx="29160" cy="118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42B6BF-C640-46B1-A720-4438D4432C3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56489" y="2607886"/>
                  <a:ext cx="468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6B995E2-C621-418B-B959-766AED20FC52}"/>
                    </a:ext>
                  </a:extLst>
                </p14:cNvPr>
                <p14:cNvContentPartPr/>
                <p14:nvPr/>
              </p14:nvContentPartPr>
              <p14:xfrm>
                <a:off x="7844609" y="2750086"/>
                <a:ext cx="180000" cy="153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6B995E2-C621-418B-B959-766AED20FC5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35609" y="2741446"/>
                  <a:ext cx="197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5D2C432-D264-4EF0-A612-1CF9AC15D705}"/>
                    </a:ext>
                  </a:extLst>
                </p14:cNvPr>
                <p14:cNvContentPartPr/>
                <p14:nvPr/>
              </p14:nvContentPartPr>
              <p14:xfrm>
                <a:off x="8078249" y="2728486"/>
                <a:ext cx="354600" cy="214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5D2C432-D264-4EF0-A612-1CF9AC15D70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69609" y="2719846"/>
                  <a:ext cx="372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1F8F9C8-5D5E-49A9-9A14-AEBBACBE38C5}"/>
                    </a:ext>
                  </a:extLst>
                </p14:cNvPr>
                <p14:cNvContentPartPr/>
                <p14:nvPr/>
              </p14:nvContentPartPr>
              <p14:xfrm>
                <a:off x="8910929" y="2778886"/>
                <a:ext cx="173880" cy="202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1F8F9C8-5D5E-49A9-9A14-AEBBACBE38C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02289" y="2770246"/>
                  <a:ext cx="191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4D271B1-DEC9-42E1-AA66-F40961271A7D}"/>
                    </a:ext>
                  </a:extLst>
                </p14:cNvPr>
                <p14:cNvContentPartPr/>
                <p14:nvPr/>
              </p14:nvContentPartPr>
              <p14:xfrm>
                <a:off x="9269849" y="2349406"/>
                <a:ext cx="430560" cy="6930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4D271B1-DEC9-42E1-AA66-F40961271A7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261209" y="2340766"/>
                  <a:ext cx="448200" cy="7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09DD744-FA08-43F3-973F-A6AFBD0F9B15}"/>
                    </a:ext>
                  </a:extLst>
                </p14:cNvPr>
                <p14:cNvContentPartPr/>
                <p14:nvPr/>
              </p14:nvContentPartPr>
              <p14:xfrm>
                <a:off x="9264089" y="2801566"/>
                <a:ext cx="293760" cy="37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09DD744-FA08-43F3-973F-A6AFBD0F9B1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255449" y="2792566"/>
                  <a:ext cx="3114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3722C2A-68F8-43D9-9CDC-0FF2D3CA6FC0}"/>
                    </a:ext>
                  </a:extLst>
                </p14:cNvPr>
                <p14:cNvContentPartPr/>
                <p14:nvPr/>
              </p14:nvContentPartPr>
              <p14:xfrm>
                <a:off x="9940889" y="2768806"/>
                <a:ext cx="216000" cy="209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3722C2A-68F8-43D9-9CDC-0FF2D3CA6FC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932249" y="2760166"/>
                  <a:ext cx="2336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404E451-D15B-4198-AEA5-7D6CBF9E754C}"/>
                    </a:ext>
                  </a:extLst>
                </p14:cNvPr>
                <p14:cNvContentPartPr/>
                <p14:nvPr/>
              </p14:nvContentPartPr>
              <p14:xfrm>
                <a:off x="10224929" y="2693206"/>
                <a:ext cx="282960" cy="2689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404E451-D15B-4198-AEA5-7D6CBF9E754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215929" y="2684206"/>
                  <a:ext cx="3006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40A43C1-98CE-4A04-BBB7-57A80BF4A977}"/>
                    </a:ext>
                  </a:extLst>
                </p14:cNvPr>
                <p14:cNvContentPartPr/>
                <p14:nvPr/>
              </p14:nvContentPartPr>
              <p14:xfrm>
                <a:off x="10579889" y="2757286"/>
                <a:ext cx="295200" cy="205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40A43C1-98CE-4A04-BBB7-57A80BF4A97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571249" y="2748646"/>
                  <a:ext cx="3128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F32077C-8421-4302-BFF6-DC779CEB1362}"/>
                    </a:ext>
                  </a:extLst>
                </p14:cNvPr>
                <p14:cNvContentPartPr/>
                <p14:nvPr/>
              </p14:nvContentPartPr>
              <p14:xfrm>
                <a:off x="10867889" y="2798686"/>
                <a:ext cx="275040" cy="1944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F32077C-8421-4302-BFF6-DC779CEB136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859249" y="2789686"/>
                  <a:ext cx="292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F0FEE87-F1C3-4A4F-AD77-D2E982C23AF3}"/>
                    </a:ext>
                  </a:extLst>
                </p14:cNvPr>
                <p14:cNvContentPartPr/>
                <p14:nvPr/>
              </p14:nvContentPartPr>
              <p14:xfrm>
                <a:off x="11050769" y="2484766"/>
                <a:ext cx="247680" cy="488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F0FEE87-F1C3-4A4F-AD77-D2E982C23AF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041769" y="2475766"/>
                  <a:ext cx="26532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AB50CFC-C2B7-4914-9E84-9858E16CA0AD}"/>
                    </a:ext>
                  </a:extLst>
                </p14:cNvPr>
                <p14:cNvContentPartPr/>
                <p14:nvPr/>
              </p14:nvContentPartPr>
              <p14:xfrm>
                <a:off x="457049" y="3124486"/>
                <a:ext cx="335880" cy="6566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AB50CFC-C2B7-4914-9E84-9858E16CA0A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48049" y="3115846"/>
                  <a:ext cx="35352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84A5F8F-88B4-4911-9473-7EF78D692504}"/>
                    </a:ext>
                  </a:extLst>
                </p14:cNvPr>
                <p14:cNvContentPartPr/>
                <p14:nvPr/>
              </p14:nvContentPartPr>
              <p14:xfrm>
                <a:off x="344009" y="3492766"/>
                <a:ext cx="390600" cy="41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84A5F8F-88B4-4911-9473-7EF78D69250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35369" y="3484126"/>
                  <a:ext cx="408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4CC9622-39D3-47DC-9E0F-C87CA09DACE0}"/>
                    </a:ext>
                  </a:extLst>
                </p14:cNvPr>
                <p14:cNvContentPartPr/>
                <p14:nvPr/>
              </p14:nvContentPartPr>
              <p14:xfrm>
                <a:off x="695009" y="3542086"/>
                <a:ext cx="217800" cy="214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4CC9622-39D3-47DC-9E0F-C87CA09DACE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6369" y="3533446"/>
                  <a:ext cx="235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1E16D88-01FC-49A8-9A4F-B6A47309951C}"/>
                    </a:ext>
                  </a:extLst>
                </p14:cNvPr>
                <p14:cNvContentPartPr/>
                <p14:nvPr/>
              </p14:nvContentPartPr>
              <p14:xfrm>
                <a:off x="1553609" y="3489886"/>
                <a:ext cx="486000" cy="214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1E16D88-01FC-49A8-9A4F-B6A47309951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44969" y="3481246"/>
                  <a:ext cx="503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0604A31-B618-4EB7-803F-0551C3D141F6}"/>
                    </a:ext>
                  </a:extLst>
                </p14:cNvPr>
                <p14:cNvContentPartPr/>
                <p14:nvPr/>
              </p14:nvContentPartPr>
              <p14:xfrm>
                <a:off x="2132849" y="3519766"/>
                <a:ext cx="138600" cy="186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0604A31-B618-4EB7-803F-0551C3D141F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124209" y="3510766"/>
                  <a:ext cx="156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B75CC69-A497-49AE-A870-28460FE27444}"/>
                    </a:ext>
                  </a:extLst>
                </p14:cNvPr>
                <p14:cNvContentPartPr/>
                <p14:nvPr/>
              </p14:nvContentPartPr>
              <p14:xfrm>
                <a:off x="2352449" y="3496006"/>
                <a:ext cx="326520" cy="192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B75CC69-A497-49AE-A870-28460FE2744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343449" y="3487006"/>
                  <a:ext cx="344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2BCB097-2C99-4DA3-8F6E-CA7BEEDA2A37}"/>
                    </a:ext>
                  </a:extLst>
                </p14:cNvPr>
                <p14:cNvContentPartPr/>
                <p14:nvPr/>
              </p14:nvContentPartPr>
              <p14:xfrm>
                <a:off x="2587169" y="3157246"/>
                <a:ext cx="369360" cy="443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2BCB097-2C99-4DA3-8F6E-CA7BEEDA2A3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578529" y="3148246"/>
                  <a:ext cx="38700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73F5A5E-3974-487F-9FF8-300748B4639E}"/>
                    </a:ext>
                  </a:extLst>
                </p14:cNvPr>
                <p14:cNvContentPartPr/>
                <p14:nvPr/>
              </p14:nvContentPartPr>
              <p14:xfrm>
                <a:off x="2802449" y="3468286"/>
                <a:ext cx="196920" cy="191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73F5A5E-3974-487F-9FF8-300748B4639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93449" y="3459646"/>
                  <a:ext cx="2145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F886A49-964C-4315-AA38-BE8D2003576B}"/>
                    </a:ext>
                  </a:extLst>
                </p14:cNvPr>
                <p14:cNvContentPartPr/>
                <p14:nvPr/>
              </p14:nvContentPartPr>
              <p14:xfrm>
                <a:off x="3260369" y="3206926"/>
                <a:ext cx="167400" cy="457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F886A49-964C-4315-AA38-BE8D2003576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51729" y="3197926"/>
                  <a:ext cx="18504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CE348CB-F9A0-4CA1-BD57-B7D56E2B6798}"/>
                    </a:ext>
                  </a:extLst>
                </p14:cNvPr>
                <p14:cNvContentPartPr/>
                <p14:nvPr/>
              </p14:nvContentPartPr>
              <p14:xfrm>
                <a:off x="3959849" y="3139246"/>
                <a:ext cx="307440" cy="5533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CE348CB-F9A0-4CA1-BD57-B7D56E2B679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950849" y="3130606"/>
                  <a:ext cx="32508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894CBD7-7BE9-486A-B991-3F5BFE259FC1}"/>
                    </a:ext>
                  </a:extLst>
                </p14:cNvPr>
                <p14:cNvContentPartPr/>
                <p14:nvPr/>
              </p14:nvContentPartPr>
              <p14:xfrm>
                <a:off x="3874529" y="3400966"/>
                <a:ext cx="416520" cy="1036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894CBD7-7BE9-486A-B991-3F5BFE259FC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65529" y="3392326"/>
                  <a:ext cx="434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94B13DA-CFD3-4E09-BF58-A8871DB1D12E}"/>
                    </a:ext>
                  </a:extLst>
                </p14:cNvPr>
                <p14:cNvContentPartPr/>
                <p14:nvPr/>
              </p14:nvContentPartPr>
              <p14:xfrm>
                <a:off x="4330289" y="3071926"/>
                <a:ext cx="360000" cy="548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94B13DA-CFD3-4E09-BF58-A8871DB1D12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21289" y="3062926"/>
                  <a:ext cx="37764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458001E-4DAA-43EE-953E-7A8FBB8E54C8}"/>
                    </a:ext>
                  </a:extLst>
                </p14:cNvPr>
                <p14:cNvContentPartPr/>
                <p14:nvPr/>
              </p14:nvContentPartPr>
              <p14:xfrm>
                <a:off x="4758329" y="3426526"/>
                <a:ext cx="194400" cy="2149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458001E-4DAA-43EE-953E-7A8FBB8E54C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749329" y="3417886"/>
                  <a:ext cx="2120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8527A18-37C3-4AA6-91C1-473B18B68716}"/>
                    </a:ext>
                  </a:extLst>
                </p14:cNvPr>
                <p14:cNvContentPartPr/>
                <p14:nvPr/>
              </p14:nvContentPartPr>
              <p14:xfrm>
                <a:off x="8525729" y="3192166"/>
                <a:ext cx="228600" cy="488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8527A18-37C3-4AA6-91C1-473B18B6871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516729" y="3183166"/>
                  <a:ext cx="2462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3774FFF-B56E-4079-AE48-3AE6F8E6F7A1}"/>
                    </a:ext>
                  </a:extLst>
                </p14:cNvPr>
                <p14:cNvContentPartPr/>
                <p14:nvPr/>
              </p14:nvContentPartPr>
              <p14:xfrm>
                <a:off x="8933969" y="3386566"/>
                <a:ext cx="217080" cy="211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3774FFF-B56E-4079-AE48-3AE6F8E6F7A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925329" y="3377566"/>
                  <a:ext cx="2347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693D389-E086-4F5D-B755-C2A480D55EA9}"/>
                    </a:ext>
                  </a:extLst>
                </p14:cNvPr>
                <p14:cNvContentPartPr/>
                <p14:nvPr/>
              </p14:nvContentPartPr>
              <p14:xfrm>
                <a:off x="9193529" y="3413566"/>
                <a:ext cx="273960" cy="2080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693D389-E086-4F5D-B755-C2A480D55EA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184529" y="3404926"/>
                  <a:ext cx="291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00F43C4-D18F-464B-B31B-AF4EF5E1EA32}"/>
                    </a:ext>
                  </a:extLst>
                </p14:cNvPr>
                <p14:cNvContentPartPr/>
                <p14:nvPr/>
              </p14:nvContentPartPr>
              <p14:xfrm>
                <a:off x="9799769" y="3333646"/>
                <a:ext cx="303480" cy="2800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00F43C4-D18F-464B-B31B-AF4EF5E1EA3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790769" y="3325006"/>
                  <a:ext cx="3211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B0FA23E-9600-417A-A0CA-ECADCE3A2EFD}"/>
                    </a:ext>
                  </a:extLst>
                </p14:cNvPr>
                <p14:cNvContentPartPr/>
                <p14:nvPr/>
              </p14:nvContentPartPr>
              <p14:xfrm>
                <a:off x="10150409" y="3332566"/>
                <a:ext cx="296280" cy="2174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B0FA23E-9600-417A-A0CA-ECADCE3A2EF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141769" y="3323926"/>
                  <a:ext cx="3139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055B740-2204-441C-BC86-A542D525DC78}"/>
                    </a:ext>
                  </a:extLst>
                </p14:cNvPr>
                <p14:cNvContentPartPr/>
                <p14:nvPr/>
              </p14:nvContentPartPr>
              <p14:xfrm>
                <a:off x="10365329" y="3383326"/>
                <a:ext cx="223560" cy="1573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055B740-2204-441C-BC86-A542D525DC7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356329" y="3374326"/>
                  <a:ext cx="2412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56A72CF-5CDE-4CA5-B652-EDBEE9A7AE24}"/>
                    </a:ext>
                  </a:extLst>
                </p14:cNvPr>
                <p14:cNvContentPartPr/>
                <p14:nvPr/>
              </p14:nvContentPartPr>
              <p14:xfrm>
                <a:off x="10615529" y="3439486"/>
                <a:ext cx="188640" cy="156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56A72CF-5CDE-4CA5-B652-EDBEE9A7AE2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606889" y="3430846"/>
                  <a:ext cx="206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C343A2A-9B33-4FAA-96AC-2B760282035E}"/>
                    </a:ext>
                  </a:extLst>
                </p14:cNvPr>
                <p14:cNvContentPartPr/>
                <p14:nvPr/>
              </p14:nvContentPartPr>
              <p14:xfrm>
                <a:off x="11116649" y="2977966"/>
                <a:ext cx="260640" cy="615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C343A2A-9B33-4FAA-96AC-2B760282035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107649" y="2968966"/>
                  <a:ext cx="27828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BA1BC8C-0E61-4F63-9339-B7052166A60D}"/>
                    </a:ext>
                  </a:extLst>
                </p14:cNvPr>
                <p14:cNvContentPartPr/>
                <p14:nvPr/>
              </p14:nvContentPartPr>
              <p14:xfrm>
                <a:off x="10914689" y="3309526"/>
                <a:ext cx="630360" cy="532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BA1BC8C-0E61-4F63-9339-B7052166A60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905689" y="3300526"/>
                  <a:ext cx="6480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1ACFCDF-637D-4B8F-92F6-B627616F14ED}"/>
                    </a:ext>
                  </a:extLst>
                </p14:cNvPr>
                <p14:cNvContentPartPr/>
                <p14:nvPr/>
              </p14:nvContentPartPr>
              <p14:xfrm>
                <a:off x="531929" y="4214206"/>
                <a:ext cx="249840" cy="2815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1ACFCDF-637D-4B8F-92F6-B627616F14E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23289" y="4205206"/>
                  <a:ext cx="2674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B8C7751-0B1A-4298-9BCD-DA771CBD3643}"/>
                    </a:ext>
                  </a:extLst>
                </p14:cNvPr>
                <p14:cNvContentPartPr/>
                <p14:nvPr/>
              </p14:nvContentPartPr>
              <p14:xfrm>
                <a:off x="920729" y="4225726"/>
                <a:ext cx="203040" cy="270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B8C7751-0B1A-4298-9BCD-DA771CBD364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11729" y="4217086"/>
                  <a:ext cx="220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C0C094C-508D-400B-BB6C-3FB56568C010}"/>
                    </a:ext>
                  </a:extLst>
                </p14:cNvPr>
                <p14:cNvContentPartPr/>
                <p14:nvPr/>
              </p14:nvContentPartPr>
              <p14:xfrm>
                <a:off x="1233209" y="4210966"/>
                <a:ext cx="234360" cy="3157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C0C094C-508D-400B-BB6C-3FB56568C01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224569" y="4202326"/>
                  <a:ext cx="2520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1BFA2E2-9B27-49D5-8EA0-F322571CC63B}"/>
                    </a:ext>
                  </a:extLst>
                </p14:cNvPr>
                <p14:cNvContentPartPr/>
                <p14:nvPr/>
              </p14:nvContentPartPr>
              <p14:xfrm>
                <a:off x="1537409" y="4275046"/>
                <a:ext cx="267120" cy="2653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1BFA2E2-9B27-49D5-8EA0-F322571CC63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528409" y="4266406"/>
                  <a:ext cx="2847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10C0694-90B3-4B57-92C4-6C317A9019A8}"/>
                    </a:ext>
                  </a:extLst>
                </p14:cNvPr>
                <p14:cNvContentPartPr/>
                <p14:nvPr/>
              </p14:nvContentPartPr>
              <p14:xfrm>
                <a:off x="1867169" y="4227886"/>
                <a:ext cx="293400" cy="2926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10C0694-90B3-4B57-92C4-6C317A9019A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858169" y="4218886"/>
                  <a:ext cx="3110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0F42E26-B725-4E92-9347-2D96348364A4}"/>
                    </a:ext>
                  </a:extLst>
                </p14:cNvPr>
                <p14:cNvContentPartPr/>
                <p14:nvPr/>
              </p14:nvContentPartPr>
              <p14:xfrm>
                <a:off x="2082089" y="4200886"/>
                <a:ext cx="324360" cy="3056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0F42E26-B725-4E92-9347-2D96348364A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073449" y="4192246"/>
                  <a:ext cx="3420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0C7CCCC-1C38-48CA-BF4D-8A1ABEDD7344}"/>
                    </a:ext>
                  </a:extLst>
                </p14:cNvPr>
                <p14:cNvContentPartPr/>
                <p14:nvPr/>
              </p14:nvContentPartPr>
              <p14:xfrm>
                <a:off x="2650169" y="4540366"/>
                <a:ext cx="8280" cy="18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0C7CCCC-1C38-48CA-BF4D-8A1ABEDD734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641529" y="4531726"/>
                  <a:ext cx="259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1B2B1D7-ED57-4722-9400-0C45E6C08CCE}"/>
                    </a:ext>
                  </a:extLst>
                </p14:cNvPr>
                <p14:cNvContentPartPr/>
                <p14:nvPr/>
              </p14:nvContentPartPr>
              <p14:xfrm>
                <a:off x="2977049" y="3998206"/>
                <a:ext cx="341280" cy="4964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1B2B1D7-ED57-4722-9400-0C45E6C08CC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968409" y="3989566"/>
                  <a:ext cx="35892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6AB20EE-9895-4A57-927D-29FEBB7EEF69}"/>
                    </a:ext>
                  </a:extLst>
                </p14:cNvPr>
                <p14:cNvContentPartPr/>
                <p14:nvPr/>
              </p14:nvContentPartPr>
              <p14:xfrm>
                <a:off x="3346769" y="4147606"/>
                <a:ext cx="440640" cy="2422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6AB20EE-9895-4A57-927D-29FEBB7EEF6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38129" y="4138966"/>
                  <a:ext cx="4582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776870C-8B1F-4C54-9DAF-A927A5B2F26C}"/>
                    </a:ext>
                  </a:extLst>
                </p14:cNvPr>
                <p14:cNvContentPartPr/>
                <p14:nvPr/>
              </p14:nvContentPartPr>
              <p14:xfrm>
                <a:off x="3770849" y="4175326"/>
                <a:ext cx="201600" cy="1778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776870C-8B1F-4C54-9DAF-A927A5B2F26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761849" y="4166686"/>
                  <a:ext cx="2192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AD54884-5867-43FD-B794-493FD52EBC10}"/>
                    </a:ext>
                  </a:extLst>
                </p14:cNvPr>
                <p14:cNvContentPartPr/>
                <p14:nvPr/>
              </p14:nvContentPartPr>
              <p14:xfrm>
                <a:off x="4075049" y="4075246"/>
                <a:ext cx="179640" cy="2653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AD54884-5867-43FD-B794-493FD52EBC1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066049" y="4066246"/>
                  <a:ext cx="197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821EA40-293D-4D0D-86BE-5FE1F780F08A}"/>
                    </a:ext>
                  </a:extLst>
                </p14:cNvPr>
                <p14:cNvContentPartPr/>
                <p14:nvPr/>
              </p14:nvContentPartPr>
              <p14:xfrm>
                <a:off x="4379969" y="3877246"/>
                <a:ext cx="230040" cy="4842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821EA40-293D-4D0D-86BE-5FE1F780F08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370969" y="3868246"/>
                  <a:ext cx="24768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0A5543B-D7D1-4B96-AF84-93A3AD6F614C}"/>
                    </a:ext>
                  </a:extLst>
                </p14:cNvPr>
                <p14:cNvContentPartPr/>
                <p14:nvPr/>
              </p14:nvContentPartPr>
              <p14:xfrm>
                <a:off x="4275929" y="4131046"/>
                <a:ext cx="276840" cy="460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0A5543B-D7D1-4B96-AF84-93A3AD6F614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266929" y="4122406"/>
                  <a:ext cx="294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AB252BE-9102-4220-85E1-3326C4E8D99C}"/>
                    </a:ext>
                  </a:extLst>
                </p14:cNvPr>
                <p14:cNvContentPartPr/>
                <p14:nvPr/>
              </p14:nvContentPartPr>
              <p14:xfrm>
                <a:off x="4538729" y="4165966"/>
                <a:ext cx="51840" cy="1371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AB252BE-9102-4220-85E1-3326C4E8D99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529729" y="4157326"/>
                  <a:ext cx="69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F3E9499-2037-4746-92FB-FD5F2D85EAA9}"/>
                    </a:ext>
                  </a:extLst>
                </p14:cNvPr>
                <p14:cNvContentPartPr/>
                <p14:nvPr/>
              </p14:nvContentPartPr>
              <p14:xfrm>
                <a:off x="4706849" y="4177126"/>
                <a:ext cx="167040" cy="1252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F3E9499-2037-4746-92FB-FD5F2D85EAA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698209" y="4168126"/>
                  <a:ext cx="184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FA5AA80-EE33-4118-87BE-8E942A9CFDAA}"/>
                    </a:ext>
                  </a:extLst>
                </p14:cNvPr>
                <p14:cNvContentPartPr/>
                <p14:nvPr/>
              </p14:nvContentPartPr>
              <p14:xfrm>
                <a:off x="4840409" y="4196926"/>
                <a:ext cx="279000" cy="7210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FA5AA80-EE33-4118-87BE-8E942A9CFDA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831769" y="4188286"/>
                  <a:ext cx="29664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192CCB6-1775-4BBA-9A73-85653CDC92F1}"/>
                    </a:ext>
                  </a:extLst>
                </p14:cNvPr>
                <p14:cNvContentPartPr/>
                <p14:nvPr/>
              </p14:nvContentPartPr>
              <p14:xfrm>
                <a:off x="5526569" y="3068686"/>
                <a:ext cx="321480" cy="604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192CCB6-1775-4BBA-9A73-85653CDC92F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517569" y="3059686"/>
                  <a:ext cx="33912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AF9A783-ECB1-4E6C-96D8-D3163AB9B601}"/>
                    </a:ext>
                  </a:extLst>
                </p14:cNvPr>
                <p14:cNvContentPartPr/>
                <p14:nvPr/>
              </p14:nvContentPartPr>
              <p14:xfrm>
                <a:off x="5407409" y="3388726"/>
                <a:ext cx="502560" cy="568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AF9A783-ECB1-4E6C-96D8-D3163AB9B60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398409" y="3379726"/>
                  <a:ext cx="520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BE0537E-FD94-466A-A2C5-205ECC871BC9}"/>
                    </a:ext>
                  </a:extLst>
                </p14:cNvPr>
                <p14:cNvContentPartPr/>
                <p14:nvPr/>
              </p14:nvContentPartPr>
              <p14:xfrm>
                <a:off x="5848049" y="3438406"/>
                <a:ext cx="116640" cy="165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BE0537E-FD94-466A-A2C5-205ECC871BC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839049" y="3429406"/>
                  <a:ext cx="134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3E60893-9198-4CB6-BBFF-A22ADEC173F6}"/>
                    </a:ext>
                  </a:extLst>
                </p14:cNvPr>
                <p14:cNvContentPartPr/>
                <p14:nvPr/>
              </p14:nvContentPartPr>
              <p14:xfrm>
                <a:off x="6034169" y="3406726"/>
                <a:ext cx="362520" cy="171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3E60893-9198-4CB6-BBFF-A22ADEC173F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025169" y="3397726"/>
                  <a:ext cx="380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A846BAC-BAF1-4B20-926E-039854BFB898}"/>
                    </a:ext>
                  </a:extLst>
                </p14:cNvPr>
                <p14:cNvContentPartPr/>
                <p14:nvPr/>
              </p14:nvContentPartPr>
              <p14:xfrm>
                <a:off x="6514769" y="3402046"/>
                <a:ext cx="235800" cy="202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A846BAC-BAF1-4B20-926E-039854BFB89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505769" y="3393406"/>
                  <a:ext cx="253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135C877-0244-40A4-92F3-55B91CDBEC9F}"/>
                    </a:ext>
                  </a:extLst>
                </p14:cNvPr>
                <p14:cNvContentPartPr/>
                <p14:nvPr/>
              </p14:nvContentPartPr>
              <p14:xfrm>
                <a:off x="7189049" y="3373606"/>
                <a:ext cx="286920" cy="260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135C877-0244-40A4-92F3-55B91CDBEC9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180409" y="3364606"/>
                  <a:ext cx="3045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A5E676D-B4A3-4140-9519-EE748AA9D939}"/>
                    </a:ext>
                  </a:extLst>
                </p14:cNvPr>
                <p14:cNvContentPartPr/>
                <p14:nvPr/>
              </p14:nvContentPartPr>
              <p14:xfrm>
                <a:off x="7454009" y="3408886"/>
                <a:ext cx="250560" cy="226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A5E676D-B4A3-4140-9519-EE748AA9D93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445369" y="3400246"/>
                  <a:ext cx="2682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42668EF-9AF9-4BBA-8994-A74878D9095D}"/>
                    </a:ext>
                  </a:extLst>
                </p14:cNvPr>
                <p14:cNvContentPartPr/>
                <p14:nvPr/>
              </p14:nvContentPartPr>
              <p14:xfrm>
                <a:off x="7874129" y="3074086"/>
                <a:ext cx="282240" cy="5706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42668EF-9AF9-4BBA-8994-A74878D9095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865129" y="3065086"/>
                  <a:ext cx="29988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D872924-6645-42D9-8686-F1F1C252ADD5}"/>
                    </a:ext>
                  </a:extLst>
                </p14:cNvPr>
                <p14:cNvContentPartPr/>
                <p14:nvPr/>
              </p14:nvContentPartPr>
              <p14:xfrm>
                <a:off x="7750649" y="3412486"/>
                <a:ext cx="407880" cy="2196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D872924-6645-42D9-8686-F1F1C252ADD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741649" y="3403846"/>
                  <a:ext cx="4255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59411F4-4A5E-4E67-BD41-8783FE365F7F}"/>
                    </a:ext>
                  </a:extLst>
                </p14:cNvPr>
                <p14:cNvContentPartPr/>
                <p14:nvPr/>
              </p14:nvContentPartPr>
              <p14:xfrm>
                <a:off x="5550329" y="4127806"/>
                <a:ext cx="360" cy="3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59411F4-4A5E-4E67-BD41-8783FE365F7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541329" y="411916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51E233A-387F-405F-BE55-A2E27D739275}"/>
                    </a:ext>
                  </a:extLst>
                </p14:cNvPr>
                <p14:cNvContentPartPr/>
                <p14:nvPr/>
              </p14:nvContentPartPr>
              <p14:xfrm>
                <a:off x="5559689" y="3759166"/>
                <a:ext cx="370080" cy="5760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51E233A-387F-405F-BE55-A2E27D73927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550689" y="3750166"/>
                  <a:ext cx="38772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A6820F1-4094-429E-87A6-5453FA11DF70}"/>
                    </a:ext>
                  </a:extLst>
                </p14:cNvPr>
                <p14:cNvContentPartPr/>
                <p14:nvPr/>
              </p14:nvContentPartPr>
              <p14:xfrm>
                <a:off x="5476169" y="4081366"/>
                <a:ext cx="367200" cy="1821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A6820F1-4094-429E-87A6-5453FA11DF7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467529" y="4072726"/>
                  <a:ext cx="384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0BCB89B-C83C-4394-BE20-331274561F8C}"/>
                    </a:ext>
                  </a:extLst>
                </p14:cNvPr>
                <p14:cNvContentPartPr/>
                <p14:nvPr/>
              </p14:nvContentPartPr>
              <p14:xfrm>
                <a:off x="5929409" y="4155886"/>
                <a:ext cx="321120" cy="110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0BCB89B-C83C-4394-BE20-331274561F8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920409" y="4146886"/>
                  <a:ext cx="338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F23667D-3BF0-48CC-97A8-C9DB3D98392B}"/>
                    </a:ext>
                  </a:extLst>
                </p14:cNvPr>
                <p14:cNvContentPartPr/>
                <p14:nvPr/>
              </p14:nvContentPartPr>
              <p14:xfrm>
                <a:off x="6363929" y="4115206"/>
                <a:ext cx="180720" cy="2055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F23667D-3BF0-48CC-97A8-C9DB3D98392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355289" y="4106206"/>
                  <a:ext cx="198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BB3F08D-5678-4FC3-A443-FC099A14F570}"/>
                    </a:ext>
                  </a:extLst>
                </p14:cNvPr>
                <p14:cNvContentPartPr/>
                <p14:nvPr/>
              </p14:nvContentPartPr>
              <p14:xfrm>
                <a:off x="6723929" y="3801646"/>
                <a:ext cx="261720" cy="6357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BB3F08D-5678-4FC3-A443-FC099A14F57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714929" y="3793006"/>
                  <a:ext cx="27936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497BACA-4F53-48B2-8289-C36A2B3B5BA7}"/>
                    </a:ext>
                  </a:extLst>
                </p14:cNvPr>
                <p14:cNvContentPartPr/>
                <p14:nvPr/>
              </p14:nvContentPartPr>
              <p14:xfrm>
                <a:off x="7223249" y="4361086"/>
                <a:ext cx="16560" cy="25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497BACA-4F53-48B2-8289-C36A2B3B5BA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214249" y="4352086"/>
                  <a:ext cx="342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E4CDE86-DCEA-4653-BECD-406F3FA38843}"/>
                    </a:ext>
                  </a:extLst>
                </p14:cNvPr>
                <p14:cNvContentPartPr/>
                <p14:nvPr/>
              </p14:nvContentPartPr>
              <p14:xfrm>
                <a:off x="7554089" y="3980566"/>
                <a:ext cx="211680" cy="3319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E4CDE86-DCEA-4653-BECD-406F3FA3884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545089" y="3971566"/>
                  <a:ext cx="2293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4B942D5-AF35-47EF-977D-B389AE2F60E5}"/>
                    </a:ext>
                  </a:extLst>
                </p14:cNvPr>
                <p14:cNvContentPartPr/>
                <p14:nvPr/>
              </p14:nvContentPartPr>
              <p14:xfrm>
                <a:off x="7414769" y="3840526"/>
                <a:ext cx="687960" cy="4348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4B942D5-AF35-47EF-977D-B389AE2F60E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405769" y="3831886"/>
                  <a:ext cx="7056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4627367-C82C-4ADF-8E39-ABE12AF9868C}"/>
                    </a:ext>
                  </a:extLst>
                </p14:cNvPr>
                <p14:cNvContentPartPr/>
                <p14:nvPr/>
              </p14:nvContentPartPr>
              <p14:xfrm>
                <a:off x="8154569" y="4068046"/>
                <a:ext cx="183600" cy="2206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4627367-C82C-4ADF-8E39-ABE12AF9868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145929" y="4059406"/>
                  <a:ext cx="201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552779C-B39B-4394-A0A8-044862A5562F}"/>
                    </a:ext>
                  </a:extLst>
                </p14:cNvPr>
                <p14:cNvContentPartPr/>
                <p14:nvPr/>
              </p14:nvContentPartPr>
              <p14:xfrm>
                <a:off x="9126929" y="4065886"/>
                <a:ext cx="241920" cy="2239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552779C-B39B-4394-A0A8-044862A5562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118289" y="4056886"/>
                  <a:ext cx="25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5094392-5D80-43CF-A857-1EC0DA1E93EB}"/>
                    </a:ext>
                  </a:extLst>
                </p14:cNvPr>
                <p14:cNvContentPartPr/>
                <p14:nvPr/>
              </p14:nvContentPartPr>
              <p14:xfrm>
                <a:off x="9094889" y="4055086"/>
                <a:ext cx="439200" cy="4921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5094392-5D80-43CF-A857-1EC0DA1E93E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086249" y="4046086"/>
                  <a:ext cx="4568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12D6374-D98C-4C31-B91C-709247BD3016}"/>
                    </a:ext>
                  </a:extLst>
                </p14:cNvPr>
                <p14:cNvContentPartPr/>
                <p14:nvPr/>
              </p14:nvContentPartPr>
              <p14:xfrm>
                <a:off x="9443729" y="4017286"/>
                <a:ext cx="271080" cy="2653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12D6374-D98C-4C31-B91C-709247BD301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434729" y="4008646"/>
                  <a:ext cx="288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0ACA903-07E1-484A-805D-D775DDDC83A5}"/>
                    </a:ext>
                  </a:extLst>
                </p14:cNvPr>
                <p14:cNvContentPartPr/>
                <p14:nvPr/>
              </p14:nvContentPartPr>
              <p14:xfrm>
                <a:off x="9709409" y="4076686"/>
                <a:ext cx="169200" cy="2156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0ACA903-07E1-484A-805D-D775DDDC83A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700769" y="4068046"/>
                  <a:ext cx="1868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6CFBA00-5CFD-4867-A0AB-FF050BB2A015}"/>
                    </a:ext>
                  </a:extLst>
                </p14:cNvPr>
                <p14:cNvContentPartPr/>
                <p14:nvPr/>
              </p14:nvContentPartPr>
              <p14:xfrm>
                <a:off x="9948449" y="4129246"/>
                <a:ext cx="221760" cy="1818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6CFBA00-5CFD-4867-A0AB-FF050BB2A01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939449" y="4120246"/>
                  <a:ext cx="239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934DB48-5D03-4D3B-BBC6-F069BC2F883A}"/>
                    </a:ext>
                  </a:extLst>
                </p14:cNvPr>
                <p14:cNvContentPartPr/>
                <p14:nvPr/>
              </p14:nvContentPartPr>
              <p14:xfrm>
                <a:off x="10268129" y="4113406"/>
                <a:ext cx="202680" cy="1990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934DB48-5D03-4D3B-BBC6-F069BC2F883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259129" y="4104766"/>
                  <a:ext cx="2203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345C76B-D4A7-429E-A24F-E32868AA5781}"/>
                    </a:ext>
                  </a:extLst>
                </p14:cNvPr>
                <p14:cNvContentPartPr/>
                <p14:nvPr/>
              </p14:nvContentPartPr>
              <p14:xfrm>
                <a:off x="10352369" y="4150126"/>
                <a:ext cx="272520" cy="1933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345C76B-D4A7-429E-A24F-E32868AA578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343369" y="4141126"/>
                  <a:ext cx="2901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0A1A5AC-9E89-454F-8B25-8C4155687750}"/>
                    </a:ext>
                  </a:extLst>
                </p14:cNvPr>
                <p14:cNvContentPartPr/>
                <p14:nvPr/>
              </p14:nvContentPartPr>
              <p14:xfrm>
                <a:off x="10759169" y="3709126"/>
                <a:ext cx="382320" cy="6462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0A1A5AC-9E89-454F-8B25-8C415568775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750529" y="3700486"/>
                  <a:ext cx="39996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2FB636E-C22C-4A20-A326-477318B78C74}"/>
                    </a:ext>
                  </a:extLst>
                </p14:cNvPr>
                <p14:cNvContentPartPr/>
                <p14:nvPr/>
              </p14:nvContentPartPr>
              <p14:xfrm>
                <a:off x="10641089" y="4026286"/>
                <a:ext cx="600840" cy="3240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2FB636E-C22C-4A20-A326-477318B78C7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632449" y="4017286"/>
                  <a:ext cx="6184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2185413-BF7E-4C3A-9B70-AF64DDF67996}"/>
                    </a:ext>
                  </a:extLst>
                </p14:cNvPr>
                <p14:cNvContentPartPr/>
                <p14:nvPr/>
              </p14:nvContentPartPr>
              <p14:xfrm>
                <a:off x="11173889" y="4125646"/>
                <a:ext cx="130320" cy="1900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2185413-BF7E-4C3A-9B70-AF64DDF6799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164889" y="4116646"/>
                  <a:ext cx="147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E4C1FA3-5F71-4DD1-90D7-A5B612C9DC16}"/>
                    </a:ext>
                  </a:extLst>
                </p14:cNvPr>
                <p14:cNvContentPartPr/>
                <p14:nvPr/>
              </p14:nvContentPartPr>
              <p14:xfrm>
                <a:off x="11552969" y="3843046"/>
                <a:ext cx="195840" cy="5446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E4C1FA3-5F71-4DD1-90D7-A5B612C9DC1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544329" y="3834046"/>
                  <a:ext cx="21348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9B9927E-7D72-4C0D-8FA3-78D9DD1E40CF}"/>
                    </a:ext>
                  </a:extLst>
                </p14:cNvPr>
                <p14:cNvContentPartPr/>
                <p14:nvPr/>
              </p14:nvContentPartPr>
              <p14:xfrm>
                <a:off x="8602409" y="3811726"/>
                <a:ext cx="548640" cy="4960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9B9927E-7D72-4C0D-8FA3-78D9DD1E40C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593769" y="3803086"/>
                  <a:ext cx="56628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75457D0-6D0D-432C-8050-31BC7AAE1399}"/>
                    </a:ext>
                  </a:extLst>
                </p14:cNvPr>
                <p14:cNvContentPartPr/>
                <p14:nvPr/>
              </p14:nvContentPartPr>
              <p14:xfrm>
                <a:off x="8736689" y="4083886"/>
                <a:ext cx="213120" cy="360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75457D0-6D0D-432C-8050-31BC7AAE139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728049" y="4074886"/>
                  <a:ext cx="230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CDD67BD-5745-4EC0-AE3E-B084495BA2D8}"/>
                    </a:ext>
                  </a:extLst>
                </p14:cNvPr>
                <p14:cNvContentPartPr/>
                <p14:nvPr/>
              </p14:nvContentPartPr>
              <p14:xfrm>
                <a:off x="551009" y="5039686"/>
                <a:ext cx="150120" cy="2728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CDD67BD-5745-4EC0-AE3E-B084495BA2D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42009" y="5031046"/>
                  <a:ext cx="1677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EB3CFD7-18A2-4DC4-84D8-D784966E45D9}"/>
                    </a:ext>
                  </a:extLst>
                </p14:cNvPr>
                <p14:cNvContentPartPr/>
                <p14:nvPr/>
              </p14:nvContentPartPr>
              <p14:xfrm>
                <a:off x="584489" y="4855366"/>
                <a:ext cx="381960" cy="5018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EB3CFD7-18A2-4DC4-84D8-D784966E45D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75489" y="4846726"/>
                  <a:ext cx="39960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3F1EEB3-6A15-420B-A73A-2C639C7FAFD2}"/>
                    </a:ext>
                  </a:extLst>
                </p14:cNvPr>
                <p14:cNvContentPartPr/>
                <p14:nvPr/>
              </p14:nvContentPartPr>
              <p14:xfrm>
                <a:off x="1006049" y="5143726"/>
                <a:ext cx="30600" cy="106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3F1EEB3-6A15-420B-A73A-2C639C7FAFD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97409" y="5135086"/>
                  <a:ext cx="48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B28E24D-CCF4-497C-B514-20B37B4F50F1}"/>
                    </a:ext>
                  </a:extLst>
                </p14:cNvPr>
                <p14:cNvContentPartPr/>
                <p14:nvPr/>
              </p14:nvContentPartPr>
              <p14:xfrm>
                <a:off x="1075889" y="5037526"/>
                <a:ext cx="269280" cy="2937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B28E24D-CCF4-497C-B514-20B37B4F50F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67249" y="5028886"/>
                  <a:ext cx="2869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9D97C8C-FDFD-4E65-A190-F40580376C62}"/>
                    </a:ext>
                  </a:extLst>
                </p14:cNvPr>
                <p14:cNvContentPartPr/>
                <p14:nvPr/>
              </p14:nvContentPartPr>
              <p14:xfrm>
                <a:off x="1527329" y="4695526"/>
                <a:ext cx="288360" cy="6357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9D97C8C-FDFD-4E65-A190-F40580376C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518329" y="4686886"/>
                  <a:ext cx="30600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39D6C5F-C241-43ED-AC8A-917168876134}"/>
                    </a:ext>
                  </a:extLst>
                </p14:cNvPr>
                <p14:cNvContentPartPr/>
                <p14:nvPr/>
              </p14:nvContentPartPr>
              <p14:xfrm>
                <a:off x="1397729" y="4990726"/>
                <a:ext cx="486360" cy="1378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39D6C5F-C241-43ED-AC8A-91716887613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389089" y="4982086"/>
                  <a:ext cx="504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560CE6A-0618-4542-9BC7-8BEC6D3C3336}"/>
                    </a:ext>
                  </a:extLst>
                </p14:cNvPr>
                <p14:cNvContentPartPr/>
                <p14:nvPr/>
              </p14:nvContentPartPr>
              <p14:xfrm>
                <a:off x="1812449" y="5051206"/>
                <a:ext cx="242640" cy="2437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560CE6A-0618-4542-9BC7-8BEC6D3C333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803449" y="5042566"/>
                  <a:ext cx="2602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28C6671-C366-4C65-B18C-C83C3866B364}"/>
                    </a:ext>
                  </a:extLst>
                </p14:cNvPr>
                <p14:cNvContentPartPr/>
                <p14:nvPr/>
              </p14:nvContentPartPr>
              <p14:xfrm>
                <a:off x="2139329" y="4698046"/>
                <a:ext cx="449280" cy="5821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28C6671-C366-4C65-B18C-C83C3866B36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130689" y="4689046"/>
                  <a:ext cx="46692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2CBFCAD-A2F5-4BCF-9FB4-78EF06A0764B}"/>
                    </a:ext>
                  </a:extLst>
                </p14:cNvPr>
                <p14:cNvContentPartPr/>
                <p14:nvPr/>
              </p14:nvContentPartPr>
              <p14:xfrm>
                <a:off x="2379449" y="5044726"/>
                <a:ext cx="261720" cy="2858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2CBFCAD-A2F5-4BCF-9FB4-78EF06A0764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370809" y="5036086"/>
                  <a:ext cx="2793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97233CA-8317-4E89-B74A-4F360A936FBF}"/>
                    </a:ext>
                  </a:extLst>
                </p14:cNvPr>
                <p14:cNvContentPartPr/>
                <p14:nvPr/>
              </p14:nvContentPartPr>
              <p14:xfrm>
                <a:off x="2690849" y="5089726"/>
                <a:ext cx="262080" cy="1994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97233CA-8317-4E89-B74A-4F360A936FB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681849" y="5080726"/>
                  <a:ext cx="279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B865C43-4033-4D25-BC9B-D5AA9E9DB14C}"/>
                    </a:ext>
                  </a:extLst>
                </p14:cNvPr>
                <p14:cNvContentPartPr/>
                <p14:nvPr/>
              </p14:nvContentPartPr>
              <p14:xfrm>
                <a:off x="3144449" y="4693366"/>
                <a:ext cx="260280" cy="5551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B865C43-4033-4D25-BC9B-D5AA9E9DB14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135809" y="4684726"/>
                  <a:ext cx="27792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83A32C1-BF9B-4A3D-81F9-3029A0350AFB}"/>
                    </a:ext>
                  </a:extLst>
                </p14:cNvPr>
                <p14:cNvContentPartPr/>
                <p14:nvPr/>
              </p14:nvContentPartPr>
              <p14:xfrm>
                <a:off x="3033209" y="5012686"/>
                <a:ext cx="416880" cy="2124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83A32C1-BF9B-4A3D-81F9-3029A0350AF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024209" y="5004046"/>
                  <a:ext cx="434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CA56903-DAD4-43DC-B42C-25308224AC45}"/>
                    </a:ext>
                  </a:extLst>
                </p14:cNvPr>
                <p14:cNvContentPartPr/>
                <p14:nvPr/>
              </p14:nvContentPartPr>
              <p14:xfrm>
                <a:off x="3603089" y="4945726"/>
                <a:ext cx="10440" cy="111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CA56903-DAD4-43DC-B42C-25308224AC4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594449" y="4937086"/>
                  <a:ext cx="28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BAED49C-4375-4ACD-B0D0-3E7FBF12CBFB}"/>
                    </a:ext>
                  </a:extLst>
                </p14:cNvPr>
                <p14:cNvContentPartPr/>
                <p14:nvPr/>
              </p14:nvContentPartPr>
              <p14:xfrm>
                <a:off x="3608849" y="5056606"/>
                <a:ext cx="143640" cy="1767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BAED49C-4375-4ACD-B0D0-3E7FBF12CBF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599849" y="5047966"/>
                  <a:ext cx="16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0AE4A69-FE04-445E-9249-F3F4205F6899}"/>
                    </a:ext>
                  </a:extLst>
                </p14:cNvPr>
                <p14:cNvContentPartPr/>
                <p14:nvPr/>
              </p14:nvContentPartPr>
              <p14:xfrm>
                <a:off x="3839969" y="5047606"/>
                <a:ext cx="250920" cy="1792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0AE4A69-FE04-445E-9249-F3F4205F689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831329" y="5038606"/>
                  <a:ext cx="268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F366264-1778-41C7-94E6-B878DBDDAEB8}"/>
                    </a:ext>
                  </a:extLst>
                </p14:cNvPr>
                <p14:cNvContentPartPr/>
                <p14:nvPr/>
              </p14:nvContentPartPr>
              <p14:xfrm>
                <a:off x="4570049" y="5033566"/>
                <a:ext cx="63360" cy="1447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F366264-1778-41C7-94E6-B878DBDDAEB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561049" y="5024566"/>
                  <a:ext cx="81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2337B92-176C-48BB-90A7-CA97C57F177E}"/>
                    </a:ext>
                  </a:extLst>
                </p14:cNvPr>
                <p14:cNvContentPartPr/>
                <p14:nvPr/>
              </p14:nvContentPartPr>
              <p14:xfrm>
                <a:off x="4722329" y="4867966"/>
                <a:ext cx="7200" cy="90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2337B92-176C-48BB-90A7-CA97C57F177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713689" y="4859326"/>
                  <a:ext cx="24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F881526-7A0B-41FE-A142-FE8B16FCD4B5}"/>
                    </a:ext>
                  </a:extLst>
                </p14:cNvPr>
                <p14:cNvContentPartPr/>
                <p14:nvPr/>
              </p14:nvContentPartPr>
              <p14:xfrm>
                <a:off x="4824929" y="4945726"/>
                <a:ext cx="232560" cy="2224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F881526-7A0B-41FE-A142-FE8B16FCD4B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815929" y="4937086"/>
                  <a:ext cx="2502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32D9F41-D7A9-4A74-A457-9D07165E337B}"/>
                    </a:ext>
                  </a:extLst>
                </p14:cNvPr>
                <p14:cNvContentPartPr/>
                <p14:nvPr/>
              </p14:nvContentPartPr>
              <p14:xfrm>
                <a:off x="5514689" y="4903966"/>
                <a:ext cx="362880" cy="2829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32D9F41-D7A9-4A74-A457-9D07165E337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505689" y="4894966"/>
                  <a:ext cx="3805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CC1916B-2630-404E-BF87-CF14870E6EBE}"/>
                    </a:ext>
                  </a:extLst>
                </p14:cNvPr>
                <p14:cNvContentPartPr/>
                <p14:nvPr/>
              </p14:nvContentPartPr>
              <p14:xfrm>
                <a:off x="5971169" y="4977046"/>
                <a:ext cx="216360" cy="2088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CC1916B-2630-404E-BF87-CF14870E6EB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962529" y="4968406"/>
                  <a:ext cx="234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57E4D76-CDD7-428F-8199-57ACE179807B}"/>
                    </a:ext>
                  </a:extLst>
                </p14:cNvPr>
                <p14:cNvContentPartPr/>
                <p14:nvPr/>
              </p14:nvContentPartPr>
              <p14:xfrm>
                <a:off x="6198329" y="5022766"/>
                <a:ext cx="474120" cy="172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57E4D76-CDD7-428F-8199-57ACE179807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189689" y="5014126"/>
                  <a:ext cx="491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77EFCE2-AF86-4733-97E9-C8E12405F38F}"/>
                    </a:ext>
                  </a:extLst>
                </p14:cNvPr>
                <p14:cNvContentPartPr/>
                <p14:nvPr/>
              </p14:nvContentPartPr>
              <p14:xfrm>
                <a:off x="6755609" y="5004406"/>
                <a:ext cx="225000" cy="1818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77EFCE2-AF86-4733-97E9-C8E12405F38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46609" y="4995406"/>
                  <a:ext cx="242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EC2E612-7E3D-41FF-AA96-FAAC6658DE19}"/>
                    </a:ext>
                  </a:extLst>
                </p14:cNvPr>
                <p14:cNvContentPartPr/>
                <p14:nvPr/>
              </p14:nvContentPartPr>
              <p14:xfrm>
                <a:off x="7176449" y="4618126"/>
                <a:ext cx="343800" cy="5806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EC2E612-7E3D-41FF-AA96-FAAC6658DE1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67809" y="4609126"/>
                  <a:ext cx="36144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FB1E308-4605-4662-93FA-0B616285BC86}"/>
                    </a:ext>
                  </a:extLst>
                </p14:cNvPr>
                <p14:cNvContentPartPr/>
                <p14:nvPr/>
              </p14:nvContentPartPr>
              <p14:xfrm>
                <a:off x="7122449" y="4930606"/>
                <a:ext cx="409320" cy="2275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FB1E308-4605-4662-93FA-0B616285BC8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113449" y="4921606"/>
                  <a:ext cx="426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B4F414B-FE1D-48D0-9DB1-BBCF6B21EE73}"/>
                    </a:ext>
                  </a:extLst>
                </p14:cNvPr>
                <p14:cNvContentPartPr/>
                <p14:nvPr/>
              </p14:nvContentPartPr>
              <p14:xfrm>
                <a:off x="7589009" y="4850326"/>
                <a:ext cx="437040" cy="2908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B4F414B-FE1D-48D0-9DB1-BBCF6B21EE7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580369" y="4841326"/>
                  <a:ext cx="4546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9C917EB-E5EB-4F9D-AECD-BF384DF723A9}"/>
                    </a:ext>
                  </a:extLst>
                </p14:cNvPr>
                <p14:cNvContentPartPr/>
                <p14:nvPr/>
              </p14:nvContentPartPr>
              <p14:xfrm>
                <a:off x="8130449" y="4958326"/>
                <a:ext cx="217080" cy="2052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9C917EB-E5EB-4F9D-AECD-BF384DF723A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121449" y="4949326"/>
                  <a:ext cx="2347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0E29604-2E06-4A43-9365-FA60C12BF11D}"/>
                    </a:ext>
                  </a:extLst>
                </p14:cNvPr>
                <p14:cNvContentPartPr/>
                <p14:nvPr/>
              </p14:nvContentPartPr>
              <p14:xfrm>
                <a:off x="8312969" y="4860046"/>
                <a:ext cx="260640" cy="3114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0E29604-2E06-4A43-9365-FA60C12BF11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303969" y="4851406"/>
                  <a:ext cx="2782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4B04B56-2650-442E-9BF7-3C59DE445710}"/>
                    </a:ext>
                  </a:extLst>
                </p14:cNvPr>
                <p14:cNvContentPartPr/>
                <p14:nvPr/>
              </p14:nvContentPartPr>
              <p14:xfrm>
                <a:off x="8861249" y="4963726"/>
                <a:ext cx="240120" cy="1818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4B04B56-2650-442E-9BF7-3C59DE44571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852609" y="4954726"/>
                  <a:ext cx="257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86B0624-385F-4177-920D-ADCC85EC331E}"/>
                    </a:ext>
                  </a:extLst>
                </p14:cNvPr>
                <p14:cNvContentPartPr/>
                <p14:nvPr/>
              </p14:nvContentPartPr>
              <p14:xfrm>
                <a:off x="9247169" y="4839886"/>
                <a:ext cx="226800" cy="2962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86B0624-385F-4177-920D-ADCC85EC331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238169" y="4831246"/>
                  <a:ext cx="2444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64FB3C0-4BE7-428B-9567-E401CC270485}"/>
                    </a:ext>
                  </a:extLst>
                </p14:cNvPr>
                <p14:cNvContentPartPr/>
                <p14:nvPr/>
              </p14:nvContentPartPr>
              <p14:xfrm>
                <a:off x="9542009" y="4889206"/>
                <a:ext cx="178200" cy="2131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64FB3C0-4BE7-428B-9567-E401CC27048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533009" y="4880566"/>
                  <a:ext cx="1958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6DE3584-BC8A-4A16-B552-0261A867938F}"/>
                    </a:ext>
                  </a:extLst>
                </p14:cNvPr>
                <p14:cNvContentPartPr/>
                <p14:nvPr/>
              </p14:nvContentPartPr>
              <p14:xfrm>
                <a:off x="9688889" y="4960846"/>
                <a:ext cx="339120" cy="1965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6DE3584-BC8A-4A16-B552-0261A867938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679889" y="4952206"/>
                  <a:ext cx="3567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D53B7A7-B48D-462D-938E-A9FB9C9485AD}"/>
                    </a:ext>
                  </a:extLst>
                </p14:cNvPr>
                <p14:cNvContentPartPr/>
                <p14:nvPr/>
              </p14:nvContentPartPr>
              <p14:xfrm>
                <a:off x="9971849" y="4723246"/>
                <a:ext cx="177480" cy="3906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D53B7A7-B48D-462D-938E-A9FB9C9485A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962849" y="4714606"/>
                  <a:ext cx="1951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DD0E3D0-20CB-4672-A39F-3A4178EF6913}"/>
                    </a:ext>
                  </a:extLst>
                </p14:cNvPr>
                <p14:cNvContentPartPr/>
                <p14:nvPr/>
              </p14:nvContentPartPr>
              <p14:xfrm>
                <a:off x="10496729" y="4592566"/>
                <a:ext cx="288360" cy="5724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DD0E3D0-20CB-4672-A39F-3A4178EF691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488089" y="4583926"/>
                  <a:ext cx="30600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2086ACE-75EB-4649-8702-E833A6821688}"/>
                    </a:ext>
                  </a:extLst>
                </p14:cNvPr>
                <p14:cNvContentPartPr/>
                <p14:nvPr/>
              </p14:nvContentPartPr>
              <p14:xfrm>
                <a:off x="10369289" y="4877326"/>
                <a:ext cx="450000" cy="212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2086ACE-75EB-4649-8702-E833A682168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360649" y="4868686"/>
                  <a:ext cx="467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B780D4D-798B-423D-AF37-3BFD857DA9A3}"/>
                    </a:ext>
                  </a:extLst>
                </p14:cNvPr>
                <p14:cNvContentPartPr/>
                <p14:nvPr/>
              </p14:nvContentPartPr>
              <p14:xfrm>
                <a:off x="10786889" y="4963006"/>
                <a:ext cx="182880" cy="2214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B780D4D-798B-423D-AF37-3BFD857DA9A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777889" y="4954006"/>
                  <a:ext cx="2005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3DC2B58-2452-48C6-B968-DEB0AAFF0CC4}"/>
                    </a:ext>
                  </a:extLst>
                </p14:cNvPr>
                <p14:cNvContentPartPr/>
                <p14:nvPr/>
              </p14:nvContentPartPr>
              <p14:xfrm>
                <a:off x="522209" y="5778406"/>
                <a:ext cx="480960" cy="2001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3DC2B58-2452-48C6-B968-DEB0AAFF0CC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13569" y="5769406"/>
                  <a:ext cx="4986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D487DC4-70AC-4DD1-BC57-0AD27C058652}"/>
                    </a:ext>
                  </a:extLst>
                </p14:cNvPr>
                <p14:cNvContentPartPr/>
                <p14:nvPr/>
              </p14:nvContentPartPr>
              <p14:xfrm>
                <a:off x="1022249" y="5776606"/>
                <a:ext cx="196200" cy="2257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D487DC4-70AC-4DD1-BC57-0AD27C05865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13249" y="5767966"/>
                  <a:ext cx="2138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C56258A-9E1D-4937-AFCE-49300BCFEF70}"/>
                    </a:ext>
                  </a:extLst>
                </p14:cNvPr>
                <p14:cNvContentPartPr/>
                <p14:nvPr/>
              </p14:nvContentPartPr>
              <p14:xfrm>
                <a:off x="1235009" y="5768686"/>
                <a:ext cx="306720" cy="2095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C56258A-9E1D-4937-AFCE-49300BCFEF7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226369" y="5759686"/>
                  <a:ext cx="324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DC6D417-6815-4B68-A2E9-D6665C357D72}"/>
                    </a:ext>
                  </a:extLst>
                </p14:cNvPr>
                <p14:cNvContentPartPr/>
                <p14:nvPr/>
              </p14:nvContentPartPr>
              <p14:xfrm>
                <a:off x="1442729" y="5427406"/>
                <a:ext cx="327960" cy="5097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DC6D417-6815-4B68-A2E9-D6665C357D7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433729" y="5418406"/>
                  <a:ext cx="34560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97709A0-3F71-448E-B83D-EA184C643C3B}"/>
                    </a:ext>
                  </a:extLst>
                </p14:cNvPr>
                <p14:cNvContentPartPr/>
                <p14:nvPr/>
              </p14:nvContentPartPr>
              <p14:xfrm>
                <a:off x="1605089" y="5769046"/>
                <a:ext cx="216720" cy="2059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97709A0-3F71-448E-B83D-EA184C643C3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596449" y="5760406"/>
                  <a:ext cx="234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20F82A7-B335-477F-B989-4F7E0C9C28DF}"/>
                    </a:ext>
                  </a:extLst>
                </p14:cNvPr>
                <p14:cNvContentPartPr/>
                <p14:nvPr/>
              </p14:nvContentPartPr>
              <p14:xfrm>
                <a:off x="1991369" y="5564926"/>
                <a:ext cx="203040" cy="4266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20F82A7-B335-477F-B989-4F7E0C9C28D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982729" y="5555926"/>
                  <a:ext cx="2206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5292C7E-3ADE-4053-8A3C-A12D614296A5}"/>
                    </a:ext>
                  </a:extLst>
                </p14:cNvPr>
                <p14:cNvContentPartPr/>
                <p14:nvPr/>
              </p14:nvContentPartPr>
              <p14:xfrm>
                <a:off x="2654129" y="5465206"/>
                <a:ext cx="285480" cy="5346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5292C7E-3ADE-4053-8A3C-A12D614296A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645489" y="5456566"/>
                  <a:ext cx="30312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A620DF7-9272-41D1-BB75-90310CDB9D54}"/>
                    </a:ext>
                  </a:extLst>
                </p14:cNvPr>
                <p14:cNvContentPartPr/>
                <p14:nvPr/>
              </p14:nvContentPartPr>
              <p14:xfrm>
                <a:off x="2605529" y="5695966"/>
                <a:ext cx="372960" cy="615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A620DF7-9272-41D1-BB75-90310CDB9D5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596889" y="5686966"/>
                  <a:ext cx="390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F9DA66B-7A56-4131-AA16-021B27BAFEC1}"/>
                    </a:ext>
                  </a:extLst>
                </p14:cNvPr>
                <p14:cNvContentPartPr/>
                <p14:nvPr/>
              </p14:nvContentPartPr>
              <p14:xfrm>
                <a:off x="2995049" y="5372686"/>
                <a:ext cx="359640" cy="5824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F9DA66B-7A56-4131-AA16-021B27BAFEC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86409" y="5363686"/>
                  <a:ext cx="37728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321BA2B-8C2E-4F5D-B3C6-86C8CE5B699E}"/>
                    </a:ext>
                  </a:extLst>
                </p14:cNvPr>
                <p14:cNvContentPartPr/>
                <p14:nvPr/>
              </p14:nvContentPartPr>
              <p14:xfrm>
                <a:off x="3277289" y="5741326"/>
                <a:ext cx="242640" cy="2221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321BA2B-8C2E-4F5D-B3C6-86C8CE5B699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268649" y="5732686"/>
                  <a:ext cx="260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306C039-9750-429B-BE84-6F33367DC89D}"/>
                    </a:ext>
                  </a:extLst>
                </p14:cNvPr>
                <p14:cNvContentPartPr/>
                <p14:nvPr/>
              </p14:nvContentPartPr>
              <p14:xfrm>
                <a:off x="4085489" y="5411566"/>
                <a:ext cx="236880" cy="5184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306C039-9750-429B-BE84-6F33367DC89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076849" y="5402926"/>
                  <a:ext cx="25452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C89451B-3CBA-4ABB-8E9F-797C339DBEA3}"/>
                    </a:ext>
                  </a:extLst>
                </p14:cNvPr>
                <p14:cNvContentPartPr/>
                <p14:nvPr/>
              </p14:nvContentPartPr>
              <p14:xfrm>
                <a:off x="4269449" y="5751046"/>
                <a:ext cx="84600" cy="1512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C89451B-3CBA-4ABB-8E9F-797C339DBEA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260809" y="5742406"/>
                  <a:ext cx="1022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5F037B2-3274-48A9-8524-57178EBAE7FF}"/>
                    </a:ext>
                  </a:extLst>
                </p14:cNvPr>
                <p14:cNvContentPartPr/>
                <p14:nvPr/>
              </p14:nvContentPartPr>
              <p14:xfrm>
                <a:off x="4504889" y="5216806"/>
                <a:ext cx="466560" cy="7117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5F037B2-3274-48A9-8524-57178EBAE7F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496249" y="5208166"/>
                  <a:ext cx="484200" cy="72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9A44233-FCBA-4B15-B62A-128E498F1C35}"/>
                    </a:ext>
                  </a:extLst>
                </p14:cNvPr>
                <p14:cNvContentPartPr/>
                <p14:nvPr/>
              </p14:nvContentPartPr>
              <p14:xfrm>
                <a:off x="4494809" y="5695246"/>
                <a:ext cx="311040" cy="471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9A44233-FCBA-4B15-B62A-128E498F1C3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485809" y="5686246"/>
                  <a:ext cx="3286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3CCF082-2B47-4D6E-8D0C-69A9653A1899}"/>
                    </a:ext>
                  </a:extLst>
                </p14:cNvPr>
                <p14:cNvContentPartPr/>
                <p14:nvPr/>
              </p14:nvContentPartPr>
              <p14:xfrm>
                <a:off x="4729169" y="5690566"/>
                <a:ext cx="235080" cy="1958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3CCF082-2B47-4D6E-8D0C-69A9653A189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720169" y="5681926"/>
                  <a:ext cx="252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AB97542-AFBF-44B2-915D-F37D35ADE0B6}"/>
                    </a:ext>
                  </a:extLst>
                </p14:cNvPr>
                <p14:cNvContentPartPr/>
                <p14:nvPr/>
              </p14:nvContentPartPr>
              <p14:xfrm>
                <a:off x="5135249" y="5331286"/>
                <a:ext cx="351000" cy="5824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AB97542-AFBF-44B2-915D-F37D35ADE0B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126249" y="5322646"/>
                  <a:ext cx="36864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DA6534B-6B55-4D24-9482-9F9E08C5110E}"/>
                    </a:ext>
                  </a:extLst>
                </p14:cNvPr>
                <p14:cNvContentPartPr/>
                <p14:nvPr/>
              </p14:nvContentPartPr>
              <p14:xfrm>
                <a:off x="5048489" y="5603446"/>
                <a:ext cx="409680" cy="2862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DA6534B-6B55-4D24-9482-9F9E08C5110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039849" y="5594806"/>
                  <a:ext cx="4273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3B0E0E3-9F7A-45B4-9437-88ACEF268673}"/>
                    </a:ext>
                  </a:extLst>
                </p14:cNvPr>
                <p14:cNvContentPartPr/>
                <p14:nvPr/>
              </p14:nvContentPartPr>
              <p14:xfrm>
                <a:off x="5523689" y="5588686"/>
                <a:ext cx="60120" cy="612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3B0E0E3-9F7A-45B4-9437-88ACEF26867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515049" y="5580046"/>
                  <a:ext cx="777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175E830-AFE1-484F-97BA-0E649D848132}"/>
                    </a:ext>
                  </a:extLst>
                </p14:cNvPr>
                <p14:cNvContentPartPr/>
                <p14:nvPr/>
              </p14:nvContentPartPr>
              <p14:xfrm>
                <a:off x="5527649" y="5735206"/>
                <a:ext cx="343800" cy="1710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175E830-AFE1-484F-97BA-0E649D84813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519009" y="5726206"/>
                  <a:ext cx="361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6704105-C916-4673-9338-4842A41EAF5E}"/>
                    </a:ext>
                  </a:extLst>
                </p14:cNvPr>
                <p14:cNvContentPartPr/>
                <p14:nvPr/>
              </p14:nvContentPartPr>
              <p14:xfrm>
                <a:off x="5950289" y="5740966"/>
                <a:ext cx="250920" cy="2408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6704105-C916-4673-9338-4842A41EAF5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941649" y="5732326"/>
                  <a:ext cx="2685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5A930C6-663B-4EB7-9D18-1F7D27E4478E}"/>
                    </a:ext>
                  </a:extLst>
                </p14:cNvPr>
                <p14:cNvContentPartPr/>
                <p14:nvPr/>
              </p14:nvContentPartPr>
              <p14:xfrm>
                <a:off x="6542489" y="5738086"/>
                <a:ext cx="182880" cy="2145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5A930C6-663B-4EB7-9D18-1F7D27E4478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533489" y="5729086"/>
                  <a:ext cx="200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2A6B0D5-0097-4C2E-9A5E-98D5ECED78A0}"/>
                    </a:ext>
                  </a:extLst>
                </p14:cNvPr>
                <p14:cNvContentPartPr/>
                <p14:nvPr/>
              </p14:nvContentPartPr>
              <p14:xfrm>
                <a:off x="6889889" y="5221486"/>
                <a:ext cx="499680" cy="7786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2A6B0D5-0097-4C2E-9A5E-98D5ECED78A0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880889" y="5212486"/>
                  <a:ext cx="517320" cy="79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06EC989-FD22-4826-9423-E29B006F309E}"/>
                    </a:ext>
                  </a:extLst>
                </p14:cNvPr>
                <p14:cNvContentPartPr/>
                <p14:nvPr/>
              </p14:nvContentPartPr>
              <p14:xfrm>
                <a:off x="6932009" y="5717206"/>
                <a:ext cx="270000" cy="208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06EC989-FD22-4826-9423-E29B006F309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923009" y="5708206"/>
                  <a:ext cx="287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55BC7F9-3B6B-47DC-ACA5-675CE6B11DF4}"/>
                    </a:ext>
                  </a:extLst>
                </p14:cNvPr>
                <p14:cNvContentPartPr/>
                <p14:nvPr/>
              </p14:nvContentPartPr>
              <p14:xfrm>
                <a:off x="7620689" y="5659966"/>
                <a:ext cx="284040" cy="2401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55BC7F9-3B6B-47DC-ACA5-675CE6B11DF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612049" y="5650966"/>
                  <a:ext cx="301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0DA25A0-646B-4893-8364-9B47F30588FB}"/>
                    </a:ext>
                  </a:extLst>
                </p14:cNvPr>
                <p14:cNvContentPartPr/>
                <p14:nvPr/>
              </p14:nvContentPartPr>
              <p14:xfrm>
                <a:off x="8339249" y="5606326"/>
                <a:ext cx="317160" cy="2750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0DA25A0-646B-4893-8364-9B47F30588F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330609" y="5597326"/>
                  <a:ext cx="3348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A04FFA8-3064-4421-8CB2-3A96751076A5}"/>
                    </a:ext>
                  </a:extLst>
                </p14:cNvPr>
                <p14:cNvContentPartPr/>
                <p14:nvPr/>
              </p14:nvContentPartPr>
              <p14:xfrm>
                <a:off x="8563529" y="5689846"/>
                <a:ext cx="183600" cy="1782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A04FFA8-3064-4421-8CB2-3A96751076A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554889" y="5680846"/>
                  <a:ext cx="201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1A64356-A612-4A4F-B8B1-9EEDF3118CAD}"/>
                    </a:ext>
                  </a:extLst>
                </p14:cNvPr>
                <p14:cNvContentPartPr/>
                <p14:nvPr/>
              </p14:nvContentPartPr>
              <p14:xfrm>
                <a:off x="8812649" y="5716846"/>
                <a:ext cx="334800" cy="1411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1A64356-A612-4A4F-B8B1-9EEDF3118CA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804009" y="5708206"/>
                  <a:ext cx="352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EE315E88-6901-4E0F-B627-602F8D4D941B}"/>
                    </a:ext>
                  </a:extLst>
                </p14:cNvPr>
                <p14:cNvContentPartPr/>
                <p14:nvPr/>
              </p14:nvContentPartPr>
              <p14:xfrm>
                <a:off x="9088769" y="5753566"/>
                <a:ext cx="235800" cy="3506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EE315E88-6901-4E0F-B627-602F8D4D941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079769" y="5744566"/>
                  <a:ext cx="2534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1FF3FBB-8F50-4968-B21B-4078CB38AED2}"/>
                    </a:ext>
                  </a:extLst>
                </p14:cNvPr>
                <p14:cNvContentPartPr/>
                <p14:nvPr/>
              </p14:nvContentPartPr>
              <p14:xfrm>
                <a:off x="9147809" y="5639086"/>
                <a:ext cx="380880" cy="2880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1FF3FBB-8F50-4968-B21B-4078CB38AED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138809" y="5630446"/>
                  <a:ext cx="3985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B8D50C9-7F8B-4E17-B69B-B86CEB103AAA}"/>
                    </a:ext>
                  </a:extLst>
                </p14:cNvPr>
                <p14:cNvContentPartPr/>
                <p14:nvPr/>
              </p14:nvContentPartPr>
              <p14:xfrm>
                <a:off x="9635609" y="5672206"/>
                <a:ext cx="120960" cy="2325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B8D50C9-7F8B-4E17-B69B-B86CEB103AA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626969" y="5663566"/>
                  <a:ext cx="138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CD14968-D1A3-4CCA-90AB-95923724FB0A}"/>
                    </a:ext>
                  </a:extLst>
                </p14:cNvPr>
                <p14:cNvContentPartPr/>
                <p14:nvPr/>
              </p14:nvContentPartPr>
              <p14:xfrm>
                <a:off x="9884729" y="5707486"/>
                <a:ext cx="239760" cy="2149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CD14968-D1A3-4CCA-90AB-95923724FB0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876089" y="5698486"/>
                  <a:ext cx="257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1E7C4DA-65CA-4E64-9383-9D005FBD0091}"/>
                    </a:ext>
                  </a:extLst>
                </p14:cNvPr>
                <p14:cNvContentPartPr/>
                <p14:nvPr/>
              </p14:nvContentPartPr>
              <p14:xfrm>
                <a:off x="10176689" y="5713606"/>
                <a:ext cx="300240" cy="1627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1E7C4DA-65CA-4E64-9383-9D005FBD009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167689" y="5704966"/>
                  <a:ext cx="317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BF04E8D-21DF-446A-9139-22E744524E18}"/>
                    </a:ext>
                  </a:extLst>
                </p14:cNvPr>
                <p14:cNvContentPartPr/>
                <p14:nvPr/>
              </p14:nvContentPartPr>
              <p14:xfrm>
                <a:off x="10432289" y="5767606"/>
                <a:ext cx="226440" cy="1864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BF04E8D-21DF-446A-9139-22E744524E1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423289" y="5758966"/>
                  <a:ext cx="244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0C2C576-EECA-484D-92A5-C1A7691C1760}"/>
                    </a:ext>
                  </a:extLst>
                </p14:cNvPr>
                <p14:cNvContentPartPr/>
                <p14:nvPr/>
              </p14:nvContentPartPr>
              <p14:xfrm>
                <a:off x="10726409" y="5445766"/>
                <a:ext cx="659880" cy="4903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0C2C576-EECA-484D-92A5-C1A7691C176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717769" y="5437126"/>
                  <a:ext cx="67752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E56D6FD-E8A0-4534-AA7C-19D262858403}"/>
                    </a:ext>
                  </a:extLst>
                </p14:cNvPr>
                <p14:cNvContentPartPr/>
                <p14:nvPr/>
              </p14:nvContentPartPr>
              <p14:xfrm>
                <a:off x="533729" y="6255766"/>
                <a:ext cx="189720" cy="3297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E56D6FD-E8A0-4534-AA7C-19D262858403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25089" y="6247126"/>
                  <a:ext cx="2073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53416C5-3575-4E9F-850B-915CA59DD567}"/>
                    </a:ext>
                  </a:extLst>
                </p14:cNvPr>
                <p14:cNvContentPartPr/>
                <p14:nvPr/>
              </p14:nvContentPartPr>
              <p14:xfrm>
                <a:off x="985169" y="6384286"/>
                <a:ext cx="152640" cy="1976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53416C5-3575-4E9F-850B-915CA59DD56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76169" y="6375286"/>
                  <a:ext cx="170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0AEB8B1-D682-435F-8ED3-A3D6AFF1B332}"/>
                    </a:ext>
                  </a:extLst>
                </p14:cNvPr>
                <p14:cNvContentPartPr/>
                <p14:nvPr/>
              </p14:nvContentPartPr>
              <p14:xfrm>
                <a:off x="922529" y="6253606"/>
                <a:ext cx="566280" cy="1047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0AEB8B1-D682-435F-8ED3-A3D6AFF1B33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13529" y="6244966"/>
                  <a:ext cx="583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E5F7D99-E7DA-4909-B6A4-2BF7933E9D78}"/>
                    </a:ext>
                  </a:extLst>
                </p14:cNvPr>
                <p14:cNvContentPartPr/>
                <p14:nvPr/>
              </p14:nvContentPartPr>
              <p14:xfrm>
                <a:off x="1287929" y="6118606"/>
                <a:ext cx="324720" cy="4183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E5F7D99-E7DA-4909-B6A4-2BF7933E9D7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279289" y="6109606"/>
                  <a:ext cx="3423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5850BAE0-1F54-4E0C-A866-C819320CFAD4}"/>
                    </a:ext>
                  </a:extLst>
                </p14:cNvPr>
                <p14:cNvContentPartPr/>
                <p14:nvPr/>
              </p14:nvContentPartPr>
              <p14:xfrm>
                <a:off x="1556489" y="6380326"/>
                <a:ext cx="216360" cy="2206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5850BAE0-1F54-4E0C-A866-C819320CFAD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547489" y="6371686"/>
                  <a:ext cx="234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4FB58CB-C3FC-414F-BFB9-9DCB99327FD0}"/>
                    </a:ext>
                  </a:extLst>
                </p14:cNvPr>
                <p14:cNvContentPartPr/>
                <p14:nvPr/>
              </p14:nvContentPartPr>
              <p14:xfrm>
                <a:off x="2142929" y="6365206"/>
                <a:ext cx="269640" cy="2365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4FB58CB-C3FC-414F-BFB9-9DCB99327FD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134289" y="6356206"/>
                  <a:ext cx="287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763B7CD-EE73-48F0-9519-36AA874D83C5}"/>
                    </a:ext>
                  </a:extLst>
                </p14:cNvPr>
                <p14:cNvContentPartPr/>
                <p14:nvPr/>
              </p14:nvContentPartPr>
              <p14:xfrm>
                <a:off x="2464769" y="6351526"/>
                <a:ext cx="300960" cy="2412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763B7CD-EE73-48F0-9519-36AA874D83C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455769" y="6342526"/>
                  <a:ext cx="318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64D60DC-89D0-4DEE-85CA-8E70EA66A90A}"/>
                    </a:ext>
                  </a:extLst>
                </p14:cNvPr>
                <p14:cNvContentPartPr/>
                <p14:nvPr/>
              </p14:nvContentPartPr>
              <p14:xfrm>
                <a:off x="2650889" y="6409846"/>
                <a:ext cx="226440" cy="1962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64D60DC-89D0-4DEE-85CA-8E70EA66A90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641889" y="6400846"/>
                  <a:ext cx="244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F19ED6F-06DF-4B3C-BBCD-5BF28A572BDC}"/>
                    </a:ext>
                  </a:extLst>
                </p14:cNvPr>
                <p14:cNvContentPartPr/>
                <p14:nvPr/>
              </p14:nvContentPartPr>
              <p14:xfrm>
                <a:off x="2838809" y="6457726"/>
                <a:ext cx="218520" cy="1501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F19ED6F-06DF-4B3C-BBCD-5BF28A572BD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830169" y="6449086"/>
                  <a:ext cx="236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5C839BD-51EF-43FB-967C-7B1FCCC3F7B4}"/>
                    </a:ext>
                  </a:extLst>
                </p14:cNvPr>
                <p14:cNvContentPartPr/>
                <p14:nvPr/>
              </p14:nvContentPartPr>
              <p14:xfrm>
                <a:off x="3219689" y="6127966"/>
                <a:ext cx="252000" cy="4935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5C839BD-51EF-43FB-967C-7B1FCCC3F7B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210689" y="6118966"/>
                  <a:ext cx="26964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80BC3B3-931D-4F90-A9E0-589DDD013DEA}"/>
                    </a:ext>
                  </a:extLst>
                </p14:cNvPr>
                <p14:cNvContentPartPr/>
                <p14:nvPr/>
              </p14:nvContentPartPr>
              <p14:xfrm>
                <a:off x="3092969" y="6385726"/>
                <a:ext cx="426600" cy="640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80BC3B3-931D-4F90-A9E0-589DDD013DEA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083969" y="6376726"/>
                  <a:ext cx="444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DAAB42B-F912-4AA7-83CE-3552B8F2018E}"/>
                    </a:ext>
                  </a:extLst>
                </p14:cNvPr>
                <p14:cNvContentPartPr/>
                <p14:nvPr/>
              </p14:nvContentPartPr>
              <p14:xfrm>
                <a:off x="3795689" y="6442966"/>
                <a:ext cx="74160" cy="1634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DAAB42B-F912-4AA7-83CE-3552B8F2018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787049" y="6434326"/>
                  <a:ext cx="91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3F1250F-F712-4AA2-8B2E-0A0FA71DC226}"/>
                    </a:ext>
                  </a:extLst>
                </p14:cNvPr>
                <p14:cNvContentPartPr/>
                <p14:nvPr/>
              </p14:nvContentPartPr>
              <p14:xfrm>
                <a:off x="3891449" y="6304006"/>
                <a:ext cx="16560" cy="320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3F1250F-F712-4AA2-8B2E-0A0FA71DC22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882449" y="6295366"/>
                  <a:ext cx="34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2080AB6-D431-4B27-87D6-F69B9051C7ED}"/>
                    </a:ext>
                  </a:extLst>
                </p14:cNvPr>
                <p14:cNvContentPartPr/>
                <p14:nvPr/>
              </p14:nvContentPartPr>
              <p14:xfrm>
                <a:off x="3891449" y="6357646"/>
                <a:ext cx="235440" cy="2822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2080AB6-D431-4B27-87D6-F69B9051C7ED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882809" y="6349006"/>
                  <a:ext cx="2530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0057B962-F5DB-4B6F-9ACB-6D29A27AF04F}"/>
                    </a:ext>
                  </a:extLst>
                </p14:cNvPr>
                <p14:cNvContentPartPr/>
                <p14:nvPr/>
              </p14:nvContentPartPr>
              <p14:xfrm>
                <a:off x="4597409" y="6176926"/>
                <a:ext cx="232200" cy="49212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0057B962-F5DB-4B6F-9ACB-6D29A27AF04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588409" y="6167926"/>
                  <a:ext cx="2498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6F82511-BBB3-4C12-ACF6-F7348EB1E88D}"/>
                    </a:ext>
                  </a:extLst>
                </p14:cNvPr>
                <p14:cNvContentPartPr/>
                <p14:nvPr/>
              </p14:nvContentPartPr>
              <p14:xfrm>
                <a:off x="4457009" y="6376366"/>
                <a:ext cx="442800" cy="1454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6F82511-BBB3-4C12-ACF6-F7348EB1E88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448369" y="6367366"/>
                  <a:ext cx="460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624D18F3-3A7C-4F25-B5D4-3FEBE4EBB48A}"/>
                    </a:ext>
                  </a:extLst>
                </p14:cNvPr>
                <p14:cNvContentPartPr/>
                <p14:nvPr/>
              </p14:nvContentPartPr>
              <p14:xfrm>
                <a:off x="4856609" y="6084406"/>
                <a:ext cx="268920" cy="5180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624D18F3-3A7C-4F25-B5D4-3FEBE4EBB48A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847969" y="6075406"/>
                  <a:ext cx="28656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C1196DD-BE3E-4E82-9D7A-3A8A10DC4E57}"/>
                    </a:ext>
                  </a:extLst>
                </p14:cNvPr>
                <p14:cNvContentPartPr/>
                <p14:nvPr/>
              </p14:nvContentPartPr>
              <p14:xfrm>
                <a:off x="5114369" y="6379606"/>
                <a:ext cx="244080" cy="2667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C1196DD-BE3E-4E82-9D7A-3A8A10DC4E5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105369" y="6370606"/>
                  <a:ext cx="2617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6CA17C3F-FB97-4BEC-BE17-0156AC7E26C9}"/>
                    </a:ext>
                  </a:extLst>
                </p14:cNvPr>
                <p14:cNvContentPartPr/>
                <p14:nvPr/>
              </p14:nvContentPartPr>
              <p14:xfrm>
                <a:off x="5710889" y="5890366"/>
                <a:ext cx="472320" cy="7822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6CA17C3F-FB97-4BEC-BE17-0156AC7E26C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702249" y="5881726"/>
                  <a:ext cx="48996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4B853650-AB27-4B12-9696-E6A7C3F7A4C7}"/>
                    </a:ext>
                  </a:extLst>
                </p14:cNvPr>
                <p14:cNvContentPartPr/>
                <p14:nvPr/>
              </p14:nvContentPartPr>
              <p14:xfrm>
                <a:off x="5679209" y="6413446"/>
                <a:ext cx="356760" cy="770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4B853650-AB27-4B12-9696-E6A7C3F7A4C7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670209" y="6404806"/>
                  <a:ext cx="374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3EC6187-36F6-4A2B-A599-94A9B0C71A52}"/>
                    </a:ext>
                  </a:extLst>
                </p14:cNvPr>
                <p14:cNvContentPartPr/>
                <p14:nvPr/>
              </p14:nvContentPartPr>
              <p14:xfrm>
                <a:off x="5976209" y="6422806"/>
                <a:ext cx="212760" cy="20376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3EC6187-36F6-4A2B-A599-94A9B0C71A5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967569" y="6414166"/>
                  <a:ext cx="230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873AF8F-EB00-471F-98C1-DBBC0D49CD7A}"/>
                    </a:ext>
                  </a:extLst>
                </p14:cNvPr>
                <p14:cNvContentPartPr/>
                <p14:nvPr/>
              </p14:nvContentPartPr>
              <p14:xfrm>
                <a:off x="6277169" y="6489766"/>
                <a:ext cx="65520" cy="10980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873AF8F-EB00-471F-98C1-DBBC0D49CD7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268529" y="6480766"/>
                  <a:ext cx="83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1E7957C-610F-4A5D-8CC9-0EC1C46C0D79}"/>
                    </a:ext>
                  </a:extLst>
                </p14:cNvPr>
                <p14:cNvContentPartPr/>
                <p14:nvPr/>
              </p14:nvContentPartPr>
              <p14:xfrm>
                <a:off x="6464729" y="6084406"/>
                <a:ext cx="294480" cy="5313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1E7957C-610F-4A5D-8CC9-0EC1C46C0D7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456089" y="6075406"/>
                  <a:ext cx="31212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11E4C73-505F-4C22-AD17-0115ECE80813}"/>
                    </a:ext>
                  </a:extLst>
                </p14:cNvPr>
                <p14:cNvContentPartPr/>
                <p14:nvPr/>
              </p14:nvContentPartPr>
              <p14:xfrm>
                <a:off x="6661649" y="6401206"/>
                <a:ext cx="235800" cy="21780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11E4C73-505F-4C22-AD17-0115ECE80813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652649" y="6392206"/>
                  <a:ext cx="253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9BED36F0-E180-40F0-A0B7-C21E349B4DAB}"/>
                    </a:ext>
                  </a:extLst>
                </p14:cNvPr>
                <p14:cNvContentPartPr/>
                <p14:nvPr/>
              </p14:nvContentPartPr>
              <p14:xfrm>
                <a:off x="6941369" y="6406246"/>
                <a:ext cx="425880" cy="2574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9BED36F0-E180-40F0-A0B7-C21E349B4DA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932369" y="6397606"/>
                  <a:ext cx="443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2126F8BD-A280-42C7-9BFD-734DE10CBC23}"/>
                    </a:ext>
                  </a:extLst>
                </p14:cNvPr>
                <p14:cNvContentPartPr/>
                <p14:nvPr/>
              </p14:nvContentPartPr>
              <p14:xfrm>
                <a:off x="7641209" y="6454126"/>
                <a:ext cx="177840" cy="1976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2126F8BD-A280-42C7-9BFD-734DE10CBC23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632569" y="6445126"/>
                  <a:ext cx="195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C47A4E4-DE5D-48F3-8875-02D81EDCD6D7}"/>
                    </a:ext>
                  </a:extLst>
                </p14:cNvPr>
                <p14:cNvContentPartPr/>
                <p14:nvPr/>
              </p14:nvContentPartPr>
              <p14:xfrm>
                <a:off x="7943249" y="6000526"/>
                <a:ext cx="458640" cy="72432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5C47A4E4-DE5D-48F3-8875-02D81EDCD6D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934249" y="5991526"/>
                  <a:ext cx="47628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F524A6B-D7D8-4778-A38E-1A0964D594C9}"/>
                    </a:ext>
                  </a:extLst>
                </p14:cNvPr>
                <p14:cNvContentPartPr/>
                <p14:nvPr/>
              </p14:nvContentPartPr>
              <p14:xfrm>
                <a:off x="7961609" y="6476446"/>
                <a:ext cx="324360" cy="572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F524A6B-D7D8-4778-A38E-1A0964D594C9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952969" y="6467806"/>
                  <a:ext cx="3420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6AE761D-989B-4CDF-89CB-D01F9DA57A01}"/>
                    </a:ext>
                  </a:extLst>
                </p14:cNvPr>
                <p14:cNvContentPartPr/>
                <p14:nvPr/>
              </p14:nvContentPartPr>
              <p14:xfrm>
                <a:off x="8613209" y="6141646"/>
                <a:ext cx="327240" cy="5594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6AE761D-989B-4CDF-89CB-D01F9DA57A01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604569" y="6133006"/>
                  <a:ext cx="34488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0D65202-4A5C-4634-989D-19665810FA64}"/>
                    </a:ext>
                  </a:extLst>
                </p14:cNvPr>
                <p14:cNvContentPartPr/>
                <p14:nvPr/>
              </p14:nvContentPartPr>
              <p14:xfrm>
                <a:off x="8580809" y="6397966"/>
                <a:ext cx="377640" cy="896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0D65202-4A5C-4634-989D-19665810FA6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571809" y="6389326"/>
                  <a:ext cx="395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6DF2AB9F-9D84-4F9F-9D84-32646562A8BF}"/>
                    </a:ext>
                  </a:extLst>
                </p14:cNvPr>
                <p14:cNvContentPartPr/>
                <p14:nvPr/>
              </p14:nvContentPartPr>
              <p14:xfrm>
                <a:off x="8898329" y="6109246"/>
                <a:ext cx="283320" cy="5331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6DF2AB9F-9D84-4F9F-9D84-32646562A8BF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889689" y="6100246"/>
                  <a:ext cx="30096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D625721C-079C-4F67-8BCE-5476E90B533E}"/>
                    </a:ext>
                  </a:extLst>
                </p14:cNvPr>
                <p14:cNvContentPartPr/>
                <p14:nvPr/>
              </p14:nvContentPartPr>
              <p14:xfrm>
                <a:off x="9221609" y="6440446"/>
                <a:ext cx="227160" cy="21564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D625721C-079C-4F67-8BCE-5476E90B533E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212609" y="6431806"/>
                  <a:ext cx="2448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E27A850A-202B-4016-AF28-21595D413FA8}"/>
                    </a:ext>
                  </a:extLst>
                </p14:cNvPr>
                <p14:cNvContentPartPr/>
                <p14:nvPr/>
              </p14:nvContentPartPr>
              <p14:xfrm>
                <a:off x="9716969" y="6367726"/>
                <a:ext cx="254160" cy="28872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E27A850A-202B-4016-AF28-21595D413FA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708329" y="6359086"/>
                  <a:ext cx="2718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FC37946-1998-4271-9A13-D35BB1C920FF}"/>
                    </a:ext>
                  </a:extLst>
                </p14:cNvPr>
                <p14:cNvContentPartPr/>
                <p14:nvPr/>
              </p14:nvContentPartPr>
              <p14:xfrm>
                <a:off x="9951329" y="6451606"/>
                <a:ext cx="124200" cy="1821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FC37946-1998-4271-9A13-D35BB1C920F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9942329" y="6442966"/>
                  <a:ext cx="141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1BF4D82-2E24-410D-AD6E-BC1749F9406C}"/>
                    </a:ext>
                  </a:extLst>
                </p14:cNvPr>
                <p14:cNvContentPartPr/>
                <p14:nvPr/>
              </p14:nvContentPartPr>
              <p14:xfrm>
                <a:off x="10179569" y="6454846"/>
                <a:ext cx="272160" cy="15408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1BF4D82-2E24-410D-AD6E-BC1749F9406C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0170929" y="6445846"/>
                  <a:ext cx="289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78C2432-39B6-4478-AFCD-9EF9C4697C08}"/>
                    </a:ext>
                  </a:extLst>
                </p14:cNvPr>
                <p14:cNvContentPartPr/>
                <p14:nvPr/>
              </p14:nvContentPartPr>
              <p14:xfrm>
                <a:off x="10371089" y="6478246"/>
                <a:ext cx="278280" cy="4251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78C2432-39B6-4478-AFCD-9EF9C4697C0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362089" y="6469246"/>
                  <a:ext cx="2959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C74E4BE-7C80-42D9-9A95-8B2206E3638E}"/>
                    </a:ext>
                  </a:extLst>
                </p14:cNvPr>
                <p14:cNvContentPartPr/>
                <p14:nvPr/>
              </p14:nvContentPartPr>
              <p14:xfrm>
                <a:off x="10509329" y="6397966"/>
                <a:ext cx="316800" cy="2343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C74E4BE-7C80-42D9-9A95-8B2206E3638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500329" y="6388966"/>
                  <a:ext cx="334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10FA0E4-CE73-4B07-A959-D5F7C659D048}"/>
                    </a:ext>
                  </a:extLst>
                </p14:cNvPr>
                <p14:cNvContentPartPr/>
                <p14:nvPr/>
              </p14:nvContentPartPr>
              <p14:xfrm>
                <a:off x="10837289" y="6445486"/>
                <a:ext cx="183240" cy="21456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10FA0E4-CE73-4B07-A959-D5F7C659D04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0828649" y="6436486"/>
                  <a:ext cx="200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A65D9596-46E9-44A7-8AFB-AD19683FBD2F}"/>
                    </a:ext>
                  </a:extLst>
                </p14:cNvPr>
                <p14:cNvContentPartPr/>
                <p14:nvPr/>
              </p14:nvContentPartPr>
              <p14:xfrm>
                <a:off x="11092889" y="6468526"/>
                <a:ext cx="220680" cy="1958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A65D9596-46E9-44A7-8AFB-AD19683FBD2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1084249" y="6459526"/>
                  <a:ext cx="238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37F63F86-8DCB-4733-83F0-2D5C6DAB56A8}"/>
                    </a:ext>
                  </a:extLst>
                </p14:cNvPr>
                <p14:cNvContentPartPr/>
                <p14:nvPr/>
              </p14:nvContentPartPr>
              <p14:xfrm>
                <a:off x="11347409" y="6474286"/>
                <a:ext cx="196560" cy="1674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37F63F86-8DCB-4733-83F0-2D5C6DAB56A8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1338769" y="6465286"/>
                  <a:ext cx="214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F3F2FEB-D162-40A6-AF10-7EBEBFCC28A3}"/>
                    </a:ext>
                  </a:extLst>
                </p14:cNvPr>
                <p14:cNvContentPartPr/>
                <p14:nvPr/>
              </p14:nvContentPartPr>
              <p14:xfrm>
                <a:off x="11472329" y="6488326"/>
                <a:ext cx="240840" cy="1803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F3F2FEB-D162-40A6-AF10-7EBEBFCC28A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1463329" y="6479326"/>
                  <a:ext cx="258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290B1C5-507A-498E-9243-82A58EC1715F}"/>
                    </a:ext>
                  </a:extLst>
                </p14:cNvPr>
                <p14:cNvContentPartPr/>
                <p14:nvPr/>
              </p14:nvContentPartPr>
              <p14:xfrm>
                <a:off x="11800649" y="6184486"/>
                <a:ext cx="278280" cy="49212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290B1C5-507A-498E-9243-82A58EC1715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1792009" y="6175846"/>
                  <a:ext cx="29592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3897202E-CE97-4B5D-802D-56E771141843}"/>
                    </a:ext>
                  </a:extLst>
                </p14:cNvPr>
                <p14:cNvContentPartPr/>
                <p14:nvPr/>
              </p14:nvContentPartPr>
              <p14:xfrm>
                <a:off x="11597969" y="6364846"/>
                <a:ext cx="605160" cy="507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3897202E-CE97-4B5D-802D-56E77114184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1589329" y="6355846"/>
                  <a:ext cx="622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73CAD3FD-7FA6-4E4F-8BF1-0ABA1959AA98}"/>
                    </a:ext>
                  </a:extLst>
                </p14:cNvPr>
                <p14:cNvContentPartPr/>
                <p14:nvPr/>
              </p14:nvContentPartPr>
              <p14:xfrm>
                <a:off x="11842769" y="6061006"/>
                <a:ext cx="288720" cy="75960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73CAD3FD-7FA6-4E4F-8BF1-0ABA1959AA9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1834129" y="6052366"/>
                  <a:ext cx="30636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326AFEA0-D280-4699-84F8-D89056CFC943}"/>
                    </a:ext>
                  </a:extLst>
                </p14:cNvPr>
                <p14:cNvContentPartPr/>
                <p14:nvPr/>
              </p14:nvContentPartPr>
              <p14:xfrm>
                <a:off x="9729629" y="1161074"/>
                <a:ext cx="1072800" cy="164052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326AFEA0-D280-4699-84F8-D89056CFC943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9720989" y="1152074"/>
                  <a:ext cx="1090440" cy="16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ECDF5A6F-F560-4DF5-B198-3B0E49CA346D}"/>
                    </a:ext>
                  </a:extLst>
                </p14:cNvPr>
                <p14:cNvContentPartPr/>
                <p14:nvPr/>
              </p14:nvContentPartPr>
              <p14:xfrm>
                <a:off x="10870109" y="334874"/>
                <a:ext cx="188280" cy="9273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ECDF5A6F-F560-4DF5-B198-3B0E49CA346D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861109" y="325874"/>
                  <a:ext cx="20592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EB481B31-E9D3-468A-A2D8-2DBDC11E3634}"/>
                    </a:ext>
                  </a:extLst>
                </p14:cNvPr>
                <p14:cNvContentPartPr/>
                <p14:nvPr/>
              </p14:nvContentPartPr>
              <p14:xfrm>
                <a:off x="10720349" y="550514"/>
                <a:ext cx="446040" cy="40680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EB481B31-E9D3-468A-A2D8-2DBDC11E3634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0711349" y="541514"/>
                  <a:ext cx="4636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6D4F8D3B-DB79-47AA-B7CF-9D0E3C691583}"/>
                    </a:ext>
                  </a:extLst>
                </p14:cNvPr>
                <p14:cNvContentPartPr/>
                <p14:nvPr/>
              </p14:nvContentPartPr>
              <p14:xfrm>
                <a:off x="11130029" y="605234"/>
                <a:ext cx="214200" cy="35316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6D4F8D3B-DB79-47AA-B7CF-9D0E3C691583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1121029" y="596234"/>
                  <a:ext cx="2318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D937C45-35B4-48D6-B139-4DF939B19001}"/>
                    </a:ext>
                  </a:extLst>
                </p14:cNvPr>
                <p14:cNvContentPartPr/>
                <p14:nvPr/>
              </p14:nvContentPartPr>
              <p14:xfrm>
                <a:off x="11437469" y="436754"/>
                <a:ext cx="295920" cy="36900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D937C45-35B4-48D6-B139-4DF939B19001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1428469" y="428114"/>
                  <a:ext cx="313560" cy="38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36881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7DBACB-C98B-4DB6-A66C-556F5F716126}"/>
              </a:ext>
            </a:extLst>
          </p:cNvPr>
          <p:cNvGrpSpPr/>
          <p:nvPr/>
        </p:nvGrpSpPr>
        <p:grpSpPr>
          <a:xfrm>
            <a:off x="342929" y="346726"/>
            <a:ext cx="925920" cy="465840"/>
            <a:chOff x="342929" y="346726"/>
            <a:chExt cx="925920" cy="46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AC231C3-DAAB-4236-9E84-8E22696F950E}"/>
                    </a:ext>
                  </a:extLst>
                </p14:cNvPr>
                <p14:cNvContentPartPr/>
                <p14:nvPr/>
              </p14:nvContentPartPr>
              <p14:xfrm>
                <a:off x="466409" y="477766"/>
                <a:ext cx="178200" cy="315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AC231C3-DAAB-4236-9E84-8E22696F950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7409" y="469126"/>
                  <a:ext cx="195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DB07CE-0E04-44B5-B0D5-68E2AFCB309C}"/>
                    </a:ext>
                  </a:extLst>
                </p14:cNvPr>
                <p14:cNvContentPartPr/>
                <p14:nvPr/>
              </p14:nvContentPartPr>
              <p14:xfrm>
                <a:off x="342929" y="358246"/>
                <a:ext cx="585000" cy="147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DB07CE-0E04-44B5-B0D5-68E2AFCB30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3929" y="349246"/>
                  <a:ext cx="602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D1CEBBB-5202-4027-A2A2-F382960D6737}"/>
                    </a:ext>
                  </a:extLst>
                </p14:cNvPr>
                <p14:cNvContentPartPr/>
                <p14:nvPr/>
              </p14:nvContentPartPr>
              <p14:xfrm>
                <a:off x="752249" y="346726"/>
                <a:ext cx="243360" cy="445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D1CEBBB-5202-4027-A2A2-F382960D67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3249" y="337726"/>
                  <a:ext cx="2610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5240156-3374-475A-91B4-E28AFFBAC062}"/>
                    </a:ext>
                  </a:extLst>
                </p14:cNvPr>
                <p14:cNvContentPartPr/>
                <p14:nvPr/>
              </p14:nvContentPartPr>
              <p14:xfrm>
                <a:off x="1062209" y="581086"/>
                <a:ext cx="206640" cy="231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5240156-3374-475A-91B4-E28AFFBAC0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3569" y="572446"/>
                  <a:ext cx="22428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24C8E2-1E70-4CBF-860E-081792DD0EAE}"/>
              </a:ext>
            </a:extLst>
          </p:cNvPr>
          <p:cNvGrpSpPr/>
          <p:nvPr/>
        </p:nvGrpSpPr>
        <p:grpSpPr>
          <a:xfrm>
            <a:off x="1628129" y="74926"/>
            <a:ext cx="2581560" cy="1034640"/>
            <a:chOff x="1628129" y="74926"/>
            <a:chExt cx="2581560" cy="103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E3850C2-1DF5-4088-B284-5281C8B769C2}"/>
                    </a:ext>
                  </a:extLst>
                </p14:cNvPr>
                <p14:cNvContentPartPr/>
                <p14:nvPr/>
              </p14:nvContentPartPr>
              <p14:xfrm>
                <a:off x="1628129" y="696646"/>
                <a:ext cx="231840" cy="412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E3850C2-1DF5-4088-B284-5281C8B769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19489" y="688006"/>
                  <a:ext cx="2494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20987D7-8849-439C-807F-E2BA3CC25D1C}"/>
                    </a:ext>
                  </a:extLst>
                </p14:cNvPr>
                <p14:cNvContentPartPr/>
                <p14:nvPr/>
              </p14:nvContentPartPr>
              <p14:xfrm>
                <a:off x="1813529" y="502246"/>
                <a:ext cx="339840" cy="273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20987D7-8849-439C-807F-E2BA3CC25D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04529" y="493606"/>
                  <a:ext cx="3574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ACE349F-8EB1-4648-9DFE-7757132F760D}"/>
                    </a:ext>
                  </a:extLst>
                </p14:cNvPr>
                <p14:cNvContentPartPr/>
                <p14:nvPr/>
              </p14:nvContentPartPr>
              <p14:xfrm>
                <a:off x="2214569" y="547606"/>
                <a:ext cx="263160" cy="221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ACE349F-8EB1-4648-9DFE-7757132F760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05569" y="538606"/>
                  <a:ext cx="280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070F24E-5D30-4486-905A-3A5ACA402161}"/>
                    </a:ext>
                  </a:extLst>
                </p14:cNvPr>
                <p14:cNvContentPartPr/>
                <p14:nvPr/>
              </p14:nvContentPartPr>
              <p14:xfrm>
                <a:off x="2391689" y="306046"/>
                <a:ext cx="228600" cy="398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070F24E-5D30-4486-905A-3A5ACA40216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82689" y="297406"/>
                  <a:ext cx="2462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4D0C14A-A1E6-4B93-8FA7-9A837EFDE81D}"/>
                    </a:ext>
                  </a:extLst>
                </p14:cNvPr>
                <p14:cNvContentPartPr/>
                <p14:nvPr/>
              </p14:nvContentPartPr>
              <p14:xfrm>
                <a:off x="2720009" y="74926"/>
                <a:ext cx="447480" cy="725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4D0C14A-A1E6-4B93-8FA7-9A837EFDE81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11369" y="66286"/>
                  <a:ext cx="465120" cy="7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3C91A55-B308-4958-9835-5DF582934BF3}"/>
                    </a:ext>
                  </a:extLst>
                </p14:cNvPr>
                <p14:cNvContentPartPr/>
                <p14:nvPr/>
              </p14:nvContentPartPr>
              <p14:xfrm>
                <a:off x="2699489" y="543646"/>
                <a:ext cx="271800" cy="65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3C91A55-B308-4958-9835-5DF582934B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90849" y="535006"/>
                  <a:ext cx="2894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E30B3B-2171-40AC-9730-F04F3764B87B}"/>
                    </a:ext>
                  </a:extLst>
                </p14:cNvPr>
                <p14:cNvContentPartPr/>
                <p14:nvPr/>
              </p14:nvContentPartPr>
              <p14:xfrm>
                <a:off x="3441809" y="605926"/>
                <a:ext cx="203040" cy="177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E30B3B-2171-40AC-9730-F04F3764B87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32809" y="597286"/>
                  <a:ext cx="2206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2E36B6-52FB-430F-BDD9-30081202DE76}"/>
                    </a:ext>
                  </a:extLst>
                </p14:cNvPr>
                <p14:cNvContentPartPr/>
                <p14:nvPr/>
              </p14:nvContentPartPr>
              <p14:xfrm>
                <a:off x="3847889" y="101566"/>
                <a:ext cx="361800" cy="722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2E36B6-52FB-430F-BDD9-30081202DE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38889" y="92926"/>
                  <a:ext cx="379440" cy="7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63F4BEB-C385-408B-AF7A-42956E492B76}"/>
                    </a:ext>
                  </a:extLst>
                </p14:cNvPr>
                <p14:cNvContentPartPr/>
                <p14:nvPr/>
              </p14:nvContentPartPr>
              <p14:xfrm>
                <a:off x="3794969" y="463726"/>
                <a:ext cx="381240" cy="125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63F4BEB-C385-408B-AF7A-42956E492B7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85969" y="455086"/>
                  <a:ext cx="39888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036B97-7CC3-4790-8042-981EB20856F0}"/>
              </a:ext>
            </a:extLst>
          </p:cNvPr>
          <p:cNvGrpSpPr/>
          <p:nvPr/>
        </p:nvGrpSpPr>
        <p:grpSpPr>
          <a:xfrm>
            <a:off x="4554209" y="493606"/>
            <a:ext cx="583200" cy="262800"/>
            <a:chOff x="4554209" y="493606"/>
            <a:chExt cx="58320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1FA0407-BA10-4A91-A917-89ABDA9E2BAB}"/>
                    </a:ext>
                  </a:extLst>
                </p14:cNvPr>
                <p14:cNvContentPartPr/>
                <p14:nvPr/>
              </p14:nvContentPartPr>
              <p14:xfrm>
                <a:off x="4554209" y="493606"/>
                <a:ext cx="231480" cy="241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FA0407-BA10-4A91-A917-89ABDA9E2BA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45209" y="484966"/>
                  <a:ext cx="2491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59E8E68-55DC-4F16-87BD-21BB27B2622B}"/>
                    </a:ext>
                  </a:extLst>
                </p14:cNvPr>
                <p14:cNvContentPartPr/>
                <p14:nvPr/>
              </p14:nvContentPartPr>
              <p14:xfrm>
                <a:off x="4832489" y="548326"/>
                <a:ext cx="304920" cy="208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59E8E68-55DC-4F16-87BD-21BB27B2622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23849" y="539326"/>
                  <a:ext cx="32256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538D1A1-C4E9-4EB7-A4CA-30EC6BD1EE79}"/>
              </a:ext>
            </a:extLst>
          </p:cNvPr>
          <p:cNvGrpSpPr/>
          <p:nvPr/>
        </p:nvGrpSpPr>
        <p:grpSpPr>
          <a:xfrm>
            <a:off x="5630249" y="132166"/>
            <a:ext cx="3535920" cy="901800"/>
            <a:chOff x="5630249" y="132166"/>
            <a:chExt cx="3535920" cy="90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E6EA2F6-88E7-4911-A554-40E5DAD85ABC}"/>
                    </a:ext>
                  </a:extLst>
                </p14:cNvPr>
                <p14:cNvContentPartPr/>
                <p14:nvPr/>
              </p14:nvContentPartPr>
              <p14:xfrm>
                <a:off x="5630249" y="236926"/>
                <a:ext cx="629280" cy="534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6EA2F6-88E7-4911-A554-40E5DAD85AB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21609" y="228286"/>
                  <a:ext cx="64692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B4320DB-CD2A-4F61-98AB-906D38139A63}"/>
                    </a:ext>
                  </a:extLst>
                </p14:cNvPr>
                <p14:cNvContentPartPr/>
                <p14:nvPr/>
              </p14:nvContentPartPr>
              <p14:xfrm>
                <a:off x="5740409" y="540046"/>
                <a:ext cx="234000" cy="41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B4320DB-CD2A-4F61-98AB-906D38139A6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31769" y="531046"/>
                  <a:ext cx="251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F14CA2C-3188-4A43-A33B-41A0AE3D80C2}"/>
                    </a:ext>
                  </a:extLst>
                </p14:cNvPr>
                <p14:cNvContentPartPr/>
                <p14:nvPr/>
              </p14:nvContentPartPr>
              <p14:xfrm>
                <a:off x="6140729" y="504046"/>
                <a:ext cx="247320" cy="235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F14CA2C-3188-4A43-A33B-41A0AE3D80C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31729" y="495406"/>
                  <a:ext cx="264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8B203F5-6CCC-4822-9C03-F9EBE1E2EF4B}"/>
                    </a:ext>
                  </a:extLst>
                </p14:cNvPr>
                <p14:cNvContentPartPr/>
                <p14:nvPr/>
              </p14:nvContentPartPr>
              <p14:xfrm>
                <a:off x="6168449" y="476326"/>
                <a:ext cx="199800" cy="286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8B203F5-6CCC-4822-9C03-F9EBE1E2EF4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59809" y="467326"/>
                  <a:ext cx="2174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01B52C5-C2F9-4042-B880-5E924C0E2686}"/>
                    </a:ext>
                  </a:extLst>
                </p14:cNvPr>
                <p14:cNvContentPartPr/>
                <p14:nvPr/>
              </p14:nvContentPartPr>
              <p14:xfrm>
                <a:off x="6343049" y="642286"/>
                <a:ext cx="246600" cy="391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01B52C5-C2F9-4042-B880-5E924C0E268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34409" y="633646"/>
                  <a:ext cx="2642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7930A8B-E653-45BD-B881-C31248612688}"/>
                    </a:ext>
                  </a:extLst>
                </p14:cNvPr>
                <p14:cNvContentPartPr/>
                <p14:nvPr/>
              </p14:nvContentPartPr>
              <p14:xfrm>
                <a:off x="6503249" y="475246"/>
                <a:ext cx="290160" cy="276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7930A8B-E653-45BD-B881-C312486126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94249" y="466606"/>
                  <a:ext cx="3078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C89641F-9291-46EF-BD53-5A7DF80BA416}"/>
                    </a:ext>
                  </a:extLst>
                </p14:cNvPr>
                <p14:cNvContentPartPr/>
                <p14:nvPr/>
              </p14:nvContentPartPr>
              <p14:xfrm>
                <a:off x="6887729" y="523126"/>
                <a:ext cx="135360" cy="197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C89641F-9291-46EF-BD53-5A7DF80BA41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78729" y="514486"/>
                  <a:ext cx="153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294B834-5C25-46BF-88B3-D0783870393B}"/>
                    </a:ext>
                  </a:extLst>
                </p14:cNvPr>
                <p14:cNvContentPartPr/>
                <p14:nvPr/>
              </p14:nvContentPartPr>
              <p14:xfrm>
                <a:off x="7104449" y="554086"/>
                <a:ext cx="260640" cy="189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294B834-5C25-46BF-88B3-D0783870393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95449" y="545086"/>
                  <a:ext cx="2782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FD4EAA-018D-4D63-AFA4-CFAFFDB70FD6}"/>
                    </a:ext>
                  </a:extLst>
                </p14:cNvPr>
                <p14:cNvContentPartPr/>
                <p14:nvPr/>
              </p14:nvContentPartPr>
              <p14:xfrm>
                <a:off x="7523849" y="562726"/>
                <a:ext cx="209160" cy="187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FD4EAA-018D-4D63-AFA4-CFAFFDB70FD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15209" y="553726"/>
                  <a:ext cx="226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6A46636-DFBF-4D94-8053-4561BAD3F336}"/>
                    </a:ext>
                  </a:extLst>
                </p14:cNvPr>
                <p14:cNvContentPartPr/>
                <p14:nvPr/>
              </p14:nvContentPartPr>
              <p14:xfrm>
                <a:off x="7676849" y="132166"/>
                <a:ext cx="770040" cy="656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6A46636-DFBF-4D94-8053-4561BAD3F3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67849" y="123526"/>
                  <a:ext cx="78768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274A12E-D15B-4F9C-8524-E0DA0B2F11F0}"/>
                    </a:ext>
                  </a:extLst>
                </p14:cNvPr>
                <p14:cNvContentPartPr/>
                <p14:nvPr/>
              </p14:nvContentPartPr>
              <p14:xfrm>
                <a:off x="8047289" y="481006"/>
                <a:ext cx="315000" cy="52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274A12E-D15B-4F9C-8524-E0DA0B2F11F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38289" y="472006"/>
                  <a:ext cx="3326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1D3096E-C6BB-422B-A780-33716110A4BA}"/>
                    </a:ext>
                  </a:extLst>
                </p14:cNvPr>
                <p14:cNvContentPartPr/>
                <p14:nvPr/>
              </p14:nvContentPartPr>
              <p14:xfrm>
                <a:off x="8350049" y="393166"/>
                <a:ext cx="290880" cy="330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1D3096E-C6BB-422B-A780-33716110A4B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41409" y="384166"/>
                  <a:ext cx="3085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99FBC73-8AB8-4B4D-9D9A-F4A7DD05D29E}"/>
                    </a:ext>
                  </a:extLst>
                </p14:cNvPr>
                <p14:cNvContentPartPr/>
                <p14:nvPr/>
              </p14:nvContentPartPr>
              <p14:xfrm>
                <a:off x="8591249" y="521686"/>
                <a:ext cx="121320" cy="153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99FBC73-8AB8-4B4D-9D9A-F4A7DD05D29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82249" y="513046"/>
                  <a:ext cx="138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329C78-A43D-40B2-9973-1570CA226DD9}"/>
                    </a:ext>
                  </a:extLst>
                </p14:cNvPr>
                <p14:cNvContentPartPr/>
                <p14:nvPr/>
              </p14:nvContentPartPr>
              <p14:xfrm>
                <a:off x="8945129" y="265006"/>
                <a:ext cx="221040" cy="488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329C78-A43D-40B2-9973-1570CA226D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36129" y="256006"/>
                  <a:ext cx="238680" cy="50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B4A680-652E-431E-813D-F8B78029BDB9}"/>
              </a:ext>
            </a:extLst>
          </p:cNvPr>
          <p:cNvGrpSpPr/>
          <p:nvPr/>
        </p:nvGrpSpPr>
        <p:grpSpPr>
          <a:xfrm>
            <a:off x="9497369" y="399646"/>
            <a:ext cx="387720" cy="289080"/>
            <a:chOff x="9497369" y="399646"/>
            <a:chExt cx="387720" cy="28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29E567A-3809-4165-B396-5D23CE3F9A30}"/>
                    </a:ext>
                  </a:extLst>
                </p14:cNvPr>
                <p14:cNvContentPartPr/>
                <p14:nvPr/>
              </p14:nvContentPartPr>
              <p14:xfrm>
                <a:off x="9497369" y="399646"/>
                <a:ext cx="286200" cy="289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29E567A-3809-4165-B396-5D23CE3F9A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88369" y="390646"/>
                  <a:ext cx="3038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77B0AAD-7448-4DB5-A0FD-FC7745A0B508}"/>
                    </a:ext>
                  </a:extLst>
                </p14:cNvPr>
                <p14:cNvContentPartPr/>
                <p14:nvPr/>
              </p14:nvContentPartPr>
              <p14:xfrm>
                <a:off x="9869969" y="678286"/>
                <a:ext cx="15120" cy="9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77B0AAD-7448-4DB5-A0FD-FC7745A0B50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61329" y="669286"/>
                  <a:ext cx="3276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9530622-B83E-4F04-A071-1726BCEF2466}"/>
              </a:ext>
            </a:extLst>
          </p:cNvPr>
          <p:cNvGrpSpPr/>
          <p:nvPr/>
        </p:nvGrpSpPr>
        <p:grpSpPr>
          <a:xfrm>
            <a:off x="10169129" y="414046"/>
            <a:ext cx="398880" cy="286920"/>
            <a:chOff x="10169129" y="414046"/>
            <a:chExt cx="39888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17FCA88-1E39-4CD2-8A1B-CC30F4D5060D}"/>
                    </a:ext>
                  </a:extLst>
                </p14:cNvPr>
                <p14:cNvContentPartPr/>
                <p14:nvPr/>
              </p14:nvContentPartPr>
              <p14:xfrm>
                <a:off x="10169129" y="414046"/>
                <a:ext cx="367560" cy="261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17FCA88-1E39-4CD2-8A1B-CC30F4D5060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60129" y="405406"/>
                  <a:ext cx="3852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15D7A03-B557-413A-82DB-1ADAF1E450C3}"/>
                    </a:ext>
                  </a:extLst>
                </p14:cNvPr>
                <p14:cNvContentPartPr/>
                <p14:nvPr/>
              </p14:nvContentPartPr>
              <p14:xfrm>
                <a:off x="10533089" y="650926"/>
                <a:ext cx="34920" cy="50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15D7A03-B557-413A-82DB-1ADAF1E450C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524089" y="642286"/>
                  <a:ext cx="5256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43F54C3-A6F1-4B4A-AE30-673F0F7D833F}"/>
                  </a:ext>
                </a:extLst>
              </p14:cNvPr>
              <p14:cNvContentPartPr/>
              <p14:nvPr/>
            </p14:nvContentPartPr>
            <p14:xfrm>
              <a:off x="10849169" y="704566"/>
              <a:ext cx="117000" cy="2552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43F54C3-A6F1-4B4A-AE30-673F0F7D833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840529" y="695926"/>
                <a:ext cx="134640" cy="27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9F44F4F3-0B52-4A05-911B-4CBBBFAF342A}"/>
              </a:ext>
            </a:extLst>
          </p:cNvPr>
          <p:cNvGrpSpPr/>
          <p:nvPr/>
        </p:nvGrpSpPr>
        <p:grpSpPr>
          <a:xfrm>
            <a:off x="11247689" y="337366"/>
            <a:ext cx="625320" cy="757440"/>
            <a:chOff x="11247689" y="337366"/>
            <a:chExt cx="625320" cy="75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DD4B6BF-1272-4E85-9731-A1EF852D440C}"/>
                    </a:ext>
                  </a:extLst>
                </p14:cNvPr>
                <p14:cNvContentPartPr/>
                <p14:nvPr/>
              </p14:nvContentPartPr>
              <p14:xfrm>
                <a:off x="11257049" y="387766"/>
                <a:ext cx="325080" cy="437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DD4B6BF-1272-4E85-9731-A1EF852D440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248409" y="378766"/>
                  <a:ext cx="34272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493E76C-AC25-4332-9C33-CEF8A693A2A2}"/>
                    </a:ext>
                  </a:extLst>
                </p14:cNvPr>
                <p14:cNvContentPartPr/>
                <p14:nvPr/>
              </p14:nvContentPartPr>
              <p14:xfrm>
                <a:off x="11247689" y="337366"/>
                <a:ext cx="342000" cy="369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493E76C-AC25-4332-9C33-CEF8A693A2A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239049" y="328366"/>
                  <a:ext cx="3596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F8139BE-D46E-486F-882E-89A731213842}"/>
                    </a:ext>
                  </a:extLst>
                </p14:cNvPr>
                <p14:cNvContentPartPr/>
                <p14:nvPr/>
              </p14:nvContentPartPr>
              <p14:xfrm>
                <a:off x="11768609" y="807886"/>
                <a:ext cx="104400" cy="286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F8139BE-D46E-486F-882E-89A73121384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759969" y="798886"/>
                  <a:ext cx="12204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B9F66C6-FA8E-405D-B1AA-FB2D1C094B71}"/>
              </a:ext>
            </a:extLst>
          </p:cNvPr>
          <p:cNvGrpSpPr/>
          <p:nvPr/>
        </p:nvGrpSpPr>
        <p:grpSpPr>
          <a:xfrm>
            <a:off x="422489" y="1337446"/>
            <a:ext cx="482760" cy="443160"/>
            <a:chOff x="422489" y="1337446"/>
            <a:chExt cx="482760" cy="44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7D6671D-58AE-487D-BDCA-F4E877BBF103}"/>
                    </a:ext>
                  </a:extLst>
                </p14:cNvPr>
                <p14:cNvContentPartPr/>
                <p14:nvPr/>
              </p14:nvContentPartPr>
              <p14:xfrm>
                <a:off x="422489" y="1576126"/>
                <a:ext cx="93960" cy="204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7D6671D-58AE-487D-BDCA-F4E877BBF10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3489" y="1567126"/>
                  <a:ext cx="111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03794FD-4452-446C-A310-1F373865B079}"/>
                    </a:ext>
                  </a:extLst>
                </p14:cNvPr>
                <p14:cNvContentPartPr/>
                <p14:nvPr/>
              </p14:nvContentPartPr>
              <p14:xfrm>
                <a:off x="581969" y="1337446"/>
                <a:ext cx="9000" cy="64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03794FD-4452-446C-A310-1F373865B07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3329" y="1328806"/>
                  <a:ext cx="266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38BF77-DE6C-4EC5-BF33-561DB6B755CF}"/>
                    </a:ext>
                  </a:extLst>
                </p14:cNvPr>
                <p14:cNvContentPartPr/>
                <p14:nvPr/>
              </p14:nvContentPartPr>
              <p14:xfrm>
                <a:off x="625529" y="1479286"/>
                <a:ext cx="279720" cy="247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38BF77-DE6C-4EC5-BF33-561DB6B755C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6889" y="1470286"/>
                  <a:ext cx="29736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56DCB5D-567F-4436-9870-21520F4610E6}"/>
              </a:ext>
            </a:extLst>
          </p:cNvPr>
          <p:cNvGrpSpPr/>
          <p:nvPr/>
        </p:nvGrpSpPr>
        <p:grpSpPr>
          <a:xfrm>
            <a:off x="1328249" y="1487926"/>
            <a:ext cx="1522800" cy="861120"/>
            <a:chOff x="1328249" y="1487926"/>
            <a:chExt cx="1522800" cy="86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1D5DB1B-E9F5-424E-B1AB-1618DC7F9569}"/>
                    </a:ext>
                  </a:extLst>
                </p14:cNvPr>
                <p14:cNvContentPartPr/>
                <p14:nvPr/>
              </p14:nvContentPartPr>
              <p14:xfrm>
                <a:off x="1328249" y="1487926"/>
                <a:ext cx="442440" cy="861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1D5DB1B-E9F5-424E-B1AB-1618DC7F956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19609" y="1479286"/>
                  <a:ext cx="460080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94022AE-621D-466F-91AC-90EEBEFFA586}"/>
                    </a:ext>
                  </a:extLst>
                </p14:cNvPr>
                <p14:cNvContentPartPr/>
                <p14:nvPr/>
              </p14:nvContentPartPr>
              <p14:xfrm>
                <a:off x="1916489" y="1528606"/>
                <a:ext cx="64800" cy="127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94022AE-621D-466F-91AC-90EEBEFFA58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07489" y="1519606"/>
                  <a:ext cx="82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78F2691-84F8-4FBD-98E8-9BB377E78941}"/>
                    </a:ext>
                  </a:extLst>
                </p14:cNvPr>
                <p14:cNvContentPartPr/>
                <p14:nvPr/>
              </p14:nvContentPartPr>
              <p14:xfrm>
                <a:off x="2082089" y="1502326"/>
                <a:ext cx="211320" cy="164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78F2691-84F8-4FBD-98E8-9BB377E7894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73089" y="1493326"/>
                  <a:ext cx="228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30A0E4A-183D-4468-BABF-0870237FA401}"/>
                    </a:ext>
                  </a:extLst>
                </p14:cNvPr>
                <p14:cNvContentPartPr/>
                <p14:nvPr/>
              </p14:nvContentPartPr>
              <p14:xfrm>
                <a:off x="2385209" y="1494766"/>
                <a:ext cx="167760" cy="155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30A0E4A-183D-4468-BABF-0870237FA40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76569" y="1486126"/>
                  <a:ext cx="185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223ED95-2DC3-4CDB-AF8F-C718875B754C}"/>
                    </a:ext>
                  </a:extLst>
                </p14:cNvPr>
                <p14:cNvContentPartPr/>
                <p14:nvPr/>
              </p14:nvContentPartPr>
              <p14:xfrm>
                <a:off x="2623889" y="1517806"/>
                <a:ext cx="227160" cy="152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223ED95-2DC3-4CDB-AF8F-C718875B754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14889" y="1509166"/>
                  <a:ext cx="24480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8DDA574-B903-4336-ADFB-0BD91FB2D407}"/>
              </a:ext>
            </a:extLst>
          </p:cNvPr>
          <p:cNvGrpSpPr/>
          <p:nvPr/>
        </p:nvGrpSpPr>
        <p:grpSpPr>
          <a:xfrm>
            <a:off x="3324089" y="1103086"/>
            <a:ext cx="677160" cy="897120"/>
            <a:chOff x="3324089" y="1103086"/>
            <a:chExt cx="677160" cy="89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EE70DAA-4313-4D81-B4A7-55313CE91585}"/>
                    </a:ext>
                  </a:extLst>
                </p14:cNvPr>
                <p14:cNvContentPartPr/>
                <p14:nvPr/>
              </p14:nvContentPartPr>
              <p14:xfrm>
                <a:off x="3324089" y="1103086"/>
                <a:ext cx="337680" cy="568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EE70DAA-4313-4D81-B4A7-55313CE9158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15449" y="1094086"/>
                  <a:ext cx="35532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5D6EC70-8F57-4AC2-9DDF-CDF90AC71FDB}"/>
                    </a:ext>
                  </a:extLst>
                </p14:cNvPr>
                <p14:cNvContentPartPr/>
                <p14:nvPr/>
              </p14:nvContentPartPr>
              <p14:xfrm>
                <a:off x="3713609" y="1487566"/>
                <a:ext cx="172080" cy="169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5D6EC70-8F57-4AC2-9DDF-CDF90AC71FD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04609" y="1478566"/>
                  <a:ext cx="189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33DE5FA-138D-4460-9351-71B157533D11}"/>
                    </a:ext>
                  </a:extLst>
                </p14:cNvPr>
                <p14:cNvContentPartPr/>
                <p14:nvPr/>
              </p14:nvContentPartPr>
              <p14:xfrm>
                <a:off x="3715769" y="1396486"/>
                <a:ext cx="285480" cy="603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33DE5FA-138D-4460-9351-71B157533D1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07129" y="1387846"/>
                  <a:ext cx="303120" cy="62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0D8E692-46D7-46C0-A1A3-A05FCB0FBCD5}"/>
                  </a:ext>
                </a:extLst>
              </p14:cNvPr>
              <p14:cNvContentPartPr/>
              <p14:nvPr/>
            </p14:nvContentPartPr>
            <p14:xfrm>
              <a:off x="4334969" y="1317286"/>
              <a:ext cx="42840" cy="298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0D8E692-46D7-46C0-A1A3-A05FCB0FBCD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325969" y="1308646"/>
                <a:ext cx="60480" cy="4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AF519C44-BD38-43A7-B8F2-437C6D31E226}"/>
              </a:ext>
            </a:extLst>
          </p:cNvPr>
          <p:cNvGrpSpPr/>
          <p:nvPr/>
        </p:nvGrpSpPr>
        <p:grpSpPr>
          <a:xfrm>
            <a:off x="4244609" y="1554526"/>
            <a:ext cx="1160640" cy="1146600"/>
            <a:chOff x="4244609" y="1554526"/>
            <a:chExt cx="1160640" cy="114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CBAC027-8057-4F1A-ADA3-19286FD8B426}"/>
                    </a:ext>
                  </a:extLst>
                </p14:cNvPr>
                <p14:cNvContentPartPr/>
                <p14:nvPr/>
              </p14:nvContentPartPr>
              <p14:xfrm>
                <a:off x="4244609" y="1554526"/>
                <a:ext cx="55800" cy="46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CBAC027-8057-4F1A-ADA3-19286FD8B42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35969" y="1545526"/>
                  <a:ext cx="73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CA9432-CB09-431A-8008-EBA940EC9523}"/>
                    </a:ext>
                  </a:extLst>
                </p14:cNvPr>
                <p14:cNvContentPartPr/>
                <p14:nvPr/>
              </p14:nvContentPartPr>
              <p14:xfrm>
                <a:off x="4261169" y="1739206"/>
                <a:ext cx="596880" cy="878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CA9432-CB09-431A-8008-EBA940EC952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52169" y="1730206"/>
                  <a:ext cx="614520" cy="89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2328640-D033-43A6-81D1-FA28AE6C8041}"/>
                    </a:ext>
                  </a:extLst>
                </p14:cNvPr>
                <p14:cNvContentPartPr/>
                <p14:nvPr/>
              </p14:nvContentPartPr>
              <p14:xfrm>
                <a:off x="4255769" y="2336086"/>
                <a:ext cx="356760" cy="66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2328640-D033-43A6-81D1-FA28AE6C804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46769" y="2327446"/>
                  <a:ext cx="37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BE2BB50-B9D0-49F6-9D2C-D02C257D92BE}"/>
                    </a:ext>
                  </a:extLst>
                </p14:cNvPr>
                <p14:cNvContentPartPr/>
                <p14:nvPr/>
              </p14:nvContentPartPr>
              <p14:xfrm>
                <a:off x="4757969" y="2231326"/>
                <a:ext cx="129600" cy="288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BE2BB50-B9D0-49F6-9D2C-D02C257D92B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48969" y="2222686"/>
                  <a:ext cx="1472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F50737F-AF09-42D8-8F19-BD24C6EEAEFE}"/>
                    </a:ext>
                  </a:extLst>
                </p14:cNvPr>
                <p14:cNvContentPartPr/>
                <p14:nvPr/>
              </p14:nvContentPartPr>
              <p14:xfrm>
                <a:off x="4939769" y="2237806"/>
                <a:ext cx="287640" cy="301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F50737F-AF09-42D8-8F19-BD24C6EEAEF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31129" y="2228806"/>
                  <a:ext cx="3052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331AA2F-4E67-493D-98B2-F074D30CD9A3}"/>
                    </a:ext>
                  </a:extLst>
                </p14:cNvPr>
                <p14:cNvContentPartPr/>
                <p14:nvPr/>
              </p14:nvContentPartPr>
              <p14:xfrm>
                <a:off x="5173769" y="1996966"/>
                <a:ext cx="231480" cy="704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331AA2F-4E67-493D-98B2-F074D30CD9A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65129" y="1987966"/>
                  <a:ext cx="249120" cy="72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5CE84ED-0569-41A3-BFF9-A35B0583A415}"/>
              </a:ext>
            </a:extLst>
          </p:cNvPr>
          <p:cNvGrpSpPr/>
          <p:nvPr/>
        </p:nvGrpSpPr>
        <p:grpSpPr>
          <a:xfrm>
            <a:off x="5756249" y="1711126"/>
            <a:ext cx="1113120" cy="1681200"/>
            <a:chOff x="5756249" y="1711126"/>
            <a:chExt cx="1113120" cy="168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40E6E2E-6686-4B45-8381-2C7CB7526582}"/>
                    </a:ext>
                  </a:extLst>
                </p14:cNvPr>
                <p14:cNvContentPartPr/>
                <p14:nvPr/>
              </p14:nvContentPartPr>
              <p14:xfrm>
                <a:off x="5756249" y="2325286"/>
                <a:ext cx="176760" cy="24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40E6E2E-6686-4B45-8381-2C7CB752658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47249" y="2316646"/>
                  <a:ext cx="194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0DF1C23-F59D-4D86-B3BF-BA74BD0C214D}"/>
                    </a:ext>
                  </a:extLst>
                </p14:cNvPr>
                <p14:cNvContentPartPr/>
                <p14:nvPr/>
              </p14:nvContentPartPr>
              <p14:xfrm>
                <a:off x="5780729" y="2448046"/>
                <a:ext cx="149040" cy="33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0DF1C23-F59D-4D86-B3BF-BA74BD0C214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71729" y="2439046"/>
                  <a:ext cx="166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5A48BA4-F17B-472E-A5B9-6B933EEC7B3F}"/>
                    </a:ext>
                  </a:extLst>
                </p14:cNvPr>
                <p14:cNvContentPartPr/>
                <p14:nvPr/>
              </p14:nvContentPartPr>
              <p14:xfrm>
                <a:off x="6091409" y="1711126"/>
                <a:ext cx="777960" cy="1681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5A48BA4-F17B-472E-A5B9-6B933EEC7B3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82769" y="1702126"/>
                  <a:ext cx="795600" cy="169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C25721E-9BA2-4BA0-8876-02551074EDBC}"/>
              </a:ext>
            </a:extLst>
          </p:cNvPr>
          <p:cNvGrpSpPr/>
          <p:nvPr/>
        </p:nvGrpSpPr>
        <p:grpSpPr>
          <a:xfrm>
            <a:off x="6935969" y="1587286"/>
            <a:ext cx="1967400" cy="748440"/>
            <a:chOff x="6935969" y="1587286"/>
            <a:chExt cx="1967400" cy="74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FE1E698-14E7-441D-A443-7A6E9CA8D89B}"/>
                    </a:ext>
                  </a:extLst>
                </p14:cNvPr>
                <p14:cNvContentPartPr/>
                <p14:nvPr/>
              </p14:nvContentPartPr>
              <p14:xfrm>
                <a:off x="7144409" y="1776286"/>
                <a:ext cx="257400" cy="527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FE1E698-14E7-441D-A443-7A6E9CA8D8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35769" y="1767286"/>
                  <a:ext cx="27504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9C4834E-E3FC-479F-89D1-7FD267E9C5AE}"/>
                    </a:ext>
                  </a:extLst>
                </p14:cNvPr>
                <p14:cNvContentPartPr/>
                <p14:nvPr/>
              </p14:nvContentPartPr>
              <p14:xfrm>
                <a:off x="6935969" y="2052766"/>
                <a:ext cx="300240" cy="282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9C4834E-E3FC-479F-89D1-7FD267E9C5A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26969" y="2044126"/>
                  <a:ext cx="3178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E4156D0-20AA-421A-BDE6-0646B1AA57DA}"/>
                    </a:ext>
                  </a:extLst>
                </p14:cNvPr>
                <p14:cNvContentPartPr/>
                <p14:nvPr/>
              </p14:nvContentPartPr>
              <p14:xfrm>
                <a:off x="7385609" y="2034046"/>
                <a:ext cx="317160" cy="274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E4156D0-20AA-421A-BDE6-0646B1AA57D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76609" y="2025046"/>
                  <a:ext cx="3348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06F4004-00F1-4EF7-8234-BCA151FFEC34}"/>
                    </a:ext>
                  </a:extLst>
                </p14:cNvPr>
                <p14:cNvContentPartPr/>
                <p14:nvPr/>
              </p14:nvContentPartPr>
              <p14:xfrm>
                <a:off x="7827329" y="1878166"/>
                <a:ext cx="147240" cy="33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06F4004-00F1-4EF7-8234-BCA151FFEC3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18689" y="1869166"/>
                  <a:ext cx="164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C78279B-3742-4B3E-8977-07C601C57936}"/>
                    </a:ext>
                  </a:extLst>
                </p14:cNvPr>
                <p14:cNvContentPartPr/>
                <p14:nvPr/>
              </p14:nvContentPartPr>
              <p14:xfrm>
                <a:off x="8332409" y="1587286"/>
                <a:ext cx="249480" cy="424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C78279B-3742-4B3E-8977-07C601C5793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323769" y="1578646"/>
                  <a:ext cx="26712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04CFB66-D84D-4678-9B5D-A1CB2B0D6EF9}"/>
                    </a:ext>
                  </a:extLst>
                </p14:cNvPr>
                <p14:cNvContentPartPr/>
                <p14:nvPr/>
              </p14:nvContentPartPr>
              <p14:xfrm>
                <a:off x="8146649" y="1830286"/>
                <a:ext cx="303120" cy="191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04CFB66-D84D-4678-9B5D-A1CB2B0D6EF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37649" y="1821286"/>
                  <a:ext cx="320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DF9F7A1-1DAB-401C-A8B1-7D98BE7C6458}"/>
                    </a:ext>
                  </a:extLst>
                </p14:cNvPr>
                <p14:cNvContentPartPr/>
                <p14:nvPr/>
              </p14:nvContentPartPr>
              <p14:xfrm>
                <a:off x="8593049" y="1764046"/>
                <a:ext cx="310320" cy="2901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DF9F7A1-1DAB-401C-A8B1-7D98BE7C645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84049" y="1755046"/>
                  <a:ext cx="3279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A3C95D1-DD37-4555-BF11-8CF3BDEB0E88}"/>
                    </a:ext>
                  </a:extLst>
                </p14:cNvPr>
                <p14:cNvContentPartPr/>
                <p14:nvPr/>
              </p14:nvContentPartPr>
              <p14:xfrm>
                <a:off x="8585129" y="1731286"/>
                <a:ext cx="249120" cy="283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A3C95D1-DD37-4555-BF11-8CF3BDEB0E8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76489" y="1722646"/>
                  <a:ext cx="266760" cy="30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F0FC451-BBDB-429D-8E81-C24AC377900C}"/>
                  </a:ext>
                </a:extLst>
              </p14:cNvPr>
              <p14:cNvContentPartPr/>
              <p14:nvPr/>
            </p14:nvContentPartPr>
            <p14:xfrm>
              <a:off x="9021449" y="2414566"/>
              <a:ext cx="106920" cy="1976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F0FC451-BBDB-429D-8E81-C24AC377900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012809" y="2405926"/>
                <a:ext cx="124560" cy="21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130E2483-92A2-4978-9A88-6B2DFC4240AE}"/>
              </a:ext>
            </a:extLst>
          </p:cNvPr>
          <p:cNvGrpSpPr/>
          <p:nvPr/>
        </p:nvGrpSpPr>
        <p:grpSpPr>
          <a:xfrm>
            <a:off x="9575489" y="2008486"/>
            <a:ext cx="1141560" cy="356760"/>
            <a:chOff x="9575489" y="2008486"/>
            <a:chExt cx="1141560" cy="35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A5CFF97-F485-48C3-866E-D4A3B2013353}"/>
                    </a:ext>
                  </a:extLst>
                </p14:cNvPr>
                <p14:cNvContentPartPr/>
                <p14:nvPr/>
              </p14:nvContentPartPr>
              <p14:xfrm>
                <a:off x="9579449" y="2008486"/>
                <a:ext cx="302760" cy="356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A5CFF97-F485-48C3-866E-D4A3B201335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570809" y="1999846"/>
                  <a:ext cx="3204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62AB756-58DC-40FA-84E6-60507674F6AE}"/>
                    </a:ext>
                  </a:extLst>
                </p14:cNvPr>
                <p14:cNvContentPartPr/>
                <p14:nvPr/>
              </p14:nvContentPartPr>
              <p14:xfrm>
                <a:off x="9575489" y="2013166"/>
                <a:ext cx="242640" cy="266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62AB756-58DC-40FA-84E6-60507674F6A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66849" y="2004526"/>
                  <a:ext cx="260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BF83B2D-1B13-4C3A-A66F-ACAA3FFCFC9F}"/>
                    </a:ext>
                  </a:extLst>
                </p14:cNvPr>
                <p14:cNvContentPartPr/>
                <p14:nvPr/>
              </p14:nvContentPartPr>
              <p14:xfrm>
                <a:off x="10033049" y="2067886"/>
                <a:ext cx="257040" cy="214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BF83B2D-1B13-4C3A-A66F-ACAA3FFCFC9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024409" y="2059246"/>
                  <a:ext cx="2746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45E0B81-1B34-4C86-B343-D32F8E504B16}"/>
                    </a:ext>
                  </a:extLst>
                </p14:cNvPr>
                <p14:cNvContentPartPr/>
                <p14:nvPr/>
              </p14:nvContentPartPr>
              <p14:xfrm>
                <a:off x="10455689" y="2136286"/>
                <a:ext cx="261360" cy="215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45E0B81-1B34-4C86-B343-D32F8E504B1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446689" y="2127286"/>
                  <a:ext cx="279000" cy="23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9B0D14D-C6E1-4ED8-B1F4-59DB163559B6}"/>
                  </a:ext>
                </a:extLst>
              </p14:cNvPr>
              <p14:cNvContentPartPr/>
              <p14:nvPr/>
            </p14:nvContentPartPr>
            <p14:xfrm>
              <a:off x="7257449" y="2894806"/>
              <a:ext cx="263880" cy="2746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9B0D14D-C6E1-4ED8-B1F4-59DB163559B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248809" y="2885806"/>
                <a:ext cx="2815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EB04AE0-01AC-4CD4-ACEE-7DDFE2F5DC33}"/>
                  </a:ext>
                </a:extLst>
              </p14:cNvPr>
              <p14:cNvContentPartPr/>
              <p14:nvPr/>
            </p14:nvContentPartPr>
            <p14:xfrm>
              <a:off x="9056729" y="3076246"/>
              <a:ext cx="97920" cy="2052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EB04AE0-01AC-4CD4-ACEE-7DDFE2F5DC3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048089" y="3067606"/>
                <a:ext cx="115560" cy="22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173F8A2A-CE5E-4362-A445-EC07F98CC9FA}"/>
              </a:ext>
            </a:extLst>
          </p:cNvPr>
          <p:cNvGrpSpPr/>
          <p:nvPr/>
        </p:nvGrpSpPr>
        <p:grpSpPr>
          <a:xfrm>
            <a:off x="9534449" y="2833246"/>
            <a:ext cx="1124280" cy="335520"/>
            <a:chOff x="9534449" y="2833246"/>
            <a:chExt cx="1124280" cy="3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8B595E4-B584-42E0-906A-6CCFBC0F8AE9}"/>
                    </a:ext>
                  </a:extLst>
                </p14:cNvPr>
                <p14:cNvContentPartPr/>
                <p14:nvPr/>
              </p14:nvContentPartPr>
              <p14:xfrm>
                <a:off x="9547049" y="2848726"/>
                <a:ext cx="326520" cy="320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8B595E4-B584-42E0-906A-6CCFBC0F8AE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538049" y="2840086"/>
                  <a:ext cx="3441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31D6690-629D-4155-BFF3-C41D5DE5F91D}"/>
                    </a:ext>
                  </a:extLst>
                </p14:cNvPr>
                <p14:cNvContentPartPr/>
                <p14:nvPr/>
              </p14:nvContentPartPr>
              <p14:xfrm>
                <a:off x="9534449" y="2842606"/>
                <a:ext cx="240840" cy="284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31D6690-629D-4155-BFF3-C41D5DE5F91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25809" y="2833966"/>
                  <a:ext cx="2584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7AB808A-D89C-4B8C-980B-CDC28DD95246}"/>
                    </a:ext>
                  </a:extLst>
                </p14:cNvPr>
                <p14:cNvContentPartPr/>
                <p14:nvPr/>
              </p14:nvContentPartPr>
              <p14:xfrm>
                <a:off x="9930449" y="2833246"/>
                <a:ext cx="217080" cy="151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7AB808A-D89C-4B8C-980B-CDC28DD9524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921809" y="2824246"/>
                  <a:ext cx="234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3B24F73-98F4-49A6-BEC8-243749878F7C}"/>
                    </a:ext>
                  </a:extLst>
                </p14:cNvPr>
                <p14:cNvContentPartPr/>
                <p14:nvPr/>
              </p14:nvContentPartPr>
              <p14:xfrm>
                <a:off x="9925769" y="3068686"/>
                <a:ext cx="235800" cy="21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3B24F73-98F4-49A6-BEC8-243749878F7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17129" y="3059686"/>
                  <a:ext cx="2534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8430DAE-8D66-487E-82A7-8202ADC63C49}"/>
                    </a:ext>
                  </a:extLst>
                </p14:cNvPr>
                <p14:cNvContentPartPr/>
                <p14:nvPr/>
              </p14:nvContentPartPr>
              <p14:xfrm>
                <a:off x="10348049" y="2900926"/>
                <a:ext cx="310680" cy="205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8430DAE-8D66-487E-82A7-8202ADC63C4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39409" y="2891926"/>
                  <a:ext cx="328320" cy="22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0351697-411B-4E98-94A6-ADA3DD90A1EE}"/>
                  </a:ext>
                </a:extLst>
              </p14:cNvPr>
              <p14:cNvContentPartPr/>
              <p14:nvPr/>
            </p14:nvContentPartPr>
            <p14:xfrm>
              <a:off x="10695089" y="4124926"/>
              <a:ext cx="169920" cy="5234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0351697-411B-4E98-94A6-ADA3DD90A1E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686449" y="4115926"/>
                <a:ext cx="18756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C931F17-D015-436A-93B4-A33712EDB6A2}"/>
                  </a:ext>
                </a:extLst>
              </p14:cNvPr>
              <p14:cNvContentPartPr/>
              <p14:nvPr/>
            </p14:nvContentPartPr>
            <p14:xfrm>
              <a:off x="9041249" y="3902806"/>
              <a:ext cx="305640" cy="6649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C931F17-D015-436A-93B4-A33712EDB6A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032609" y="3894166"/>
                <a:ext cx="323280" cy="6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4D2DF41-ACEE-4A4B-A02C-514809E12F0E}"/>
                  </a:ext>
                </a:extLst>
              </p14:cNvPr>
              <p14:cNvContentPartPr/>
              <p14:nvPr/>
            </p14:nvContentPartPr>
            <p14:xfrm>
              <a:off x="9421049" y="4349566"/>
              <a:ext cx="187200" cy="18720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4D2DF41-ACEE-4A4B-A02C-514809E12F0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12409" y="4340926"/>
                <a:ext cx="2048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1D63588-6BC9-4ECF-A9D4-E1AC1695C3A2}"/>
                  </a:ext>
                </a:extLst>
              </p14:cNvPr>
              <p14:cNvContentPartPr/>
              <p14:nvPr/>
            </p14:nvContentPartPr>
            <p14:xfrm>
              <a:off x="9769169" y="4237246"/>
              <a:ext cx="201600" cy="3247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1D63588-6BC9-4ECF-A9D4-E1AC1695C3A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760169" y="4228606"/>
                <a:ext cx="21924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5D90E59-507C-443D-915F-96AD5AA5FBAF}"/>
                  </a:ext>
                </a:extLst>
              </p14:cNvPr>
              <p14:cNvContentPartPr/>
              <p14:nvPr/>
            </p14:nvContentPartPr>
            <p14:xfrm>
              <a:off x="7437809" y="4254526"/>
              <a:ext cx="322920" cy="2667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5D90E59-507C-443D-915F-96AD5AA5FBA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29169" y="4245886"/>
                <a:ext cx="3405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FE07054-FB79-47AF-AAE9-E2F88C52F5CC}"/>
                  </a:ext>
                </a:extLst>
              </p14:cNvPr>
              <p14:cNvContentPartPr/>
              <p14:nvPr/>
            </p14:nvContentPartPr>
            <p14:xfrm>
              <a:off x="7792769" y="4506166"/>
              <a:ext cx="41760" cy="3600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FE07054-FB79-47AF-AAE9-E2F88C52F5C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84129" y="4497526"/>
                <a:ext cx="594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3C7A447-4F93-4A06-9745-8C17E9DBB6A7}"/>
                  </a:ext>
                </a:extLst>
              </p14:cNvPr>
              <p14:cNvContentPartPr/>
              <p14:nvPr/>
            </p14:nvContentPartPr>
            <p14:xfrm>
              <a:off x="8103809" y="4234366"/>
              <a:ext cx="325800" cy="2682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3C7A447-4F93-4A06-9745-8C17E9DBB6A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095169" y="4225726"/>
                <a:ext cx="34344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0CEFC0C-5647-437C-9D39-B27E36064A83}"/>
                  </a:ext>
                </a:extLst>
              </p14:cNvPr>
              <p14:cNvContentPartPr/>
              <p14:nvPr/>
            </p14:nvContentPartPr>
            <p14:xfrm>
              <a:off x="8491529" y="4484566"/>
              <a:ext cx="19800" cy="500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0CEFC0C-5647-437C-9D39-B27E36064A8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482529" y="4475566"/>
                <a:ext cx="374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9890EBD-230F-464E-8D5D-D293133C7DF0}"/>
                  </a:ext>
                </a:extLst>
              </p14:cNvPr>
              <p14:cNvContentPartPr/>
              <p14:nvPr/>
            </p14:nvContentPartPr>
            <p14:xfrm>
              <a:off x="675929" y="4012966"/>
              <a:ext cx="460800" cy="5299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9890EBD-230F-464E-8D5D-D293133C7DF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7289" y="4004326"/>
                <a:ext cx="47844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0A3AD6EA-E1E3-420F-B679-76510F22A4F0}"/>
                  </a:ext>
                </a:extLst>
              </p14:cNvPr>
              <p14:cNvContentPartPr/>
              <p14:nvPr/>
            </p14:nvContentPartPr>
            <p14:xfrm>
              <a:off x="1125209" y="4312486"/>
              <a:ext cx="123480" cy="1764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0A3AD6EA-E1E3-420F-B679-76510F22A4F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116209" y="4303846"/>
                <a:ext cx="1411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B86E631-42B8-4C37-BE6B-8FA5C4A48728}"/>
                  </a:ext>
                </a:extLst>
              </p14:cNvPr>
              <p14:cNvContentPartPr/>
              <p14:nvPr/>
            </p14:nvContentPartPr>
            <p14:xfrm>
              <a:off x="1944209" y="3931966"/>
              <a:ext cx="335160" cy="6048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B86E631-42B8-4C37-BE6B-8FA5C4A4872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935569" y="3922966"/>
                <a:ext cx="352800" cy="62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D5C9B8B-FE67-4984-8696-D187F29DF344}"/>
                  </a:ext>
                </a:extLst>
              </p14:cNvPr>
              <p14:cNvContentPartPr/>
              <p14:nvPr/>
            </p14:nvContentPartPr>
            <p14:xfrm>
              <a:off x="1950329" y="4201606"/>
              <a:ext cx="325080" cy="849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D5C9B8B-FE67-4984-8696-D187F29DF34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941689" y="4192966"/>
                <a:ext cx="3427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4C42D19-3156-42F7-A253-AAFE23A787D2}"/>
                  </a:ext>
                </a:extLst>
              </p14:cNvPr>
              <p14:cNvContentPartPr/>
              <p14:nvPr/>
            </p14:nvContentPartPr>
            <p14:xfrm>
              <a:off x="2312489" y="3894886"/>
              <a:ext cx="314280" cy="5814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4C42D19-3156-42F7-A253-AAFE23A787D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303489" y="3886246"/>
                <a:ext cx="33192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81C2090-7545-42FC-A54D-D790F6CD031B}"/>
                  </a:ext>
                </a:extLst>
              </p14:cNvPr>
              <p14:cNvContentPartPr/>
              <p14:nvPr/>
            </p14:nvContentPartPr>
            <p14:xfrm>
              <a:off x="2619569" y="4276846"/>
              <a:ext cx="208080" cy="2289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81C2090-7545-42FC-A54D-D790F6CD031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610929" y="4267846"/>
                <a:ext cx="22572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CB6952F-23E3-4C3C-AD37-B6C9C148E821}"/>
                  </a:ext>
                </a:extLst>
              </p14:cNvPr>
              <p14:cNvContentPartPr/>
              <p14:nvPr/>
            </p14:nvContentPartPr>
            <p14:xfrm>
              <a:off x="3309329" y="3938446"/>
              <a:ext cx="770400" cy="5439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CB6952F-23E3-4C3C-AD37-B6C9C148E82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300689" y="3929446"/>
                <a:ext cx="788040" cy="5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BF3569E-AD1B-43AD-A130-F13832947465}"/>
                  </a:ext>
                </a:extLst>
              </p14:cNvPr>
              <p14:cNvContentPartPr/>
              <p14:nvPr/>
            </p14:nvContentPartPr>
            <p14:xfrm>
              <a:off x="3450089" y="4233646"/>
              <a:ext cx="286920" cy="212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BF3569E-AD1B-43AD-A130-F1383294746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441449" y="4224646"/>
                <a:ext cx="3045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DC64DF6-075B-4F29-BE99-832741D3DB3F}"/>
                  </a:ext>
                </a:extLst>
              </p14:cNvPr>
              <p14:cNvContentPartPr/>
              <p14:nvPr/>
            </p14:nvContentPartPr>
            <p14:xfrm>
              <a:off x="3827729" y="4223566"/>
              <a:ext cx="225720" cy="2008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DC64DF6-075B-4F29-BE99-832741D3DB3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818729" y="4214566"/>
                <a:ext cx="2433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7309D97-CDB3-4D50-9559-51BA014CDA83}"/>
                  </a:ext>
                </a:extLst>
              </p14:cNvPr>
              <p14:cNvContentPartPr/>
              <p14:nvPr/>
            </p14:nvContentPartPr>
            <p14:xfrm>
              <a:off x="3775529" y="4163806"/>
              <a:ext cx="541080" cy="6105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7309D97-CDB3-4D50-9559-51BA014CDA8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766889" y="4154806"/>
                <a:ext cx="55872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BA0B9AE-582B-4646-812C-F540DFD4E570}"/>
                  </a:ext>
                </a:extLst>
              </p14:cNvPr>
              <p14:cNvContentPartPr/>
              <p14:nvPr/>
            </p14:nvContentPartPr>
            <p14:xfrm>
              <a:off x="4288889" y="4190446"/>
              <a:ext cx="238680" cy="2671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BA0B9AE-582B-4646-812C-F540DFD4E57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280249" y="4181806"/>
                <a:ext cx="2563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9A61D3F-420C-4C81-A9AB-68A403F88979}"/>
                  </a:ext>
                </a:extLst>
              </p14:cNvPr>
              <p14:cNvContentPartPr/>
              <p14:nvPr/>
            </p14:nvContentPartPr>
            <p14:xfrm>
              <a:off x="4599929" y="4226446"/>
              <a:ext cx="187920" cy="2347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9A61D3F-420C-4C81-A9AB-68A403F8897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591289" y="4217806"/>
                <a:ext cx="2055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5225515-32F1-443E-8C08-90E10461118E}"/>
                  </a:ext>
                </a:extLst>
              </p14:cNvPr>
              <p14:cNvContentPartPr/>
              <p14:nvPr/>
            </p14:nvContentPartPr>
            <p14:xfrm>
              <a:off x="4904849" y="4247686"/>
              <a:ext cx="247680" cy="20772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5225515-32F1-443E-8C08-90E10461118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896209" y="4239046"/>
                <a:ext cx="2653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5D6C82B-4435-45A0-A48A-4CB3F4984BD5}"/>
                  </a:ext>
                </a:extLst>
              </p14:cNvPr>
              <p14:cNvContentPartPr/>
              <p14:nvPr/>
            </p14:nvContentPartPr>
            <p14:xfrm>
              <a:off x="5245769" y="4257406"/>
              <a:ext cx="248760" cy="2307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5D6C82B-4435-45A0-A48A-4CB3F4984BD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237129" y="4248406"/>
                <a:ext cx="2664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ED750DD-1A2B-4595-8CF1-30CD9B79AED7}"/>
                  </a:ext>
                </a:extLst>
              </p14:cNvPr>
              <p14:cNvContentPartPr/>
              <p14:nvPr/>
            </p14:nvContentPartPr>
            <p14:xfrm>
              <a:off x="5483369" y="4303486"/>
              <a:ext cx="262800" cy="2124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ED750DD-1A2B-4595-8CF1-30CD9B79AED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474729" y="4294846"/>
                <a:ext cx="2804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D2B020D-3436-42D2-93E5-F7FF6CA64D48}"/>
                  </a:ext>
                </a:extLst>
              </p14:cNvPr>
              <p14:cNvContentPartPr/>
              <p14:nvPr/>
            </p14:nvContentPartPr>
            <p14:xfrm>
              <a:off x="5885849" y="3858526"/>
              <a:ext cx="442440" cy="69768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D2B020D-3436-42D2-93E5-F7FF6CA64D4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876849" y="3849526"/>
                <a:ext cx="46008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78FD3D5-499E-4EAA-8FC9-EC3F36A97868}"/>
                  </a:ext>
                </a:extLst>
              </p14:cNvPr>
              <p14:cNvContentPartPr/>
              <p14:nvPr/>
            </p14:nvContentPartPr>
            <p14:xfrm>
              <a:off x="5796209" y="4239406"/>
              <a:ext cx="479880" cy="2840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78FD3D5-499E-4EAA-8FC9-EC3F36A9786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787209" y="4230766"/>
                <a:ext cx="4975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DB07C70-D3AA-4BBF-B53C-5B224026E91E}"/>
                  </a:ext>
                </a:extLst>
              </p14:cNvPr>
              <p14:cNvContentPartPr/>
              <p14:nvPr/>
            </p14:nvContentPartPr>
            <p14:xfrm>
              <a:off x="6440969" y="4219606"/>
              <a:ext cx="23760" cy="72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DB07C70-D3AA-4BBF-B53C-5B224026E91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432329" y="4210966"/>
                <a:ext cx="414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70B38B3-594E-4849-B43D-6750F3C29430}"/>
                  </a:ext>
                </a:extLst>
              </p14:cNvPr>
              <p14:cNvContentPartPr/>
              <p14:nvPr/>
            </p14:nvContentPartPr>
            <p14:xfrm>
              <a:off x="6414329" y="4018366"/>
              <a:ext cx="699840" cy="5652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70B38B3-594E-4849-B43D-6750F3C2943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405689" y="4009726"/>
                <a:ext cx="71748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600D757-120B-4783-B007-89E43996BB9F}"/>
                  </a:ext>
                </a:extLst>
              </p14:cNvPr>
              <p14:cNvContentPartPr/>
              <p14:nvPr/>
            </p14:nvContentPartPr>
            <p14:xfrm>
              <a:off x="589169" y="5271166"/>
              <a:ext cx="248040" cy="3895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600D757-120B-4783-B007-89E43996BB9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80169" y="5262526"/>
                <a:ext cx="26568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12CE3151-5001-4E63-AB3C-395E4C441F83}"/>
                  </a:ext>
                </a:extLst>
              </p14:cNvPr>
              <p14:cNvContentPartPr/>
              <p14:nvPr/>
            </p14:nvContentPartPr>
            <p14:xfrm>
              <a:off x="757289" y="5009086"/>
              <a:ext cx="416880" cy="27720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12CE3151-5001-4E63-AB3C-395E4C441F83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48649" y="5000086"/>
                <a:ext cx="4345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5512931-3439-4039-82DF-D3E5346C7210}"/>
                  </a:ext>
                </a:extLst>
              </p14:cNvPr>
              <p14:cNvContentPartPr/>
              <p14:nvPr/>
            </p14:nvContentPartPr>
            <p14:xfrm>
              <a:off x="1214489" y="5059846"/>
              <a:ext cx="268560" cy="2192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5512931-3439-4039-82DF-D3E5346C721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205849" y="5051206"/>
                <a:ext cx="28620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4F44057-E392-403B-97E6-161215F05AC0}"/>
                  </a:ext>
                </a:extLst>
              </p14:cNvPr>
              <p14:cNvContentPartPr/>
              <p14:nvPr/>
            </p14:nvContentPartPr>
            <p14:xfrm>
              <a:off x="1501769" y="5037886"/>
              <a:ext cx="279720" cy="2505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4F44057-E392-403B-97E6-161215F05AC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492769" y="5028886"/>
                <a:ext cx="2973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40D815E-0316-4511-AF58-4990F297F57C}"/>
                  </a:ext>
                </a:extLst>
              </p14:cNvPr>
              <p14:cNvContentPartPr/>
              <p14:nvPr/>
            </p14:nvContentPartPr>
            <p14:xfrm>
              <a:off x="1692569" y="5060926"/>
              <a:ext cx="250200" cy="2034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40D815E-0316-4511-AF58-4990F297F57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683569" y="5051926"/>
                <a:ext cx="2678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F4662B7-E110-49FF-AB3F-F88F5EEFA30B}"/>
                  </a:ext>
                </a:extLst>
              </p14:cNvPr>
              <p14:cNvContentPartPr/>
              <p14:nvPr/>
            </p14:nvContentPartPr>
            <p14:xfrm>
              <a:off x="1987769" y="5080006"/>
              <a:ext cx="388440" cy="1706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F4662B7-E110-49FF-AB3F-F88F5EEFA30B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979129" y="5071006"/>
                <a:ext cx="4060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C2A4062-85ED-457D-ABC8-F2C2B8F944AF}"/>
                  </a:ext>
                </a:extLst>
              </p14:cNvPr>
              <p14:cNvContentPartPr/>
              <p14:nvPr/>
            </p14:nvContentPartPr>
            <p14:xfrm>
              <a:off x="2504729" y="5059126"/>
              <a:ext cx="194040" cy="1846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C2A4062-85ED-457D-ABC8-F2C2B8F944AF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495729" y="5050486"/>
                <a:ext cx="2116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EBAD347-C8BE-429E-BEDB-7E94EDCA3A69}"/>
                  </a:ext>
                </a:extLst>
              </p14:cNvPr>
              <p14:cNvContentPartPr/>
              <p14:nvPr/>
            </p14:nvContentPartPr>
            <p14:xfrm>
              <a:off x="3006569" y="4652686"/>
              <a:ext cx="264960" cy="6404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EBAD347-C8BE-429E-BEDB-7E94EDCA3A6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997569" y="4643686"/>
                <a:ext cx="28260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7D745D33-CBEF-4410-9128-8F57B56D4B08}"/>
                  </a:ext>
                </a:extLst>
              </p14:cNvPr>
              <p14:cNvContentPartPr/>
              <p14:nvPr/>
            </p14:nvContentPartPr>
            <p14:xfrm>
              <a:off x="2901809" y="5045806"/>
              <a:ext cx="340560" cy="288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7D745D33-CBEF-4410-9128-8F57B56D4B0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893169" y="5037166"/>
                <a:ext cx="358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EB01BE2-7CF0-47D4-A356-94A2CB3EB95C}"/>
                  </a:ext>
                </a:extLst>
              </p14:cNvPr>
              <p14:cNvContentPartPr/>
              <p14:nvPr/>
            </p14:nvContentPartPr>
            <p14:xfrm>
              <a:off x="3248129" y="5038246"/>
              <a:ext cx="240840" cy="20988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EB01BE2-7CF0-47D4-A356-94A2CB3EB95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239129" y="5029606"/>
                <a:ext cx="2584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BFF89E1-B35E-4DCC-BE5D-F2655449C6AD}"/>
                  </a:ext>
                </a:extLst>
              </p14:cNvPr>
              <p14:cNvContentPartPr/>
              <p14:nvPr/>
            </p14:nvContentPartPr>
            <p14:xfrm>
              <a:off x="3527849" y="5000086"/>
              <a:ext cx="383400" cy="27288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BFF89E1-B35E-4DCC-BE5D-F2655449C6A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519209" y="4991446"/>
                <a:ext cx="40104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2365DB7-D538-4F62-8B90-663CC0AE8A90}"/>
                  </a:ext>
                </a:extLst>
              </p14:cNvPr>
              <p14:cNvContentPartPr/>
              <p14:nvPr/>
            </p14:nvContentPartPr>
            <p14:xfrm>
              <a:off x="4003049" y="5336326"/>
              <a:ext cx="186840" cy="2775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2365DB7-D538-4F62-8B90-663CC0AE8A9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994409" y="5327686"/>
                <a:ext cx="20448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2FE32CBB-CA35-4F1A-A010-0574682B2CE5}"/>
                  </a:ext>
                </a:extLst>
              </p14:cNvPr>
              <p14:cNvContentPartPr/>
              <p14:nvPr/>
            </p14:nvContentPartPr>
            <p14:xfrm>
              <a:off x="4710809" y="4804606"/>
              <a:ext cx="365400" cy="5230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2FE32CBB-CA35-4F1A-A010-0574682B2CE5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701809" y="4795606"/>
                <a:ext cx="38304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DA91346-4F5D-4774-B924-ADB8FDC5B742}"/>
                  </a:ext>
                </a:extLst>
              </p14:cNvPr>
              <p14:cNvContentPartPr/>
              <p14:nvPr/>
            </p14:nvContentPartPr>
            <p14:xfrm>
              <a:off x="4517849" y="5064886"/>
              <a:ext cx="394560" cy="2905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DA91346-4F5D-4774-B924-ADB8FDC5B74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508849" y="5055886"/>
                <a:ext cx="4122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CA802463-9A47-4FFA-9E1D-1971FF457471}"/>
                  </a:ext>
                </a:extLst>
              </p14:cNvPr>
              <p14:cNvContentPartPr/>
              <p14:nvPr/>
            </p14:nvContentPartPr>
            <p14:xfrm>
              <a:off x="682049" y="5762566"/>
              <a:ext cx="284760" cy="28548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CA802463-9A47-4FFA-9E1D-1971FF457471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73049" y="5753926"/>
                <a:ext cx="3024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0A89CF5-75E1-4B21-B087-89EC9285E7FD}"/>
                  </a:ext>
                </a:extLst>
              </p14:cNvPr>
              <p14:cNvContentPartPr/>
              <p14:nvPr/>
            </p14:nvContentPartPr>
            <p14:xfrm>
              <a:off x="894089" y="5420206"/>
              <a:ext cx="345240" cy="53388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0A89CF5-75E1-4B21-B087-89EC9285E7FD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85449" y="5411566"/>
                <a:ext cx="36288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1B0B32A-12EC-4318-94B0-3CBAE0C5EDF9}"/>
                  </a:ext>
                </a:extLst>
              </p14:cNvPr>
              <p14:cNvContentPartPr/>
              <p14:nvPr/>
            </p14:nvContentPartPr>
            <p14:xfrm>
              <a:off x="1032689" y="5724046"/>
              <a:ext cx="250200" cy="28368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1B0B32A-12EC-4318-94B0-3CBAE0C5EDF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24049" y="5715046"/>
                <a:ext cx="26784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3CD330B1-1DF9-4507-82F2-4009E655B6F4}"/>
                  </a:ext>
                </a:extLst>
              </p14:cNvPr>
              <p14:cNvContentPartPr/>
              <p14:nvPr/>
            </p14:nvContentPartPr>
            <p14:xfrm>
              <a:off x="1459289" y="5430286"/>
              <a:ext cx="296640" cy="55044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3CD330B1-1DF9-4507-82F2-4009E655B6F4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450649" y="5421646"/>
                <a:ext cx="31428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6CD3D33-72DD-4AC2-8ECE-A3EB1F426050}"/>
                  </a:ext>
                </a:extLst>
              </p14:cNvPr>
              <p14:cNvContentPartPr/>
              <p14:nvPr/>
            </p14:nvContentPartPr>
            <p14:xfrm>
              <a:off x="1388369" y="5688406"/>
              <a:ext cx="356040" cy="6372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6CD3D33-72DD-4AC2-8ECE-A3EB1F42605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379369" y="5679406"/>
                <a:ext cx="3736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0AA701A2-CDAC-42A5-B6A4-EF35A54FCF56}"/>
                  </a:ext>
                </a:extLst>
              </p14:cNvPr>
              <p14:cNvContentPartPr/>
              <p14:nvPr/>
            </p14:nvContentPartPr>
            <p14:xfrm>
              <a:off x="1633889" y="5714686"/>
              <a:ext cx="531000" cy="24120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0AA701A2-CDAC-42A5-B6A4-EF35A54FCF56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625249" y="5705686"/>
                <a:ext cx="5486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B74B49F-5CEE-4C75-B135-D708B9C52814}"/>
                  </a:ext>
                </a:extLst>
              </p14:cNvPr>
              <p14:cNvContentPartPr/>
              <p14:nvPr/>
            </p14:nvContentPartPr>
            <p14:xfrm>
              <a:off x="2140049" y="5785966"/>
              <a:ext cx="375480" cy="18540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B74B49F-5CEE-4C75-B135-D708B9C52814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131409" y="5777326"/>
                <a:ext cx="3931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017222F5-1726-4FE7-8BBB-23EEA8178807}"/>
                  </a:ext>
                </a:extLst>
              </p14:cNvPr>
              <p14:cNvContentPartPr/>
              <p14:nvPr/>
            </p14:nvContentPartPr>
            <p14:xfrm>
              <a:off x="2623169" y="5822686"/>
              <a:ext cx="82440" cy="17892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017222F5-1726-4FE7-8BBB-23EEA8178807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614529" y="5813686"/>
                <a:ext cx="1000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8FCE380-3A83-4554-80CB-75C2D708C349}"/>
                  </a:ext>
                </a:extLst>
              </p14:cNvPr>
              <p14:cNvContentPartPr/>
              <p14:nvPr/>
            </p14:nvContentPartPr>
            <p14:xfrm>
              <a:off x="2746649" y="5842126"/>
              <a:ext cx="226800" cy="16956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8FCE380-3A83-4554-80CB-75C2D708C349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737649" y="5833126"/>
                <a:ext cx="2444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909965E-B220-4C98-9BB6-43C0D77F61DA}"/>
                  </a:ext>
                </a:extLst>
              </p14:cNvPr>
              <p14:cNvContentPartPr/>
              <p14:nvPr/>
            </p14:nvContentPartPr>
            <p14:xfrm>
              <a:off x="3141209" y="5812606"/>
              <a:ext cx="194760" cy="19944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909965E-B220-4C98-9BB6-43C0D77F61D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132209" y="5803606"/>
                <a:ext cx="2124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3BF1594-9840-40CC-A12A-66D2BEC7D921}"/>
                  </a:ext>
                </a:extLst>
              </p14:cNvPr>
              <p14:cNvContentPartPr/>
              <p14:nvPr/>
            </p14:nvContentPartPr>
            <p14:xfrm>
              <a:off x="3286289" y="5730166"/>
              <a:ext cx="273600" cy="34092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3BF1594-9840-40CC-A12A-66D2BEC7D92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277649" y="5721526"/>
                <a:ext cx="29124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5364C48-DD4C-4CFB-9716-9C6B371B2B7B}"/>
                  </a:ext>
                </a:extLst>
              </p14:cNvPr>
              <p14:cNvContentPartPr/>
              <p14:nvPr/>
            </p14:nvContentPartPr>
            <p14:xfrm>
              <a:off x="2831249" y="5608126"/>
              <a:ext cx="71640" cy="900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5364C48-DD4C-4CFB-9716-9C6B371B2B7B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822249" y="5599486"/>
                <a:ext cx="892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F355D77F-D2D9-4C22-A08D-BF0EE782D7C4}"/>
                  </a:ext>
                </a:extLst>
              </p14:cNvPr>
              <p14:cNvContentPartPr/>
              <p14:nvPr/>
            </p14:nvContentPartPr>
            <p14:xfrm>
              <a:off x="4176209" y="5536126"/>
              <a:ext cx="327960" cy="53784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F355D77F-D2D9-4C22-A08D-BF0EE782D7C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167569" y="5527126"/>
                <a:ext cx="34560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3FF3AB15-0BA4-4D74-80E7-E3339F15C51A}"/>
                  </a:ext>
                </a:extLst>
              </p14:cNvPr>
              <p14:cNvContentPartPr/>
              <p14:nvPr/>
            </p14:nvContentPartPr>
            <p14:xfrm>
              <a:off x="4172609" y="5761846"/>
              <a:ext cx="388080" cy="7092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3FF3AB15-0BA4-4D74-80E7-E3339F15C51A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163609" y="5753206"/>
                <a:ext cx="4057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93023FE1-BEFE-4764-BB1D-F9A5B579F5A7}"/>
                  </a:ext>
                </a:extLst>
              </p14:cNvPr>
              <p14:cNvContentPartPr/>
              <p14:nvPr/>
            </p14:nvContentPartPr>
            <p14:xfrm>
              <a:off x="4576169" y="5484646"/>
              <a:ext cx="311040" cy="51768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93023FE1-BEFE-4764-BB1D-F9A5B579F5A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567529" y="5476006"/>
                <a:ext cx="32868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E1E21E4E-B159-4C04-9621-3EAC60E3B8BC}"/>
                  </a:ext>
                </a:extLst>
              </p14:cNvPr>
              <p14:cNvContentPartPr/>
              <p14:nvPr/>
            </p14:nvContentPartPr>
            <p14:xfrm>
              <a:off x="4841489" y="5809726"/>
              <a:ext cx="234000" cy="23148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E1E21E4E-B159-4C04-9621-3EAC60E3B8B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832849" y="5800726"/>
                <a:ext cx="2516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78755B74-D732-4FE5-A74E-3FC6E4550FB0}"/>
                  </a:ext>
                </a:extLst>
              </p14:cNvPr>
              <p14:cNvContentPartPr/>
              <p14:nvPr/>
            </p14:nvContentPartPr>
            <p14:xfrm>
              <a:off x="615449" y="6375646"/>
              <a:ext cx="198360" cy="21060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78755B74-D732-4FE5-A74E-3FC6E4550FB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06809" y="6366646"/>
                <a:ext cx="21600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E19FF13A-0BB4-4194-981A-5D14D7E82403}"/>
                  </a:ext>
                </a:extLst>
              </p14:cNvPr>
              <p14:cNvContentPartPr/>
              <p14:nvPr/>
            </p14:nvContentPartPr>
            <p14:xfrm>
              <a:off x="969329" y="5970286"/>
              <a:ext cx="333360" cy="69552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E19FF13A-0BB4-4194-981A-5D14D7E82403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60689" y="5961286"/>
                <a:ext cx="3510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79C26BA4-B21C-4B06-8C12-2877B88A1ADD}"/>
                  </a:ext>
                </a:extLst>
              </p14:cNvPr>
              <p14:cNvContentPartPr/>
              <p14:nvPr/>
            </p14:nvContentPartPr>
            <p14:xfrm>
              <a:off x="952409" y="6423886"/>
              <a:ext cx="330480" cy="7380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79C26BA4-B21C-4B06-8C12-2877B88A1ADD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43769" y="6414886"/>
                <a:ext cx="3481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A3ECE210-71B5-42DB-AFD3-0B1671FF7ED9}"/>
                  </a:ext>
                </a:extLst>
              </p14:cNvPr>
              <p14:cNvContentPartPr/>
              <p14:nvPr/>
            </p14:nvContentPartPr>
            <p14:xfrm>
              <a:off x="1838729" y="6116446"/>
              <a:ext cx="319680" cy="54324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A3ECE210-71B5-42DB-AFD3-0B1671FF7ED9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829729" y="6107446"/>
                <a:ext cx="33732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51372683-972C-459E-BF51-5E865D756360}"/>
                  </a:ext>
                </a:extLst>
              </p14:cNvPr>
              <p14:cNvContentPartPr/>
              <p14:nvPr/>
            </p14:nvContentPartPr>
            <p14:xfrm>
              <a:off x="1784369" y="6328126"/>
              <a:ext cx="448560" cy="9144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51372683-972C-459E-BF51-5E865D756360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775369" y="6319486"/>
                <a:ext cx="4662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52B51718-E029-4510-A705-74334E526736}"/>
                  </a:ext>
                </a:extLst>
              </p14:cNvPr>
              <p14:cNvContentPartPr/>
              <p14:nvPr/>
            </p14:nvContentPartPr>
            <p14:xfrm>
              <a:off x="2160209" y="6071086"/>
              <a:ext cx="298440" cy="51912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52B51718-E029-4510-A705-74334E526736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2151209" y="6062446"/>
                <a:ext cx="31608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BB1DAB2E-B2DE-410C-813A-66CA43F0636E}"/>
                  </a:ext>
                </a:extLst>
              </p14:cNvPr>
              <p14:cNvContentPartPr/>
              <p14:nvPr/>
            </p14:nvContentPartPr>
            <p14:xfrm>
              <a:off x="2476289" y="6356926"/>
              <a:ext cx="264960" cy="26820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BB1DAB2E-B2DE-410C-813A-66CA43F0636E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2467649" y="6348286"/>
                <a:ext cx="2826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D0E8CE01-B1C0-451B-AFCF-233A1C98B2DA}"/>
                  </a:ext>
                </a:extLst>
              </p14:cNvPr>
              <p14:cNvContentPartPr/>
              <p14:nvPr/>
            </p14:nvContentPartPr>
            <p14:xfrm>
              <a:off x="3403649" y="6583726"/>
              <a:ext cx="360" cy="36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D0E8CE01-B1C0-451B-AFCF-233A1C98B2DA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394649" y="65747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C84878BF-743D-4CC7-94A7-C3423234085D}"/>
                  </a:ext>
                </a:extLst>
              </p14:cNvPr>
              <p14:cNvContentPartPr/>
              <p14:nvPr/>
            </p14:nvContentPartPr>
            <p14:xfrm>
              <a:off x="3220769" y="6440446"/>
              <a:ext cx="297360" cy="21672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C84878BF-743D-4CC7-94A7-C3423234085D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212129" y="6431446"/>
                <a:ext cx="31500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5F662F2D-7591-4716-886A-26ECEBD57600}"/>
                  </a:ext>
                </a:extLst>
              </p14:cNvPr>
              <p14:cNvContentPartPr/>
              <p14:nvPr/>
            </p14:nvContentPartPr>
            <p14:xfrm>
              <a:off x="3368729" y="6134086"/>
              <a:ext cx="411480" cy="52056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5F662F2D-7591-4716-886A-26ECEBD5760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359729" y="6125086"/>
                <a:ext cx="42912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4CA71EE4-3BD5-411A-A05D-F235C6009B1B}"/>
                  </a:ext>
                </a:extLst>
              </p14:cNvPr>
              <p14:cNvContentPartPr/>
              <p14:nvPr/>
            </p14:nvContentPartPr>
            <p14:xfrm>
              <a:off x="3605249" y="6438646"/>
              <a:ext cx="300960" cy="22068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4CA71EE4-3BD5-411A-A05D-F235C6009B1B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596609" y="6429646"/>
                <a:ext cx="3186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CAE68FD0-C3D6-479C-A042-1E57BDFD9EBA}"/>
                  </a:ext>
                </a:extLst>
              </p14:cNvPr>
              <p14:cNvContentPartPr/>
              <p14:nvPr/>
            </p14:nvContentPartPr>
            <p14:xfrm>
              <a:off x="3874169" y="6445846"/>
              <a:ext cx="303840" cy="21888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CAE68FD0-C3D6-479C-A042-1E57BDFD9EBA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865529" y="6437206"/>
                <a:ext cx="3214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65B97B38-0DF7-4241-B34B-0CD92657EE94}"/>
                  </a:ext>
                </a:extLst>
              </p14:cNvPr>
              <p14:cNvContentPartPr/>
              <p14:nvPr/>
            </p14:nvContentPartPr>
            <p14:xfrm>
              <a:off x="4152449" y="6358366"/>
              <a:ext cx="349200" cy="33768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65B97B38-0DF7-4241-B34B-0CD92657EE94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4143449" y="6349726"/>
                <a:ext cx="36684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DF74FEA2-4015-4E2F-A6E3-4E7BF57CCE95}"/>
                  </a:ext>
                </a:extLst>
              </p14:cNvPr>
              <p14:cNvContentPartPr/>
              <p14:nvPr/>
            </p14:nvContentPartPr>
            <p14:xfrm>
              <a:off x="4500929" y="6452326"/>
              <a:ext cx="72000" cy="19836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DF74FEA2-4015-4E2F-A6E3-4E7BF57CCE95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4492289" y="6443686"/>
                <a:ext cx="89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5CFA2C5D-7B0F-4D65-803B-AAA4D3679CB5}"/>
                  </a:ext>
                </a:extLst>
              </p14:cNvPr>
              <p14:cNvContentPartPr/>
              <p14:nvPr/>
            </p14:nvContentPartPr>
            <p14:xfrm>
              <a:off x="4804769" y="6042286"/>
              <a:ext cx="362520" cy="60768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5CFA2C5D-7B0F-4D65-803B-AAA4D3679CB5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4795769" y="6033286"/>
                <a:ext cx="380160" cy="6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D1848863-4500-463F-8FA9-91F6A4F2BEF4}"/>
                  </a:ext>
                </a:extLst>
              </p14:cNvPr>
              <p14:cNvContentPartPr/>
              <p14:nvPr/>
            </p14:nvContentPartPr>
            <p14:xfrm>
              <a:off x="4755089" y="6411286"/>
              <a:ext cx="443520" cy="16920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D1848863-4500-463F-8FA9-91F6A4F2BEF4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746449" y="6402646"/>
                <a:ext cx="4611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573DFE10-DA61-44D2-8B4B-D99574C003E9}"/>
                  </a:ext>
                </a:extLst>
              </p14:cNvPr>
              <p14:cNvContentPartPr/>
              <p14:nvPr/>
            </p14:nvContentPartPr>
            <p14:xfrm>
              <a:off x="4919609" y="6389326"/>
              <a:ext cx="428760" cy="61596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573DFE10-DA61-44D2-8B4B-D99574C003E9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4910969" y="6380686"/>
                <a:ext cx="446400" cy="63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8DB53EF-38D5-4A0C-A09F-057CDA38A289}"/>
              </a:ext>
            </a:extLst>
          </p:cNvPr>
          <p:cNvGrpSpPr/>
          <p:nvPr/>
        </p:nvGrpSpPr>
        <p:grpSpPr>
          <a:xfrm>
            <a:off x="5498129" y="4751686"/>
            <a:ext cx="5735160" cy="1957680"/>
            <a:chOff x="5498129" y="4751686"/>
            <a:chExt cx="5735160" cy="19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D6A0DB3-4773-46F6-BFFA-E4723B0F01A6}"/>
                    </a:ext>
                  </a:extLst>
                </p14:cNvPr>
                <p14:cNvContentPartPr/>
                <p14:nvPr/>
              </p14:nvContentPartPr>
              <p14:xfrm>
                <a:off x="8576489" y="5139046"/>
                <a:ext cx="388080" cy="2214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D6A0DB3-4773-46F6-BFFA-E4723B0F01A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567849" y="5130406"/>
                  <a:ext cx="4057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CC1F779-5D10-45EB-B529-8B485EABFB59}"/>
                    </a:ext>
                  </a:extLst>
                </p14:cNvPr>
                <p14:cNvContentPartPr/>
                <p14:nvPr/>
              </p14:nvContentPartPr>
              <p14:xfrm>
                <a:off x="9066809" y="4751686"/>
                <a:ext cx="337320" cy="662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CC1F779-5D10-45EB-B529-8B485EABFB5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058169" y="4742686"/>
                  <a:ext cx="35496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8A9EF9C-709B-426D-812A-1CB00443065A}"/>
                    </a:ext>
                  </a:extLst>
                </p14:cNvPr>
                <p14:cNvContentPartPr/>
                <p14:nvPr/>
              </p14:nvContentPartPr>
              <p14:xfrm>
                <a:off x="9486209" y="5165686"/>
                <a:ext cx="49320" cy="129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8A9EF9C-709B-426D-812A-1CB00443065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477569" y="5156686"/>
                  <a:ext cx="66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7A128DB-D252-4779-BD68-3EC480FCADBC}"/>
                    </a:ext>
                  </a:extLst>
                </p14:cNvPr>
                <p14:cNvContentPartPr/>
                <p14:nvPr/>
              </p14:nvContentPartPr>
              <p14:xfrm>
                <a:off x="9598529" y="5188726"/>
                <a:ext cx="147600" cy="2196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7A128DB-D252-4779-BD68-3EC480FCADB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589529" y="5179726"/>
                  <a:ext cx="1652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B69AD16-2BB7-4355-8CAD-AFCE7D21E39A}"/>
                    </a:ext>
                  </a:extLst>
                </p14:cNvPr>
                <p14:cNvContentPartPr/>
                <p14:nvPr/>
              </p14:nvContentPartPr>
              <p14:xfrm>
                <a:off x="9914969" y="4808206"/>
                <a:ext cx="319680" cy="6292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B69AD16-2BB7-4355-8CAD-AFCE7D21E39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906329" y="4799566"/>
                  <a:ext cx="33732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E992EE-BFB4-4EAF-AC7A-E41D2DE0F319}"/>
                    </a:ext>
                  </a:extLst>
                </p14:cNvPr>
                <p14:cNvContentPartPr/>
                <p14:nvPr/>
              </p14:nvContentPartPr>
              <p14:xfrm>
                <a:off x="5498129" y="4842766"/>
                <a:ext cx="285840" cy="4813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E992EE-BFB4-4EAF-AC7A-E41D2DE0F31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489489" y="4834126"/>
                  <a:ext cx="3034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C4C361A-5F16-4D8B-A4A7-6718B3BA04F0}"/>
                    </a:ext>
                  </a:extLst>
                </p14:cNvPr>
                <p14:cNvContentPartPr/>
                <p14:nvPr/>
              </p14:nvContentPartPr>
              <p14:xfrm>
                <a:off x="5876489" y="4788766"/>
                <a:ext cx="272880" cy="519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C4C361A-5F16-4D8B-A4A7-6718B3BA04F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867489" y="4780126"/>
                  <a:ext cx="29052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85A9AEC-3ACC-4794-84BC-B7067660B9E4}"/>
                    </a:ext>
                  </a:extLst>
                </p14:cNvPr>
                <p14:cNvContentPartPr/>
                <p14:nvPr/>
              </p14:nvContentPartPr>
              <p14:xfrm>
                <a:off x="6076649" y="5087206"/>
                <a:ext cx="210960" cy="1933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85A9AEC-3ACC-4794-84BC-B7067660B9E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067649" y="5078206"/>
                  <a:ext cx="228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6B1DB78-1A46-4A77-8D53-AE974760BBBB}"/>
                    </a:ext>
                  </a:extLst>
                </p14:cNvPr>
                <p14:cNvContentPartPr/>
                <p14:nvPr/>
              </p14:nvContentPartPr>
              <p14:xfrm>
                <a:off x="6360329" y="5152006"/>
                <a:ext cx="282960" cy="1321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6B1DB78-1A46-4A77-8D53-AE974760BBB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351329" y="5143366"/>
                  <a:ext cx="300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C24B8EF-C1BD-4228-81B0-6CEEB28419A0}"/>
                    </a:ext>
                  </a:extLst>
                </p14:cNvPr>
                <p14:cNvContentPartPr/>
                <p14:nvPr/>
              </p14:nvContentPartPr>
              <p14:xfrm>
                <a:off x="6761729" y="4790206"/>
                <a:ext cx="216720" cy="503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C24B8EF-C1BD-4228-81B0-6CEEB28419A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753089" y="4781206"/>
                  <a:ext cx="23436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0270215-81B4-437E-A01F-A0DE8479822D}"/>
                    </a:ext>
                  </a:extLst>
                </p14:cNvPr>
                <p14:cNvContentPartPr/>
                <p14:nvPr/>
              </p14:nvContentPartPr>
              <p14:xfrm>
                <a:off x="7049369" y="5089006"/>
                <a:ext cx="289080" cy="2120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0270215-81B4-437E-A01F-A0DE8479822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040369" y="5080366"/>
                  <a:ext cx="306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014A274-495A-41F3-83C2-8428CF05B108}"/>
                    </a:ext>
                  </a:extLst>
                </p14:cNvPr>
                <p14:cNvContentPartPr/>
                <p14:nvPr/>
              </p14:nvContentPartPr>
              <p14:xfrm>
                <a:off x="7292729" y="4769326"/>
                <a:ext cx="223560" cy="5040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014A274-495A-41F3-83C2-8428CF05B10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283729" y="4760686"/>
                  <a:ext cx="24120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F0072B1-73FE-4D55-8290-8676FBEFA0FD}"/>
                    </a:ext>
                  </a:extLst>
                </p14:cNvPr>
                <p14:cNvContentPartPr/>
                <p14:nvPr/>
              </p14:nvContentPartPr>
              <p14:xfrm>
                <a:off x="7504769" y="5096566"/>
                <a:ext cx="180000" cy="2192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F0072B1-73FE-4D55-8290-8676FBEFA0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495769" y="5087566"/>
                  <a:ext cx="197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CF61D4-C6ED-4EAF-9AE2-35927E6ECFF8}"/>
                    </a:ext>
                  </a:extLst>
                </p14:cNvPr>
                <p14:cNvContentPartPr/>
                <p14:nvPr/>
              </p14:nvContentPartPr>
              <p14:xfrm>
                <a:off x="7905449" y="4792726"/>
                <a:ext cx="124560" cy="613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CF61D4-C6ED-4EAF-9AE2-35927E6ECFF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896449" y="4784086"/>
                  <a:ext cx="14220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B5D6DC3-2BA2-47ED-958D-BE998B23BA5C}"/>
                    </a:ext>
                  </a:extLst>
                </p14:cNvPr>
                <p14:cNvContentPartPr/>
                <p14:nvPr/>
              </p14:nvContentPartPr>
              <p14:xfrm>
                <a:off x="8117849" y="5363686"/>
                <a:ext cx="150840" cy="318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B5D6DC3-2BA2-47ED-958D-BE998B23BA5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109209" y="5354686"/>
                  <a:ext cx="1684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54CC6F9-19D7-4675-B7BD-C9D4EAB0BBAD}"/>
                    </a:ext>
                  </a:extLst>
                </p14:cNvPr>
                <p14:cNvContentPartPr/>
                <p14:nvPr/>
              </p14:nvContentPartPr>
              <p14:xfrm>
                <a:off x="5579849" y="5465206"/>
                <a:ext cx="391680" cy="5828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54CC6F9-19D7-4675-B7BD-C9D4EAB0BBA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570849" y="5456566"/>
                  <a:ext cx="40932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C430D10-26FF-42D4-B2B2-395797F56243}"/>
                    </a:ext>
                  </a:extLst>
                </p14:cNvPr>
                <p14:cNvContentPartPr/>
                <p14:nvPr/>
              </p14:nvContentPartPr>
              <p14:xfrm>
                <a:off x="5786489" y="5850406"/>
                <a:ext cx="149040" cy="1778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C430D10-26FF-42D4-B2B2-395797F5624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777849" y="5841766"/>
                  <a:ext cx="1666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CEB4445-D145-4806-9D96-EB923449F53A}"/>
                    </a:ext>
                  </a:extLst>
                </p14:cNvPr>
                <p14:cNvContentPartPr/>
                <p14:nvPr/>
              </p14:nvContentPartPr>
              <p14:xfrm>
                <a:off x="6026609" y="5804686"/>
                <a:ext cx="205920" cy="2052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CEB4445-D145-4806-9D96-EB923449F53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017969" y="5796046"/>
                  <a:ext cx="223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B980EE0-3B1B-4A2C-9429-F28C73151891}"/>
                    </a:ext>
                  </a:extLst>
                </p14:cNvPr>
                <p14:cNvContentPartPr/>
                <p14:nvPr/>
              </p14:nvContentPartPr>
              <p14:xfrm>
                <a:off x="6272849" y="5867326"/>
                <a:ext cx="205920" cy="1404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B980EE0-3B1B-4A2C-9429-F28C7315189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264209" y="5858686"/>
                  <a:ext cx="223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C019AB7-6701-4983-9CCE-8E1310B45C56}"/>
                    </a:ext>
                  </a:extLst>
                </p14:cNvPr>
                <p14:cNvContentPartPr/>
                <p14:nvPr/>
              </p14:nvContentPartPr>
              <p14:xfrm>
                <a:off x="6682529" y="5488606"/>
                <a:ext cx="361080" cy="5292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C019AB7-6701-4983-9CCE-8E1310B45C5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673889" y="5479966"/>
                  <a:ext cx="37872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C4C1B57-270D-4A38-90CB-5A6AA02614DE}"/>
                    </a:ext>
                  </a:extLst>
                </p14:cNvPr>
                <p14:cNvContentPartPr/>
                <p14:nvPr/>
              </p14:nvContentPartPr>
              <p14:xfrm>
                <a:off x="6586409" y="5783806"/>
                <a:ext cx="413640" cy="2325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C4C1B57-270D-4A38-90CB-5A6AA02614D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577409" y="5774806"/>
                  <a:ext cx="431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7C79E1C-98E9-4D3B-B1F8-135916C7E871}"/>
                    </a:ext>
                  </a:extLst>
                </p14:cNvPr>
                <p14:cNvContentPartPr/>
                <p14:nvPr/>
              </p14:nvContentPartPr>
              <p14:xfrm>
                <a:off x="7100489" y="5753566"/>
                <a:ext cx="23760" cy="259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7C79E1C-98E9-4D3B-B1F8-135916C7E87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091489" y="5744566"/>
                  <a:ext cx="41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419E252-BCEA-4C76-9BBB-1DDECBC5DD8C}"/>
                    </a:ext>
                  </a:extLst>
                </p14:cNvPr>
                <p14:cNvContentPartPr/>
                <p14:nvPr/>
              </p14:nvContentPartPr>
              <p14:xfrm>
                <a:off x="7096529" y="5859046"/>
                <a:ext cx="168840" cy="1940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419E252-BCEA-4C76-9BBB-1DDECBC5DD8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087889" y="5850406"/>
                  <a:ext cx="1864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5B97BDC-B7F6-409F-9A8C-711F5051E929}"/>
                    </a:ext>
                  </a:extLst>
                </p14:cNvPr>
                <p14:cNvContentPartPr/>
                <p14:nvPr/>
              </p14:nvContentPartPr>
              <p14:xfrm>
                <a:off x="7352129" y="5903326"/>
                <a:ext cx="503640" cy="2548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5B97BDC-B7F6-409F-9A8C-711F5051E92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343129" y="5894686"/>
                  <a:ext cx="5212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E3BFA25-6003-477B-85E3-2B0C0058AE51}"/>
                    </a:ext>
                  </a:extLst>
                </p14:cNvPr>
                <p14:cNvContentPartPr/>
                <p14:nvPr/>
              </p14:nvContentPartPr>
              <p14:xfrm>
                <a:off x="8230529" y="5847526"/>
                <a:ext cx="252000" cy="2232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E3BFA25-6003-477B-85E3-2B0C0058AE5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221529" y="5838886"/>
                  <a:ext cx="2696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42E3332-7A1F-4CE2-977B-2C75FC009362}"/>
                    </a:ext>
                  </a:extLst>
                </p14:cNvPr>
                <p14:cNvContentPartPr/>
                <p14:nvPr/>
              </p14:nvContentPartPr>
              <p14:xfrm>
                <a:off x="8605649" y="5922046"/>
                <a:ext cx="224280" cy="1112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42E3332-7A1F-4CE2-977B-2C75FC00936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596649" y="5913406"/>
                  <a:ext cx="241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40F08C5-623E-40DA-B4E0-AEF0FB5A0AB6}"/>
                    </a:ext>
                  </a:extLst>
                </p14:cNvPr>
                <p14:cNvContentPartPr/>
                <p14:nvPr/>
              </p14:nvContentPartPr>
              <p14:xfrm>
                <a:off x="8931089" y="5865166"/>
                <a:ext cx="311040" cy="2235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40F08C5-623E-40DA-B4E0-AEF0FB5A0AB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922089" y="5856166"/>
                  <a:ext cx="3286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8C5AAD5-32BF-454A-89E7-01649BC9C23B}"/>
                    </a:ext>
                  </a:extLst>
                </p14:cNvPr>
                <p14:cNvContentPartPr/>
                <p14:nvPr/>
              </p14:nvContentPartPr>
              <p14:xfrm>
                <a:off x="9227729" y="5625766"/>
                <a:ext cx="250200" cy="3564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8C5AAD5-32BF-454A-89E7-01649BC9C23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218729" y="5616766"/>
                  <a:ext cx="2678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AFF6607-FFAF-44F2-9A48-B71C0B40C317}"/>
                    </a:ext>
                  </a:extLst>
                </p14:cNvPr>
                <p14:cNvContentPartPr/>
                <p14:nvPr/>
              </p14:nvContentPartPr>
              <p14:xfrm>
                <a:off x="9490889" y="5790646"/>
                <a:ext cx="385920" cy="2804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AFF6607-FFAF-44F2-9A48-B71C0B40C31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481889" y="5781646"/>
                  <a:ext cx="4035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50CF893-39BF-4C50-A348-88ABA38D157E}"/>
                    </a:ext>
                  </a:extLst>
                </p14:cNvPr>
                <p14:cNvContentPartPr/>
                <p14:nvPr/>
              </p14:nvContentPartPr>
              <p14:xfrm>
                <a:off x="9891569" y="5529646"/>
                <a:ext cx="398160" cy="5486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50CF893-39BF-4C50-A348-88ABA38D157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882569" y="5521006"/>
                  <a:ext cx="41580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58BBB34-275C-4A1A-9E86-42B2DE088D32}"/>
                    </a:ext>
                  </a:extLst>
                </p14:cNvPr>
                <p14:cNvContentPartPr/>
                <p14:nvPr/>
              </p14:nvContentPartPr>
              <p14:xfrm>
                <a:off x="10243649" y="5915566"/>
                <a:ext cx="200520" cy="1472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58BBB34-275C-4A1A-9E86-42B2DE088D3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234649" y="5906926"/>
                  <a:ext cx="218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B897DE3-AE87-458E-8290-CD2A47DEFFE8}"/>
                    </a:ext>
                  </a:extLst>
                </p14:cNvPr>
                <p14:cNvContentPartPr/>
                <p14:nvPr/>
              </p14:nvContentPartPr>
              <p14:xfrm>
                <a:off x="10269209" y="5958406"/>
                <a:ext cx="317880" cy="4050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B897DE3-AE87-458E-8290-CD2A47DEFFE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260209" y="5949766"/>
                  <a:ext cx="3355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CCC5929-3642-4C85-A6FB-E9C2D343F32B}"/>
                    </a:ext>
                  </a:extLst>
                </p14:cNvPr>
                <p14:cNvContentPartPr/>
                <p14:nvPr/>
              </p14:nvContentPartPr>
              <p14:xfrm>
                <a:off x="10487369" y="5839966"/>
                <a:ext cx="351000" cy="2541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CCC5929-3642-4C85-A6FB-E9C2D343F32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478729" y="5831326"/>
                  <a:ext cx="3686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037B968-E6C4-4AA4-91AD-E374604C6DDE}"/>
                    </a:ext>
                  </a:extLst>
                </p14:cNvPr>
                <p14:cNvContentPartPr/>
                <p14:nvPr/>
              </p14:nvContentPartPr>
              <p14:xfrm>
                <a:off x="10884809" y="5869126"/>
                <a:ext cx="348480" cy="3038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037B968-E6C4-4AA4-91AD-E374604C6DD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876169" y="5860486"/>
                  <a:ext cx="3661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8D38BF0-7224-4776-A93D-7E8F2D06FFFF}"/>
                    </a:ext>
                  </a:extLst>
                </p14:cNvPr>
                <p14:cNvContentPartPr/>
                <p14:nvPr/>
              </p14:nvContentPartPr>
              <p14:xfrm>
                <a:off x="5655809" y="5998726"/>
                <a:ext cx="420120" cy="6372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8D38BF0-7224-4776-A93D-7E8F2D06FFF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647169" y="5990086"/>
                  <a:ext cx="43776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9BAD45B-9BFA-45E1-9911-3FD008E0E57B}"/>
                    </a:ext>
                  </a:extLst>
                </p14:cNvPr>
                <p14:cNvContentPartPr/>
                <p14:nvPr/>
              </p14:nvContentPartPr>
              <p14:xfrm>
                <a:off x="5579129" y="6421366"/>
                <a:ext cx="331920" cy="752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9BAD45B-9BFA-45E1-9911-3FD008E0E57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570129" y="6412726"/>
                  <a:ext cx="3495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21F691C-F886-4F95-AC1F-F32818655AA1}"/>
                    </a:ext>
                  </a:extLst>
                </p14:cNvPr>
                <p14:cNvContentPartPr/>
                <p14:nvPr/>
              </p14:nvContentPartPr>
              <p14:xfrm>
                <a:off x="5888729" y="6420646"/>
                <a:ext cx="236160" cy="1987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21F691C-F886-4F95-AC1F-F32818655AA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879729" y="6411646"/>
                  <a:ext cx="2538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CEA7241-F4CD-4770-A17B-0E0B005BA823}"/>
                    </a:ext>
                  </a:extLst>
                </p14:cNvPr>
                <p14:cNvContentPartPr/>
                <p14:nvPr/>
              </p14:nvContentPartPr>
              <p14:xfrm>
                <a:off x="6114449" y="6432886"/>
                <a:ext cx="247680" cy="1767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CEA7241-F4CD-4770-A17B-0E0B005BA82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105449" y="6423886"/>
                  <a:ext cx="265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EE8274F-43C3-4586-A5FB-760465562546}"/>
                    </a:ext>
                  </a:extLst>
                </p14:cNvPr>
                <p14:cNvContentPartPr/>
                <p14:nvPr/>
              </p14:nvContentPartPr>
              <p14:xfrm>
                <a:off x="6482729" y="6403366"/>
                <a:ext cx="181080" cy="2401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EE8274F-43C3-4586-A5FB-76046556254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473729" y="6394726"/>
                  <a:ext cx="1987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EEAF3E1-6CC7-4110-90C3-E212627095CC}"/>
                    </a:ext>
                  </a:extLst>
                </p14:cNvPr>
                <p14:cNvContentPartPr/>
                <p14:nvPr/>
              </p14:nvContentPartPr>
              <p14:xfrm>
                <a:off x="6869009" y="6172246"/>
                <a:ext cx="264600" cy="4863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EEAF3E1-6CC7-4110-90C3-E212627095C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860369" y="6163246"/>
                  <a:ext cx="28224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2BB0DBE-5AA1-4635-A2BC-89C865D3C677}"/>
                    </a:ext>
                  </a:extLst>
                </p14:cNvPr>
                <p14:cNvContentPartPr/>
                <p14:nvPr/>
              </p14:nvContentPartPr>
              <p14:xfrm>
                <a:off x="6746249" y="6421366"/>
                <a:ext cx="435960" cy="2008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2BB0DBE-5AA1-4635-A2BC-89C865D3C67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737609" y="6412726"/>
                  <a:ext cx="4536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705C462-C11D-4209-83F5-DCE081A2374F}"/>
                    </a:ext>
                  </a:extLst>
                </p14:cNvPr>
                <p14:cNvContentPartPr/>
                <p14:nvPr/>
              </p14:nvContentPartPr>
              <p14:xfrm>
                <a:off x="7293089" y="6332806"/>
                <a:ext cx="25920" cy="385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705C462-C11D-4209-83F5-DCE081A2374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284089" y="6324166"/>
                  <a:ext cx="43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8814DF4-E43C-4D99-8A90-AA564BB91F3A}"/>
                    </a:ext>
                  </a:extLst>
                </p14:cNvPr>
                <p14:cNvContentPartPr/>
                <p14:nvPr/>
              </p14:nvContentPartPr>
              <p14:xfrm>
                <a:off x="7322249" y="6473566"/>
                <a:ext cx="144720" cy="1814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8814DF4-E43C-4D99-8A90-AA564BB91F3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313249" y="6464566"/>
                  <a:ext cx="1623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C6FA923-434F-4D27-B6E6-13FE247F63B1}"/>
                    </a:ext>
                  </a:extLst>
                </p14:cNvPr>
                <p14:cNvContentPartPr/>
                <p14:nvPr/>
              </p14:nvContentPartPr>
              <p14:xfrm>
                <a:off x="7586489" y="6429286"/>
                <a:ext cx="342720" cy="2754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C6FA923-434F-4D27-B6E6-13FE247F63B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577849" y="6420286"/>
                  <a:ext cx="3603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DA0D84D-5C1E-44C4-8CB5-0C0254D7669F}"/>
                    </a:ext>
                  </a:extLst>
                </p14:cNvPr>
                <p14:cNvContentPartPr/>
                <p14:nvPr/>
              </p14:nvContentPartPr>
              <p14:xfrm>
                <a:off x="8215769" y="6695686"/>
                <a:ext cx="30600" cy="13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DA0D84D-5C1E-44C4-8CB5-0C0254D7669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206769" y="6686686"/>
                  <a:ext cx="48240" cy="3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3846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17168B14-E980-472E-8205-0058B13C7EFE}"/>
              </a:ext>
            </a:extLst>
          </p:cNvPr>
          <p:cNvGrpSpPr/>
          <p:nvPr/>
        </p:nvGrpSpPr>
        <p:grpSpPr>
          <a:xfrm>
            <a:off x="8691689" y="192646"/>
            <a:ext cx="3200040" cy="695520"/>
            <a:chOff x="8691689" y="192646"/>
            <a:chExt cx="3200040" cy="69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212111A-6ABC-4686-A16E-531694F5FA73}"/>
                    </a:ext>
                  </a:extLst>
                </p14:cNvPr>
                <p14:cNvContentPartPr/>
                <p14:nvPr/>
              </p14:nvContentPartPr>
              <p14:xfrm>
                <a:off x="8691689" y="317206"/>
                <a:ext cx="353520" cy="465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212111A-6ABC-4686-A16E-531694F5FA7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3049" y="308566"/>
                  <a:ext cx="37116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195D2F2-4AD0-4928-879C-95817103C3F3}"/>
                    </a:ext>
                  </a:extLst>
                </p14:cNvPr>
                <p14:cNvContentPartPr/>
                <p14:nvPr/>
              </p14:nvContentPartPr>
              <p14:xfrm>
                <a:off x="9099209" y="567766"/>
                <a:ext cx="90000" cy="174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195D2F2-4AD0-4928-879C-95817103C3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90209" y="559126"/>
                  <a:ext cx="107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0F846F-AEF5-4C7F-97C3-9B40AB66F767}"/>
                    </a:ext>
                  </a:extLst>
                </p14:cNvPr>
                <p14:cNvContentPartPr/>
                <p14:nvPr/>
              </p14:nvContentPartPr>
              <p14:xfrm>
                <a:off x="9243929" y="414046"/>
                <a:ext cx="245160" cy="338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0F846F-AEF5-4C7F-97C3-9B40AB66F7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35289" y="405406"/>
                  <a:ext cx="2628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21B8951-8176-41F7-9CE6-19399ED64AC8}"/>
                    </a:ext>
                  </a:extLst>
                </p14:cNvPr>
                <p14:cNvContentPartPr/>
                <p14:nvPr/>
              </p14:nvContentPartPr>
              <p14:xfrm>
                <a:off x="9642449" y="192646"/>
                <a:ext cx="213840" cy="587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21B8951-8176-41F7-9CE6-19399ED64A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33449" y="184006"/>
                  <a:ext cx="23148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B01C0EA-E72E-4ECC-AFBF-04922F513D8F}"/>
                    </a:ext>
                  </a:extLst>
                </p14:cNvPr>
                <p14:cNvContentPartPr/>
                <p14:nvPr/>
              </p14:nvContentPartPr>
              <p14:xfrm>
                <a:off x="9421769" y="470926"/>
                <a:ext cx="576000" cy="294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B01C0EA-E72E-4ECC-AFBF-04922F513D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13129" y="461926"/>
                  <a:ext cx="5936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D919341-E762-4C8F-8F69-8D0A6E7C5978}"/>
                    </a:ext>
                  </a:extLst>
                </p14:cNvPr>
                <p14:cNvContentPartPr/>
                <p14:nvPr/>
              </p14:nvContentPartPr>
              <p14:xfrm>
                <a:off x="10071929" y="628606"/>
                <a:ext cx="10800" cy="148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D919341-E762-4C8F-8F69-8D0A6E7C597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63289" y="619606"/>
                  <a:ext cx="28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8D712C9-43A6-4756-8060-E3CD5D96547C}"/>
                    </a:ext>
                  </a:extLst>
                </p14:cNvPr>
                <p14:cNvContentPartPr/>
                <p14:nvPr/>
              </p14:nvContentPartPr>
              <p14:xfrm>
                <a:off x="10263089" y="250246"/>
                <a:ext cx="288000" cy="545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8D712C9-43A6-4756-8060-E3CD5D96547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254449" y="241606"/>
                  <a:ext cx="30564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CEC7E08-D9A7-40CF-9971-F37CE5772606}"/>
                    </a:ext>
                  </a:extLst>
                </p14:cNvPr>
                <p14:cNvContentPartPr/>
                <p14:nvPr/>
              </p14:nvContentPartPr>
              <p14:xfrm>
                <a:off x="10320329" y="501526"/>
                <a:ext cx="170640" cy="307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CEC7E08-D9A7-40CF-9971-F37CE577260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11689" y="492886"/>
                  <a:ext cx="1882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85C79EA-87AD-4A3E-AABD-BCFC60383C3C}"/>
                    </a:ext>
                  </a:extLst>
                </p14:cNvPr>
                <p14:cNvContentPartPr/>
                <p14:nvPr/>
              </p14:nvContentPartPr>
              <p14:xfrm>
                <a:off x="10571969" y="595126"/>
                <a:ext cx="144720" cy="184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85C79EA-87AD-4A3E-AABD-BCFC60383C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563329" y="586126"/>
                  <a:ext cx="162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05213E5-5E1D-42F7-A2E5-4EDCB08E9041}"/>
                    </a:ext>
                  </a:extLst>
                </p14:cNvPr>
                <p14:cNvContentPartPr/>
                <p14:nvPr/>
              </p14:nvContentPartPr>
              <p14:xfrm>
                <a:off x="10871129" y="235486"/>
                <a:ext cx="346320" cy="537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05213E5-5E1D-42F7-A2E5-4EDCB08E90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862129" y="226846"/>
                  <a:ext cx="36396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DD7CC05-D6C7-4884-AAC5-5BE230FC0710}"/>
                    </a:ext>
                  </a:extLst>
                </p14:cNvPr>
                <p14:cNvContentPartPr/>
                <p14:nvPr/>
              </p14:nvContentPartPr>
              <p14:xfrm>
                <a:off x="11148689" y="445006"/>
                <a:ext cx="210600" cy="357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DD7CC05-D6C7-4884-AAC5-5BE230FC071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140049" y="436366"/>
                  <a:ext cx="2282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BD8F130-1DEC-4EAF-8A41-1FBC386B9106}"/>
                    </a:ext>
                  </a:extLst>
                </p14:cNvPr>
                <p14:cNvContentPartPr/>
                <p14:nvPr/>
              </p14:nvContentPartPr>
              <p14:xfrm>
                <a:off x="11290529" y="608446"/>
                <a:ext cx="165240" cy="168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BD8F130-1DEC-4EAF-8A41-1FBC386B91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281889" y="599446"/>
                  <a:ext cx="182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70FEBB-0005-4919-BB08-999FA2502AED}"/>
                    </a:ext>
                  </a:extLst>
                </p14:cNvPr>
                <p14:cNvContentPartPr/>
                <p14:nvPr/>
              </p14:nvContentPartPr>
              <p14:xfrm>
                <a:off x="11494649" y="662086"/>
                <a:ext cx="397080" cy="226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70FEBB-0005-4919-BB08-999FA2502AE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86009" y="653086"/>
                  <a:ext cx="41472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5199273-2843-4538-8BA0-73620A34F16C}"/>
              </a:ext>
            </a:extLst>
          </p:cNvPr>
          <p:cNvGrpSpPr/>
          <p:nvPr/>
        </p:nvGrpSpPr>
        <p:grpSpPr>
          <a:xfrm>
            <a:off x="350129" y="154126"/>
            <a:ext cx="7990920" cy="1800360"/>
            <a:chOff x="350129" y="154126"/>
            <a:chExt cx="7990920" cy="180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C8A66DE-A1B8-4A12-A210-0A6D7987FE6A}"/>
                    </a:ext>
                  </a:extLst>
                </p14:cNvPr>
                <p14:cNvContentPartPr/>
                <p14:nvPr/>
              </p14:nvContentPartPr>
              <p14:xfrm>
                <a:off x="612929" y="474526"/>
                <a:ext cx="60840" cy="186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C8A66DE-A1B8-4A12-A210-0A6D7987FE6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4289" y="465886"/>
                  <a:ext cx="78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B8C2F33-17AF-437E-AF6B-BB876634B90F}"/>
                    </a:ext>
                  </a:extLst>
                </p14:cNvPr>
                <p14:cNvContentPartPr/>
                <p14:nvPr/>
              </p14:nvContentPartPr>
              <p14:xfrm>
                <a:off x="356969" y="709246"/>
                <a:ext cx="510480" cy="58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B8C2F33-17AF-437E-AF6B-BB876634B9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7969" y="700246"/>
                  <a:ext cx="528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46FE62C-DF0E-4CA4-8144-03D15427E499}"/>
                    </a:ext>
                  </a:extLst>
                </p14:cNvPr>
                <p14:cNvContentPartPr/>
                <p14:nvPr/>
              </p14:nvContentPartPr>
              <p14:xfrm>
                <a:off x="350129" y="350326"/>
                <a:ext cx="680400" cy="187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46FE62C-DF0E-4CA4-8144-03D15427E49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1129" y="341686"/>
                  <a:ext cx="698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A1F3E5E-AE8D-41EA-AE65-EE1B18C1E703}"/>
                    </a:ext>
                  </a:extLst>
                </p14:cNvPr>
                <p14:cNvContentPartPr/>
                <p14:nvPr/>
              </p14:nvContentPartPr>
              <p14:xfrm>
                <a:off x="1105409" y="195166"/>
                <a:ext cx="369360" cy="611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A1F3E5E-AE8D-41EA-AE65-EE1B18C1E7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96769" y="186166"/>
                  <a:ext cx="38700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B78E86-8EC3-4B9D-AD3C-D480EA0ACF55}"/>
                    </a:ext>
                  </a:extLst>
                </p14:cNvPr>
                <p14:cNvContentPartPr/>
                <p14:nvPr/>
              </p14:nvContentPartPr>
              <p14:xfrm>
                <a:off x="1055729" y="609886"/>
                <a:ext cx="280080" cy="43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B78E86-8EC3-4B9D-AD3C-D480EA0ACF5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6729" y="600886"/>
                  <a:ext cx="2977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F1F2461-E482-4440-8522-4CC50FD44226}"/>
                    </a:ext>
                  </a:extLst>
                </p14:cNvPr>
                <p14:cNvContentPartPr/>
                <p14:nvPr/>
              </p14:nvContentPartPr>
              <p14:xfrm>
                <a:off x="1876889" y="312886"/>
                <a:ext cx="321840" cy="476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F1F2461-E482-4440-8522-4CC50FD4422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67889" y="304246"/>
                  <a:ext cx="3394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2B9DAC6-BC7B-4AD2-868D-B2973A929003}"/>
                    </a:ext>
                  </a:extLst>
                </p14:cNvPr>
                <p14:cNvContentPartPr/>
                <p14:nvPr/>
              </p14:nvContentPartPr>
              <p14:xfrm>
                <a:off x="1813889" y="336286"/>
                <a:ext cx="325080" cy="374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2B9DAC6-BC7B-4AD2-868D-B2973A92900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04889" y="327646"/>
                  <a:ext cx="3427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E4CF8A2-F345-448D-9094-63F359710602}"/>
                    </a:ext>
                  </a:extLst>
                </p14:cNvPr>
                <p14:cNvContentPartPr/>
                <p14:nvPr/>
              </p14:nvContentPartPr>
              <p14:xfrm>
                <a:off x="2665649" y="180406"/>
                <a:ext cx="294120" cy="596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E4CF8A2-F345-448D-9094-63F35971060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57009" y="171406"/>
                  <a:ext cx="31176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816999-6DE2-40E1-BCFA-4DAF71782D55}"/>
                    </a:ext>
                  </a:extLst>
                </p14:cNvPr>
                <p14:cNvContentPartPr/>
                <p14:nvPr/>
              </p14:nvContentPartPr>
              <p14:xfrm>
                <a:off x="2999729" y="532486"/>
                <a:ext cx="224640" cy="217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816999-6DE2-40E1-BCFA-4DAF71782D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90729" y="523486"/>
                  <a:ext cx="242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5158FD1-B5EF-434C-BE3D-5914B3313647}"/>
                    </a:ext>
                  </a:extLst>
                </p14:cNvPr>
                <p14:cNvContentPartPr/>
                <p14:nvPr/>
              </p14:nvContentPartPr>
              <p14:xfrm>
                <a:off x="3249929" y="508366"/>
                <a:ext cx="209160" cy="232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5158FD1-B5EF-434C-BE3D-5914B33136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40929" y="499366"/>
                  <a:ext cx="2268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E8F3472-A741-4EDB-886D-946D4F9CC704}"/>
                    </a:ext>
                  </a:extLst>
                </p14:cNvPr>
                <p14:cNvContentPartPr/>
                <p14:nvPr/>
              </p14:nvContentPartPr>
              <p14:xfrm>
                <a:off x="3927089" y="451126"/>
                <a:ext cx="234000" cy="250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E8F3472-A741-4EDB-886D-946D4F9CC70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18449" y="442126"/>
                  <a:ext cx="2516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AA47C12-FDAD-4CFB-8DD6-BC8AF22C730B}"/>
                    </a:ext>
                  </a:extLst>
                </p14:cNvPr>
                <p14:cNvContentPartPr/>
                <p14:nvPr/>
              </p14:nvContentPartPr>
              <p14:xfrm>
                <a:off x="4205729" y="473446"/>
                <a:ext cx="249480" cy="208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AA47C12-FDAD-4CFB-8DD6-BC8AF22C730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97089" y="464446"/>
                  <a:ext cx="2671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CFA3328-20DB-4D2A-9851-61E41B8EEA6B}"/>
                    </a:ext>
                  </a:extLst>
                </p14:cNvPr>
                <p14:cNvContentPartPr/>
                <p14:nvPr/>
              </p14:nvContentPartPr>
              <p14:xfrm>
                <a:off x="4934369" y="191926"/>
                <a:ext cx="796320" cy="581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CFA3328-20DB-4D2A-9851-61E41B8EEA6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25729" y="183286"/>
                  <a:ext cx="81396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2C87676-13CA-464A-9073-AE016931FDF4}"/>
                    </a:ext>
                  </a:extLst>
                </p14:cNvPr>
                <p14:cNvContentPartPr/>
                <p14:nvPr/>
              </p14:nvContentPartPr>
              <p14:xfrm>
                <a:off x="5129489" y="526726"/>
                <a:ext cx="250560" cy="42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2C87676-13CA-464A-9073-AE016931FDF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20489" y="518086"/>
                  <a:ext cx="2682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0CC2202-7A36-4A22-977C-804E3735E4F8}"/>
                    </a:ext>
                  </a:extLst>
                </p14:cNvPr>
                <p14:cNvContentPartPr/>
                <p14:nvPr/>
              </p14:nvContentPartPr>
              <p14:xfrm>
                <a:off x="5375729" y="456166"/>
                <a:ext cx="324000" cy="279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0CC2202-7A36-4A22-977C-804E3735E4F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66729" y="447526"/>
                  <a:ext cx="3416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CE559B8-9C29-47B2-9354-3CF31884E37B}"/>
                    </a:ext>
                  </a:extLst>
                </p14:cNvPr>
                <p14:cNvContentPartPr/>
                <p14:nvPr/>
              </p14:nvContentPartPr>
              <p14:xfrm>
                <a:off x="5601449" y="578926"/>
                <a:ext cx="324360" cy="401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CE559B8-9C29-47B2-9354-3CF31884E37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92809" y="569926"/>
                  <a:ext cx="3420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4E174B3-CE6A-43EE-9D24-E1BDB7B0781D}"/>
                    </a:ext>
                  </a:extLst>
                </p14:cNvPr>
                <p14:cNvContentPartPr/>
                <p14:nvPr/>
              </p14:nvContentPartPr>
              <p14:xfrm>
                <a:off x="5722769" y="454726"/>
                <a:ext cx="371520" cy="279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4E174B3-CE6A-43EE-9D24-E1BDB7B0781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13769" y="445726"/>
                  <a:ext cx="3891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5A22445-D32D-46C3-87A6-34A0CED9A56B}"/>
                    </a:ext>
                  </a:extLst>
                </p14:cNvPr>
                <p14:cNvContentPartPr/>
                <p14:nvPr/>
              </p14:nvContentPartPr>
              <p14:xfrm>
                <a:off x="6101489" y="506566"/>
                <a:ext cx="202320" cy="216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5A22445-D32D-46C3-87A6-34A0CED9A56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92849" y="497566"/>
                  <a:ext cx="2199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D1393F7-7848-49B5-A915-7BE47EDC43A8}"/>
                    </a:ext>
                  </a:extLst>
                </p14:cNvPr>
                <p14:cNvContentPartPr/>
                <p14:nvPr/>
              </p14:nvContentPartPr>
              <p14:xfrm>
                <a:off x="6365009" y="512326"/>
                <a:ext cx="293760" cy="198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D1393F7-7848-49B5-A915-7BE47EDC43A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56009" y="503326"/>
                  <a:ext cx="311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694040E-7C16-4242-B0DC-88AA6840938E}"/>
                    </a:ext>
                  </a:extLst>
                </p14:cNvPr>
                <p14:cNvContentPartPr/>
                <p14:nvPr/>
              </p14:nvContentPartPr>
              <p14:xfrm>
                <a:off x="6772169" y="497566"/>
                <a:ext cx="468360" cy="228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694040E-7C16-4242-B0DC-88AA6840938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63169" y="488566"/>
                  <a:ext cx="486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59A0B8C-333D-4CFB-8504-080FBB7406E0}"/>
                    </a:ext>
                  </a:extLst>
                </p14:cNvPr>
                <p14:cNvContentPartPr/>
                <p14:nvPr/>
              </p14:nvContentPartPr>
              <p14:xfrm>
                <a:off x="7369049" y="154126"/>
                <a:ext cx="280800" cy="612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59A0B8C-333D-4CFB-8504-080FBB7406E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60049" y="145126"/>
                  <a:ext cx="29844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2664762-00A9-4D3C-9AF6-144379AEB272}"/>
                    </a:ext>
                  </a:extLst>
                </p14:cNvPr>
                <p14:cNvContentPartPr/>
                <p14:nvPr/>
              </p14:nvContentPartPr>
              <p14:xfrm>
                <a:off x="7304609" y="460846"/>
                <a:ext cx="362520" cy="283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2664762-00A9-4D3C-9AF6-144379AEB27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95969" y="452206"/>
                  <a:ext cx="3801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608BE60-57EE-4038-A978-EF789D7A98FA}"/>
                    </a:ext>
                  </a:extLst>
                </p14:cNvPr>
                <p14:cNvContentPartPr/>
                <p14:nvPr/>
              </p14:nvContentPartPr>
              <p14:xfrm>
                <a:off x="7822649" y="401806"/>
                <a:ext cx="12960" cy="9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608BE60-57EE-4038-A978-EF789D7A98F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14009" y="392806"/>
                  <a:ext cx="30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8ABC114-EDCC-4544-8430-3159BAB5C9D8}"/>
                    </a:ext>
                  </a:extLst>
                </p14:cNvPr>
                <p14:cNvContentPartPr/>
                <p14:nvPr/>
              </p14:nvContentPartPr>
              <p14:xfrm>
                <a:off x="7781609" y="579646"/>
                <a:ext cx="192960" cy="180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8ABC114-EDCC-4544-8430-3159BAB5C9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72609" y="570646"/>
                  <a:ext cx="210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67221A-4E94-46F8-9A2C-90541053DC83}"/>
                    </a:ext>
                  </a:extLst>
                </p14:cNvPr>
                <p14:cNvContentPartPr/>
                <p14:nvPr/>
              </p14:nvContentPartPr>
              <p14:xfrm>
                <a:off x="8175449" y="299566"/>
                <a:ext cx="165600" cy="512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67221A-4E94-46F8-9A2C-90541053DC8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66449" y="290926"/>
                  <a:ext cx="1832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5F0C9A0-B0AB-44F3-A635-52D73FC8B03C}"/>
                    </a:ext>
                  </a:extLst>
                </p14:cNvPr>
                <p14:cNvContentPartPr/>
                <p14:nvPr/>
              </p14:nvContentPartPr>
              <p14:xfrm>
                <a:off x="422129" y="1282006"/>
                <a:ext cx="371520" cy="300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5F0C9A0-B0AB-44F3-A635-52D73FC8B03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3489" y="1273366"/>
                  <a:ext cx="3891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36A1AB8-42C7-4382-81BB-150093BE44CC}"/>
                    </a:ext>
                  </a:extLst>
                </p14:cNvPr>
                <p14:cNvContentPartPr/>
                <p14:nvPr/>
              </p14:nvContentPartPr>
              <p14:xfrm>
                <a:off x="861689" y="1409086"/>
                <a:ext cx="44640" cy="176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36A1AB8-42C7-4382-81BB-150093BE44C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2689" y="1400086"/>
                  <a:ext cx="62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B478627-2711-474B-8502-5248A2577686}"/>
                    </a:ext>
                  </a:extLst>
                </p14:cNvPr>
                <p14:cNvContentPartPr/>
                <p14:nvPr/>
              </p14:nvContentPartPr>
              <p14:xfrm>
                <a:off x="1159769" y="964486"/>
                <a:ext cx="327960" cy="622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B478627-2711-474B-8502-5248A257768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51129" y="955486"/>
                  <a:ext cx="3456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36F4123-0E3E-4E47-88EE-13ECE5D466C1}"/>
                    </a:ext>
                  </a:extLst>
                </p14:cNvPr>
                <p14:cNvContentPartPr/>
                <p14:nvPr/>
              </p14:nvContentPartPr>
              <p14:xfrm>
                <a:off x="1010729" y="1341406"/>
                <a:ext cx="356760" cy="37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36F4123-0E3E-4E47-88EE-13ECE5D466C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2089" y="1332766"/>
                  <a:ext cx="3744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0ED7BDD-4689-4981-B352-5E9E2423B22E}"/>
                    </a:ext>
                  </a:extLst>
                </p14:cNvPr>
                <p14:cNvContentPartPr/>
                <p14:nvPr/>
              </p14:nvContentPartPr>
              <p14:xfrm>
                <a:off x="1480889" y="922726"/>
                <a:ext cx="275040" cy="648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0ED7BDD-4689-4981-B352-5E9E2423B22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72249" y="913726"/>
                  <a:ext cx="29268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03C7970-0EE2-4EF4-9243-C70DBDCB3ED9}"/>
                    </a:ext>
                  </a:extLst>
                </p14:cNvPr>
                <p14:cNvContentPartPr/>
                <p14:nvPr/>
              </p14:nvContentPartPr>
              <p14:xfrm>
                <a:off x="2122769" y="1442206"/>
                <a:ext cx="290880" cy="512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03C7970-0EE2-4EF4-9243-C70DBDCB3ED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14129" y="1433566"/>
                  <a:ext cx="30852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0854A1B-500E-4BA8-B053-CC7FA6B0AD28}"/>
                    </a:ext>
                  </a:extLst>
                </p14:cNvPr>
                <p14:cNvContentPartPr/>
                <p14:nvPr/>
              </p14:nvContentPartPr>
              <p14:xfrm>
                <a:off x="2338049" y="1238086"/>
                <a:ext cx="356400" cy="306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0854A1B-500E-4BA8-B053-CC7FA6B0AD2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29049" y="1229446"/>
                  <a:ext cx="374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6AC71AA-35F5-49F2-A708-080F1933567B}"/>
                    </a:ext>
                  </a:extLst>
                </p14:cNvPr>
                <p14:cNvContentPartPr/>
                <p14:nvPr/>
              </p14:nvContentPartPr>
              <p14:xfrm>
                <a:off x="2653049" y="1328086"/>
                <a:ext cx="312120" cy="223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6AC71AA-35F5-49F2-A708-080F1933567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44049" y="1319086"/>
                  <a:ext cx="3297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52A2FEB-4CED-4CBC-861D-32BE101DC0EC}"/>
                    </a:ext>
                  </a:extLst>
                </p14:cNvPr>
                <p14:cNvContentPartPr/>
                <p14:nvPr/>
              </p14:nvContentPartPr>
              <p14:xfrm>
                <a:off x="2971289" y="1280926"/>
                <a:ext cx="320040" cy="304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52A2FEB-4CED-4CBC-861D-32BE101DC0E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62649" y="1272286"/>
                  <a:ext cx="3376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7C433F1-DD4D-4970-ABE4-3725B5D2A968}"/>
                    </a:ext>
                  </a:extLst>
                </p14:cNvPr>
                <p14:cNvContentPartPr/>
                <p14:nvPr/>
              </p14:nvContentPartPr>
              <p14:xfrm>
                <a:off x="3201329" y="1319086"/>
                <a:ext cx="253800" cy="218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7C433F1-DD4D-4970-ABE4-3725B5D2A96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92689" y="1310086"/>
                  <a:ext cx="2714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5EF1A46-E1EF-4510-9097-15128565E58D}"/>
                    </a:ext>
                  </a:extLst>
                </p14:cNvPr>
                <p14:cNvContentPartPr/>
                <p14:nvPr/>
              </p14:nvContentPartPr>
              <p14:xfrm>
                <a:off x="3510209" y="1316926"/>
                <a:ext cx="351720" cy="205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5EF1A46-E1EF-4510-9097-15128565E58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01569" y="1307926"/>
                  <a:ext cx="369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031FEC1-652E-4A6B-A801-77C404695264}"/>
                    </a:ext>
                  </a:extLst>
                </p14:cNvPr>
                <p14:cNvContentPartPr/>
                <p14:nvPr/>
              </p14:nvContentPartPr>
              <p14:xfrm>
                <a:off x="3935009" y="1307566"/>
                <a:ext cx="223200" cy="217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031FEC1-652E-4A6B-A801-77C40469526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26009" y="1298566"/>
                  <a:ext cx="2408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A7E50EA-2949-40ED-85BC-4BAABBD7026E}"/>
                    </a:ext>
                  </a:extLst>
                </p14:cNvPr>
                <p14:cNvContentPartPr/>
                <p14:nvPr/>
              </p14:nvContentPartPr>
              <p14:xfrm>
                <a:off x="4307249" y="929926"/>
                <a:ext cx="339840" cy="589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A7E50EA-2949-40ED-85BC-4BAABBD7026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98609" y="920926"/>
                  <a:ext cx="35748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6B06DE3-C8ED-415F-B5A5-CFAB9851497E}"/>
                    </a:ext>
                  </a:extLst>
                </p14:cNvPr>
                <p14:cNvContentPartPr/>
                <p14:nvPr/>
              </p14:nvContentPartPr>
              <p14:xfrm>
                <a:off x="4177289" y="1267606"/>
                <a:ext cx="453240" cy="35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6B06DE3-C8ED-415F-B5A5-CFAB9851497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68289" y="1258966"/>
                  <a:ext cx="470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B52A64E-43A8-4370-BBC6-9388B685CD79}"/>
                    </a:ext>
                  </a:extLst>
                </p14:cNvPr>
                <p14:cNvContentPartPr/>
                <p14:nvPr/>
              </p14:nvContentPartPr>
              <p14:xfrm>
                <a:off x="4508849" y="1242766"/>
                <a:ext cx="611640" cy="3070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B52A64E-43A8-4370-BBC6-9388B685CD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99849" y="1234126"/>
                  <a:ext cx="6292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6602DA3-843D-4DF4-BAA9-6BD439205F35}"/>
                    </a:ext>
                  </a:extLst>
                </p14:cNvPr>
                <p14:cNvContentPartPr/>
                <p14:nvPr/>
              </p14:nvContentPartPr>
              <p14:xfrm>
                <a:off x="5495249" y="1033246"/>
                <a:ext cx="299880" cy="497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6602DA3-843D-4DF4-BAA9-6BD439205F3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86609" y="1024606"/>
                  <a:ext cx="3175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FDE0AB6-73DD-4A29-8A6B-D197D44E2C7E}"/>
                    </a:ext>
                  </a:extLst>
                </p14:cNvPr>
                <p14:cNvContentPartPr/>
                <p14:nvPr/>
              </p14:nvContentPartPr>
              <p14:xfrm>
                <a:off x="5310929" y="1286326"/>
                <a:ext cx="371520" cy="210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FDE0AB6-73DD-4A29-8A6B-D197D44E2C7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02289" y="1277326"/>
                  <a:ext cx="389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36D770B-DFB9-4260-A453-FDCD1BA1D454}"/>
                    </a:ext>
                  </a:extLst>
                </p14:cNvPr>
                <p14:cNvContentPartPr/>
                <p14:nvPr/>
              </p14:nvContentPartPr>
              <p14:xfrm>
                <a:off x="5952449" y="1554166"/>
                <a:ext cx="149400" cy="223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36D770B-DFB9-4260-A453-FDCD1BA1D45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43809" y="1545526"/>
                  <a:ext cx="1670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EA4A78A-840E-4D52-8C28-33A00D4F3D8F}"/>
                    </a:ext>
                  </a:extLst>
                </p14:cNvPr>
                <p14:cNvContentPartPr/>
                <p14:nvPr/>
              </p14:nvContentPartPr>
              <p14:xfrm>
                <a:off x="6492089" y="997246"/>
                <a:ext cx="318960" cy="601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EA4A78A-840E-4D52-8C28-33A00D4F3D8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83089" y="988606"/>
                  <a:ext cx="33660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1E903F9-1333-4D34-8BBA-940B9CBE7087}"/>
                    </a:ext>
                  </a:extLst>
                </p14:cNvPr>
                <p14:cNvContentPartPr/>
                <p14:nvPr/>
              </p14:nvContentPartPr>
              <p14:xfrm>
                <a:off x="6385889" y="1316566"/>
                <a:ext cx="415080" cy="84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1E903F9-1333-4D34-8BBA-940B9CBE708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77249" y="1307926"/>
                  <a:ext cx="432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017C6B7-A239-4675-978E-770F6717E7DF}"/>
                    </a:ext>
                  </a:extLst>
                </p14:cNvPr>
                <p14:cNvContentPartPr/>
                <p14:nvPr/>
              </p14:nvContentPartPr>
              <p14:xfrm>
                <a:off x="6799889" y="968806"/>
                <a:ext cx="318960" cy="572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017C6B7-A239-4675-978E-770F6717E7D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91249" y="959806"/>
                  <a:ext cx="33660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F0E74DF-F58B-4382-9243-5775A9A17BC0}"/>
                    </a:ext>
                  </a:extLst>
                </p14:cNvPr>
                <p14:cNvContentPartPr/>
                <p14:nvPr/>
              </p14:nvContentPartPr>
              <p14:xfrm>
                <a:off x="7214969" y="1361206"/>
                <a:ext cx="198720" cy="163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F0E74DF-F58B-4382-9243-5775A9A17BC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06329" y="1352206"/>
                  <a:ext cx="216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60A99BE-F116-4874-8BC8-36328A9F7F97}"/>
                    </a:ext>
                  </a:extLst>
                </p14:cNvPr>
                <p14:cNvContentPartPr/>
                <p14:nvPr/>
              </p14:nvContentPartPr>
              <p14:xfrm>
                <a:off x="7418009" y="1360126"/>
                <a:ext cx="318960" cy="193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60A99BE-F116-4874-8BC8-36328A9F7F9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09369" y="1351486"/>
                  <a:ext cx="33660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1B7FA7C-74A9-4895-B0C4-CE3E4FADD76D}"/>
              </a:ext>
            </a:extLst>
          </p:cNvPr>
          <p:cNvGrpSpPr/>
          <p:nvPr/>
        </p:nvGrpSpPr>
        <p:grpSpPr>
          <a:xfrm>
            <a:off x="8171489" y="1232686"/>
            <a:ext cx="731160" cy="261360"/>
            <a:chOff x="8171489" y="1232686"/>
            <a:chExt cx="731160" cy="26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0C76A49-C752-4C4B-988E-FDB6B31BF4F4}"/>
                    </a:ext>
                  </a:extLst>
                </p14:cNvPr>
                <p14:cNvContentPartPr/>
                <p14:nvPr/>
              </p14:nvContentPartPr>
              <p14:xfrm>
                <a:off x="8171489" y="1256086"/>
                <a:ext cx="420480" cy="225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0C76A49-C752-4C4B-988E-FDB6B31BF4F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62849" y="1247086"/>
                  <a:ext cx="4381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3C97B3-A48B-4835-9F91-FBF19EA8DF20}"/>
                    </a:ext>
                  </a:extLst>
                </p14:cNvPr>
                <p14:cNvContentPartPr/>
                <p14:nvPr/>
              </p14:nvContentPartPr>
              <p14:xfrm>
                <a:off x="8669729" y="1232686"/>
                <a:ext cx="232920" cy="261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3C97B3-A48B-4835-9F91-FBF19EA8DF2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661089" y="1223686"/>
                  <a:ext cx="25056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08A79CA-AD99-42D2-8AD1-7EA11DF07A52}"/>
              </a:ext>
            </a:extLst>
          </p:cNvPr>
          <p:cNvGrpSpPr/>
          <p:nvPr/>
        </p:nvGrpSpPr>
        <p:grpSpPr>
          <a:xfrm>
            <a:off x="541649" y="1841806"/>
            <a:ext cx="1438560" cy="597240"/>
            <a:chOff x="541649" y="1841806"/>
            <a:chExt cx="1438560" cy="59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7E58571-6B52-489F-9C45-222F3BC239F0}"/>
                    </a:ext>
                  </a:extLst>
                </p14:cNvPr>
                <p14:cNvContentPartPr/>
                <p14:nvPr/>
              </p14:nvContentPartPr>
              <p14:xfrm>
                <a:off x="541649" y="2178766"/>
                <a:ext cx="332640" cy="257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7E58571-6B52-489F-9C45-222F3BC239F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3009" y="2169766"/>
                  <a:ext cx="3502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E821BA6-8F40-401C-AE2E-6B0111934820}"/>
                    </a:ext>
                  </a:extLst>
                </p14:cNvPr>
                <p14:cNvContentPartPr/>
                <p14:nvPr/>
              </p14:nvContentPartPr>
              <p14:xfrm>
                <a:off x="944129" y="2148526"/>
                <a:ext cx="252000" cy="290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E821BA6-8F40-401C-AE2E-6B011193482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5129" y="2139886"/>
                  <a:ext cx="2696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A922119-A20D-4E59-9D9B-33B694CC6C19}"/>
                    </a:ext>
                  </a:extLst>
                </p14:cNvPr>
                <p14:cNvContentPartPr/>
                <p14:nvPr/>
              </p14:nvContentPartPr>
              <p14:xfrm>
                <a:off x="1241489" y="2211166"/>
                <a:ext cx="64080" cy="172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A922119-A20D-4E59-9D9B-33B694CC6C1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32489" y="2202526"/>
                  <a:ext cx="81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A2FF05C-4251-440A-980E-D14C1CD3852E}"/>
                    </a:ext>
                  </a:extLst>
                </p14:cNvPr>
                <p14:cNvContentPartPr/>
                <p14:nvPr/>
              </p14:nvContentPartPr>
              <p14:xfrm>
                <a:off x="1519049" y="1841806"/>
                <a:ext cx="186120" cy="552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A2FF05C-4251-440A-980E-D14C1CD3852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10409" y="1832806"/>
                  <a:ext cx="20376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184145F-069D-4FF1-B2A9-CAA2603F3C0A}"/>
                    </a:ext>
                  </a:extLst>
                </p14:cNvPr>
                <p14:cNvContentPartPr/>
                <p14:nvPr/>
              </p14:nvContentPartPr>
              <p14:xfrm>
                <a:off x="1411409" y="2160406"/>
                <a:ext cx="568800" cy="265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184145F-069D-4FF1-B2A9-CAA2603F3C0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02769" y="2151406"/>
                  <a:ext cx="58644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6FABF29-D441-4124-BC26-D6400558272E}"/>
              </a:ext>
            </a:extLst>
          </p:cNvPr>
          <p:cNvGrpSpPr/>
          <p:nvPr/>
        </p:nvGrpSpPr>
        <p:grpSpPr>
          <a:xfrm>
            <a:off x="2747369" y="1989046"/>
            <a:ext cx="1118160" cy="520920"/>
            <a:chOff x="2747369" y="1989046"/>
            <a:chExt cx="1118160" cy="52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8B22C40-02DE-4897-9BFE-E2552FBD9ED1}"/>
                    </a:ext>
                  </a:extLst>
                </p14:cNvPr>
                <p14:cNvContentPartPr/>
                <p14:nvPr/>
              </p14:nvContentPartPr>
              <p14:xfrm>
                <a:off x="2799569" y="1989046"/>
                <a:ext cx="380520" cy="520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8B22C40-02DE-4897-9BFE-E2552FBD9ED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790929" y="1980406"/>
                  <a:ext cx="39816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8155711-F215-4416-9A5B-8EFC56C671DB}"/>
                    </a:ext>
                  </a:extLst>
                </p14:cNvPr>
                <p14:cNvContentPartPr/>
                <p14:nvPr/>
              </p14:nvContentPartPr>
              <p14:xfrm>
                <a:off x="2747369" y="1993006"/>
                <a:ext cx="366120" cy="436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8155711-F215-4416-9A5B-8EFC56C671D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738729" y="1984366"/>
                  <a:ext cx="3837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FBB990F-CD01-4CB7-B883-1150AD72AF98}"/>
                    </a:ext>
                  </a:extLst>
                </p14:cNvPr>
                <p14:cNvContentPartPr/>
                <p14:nvPr/>
              </p14:nvContentPartPr>
              <p14:xfrm>
                <a:off x="3377369" y="2104606"/>
                <a:ext cx="488160" cy="213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FBB990F-CD01-4CB7-B883-1150AD72AF9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68729" y="2095606"/>
                  <a:ext cx="50580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A1AC2E9-FA08-4370-A397-5446B7666EBA}"/>
              </a:ext>
            </a:extLst>
          </p:cNvPr>
          <p:cNvGrpSpPr/>
          <p:nvPr/>
        </p:nvGrpSpPr>
        <p:grpSpPr>
          <a:xfrm>
            <a:off x="4135889" y="1913086"/>
            <a:ext cx="1333080" cy="831240"/>
            <a:chOff x="4135889" y="1913086"/>
            <a:chExt cx="1333080" cy="83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008BC54-13EC-4E0D-B738-6A2C60967694}"/>
                    </a:ext>
                  </a:extLst>
                </p14:cNvPr>
                <p14:cNvContentPartPr/>
                <p14:nvPr/>
              </p14:nvContentPartPr>
              <p14:xfrm>
                <a:off x="4135889" y="1913086"/>
                <a:ext cx="744480" cy="574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008BC54-13EC-4E0D-B738-6A2C6096769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27249" y="1904086"/>
                  <a:ext cx="7621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89943AF-7768-4C94-A880-3781E19F5B01}"/>
                    </a:ext>
                  </a:extLst>
                </p14:cNvPr>
                <p14:cNvContentPartPr/>
                <p14:nvPr/>
              </p14:nvContentPartPr>
              <p14:xfrm>
                <a:off x="4314089" y="2227726"/>
                <a:ext cx="277200" cy="44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89943AF-7768-4C94-A880-3781E19F5B0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05449" y="2218726"/>
                  <a:ext cx="2948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C5FEA79-A982-4813-A2D8-DFE5F36D27C7}"/>
                    </a:ext>
                  </a:extLst>
                </p14:cNvPr>
                <p14:cNvContentPartPr/>
                <p14:nvPr/>
              </p14:nvContentPartPr>
              <p14:xfrm>
                <a:off x="4734929" y="2186326"/>
                <a:ext cx="332640" cy="212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C5FEA79-A982-4813-A2D8-DFE5F36D27C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25929" y="2177686"/>
                  <a:ext cx="350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771904F-F371-493D-A8A9-0F73E3DA97CF}"/>
                    </a:ext>
                  </a:extLst>
                </p14:cNvPr>
                <p14:cNvContentPartPr/>
                <p14:nvPr/>
              </p14:nvContentPartPr>
              <p14:xfrm>
                <a:off x="4717649" y="2144566"/>
                <a:ext cx="271440" cy="275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771904F-F371-493D-A8A9-0F73E3DA97C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09009" y="2135566"/>
                  <a:ext cx="289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B3EAD3A-6139-465D-93EF-F0C6F6737B64}"/>
                    </a:ext>
                  </a:extLst>
                </p14:cNvPr>
                <p14:cNvContentPartPr/>
                <p14:nvPr/>
              </p14:nvContentPartPr>
              <p14:xfrm>
                <a:off x="4993769" y="2330686"/>
                <a:ext cx="196560" cy="413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B3EAD3A-6139-465D-93EF-F0C6F6737B6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84769" y="2322046"/>
                  <a:ext cx="2142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95A428D-F3ED-49B4-A9F3-C6821162DDD4}"/>
                    </a:ext>
                  </a:extLst>
                </p14:cNvPr>
                <p14:cNvContentPartPr/>
                <p14:nvPr/>
              </p14:nvContentPartPr>
              <p14:xfrm>
                <a:off x="5154329" y="2155726"/>
                <a:ext cx="314640" cy="264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95A428D-F3ED-49B4-A9F3-C6821162DDD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45329" y="2146726"/>
                  <a:ext cx="33228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DAFF001-AB51-4982-A2B8-C453C6EC8706}"/>
              </a:ext>
            </a:extLst>
          </p:cNvPr>
          <p:cNvGrpSpPr/>
          <p:nvPr/>
        </p:nvGrpSpPr>
        <p:grpSpPr>
          <a:xfrm>
            <a:off x="5826809" y="1836046"/>
            <a:ext cx="1198080" cy="595440"/>
            <a:chOff x="5826809" y="1836046"/>
            <a:chExt cx="1198080" cy="59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7D69374-20E1-48E9-BC6F-A13D62203B1C}"/>
                    </a:ext>
                  </a:extLst>
                </p14:cNvPr>
                <p14:cNvContentPartPr/>
                <p14:nvPr/>
              </p14:nvContentPartPr>
              <p14:xfrm>
                <a:off x="5826809" y="1910566"/>
                <a:ext cx="327960" cy="520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7D69374-20E1-48E9-BC6F-A13D62203B1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18169" y="1901926"/>
                  <a:ext cx="34560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65229E7-2DF5-4E0B-8CEC-18799EE8C7CB}"/>
                    </a:ext>
                  </a:extLst>
                </p14:cNvPr>
                <p14:cNvContentPartPr/>
                <p14:nvPr/>
              </p14:nvContentPartPr>
              <p14:xfrm>
                <a:off x="6350249" y="1899406"/>
                <a:ext cx="249480" cy="471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65229E7-2DF5-4E0B-8CEC-18799EE8C7C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41249" y="1890766"/>
                  <a:ext cx="26712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5EFC64C-F666-4761-83E5-87AA7519C993}"/>
                    </a:ext>
                  </a:extLst>
                </p14:cNvPr>
                <p14:cNvContentPartPr/>
                <p14:nvPr/>
              </p14:nvContentPartPr>
              <p14:xfrm>
                <a:off x="6155849" y="2134846"/>
                <a:ext cx="237960" cy="217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5EFC64C-F666-4761-83E5-87AA7519C99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147209" y="2125846"/>
                  <a:ext cx="2556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C01E815-7EE5-47CE-8942-3298C75D4109}"/>
                    </a:ext>
                  </a:extLst>
                </p14:cNvPr>
                <p14:cNvContentPartPr/>
                <p14:nvPr/>
              </p14:nvContentPartPr>
              <p14:xfrm>
                <a:off x="6764969" y="1836046"/>
                <a:ext cx="259920" cy="528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C01E815-7EE5-47CE-8942-3298C75D410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55969" y="1827406"/>
                  <a:ext cx="277560" cy="546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21715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BE11283-9CC6-4CFB-8F19-3612D4675D7E}"/>
              </a:ext>
            </a:extLst>
          </p:cNvPr>
          <p:cNvGrpSpPr/>
          <p:nvPr/>
        </p:nvGrpSpPr>
        <p:grpSpPr>
          <a:xfrm>
            <a:off x="314849" y="-45674"/>
            <a:ext cx="10257480" cy="5622480"/>
            <a:chOff x="314849" y="-45674"/>
            <a:chExt cx="10257480" cy="562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ED444EC-DEA0-466D-A688-A283C5060B33}"/>
                    </a:ext>
                  </a:extLst>
                </p14:cNvPr>
                <p14:cNvContentPartPr/>
                <p14:nvPr/>
              </p14:nvContentPartPr>
              <p14:xfrm>
                <a:off x="512129" y="452566"/>
                <a:ext cx="130680" cy="272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ED444EC-DEA0-466D-A688-A283C5060B3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3489" y="443926"/>
                  <a:ext cx="1483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65610B6-462F-445E-BEF2-F12B3DF10A30}"/>
                    </a:ext>
                  </a:extLst>
                </p14:cNvPr>
                <p14:cNvContentPartPr/>
                <p14:nvPr/>
              </p14:nvContentPartPr>
              <p14:xfrm>
                <a:off x="314849" y="683686"/>
                <a:ext cx="448560" cy="50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65610B6-462F-445E-BEF2-F12B3DF10A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6209" y="674686"/>
                  <a:ext cx="466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9EC6E48-FEE4-4501-B602-54B5C24577F0}"/>
                    </a:ext>
                  </a:extLst>
                </p14:cNvPr>
                <p14:cNvContentPartPr/>
                <p14:nvPr/>
              </p14:nvContentPartPr>
              <p14:xfrm>
                <a:off x="337529" y="456886"/>
                <a:ext cx="485640" cy="31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9EC6E48-FEE4-4501-B602-54B5C24577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8529" y="448246"/>
                  <a:ext cx="5032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87C63B7-F066-43FE-BFC1-97C1E3D11128}"/>
                    </a:ext>
                  </a:extLst>
                </p14:cNvPr>
                <p14:cNvContentPartPr/>
                <p14:nvPr/>
              </p14:nvContentPartPr>
              <p14:xfrm>
                <a:off x="975089" y="169606"/>
                <a:ext cx="321840" cy="620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87C63B7-F066-43FE-BFC1-97C1E3D111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6089" y="160966"/>
                  <a:ext cx="33948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0C5222-1164-4312-B84C-8A7DB981A380}"/>
                    </a:ext>
                  </a:extLst>
                </p14:cNvPr>
                <p14:cNvContentPartPr/>
                <p14:nvPr/>
              </p14:nvContentPartPr>
              <p14:xfrm>
                <a:off x="940889" y="556966"/>
                <a:ext cx="268920" cy="65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0C5222-1164-4312-B84C-8A7DB981A3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889" y="548326"/>
                  <a:ext cx="286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5D78E75-0893-4932-B660-1499FC284DF9}"/>
                    </a:ext>
                  </a:extLst>
                </p14:cNvPr>
                <p14:cNvContentPartPr/>
                <p14:nvPr/>
              </p14:nvContentPartPr>
              <p14:xfrm>
                <a:off x="1817849" y="432046"/>
                <a:ext cx="344520" cy="340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5D78E75-0893-4932-B660-1499FC284DF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08849" y="423046"/>
                  <a:ext cx="3621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EFD6047-0833-46D1-9116-CC1A4DB5DFC0}"/>
                    </a:ext>
                  </a:extLst>
                </p14:cNvPr>
                <p14:cNvContentPartPr/>
                <p14:nvPr/>
              </p14:nvContentPartPr>
              <p14:xfrm>
                <a:off x="1750889" y="369046"/>
                <a:ext cx="382320" cy="377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EFD6047-0833-46D1-9116-CC1A4DB5DFC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42249" y="360406"/>
                  <a:ext cx="3999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9BCDCD0-0C42-4384-B7D5-409297507B52}"/>
                    </a:ext>
                  </a:extLst>
                </p14:cNvPr>
                <p14:cNvContentPartPr/>
                <p14:nvPr/>
              </p14:nvContentPartPr>
              <p14:xfrm>
                <a:off x="2318609" y="509806"/>
                <a:ext cx="439920" cy="132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9BCDCD0-0C42-4384-B7D5-409297507B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09969" y="500806"/>
                  <a:ext cx="457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7B047BB-6462-4B34-9860-696DC871863C}"/>
                    </a:ext>
                  </a:extLst>
                </p14:cNvPr>
                <p14:cNvContentPartPr/>
                <p14:nvPr/>
              </p14:nvContentPartPr>
              <p14:xfrm>
                <a:off x="2994329" y="297406"/>
                <a:ext cx="603000" cy="447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7B047BB-6462-4B34-9860-696DC87186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85329" y="288406"/>
                  <a:ext cx="6206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D729BC-E254-407D-82B8-DC3B7CFD5E48}"/>
                    </a:ext>
                  </a:extLst>
                </p14:cNvPr>
                <p14:cNvContentPartPr/>
                <p14:nvPr/>
              </p14:nvContentPartPr>
              <p14:xfrm>
                <a:off x="3090089" y="536086"/>
                <a:ext cx="208440" cy="36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D729BC-E254-407D-82B8-DC3B7CFD5E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81089" y="527086"/>
                  <a:ext cx="226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8AC736D-49ED-45B1-BAC7-263BF5C684FF}"/>
                    </a:ext>
                  </a:extLst>
                </p14:cNvPr>
                <p14:cNvContentPartPr/>
                <p14:nvPr/>
              </p14:nvContentPartPr>
              <p14:xfrm>
                <a:off x="3439289" y="530686"/>
                <a:ext cx="301680" cy="176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8AC736D-49ED-45B1-BAC7-263BF5C684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30649" y="521686"/>
                  <a:ext cx="319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72D6789-BE70-44EF-B0A3-CBB996890D7C}"/>
                    </a:ext>
                  </a:extLst>
                </p14:cNvPr>
                <p14:cNvContentPartPr/>
                <p14:nvPr/>
              </p14:nvContentPartPr>
              <p14:xfrm>
                <a:off x="3470609" y="492166"/>
                <a:ext cx="420120" cy="463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72D6789-BE70-44EF-B0A3-CBB996890D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61969" y="483166"/>
                  <a:ext cx="43776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8BAA081-CF4D-4B58-9569-16C04F3ACE76}"/>
                    </a:ext>
                  </a:extLst>
                </p14:cNvPr>
                <p14:cNvContentPartPr/>
                <p14:nvPr/>
              </p14:nvContentPartPr>
              <p14:xfrm>
                <a:off x="3783449" y="459046"/>
                <a:ext cx="320040" cy="236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8BAA081-CF4D-4B58-9569-16C04F3ACE7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74449" y="450046"/>
                  <a:ext cx="3376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F16A5BD-020B-45EC-9F12-E6C49D4F4A1A}"/>
                    </a:ext>
                  </a:extLst>
                </p14:cNvPr>
                <p14:cNvContentPartPr/>
                <p14:nvPr/>
              </p14:nvContentPartPr>
              <p14:xfrm>
                <a:off x="4203569" y="311446"/>
                <a:ext cx="362880" cy="430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F16A5BD-020B-45EC-9F12-E6C49D4F4A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94929" y="302806"/>
                  <a:ext cx="3805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37C53C-5A73-4570-8F64-3F8A48CD7917}"/>
                    </a:ext>
                  </a:extLst>
                </p14:cNvPr>
                <p14:cNvContentPartPr/>
                <p14:nvPr/>
              </p14:nvContentPartPr>
              <p14:xfrm>
                <a:off x="4658609" y="333406"/>
                <a:ext cx="179640" cy="368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37C53C-5A73-4570-8F64-3F8A48CD791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9969" y="324406"/>
                  <a:ext cx="1972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A304F0-5689-4F19-854C-C6864FFA30D2}"/>
                    </a:ext>
                  </a:extLst>
                </p14:cNvPr>
                <p14:cNvContentPartPr/>
                <p14:nvPr/>
              </p14:nvContentPartPr>
              <p14:xfrm>
                <a:off x="4415609" y="508726"/>
                <a:ext cx="388440" cy="204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A304F0-5689-4F19-854C-C6864FFA30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06969" y="500086"/>
                  <a:ext cx="406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FE994D4-4C8A-4707-8497-F9F4D9B4C02B}"/>
                    </a:ext>
                  </a:extLst>
                </p14:cNvPr>
                <p14:cNvContentPartPr/>
                <p14:nvPr/>
              </p14:nvContentPartPr>
              <p14:xfrm>
                <a:off x="4977569" y="279046"/>
                <a:ext cx="374040" cy="510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FE994D4-4C8A-4707-8497-F9F4D9B4C02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68569" y="270046"/>
                  <a:ext cx="39168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C6D7A36-9147-4CCE-8688-D1A18514C6BF}"/>
                    </a:ext>
                  </a:extLst>
                </p14:cNvPr>
                <p14:cNvContentPartPr/>
                <p14:nvPr/>
              </p14:nvContentPartPr>
              <p14:xfrm>
                <a:off x="5423609" y="727966"/>
                <a:ext cx="186480" cy="213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C6D7A36-9147-4CCE-8688-D1A18514C6B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14969" y="718966"/>
                  <a:ext cx="204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AEF871-979E-4212-B60B-7CF006352BF6}"/>
                    </a:ext>
                  </a:extLst>
                </p14:cNvPr>
                <p14:cNvContentPartPr/>
                <p14:nvPr/>
              </p14:nvContentPartPr>
              <p14:xfrm>
                <a:off x="6016529" y="201286"/>
                <a:ext cx="304200" cy="553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AEF871-979E-4212-B60B-7CF006352BF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07889" y="192646"/>
                  <a:ext cx="32184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4D6D956-A391-4E28-AEED-8A7024B580E0}"/>
                    </a:ext>
                  </a:extLst>
                </p14:cNvPr>
                <p14:cNvContentPartPr/>
                <p14:nvPr/>
              </p14:nvContentPartPr>
              <p14:xfrm>
                <a:off x="5891249" y="442846"/>
                <a:ext cx="460080" cy="104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4D6D956-A391-4E28-AEED-8A7024B580E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82609" y="434206"/>
                  <a:ext cx="477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0D7F320-BDBB-4609-9A44-4326E1E188EE}"/>
                    </a:ext>
                  </a:extLst>
                </p14:cNvPr>
                <p14:cNvContentPartPr/>
                <p14:nvPr/>
              </p14:nvContentPartPr>
              <p14:xfrm>
                <a:off x="6379769" y="171046"/>
                <a:ext cx="262080" cy="461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0D7F320-BDBB-4609-9A44-4326E1E188E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70769" y="162406"/>
                  <a:ext cx="27972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C27631F-220D-4C0D-B592-58DABF9A476B}"/>
                    </a:ext>
                  </a:extLst>
                </p14:cNvPr>
                <p14:cNvContentPartPr/>
                <p14:nvPr/>
              </p14:nvContentPartPr>
              <p14:xfrm>
                <a:off x="6653729" y="465526"/>
                <a:ext cx="202320" cy="208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C27631F-220D-4C0D-B592-58DABF9A476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44729" y="456526"/>
                  <a:ext cx="219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08B8A9C-B46D-41FD-BB96-4C937CD84A19}"/>
                    </a:ext>
                  </a:extLst>
                </p14:cNvPr>
                <p14:cNvContentPartPr/>
                <p14:nvPr/>
              </p14:nvContentPartPr>
              <p14:xfrm>
                <a:off x="6889889" y="485686"/>
                <a:ext cx="404280" cy="274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08B8A9C-B46D-41FD-BB96-4C937CD84A1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81249" y="476686"/>
                  <a:ext cx="4219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0FCD43B-1E9B-4278-9C21-2A596C949AF0}"/>
                    </a:ext>
                  </a:extLst>
                </p14:cNvPr>
                <p14:cNvContentPartPr/>
                <p14:nvPr/>
              </p14:nvContentPartPr>
              <p14:xfrm>
                <a:off x="7778369" y="161686"/>
                <a:ext cx="315000" cy="564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0FCD43B-1E9B-4278-9C21-2A596C949AF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69729" y="153046"/>
                  <a:ext cx="3326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FDF664A-7BEB-455D-A324-B6AB42B039FA}"/>
                    </a:ext>
                  </a:extLst>
                </p14:cNvPr>
                <p14:cNvContentPartPr/>
                <p14:nvPr/>
              </p14:nvContentPartPr>
              <p14:xfrm>
                <a:off x="7719329" y="459766"/>
                <a:ext cx="338400" cy="73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FDF664A-7BEB-455D-A324-B6AB42B039F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10329" y="451126"/>
                  <a:ext cx="3560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CC391E1-CB75-429B-B82A-52627FA5F0BA}"/>
                    </a:ext>
                  </a:extLst>
                </p14:cNvPr>
                <p14:cNvContentPartPr/>
                <p14:nvPr/>
              </p14:nvContentPartPr>
              <p14:xfrm>
                <a:off x="8183729" y="108046"/>
                <a:ext cx="272520" cy="534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CC391E1-CB75-429B-B82A-52627FA5F0B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75089" y="99406"/>
                  <a:ext cx="29016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28B105B-BBAE-45A5-9C59-11209077535B}"/>
                    </a:ext>
                  </a:extLst>
                </p14:cNvPr>
                <p14:cNvContentPartPr/>
                <p14:nvPr/>
              </p14:nvContentPartPr>
              <p14:xfrm>
                <a:off x="8526449" y="457606"/>
                <a:ext cx="177480" cy="219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28B105B-BBAE-45A5-9C59-1120907753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17449" y="448966"/>
                  <a:ext cx="195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F8F6E80-65B0-4690-A20B-B9E7B8BB6F1F}"/>
                    </a:ext>
                  </a:extLst>
                </p14:cNvPr>
                <p14:cNvContentPartPr/>
                <p14:nvPr/>
              </p14:nvContentPartPr>
              <p14:xfrm>
                <a:off x="9260489" y="370126"/>
                <a:ext cx="294480" cy="252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F8F6E80-65B0-4690-A20B-B9E7B8BB6F1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51489" y="361126"/>
                  <a:ext cx="3121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59C2A8C-558A-406F-A8A1-4DFFCCEA9564}"/>
                    </a:ext>
                  </a:extLst>
                </p14:cNvPr>
                <p14:cNvContentPartPr/>
                <p14:nvPr/>
              </p14:nvContentPartPr>
              <p14:xfrm>
                <a:off x="9637409" y="440326"/>
                <a:ext cx="219960" cy="185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59C2A8C-558A-406F-A8A1-4DFFCCEA956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28769" y="431686"/>
                  <a:ext cx="237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08353D-C418-4D15-9ABB-63EA4042BCBF}"/>
                    </a:ext>
                  </a:extLst>
                </p14:cNvPr>
                <p14:cNvContentPartPr/>
                <p14:nvPr/>
              </p14:nvContentPartPr>
              <p14:xfrm>
                <a:off x="9706529" y="83206"/>
                <a:ext cx="385200" cy="522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08353D-C418-4D15-9ABB-63EA4042BCB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697889" y="74566"/>
                  <a:ext cx="40284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052116-DC45-4976-A99E-DDB5A035F8BA}"/>
                    </a:ext>
                  </a:extLst>
                </p14:cNvPr>
                <p14:cNvContentPartPr/>
                <p14:nvPr/>
              </p14:nvContentPartPr>
              <p14:xfrm>
                <a:off x="10081289" y="-45674"/>
                <a:ext cx="491040" cy="731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052116-DC45-4976-A99E-DDB5A035F8B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072289" y="-54314"/>
                  <a:ext cx="508680" cy="74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E53ADE7-E7A3-4502-9594-8E49279B4240}"/>
                    </a:ext>
                  </a:extLst>
                </p14:cNvPr>
                <p14:cNvContentPartPr/>
                <p14:nvPr/>
              </p14:nvContentPartPr>
              <p14:xfrm>
                <a:off x="10021529" y="463726"/>
                <a:ext cx="307080" cy="81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E53ADE7-E7A3-4502-9594-8E49279B424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12529" y="455086"/>
                  <a:ext cx="3247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AEA57F6-942F-4768-AB8D-C4D1AD442315}"/>
                    </a:ext>
                  </a:extLst>
                </p14:cNvPr>
                <p14:cNvContentPartPr/>
                <p14:nvPr/>
              </p14:nvContentPartPr>
              <p14:xfrm>
                <a:off x="331409" y="1451566"/>
                <a:ext cx="185400" cy="212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AEA57F6-942F-4768-AB8D-C4D1AD44231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2769" y="1442566"/>
                  <a:ext cx="203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3DA8226-C6FC-4B92-B9E8-EA58768EE31C}"/>
                    </a:ext>
                  </a:extLst>
                </p14:cNvPr>
                <p14:cNvContentPartPr/>
                <p14:nvPr/>
              </p14:nvContentPartPr>
              <p14:xfrm>
                <a:off x="761609" y="972046"/>
                <a:ext cx="266040" cy="679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3DA8226-C6FC-4B92-B9E8-EA58768EE31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2609" y="963406"/>
                  <a:ext cx="28368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2918598-8990-47A1-9CA0-42018287C92C}"/>
                    </a:ext>
                  </a:extLst>
                </p14:cNvPr>
                <p14:cNvContentPartPr/>
                <p14:nvPr/>
              </p14:nvContentPartPr>
              <p14:xfrm>
                <a:off x="677729" y="1435366"/>
                <a:ext cx="252000" cy="68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2918598-8990-47A1-9CA0-42018287C92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8729" y="1426726"/>
                  <a:ext cx="269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978D9B0-1231-4F23-94BA-805D65FD4E8B}"/>
                    </a:ext>
                  </a:extLst>
                </p14:cNvPr>
                <p14:cNvContentPartPr/>
                <p14:nvPr/>
              </p14:nvContentPartPr>
              <p14:xfrm>
                <a:off x="1557209" y="1226206"/>
                <a:ext cx="253080" cy="461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978D9B0-1231-4F23-94BA-805D65FD4E8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48209" y="1217206"/>
                  <a:ext cx="27072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4BD26E9-D118-484D-B23E-119713B0BFBC}"/>
                    </a:ext>
                  </a:extLst>
                </p14:cNvPr>
                <p14:cNvContentPartPr/>
                <p14:nvPr/>
              </p14:nvContentPartPr>
              <p14:xfrm>
                <a:off x="1434809" y="1221886"/>
                <a:ext cx="403560" cy="435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4BD26E9-D118-484D-B23E-119713B0BFB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25809" y="1212886"/>
                  <a:ext cx="4212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49A1EC3-DC70-4966-AB32-80EB92AB891A}"/>
                    </a:ext>
                  </a:extLst>
                </p14:cNvPr>
                <p14:cNvContentPartPr/>
                <p14:nvPr/>
              </p14:nvContentPartPr>
              <p14:xfrm>
                <a:off x="1929449" y="1608526"/>
                <a:ext cx="151920" cy="290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49A1EC3-DC70-4966-AB32-80EB92AB891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20809" y="1599886"/>
                  <a:ext cx="1695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FA16518-573D-4E12-BDFA-F108F91A7F51}"/>
                    </a:ext>
                  </a:extLst>
                </p14:cNvPr>
                <p14:cNvContentPartPr/>
                <p14:nvPr/>
              </p14:nvContentPartPr>
              <p14:xfrm>
                <a:off x="2406449" y="1136566"/>
                <a:ext cx="658800" cy="522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FA16518-573D-4E12-BDFA-F108F91A7F5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97449" y="1127566"/>
                  <a:ext cx="67644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F96F8C6-CC00-4B79-AF3D-9C5EB2B2C0CF}"/>
                    </a:ext>
                  </a:extLst>
                </p14:cNvPr>
                <p14:cNvContentPartPr/>
                <p14:nvPr/>
              </p14:nvContentPartPr>
              <p14:xfrm>
                <a:off x="2435249" y="1431406"/>
                <a:ext cx="296280" cy="80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F96F8C6-CC00-4B79-AF3D-9C5EB2B2C0C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26249" y="1422766"/>
                  <a:ext cx="3139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1014357-E6BF-47F1-A18A-8631816FB206}"/>
                    </a:ext>
                  </a:extLst>
                </p14:cNvPr>
                <p14:cNvContentPartPr/>
                <p14:nvPr/>
              </p14:nvContentPartPr>
              <p14:xfrm>
                <a:off x="2876249" y="1365526"/>
                <a:ext cx="154800" cy="222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1014357-E6BF-47F1-A18A-8631816FB20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67249" y="1356526"/>
                  <a:ext cx="1724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8772748-4597-4FA3-A23A-B270A9D3B5EE}"/>
                    </a:ext>
                  </a:extLst>
                </p14:cNvPr>
                <p14:cNvContentPartPr/>
                <p14:nvPr/>
              </p14:nvContentPartPr>
              <p14:xfrm>
                <a:off x="3140489" y="1377766"/>
                <a:ext cx="275040" cy="235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8772748-4597-4FA3-A23A-B270A9D3B5E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31849" y="1369126"/>
                  <a:ext cx="2926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29099EB-816F-456D-9AE4-04A47BC17A03}"/>
                    </a:ext>
                  </a:extLst>
                </p14:cNvPr>
                <p14:cNvContentPartPr/>
                <p14:nvPr/>
              </p14:nvContentPartPr>
              <p14:xfrm>
                <a:off x="3036089" y="1382446"/>
                <a:ext cx="262800" cy="222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29099EB-816F-456D-9AE4-04A47BC17A0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27449" y="1373806"/>
                  <a:ext cx="2804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31BBD5A-836C-4FE7-823B-B28CC19F3A4C}"/>
                    </a:ext>
                  </a:extLst>
                </p14:cNvPr>
                <p14:cNvContentPartPr/>
                <p14:nvPr/>
              </p14:nvContentPartPr>
              <p14:xfrm>
                <a:off x="3422369" y="1214686"/>
                <a:ext cx="203760" cy="552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31BBD5A-836C-4FE7-823B-B28CC19F3A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13729" y="1206046"/>
                  <a:ext cx="22140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C362611-6D3A-4573-8A2D-1D7FE0C759DE}"/>
                    </a:ext>
                  </a:extLst>
                </p14:cNvPr>
                <p14:cNvContentPartPr/>
                <p14:nvPr/>
              </p14:nvContentPartPr>
              <p14:xfrm>
                <a:off x="3815129" y="1670086"/>
                <a:ext cx="146880" cy="252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C362611-6D3A-4573-8A2D-1D7FE0C759D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06489" y="1661086"/>
                  <a:ext cx="1645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3B56042-5813-4736-8260-A4EAAE7529DB}"/>
                    </a:ext>
                  </a:extLst>
                </p14:cNvPr>
                <p14:cNvContentPartPr/>
                <p14:nvPr/>
              </p14:nvContentPartPr>
              <p14:xfrm>
                <a:off x="4352969" y="1411606"/>
                <a:ext cx="84600" cy="214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3B56042-5813-4736-8260-A4EAAE7529D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43969" y="1402966"/>
                  <a:ext cx="102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4D871B3-0405-4294-8345-0344339F7D2E}"/>
                    </a:ext>
                  </a:extLst>
                </p14:cNvPr>
                <p14:cNvContentPartPr/>
                <p14:nvPr/>
              </p14:nvContentPartPr>
              <p14:xfrm>
                <a:off x="4535849" y="1322686"/>
                <a:ext cx="217800" cy="312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4D871B3-0405-4294-8345-0344339F7D2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27209" y="1313686"/>
                  <a:ext cx="2354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600EEE6-FA73-4CB6-896B-35C262C6E307}"/>
                    </a:ext>
                  </a:extLst>
                </p14:cNvPr>
                <p14:cNvContentPartPr/>
                <p14:nvPr/>
              </p14:nvContentPartPr>
              <p14:xfrm>
                <a:off x="5216249" y="1377766"/>
                <a:ext cx="354600" cy="770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600EEE6-FA73-4CB6-896B-35C262C6E30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07609" y="1368766"/>
                  <a:ext cx="37224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B6CB1C9-2077-44A1-BBC2-521856DF6115}"/>
                    </a:ext>
                  </a:extLst>
                </p14:cNvPr>
                <p14:cNvContentPartPr/>
                <p14:nvPr/>
              </p14:nvContentPartPr>
              <p14:xfrm>
                <a:off x="5693969" y="1395046"/>
                <a:ext cx="85680" cy="192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B6CB1C9-2077-44A1-BBC2-521856DF611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84969" y="1386046"/>
                  <a:ext cx="103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5DFC7CF-FA9A-47A8-983B-5EE28D8877F8}"/>
                    </a:ext>
                  </a:extLst>
                </p14:cNvPr>
                <p14:cNvContentPartPr/>
                <p14:nvPr/>
              </p14:nvContentPartPr>
              <p14:xfrm>
                <a:off x="5882969" y="1372366"/>
                <a:ext cx="216720" cy="192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5DFC7CF-FA9A-47A8-983B-5EE28D8877F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73969" y="1363726"/>
                  <a:ext cx="234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C01B4A8-8C18-4E6F-AD0E-074375165FD1}"/>
                    </a:ext>
                  </a:extLst>
                </p14:cNvPr>
                <p14:cNvContentPartPr/>
                <p14:nvPr/>
              </p14:nvContentPartPr>
              <p14:xfrm>
                <a:off x="6183209" y="1363366"/>
                <a:ext cx="158040" cy="178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C01B4A8-8C18-4E6F-AD0E-074375165FD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74569" y="1354366"/>
                  <a:ext cx="175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FFA8441-818F-444D-B468-18C3FD4F95B7}"/>
                    </a:ext>
                  </a:extLst>
                </p14:cNvPr>
                <p14:cNvContentPartPr/>
                <p14:nvPr/>
              </p14:nvContentPartPr>
              <p14:xfrm>
                <a:off x="6440609" y="1418806"/>
                <a:ext cx="208080" cy="146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FFA8441-818F-444D-B468-18C3FD4F95B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431969" y="1409806"/>
                  <a:ext cx="225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4DD3944-BDF1-4472-870A-02FEF3328771}"/>
                    </a:ext>
                  </a:extLst>
                </p14:cNvPr>
                <p14:cNvContentPartPr/>
                <p14:nvPr/>
              </p14:nvContentPartPr>
              <p14:xfrm>
                <a:off x="7074209" y="896086"/>
                <a:ext cx="255960" cy="620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4DD3944-BDF1-4472-870A-02FEF332877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65209" y="887086"/>
                  <a:ext cx="27360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B352F59-74D0-4479-98A7-C7C8F92F5815}"/>
                    </a:ext>
                  </a:extLst>
                </p14:cNvPr>
                <p14:cNvContentPartPr/>
                <p14:nvPr/>
              </p14:nvContentPartPr>
              <p14:xfrm>
                <a:off x="7465529" y="1277686"/>
                <a:ext cx="181440" cy="223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B352F59-74D0-4479-98A7-C7C8F92F581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56529" y="1269046"/>
                  <a:ext cx="199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BBBC48C-98D2-4B2C-9752-DE52E2EFDC39}"/>
                    </a:ext>
                  </a:extLst>
                </p14:cNvPr>
                <p14:cNvContentPartPr/>
                <p14:nvPr/>
              </p14:nvContentPartPr>
              <p14:xfrm>
                <a:off x="7468409" y="1204606"/>
                <a:ext cx="317160" cy="657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BBBC48C-98D2-4B2C-9752-DE52E2EFDC3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59769" y="1195966"/>
                  <a:ext cx="33480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6B411A3-10BA-4724-BA1F-62C44EFAC696}"/>
                    </a:ext>
                  </a:extLst>
                </p14:cNvPr>
                <p14:cNvContentPartPr/>
                <p14:nvPr/>
              </p14:nvContentPartPr>
              <p14:xfrm>
                <a:off x="1544609" y="2450206"/>
                <a:ext cx="807120" cy="6516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6B411A3-10BA-4724-BA1F-62C44EFAC69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35609" y="2441566"/>
                  <a:ext cx="82476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6934F09-8B17-41E5-9081-839FFCC57D15}"/>
                    </a:ext>
                  </a:extLst>
                </p14:cNvPr>
                <p14:cNvContentPartPr/>
                <p14:nvPr/>
              </p14:nvContentPartPr>
              <p14:xfrm>
                <a:off x="1663769" y="2774206"/>
                <a:ext cx="294840" cy="94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6934F09-8B17-41E5-9081-839FFCC57D1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55129" y="2765566"/>
                  <a:ext cx="312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6C0FB4E-63B6-45F9-8769-2E5E4281D067}"/>
                    </a:ext>
                  </a:extLst>
                </p14:cNvPr>
                <p14:cNvContentPartPr/>
                <p14:nvPr/>
              </p14:nvContentPartPr>
              <p14:xfrm>
                <a:off x="2108729" y="2739286"/>
                <a:ext cx="133560" cy="280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6C0FB4E-63B6-45F9-8769-2E5E4281D06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99729" y="2730646"/>
                  <a:ext cx="1512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1A0BBF7-0BA9-4A02-BB16-26D574F8CF59}"/>
                    </a:ext>
                  </a:extLst>
                </p14:cNvPr>
                <p14:cNvContentPartPr/>
                <p14:nvPr/>
              </p14:nvContentPartPr>
              <p14:xfrm>
                <a:off x="2225729" y="2769526"/>
                <a:ext cx="395640" cy="303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1A0BBF7-0BA9-4A02-BB16-26D574F8CF5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16729" y="2760886"/>
                  <a:ext cx="4132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2D47051-F3C6-4E72-BB33-7A86664BF5D0}"/>
                    </a:ext>
                  </a:extLst>
                </p14:cNvPr>
                <p14:cNvContentPartPr/>
                <p14:nvPr/>
              </p14:nvContentPartPr>
              <p14:xfrm>
                <a:off x="2592209" y="2572246"/>
                <a:ext cx="228600" cy="539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2D47051-F3C6-4E72-BB33-7A86664BF5D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83209" y="2563606"/>
                  <a:ext cx="24624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AED1307-B1CB-4829-8592-4BBCE53594FC}"/>
                    </a:ext>
                  </a:extLst>
                </p14:cNvPr>
                <p14:cNvContentPartPr/>
                <p14:nvPr/>
              </p14:nvContentPartPr>
              <p14:xfrm>
                <a:off x="3125729" y="2694286"/>
                <a:ext cx="191160" cy="196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AED1307-B1CB-4829-8592-4BBCE53594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16729" y="2685646"/>
                  <a:ext cx="208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E8CAC33-3E11-42CC-989D-7E9B46D7E966}"/>
                    </a:ext>
                  </a:extLst>
                </p14:cNvPr>
                <p14:cNvContentPartPr/>
                <p14:nvPr/>
              </p14:nvContentPartPr>
              <p14:xfrm>
                <a:off x="3639809" y="2663326"/>
                <a:ext cx="205200" cy="368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E8CAC33-3E11-42CC-989D-7E9B46D7E96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31169" y="2654326"/>
                  <a:ext cx="2228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EF8E56B-5908-4102-8721-F1E9049674FD}"/>
                    </a:ext>
                  </a:extLst>
                </p14:cNvPr>
                <p14:cNvContentPartPr/>
                <p14:nvPr/>
              </p14:nvContentPartPr>
              <p14:xfrm>
                <a:off x="3731969" y="2517526"/>
                <a:ext cx="389520" cy="244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EF8E56B-5908-4102-8721-F1E9049674F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23329" y="2508526"/>
                  <a:ext cx="407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AD0E51F-29A1-419B-A019-6353C006B7E5}"/>
                    </a:ext>
                  </a:extLst>
                </p14:cNvPr>
                <p14:cNvContentPartPr/>
                <p14:nvPr/>
              </p14:nvContentPartPr>
              <p14:xfrm>
                <a:off x="4188809" y="2547406"/>
                <a:ext cx="213840" cy="433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AD0E51F-29A1-419B-A019-6353C006B7E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80169" y="2538766"/>
                  <a:ext cx="2314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78EEF3C-7A12-46D6-8C66-FB5468B5D2F5}"/>
                    </a:ext>
                  </a:extLst>
                </p14:cNvPr>
                <p14:cNvContentPartPr/>
                <p14:nvPr/>
              </p14:nvContentPartPr>
              <p14:xfrm>
                <a:off x="4636289" y="2615806"/>
                <a:ext cx="275040" cy="315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78EEF3C-7A12-46D6-8C66-FB5468B5D2F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27649" y="2606806"/>
                  <a:ext cx="2926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47A84C1-08DF-4609-9C98-205E2B572055}"/>
                    </a:ext>
                  </a:extLst>
                </p14:cNvPr>
                <p14:cNvContentPartPr/>
                <p14:nvPr/>
              </p14:nvContentPartPr>
              <p14:xfrm>
                <a:off x="4448369" y="2529406"/>
                <a:ext cx="439560" cy="3772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47A84C1-08DF-4609-9C98-205E2B57205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439369" y="2520766"/>
                  <a:ext cx="4572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07C2FF2-0B03-4900-8C30-3BB1AA624D3B}"/>
                    </a:ext>
                  </a:extLst>
                </p14:cNvPr>
                <p14:cNvContentPartPr/>
                <p14:nvPr/>
              </p14:nvContentPartPr>
              <p14:xfrm>
                <a:off x="5069369" y="2572246"/>
                <a:ext cx="217800" cy="191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07C2FF2-0B03-4900-8C30-3BB1AA624D3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60729" y="2563606"/>
                  <a:ext cx="235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B8A6E2-80A0-4936-B2EC-7232FC17B679}"/>
                    </a:ext>
                  </a:extLst>
                </p14:cNvPr>
                <p14:cNvContentPartPr/>
                <p14:nvPr/>
              </p14:nvContentPartPr>
              <p14:xfrm>
                <a:off x="5064689" y="2862406"/>
                <a:ext cx="179640" cy="20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B8A6E2-80A0-4936-B2EC-7232FC17B67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56049" y="2853766"/>
                  <a:ext cx="197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52D17DC-48ED-4B61-9C52-EA3853B19D02}"/>
                    </a:ext>
                  </a:extLst>
                </p14:cNvPr>
                <p14:cNvContentPartPr/>
                <p14:nvPr/>
              </p14:nvContentPartPr>
              <p14:xfrm>
                <a:off x="5476529" y="2697526"/>
                <a:ext cx="296280" cy="195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52D17DC-48ED-4B61-9C52-EA3853B19D0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67529" y="2688886"/>
                  <a:ext cx="3139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18D5F0F-6B31-4FAC-AA2E-54B301DB1D18}"/>
                    </a:ext>
                  </a:extLst>
                </p14:cNvPr>
                <p14:cNvContentPartPr/>
                <p14:nvPr/>
              </p14:nvContentPartPr>
              <p14:xfrm>
                <a:off x="5469329" y="2679886"/>
                <a:ext cx="222480" cy="209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18D5F0F-6B31-4FAC-AA2E-54B301DB1D1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60689" y="2670886"/>
                  <a:ext cx="240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AF7637B-2238-42B7-9052-8EFA18D47B55}"/>
                    </a:ext>
                  </a:extLst>
                </p14:cNvPr>
                <p14:cNvContentPartPr/>
                <p14:nvPr/>
              </p14:nvContentPartPr>
              <p14:xfrm>
                <a:off x="5760929" y="2462446"/>
                <a:ext cx="272520" cy="585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AF7637B-2238-42B7-9052-8EFA18D47B5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51929" y="2453806"/>
                  <a:ext cx="29016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EFE8EB5-FA28-4D3E-8A67-A34511FB6E53}"/>
                    </a:ext>
                  </a:extLst>
                </p14:cNvPr>
                <p14:cNvContentPartPr/>
                <p14:nvPr/>
              </p14:nvContentPartPr>
              <p14:xfrm>
                <a:off x="6239009" y="2648926"/>
                <a:ext cx="223200" cy="171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EFE8EB5-FA28-4D3E-8A67-A34511FB6E5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30369" y="2639926"/>
                  <a:ext cx="240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F13236A-AA4E-47E6-B0BF-179D74FC1881}"/>
                    </a:ext>
                  </a:extLst>
                </p14:cNvPr>
                <p14:cNvContentPartPr/>
                <p14:nvPr/>
              </p14:nvContentPartPr>
              <p14:xfrm>
                <a:off x="7004369" y="3560806"/>
                <a:ext cx="178560" cy="161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F13236A-AA4E-47E6-B0BF-179D74FC18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95729" y="3552166"/>
                  <a:ext cx="196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BFBDE54-F97F-49F1-A725-354A2A3CB32A}"/>
                    </a:ext>
                  </a:extLst>
                </p14:cNvPr>
                <p14:cNvContentPartPr/>
                <p14:nvPr/>
              </p14:nvContentPartPr>
              <p14:xfrm>
                <a:off x="6942089" y="2239246"/>
                <a:ext cx="372960" cy="1110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BFBDE54-F97F-49F1-A725-354A2A3CB32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33089" y="2230246"/>
                  <a:ext cx="390600" cy="11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0F82055-5B6D-485C-99DD-1E6ACF33DEF6}"/>
                    </a:ext>
                  </a:extLst>
                </p14:cNvPr>
                <p14:cNvContentPartPr/>
                <p14:nvPr/>
              </p14:nvContentPartPr>
              <p14:xfrm>
                <a:off x="7377329" y="2026486"/>
                <a:ext cx="276480" cy="2160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0F82055-5B6D-485C-99DD-1E6ACF33DEF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68329" y="2017846"/>
                  <a:ext cx="2941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B62523-085D-4BC2-8BDE-72206028EBFE}"/>
                    </a:ext>
                  </a:extLst>
                </p14:cNvPr>
                <p14:cNvContentPartPr/>
                <p14:nvPr/>
              </p14:nvContentPartPr>
              <p14:xfrm>
                <a:off x="7346009" y="1997686"/>
                <a:ext cx="293760" cy="2574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B62523-085D-4BC2-8BDE-72206028EBF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37009" y="1988686"/>
                  <a:ext cx="3114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04BEAE9-D25B-4C7F-ACA0-B19477049859}"/>
                    </a:ext>
                  </a:extLst>
                </p14:cNvPr>
                <p14:cNvContentPartPr/>
                <p14:nvPr/>
              </p14:nvContentPartPr>
              <p14:xfrm>
                <a:off x="7469489" y="2468206"/>
                <a:ext cx="271080" cy="398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04BEAE9-D25B-4C7F-ACA0-B1947704985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60489" y="2459566"/>
                  <a:ext cx="2887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D3CBE49-4B3D-476A-A988-DEA089C1F5A0}"/>
                    </a:ext>
                  </a:extLst>
                </p14:cNvPr>
                <p14:cNvContentPartPr/>
                <p14:nvPr/>
              </p14:nvContentPartPr>
              <p14:xfrm>
                <a:off x="7366889" y="2650006"/>
                <a:ext cx="225720" cy="258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D3CBE49-4B3D-476A-A988-DEA089C1F5A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57889" y="2641366"/>
                  <a:ext cx="2433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26E59C2-3819-4AE0-AE3E-E736A037F52E}"/>
                    </a:ext>
                  </a:extLst>
                </p14:cNvPr>
                <p14:cNvContentPartPr/>
                <p14:nvPr/>
              </p14:nvContentPartPr>
              <p14:xfrm>
                <a:off x="7774409" y="2580886"/>
                <a:ext cx="265320" cy="286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26E59C2-3819-4AE0-AE3E-E736A037F52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65409" y="2572246"/>
                  <a:ext cx="2829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C504898-92A2-4EE2-91AF-B7BC27964225}"/>
                    </a:ext>
                  </a:extLst>
                </p14:cNvPr>
                <p14:cNvContentPartPr/>
                <p14:nvPr/>
              </p14:nvContentPartPr>
              <p14:xfrm>
                <a:off x="8186249" y="2446606"/>
                <a:ext cx="128520" cy="19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C504898-92A2-4EE2-91AF-B7BC2796422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177249" y="2437606"/>
                  <a:ext cx="146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BAF239F-C0D7-451C-9150-84247E8B3DD8}"/>
                    </a:ext>
                  </a:extLst>
                </p14:cNvPr>
                <p14:cNvContentPartPr/>
                <p14:nvPr/>
              </p14:nvContentPartPr>
              <p14:xfrm>
                <a:off x="8569289" y="2151766"/>
                <a:ext cx="255240" cy="3686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BAF239F-C0D7-451C-9150-84247E8B3DD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560649" y="2143126"/>
                  <a:ext cx="2728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0689F6A-497E-48B2-A88C-79D63B3BBD84}"/>
                    </a:ext>
                  </a:extLst>
                </p14:cNvPr>
                <p14:cNvContentPartPr/>
                <p14:nvPr/>
              </p14:nvContentPartPr>
              <p14:xfrm>
                <a:off x="8420609" y="2344726"/>
                <a:ext cx="272880" cy="209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0689F6A-497E-48B2-A88C-79D63B3BBD8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11969" y="2336086"/>
                  <a:ext cx="290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71C149F-F539-4D35-B55E-F1C4B00F3081}"/>
                    </a:ext>
                  </a:extLst>
                </p14:cNvPr>
                <p14:cNvContentPartPr/>
                <p14:nvPr/>
              </p14:nvContentPartPr>
              <p14:xfrm>
                <a:off x="8931809" y="2119006"/>
                <a:ext cx="194400" cy="448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71C149F-F539-4D35-B55E-F1C4B00F308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922809" y="2110006"/>
                  <a:ext cx="2120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35AC489-D57A-4D5F-AB1E-EED283E6C1CB}"/>
                    </a:ext>
                  </a:extLst>
                </p14:cNvPr>
                <p14:cNvContentPartPr/>
                <p14:nvPr/>
              </p14:nvContentPartPr>
              <p14:xfrm>
                <a:off x="8857289" y="2284606"/>
                <a:ext cx="450720" cy="114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35AC489-D57A-4D5F-AB1E-EED283E6C1C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48289" y="2275966"/>
                  <a:ext cx="468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F6CBCC5-6AD3-4EE3-9B3B-394BF3A962D0}"/>
                    </a:ext>
                  </a:extLst>
                </p14:cNvPr>
                <p14:cNvContentPartPr/>
                <p14:nvPr/>
              </p14:nvContentPartPr>
              <p14:xfrm>
                <a:off x="8999489" y="2658286"/>
                <a:ext cx="334440" cy="1897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F6CBCC5-6AD3-4EE3-9B3B-394BF3A962D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90849" y="2649286"/>
                  <a:ext cx="3520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CCD3DE4-D992-463A-B780-A876922FC91A}"/>
                    </a:ext>
                  </a:extLst>
                </p14:cNvPr>
                <p14:cNvContentPartPr/>
                <p14:nvPr/>
              </p14:nvContentPartPr>
              <p14:xfrm>
                <a:off x="9275609" y="2366686"/>
                <a:ext cx="272880" cy="452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CCD3DE4-D992-463A-B780-A876922FC9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266969" y="2357686"/>
                  <a:ext cx="29052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59E2493-F63C-45B9-9E3C-C2CE5BCB2326}"/>
                    </a:ext>
                  </a:extLst>
                </p14:cNvPr>
                <p14:cNvContentPartPr/>
                <p14:nvPr/>
              </p14:nvContentPartPr>
              <p14:xfrm>
                <a:off x="9576569" y="2349406"/>
                <a:ext cx="230400" cy="524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59E2493-F63C-45B9-9E3C-C2CE5BCB232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67569" y="2340766"/>
                  <a:ext cx="24804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145B4A0-78A7-42A2-80B5-54BA1C5480CD}"/>
                    </a:ext>
                  </a:extLst>
                </p14:cNvPr>
                <p14:cNvContentPartPr/>
                <p14:nvPr/>
              </p14:nvContentPartPr>
              <p14:xfrm>
                <a:off x="9480809" y="2606446"/>
                <a:ext cx="451440" cy="64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145B4A0-78A7-42A2-80B5-54BA1C5480C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472169" y="2597806"/>
                  <a:ext cx="469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4464CAF-9F92-4FB2-8D75-0B17C5E1276A}"/>
                    </a:ext>
                  </a:extLst>
                </p14:cNvPr>
                <p14:cNvContentPartPr/>
                <p14:nvPr/>
              </p14:nvContentPartPr>
              <p14:xfrm>
                <a:off x="3116729" y="4198006"/>
                <a:ext cx="212400" cy="39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4464CAF-9F92-4FB2-8D75-0B17C5E1276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08089" y="4189006"/>
                  <a:ext cx="230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D5A4CC1-43A1-4607-90F0-3C20B4EBB7BF}"/>
                    </a:ext>
                  </a:extLst>
                </p14:cNvPr>
                <p14:cNvContentPartPr/>
                <p14:nvPr/>
              </p14:nvContentPartPr>
              <p14:xfrm>
                <a:off x="3152009" y="4308166"/>
                <a:ext cx="247320" cy="32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D5A4CC1-43A1-4607-90F0-3C20B4EBB7B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43009" y="4299526"/>
                  <a:ext cx="264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09F7179-B9D1-49D3-AC40-F04B4203EEA1}"/>
                    </a:ext>
                  </a:extLst>
                </p14:cNvPr>
                <p14:cNvContentPartPr/>
                <p14:nvPr/>
              </p14:nvContentPartPr>
              <p14:xfrm>
                <a:off x="3899009" y="4417606"/>
                <a:ext cx="255960" cy="478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09F7179-B9D1-49D3-AC40-F04B4203EEA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90369" y="4408966"/>
                  <a:ext cx="273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D80A465-F067-4B10-A051-9A017A80EB84}"/>
                    </a:ext>
                  </a:extLst>
                </p14:cNvPr>
                <p14:cNvContentPartPr/>
                <p14:nvPr/>
              </p14:nvContentPartPr>
              <p14:xfrm>
                <a:off x="4347209" y="4268206"/>
                <a:ext cx="349200" cy="322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D80A465-F067-4B10-A051-9A017A80EB8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38569" y="4259566"/>
                  <a:ext cx="3668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370966D-2849-49ED-897A-05C9B0B96C5E}"/>
                    </a:ext>
                  </a:extLst>
                </p14:cNvPr>
                <p14:cNvContentPartPr/>
                <p14:nvPr/>
              </p14:nvContentPartPr>
              <p14:xfrm>
                <a:off x="4769849" y="4048606"/>
                <a:ext cx="236520" cy="36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370966D-2849-49ED-897A-05C9B0B96C5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60849" y="4039966"/>
                  <a:ext cx="254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A21600F-2FAD-499E-B27A-4341FDB7588F}"/>
                    </a:ext>
                  </a:extLst>
                </p14:cNvPr>
                <p14:cNvContentPartPr/>
                <p14:nvPr/>
              </p14:nvContentPartPr>
              <p14:xfrm>
                <a:off x="5280689" y="3755926"/>
                <a:ext cx="226800" cy="3862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A21600F-2FAD-499E-B27A-4341FDB7588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72049" y="3747286"/>
                  <a:ext cx="2444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BE324E2-DF88-465B-ADA3-A485F743C423}"/>
                    </a:ext>
                  </a:extLst>
                </p14:cNvPr>
                <p14:cNvContentPartPr/>
                <p14:nvPr/>
              </p14:nvContentPartPr>
              <p14:xfrm>
                <a:off x="5171969" y="3979486"/>
                <a:ext cx="283320" cy="190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BE324E2-DF88-465B-ADA3-A485F743C42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163329" y="3970486"/>
                  <a:ext cx="300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8A702E1-A870-47C1-9DF5-9A69D66DF20F}"/>
                    </a:ext>
                  </a:extLst>
                </p14:cNvPr>
                <p14:cNvContentPartPr/>
                <p14:nvPr/>
              </p14:nvContentPartPr>
              <p14:xfrm>
                <a:off x="5683169" y="3782566"/>
                <a:ext cx="147240" cy="4158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8A702E1-A870-47C1-9DF5-9A69D66DF20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674169" y="3773926"/>
                  <a:ext cx="1648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16F56B8-9FB7-4821-951A-13BCE2F8CFBA}"/>
                    </a:ext>
                  </a:extLst>
                </p14:cNvPr>
                <p14:cNvContentPartPr/>
                <p14:nvPr/>
              </p14:nvContentPartPr>
              <p14:xfrm>
                <a:off x="5571929" y="3962566"/>
                <a:ext cx="287640" cy="626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16F56B8-9FB7-4821-951A-13BCE2F8CFB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63289" y="3953566"/>
                  <a:ext cx="3052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AFD6112-7592-42D7-8FA7-0E9CA80CC2A0}"/>
                    </a:ext>
                  </a:extLst>
                </p14:cNvPr>
                <p14:cNvContentPartPr/>
                <p14:nvPr/>
              </p14:nvContentPartPr>
              <p14:xfrm>
                <a:off x="5885849" y="3500686"/>
                <a:ext cx="253080" cy="1266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AFD6112-7592-42D7-8FA7-0E9CA80CC2A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76849" y="3491686"/>
                  <a:ext cx="270720" cy="12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B843899-8E06-42EC-A6FA-4491C7B08490}"/>
                    </a:ext>
                  </a:extLst>
                </p14:cNvPr>
                <p14:cNvContentPartPr/>
                <p14:nvPr/>
              </p14:nvContentPartPr>
              <p14:xfrm>
                <a:off x="6095729" y="4778686"/>
                <a:ext cx="144720" cy="216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B843899-8E06-42EC-A6FA-4491C7B0849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86729" y="4770046"/>
                  <a:ext cx="162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394F88A-837C-4C90-9EB1-2938CAE826BA}"/>
                    </a:ext>
                  </a:extLst>
                </p14:cNvPr>
                <p14:cNvContentPartPr/>
                <p14:nvPr/>
              </p14:nvContentPartPr>
              <p14:xfrm>
                <a:off x="6241169" y="3434086"/>
                <a:ext cx="241200" cy="311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394F88A-837C-4C90-9EB1-2938CAE826B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232529" y="3425086"/>
                  <a:ext cx="2588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453FE5F-70FE-462C-B74B-A5E6BF57448A}"/>
                    </a:ext>
                  </a:extLst>
                </p14:cNvPr>
                <p14:cNvContentPartPr/>
                <p14:nvPr/>
              </p14:nvContentPartPr>
              <p14:xfrm>
                <a:off x="6211289" y="3390526"/>
                <a:ext cx="260640" cy="357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453FE5F-70FE-462C-B74B-A5E6BF57448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02289" y="3381526"/>
                  <a:ext cx="2782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0591406-7D12-4C5D-A16C-700D6FCD681F}"/>
                    </a:ext>
                  </a:extLst>
                </p14:cNvPr>
                <p14:cNvContentPartPr/>
                <p14:nvPr/>
              </p14:nvContentPartPr>
              <p14:xfrm>
                <a:off x="6785129" y="4131046"/>
                <a:ext cx="238320" cy="40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0591406-7D12-4C5D-A16C-700D6FCD681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76129" y="4122406"/>
                  <a:ext cx="2559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73FE1EC-1DF7-4F35-A2A3-53C60033353F}"/>
                    </a:ext>
                  </a:extLst>
                </p14:cNvPr>
                <p14:cNvContentPartPr/>
                <p14:nvPr/>
              </p14:nvContentPartPr>
              <p14:xfrm>
                <a:off x="6839489" y="4243006"/>
                <a:ext cx="204480" cy="64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73FE1EC-1DF7-4F35-A2A3-53C60033353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30849" y="4234006"/>
                  <a:ext cx="222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6DC2254-8EB1-48D6-806B-258428370475}"/>
                    </a:ext>
                  </a:extLst>
                </p14:cNvPr>
                <p14:cNvContentPartPr/>
                <p14:nvPr/>
              </p14:nvContentPartPr>
              <p14:xfrm>
                <a:off x="7415849" y="4349206"/>
                <a:ext cx="315720" cy="608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6DC2254-8EB1-48D6-806B-25842837047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06849" y="4340566"/>
                  <a:ext cx="333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37BDB30-F8BB-401B-91F6-FB5C516487CD}"/>
                    </a:ext>
                  </a:extLst>
                </p14:cNvPr>
                <p14:cNvContentPartPr/>
                <p14:nvPr/>
              </p14:nvContentPartPr>
              <p14:xfrm>
                <a:off x="7995449" y="4231126"/>
                <a:ext cx="376920" cy="387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37BDB30-F8BB-401B-91F6-FB5C516487C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986449" y="4222126"/>
                  <a:ext cx="3945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EB68214-87B8-46F8-A4DD-3849EAFE1D0F}"/>
                    </a:ext>
                  </a:extLst>
                </p14:cNvPr>
                <p14:cNvContentPartPr/>
                <p14:nvPr/>
              </p14:nvContentPartPr>
              <p14:xfrm>
                <a:off x="8461289" y="4083886"/>
                <a:ext cx="183600" cy="33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EB68214-87B8-46F8-A4DD-3849EAFE1D0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52289" y="4074886"/>
                  <a:ext cx="201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5B598F1-00BD-4D30-B0DA-57496F6A2531}"/>
                    </a:ext>
                  </a:extLst>
                </p14:cNvPr>
                <p14:cNvContentPartPr/>
                <p14:nvPr/>
              </p14:nvContentPartPr>
              <p14:xfrm>
                <a:off x="8894369" y="3788686"/>
                <a:ext cx="245160" cy="425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5B598F1-00BD-4D30-B0DA-57496F6A253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85729" y="3779686"/>
                  <a:ext cx="26280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BF6F6E3-267F-426E-9DFE-D9B85FBF9FF8}"/>
                    </a:ext>
                  </a:extLst>
                </p14:cNvPr>
                <p14:cNvContentPartPr/>
                <p14:nvPr/>
              </p14:nvContentPartPr>
              <p14:xfrm>
                <a:off x="8729129" y="4021606"/>
                <a:ext cx="270720" cy="219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BF6F6E3-267F-426E-9DFE-D9B85FBF9FF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720129" y="4012606"/>
                  <a:ext cx="288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BA6110C-60CC-4B32-B90A-F099077F9BB7}"/>
                    </a:ext>
                  </a:extLst>
                </p14:cNvPr>
                <p14:cNvContentPartPr/>
                <p14:nvPr/>
              </p14:nvContentPartPr>
              <p14:xfrm>
                <a:off x="9206849" y="4025566"/>
                <a:ext cx="327960" cy="215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BA6110C-60CC-4B32-B90A-F099077F9BB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98209" y="4016566"/>
                  <a:ext cx="345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62C2CE8-7699-4643-AB1D-320AD4668573}"/>
                    </a:ext>
                  </a:extLst>
                </p14:cNvPr>
                <p14:cNvContentPartPr/>
                <p14:nvPr/>
              </p14:nvContentPartPr>
              <p14:xfrm>
                <a:off x="9233129" y="3969406"/>
                <a:ext cx="236520" cy="2826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62C2CE8-7699-4643-AB1D-320AD466857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224489" y="3960766"/>
                  <a:ext cx="2541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C6D069B-D94D-47FC-9F55-440FEF8DB54F}"/>
                    </a:ext>
                  </a:extLst>
                </p14:cNvPr>
                <p14:cNvContentPartPr/>
                <p14:nvPr/>
              </p14:nvContentPartPr>
              <p14:xfrm>
                <a:off x="9347609" y="4427686"/>
                <a:ext cx="463680" cy="84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C6D069B-D94D-47FC-9F55-440FEF8DB54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38969" y="4419046"/>
                  <a:ext cx="481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9BF1017-E04C-4FE7-A8BE-59A5ED3E80F7}"/>
                    </a:ext>
                  </a:extLst>
                </p14:cNvPr>
                <p14:cNvContentPartPr/>
                <p14:nvPr/>
              </p14:nvContentPartPr>
              <p14:xfrm>
                <a:off x="9567929" y="4311406"/>
                <a:ext cx="56520" cy="322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9BF1017-E04C-4FE7-A8BE-59A5ED3E80F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558929" y="4302406"/>
                  <a:ext cx="741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58C376D-0C7F-44CE-97D0-00A96DE752CE}"/>
                    </a:ext>
                  </a:extLst>
                </p14:cNvPr>
                <p14:cNvContentPartPr/>
                <p14:nvPr/>
              </p14:nvContentPartPr>
              <p14:xfrm>
                <a:off x="10123409" y="4219606"/>
                <a:ext cx="84240" cy="467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58C376D-0C7F-44CE-97D0-00A96DE752C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114409" y="4210966"/>
                  <a:ext cx="1018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627219A-A8C5-4934-855E-E8967A633D6B}"/>
                    </a:ext>
                  </a:extLst>
                </p14:cNvPr>
                <p14:cNvContentPartPr/>
                <p14:nvPr/>
              </p14:nvContentPartPr>
              <p14:xfrm>
                <a:off x="6650849" y="5343886"/>
                <a:ext cx="225720" cy="327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627219A-A8C5-4934-855E-E8967A633D6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641849" y="5334886"/>
                  <a:ext cx="243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2301DE3-3C06-405B-8E4B-D54FD0F3B2C8}"/>
                    </a:ext>
                  </a:extLst>
                </p14:cNvPr>
                <p14:cNvContentPartPr/>
                <p14:nvPr/>
              </p14:nvContentPartPr>
              <p14:xfrm>
                <a:off x="6637529" y="5475286"/>
                <a:ext cx="213840" cy="19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2301DE3-3C06-405B-8E4B-D54FD0F3B2C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28889" y="5466646"/>
                  <a:ext cx="231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82218D3-EB1C-45E8-9D98-25DFA2EEC209}"/>
                    </a:ext>
                  </a:extLst>
                </p14:cNvPr>
                <p14:cNvContentPartPr/>
                <p14:nvPr/>
              </p14:nvContentPartPr>
              <p14:xfrm>
                <a:off x="7354289" y="5151646"/>
                <a:ext cx="178920" cy="4251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82218D3-EB1C-45E8-9D98-25DFA2EEC20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45649" y="5142646"/>
                  <a:ext cx="1965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7E0D7F7-5BA7-4D39-B7D0-71B8A5C4BE29}"/>
                    </a:ext>
                  </a:extLst>
                </p14:cNvPr>
                <p14:cNvContentPartPr/>
                <p14:nvPr/>
              </p14:nvContentPartPr>
              <p14:xfrm>
                <a:off x="7699169" y="5341726"/>
                <a:ext cx="262080" cy="52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7E0D7F7-5BA7-4D39-B7D0-71B8A5C4BE2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690529" y="5333086"/>
                  <a:ext cx="279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9A1780D-593C-4352-94C9-E7FDCE330A5E}"/>
                    </a:ext>
                  </a:extLst>
                </p14:cNvPr>
                <p14:cNvContentPartPr/>
                <p14:nvPr/>
              </p14:nvContentPartPr>
              <p14:xfrm>
                <a:off x="8241689" y="5152366"/>
                <a:ext cx="358560" cy="342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9A1780D-593C-4352-94C9-E7FDCE330A5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32689" y="5143366"/>
                  <a:ext cx="3762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4B459C5-98A6-421A-B02B-39F2A8BB31F3}"/>
                    </a:ext>
                  </a:extLst>
                </p14:cNvPr>
                <p14:cNvContentPartPr/>
                <p14:nvPr/>
              </p14:nvContentPartPr>
              <p14:xfrm>
                <a:off x="8773409" y="5038966"/>
                <a:ext cx="194400" cy="453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4B459C5-98A6-421A-B02B-39F2A8BB31F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764769" y="5030326"/>
                  <a:ext cx="212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E9B7BEA-3277-4303-BB51-6E3B5456B644}"/>
                    </a:ext>
                  </a:extLst>
                </p14:cNvPr>
                <p14:cNvContentPartPr/>
                <p14:nvPr/>
              </p14:nvContentPartPr>
              <p14:xfrm>
                <a:off x="9204329" y="4803526"/>
                <a:ext cx="235800" cy="375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E9B7BEA-3277-4303-BB51-6E3B5456B64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195689" y="4794886"/>
                  <a:ext cx="2534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D53678B-9506-46BB-92BF-425A0D955E9D}"/>
                    </a:ext>
                  </a:extLst>
                </p14:cNvPr>
                <p14:cNvContentPartPr/>
                <p14:nvPr/>
              </p14:nvContentPartPr>
              <p14:xfrm>
                <a:off x="9085529" y="4997926"/>
                <a:ext cx="251280" cy="200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D53678B-9506-46BB-92BF-425A0D955E9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076889" y="4988926"/>
                  <a:ext cx="2689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8F02982-D26A-4D08-AB78-87BB75C1266C}"/>
                    </a:ext>
                  </a:extLst>
                </p14:cNvPr>
                <p14:cNvContentPartPr/>
                <p14:nvPr/>
              </p14:nvContentPartPr>
              <p14:xfrm>
                <a:off x="9539129" y="4993966"/>
                <a:ext cx="272160" cy="1922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8F02982-D26A-4D08-AB78-87BB75C1266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530489" y="4984966"/>
                  <a:ext cx="289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5F401FC-47FD-46B1-A9EF-DE4077042A65}"/>
                    </a:ext>
                  </a:extLst>
                </p14:cNvPr>
                <p14:cNvContentPartPr/>
                <p14:nvPr/>
              </p14:nvContentPartPr>
              <p14:xfrm>
                <a:off x="9507449" y="4969126"/>
                <a:ext cx="236520" cy="241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5F401FC-47FD-46B1-A9EF-DE4077042A6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98449" y="4960126"/>
                  <a:ext cx="2541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9628D4B-9E61-4190-A40A-897F94291ADE}"/>
                    </a:ext>
                  </a:extLst>
                </p14:cNvPr>
                <p14:cNvContentPartPr/>
                <p14:nvPr/>
              </p14:nvContentPartPr>
              <p14:xfrm>
                <a:off x="3599189" y="3263834"/>
                <a:ext cx="2350800" cy="2048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9628D4B-9E61-4190-A40A-897F94291AD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590189" y="3254834"/>
                  <a:ext cx="2368440" cy="22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B15F9C4-AB89-4069-BB8E-CC2A10908D23}"/>
                  </a:ext>
                </a:extLst>
              </p14:cNvPr>
              <p14:cNvContentPartPr/>
              <p14:nvPr/>
            </p14:nvContentPartPr>
            <p14:xfrm>
              <a:off x="6939269" y="5898674"/>
              <a:ext cx="2761920" cy="676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B15F9C4-AB89-4069-BB8E-CC2A10908D23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930269" y="5890034"/>
                <a:ext cx="2779560" cy="8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739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B8D9751-6D5F-4F1D-855E-C27F1E4FFF8E}"/>
              </a:ext>
            </a:extLst>
          </p:cNvPr>
          <p:cNvGrpSpPr/>
          <p:nvPr/>
        </p:nvGrpSpPr>
        <p:grpSpPr>
          <a:xfrm>
            <a:off x="343754" y="178144"/>
            <a:ext cx="2082600" cy="547200"/>
            <a:chOff x="343754" y="178144"/>
            <a:chExt cx="208260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39A8373-F112-48AC-8727-F014D8E527CF}"/>
                    </a:ext>
                  </a:extLst>
                </p14:cNvPr>
                <p14:cNvContentPartPr/>
                <p14:nvPr/>
              </p14:nvContentPartPr>
              <p14:xfrm>
                <a:off x="343754" y="282184"/>
                <a:ext cx="417240" cy="397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39A8373-F112-48AC-8727-F014D8E527C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114" y="273544"/>
                  <a:ext cx="4348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F3113A6-8D16-4DFB-85C9-8BA5BAFC5C1A}"/>
                    </a:ext>
                  </a:extLst>
                </p14:cNvPr>
                <p14:cNvContentPartPr/>
                <p14:nvPr/>
              </p14:nvContentPartPr>
              <p14:xfrm>
                <a:off x="804194" y="469024"/>
                <a:ext cx="263520" cy="214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F3113A6-8D16-4DFB-85C9-8BA5BAFC5C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5554" y="460024"/>
                  <a:ext cx="281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08EA04F-CD01-4D84-AAB4-7C43F5E74D3E}"/>
                    </a:ext>
                  </a:extLst>
                </p14:cNvPr>
                <p14:cNvContentPartPr/>
                <p14:nvPr/>
              </p14:nvContentPartPr>
              <p14:xfrm>
                <a:off x="1051514" y="482704"/>
                <a:ext cx="217440" cy="164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08EA04F-CD01-4D84-AAB4-7C43F5E74D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2874" y="473704"/>
                  <a:ext cx="235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EA580D9-E746-4933-8E39-57C7102A80CF}"/>
                    </a:ext>
                  </a:extLst>
                </p14:cNvPr>
                <p14:cNvContentPartPr/>
                <p14:nvPr/>
              </p14:nvContentPartPr>
              <p14:xfrm>
                <a:off x="1421234" y="178144"/>
                <a:ext cx="289440" cy="547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EA580D9-E746-4933-8E39-57C7102A80C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2594" y="169504"/>
                  <a:ext cx="30708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0088984-A6B3-46A2-B4A9-6AC4F6080BE8}"/>
                    </a:ext>
                  </a:extLst>
                </p14:cNvPr>
                <p14:cNvContentPartPr/>
                <p14:nvPr/>
              </p14:nvContentPartPr>
              <p14:xfrm>
                <a:off x="1343474" y="426904"/>
                <a:ext cx="316440" cy="64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0088984-A6B3-46A2-B4A9-6AC4F6080BE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34474" y="418264"/>
                  <a:ext cx="3340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CA03CCF-BBFA-4FB2-B92C-BB96B7097E7C}"/>
                    </a:ext>
                  </a:extLst>
                </p14:cNvPr>
                <p14:cNvContentPartPr/>
                <p14:nvPr/>
              </p14:nvContentPartPr>
              <p14:xfrm>
                <a:off x="1681154" y="407824"/>
                <a:ext cx="154800" cy="270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CA03CCF-BBFA-4FB2-B92C-BB96B7097E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72154" y="398824"/>
                  <a:ext cx="1724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71C2744-30FA-4BE2-8BEB-09322F5DA04F}"/>
                    </a:ext>
                  </a:extLst>
                </p14:cNvPr>
                <p14:cNvContentPartPr/>
                <p14:nvPr/>
              </p14:nvContentPartPr>
              <p14:xfrm>
                <a:off x="1848914" y="497104"/>
                <a:ext cx="132120" cy="178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71C2744-30FA-4BE2-8BEB-09322F5DA04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40274" y="488464"/>
                  <a:ext cx="149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E87AB2C-F7E7-4C26-B1C7-D7DADB812881}"/>
                    </a:ext>
                  </a:extLst>
                </p14:cNvPr>
                <p14:cNvContentPartPr/>
                <p14:nvPr/>
              </p14:nvContentPartPr>
              <p14:xfrm>
                <a:off x="2109914" y="463264"/>
                <a:ext cx="316440" cy="221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E87AB2C-F7E7-4C26-B1C7-D7DADB8128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00914" y="454624"/>
                  <a:ext cx="33408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A6F2044-3CF6-4139-BED3-C85DCF96F4D2}"/>
                  </a:ext>
                </a:extLst>
              </p14:cNvPr>
              <p14:cNvContentPartPr/>
              <p14:nvPr/>
            </p14:nvContentPartPr>
            <p14:xfrm>
              <a:off x="2852234" y="340864"/>
              <a:ext cx="242280" cy="161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A6F2044-3CF6-4139-BED3-C85DCF96F4D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43594" y="332224"/>
                <a:ext cx="2599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1A9B694-47F6-414F-832B-0B6E29482183}"/>
                  </a:ext>
                </a:extLst>
              </p14:cNvPr>
              <p14:cNvContentPartPr/>
              <p14:nvPr/>
            </p14:nvContentPartPr>
            <p14:xfrm>
              <a:off x="3014954" y="264904"/>
              <a:ext cx="186840" cy="368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1A9B694-47F6-414F-832B-0B6E2948218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05954" y="256264"/>
                <a:ext cx="20448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2F75A1-8049-40C0-87E9-ABAC1E3563B8}"/>
                  </a:ext>
                </a:extLst>
              </p14:cNvPr>
              <p14:cNvContentPartPr/>
              <p14:nvPr/>
            </p14:nvContentPartPr>
            <p14:xfrm>
              <a:off x="3209714" y="597544"/>
              <a:ext cx="18360" cy="525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2F75A1-8049-40C0-87E9-ABAC1E3563B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01074" y="588904"/>
                <a:ext cx="360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52F363A-A55F-457A-84ED-40B8E9A93552}"/>
                  </a:ext>
                </a:extLst>
              </p14:cNvPr>
              <p14:cNvContentPartPr/>
              <p14:nvPr/>
            </p14:nvContentPartPr>
            <p14:xfrm>
              <a:off x="3427154" y="299824"/>
              <a:ext cx="405360" cy="333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52F363A-A55F-457A-84ED-40B8E9A9355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18514" y="291184"/>
                <a:ext cx="423000" cy="35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FC4E6772-A56F-48CE-A447-679C116D6C4F}"/>
              </a:ext>
            </a:extLst>
          </p:cNvPr>
          <p:cNvGrpSpPr/>
          <p:nvPr/>
        </p:nvGrpSpPr>
        <p:grpSpPr>
          <a:xfrm>
            <a:off x="4080914" y="189304"/>
            <a:ext cx="1299240" cy="447480"/>
            <a:chOff x="4080914" y="189304"/>
            <a:chExt cx="1299240" cy="44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6A60DA1-44B6-4F7B-AC83-ED65E86EFA1D}"/>
                    </a:ext>
                  </a:extLst>
                </p14:cNvPr>
                <p14:cNvContentPartPr/>
                <p14:nvPr/>
              </p14:nvContentPartPr>
              <p14:xfrm>
                <a:off x="4234274" y="286144"/>
                <a:ext cx="83160" cy="183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6A60DA1-44B6-4F7B-AC83-ED65E86EFA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25274" y="277144"/>
                  <a:ext cx="100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3B4C10C-4E4E-448E-9918-356D46DD8443}"/>
                    </a:ext>
                  </a:extLst>
                </p14:cNvPr>
                <p14:cNvContentPartPr/>
                <p14:nvPr/>
              </p14:nvContentPartPr>
              <p14:xfrm>
                <a:off x="4360634" y="189304"/>
                <a:ext cx="115560" cy="314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3B4C10C-4E4E-448E-9918-356D46DD844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51634" y="180304"/>
                  <a:ext cx="1332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5DCFB7E-EDF8-4B2D-9490-71483B9B0D56}"/>
                    </a:ext>
                  </a:extLst>
                </p14:cNvPr>
                <p14:cNvContentPartPr/>
                <p14:nvPr/>
              </p14:nvContentPartPr>
              <p14:xfrm>
                <a:off x="4127714" y="389464"/>
                <a:ext cx="479520" cy="75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5DCFB7E-EDF8-4B2D-9490-71483B9B0D5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18714" y="380824"/>
                  <a:ext cx="497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56DFD04-4376-428F-93DD-5449657B0D4D}"/>
                    </a:ext>
                  </a:extLst>
                </p14:cNvPr>
                <p14:cNvContentPartPr/>
                <p14:nvPr/>
              </p14:nvContentPartPr>
              <p14:xfrm>
                <a:off x="4080914" y="292624"/>
                <a:ext cx="553680" cy="86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56DFD04-4376-428F-93DD-5449657B0D4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72274" y="283624"/>
                  <a:ext cx="5713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A3F9CFC-7892-465C-AF90-E478CC151E3E}"/>
                    </a:ext>
                  </a:extLst>
                </p14:cNvPr>
                <p14:cNvContentPartPr/>
                <p14:nvPr/>
              </p14:nvContentPartPr>
              <p14:xfrm>
                <a:off x="4799474" y="358144"/>
                <a:ext cx="130320" cy="278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A3F9CFC-7892-465C-AF90-E478CC151E3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90474" y="349144"/>
                  <a:ext cx="1479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15463C8-AFF7-47F6-93C2-2C755826AF14}"/>
                    </a:ext>
                  </a:extLst>
                </p14:cNvPr>
                <p14:cNvContentPartPr/>
                <p14:nvPr/>
              </p14:nvContentPartPr>
              <p14:xfrm>
                <a:off x="5071994" y="308104"/>
                <a:ext cx="308160" cy="315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15463C8-AFF7-47F6-93C2-2C755826AF1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62994" y="299464"/>
                  <a:ext cx="32580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CCA788-7AC8-4B26-B4C0-A87594157234}"/>
              </a:ext>
            </a:extLst>
          </p:cNvPr>
          <p:cNvGrpSpPr/>
          <p:nvPr/>
        </p:nvGrpSpPr>
        <p:grpSpPr>
          <a:xfrm>
            <a:off x="5888834" y="213784"/>
            <a:ext cx="2664720" cy="527400"/>
            <a:chOff x="5888834" y="213784"/>
            <a:chExt cx="2664720" cy="52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0E47038-DF31-406D-B9E9-733E0D114091}"/>
                    </a:ext>
                  </a:extLst>
                </p14:cNvPr>
                <p14:cNvContentPartPr/>
                <p14:nvPr/>
              </p14:nvContentPartPr>
              <p14:xfrm>
                <a:off x="5888834" y="259864"/>
                <a:ext cx="275760" cy="473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0E47038-DF31-406D-B9E9-733E0D11409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79834" y="250864"/>
                  <a:ext cx="2934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8AA8D53-3D35-44F0-B417-C854012F92E3}"/>
                    </a:ext>
                  </a:extLst>
                </p14:cNvPr>
                <p14:cNvContentPartPr/>
                <p14:nvPr/>
              </p14:nvContentPartPr>
              <p14:xfrm>
                <a:off x="6238394" y="317824"/>
                <a:ext cx="349560" cy="345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8AA8D53-3D35-44F0-B417-C854012F92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29754" y="309184"/>
                  <a:ext cx="3672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D82805D-7D69-4D6C-8045-E80A3FA35ABD}"/>
                    </a:ext>
                  </a:extLst>
                </p14:cNvPr>
                <p14:cNvContentPartPr/>
                <p14:nvPr/>
              </p14:nvContentPartPr>
              <p14:xfrm>
                <a:off x="6716834" y="213784"/>
                <a:ext cx="249120" cy="468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D82805D-7D69-4D6C-8045-E80A3FA35AB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07834" y="205144"/>
                  <a:ext cx="26676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15B9ADA-28C5-417C-BC03-F74F27820647}"/>
                    </a:ext>
                  </a:extLst>
                </p14:cNvPr>
                <p14:cNvContentPartPr/>
                <p14:nvPr/>
              </p14:nvContentPartPr>
              <p14:xfrm>
                <a:off x="6625034" y="466504"/>
                <a:ext cx="329400" cy="53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15B9ADA-28C5-417C-BC03-F74F2782064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16034" y="457504"/>
                  <a:ext cx="347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77A7432-EC3D-479A-B6AF-065EBAEB2AB9}"/>
                    </a:ext>
                  </a:extLst>
                </p14:cNvPr>
                <p14:cNvContentPartPr/>
                <p14:nvPr/>
              </p14:nvContentPartPr>
              <p14:xfrm>
                <a:off x="6973514" y="519424"/>
                <a:ext cx="196560" cy="153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77A7432-EC3D-479A-B6AF-065EBAEB2AB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64514" y="510424"/>
                  <a:ext cx="214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3C895CA-BF57-4B35-A974-FCFCD8F8835E}"/>
                    </a:ext>
                  </a:extLst>
                </p14:cNvPr>
                <p14:cNvContentPartPr/>
                <p14:nvPr/>
              </p14:nvContentPartPr>
              <p14:xfrm>
                <a:off x="7246394" y="541384"/>
                <a:ext cx="243360" cy="175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3C895CA-BF57-4B35-A974-FCFCD8F8835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37754" y="532744"/>
                  <a:ext cx="261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E19A230-A3B6-44E2-A060-8B44216948D0}"/>
                    </a:ext>
                  </a:extLst>
                </p14:cNvPr>
                <p14:cNvContentPartPr/>
                <p14:nvPr/>
              </p14:nvContentPartPr>
              <p14:xfrm>
                <a:off x="7400474" y="246544"/>
                <a:ext cx="406800" cy="423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E19A230-A3B6-44E2-A060-8B44216948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91834" y="237904"/>
                  <a:ext cx="4244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DE9D568-D5CB-46B8-B5DA-B195BDF740D2}"/>
                    </a:ext>
                  </a:extLst>
                </p14:cNvPr>
                <p14:cNvContentPartPr/>
                <p14:nvPr/>
              </p14:nvContentPartPr>
              <p14:xfrm>
                <a:off x="7583714" y="525904"/>
                <a:ext cx="191520" cy="176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DE9D568-D5CB-46B8-B5DA-B195BDF740D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74714" y="517264"/>
                  <a:ext cx="209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4707E98-C1AE-4B67-8E5A-70D1E55EB0BD}"/>
                    </a:ext>
                  </a:extLst>
                </p14:cNvPr>
                <p14:cNvContentPartPr/>
                <p14:nvPr/>
              </p14:nvContentPartPr>
              <p14:xfrm>
                <a:off x="7804034" y="569104"/>
                <a:ext cx="217800" cy="153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4707E98-C1AE-4B67-8E5A-70D1E55EB0B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95034" y="560104"/>
                  <a:ext cx="235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5860E29-B471-4A56-AC79-C24FAE024FF9}"/>
                    </a:ext>
                  </a:extLst>
                </p14:cNvPr>
                <p14:cNvContentPartPr/>
                <p14:nvPr/>
              </p14:nvContentPartPr>
              <p14:xfrm>
                <a:off x="8200034" y="263464"/>
                <a:ext cx="317880" cy="477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5860E29-B471-4A56-AC79-C24FAE024FF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91394" y="254824"/>
                  <a:ext cx="33552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15C7A0-AE9B-4FAC-9018-CC327AB0E979}"/>
                    </a:ext>
                  </a:extLst>
                </p14:cNvPr>
                <p14:cNvContentPartPr/>
                <p14:nvPr/>
              </p14:nvContentPartPr>
              <p14:xfrm>
                <a:off x="8175554" y="479464"/>
                <a:ext cx="378000" cy="53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15C7A0-AE9B-4FAC-9018-CC327AB0E97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66914" y="470464"/>
                  <a:ext cx="39564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5CB018A-CA46-4B6F-AEE8-A7AB8FB02F41}"/>
              </a:ext>
            </a:extLst>
          </p:cNvPr>
          <p:cNvGrpSpPr/>
          <p:nvPr/>
        </p:nvGrpSpPr>
        <p:grpSpPr>
          <a:xfrm>
            <a:off x="8900234" y="152944"/>
            <a:ext cx="2741760" cy="823320"/>
            <a:chOff x="8900234" y="152944"/>
            <a:chExt cx="2741760" cy="82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A6CEE3A-C38A-4F3C-A990-BE5E57CEAE4C}"/>
                    </a:ext>
                  </a:extLst>
                </p14:cNvPr>
                <p14:cNvContentPartPr/>
                <p14:nvPr/>
              </p14:nvContentPartPr>
              <p14:xfrm>
                <a:off x="8900234" y="378664"/>
                <a:ext cx="188280" cy="253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A6CEE3A-C38A-4F3C-A990-BE5E57CEAE4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91234" y="369664"/>
                  <a:ext cx="2059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2EF9F31-BB02-4EDD-B8F7-4EE239F46DF2}"/>
                    </a:ext>
                  </a:extLst>
                </p14:cNvPr>
                <p14:cNvContentPartPr/>
                <p14:nvPr/>
              </p14:nvContentPartPr>
              <p14:xfrm>
                <a:off x="8981594" y="250864"/>
                <a:ext cx="330480" cy="363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2EF9F31-BB02-4EDD-B8F7-4EE239F46DF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72594" y="241864"/>
                  <a:ext cx="3481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2AEC736-BA86-4B6D-828D-71A2CC5EAF59}"/>
                    </a:ext>
                  </a:extLst>
                </p14:cNvPr>
                <p14:cNvContentPartPr/>
                <p14:nvPr/>
              </p14:nvContentPartPr>
              <p14:xfrm>
                <a:off x="9308114" y="443464"/>
                <a:ext cx="237600" cy="198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2AEC736-BA86-4B6D-828D-71A2CC5EAF5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99474" y="434464"/>
                  <a:ext cx="255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120A930-34CD-4527-AFD4-D32E2D2B501A}"/>
                    </a:ext>
                  </a:extLst>
                </p14:cNvPr>
                <p14:cNvContentPartPr/>
                <p14:nvPr/>
              </p14:nvContentPartPr>
              <p14:xfrm>
                <a:off x="9430874" y="470464"/>
                <a:ext cx="397440" cy="505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120A930-34CD-4527-AFD4-D32E2D2B501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22234" y="461824"/>
                  <a:ext cx="41508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1A1E03E-C4B5-40B9-B791-9493AE506926}"/>
                    </a:ext>
                  </a:extLst>
                </p14:cNvPr>
                <p14:cNvContentPartPr/>
                <p14:nvPr/>
              </p14:nvContentPartPr>
              <p14:xfrm>
                <a:off x="9938114" y="411784"/>
                <a:ext cx="249840" cy="181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1A1E03E-C4B5-40B9-B791-9493AE5069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29474" y="402784"/>
                  <a:ext cx="267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D997B33-13D7-4F86-BE74-C9FB7B537DC5}"/>
                    </a:ext>
                  </a:extLst>
                </p14:cNvPr>
                <p14:cNvContentPartPr/>
                <p14:nvPr/>
              </p14:nvContentPartPr>
              <p14:xfrm>
                <a:off x="10202354" y="409264"/>
                <a:ext cx="220320" cy="199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D997B33-13D7-4F86-BE74-C9FB7B537DC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93714" y="400264"/>
                  <a:ext cx="237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968CDC8-6F05-4650-AD7C-8E36A6BE87F8}"/>
                    </a:ext>
                  </a:extLst>
                </p14:cNvPr>
                <p14:cNvContentPartPr/>
                <p14:nvPr/>
              </p14:nvContentPartPr>
              <p14:xfrm>
                <a:off x="10442114" y="384064"/>
                <a:ext cx="230760" cy="227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968CDC8-6F05-4650-AD7C-8E36A6BE87F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433114" y="375424"/>
                  <a:ext cx="2484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6897236-1A24-4814-96AA-138B3F827815}"/>
                    </a:ext>
                  </a:extLst>
                </p14:cNvPr>
                <p14:cNvContentPartPr/>
                <p14:nvPr/>
              </p14:nvContentPartPr>
              <p14:xfrm>
                <a:off x="10925594" y="152944"/>
                <a:ext cx="280800" cy="498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6897236-1A24-4814-96AA-138B3F8278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16954" y="144304"/>
                  <a:ext cx="29844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2765FBA-05AF-41F6-AA3A-27043578FF84}"/>
                    </a:ext>
                  </a:extLst>
                </p14:cNvPr>
                <p14:cNvContentPartPr/>
                <p14:nvPr/>
              </p14:nvContentPartPr>
              <p14:xfrm>
                <a:off x="10838474" y="337984"/>
                <a:ext cx="436680" cy="83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2765FBA-05AF-41F6-AA3A-27043578FF8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829474" y="328984"/>
                  <a:ext cx="454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AB3A92A-8DAB-4EE7-8007-5BEDFF7031F9}"/>
                    </a:ext>
                  </a:extLst>
                </p14:cNvPr>
                <p14:cNvContentPartPr/>
                <p14:nvPr/>
              </p14:nvContentPartPr>
              <p14:xfrm>
                <a:off x="11297474" y="169144"/>
                <a:ext cx="344520" cy="688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AB3A92A-8DAB-4EE7-8007-5BEDFF7031F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88474" y="160504"/>
                  <a:ext cx="362160" cy="70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C6CBC1-E967-4267-B1CB-CA22F86FA1DA}"/>
              </a:ext>
            </a:extLst>
          </p:cNvPr>
          <p:cNvGrpSpPr/>
          <p:nvPr/>
        </p:nvGrpSpPr>
        <p:grpSpPr>
          <a:xfrm>
            <a:off x="553274" y="931264"/>
            <a:ext cx="8898840" cy="1397880"/>
            <a:chOff x="553274" y="931264"/>
            <a:chExt cx="8898840" cy="139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6475C2E-36C6-40AE-AE16-13BEA01826A4}"/>
                    </a:ext>
                  </a:extLst>
                </p14:cNvPr>
                <p14:cNvContentPartPr/>
                <p14:nvPr/>
              </p14:nvContentPartPr>
              <p14:xfrm>
                <a:off x="553274" y="1231144"/>
                <a:ext cx="125640" cy="243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6475C2E-36C6-40AE-AE16-13BEA01826A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4634" y="1222144"/>
                  <a:ext cx="1432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F211B8C-C154-4227-8C7B-7608B2421032}"/>
                    </a:ext>
                  </a:extLst>
                </p14:cNvPr>
                <p14:cNvContentPartPr/>
                <p14:nvPr/>
              </p14:nvContentPartPr>
              <p14:xfrm>
                <a:off x="565514" y="1164544"/>
                <a:ext cx="243720" cy="317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F211B8C-C154-4227-8C7B-7608B242103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874" y="1155544"/>
                  <a:ext cx="2613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F7D5F7F-4722-4458-A1C1-A1CE8095A331}"/>
                    </a:ext>
                  </a:extLst>
                </p14:cNvPr>
                <p14:cNvContentPartPr/>
                <p14:nvPr/>
              </p14:nvContentPartPr>
              <p14:xfrm>
                <a:off x="842354" y="1198024"/>
                <a:ext cx="128880" cy="275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F7D5F7F-4722-4458-A1C1-A1CE8095A33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3354" y="1189384"/>
                  <a:ext cx="1465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47B0DAD-ADCD-46A2-9033-4CB89AC84C36}"/>
                    </a:ext>
                  </a:extLst>
                </p14:cNvPr>
                <p14:cNvContentPartPr/>
                <p14:nvPr/>
              </p14:nvContentPartPr>
              <p14:xfrm>
                <a:off x="986714" y="1125664"/>
                <a:ext cx="165600" cy="351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47B0DAD-ADCD-46A2-9033-4CB89AC84C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77714" y="1117024"/>
                  <a:ext cx="1832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2E9F816-9A35-4B24-9AD7-C8D986C90F6A}"/>
                    </a:ext>
                  </a:extLst>
                </p14:cNvPr>
                <p14:cNvContentPartPr/>
                <p14:nvPr/>
              </p14:nvContentPartPr>
              <p14:xfrm>
                <a:off x="816434" y="1336264"/>
                <a:ext cx="219600" cy="45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2E9F816-9A35-4B24-9AD7-C8D986C90F6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7434" y="1327624"/>
                  <a:ext cx="2372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92A6A87-2307-4A52-8714-E7BAD9DA2A46}"/>
                    </a:ext>
                  </a:extLst>
                </p14:cNvPr>
                <p14:cNvContentPartPr/>
                <p14:nvPr/>
              </p14:nvContentPartPr>
              <p14:xfrm>
                <a:off x="1284434" y="1292344"/>
                <a:ext cx="170640" cy="36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92A6A87-2307-4A52-8714-E7BAD9DA2A4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75434" y="1283704"/>
                  <a:ext cx="1882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609E220-9CCD-4291-A338-3613AE91D461}"/>
                    </a:ext>
                  </a:extLst>
                </p14:cNvPr>
                <p14:cNvContentPartPr/>
                <p14:nvPr/>
              </p14:nvContentPartPr>
              <p14:xfrm>
                <a:off x="1243034" y="1377304"/>
                <a:ext cx="192240" cy="18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609E220-9CCD-4291-A338-3613AE91D46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34034" y="1368304"/>
                  <a:ext cx="209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5A6D866-75E6-4F49-A95D-43533BCA610C}"/>
                    </a:ext>
                  </a:extLst>
                </p14:cNvPr>
                <p14:cNvContentPartPr/>
                <p14:nvPr/>
              </p14:nvContentPartPr>
              <p14:xfrm>
                <a:off x="1683674" y="1313224"/>
                <a:ext cx="201240" cy="180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5A6D866-75E6-4F49-A95D-43533BCA610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75034" y="1304584"/>
                  <a:ext cx="218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802186A-94B5-4596-966E-E998BF0BA46C}"/>
                    </a:ext>
                  </a:extLst>
                </p14:cNvPr>
                <p14:cNvContentPartPr/>
                <p14:nvPr/>
              </p14:nvContentPartPr>
              <p14:xfrm>
                <a:off x="1791314" y="1024864"/>
                <a:ext cx="336600" cy="443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802186A-94B5-4596-966E-E998BF0BA46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82674" y="1016224"/>
                  <a:ext cx="3542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AD9B192-E58D-4AB9-AB5C-1320B541B749}"/>
                    </a:ext>
                  </a:extLst>
                </p14:cNvPr>
                <p14:cNvContentPartPr/>
                <p14:nvPr/>
              </p14:nvContentPartPr>
              <p14:xfrm>
                <a:off x="1934954" y="1306024"/>
                <a:ext cx="125280" cy="169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AD9B192-E58D-4AB9-AB5C-1320B541B74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25954" y="1297384"/>
                  <a:ext cx="142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58538B4-758E-4E3F-9862-74CF8285BC04}"/>
                    </a:ext>
                  </a:extLst>
                </p14:cNvPr>
                <p14:cNvContentPartPr/>
                <p14:nvPr/>
              </p14:nvContentPartPr>
              <p14:xfrm>
                <a:off x="2215034" y="1137904"/>
                <a:ext cx="8640" cy="16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58538B4-758E-4E3F-9862-74CF8285BC0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06034" y="1129264"/>
                  <a:ext cx="26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30F6E95-0389-441C-82FF-393DF44EF6BB}"/>
                    </a:ext>
                  </a:extLst>
                </p14:cNvPr>
                <p14:cNvContentPartPr/>
                <p14:nvPr/>
              </p14:nvContentPartPr>
              <p14:xfrm>
                <a:off x="2058794" y="1297384"/>
                <a:ext cx="243720" cy="170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30F6E95-0389-441C-82FF-393DF44EF6B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50154" y="1288384"/>
                  <a:ext cx="261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6E63AFD-E090-425C-AE62-11EA3E1C4309}"/>
                    </a:ext>
                  </a:extLst>
                </p14:cNvPr>
                <p14:cNvContentPartPr/>
                <p14:nvPr/>
              </p14:nvContentPartPr>
              <p14:xfrm>
                <a:off x="2298554" y="1312144"/>
                <a:ext cx="307800" cy="154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6E63AFD-E090-425C-AE62-11EA3E1C430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89554" y="1303504"/>
                  <a:ext cx="325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4019DB3-C31E-4A88-93F0-A430088CD81F}"/>
                    </a:ext>
                  </a:extLst>
                </p14:cNvPr>
                <p14:cNvContentPartPr/>
                <p14:nvPr/>
              </p14:nvContentPartPr>
              <p14:xfrm>
                <a:off x="2680514" y="1330504"/>
                <a:ext cx="183600" cy="180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4019DB3-C31E-4A88-93F0-A430088CD81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71514" y="1321864"/>
                  <a:ext cx="201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98BE596-6103-4193-B83F-361A2AA0DD35}"/>
                    </a:ext>
                  </a:extLst>
                </p14:cNvPr>
                <p14:cNvContentPartPr/>
                <p14:nvPr/>
              </p14:nvContentPartPr>
              <p14:xfrm>
                <a:off x="3077234" y="1038544"/>
                <a:ext cx="250560" cy="482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98BE596-6103-4193-B83F-361A2AA0DD3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68234" y="1029544"/>
                  <a:ext cx="2682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98D806A-399D-4B5D-8036-A379C027C512}"/>
                    </a:ext>
                  </a:extLst>
                </p14:cNvPr>
                <p14:cNvContentPartPr/>
                <p14:nvPr/>
              </p14:nvContentPartPr>
              <p14:xfrm>
                <a:off x="2994434" y="1308904"/>
                <a:ext cx="300240" cy="37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98D806A-399D-4B5D-8036-A379C027C51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85794" y="1300264"/>
                  <a:ext cx="317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A74E694-0339-41AE-8D69-AF6D18834991}"/>
                    </a:ext>
                  </a:extLst>
                </p14:cNvPr>
                <p14:cNvContentPartPr/>
                <p14:nvPr/>
              </p14:nvContentPartPr>
              <p14:xfrm>
                <a:off x="3276674" y="1347784"/>
                <a:ext cx="166680" cy="135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A74E694-0339-41AE-8D69-AF6D1883499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67674" y="1339144"/>
                  <a:ext cx="184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03FFE60-576E-479C-BC20-8EDBEEAA7E1C}"/>
                    </a:ext>
                  </a:extLst>
                </p14:cNvPr>
                <p14:cNvContentPartPr/>
                <p14:nvPr/>
              </p14:nvContentPartPr>
              <p14:xfrm>
                <a:off x="3492674" y="1309264"/>
                <a:ext cx="302040" cy="238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03FFE60-576E-479C-BC20-8EDBEEAA7E1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84034" y="1300624"/>
                  <a:ext cx="3196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5B22D9F-9BCA-4CD9-9D1C-6E7E1DA3FF9C}"/>
                    </a:ext>
                  </a:extLst>
                </p14:cNvPr>
                <p14:cNvContentPartPr/>
                <p14:nvPr/>
              </p14:nvContentPartPr>
              <p14:xfrm>
                <a:off x="4045274" y="1354264"/>
                <a:ext cx="123840" cy="147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5B22D9F-9BCA-4CD9-9D1C-6E7E1DA3FF9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36274" y="1345624"/>
                  <a:ext cx="141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E0A3D25-5982-49AD-BEF2-5DAF9926ACB6}"/>
                    </a:ext>
                  </a:extLst>
                </p14:cNvPr>
                <p14:cNvContentPartPr/>
                <p14:nvPr/>
              </p14:nvContentPartPr>
              <p14:xfrm>
                <a:off x="4310594" y="931264"/>
                <a:ext cx="383040" cy="582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E0A3D25-5982-49AD-BEF2-5DAF9926ACB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01594" y="922624"/>
                  <a:ext cx="40068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8E2FDE1-BCFA-4110-B788-CB832B89A178}"/>
                    </a:ext>
                  </a:extLst>
                </p14:cNvPr>
                <p14:cNvContentPartPr/>
                <p14:nvPr/>
              </p14:nvContentPartPr>
              <p14:xfrm>
                <a:off x="4280714" y="1323664"/>
                <a:ext cx="226440" cy="50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8E2FDE1-BCFA-4110-B788-CB832B89A17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72074" y="1314664"/>
                  <a:ext cx="2440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E19681B-DC8B-4727-A617-9FEFF811E753}"/>
                    </a:ext>
                  </a:extLst>
                </p14:cNvPr>
                <p14:cNvContentPartPr/>
                <p14:nvPr/>
              </p14:nvContentPartPr>
              <p14:xfrm>
                <a:off x="4794074" y="942064"/>
                <a:ext cx="357120" cy="579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E19681B-DC8B-4727-A617-9FEFF811E75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85074" y="933064"/>
                  <a:ext cx="37476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CFD777D-CE73-479A-AC78-DBC52842278E}"/>
                    </a:ext>
                  </a:extLst>
                </p14:cNvPr>
                <p14:cNvContentPartPr/>
                <p14:nvPr/>
              </p14:nvContentPartPr>
              <p14:xfrm>
                <a:off x="5145794" y="1377304"/>
                <a:ext cx="113760" cy="148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CFD777D-CE73-479A-AC78-DBC52842278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36794" y="1368304"/>
                  <a:ext cx="131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320609D-834E-4A94-8DA5-FB5A2A7AF694}"/>
                    </a:ext>
                  </a:extLst>
                </p14:cNvPr>
                <p14:cNvContentPartPr/>
                <p14:nvPr/>
              </p14:nvContentPartPr>
              <p14:xfrm>
                <a:off x="5383394" y="1017304"/>
                <a:ext cx="247320" cy="457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320609D-834E-4A94-8DA5-FB5A2A7AF69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74754" y="1008304"/>
                  <a:ext cx="2649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53E2BA8-6988-4916-B5A5-3824F14D0FB9}"/>
                    </a:ext>
                  </a:extLst>
                </p14:cNvPr>
                <p14:cNvContentPartPr/>
                <p14:nvPr/>
              </p14:nvContentPartPr>
              <p14:xfrm>
                <a:off x="5557994" y="1322944"/>
                <a:ext cx="187560" cy="185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53E2BA8-6988-4916-B5A5-3824F14D0FB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48994" y="1313944"/>
                  <a:ext cx="205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03F54C0-8076-4EDA-9907-252C741DD574}"/>
                    </a:ext>
                  </a:extLst>
                </p14:cNvPr>
                <p14:cNvContentPartPr/>
                <p14:nvPr/>
              </p14:nvContentPartPr>
              <p14:xfrm>
                <a:off x="6105194" y="1268584"/>
                <a:ext cx="369360" cy="173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03F54C0-8076-4EDA-9907-252C741DD57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96554" y="1259584"/>
                  <a:ext cx="387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09CC4F9-AB4A-436F-8612-358C688AE042}"/>
                    </a:ext>
                  </a:extLst>
                </p14:cNvPr>
                <p14:cNvContentPartPr/>
                <p14:nvPr/>
              </p14:nvContentPartPr>
              <p14:xfrm>
                <a:off x="6630794" y="1120984"/>
                <a:ext cx="460800" cy="396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09CC4F9-AB4A-436F-8612-358C688AE04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22154" y="1111984"/>
                  <a:ext cx="4784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1838792-59A1-416B-AB7D-85148F7BD80B}"/>
                    </a:ext>
                  </a:extLst>
                </p14:cNvPr>
                <p14:cNvContentPartPr/>
                <p14:nvPr/>
              </p14:nvContentPartPr>
              <p14:xfrm>
                <a:off x="7176914" y="1223224"/>
                <a:ext cx="174240" cy="379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1838792-59A1-416B-AB7D-85148F7BD80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68274" y="1214584"/>
                  <a:ext cx="1918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D003ED1-BD60-4A6B-B6EE-9B7777B47081}"/>
                    </a:ext>
                  </a:extLst>
                </p14:cNvPr>
                <p14:cNvContentPartPr/>
                <p14:nvPr/>
              </p14:nvContentPartPr>
              <p14:xfrm>
                <a:off x="7382114" y="1304224"/>
                <a:ext cx="114480" cy="225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D003ED1-BD60-4A6B-B6EE-9B7777B4708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73114" y="1295224"/>
                  <a:ext cx="1321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DF2E67A-39A2-4452-B0A9-E059AD0FD206}"/>
                    </a:ext>
                  </a:extLst>
                </p14:cNvPr>
                <p14:cNvContentPartPr/>
                <p14:nvPr/>
              </p14:nvContentPartPr>
              <p14:xfrm>
                <a:off x="7561034" y="1258504"/>
                <a:ext cx="320760" cy="251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DF2E67A-39A2-4452-B0A9-E059AD0FD20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52034" y="1249504"/>
                  <a:ext cx="3384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122CC15-641B-4F12-BCA0-D7B260F70BC3}"/>
                    </a:ext>
                  </a:extLst>
                </p14:cNvPr>
                <p14:cNvContentPartPr/>
                <p14:nvPr/>
              </p14:nvContentPartPr>
              <p14:xfrm>
                <a:off x="7861994" y="1549744"/>
                <a:ext cx="81720" cy="161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122CC15-641B-4F12-BCA0-D7B260F70BC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853354" y="1540744"/>
                  <a:ext cx="99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666514C-2261-40BF-A1C7-505ECE9BFD7C}"/>
                    </a:ext>
                  </a:extLst>
                </p14:cNvPr>
                <p14:cNvContentPartPr/>
                <p14:nvPr/>
              </p14:nvContentPartPr>
              <p14:xfrm>
                <a:off x="8086274" y="1503304"/>
                <a:ext cx="29160" cy="18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666514C-2261-40BF-A1C7-505ECE9BFD7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077634" y="1494304"/>
                  <a:ext cx="46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CD1CFE1-56CF-495A-A911-3F911E74C61A}"/>
                    </a:ext>
                  </a:extLst>
                </p14:cNvPr>
                <p14:cNvContentPartPr/>
                <p14:nvPr/>
              </p14:nvContentPartPr>
              <p14:xfrm>
                <a:off x="8232074" y="1373344"/>
                <a:ext cx="163800" cy="152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CD1CFE1-56CF-495A-A911-3F911E74C61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23074" y="1364344"/>
                  <a:ext cx="181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935B525-642D-412D-89BA-98582AE71EC2}"/>
                    </a:ext>
                  </a:extLst>
                </p14:cNvPr>
                <p14:cNvContentPartPr/>
                <p14:nvPr/>
              </p14:nvContentPartPr>
              <p14:xfrm>
                <a:off x="8432954" y="1315024"/>
                <a:ext cx="265320" cy="214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935B525-642D-412D-89BA-98582AE71EC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24314" y="1306384"/>
                  <a:ext cx="282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AE188D9-A5BD-430F-B927-44C648368844}"/>
                    </a:ext>
                  </a:extLst>
                </p14:cNvPr>
                <p14:cNvContentPartPr/>
                <p14:nvPr/>
              </p14:nvContentPartPr>
              <p14:xfrm>
                <a:off x="8721674" y="1253104"/>
                <a:ext cx="308520" cy="268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AE188D9-A5BD-430F-B927-44C64836884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13034" y="1244104"/>
                  <a:ext cx="3261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B33DC98-FE36-460E-AA87-2CA66178AB31}"/>
                    </a:ext>
                  </a:extLst>
                </p14:cNvPr>
                <p14:cNvContentPartPr/>
                <p14:nvPr/>
              </p14:nvContentPartPr>
              <p14:xfrm>
                <a:off x="9057194" y="1165624"/>
                <a:ext cx="176040" cy="134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B33DC98-FE36-460E-AA87-2CA66178AB3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048194" y="1156624"/>
                  <a:ext cx="193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E2A2DE7-D71A-44C6-93E6-3DF171822538}"/>
                    </a:ext>
                  </a:extLst>
                </p14:cNvPr>
                <p14:cNvContentPartPr/>
                <p14:nvPr/>
              </p14:nvContentPartPr>
              <p14:xfrm>
                <a:off x="9215594" y="1200184"/>
                <a:ext cx="236520" cy="462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E2A2DE7-D71A-44C6-93E6-3DF17182253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06594" y="1191184"/>
                  <a:ext cx="2541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69B9723-6266-4F3A-8E9A-EEF40DCD92ED}"/>
                    </a:ext>
                  </a:extLst>
                </p14:cNvPr>
                <p14:cNvContentPartPr/>
                <p14:nvPr/>
              </p14:nvContentPartPr>
              <p14:xfrm>
                <a:off x="587474" y="1934944"/>
                <a:ext cx="88200" cy="216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69B9723-6266-4F3A-8E9A-EEF40DCD92E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8474" y="1926304"/>
                  <a:ext cx="105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40FE7C2-A2DB-467F-8C18-A369F5E140A0}"/>
                    </a:ext>
                  </a:extLst>
                </p14:cNvPr>
                <p14:cNvContentPartPr/>
                <p14:nvPr/>
              </p14:nvContentPartPr>
              <p14:xfrm>
                <a:off x="605114" y="1861864"/>
                <a:ext cx="223560" cy="2674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40FE7C2-A2DB-467F-8C18-A369F5E140A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6474" y="1853224"/>
                  <a:ext cx="2412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E337DE3-DA28-4CF1-BB7F-07317F81FA24}"/>
                    </a:ext>
                  </a:extLst>
                </p14:cNvPr>
                <p14:cNvContentPartPr/>
                <p14:nvPr/>
              </p14:nvContentPartPr>
              <p14:xfrm>
                <a:off x="881234" y="1899304"/>
                <a:ext cx="125280" cy="239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E337DE3-DA28-4CF1-BB7F-07317F81FA2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2594" y="1890664"/>
                  <a:ext cx="142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82943DA-8BBA-4F20-AFAF-4A80E58584C9}"/>
                    </a:ext>
                  </a:extLst>
                </p14:cNvPr>
                <p14:cNvContentPartPr/>
                <p14:nvPr/>
              </p14:nvContentPartPr>
              <p14:xfrm>
                <a:off x="993914" y="1775824"/>
                <a:ext cx="263520" cy="1944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82943DA-8BBA-4F20-AFAF-4A80E58584C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5274" y="1766824"/>
                  <a:ext cx="281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7C669A1-28BA-419F-AC53-97C102E33905}"/>
                    </a:ext>
                  </a:extLst>
                </p14:cNvPr>
                <p14:cNvContentPartPr/>
                <p14:nvPr/>
              </p14:nvContentPartPr>
              <p14:xfrm>
                <a:off x="1335914" y="1918024"/>
                <a:ext cx="106200" cy="97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7C669A1-28BA-419F-AC53-97C102E3390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27274" y="1909384"/>
                  <a:ext cx="123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E5CCE7B-E693-469F-8C0B-1741066A655E}"/>
                    </a:ext>
                  </a:extLst>
                </p14:cNvPr>
                <p14:cNvContentPartPr/>
                <p14:nvPr/>
              </p14:nvContentPartPr>
              <p14:xfrm>
                <a:off x="1291274" y="2026024"/>
                <a:ext cx="145800" cy="18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E5CCE7B-E693-469F-8C0B-1741066A655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282634" y="2017024"/>
                  <a:ext cx="163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33467AA-35BB-4980-B396-5D4A43F145D4}"/>
                    </a:ext>
                  </a:extLst>
                </p14:cNvPr>
                <p14:cNvContentPartPr/>
                <p14:nvPr/>
              </p14:nvContentPartPr>
              <p14:xfrm>
                <a:off x="1777274" y="1956904"/>
                <a:ext cx="251280" cy="183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33467AA-35BB-4980-B396-5D4A43F145D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68634" y="1947904"/>
                  <a:ext cx="268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439613F-1CB8-4407-9308-6AFC78BA8EB4}"/>
                    </a:ext>
                  </a:extLst>
                </p14:cNvPr>
                <p14:cNvContentPartPr/>
                <p14:nvPr/>
              </p14:nvContentPartPr>
              <p14:xfrm>
                <a:off x="1924154" y="1710664"/>
                <a:ext cx="318240" cy="390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439613F-1CB8-4407-9308-6AFC78BA8EB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15514" y="1701664"/>
                  <a:ext cx="3358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99A20AB-6856-4B8C-A5C3-F81718904C33}"/>
                    </a:ext>
                  </a:extLst>
                </p14:cNvPr>
                <p14:cNvContentPartPr/>
                <p14:nvPr/>
              </p14:nvContentPartPr>
              <p14:xfrm>
                <a:off x="2090834" y="1958704"/>
                <a:ext cx="72720" cy="108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99A20AB-6856-4B8C-A5C3-F81718904C3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82194" y="1950064"/>
                  <a:ext cx="90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3B14D1A-A937-41A4-B617-0C01AB21E3CD}"/>
                    </a:ext>
                  </a:extLst>
                </p14:cNvPr>
                <p14:cNvContentPartPr/>
                <p14:nvPr/>
              </p14:nvContentPartPr>
              <p14:xfrm>
                <a:off x="2225474" y="1939624"/>
                <a:ext cx="203400" cy="166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3B14D1A-A937-41A4-B617-0C01AB21E3C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216474" y="1930624"/>
                  <a:ext cx="2210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82F786E-F9B5-4A85-9F4D-4FE99D1EDBE7}"/>
                    </a:ext>
                  </a:extLst>
                </p14:cNvPr>
                <p14:cNvContentPartPr/>
                <p14:nvPr/>
              </p14:nvContentPartPr>
              <p14:xfrm>
                <a:off x="2446514" y="1994344"/>
                <a:ext cx="223920" cy="112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82F786E-F9B5-4A85-9F4D-4FE99D1EDBE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37514" y="1985704"/>
                  <a:ext cx="241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3C477BA-3BF4-41F3-87B9-AB79136B1200}"/>
                    </a:ext>
                  </a:extLst>
                </p14:cNvPr>
                <p14:cNvContentPartPr/>
                <p14:nvPr/>
              </p14:nvContentPartPr>
              <p14:xfrm>
                <a:off x="2739914" y="2001544"/>
                <a:ext cx="127080" cy="1504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3C477BA-3BF4-41F3-87B9-AB79136B120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30914" y="1992904"/>
                  <a:ext cx="144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EE08607-32F7-48D8-9AED-E040EAAFED55}"/>
                    </a:ext>
                  </a:extLst>
                </p14:cNvPr>
                <p14:cNvContentPartPr/>
                <p14:nvPr/>
              </p14:nvContentPartPr>
              <p14:xfrm>
                <a:off x="2990474" y="1684024"/>
                <a:ext cx="263520" cy="483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EE08607-32F7-48D8-9AED-E040EAAFED5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81834" y="1675384"/>
                  <a:ext cx="2811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C64D01D-1CC7-43FE-B519-72693778D234}"/>
                    </a:ext>
                  </a:extLst>
                </p14:cNvPr>
                <p14:cNvContentPartPr/>
                <p14:nvPr/>
              </p14:nvContentPartPr>
              <p14:xfrm>
                <a:off x="3007034" y="1912984"/>
                <a:ext cx="296280" cy="52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C64D01D-1CC7-43FE-B519-72693778D23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98034" y="1903984"/>
                  <a:ext cx="313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5F8B10B-3EA9-41B2-9A59-CA179CDA7DBA}"/>
                    </a:ext>
                  </a:extLst>
                </p14:cNvPr>
                <p14:cNvContentPartPr/>
                <p14:nvPr/>
              </p14:nvContentPartPr>
              <p14:xfrm>
                <a:off x="3198554" y="1984624"/>
                <a:ext cx="165600" cy="119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5F8B10B-3EA9-41B2-9A59-CA179CDA7DB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89914" y="1975624"/>
                  <a:ext cx="183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C733855-87D6-424D-86BC-CD2DF50169F0}"/>
                    </a:ext>
                  </a:extLst>
                </p14:cNvPr>
                <p14:cNvContentPartPr/>
                <p14:nvPr/>
              </p14:nvContentPartPr>
              <p14:xfrm>
                <a:off x="3436154" y="1923424"/>
                <a:ext cx="229680" cy="193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C733855-87D6-424D-86BC-CD2DF50169F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27514" y="1914424"/>
                  <a:ext cx="2473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517EF7D-F7D9-466B-99A3-D138F73E6BB8}"/>
                    </a:ext>
                  </a:extLst>
                </p14:cNvPr>
                <p14:cNvContentPartPr/>
                <p14:nvPr/>
              </p14:nvContentPartPr>
              <p14:xfrm>
                <a:off x="3967874" y="1983904"/>
                <a:ext cx="94680" cy="122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517EF7D-F7D9-466B-99A3-D138F73E6BB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59234" y="1975264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E411A54-9DB6-40E7-88D4-0E85D2EF71B7}"/>
                    </a:ext>
                  </a:extLst>
                </p14:cNvPr>
                <p14:cNvContentPartPr/>
                <p14:nvPr/>
              </p14:nvContentPartPr>
              <p14:xfrm>
                <a:off x="4220594" y="1614544"/>
                <a:ext cx="382680" cy="542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E411A54-9DB6-40E7-88D4-0E85D2EF71B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11594" y="1605544"/>
                  <a:ext cx="40032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692BB0C-8ACC-4DB6-9EE9-1273188781BC}"/>
                    </a:ext>
                  </a:extLst>
                </p14:cNvPr>
                <p14:cNvContentPartPr/>
                <p14:nvPr/>
              </p14:nvContentPartPr>
              <p14:xfrm>
                <a:off x="4236074" y="1978864"/>
                <a:ext cx="247320" cy="38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692BB0C-8ACC-4DB6-9EE9-1273188781B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27434" y="1970224"/>
                  <a:ext cx="264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A8B0739-677C-468C-AB08-03E1C8766662}"/>
                    </a:ext>
                  </a:extLst>
                </p14:cNvPr>
                <p14:cNvContentPartPr/>
                <p14:nvPr/>
              </p14:nvContentPartPr>
              <p14:xfrm>
                <a:off x="4650074" y="2060944"/>
                <a:ext cx="148680" cy="2682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A8B0739-677C-468C-AB08-03E1C876666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41074" y="2052304"/>
                  <a:ext cx="1663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35D8C4C-D548-4402-ADF2-E742F7872C86}"/>
                    </a:ext>
                  </a:extLst>
                </p14:cNvPr>
                <p14:cNvContentPartPr/>
                <p14:nvPr/>
              </p14:nvContentPartPr>
              <p14:xfrm>
                <a:off x="4744034" y="1908304"/>
                <a:ext cx="261720" cy="219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35D8C4C-D548-4402-ADF2-E742F7872C8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35394" y="1899664"/>
                  <a:ext cx="279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BBAC0DC-CB4F-4B79-9637-43B82F080960}"/>
                    </a:ext>
                  </a:extLst>
                </p14:cNvPr>
                <p14:cNvContentPartPr/>
                <p14:nvPr/>
              </p14:nvContentPartPr>
              <p14:xfrm>
                <a:off x="5046794" y="1969864"/>
                <a:ext cx="88560" cy="116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BBAC0DC-CB4F-4B79-9637-43B82F08096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038154" y="1960864"/>
                  <a:ext cx="1062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2FD1471-B082-4292-9C55-51EA42ECEA1F}"/>
                    </a:ext>
                  </a:extLst>
                </p14:cNvPr>
                <p14:cNvContentPartPr/>
                <p14:nvPr/>
              </p14:nvContentPartPr>
              <p14:xfrm>
                <a:off x="5218874" y="1887064"/>
                <a:ext cx="202320" cy="205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2FD1471-B082-4292-9C55-51EA42ECEA1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210234" y="1878424"/>
                  <a:ext cx="2199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0A998F9-9AB0-4907-8C3E-85067B32FAD5}"/>
                    </a:ext>
                  </a:extLst>
                </p14:cNvPr>
                <p14:cNvContentPartPr/>
                <p14:nvPr/>
              </p14:nvContentPartPr>
              <p14:xfrm>
                <a:off x="5536394" y="1744864"/>
                <a:ext cx="216720" cy="389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0A998F9-9AB0-4907-8C3E-85067B32FAD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27754" y="1736224"/>
                  <a:ext cx="2343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9FC8D69-D1DE-4F22-A2E9-19A14CC5BA06}"/>
                    </a:ext>
                  </a:extLst>
                </p14:cNvPr>
                <p14:cNvContentPartPr/>
                <p14:nvPr/>
              </p14:nvContentPartPr>
              <p14:xfrm>
                <a:off x="5534594" y="1929904"/>
                <a:ext cx="235080" cy="165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9FC8D69-D1DE-4F22-A2E9-19A14CC5BA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525954" y="1921264"/>
                  <a:ext cx="252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828B1F6-145B-4751-A77B-12169FBE510A}"/>
                    </a:ext>
                  </a:extLst>
                </p14:cNvPr>
                <p14:cNvContentPartPr/>
                <p14:nvPr/>
              </p14:nvContentPartPr>
              <p14:xfrm>
                <a:off x="5729354" y="1954384"/>
                <a:ext cx="109440" cy="155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828B1F6-145B-4751-A77B-12169FBE510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20354" y="1945384"/>
                  <a:ext cx="127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8D68EE8-424D-480C-9C2E-17684C1EE7EB}"/>
                    </a:ext>
                  </a:extLst>
                </p14:cNvPr>
                <p14:cNvContentPartPr/>
                <p14:nvPr/>
              </p14:nvContentPartPr>
              <p14:xfrm>
                <a:off x="5967314" y="1961584"/>
                <a:ext cx="266400" cy="203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8D68EE8-424D-480C-9C2E-17684C1EE7E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958314" y="1952944"/>
                  <a:ext cx="284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49ACE6C-7F72-4B94-A095-0E916F98EC3D}"/>
                    </a:ext>
                  </a:extLst>
                </p14:cNvPr>
                <p14:cNvContentPartPr/>
                <p14:nvPr/>
              </p14:nvContentPartPr>
              <p14:xfrm>
                <a:off x="6366554" y="1959424"/>
                <a:ext cx="402480" cy="163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49ACE6C-7F72-4B94-A095-0E916F98EC3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57554" y="1950784"/>
                  <a:ext cx="420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8B99DD5-82E0-4DD2-818C-55B88B50D555}"/>
                    </a:ext>
                  </a:extLst>
                </p14:cNvPr>
                <p14:cNvContentPartPr/>
                <p14:nvPr/>
              </p14:nvContentPartPr>
              <p14:xfrm>
                <a:off x="6882794" y="1819744"/>
                <a:ext cx="482400" cy="343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8B99DD5-82E0-4DD2-818C-55B88B50D55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874154" y="1811104"/>
                  <a:ext cx="5000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D9C4E5C-1941-4608-81B5-5A073EBF28C7}"/>
                    </a:ext>
                  </a:extLst>
                </p14:cNvPr>
                <p14:cNvContentPartPr/>
                <p14:nvPr/>
              </p14:nvContentPartPr>
              <p14:xfrm>
                <a:off x="7459154" y="1854304"/>
                <a:ext cx="178560" cy="380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D9C4E5C-1941-4608-81B5-5A073EBF28C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50154" y="1845304"/>
                  <a:ext cx="196200" cy="39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F957E72-F9E0-4433-BD30-9C0DF6CFF000}"/>
              </a:ext>
            </a:extLst>
          </p:cNvPr>
          <p:cNvGrpSpPr/>
          <p:nvPr/>
        </p:nvGrpSpPr>
        <p:grpSpPr>
          <a:xfrm>
            <a:off x="7690274" y="1890304"/>
            <a:ext cx="1244880" cy="477720"/>
            <a:chOff x="7690274" y="1890304"/>
            <a:chExt cx="1244880" cy="47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38DBB7E-7B87-494D-8C22-BFEFF52B6834}"/>
                    </a:ext>
                  </a:extLst>
                </p14:cNvPr>
                <p14:cNvContentPartPr/>
                <p14:nvPr/>
              </p14:nvContentPartPr>
              <p14:xfrm>
                <a:off x="7690274" y="1934224"/>
                <a:ext cx="136080" cy="214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38DBB7E-7B87-494D-8C22-BFEFF52B683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81274" y="1925584"/>
                  <a:ext cx="1537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5BDAC1C-3FC0-43C2-BE2E-C5FD0B69A26D}"/>
                    </a:ext>
                  </a:extLst>
                </p14:cNvPr>
                <p14:cNvContentPartPr/>
                <p14:nvPr/>
              </p14:nvContentPartPr>
              <p14:xfrm>
                <a:off x="7889354" y="1938904"/>
                <a:ext cx="153720" cy="124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5BDAC1C-3FC0-43C2-BE2E-C5FD0B69A26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880354" y="1930264"/>
                  <a:ext cx="171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F9C8265-7329-4A2C-B1B5-3D1459E8FA59}"/>
                    </a:ext>
                  </a:extLst>
                </p14:cNvPr>
                <p14:cNvContentPartPr/>
                <p14:nvPr/>
              </p14:nvContentPartPr>
              <p14:xfrm>
                <a:off x="7950914" y="1890304"/>
                <a:ext cx="219600" cy="268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F9C8265-7329-4A2C-B1B5-3D1459E8FA5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42274" y="1881664"/>
                  <a:ext cx="2372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A42C17B-BFDE-4449-A9BE-174A65D2890C}"/>
                    </a:ext>
                  </a:extLst>
                </p14:cNvPr>
                <p14:cNvContentPartPr/>
                <p14:nvPr/>
              </p14:nvContentPartPr>
              <p14:xfrm>
                <a:off x="8121194" y="2134024"/>
                <a:ext cx="37080" cy="43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A42C17B-BFDE-4449-A9BE-174A65D2890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12554" y="2125024"/>
                  <a:ext cx="547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DCD0AF-B12F-4A42-9C46-07DB08FAA6F2}"/>
                    </a:ext>
                  </a:extLst>
                </p14:cNvPr>
                <p14:cNvContentPartPr/>
                <p14:nvPr/>
              </p14:nvContentPartPr>
              <p14:xfrm>
                <a:off x="8313074" y="1930264"/>
                <a:ext cx="222120" cy="281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DCD0AF-B12F-4A42-9C46-07DB08FAA6F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304074" y="1921624"/>
                  <a:ext cx="2397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22CB319-424C-4610-B61A-F29BEAE0B65A}"/>
                    </a:ext>
                  </a:extLst>
                </p14:cNvPr>
                <p14:cNvContentPartPr/>
                <p14:nvPr/>
              </p14:nvContentPartPr>
              <p14:xfrm>
                <a:off x="8533034" y="1937464"/>
                <a:ext cx="256680" cy="2376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22CB319-424C-4610-B61A-F29BEAE0B65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524394" y="1928464"/>
                  <a:ext cx="2743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9E4004D-395B-4BCD-97CB-0C34C9F8D352}"/>
                    </a:ext>
                  </a:extLst>
                </p14:cNvPr>
                <p14:cNvContentPartPr/>
                <p14:nvPr/>
              </p14:nvContentPartPr>
              <p14:xfrm>
                <a:off x="8828594" y="2169664"/>
                <a:ext cx="106560" cy="198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9E4004D-395B-4BCD-97CB-0C34C9F8D35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819594" y="2160664"/>
                  <a:ext cx="12420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97804EC-3A00-48EA-B71C-D28A5F9701B0}"/>
              </a:ext>
            </a:extLst>
          </p:cNvPr>
          <p:cNvGrpSpPr/>
          <p:nvPr/>
        </p:nvGrpSpPr>
        <p:grpSpPr>
          <a:xfrm>
            <a:off x="9099674" y="1839184"/>
            <a:ext cx="1267560" cy="467640"/>
            <a:chOff x="9099674" y="1839184"/>
            <a:chExt cx="1267560" cy="46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F782394-6962-4661-AFD2-AE916161E9DE}"/>
                    </a:ext>
                  </a:extLst>
                </p14:cNvPr>
                <p14:cNvContentPartPr/>
                <p14:nvPr/>
              </p14:nvContentPartPr>
              <p14:xfrm>
                <a:off x="9099674" y="2148784"/>
                <a:ext cx="28080" cy="16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F782394-6962-4661-AFD2-AE916161E9D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091034" y="2140144"/>
                  <a:ext cx="45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F47A40C-8435-466C-8BC1-4A2EFE3BC01C}"/>
                    </a:ext>
                  </a:extLst>
                </p14:cNvPr>
                <p14:cNvContentPartPr/>
                <p14:nvPr/>
              </p14:nvContentPartPr>
              <p14:xfrm>
                <a:off x="9221714" y="1995064"/>
                <a:ext cx="155880" cy="163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F47A40C-8435-466C-8BC1-4A2EFE3BC01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212714" y="1986064"/>
                  <a:ext cx="173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59174DC-7281-4FE4-A050-4A1EAE3CE17B}"/>
                    </a:ext>
                  </a:extLst>
                </p14:cNvPr>
                <p14:cNvContentPartPr/>
                <p14:nvPr/>
              </p14:nvContentPartPr>
              <p14:xfrm>
                <a:off x="9453194" y="1947904"/>
                <a:ext cx="125640" cy="223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59174DC-7281-4FE4-A050-4A1EAE3CE17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444554" y="1938904"/>
                  <a:ext cx="143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91E487C-0C2A-4530-80F0-0AAF34726831}"/>
                    </a:ext>
                  </a:extLst>
                </p14:cNvPr>
                <p14:cNvContentPartPr/>
                <p14:nvPr/>
              </p14:nvContentPartPr>
              <p14:xfrm>
                <a:off x="9583154" y="1923424"/>
                <a:ext cx="286560" cy="230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91E487C-0C2A-4530-80F0-0AAF3472683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574154" y="1914784"/>
                  <a:ext cx="3042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02FB352-FBE6-4E20-B4F9-D7A966DAA825}"/>
                    </a:ext>
                  </a:extLst>
                </p14:cNvPr>
                <p14:cNvContentPartPr/>
                <p14:nvPr/>
              </p14:nvContentPartPr>
              <p14:xfrm>
                <a:off x="9976274" y="1866544"/>
                <a:ext cx="145080" cy="1098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02FB352-FBE6-4E20-B4F9-D7A966DAA82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967274" y="1857544"/>
                  <a:ext cx="162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FEBC854-B23F-4836-8D0D-E14F9A379FC2}"/>
                    </a:ext>
                  </a:extLst>
                </p14:cNvPr>
                <p14:cNvContentPartPr/>
                <p14:nvPr/>
              </p14:nvContentPartPr>
              <p14:xfrm>
                <a:off x="10095074" y="1839184"/>
                <a:ext cx="272160" cy="467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FEBC854-B23F-4836-8D0D-E14F9A379FC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086434" y="1830544"/>
                  <a:ext cx="289800" cy="48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AE28E2A-B6AC-4496-B42A-D9429AD63D14}"/>
              </a:ext>
            </a:extLst>
          </p:cNvPr>
          <p:cNvGrpSpPr/>
          <p:nvPr/>
        </p:nvGrpSpPr>
        <p:grpSpPr>
          <a:xfrm>
            <a:off x="652274" y="2518504"/>
            <a:ext cx="627120" cy="288360"/>
            <a:chOff x="652274" y="2518504"/>
            <a:chExt cx="627120" cy="2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F19D7C1-D970-4EF2-8775-FCE039BBDD06}"/>
                    </a:ext>
                  </a:extLst>
                </p14:cNvPr>
                <p14:cNvContentPartPr/>
                <p14:nvPr/>
              </p14:nvContentPartPr>
              <p14:xfrm>
                <a:off x="652274" y="2518504"/>
                <a:ext cx="351360" cy="288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F19D7C1-D970-4EF2-8775-FCE039BBDD0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43274" y="2509864"/>
                  <a:ext cx="3690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0E1E4E5-6BB6-4976-B7CD-A49A1AE84F8B}"/>
                    </a:ext>
                  </a:extLst>
                </p14:cNvPr>
                <p14:cNvContentPartPr/>
                <p14:nvPr/>
              </p14:nvContentPartPr>
              <p14:xfrm>
                <a:off x="1110194" y="2655304"/>
                <a:ext cx="164880" cy="16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0E1E4E5-6BB6-4976-B7CD-A49A1AE84F8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01194" y="2646664"/>
                  <a:ext cx="182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1A06489-2387-4F77-99F9-8A5AD1464473}"/>
                    </a:ext>
                  </a:extLst>
                </p14:cNvPr>
                <p14:cNvContentPartPr/>
                <p14:nvPr/>
              </p14:nvContentPartPr>
              <p14:xfrm>
                <a:off x="1101914" y="2718664"/>
                <a:ext cx="177480" cy="147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1A06489-2387-4F77-99F9-8A5AD146447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93274" y="2709664"/>
                  <a:ext cx="19512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355E5AE-9EA4-486B-B0CB-1A692E3AEAD3}"/>
              </a:ext>
            </a:extLst>
          </p:cNvPr>
          <p:cNvGrpSpPr/>
          <p:nvPr/>
        </p:nvGrpSpPr>
        <p:grpSpPr>
          <a:xfrm>
            <a:off x="1635074" y="2368744"/>
            <a:ext cx="2297160" cy="441720"/>
            <a:chOff x="1635074" y="2368744"/>
            <a:chExt cx="229716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564B77C-1ADC-4A36-BD6A-0E3DD3090028}"/>
                    </a:ext>
                  </a:extLst>
                </p14:cNvPr>
                <p14:cNvContentPartPr/>
                <p14:nvPr/>
              </p14:nvContentPartPr>
              <p14:xfrm>
                <a:off x="1635074" y="2577544"/>
                <a:ext cx="203400" cy="1828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564B77C-1ADC-4A36-BD6A-0E3DD309002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626434" y="2568544"/>
                  <a:ext cx="221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79077FF-3B32-4FA1-98F4-2968D87CF0F1}"/>
                    </a:ext>
                  </a:extLst>
                </p14:cNvPr>
                <p14:cNvContentPartPr/>
                <p14:nvPr/>
              </p14:nvContentPartPr>
              <p14:xfrm>
                <a:off x="1880954" y="2368744"/>
                <a:ext cx="224640" cy="366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79077FF-3B32-4FA1-98F4-2968D87CF0F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71954" y="2359744"/>
                  <a:ext cx="2422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31EC70C-1275-48BA-AC4A-F851E3AF76FE}"/>
                    </a:ext>
                  </a:extLst>
                </p14:cNvPr>
                <p14:cNvContentPartPr/>
                <p14:nvPr/>
              </p14:nvContentPartPr>
              <p14:xfrm>
                <a:off x="2050874" y="2600944"/>
                <a:ext cx="200880" cy="1454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31EC70C-1275-48BA-AC4A-F851E3AF76F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041874" y="2592304"/>
                  <a:ext cx="218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54B8FA4-98C8-43DA-B1CC-D81390B24B13}"/>
                    </a:ext>
                  </a:extLst>
                </p14:cNvPr>
                <p14:cNvContentPartPr/>
                <p14:nvPr/>
              </p14:nvContentPartPr>
              <p14:xfrm>
                <a:off x="2277674" y="2592664"/>
                <a:ext cx="132840" cy="127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54B8FA4-98C8-43DA-B1CC-D81390B24B1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268674" y="2584024"/>
                  <a:ext cx="150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E3588AE-2B36-427E-BA4A-2582ACBC7CE0}"/>
                    </a:ext>
                  </a:extLst>
                </p14:cNvPr>
                <p14:cNvContentPartPr/>
                <p14:nvPr/>
              </p14:nvContentPartPr>
              <p14:xfrm>
                <a:off x="2431034" y="2607784"/>
                <a:ext cx="191520" cy="1508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E3588AE-2B36-427E-BA4A-2582ACBC7CE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422034" y="2598784"/>
                  <a:ext cx="209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7976BF7-A7CC-47BA-90A4-1A9F08C35776}"/>
                    </a:ext>
                  </a:extLst>
                </p14:cNvPr>
                <p14:cNvContentPartPr/>
                <p14:nvPr/>
              </p14:nvContentPartPr>
              <p14:xfrm>
                <a:off x="2610674" y="2632984"/>
                <a:ext cx="162720" cy="94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7976BF7-A7CC-47BA-90A4-1A9F08C3577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01674" y="2623984"/>
                  <a:ext cx="180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A7EDAA4-A5D7-4BC7-8CB5-2F7746EA0119}"/>
                    </a:ext>
                  </a:extLst>
                </p14:cNvPr>
                <p14:cNvContentPartPr/>
                <p14:nvPr/>
              </p14:nvContentPartPr>
              <p14:xfrm>
                <a:off x="2788154" y="2650984"/>
                <a:ext cx="189000" cy="105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A7EDAA4-A5D7-4BC7-8CB5-2F7746EA011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779514" y="2642344"/>
                  <a:ext cx="206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67236E3-B5AA-4058-9AF5-AD4102AEF106}"/>
                    </a:ext>
                  </a:extLst>
                </p14:cNvPr>
                <p14:cNvContentPartPr/>
                <p14:nvPr/>
              </p14:nvContentPartPr>
              <p14:xfrm>
                <a:off x="3100994" y="2621824"/>
                <a:ext cx="85680" cy="144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67236E3-B5AA-4058-9AF5-AD4102AEF10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092354" y="2613184"/>
                  <a:ext cx="103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5E28A2D-6044-455C-955A-D5C0557DC0EB}"/>
                    </a:ext>
                  </a:extLst>
                </p14:cNvPr>
                <p14:cNvContentPartPr/>
                <p14:nvPr/>
              </p14:nvContentPartPr>
              <p14:xfrm>
                <a:off x="3269834" y="2623264"/>
                <a:ext cx="219600" cy="1872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5E28A2D-6044-455C-955A-D5C0557DC0E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261194" y="2614624"/>
                  <a:ext cx="237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12F8A46-B0A3-4230-A219-79059A78594B}"/>
                    </a:ext>
                  </a:extLst>
                </p14:cNvPr>
                <p14:cNvContentPartPr/>
                <p14:nvPr/>
              </p14:nvContentPartPr>
              <p14:xfrm>
                <a:off x="3732794" y="2612824"/>
                <a:ext cx="199440" cy="28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12F8A46-B0A3-4230-A219-79059A78594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723794" y="2604184"/>
                  <a:ext cx="2170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B8AB150-F078-4EA2-A10B-A4F064610675}"/>
                    </a:ext>
                  </a:extLst>
                </p14:cNvPr>
                <p14:cNvContentPartPr/>
                <p14:nvPr/>
              </p14:nvContentPartPr>
              <p14:xfrm>
                <a:off x="3704354" y="2715064"/>
                <a:ext cx="171720" cy="33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B8AB150-F078-4EA2-A10B-A4F06461067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695354" y="2706064"/>
                  <a:ext cx="1893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44E9AD1-A6FB-4F6F-9A0C-B8845073419B}"/>
              </a:ext>
            </a:extLst>
          </p:cNvPr>
          <p:cNvGrpSpPr/>
          <p:nvPr/>
        </p:nvGrpSpPr>
        <p:grpSpPr>
          <a:xfrm>
            <a:off x="4177394" y="2447584"/>
            <a:ext cx="2766240" cy="552240"/>
            <a:chOff x="4177394" y="2447584"/>
            <a:chExt cx="2766240" cy="55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D338BF0-0B67-4688-8A40-6C4888FD39B4}"/>
                    </a:ext>
                  </a:extLst>
                </p14:cNvPr>
                <p14:cNvContentPartPr/>
                <p14:nvPr/>
              </p14:nvContentPartPr>
              <p14:xfrm>
                <a:off x="4430114" y="2569624"/>
                <a:ext cx="3600" cy="21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D338BF0-0B67-4688-8A40-6C4888FD39B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421114" y="2560624"/>
                  <a:ext cx="212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D22C6E3-67AE-45A0-8F60-579AF4836E0C}"/>
                    </a:ext>
                  </a:extLst>
                </p14:cNvPr>
                <p14:cNvContentPartPr/>
                <p14:nvPr/>
              </p14:nvContentPartPr>
              <p14:xfrm>
                <a:off x="4391954" y="2464864"/>
                <a:ext cx="115920" cy="2196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D22C6E3-67AE-45A0-8F60-579AF4836E0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382954" y="2456224"/>
                  <a:ext cx="1335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140E92D-5607-4B2A-962C-6C254BD1F96C}"/>
                    </a:ext>
                  </a:extLst>
                </p14:cNvPr>
                <p14:cNvContentPartPr/>
                <p14:nvPr/>
              </p14:nvContentPartPr>
              <p14:xfrm>
                <a:off x="4191434" y="2698144"/>
                <a:ext cx="311040" cy="367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140E92D-5607-4B2A-962C-6C254BD1F96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82794" y="2689504"/>
                  <a:ext cx="328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54CE4F5-0F63-439F-B36A-4388C369B376}"/>
                    </a:ext>
                  </a:extLst>
                </p14:cNvPr>
                <p14:cNvContentPartPr/>
                <p14:nvPr/>
              </p14:nvContentPartPr>
              <p14:xfrm>
                <a:off x="4177394" y="2813704"/>
                <a:ext cx="348480" cy="186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54CE4F5-0F63-439F-B36A-4388C369B37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168754" y="2804704"/>
                  <a:ext cx="366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6B1F301-EC4A-45F6-B20C-8BB6FE732479}"/>
                    </a:ext>
                  </a:extLst>
                </p14:cNvPr>
                <p14:cNvContentPartPr/>
                <p14:nvPr/>
              </p14:nvContentPartPr>
              <p14:xfrm>
                <a:off x="4730354" y="2508064"/>
                <a:ext cx="187200" cy="3171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6B1F301-EC4A-45F6-B20C-8BB6FE73247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721354" y="2499424"/>
                  <a:ext cx="2048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A969BDA-95B4-49A3-8ADA-DB31E1546768}"/>
                    </a:ext>
                  </a:extLst>
                </p14:cNvPr>
                <p14:cNvContentPartPr/>
                <p14:nvPr/>
              </p14:nvContentPartPr>
              <p14:xfrm>
                <a:off x="4930874" y="2629024"/>
                <a:ext cx="72000" cy="141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A969BDA-95B4-49A3-8ADA-DB31E154676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22234" y="2620384"/>
                  <a:ext cx="89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802A888-91E6-4E60-9612-378108C3D1FC}"/>
                    </a:ext>
                  </a:extLst>
                </p14:cNvPr>
                <p14:cNvContentPartPr/>
                <p14:nvPr/>
              </p14:nvContentPartPr>
              <p14:xfrm>
                <a:off x="4879394" y="2533624"/>
                <a:ext cx="246600" cy="3168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802A888-91E6-4E60-9612-378108C3D1F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870754" y="2524624"/>
                  <a:ext cx="2642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52F1E74-EC1B-4408-85BD-3C8020F74C6C}"/>
                    </a:ext>
                  </a:extLst>
                </p14:cNvPr>
                <p14:cNvContentPartPr/>
                <p14:nvPr/>
              </p14:nvContentPartPr>
              <p14:xfrm>
                <a:off x="5221034" y="2571784"/>
                <a:ext cx="101160" cy="205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52F1E74-EC1B-4408-85BD-3C8020F74C6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212394" y="2563144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218B15C-F76C-4DAC-B96B-0B76FCA65417}"/>
                    </a:ext>
                  </a:extLst>
                </p14:cNvPr>
                <p14:cNvContentPartPr/>
                <p14:nvPr/>
              </p14:nvContentPartPr>
              <p14:xfrm>
                <a:off x="5345234" y="2466664"/>
                <a:ext cx="136080" cy="3078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218B15C-F76C-4DAC-B96B-0B76FCA6541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336594" y="2458024"/>
                  <a:ext cx="1537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B2DCE01-E266-4C39-8112-DE1DF2ECBFDA}"/>
                    </a:ext>
                  </a:extLst>
                </p14:cNvPr>
                <p14:cNvContentPartPr/>
                <p14:nvPr/>
              </p14:nvContentPartPr>
              <p14:xfrm>
                <a:off x="5213474" y="2667904"/>
                <a:ext cx="167040" cy="21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B2DCE01-E266-4C39-8112-DE1DF2ECBFD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204474" y="2658904"/>
                  <a:ext cx="184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8E814D1-54FF-4A52-BCCA-1FF467ABEF7F}"/>
                    </a:ext>
                  </a:extLst>
                </p14:cNvPr>
                <p14:cNvContentPartPr/>
                <p14:nvPr/>
              </p14:nvContentPartPr>
              <p14:xfrm>
                <a:off x="5589674" y="2635504"/>
                <a:ext cx="167760" cy="338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8E814D1-54FF-4A52-BCCA-1FF467ABEF7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580674" y="2626864"/>
                  <a:ext cx="1854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AAD5555-81BD-4891-BF90-34BAA4C2C23B}"/>
                    </a:ext>
                  </a:extLst>
                </p14:cNvPr>
                <p14:cNvContentPartPr/>
                <p14:nvPr/>
              </p14:nvContentPartPr>
              <p14:xfrm>
                <a:off x="5957954" y="2634784"/>
                <a:ext cx="108360" cy="159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AAD5555-81BD-4891-BF90-34BAA4C2C23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49314" y="2626144"/>
                  <a:ext cx="126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07171FC-E884-48F6-BB12-56A4550A93CC}"/>
                    </a:ext>
                  </a:extLst>
                </p14:cNvPr>
                <p14:cNvContentPartPr/>
                <p14:nvPr/>
              </p14:nvContentPartPr>
              <p14:xfrm>
                <a:off x="5983154" y="2524984"/>
                <a:ext cx="235440" cy="2736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07171FC-E884-48F6-BB12-56A4550A93C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74514" y="2516344"/>
                  <a:ext cx="2530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3B711BE-6E0E-4583-B770-3B350DE5A38A}"/>
                    </a:ext>
                  </a:extLst>
                </p14:cNvPr>
                <p14:cNvContentPartPr/>
                <p14:nvPr/>
              </p14:nvContentPartPr>
              <p14:xfrm>
                <a:off x="6356834" y="2628304"/>
                <a:ext cx="123120" cy="171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3B711BE-6E0E-4583-B770-3B350DE5A38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47834" y="2619664"/>
                  <a:ext cx="140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B632936-52FD-45BC-B500-FD66E2C86B42}"/>
                    </a:ext>
                  </a:extLst>
                </p14:cNvPr>
                <p14:cNvContentPartPr/>
                <p14:nvPr/>
              </p14:nvContentPartPr>
              <p14:xfrm>
                <a:off x="6435674" y="2523904"/>
                <a:ext cx="177120" cy="1310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B632936-52FD-45BC-B500-FD66E2C86B4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426674" y="2515264"/>
                  <a:ext cx="194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79BDA67-C19B-4767-8F9C-6B4AA8470CD3}"/>
                    </a:ext>
                  </a:extLst>
                </p14:cNvPr>
                <p14:cNvContentPartPr/>
                <p14:nvPr/>
              </p14:nvContentPartPr>
              <p14:xfrm>
                <a:off x="6719354" y="2447584"/>
                <a:ext cx="224280" cy="4186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79BDA67-C19B-4767-8F9C-6B4AA8470CD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710354" y="2438584"/>
                  <a:ext cx="241920" cy="43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55941C5D-CDA5-46E0-8BB2-306FABC764F4}"/>
              </a:ext>
            </a:extLst>
          </p:cNvPr>
          <p:cNvGrpSpPr/>
          <p:nvPr/>
        </p:nvGrpSpPr>
        <p:grpSpPr>
          <a:xfrm>
            <a:off x="565514" y="3292144"/>
            <a:ext cx="1497240" cy="365040"/>
            <a:chOff x="565514" y="3292144"/>
            <a:chExt cx="1497240" cy="36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75141D7-DC65-4B77-92F0-21F7A2FD9274}"/>
                    </a:ext>
                  </a:extLst>
                </p14:cNvPr>
                <p14:cNvContentPartPr/>
                <p14:nvPr/>
              </p14:nvContentPartPr>
              <p14:xfrm>
                <a:off x="565514" y="3295384"/>
                <a:ext cx="470160" cy="3589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75141D7-DC65-4B77-92F0-21F7A2FD927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56874" y="3286744"/>
                  <a:ext cx="4878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6264160-B0C9-4588-A47E-06F632759E0D}"/>
                    </a:ext>
                  </a:extLst>
                </p14:cNvPr>
                <p14:cNvContentPartPr/>
                <p14:nvPr/>
              </p14:nvContentPartPr>
              <p14:xfrm>
                <a:off x="664514" y="3502384"/>
                <a:ext cx="169200" cy="565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6264160-B0C9-4588-A47E-06F632759E0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55514" y="3493384"/>
                  <a:ext cx="186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1F712AA-DE35-4BB7-B5F1-E7E62F9B6246}"/>
                    </a:ext>
                  </a:extLst>
                </p14:cNvPr>
                <p14:cNvContentPartPr/>
                <p14:nvPr/>
              </p14:nvContentPartPr>
              <p14:xfrm>
                <a:off x="1053674" y="3388984"/>
                <a:ext cx="156600" cy="2440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1F712AA-DE35-4BB7-B5F1-E7E62F9B624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45034" y="3380344"/>
                  <a:ext cx="174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05B4819-6089-4E85-866E-99C4BC968C49}"/>
                    </a:ext>
                  </a:extLst>
                </p14:cNvPr>
                <p14:cNvContentPartPr/>
                <p14:nvPr/>
              </p14:nvContentPartPr>
              <p14:xfrm>
                <a:off x="1294874" y="3433264"/>
                <a:ext cx="161640" cy="1490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05B4819-6089-4E85-866E-99C4BC968C4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85874" y="3424264"/>
                  <a:ext cx="179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C2489D4-5D8F-4BAA-A317-20A9D98C410E}"/>
                    </a:ext>
                  </a:extLst>
                </p14:cNvPr>
                <p14:cNvContentPartPr/>
                <p14:nvPr/>
              </p14:nvContentPartPr>
              <p14:xfrm>
                <a:off x="1499354" y="3292144"/>
                <a:ext cx="198000" cy="365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C2489D4-5D8F-4BAA-A317-20A9D98C410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490714" y="3283504"/>
                  <a:ext cx="2156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A59FF3F-6DC9-403C-BF07-86D15B536D69}"/>
                    </a:ext>
                  </a:extLst>
                </p14:cNvPr>
                <p14:cNvContentPartPr/>
                <p14:nvPr/>
              </p14:nvContentPartPr>
              <p14:xfrm>
                <a:off x="1889954" y="3429304"/>
                <a:ext cx="172800" cy="212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A59FF3F-6DC9-403C-BF07-86D15B536D6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880954" y="3420304"/>
                  <a:ext cx="1904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A22E194-21B2-476A-9A54-068A93F64086}"/>
                    </a:ext>
                  </a:extLst>
                </p14:cNvPr>
                <p14:cNvContentPartPr/>
                <p14:nvPr/>
              </p14:nvContentPartPr>
              <p14:xfrm>
                <a:off x="1878794" y="3531904"/>
                <a:ext cx="157320" cy="82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A22E194-21B2-476A-9A54-068A93F6408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870154" y="3523264"/>
                  <a:ext cx="174960" cy="2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2BA76B65-4924-48D6-B92F-94F6049164EE}"/>
                  </a:ext>
                </a:extLst>
              </p14:cNvPr>
              <p14:cNvContentPartPr/>
              <p14:nvPr/>
            </p14:nvContentPartPr>
            <p14:xfrm>
              <a:off x="2532194" y="3272344"/>
              <a:ext cx="92880" cy="20592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2BA76B65-4924-48D6-B92F-94F6049164EE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2523554" y="3263344"/>
                <a:ext cx="1105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DE07F003-B9C6-490C-96AE-B15A4662E9E2}"/>
                  </a:ext>
                </a:extLst>
              </p14:cNvPr>
              <p14:cNvContentPartPr/>
              <p14:nvPr/>
            </p14:nvContentPartPr>
            <p14:xfrm>
              <a:off x="2371634" y="3503104"/>
              <a:ext cx="355680" cy="5292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DE07F003-B9C6-490C-96AE-B15A4662E9E2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2362634" y="3494104"/>
                <a:ext cx="3733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B046FE3-60AF-4C67-ADBE-8C3B1FEAB1C8}"/>
                  </a:ext>
                </a:extLst>
              </p14:cNvPr>
              <p14:cNvContentPartPr/>
              <p14:nvPr/>
            </p14:nvContentPartPr>
            <p14:xfrm>
              <a:off x="2324834" y="3637744"/>
              <a:ext cx="240840" cy="1821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B046FE3-60AF-4C67-ADBE-8C3B1FEAB1C8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316194" y="3629104"/>
                <a:ext cx="2584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0FDFC84D-6DC1-4866-9667-005BD4CF8A33}"/>
                  </a:ext>
                </a:extLst>
              </p14:cNvPr>
              <p14:cNvContentPartPr/>
              <p14:nvPr/>
            </p14:nvContentPartPr>
            <p14:xfrm>
              <a:off x="2817674" y="3229864"/>
              <a:ext cx="447480" cy="33984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0FDFC84D-6DC1-4866-9667-005BD4CF8A33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2809034" y="3221224"/>
                <a:ext cx="4651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61FBA055-30C2-49A4-880C-ED6664C44589}"/>
                  </a:ext>
                </a:extLst>
              </p14:cNvPr>
              <p14:cNvContentPartPr/>
              <p14:nvPr/>
            </p14:nvContentPartPr>
            <p14:xfrm>
              <a:off x="2861954" y="3428584"/>
              <a:ext cx="267840" cy="345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61FBA055-30C2-49A4-880C-ED6664C44589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2853314" y="3419584"/>
                <a:ext cx="2854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E1D4A8F2-2E18-4C4D-9C2C-A1B2CF5DD3C6}"/>
                  </a:ext>
                </a:extLst>
              </p14:cNvPr>
              <p14:cNvContentPartPr/>
              <p14:nvPr/>
            </p14:nvContentPartPr>
            <p14:xfrm>
              <a:off x="3302234" y="3301864"/>
              <a:ext cx="122040" cy="22932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E1D4A8F2-2E18-4C4D-9C2C-A1B2CF5DD3C6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293234" y="3293224"/>
                <a:ext cx="13968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2786A86E-AB41-4669-9A80-A32B5919B04A}"/>
                  </a:ext>
                </a:extLst>
              </p14:cNvPr>
              <p14:cNvContentPartPr/>
              <p14:nvPr/>
            </p14:nvContentPartPr>
            <p14:xfrm>
              <a:off x="3499154" y="3364504"/>
              <a:ext cx="81000" cy="13356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2786A86E-AB41-4669-9A80-A32B5919B04A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490514" y="3355864"/>
                <a:ext cx="986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0D2FE4F7-2AEB-42C6-8C04-2D6D5428C13D}"/>
                  </a:ext>
                </a:extLst>
              </p14:cNvPr>
              <p14:cNvContentPartPr/>
              <p14:nvPr/>
            </p14:nvContentPartPr>
            <p14:xfrm>
              <a:off x="3476114" y="3307984"/>
              <a:ext cx="188640" cy="22068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0D2FE4F7-2AEB-42C6-8C04-2D6D5428C13D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467114" y="3299344"/>
                <a:ext cx="20628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5301843B-BB2C-493B-9D1F-0B19626F8D97}"/>
                  </a:ext>
                </a:extLst>
              </p14:cNvPr>
              <p14:cNvContentPartPr/>
              <p14:nvPr/>
            </p14:nvContentPartPr>
            <p14:xfrm>
              <a:off x="3706154" y="3340024"/>
              <a:ext cx="73800" cy="1749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5301843B-BB2C-493B-9D1F-0B19626F8D97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697154" y="3331384"/>
                <a:ext cx="9144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8544E601-5914-4BC6-9C57-D081DE0ECA82}"/>
                  </a:ext>
                </a:extLst>
              </p14:cNvPr>
              <p14:cNvContentPartPr/>
              <p14:nvPr/>
            </p14:nvContentPartPr>
            <p14:xfrm>
              <a:off x="3847274" y="3263704"/>
              <a:ext cx="108360" cy="22860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8544E601-5914-4BC6-9C57-D081DE0ECA82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838274" y="3255064"/>
                <a:ext cx="1260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54FD6B53-CDC0-4723-9A15-E4243CB3BA82}"/>
                  </a:ext>
                </a:extLst>
              </p14:cNvPr>
              <p14:cNvContentPartPr/>
              <p14:nvPr/>
            </p14:nvContentPartPr>
            <p14:xfrm>
              <a:off x="3702194" y="3394384"/>
              <a:ext cx="194400" cy="2448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54FD6B53-CDC0-4723-9A15-E4243CB3BA82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3693554" y="3385384"/>
                <a:ext cx="2120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CA28CB9C-8382-4433-B4BA-624A60BEF801}"/>
                  </a:ext>
                </a:extLst>
              </p14:cNvPr>
              <p14:cNvContentPartPr/>
              <p14:nvPr/>
            </p14:nvContentPartPr>
            <p14:xfrm>
              <a:off x="4015394" y="3208984"/>
              <a:ext cx="151920" cy="3355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CA28CB9C-8382-4433-B4BA-624A60BEF801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4006754" y="3199984"/>
                <a:ext cx="16956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81F061AE-07C3-4C3C-B2B2-7D10F255F1E6}"/>
                  </a:ext>
                </a:extLst>
              </p14:cNvPr>
              <p14:cNvContentPartPr/>
              <p14:nvPr/>
            </p14:nvContentPartPr>
            <p14:xfrm>
              <a:off x="4389434" y="3417064"/>
              <a:ext cx="104040" cy="3132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81F061AE-07C3-4C3C-B2B2-7D10F255F1E6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4380794" y="3408064"/>
                <a:ext cx="1216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849DF8D5-7C25-4C49-8004-00BB32AF1EA6}"/>
                  </a:ext>
                </a:extLst>
              </p14:cNvPr>
              <p14:cNvContentPartPr/>
              <p14:nvPr/>
            </p14:nvContentPartPr>
            <p14:xfrm>
              <a:off x="4926914" y="3213304"/>
              <a:ext cx="93960" cy="19764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849DF8D5-7C25-4C49-8004-00BB32AF1EA6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4918274" y="3204664"/>
                <a:ext cx="1116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9D2608FC-F62A-4C07-8F29-0754DCE1CD7D}"/>
                  </a:ext>
                </a:extLst>
              </p14:cNvPr>
              <p14:cNvContentPartPr/>
              <p14:nvPr/>
            </p14:nvContentPartPr>
            <p14:xfrm>
              <a:off x="4683554" y="3462424"/>
              <a:ext cx="326880" cy="4752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9D2608FC-F62A-4C07-8F29-0754DCE1CD7D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4674554" y="3453424"/>
                <a:ext cx="3445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033DD119-A34F-4D02-9120-2839E8F8BC41}"/>
                  </a:ext>
                </a:extLst>
              </p14:cNvPr>
              <p14:cNvContentPartPr/>
              <p14:nvPr/>
            </p14:nvContentPartPr>
            <p14:xfrm>
              <a:off x="4642514" y="3583744"/>
              <a:ext cx="243360" cy="17100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033DD119-A34F-4D02-9120-2839E8F8BC41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4633874" y="3575104"/>
                <a:ext cx="2610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24905E97-082B-4463-9CC9-BD8AFF313D51}"/>
                  </a:ext>
                </a:extLst>
              </p14:cNvPr>
              <p14:cNvContentPartPr/>
              <p14:nvPr/>
            </p14:nvContentPartPr>
            <p14:xfrm>
              <a:off x="5094674" y="3223024"/>
              <a:ext cx="478440" cy="29160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24905E97-082B-4463-9CC9-BD8AFF313D51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086034" y="3214384"/>
                <a:ext cx="49608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45293049-E1C2-4268-B93F-2DD4DCBEBE73}"/>
                  </a:ext>
                </a:extLst>
              </p14:cNvPr>
              <p14:cNvContentPartPr/>
              <p14:nvPr/>
            </p14:nvContentPartPr>
            <p14:xfrm>
              <a:off x="5251634" y="3376384"/>
              <a:ext cx="189720" cy="3600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45293049-E1C2-4268-B93F-2DD4DCBEBE73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5242634" y="3367384"/>
                <a:ext cx="2073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5E247F6B-683C-41FF-99A8-D82FA40DD886}"/>
                  </a:ext>
                </a:extLst>
              </p14:cNvPr>
              <p14:cNvContentPartPr/>
              <p14:nvPr/>
            </p14:nvContentPartPr>
            <p14:xfrm>
              <a:off x="5552954" y="3293224"/>
              <a:ext cx="130680" cy="19476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5E247F6B-683C-41FF-99A8-D82FA40DD886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5543954" y="3284224"/>
                <a:ext cx="1483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E2404AB6-5223-445E-9028-272647D618E3}"/>
                  </a:ext>
                </a:extLst>
              </p14:cNvPr>
              <p14:cNvContentPartPr/>
              <p14:nvPr/>
            </p14:nvContentPartPr>
            <p14:xfrm>
              <a:off x="5767154" y="3307624"/>
              <a:ext cx="68760" cy="16776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E2404AB6-5223-445E-9028-272647D618E3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5758514" y="3298984"/>
                <a:ext cx="864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3F31C999-B654-4CE6-B182-3F19D894465F}"/>
                  </a:ext>
                </a:extLst>
              </p14:cNvPr>
              <p14:cNvContentPartPr/>
              <p14:nvPr/>
            </p14:nvContentPartPr>
            <p14:xfrm>
              <a:off x="5758874" y="3249304"/>
              <a:ext cx="205200" cy="22248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3F31C999-B654-4CE6-B182-3F19D894465F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5749874" y="3240304"/>
                <a:ext cx="2228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F1470BFC-6540-4959-A78D-DF516C0AEDB3}"/>
                  </a:ext>
                </a:extLst>
              </p14:cNvPr>
              <p14:cNvContentPartPr/>
              <p14:nvPr/>
            </p14:nvContentPartPr>
            <p14:xfrm>
              <a:off x="6080714" y="3312304"/>
              <a:ext cx="94680" cy="14256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F1470BFC-6540-4959-A78D-DF516C0AEDB3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6072074" y="3303304"/>
                <a:ext cx="1123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6AED24F6-0E8D-4A21-9176-B5458DA29AB7}"/>
                  </a:ext>
                </a:extLst>
              </p14:cNvPr>
              <p14:cNvContentPartPr/>
              <p14:nvPr/>
            </p14:nvContentPartPr>
            <p14:xfrm>
              <a:off x="6104834" y="3195304"/>
              <a:ext cx="252360" cy="15588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6AED24F6-0E8D-4A21-9176-B5458DA29AB7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095834" y="3186664"/>
                <a:ext cx="2700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6261DFB8-0CF8-4BA4-A6AB-3BCD3BA867EC}"/>
                  </a:ext>
                </a:extLst>
              </p14:cNvPr>
              <p14:cNvContentPartPr/>
              <p14:nvPr/>
            </p14:nvContentPartPr>
            <p14:xfrm>
              <a:off x="6388874" y="3131224"/>
              <a:ext cx="191160" cy="43992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6261DFB8-0CF8-4BA4-A6AB-3BCD3BA867EC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6379874" y="3122584"/>
                <a:ext cx="2088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C47372A2-B36E-497D-9583-53760E846BE5}"/>
                  </a:ext>
                </a:extLst>
              </p14:cNvPr>
              <p14:cNvContentPartPr/>
              <p14:nvPr/>
            </p14:nvContentPartPr>
            <p14:xfrm>
              <a:off x="6778754" y="3322024"/>
              <a:ext cx="159480" cy="2484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C47372A2-B36E-497D-9583-53760E846BE5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6770114" y="3313384"/>
                <a:ext cx="1771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C3F999D2-3550-4ADF-9F21-CC38DAD14047}"/>
                  </a:ext>
                </a:extLst>
              </p14:cNvPr>
              <p14:cNvContentPartPr/>
              <p14:nvPr/>
            </p14:nvContentPartPr>
            <p14:xfrm>
              <a:off x="6766514" y="3426064"/>
              <a:ext cx="136800" cy="2088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C3F999D2-3550-4ADF-9F21-CC38DAD14047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757874" y="3417064"/>
                <a:ext cx="1544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E4373E1F-B208-4618-941C-5128E047A69C}"/>
                  </a:ext>
                </a:extLst>
              </p14:cNvPr>
              <p14:cNvContentPartPr/>
              <p14:nvPr/>
            </p14:nvContentPartPr>
            <p14:xfrm>
              <a:off x="7310114" y="3183784"/>
              <a:ext cx="103680" cy="19692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E4373E1F-B208-4618-941C-5128E047A69C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7301114" y="3174784"/>
                <a:ext cx="1213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5BBA23A3-0125-4080-90FB-87C4FE10CA4F}"/>
                  </a:ext>
                </a:extLst>
              </p14:cNvPr>
              <p14:cNvContentPartPr/>
              <p14:nvPr/>
            </p14:nvContentPartPr>
            <p14:xfrm>
              <a:off x="7158194" y="3383224"/>
              <a:ext cx="336600" cy="3312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5BBA23A3-0125-4080-90FB-87C4FE10CA4F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7149554" y="3374584"/>
                <a:ext cx="3542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55F0C7D4-1AA0-47DE-A786-ED4492908CE8}"/>
                  </a:ext>
                </a:extLst>
              </p14:cNvPr>
              <p14:cNvContentPartPr/>
              <p14:nvPr/>
            </p14:nvContentPartPr>
            <p14:xfrm>
              <a:off x="7093754" y="3506704"/>
              <a:ext cx="275040" cy="22572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55F0C7D4-1AA0-47DE-A786-ED4492908CE8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7084754" y="3498064"/>
                <a:ext cx="29268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2794B15C-ED38-4802-8635-44D3A4D8DCE1}"/>
              </a:ext>
            </a:extLst>
          </p:cNvPr>
          <p:cNvGrpSpPr/>
          <p:nvPr/>
        </p:nvGrpSpPr>
        <p:grpSpPr>
          <a:xfrm>
            <a:off x="7731674" y="3002704"/>
            <a:ext cx="3232080" cy="685440"/>
            <a:chOff x="7731674" y="3002704"/>
            <a:chExt cx="3232080" cy="68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9ECEFD9-7F9F-4270-A97D-38735FA8533F}"/>
                    </a:ext>
                  </a:extLst>
                </p14:cNvPr>
                <p14:cNvContentPartPr/>
                <p14:nvPr/>
              </p14:nvContentPartPr>
              <p14:xfrm>
                <a:off x="7731674" y="3168664"/>
                <a:ext cx="158040" cy="2854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9ECEFD9-7F9F-4270-A97D-38735FA8533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722674" y="3160024"/>
                  <a:ext cx="1756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D21AE22-6AED-4ECA-914B-5B118032CA93}"/>
                    </a:ext>
                  </a:extLst>
                </p14:cNvPr>
                <p14:cNvContentPartPr/>
                <p14:nvPr/>
              </p14:nvContentPartPr>
              <p14:xfrm>
                <a:off x="7940834" y="3201784"/>
                <a:ext cx="83160" cy="2059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D21AE22-6AED-4ECA-914B-5B118032CA9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932194" y="3192784"/>
                  <a:ext cx="100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D759CDD-841F-4429-B358-D482BCD23213}"/>
                    </a:ext>
                  </a:extLst>
                </p14:cNvPr>
                <p14:cNvContentPartPr/>
                <p14:nvPr/>
              </p14:nvContentPartPr>
              <p14:xfrm>
                <a:off x="8051354" y="3179824"/>
                <a:ext cx="311040" cy="2318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D759CDD-841F-4429-B358-D482BCD2321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042714" y="3170824"/>
                  <a:ext cx="3286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A84E2CA-546A-4448-885B-1DC957EF9176}"/>
                    </a:ext>
                  </a:extLst>
                </p14:cNvPr>
                <p14:cNvContentPartPr/>
                <p14:nvPr/>
              </p14:nvContentPartPr>
              <p14:xfrm>
                <a:off x="8360954" y="3030784"/>
                <a:ext cx="207720" cy="4586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A84E2CA-546A-4448-885B-1DC957EF917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352314" y="3022144"/>
                  <a:ext cx="2253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E33D96E-BE4A-454F-ADAD-FF0BE4DE28DC}"/>
                    </a:ext>
                  </a:extLst>
                </p14:cNvPr>
                <p14:cNvContentPartPr/>
                <p14:nvPr/>
              </p14:nvContentPartPr>
              <p14:xfrm>
                <a:off x="8677034" y="3267664"/>
                <a:ext cx="191160" cy="35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E33D96E-BE4A-454F-ADAD-FF0BE4DE28D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68394" y="3258664"/>
                  <a:ext cx="208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458F10E-3E11-4AEB-BB13-68965F12F862}"/>
                    </a:ext>
                  </a:extLst>
                </p14:cNvPr>
                <p14:cNvContentPartPr/>
                <p14:nvPr/>
              </p14:nvContentPartPr>
              <p14:xfrm>
                <a:off x="9108314" y="3109264"/>
                <a:ext cx="93960" cy="1620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458F10E-3E11-4AEB-BB13-68965F12F86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99314" y="3100624"/>
                  <a:ext cx="111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E2952FA-71FE-400F-828D-B176E02D3B2C}"/>
                    </a:ext>
                  </a:extLst>
                </p14:cNvPr>
                <p14:cNvContentPartPr/>
                <p14:nvPr/>
              </p14:nvContentPartPr>
              <p14:xfrm>
                <a:off x="8905994" y="3340744"/>
                <a:ext cx="331560" cy="720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E2952FA-71FE-400F-828D-B176E02D3B2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896994" y="3332104"/>
                  <a:ext cx="349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F938FA0-2527-437F-9F9F-C74AA090BC43}"/>
                    </a:ext>
                  </a:extLst>
                </p14:cNvPr>
                <p14:cNvContentPartPr/>
                <p14:nvPr/>
              </p14:nvContentPartPr>
              <p14:xfrm>
                <a:off x="8792954" y="3497344"/>
                <a:ext cx="270360" cy="1908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F938FA0-2527-437F-9F9F-C74AA090BC4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783954" y="3488704"/>
                  <a:ext cx="288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A1FEC3C-6268-4B80-9D09-1420DF4404DC}"/>
                    </a:ext>
                  </a:extLst>
                </p14:cNvPr>
                <p14:cNvContentPartPr/>
                <p14:nvPr/>
              </p14:nvContentPartPr>
              <p14:xfrm>
                <a:off x="9396674" y="3156424"/>
                <a:ext cx="204120" cy="3160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A1FEC3C-6268-4B80-9D09-1420DF4404D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388034" y="3147784"/>
                  <a:ext cx="2217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1CD93A8-1080-4C98-88A0-A46FF2748319}"/>
                    </a:ext>
                  </a:extLst>
                </p14:cNvPr>
                <p14:cNvContentPartPr/>
                <p14:nvPr/>
              </p14:nvContentPartPr>
              <p14:xfrm>
                <a:off x="9614474" y="3192064"/>
                <a:ext cx="151560" cy="2322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1CD93A8-1080-4C98-88A0-A46FF274831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05474" y="3183064"/>
                  <a:ext cx="1692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917748D-9DE3-4493-8058-DFD2BB833532}"/>
                    </a:ext>
                  </a:extLst>
                </p14:cNvPr>
                <p14:cNvContentPartPr/>
                <p14:nvPr/>
              </p14:nvContentPartPr>
              <p14:xfrm>
                <a:off x="9801674" y="3140944"/>
                <a:ext cx="160560" cy="1710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917748D-9DE3-4493-8058-DFD2BB83353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793034" y="3132304"/>
                  <a:ext cx="178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3F10B20-040E-44C7-AE2C-1D3ADB65F55F}"/>
                    </a:ext>
                  </a:extLst>
                </p14:cNvPr>
                <p14:cNvContentPartPr/>
                <p14:nvPr/>
              </p14:nvContentPartPr>
              <p14:xfrm>
                <a:off x="9861794" y="3132664"/>
                <a:ext cx="181080" cy="2822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3F10B20-040E-44C7-AE2C-1D3ADB65F55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53154" y="3123664"/>
                  <a:ext cx="1987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498F710-102C-4FE7-9D02-75B8306D07B2}"/>
                    </a:ext>
                  </a:extLst>
                </p14:cNvPr>
                <p14:cNvContentPartPr/>
                <p14:nvPr/>
              </p14:nvContentPartPr>
              <p14:xfrm>
                <a:off x="10048274" y="3327064"/>
                <a:ext cx="20880" cy="734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498F710-102C-4FE7-9D02-75B8306D07B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039274" y="3318424"/>
                  <a:ext cx="385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1345E1B-0B53-4AA0-BD78-716E96CDB112}"/>
                    </a:ext>
                  </a:extLst>
                </p14:cNvPr>
                <p14:cNvContentPartPr/>
                <p14:nvPr/>
              </p14:nvContentPartPr>
              <p14:xfrm>
                <a:off x="10164914" y="3161464"/>
                <a:ext cx="266760" cy="2739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1345E1B-0B53-4AA0-BD78-716E96CDB11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156274" y="3152464"/>
                  <a:ext cx="2844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DCFC03F-2D07-46D8-A29A-D5804EF1F031}"/>
                    </a:ext>
                  </a:extLst>
                </p14:cNvPr>
                <p14:cNvContentPartPr/>
                <p14:nvPr/>
              </p14:nvContentPartPr>
              <p14:xfrm>
                <a:off x="10471274" y="3185584"/>
                <a:ext cx="226800" cy="2469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DCFC03F-2D07-46D8-A29A-D5804EF1F03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462634" y="3176944"/>
                  <a:ext cx="244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41EBE9B-6F57-45B9-81C5-D97E2CD8525C}"/>
                    </a:ext>
                  </a:extLst>
                </p14:cNvPr>
                <p14:cNvContentPartPr/>
                <p14:nvPr/>
              </p14:nvContentPartPr>
              <p14:xfrm>
                <a:off x="10779074" y="3002704"/>
                <a:ext cx="184680" cy="4676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41EBE9B-6F57-45B9-81C5-D97E2CD8525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770074" y="2993704"/>
                  <a:ext cx="202320" cy="48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C1C5EE6E-F175-4E9C-A157-CA3FC5F6DFDF}"/>
              </a:ext>
            </a:extLst>
          </p:cNvPr>
          <p:cNvGrpSpPr/>
          <p:nvPr/>
        </p:nvGrpSpPr>
        <p:grpSpPr>
          <a:xfrm>
            <a:off x="6530714" y="4162264"/>
            <a:ext cx="311400" cy="133560"/>
            <a:chOff x="6530714" y="4162264"/>
            <a:chExt cx="311400" cy="13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B0ACE39-420E-4C36-AB82-87719835084F}"/>
                    </a:ext>
                  </a:extLst>
                </p14:cNvPr>
                <p14:cNvContentPartPr/>
                <p14:nvPr/>
              </p14:nvContentPartPr>
              <p14:xfrm>
                <a:off x="6582194" y="4162264"/>
                <a:ext cx="216360" cy="392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B0ACE39-420E-4C36-AB82-87719835084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573554" y="4153264"/>
                  <a:ext cx="234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6FDC2E2-B7C9-4D10-A9F1-04ECDAB83885}"/>
                    </a:ext>
                  </a:extLst>
                </p14:cNvPr>
                <p14:cNvContentPartPr/>
                <p14:nvPr/>
              </p14:nvContentPartPr>
              <p14:xfrm>
                <a:off x="6530714" y="4260904"/>
                <a:ext cx="311400" cy="349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6FDC2E2-B7C9-4D10-A9F1-04ECDAB8388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521714" y="4252264"/>
                  <a:ext cx="32904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F7949C80-D33D-469E-8AD6-6473B9999CDA}"/>
              </a:ext>
            </a:extLst>
          </p:cNvPr>
          <p:cNvGrpSpPr/>
          <p:nvPr/>
        </p:nvGrpSpPr>
        <p:grpSpPr>
          <a:xfrm>
            <a:off x="7102754" y="4119424"/>
            <a:ext cx="985320" cy="225720"/>
            <a:chOff x="7102754" y="4119424"/>
            <a:chExt cx="985320" cy="22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4383CF8-6168-4974-9021-E5F873866258}"/>
                    </a:ext>
                  </a:extLst>
                </p14:cNvPr>
                <p14:cNvContentPartPr/>
                <p14:nvPr/>
              </p14:nvContentPartPr>
              <p14:xfrm>
                <a:off x="7102754" y="4307704"/>
                <a:ext cx="20520" cy="309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4383CF8-6168-4974-9021-E5F87386625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093754" y="4299064"/>
                  <a:ext cx="38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C9D6088-7F57-49EF-B154-CE83CD85F08F}"/>
                    </a:ext>
                  </a:extLst>
                </p14:cNvPr>
                <p14:cNvContentPartPr/>
                <p14:nvPr/>
              </p14:nvContentPartPr>
              <p14:xfrm>
                <a:off x="7300754" y="4152184"/>
                <a:ext cx="218160" cy="1742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C9D6088-7F57-49EF-B154-CE83CD85F08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292114" y="4143544"/>
                  <a:ext cx="235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5D38B55-3374-488C-8432-4451B831F6FB}"/>
                    </a:ext>
                  </a:extLst>
                </p14:cNvPr>
                <p14:cNvContentPartPr/>
                <p14:nvPr/>
              </p14:nvContentPartPr>
              <p14:xfrm>
                <a:off x="7668674" y="4119424"/>
                <a:ext cx="419400" cy="2257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5D38B55-3374-488C-8432-4451B831F6F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659674" y="4110784"/>
                  <a:ext cx="43704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92F1660-264D-438E-A4E4-6B0B42665ED3}"/>
              </a:ext>
            </a:extLst>
          </p:cNvPr>
          <p:cNvGrpSpPr/>
          <p:nvPr/>
        </p:nvGrpSpPr>
        <p:grpSpPr>
          <a:xfrm>
            <a:off x="485594" y="4526584"/>
            <a:ext cx="3184560" cy="639720"/>
            <a:chOff x="485594" y="4526584"/>
            <a:chExt cx="318456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35E2843-E966-4B81-9E2F-5947B6424554}"/>
                    </a:ext>
                  </a:extLst>
                </p14:cNvPr>
                <p14:cNvContentPartPr/>
                <p14:nvPr/>
              </p14:nvContentPartPr>
              <p14:xfrm>
                <a:off x="485594" y="4544944"/>
                <a:ext cx="360360" cy="4111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35E2843-E966-4B81-9E2F-5947B642455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76594" y="4535944"/>
                  <a:ext cx="3780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EF965C9-F7F3-458C-A5D1-28FF1F723475}"/>
                    </a:ext>
                  </a:extLst>
                </p14:cNvPr>
                <p14:cNvContentPartPr/>
                <p14:nvPr/>
              </p14:nvContentPartPr>
              <p14:xfrm>
                <a:off x="941714" y="4567984"/>
                <a:ext cx="216720" cy="3870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EF965C9-F7F3-458C-A5D1-28FF1F72347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33074" y="4559344"/>
                  <a:ext cx="2343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1BF111D-5B04-43B6-BB8C-F18D63FA5A6D}"/>
                    </a:ext>
                  </a:extLst>
                </p14:cNvPr>
                <p14:cNvContentPartPr/>
                <p14:nvPr/>
              </p14:nvContentPartPr>
              <p14:xfrm>
                <a:off x="1207754" y="4702624"/>
                <a:ext cx="229320" cy="1998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1BF111D-5B04-43B6-BB8C-F18D63FA5A6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99114" y="4693624"/>
                  <a:ext cx="2469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500B284-39ED-46AC-ABA4-AD291A9B0D4B}"/>
                    </a:ext>
                  </a:extLst>
                </p14:cNvPr>
                <p14:cNvContentPartPr/>
                <p14:nvPr/>
              </p14:nvContentPartPr>
              <p14:xfrm>
                <a:off x="1533914" y="4551784"/>
                <a:ext cx="207360" cy="3823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500B284-39ED-46AC-ABA4-AD291A9B0D4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524914" y="4543144"/>
                  <a:ext cx="2250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81624C3-B716-4941-B1FA-0019802C99C1}"/>
                    </a:ext>
                  </a:extLst>
                </p14:cNvPr>
                <p14:cNvContentPartPr/>
                <p14:nvPr/>
              </p14:nvContentPartPr>
              <p14:xfrm>
                <a:off x="1920914" y="4729624"/>
                <a:ext cx="118800" cy="313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81624C3-B716-4941-B1FA-0019802C99C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912274" y="4720984"/>
                  <a:ext cx="136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DF54A49-E7E2-478B-8BB7-F1A0E5228CA4}"/>
                    </a:ext>
                  </a:extLst>
                </p14:cNvPr>
                <p14:cNvContentPartPr/>
                <p14:nvPr/>
              </p14:nvContentPartPr>
              <p14:xfrm>
                <a:off x="1906154" y="4836544"/>
                <a:ext cx="157320" cy="212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DF54A49-E7E2-478B-8BB7-F1A0E5228CA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897514" y="4827544"/>
                  <a:ext cx="174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2FF3E7D-D5EE-42BF-9F71-BBC57A44DC8A}"/>
                    </a:ext>
                  </a:extLst>
                </p14:cNvPr>
                <p14:cNvContentPartPr/>
                <p14:nvPr/>
              </p14:nvContentPartPr>
              <p14:xfrm>
                <a:off x="2513474" y="4603624"/>
                <a:ext cx="62280" cy="1598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2FF3E7D-D5EE-42BF-9F71-BBC57A44DC8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504834" y="4594624"/>
                  <a:ext cx="79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33FE0E6-8B29-4651-AE1A-AECE3254E63D}"/>
                    </a:ext>
                  </a:extLst>
                </p14:cNvPr>
                <p14:cNvContentPartPr/>
                <p14:nvPr/>
              </p14:nvContentPartPr>
              <p14:xfrm>
                <a:off x="2337074" y="4836544"/>
                <a:ext cx="339840" cy="529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33FE0E6-8B29-4651-AE1A-AECE3254E63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328434" y="4827544"/>
                  <a:ext cx="3574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A674760-0EDD-4B5C-82BE-0A408D2A59C7}"/>
                    </a:ext>
                  </a:extLst>
                </p14:cNvPr>
                <p14:cNvContentPartPr/>
                <p14:nvPr/>
              </p14:nvContentPartPr>
              <p14:xfrm>
                <a:off x="2291354" y="4997104"/>
                <a:ext cx="292680" cy="1692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A674760-0EDD-4B5C-82BE-0A408D2A59C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282354" y="4988464"/>
                  <a:ext cx="310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0D398A1-EF7F-423C-81A0-24371DF834BD}"/>
                    </a:ext>
                  </a:extLst>
                </p14:cNvPr>
                <p14:cNvContentPartPr/>
                <p14:nvPr/>
              </p14:nvContentPartPr>
              <p14:xfrm>
                <a:off x="2155634" y="4683904"/>
                <a:ext cx="270000" cy="455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0D398A1-EF7F-423C-81A0-24371DF834B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146994" y="4674904"/>
                  <a:ext cx="2876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F508DFD-2DFA-4281-B26A-8494E1E19647}"/>
                    </a:ext>
                  </a:extLst>
                </p14:cNvPr>
                <p14:cNvContentPartPr/>
                <p14:nvPr/>
              </p14:nvContentPartPr>
              <p14:xfrm>
                <a:off x="2693834" y="4642144"/>
                <a:ext cx="259560" cy="5162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F508DFD-2DFA-4281-B26A-8494E1E1964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685194" y="4633504"/>
                  <a:ext cx="27720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4FC1C23-F867-46CD-9CD7-0E86E84891E0}"/>
                    </a:ext>
                  </a:extLst>
                </p14:cNvPr>
                <p14:cNvContentPartPr/>
                <p14:nvPr/>
              </p14:nvContentPartPr>
              <p14:xfrm>
                <a:off x="2998754" y="4526584"/>
                <a:ext cx="160920" cy="1396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4FC1C23-F867-46CD-9CD7-0E86E84891E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989754" y="4517944"/>
                  <a:ext cx="178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749EE55-2468-403B-940B-0CB3A850495E}"/>
                    </a:ext>
                  </a:extLst>
                </p14:cNvPr>
                <p14:cNvContentPartPr/>
                <p14:nvPr/>
              </p14:nvContentPartPr>
              <p14:xfrm>
                <a:off x="3342914" y="4611184"/>
                <a:ext cx="327240" cy="2692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749EE55-2468-403B-940B-0CB3A850495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333914" y="4602544"/>
                  <a:ext cx="34488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3C4E7836-A327-43AC-A5F8-46275FBC4351}"/>
              </a:ext>
            </a:extLst>
          </p:cNvPr>
          <p:cNvGrpSpPr/>
          <p:nvPr/>
        </p:nvGrpSpPr>
        <p:grpSpPr>
          <a:xfrm>
            <a:off x="3658994" y="4524424"/>
            <a:ext cx="836280" cy="455040"/>
            <a:chOff x="3658994" y="4524424"/>
            <a:chExt cx="83628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F4DD722-AE34-4A77-ACAB-23F18EFE307C}"/>
                    </a:ext>
                  </a:extLst>
                </p14:cNvPr>
                <p14:cNvContentPartPr/>
                <p14:nvPr/>
              </p14:nvContentPartPr>
              <p14:xfrm>
                <a:off x="3658994" y="4682464"/>
                <a:ext cx="156960" cy="2156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F4DD722-AE34-4A77-ACAB-23F18EFE307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649994" y="4673464"/>
                  <a:ext cx="174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675601A-E741-4885-9FB3-207D230AD75B}"/>
                    </a:ext>
                  </a:extLst>
                </p14:cNvPr>
                <p14:cNvContentPartPr/>
                <p14:nvPr/>
              </p14:nvContentPartPr>
              <p14:xfrm>
                <a:off x="3811634" y="4719184"/>
                <a:ext cx="100440" cy="1418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675601A-E741-4885-9FB3-207D230AD75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802634" y="4710544"/>
                  <a:ext cx="118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9A27715-A63A-48A9-B50C-9349B37ED0C3}"/>
                    </a:ext>
                  </a:extLst>
                </p14:cNvPr>
                <p14:cNvContentPartPr/>
                <p14:nvPr/>
              </p14:nvContentPartPr>
              <p14:xfrm>
                <a:off x="3823154" y="4672384"/>
                <a:ext cx="155880" cy="2268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9A27715-A63A-48A9-B50C-9349B37ED0C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814154" y="4663384"/>
                  <a:ext cx="173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4175242-56D9-4685-89E7-610B612D682F}"/>
                    </a:ext>
                  </a:extLst>
                </p14:cNvPr>
                <p14:cNvContentPartPr/>
                <p14:nvPr/>
              </p14:nvContentPartPr>
              <p14:xfrm>
                <a:off x="4044914" y="4665544"/>
                <a:ext cx="147600" cy="2131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4175242-56D9-4685-89E7-610B612D682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035914" y="4656904"/>
                  <a:ext cx="1652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8BA2864-D96F-4F74-9BB8-C1957FD97ECC}"/>
                    </a:ext>
                  </a:extLst>
                </p14:cNvPr>
                <p14:cNvContentPartPr/>
                <p14:nvPr/>
              </p14:nvContentPartPr>
              <p14:xfrm>
                <a:off x="4184954" y="4615864"/>
                <a:ext cx="128520" cy="2440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8BA2864-D96F-4F74-9BB8-C1957FD97EC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176314" y="4607224"/>
                  <a:ext cx="146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D45F285-DA6B-45C0-B83B-64B8702BD9AB}"/>
                    </a:ext>
                  </a:extLst>
                </p14:cNvPr>
                <p14:cNvContentPartPr/>
                <p14:nvPr/>
              </p14:nvContentPartPr>
              <p14:xfrm>
                <a:off x="4061114" y="4736824"/>
                <a:ext cx="208440" cy="475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D45F285-DA6B-45C0-B83B-64B8702BD9A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052114" y="4727824"/>
                  <a:ext cx="226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B38BA05-678D-46C2-BE65-0C89A5DE355B}"/>
                    </a:ext>
                  </a:extLst>
                </p14:cNvPr>
                <p14:cNvContentPartPr/>
                <p14:nvPr/>
              </p14:nvContentPartPr>
              <p14:xfrm>
                <a:off x="4333634" y="4524424"/>
                <a:ext cx="161640" cy="4550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B38BA05-678D-46C2-BE65-0C89A5DE355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324994" y="4515424"/>
                  <a:ext cx="179280" cy="47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7A248F9D-29C1-4707-8055-33DFED85167E}"/>
              </a:ext>
            </a:extLst>
          </p:cNvPr>
          <p:cNvGrpSpPr/>
          <p:nvPr/>
        </p:nvGrpSpPr>
        <p:grpSpPr>
          <a:xfrm>
            <a:off x="4722794" y="4508584"/>
            <a:ext cx="3149640" cy="600480"/>
            <a:chOff x="4722794" y="4508584"/>
            <a:chExt cx="3149640" cy="60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CB6F6EA-400B-418F-A992-473884B4D661}"/>
                    </a:ext>
                  </a:extLst>
                </p14:cNvPr>
                <p14:cNvContentPartPr/>
                <p14:nvPr/>
              </p14:nvContentPartPr>
              <p14:xfrm>
                <a:off x="4722794" y="4832224"/>
                <a:ext cx="309240" cy="248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CB6F6EA-400B-418F-A992-473884B4D66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714154" y="4823584"/>
                  <a:ext cx="326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CDBABB3-6789-4591-BDC5-5C880AA9441E}"/>
                    </a:ext>
                  </a:extLst>
                </p14:cNvPr>
                <p14:cNvContentPartPr/>
                <p14:nvPr/>
              </p14:nvContentPartPr>
              <p14:xfrm>
                <a:off x="4828994" y="4762024"/>
                <a:ext cx="71640" cy="1789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CDBABB3-6789-4591-BDC5-5C880AA9441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819994" y="4753024"/>
                  <a:ext cx="89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8759487-BB59-4F27-8517-8299EDF48B7E}"/>
                    </a:ext>
                  </a:extLst>
                </p14:cNvPr>
                <p14:cNvContentPartPr/>
                <p14:nvPr/>
              </p14:nvContentPartPr>
              <p14:xfrm>
                <a:off x="5193674" y="4695064"/>
                <a:ext cx="231480" cy="4140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8759487-BB59-4F27-8517-8299EDF48B7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184674" y="4686424"/>
                  <a:ext cx="2491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1CEB239-7F18-4DEC-8E0A-107C10BDC23C}"/>
                    </a:ext>
                  </a:extLst>
                </p14:cNvPr>
                <p14:cNvContentPartPr/>
                <p14:nvPr/>
              </p14:nvContentPartPr>
              <p14:xfrm>
                <a:off x="5513354" y="4784704"/>
                <a:ext cx="96840" cy="331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1CEB239-7F18-4DEC-8E0A-107C10BDC23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504354" y="4775704"/>
                  <a:ext cx="114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7FED963-3B5B-4C0D-9718-72514BDA6084}"/>
                    </a:ext>
                  </a:extLst>
                </p14:cNvPr>
                <p14:cNvContentPartPr/>
                <p14:nvPr/>
              </p14:nvContentPartPr>
              <p14:xfrm>
                <a:off x="5820794" y="4624864"/>
                <a:ext cx="69480" cy="1594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7FED963-3B5B-4C0D-9718-72514BDA608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812154" y="4616224"/>
                  <a:ext cx="87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F972A51-6B25-4AAF-AC2F-67BDBFDDAA72}"/>
                    </a:ext>
                  </a:extLst>
                </p14:cNvPr>
                <p14:cNvContentPartPr/>
                <p14:nvPr/>
              </p14:nvContentPartPr>
              <p14:xfrm>
                <a:off x="5649074" y="4862104"/>
                <a:ext cx="230040" cy="259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F972A51-6B25-4AAF-AC2F-67BDBFDDAA7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640074" y="4853104"/>
                  <a:ext cx="247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BA7236-0267-4903-8577-8F04EA717EE7}"/>
                    </a:ext>
                  </a:extLst>
                </p14:cNvPr>
                <p14:cNvContentPartPr/>
                <p14:nvPr/>
              </p14:nvContentPartPr>
              <p14:xfrm>
                <a:off x="5592194" y="4979104"/>
                <a:ext cx="185040" cy="1260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BA7236-0267-4903-8577-8F04EA717EE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583194" y="4970464"/>
                  <a:ext cx="202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DC186CD-D521-45CF-92C5-318A1445AA31}"/>
                    </a:ext>
                  </a:extLst>
                </p14:cNvPr>
                <p14:cNvContentPartPr/>
                <p14:nvPr/>
              </p14:nvContentPartPr>
              <p14:xfrm>
                <a:off x="5947874" y="4612264"/>
                <a:ext cx="177840" cy="4874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DC186CD-D521-45CF-92C5-318A1445AA3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938874" y="4603624"/>
                  <a:ext cx="19548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7A43656-36E9-48EE-BAF2-8867A092D969}"/>
                    </a:ext>
                  </a:extLst>
                </p14:cNvPr>
                <p14:cNvContentPartPr/>
                <p14:nvPr/>
              </p14:nvContentPartPr>
              <p14:xfrm>
                <a:off x="6166754" y="4508584"/>
                <a:ext cx="165960" cy="1252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7A43656-36E9-48EE-BAF2-8867A092D96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157754" y="4499944"/>
                  <a:ext cx="183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256E824-C849-4084-84C9-19E14923141F}"/>
                    </a:ext>
                  </a:extLst>
                </p14:cNvPr>
                <p14:cNvContentPartPr/>
                <p14:nvPr/>
              </p14:nvContentPartPr>
              <p14:xfrm>
                <a:off x="6350354" y="4652224"/>
                <a:ext cx="294480" cy="2808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256E824-C849-4084-84C9-19E14923141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341354" y="4643224"/>
                  <a:ext cx="3121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3657B80-A931-4AA5-8513-C1021C05FCAE}"/>
                    </a:ext>
                  </a:extLst>
                </p14:cNvPr>
                <p14:cNvContentPartPr/>
                <p14:nvPr/>
              </p14:nvContentPartPr>
              <p14:xfrm>
                <a:off x="6687314" y="4666624"/>
                <a:ext cx="188640" cy="2656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3657B80-A931-4AA5-8513-C1021C05FCA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678314" y="4657984"/>
                  <a:ext cx="206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0B744B1-C1BD-4DEF-87A4-8D3ED35BEEB3}"/>
                    </a:ext>
                  </a:extLst>
                </p14:cNvPr>
                <p14:cNvContentPartPr/>
                <p14:nvPr/>
              </p14:nvContentPartPr>
              <p14:xfrm>
                <a:off x="6907994" y="4734664"/>
                <a:ext cx="88920" cy="1807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0B744B1-C1BD-4DEF-87A4-8D3ED35BEEB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899354" y="4726024"/>
                  <a:ext cx="1065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E4C849B-F44F-4546-9F08-F8D92E5B949A}"/>
                    </a:ext>
                  </a:extLst>
                </p14:cNvPr>
                <p14:cNvContentPartPr/>
                <p14:nvPr/>
              </p14:nvContentPartPr>
              <p14:xfrm>
                <a:off x="6935714" y="4630984"/>
                <a:ext cx="264960" cy="3081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E4C849B-F44F-4546-9F08-F8D92E5B949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927074" y="4622344"/>
                  <a:ext cx="2826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DAC0CCB-EDF2-43E0-86DA-CA9A708344D2}"/>
                    </a:ext>
                  </a:extLst>
                </p14:cNvPr>
                <p14:cNvContentPartPr/>
                <p14:nvPr/>
              </p14:nvContentPartPr>
              <p14:xfrm>
                <a:off x="7337834" y="4771384"/>
                <a:ext cx="81720" cy="1443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DAC0CCB-EDF2-43E0-86DA-CA9A708344D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329194" y="4762384"/>
                  <a:ext cx="99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281E224-7E15-44D1-BF12-266C636141BD}"/>
                    </a:ext>
                  </a:extLst>
                </p14:cNvPr>
                <p14:cNvContentPartPr/>
                <p14:nvPr/>
              </p14:nvContentPartPr>
              <p14:xfrm>
                <a:off x="7376714" y="4638544"/>
                <a:ext cx="259200" cy="1749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281E224-7E15-44D1-BF12-266C636141B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367714" y="4629904"/>
                  <a:ext cx="276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39CCADD-B7B9-4BCA-B1BE-5B0880D563C6}"/>
                    </a:ext>
                  </a:extLst>
                </p14:cNvPr>
                <p14:cNvContentPartPr/>
                <p14:nvPr/>
              </p14:nvContentPartPr>
              <p14:xfrm>
                <a:off x="7704314" y="4638184"/>
                <a:ext cx="168120" cy="3909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39CCADD-B7B9-4BCA-B1BE-5B0880D563C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695314" y="4629184"/>
                  <a:ext cx="185760" cy="40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188F8DE3-57B4-4DBA-B763-6F2ACE4B5592}"/>
              </a:ext>
            </a:extLst>
          </p:cNvPr>
          <p:cNvGrpSpPr/>
          <p:nvPr/>
        </p:nvGrpSpPr>
        <p:grpSpPr>
          <a:xfrm>
            <a:off x="1833794" y="5693344"/>
            <a:ext cx="194040" cy="122040"/>
            <a:chOff x="1833794" y="5693344"/>
            <a:chExt cx="194040" cy="12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0CDA0EE-BA5F-4148-B2DD-434E168D9D0D}"/>
                    </a:ext>
                  </a:extLst>
                </p14:cNvPr>
                <p14:cNvContentPartPr/>
                <p14:nvPr/>
              </p14:nvContentPartPr>
              <p14:xfrm>
                <a:off x="1833794" y="5693344"/>
                <a:ext cx="182160" cy="219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0CDA0EE-BA5F-4148-B2DD-434E168D9D0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824794" y="5684344"/>
                  <a:ext cx="199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FDAC421-8425-47B8-AAA6-64F73FDEF8BE}"/>
                    </a:ext>
                  </a:extLst>
                </p14:cNvPr>
                <p14:cNvContentPartPr/>
                <p14:nvPr/>
              </p14:nvContentPartPr>
              <p14:xfrm>
                <a:off x="1856834" y="5795944"/>
                <a:ext cx="171000" cy="194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FDAC421-8425-47B8-AAA6-64F73FDEF8B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848194" y="5787304"/>
                  <a:ext cx="1886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F7D4DD4-EE3A-4A8C-87BD-316C80577132}"/>
              </a:ext>
            </a:extLst>
          </p:cNvPr>
          <p:cNvGrpSpPr/>
          <p:nvPr/>
        </p:nvGrpSpPr>
        <p:grpSpPr>
          <a:xfrm>
            <a:off x="8398394" y="4596424"/>
            <a:ext cx="2684520" cy="578520"/>
            <a:chOff x="8398394" y="4596424"/>
            <a:chExt cx="2684520" cy="57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A202CE0-2413-484E-9BA6-137633E3EE8B}"/>
                    </a:ext>
                  </a:extLst>
                </p14:cNvPr>
                <p14:cNvContentPartPr/>
                <p14:nvPr/>
              </p14:nvContentPartPr>
              <p14:xfrm>
                <a:off x="8546714" y="4772824"/>
                <a:ext cx="87480" cy="1353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A202CE0-2413-484E-9BA6-137633E3EE8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537714" y="4764184"/>
                  <a:ext cx="105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965CF31-2B0F-4A3B-8461-1451B3007DBA}"/>
                    </a:ext>
                  </a:extLst>
                </p14:cNvPr>
                <p14:cNvContentPartPr/>
                <p14:nvPr/>
              </p14:nvContentPartPr>
              <p14:xfrm>
                <a:off x="8398394" y="4901704"/>
                <a:ext cx="299520" cy="280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965CF31-2B0F-4A3B-8461-1451B3007DB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389754" y="4892704"/>
                  <a:ext cx="317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AAA922-1ADA-4531-9312-BF433CDE222B}"/>
                    </a:ext>
                  </a:extLst>
                </p14:cNvPr>
                <p14:cNvContentPartPr/>
                <p14:nvPr/>
              </p14:nvContentPartPr>
              <p14:xfrm>
                <a:off x="8434754" y="4744384"/>
                <a:ext cx="361800" cy="453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AAA922-1ADA-4531-9312-BF433CDE222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425754" y="4735744"/>
                  <a:ext cx="3794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907A76C-FA45-4120-A51E-31CDC894EBE7}"/>
                    </a:ext>
                  </a:extLst>
                </p14:cNvPr>
                <p14:cNvContentPartPr/>
                <p14:nvPr/>
              </p14:nvContentPartPr>
              <p14:xfrm>
                <a:off x="8777474" y="4824304"/>
                <a:ext cx="209160" cy="1094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907A76C-FA45-4120-A51E-31CDC894EBE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768474" y="4815304"/>
                  <a:ext cx="226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E3792636-4191-4089-8221-3D2A4326895C}"/>
                    </a:ext>
                  </a:extLst>
                </p14:cNvPr>
                <p14:cNvContentPartPr/>
                <p14:nvPr/>
              </p14:nvContentPartPr>
              <p14:xfrm>
                <a:off x="9081314" y="4789024"/>
                <a:ext cx="190080" cy="1656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E3792636-4191-4089-8221-3D2A4326895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072314" y="4780384"/>
                  <a:ext cx="207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0F69304-BE02-4AD0-BD1C-72A7F4A3B9FB}"/>
                    </a:ext>
                  </a:extLst>
                </p14:cNvPr>
                <p14:cNvContentPartPr/>
                <p14:nvPr/>
              </p14:nvContentPartPr>
              <p14:xfrm>
                <a:off x="9182474" y="4596424"/>
                <a:ext cx="284040" cy="3052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0F69304-BE02-4AD0-BD1C-72A7F4A3B9F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173834" y="4587784"/>
                  <a:ext cx="3016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B8A2471-37AE-4052-B839-23E093B4702D}"/>
                    </a:ext>
                  </a:extLst>
                </p14:cNvPr>
                <p14:cNvContentPartPr/>
                <p14:nvPr/>
              </p14:nvContentPartPr>
              <p14:xfrm>
                <a:off x="9316394" y="4784704"/>
                <a:ext cx="165600" cy="1310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B8A2471-37AE-4052-B839-23E093B4702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307394" y="4775704"/>
                  <a:ext cx="183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EA6D8E4-2D92-40B4-86ED-3D6E06B07413}"/>
                    </a:ext>
                  </a:extLst>
                </p14:cNvPr>
                <p14:cNvContentPartPr/>
                <p14:nvPr/>
              </p14:nvContentPartPr>
              <p14:xfrm>
                <a:off x="9280754" y="4841944"/>
                <a:ext cx="263880" cy="3330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EA6D8E4-2D92-40B4-86ED-3D6E06B0741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272114" y="4832944"/>
                  <a:ext cx="2815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F60EBB7-6743-4CC9-B5D3-CA1A4EA11F2C}"/>
                    </a:ext>
                  </a:extLst>
                </p14:cNvPr>
                <p14:cNvContentPartPr/>
                <p14:nvPr/>
              </p14:nvContentPartPr>
              <p14:xfrm>
                <a:off x="9457154" y="4773184"/>
                <a:ext cx="293040" cy="1843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F60EBB7-6743-4CC9-B5D3-CA1A4EA11F2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448514" y="4764544"/>
                  <a:ext cx="3106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5940761-C637-433C-B4B1-9B45D1E53C83}"/>
                    </a:ext>
                  </a:extLst>
                </p14:cNvPr>
                <p14:cNvContentPartPr/>
                <p14:nvPr/>
              </p14:nvContentPartPr>
              <p14:xfrm>
                <a:off x="9738674" y="4798024"/>
                <a:ext cx="145440" cy="1598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5940761-C637-433C-B4B1-9B45D1E53C8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729674" y="4789384"/>
                  <a:ext cx="163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5A46D37-E4D8-46B0-A0A2-C368DC63C5BA}"/>
                    </a:ext>
                  </a:extLst>
                </p14:cNvPr>
                <p14:cNvContentPartPr/>
                <p14:nvPr/>
              </p14:nvContentPartPr>
              <p14:xfrm>
                <a:off x="9859994" y="4826104"/>
                <a:ext cx="191880" cy="1036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5A46D37-E4D8-46B0-A0A2-C368DC63C5B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850994" y="4817104"/>
                  <a:ext cx="209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4817FC9-2B31-4470-8C4B-931E49505884}"/>
                    </a:ext>
                  </a:extLst>
                </p14:cNvPr>
                <p14:cNvContentPartPr/>
                <p14:nvPr/>
              </p14:nvContentPartPr>
              <p14:xfrm>
                <a:off x="10067714" y="4823224"/>
                <a:ext cx="228240" cy="1350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4817FC9-2B31-4470-8C4B-931E4950588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058714" y="4814224"/>
                  <a:ext cx="245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AA93F5F-E248-49FF-975F-41C860726337}"/>
                    </a:ext>
                  </a:extLst>
                </p14:cNvPr>
                <p14:cNvContentPartPr/>
                <p14:nvPr/>
              </p14:nvContentPartPr>
              <p14:xfrm>
                <a:off x="10173914" y="4630264"/>
                <a:ext cx="259200" cy="2710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AA93F5F-E248-49FF-975F-41C860726337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164914" y="4621264"/>
                  <a:ext cx="2768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AAC370A-EFF8-4F3D-9BCD-0D6C958ADFD6}"/>
                    </a:ext>
                  </a:extLst>
                </p14:cNvPr>
                <p14:cNvContentPartPr/>
                <p14:nvPr/>
              </p14:nvContentPartPr>
              <p14:xfrm>
                <a:off x="10327994" y="4836184"/>
                <a:ext cx="137520" cy="1213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AAC370A-EFF8-4F3D-9BCD-0D6C958ADFD6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318994" y="4827184"/>
                  <a:ext cx="155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038F149-1CC6-4264-987E-C6913C156ED9}"/>
                    </a:ext>
                  </a:extLst>
                </p14:cNvPr>
                <p14:cNvContentPartPr/>
                <p14:nvPr/>
              </p14:nvContentPartPr>
              <p14:xfrm>
                <a:off x="10412594" y="4890544"/>
                <a:ext cx="222120" cy="1213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038F149-1CC6-4264-987E-C6913C156ED9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403594" y="4881544"/>
                  <a:ext cx="239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1C2E96F-365D-44E4-9FBC-05ED23E7600B}"/>
                    </a:ext>
                  </a:extLst>
                </p14:cNvPr>
                <p14:cNvContentPartPr/>
                <p14:nvPr/>
              </p14:nvContentPartPr>
              <p14:xfrm>
                <a:off x="10736594" y="4628824"/>
                <a:ext cx="298080" cy="3963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1C2E96F-365D-44E4-9FBC-05ED23E7600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727594" y="4619824"/>
                  <a:ext cx="3157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E3A2920-7147-4621-8353-74D92A1A1D3E}"/>
                    </a:ext>
                  </a:extLst>
                </p14:cNvPr>
                <p14:cNvContentPartPr/>
                <p14:nvPr/>
              </p14:nvContentPartPr>
              <p14:xfrm>
                <a:off x="10714274" y="4814224"/>
                <a:ext cx="368640" cy="284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E3A2920-7147-4621-8353-74D92A1A1D3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705634" y="4805584"/>
                  <a:ext cx="3862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438F5144-1CE1-47C8-B9CF-F1AEF8A2D365}"/>
              </a:ext>
            </a:extLst>
          </p:cNvPr>
          <p:cNvGrpSpPr/>
          <p:nvPr/>
        </p:nvGrpSpPr>
        <p:grpSpPr>
          <a:xfrm>
            <a:off x="2369114" y="5336224"/>
            <a:ext cx="5329800" cy="732960"/>
            <a:chOff x="2369114" y="5336224"/>
            <a:chExt cx="5329800" cy="73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876656F-3B0B-46D1-A01B-DA5E45A47016}"/>
                    </a:ext>
                  </a:extLst>
                </p14:cNvPr>
                <p14:cNvContentPartPr/>
                <p14:nvPr/>
              </p14:nvContentPartPr>
              <p14:xfrm>
                <a:off x="2566754" y="5430904"/>
                <a:ext cx="58680" cy="1508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876656F-3B0B-46D1-A01B-DA5E45A4701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557754" y="5421904"/>
                  <a:ext cx="76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68A8E83-D4F2-48E5-8A84-AC53C91BB244}"/>
                    </a:ext>
                  </a:extLst>
                </p14:cNvPr>
                <p14:cNvContentPartPr/>
                <p14:nvPr/>
              </p14:nvContentPartPr>
              <p14:xfrm>
                <a:off x="2369114" y="5644024"/>
                <a:ext cx="388440" cy="410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68A8E83-D4F2-48E5-8A84-AC53C91BB244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360114" y="5635384"/>
                  <a:ext cx="406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B3B7C2B-A4EC-4239-AABD-4563C427E1EC}"/>
                    </a:ext>
                  </a:extLst>
                </p14:cNvPr>
                <p14:cNvContentPartPr/>
                <p14:nvPr/>
              </p14:nvContentPartPr>
              <p14:xfrm>
                <a:off x="2432834" y="5777944"/>
                <a:ext cx="163800" cy="1011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B3B7C2B-A4EC-4239-AABD-4563C427E1E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423834" y="5769304"/>
                  <a:ext cx="181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B075698-E9F6-4619-9D01-A4ECE7F3AAE6}"/>
                    </a:ext>
                  </a:extLst>
                </p14:cNvPr>
                <p14:cNvContentPartPr/>
                <p14:nvPr/>
              </p14:nvContentPartPr>
              <p14:xfrm>
                <a:off x="2566754" y="5746984"/>
                <a:ext cx="108720" cy="2674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B075698-E9F6-4619-9D01-A4ECE7F3AAE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557754" y="5737984"/>
                  <a:ext cx="1263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D4E358B-6A62-40F9-BFA2-6D4BA138120B}"/>
                    </a:ext>
                  </a:extLst>
                </p14:cNvPr>
                <p14:cNvContentPartPr/>
                <p14:nvPr/>
              </p14:nvContentPartPr>
              <p14:xfrm>
                <a:off x="2922794" y="5425864"/>
                <a:ext cx="240840" cy="4327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D4E358B-6A62-40F9-BFA2-6D4BA138120B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913794" y="5416864"/>
                  <a:ext cx="2584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7005DBD-CB49-4B39-8305-75DBCB789BB5}"/>
                    </a:ext>
                  </a:extLst>
                </p14:cNvPr>
                <p14:cNvContentPartPr/>
                <p14:nvPr/>
              </p14:nvContentPartPr>
              <p14:xfrm>
                <a:off x="3118634" y="5748784"/>
                <a:ext cx="11520" cy="435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7005DBD-CB49-4B39-8305-75DBCB789BB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109634" y="5740144"/>
                  <a:ext cx="291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4748698-488A-4BE5-A79A-5DF4AD2C6982}"/>
                    </a:ext>
                  </a:extLst>
                </p14:cNvPr>
                <p14:cNvContentPartPr/>
                <p14:nvPr/>
              </p14:nvContentPartPr>
              <p14:xfrm>
                <a:off x="3278474" y="5630704"/>
                <a:ext cx="125640" cy="1814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4748698-488A-4BE5-A79A-5DF4AD2C6982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269474" y="5622064"/>
                  <a:ext cx="143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84E3DCB-F5A2-44F6-8227-CC9A739333E7}"/>
                    </a:ext>
                  </a:extLst>
                </p14:cNvPr>
                <p14:cNvContentPartPr/>
                <p14:nvPr/>
              </p14:nvContentPartPr>
              <p14:xfrm>
                <a:off x="3490514" y="5577424"/>
                <a:ext cx="195120" cy="2012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84E3DCB-F5A2-44F6-8227-CC9A739333E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481514" y="5568424"/>
                  <a:ext cx="2127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C40A3A7-71D5-4731-8A60-ED3CB873CF9F}"/>
                    </a:ext>
                  </a:extLst>
                </p14:cNvPr>
                <p14:cNvContentPartPr/>
                <p14:nvPr/>
              </p14:nvContentPartPr>
              <p14:xfrm>
                <a:off x="3786434" y="5556904"/>
                <a:ext cx="262800" cy="2703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C40A3A7-71D5-4731-8A60-ED3CB873CF9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777434" y="5548264"/>
                  <a:ext cx="2804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4A172B6-54F1-429E-89B2-28B6191E4257}"/>
                    </a:ext>
                  </a:extLst>
                </p14:cNvPr>
                <p14:cNvContentPartPr/>
                <p14:nvPr/>
              </p14:nvContentPartPr>
              <p14:xfrm>
                <a:off x="4206554" y="5491744"/>
                <a:ext cx="140040" cy="1159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4A172B6-54F1-429E-89B2-28B6191E425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197554" y="5482744"/>
                  <a:ext cx="157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13784C0-5A87-4A55-BE93-52632EBA4B3B}"/>
                    </a:ext>
                  </a:extLst>
                </p14:cNvPr>
                <p14:cNvContentPartPr/>
                <p14:nvPr/>
              </p14:nvContentPartPr>
              <p14:xfrm>
                <a:off x="4367834" y="5378704"/>
                <a:ext cx="189000" cy="5198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13784C0-5A87-4A55-BE93-52632EBA4B3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359194" y="5369704"/>
                  <a:ext cx="20664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19A45FB-0594-4C15-AFC7-623F23B6FE63}"/>
                    </a:ext>
                  </a:extLst>
                </p14:cNvPr>
                <p14:cNvContentPartPr/>
                <p14:nvPr/>
              </p14:nvContentPartPr>
              <p14:xfrm>
                <a:off x="4745474" y="5668144"/>
                <a:ext cx="354960" cy="320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F19A45FB-0594-4C15-AFC7-623F23B6FE6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736474" y="5659144"/>
                  <a:ext cx="3726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488CE81-0B9B-4143-A6BF-80527E762A34}"/>
                    </a:ext>
                  </a:extLst>
                </p14:cNvPr>
                <p14:cNvContentPartPr/>
                <p14:nvPr/>
              </p14:nvContentPartPr>
              <p14:xfrm>
                <a:off x="4890914" y="5556184"/>
                <a:ext cx="52200" cy="2458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488CE81-0B9B-4143-A6BF-80527E762A34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881914" y="5547544"/>
                  <a:ext cx="698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BD6ED8F0-7994-436C-9B0D-F2E36C2D5E81}"/>
                    </a:ext>
                  </a:extLst>
                </p14:cNvPr>
                <p14:cNvContentPartPr/>
                <p14:nvPr/>
              </p14:nvContentPartPr>
              <p14:xfrm>
                <a:off x="5406074" y="5516944"/>
                <a:ext cx="89640" cy="1767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BD6ED8F0-7994-436C-9B0D-F2E36C2D5E8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397074" y="5507944"/>
                  <a:ext cx="107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129044C-34FF-4395-B22D-4772B152C0F7}"/>
                    </a:ext>
                  </a:extLst>
                </p14:cNvPr>
                <p14:cNvContentPartPr/>
                <p14:nvPr/>
              </p14:nvContentPartPr>
              <p14:xfrm>
                <a:off x="5204834" y="5734744"/>
                <a:ext cx="347400" cy="489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129044C-34FF-4395-B22D-4772B152C0F7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196194" y="5725744"/>
                  <a:ext cx="365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163C96E-45F8-42B9-8C84-1EF31BE32AFD}"/>
                    </a:ext>
                  </a:extLst>
                </p14:cNvPr>
                <p14:cNvContentPartPr/>
                <p14:nvPr/>
              </p14:nvContentPartPr>
              <p14:xfrm>
                <a:off x="5255594" y="5843464"/>
                <a:ext cx="140760" cy="1062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163C96E-45F8-42B9-8C84-1EF31BE32AFD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246594" y="5834824"/>
                  <a:ext cx="158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E33343F-58A1-4CAB-A286-2C27B848428E}"/>
                    </a:ext>
                  </a:extLst>
                </p14:cNvPr>
                <p14:cNvContentPartPr/>
                <p14:nvPr/>
              </p14:nvContentPartPr>
              <p14:xfrm>
                <a:off x="5339474" y="5843104"/>
                <a:ext cx="93960" cy="22608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E33343F-58A1-4CAB-A286-2C27B848428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330474" y="5834464"/>
                  <a:ext cx="1116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2C15EDA6-504A-4E53-A81A-A258482E34C4}"/>
                    </a:ext>
                  </a:extLst>
                </p14:cNvPr>
                <p14:cNvContentPartPr/>
                <p14:nvPr/>
              </p14:nvContentPartPr>
              <p14:xfrm>
                <a:off x="5755994" y="5530264"/>
                <a:ext cx="204480" cy="3639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2C15EDA6-504A-4E53-A81A-A258482E34C4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746994" y="5521624"/>
                  <a:ext cx="2221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82E6990C-E637-4188-BFA2-A9BB004A2B76}"/>
                    </a:ext>
                  </a:extLst>
                </p14:cNvPr>
                <p14:cNvContentPartPr/>
                <p14:nvPr/>
              </p14:nvContentPartPr>
              <p14:xfrm>
                <a:off x="5992874" y="5789464"/>
                <a:ext cx="36000" cy="302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82E6990C-E637-4188-BFA2-A9BB004A2B7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983874" y="5780824"/>
                  <a:ext cx="536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5E0B240-8B0B-4117-8BED-26C2484824F6}"/>
                    </a:ext>
                  </a:extLst>
                </p14:cNvPr>
                <p14:cNvContentPartPr/>
                <p14:nvPr/>
              </p14:nvContentPartPr>
              <p14:xfrm>
                <a:off x="6134714" y="5629264"/>
                <a:ext cx="166320" cy="1540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5E0B240-8B0B-4117-8BED-26C2484824F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126074" y="5620624"/>
                  <a:ext cx="183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9590B8E-2504-4057-92AF-B7FC103F50BC}"/>
                    </a:ext>
                  </a:extLst>
                </p14:cNvPr>
                <p14:cNvContentPartPr/>
                <p14:nvPr/>
              </p14:nvContentPartPr>
              <p14:xfrm>
                <a:off x="6387794" y="5596864"/>
                <a:ext cx="64440" cy="1987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9590B8E-2504-4057-92AF-B7FC103F50BC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378794" y="5588224"/>
                  <a:ext cx="82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001A0F4-0F6D-4CEF-9442-F893B9772E47}"/>
                    </a:ext>
                  </a:extLst>
                </p14:cNvPr>
                <p14:cNvContentPartPr/>
                <p14:nvPr/>
              </p14:nvContentPartPr>
              <p14:xfrm>
                <a:off x="6560594" y="5548624"/>
                <a:ext cx="241200" cy="2840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001A0F4-0F6D-4CEF-9442-F893B9772E47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551954" y="5539624"/>
                  <a:ext cx="258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F701973-58C4-431A-9D24-D13C1805C36E}"/>
                    </a:ext>
                  </a:extLst>
                </p14:cNvPr>
                <p14:cNvContentPartPr/>
                <p14:nvPr/>
              </p14:nvContentPartPr>
              <p14:xfrm>
                <a:off x="6823754" y="5415424"/>
                <a:ext cx="251280" cy="47592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F701973-58C4-431A-9D24-D13C1805C36E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814754" y="5406424"/>
                  <a:ext cx="2689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E4E7FD41-A64C-4ED5-B2A5-82C9FEB1CD3D}"/>
                    </a:ext>
                  </a:extLst>
                </p14:cNvPr>
                <p14:cNvContentPartPr/>
                <p14:nvPr/>
              </p14:nvContentPartPr>
              <p14:xfrm>
                <a:off x="7088714" y="5336224"/>
                <a:ext cx="252360" cy="1270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E4E7FD41-A64C-4ED5-B2A5-82C9FEB1CD3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080074" y="5327584"/>
                  <a:ext cx="270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E9F9BDC-74C6-476F-A1CB-7C42D80A1F70}"/>
                    </a:ext>
                  </a:extLst>
                </p14:cNvPr>
                <p14:cNvContentPartPr/>
                <p14:nvPr/>
              </p14:nvContentPartPr>
              <p14:xfrm>
                <a:off x="7419194" y="5662384"/>
                <a:ext cx="190440" cy="64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E9F9BDC-74C6-476F-A1CB-7C42D80A1F7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410554" y="5653384"/>
                  <a:ext cx="2080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45EC421-9CCB-4B79-A353-B81916A8E82C}"/>
                    </a:ext>
                  </a:extLst>
                </p14:cNvPr>
                <p14:cNvContentPartPr/>
                <p14:nvPr/>
              </p14:nvContentPartPr>
              <p14:xfrm>
                <a:off x="7430354" y="5746264"/>
                <a:ext cx="268560" cy="291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45EC421-9CCB-4B79-A353-B81916A8E82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421354" y="5737624"/>
                  <a:ext cx="2862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F272E9BB-6B19-4F64-8D2E-CA6FEE2A6F81}"/>
              </a:ext>
            </a:extLst>
          </p:cNvPr>
          <p:cNvGrpSpPr/>
          <p:nvPr/>
        </p:nvGrpSpPr>
        <p:grpSpPr>
          <a:xfrm>
            <a:off x="7892954" y="5545744"/>
            <a:ext cx="2373120" cy="368640"/>
            <a:chOff x="7892954" y="5545744"/>
            <a:chExt cx="2373120" cy="36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B585429E-44B7-4DDA-B0F9-CF25C70CC1D6}"/>
                    </a:ext>
                  </a:extLst>
                </p14:cNvPr>
                <p14:cNvContentPartPr/>
                <p14:nvPr/>
              </p14:nvContentPartPr>
              <p14:xfrm>
                <a:off x="7892954" y="5823304"/>
                <a:ext cx="55800" cy="306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B585429E-44B7-4DDA-B0F9-CF25C70CC1D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884314" y="5814304"/>
                  <a:ext cx="734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7182DDC1-2769-49C5-9C98-38C132B621EE}"/>
                    </a:ext>
                  </a:extLst>
                </p14:cNvPr>
                <p14:cNvContentPartPr/>
                <p14:nvPr/>
              </p14:nvContentPartPr>
              <p14:xfrm>
                <a:off x="8034794" y="5690104"/>
                <a:ext cx="238320" cy="1767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7182DDC1-2769-49C5-9C98-38C132B621EE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026154" y="5681464"/>
                  <a:ext cx="255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E1F45C6-6EFD-420E-887E-F64F3C6FC9A8}"/>
                    </a:ext>
                  </a:extLst>
                </p14:cNvPr>
                <p14:cNvContentPartPr/>
                <p14:nvPr/>
              </p14:nvContentPartPr>
              <p14:xfrm>
                <a:off x="8337554" y="5646184"/>
                <a:ext cx="262800" cy="2250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E1F45C6-6EFD-420E-887E-F64F3C6FC9A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328914" y="5637184"/>
                  <a:ext cx="280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086A8FA0-F897-48C6-8DDF-1A50B430CBCD}"/>
                    </a:ext>
                  </a:extLst>
                </p14:cNvPr>
                <p14:cNvContentPartPr/>
                <p14:nvPr/>
              </p14:nvContentPartPr>
              <p14:xfrm>
                <a:off x="8636714" y="5674624"/>
                <a:ext cx="208080" cy="1926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086A8FA0-F897-48C6-8DDF-1A50B430CBCD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627714" y="5665624"/>
                  <a:ext cx="225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951AB4D-2647-44C3-893C-3107AF76E143}"/>
                    </a:ext>
                  </a:extLst>
                </p14:cNvPr>
                <p14:cNvContentPartPr/>
                <p14:nvPr/>
              </p14:nvContentPartPr>
              <p14:xfrm>
                <a:off x="8950994" y="5645824"/>
                <a:ext cx="279000" cy="2376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951AB4D-2647-44C3-893C-3107AF76E14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942354" y="5636824"/>
                  <a:ext cx="296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B7A9E30-E227-4460-B13C-AE82A12CA7D9}"/>
                    </a:ext>
                  </a:extLst>
                </p14:cNvPr>
                <p14:cNvContentPartPr/>
                <p14:nvPr/>
              </p14:nvContentPartPr>
              <p14:xfrm>
                <a:off x="9283274" y="5640784"/>
                <a:ext cx="174240" cy="2448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B7A9E30-E227-4460-B13C-AE82A12CA7D9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274634" y="5632144"/>
                  <a:ext cx="1918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1FFD595-3674-4654-A806-0500A2682162}"/>
                    </a:ext>
                  </a:extLst>
                </p14:cNvPr>
                <p14:cNvContentPartPr/>
                <p14:nvPr/>
              </p14:nvContentPartPr>
              <p14:xfrm>
                <a:off x="9462554" y="5631064"/>
                <a:ext cx="286560" cy="2260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1FFD595-3674-4654-A806-0500A2682162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9453554" y="5622064"/>
                  <a:ext cx="3042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B389DED-3CF0-405E-970F-98BECFAE7CAC}"/>
                    </a:ext>
                  </a:extLst>
                </p14:cNvPr>
                <p14:cNvContentPartPr/>
                <p14:nvPr/>
              </p14:nvContentPartPr>
              <p14:xfrm>
                <a:off x="9915434" y="5545744"/>
                <a:ext cx="350640" cy="3686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B389DED-3CF0-405E-970F-98BECFAE7CAC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906794" y="5536744"/>
                  <a:ext cx="36828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8ABB4652-205E-463F-84D5-0449074A0C1E}"/>
              </a:ext>
            </a:extLst>
          </p:cNvPr>
          <p:cNvGrpSpPr/>
          <p:nvPr/>
        </p:nvGrpSpPr>
        <p:grpSpPr>
          <a:xfrm>
            <a:off x="7882049" y="3607479"/>
            <a:ext cx="349560" cy="89640"/>
            <a:chOff x="7882049" y="3607479"/>
            <a:chExt cx="349560" cy="8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A014CCCF-79F9-4FA3-9197-2488CFED4D02}"/>
                    </a:ext>
                  </a:extLst>
                </p14:cNvPr>
                <p14:cNvContentPartPr/>
                <p14:nvPr/>
              </p14:nvContentPartPr>
              <p14:xfrm>
                <a:off x="7954049" y="3696759"/>
                <a:ext cx="360" cy="3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A014CCCF-79F9-4FA3-9197-2488CFED4D0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945049" y="368811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8800CEDC-425D-4592-B429-A77D282E6DA6}"/>
                    </a:ext>
                  </a:extLst>
                </p14:cNvPr>
                <p14:cNvContentPartPr/>
                <p14:nvPr/>
              </p14:nvContentPartPr>
              <p14:xfrm>
                <a:off x="7882049" y="3607479"/>
                <a:ext cx="349560" cy="842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8800CEDC-425D-4592-B429-A77D282E6DA6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873049" y="3598839"/>
                  <a:ext cx="36720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5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F104F6B7-B726-4532-8060-49C41A70C385}"/>
                  </a:ext>
                </a:extLst>
              </p14:cNvPr>
              <p14:cNvContentPartPr/>
              <p14:nvPr/>
            </p14:nvContentPartPr>
            <p14:xfrm>
              <a:off x="9697529" y="3661839"/>
              <a:ext cx="612360" cy="114840"/>
            </p14:xfrm>
          </p:contentPart>
        </mc:Choice>
        <mc:Fallback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F104F6B7-B726-4532-8060-49C41A70C385}"/>
                  </a:ext>
                </a:extLst>
              </p:cNvPr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9688889" y="3653199"/>
                <a:ext cx="630000" cy="13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9" name="Group 358">
            <a:extLst>
              <a:ext uri="{FF2B5EF4-FFF2-40B4-BE49-F238E27FC236}">
                <a16:creationId xmlns:a16="http://schemas.microsoft.com/office/drawing/2014/main" id="{9ACF2BD4-F8C8-4822-BA30-05AD0BC1B8BD}"/>
              </a:ext>
            </a:extLst>
          </p:cNvPr>
          <p:cNvGrpSpPr/>
          <p:nvPr/>
        </p:nvGrpSpPr>
        <p:grpSpPr>
          <a:xfrm>
            <a:off x="7136129" y="2461239"/>
            <a:ext cx="1032480" cy="419760"/>
            <a:chOff x="7136129" y="2461239"/>
            <a:chExt cx="1032480" cy="4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0D0B3D0-8360-4E78-8E90-EB50B38F517F}"/>
                    </a:ext>
                  </a:extLst>
                </p14:cNvPr>
                <p14:cNvContentPartPr/>
                <p14:nvPr/>
              </p14:nvContentPartPr>
              <p14:xfrm>
                <a:off x="7266809" y="2615319"/>
                <a:ext cx="849960" cy="928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0D0B3D0-8360-4E78-8E90-EB50B38F517F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7257809" y="2606319"/>
                  <a:ext cx="867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D530633-2CFC-44EA-A94E-782FC9AC1616}"/>
                    </a:ext>
                  </a:extLst>
                </p14:cNvPr>
                <p14:cNvContentPartPr/>
                <p14:nvPr/>
              </p14:nvContentPartPr>
              <p14:xfrm>
                <a:off x="7167449" y="2492199"/>
                <a:ext cx="411120" cy="3315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D530633-2CFC-44EA-A94E-782FC9AC1616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7158809" y="2483559"/>
                  <a:ext cx="4287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46A3B070-1ADB-42B5-919E-FA68CA1BE4EC}"/>
                    </a:ext>
                  </a:extLst>
                </p14:cNvPr>
                <p14:cNvContentPartPr/>
                <p14:nvPr/>
              </p14:nvContentPartPr>
              <p14:xfrm>
                <a:off x="7254209" y="2607399"/>
                <a:ext cx="914400" cy="597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46A3B070-1ADB-42B5-919E-FA68CA1BE4EC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7245569" y="2598399"/>
                  <a:ext cx="9320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B12DDF5-D433-4D9F-9420-B790D72D3300}"/>
                    </a:ext>
                  </a:extLst>
                </p14:cNvPr>
                <p14:cNvContentPartPr/>
                <p14:nvPr/>
              </p14:nvContentPartPr>
              <p14:xfrm>
                <a:off x="7136129" y="2461239"/>
                <a:ext cx="298440" cy="4197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B12DDF5-D433-4D9F-9420-B790D72D3300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7127489" y="2452599"/>
                  <a:ext cx="316080" cy="43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5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DB2A5390-3491-419D-9FA9-C5D1F93CC215}"/>
                  </a:ext>
                </a:extLst>
              </p14:cNvPr>
              <p14:cNvContentPartPr/>
              <p14:nvPr/>
            </p14:nvContentPartPr>
            <p14:xfrm>
              <a:off x="4642409" y="6324039"/>
              <a:ext cx="446040" cy="6192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DB2A5390-3491-419D-9FA9-C5D1F93CC215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4633409" y="6315399"/>
                <a:ext cx="4636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7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47181685-1AC9-4849-8E7B-292682078FE6}"/>
                  </a:ext>
                </a:extLst>
              </p14:cNvPr>
              <p14:cNvContentPartPr/>
              <p14:nvPr/>
            </p14:nvContentPartPr>
            <p14:xfrm>
              <a:off x="4638449" y="6342039"/>
              <a:ext cx="460800" cy="8424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47181685-1AC9-4849-8E7B-292682078FE6}"/>
                  </a:ext>
                </a:extLst>
              </p:cNvPr>
              <p:cNvPicPr/>
              <p:nvPr/>
            </p:nvPicPr>
            <p:blipFill>
              <a:blip r:embed="rId608"/>
              <a:stretch>
                <a:fillRect/>
              </a:stretch>
            </p:blipFill>
            <p:spPr>
              <a:xfrm>
                <a:off x="4629809" y="6333399"/>
                <a:ext cx="478440" cy="1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616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22EC378-BF96-427A-A512-9B12433D0832}"/>
              </a:ext>
            </a:extLst>
          </p:cNvPr>
          <p:cNvGrpSpPr/>
          <p:nvPr/>
        </p:nvGrpSpPr>
        <p:grpSpPr>
          <a:xfrm>
            <a:off x="486929" y="112366"/>
            <a:ext cx="2037960" cy="888120"/>
            <a:chOff x="486929" y="112366"/>
            <a:chExt cx="2037960" cy="88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43430A0-0570-48C4-A1E1-0024CE487437}"/>
                    </a:ext>
                  </a:extLst>
                </p14:cNvPr>
                <p14:cNvContentPartPr/>
                <p14:nvPr/>
              </p14:nvContentPartPr>
              <p14:xfrm>
                <a:off x="486929" y="335566"/>
                <a:ext cx="460440" cy="469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43430A0-0570-48C4-A1E1-0024CE48743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7929" y="326926"/>
                  <a:ext cx="47808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30A103B-E64A-487A-9E21-2015CFAF1A4E}"/>
                    </a:ext>
                  </a:extLst>
                </p14:cNvPr>
                <p14:cNvContentPartPr/>
                <p14:nvPr/>
              </p14:nvContentPartPr>
              <p14:xfrm>
                <a:off x="1022609" y="595126"/>
                <a:ext cx="199440" cy="182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30A103B-E64A-487A-9E21-2015CFAF1A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3609" y="586126"/>
                  <a:ext cx="2170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5EC619B-0D80-4CD6-B38F-A8609215696A}"/>
                    </a:ext>
                  </a:extLst>
                </p14:cNvPr>
                <p14:cNvContentPartPr/>
                <p14:nvPr/>
              </p14:nvContentPartPr>
              <p14:xfrm>
                <a:off x="1473689" y="759646"/>
                <a:ext cx="152280" cy="240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5EC619B-0D80-4CD6-B38F-A8609215696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64689" y="751006"/>
                  <a:ext cx="1699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8A125D5-180D-4FAE-8A16-28BBBA881490}"/>
                    </a:ext>
                  </a:extLst>
                </p14:cNvPr>
                <p14:cNvContentPartPr/>
                <p14:nvPr/>
              </p14:nvContentPartPr>
              <p14:xfrm>
                <a:off x="1871489" y="658126"/>
                <a:ext cx="64080" cy="146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8A125D5-180D-4FAE-8A16-28BBBA88149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62489" y="649126"/>
                  <a:ext cx="81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A7A3107-4004-4F3C-86C7-207E4FA5B840}"/>
                    </a:ext>
                  </a:extLst>
                </p14:cNvPr>
                <p14:cNvContentPartPr/>
                <p14:nvPr/>
              </p14:nvContentPartPr>
              <p14:xfrm>
                <a:off x="2223209" y="112366"/>
                <a:ext cx="301680" cy="67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A7A3107-4004-4F3C-86C7-207E4FA5B8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14209" y="103366"/>
                  <a:ext cx="31932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CCC563-0C0D-4F9C-97E4-04BA2DE3A9E5}"/>
                    </a:ext>
                  </a:extLst>
                </p14:cNvPr>
                <p14:cNvContentPartPr/>
                <p14:nvPr/>
              </p14:nvContentPartPr>
              <p14:xfrm>
                <a:off x="2190449" y="545446"/>
                <a:ext cx="268920" cy="44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CCC563-0C0D-4F9C-97E4-04BA2DE3A9E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81809" y="536446"/>
                  <a:ext cx="28656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242CBF-F8C3-4E59-A20A-15917375885A}"/>
              </a:ext>
            </a:extLst>
          </p:cNvPr>
          <p:cNvGrpSpPr/>
          <p:nvPr/>
        </p:nvGrpSpPr>
        <p:grpSpPr>
          <a:xfrm>
            <a:off x="2957969" y="383806"/>
            <a:ext cx="1036080" cy="417960"/>
            <a:chOff x="2957969" y="383806"/>
            <a:chExt cx="1036080" cy="41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225C64C-080F-4B0A-A64F-6D647F098CFC}"/>
                    </a:ext>
                  </a:extLst>
                </p14:cNvPr>
                <p14:cNvContentPartPr/>
                <p14:nvPr/>
              </p14:nvContentPartPr>
              <p14:xfrm>
                <a:off x="2957969" y="383806"/>
                <a:ext cx="336960" cy="417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225C64C-080F-4B0A-A64F-6D647F098CF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48969" y="375166"/>
                  <a:ext cx="3546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4F40C23-7909-4CD2-AF9C-50206935529A}"/>
                    </a:ext>
                  </a:extLst>
                </p14:cNvPr>
                <p14:cNvContentPartPr/>
                <p14:nvPr/>
              </p14:nvContentPartPr>
              <p14:xfrm>
                <a:off x="2971649" y="396406"/>
                <a:ext cx="300600" cy="366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4F40C23-7909-4CD2-AF9C-50206935529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63009" y="387406"/>
                  <a:ext cx="31824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143D68B-74A2-4341-85BB-F1E259ACA259}"/>
                    </a:ext>
                  </a:extLst>
                </p14:cNvPr>
                <p14:cNvContentPartPr/>
                <p14:nvPr/>
              </p14:nvContentPartPr>
              <p14:xfrm>
                <a:off x="3563489" y="486406"/>
                <a:ext cx="430560" cy="143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143D68B-74A2-4341-85BB-F1E259ACA25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54849" y="477406"/>
                  <a:ext cx="44820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97384B-BFDE-4EFA-B2F7-137CDDC0FE70}"/>
              </a:ext>
            </a:extLst>
          </p:cNvPr>
          <p:cNvGrpSpPr/>
          <p:nvPr/>
        </p:nvGrpSpPr>
        <p:grpSpPr>
          <a:xfrm>
            <a:off x="4271249" y="273646"/>
            <a:ext cx="4134240" cy="846000"/>
            <a:chOff x="4271249" y="273646"/>
            <a:chExt cx="4134240" cy="84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87CC81D-F3CD-4515-B610-4E22D09A5365}"/>
                    </a:ext>
                  </a:extLst>
                </p14:cNvPr>
                <p14:cNvContentPartPr/>
                <p14:nvPr/>
              </p14:nvContentPartPr>
              <p14:xfrm>
                <a:off x="4271249" y="290206"/>
                <a:ext cx="624960" cy="542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7CC81D-F3CD-4515-B610-4E22D09A53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62249" y="281566"/>
                  <a:ext cx="64260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51D9971-7E1B-4B4C-AFED-35ABB184E221}"/>
                    </a:ext>
                  </a:extLst>
                </p14:cNvPr>
                <p14:cNvContentPartPr/>
                <p14:nvPr/>
              </p14:nvContentPartPr>
              <p14:xfrm>
                <a:off x="4420649" y="585766"/>
                <a:ext cx="268560" cy="30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51D9971-7E1B-4B4C-AFED-35ABB184E2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12009" y="576766"/>
                  <a:ext cx="286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EF6507E-2417-4A18-97CC-5580AEE5063D}"/>
                    </a:ext>
                  </a:extLst>
                </p14:cNvPr>
                <p14:cNvContentPartPr/>
                <p14:nvPr/>
              </p14:nvContentPartPr>
              <p14:xfrm>
                <a:off x="4773809" y="557686"/>
                <a:ext cx="313200" cy="280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EF6507E-2417-4A18-97CC-5580AEE5063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64809" y="549046"/>
                  <a:ext cx="330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4E1FC78-9596-4877-82B6-39518645A747}"/>
                    </a:ext>
                  </a:extLst>
                </p14:cNvPr>
                <p14:cNvContentPartPr/>
                <p14:nvPr/>
              </p14:nvContentPartPr>
              <p14:xfrm>
                <a:off x="5058569" y="671806"/>
                <a:ext cx="206280" cy="345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4E1FC78-9596-4877-82B6-39518645A74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49929" y="663166"/>
                  <a:ext cx="2239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1FCD5CB-3A37-49DE-9139-F5BABF110B0F}"/>
                    </a:ext>
                  </a:extLst>
                </p14:cNvPr>
                <p14:cNvContentPartPr/>
                <p14:nvPr/>
              </p14:nvContentPartPr>
              <p14:xfrm>
                <a:off x="5126969" y="549406"/>
                <a:ext cx="339480" cy="259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1FCD5CB-3A37-49DE-9139-F5BABF110B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18329" y="540766"/>
                  <a:ext cx="357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613454-ED6A-48A6-8111-09C39285A7CF}"/>
                    </a:ext>
                  </a:extLst>
                </p14:cNvPr>
                <p14:cNvContentPartPr/>
                <p14:nvPr/>
              </p14:nvContentPartPr>
              <p14:xfrm>
                <a:off x="5618369" y="371926"/>
                <a:ext cx="246960" cy="446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613454-ED6A-48A6-8111-09C39285A7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09369" y="363286"/>
                  <a:ext cx="2646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4C9899D-218C-479B-99D1-41AA372EB84F}"/>
                    </a:ext>
                  </a:extLst>
                </p14:cNvPr>
                <p14:cNvContentPartPr/>
                <p14:nvPr/>
              </p14:nvContentPartPr>
              <p14:xfrm>
                <a:off x="6065849" y="355006"/>
                <a:ext cx="225720" cy="398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4C9899D-218C-479B-99D1-41AA372EB84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56849" y="346006"/>
                  <a:ext cx="2433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86E28B2-B038-4560-8B2D-B80B39274847}"/>
                    </a:ext>
                  </a:extLst>
                </p14:cNvPr>
                <p14:cNvContentPartPr/>
                <p14:nvPr/>
              </p14:nvContentPartPr>
              <p14:xfrm>
                <a:off x="5873249" y="556246"/>
                <a:ext cx="299160" cy="266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86E28B2-B038-4560-8B2D-B80B3927484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64609" y="547246"/>
                  <a:ext cx="3168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B249F4F-E692-4990-A2ED-FD4943C4B88D}"/>
                    </a:ext>
                  </a:extLst>
                </p14:cNvPr>
                <p14:cNvContentPartPr/>
                <p14:nvPr/>
              </p14:nvContentPartPr>
              <p14:xfrm>
                <a:off x="6393809" y="273646"/>
                <a:ext cx="225360" cy="615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B249F4F-E692-4990-A2ED-FD4943C4B8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84809" y="265006"/>
                  <a:ext cx="24300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9E08EF6-E267-4454-ACCC-E71860BD2F26}"/>
                    </a:ext>
                  </a:extLst>
                </p14:cNvPr>
                <p14:cNvContentPartPr/>
                <p14:nvPr/>
              </p14:nvContentPartPr>
              <p14:xfrm>
                <a:off x="6744809" y="892486"/>
                <a:ext cx="213120" cy="227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9E08EF6-E267-4454-ACCC-E71860BD2F2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35809" y="883846"/>
                  <a:ext cx="2307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BA8894E-D017-43AB-AD83-F33B1BC7765C}"/>
                    </a:ext>
                  </a:extLst>
                </p14:cNvPr>
                <p14:cNvContentPartPr/>
                <p14:nvPr/>
              </p14:nvContentPartPr>
              <p14:xfrm>
                <a:off x="7250969" y="353566"/>
                <a:ext cx="230760" cy="549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BA8894E-D017-43AB-AD83-F33B1BC7765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42329" y="344566"/>
                  <a:ext cx="24840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26B0E2D-15F6-4FAE-ADCC-25A1A92B3226}"/>
                    </a:ext>
                  </a:extLst>
                </p14:cNvPr>
                <p14:cNvContentPartPr/>
                <p14:nvPr/>
              </p14:nvContentPartPr>
              <p14:xfrm>
                <a:off x="7155569" y="578926"/>
                <a:ext cx="366840" cy="73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26B0E2D-15F6-4FAE-ADCC-25A1A92B32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46929" y="569926"/>
                  <a:ext cx="384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8AFE00E-0D37-488C-A108-0DF00078C25B}"/>
                    </a:ext>
                  </a:extLst>
                </p14:cNvPr>
                <p14:cNvContentPartPr/>
                <p14:nvPr/>
              </p14:nvContentPartPr>
              <p14:xfrm>
                <a:off x="7578929" y="295966"/>
                <a:ext cx="277560" cy="503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8AFE00E-0D37-488C-A108-0DF00078C25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69929" y="287326"/>
                  <a:ext cx="29520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72B0DB-D5CE-4BBF-AD08-1534BAF58D5D}"/>
                    </a:ext>
                  </a:extLst>
                </p14:cNvPr>
                <p14:cNvContentPartPr/>
                <p14:nvPr/>
              </p14:nvContentPartPr>
              <p14:xfrm>
                <a:off x="7898609" y="644446"/>
                <a:ext cx="100080" cy="147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72B0DB-D5CE-4BBF-AD08-1534BAF58D5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89609" y="635446"/>
                  <a:ext cx="117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473380B-0146-4A15-BD69-DB0045E15236}"/>
                    </a:ext>
                  </a:extLst>
                </p14:cNvPr>
                <p14:cNvContentPartPr/>
                <p14:nvPr/>
              </p14:nvContentPartPr>
              <p14:xfrm>
                <a:off x="8064929" y="665326"/>
                <a:ext cx="340560" cy="207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473380B-0146-4A15-BD69-DB0045E1523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56289" y="656686"/>
                  <a:ext cx="35820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C3E0E1-98C4-4CC9-8136-2E31F617F36E}"/>
              </a:ext>
            </a:extLst>
          </p:cNvPr>
          <p:cNvGrpSpPr/>
          <p:nvPr/>
        </p:nvGrpSpPr>
        <p:grpSpPr>
          <a:xfrm>
            <a:off x="2062649" y="1690966"/>
            <a:ext cx="1211400" cy="695520"/>
            <a:chOff x="2062649" y="1690966"/>
            <a:chExt cx="1211400" cy="69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6358810-BEB9-4888-A9AA-4EA07F9D8560}"/>
                    </a:ext>
                  </a:extLst>
                </p14:cNvPr>
                <p14:cNvContentPartPr/>
                <p14:nvPr/>
              </p14:nvContentPartPr>
              <p14:xfrm>
                <a:off x="2062649" y="1690966"/>
                <a:ext cx="770400" cy="622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6358810-BEB9-4888-A9AA-4EA07F9D856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54009" y="1682326"/>
                  <a:ext cx="78804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23B874E-C96A-49DC-8BD8-22A0AC755D63}"/>
                    </a:ext>
                  </a:extLst>
                </p14:cNvPr>
                <p14:cNvContentPartPr/>
                <p14:nvPr/>
              </p14:nvContentPartPr>
              <p14:xfrm>
                <a:off x="2179649" y="2043406"/>
                <a:ext cx="249840" cy="47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23B874E-C96A-49DC-8BD8-22A0AC755D6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70649" y="2034406"/>
                  <a:ext cx="267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B9844CA-C782-4E8D-BF28-1E4A75BC5CF4}"/>
                    </a:ext>
                  </a:extLst>
                </p14:cNvPr>
                <p14:cNvContentPartPr/>
                <p14:nvPr/>
              </p14:nvContentPartPr>
              <p14:xfrm>
                <a:off x="2543249" y="2001646"/>
                <a:ext cx="115200" cy="260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B9844CA-C782-4E8D-BF28-1E4A75BC5CF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34609" y="1992646"/>
                  <a:ext cx="1328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13C222B-ABBC-41A7-A2FD-C4D6940F118B}"/>
                    </a:ext>
                  </a:extLst>
                </p14:cNvPr>
                <p14:cNvContentPartPr/>
                <p14:nvPr/>
              </p14:nvContentPartPr>
              <p14:xfrm>
                <a:off x="2681489" y="2021086"/>
                <a:ext cx="323280" cy="268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13C222B-ABBC-41A7-A2FD-C4D6940F118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72489" y="2012086"/>
                  <a:ext cx="3409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EDD42A2-8A33-44FB-AFA3-A7E3F1A4A9B0}"/>
                    </a:ext>
                  </a:extLst>
                </p14:cNvPr>
                <p14:cNvContentPartPr/>
                <p14:nvPr/>
              </p14:nvContentPartPr>
              <p14:xfrm>
                <a:off x="3148769" y="1770886"/>
                <a:ext cx="125280" cy="615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EDD42A2-8A33-44FB-AFA3-A7E3F1A4A9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40129" y="1762246"/>
                  <a:ext cx="142920" cy="63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CFC14C1-3670-4F66-81CF-177AFB3EE103}"/>
              </a:ext>
            </a:extLst>
          </p:cNvPr>
          <p:cNvGrpSpPr/>
          <p:nvPr/>
        </p:nvGrpSpPr>
        <p:grpSpPr>
          <a:xfrm>
            <a:off x="3596969" y="1609966"/>
            <a:ext cx="2771640" cy="655200"/>
            <a:chOff x="3596969" y="1609966"/>
            <a:chExt cx="2771640" cy="65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E3E824F-71DE-40EB-8A2D-2771EA8258F9}"/>
                    </a:ext>
                  </a:extLst>
                </p14:cNvPr>
                <p14:cNvContentPartPr/>
                <p14:nvPr/>
              </p14:nvContentPartPr>
              <p14:xfrm>
                <a:off x="3596969" y="2022526"/>
                <a:ext cx="180720" cy="39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E3E824F-71DE-40EB-8A2D-2771EA8258F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88329" y="2013886"/>
                  <a:ext cx="1983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862DB79-B2F7-4F49-9087-EA8A4B983B7B}"/>
                    </a:ext>
                  </a:extLst>
                </p14:cNvPr>
                <p14:cNvContentPartPr/>
                <p14:nvPr/>
              </p14:nvContentPartPr>
              <p14:xfrm>
                <a:off x="3617129" y="2106406"/>
                <a:ext cx="224640" cy="43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862DB79-B2F7-4F49-9087-EA8A4B983B7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08489" y="2097766"/>
                  <a:ext cx="242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3486241-E669-467D-976C-4361FE0587BC}"/>
                    </a:ext>
                  </a:extLst>
                </p14:cNvPr>
                <p14:cNvContentPartPr/>
                <p14:nvPr/>
              </p14:nvContentPartPr>
              <p14:xfrm>
                <a:off x="4081529" y="1911646"/>
                <a:ext cx="138600" cy="331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3486241-E669-467D-976C-4361FE0587B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72889" y="1902646"/>
                  <a:ext cx="1562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2CDFA11-BF34-481F-9992-BA5EFB3A9CF3}"/>
                    </a:ext>
                  </a:extLst>
                </p14:cNvPr>
                <p14:cNvContentPartPr/>
                <p14:nvPr/>
              </p14:nvContentPartPr>
              <p14:xfrm>
                <a:off x="4196009" y="1706446"/>
                <a:ext cx="387720" cy="316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2CDFA11-BF34-481F-9992-BA5EFB3A9CF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87369" y="1697446"/>
                  <a:ext cx="405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6F21214-BCD9-4264-8797-CD2A51610DD2}"/>
                    </a:ext>
                  </a:extLst>
                </p14:cNvPr>
                <p14:cNvContentPartPr/>
                <p14:nvPr/>
              </p14:nvContentPartPr>
              <p14:xfrm>
                <a:off x="4687049" y="1762966"/>
                <a:ext cx="545040" cy="399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6F21214-BCD9-4264-8797-CD2A51610DD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78409" y="1754326"/>
                  <a:ext cx="5626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D1422E3-704E-44E9-A87D-6A2669CE7A34}"/>
                    </a:ext>
                  </a:extLst>
                </p14:cNvPr>
                <p14:cNvContentPartPr/>
                <p14:nvPr/>
              </p14:nvContentPartPr>
              <p14:xfrm>
                <a:off x="4848689" y="1773406"/>
                <a:ext cx="328320" cy="344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D1422E3-704E-44E9-A87D-6A2669CE7A3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40049" y="1764406"/>
                  <a:ext cx="3459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823A8C6-234E-48BF-84DE-2511B4FE9A72}"/>
                    </a:ext>
                  </a:extLst>
                </p14:cNvPr>
                <p14:cNvContentPartPr/>
                <p14:nvPr/>
              </p14:nvContentPartPr>
              <p14:xfrm>
                <a:off x="5383289" y="1800406"/>
                <a:ext cx="147240" cy="175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823A8C6-234E-48BF-84DE-2511B4FE9A7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74289" y="1791766"/>
                  <a:ext cx="164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F800C78-309C-4B2C-86F8-D3BED94084A9}"/>
                    </a:ext>
                  </a:extLst>
                </p14:cNvPr>
                <p14:cNvContentPartPr/>
                <p14:nvPr/>
              </p14:nvContentPartPr>
              <p14:xfrm>
                <a:off x="5358449" y="2067526"/>
                <a:ext cx="156600" cy="15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F800C78-309C-4B2C-86F8-D3BED94084A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49449" y="2058886"/>
                  <a:ext cx="1742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1285153-5E0B-4D3B-9564-C7F970920DC3}"/>
                    </a:ext>
                  </a:extLst>
                </p14:cNvPr>
                <p14:cNvContentPartPr/>
                <p14:nvPr/>
              </p14:nvContentPartPr>
              <p14:xfrm>
                <a:off x="5655089" y="1909486"/>
                <a:ext cx="358920" cy="291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1285153-5E0B-4D3B-9564-C7F970920DC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46449" y="1900486"/>
                  <a:ext cx="3765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CF9BBB6-853C-4FDD-9E93-4C4BF1B73E8C}"/>
                    </a:ext>
                  </a:extLst>
                </p14:cNvPr>
                <p14:cNvContentPartPr/>
                <p14:nvPr/>
              </p14:nvContentPartPr>
              <p14:xfrm>
                <a:off x="6184649" y="1609966"/>
                <a:ext cx="183960" cy="655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CF9BBB6-853C-4FDD-9E93-4C4BF1B73E8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76009" y="1601326"/>
                  <a:ext cx="201600" cy="67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E3DC668-AFC6-4B28-B2E4-A3144852E66E}"/>
              </a:ext>
            </a:extLst>
          </p:cNvPr>
          <p:cNvGrpSpPr/>
          <p:nvPr/>
        </p:nvGrpSpPr>
        <p:grpSpPr>
          <a:xfrm>
            <a:off x="6716369" y="1414126"/>
            <a:ext cx="5022360" cy="1616040"/>
            <a:chOff x="6716369" y="1414126"/>
            <a:chExt cx="5022360" cy="161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C6BC098-A70A-4C90-9EA6-4F63331D3061}"/>
                    </a:ext>
                  </a:extLst>
                </p14:cNvPr>
                <p14:cNvContentPartPr/>
                <p14:nvPr/>
              </p14:nvContentPartPr>
              <p14:xfrm>
                <a:off x="6716369" y="1945486"/>
                <a:ext cx="180000" cy="15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C6BC098-A70A-4C90-9EA6-4F63331D306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07729" y="1936486"/>
                  <a:ext cx="197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6ACAB8-B059-4C0A-B8F5-4102E5399F42}"/>
                    </a:ext>
                  </a:extLst>
                </p14:cNvPr>
                <p14:cNvContentPartPr/>
                <p14:nvPr/>
              </p14:nvContentPartPr>
              <p14:xfrm>
                <a:off x="6725369" y="2020366"/>
                <a:ext cx="259920" cy="41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6ACAB8-B059-4C0A-B8F5-4102E5399F4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16369" y="2011366"/>
                  <a:ext cx="277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ED3D101-DF2A-4F18-9B6A-078B6CD3F66A}"/>
                    </a:ext>
                  </a:extLst>
                </p14:cNvPr>
                <p14:cNvContentPartPr/>
                <p14:nvPr/>
              </p14:nvContentPartPr>
              <p14:xfrm>
                <a:off x="7086809" y="1482166"/>
                <a:ext cx="811440" cy="1548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ED3D101-DF2A-4F18-9B6A-078B6CD3F66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8169" y="1473166"/>
                  <a:ext cx="829080" cy="15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4FE4A86-1E76-4919-81FF-12E533FDB558}"/>
                    </a:ext>
                  </a:extLst>
                </p14:cNvPr>
                <p14:cNvContentPartPr/>
                <p14:nvPr/>
              </p14:nvContentPartPr>
              <p14:xfrm>
                <a:off x="8022449" y="1768726"/>
                <a:ext cx="189720" cy="391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4FE4A86-1E76-4919-81FF-12E533FDB55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13449" y="1760086"/>
                  <a:ext cx="2073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C6782FD-490E-4400-BEE0-FF0BF653B485}"/>
                    </a:ext>
                  </a:extLst>
                </p14:cNvPr>
                <p14:cNvContentPartPr/>
                <p14:nvPr/>
              </p14:nvContentPartPr>
              <p14:xfrm>
                <a:off x="8395049" y="1928206"/>
                <a:ext cx="191520" cy="60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C6782FD-490E-4400-BEE0-FF0BF653B48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86049" y="1919206"/>
                  <a:ext cx="209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D987A4A-F083-4B95-A0E1-23E44A70F657}"/>
                    </a:ext>
                  </a:extLst>
                </p14:cNvPr>
                <p14:cNvContentPartPr/>
                <p14:nvPr/>
              </p14:nvContentPartPr>
              <p14:xfrm>
                <a:off x="8813369" y="1778086"/>
                <a:ext cx="390600" cy="368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D987A4A-F083-4B95-A0E1-23E44A70F65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04729" y="1769086"/>
                  <a:ext cx="4082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C3E727-1F7D-4A14-A185-0087EE5E97D1}"/>
                    </a:ext>
                  </a:extLst>
                </p14:cNvPr>
                <p14:cNvContentPartPr/>
                <p14:nvPr/>
              </p14:nvContentPartPr>
              <p14:xfrm>
                <a:off x="9336449" y="1660726"/>
                <a:ext cx="164880" cy="42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C3E727-1F7D-4A14-A185-0087EE5E97D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27809" y="1651726"/>
                  <a:ext cx="1825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EF74C37-BD3D-40B6-BFD9-698D58956360}"/>
                    </a:ext>
                  </a:extLst>
                </p14:cNvPr>
                <p14:cNvContentPartPr/>
                <p14:nvPr/>
              </p14:nvContentPartPr>
              <p14:xfrm>
                <a:off x="9738209" y="1414126"/>
                <a:ext cx="207720" cy="368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EF74C37-BD3D-40B6-BFD9-698D5895636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29569" y="1405486"/>
                  <a:ext cx="2253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4DF7F7A-3933-4CA5-B2C8-D39BBF9282BD}"/>
                    </a:ext>
                  </a:extLst>
                </p14:cNvPr>
                <p14:cNvContentPartPr/>
                <p14:nvPr/>
              </p14:nvContentPartPr>
              <p14:xfrm>
                <a:off x="9575489" y="1614646"/>
                <a:ext cx="300240" cy="236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4DF7F7A-3933-4CA5-B2C8-D39BBF9282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566849" y="1606006"/>
                  <a:ext cx="317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E2386F7-565E-467B-9268-9DC8C9E50199}"/>
                    </a:ext>
                  </a:extLst>
                </p14:cNvPr>
                <p14:cNvContentPartPr/>
                <p14:nvPr/>
              </p14:nvContentPartPr>
              <p14:xfrm>
                <a:off x="10082369" y="1631926"/>
                <a:ext cx="240480" cy="251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E2386F7-565E-467B-9268-9DC8C9E5019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73729" y="1622926"/>
                  <a:ext cx="258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91C65DE-8FE4-4125-A21A-7B16B2531F7F}"/>
                    </a:ext>
                  </a:extLst>
                </p14:cNvPr>
                <p14:cNvContentPartPr/>
                <p14:nvPr/>
              </p14:nvContentPartPr>
              <p14:xfrm>
                <a:off x="10060409" y="1611766"/>
                <a:ext cx="229320" cy="240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91C65DE-8FE4-4125-A21A-7B16B2531F7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051409" y="1602766"/>
                  <a:ext cx="246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78135E7-F6AF-4911-BCFF-6D51AAC9CB4B}"/>
                    </a:ext>
                  </a:extLst>
                </p14:cNvPr>
                <p14:cNvContentPartPr/>
                <p14:nvPr/>
              </p14:nvContentPartPr>
              <p14:xfrm>
                <a:off x="10342289" y="2197126"/>
                <a:ext cx="153000" cy="217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78135E7-F6AF-4911-BCFF-6D51AAC9CB4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333289" y="2188486"/>
                  <a:ext cx="170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A989AE-E5B3-4947-893E-AF29764AD406}"/>
                    </a:ext>
                  </a:extLst>
                </p14:cNvPr>
                <p14:cNvContentPartPr/>
                <p14:nvPr/>
              </p14:nvContentPartPr>
              <p14:xfrm>
                <a:off x="10789769" y="1879606"/>
                <a:ext cx="281160" cy="312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A989AE-E5B3-4947-893E-AF29764AD40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81129" y="1870606"/>
                  <a:ext cx="2988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84C9F4E-6581-410F-A516-5C8B8E9BABEF}"/>
                    </a:ext>
                  </a:extLst>
                </p14:cNvPr>
                <p14:cNvContentPartPr/>
                <p14:nvPr/>
              </p14:nvContentPartPr>
              <p14:xfrm>
                <a:off x="10700129" y="1839286"/>
                <a:ext cx="303480" cy="302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84C9F4E-6581-410F-A516-5C8B8E9BABE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691489" y="1830286"/>
                  <a:ext cx="3211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E69B9A4-51BC-48C9-BD1E-2EC6572288F8}"/>
                    </a:ext>
                  </a:extLst>
                </p14:cNvPr>
                <p14:cNvContentPartPr/>
                <p14:nvPr/>
              </p14:nvContentPartPr>
              <p14:xfrm>
                <a:off x="11104049" y="1943326"/>
                <a:ext cx="219960" cy="221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E69B9A4-51BC-48C9-BD1E-2EC6572288F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095409" y="1934326"/>
                  <a:ext cx="2376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1A0C48C-FCB9-4C56-8EB9-FE86AF6141FC}"/>
                    </a:ext>
                  </a:extLst>
                </p14:cNvPr>
                <p14:cNvContentPartPr/>
                <p14:nvPr/>
              </p14:nvContentPartPr>
              <p14:xfrm>
                <a:off x="11470169" y="1967446"/>
                <a:ext cx="268560" cy="197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1A0C48C-FCB9-4C56-8EB9-FE86AF6141F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461169" y="1958446"/>
                  <a:ext cx="286200" cy="21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2D995E5-B211-44BB-9D71-F7F96F6BA299}"/>
                  </a:ext>
                </a:extLst>
              </p14:cNvPr>
              <p14:cNvContentPartPr/>
              <p14:nvPr/>
            </p14:nvContentPartPr>
            <p14:xfrm>
              <a:off x="8122889" y="2734966"/>
              <a:ext cx="279720" cy="2620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2D995E5-B211-44BB-9D71-F7F96F6BA2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114249" y="2725966"/>
                <a:ext cx="29736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B8A0FE47-D100-4453-A0D6-66CD5D2E994C}"/>
              </a:ext>
            </a:extLst>
          </p:cNvPr>
          <p:cNvGrpSpPr/>
          <p:nvPr/>
        </p:nvGrpSpPr>
        <p:grpSpPr>
          <a:xfrm>
            <a:off x="9476849" y="2639926"/>
            <a:ext cx="1420560" cy="487080"/>
            <a:chOff x="9476849" y="2639926"/>
            <a:chExt cx="1420560" cy="48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8460014-3170-4C92-884A-CEAED449D4BE}"/>
                    </a:ext>
                  </a:extLst>
                </p14:cNvPr>
                <p14:cNvContentPartPr/>
                <p14:nvPr/>
              </p14:nvContentPartPr>
              <p14:xfrm>
                <a:off x="9476849" y="2951686"/>
                <a:ext cx="105120" cy="175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8460014-3170-4C92-884A-CEAED449D4B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68209" y="2943046"/>
                  <a:ext cx="122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AD7C7D2-F2BD-4495-9F80-8902B237CF11}"/>
                    </a:ext>
                  </a:extLst>
                </p14:cNvPr>
                <p14:cNvContentPartPr/>
                <p14:nvPr/>
              </p14:nvContentPartPr>
              <p14:xfrm>
                <a:off x="9897689" y="2714446"/>
                <a:ext cx="295560" cy="270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AD7C7D2-F2BD-4495-9F80-8902B237CF1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889049" y="2705806"/>
                  <a:ext cx="3132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6B45780-A34D-4A49-8280-0D19033D7B2F}"/>
                    </a:ext>
                  </a:extLst>
                </p14:cNvPr>
                <p14:cNvContentPartPr/>
                <p14:nvPr/>
              </p14:nvContentPartPr>
              <p14:xfrm>
                <a:off x="9845849" y="2639926"/>
                <a:ext cx="300240" cy="291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6B45780-A34D-4A49-8280-0D19033D7B2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836849" y="2631286"/>
                  <a:ext cx="3178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004A82E-D901-485B-97B3-5071C1F44D25}"/>
                    </a:ext>
                  </a:extLst>
                </p14:cNvPr>
                <p14:cNvContentPartPr/>
                <p14:nvPr/>
              </p14:nvContentPartPr>
              <p14:xfrm>
                <a:off x="10222409" y="2664766"/>
                <a:ext cx="223200" cy="184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004A82E-D901-485B-97B3-5071C1F44D2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213769" y="2656126"/>
                  <a:ext cx="240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AF1EAF2-0960-4EED-9CD7-F416681503DF}"/>
                    </a:ext>
                  </a:extLst>
                </p14:cNvPr>
                <p14:cNvContentPartPr/>
                <p14:nvPr/>
              </p14:nvContentPartPr>
              <p14:xfrm>
                <a:off x="10184609" y="2932606"/>
                <a:ext cx="244080" cy="2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AF1EAF2-0960-4EED-9CD7-F416681503D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175609" y="2923966"/>
                  <a:ext cx="261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8128D83-6202-4811-AC36-C6BD3384258F}"/>
                    </a:ext>
                  </a:extLst>
                </p14:cNvPr>
                <p14:cNvContentPartPr/>
                <p14:nvPr/>
              </p14:nvContentPartPr>
              <p14:xfrm>
                <a:off x="10583849" y="2759446"/>
                <a:ext cx="313560" cy="233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8128D83-6202-4811-AC36-C6BD338425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574849" y="2750806"/>
                  <a:ext cx="331200" cy="25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82972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57619F8-7421-43FF-971B-97A59DFC8552}"/>
                  </a:ext>
                </a:extLst>
              </p14:cNvPr>
              <p14:cNvContentPartPr/>
              <p14:nvPr/>
            </p14:nvContentPartPr>
            <p14:xfrm>
              <a:off x="3253169" y="2402326"/>
              <a:ext cx="143640" cy="1663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57619F8-7421-43FF-971B-97A59DFC85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4529" y="2393326"/>
                <a:ext cx="161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9C83386-CE21-4849-A0A4-D64F13BE01BD}"/>
                  </a:ext>
                </a:extLst>
              </p14:cNvPr>
              <p14:cNvContentPartPr/>
              <p14:nvPr/>
            </p14:nvContentPartPr>
            <p14:xfrm>
              <a:off x="7921289" y="2337886"/>
              <a:ext cx="135000" cy="1828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9C83386-CE21-4849-A0A4-D64F13BE01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12649" y="2328886"/>
                <a:ext cx="152640" cy="20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9B3040BF-84A6-4A26-A1C2-733C70BA0B84}"/>
              </a:ext>
            </a:extLst>
          </p:cNvPr>
          <p:cNvGrpSpPr/>
          <p:nvPr/>
        </p:nvGrpSpPr>
        <p:grpSpPr>
          <a:xfrm>
            <a:off x="365969" y="142246"/>
            <a:ext cx="10323000" cy="2016720"/>
            <a:chOff x="365969" y="142246"/>
            <a:chExt cx="10323000" cy="201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C24EFFA-9BDC-4097-A380-13C522109B88}"/>
                    </a:ext>
                  </a:extLst>
                </p14:cNvPr>
                <p14:cNvContentPartPr/>
                <p14:nvPr/>
              </p14:nvContentPartPr>
              <p14:xfrm>
                <a:off x="588089" y="516646"/>
                <a:ext cx="119160" cy="275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C24EFFA-9BDC-4097-A380-13C522109B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9449" y="507646"/>
                  <a:ext cx="1368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D371CAB-2296-45C2-AF0E-58BF94B08065}"/>
                    </a:ext>
                  </a:extLst>
                </p14:cNvPr>
                <p14:cNvContentPartPr/>
                <p14:nvPr/>
              </p14:nvContentPartPr>
              <p14:xfrm>
                <a:off x="369209" y="784846"/>
                <a:ext cx="411840" cy="52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D371CAB-2296-45C2-AF0E-58BF94B080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0569" y="776206"/>
                  <a:ext cx="4294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D45B61F-0C55-427A-A210-E37772A0FADE}"/>
                    </a:ext>
                  </a:extLst>
                </p14:cNvPr>
                <p14:cNvContentPartPr/>
                <p14:nvPr/>
              </p14:nvContentPartPr>
              <p14:xfrm>
                <a:off x="365969" y="477046"/>
                <a:ext cx="482760" cy="53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D45B61F-0C55-427A-A210-E37772A0FA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7329" y="468046"/>
                  <a:ext cx="5004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CF5EFD3-7793-4328-943E-B2C2F796A03F}"/>
                    </a:ext>
                  </a:extLst>
                </p14:cNvPr>
                <p14:cNvContentPartPr/>
                <p14:nvPr/>
              </p14:nvContentPartPr>
              <p14:xfrm>
                <a:off x="1018649" y="148366"/>
                <a:ext cx="348480" cy="693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CF5EFD3-7793-4328-943E-B2C2F796A03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9649" y="139726"/>
                  <a:ext cx="366120" cy="7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22669A7-7F6B-49D8-BC24-628A334F2211}"/>
                    </a:ext>
                  </a:extLst>
                </p14:cNvPr>
                <p14:cNvContentPartPr/>
                <p14:nvPr/>
              </p14:nvContentPartPr>
              <p14:xfrm>
                <a:off x="988049" y="550126"/>
                <a:ext cx="324360" cy="90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22669A7-7F6B-49D8-BC24-628A334F221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9409" y="541126"/>
                  <a:ext cx="342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0CDAC3E-A6F7-43BF-A4BF-31AE6B399295}"/>
                    </a:ext>
                  </a:extLst>
                </p14:cNvPr>
                <p14:cNvContentPartPr/>
                <p14:nvPr/>
              </p14:nvContentPartPr>
              <p14:xfrm>
                <a:off x="1895249" y="434206"/>
                <a:ext cx="377640" cy="380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0CDAC3E-A6F7-43BF-A4BF-31AE6B39929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86609" y="425566"/>
                  <a:ext cx="3952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7A375E2-D26D-4706-B932-5C521020801C}"/>
                    </a:ext>
                  </a:extLst>
                </p14:cNvPr>
                <p14:cNvContentPartPr/>
                <p14:nvPr/>
              </p14:nvContentPartPr>
              <p14:xfrm>
                <a:off x="1872209" y="344926"/>
                <a:ext cx="406440" cy="421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7A375E2-D26D-4706-B932-5C521020801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63209" y="336286"/>
                  <a:ext cx="42408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7D13EBA-8994-4C29-8EA6-759220E372CA}"/>
                    </a:ext>
                  </a:extLst>
                </p14:cNvPr>
                <p14:cNvContentPartPr/>
                <p14:nvPr/>
              </p14:nvContentPartPr>
              <p14:xfrm>
                <a:off x="2521289" y="470926"/>
                <a:ext cx="419040" cy="159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7D13EBA-8994-4C29-8EA6-759220E372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12649" y="462286"/>
                  <a:ext cx="436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8A63392-4914-4A38-AD61-418011A00BF7}"/>
                    </a:ext>
                  </a:extLst>
                </p14:cNvPr>
                <p14:cNvContentPartPr/>
                <p14:nvPr/>
              </p14:nvContentPartPr>
              <p14:xfrm>
                <a:off x="3170009" y="283726"/>
                <a:ext cx="497520" cy="428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8A63392-4914-4A38-AD61-418011A00BF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61009" y="274726"/>
                  <a:ext cx="5151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F30D1E4-61D2-4B91-BD3F-B63AB630764C}"/>
                    </a:ext>
                  </a:extLst>
                </p14:cNvPr>
                <p14:cNvContentPartPr/>
                <p14:nvPr/>
              </p14:nvContentPartPr>
              <p14:xfrm>
                <a:off x="3298889" y="471646"/>
                <a:ext cx="275040" cy="88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F30D1E4-61D2-4B91-BD3F-B63AB63076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90249" y="462646"/>
                  <a:ext cx="292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A6E3CD3-7240-46C8-B4E0-F3E3AED61C4D}"/>
                    </a:ext>
                  </a:extLst>
                </p14:cNvPr>
                <p14:cNvContentPartPr/>
                <p14:nvPr/>
              </p14:nvContentPartPr>
              <p14:xfrm>
                <a:off x="3662849" y="464446"/>
                <a:ext cx="276120" cy="287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A6E3CD3-7240-46C8-B4E0-F3E3AED61C4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54209" y="455806"/>
                  <a:ext cx="2937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F96D635-A822-4667-8BE9-FC4014E4B498}"/>
                    </a:ext>
                  </a:extLst>
                </p14:cNvPr>
                <p14:cNvContentPartPr/>
                <p14:nvPr/>
              </p14:nvContentPartPr>
              <p14:xfrm>
                <a:off x="3879569" y="606646"/>
                <a:ext cx="186840" cy="375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F96D635-A822-4667-8BE9-FC4014E4B49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70929" y="598006"/>
                  <a:ext cx="2044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322542A-2EF8-4664-8B63-50497B5F7C56}"/>
                    </a:ext>
                  </a:extLst>
                </p14:cNvPr>
                <p14:cNvContentPartPr/>
                <p14:nvPr/>
              </p14:nvContentPartPr>
              <p14:xfrm>
                <a:off x="4004849" y="448966"/>
                <a:ext cx="271080" cy="228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322542A-2EF8-4664-8B63-50497B5F7C5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95849" y="440326"/>
                  <a:ext cx="2887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640206D-DD89-4470-812E-51497F4B2FB0}"/>
                    </a:ext>
                  </a:extLst>
                </p14:cNvPr>
                <p14:cNvContentPartPr/>
                <p14:nvPr/>
              </p14:nvContentPartPr>
              <p14:xfrm>
                <a:off x="4493369" y="187246"/>
                <a:ext cx="301320" cy="544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640206D-DD89-4470-812E-51497F4B2FB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84729" y="178606"/>
                  <a:ext cx="31896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1B70270-A33A-4ECC-A4C2-D375AF933B59}"/>
                    </a:ext>
                  </a:extLst>
                </p14:cNvPr>
                <p14:cNvContentPartPr/>
                <p14:nvPr/>
              </p14:nvContentPartPr>
              <p14:xfrm>
                <a:off x="4904129" y="282286"/>
                <a:ext cx="265680" cy="430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1B70270-A33A-4ECC-A4C2-D375AF933B5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95129" y="273286"/>
                  <a:ext cx="2833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0D2ED94-3FBF-40DD-94F4-8459AE90A24C}"/>
                    </a:ext>
                  </a:extLst>
                </p14:cNvPr>
                <p14:cNvContentPartPr/>
                <p14:nvPr/>
              </p14:nvContentPartPr>
              <p14:xfrm>
                <a:off x="4756529" y="509446"/>
                <a:ext cx="282600" cy="187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0D2ED94-3FBF-40DD-94F4-8459AE90A2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47529" y="500446"/>
                  <a:ext cx="300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691A8E9-0416-4238-B19A-962AC0E8BD71}"/>
                    </a:ext>
                  </a:extLst>
                </p14:cNvPr>
                <p14:cNvContentPartPr/>
                <p14:nvPr/>
              </p14:nvContentPartPr>
              <p14:xfrm>
                <a:off x="5335049" y="142246"/>
                <a:ext cx="349920" cy="631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691A8E9-0416-4238-B19A-962AC0E8BD7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26409" y="133606"/>
                  <a:ext cx="36756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524CDCE-D7AD-4D4C-96EE-F35038ACF4CD}"/>
                    </a:ext>
                  </a:extLst>
                </p14:cNvPr>
                <p14:cNvContentPartPr/>
                <p14:nvPr/>
              </p14:nvContentPartPr>
              <p14:xfrm>
                <a:off x="5828249" y="793126"/>
                <a:ext cx="182160" cy="246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524CDCE-D7AD-4D4C-96EE-F35038ACF4C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19609" y="784126"/>
                  <a:ext cx="1998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CB8E127-4DF1-462F-959B-89A4DBFA2A13}"/>
                    </a:ext>
                  </a:extLst>
                </p14:cNvPr>
                <p14:cNvContentPartPr/>
                <p14:nvPr/>
              </p14:nvContentPartPr>
              <p14:xfrm>
                <a:off x="6285089" y="237286"/>
                <a:ext cx="300960" cy="562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CB8E127-4DF1-462F-959B-89A4DBFA2A1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76089" y="228286"/>
                  <a:ext cx="31860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7F78C0F-D10E-4F08-9B34-8E34A6C8A979}"/>
                    </a:ext>
                  </a:extLst>
                </p14:cNvPr>
                <p14:cNvContentPartPr/>
                <p14:nvPr/>
              </p14:nvContentPartPr>
              <p14:xfrm>
                <a:off x="6187889" y="496486"/>
                <a:ext cx="411120" cy="75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7F78C0F-D10E-4F08-9B34-8E34A6C8A9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79249" y="487486"/>
                  <a:ext cx="4287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939A0D5-02EA-49E2-BEF0-E4A3F6F63259}"/>
                    </a:ext>
                  </a:extLst>
                </p14:cNvPr>
                <p14:cNvContentPartPr/>
                <p14:nvPr/>
              </p14:nvContentPartPr>
              <p14:xfrm>
                <a:off x="6686489" y="222886"/>
                <a:ext cx="294120" cy="470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939A0D5-02EA-49E2-BEF0-E4A3F6F6325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77849" y="214246"/>
                  <a:ext cx="31176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8728129-04C0-4C82-B2F7-DFD3503AB5EC}"/>
                    </a:ext>
                  </a:extLst>
                </p14:cNvPr>
                <p14:cNvContentPartPr/>
                <p14:nvPr/>
              </p14:nvContentPartPr>
              <p14:xfrm>
                <a:off x="7145129" y="505846"/>
                <a:ext cx="509400" cy="201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8728129-04C0-4C82-B2F7-DFD3503AB5E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36489" y="497206"/>
                  <a:ext cx="527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78C5096-49A7-4C72-8999-8C8093A67761}"/>
                    </a:ext>
                  </a:extLst>
                </p14:cNvPr>
                <p14:cNvContentPartPr/>
                <p14:nvPr/>
              </p14:nvContentPartPr>
              <p14:xfrm>
                <a:off x="391529" y="1336726"/>
                <a:ext cx="617760" cy="525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78C5096-49A7-4C72-8999-8C8093A6776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2889" y="1328086"/>
                  <a:ext cx="63540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925F7C-F446-4ACC-9CE5-FF53B782FCCE}"/>
                    </a:ext>
                  </a:extLst>
                </p14:cNvPr>
                <p14:cNvContentPartPr/>
                <p14:nvPr/>
              </p14:nvContentPartPr>
              <p14:xfrm>
                <a:off x="518249" y="1588366"/>
                <a:ext cx="335160" cy="73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925F7C-F446-4ACC-9CE5-FF53B782FCC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9609" y="1579726"/>
                  <a:ext cx="3528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38E3DDC-88F2-4315-89E6-0DB408EA0619}"/>
                    </a:ext>
                  </a:extLst>
                </p14:cNvPr>
                <p14:cNvContentPartPr/>
                <p14:nvPr/>
              </p14:nvContentPartPr>
              <p14:xfrm>
                <a:off x="971489" y="1474246"/>
                <a:ext cx="132120" cy="283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38E3DDC-88F2-4315-89E6-0DB408EA061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2489" y="1465246"/>
                  <a:ext cx="1497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6EB239C-310A-447F-9268-BC0EA39A9322}"/>
                    </a:ext>
                  </a:extLst>
                </p14:cNvPr>
                <p14:cNvContentPartPr/>
                <p14:nvPr/>
              </p14:nvContentPartPr>
              <p14:xfrm>
                <a:off x="1142129" y="1491166"/>
                <a:ext cx="356040" cy="256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6EB239C-310A-447F-9268-BC0EA39A932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33129" y="1482526"/>
                  <a:ext cx="3736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C80B3CA-4F0A-4351-9F0B-BC80AC1E3A7D}"/>
                    </a:ext>
                  </a:extLst>
                </p14:cNvPr>
                <p14:cNvContentPartPr/>
                <p14:nvPr/>
              </p14:nvContentPartPr>
              <p14:xfrm>
                <a:off x="1586729" y="1265446"/>
                <a:ext cx="168120" cy="585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C80B3CA-4F0A-4351-9F0B-BC80AC1E3A7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78089" y="1256446"/>
                  <a:ext cx="18576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674716-1EB1-4B14-88BA-C523D60FF66C}"/>
                    </a:ext>
                  </a:extLst>
                </p14:cNvPr>
                <p14:cNvContentPartPr/>
                <p14:nvPr/>
              </p14:nvContentPartPr>
              <p14:xfrm>
                <a:off x="2136809" y="1510246"/>
                <a:ext cx="217800" cy="20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674716-1EB1-4B14-88BA-C523D60FF66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28169" y="1501606"/>
                  <a:ext cx="235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D17BFFC-80BA-4086-BA12-C74DBBFC781B}"/>
                    </a:ext>
                  </a:extLst>
                </p14:cNvPr>
                <p14:cNvContentPartPr/>
                <p14:nvPr/>
              </p14:nvContentPartPr>
              <p14:xfrm>
                <a:off x="2210609" y="1613926"/>
                <a:ext cx="164880" cy="13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D17BFFC-80BA-4086-BA12-C74DBBFC781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01969" y="1605286"/>
                  <a:ext cx="182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DECEF90-6DE0-4578-AD50-97812E6855D8}"/>
                    </a:ext>
                  </a:extLst>
                </p14:cNvPr>
                <p14:cNvContentPartPr/>
                <p14:nvPr/>
              </p14:nvContentPartPr>
              <p14:xfrm>
                <a:off x="3099809" y="1212526"/>
                <a:ext cx="271800" cy="946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DECEF90-6DE0-4578-AD50-97812E6855D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91169" y="1203526"/>
                  <a:ext cx="289440" cy="9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3F1C777-BDBE-4634-B486-D09265F7945B}"/>
                    </a:ext>
                  </a:extLst>
                </p14:cNvPr>
                <p14:cNvContentPartPr/>
                <p14:nvPr/>
              </p14:nvContentPartPr>
              <p14:xfrm>
                <a:off x="3501929" y="1017766"/>
                <a:ext cx="309960" cy="264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3F1C777-BDBE-4634-B486-D09265F7945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92929" y="1008766"/>
                  <a:ext cx="3276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484E081-9C6B-4B47-9C32-95447B97028B}"/>
                    </a:ext>
                  </a:extLst>
                </p14:cNvPr>
                <p14:cNvContentPartPr/>
                <p14:nvPr/>
              </p14:nvContentPartPr>
              <p14:xfrm>
                <a:off x="3681569" y="1529326"/>
                <a:ext cx="360" cy="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484E081-9C6B-4B47-9C32-95447B97028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72929" y="152068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EAF8197-7B21-47B5-8616-D1D4B579315C}"/>
                    </a:ext>
                  </a:extLst>
                </p14:cNvPr>
                <p14:cNvContentPartPr/>
                <p14:nvPr/>
              </p14:nvContentPartPr>
              <p14:xfrm>
                <a:off x="3659609" y="1504486"/>
                <a:ext cx="211320" cy="281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EAF8197-7B21-47B5-8616-D1D4B579315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50609" y="1495486"/>
                  <a:ext cx="2289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0981648-05DD-428F-B73F-F0BE7FC57E20}"/>
                    </a:ext>
                  </a:extLst>
                </p14:cNvPr>
                <p14:cNvContentPartPr/>
                <p14:nvPr/>
              </p14:nvContentPartPr>
              <p14:xfrm>
                <a:off x="3617849" y="1494406"/>
                <a:ext cx="240480" cy="234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0981648-05DD-428F-B73F-F0BE7FC57E2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09209" y="1485406"/>
                  <a:ext cx="258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6546416-1F02-4050-AEBD-64DE6D298967}"/>
                    </a:ext>
                  </a:extLst>
                </p14:cNvPr>
                <p14:cNvContentPartPr/>
                <p14:nvPr/>
              </p14:nvContentPartPr>
              <p14:xfrm>
                <a:off x="4190249" y="1306486"/>
                <a:ext cx="267120" cy="429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6546416-1F02-4050-AEBD-64DE6D29896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81609" y="1297486"/>
                  <a:ext cx="28476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3870D1D-D24D-4395-86EF-AD80B6A02D0D}"/>
                    </a:ext>
                  </a:extLst>
                </p14:cNvPr>
                <p14:cNvContentPartPr/>
                <p14:nvPr/>
              </p14:nvContentPartPr>
              <p14:xfrm>
                <a:off x="4050569" y="1527526"/>
                <a:ext cx="244080" cy="246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3870D1D-D24D-4395-86EF-AD80B6A02D0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41569" y="1518526"/>
                  <a:ext cx="2617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B629E09-F28B-4F62-8A2A-1485BF7B992C}"/>
                    </a:ext>
                  </a:extLst>
                </p14:cNvPr>
                <p14:cNvContentPartPr/>
                <p14:nvPr/>
              </p14:nvContentPartPr>
              <p14:xfrm>
                <a:off x="4471409" y="1466326"/>
                <a:ext cx="286560" cy="302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B629E09-F28B-4F62-8A2A-1485BF7B992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62769" y="1457686"/>
                  <a:ext cx="3042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E748D7A-EC99-4784-ACE1-5A8D5231B41A}"/>
                    </a:ext>
                  </a:extLst>
                </p14:cNvPr>
                <p14:cNvContentPartPr/>
                <p14:nvPr/>
              </p14:nvContentPartPr>
              <p14:xfrm>
                <a:off x="4865969" y="1339966"/>
                <a:ext cx="163440" cy="47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E748D7A-EC99-4784-ACE1-5A8D5231B41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57329" y="1330966"/>
                  <a:ext cx="1810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8273ED0-974C-448D-AC2D-C54083DD53B9}"/>
                    </a:ext>
                  </a:extLst>
                </p14:cNvPr>
                <p14:cNvContentPartPr/>
                <p14:nvPr/>
              </p14:nvContentPartPr>
              <p14:xfrm>
                <a:off x="5225969" y="1113886"/>
                <a:ext cx="264240" cy="340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8273ED0-974C-448D-AC2D-C54083DD53B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16969" y="1105246"/>
                  <a:ext cx="2818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DD66254-6AE0-40F8-A320-B752BF4BE08D}"/>
                    </a:ext>
                  </a:extLst>
                </p14:cNvPr>
                <p14:cNvContentPartPr/>
                <p14:nvPr/>
              </p14:nvContentPartPr>
              <p14:xfrm>
                <a:off x="5102129" y="1297126"/>
                <a:ext cx="292320" cy="220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DD66254-6AE0-40F8-A320-B752BF4BE08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93489" y="1288486"/>
                  <a:ext cx="309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6CEDBE6-63F3-436B-9B9E-AFF372F884CA}"/>
                    </a:ext>
                  </a:extLst>
                </p14:cNvPr>
                <p14:cNvContentPartPr/>
                <p14:nvPr/>
              </p14:nvContentPartPr>
              <p14:xfrm>
                <a:off x="5569049" y="1287766"/>
                <a:ext cx="257400" cy="245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6CEDBE6-63F3-436B-9B9E-AFF372F884C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60049" y="1279126"/>
                  <a:ext cx="275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5FBC02F-20BB-4961-B5F4-45FE06F69BD0}"/>
                    </a:ext>
                  </a:extLst>
                </p14:cNvPr>
                <p14:cNvContentPartPr/>
                <p14:nvPr/>
              </p14:nvContentPartPr>
              <p14:xfrm>
                <a:off x="5638889" y="1267606"/>
                <a:ext cx="185040" cy="276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5FBC02F-20BB-4961-B5F4-45FE06F69BD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30249" y="1258966"/>
                  <a:ext cx="2026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F4A10AD-7A4D-4211-BEDD-7DE6E6BCFC0F}"/>
                    </a:ext>
                  </a:extLst>
                </p14:cNvPr>
                <p14:cNvContentPartPr/>
                <p14:nvPr/>
              </p14:nvContentPartPr>
              <p14:xfrm>
                <a:off x="5779649" y="1594486"/>
                <a:ext cx="242280" cy="247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F4A10AD-7A4D-4211-BEDD-7DE6E6BCFC0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70649" y="1585846"/>
                  <a:ext cx="2599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12EBCD3-D801-49F6-BF92-B48948DDFDF6}"/>
                    </a:ext>
                  </a:extLst>
                </p14:cNvPr>
                <p14:cNvContentPartPr/>
                <p14:nvPr/>
              </p14:nvContentPartPr>
              <p14:xfrm>
                <a:off x="5918969" y="1357606"/>
                <a:ext cx="276120" cy="466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12EBCD3-D801-49F6-BF92-B48948DDFDF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910329" y="1348966"/>
                  <a:ext cx="2937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0BC68CF-F3EA-439F-8F70-7FD3F8BCBFF6}"/>
                    </a:ext>
                  </a:extLst>
                </p14:cNvPr>
                <p14:cNvContentPartPr/>
                <p14:nvPr/>
              </p14:nvContentPartPr>
              <p14:xfrm>
                <a:off x="6163049" y="1605646"/>
                <a:ext cx="274320" cy="259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0BC68CF-F3EA-439F-8F70-7FD3F8BCBFF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54409" y="1596646"/>
                  <a:ext cx="2919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0D7E2D6-7B73-4FD4-BCDC-87DA707AD696}"/>
                    </a:ext>
                  </a:extLst>
                </p14:cNvPr>
                <p14:cNvContentPartPr/>
                <p14:nvPr/>
              </p14:nvContentPartPr>
              <p14:xfrm>
                <a:off x="6141449" y="1534366"/>
                <a:ext cx="297000" cy="338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0D7E2D6-7B73-4FD4-BCDC-87DA707AD69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32449" y="1525726"/>
                  <a:ext cx="3146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8C9DB55-F462-4C35-B235-BDE0CC7480A4}"/>
                    </a:ext>
                  </a:extLst>
                </p14:cNvPr>
                <p14:cNvContentPartPr/>
                <p14:nvPr/>
              </p14:nvContentPartPr>
              <p14:xfrm>
                <a:off x="6862889" y="1607086"/>
                <a:ext cx="181440" cy="43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8C9DB55-F462-4C35-B235-BDE0CC7480A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53889" y="1598086"/>
                  <a:ext cx="199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E874757-E853-407B-87D1-F827A5570ACF}"/>
                    </a:ext>
                  </a:extLst>
                </p14:cNvPr>
                <p14:cNvContentPartPr/>
                <p14:nvPr/>
              </p14:nvContentPartPr>
              <p14:xfrm>
                <a:off x="6871169" y="1720486"/>
                <a:ext cx="213120" cy="36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E874757-E853-407B-87D1-F827A5570AC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62529" y="1711486"/>
                  <a:ext cx="230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CFB2895-B34C-4098-BD90-A48DCD3929AE}"/>
                    </a:ext>
                  </a:extLst>
                </p14:cNvPr>
                <p14:cNvContentPartPr/>
                <p14:nvPr/>
              </p14:nvContentPartPr>
              <p14:xfrm>
                <a:off x="7437809" y="1349686"/>
                <a:ext cx="221040" cy="424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CFB2895-B34C-4098-BD90-A48DCD3929A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28809" y="1341046"/>
                  <a:ext cx="23868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FA009A1-E2C4-4D9E-8DD5-19EE4614C1DB}"/>
                    </a:ext>
                  </a:extLst>
                </p14:cNvPr>
                <p14:cNvContentPartPr/>
                <p14:nvPr/>
              </p14:nvContentPartPr>
              <p14:xfrm>
                <a:off x="7252409" y="1585846"/>
                <a:ext cx="234360" cy="220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FA009A1-E2C4-4D9E-8DD5-19EE4614C1D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43769" y="1576846"/>
                  <a:ext cx="252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ACF79C1-C89F-4FB0-A2C7-F58E50CB2F2C}"/>
                    </a:ext>
                  </a:extLst>
                </p14:cNvPr>
                <p14:cNvContentPartPr/>
                <p14:nvPr/>
              </p14:nvContentPartPr>
              <p14:xfrm>
                <a:off x="7878449" y="1138726"/>
                <a:ext cx="258840" cy="999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ACF79C1-C89F-4FB0-A2C7-F58E50CB2F2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69809" y="1129726"/>
                  <a:ext cx="276480" cy="10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C7727A7-76CB-4B71-A555-50AADDE74A00}"/>
                    </a:ext>
                  </a:extLst>
                </p14:cNvPr>
                <p14:cNvContentPartPr/>
                <p14:nvPr/>
              </p14:nvContentPartPr>
              <p14:xfrm>
                <a:off x="8309729" y="811846"/>
                <a:ext cx="356040" cy="304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C7727A7-76CB-4B71-A555-50AADDE74A0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00729" y="803206"/>
                  <a:ext cx="3736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82C713F-AEE9-4C82-BDBC-1E3B5BBC1EB1}"/>
                    </a:ext>
                  </a:extLst>
                </p14:cNvPr>
                <p14:cNvContentPartPr/>
                <p14:nvPr/>
              </p14:nvContentPartPr>
              <p14:xfrm>
                <a:off x="8245289" y="1451566"/>
                <a:ext cx="356040" cy="290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82C713F-AEE9-4C82-BDBC-1E3B5BBC1EB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36289" y="1442926"/>
                  <a:ext cx="373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A5031E4-A2BB-4FCF-9C74-C5A4D3D01195}"/>
                    </a:ext>
                  </a:extLst>
                </p14:cNvPr>
                <p14:cNvContentPartPr/>
                <p14:nvPr/>
              </p14:nvContentPartPr>
              <p14:xfrm>
                <a:off x="8249609" y="1374166"/>
                <a:ext cx="312120" cy="333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A5031E4-A2BB-4FCF-9C74-C5A4D3D0119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40969" y="1365166"/>
                  <a:ext cx="3297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5DFB31E-3FB6-4A2B-A20B-DC33C64A6772}"/>
                    </a:ext>
                  </a:extLst>
                </p14:cNvPr>
                <p14:cNvContentPartPr/>
                <p14:nvPr/>
              </p14:nvContentPartPr>
              <p14:xfrm>
                <a:off x="8639849" y="1418806"/>
                <a:ext cx="343080" cy="303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5DFB31E-3FB6-4A2B-A20B-DC33C64A677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31209" y="1410166"/>
                  <a:ext cx="3607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17B2863-5FAF-4F23-8BB8-2C17C7BD6A11}"/>
                    </a:ext>
                  </a:extLst>
                </p14:cNvPr>
                <p14:cNvContentPartPr/>
                <p14:nvPr/>
              </p14:nvContentPartPr>
              <p14:xfrm>
                <a:off x="9103529" y="1319806"/>
                <a:ext cx="187560" cy="23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17B2863-5FAF-4F23-8BB8-2C17C7BD6A1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94529" y="1310806"/>
                  <a:ext cx="205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9BF5F35-5C08-48E4-8948-83DD6B9F08F7}"/>
                    </a:ext>
                  </a:extLst>
                </p14:cNvPr>
                <p14:cNvContentPartPr/>
                <p14:nvPr/>
              </p14:nvContentPartPr>
              <p14:xfrm>
                <a:off x="9571889" y="1015966"/>
                <a:ext cx="215280" cy="393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9BF5F35-5C08-48E4-8948-83DD6B9F08F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562889" y="1007326"/>
                  <a:ext cx="2329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0A52596-9165-48CB-BE2E-42EAB1E3B9DE}"/>
                    </a:ext>
                  </a:extLst>
                </p14:cNvPr>
                <p14:cNvContentPartPr/>
                <p14:nvPr/>
              </p14:nvContentPartPr>
              <p14:xfrm>
                <a:off x="9358049" y="1235926"/>
                <a:ext cx="297000" cy="209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0A52596-9165-48CB-BE2E-42EAB1E3B9D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49409" y="1226926"/>
                  <a:ext cx="3146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1A6FD04-F5E6-42E5-8B01-0D4791868515}"/>
                    </a:ext>
                  </a:extLst>
                </p14:cNvPr>
                <p14:cNvContentPartPr/>
                <p14:nvPr/>
              </p14:nvContentPartPr>
              <p14:xfrm>
                <a:off x="9851249" y="1199926"/>
                <a:ext cx="282240" cy="192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1A6FD04-F5E6-42E5-8B01-0D479186851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42609" y="1191286"/>
                  <a:ext cx="2998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70503A6-2980-4CA9-BCA2-7DB80E8E98EF}"/>
                    </a:ext>
                  </a:extLst>
                </p14:cNvPr>
                <p14:cNvContentPartPr/>
                <p14:nvPr/>
              </p14:nvContentPartPr>
              <p14:xfrm>
                <a:off x="9791849" y="1181566"/>
                <a:ext cx="324360" cy="245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70503A6-2980-4CA9-BCA2-7DB80E8E98E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783209" y="1172566"/>
                  <a:ext cx="342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0AD432E-3E71-4E15-AF2F-629D737FF8ED}"/>
                    </a:ext>
                  </a:extLst>
                </p14:cNvPr>
                <p14:cNvContentPartPr/>
                <p14:nvPr/>
              </p14:nvContentPartPr>
              <p14:xfrm>
                <a:off x="9905609" y="1653526"/>
                <a:ext cx="324360" cy="176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0AD432E-3E71-4E15-AF2F-629D737FF8E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96609" y="1644886"/>
                  <a:ext cx="342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E6354E3-87AA-458B-B5D7-467CC9E6B546}"/>
                    </a:ext>
                  </a:extLst>
                </p14:cNvPr>
                <p14:cNvContentPartPr/>
                <p14:nvPr/>
              </p14:nvContentPartPr>
              <p14:xfrm>
                <a:off x="10115129" y="1360126"/>
                <a:ext cx="347760" cy="473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E6354E3-87AA-458B-B5D7-467CC9E6B54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106129" y="1351126"/>
                  <a:ext cx="3654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E01651E-3501-437D-88E1-AC14E68486D2}"/>
                    </a:ext>
                  </a:extLst>
                </p14:cNvPr>
                <p14:cNvContentPartPr/>
                <p14:nvPr/>
              </p14:nvContentPartPr>
              <p14:xfrm>
                <a:off x="10444529" y="1598446"/>
                <a:ext cx="244440" cy="286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E01651E-3501-437D-88E1-AC14E68486D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435889" y="1589806"/>
                  <a:ext cx="2620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795C624-FEB9-4811-8CE0-0CC05FC2BB5E}"/>
                    </a:ext>
                  </a:extLst>
                </p14:cNvPr>
                <p14:cNvContentPartPr/>
                <p14:nvPr/>
              </p14:nvContentPartPr>
              <p14:xfrm>
                <a:off x="10314209" y="1597006"/>
                <a:ext cx="330480" cy="276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795C624-FEB9-4811-8CE0-0CC05FC2BB5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305569" y="1588006"/>
                  <a:ext cx="34812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C28C1D7D-D841-4BD2-95D4-8D66F83FB35C}"/>
              </a:ext>
            </a:extLst>
          </p:cNvPr>
          <p:cNvGrpSpPr/>
          <p:nvPr/>
        </p:nvGrpSpPr>
        <p:grpSpPr>
          <a:xfrm>
            <a:off x="227009" y="2831446"/>
            <a:ext cx="11880000" cy="3365280"/>
            <a:chOff x="227009" y="2831446"/>
            <a:chExt cx="11880000" cy="336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0473DE5-7C66-4971-92BB-40B498FCAB3D}"/>
                    </a:ext>
                  </a:extLst>
                </p14:cNvPr>
                <p14:cNvContentPartPr/>
                <p14:nvPr/>
              </p14:nvContentPartPr>
              <p14:xfrm>
                <a:off x="809849" y="2980126"/>
                <a:ext cx="400680" cy="4867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0473DE5-7C66-4971-92BB-40B498FCAB3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1209" y="2971126"/>
                  <a:ext cx="41832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4DCE40F-F2A5-4F4B-BB22-BC26B450E58C}"/>
                    </a:ext>
                  </a:extLst>
                </p14:cNvPr>
                <p14:cNvContentPartPr/>
                <p14:nvPr/>
              </p14:nvContentPartPr>
              <p14:xfrm>
                <a:off x="1040969" y="3124486"/>
                <a:ext cx="269280" cy="316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4DCE40F-F2A5-4F4B-BB22-BC26B450E5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31969" y="3115846"/>
                  <a:ext cx="2869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9706D4D-1414-4820-ABC2-F89AE9600A9E}"/>
                    </a:ext>
                  </a:extLst>
                </p14:cNvPr>
                <p14:cNvContentPartPr/>
                <p14:nvPr/>
              </p14:nvContentPartPr>
              <p14:xfrm>
                <a:off x="1374329" y="3241486"/>
                <a:ext cx="82440" cy="150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9706D4D-1414-4820-ABC2-F89AE9600A9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65329" y="3232846"/>
                  <a:ext cx="100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0D359AE-EED8-4A50-AF19-5F65264DD6DF}"/>
                    </a:ext>
                  </a:extLst>
                </p14:cNvPr>
                <p14:cNvContentPartPr/>
                <p14:nvPr/>
              </p14:nvContentPartPr>
              <p14:xfrm>
                <a:off x="1535609" y="3251566"/>
                <a:ext cx="221040" cy="168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0D359AE-EED8-4A50-AF19-5F65264DD6D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26969" y="3242566"/>
                  <a:ext cx="2386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57C2C29-E43D-4E32-B305-0E696883D833}"/>
                    </a:ext>
                  </a:extLst>
                </p14:cNvPr>
                <p14:cNvContentPartPr/>
                <p14:nvPr/>
              </p14:nvContentPartPr>
              <p14:xfrm>
                <a:off x="1613369" y="3281806"/>
                <a:ext cx="353880" cy="613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57C2C29-E43D-4E32-B305-0E696883D83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04369" y="3272806"/>
                  <a:ext cx="3715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246568D-EB63-42FC-B6B3-563A2F3CCF6A}"/>
                    </a:ext>
                  </a:extLst>
                </p14:cNvPr>
                <p14:cNvContentPartPr/>
                <p14:nvPr/>
              </p14:nvContentPartPr>
              <p14:xfrm>
                <a:off x="2552249" y="3154006"/>
                <a:ext cx="81000" cy="196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246568D-EB63-42FC-B6B3-563A2F3CCF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43609" y="3145366"/>
                  <a:ext cx="98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652BF35-AB0F-4F1D-ACD7-511F6644C535}"/>
                    </a:ext>
                  </a:extLst>
                </p14:cNvPr>
                <p14:cNvContentPartPr/>
                <p14:nvPr/>
              </p14:nvContentPartPr>
              <p14:xfrm>
                <a:off x="2303849" y="3403126"/>
                <a:ext cx="443880" cy="399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652BF35-AB0F-4F1D-ACD7-511F6644C53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95209" y="3394486"/>
                  <a:ext cx="461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5A08B33-ACB9-4C49-ACBC-DAAAA61D17C7}"/>
                    </a:ext>
                  </a:extLst>
                </p14:cNvPr>
                <p14:cNvContentPartPr/>
                <p14:nvPr/>
              </p14:nvContentPartPr>
              <p14:xfrm>
                <a:off x="2284409" y="3093526"/>
                <a:ext cx="685440" cy="39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5A08B33-ACB9-4C49-ACBC-DAAAA61D17C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75769" y="3084526"/>
                  <a:ext cx="703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10A443D-2B26-4A87-8B63-57A14B2592F2}"/>
                    </a:ext>
                  </a:extLst>
                </p14:cNvPr>
                <p14:cNvContentPartPr/>
                <p14:nvPr/>
              </p14:nvContentPartPr>
              <p14:xfrm>
                <a:off x="2793809" y="3309526"/>
                <a:ext cx="244800" cy="118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10A443D-2B26-4A87-8B63-57A14B2592F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785169" y="3300886"/>
                  <a:ext cx="262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0A259BB-D5DF-46A2-ADEF-E3D4C32D045B}"/>
                    </a:ext>
                  </a:extLst>
                </p14:cNvPr>
                <p14:cNvContentPartPr/>
                <p14:nvPr/>
              </p14:nvContentPartPr>
              <p14:xfrm>
                <a:off x="3261089" y="2947366"/>
                <a:ext cx="321480" cy="524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0A259BB-D5DF-46A2-ADEF-E3D4C32D045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52449" y="2938726"/>
                  <a:ext cx="33912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BF7A0CC-FB8A-4C9F-8338-020A937FFEB2}"/>
                    </a:ext>
                  </a:extLst>
                </p14:cNvPr>
                <p14:cNvContentPartPr/>
                <p14:nvPr/>
              </p14:nvContentPartPr>
              <p14:xfrm>
                <a:off x="3116369" y="3223846"/>
                <a:ext cx="398160" cy="34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BF7A0CC-FB8A-4C9F-8338-020A937FFEB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107369" y="3215206"/>
                  <a:ext cx="415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A5107FA-F8DB-4209-A26C-D6DA693F4A2E}"/>
                    </a:ext>
                  </a:extLst>
                </p14:cNvPr>
                <p14:cNvContentPartPr/>
                <p14:nvPr/>
              </p14:nvContentPartPr>
              <p14:xfrm>
                <a:off x="3446129" y="3244726"/>
                <a:ext cx="245520" cy="149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A5107FA-F8DB-4209-A26C-D6DA693F4A2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37129" y="3236086"/>
                  <a:ext cx="263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D829465-82D3-4A67-8701-C185559F1373}"/>
                    </a:ext>
                  </a:extLst>
                </p14:cNvPr>
                <p14:cNvContentPartPr/>
                <p14:nvPr/>
              </p14:nvContentPartPr>
              <p14:xfrm>
                <a:off x="3426329" y="3282886"/>
                <a:ext cx="459360" cy="514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D829465-82D3-4A67-8701-C185559F137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17329" y="3273886"/>
                  <a:ext cx="47700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C7FB36D-71C3-4BF3-A92D-C40097EC1DF5}"/>
                    </a:ext>
                  </a:extLst>
                </p14:cNvPr>
                <p14:cNvContentPartPr/>
                <p14:nvPr/>
              </p14:nvContentPartPr>
              <p14:xfrm>
                <a:off x="3967769" y="3191086"/>
                <a:ext cx="266400" cy="236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C7FB36D-71C3-4BF3-A92D-C40097EC1DF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58769" y="3182086"/>
                  <a:ext cx="2840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0D352C1-C1BB-422A-9966-786682395126}"/>
                    </a:ext>
                  </a:extLst>
                </p14:cNvPr>
                <p14:cNvContentPartPr/>
                <p14:nvPr/>
              </p14:nvContentPartPr>
              <p14:xfrm>
                <a:off x="4190969" y="3256966"/>
                <a:ext cx="176760" cy="163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0D352C1-C1BB-422A-9966-78668239512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182329" y="3248326"/>
                  <a:ext cx="194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1191D69-B590-42A2-AB6C-71DEF5DA3F55}"/>
                    </a:ext>
                  </a:extLst>
                </p14:cNvPr>
                <p14:cNvContentPartPr/>
                <p14:nvPr/>
              </p14:nvContentPartPr>
              <p14:xfrm>
                <a:off x="4493369" y="2916406"/>
                <a:ext cx="354600" cy="533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1191D69-B590-42A2-AB6C-71DEF5DA3F5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84369" y="2907766"/>
                  <a:ext cx="3722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2230967-458F-4FC7-BB11-5B3B563BEE3C}"/>
                    </a:ext>
                  </a:extLst>
                </p14:cNvPr>
                <p14:cNvContentPartPr/>
                <p14:nvPr/>
              </p14:nvContentPartPr>
              <p14:xfrm>
                <a:off x="4781009" y="3172006"/>
                <a:ext cx="209160" cy="2588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2230967-458F-4FC7-BB11-5B3B563BEE3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772009" y="3163006"/>
                  <a:ext cx="2268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E55ABDE-9DCB-456A-BFB7-F3C034A2A1AA}"/>
                    </a:ext>
                  </a:extLst>
                </p14:cNvPr>
                <p14:cNvContentPartPr/>
                <p14:nvPr/>
              </p14:nvContentPartPr>
              <p14:xfrm>
                <a:off x="4939049" y="3256606"/>
                <a:ext cx="133920" cy="158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E55ABDE-9DCB-456A-BFB7-F3C034A2A1A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30049" y="3247606"/>
                  <a:ext cx="1515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9697876-2554-4AFB-AF1B-3BC3D75B1406}"/>
                    </a:ext>
                  </a:extLst>
                </p14:cNvPr>
                <p14:cNvContentPartPr/>
                <p14:nvPr/>
              </p14:nvContentPartPr>
              <p14:xfrm>
                <a:off x="5135609" y="3267766"/>
                <a:ext cx="403560" cy="208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9697876-2554-4AFB-AF1B-3BC3D75B140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126609" y="3258766"/>
                  <a:ext cx="421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19468D3-6530-495C-852A-BB39705A8EF3}"/>
                    </a:ext>
                  </a:extLst>
                </p14:cNvPr>
                <p14:cNvContentPartPr/>
                <p14:nvPr/>
              </p14:nvContentPartPr>
              <p14:xfrm>
                <a:off x="5855249" y="2845126"/>
                <a:ext cx="264240" cy="5997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19468D3-6530-495C-852A-BB39705A8EF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846249" y="2836126"/>
                  <a:ext cx="28188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3AB0689-752A-4F11-A11E-71F7ADB675E9}"/>
                    </a:ext>
                  </a:extLst>
                </p14:cNvPr>
                <p14:cNvContentPartPr/>
                <p14:nvPr/>
              </p14:nvContentPartPr>
              <p14:xfrm>
                <a:off x="6225329" y="3139246"/>
                <a:ext cx="293040" cy="669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3AB0689-752A-4F11-A11E-71F7ADB675E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16329" y="3130606"/>
                  <a:ext cx="31068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815E8C0-C389-4132-B324-4703C7A45C13}"/>
                    </a:ext>
                  </a:extLst>
                </p14:cNvPr>
                <p14:cNvContentPartPr/>
                <p14:nvPr/>
              </p14:nvContentPartPr>
              <p14:xfrm>
                <a:off x="6932009" y="3055366"/>
                <a:ext cx="182160" cy="319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815E8C0-C389-4132-B324-4703C7A45C1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23009" y="3046726"/>
                  <a:ext cx="1998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1659A28-5168-4047-8CEC-508D6BDEC93D}"/>
                    </a:ext>
                  </a:extLst>
                </p14:cNvPr>
                <p14:cNvContentPartPr/>
                <p14:nvPr/>
              </p14:nvContentPartPr>
              <p14:xfrm>
                <a:off x="7046129" y="2831446"/>
                <a:ext cx="435600" cy="320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1659A28-5168-4047-8CEC-508D6BDEC93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37129" y="2822446"/>
                  <a:ext cx="4532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B429AFD-BC9E-43EF-90F3-C0DA837581CB}"/>
                    </a:ext>
                  </a:extLst>
                </p14:cNvPr>
                <p14:cNvContentPartPr/>
                <p14:nvPr/>
              </p14:nvContentPartPr>
              <p14:xfrm>
                <a:off x="7285529" y="3151846"/>
                <a:ext cx="208080" cy="151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B429AFD-BC9E-43EF-90F3-C0DA837581C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76889" y="3143206"/>
                  <a:ext cx="225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E913974-4471-4A76-99AB-95ED73786933}"/>
                    </a:ext>
                  </a:extLst>
                </p14:cNvPr>
                <p14:cNvContentPartPr/>
                <p14:nvPr/>
              </p14:nvContentPartPr>
              <p14:xfrm>
                <a:off x="7555529" y="3090286"/>
                <a:ext cx="288720" cy="258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E913974-4471-4A76-99AB-95ED7378693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46529" y="3081646"/>
                  <a:ext cx="3063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3FA10F0-91BD-4CBB-A759-61870596E0BB}"/>
                    </a:ext>
                  </a:extLst>
                </p14:cNvPr>
                <p14:cNvContentPartPr/>
                <p14:nvPr/>
              </p14:nvContentPartPr>
              <p14:xfrm>
                <a:off x="8022809" y="2854486"/>
                <a:ext cx="228600" cy="507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3FA10F0-91BD-4CBB-A759-61870596E0B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14169" y="2845486"/>
                  <a:ext cx="24624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2F66F65-58FB-41EA-9845-89D6183C6F63}"/>
                    </a:ext>
                  </a:extLst>
                </p14:cNvPr>
                <p14:cNvContentPartPr/>
                <p14:nvPr/>
              </p14:nvContentPartPr>
              <p14:xfrm>
                <a:off x="7864049" y="3057166"/>
                <a:ext cx="433800" cy="76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2F66F65-58FB-41EA-9845-89D6183C6F6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55049" y="3048166"/>
                  <a:ext cx="451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6001644-C30B-4FD9-BFA1-FE1AED78BD93}"/>
                    </a:ext>
                  </a:extLst>
                </p14:cNvPr>
                <p14:cNvContentPartPr/>
                <p14:nvPr/>
              </p14:nvContentPartPr>
              <p14:xfrm>
                <a:off x="8311169" y="3001726"/>
                <a:ext cx="262800" cy="308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6001644-C30B-4FD9-BFA1-FE1AED78BD9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02529" y="2993086"/>
                  <a:ext cx="2804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276EAAF-681A-43D2-B8E9-A00944B76514}"/>
                    </a:ext>
                  </a:extLst>
                </p14:cNvPr>
                <p14:cNvContentPartPr/>
                <p14:nvPr/>
              </p14:nvContentPartPr>
              <p14:xfrm>
                <a:off x="398729" y="5148406"/>
                <a:ext cx="10440" cy="291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276EAAF-681A-43D2-B8E9-A00944B7651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0089" y="5139766"/>
                  <a:ext cx="28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F643E3A-944A-4636-A825-DAFED4436852}"/>
                    </a:ext>
                  </a:extLst>
                </p14:cNvPr>
                <p14:cNvContentPartPr/>
                <p14:nvPr/>
              </p14:nvContentPartPr>
              <p14:xfrm>
                <a:off x="227009" y="5451526"/>
                <a:ext cx="24480" cy="129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F643E3A-944A-4636-A825-DAFED443685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8369" y="5442526"/>
                  <a:ext cx="42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E5C283E-0DB3-4D4C-9163-040820E326BD}"/>
                    </a:ext>
                  </a:extLst>
                </p14:cNvPr>
                <p14:cNvContentPartPr/>
                <p14:nvPr/>
              </p14:nvContentPartPr>
              <p14:xfrm>
                <a:off x="591329" y="5438206"/>
                <a:ext cx="49320" cy="331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E5C283E-0DB3-4D4C-9163-040820E326B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2689" y="5429206"/>
                  <a:ext cx="669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EC7B436-6583-41E0-9464-AE92AC18050A}"/>
                    </a:ext>
                  </a:extLst>
                </p14:cNvPr>
                <p14:cNvContentPartPr/>
                <p14:nvPr/>
              </p14:nvContentPartPr>
              <p14:xfrm>
                <a:off x="957449" y="4225006"/>
                <a:ext cx="367560" cy="262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EC7B436-6583-41E0-9464-AE92AC1805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48449" y="4216006"/>
                  <a:ext cx="3852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D2470F0-9BF0-474F-8CF0-FFDA249A80F5}"/>
                    </a:ext>
                  </a:extLst>
                </p14:cNvPr>
                <p14:cNvContentPartPr/>
                <p14:nvPr/>
              </p14:nvContentPartPr>
              <p14:xfrm>
                <a:off x="1597169" y="4190806"/>
                <a:ext cx="196920" cy="28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D2470F0-9BF0-474F-8CF0-FFDA249A80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88169" y="4182166"/>
                  <a:ext cx="214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493C4B5-E147-4B09-B2A6-8662D5F179EE}"/>
                    </a:ext>
                  </a:extLst>
                </p14:cNvPr>
                <p14:cNvContentPartPr/>
                <p14:nvPr/>
              </p14:nvContentPartPr>
              <p14:xfrm>
                <a:off x="1587089" y="4329766"/>
                <a:ext cx="147240" cy="20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493C4B5-E147-4B09-B2A6-8662D5F179E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578089" y="4320766"/>
                  <a:ext cx="164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31CB427-EED4-41EC-94DC-84444D9CC883}"/>
                    </a:ext>
                  </a:extLst>
                </p14:cNvPr>
                <p14:cNvContentPartPr/>
                <p14:nvPr/>
              </p14:nvContentPartPr>
              <p14:xfrm>
                <a:off x="2154089" y="4122406"/>
                <a:ext cx="288000" cy="361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31CB427-EED4-41EC-94DC-84444D9CC88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145089" y="4113766"/>
                  <a:ext cx="3056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BA5A2D9-77E3-4F6F-9536-73B712966ABC}"/>
                    </a:ext>
                  </a:extLst>
                </p14:cNvPr>
                <p14:cNvContentPartPr/>
                <p14:nvPr/>
              </p14:nvContentPartPr>
              <p14:xfrm>
                <a:off x="2091809" y="4099366"/>
                <a:ext cx="319680" cy="3193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BA5A2D9-77E3-4F6F-9536-73B712966A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82809" y="4090366"/>
                  <a:ext cx="3373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82BEAF6-0D30-4A5E-873A-1C586CDFD80C}"/>
                    </a:ext>
                  </a:extLst>
                </p14:cNvPr>
                <p14:cNvContentPartPr/>
                <p14:nvPr/>
              </p14:nvContentPartPr>
              <p14:xfrm>
                <a:off x="2639009" y="4486006"/>
                <a:ext cx="154440" cy="2124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82BEAF6-0D30-4A5E-873A-1C586CDFD80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30009" y="4477366"/>
                  <a:ext cx="1720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79B0818-3593-4DCA-B67B-92E56075E5BA}"/>
                    </a:ext>
                  </a:extLst>
                </p14:cNvPr>
                <p14:cNvContentPartPr/>
                <p14:nvPr/>
              </p14:nvContentPartPr>
              <p14:xfrm>
                <a:off x="3074249" y="4221046"/>
                <a:ext cx="349200" cy="2242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79B0818-3593-4DCA-B67B-92E56075E5B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65609" y="4212406"/>
                  <a:ext cx="3668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5D0B679-D597-42EB-BED5-CC58D129CC30}"/>
                    </a:ext>
                  </a:extLst>
                </p14:cNvPr>
                <p14:cNvContentPartPr/>
                <p14:nvPr/>
              </p14:nvContentPartPr>
              <p14:xfrm>
                <a:off x="3309689" y="3911446"/>
                <a:ext cx="332280" cy="487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5D0B679-D597-42EB-BED5-CC58D129CC3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00689" y="3902806"/>
                  <a:ext cx="3499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AA4B5A6-1442-4D5F-837E-2A503FE4F76B}"/>
                    </a:ext>
                  </a:extLst>
                </p14:cNvPr>
                <p14:cNvContentPartPr/>
                <p14:nvPr/>
              </p14:nvContentPartPr>
              <p14:xfrm>
                <a:off x="3523169" y="4386646"/>
                <a:ext cx="1800" cy="5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AA4B5A6-1442-4D5F-837E-2A503FE4F76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14529" y="4377646"/>
                  <a:ext cx="19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3E88181-CB1B-473E-BACC-EC11C31CE5F8}"/>
                    </a:ext>
                  </a:extLst>
                </p14:cNvPr>
                <p14:cNvContentPartPr/>
                <p14:nvPr/>
              </p14:nvContentPartPr>
              <p14:xfrm>
                <a:off x="3600929" y="4188646"/>
                <a:ext cx="272880" cy="245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3E88181-CB1B-473E-BACC-EC11C31CE5F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92289" y="4179646"/>
                  <a:ext cx="2905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CCA6B68-ABA8-4A2E-8458-D5BE72AF5ED8}"/>
                    </a:ext>
                  </a:extLst>
                </p14:cNvPr>
                <p14:cNvContentPartPr/>
                <p14:nvPr/>
              </p14:nvContentPartPr>
              <p14:xfrm>
                <a:off x="4154609" y="4163086"/>
                <a:ext cx="201600" cy="35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CCA6B68-ABA8-4A2E-8458-D5BE72AF5ED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145969" y="4154086"/>
                  <a:ext cx="2192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32B1A96-98A7-44BA-B82F-24028CC72D7D}"/>
                    </a:ext>
                  </a:extLst>
                </p14:cNvPr>
                <p14:cNvContentPartPr/>
                <p14:nvPr/>
              </p14:nvContentPartPr>
              <p14:xfrm>
                <a:off x="4125809" y="4297366"/>
                <a:ext cx="249840" cy="378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32B1A96-98A7-44BA-B82F-24028CC72D7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117169" y="4288366"/>
                  <a:ext cx="267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778101D-5B97-4674-AA12-171B96F2510A}"/>
                    </a:ext>
                  </a:extLst>
                </p14:cNvPr>
                <p14:cNvContentPartPr/>
                <p14:nvPr/>
              </p14:nvContentPartPr>
              <p14:xfrm>
                <a:off x="4554209" y="4178926"/>
                <a:ext cx="285840" cy="2574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778101D-5B97-4674-AA12-171B96F2510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545569" y="4170286"/>
                  <a:ext cx="303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FAC6553-1348-48FC-9C97-3A03A38F46F4}"/>
                    </a:ext>
                  </a:extLst>
                </p14:cNvPr>
                <p14:cNvContentPartPr/>
                <p14:nvPr/>
              </p14:nvContentPartPr>
              <p14:xfrm>
                <a:off x="4780649" y="3860686"/>
                <a:ext cx="329760" cy="502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FAC6553-1348-48FC-9C97-3A03A38F46F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771649" y="3852046"/>
                  <a:ext cx="34740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39F6DA3-9437-42F9-837B-79030EBA185F}"/>
                    </a:ext>
                  </a:extLst>
                </p14:cNvPr>
                <p14:cNvContentPartPr/>
                <p14:nvPr/>
              </p14:nvContentPartPr>
              <p14:xfrm>
                <a:off x="4957769" y="4140406"/>
                <a:ext cx="380160" cy="266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39F6DA3-9437-42F9-837B-79030EBA185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948769" y="4131766"/>
                  <a:ext cx="3978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CB98F2-7B58-429B-8FF9-66413349E337}"/>
                    </a:ext>
                  </a:extLst>
                </p14:cNvPr>
                <p14:cNvContentPartPr/>
                <p14:nvPr/>
              </p14:nvContentPartPr>
              <p14:xfrm>
                <a:off x="5465729" y="4393486"/>
                <a:ext cx="144720" cy="1936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CB98F2-7B58-429B-8FF9-66413349E33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456729" y="4384486"/>
                  <a:ext cx="162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4F50A72-4C41-4A5B-B44D-EEC272D4BDED}"/>
                    </a:ext>
                  </a:extLst>
                </p14:cNvPr>
                <p14:cNvContentPartPr/>
                <p14:nvPr/>
              </p14:nvContentPartPr>
              <p14:xfrm>
                <a:off x="5869289" y="4151206"/>
                <a:ext cx="328320" cy="240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4F50A72-4C41-4A5B-B44D-EEC272D4BDE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860289" y="4142206"/>
                  <a:ext cx="345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532A4C0-78D8-4A29-A062-AA9B5275F56A}"/>
                    </a:ext>
                  </a:extLst>
                </p14:cNvPr>
                <p14:cNvContentPartPr/>
                <p14:nvPr/>
              </p14:nvContentPartPr>
              <p14:xfrm>
                <a:off x="6102569" y="3860686"/>
                <a:ext cx="231120" cy="4647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532A4C0-78D8-4A29-A062-AA9B5275F56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093569" y="3852046"/>
                  <a:ext cx="2487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DFB0E02-33B3-4D72-A35F-B06509E8E89D}"/>
                    </a:ext>
                  </a:extLst>
                </p14:cNvPr>
                <p14:cNvContentPartPr/>
                <p14:nvPr/>
              </p14:nvContentPartPr>
              <p14:xfrm>
                <a:off x="6313529" y="4075966"/>
                <a:ext cx="365400" cy="2908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DFB0E02-33B3-4D72-A35F-B06509E8E89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304889" y="4066966"/>
                  <a:ext cx="3830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3B57F1C-8D8B-4D4D-A7C0-DA9C663CE7DE}"/>
                    </a:ext>
                  </a:extLst>
                </p14:cNvPr>
                <p14:cNvContentPartPr/>
                <p14:nvPr/>
              </p14:nvContentPartPr>
              <p14:xfrm>
                <a:off x="6744809" y="4145806"/>
                <a:ext cx="207720" cy="190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3B57F1C-8D8B-4D4D-A7C0-DA9C663CE7D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735809" y="4137166"/>
                  <a:ext cx="225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282960-AD41-4CAD-8E92-D4C5FECF2C1F}"/>
                    </a:ext>
                  </a:extLst>
                </p14:cNvPr>
                <p14:cNvContentPartPr/>
                <p14:nvPr/>
              </p14:nvContentPartPr>
              <p14:xfrm>
                <a:off x="6760289" y="4278646"/>
                <a:ext cx="182160" cy="16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282960-AD41-4CAD-8E92-D4C5FECF2C1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751289" y="4270006"/>
                  <a:ext cx="199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74B18C5-200C-4F24-A9B5-25182179EE22}"/>
                    </a:ext>
                  </a:extLst>
                </p14:cNvPr>
                <p14:cNvContentPartPr/>
                <p14:nvPr/>
              </p14:nvContentPartPr>
              <p14:xfrm>
                <a:off x="7230449" y="4093966"/>
                <a:ext cx="354600" cy="343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74B18C5-200C-4F24-A9B5-25182179EE2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221449" y="4085326"/>
                  <a:ext cx="3722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9999151-AC43-4BF9-8E08-5410A697F4BE}"/>
                    </a:ext>
                  </a:extLst>
                </p14:cNvPr>
                <p14:cNvContentPartPr/>
                <p14:nvPr/>
              </p14:nvContentPartPr>
              <p14:xfrm>
                <a:off x="7766129" y="3912886"/>
                <a:ext cx="207000" cy="49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9999151-AC43-4BF9-8E08-5410A697F4B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757129" y="3903886"/>
                  <a:ext cx="224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D6ED6D8-A412-4ECF-8A3E-355889323B2E}"/>
                    </a:ext>
                  </a:extLst>
                </p14:cNvPr>
                <p14:cNvContentPartPr/>
                <p14:nvPr/>
              </p14:nvContentPartPr>
              <p14:xfrm>
                <a:off x="8235209" y="3659446"/>
                <a:ext cx="266040" cy="408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D6ED6D8-A412-4ECF-8A3E-355889323B2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226209" y="3650806"/>
                  <a:ext cx="2836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E1A805C-B8D7-4E83-858A-B487E3C5AA69}"/>
                    </a:ext>
                  </a:extLst>
                </p14:cNvPr>
                <p14:cNvContentPartPr/>
                <p14:nvPr/>
              </p14:nvContentPartPr>
              <p14:xfrm>
                <a:off x="8056289" y="3855286"/>
                <a:ext cx="314280" cy="221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E1A805C-B8D7-4E83-858A-B487E3C5AA6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047649" y="3846646"/>
                  <a:ext cx="3319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2EA4255-9BF1-47FD-984E-E557724237F7}"/>
                    </a:ext>
                  </a:extLst>
                </p14:cNvPr>
                <p14:cNvContentPartPr/>
                <p14:nvPr/>
              </p14:nvContentPartPr>
              <p14:xfrm>
                <a:off x="8541929" y="3874006"/>
                <a:ext cx="189000" cy="222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2EA4255-9BF1-47FD-984E-E557724237F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532929" y="3865366"/>
                  <a:ext cx="2066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0506439-788C-4EB0-81F0-AFD3B176888A}"/>
                    </a:ext>
                  </a:extLst>
                </p14:cNvPr>
                <p14:cNvContentPartPr/>
                <p14:nvPr/>
              </p14:nvContentPartPr>
              <p14:xfrm>
                <a:off x="8482889" y="3869686"/>
                <a:ext cx="264600" cy="240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0506439-788C-4EB0-81F0-AFD3B176888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474249" y="3860686"/>
                  <a:ext cx="2822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337CE8D-0A6F-4D1F-A750-EB109F9D5ED1}"/>
                    </a:ext>
                  </a:extLst>
                </p14:cNvPr>
                <p14:cNvContentPartPr/>
                <p14:nvPr/>
              </p14:nvContentPartPr>
              <p14:xfrm>
                <a:off x="8684849" y="4187566"/>
                <a:ext cx="286560" cy="208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337CE8D-0A6F-4D1F-A750-EB109F9D5ED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675849" y="4178926"/>
                  <a:ext cx="304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6A90BC7-C04A-4235-BBED-4CA5440EFAEF}"/>
                    </a:ext>
                  </a:extLst>
                </p14:cNvPr>
                <p14:cNvContentPartPr/>
                <p14:nvPr/>
              </p14:nvContentPartPr>
              <p14:xfrm>
                <a:off x="8862689" y="3903526"/>
                <a:ext cx="296280" cy="450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6A90BC7-C04A-4235-BBED-4CA5440EFAE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853689" y="3894886"/>
                  <a:ext cx="31392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B94521B-846B-44F3-8931-CF9717C56C54}"/>
                    </a:ext>
                  </a:extLst>
                </p14:cNvPr>
                <p14:cNvContentPartPr/>
                <p14:nvPr/>
              </p14:nvContentPartPr>
              <p14:xfrm>
                <a:off x="9121169" y="4119526"/>
                <a:ext cx="286200" cy="310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B94521B-846B-44F3-8931-CF9717C56C5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112529" y="4110526"/>
                  <a:ext cx="3038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55D902D-968D-4327-B632-048607E550A6}"/>
                    </a:ext>
                  </a:extLst>
                </p14:cNvPr>
                <p14:cNvContentPartPr/>
                <p14:nvPr/>
              </p14:nvContentPartPr>
              <p14:xfrm>
                <a:off x="9090929" y="4156966"/>
                <a:ext cx="360720" cy="242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55D902D-968D-4327-B632-048607E550A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082289" y="4147966"/>
                  <a:ext cx="378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6E53A37-E918-4C8A-A3E5-40CE702F651B}"/>
                    </a:ext>
                  </a:extLst>
                </p14:cNvPr>
                <p14:cNvContentPartPr/>
                <p14:nvPr/>
              </p14:nvContentPartPr>
              <p14:xfrm>
                <a:off x="1250849" y="5074246"/>
                <a:ext cx="279720" cy="509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6E53A37-E918-4C8A-A3E5-40CE702F651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242209" y="5065246"/>
                  <a:ext cx="29736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C17D892-8A04-404D-815B-1E0BFA32A22E}"/>
                    </a:ext>
                  </a:extLst>
                </p14:cNvPr>
                <p14:cNvContentPartPr/>
                <p14:nvPr/>
              </p14:nvContentPartPr>
              <p14:xfrm>
                <a:off x="1160129" y="5353966"/>
                <a:ext cx="222840" cy="246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C17D892-8A04-404D-815B-1E0BFA32A22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51129" y="5344966"/>
                  <a:ext cx="2404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54A79B8-A2B4-4DA3-897C-D1B8927D0644}"/>
                    </a:ext>
                  </a:extLst>
                </p14:cNvPr>
                <p14:cNvContentPartPr/>
                <p14:nvPr/>
              </p14:nvContentPartPr>
              <p14:xfrm>
                <a:off x="1695809" y="4960486"/>
                <a:ext cx="261360" cy="8157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54A79B8-A2B4-4DA3-897C-D1B8927D064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686809" y="4951846"/>
                  <a:ext cx="27900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3117541-E518-4D3B-8F6D-D848257AC40C}"/>
                    </a:ext>
                  </a:extLst>
                </p14:cNvPr>
                <p14:cNvContentPartPr/>
                <p14:nvPr/>
              </p14:nvContentPartPr>
              <p14:xfrm>
                <a:off x="1719569" y="5906566"/>
                <a:ext cx="121320" cy="1710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3117541-E518-4D3B-8F6D-D848257AC40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710929" y="5897566"/>
                  <a:ext cx="138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E5CA3F0-29D9-4EC2-84B4-31351946A2CF}"/>
                    </a:ext>
                  </a:extLst>
                </p14:cNvPr>
                <p14:cNvContentPartPr/>
                <p14:nvPr/>
              </p14:nvContentPartPr>
              <p14:xfrm>
                <a:off x="2076689" y="4692646"/>
                <a:ext cx="244440" cy="236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E5CA3F0-29D9-4EC2-84B4-31351946A2C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067689" y="4683646"/>
                  <a:ext cx="2620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5C579B0-D59B-45DA-B5B2-BCCB4331A188}"/>
                    </a:ext>
                  </a:extLst>
                </p14:cNvPr>
                <p14:cNvContentPartPr/>
                <p14:nvPr/>
              </p14:nvContentPartPr>
              <p14:xfrm>
                <a:off x="2234009" y="5193406"/>
                <a:ext cx="257400" cy="2800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5C579B0-D59B-45DA-B5B2-BCCB4331A18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225009" y="5184766"/>
                  <a:ext cx="2750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D8250FE-006B-49F9-9D07-92C31394217A}"/>
                    </a:ext>
                  </a:extLst>
                </p14:cNvPr>
                <p14:cNvContentPartPr/>
                <p14:nvPr/>
              </p14:nvContentPartPr>
              <p14:xfrm>
                <a:off x="2199809" y="5177926"/>
                <a:ext cx="258840" cy="2808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D8250FE-006B-49F9-9D07-92C31394217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190809" y="5169286"/>
                  <a:ext cx="2764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8AB9D63-CE05-49B8-A348-3197143F1FAC}"/>
                    </a:ext>
                  </a:extLst>
                </p14:cNvPr>
                <p14:cNvContentPartPr/>
                <p14:nvPr/>
              </p14:nvContentPartPr>
              <p14:xfrm>
                <a:off x="2595809" y="5163886"/>
                <a:ext cx="318960" cy="3319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8AB9D63-CE05-49B8-A348-3197143F1FA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586809" y="5154886"/>
                  <a:ext cx="3366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2DE1E99-9971-423E-B7B4-EA1231E6E384}"/>
                    </a:ext>
                  </a:extLst>
                </p14:cNvPr>
                <p14:cNvContentPartPr/>
                <p14:nvPr/>
              </p14:nvContentPartPr>
              <p14:xfrm>
                <a:off x="2995049" y="5035006"/>
                <a:ext cx="205560" cy="349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2DE1E99-9971-423E-B7B4-EA1231E6E38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986409" y="5026366"/>
                  <a:ext cx="223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DED68C3-9E83-47E9-A493-47B93C15937C}"/>
                    </a:ext>
                  </a:extLst>
                </p14:cNvPr>
                <p14:cNvContentPartPr/>
                <p14:nvPr/>
              </p14:nvContentPartPr>
              <p14:xfrm>
                <a:off x="3453329" y="4785886"/>
                <a:ext cx="179640" cy="3592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DED68C3-9E83-47E9-A493-47B93C15937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444329" y="4776886"/>
                  <a:ext cx="1972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B75FF76-F8CD-4396-8E67-1C20307E510F}"/>
                    </a:ext>
                  </a:extLst>
                </p14:cNvPr>
                <p14:cNvContentPartPr/>
                <p14:nvPr/>
              </p14:nvContentPartPr>
              <p14:xfrm>
                <a:off x="3241289" y="4962286"/>
                <a:ext cx="322560" cy="207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B75FF76-F8CD-4396-8E67-1C20307E510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232289" y="4953646"/>
                  <a:ext cx="340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4E9BA80-FC30-454A-B78C-F535CF7C7D2E}"/>
                    </a:ext>
                  </a:extLst>
                </p14:cNvPr>
                <p14:cNvContentPartPr/>
                <p14:nvPr/>
              </p14:nvContentPartPr>
              <p14:xfrm>
                <a:off x="3719369" y="4973086"/>
                <a:ext cx="234360" cy="2055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4E9BA80-FC30-454A-B78C-F535CF7C7D2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710729" y="4964086"/>
                  <a:ext cx="252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79435E8-8A47-4E36-9428-A9C0F2B627D0}"/>
                    </a:ext>
                  </a:extLst>
                </p14:cNvPr>
                <p14:cNvContentPartPr/>
                <p14:nvPr/>
              </p14:nvContentPartPr>
              <p14:xfrm>
                <a:off x="3688049" y="4956526"/>
                <a:ext cx="201240" cy="1872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79435E8-8A47-4E36-9428-A9C0F2B627D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679049" y="4947886"/>
                  <a:ext cx="218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8026C71-7190-4CD5-B5E9-A5317D28AE42}"/>
                    </a:ext>
                  </a:extLst>
                </p14:cNvPr>
                <p14:cNvContentPartPr/>
                <p14:nvPr/>
              </p14:nvContentPartPr>
              <p14:xfrm>
                <a:off x="3748889" y="5290606"/>
                <a:ext cx="283320" cy="214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8026C71-7190-4CD5-B5E9-A5317D28AE4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739889" y="5281966"/>
                  <a:ext cx="300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F15A51F-02B7-412A-A9F4-E6D975AD2BB4}"/>
                    </a:ext>
                  </a:extLst>
                </p14:cNvPr>
                <p14:cNvContentPartPr/>
                <p14:nvPr/>
              </p14:nvContentPartPr>
              <p14:xfrm>
                <a:off x="3936449" y="4998646"/>
                <a:ext cx="380880" cy="4291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F15A51F-02B7-412A-A9F4-E6D975AD2BB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927449" y="4989646"/>
                  <a:ext cx="3985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B5746F3-47A7-4501-8CD4-BBA50C2506B9}"/>
                    </a:ext>
                  </a:extLst>
                </p14:cNvPr>
                <p14:cNvContentPartPr/>
                <p14:nvPr/>
              </p14:nvContentPartPr>
              <p14:xfrm>
                <a:off x="4112489" y="5290606"/>
                <a:ext cx="268560" cy="194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B5746F3-47A7-4501-8CD4-BBA50C2506B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103489" y="5281966"/>
                  <a:ext cx="2862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75FE34E-5701-4535-9D31-2F6EAB24B54A}"/>
                    </a:ext>
                  </a:extLst>
                </p14:cNvPr>
                <p14:cNvContentPartPr/>
                <p14:nvPr/>
              </p14:nvContentPartPr>
              <p14:xfrm>
                <a:off x="4132289" y="5250286"/>
                <a:ext cx="232560" cy="2055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75FE34E-5701-4535-9D31-2F6EAB24B54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3289" y="5241286"/>
                  <a:ext cx="250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D6B5C41-15B9-4805-ACBD-D287D3948249}"/>
                    </a:ext>
                  </a:extLst>
                </p14:cNvPr>
                <p14:cNvContentPartPr/>
                <p14:nvPr/>
              </p14:nvContentPartPr>
              <p14:xfrm>
                <a:off x="4653929" y="5221486"/>
                <a:ext cx="244080" cy="601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D6B5C41-15B9-4805-ACBD-D287D394824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645289" y="5212846"/>
                  <a:ext cx="261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B9B08B8-0096-4F73-A6A0-ECA697F9C801}"/>
                    </a:ext>
                  </a:extLst>
                </p14:cNvPr>
                <p14:cNvContentPartPr/>
                <p14:nvPr/>
              </p14:nvContentPartPr>
              <p14:xfrm>
                <a:off x="4654649" y="5339206"/>
                <a:ext cx="268560" cy="331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B9B08B8-0096-4F73-A6A0-ECA697F9C8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646009" y="5330566"/>
                  <a:ext cx="286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A548AF9-6EC6-4A3A-BEDB-704F583E1AB5}"/>
                    </a:ext>
                  </a:extLst>
                </p14:cNvPr>
                <p14:cNvContentPartPr/>
                <p14:nvPr/>
              </p14:nvContentPartPr>
              <p14:xfrm>
                <a:off x="5366369" y="5075326"/>
                <a:ext cx="242640" cy="4154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A548AF9-6EC6-4A3A-BEDB-704F583E1AB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357369" y="5066326"/>
                  <a:ext cx="2602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F0489D5-C418-4C7B-957B-7EA7C5D89DB1}"/>
                    </a:ext>
                  </a:extLst>
                </p14:cNvPr>
                <p14:cNvContentPartPr/>
                <p14:nvPr/>
              </p14:nvContentPartPr>
              <p14:xfrm>
                <a:off x="5177369" y="5303206"/>
                <a:ext cx="238680" cy="2091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F0489D5-C418-4C7B-957B-7EA7C5D89DB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168729" y="5294206"/>
                  <a:ext cx="256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D875425-7698-4114-BB37-F4EE7DDB7F16}"/>
                    </a:ext>
                  </a:extLst>
                </p14:cNvPr>
                <p14:cNvContentPartPr/>
                <p14:nvPr/>
              </p14:nvContentPartPr>
              <p14:xfrm>
                <a:off x="5528369" y="4874446"/>
                <a:ext cx="792000" cy="10116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D875425-7698-4114-BB37-F4EE7DDB7F1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519729" y="4865446"/>
                  <a:ext cx="809640" cy="10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FBBA719-4E67-4F35-9DB2-75BE3A15C550}"/>
                    </a:ext>
                  </a:extLst>
                </p14:cNvPr>
                <p14:cNvContentPartPr/>
                <p14:nvPr/>
              </p14:nvContentPartPr>
              <p14:xfrm>
                <a:off x="6047489" y="5329486"/>
                <a:ext cx="210960" cy="367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FBBA719-4E67-4F35-9DB2-75BE3A15C55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038489" y="5320486"/>
                  <a:ext cx="228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891CB84-E09B-4D45-9402-0972CA946190}"/>
                    </a:ext>
                  </a:extLst>
                </p14:cNvPr>
                <p14:cNvContentPartPr/>
                <p14:nvPr/>
              </p14:nvContentPartPr>
              <p14:xfrm>
                <a:off x="6546089" y="5225446"/>
                <a:ext cx="247320" cy="2984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891CB84-E09B-4D45-9402-0972CA94619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537089" y="5216446"/>
                  <a:ext cx="2649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80364E3-B171-4561-BD35-7C3A66928044}"/>
                    </a:ext>
                  </a:extLst>
                </p14:cNvPr>
                <p14:cNvContentPartPr/>
                <p14:nvPr/>
              </p14:nvContentPartPr>
              <p14:xfrm>
                <a:off x="6472289" y="5183326"/>
                <a:ext cx="318960" cy="2894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80364E3-B171-4561-BD35-7C3A6692804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463289" y="5174686"/>
                  <a:ext cx="3366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477930C-C4E2-487F-9380-6E2122B37417}"/>
                    </a:ext>
                  </a:extLst>
                </p14:cNvPr>
                <p14:cNvContentPartPr/>
                <p14:nvPr/>
              </p14:nvContentPartPr>
              <p14:xfrm>
                <a:off x="6881969" y="5219326"/>
                <a:ext cx="330120" cy="3358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477930C-C4E2-487F-9380-6E2122B3741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873329" y="5210326"/>
                  <a:ext cx="3477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D82E32A-D4E2-40DE-A744-8F6E4876C033}"/>
                    </a:ext>
                  </a:extLst>
                </p14:cNvPr>
                <p14:cNvContentPartPr/>
                <p14:nvPr/>
              </p14:nvContentPartPr>
              <p14:xfrm>
                <a:off x="7296329" y="5031046"/>
                <a:ext cx="154080" cy="298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D82E32A-D4E2-40DE-A744-8F6E4876C03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287329" y="5022406"/>
                  <a:ext cx="171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F1484CC-E3DD-4469-BD24-CD3C7C1CB212}"/>
                    </a:ext>
                  </a:extLst>
                </p14:cNvPr>
                <p14:cNvContentPartPr/>
                <p14:nvPr/>
              </p14:nvContentPartPr>
              <p14:xfrm>
                <a:off x="7754609" y="4767526"/>
                <a:ext cx="211320" cy="3938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F1484CC-E3DD-4469-BD24-CD3C7C1CB21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745609" y="4758526"/>
                  <a:ext cx="2289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ABB810F-1C64-4378-9347-D3C26F5462E0}"/>
                    </a:ext>
                  </a:extLst>
                </p14:cNvPr>
                <p14:cNvContentPartPr/>
                <p14:nvPr/>
              </p14:nvContentPartPr>
              <p14:xfrm>
                <a:off x="7602329" y="4992526"/>
                <a:ext cx="240480" cy="1720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ABB810F-1C64-4378-9347-D3C26F5462E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593329" y="4983526"/>
                  <a:ext cx="258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961FA72-91B7-4974-88E4-BCE049B6CAD6}"/>
                    </a:ext>
                  </a:extLst>
                </p14:cNvPr>
                <p14:cNvContentPartPr/>
                <p14:nvPr/>
              </p14:nvContentPartPr>
              <p14:xfrm>
                <a:off x="8045489" y="4963726"/>
                <a:ext cx="195480" cy="2318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961FA72-91B7-4974-88E4-BCE049B6CAD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036849" y="4954726"/>
                  <a:ext cx="213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FA2440C-EAEB-40BA-83F5-17162E5D1074}"/>
                    </a:ext>
                  </a:extLst>
                </p14:cNvPr>
                <p14:cNvContentPartPr/>
                <p14:nvPr/>
              </p14:nvContentPartPr>
              <p14:xfrm>
                <a:off x="8005889" y="4934566"/>
                <a:ext cx="276120" cy="2196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FA2440C-EAEB-40BA-83F5-17162E5D107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997249" y="4925926"/>
                  <a:ext cx="293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7FB7ECC-E593-456A-9497-5F9F7FD3B3DF}"/>
                    </a:ext>
                  </a:extLst>
                </p14:cNvPr>
                <p14:cNvContentPartPr/>
                <p14:nvPr/>
              </p14:nvContentPartPr>
              <p14:xfrm>
                <a:off x="8327729" y="4708126"/>
                <a:ext cx="304200" cy="11574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7FB7ECC-E593-456A-9497-5F9F7FD3B3D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319089" y="4699486"/>
                  <a:ext cx="321840" cy="11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048651B-545B-44E0-8158-0F65E50F02DE}"/>
                    </a:ext>
                  </a:extLst>
                </p14:cNvPr>
                <p14:cNvContentPartPr/>
                <p14:nvPr/>
              </p14:nvContentPartPr>
              <p14:xfrm>
                <a:off x="8364089" y="5952286"/>
                <a:ext cx="150120" cy="1825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048651B-545B-44E0-8158-0F65E50F02D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355449" y="5943646"/>
                  <a:ext cx="167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0164156-4209-431E-AC21-42805527064E}"/>
                    </a:ext>
                  </a:extLst>
                </p14:cNvPr>
                <p14:cNvContentPartPr/>
                <p14:nvPr/>
              </p14:nvContentPartPr>
              <p14:xfrm>
                <a:off x="8781689" y="4657726"/>
                <a:ext cx="328680" cy="247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0164156-4209-431E-AC21-42805527064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773049" y="4648726"/>
                  <a:ext cx="3463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99E5D98-4714-4059-95A5-23072306DDA2}"/>
                    </a:ext>
                  </a:extLst>
                </p14:cNvPr>
                <p14:cNvContentPartPr/>
                <p14:nvPr/>
              </p14:nvContentPartPr>
              <p14:xfrm>
                <a:off x="9395849" y="4913326"/>
                <a:ext cx="365760" cy="8848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99E5D98-4714-4059-95A5-23072306DDA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386849" y="4904326"/>
                  <a:ext cx="383400" cy="90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DCD6F11-31B2-4714-8962-B91EA8A10379}"/>
                    </a:ext>
                  </a:extLst>
                </p14:cNvPr>
                <p14:cNvContentPartPr/>
                <p14:nvPr/>
              </p14:nvContentPartPr>
              <p14:xfrm>
                <a:off x="9374969" y="6011326"/>
                <a:ext cx="137160" cy="1854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DCD6F11-31B2-4714-8962-B91EA8A1037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365969" y="6002326"/>
                  <a:ext cx="1548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DD17A61-29BC-457F-B81C-EE8B190DE969}"/>
                    </a:ext>
                  </a:extLst>
                </p14:cNvPr>
                <p14:cNvContentPartPr/>
                <p14:nvPr/>
              </p14:nvContentPartPr>
              <p14:xfrm>
                <a:off x="9866729" y="4694086"/>
                <a:ext cx="265680" cy="2653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DD17A61-29BC-457F-B81C-EE8B190DE96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857729" y="4685086"/>
                  <a:ext cx="2833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7535CF1-15DF-45E7-A0C7-277AA7326928}"/>
                    </a:ext>
                  </a:extLst>
                </p14:cNvPr>
                <p14:cNvContentPartPr/>
                <p14:nvPr/>
              </p14:nvContentPartPr>
              <p14:xfrm>
                <a:off x="9752249" y="5183686"/>
                <a:ext cx="357120" cy="2959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7535CF1-15DF-45E7-A0C7-277AA732692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743249" y="5174686"/>
                  <a:ext cx="374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1AFF6E6-5B2B-4EE6-8294-349CA043DF3C}"/>
                    </a:ext>
                  </a:extLst>
                </p14:cNvPr>
                <p14:cNvContentPartPr/>
                <p14:nvPr/>
              </p14:nvContentPartPr>
              <p14:xfrm>
                <a:off x="10215569" y="5069926"/>
                <a:ext cx="152640" cy="306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1AFF6E6-5B2B-4EE6-8294-349CA043DF3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206929" y="5061286"/>
                  <a:ext cx="170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AF548CF-526D-4DD3-922A-907AFA5EE8DC}"/>
                    </a:ext>
                  </a:extLst>
                </p14:cNvPr>
                <p14:cNvContentPartPr/>
                <p14:nvPr/>
              </p14:nvContentPartPr>
              <p14:xfrm>
                <a:off x="10547489" y="4787326"/>
                <a:ext cx="234720" cy="4237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AF548CF-526D-4DD3-922A-907AFA5EE8D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538489" y="4778326"/>
                  <a:ext cx="25236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F005DD3-0703-46C9-9ADA-0B91C9755CEC}"/>
                    </a:ext>
                  </a:extLst>
                </p14:cNvPr>
                <p14:cNvContentPartPr/>
                <p14:nvPr/>
              </p14:nvContentPartPr>
              <p14:xfrm>
                <a:off x="10422209" y="5022046"/>
                <a:ext cx="262080" cy="1850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F005DD3-0703-46C9-9ADA-0B91C9755CE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413209" y="5013046"/>
                  <a:ext cx="2797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4AC745F-06F6-470E-A257-7394A69D515A}"/>
                    </a:ext>
                  </a:extLst>
                </p14:cNvPr>
                <p14:cNvContentPartPr/>
                <p14:nvPr/>
              </p14:nvContentPartPr>
              <p14:xfrm>
                <a:off x="10867169" y="4999366"/>
                <a:ext cx="275400" cy="2365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4AC745F-06F6-470E-A257-7394A69D515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858169" y="4990726"/>
                  <a:ext cx="2930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E577DFC-E120-4E75-8995-BE318ADAC6AE}"/>
                    </a:ext>
                  </a:extLst>
                </p14:cNvPr>
                <p14:cNvContentPartPr/>
                <p14:nvPr/>
              </p14:nvContentPartPr>
              <p14:xfrm>
                <a:off x="10857089" y="4990726"/>
                <a:ext cx="270360" cy="1965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E577DFC-E120-4E75-8995-BE318ADAC6A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848449" y="4982086"/>
                  <a:ext cx="288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3C80FA2-4991-4779-B974-3A959963E6CD}"/>
                    </a:ext>
                  </a:extLst>
                </p14:cNvPr>
                <p14:cNvContentPartPr/>
                <p14:nvPr/>
              </p14:nvContentPartPr>
              <p14:xfrm>
                <a:off x="11102609" y="5265766"/>
                <a:ext cx="241920" cy="2070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3C80FA2-4991-4779-B974-3A959963E6CD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093609" y="5257126"/>
                  <a:ext cx="259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53788C7-C898-4463-B151-1D7E2741025D}"/>
                    </a:ext>
                  </a:extLst>
                </p14:cNvPr>
                <p14:cNvContentPartPr/>
                <p14:nvPr/>
              </p14:nvContentPartPr>
              <p14:xfrm>
                <a:off x="11283689" y="4979206"/>
                <a:ext cx="305280" cy="4305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53788C7-C898-4463-B151-1D7E2741025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275049" y="4970206"/>
                  <a:ext cx="3229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51176E8-4B93-46C8-913A-C9754E0199FA}"/>
                    </a:ext>
                  </a:extLst>
                </p14:cNvPr>
                <p14:cNvContentPartPr/>
                <p14:nvPr/>
              </p14:nvContentPartPr>
              <p14:xfrm>
                <a:off x="11452169" y="5263246"/>
                <a:ext cx="258120" cy="1969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51176E8-4B93-46C8-913A-C9754E0199F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443529" y="5254606"/>
                  <a:ext cx="275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7206F08-8984-4CBF-B96A-E3F065218705}"/>
                    </a:ext>
                  </a:extLst>
                </p14:cNvPr>
                <p14:cNvContentPartPr/>
                <p14:nvPr/>
              </p14:nvContentPartPr>
              <p14:xfrm>
                <a:off x="11467649" y="5274406"/>
                <a:ext cx="204480" cy="2106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7206F08-8984-4CBF-B96A-E3F06521870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1458649" y="5265406"/>
                  <a:ext cx="2221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8E23FBA-4D14-46C7-9A87-BFA5688F5E6E}"/>
                    </a:ext>
                  </a:extLst>
                </p14:cNvPr>
                <p14:cNvContentPartPr/>
                <p14:nvPr/>
              </p14:nvContentPartPr>
              <p14:xfrm>
                <a:off x="11471609" y="4848886"/>
                <a:ext cx="635400" cy="10551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8E23FBA-4D14-46C7-9A87-BFA5688F5E6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462609" y="4839886"/>
                  <a:ext cx="653040" cy="10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D7AB06E-DFBB-4092-AEF8-860E7E3C6187}"/>
                    </a:ext>
                  </a:extLst>
                </p14:cNvPr>
                <p14:cNvContentPartPr/>
                <p14:nvPr/>
              </p14:nvContentPartPr>
              <p14:xfrm>
                <a:off x="9395129" y="4385926"/>
                <a:ext cx="139320" cy="2012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D7AB06E-DFBB-4092-AEF8-860E7E3C618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386489" y="4376926"/>
                  <a:ext cx="156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3ABC4C0-53EC-45DF-99B3-1BE7A123CFDB}"/>
                    </a:ext>
                  </a:extLst>
                </p14:cNvPr>
                <p14:cNvContentPartPr/>
                <p14:nvPr/>
              </p14:nvContentPartPr>
              <p14:xfrm>
                <a:off x="9679529" y="4000006"/>
                <a:ext cx="323640" cy="4190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3ABC4C0-53EC-45DF-99B3-1BE7A123CFD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670889" y="3991006"/>
                  <a:ext cx="3412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F533C43-4631-4AB2-873B-8D204A2D9C30}"/>
                    </a:ext>
                  </a:extLst>
                </p14:cNvPr>
                <p14:cNvContentPartPr/>
                <p14:nvPr/>
              </p14:nvContentPartPr>
              <p14:xfrm>
                <a:off x="9990209" y="4136446"/>
                <a:ext cx="163440" cy="460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F533C43-4631-4AB2-873B-8D204A2D9C3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981569" y="4127806"/>
                  <a:ext cx="181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13A8373-AFF9-4949-9862-F2CB29077A8D}"/>
                    </a:ext>
                  </a:extLst>
                </p14:cNvPr>
                <p14:cNvContentPartPr/>
                <p14:nvPr/>
              </p14:nvContentPartPr>
              <p14:xfrm>
                <a:off x="10026929" y="4244446"/>
                <a:ext cx="162720" cy="378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13A8373-AFF9-4949-9862-F2CB29077A8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017929" y="4235806"/>
                  <a:ext cx="180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1C2EBC4-6F11-48C2-8B04-93C46D9178C7}"/>
                    </a:ext>
                  </a:extLst>
                </p14:cNvPr>
                <p14:cNvContentPartPr/>
                <p14:nvPr/>
              </p14:nvContentPartPr>
              <p14:xfrm>
                <a:off x="10376489" y="4100086"/>
                <a:ext cx="155880" cy="259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1C2EBC4-6F11-48C2-8B04-93C46D9178C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367489" y="4091086"/>
                  <a:ext cx="173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6F10280-C2A0-4F41-9D52-D8D5950ACE11}"/>
                    </a:ext>
                  </a:extLst>
                </p14:cNvPr>
                <p14:cNvContentPartPr/>
                <p14:nvPr/>
              </p14:nvContentPartPr>
              <p14:xfrm>
                <a:off x="10769969" y="3839086"/>
                <a:ext cx="162720" cy="3070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6F10280-C2A0-4F41-9D52-D8D5950ACE1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761329" y="3830086"/>
                  <a:ext cx="1803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E3E6827-A644-40F8-9670-E5262EC0E94F}"/>
                    </a:ext>
                  </a:extLst>
                </p14:cNvPr>
                <p14:cNvContentPartPr/>
                <p14:nvPr/>
              </p14:nvContentPartPr>
              <p14:xfrm>
                <a:off x="10472249" y="4228966"/>
                <a:ext cx="392400" cy="709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E3E6827-A644-40F8-9670-E5262EC0E94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463249" y="4220326"/>
                  <a:ext cx="410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1CCD7DC-6405-41E9-A2D4-E0B266E88B3B}"/>
                    </a:ext>
                  </a:extLst>
                </p14:cNvPr>
                <p14:cNvContentPartPr/>
                <p14:nvPr/>
              </p14:nvContentPartPr>
              <p14:xfrm>
                <a:off x="10517609" y="4354246"/>
                <a:ext cx="215280" cy="3286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1CCD7DC-6405-41E9-A2D4-E0B266E88B3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508969" y="4345246"/>
                  <a:ext cx="2329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8D42686-5CB0-4A84-9EE0-12788BF2B879}"/>
                    </a:ext>
                  </a:extLst>
                </p14:cNvPr>
                <p14:cNvContentPartPr/>
                <p14:nvPr/>
              </p14:nvContentPartPr>
              <p14:xfrm>
                <a:off x="10333289" y="4477366"/>
                <a:ext cx="263520" cy="1882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8D42686-5CB0-4A84-9EE0-12788BF2B87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324289" y="4468726"/>
                  <a:ext cx="281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E942062-4309-4F5C-BA79-F2483C1446AC}"/>
                    </a:ext>
                  </a:extLst>
                </p14:cNvPr>
                <p14:cNvContentPartPr/>
                <p14:nvPr/>
              </p14:nvContentPartPr>
              <p14:xfrm>
                <a:off x="10906769" y="3932686"/>
                <a:ext cx="336240" cy="3240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E942062-4309-4F5C-BA79-F2483C1446A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897769" y="3924046"/>
                  <a:ext cx="3538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7E3672E-04A8-4362-B009-2CEB5C484BC0}"/>
                    </a:ext>
                  </a:extLst>
                </p14:cNvPr>
                <p14:cNvContentPartPr/>
                <p14:nvPr/>
              </p14:nvContentPartPr>
              <p14:xfrm>
                <a:off x="11228969" y="3710206"/>
                <a:ext cx="163800" cy="226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7E3672E-04A8-4362-B009-2CEB5C484BC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1220329" y="3701206"/>
                  <a:ext cx="181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91A23DD-0465-4D71-B7DB-34D71C3D50E7}"/>
                    </a:ext>
                  </a:extLst>
                </p14:cNvPr>
                <p14:cNvContentPartPr/>
                <p14:nvPr/>
              </p14:nvContentPartPr>
              <p14:xfrm>
                <a:off x="11511929" y="3526966"/>
                <a:ext cx="158400" cy="3243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91A23DD-0465-4D71-B7DB-34D71C3D50E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502929" y="3517966"/>
                  <a:ext cx="176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2AA71CB-2A4C-4628-9932-E45BB1D78449}"/>
                    </a:ext>
                  </a:extLst>
                </p14:cNvPr>
                <p14:cNvContentPartPr/>
                <p14:nvPr/>
              </p14:nvContentPartPr>
              <p14:xfrm>
                <a:off x="11295209" y="3740446"/>
                <a:ext cx="235440" cy="1580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2AA71CB-2A4C-4628-9932-E45BB1D7844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286209" y="3731806"/>
                  <a:ext cx="253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A776DFD-8FD1-4ABE-ABD7-E56D0C4F41EB}"/>
                    </a:ext>
                  </a:extLst>
                </p14:cNvPr>
                <p14:cNvContentPartPr/>
                <p14:nvPr/>
              </p14:nvContentPartPr>
              <p14:xfrm>
                <a:off x="11739089" y="3714166"/>
                <a:ext cx="171000" cy="2714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A776DFD-8FD1-4ABE-ABD7-E56D0C4F41E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730089" y="3705166"/>
                  <a:ext cx="1886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6BA40AB-AE6B-481A-A636-488A3E338AD2}"/>
                    </a:ext>
                  </a:extLst>
                </p14:cNvPr>
                <p14:cNvContentPartPr/>
                <p14:nvPr/>
              </p14:nvContentPartPr>
              <p14:xfrm>
                <a:off x="11682569" y="3746566"/>
                <a:ext cx="204120" cy="2397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6BA40AB-AE6B-481A-A636-488A3E338AD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673569" y="3737926"/>
                  <a:ext cx="2217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C0336A0-A49F-429F-8EF0-C30576E87A9D}"/>
                    </a:ext>
                  </a:extLst>
                </p14:cNvPr>
                <p14:cNvContentPartPr/>
                <p14:nvPr/>
              </p14:nvContentPartPr>
              <p14:xfrm>
                <a:off x="11511929" y="3862486"/>
                <a:ext cx="93960" cy="615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C0336A0-A49F-429F-8EF0-C30576E87A9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1503289" y="3853486"/>
                  <a:ext cx="111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C544E11-68ED-41AF-A52D-EB60C76AF8CE}"/>
                    </a:ext>
                  </a:extLst>
                </p14:cNvPr>
                <p14:cNvContentPartPr/>
                <p14:nvPr/>
              </p14:nvContentPartPr>
              <p14:xfrm>
                <a:off x="8603129" y="5256406"/>
                <a:ext cx="227880" cy="493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C544E11-68ED-41AF-A52D-EB60C76AF8C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594489" y="5247766"/>
                  <a:ext cx="2455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702789F-DC4A-420D-B259-B3D4F3723035}"/>
                    </a:ext>
                  </a:extLst>
                </p14:cNvPr>
                <p14:cNvContentPartPr/>
                <p14:nvPr/>
              </p14:nvContentPartPr>
              <p14:xfrm>
                <a:off x="8815169" y="5269006"/>
                <a:ext cx="27720" cy="190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702789F-DC4A-420D-B259-B3D4F372303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806529" y="5260006"/>
                  <a:ext cx="45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5BFD2EC-8C9C-49B9-907D-FC2516E37763}"/>
                    </a:ext>
                  </a:extLst>
                </p14:cNvPr>
                <p14:cNvContentPartPr/>
                <p14:nvPr/>
              </p14:nvContentPartPr>
              <p14:xfrm>
                <a:off x="8680169" y="5150926"/>
                <a:ext cx="49320" cy="1998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5BFD2EC-8C9C-49B9-907D-FC2516E3776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671169" y="5141926"/>
                  <a:ext cx="669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4F34608-CF60-4EDC-9244-A83600E0CD97}"/>
                    </a:ext>
                  </a:extLst>
                </p14:cNvPr>
                <p14:cNvContentPartPr/>
                <p14:nvPr/>
              </p14:nvContentPartPr>
              <p14:xfrm>
                <a:off x="9074009" y="4966606"/>
                <a:ext cx="157320" cy="3391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4F34608-CF60-4EDC-9244-A83600E0CD9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065009" y="4957966"/>
                  <a:ext cx="1749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9CEB74E-3BB0-48B5-87E1-4B020C4613BE}"/>
                    </a:ext>
                  </a:extLst>
                </p14:cNvPr>
                <p14:cNvContentPartPr/>
                <p14:nvPr/>
              </p14:nvContentPartPr>
              <p14:xfrm>
                <a:off x="8908409" y="5331646"/>
                <a:ext cx="444960" cy="662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9CEB74E-3BB0-48B5-87E1-4B020C4613B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899769" y="5322646"/>
                  <a:ext cx="462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C636A26-91D3-49B4-97C9-9ACE77EA2F36}"/>
                    </a:ext>
                  </a:extLst>
                </p14:cNvPr>
                <p14:cNvContentPartPr/>
                <p14:nvPr/>
              </p14:nvContentPartPr>
              <p14:xfrm>
                <a:off x="9015689" y="5436046"/>
                <a:ext cx="249840" cy="3031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C636A26-91D3-49B4-97C9-9ACE77EA2F3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006689" y="5427406"/>
                  <a:ext cx="2674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5EE3A62-28F1-41A7-A1EB-E34C4A83E5E1}"/>
                    </a:ext>
                  </a:extLst>
                </p14:cNvPr>
                <p14:cNvContentPartPr/>
                <p14:nvPr/>
              </p14:nvContentPartPr>
              <p14:xfrm>
                <a:off x="8911649" y="5586526"/>
                <a:ext cx="238680" cy="1789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5EE3A62-28F1-41A7-A1EB-E34C4A83E5E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902649" y="5577526"/>
                  <a:ext cx="2563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7F78EB4-84D8-4529-8CA0-5D7212920B0B}"/>
                    </a:ext>
                  </a:extLst>
                </p14:cNvPr>
                <p14:cNvContentPartPr/>
                <p14:nvPr/>
              </p14:nvContentPartPr>
              <p14:xfrm>
                <a:off x="1075949" y="5730194"/>
                <a:ext cx="280800" cy="846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7F78EB4-84D8-4529-8CA0-5D7212920B0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67309" y="5721194"/>
                  <a:ext cx="298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BEBD875-8DAC-428D-B378-3D32FDEA21DF}"/>
                    </a:ext>
                  </a:extLst>
                </p14:cNvPr>
                <p14:cNvContentPartPr/>
                <p14:nvPr/>
              </p14:nvContentPartPr>
              <p14:xfrm>
                <a:off x="5225669" y="5681954"/>
                <a:ext cx="185760" cy="504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BEBD875-8DAC-428D-B378-3D32FDEA21D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216669" y="5672954"/>
                  <a:ext cx="203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770CD19-CBA4-4D67-8122-6B25F2625B96}"/>
                    </a:ext>
                  </a:extLst>
                </p14:cNvPr>
                <p14:cNvContentPartPr/>
                <p14:nvPr/>
              </p14:nvContentPartPr>
              <p14:xfrm>
                <a:off x="6357509" y="5643074"/>
                <a:ext cx="629280" cy="626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770CD19-CBA4-4D67-8122-6B25F2625B9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348869" y="5634074"/>
                  <a:ext cx="6469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C3AE233-8038-479C-A02E-34CABED44CB7}"/>
                    </a:ext>
                  </a:extLst>
                </p14:cNvPr>
                <p14:cNvContentPartPr/>
                <p14:nvPr/>
              </p14:nvContentPartPr>
              <p14:xfrm>
                <a:off x="6538229" y="5773034"/>
                <a:ext cx="301320" cy="3578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C3AE233-8038-479C-A02E-34CABED44CB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529229" y="5764394"/>
                  <a:ext cx="3189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9678940-D245-4D6A-BAEE-1DEDB60448A0}"/>
                    </a:ext>
                  </a:extLst>
                </p14:cNvPr>
                <p14:cNvContentPartPr/>
                <p14:nvPr/>
              </p14:nvContentPartPr>
              <p14:xfrm>
                <a:off x="6444629" y="5968514"/>
                <a:ext cx="257760" cy="1623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9678940-D245-4D6A-BAEE-1DEDB60448A0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435989" y="5959514"/>
                  <a:ext cx="275400" cy="18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8020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C585D3-714A-4465-8C92-01EE12D5BF7E}"/>
                  </a:ext>
                </a:extLst>
              </p14:cNvPr>
              <p14:cNvContentPartPr/>
              <p14:nvPr/>
            </p14:nvContentPartPr>
            <p14:xfrm>
              <a:off x="634169" y="704566"/>
              <a:ext cx="260640" cy="41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C585D3-714A-4465-8C92-01EE12D5BF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169" y="695566"/>
                <a:ext cx="2782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B6B2225-F34B-45C8-BFFD-7D5820FDC586}"/>
                  </a:ext>
                </a:extLst>
              </p14:cNvPr>
              <p14:cNvContentPartPr/>
              <p14:nvPr/>
            </p14:nvContentPartPr>
            <p14:xfrm>
              <a:off x="720929" y="805366"/>
              <a:ext cx="320400" cy="60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B6B2225-F34B-45C8-BFFD-7D5820FDC5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2289" y="796726"/>
                <a:ext cx="33804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EFC6573-9102-470E-86DB-A4CF1D4BF030}"/>
              </a:ext>
            </a:extLst>
          </p:cNvPr>
          <p:cNvGrpSpPr/>
          <p:nvPr/>
        </p:nvGrpSpPr>
        <p:grpSpPr>
          <a:xfrm>
            <a:off x="789329" y="1962046"/>
            <a:ext cx="237960" cy="185040"/>
            <a:chOff x="789329" y="1962046"/>
            <a:chExt cx="237960" cy="18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F645B80-8675-4FFC-BB0F-E354C8A709C8}"/>
                    </a:ext>
                  </a:extLst>
                </p14:cNvPr>
                <p14:cNvContentPartPr/>
                <p14:nvPr/>
              </p14:nvContentPartPr>
              <p14:xfrm>
                <a:off x="807329" y="1962046"/>
                <a:ext cx="219960" cy="50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F645B80-8675-4FFC-BB0F-E354C8A709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8689" y="1953406"/>
                  <a:ext cx="237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D6401F7-B52F-4AF8-8860-6E60CA495F56}"/>
                    </a:ext>
                  </a:extLst>
                </p14:cNvPr>
                <p14:cNvContentPartPr/>
                <p14:nvPr/>
              </p14:nvContentPartPr>
              <p14:xfrm>
                <a:off x="789329" y="2126566"/>
                <a:ext cx="219240" cy="20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D6401F7-B52F-4AF8-8860-6E60CA495F5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0689" y="2117926"/>
                  <a:ext cx="23688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D77C029-00CE-458A-B881-B4FC52134F98}"/>
                  </a:ext>
                </a:extLst>
              </p14:cNvPr>
              <p14:cNvContentPartPr/>
              <p14:nvPr/>
            </p14:nvContentPartPr>
            <p14:xfrm>
              <a:off x="1694369" y="462286"/>
              <a:ext cx="318240" cy="598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D77C029-00CE-458A-B881-B4FC52134F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85369" y="453646"/>
                <a:ext cx="33588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9105E9A-84D2-45AC-91EE-9C299D5E1F7A}"/>
                  </a:ext>
                </a:extLst>
              </p14:cNvPr>
              <p14:cNvContentPartPr/>
              <p14:nvPr/>
            </p14:nvContentPartPr>
            <p14:xfrm>
              <a:off x="1529849" y="784486"/>
              <a:ext cx="351000" cy="319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9105E9A-84D2-45AC-91EE-9C299D5E1F7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21209" y="775846"/>
                <a:ext cx="36864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ED0B1F-0043-40EA-8E8A-B93028E824E5}"/>
                  </a:ext>
                </a:extLst>
              </p14:cNvPr>
              <p14:cNvContentPartPr/>
              <p14:nvPr/>
            </p14:nvContentPartPr>
            <p14:xfrm>
              <a:off x="2219969" y="477766"/>
              <a:ext cx="583200" cy="681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ED0B1F-0043-40EA-8E8A-B93028E824E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11329" y="469126"/>
                <a:ext cx="600840" cy="6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129659D-F20A-4872-8C86-13D0EE356E4C}"/>
                  </a:ext>
                </a:extLst>
              </p14:cNvPr>
              <p14:cNvContentPartPr/>
              <p14:nvPr/>
            </p14:nvContentPartPr>
            <p14:xfrm>
              <a:off x="2966249" y="699166"/>
              <a:ext cx="268200" cy="300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129659D-F20A-4872-8C86-13D0EE356E4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57609" y="690526"/>
                <a:ext cx="28584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D5BE774-247B-48BC-ACD6-B9D40A1BF3B4}"/>
                  </a:ext>
                </a:extLst>
              </p14:cNvPr>
              <p14:cNvContentPartPr/>
              <p14:nvPr/>
            </p14:nvContentPartPr>
            <p14:xfrm>
              <a:off x="2891009" y="651646"/>
              <a:ext cx="345960" cy="300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D5BE774-247B-48BC-ACD6-B9D40A1BF3B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82369" y="643006"/>
                <a:ext cx="3636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188346-0332-4B45-B08E-9030FBED04E4}"/>
                  </a:ext>
                </a:extLst>
              </p14:cNvPr>
              <p14:cNvContentPartPr/>
              <p14:nvPr/>
            </p14:nvContentPartPr>
            <p14:xfrm>
              <a:off x="3357209" y="658126"/>
              <a:ext cx="314280" cy="295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188346-0332-4B45-B08E-9030FBED04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48569" y="649486"/>
                <a:ext cx="3319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CE19F9D-3F26-421B-9F66-50BCD24817E0}"/>
                  </a:ext>
                </a:extLst>
              </p14:cNvPr>
              <p14:cNvContentPartPr/>
              <p14:nvPr/>
            </p14:nvContentPartPr>
            <p14:xfrm>
              <a:off x="3863369" y="491086"/>
              <a:ext cx="205560" cy="450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CE19F9D-3F26-421B-9F66-50BCD24817E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54729" y="482086"/>
                <a:ext cx="2232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6414B6F-B248-474F-8521-5CB811C56A77}"/>
                  </a:ext>
                </a:extLst>
              </p14:cNvPr>
              <p14:cNvContentPartPr/>
              <p14:nvPr/>
            </p14:nvContentPartPr>
            <p14:xfrm>
              <a:off x="4280969" y="253126"/>
              <a:ext cx="222480" cy="324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6414B6F-B248-474F-8521-5CB811C56A7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72329" y="244126"/>
                <a:ext cx="24012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B78C1F-3083-4401-8733-E58AFECD065C}"/>
                  </a:ext>
                </a:extLst>
              </p14:cNvPr>
              <p14:cNvContentPartPr/>
              <p14:nvPr/>
            </p14:nvContentPartPr>
            <p14:xfrm>
              <a:off x="4154609" y="421246"/>
              <a:ext cx="261360" cy="1861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B78C1F-3083-4401-8733-E58AFECD065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45969" y="412246"/>
                <a:ext cx="2790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46B7E30-1FD6-4B28-81C5-F8FD69813DB9}"/>
                  </a:ext>
                </a:extLst>
              </p14:cNvPr>
              <p14:cNvContentPartPr/>
              <p14:nvPr/>
            </p14:nvContentPartPr>
            <p14:xfrm>
              <a:off x="4598129" y="403606"/>
              <a:ext cx="349200" cy="180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46B7E30-1FD6-4B28-81C5-F8FD69813DB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89129" y="394606"/>
                <a:ext cx="3668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9A52ED9-7FCA-4A79-973E-6931C0F872C7}"/>
                  </a:ext>
                </a:extLst>
              </p14:cNvPr>
              <p14:cNvContentPartPr/>
              <p14:nvPr/>
            </p14:nvContentPartPr>
            <p14:xfrm>
              <a:off x="4653569" y="359686"/>
              <a:ext cx="189000" cy="217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9A52ED9-7FCA-4A79-973E-6931C0F872C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44569" y="351046"/>
                <a:ext cx="2066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12F3431-D4C0-4995-B5A9-3190FD56744A}"/>
                  </a:ext>
                </a:extLst>
              </p14:cNvPr>
              <p14:cNvContentPartPr/>
              <p14:nvPr/>
            </p14:nvContentPartPr>
            <p14:xfrm>
              <a:off x="4757969" y="828046"/>
              <a:ext cx="266400" cy="529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12F3431-D4C0-4995-B5A9-3190FD56744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48969" y="819406"/>
                <a:ext cx="2840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8687D04-618B-4630-A415-E147EA2C71CC}"/>
                  </a:ext>
                </a:extLst>
              </p14:cNvPr>
              <p14:cNvContentPartPr/>
              <p14:nvPr/>
            </p14:nvContentPartPr>
            <p14:xfrm>
              <a:off x="5678489" y="419446"/>
              <a:ext cx="170640" cy="4096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8687D04-618B-4630-A415-E147EA2C71C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69489" y="410806"/>
                <a:ext cx="18828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147B726-B770-44D0-9ED1-65B388473EC8}"/>
                  </a:ext>
                </a:extLst>
              </p14:cNvPr>
              <p14:cNvContentPartPr/>
              <p14:nvPr/>
            </p14:nvContentPartPr>
            <p14:xfrm>
              <a:off x="5420009" y="815806"/>
              <a:ext cx="593280" cy="849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147B726-B770-44D0-9ED1-65B388473EC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11369" y="806806"/>
                <a:ext cx="6109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AED424F-A921-493F-B113-54948D45C590}"/>
                  </a:ext>
                </a:extLst>
              </p14:cNvPr>
              <p14:cNvContentPartPr/>
              <p14:nvPr/>
            </p14:nvContentPartPr>
            <p14:xfrm>
              <a:off x="5569049" y="984286"/>
              <a:ext cx="231480" cy="3751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AED424F-A921-493F-B113-54948D45C59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60049" y="975646"/>
                <a:ext cx="24912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2EDEADD-C2AC-42B6-84C9-D872F4E9B1BF}"/>
                  </a:ext>
                </a:extLst>
              </p14:cNvPr>
              <p14:cNvContentPartPr/>
              <p14:nvPr/>
            </p14:nvContentPartPr>
            <p14:xfrm>
              <a:off x="5346929" y="1199926"/>
              <a:ext cx="306360" cy="2239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2EDEADD-C2AC-42B6-84C9-D872F4E9B1B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37929" y="1191286"/>
                <a:ext cx="3240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44730C7-DE6E-478A-9939-BD69A421EFD8}"/>
                  </a:ext>
                </a:extLst>
              </p14:cNvPr>
              <p14:cNvContentPartPr/>
              <p14:nvPr/>
            </p14:nvContentPartPr>
            <p14:xfrm>
              <a:off x="5871449" y="919846"/>
              <a:ext cx="200880" cy="1947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44730C7-DE6E-478A-9939-BD69A421EFD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62449" y="910846"/>
                <a:ext cx="2185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1040AF8-187B-49FD-8F43-E6AD3DD4F445}"/>
                  </a:ext>
                </a:extLst>
              </p14:cNvPr>
              <p14:cNvContentPartPr/>
              <p14:nvPr/>
            </p14:nvContentPartPr>
            <p14:xfrm>
              <a:off x="6274649" y="472366"/>
              <a:ext cx="397440" cy="3819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1040AF8-187B-49FD-8F43-E6AD3DD4F44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66009" y="463366"/>
                <a:ext cx="41508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64D3E02-F23D-49DC-82A2-E821BCD598DE}"/>
                  </a:ext>
                </a:extLst>
              </p14:cNvPr>
              <p14:cNvContentPartPr/>
              <p14:nvPr/>
            </p14:nvContentPartPr>
            <p14:xfrm>
              <a:off x="6798449" y="409366"/>
              <a:ext cx="201600" cy="367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64D3E02-F23D-49DC-82A2-E821BCD598D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89449" y="400726"/>
                <a:ext cx="2192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6B40329-4217-47D4-A790-063AA6A13815}"/>
                  </a:ext>
                </a:extLst>
              </p14:cNvPr>
              <p14:cNvContentPartPr/>
              <p14:nvPr/>
            </p14:nvContentPartPr>
            <p14:xfrm>
              <a:off x="7275809" y="171406"/>
              <a:ext cx="222480" cy="3556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6B40329-4217-47D4-A790-063AA6A1381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67169" y="162406"/>
                <a:ext cx="2401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BE85F5F-6139-4042-BCD8-90FAD0E2C1C1}"/>
                  </a:ext>
                </a:extLst>
              </p14:cNvPr>
              <p14:cNvContentPartPr/>
              <p14:nvPr/>
            </p14:nvContentPartPr>
            <p14:xfrm>
              <a:off x="7066289" y="366886"/>
              <a:ext cx="323280" cy="206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BE85F5F-6139-4042-BCD8-90FAD0E2C1C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57289" y="357886"/>
                <a:ext cx="3409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643C4B7-CD51-45C1-A74D-B82A96267B96}"/>
                  </a:ext>
                </a:extLst>
              </p14:cNvPr>
              <p14:cNvContentPartPr/>
              <p14:nvPr/>
            </p14:nvContentPartPr>
            <p14:xfrm>
              <a:off x="7595489" y="381646"/>
              <a:ext cx="273600" cy="168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643C4B7-CD51-45C1-A74D-B82A96267B9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586489" y="372646"/>
                <a:ext cx="2912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7CC0227-5F9B-4F5B-976D-1AE5F1040B38}"/>
                  </a:ext>
                </a:extLst>
              </p14:cNvPr>
              <p14:cNvContentPartPr/>
              <p14:nvPr/>
            </p14:nvContentPartPr>
            <p14:xfrm>
              <a:off x="7581809" y="356806"/>
              <a:ext cx="217800" cy="2394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7CC0227-5F9B-4F5B-976D-1AE5F1040B3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73169" y="347806"/>
                <a:ext cx="2354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45492AB-48D9-477C-96FA-5348A666153C}"/>
                  </a:ext>
                </a:extLst>
              </p14:cNvPr>
              <p14:cNvContentPartPr/>
              <p14:nvPr/>
            </p14:nvContentPartPr>
            <p14:xfrm>
              <a:off x="7740569" y="257086"/>
              <a:ext cx="495720" cy="782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45492AB-48D9-477C-96FA-5348A666153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31569" y="248446"/>
                <a:ext cx="51336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4C09A66-B870-492B-BAED-CCCB099A3097}"/>
                  </a:ext>
                </a:extLst>
              </p14:cNvPr>
              <p14:cNvContentPartPr/>
              <p14:nvPr/>
            </p14:nvContentPartPr>
            <p14:xfrm>
              <a:off x="8163929" y="172486"/>
              <a:ext cx="487080" cy="1107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4C09A66-B870-492B-BAED-CCCB099A309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155289" y="163846"/>
                <a:ext cx="504720" cy="11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6659D10-4E62-4E14-A61C-B2C2C0A417EC}"/>
                  </a:ext>
                </a:extLst>
              </p14:cNvPr>
              <p14:cNvContentPartPr/>
              <p14:nvPr/>
            </p14:nvContentPartPr>
            <p14:xfrm>
              <a:off x="8265809" y="1296406"/>
              <a:ext cx="152280" cy="2055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6659D10-4E62-4E14-A61C-B2C2C0A417E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256809" y="1287406"/>
                <a:ext cx="1699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AEDFFC0-64C5-4677-9AED-97910D204B74}"/>
                  </a:ext>
                </a:extLst>
              </p14:cNvPr>
              <p14:cNvContentPartPr/>
              <p14:nvPr/>
            </p14:nvContentPartPr>
            <p14:xfrm>
              <a:off x="8782769" y="98686"/>
              <a:ext cx="372240" cy="2815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AEDFFC0-64C5-4677-9AED-97910D204B7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774129" y="89686"/>
                <a:ext cx="38988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B9D3623-9FAB-4987-93A3-327460DDBC35}"/>
                  </a:ext>
                </a:extLst>
              </p14:cNvPr>
              <p14:cNvContentPartPr/>
              <p14:nvPr/>
            </p14:nvContentPartPr>
            <p14:xfrm>
              <a:off x="1669169" y="1726606"/>
              <a:ext cx="285120" cy="5648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B9D3623-9FAB-4987-93A3-327460DDBC3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660529" y="1717966"/>
                <a:ext cx="30276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7556560-33D0-462E-97EB-D720D70F73B5}"/>
                  </a:ext>
                </a:extLst>
              </p14:cNvPr>
              <p14:cNvContentPartPr/>
              <p14:nvPr/>
            </p14:nvContentPartPr>
            <p14:xfrm>
              <a:off x="1511849" y="2036566"/>
              <a:ext cx="304920" cy="2124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7556560-33D0-462E-97EB-D720D70F73B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502849" y="2027926"/>
                <a:ext cx="3225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5BACB20-21EE-4093-9E0C-3097AC230004}"/>
                  </a:ext>
                </a:extLst>
              </p14:cNvPr>
              <p14:cNvContentPartPr/>
              <p14:nvPr/>
            </p14:nvContentPartPr>
            <p14:xfrm>
              <a:off x="2188649" y="1725886"/>
              <a:ext cx="530280" cy="621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5BACB20-21EE-4093-9E0C-3097AC23000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80009" y="1716886"/>
                <a:ext cx="547920" cy="63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3DF4AF4-AD06-4A5A-AF49-7108E8655AD9}"/>
                  </a:ext>
                </a:extLst>
              </p14:cNvPr>
              <p14:cNvContentPartPr/>
              <p14:nvPr/>
            </p14:nvContentPartPr>
            <p14:xfrm>
              <a:off x="2865809" y="1881046"/>
              <a:ext cx="338400" cy="2829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3DF4AF4-AD06-4A5A-AF49-7108E8655AD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56809" y="1872406"/>
                <a:ext cx="35604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1AD0CF7-6FC3-49F0-A482-A213DA4859CB}"/>
                  </a:ext>
                </a:extLst>
              </p14:cNvPr>
              <p14:cNvContentPartPr/>
              <p14:nvPr/>
            </p14:nvContentPartPr>
            <p14:xfrm>
              <a:off x="3649889" y="2020366"/>
              <a:ext cx="284760" cy="360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1AD0CF7-6FC3-49F0-A482-A213DA4859C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640889" y="2011366"/>
                <a:ext cx="3024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B1E5096-13F4-4BE4-8CE0-579835D011E4}"/>
                  </a:ext>
                </a:extLst>
              </p14:cNvPr>
              <p14:cNvContentPartPr/>
              <p14:nvPr/>
            </p14:nvContentPartPr>
            <p14:xfrm>
              <a:off x="4295009" y="1885006"/>
              <a:ext cx="357120" cy="2725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B1E5096-13F4-4BE4-8CE0-579835D011E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286009" y="1876366"/>
                <a:ext cx="3747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A6F150F-BEBF-4553-830E-470883A64380}"/>
                  </a:ext>
                </a:extLst>
              </p14:cNvPr>
              <p14:cNvContentPartPr/>
              <p14:nvPr/>
            </p14:nvContentPartPr>
            <p14:xfrm>
              <a:off x="2947229" y="1106714"/>
              <a:ext cx="680760" cy="604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A6F150F-BEBF-4553-830E-470883A6438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938589" y="1098074"/>
                <a:ext cx="6984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C9BFF7E-A808-41B9-94F2-9FAC83B04C16}"/>
                  </a:ext>
                </a:extLst>
              </p14:cNvPr>
              <p14:cNvContentPartPr/>
              <p14:nvPr/>
            </p14:nvContentPartPr>
            <p14:xfrm>
              <a:off x="3172589" y="1215794"/>
              <a:ext cx="314640" cy="3070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C9BFF7E-A808-41B9-94F2-9FAC83B04C1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163589" y="1207154"/>
                <a:ext cx="3322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1D40E0A-5687-46C4-B29F-0BBC5D20DBA9}"/>
                  </a:ext>
                </a:extLst>
              </p14:cNvPr>
              <p14:cNvContentPartPr/>
              <p14:nvPr/>
            </p14:nvContentPartPr>
            <p14:xfrm>
              <a:off x="3316229" y="1339994"/>
              <a:ext cx="1800" cy="140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1D40E0A-5687-46C4-B29F-0BBC5D20DBA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307589" y="1330994"/>
                <a:ext cx="194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2A2A12E-BE8B-4D9D-AD57-3BECF27C9913}"/>
                  </a:ext>
                </a:extLst>
              </p14:cNvPr>
              <p14:cNvContentPartPr/>
              <p14:nvPr/>
            </p14:nvContentPartPr>
            <p14:xfrm>
              <a:off x="3084749" y="1327034"/>
              <a:ext cx="243720" cy="2113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2A2A12E-BE8B-4D9D-AD57-3BECF27C991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075749" y="1318394"/>
                <a:ext cx="2613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5C38A7A-FDF3-4FBA-A883-E39819A02D25}"/>
                  </a:ext>
                </a:extLst>
              </p14:cNvPr>
              <p14:cNvContentPartPr/>
              <p14:nvPr/>
            </p14:nvContentPartPr>
            <p14:xfrm>
              <a:off x="2877389" y="1557794"/>
              <a:ext cx="805680" cy="1270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5C38A7A-FDF3-4FBA-A883-E39819A02D2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868389" y="1548794"/>
                <a:ext cx="8233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450FC31-FBDB-4125-8090-050A3B236599}"/>
                  </a:ext>
                </a:extLst>
              </p14:cNvPr>
              <p14:cNvContentPartPr/>
              <p14:nvPr/>
            </p14:nvContentPartPr>
            <p14:xfrm>
              <a:off x="5340869" y="1433234"/>
              <a:ext cx="1337040" cy="2196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450FC31-FBDB-4125-8090-050A3B23659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332229" y="1424234"/>
                <a:ext cx="13546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3CD34E1-4444-40FD-8A3D-B4930E37F487}"/>
                  </a:ext>
                </a:extLst>
              </p14:cNvPr>
              <p14:cNvContentPartPr/>
              <p14:nvPr/>
            </p14:nvContentPartPr>
            <p14:xfrm>
              <a:off x="2717909" y="2492354"/>
              <a:ext cx="460440" cy="442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3CD34E1-4444-40FD-8A3D-B4930E37F48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708909" y="2483354"/>
                <a:ext cx="4780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086F079-8650-492A-82B8-F7E481374B3D}"/>
                  </a:ext>
                </a:extLst>
              </p14:cNvPr>
              <p14:cNvContentPartPr/>
              <p14:nvPr/>
            </p14:nvContentPartPr>
            <p14:xfrm>
              <a:off x="4271669" y="2566874"/>
              <a:ext cx="239760" cy="198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086F079-8650-492A-82B8-F7E481374B3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263029" y="2558234"/>
                <a:ext cx="2574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E3C6FE5-C9BD-4DAA-BCC6-12F6A18C1FA2}"/>
                  </a:ext>
                </a:extLst>
              </p14:cNvPr>
              <p14:cNvContentPartPr/>
              <p14:nvPr/>
            </p14:nvContentPartPr>
            <p14:xfrm>
              <a:off x="5621309" y="2593154"/>
              <a:ext cx="430560" cy="460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E3C6FE5-C9BD-4DAA-BCC6-12F6A18C1FA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612669" y="2584154"/>
                <a:ext cx="44820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EEE7049C-BF36-4351-B7F9-63E83E7F3160}"/>
              </a:ext>
            </a:extLst>
          </p:cNvPr>
          <p:cNvGrpSpPr/>
          <p:nvPr/>
        </p:nvGrpSpPr>
        <p:grpSpPr>
          <a:xfrm>
            <a:off x="4939049" y="1580446"/>
            <a:ext cx="6842580" cy="1968868"/>
            <a:chOff x="4939049" y="1580446"/>
            <a:chExt cx="6842580" cy="19688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0CFBF77-FBD6-4216-8491-5E08BA782149}"/>
                    </a:ext>
                  </a:extLst>
                </p14:cNvPr>
                <p14:cNvContentPartPr/>
                <p14:nvPr/>
              </p14:nvContentPartPr>
              <p14:xfrm>
                <a:off x="10945649" y="1616806"/>
                <a:ext cx="90000" cy="434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0CFBF77-FBD6-4216-8491-5E08BA78214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936649" y="1607806"/>
                  <a:ext cx="1076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A28DC77-D67B-4AEF-93BA-23EA6633977F}"/>
                    </a:ext>
                  </a:extLst>
                </p14:cNvPr>
                <p14:cNvContentPartPr/>
                <p14:nvPr/>
              </p14:nvContentPartPr>
              <p14:xfrm>
                <a:off x="10674569" y="2003086"/>
                <a:ext cx="682920" cy="116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A28DC77-D67B-4AEF-93BA-23EA6633977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665929" y="1994446"/>
                  <a:ext cx="700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E06BBB9-59D9-4122-88F5-C4B7A3A285E4}"/>
                    </a:ext>
                  </a:extLst>
                </p14:cNvPr>
                <p14:cNvContentPartPr/>
                <p14:nvPr/>
              </p14:nvContentPartPr>
              <p14:xfrm>
                <a:off x="10866449" y="2226646"/>
                <a:ext cx="278280" cy="368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E06BBB9-59D9-4122-88F5-C4B7A3A285E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857449" y="2217646"/>
                  <a:ext cx="2959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6BF0DCD-AD9C-476B-A83D-7C51B83BE7DB}"/>
                    </a:ext>
                  </a:extLst>
                </p14:cNvPr>
                <p14:cNvContentPartPr/>
                <p14:nvPr/>
              </p14:nvContentPartPr>
              <p14:xfrm>
                <a:off x="10754849" y="2415646"/>
                <a:ext cx="232200" cy="210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6BF0DCD-AD9C-476B-A83D-7C51B83BE7D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745849" y="2407006"/>
                  <a:ext cx="2498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5DD3227-7B67-4D69-826A-7263486FE563}"/>
                    </a:ext>
                  </a:extLst>
                </p14:cNvPr>
                <p14:cNvContentPartPr/>
                <p14:nvPr/>
              </p14:nvContentPartPr>
              <p14:xfrm>
                <a:off x="4939049" y="1951966"/>
                <a:ext cx="610920" cy="111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5DD3227-7B67-4D69-826A-7263486FE56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30049" y="1942966"/>
                  <a:ext cx="628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090E021-7C88-40C9-BE3C-4DE466777CF2}"/>
                    </a:ext>
                  </a:extLst>
                </p14:cNvPr>
                <p14:cNvContentPartPr/>
                <p14:nvPr/>
              </p14:nvContentPartPr>
              <p14:xfrm>
                <a:off x="5176289" y="1828486"/>
                <a:ext cx="114120" cy="296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090E021-7C88-40C9-BE3C-4DE466777CF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67289" y="1819486"/>
                  <a:ext cx="1317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A6B39A8-EB3E-432F-AF83-DF413A10D2A7}"/>
                    </a:ext>
                  </a:extLst>
                </p14:cNvPr>
                <p14:cNvContentPartPr/>
                <p14:nvPr/>
              </p14:nvContentPartPr>
              <p14:xfrm>
                <a:off x="5679569" y="1938286"/>
                <a:ext cx="329040" cy="255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A6B39A8-EB3E-432F-AF83-DF413A10D2A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70569" y="1929646"/>
                  <a:ext cx="3466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E65F2F4-8CBB-4C04-B89D-E4DC6E201429}"/>
                    </a:ext>
                  </a:extLst>
                </p14:cNvPr>
                <p14:cNvContentPartPr/>
                <p14:nvPr/>
              </p14:nvContentPartPr>
              <p14:xfrm>
                <a:off x="6294449" y="1982926"/>
                <a:ext cx="438480" cy="102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E65F2F4-8CBB-4C04-B89D-E4DC6E20142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85449" y="1974286"/>
                  <a:ext cx="456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7DE03E7-0A83-4836-BB93-A3DDA41E4D8A}"/>
                    </a:ext>
                  </a:extLst>
                </p14:cNvPr>
                <p14:cNvContentPartPr/>
                <p14:nvPr/>
              </p14:nvContentPartPr>
              <p14:xfrm>
                <a:off x="6420089" y="1887526"/>
                <a:ext cx="63360" cy="279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7DE03E7-0A83-4836-BB93-A3DDA41E4D8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11089" y="1878526"/>
                  <a:ext cx="810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80680D3-8D11-4227-A3EF-93FD00978532}"/>
                    </a:ext>
                  </a:extLst>
                </p14:cNvPr>
                <p14:cNvContentPartPr/>
                <p14:nvPr/>
              </p14:nvContentPartPr>
              <p14:xfrm>
                <a:off x="7164929" y="1673326"/>
                <a:ext cx="154440" cy="385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80680D3-8D11-4227-A3EF-93FD0097853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55929" y="1664686"/>
                  <a:ext cx="1720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CEA9A1D-5F19-4C46-BFC1-43C2E14997A4}"/>
                    </a:ext>
                  </a:extLst>
                </p14:cNvPr>
                <p14:cNvContentPartPr/>
                <p14:nvPr/>
              </p14:nvContentPartPr>
              <p14:xfrm>
                <a:off x="6835889" y="2052046"/>
                <a:ext cx="578880" cy="99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CEA9A1D-5F19-4C46-BFC1-43C2E14997A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26889" y="2043046"/>
                  <a:ext cx="596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4CB844-20C6-4901-90AC-37DEEC1D47F3}"/>
                    </a:ext>
                  </a:extLst>
                </p14:cNvPr>
                <p14:cNvContentPartPr/>
                <p14:nvPr/>
              </p14:nvContentPartPr>
              <p14:xfrm>
                <a:off x="6999689" y="2223766"/>
                <a:ext cx="222840" cy="399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4CB844-20C6-4901-90AC-37DEEC1D47F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991049" y="2214766"/>
                  <a:ext cx="24048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55E7B02-FF08-4BF1-A3FF-32FC855FD104}"/>
                    </a:ext>
                  </a:extLst>
                </p14:cNvPr>
                <p14:cNvContentPartPr/>
                <p14:nvPr/>
              </p14:nvContentPartPr>
              <p14:xfrm>
                <a:off x="6740129" y="2422486"/>
                <a:ext cx="339120" cy="272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55E7B02-FF08-4BF1-A3FF-32FC855FD10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31129" y="2413846"/>
                  <a:ext cx="3567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3245CAF-3A25-456D-A202-C778982A8721}"/>
                    </a:ext>
                  </a:extLst>
                </p14:cNvPr>
                <p14:cNvContentPartPr/>
                <p14:nvPr/>
              </p14:nvContentPartPr>
              <p14:xfrm>
                <a:off x="7329809" y="2147446"/>
                <a:ext cx="226800" cy="185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3245CAF-3A25-456D-A202-C778982A872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21169" y="2138806"/>
                  <a:ext cx="244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46336A4-F7E7-4823-9D27-2E9D784CD25E}"/>
                    </a:ext>
                  </a:extLst>
                </p14:cNvPr>
                <p14:cNvContentPartPr/>
                <p14:nvPr/>
              </p14:nvContentPartPr>
              <p14:xfrm>
                <a:off x="7691609" y="2032606"/>
                <a:ext cx="16560" cy="25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46336A4-F7E7-4823-9D27-2E9D784CD25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82609" y="2023966"/>
                  <a:ext cx="34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08A39FB-4DC4-4DEB-B02A-A0A7351E35DC}"/>
                    </a:ext>
                  </a:extLst>
                </p14:cNvPr>
                <p14:cNvContentPartPr/>
                <p14:nvPr/>
              </p14:nvContentPartPr>
              <p14:xfrm>
                <a:off x="7956929" y="1842526"/>
                <a:ext cx="64080" cy="324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08A39FB-4DC4-4DEB-B02A-A0A7351E35D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48289" y="1833526"/>
                  <a:ext cx="817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7AEB3C6-E880-4777-95A0-7D6813F4D0D6}"/>
                    </a:ext>
                  </a:extLst>
                </p14:cNvPr>
                <p14:cNvContentPartPr/>
                <p14:nvPr/>
              </p14:nvContentPartPr>
              <p14:xfrm>
                <a:off x="8180129" y="1687726"/>
                <a:ext cx="388440" cy="649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7AEB3C6-E880-4777-95A0-7D6813F4D0D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71489" y="1679086"/>
                  <a:ext cx="40608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6966D64-5D01-4856-8D75-AA0DFFA09CCB}"/>
                    </a:ext>
                  </a:extLst>
                </p14:cNvPr>
                <p14:cNvContentPartPr/>
                <p14:nvPr/>
              </p14:nvContentPartPr>
              <p14:xfrm>
                <a:off x="8753249" y="1901566"/>
                <a:ext cx="137880" cy="12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6966D64-5D01-4856-8D75-AA0DFFA09CC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744249" y="1892566"/>
                  <a:ext cx="1555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8673BD4-2FB7-49B8-9FFE-5C9E1D45F125}"/>
                    </a:ext>
                  </a:extLst>
                </p14:cNvPr>
                <p14:cNvContentPartPr/>
                <p14:nvPr/>
              </p14:nvContentPartPr>
              <p14:xfrm>
                <a:off x="8735609" y="2008126"/>
                <a:ext cx="169560" cy="9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8673BD4-2FB7-49B8-9FFE-5C9E1D45F12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726609" y="1999126"/>
                  <a:ext cx="187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A6144C3-4CEC-4A90-BB1D-6ABDD4003639}"/>
                    </a:ext>
                  </a:extLst>
                </p14:cNvPr>
                <p14:cNvContentPartPr/>
                <p14:nvPr/>
              </p14:nvContentPartPr>
              <p14:xfrm>
                <a:off x="9392969" y="1580446"/>
                <a:ext cx="270000" cy="439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A6144C3-4CEC-4A90-BB1D-6ABDD400363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384329" y="1571806"/>
                  <a:ext cx="2876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132065B-2A4D-42F4-86A6-D776FDE29FB5}"/>
                    </a:ext>
                  </a:extLst>
                </p14:cNvPr>
                <p14:cNvContentPartPr/>
                <p14:nvPr/>
              </p14:nvContentPartPr>
              <p14:xfrm>
                <a:off x="9213689" y="1814446"/>
                <a:ext cx="349920" cy="240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132065B-2A4D-42F4-86A6-D776FDE29FB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05049" y="1805446"/>
                  <a:ext cx="367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D1E267E-A4CD-4934-B78D-4B3B730DACBD}"/>
                    </a:ext>
                  </a:extLst>
                </p14:cNvPr>
                <p14:cNvContentPartPr/>
                <p14:nvPr/>
              </p14:nvContentPartPr>
              <p14:xfrm>
                <a:off x="9101729" y="2121526"/>
                <a:ext cx="570240" cy="72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D1E267E-A4CD-4934-B78D-4B3B730DACB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93089" y="2112526"/>
                  <a:ext cx="587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0D6FDBA-8E87-43E9-9C23-E787F7146592}"/>
                    </a:ext>
                  </a:extLst>
                </p14:cNvPr>
                <p14:cNvContentPartPr/>
                <p14:nvPr/>
              </p14:nvContentPartPr>
              <p14:xfrm>
                <a:off x="9267329" y="2308366"/>
                <a:ext cx="326520" cy="339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0D6FDBA-8E87-43E9-9C23-E787F714659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258329" y="2299366"/>
                  <a:ext cx="3441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28B3457-E377-4FD5-957E-E04CFE927F34}"/>
                    </a:ext>
                  </a:extLst>
                </p14:cNvPr>
                <p14:cNvContentPartPr/>
                <p14:nvPr/>
              </p14:nvContentPartPr>
              <p14:xfrm>
                <a:off x="9082289" y="2470366"/>
                <a:ext cx="308160" cy="268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28B3457-E377-4FD5-957E-E04CFE927F3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73649" y="2461366"/>
                  <a:ext cx="3258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0E42E71-8704-40F5-949E-5510D9D85043}"/>
                    </a:ext>
                  </a:extLst>
                </p14:cNvPr>
                <p14:cNvContentPartPr/>
                <p14:nvPr/>
              </p14:nvContentPartPr>
              <p14:xfrm>
                <a:off x="9578729" y="2207206"/>
                <a:ext cx="190080" cy="142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0E42E71-8704-40F5-949E-5510D9D8504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570089" y="2198566"/>
                  <a:ext cx="2077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2E5999B-1DFA-4C5E-BC72-1F8A4AF10158}"/>
                    </a:ext>
                  </a:extLst>
                </p14:cNvPr>
                <p14:cNvContentPartPr/>
                <p14:nvPr/>
              </p14:nvContentPartPr>
              <p14:xfrm>
                <a:off x="10106849" y="1961326"/>
                <a:ext cx="181800" cy="20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2E5999B-1DFA-4C5E-BC72-1F8A4AF1015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98209" y="1952326"/>
                  <a:ext cx="199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8E9DFE6-0097-4866-B219-7F8F9D71BAB6}"/>
                    </a:ext>
                  </a:extLst>
                </p14:cNvPr>
                <p14:cNvContentPartPr/>
                <p14:nvPr/>
              </p14:nvContentPartPr>
              <p14:xfrm>
                <a:off x="10073729" y="2096326"/>
                <a:ext cx="249480" cy="11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8E9DFE6-0097-4866-B219-7F8F9D71BAB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064729" y="2087326"/>
                  <a:ext cx="2671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72B5FDE-9A49-4F29-9A78-2861ABA18B0C}"/>
                    </a:ext>
                  </a:extLst>
                </p14:cNvPr>
                <p14:cNvContentPartPr/>
                <p14:nvPr/>
              </p14:nvContentPartPr>
              <p14:xfrm>
                <a:off x="10631069" y="2743994"/>
                <a:ext cx="906120" cy="311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72B5FDE-9A49-4F29-9A78-2861ABA18B0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622069" y="2734994"/>
                  <a:ext cx="9237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8E4E7E0-D1F0-4923-8409-31B397471CBB}"/>
                    </a:ext>
                  </a:extLst>
                </p14:cNvPr>
                <p14:cNvContentPartPr/>
                <p14:nvPr/>
              </p14:nvContentPartPr>
              <p14:xfrm>
                <a:off x="10725749" y="2936594"/>
                <a:ext cx="778320" cy="330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8E4E7E0-D1F0-4923-8409-31B397471CB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716749" y="2927594"/>
                  <a:ext cx="7959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EB758B8-9C19-47FB-8A5E-0D622CAD19D3}"/>
                    </a:ext>
                  </a:extLst>
                </p14:cNvPr>
                <p14:cNvContentPartPr/>
                <p14:nvPr/>
              </p14:nvContentPartPr>
              <p14:xfrm>
                <a:off x="10726469" y="3148274"/>
                <a:ext cx="1055160" cy="401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EB758B8-9C19-47FB-8A5E-0D622CAD19D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717469" y="3139274"/>
                  <a:ext cx="1072800" cy="418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1043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8D7F3D6-6F31-47CA-8BBC-1985A47E152A}"/>
                  </a:ext>
                </a:extLst>
              </p14:cNvPr>
              <p14:cNvContentPartPr/>
              <p14:nvPr/>
            </p14:nvContentPartPr>
            <p14:xfrm>
              <a:off x="3265049" y="1052326"/>
              <a:ext cx="342360" cy="2127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8D7F3D6-6F31-47CA-8BBC-1985A47E15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6409" y="1043326"/>
                <a:ext cx="360000" cy="23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F9D10582-AA62-4692-A3E7-5B3052F43D4C}"/>
              </a:ext>
            </a:extLst>
          </p:cNvPr>
          <p:cNvGrpSpPr/>
          <p:nvPr/>
        </p:nvGrpSpPr>
        <p:grpSpPr>
          <a:xfrm>
            <a:off x="365249" y="148366"/>
            <a:ext cx="10459800" cy="2361240"/>
            <a:chOff x="365249" y="148366"/>
            <a:chExt cx="10459800" cy="236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E8886BB-7817-46D1-9254-B1CA934FD414}"/>
                    </a:ext>
                  </a:extLst>
                </p14:cNvPr>
                <p14:cNvContentPartPr/>
                <p14:nvPr/>
              </p14:nvContentPartPr>
              <p14:xfrm>
                <a:off x="365249" y="348886"/>
                <a:ext cx="496800" cy="498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E8886BB-7817-46D1-9254-B1CA934FD41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6609" y="339886"/>
                  <a:ext cx="51444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E2294EE-FA51-4E11-A4EA-3EFCA019A8B9}"/>
                    </a:ext>
                  </a:extLst>
                </p14:cNvPr>
                <p14:cNvContentPartPr/>
                <p14:nvPr/>
              </p14:nvContentPartPr>
              <p14:xfrm>
                <a:off x="608609" y="618526"/>
                <a:ext cx="218520" cy="37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E2294EE-FA51-4E11-A4EA-3EFCA019A8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9609" y="609526"/>
                  <a:ext cx="2361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39A0C35-3F70-4036-B750-1E7D6D348933}"/>
                    </a:ext>
                  </a:extLst>
                </p14:cNvPr>
                <p14:cNvContentPartPr/>
                <p14:nvPr/>
              </p14:nvContentPartPr>
              <p14:xfrm>
                <a:off x="936569" y="328006"/>
                <a:ext cx="206640" cy="447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39A0C35-3F70-4036-B750-1E7D6D34893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7929" y="319006"/>
                  <a:ext cx="22428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A4FF39-45DA-4510-AAA0-5729B2291DC2}"/>
                    </a:ext>
                  </a:extLst>
                </p14:cNvPr>
                <p14:cNvContentPartPr/>
                <p14:nvPr/>
              </p14:nvContentPartPr>
              <p14:xfrm>
                <a:off x="1103609" y="526006"/>
                <a:ext cx="188640" cy="231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A4FF39-45DA-4510-AAA0-5729B2291D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94969" y="517006"/>
                  <a:ext cx="206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C45ECB9-EC6D-4055-8C77-7EBFD9122E0E}"/>
                    </a:ext>
                  </a:extLst>
                </p14:cNvPr>
                <p14:cNvContentPartPr/>
                <p14:nvPr/>
              </p14:nvContentPartPr>
              <p14:xfrm>
                <a:off x="1426529" y="571006"/>
                <a:ext cx="172440" cy="190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C45ECB9-EC6D-4055-8C77-7EBFD9122E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17889" y="562006"/>
                  <a:ext cx="1900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46C63B0-1AFF-4CEB-A3B6-71D8C014B683}"/>
                    </a:ext>
                  </a:extLst>
                </p14:cNvPr>
                <p14:cNvContentPartPr/>
                <p14:nvPr/>
              </p14:nvContentPartPr>
              <p14:xfrm>
                <a:off x="1874729" y="778726"/>
                <a:ext cx="115560" cy="201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46C63B0-1AFF-4CEB-A3B6-71D8C014B68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65729" y="769726"/>
                  <a:ext cx="133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0BC9E97-13D1-4FBF-9DCD-3D1D85EC8243}"/>
                    </a:ext>
                  </a:extLst>
                </p14:cNvPr>
                <p14:cNvContentPartPr/>
                <p14:nvPr/>
              </p14:nvContentPartPr>
              <p14:xfrm>
                <a:off x="382529" y="1415566"/>
                <a:ext cx="564120" cy="430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0BC9E97-13D1-4FBF-9DCD-3D1D85EC82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3529" y="1406566"/>
                  <a:ext cx="5817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1D8BA4-AA89-4713-910C-076154C61F54}"/>
                    </a:ext>
                  </a:extLst>
                </p14:cNvPr>
                <p14:cNvContentPartPr/>
                <p14:nvPr/>
              </p14:nvContentPartPr>
              <p14:xfrm>
                <a:off x="541289" y="1616446"/>
                <a:ext cx="263520" cy="63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1D8BA4-AA89-4713-910C-076154C61F5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2289" y="1607446"/>
                  <a:ext cx="281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49DA7B6-F243-4CEA-B559-707495ECADC2}"/>
                    </a:ext>
                  </a:extLst>
                </p14:cNvPr>
                <p14:cNvContentPartPr/>
                <p14:nvPr/>
              </p14:nvContentPartPr>
              <p14:xfrm>
                <a:off x="956369" y="1501246"/>
                <a:ext cx="135360" cy="278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49DA7B6-F243-4CEA-B559-707495ECADC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7729" y="1492606"/>
                  <a:ext cx="1530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4BD9986-260B-48B2-965A-52C4A2E2D9C9}"/>
                    </a:ext>
                  </a:extLst>
                </p14:cNvPr>
                <p14:cNvContentPartPr/>
                <p14:nvPr/>
              </p14:nvContentPartPr>
              <p14:xfrm>
                <a:off x="1221689" y="1530766"/>
                <a:ext cx="253080" cy="264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4BD9986-260B-48B2-965A-52C4A2E2D9C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13049" y="1522126"/>
                  <a:ext cx="270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A44C4BF-8190-4BAE-9187-AC348282BEB7}"/>
                    </a:ext>
                  </a:extLst>
                </p14:cNvPr>
                <p14:cNvContentPartPr/>
                <p14:nvPr/>
              </p14:nvContentPartPr>
              <p14:xfrm>
                <a:off x="1175249" y="1497286"/>
                <a:ext cx="298440" cy="288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A44C4BF-8190-4BAE-9187-AC348282BE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66609" y="1488286"/>
                  <a:ext cx="316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53E6956-D9FD-4428-8362-37F91B9DC5C0}"/>
                    </a:ext>
                  </a:extLst>
                </p14:cNvPr>
                <p14:cNvContentPartPr/>
                <p14:nvPr/>
              </p14:nvContentPartPr>
              <p14:xfrm>
                <a:off x="1601849" y="1358686"/>
                <a:ext cx="198360" cy="136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53E6956-D9FD-4428-8362-37F91B9DC5C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92849" y="1349686"/>
                  <a:ext cx="216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0BD32EC-9D5E-4A20-A145-42FF2EB1E361}"/>
                    </a:ext>
                  </a:extLst>
                </p14:cNvPr>
                <p14:cNvContentPartPr/>
                <p14:nvPr/>
              </p14:nvContentPartPr>
              <p14:xfrm>
                <a:off x="1842689" y="1293166"/>
                <a:ext cx="126360" cy="487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0BD32EC-9D5E-4A20-A145-42FF2EB1E3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33689" y="1284526"/>
                  <a:ext cx="14400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F4EDAB-B65C-45DB-B4DF-1F7EB8F33F0E}"/>
                    </a:ext>
                  </a:extLst>
                </p14:cNvPr>
                <p14:cNvContentPartPr/>
                <p14:nvPr/>
              </p14:nvContentPartPr>
              <p14:xfrm>
                <a:off x="3179009" y="2333206"/>
                <a:ext cx="117000" cy="154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F4EDAB-B65C-45DB-B4DF-1F7EB8F33F0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70009" y="2324206"/>
                  <a:ext cx="134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12C6F30-FA94-4CB5-9B49-AB9262202890}"/>
                    </a:ext>
                  </a:extLst>
                </p14:cNvPr>
                <p14:cNvContentPartPr/>
                <p14:nvPr/>
              </p14:nvContentPartPr>
              <p14:xfrm>
                <a:off x="7937489" y="2355526"/>
                <a:ext cx="137160" cy="154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12C6F30-FA94-4CB5-9B49-AB926220289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28489" y="2346886"/>
                  <a:ext cx="154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7D08E4-4166-400C-B681-31A3FD80D817}"/>
                    </a:ext>
                  </a:extLst>
                </p14:cNvPr>
                <p14:cNvContentPartPr/>
                <p14:nvPr/>
              </p14:nvContentPartPr>
              <p14:xfrm>
                <a:off x="2521289" y="287686"/>
                <a:ext cx="387360" cy="485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7D08E4-4166-400C-B681-31A3FD80D81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12289" y="278686"/>
                  <a:ext cx="4050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892CD3A-4E43-4669-B51D-5C16B02C4AE0}"/>
                    </a:ext>
                  </a:extLst>
                </p14:cNvPr>
                <p14:cNvContentPartPr/>
                <p14:nvPr/>
              </p14:nvContentPartPr>
              <p14:xfrm>
                <a:off x="2900729" y="406846"/>
                <a:ext cx="209880" cy="363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892CD3A-4E43-4669-B51D-5C16B02C4AE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91729" y="398206"/>
                  <a:ext cx="2275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090AAA-1FB7-4B96-8D44-58AB968C4CF5}"/>
                    </a:ext>
                  </a:extLst>
                </p14:cNvPr>
                <p14:cNvContentPartPr/>
                <p14:nvPr/>
              </p14:nvContentPartPr>
              <p14:xfrm>
                <a:off x="3142649" y="460846"/>
                <a:ext cx="317880" cy="243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090AAA-1FB7-4B96-8D44-58AB968C4CF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34009" y="451846"/>
                  <a:ext cx="3355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36FB133-820F-4331-AE5F-875993C196B4}"/>
                    </a:ext>
                  </a:extLst>
                </p14:cNvPr>
                <p14:cNvContentPartPr/>
                <p14:nvPr/>
              </p14:nvContentPartPr>
              <p14:xfrm>
                <a:off x="3112769" y="432766"/>
                <a:ext cx="318960" cy="305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36FB133-820F-4331-AE5F-875993C196B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04129" y="423766"/>
                  <a:ext cx="3366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07D6085-7233-4BBB-853E-8D48AA008CB4}"/>
                    </a:ext>
                  </a:extLst>
                </p14:cNvPr>
                <p14:cNvContentPartPr/>
                <p14:nvPr/>
              </p14:nvContentPartPr>
              <p14:xfrm>
                <a:off x="3472409" y="240166"/>
                <a:ext cx="89280" cy="501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07D6085-7233-4BBB-853E-8D48AA008CB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63409" y="231166"/>
                  <a:ext cx="10692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BB76D2E-B81D-4677-A3C5-E71207065822}"/>
                    </a:ext>
                  </a:extLst>
                </p14:cNvPr>
                <p14:cNvContentPartPr/>
                <p14:nvPr/>
              </p14:nvContentPartPr>
              <p14:xfrm>
                <a:off x="3834569" y="382366"/>
                <a:ext cx="258120" cy="199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BB76D2E-B81D-4677-A3C5-E7120706582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25929" y="373366"/>
                  <a:ext cx="275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C9ED78E-4050-44AC-A6FF-50D70C2FEAEA}"/>
                    </a:ext>
                  </a:extLst>
                </p14:cNvPr>
                <p14:cNvContentPartPr/>
                <p14:nvPr/>
              </p14:nvContentPartPr>
              <p14:xfrm>
                <a:off x="4490849" y="278686"/>
                <a:ext cx="645120" cy="513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C9ED78E-4050-44AC-A6FF-50D70C2FEAE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82209" y="269686"/>
                  <a:ext cx="66276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8F992F5-D103-4657-80FD-1E6F6DFD4FCA}"/>
                    </a:ext>
                  </a:extLst>
                </p14:cNvPr>
                <p14:cNvContentPartPr/>
                <p14:nvPr/>
              </p14:nvContentPartPr>
              <p14:xfrm>
                <a:off x="4602809" y="577126"/>
                <a:ext cx="295560" cy="36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8F992F5-D103-4657-80FD-1E6F6DFD4FC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93809" y="568486"/>
                  <a:ext cx="313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996A317-BB47-4E6F-BE9A-D698385638F7}"/>
                    </a:ext>
                  </a:extLst>
                </p14:cNvPr>
                <p14:cNvContentPartPr/>
                <p14:nvPr/>
              </p14:nvContentPartPr>
              <p14:xfrm>
                <a:off x="5087729" y="461566"/>
                <a:ext cx="164520" cy="264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996A317-BB47-4E6F-BE9A-D698385638F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79089" y="452566"/>
                  <a:ext cx="182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799E1CA-5CD0-42AE-BB6E-01D5F3DE09F0}"/>
                    </a:ext>
                  </a:extLst>
                </p14:cNvPr>
                <p14:cNvContentPartPr/>
                <p14:nvPr/>
              </p14:nvContentPartPr>
              <p14:xfrm>
                <a:off x="5372489" y="438886"/>
                <a:ext cx="273600" cy="275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799E1CA-5CD0-42AE-BB6E-01D5F3DE09F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63849" y="430246"/>
                  <a:ext cx="291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04F7169-3EF5-4510-98CE-38FBB9D87F5E}"/>
                    </a:ext>
                  </a:extLst>
                </p14:cNvPr>
                <p14:cNvContentPartPr/>
                <p14:nvPr/>
              </p14:nvContentPartPr>
              <p14:xfrm>
                <a:off x="5292569" y="439606"/>
                <a:ext cx="305640" cy="285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04F7169-3EF5-4510-98CE-38FBB9D87F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83569" y="430966"/>
                  <a:ext cx="3232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34A6023-64E7-4378-BE34-260F4EA973E6}"/>
                    </a:ext>
                  </a:extLst>
                </p14:cNvPr>
                <p14:cNvContentPartPr/>
                <p14:nvPr/>
              </p14:nvContentPartPr>
              <p14:xfrm>
                <a:off x="5742209" y="254566"/>
                <a:ext cx="144720" cy="140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34A6023-64E7-4378-BE34-260F4EA973E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33569" y="245926"/>
                  <a:ext cx="162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F414D0E-DA4E-45F0-B5E6-2E38F8F1A444}"/>
                    </a:ext>
                  </a:extLst>
                </p14:cNvPr>
                <p14:cNvContentPartPr/>
                <p14:nvPr/>
              </p14:nvContentPartPr>
              <p14:xfrm>
                <a:off x="5863169" y="181126"/>
                <a:ext cx="206280" cy="576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F414D0E-DA4E-45F0-B5E6-2E38F8F1A4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54169" y="172486"/>
                  <a:ext cx="2239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C173B25-63FA-48BD-BA62-C77A9DF61F2E}"/>
                    </a:ext>
                  </a:extLst>
                </p14:cNvPr>
                <p14:cNvContentPartPr/>
                <p14:nvPr/>
              </p14:nvContentPartPr>
              <p14:xfrm>
                <a:off x="6406049" y="527446"/>
                <a:ext cx="280080" cy="48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C173B25-63FA-48BD-BA62-C77A9DF61F2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97409" y="518806"/>
                  <a:ext cx="2977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723779A-2A93-4C03-BF9B-BDB8EEA4A03C}"/>
                    </a:ext>
                  </a:extLst>
                </p14:cNvPr>
                <p14:cNvContentPartPr/>
                <p14:nvPr/>
              </p14:nvContentPartPr>
              <p14:xfrm>
                <a:off x="7033529" y="249526"/>
                <a:ext cx="526320" cy="465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723779A-2A93-4C03-BF9B-BDB8EEA4A03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24889" y="240526"/>
                  <a:ext cx="54396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1183494-B85A-4EFE-B0C8-C822A61A8C45}"/>
                    </a:ext>
                  </a:extLst>
                </p14:cNvPr>
                <p14:cNvContentPartPr/>
                <p14:nvPr/>
              </p14:nvContentPartPr>
              <p14:xfrm>
                <a:off x="7193369" y="482446"/>
                <a:ext cx="242280" cy="51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1183494-B85A-4EFE-B0C8-C822A61A8C4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84369" y="473806"/>
                  <a:ext cx="259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4094AE9-EFC4-4856-81C1-549093B6A13B}"/>
                    </a:ext>
                  </a:extLst>
                </p14:cNvPr>
                <p14:cNvContentPartPr/>
                <p14:nvPr/>
              </p14:nvContentPartPr>
              <p14:xfrm>
                <a:off x="7542209" y="401806"/>
                <a:ext cx="484920" cy="239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4094AE9-EFC4-4856-81C1-549093B6A13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33569" y="392806"/>
                  <a:ext cx="502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B0F5D55-9A54-416C-8EB0-76A67A7235B9}"/>
                    </a:ext>
                  </a:extLst>
                </p14:cNvPr>
                <p14:cNvContentPartPr/>
                <p14:nvPr/>
              </p14:nvContentPartPr>
              <p14:xfrm>
                <a:off x="7726529" y="408646"/>
                <a:ext cx="261360" cy="210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B0F5D55-9A54-416C-8EB0-76A67A7235B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17529" y="400006"/>
                  <a:ext cx="279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AE35C17-7802-43BA-9D8D-04EB1DAA7C18}"/>
                    </a:ext>
                  </a:extLst>
                </p14:cNvPr>
                <p14:cNvContentPartPr/>
                <p14:nvPr/>
              </p14:nvContentPartPr>
              <p14:xfrm>
                <a:off x="8035769" y="331966"/>
                <a:ext cx="116640" cy="343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AE35C17-7802-43BA-9D8D-04EB1DAA7C1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27129" y="322966"/>
                  <a:ext cx="1342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2AA5284-0939-40C9-B7B7-93D759B7701A}"/>
                    </a:ext>
                  </a:extLst>
                </p14:cNvPr>
                <p14:cNvContentPartPr/>
                <p14:nvPr/>
              </p14:nvContentPartPr>
              <p14:xfrm>
                <a:off x="8210729" y="230806"/>
                <a:ext cx="199440" cy="551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2AA5284-0939-40C9-B7B7-93D759B7701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01729" y="222166"/>
                  <a:ext cx="21708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B6B204D-397F-462F-87D0-51DB06DFB383}"/>
                    </a:ext>
                  </a:extLst>
                </p14:cNvPr>
                <p14:cNvContentPartPr/>
                <p14:nvPr/>
              </p14:nvContentPartPr>
              <p14:xfrm>
                <a:off x="6820769" y="253486"/>
                <a:ext cx="264600" cy="601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B6B204D-397F-462F-87D0-51DB06DFB38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811769" y="244486"/>
                  <a:ext cx="28224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821210F-6310-40CA-A29B-65E0037ED080}"/>
                    </a:ext>
                  </a:extLst>
                </p14:cNvPr>
                <p14:cNvContentPartPr/>
                <p14:nvPr/>
              </p14:nvContentPartPr>
              <p14:xfrm>
                <a:off x="8474969" y="148366"/>
                <a:ext cx="247320" cy="200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821210F-6310-40CA-A29B-65E0037ED08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66329" y="139726"/>
                  <a:ext cx="2649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A7B26D-FF7C-4D33-91B2-0F9DBA1CA2C7}"/>
                    </a:ext>
                  </a:extLst>
                </p14:cNvPr>
                <p14:cNvContentPartPr/>
                <p14:nvPr/>
              </p14:nvContentPartPr>
              <p14:xfrm>
                <a:off x="2263889" y="1460926"/>
                <a:ext cx="209160" cy="50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A7B26D-FF7C-4D33-91B2-0F9DBA1CA2C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54889" y="1451926"/>
                  <a:ext cx="2268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EA38745-D0DD-479A-A388-215F326DCC79}"/>
                    </a:ext>
                  </a:extLst>
                </p14:cNvPr>
                <p14:cNvContentPartPr/>
                <p14:nvPr/>
              </p14:nvContentPartPr>
              <p14:xfrm>
                <a:off x="2322569" y="1581526"/>
                <a:ext cx="176760" cy="26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EA38745-D0DD-479A-A388-215F326DCC7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13569" y="1572526"/>
                  <a:ext cx="194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C183791-69FC-472D-8947-11AC0978A750}"/>
                    </a:ext>
                  </a:extLst>
                </p14:cNvPr>
                <p14:cNvContentPartPr/>
                <p14:nvPr/>
              </p14:nvContentPartPr>
              <p14:xfrm>
                <a:off x="2968409" y="1152766"/>
                <a:ext cx="321480" cy="933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C183791-69FC-472D-8947-11AC0978A75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59769" y="1144126"/>
                  <a:ext cx="339120" cy="9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861CBCF-C2E2-4BE1-9ECB-B20DAB0D0268}"/>
                    </a:ext>
                  </a:extLst>
                </p14:cNvPr>
                <p14:cNvContentPartPr/>
                <p14:nvPr/>
              </p14:nvContentPartPr>
              <p14:xfrm>
                <a:off x="3577529" y="1449406"/>
                <a:ext cx="301320" cy="339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861CBCF-C2E2-4BE1-9ECB-B20DAB0D026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68889" y="1440766"/>
                  <a:ext cx="3189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6231220-962F-4BF8-8564-F374DADE935E}"/>
                    </a:ext>
                  </a:extLst>
                </p14:cNvPr>
                <p14:cNvContentPartPr/>
                <p14:nvPr/>
              </p14:nvContentPartPr>
              <p14:xfrm>
                <a:off x="3491489" y="1432126"/>
                <a:ext cx="310320" cy="293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6231220-962F-4BF8-8564-F374DADE935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82489" y="1423486"/>
                  <a:ext cx="3279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58E31DB-6FE5-47AF-A14C-56A8C06616B2}"/>
                    </a:ext>
                  </a:extLst>
                </p14:cNvPr>
                <p14:cNvContentPartPr/>
                <p14:nvPr/>
              </p14:nvContentPartPr>
              <p14:xfrm>
                <a:off x="3951929" y="1249966"/>
                <a:ext cx="199080" cy="168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58E31DB-6FE5-47AF-A14C-56A8C06616B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43289" y="1240966"/>
                  <a:ext cx="216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D601EA3-FC7A-4678-8B93-CAC05C6ECADE}"/>
                    </a:ext>
                  </a:extLst>
                </p14:cNvPr>
                <p14:cNvContentPartPr/>
                <p14:nvPr/>
              </p14:nvContentPartPr>
              <p14:xfrm>
                <a:off x="4307609" y="1333846"/>
                <a:ext cx="259200" cy="432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D601EA3-FC7A-4678-8B93-CAC05C6ECAD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98969" y="1324846"/>
                  <a:ext cx="27684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3E0FFF7-6577-4D4F-A1D6-3A3552CA50F0}"/>
                    </a:ext>
                  </a:extLst>
                </p14:cNvPr>
                <p14:cNvContentPartPr/>
                <p14:nvPr/>
              </p14:nvContentPartPr>
              <p14:xfrm>
                <a:off x="4118969" y="1530406"/>
                <a:ext cx="358920" cy="253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3E0FFF7-6577-4D4F-A1D6-3A3552CA50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09969" y="1521766"/>
                  <a:ext cx="376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13D4CCB-0541-43BB-A585-38131E80EA7B}"/>
                    </a:ext>
                  </a:extLst>
                </p14:cNvPr>
                <p14:cNvContentPartPr/>
                <p14:nvPr/>
              </p14:nvContentPartPr>
              <p14:xfrm>
                <a:off x="4568609" y="1465606"/>
                <a:ext cx="394560" cy="309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13D4CCB-0541-43BB-A585-38131E80EA7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59969" y="1456606"/>
                  <a:ext cx="4122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904DF4E-E5F7-4FBE-ABC5-CC93B2C49341}"/>
                    </a:ext>
                  </a:extLst>
                </p14:cNvPr>
                <p14:cNvContentPartPr/>
                <p14:nvPr/>
              </p14:nvContentPartPr>
              <p14:xfrm>
                <a:off x="5040929" y="1330606"/>
                <a:ext cx="219960" cy="40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904DF4E-E5F7-4FBE-ABC5-CC93B2C4934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31929" y="1321606"/>
                  <a:ext cx="237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67EE21F-F1BD-4B85-AF8D-E126640B79F4}"/>
                    </a:ext>
                  </a:extLst>
                </p14:cNvPr>
                <p14:cNvContentPartPr/>
                <p14:nvPr/>
              </p14:nvContentPartPr>
              <p14:xfrm>
                <a:off x="5463209" y="1095526"/>
                <a:ext cx="172080" cy="372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67EE21F-F1BD-4B85-AF8D-E126640B79F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54569" y="1086526"/>
                  <a:ext cx="1897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AFB3DD1-228F-4C22-92F3-80C068012390}"/>
                    </a:ext>
                  </a:extLst>
                </p14:cNvPr>
                <p14:cNvContentPartPr/>
                <p14:nvPr/>
              </p14:nvContentPartPr>
              <p14:xfrm>
                <a:off x="5246489" y="1284526"/>
                <a:ext cx="288360" cy="232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AFB3DD1-228F-4C22-92F3-80C06801239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37849" y="1275526"/>
                  <a:ext cx="3060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880EAAB-A3D8-41CC-8BA1-4E011651AF3D}"/>
                    </a:ext>
                  </a:extLst>
                </p14:cNvPr>
                <p14:cNvContentPartPr/>
                <p14:nvPr/>
              </p14:nvContentPartPr>
              <p14:xfrm>
                <a:off x="5732489" y="1253926"/>
                <a:ext cx="226440" cy="226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880EAAB-A3D8-41CC-8BA1-4E011651AF3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23489" y="1244926"/>
                  <a:ext cx="2440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EFB60DC-BF3A-4532-980F-DF96E9F064F9}"/>
                    </a:ext>
                  </a:extLst>
                </p14:cNvPr>
                <p14:cNvContentPartPr/>
                <p14:nvPr/>
              </p14:nvContentPartPr>
              <p14:xfrm>
                <a:off x="5745089" y="1248166"/>
                <a:ext cx="211680" cy="257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EFB60DC-BF3A-4532-980F-DF96E9F064F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36449" y="1239166"/>
                  <a:ext cx="2293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24D6BE9-10C7-4FCC-A7AB-A8326C9A3EF1}"/>
                    </a:ext>
                  </a:extLst>
                </p14:cNvPr>
                <p14:cNvContentPartPr/>
                <p14:nvPr/>
              </p14:nvContentPartPr>
              <p14:xfrm>
                <a:off x="5842649" y="1622206"/>
                <a:ext cx="277560" cy="198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24D6BE9-10C7-4FCC-A7AB-A8326C9A3EF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34009" y="1613206"/>
                  <a:ext cx="2952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EF43515-D6CB-4885-A661-067F276D04D5}"/>
                    </a:ext>
                  </a:extLst>
                </p14:cNvPr>
                <p14:cNvContentPartPr/>
                <p14:nvPr/>
              </p14:nvContentPartPr>
              <p14:xfrm>
                <a:off x="6071249" y="1337446"/>
                <a:ext cx="268920" cy="396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EF43515-D6CB-4885-A661-067F276D04D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62609" y="1328806"/>
                  <a:ext cx="28656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59A811C-C8CA-4278-A646-07FD5E64FD86}"/>
                    </a:ext>
                  </a:extLst>
                </p14:cNvPr>
                <p14:cNvContentPartPr/>
                <p14:nvPr/>
              </p14:nvContentPartPr>
              <p14:xfrm>
                <a:off x="6259169" y="1555606"/>
                <a:ext cx="308160" cy="297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59A811C-C8CA-4278-A646-07FD5E64FD8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50169" y="1546966"/>
                  <a:ext cx="3258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345C255-832F-4E92-97E4-DFA059BFB632}"/>
                    </a:ext>
                  </a:extLst>
                </p14:cNvPr>
                <p14:cNvContentPartPr/>
                <p14:nvPr/>
              </p14:nvContentPartPr>
              <p14:xfrm>
                <a:off x="6287969" y="1601686"/>
                <a:ext cx="227880" cy="222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345C255-832F-4E92-97E4-DFA059BFB63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79329" y="1592686"/>
                  <a:ext cx="2455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8FD935C-03F2-4974-BF26-F78D9BA25EC6}"/>
                    </a:ext>
                  </a:extLst>
                </p14:cNvPr>
                <p14:cNvContentPartPr/>
                <p14:nvPr/>
              </p14:nvContentPartPr>
              <p14:xfrm>
                <a:off x="6791249" y="1636606"/>
                <a:ext cx="148680" cy="5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8FD935C-03F2-4974-BF26-F78D9BA25EC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82609" y="1627606"/>
                  <a:ext cx="1663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8130526-332F-408E-8EB0-6BC37C84E5B0}"/>
                    </a:ext>
                  </a:extLst>
                </p14:cNvPr>
                <p14:cNvContentPartPr/>
                <p14:nvPr/>
              </p14:nvContentPartPr>
              <p14:xfrm>
                <a:off x="6801329" y="1714366"/>
                <a:ext cx="184320" cy="30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8130526-332F-408E-8EB0-6BC37C84E5B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92689" y="1705366"/>
                  <a:ext cx="201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51BFF90-5C82-473D-9826-30ECF2A3EFD4}"/>
                    </a:ext>
                  </a:extLst>
                </p14:cNvPr>
                <p14:cNvContentPartPr/>
                <p14:nvPr/>
              </p14:nvContentPartPr>
              <p14:xfrm>
                <a:off x="7405049" y="1368046"/>
                <a:ext cx="296280" cy="474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51BFF90-5C82-473D-9826-30ECF2A3EFD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96049" y="1359046"/>
                  <a:ext cx="31392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AB389D-09C1-4699-9E58-0A185D11D2FF}"/>
                    </a:ext>
                  </a:extLst>
                </p14:cNvPr>
                <p14:cNvContentPartPr/>
                <p14:nvPr/>
              </p14:nvContentPartPr>
              <p14:xfrm>
                <a:off x="7284449" y="1595206"/>
                <a:ext cx="270720" cy="212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AB389D-09C1-4699-9E58-0A185D11D2F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75449" y="1586566"/>
                  <a:ext cx="288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F1B0640-2997-438F-84B9-8C8FAC5D0A22}"/>
                    </a:ext>
                  </a:extLst>
                </p14:cNvPr>
                <p14:cNvContentPartPr/>
                <p14:nvPr/>
              </p14:nvContentPartPr>
              <p14:xfrm>
                <a:off x="7851089" y="1123246"/>
                <a:ext cx="245520" cy="1057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F1B0640-2997-438F-84B9-8C8FAC5D0A2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42449" y="1114246"/>
                  <a:ext cx="263160" cy="10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1DD5790-8269-4C75-A0D5-20020B5D8400}"/>
                    </a:ext>
                  </a:extLst>
                </p14:cNvPr>
                <p14:cNvContentPartPr/>
                <p14:nvPr/>
              </p14:nvContentPartPr>
              <p14:xfrm>
                <a:off x="8209649" y="862966"/>
                <a:ext cx="371160" cy="219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1DD5790-8269-4C75-A0D5-20020B5D840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01009" y="854326"/>
                  <a:ext cx="388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C613BC3-3110-4D2C-8EB4-03D961034224}"/>
                    </a:ext>
                  </a:extLst>
                </p14:cNvPr>
                <p14:cNvContentPartPr/>
                <p14:nvPr/>
              </p14:nvContentPartPr>
              <p14:xfrm>
                <a:off x="8267249" y="1466326"/>
                <a:ext cx="277920" cy="325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C613BC3-3110-4D2C-8EB4-03D96103422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258249" y="1457686"/>
                  <a:ext cx="2955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1462C8-787A-4D5C-947E-5D9CA983F856}"/>
                    </a:ext>
                  </a:extLst>
                </p14:cNvPr>
                <p14:cNvContentPartPr/>
                <p14:nvPr/>
              </p14:nvContentPartPr>
              <p14:xfrm>
                <a:off x="8210369" y="1478566"/>
                <a:ext cx="290160" cy="292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1462C8-787A-4D5C-947E-5D9CA983F85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201369" y="1469926"/>
                  <a:ext cx="3078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F8597BD-6357-43F4-B695-8557874E5475}"/>
                    </a:ext>
                  </a:extLst>
                </p14:cNvPr>
                <p14:cNvContentPartPr/>
                <p14:nvPr/>
              </p14:nvContentPartPr>
              <p14:xfrm>
                <a:off x="8624009" y="1230886"/>
                <a:ext cx="197280" cy="2307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F8597BD-6357-43F4-B695-8557874E547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15009" y="1221886"/>
                  <a:ext cx="2149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F44DF41-6FE5-48D5-BA1A-A1AC3F41D553}"/>
                    </a:ext>
                  </a:extLst>
                </p14:cNvPr>
                <p14:cNvContentPartPr/>
                <p14:nvPr/>
              </p14:nvContentPartPr>
              <p14:xfrm>
                <a:off x="8804009" y="1489366"/>
                <a:ext cx="308520" cy="283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F44DF41-6FE5-48D5-BA1A-A1AC3F41D55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95009" y="1480726"/>
                  <a:ext cx="3261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5DB2FD2-BB0C-443C-B790-613F75568076}"/>
                    </a:ext>
                  </a:extLst>
                </p14:cNvPr>
                <p14:cNvContentPartPr/>
                <p14:nvPr/>
              </p14:nvContentPartPr>
              <p14:xfrm>
                <a:off x="9220529" y="1358686"/>
                <a:ext cx="213120" cy="30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5DB2FD2-BB0C-443C-B790-613F7556807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11889" y="1349686"/>
                  <a:ext cx="230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3C375D6-94A7-4A63-8AA4-7CEDE8058DD9}"/>
                    </a:ext>
                  </a:extLst>
                </p14:cNvPr>
                <p14:cNvContentPartPr/>
                <p14:nvPr/>
              </p14:nvContentPartPr>
              <p14:xfrm>
                <a:off x="9700049" y="1092646"/>
                <a:ext cx="208440" cy="390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3C375D6-94A7-4A63-8AA4-7CEDE8058DD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691049" y="1083646"/>
                  <a:ext cx="2260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758EF02-FD8B-4369-95AC-38D0B6EDDD5F}"/>
                    </a:ext>
                  </a:extLst>
                </p14:cNvPr>
                <p14:cNvContentPartPr/>
                <p14:nvPr/>
              </p14:nvContentPartPr>
              <p14:xfrm>
                <a:off x="9543089" y="1314406"/>
                <a:ext cx="208440" cy="151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758EF02-FD8B-4369-95AC-38D0B6EDDD5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34089" y="1305406"/>
                  <a:ext cx="226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C94DAFD-BBF1-4347-99D6-2B108D9C1A44}"/>
                    </a:ext>
                  </a:extLst>
                </p14:cNvPr>
                <p14:cNvContentPartPr/>
                <p14:nvPr/>
              </p14:nvContentPartPr>
              <p14:xfrm>
                <a:off x="9994889" y="1282366"/>
                <a:ext cx="227160" cy="186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C94DAFD-BBF1-4347-99D6-2B108D9C1A4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85889" y="1273726"/>
                  <a:ext cx="244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4E36533-7020-4C10-B6F8-83F27525D226}"/>
                    </a:ext>
                  </a:extLst>
                </p14:cNvPr>
                <p14:cNvContentPartPr/>
                <p14:nvPr/>
              </p14:nvContentPartPr>
              <p14:xfrm>
                <a:off x="9971129" y="1259326"/>
                <a:ext cx="245880" cy="211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4E36533-7020-4C10-B6F8-83F27525D22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962129" y="1250686"/>
                  <a:ext cx="2635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1387E32-5FAC-4087-B090-C118B98D4971}"/>
                    </a:ext>
                  </a:extLst>
                </p14:cNvPr>
                <p14:cNvContentPartPr/>
                <p14:nvPr/>
              </p14:nvContentPartPr>
              <p14:xfrm>
                <a:off x="10055369" y="1568926"/>
                <a:ext cx="317160" cy="224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1387E32-5FAC-4087-B090-C118B98D497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46369" y="1560286"/>
                  <a:ext cx="334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64800F5-A09F-4080-A435-C1977B5F537C}"/>
                    </a:ext>
                  </a:extLst>
                </p14:cNvPr>
                <p14:cNvContentPartPr/>
                <p14:nvPr/>
              </p14:nvContentPartPr>
              <p14:xfrm>
                <a:off x="10261289" y="1284886"/>
                <a:ext cx="321840" cy="442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64800F5-A09F-4080-A435-C1977B5F537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52649" y="1275886"/>
                  <a:ext cx="33948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ABE367E-CC30-4107-819D-02751380C695}"/>
                    </a:ext>
                  </a:extLst>
                </p14:cNvPr>
                <p14:cNvContentPartPr/>
                <p14:nvPr/>
              </p14:nvContentPartPr>
              <p14:xfrm>
                <a:off x="10528049" y="1518526"/>
                <a:ext cx="297000" cy="247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ABE367E-CC30-4107-819D-02751380C69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519049" y="1509526"/>
                  <a:ext cx="3146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CBECE61-9DEC-45D0-9924-EA847E7FB5C7}"/>
                    </a:ext>
                  </a:extLst>
                </p14:cNvPr>
                <p14:cNvContentPartPr/>
                <p14:nvPr/>
              </p14:nvContentPartPr>
              <p14:xfrm>
                <a:off x="10510409" y="1513126"/>
                <a:ext cx="301320" cy="260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CBECE61-9DEC-45D0-9924-EA847E7FB5C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501409" y="1504126"/>
                  <a:ext cx="31896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39E2CD35-628E-4040-BEA3-7026987DF6F9}"/>
              </a:ext>
            </a:extLst>
          </p:cNvPr>
          <p:cNvGrpSpPr/>
          <p:nvPr/>
        </p:nvGrpSpPr>
        <p:grpSpPr>
          <a:xfrm>
            <a:off x="221609" y="2696086"/>
            <a:ext cx="11875320" cy="3322800"/>
            <a:chOff x="221609" y="2696086"/>
            <a:chExt cx="11875320" cy="33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4A6E9A4-74A6-4D43-9EEF-F46805A13420}"/>
                    </a:ext>
                  </a:extLst>
                </p14:cNvPr>
                <p14:cNvContentPartPr/>
                <p14:nvPr/>
              </p14:nvContentPartPr>
              <p14:xfrm>
                <a:off x="442289" y="2880046"/>
                <a:ext cx="385560" cy="457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4A6E9A4-74A6-4D43-9EEF-F46805A1342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3289" y="2871046"/>
                  <a:ext cx="40320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5441F4F-2EE4-4A39-A176-03CAB712B770}"/>
                    </a:ext>
                  </a:extLst>
                </p14:cNvPr>
                <p14:cNvContentPartPr/>
                <p14:nvPr/>
              </p14:nvContentPartPr>
              <p14:xfrm>
                <a:off x="760169" y="3001006"/>
                <a:ext cx="257400" cy="278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5441F4F-2EE4-4A39-A176-03CAB712B77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1169" y="2992366"/>
                  <a:ext cx="2750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D9910FF-1458-4017-BC52-CC6C55FC672F}"/>
                    </a:ext>
                  </a:extLst>
                </p14:cNvPr>
                <p14:cNvContentPartPr/>
                <p14:nvPr/>
              </p14:nvContentPartPr>
              <p14:xfrm>
                <a:off x="1065809" y="3097486"/>
                <a:ext cx="108360" cy="138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D9910FF-1458-4017-BC52-CC6C55FC672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57169" y="3088846"/>
                  <a:ext cx="126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CEDB212-7A4A-4B50-9B7F-6CD7603A38F7}"/>
                    </a:ext>
                  </a:extLst>
                </p14:cNvPr>
                <p14:cNvContentPartPr/>
                <p14:nvPr/>
              </p14:nvContentPartPr>
              <p14:xfrm>
                <a:off x="1213409" y="3066166"/>
                <a:ext cx="254160" cy="2001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CEDB212-7A4A-4B50-9B7F-6CD7603A38F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04409" y="3057526"/>
                  <a:ext cx="2718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80C0FBE-0122-4AAF-8536-94EF0C14F3C7}"/>
                    </a:ext>
                  </a:extLst>
                </p14:cNvPr>
                <p14:cNvContentPartPr/>
                <p14:nvPr/>
              </p14:nvContentPartPr>
              <p14:xfrm>
                <a:off x="1248329" y="3115126"/>
                <a:ext cx="455760" cy="629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80C0FBE-0122-4AAF-8536-94EF0C14F3C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39689" y="3106126"/>
                  <a:ext cx="47340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59A0C27-BD73-4C08-98EB-177EE739730B}"/>
                    </a:ext>
                  </a:extLst>
                </p14:cNvPr>
                <p14:cNvContentPartPr/>
                <p14:nvPr/>
              </p14:nvContentPartPr>
              <p14:xfrm>
                <a:off x="2272169" y="2977966"/>
                <a:ext cx="134640" cy="203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59A0C27-BD73-4C08-98EB-177EE739730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63169" y="2968966"/>
                  <a:ext cx="152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D823F0A-2EFB-496F-91B8-26FB300151E4}"/>
                    </a:ext>
                  </a:extLst>
                </p14:cNvPr>
                <p14:cNvContentPartPr/>
                <p14:nvPr/>
              </p14:nvContentPartPr>
              <p14:xfrm>
                <a:off x="2024489" y="3221326"/>
                <a:ext cx="445320" cy="41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D823F0A-2EFB-496F-91B8-26FB300151E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15489" y="3212326"/>
                  <a:ext cx="462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6C4D0E2-45A1-49E6-A99A-9816E093567D}"/>
                    </a:ext>
                  </a:extLst>
                </p14:cNvPr>
                <p14:cNvContentPartPr/>
                <p14:nvPr/>
              </p14:nvContentPartPr>
              <p14:xfrm>
                <a:off x="1932689" y="2890846"/>
                <a:ext cx="643320" cy="15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6C4D0E2-45A1-49E6-A99A-9816E093567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923689" y="2882206"/>
                  <a:ext cx="660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8BF077B-E9E1-45F8-B9BB-B6D49594A7B9}"/>
                    </a:ext>
                  </a:extLst>
                </p14:cNvPr>
                <p14:cNvContentPartPr/>
                <p14:nvPr/>
              </p14:nvContentPartPr>
              <p14:xfrm>
                <a:off x="2547209" y="3085606"/>
                <a:ext cx="219960" cy="158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8BF077B-E9E1-45F8-B9BB-B6D49594A7B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538209" y="3076966"/>
                  <a:ext cx="237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0D3EEC9-BB1C-4EE1-9B2A-E86AFAEE3C73}"/>
                    </a:ext>
                  </a:extLst>
                </p14:cNvPr>
                <p14:cNvContentPartPr/>
                <p14:nvPr/>
              </p14:nvContentPartPr>
              <p14:xfrm>
                <a:off x="3002249" y="2817766"/>
                <a:ext cx="234000" cy="436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0D3EEC9-BB1C-4EE1-9B2A-E86AFAEE3C7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93249" y="2809126"/>
                  <a:ext cx="2516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997F0F8-5292-47A3-8E76-E9201DAB6D2D}"/>
                    </a:ext>
                  </a:extLst>
                </p14:cNvPr>
                <p14:cNvContentPartPr/>
                <p14:nvPr/>
              </p14:nvContentPartPr>
              <p14:xfrm>
                <a:off x="2919809" y="2998126"/>
                <a:ext cx="473400" cy="208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997F0F8-5292-47A3-8E76-E9201DAB6D2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10809" y="2989486"/>
                  <a:ext cx="491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DB8C4FD-361B-4D7A-AD63-1497B0B04780}"/>
                    </a:ext>
                  </a:extLst>
                </p14:cNvPr>
                <p14:cNvContentPartPr/>
                <p14:nvPr/>
              </p14:nvContentPartPr>
              <p14:xfrm>
                <a:off x="3213569" y="3099286"/>
                <a:ext cx="425160" cy="588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DB8C4FD-361B-4D7A-AD63-1497B0B0478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204569" y="3090286"/>
                  <a:ext cx="44280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7ABC869-3550-424E-89E5-86F91E3ECB00}"/>
                    </a:ext>
                  </a:extLst>
                </p14:cNvPr>
                <p14:cNvContentPartPr/>
                <p14:nvPr/>
              </p14:nvContentPartPr>
              <p14:xfrm>
                <a:off x="3714329" y="3034846"/>
                <a:ext cx="226440" cy="1807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7ABC869-3550-424E-89E5-86F91E3ECB0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05689" y="3026206"/>
                  <a:ext cx="244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2118339-986B-4988-8EC3-85DF938B07AF}"/>
                    </a:ext>
                  </a:extLst>
                </p14:cNvPr>
                <p14:cNvContentPartPr/>
                <p14:nvPr/>
              </p14:nvContentPartPr>
              <p14:xfrm>
                <a:off x="3889649" y="3093166"/>
                <a:ext cx="189720" cy="123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2118339-986B-4988-8EC3-85DF938B07A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81009" y="3084526"/>
                  <a:ext cx="207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B88C110-321E-40BC-AF08-8121022EA6F9}"/>
                    </a:ext>
                  </a:extLst>
                </p14:cNvPr>
                <p14:cNvContentPartPr/>
                <p14:nvPr/>
              </p14:nvContentPartPr>
              <p14:xfrm>
                <a:off x="4230569" y="2802286"/>
                <a:ext cx="214560" cy="451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B88C110-321E-40BC-AF08-8121022EA6F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221929" y="2793286"/>
                  <a:ext cx="2322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3C5EB4F-84F0-46F3-9CB6-E673E2FB6F1E}"/>
                    </a:ext>
                  </a:extLst>
                </p14:cNvPr>
                <p14:cNvContentPartPr/>
                <p14:nvPr/>
              </p14:nvContentPartPr>
              <p14:xfrm>
                <a:off x="4135889" y="3044566"/>
                <a:ext cx="352800" cy="165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3C5EB4F-84F0-46F3-9CB6-E673E2FB6F1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27249" y="3035926"/>
                  <a:ext cx="370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D0589C4-DA97-4EED-B184-2EC6FF0B3BBC}"/>
                    </a:ext>
                  </a:extLst>
                </p14:cNvPr>
                <p14:cNvContentPartPr/>
                <p14:nvPr/>
              </p14:nvContentPartPr>
              <p14:xfrm>
                <a:off x="4603529" y="2948806"/>
                <a:ext cx="34560" cy="67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D0589C4-DA97-4EED-B184-2EC6FF0B3BB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94529" y="2940166"/>
                  <a:ext cx="52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1837DBC-C57D-46CF-B05D-299FD69B34DD}"/>
                    </a:ext>
                  </a:extLst>
                </p14:cNvPr>
                <p14:cNvContentPartPr/>
                <p14:nvPr/>
              </p14:nvContentPartPr>
              <p14:xfrm>
                <a:off x="4611809" y="3064006"/>
                <a:ext cx="129960" cy="179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1837DBC-C57D-46CF-B05D-299FD69B34D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02809" y="3055006"/>
                  <a:ext cx="147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A437F68-B116-4055-85FA-D577C2DF6255}"/>
                    </a:ext>
                  </a:extLst>
                </p14:cNvPr>
                <p14:cNvContentPartPr/>
                <p14:nvPr/>
              </p14:nvContentPartPr>
              <p14:xfrm>
                <a:off x="4826369" y="3079846"/>
                <a:ext cx="229320" cy="175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A437F68-B116-4055-85FA-D577C2DF625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17729" y="3070846"/>
                  <a:ext cx="246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3487B68-616B-4A10-BC2D-FBCD57C52F04}"/>
                    </a:ext>
                  </a:extLst>
                </p14:cNvPr>
                <p14:cNvContentPartPr/>
                <p14:nvPr/>
              </p14:nvContentPartPr>
              <p14:xfrm>
                <a:off x="5511449" y="2711566"/>
                <a:ext cx="255240" cy="5306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3487B68-616B-4A10-BC2D-FBCD57C52F0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02449" y="2702566"/>
                  <a:ext cx="27288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37DA06E-7D94-4DCE-B595-6D631359DF69}"/>
                    </a:ext>
                  </a:extLst>
                </p14:cNvPr>
                <p14:cNvContentPartPr/>
                <p14:nvPr/>
              </p14:nvContentPartPr>
              <p14:xfrm>
                <a:off x="5841929" y="3102166"/>
                <a:ext cx="112680" cy="144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37DA06E-7D94-4DCE-B595-6D631359DF6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32929" y="3093166"/>
                  <a:ext cx="130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2FAC68B-CEEB-4331-8101-551D1DF7D093}"/>
                    </a:ext>
                  </a:extLst>
                </p14:cNvPr>
                <p14:cNvContentPartPr/>
                <p14:nvPr/>
              </p14:nvContentPartPr>
              <p14:xfrm>
                <a:off x="5756249" y="3025486"/>
                <a:ext cx="316800" cy="5709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2FAC68B-CEEB-4331-8101-551D1DF7D09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47249" y="3016486"/>
                  <a:ext cx="33444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89A0786-7DA5-4671-9A59-948C7AEE8E3B}"/>
                    </a:ext>
                  </a:extLst>
                </p14:cNvPr>
                <p14:cNvContentPartPr/>
                <p14:nvPr/>
              </p14:nvContentPartPr>
              <p14:xfrm>
                <a:off x="6485969" y="2889406"/>
                <a:ext cx="208800" cy="376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89A0786-7DA5-4671-9A59-948C7AEE8E3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76969" y="2880406"/>
                  <a:ext cx="2264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1D2BF97-1CE4-46CD-A7B0-CFABCA496DFF}"/>
                    </a:ext>
                  </a:extLst>
                </p14:cNvPr>
                <p14:cNvContentPartPr/>
                <p14:nvPr/>
              </p14:nvContentPartPr>
              <p14:xfrm>
                <a:off x="6651569" y="2696086"/>
                <a:ext cx="393840" cy="299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1D2BF97-1CE4-46CD-A7B0-CFABCA496DF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42569" y="2687086"/>
                  <a:ext cx="4114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CC9CBDD-A322-4ED5-8BA0-1AB095C74CA9}"/>
                    </a:ext>
                  </a:extLst>
                </p14:cNvPr>
                <p14:cNvContentPartPr/>
                <p14:nvPr/>
              </p14:nvContentPartPr>
              <p14:xfrm>
                <a:off x="6827609" y="3084526"/>
                <a:ext cx="180720" cy="132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CC9CBDD-A322-4ED5-8BA0-1AB095C74CA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18609" y="3075886"/>
                  <a:ext cx="198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5120EC9-487F-461F-A23D-0C4338A9C00C}"/>
                    </a:ext>
                  </a:extLst>
                </p14:cNvPr>
                <p14:cNvContentPartPr/>
                <p14:nvPr/>
              </p14:nvContentPartPr>
              <p14:xfrm>
                <a:off x="7049369" y="3044566"/>
                <a:ext cx="221040" cy="226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5120EC9-487F-461F-A23D-0C4338A9C00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40369" y="3035926"/>
                  <a:ext cx="2386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D497D4C-2600-499C-81A1-7F0B45FB72A4}"/>
                    </a:ext>
                  </a:extLst>
                </p14:cNvPr>
                <p14:cNvContentPartPr/>
                <p14:nvPr/>
              </p14:nvContentPartPr>
              <p14:xfrm>
                <a:off x="7432769" y="2725246"/>
                <a:ext cx="311040" cy="5464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D497D4C-2600-499C-81A1-7F0B45FB72A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424129" y="2716606"/>
                  <a:ext cx="32868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7C6D825-ACFD-4F0B-B2D4-FF5E07024C39}"/>
                    </a:ext>
                  </a:extLst>
                </p14:cNvPr>
                <p14:cNvContentPartPr/>
                <p14:nvPr/>
              </p14:nvContentPartPr>
              <p14:xfrm>
                <a:off x="7320089" y="2991646"/>
                <a:ext cx="360720" cy="78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7C6D825-ACFD-4F0B-B2D4-FF5E07024C3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11449" y="2983006"/>
                  <a:ext cx="378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43712B2-1CCA-4E1C-8E32-107A0820B23E}"/>
                    </a:ext>
                  </a:extLst>
                </p14:cNvPr>
                <p14:cNvContentPartPr/>
                <p14:nvPr/>
              </p14:nvContentPartPr>
              <p14:xfrm>
                <a:off x="7690889" y="3000286"/>
                <a:ext cx="197280" cy="2664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43712B2-1CCA-4E1C-8E32-107A0820B23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82249" y="2991646"/>
                  <a:ext cx="2149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C93C479-8691-4D55-A00A-E9A33AF1484F}"/>
                    </a:ext>
                  </a:extLst>
                </p14:cNvPr>
                <p14:cNvContentPartPr/>
                <p14:nvPr/>
              </p14:nvContentPartPr>
              <p14:xfrm>
                <a:off x="553169" y="4007566"/>
                <a:ext cx="362160" cy="275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C93C479-8691-4D55-A00A-E9A33AF1484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44529" y="3998566"/>
                  <a:ext cx="3798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60E7488-0CAC-47C7-BF40-504DE45E54DD}"/>
                    </a:ext>
                  </a:extLst>
                </p14:cNvPr>
                <p14:cNvContentPartPr/>
                <p14:nvPr/>
              </p14:nvContentPartPr>
              <p14:xfrm>
                <a:off x="1121969" y="3990646"/>
                <a:ext cx="165240" cy="370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60E7488-0CAC-47C7-BF40-504DE45E54D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12969" y="3981646"/>
                  <a:ext cx="182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50CE8FD-D7BC-4478-AC42-00624A96DCB8}"/>
                    </a:ext>
                  </a:extLst>
                </p14:cNvPr>
                <p14:cNvContentPartPr/>
                <p14:nvPr/>
              </p14:nvContentPartPr>
              <p14:xfrm>
                <a:off x="1063649" y="4136446"/>
                <a:ext cx="208440" cy="43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50CE8FD-D7BC-4478-AC42-00624A96DCB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54649" y="4127806"/>
                  <a:ext cx="226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8705AFD-0584-4800-8FDF-65334E88AE16}"/>
                    </a:ext>
                  </a:extLst>
                </p14:cNvPr>
                <p14:cNvContentPartPr/>
                <p14:nvPr/>
              </p14:nvContentPartPr>
              <p14:xfrm>
                <a:off x="1719569" y="3959326"/>
                <a:ext cx="259920" cy="3513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8705AFD-0584-4800-8FDF-65334E88AE1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710569" y="3950686"/>
                  <a:ext cx="2775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AD57925-06D2-4D84-B848-44E58304920B}"/>
                    </a:ext>
                  </a:extLst>
                </p14:cNvPr>
                <p14:cNvContentPartPr/>
                <p14:nvPr/>
              </p14:nvContentPartPr>
              <p14:xfrm>
                <a:off x="1604729" y="3944566"/>
                <a:ext cx="349200" cy="314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AD57925-06D2-4D84-B848-44E58304920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596089" y="3935926"/>
                  <a:ext cx="3668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ADEFC22-84EF-452F-9C48-9B6FA12A4ACC}"/>
                    </a:ext>
                  </a:extLst>
                </p14:cNvPr>
                <p14:cNvContentPartPr/>
                <p14:nvPr/>
              </p14:nvContentPartPr>
              <p14:xfrm>
                <a:off x="2134289" y="3713086"/>
                <a:ext cx="194040" cy="207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ADEFC22-84EF-452F-9C48-9B6FA12A4AC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125289" y="3704446"/>
                  <a:ext cx="2116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C5CFA04-8F41-483B-9FC4-49E981FBF67B}"/>
                    </a:ext>
                  </a:extLst>
                </p14:cNvPr>
                <p14:cNvContentPartPr/>
                <p14:nvPr/>
              </p14:nvContentPartPr>
              <p14:xfrm>
                <a:off x="2354249" y="4286566"/>
                <a:ext cx="161280" cy="2509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C5CFA04-8F41-483B-9FC4-49E981FBF67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45609" y="4277566"/>
                  <a:ext cx="1789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0523499-1B2C-425C-9D28-904EC814BED9}"/>
                    </a:ext>
                  </a:extLst>
                </p14:cNvPr>
                <p14:cNvContentPartPr/>
                <p14:nvPr/>
              </p14:nvContentPartPr>
              <p14:xfrm>
                <a:off x="2896049" y="4021246"/>
                <a:ext cx="352080" cy="2260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0523499-1B2C-425C-9D28-904EC814BED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887409" y="4012246"/>
                  <a:ext cx="3697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4F3D378-14E9-4AE8-893E-4CB0C2B8B6E0}"/>
                    </a:ext>
                  </a:extLst>
                </p14:cNvPr>
                <p14:cNvContentPartPr/>
                <p14:nvPr/>
              </p14:nvContentPartPr>
              <p14:xfrm>
                <a:off x="3032489" y="3707686"/>
                <a:ext cx="503640" cy="512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4F3D378-14E9-4AE8-893E-4CB0C2B8B6E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23849" y="3699046"/>
                  <a:ext cx="52128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FBF509C-CC51-4738-962B-DCA3CA169881}"/>
                    </a:ext>
                  </a:extLst>
                </p14:cNvPr>
                <p14:cNvContentPartPr/>
                <p14:nvPr/>
              </p14:nvContentPartPr>
              <p14:xfrm>
                <a:off x="3356849" y="4021606"/>
                <a:ext cx="260640" cy="207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FBF509C-CC51-4738-962B-DCA3CA16988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348209" y="4012606"/>
                  <a:ext cx="2782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0CB8750-E47D-40B4-BD1E-2D6FDB7B4A44}"/>
                    </a:ext>
                  </a:extLst>
                </p14:cNvPr>
                <p14:cNvContentPartPr/>
                <p14:nvPr/>
              </p14:nvContentPartPr>
              <p14:xfrm>
                <a:off x="3837809" y="3971926"/>
                <a:ext cx="166680" cy="489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0CB8750-E47D-40B4-BD1E-2D6FDB7B4A4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828809" y="3962926"/>
                  <a:ext cx="1843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3ECD372-DCF6-42B4-8D30-C58587DCDEEC}"/>
                    </a:ext>
                  </a:extLst>
                </p14:cNvPr>
                <p14:cNvContentPartPr/>
                <p14:nvPr/>
              </p14:nvContentPartPr>
              <p14:xfrm>
                <a:off x="3824489" y="4117006"/>
                <a:ext cx="174240" cy="295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3ECD372-DCF6-42B4-8D30-C58587DCDEE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15849" y="4108366"/>
                  <a:ext cx="1918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048915B-5F80-4595-8E4E-12A9132C902B}"/>
                    </a:ext>
                  </a:extLst>
                </p14:cNvPr>
                <p14:cNvContentPartPr/>
                <p14:nvPr/>
              </p14:nvContentPartPr>
              <p14:xfrm>
                <a:off x="4190969" y="3886246"/>
                <a:ext cx="498600" cy="341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048915B-5F80-4595-8E4E-12A9132C902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82329" y="3877606"/>
                  <a:ext cx="5162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98FDD77-2512-4E89-B82D-65B09F05147D}"/>
                    </a:ext>
                  </a:extLst>
                </p14:cNvPr>
                <p14:cNvContentPartPr/>
                <p14:nvPr/>
              </p14:nvContentPartPr>
              <p14:xfrm>
                <a:off x="4701809" y="4020526"/>
                <a:ext cx="215640" cy="195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98FDD77-2512-4E89-B82D-65B09F05147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693169" y="4011526"/>
                  <a:ext cx="2332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6D9A636-2B5F-436C-B25D-7DEF213CC0BE}"/>
                    </a:ext>
                  </a:extLst>
                </p14:cNvPr>
                <p14:cNvContentPartPr/>
                <p14:nvPr/>
              </p14:nvContentPartPr>
              <p14:xfrm>
                <a:off x="4615049" y="3981286"/>
                <a:ext cx="297000" cy="231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6D9A636-2B5F-436C-B25D-7DEF213CC0B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606409" y="3972286"/>
                  <a:ext cx="314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1B95299-C43A-4EFA-A3AB-2D64CCF42B02}"/>
                    </a:ext>
                  </a:extLst>
                </p14:cNvPr>
                <p14:cNvContentPartPr/>
                <p14:nvPr/>
              </p14:nvContentPartPr>
              <p14:xfrm>
                <a:off x="5048129" y="4068406"/>
                <a:ext cx="250560" cy="1749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1B95299-C43A-4EFA-A3AB-2D64CCF42B0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39489" y="4059766"/>
                  <a:ext cx="268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673900D-29D3-4BEC-A8E2-8F2CA43F114A}"/>
                    </a:ext>
                  </a:extLst>
                </p14:cNvPr>
                <p14:cNvContentPartPr/>
                <p14:nvPr/>
              </p14:nvContentPartPr>
              <p14:xfrm>
                <a:off x="5194649" y="3755926"/>
                <a:ext cx="331560" cy="4590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673900D-29D3-4BEC-A8E2-8F2CA43F114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86009" y="3747286"/>
                  <a:ext cx="3492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AA44D8B-0981-4EF0-82EC-D1C4AC98F4C1}"/>
                    </a:ext>
                  </a:extLst>
                </p14:cNvPr>
                <p14:cNvContentPartPr/>
                <p14:nvPr/>
              </p14:nvContentPartPr>
              <p14:xfrm>
                <a:off x="5454569" y="4038526"/>
                <a:ext cx="277200" cy="2512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AA44D8B-0981-4EF0-82EC-D1C4AC98F4C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45569" y="4029886"/>
                  <a:ext cx="2948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1F71261-958F-4D31-B0DA-0455970DC13D}"/>
                    </a:ext>
                  </a:extLst>
                </p14:cNvPr>
                <p14:cNvContentPartPr/>
                <p14:nvPr/>
              </p14:nvContentPartPr>
              <p14:xfrm>
                <a:off x="5363849" y="4010446"/>
                <a:ext cx="322560" cy="252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1F71261-958F-4D31-B0DA-0455970DC13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355209" y="4001446"/>
                  <a:ext cx="340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88D1750-1247-4F64-BFAA-5A9284323210}"/>
                    </a:ext>
                  </a:extLst>
                </p14:cNvPr>
                <p14:cNvContentPartPr/>
                <p14:nvPr/>
              </p14:nvContentPartPr>
              <p14:xfrm>
                <a:off x="5849129" y="4237606"/>
                <a:ext cx="105480" cy="2030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88D1750-1247-4F64-BFAA-5A928432321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840489" y="4228606"/>
                  <a:ext cx="123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29BD815-DFED-4D83-80CF-555586D27B5F}"/>
                    </a:ext>
                  </a:extLst>
                </p14:cNvPr>
                <p14:cNvContentPartPr/>
                <p14:nvPr/>
              </p14:nvContentPartPr>
              <p14:xfrm>
                <a:off x="6231809" y="4000006"/>
                <a:ext cx="284040" cy="2113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29BD815-DFED-4D83-80CF-555586D27B5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223169" y="3991366"/>
                  <a:ext cx="301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02FB3CA-7FB8-4EDB-9E0D-DFF03DE67EA4}"/>
                    </a:ext>
                  </a:extLst>
                </p14:cNvPr>
                <p14:cNvContentPartPr/>
                <p14:nvPr/>
              </p14:nvContentPartPr>
              <p14:xfrm>
                <a:off x="6389129" y="3668086"/>
                <a:ext cx="376200" cy="450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02FB3CA-7FB8-4EDB-9E0D-DFF03DE67EA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380129" y="3659446"/>
                  <a:ext cx="3938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5033A5B-E792-4B56-B682-2C0067FBA69C}"/>
                    </a:ext>
                  </a:extLst>
                </p14:cNvPr>
                <p14:cNvContentPartPr/>
                <p14:nvPr/>
              </p14:nvContentPartPr>
              <p14:xfrm>
                <a:off x="6658409" y="3911446"/>
                <a:ext cx="298440" cy="2736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5033A5B-E792-4B56-B682-2C0067FBA69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649769" y="3902446"/>
                  <a:ext cx="3160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9C3799E-5145-4C80-9940-7BBCDFD41A7D}"/>
                    </a:ext>
                  </a:extLst>
                </p14:cNvPr>
                <p14:cNvContentPartPr/>
                <p14:nvPr/>
              </p14:nvContentPartPr>
              <p14:xfrm>
                <a:off x="7021649" y="3975886"/>
                <a:ext cx="189360" cy="302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9C3799E-5145-4C80-9940-7BBCDFD41A7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012649" y="3967246"/>
                  <a:ext cx="2070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22BC4A3-1B44-474E-AFAF-51D54EFD0ED3}"/>
                    </a:ext>
                  </a:extLst>
                </p14:cNvPr>
                <p14:cNvContentPartPr/>
                <p14:nvPr/>
              </p14:nvContentPartPr>
              <p14:xfrm>
                <a:off x="7012649" y="4104046"/>
                <a:ext cx="154800" cy="16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22BC4A3-1B44-474E-AFAF-51D54EFD0ED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004009" y="4095046"/>
                  <a:ext cx="172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40A8C73-D5C3-4842-882B-CE80D046BFA4}"/>
                    </a:ext>
                  </a:extLst>
                </p14:cNvPr>
                <p14:cNvContentPartPr/>
                <p14:nvPr/>
              </p14:nvContentPartPr>
              <p14:xfrm>
                <a:off x="7505849" y="3881566"/>
                <a:ext cx="310320" cy="3013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40A8C73-D5C3-4842-882B-CE80D046BFA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496849" y="3872566"/>
                  <a:ext cx="3279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56C47A8-8958-4866-8344-F33D03143AED}"/>
                    </a:ext>
                  </a:extLst>
                </p14:cNvPr>
                <p14:cNvContentPartPr/>
                <p14:nvPr/>
              </p14:nvContentPartPr>
              <p14:xfrm>
                <a:off x="7916249" y="3727846"/>
                <a:ext cx="191880" cy="60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56C47A8-8958-4866-8344-F33D03143AE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907609" y="3719206"/>
                  <a:ext cx="209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5476DA6-9363-488B-9A62-AF29EA367EC1}"/>
                    </a:ext>
                  </a:extLst>
                </p14:cNvPr>
                <p14:cNvContentPartPr/>
                <p14:nvPr/>
              </p14:nvContentPartPr>
              <p14:xfrm>
                <a:off x="8336729" y="3476206"/>
                <a:ext cx="179280" cy="3690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5476DA6-9363-488B-9A62-AF29EA367EC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328089" y="3467566"/>
                  <a:ext cx="1969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5BC0D73-AAF7-48C8-BDCF-AC65A3E26407}"/>
                    </a:ext>
                  </a:extLst>
                </p14:cNvPr>
                <p14:cNvContentPartPr/>
                <p14:nvPr/>
              </p14:nvContentPartPr>
              <p14:xfrm>
                <a:off x="8111009" y="3687526"/>
                <a:ext cx="298080" cy="1681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5BC0D73-AAF7-48C8-BDCF-AC65A3E2640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102009" y="3678526"/>
                  <a:ext cx="3157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6341B08-D604-4102-B27B-FC440463D575}"/>
                    </a:ext>
                  </a:extLst>
                </p14:cNvPr>
                <p14:cNvContentPartPr/>
                <p14:nvPr/>
              </p14:nvContentPartPr>
              <p14:xfrm>
                <a:off x="8577569" y="3649726"/>
                <a:ext cx="203040" cy="1821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6341B08-D604-4102-B27B-FC440463D57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568929" y="3640726"/>
                  <a:ext cx="220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2755CF2-5B6E-4EFE-BBE7-EDA619CC370B}"/>
                    </a:ext>
                  </a:extLst>
                </p14:cNvPr>
                <p14:cNvContentPartPr/>
                <p14:nvPr/>
              </p14:nvContentPartPr>
              <p14:xfrm>
                <a:off x="8516369" y="3657286"/>
                <a:ext cx="249840" cy="1900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2755CF2-5B6E-4EFE-BBE7-EDA619CC370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507369" y="3648646"/>
                  <a:ext cx="267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A5DFFBE-86BF-4B38-AF0F-06FF0C6B9A75}"/>
                    </a:ext>
                  </a:extLst>
                </p14:cNvPr>
                <p14:cNvContentPartPr/>
                <p14:nvPr/>
              </p14:nvContentPartPr>
              <p14:xfrm>
                <a:off x="8697449" y="3953926"/>
                <a:ext cx="291600" cy="1998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A5DFFBE-86BF-4B38-AF0F-06FF0C6B9A7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688449" y="3944926"/>
                  <a:ext cx="3092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78C6798-74CB-4857-94DC-DB85CE78D30A}"/>
                    </a:ext>
                  </a:extLst>
                </p14:cNvPr>
                <p14:cNvContentPartPr/>
                <p14:nvPr/>
              </p14:nvContentPartPr>
              <p14:xfrm>
                <a:off x="8877449" y="3669166"/>
                <a:ext cx="336600" cy="4158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78C6798-74CB-4857-94DC-DB85CE78D30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868449" y="3660166"/>
                  <a:ext cx="3542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9A9BEBC-EADB-4228-8BD7-F99494A3DC1E}"/>
                    </a:ext>
                  </a:extLst>
                </p14:cNvPr>
                <p14:cNvContentPartPr/>
                <p14:nvPr/>
              </p14:nvContentPartPr>
              <p14:xfrm>
                <a:off x="9094169" y="3925126"/>
                <a:ext cx="199080" cy="249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9A9BEBC-EADB-4228-8BD7-F99494A3DC1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085169" y="3916486"/>
                  <a:ext cx="2167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ABDC603-55BC-43BE-923E-68CB59620FF2}"/>
                    </a:ext>
                  </a:extLst>
                </p14:cNvPr>
                <p14:cNvContentPartPr/>
                <p14:nvPr/>
              </p14:nvContentPartPr>
              <p14:xfrm>
                <a:off x="9035849" y="3880846"/>
                <a:ext cx="280800" cy="2278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ABDC603-55BC-43BE-923E-68CB59620FF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027209" y="3872206"/>
                  <a:ext cx="298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4423759-2F4D-4900-AC55-262BBFFEBC2E}"/>
                    </a:ext>
                  </a:extLst>
                </p14:cNvPr>
                <p14:cNvContentPartPr/>
                <p14:nvPr/>
              </p14:nvContentPartPr>
              <p14:xfrm>
                <a:off x="9249329" y="4227526"/>
                <a:ext cx="151920" cy="2642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4423759-2F4D-4900-AC55-262BBFFEBC2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240689" y="4218526"/>
                  <a:ext cx="1695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BBAFB3D-3C7B-4C04-ABC0-978568CA6C1C}"/>
                    </a:ext>
                  </a:extLst>
                </p14:cNvPr>
                <p14:cNvContentPartPr/>
                <p14:nvPr/>
              </p14:nvContentPartPr>
              <p14:xfrm>
                <a:off x="9482249" y="3827926"/>
                <a:ext cx="288000" cy="3009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BBAFB3D-3C7B-4C04-ABC0-978568CA6C1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473249" y="3818926"/>
                  <a:ext cx="3056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0A5E1FF-2138-4D2F-8147-2A1D05EA0C03}"/>
                    </a:ext>
                  </a:extLst>
                </p14:cNvPr>
                <p14:cNvContentPartPr/>
                <p14:nvPr/>
              </p14:nvContentPartPr>
              <p14:xfrm>
                <a:off x="9813449" y="3939886"/>
                <a:ext cx="127800" cy="21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0A5E1FF-2138-4D2F-8147-2A1D05EA0C0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804449" y="3931246"/>
                  <a:ext cx="1454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26D78F1-6435-4BA5-AB8F-3C34D24D5E18}"/>
                    </a:ext>
                  </a:extLst>
                </p14:cNvPr>
                <p14:cNvContentPartPr/>
                <p14:nvPr/>
              </p14:nvContentPartPr>
              <p14:xfrm>
                <a:off x="9809489" y="4032406"/>
                <a:ext cx="178200" cy="306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26D78F1-6435-4BA5-AB8F-3C34D24D5E1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800489" y="4023766"/>
                  <a:ext cx="195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352CBA7-7EFC-48C8-98DF-0E3F9411364C}"/>
                    </a:ext>
                  </a:extLst>
                </p14:cNvPr>
                <p14:cNvContentPartPr/>
                <p14:nvPr/>
              </p14:nvContentPartPr>
              <p14:xfrm>
                <a:off x="10169129" y="3936286"/>
                <a:ext cx="159480" cy="349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352CBA7-7EFC-48C8-98DF-0E3F9411364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160129" y="3927286"/>
                  <a:ext cx="1771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7F5FBDC-4514-4553-84E9-6D3BA56AA963}"/>
                    </a:ext>
                  </a:extLst>
                </p14:cNvPr>
                <p14:cNvContentPartPr/>
                <p14:nvPr/>
              </p14:nvContentPartPr>
              <p14:xfrm>
                <a:off x="10599329" y="3635326"/>
                <a:ext cx="209880" cy="369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7F5FBDC-4514-4553-84E9-6D3BA56AA96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590329" y="3626326"/>
                  <a:ext cx="2275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110891D-13EF-45C9-8831-2E1B28C8777C}"/>
                    </a:ext>
                  </a:extLst>
                </p14:cNvPr>
                <p14:cNvContentPartPr/>
                <p14:nvPr/>
              </p14:nvContentPartPr>
              <p14:xfrm>
                <a:off x="10312049" y="4082086"/>
                <a:ext cx="360000" cy="270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110891D-13EF-45C9-8831-2E1B28C8777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303049" y="4073086"/>
                  <a:ext cx="377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4A42B7C-C4B7-41A0-B6E9-2591B2AA7F40}"/>
                    </a:ext>
                  </a:extLst>
                </p14:cNvPr>
                <p14:cNvContentPartPr/>
                <p14:nvPr/>
              </p14:nvContentPartPr>
              <p14:xfrm>
                <a:off x="10276049" y="4221406"/>
                <a:ext cx="263160" cy="307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4A42B7C-C4B7-41A0-B6E9-2591B2AA7F4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267049" y="4212766"/>
                  <a:ext cx="2808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7BFAD62-6729-4416-85E2-CEEE43FE9284}"/>
                    </a:ext>
                  </a:extLst>
                </p14:cNvPr>
                <p14:cNvContentPartPr/>
                <p14:nvPr/>
              </p14:nvContentPartPr>
              <p14:xfrm>
                <a:off x="10072649" y="4366126"/>
                <a:ext cx="304200" cy="1515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7BFAD62-6729-4416-85E2-CEEE43FE928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064009" y="4357126"/>
                  <a:ext cx="321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398216B-9AAF-480B-8283-FA177398BDC5}"/>
                    </a:ext>
                  </a:extLst>
                </p14:cNvPr>
                <p14:cNvContentPartPr/>
                <p14:nvPr/>
              </p14:nvContentPartPr>
              <p14:xfrm>
                <a:off x="10744409" y="3833686"/>
                <a:ext cx="337320" cy="2829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398216B-9AAF-480B-8283-FA177398BDC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735409" y="3824686"/>
                  <a:ext cx="3549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05255FE-8165-4341-897B-FDECB6EA71D3}"/>
                    </a:ext>
                  </a:extLst>
                </p14:cNvPr>
                <p14:cNvContentPartPr/>
                <p14:nvPr/>
              </p14:nvContentPartPr>
              <p14:xfrm>
                <a:off x="11094329" y="3600046"/>
                <a:ext cx="146160" cy="334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05255FE-8165-4341-897B-FDECB6EA71D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085329" y="3591046"/>
                  <a:ext cx="1638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DA17F8E-1F57-46B1-94CF-2AD084D12311}"/>
                    </a:ext>
                  </a:extLst>
                </p14:cNvPr>
                <p14:cNvContentPartPr/>
                <p14:nvPr/>
              </p14:nvContentPartPr>
              <p14:xfrm>
                <a:off x="11345609" y="3430126"/>
                <a:ext cx="202320" cy="3636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DA17F8E-1F57-46B1-94CF-2AD084D1231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336609" y="3421486"/>
                  <a:ext cx="2199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ADD1381-AD4F-4C66-B709-A472ED443E50}"/>
                    </a:ext>
                  </a:extLst>
                </p14:cNvPr>
                <p14:cNvContentPartPr/>
                <p14:nvPr/>
              </p14:nvContentPartPr>
              <p14:xfrm>
                <a:off x="11196569" y="3651166"/>
                <a:ext cx="262800" cy="1602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ADD1381-AD4F-4C66-B709-A472ED443E5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187569" y="3642166"/>
                  <a:ext cx="280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DB87D46-C00F-45B6-B63D-260E03A5E285}"/>
                    </a:ext>
                  </a:extLst>
                </p14:cNvPr>
                <p14:cNvContentPartPr/>
                <p14:nvPr/>
              </p14:nvContentPartPr>
              <p14:xfrm>
                <a:off x="11590409" y="3617686"/>
                <a:ext cx="243360" cy="217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DB87D46-C00F-45B6-B63D-260E03A5E28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581409" y="3609046"/>
                  <a:ext cx="261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B67E651-97C6-4E1F-9A8E-74EF825BD3AD}"/>
                    </a:ext>
                  </a:extLst>
                </p14:cNvPr>
                <p14:cNvContentPartPr/>
                <p14:nvPr/>
              </p14:nvContentPartPr>
              <p14:xfrm>
                <a:off x="11594009" y="3645766"/>
                <a:ext cx="171360" cy="198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B67E651-97C6-4E1F-9A8E-74EF825BD3A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585369" y="3636766"/>
                  <a:ext cx="189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3875907-6C5A-4DBB-AEAC-90A7A4964AE0}"/>
                    </a:ext>
                  </a:extLst>
                </p14:cNvPr>
                <p14:cNvContentPartPr/>
                <p14:nvPr/>
              </p14:nvContentPartPr>
              <p14:xfrm>
                <a:off x="394049" y="4956526"/>
                <a:ext cx="47880" cy="140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3875907-6C5A-4DBB-AEAC-90A7A4964AE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85409" y="4947886"/>
                  <a:ext cx="65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B061204-0C52-41C0-B917-DCDEBF2D0FED}"/>
                    </a:ext>
                  </a:extLst>
                </p14:cNvPr>
                <p14:cNvContentPartPr/>
                <p14:nvPr/>
              </p14:nvContentPartPr>
              <p14:xfrm>
                <a:off x="221609" y="5247046"/>
                <a:ext cx="26640" cy="36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B061204-0C52-41C0-B917-DCDEBF2D0FE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12969" y="5238406"/>
                  <a:ext cx="442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0EFA860-34CB-4BC5-9D94-FC12FB0E7EAF}"/>
                    </a:ext>
                  </a:extLst>
                </p14:cNvPr>
                <p14:cNvContentPartPr/>
                <p14:nvPr/>
              </p14:nvContentPartPr>
              <p14:xfrm>
                <a:off x="578009" y="5274406"/>
                <a:ext cx="8280" cy="25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0EFA860-34CB-4BC5-9D94-FC12FB0E7EA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69369" y="5265406"/>
                  <a:ext cx="259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F14D95F-AB49-4CB5-8A23-EEDF9070BA00}"/>
                    </a:ext>
                  </a:extLst>
                </p14:cNvPr>
                <p14:cNvContentPartPr/>
                <p14:nvPr/>
              </p14:nvContentPartPr>
              <p14:xfrm>
                <a:off x="1177049" y="4888486"/>
                <a:ext cx="268200" cy="4330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F14D95F-AB49-4CB5-8A23-EEDF9070BA0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68049" y="4879486"/>
                  <a:ext cx="28584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D1C45CC-B3A4-4054-9115-58208BF67EC6}"/>
                    </a:ext>
                  </a:extLst>
                </p14:cNvPr>
                <p14:cNvContentPartPr/>
                <p14:nvPr/>
              </p14:nvContentPartPr>
              <p14:xfrm>
                <a:off x="1017569" y="5083246"/>
                <a:ext cx="323280" cy="2325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D1C45CC-B3A4-4054-9115-58208BF67EC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08929" y="5074246"/>
                  <a:ext cx="3409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DF1BE97-264D-4D66-98D1-B5CCF736A249}"/>
                    </a:ext>
                  </a:extLst>
                </p14:cNvPr>
                <p14:cNvContentPartPr/>
                <p14:nvPr/>
              </p14:nvContentPartPr>
              <p14:xfrm>
                <a:off x="1651529" y="4768606"/>
                <a:ext cx="223920" cy="9108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DF1BE97-264D-4D66-98D1-B5CCF736A24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642889" y="4759606"/>
                  <a:ext cx="241560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EC5BDC7-7982-4781-93F9-B562782EDD73}"/>
                    </a:ext>
                  </a:extLst>
                </p14:cNvPr>
                <p14:cNvContentPartPr/>
                <p14:nvPr/>
              </p14:nvContentPartPr>
              <p14:xfrm>
                <a:off x="1821809" y="5779126"/>
                <a:ext cx="110160" cy="1569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EC5BDC7-7982-4781-93F9-B562782EDD7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813169" y="5770126"/>
                  <a:ext cx="127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B6E8F82-8A13-4B65-AE17-06FD8FDA87CD}"/>
                    </a:ext>
                  </a:extLst>
                </p14:cNvPr>
                <p14:cNvContentPartPr/>
                <p14:nvPr/>
              </p14:nvContentPartPr>
              <p14:xfrm>
                <a:off x="1980209" y="4599406"/>
                <a:ext cx="264960" cy="2336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B6E8F82-8A13-4B65-AE17-06FD8FDA87C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971209" y="4590406"/>
                  <a:ext cx="282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AEED7DE-1EE2-40F0-8843-8C4BF7CA87F7}"/>
                    </a:ext>
                  </a:extLst>
                </p14:cNvPr>
                <p14:cNvContentPartPr/>
                <p14:nvPr/>
              </p14:nvContentPartPr>
              <p14:xfrm>
                <a:off x="2111249" y="5050486"/>
                <a:ext cx="240480" cy="277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AEED7DE-1EE2-40F0-8843-8C4BF7CA87F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102609" y="5041846"/>
                  <a:ext cx="2581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BFA98BE-F754-4D1D-BA54-D275283075B8}"/>
                    </a:ext>
                  </a:extLst>
                </p14:cNvPr>
                <p14:cNvContentPartPr/>
                <p14:nvPr/>
              </p14:nvContentPartPr>
              <p14:xfrm>
                <a:off x="2037449" y="4999366"/>
                <a:ext cx="248400" cy="2930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BFA98BE-F754-4D1D-BA54-D275283075B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028809" y="4990726"/>
                  <a:ext cx="2660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3CB2CAA-1183-457B-9BA6-2D8B1C744038}"/>
                    </a:ext>
                  </a:extLst>
                </p14:cNvPr>
                <p14:cNvContentPartPr/>
                <p14:nvPr/>
              </p14:nvContentPartPr>
              <p14:xfrm>
                <a:off x="2417609" y="4791286"/>
                <a:ext cx="186480" cy="1832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3CB2CAA-1183-457B-9BA6-2D8B1C74403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408609" y="4782286"/>
                  <a:ext cx="204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A480363-CF4A-4198-92C4-50D4F3FF62E3}"/>
                    </a:ext>
                  </a:extLst>
                </p14:cNvPr>
                <p14:cNvContentPartPr/>
                <p14:nvPr/>
              </p14:nvContentPartPr>
              <p14:xfrm>
                <a:off x="2509049" y="5047606"/>
                <a:ext cx="386280" cy="3553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A480363-CF4A-4198-92C4-50D4F3FF62E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500049" y="5038966"/>
                  <a:ext cx="4039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6B18104-CADF-4A72-AE51-2AB1FF8D0DB5}"/>
                    </a:ext>
                  </a:extLst>
                </p14:cNvPr>
                <p14:cNvContentPartPr/>
                <p14:nvPr/>
              </p14:nvContentPartPr>
              <p14:xfrm>
                <a:off x="3039329" y="4892806"/>
                <a:ext cx="230400" cy="1008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6B18104-CADF-4A72-AE51-2AB1FF8D0DB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030689" y="4884166"/>
                  <a:ext cx="248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44C5018-35DA-433C-A296-7E93032D4F8C}"/>
                    </a:ext>
                  </a:extLst>
                </p14:cNvPr>
                <p14:cNvContentPartPr/>
                <p14:nvPr/>
              </p14:nvContentPartPr>
              <p14:xfrm>
                <a:off x="3470249" y="4685086"/>
                <a:ext cx="192240" cy="371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44C5018-35DA-433C-A296-7E93032D4F8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461609" y="4676446"/>
                  <a:ext cx="2098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36F682E-C0EE-40EC-B216-037807D0C1CA}"/>
                    </a:ext>
                  </a:extLst>
                </p14:cNvPr>
                <p14:cNvContentPartPr/>
                <p14:nvPr/>
              </p14:nvContentPartPr>
              <p14:xfrm>
                <a:off x="3293849" y="4869046"/>
                <a:ext cx="270720" cy="2282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36F682E-C0EE-40EC-B216-037807D0C1C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285209" y="4860046"/>
                  <a:ext cx="288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0BD3E2D-E2F7-483B-A15F-59E6B9802F18}"/>
                    </a:ext>
                  </a:extLst>
                </p14:cNvPr>
                <p14:cNvContentPartPr/>
                <p14:nvPr/>
              </p14:nvContentPartPr>
              <p14:xfrm>
                <a:off x="3760769" y="4863286"/>
                <a:ext cx="196920" cy="2019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0BD3E2D-E2F7-483B-A15F-59E6B9802F1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752129" y="4854646"/>
                  <a:ext cx="214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67A0338-7707-45CC-91DA-F706D072CCB6}"/>
                    </a:ext>
                  </a:extLst>
                </p14:cNvPr>
                <p14:cNvContentPartPr/>
                <p14:nvPr/>
              </p14:nvContentPartPr>
              <p14:xfrm>
                <a:off x="3727289" y="4863286"/>
                <a:ext cx="217080" cy="222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67A0338-7707-45CC-91DA-F706D072CCB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718649" y="4854646"/>
                  <a:ext cx="234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D44729D-9303-4DC2-BDAC-E091E69514F5}"/>
                    </a:ext>
                  </a:extLst>
                </p14:cNvPr>
                <p14:cNvContentPartPr/>
                <p14:nvPr/>
              </p14:nvContentPartPr>
              <p14:xfrm>
                <a:off x="3895769" y="5220766"/>
                <a:ext cx="261720" cy="202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D44729D-9303-4DC2-BDAC-E091E69514F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887129" y="5211766"/>
                  <a:ext cx="279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B41810C-2B83-45AF-BBF5-999009861445}"/>
                    </a:ext>
                  </a:extLst>
                </p14:cNvPr>
                <p14:cNvContentPartPr/>
                <p14:nvPr/>
              </p14:nvContentPartPr>
              <p14:xfrm>
                <a:off x="4091609" y="4856446"/>
                <a:ext cx="290520" cy="468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B41810C-2B83-45AF-BBF5-99900986144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082969" y="4847806"/>
                  <a:ext cx="30816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7BA553C-B146-4CE0-8788-15F1DD6811B8}"/>
                    </a:ext>
                  </a:extLst>
                </p14:cNvPr>
                <p14:cNvContentPartPr/>
                <p14:nvPr/>
              </p14:nvContentPartPr>
              <p14:xfrm>
                <a:off x="4284209" y="5116726"/>
                <a:ext cx="239040" cy="1998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7BA553C-B146-4CE0-8788-15F1DD6811B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275569" y="5107726"/>
                  <a:ext cx="256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B90756C-D454-4355-8B05-BBAF9AD8367A}"/>
                    </a:ext>
                  </a:extLst>
                </p14:cNvPr>
                <p14:cNvContentPartPr/>
                <p14:nvPr/>
              </p14:nvContentPartPr>
              <p14:xfrm>
                <a:off x="4282769" y="5128246"/>
                <a:ext cx="227160" cy="2181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B90756C-D454-4355-8B05-BBAF9AD8367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273769" y="5119606"/>
                  <a:ext cx="244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F7D02B0-C11C-4D9D-83FA-EBD1750598BB}"/>
                    </a:ext>
                  </a:extLst>
                </p14:cNvPr>
                <p14:cNvContentPartPr/>
                <p14:nvPr/>
              </p14:nvContentPartPr>
              <p14:xfrm>
                <a:off x="4659689" y="5146246"/>
                <a:ext cx="161640" cy="1504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F7D02B0-C11C-4D9D-83FA-EBD1750598B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650689" y="5137246"/>
                  <a:ext cx="179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5752062-482C-49FC-8827-2DF8833D7BAF}"/>
                    </a:ext>
                  </a:extLst>
                </p14:cNvPr>
                <p14:cNvContentPartPr/>
                <p14:nvPr/>
              </p14:nvContentPartPr>
              <p14:xfrm>
                <a:off x="5092049" y="4879126"/>
                <a:ext cx="356040" cy="4273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5752062-482C-49FC-8827-2DF8833D7BA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083049" y="4870486"/>
                  <a:ext cx="3736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68F57A4-455B-42EF-93ED-7AFB541DAB92}"/>
                    </a:ext>
                  </a:extLst>
                </p14:cNvPr>
                <p14:cNvContentPartPr/>
                <p14:nvPr/>
              </p14:nvContentPartPr>
              <p14:xfrm>
                <a:off x="5082689" y="5120686"/>
                <a:ext cx="276840" cy="2728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68F57A4-455B-42EF-93ED-7AFB541DAB9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074049" y="5111686"/>
                  <a:ext cx="2944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889A8E1-86DD-409D-9D5E-755E5859B700}"/>
                    </a:ext>
                  </a:extLst>
                </p14:cNvPr>
                <p14:cNvContentPartPr/>
                <p14:nvPr/>
              </p14:nvContentPartPr>
              <p14:xfrm>
                <a:off x="5245049" y="4792006"/>
                <a:ext cx="874080" cy="9864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889A8E1-86DD-409D-9D5E-755E5859B70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236049" y="4783366"/>
                  <a:ext cx="891720" cy="10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1F61F9E-C34A-4C73-8F42-C6E9560E988C}"/>
                    </a:ext>
                  </a:extLst>
                </p14:cNvPr>
                <p14:cNvContentPartPr/>
                <p14:nvPr/>
              </p14:nvContentPartPr>
              <p14:xfrm>
                <a:off x="5763089" y="5174326"/>
                <a:ext cx="254880" cy="255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1F61F9E-C34A-4C73-8F42-C6E9560E988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754089" y="5165686"/>
                  <a:ext cx="272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ADB888F-E41F-4A55-8884-DDA3F0DBBF33}"/>
                    </a:ext>
                  </a:extLst>
                </p14:cNvPr>
                <p14:cNvContentPartPr/>
                <p14:nvPr/>
              </p14:nvContentPartPr>
              <p14:xfrm>
                <a:off x="6257009" y="5012686"/>
                <a:ext cx="226440" cy="2642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ADB888F-E41F-4A55-8884-DDA3F0DBBF3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248369" y="5003686"/>
                  <a:ext cx="244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1F0D67E-0ED0-4108-AE08-92C4F93F7018}"/>
                    </a:ext>
                  </a:extLst>
                </p14:cNvPr>
                <p14:cNvContentPartPr/>
                <p14:nvPr/>
              </p14:nvContentPartPr>
              <p14:xfrm>
                <a:off x="6172409" y="4955806"/>
                <a:ext cx="270360" cy="2689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1F0D67E-0ED0-4108-AE08-92C4F93F701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163409" y="4947166"/>
                  <a:ext cx="288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0D684BE-18F2-44D7-AB17-A2FE7BC1ABB0}"/>
                    </a:ext>
                  </a:extLst>
                </p14:cNvPr>
                <p14:cNvContentPartPr/>
                <p14:nvPr/>
              </p14:nvContentPartPr>
              <p14:xfrm>
                <a:off x="6604049" y="4708126"/>
                <a:ext cx="151200" cy="1670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0D684BE-18F2-44D7-AB17-A2FE7BC1ABB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595409" y="4699486"/>
                  <a:ext cx="168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12F21CD-F4B5-46DD-8DD3-DF40BE01B9DD}"/>
                    </a:ext>
                  </a:extLst>
                </p14:cNvPr>
                <p14:cNvContentPartPr/>
                <p14:nvPr/>
              </p14:nvContentPartPr>
              <p14:xfrm>
                <a:off x="6620609" y="4979566"/>
                <a:ext cx="293400" cy="2952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12F21CD-F4B5-46DD-8DD3-DF40BE01B9D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611969" y="4970566"/>
                  <a:ext cx="3110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D234F77-2E59-4C33-8878-87EAE07AFF46}"/>
                    </a:ext>
                  </a:extLst>
                </p14:cNvPr>
                <p14:cNvContentPartPr/>
                <p14:nvPr/>
              </p14:nvContentPartPr>
              <p14:xfrm>
                <a:off x="7005809" y="4792006"/>
                <a:ext cx="176760" cy="633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D234F77-2E59-4C33-8878-87EAE07AFF4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996809" y="4783366"/>
                  <a:ext cx="1944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8332A6E-34A0-4CA4-B2C2-C58041E086C7}"/>
                    </a:ext>
                  </a:extLst>
                </p14:cNvPr>
                <p14:cNvContentPartPr/>
                <p14:nvPr/>
              </p14:nvContentPartPr>
              <p14:xfrm>
                <a:off x="7400729" y="4596166"/>
                <a:ext cx="217440" cy="3546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8332A6E-34A0-4CA4-B2C2-C58041E086C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392089" y="4587526"/>
                  <a:ext cx="2350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BCA2C3D-353E-4CCC-BC9C-223B9BEF45EB}"/>
                    </a:ext>
                  </a:extLst>
                </p14:cNvPr>
                <p14:cNvContentPartPr/>
                <p14:nvPr/>
              </p14:nvContentPartPr>
              <p14:xfrm>
                <a:off x="7205249" y="4783006"/>
                <a:ext cx="295560" cy="1933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BCA2C3D-353E-4CCC-BC9C-223B9BEF45E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96609" y="4774366"/>
                  <a:ext cx="3132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14C2CFA-75F9-465A-8752-7D36C09943B4}"/>
                    </a:ext>
                  </a:extLst>
                </p14:cNvPr>
                <p14:cNvContentPartPr/>
                <p14:nvPr/>
              </p14:nvContentPartPr>
              <p14:xfrm>
                <a:off x="7670729" y="4721446"/>
                <a:ext cx="219960" cy="2430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14C2CFA-75F9-465A-8752-7D36C09943B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661729" y="4712446"/>
                  <a:ext cx="2376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4A6DE9C-9DF5-48C9-BEAB-24315489A682}"/>
                    </a:ext>
                  </a:extLst>
                </p14:cNvPr>
                <p14:cNvContentPartPr/>
                <p14:nvPr/>
              </p14:nvContentPartPr>
              <p14:xfrm>
                <a:off x="7633289" y="4720366"/>
                <a:ext cx="252000" cy="2566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4A6DE9C-9DF5-48C9-BEAB-24315489A68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624289" y="4711726"/>
                  <a:ext cx="2696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6AF96C2-2468-4B35-888C-6FB50B4607C6}"/>
                    </a:ext>
                  </a:extLst>
                </p14:cNvPr>
                <p14:cNvContentPartPr/>
                <p14:nvPr/>
              </p14:nvContentPartPr>
              <p14:xfrm>
                <a:off x="5999249" y="5361166"/>
                <a:ext cx="968760" cy="500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6AF96C2-2468-4B35-888C-6FB50B4607C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990249" y="5352526"/>
                  <a:ext cx="986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AF6CD07-6F4E-4864-A5A0-B354ECBB85E9}"/>
                    </a:ext>
                  </a:extLst>
                </p14:cNvPr>
                <p14:cNvContentPartPr/>
                <p14:nvPr/>
              </p14:nvContentPartPr>
              <p14:xfrm>
                <a:off x="6356369" y="5477086"/>
                <a:ext cx="259920" cy="3063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AF6CD07-6F4E-4864-A5A0-B354ECBB85E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347729" y="5468446"/>
                  <a:ext cx="2775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265EB62-12FF-47D8-8C40-D9F1F112465A}"/>
                    </a:ext>
                  </a:extLst>
                </p14:cNvPr>
                <p14:cNvContentPartPr/>
                <p14:nvPr/>
              </p14:nvContentPartPr>
              <p14:xfrm>
                <a:off x="6184649" y="5619286"/>
                <a:ext cx="255960" cy="2206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265EB62-12FF-47D8-8C40-D9F1F112465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176009" y="5610646"/>
                  <a:ext cx="2736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5D55101-AE69-4739-94A2-EECD5661B813}"/>
                    </a:ext>
                  </a:extLst>
                </p14:cNvPr>
                <p14:cNvContentPartPr/>
                <p14:nvPr/>
              </p14:nvContentPartPr>
              <p14:xfrm>
                <a:off x="7939289" y="4673206"/>
                <a:ext cx="325080" cy="9856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5D55101-AE69-4739-94A2-EECD5661B81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930289" y="4664566"/>
                  <a:ext cx="342720" cy="10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B761D59-54C3-41EA-BE77-2174F2662DAA}"/>
                    </a:ext>
                  </a:extLst>
                </p14:cNvPr>
                <p14:cNvContentPartPr/>
                <p14:nvPr/>
              </p14:nvContentPartPr>
              <p14:xfrm>
                <a:off x="7999769" y="5768326"/>
                <a:ext cx="174240" cy="1922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B761D59-54C3-41EA-BE77-2174F2662DA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991129" y="5759326"/>
                  <a:ext cx="191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FB9B2F8-8CDB-4ADD-ACE9-DDED1F40FB94}"/>
                    </a:ext>
                  </a:extLst>
                </p14:cNvPr>
                <p14:cNvContentPartPr/>
                <p14:nvPr/>
              </p14:nvContentPartPr>
              <p14:xfrm>
                <a:off x="8399009" y="4523446"/>
                <a:ext cx="362880" cy="2181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FB9B2F8-8CDB-4ADD-ACE9-DDED1F40FB9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390009" y="4514806"/>
                  <a:ext cx="380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B6A1F7F-1B02-44E4-ADFE-23E56656C8A0}"/>
                    </a:ext>
                  </a:extLst>
                </p14:cNvPr>
                <p14:cNvContentPartPr/>
                <p14:nvPr/>
              </p14:nvContentPartPr>
              <p14:xfrm>
                <a:off x="8453369" y="5191246"/>
                <a:ext cx="352440" cy="752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B6A1F7F-1B02-44E4-ADFE-23E56656C8A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444729" y="5182606"/>
                  <a:ext cx="370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FC343F9-48BE-4160-A4FA-6F34DA2FF700}"/>
                    </a:ext>
                  </a:extLst>
                </p14:cNvPr>
                <p14:cNvContentPartPr/>
                <p14:nvPr/>
              </p14:nvContentPartPr>
              <p14:xfrm>
                <a:off x="8545169" y="5048326"/>
                <a:ext cx="127080" cy="2995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FC343F9-48BE-4160-A4FA-6F34DA2FF70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536169" y="5039326"/>
                  <a:ext cx="1447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0C71E34-1D02-46C3-A089-DF92E24C3D7E}"/>
                    </a:ext>
                  </a:extLst>
                </p14:cNvPr>
                <p14:cNvContentPartPr/>
                <p14:nvPr/>
              </p14:nvContentPartPr>
              <p14:xfrm>
                <a:off x="9112889" y="4928086"/>
                <a:ext cx="336240" cy="2721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0C71E34-1D02-46C3-A089-DF92E24C3D7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103889" y="4919086"/>
                  <a:ext cx="3538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24AEF36-B52E-4E08-94DB-3E20B02D918D}"/>
                    </a:ext>
                  </a:extLst>
                </p14:cNvPr>
                <p14:cNvContentPartPr/>
                <p14:nvPr/>
              </p14:nvContentPartPr>
              <p14:xfrm>
                <a:off x="8990129" y="5257846"/>
                <a:ext cx="508320" cy="810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24AEF36-B52E-4E08-94DB-3E20B02D918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981129" y="5249206"/>
                  <a:ext cx="525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A5B1961-04F9-49ED-9435-8C1E989F4297}"/>
                    </a:ext>
                  </a:extLst>
                </p14:cNvPr>
                <p14:cNvContentPartPr/>
                <p14:nvPr/>
              </p14:nvContentPartPr>
              <p14:xfrm>
                <a:off x="9090209" y="5425606"/>
                <a:ext cx="194400" cy="3211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A5B1961-04F9-49ED-9435-8C1E989F429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081569" y="5416966"/>
                  <a:ext cx="2120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55FB263-3DAB-4BC4-AAD7-96EB51864A5F}"/>
                    </a:ext>
                  </a:extLst>
                </p14:cNvPr>
                <p14:cNvContentPartPr/>
                <p14:nvPr/>
              </p14:nvContentPartPr>
              <p14:xfrm>
                <a:off x="8892569" y="5600926"/>
                <a:ext cx="264240" cy="1710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55FB263-3DAB-4BC4-AAD7-96EB51864A5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883569" y="5591926"/>
                  <a:ext cx="281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BC6BF03-35CB-4FC5-97BC-B0BDF023458F}"/>
                    </a:ext>
                  </a:extLst>
                </p14:cNvPr>
                <p14:cNvContentPartPr/>
                <p14:nvPr/>
              </p14:nvContentPartPr>
              <p14:xfrm>
                <a:off x="9588449" y="4732966"/>
                <a:ext cx="291240" cy="9536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BC6BF03-35CB-4FC5-97BC-B0BDF023458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579809" y="4724326"/>
                  <a:ext cx="308880" cy="9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CC77EC8-08F5-4947-B2DB-CC136D6A733F}"/>
                    </a:ext>
                  </a:extLst>
                </p14:cNvPr>
                <p14:cNvContentPartPr/>
                <p14:nvPr/>
              </p14:nvContentPartPr>
              <p14:xfrm>
                <a:off x="9648569" y="5857606"/>
                <a:ext cx="88560" cy="1612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CC77EC8-08F5-4947-B2DB-CC136D6A733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639929" y="5848606"/>
                  <a:ext cx="106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5A39ECA-50AA-4299-A93C-97902D3945DA}"/>
                    </a:ext>
                  </a:extLst>
                </p14:cNvPr>
                <p14:cNvContentPartPr/>
                <p14:nvPr/>
              </p14:nvContentPartPr>
              <p14:xfrm>
                <a:off x="9924329" y="4648366"/>
                <a:ext cx="304560" cy="1814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5A39ECA-50AA-4299-A93C-97902D3945D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915329" y="4639366"/>
                  <a:ext cx="322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6DB4386-B68B-45C8-AE48-3B63CD71612E}"/>
                    </a:ext>
                  </a:extLst>
                </p14:cNvPr>
                <p14:cNvContentPartPr/>
                <p14:nvPr/>
              </p14:nvContentPartPr>
              <p14:xfrm>
                <a:off x="9914249" y="5089366"/>
                <a:ext cx="237960" cy="3236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6DB4386-B68B-45C8-AE48-3B63CD71612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905609" y="5080726"/>
                  <a:ext cx="2556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94D20B0-FAFA-4D71-BDEA-BD45C9C74865}"/>
                    </a:ext>
                  </a:extLst>
                </p14:cNvPr>
                <p14:cNvContentPartPr/>
                <p14:nvPr/>
              </p14:nvContentPartPr>
              <p14:xfrm>
                <a:off x="9837929" y="5049046"/>
                <a:ext cx="327600" cy="3250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94D20B0-FAFA-4D71-BDEA-BD45C9C7486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828929" y="5040406"/>
                  <a:ext cx="3452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3F5A3D6-30BA-4BEB-A8A3-F6CEEC17922F}"/>
                    </a:ext>
                  </a:extLst>
                </p14:cNvPr>
                <p14:cNvContentPartPr/>
                <p14:nvPr/>
              </p14:nvContentPartPr>
              <p14:xfrm>
                <a:off x="10205849" y="5026006"/>
                <a:ext cx="307440" cy="2980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3F5A3D6-30BA-4BEB-A8A3-F6CEEC17922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196849" y="5017366"/>
                  <a:ext cx="3250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6EA5A8C-01EB-4F7C-B102-FE798EBCFE84}"/>
                    </a:ext>
                  </a:extLst>
                </p14:cNvPr>
                <p14:cNvContentPartPr/>
                <p14:nvPr/>
              </p14:nvContentPartPr>
              <p14:xfrm>
                <a:off x="10547129" y="4840966"/>
                <a:ext cx="196920" cy="388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6EA5A8C-01EB-4F7C-B102-FE798EBCFE8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538489" y="4831966"/>
                  <a:ext cx="2145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3FFF360-EA17-4E34-8C2B-4766861CCC56}"/>
                    </a:ext>
                  </a:extLst>
                </p14:cNvPr>
                <p14:cNvContentPartPr/>
                <p14:nvPr/>
              </p14:nvContentPartPr>
              <p14:xfrm>
                <a:off x="10898489" y="4644046"/>
                <a:ext cx="209160" cy="3380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3FFF360-EA17-4E34-8C2B-4766861CCC5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889489" y="4635046"/>
                  <a:ext cx="2268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944522F-8271-4681-8102-CEF7A1233650}"/>
                    </a:ext>
                  </a:extLst>
                </p14:cNvPr>
                <p14:cNvContentPartPr/>
                <p14:nvPr/>
              </p14:nvContentPartPr>
              <p14:xfrm>
                <a:off x="10783289" y="4840966"/>
                <a:ext cx="164880" cy="1648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944522F-8271-4681-8102-CEF7A123365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774649" y="4831966"/>
                  <a:ext cx="182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0FACC4B-4946-40AC-976B-1EC47040956E}"/>
                    </a:ext>
                  </a:extLst>
                </p14:cNvPr>
                <p14:cNvContentPartPr/>
                <p14:nvPr/>
              </p14:nvContentPartPr>
              <p14:xfrm>
                <a:off x="11139689" y="4795246"/>
                <a:ext cx="181440" cy="2232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0FACC4B-4946-40AC-976B-1EC47040956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131049" y="4786246"/>
                  <a:ext cx="199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5D7485C-A1F8-486F-A284-B0D269C99269}"/>
                    </a:ext>
                  </a:extLst>
                </p14:cNvPr>
                <p14:cNvContentPartPr/>
                <p14:nvPr/>
              </p14:nvContentPartPr>
              <p14:xfrm>
                <a:off x="11034209" y="4745206"/>
                <a:ext cx="293760" cy="2995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5D7485C-A1F8-486F-A284-B0D269C9926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025209" y="4736206"/>
                  <a:ext cx="3114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E9F090A-74F6-429B-B560-1F9B6F0A0CA3}"/>
                    </a:ext>
                  </a:extLst>
                </p14:cNvPr>
                <p14:cNvContentPartPr/>
                <p14:nvPr/>
              </p14:nvContentPartPr>
              <p14:xfrm>
                <a:off x="11063009" y="5156326"/>
                <a:ext cx="257400" cy="2052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E9F090A-74F6-429B-B560-1F9B6F0A0CA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054009" y="5147326"/>
                  <a:ext cx="275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A990C1C-56DE-49B8-92F1-C9682A1EF468}"/>
                    </a:ext>
                  </a:extLst>
                </p14:cNvPr>
                <p14:cNvContentPartPr/>
                <p14:nvPr/>
              </p14:nvContentPartPr>
              <p14:xfrm>
                <a:off x="11202329" y="4920166"/>
                <a:ext cx="271800" cy="4406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A990C1C-56DE-49B8-92F1-C9682A1EF46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193329" y="4911526"/>
                  <a:ext cx="2894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50FEB6A-C84A-4D84-A3C3-74CE4B240F32}"/>
                    </a:ext>
                  </a:extLst>
                </p14:cNvPr>
                <p14:cNvContentPartPr/>
                <p14:nvPr/>
              </p14:nvContentPartPr>
              <p14:xfrm>
                <a:off x="11437769" y="5101966"/>
                <a:ext cx="188640" cy="2487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50FEB6A-C84A-4D84-A3C3-74CE4B240F3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429129" y="5092966"/>
                  <a:ext cx="2062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A404A7E-6EF9-4B5A-B3FA-B4598085539E}"/>
                    </a:ext>
                  </a:extLst>
                </p14:cNvPr>
                <p14:cNvContentPartPr/>
                <p14:nvPr/>
              </p14:nvContentPartPr>
              <p14:xfrm>
                <a:off x="11409329" y="5092606"/>
                <a:ext cx="226440" cy="2581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A404A7E-6EF9-4B5A-B3FA-B4598085539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1400329" y="5083606"/>
                  <a:ext cx="2440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32A0AD3-84FD-480A-82AF-904055ACD047}"/>
                    </a:ext>
                  </a:extLst>
                </p14:cNvPr>
                <p14:cNvContentPartPr/>
                <p14:nvPr/>
              </p14:nvContentPartPr>
              <p14:xfrm>
                <a:off x="11542889" y="4742326"/>
                <a:ext cx="554040" cy="9327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32A0AD3-84FD-480A-82AF-904055ACD04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533889" y="4733686"/>
                  <a:ext cx="571680" cy="9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64A78D93-6DD4-4EA5-95A5-DF46D71B271C}"/>
                  </a:ext>
                </a:extLst>
              </p14:cNvPr>
              <p14:cNvContentPartPr/>
              <p14:nvPr/>
            </p14:nvContentPartPr>
            <p14:xfrm>
              <a:off x="4974749" y="5548754"/>
              <a:ext cx="271800" cy="6948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64A78D93-6DD4-4EA5-95A5-DF46D71B271C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4966109" y="5540114"/>
                <a:ext cx="289440" cy="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284A7EB0-6184-4CE3-BF9E-DDDB6240DC52}"/>
              </a:ext>
            </a:extLst>
          </p:cNvPr>
          <p:cNvGrpSpPr/>
          <p:nvPr/>
        </p:nvGrpSpPr>
        <p:grpSpPr>
          <a:xfrm>
            <a:off x="5926589" y="6169034"/>
            <a:ext cx="1280520" cy="71280"/>
            <a:chOff x="5926589" y="6169034"/>
            <a:chExt cx="1280520" cy="7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22FC0A9-DE58-4C4B-AC80-CBE70054D53A}"/>
                    </a:ext>
                  </a:extLst>
                </p14:cNvPr>
                <p14:cNvContentPartPr/>
                <p14:nvPr/>
              </p14:nvContentPartPr>
              <p14:xfrm>
                <a:off x="5926589" y="6239954"/>
                <a:ext cx="360" cy="3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22FC0A9-DE58-4C4B-AC80-CBE70054D53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917589" y="62309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758F8F4-B9C1-410E-8DC0-138449AD04EE}"/>
                    </a:ext>
                  </a:extLst>
                </p14:cNvPr>
                <p14:cNvContentPartPr/>
                <p14:nvPr/>
              </p14:nvContentPartPr>
              <p14:xfrm>
                <a:off x="5949269" y="6169034"/>
                <a:ext cx="1257840" cy="360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758F8F4-B9C1-410E-8DC0-138449AD04E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940629" y="6160394"/>
                  <a:ext cx="1275480" cy="5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14644F19-10E2-4837-A5C8-B5D8910FB999}"/>
                  </a:ext>
                </a:extLst>
              </p14:cNvPr>
              <p14:cNvContentPartPr/>
              <p14:nvPr/>
            </p14:nvContentPartPr>
            <p14:xfrm>
              <a:off x="9918269" y="5606354"/>
              <a:ext cx="1249560" cy="7596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14644F19-10E2-4837-A5C8-B5D8910FB999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9909629" y="5597354"/>
                <a:ext cx="1267200" cy="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0" name="Group 279">
            <a:extLst>
              <a:ext uri="{FF2B5EF4-FFF2-40B4-BE49-F238E27FC236}">
                <a16:creationId xmlns:a16="http://schemas.microsoft.com/office/drawing/2014/main" id="{322C485E-E1D3-4C8F-B28A-507586ADDA51}"/>
              </a:ext>
            </a:extLst>
          </p:cNvPr>
          <p:cNvGrpSpPr/>
          <p:nvPr/>
        </p:nvGrpSpPr>
        <p:grpSpPr>
          <a:xfrm>
            <a:off x="10285469" y="5815514"/>
            <a:ext cx="316800" cy="407160"/>
            <a:chOff x="10285469" y="5815514"/>
            <a:chExt cx="31680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B0352D4-3FDE-4508-A8E2-7E1EACB6E857}"/>
                    </a:ext>
                  </a:extLst>
                </p14:cNvPr>
                <p14:cNvContentPartPr/>
                <p14:nvPr/>
              </p14:nvContentPartPr>
              <p14:xfrm>
                <a:off x="10344149" y="5852234"/>
                <a:ext cx="56880" cy="3704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B0352D4-3FDE-4508-A8E2-7E1EACB6E85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335509" y="5843594"/>
                  <a:ext cx="745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89BBF07-6B64-41B9-B146-26665F5A3A75}"/>
                    </a:ext>
                  </a:extLst>
                </p14:cNvPr>
                <p14:cNvContentPartPr/>
                <p14:nvPr/>
              </p14:nvContentPartPr>
              <p14:xfrm>
                <a:off x="10285469" y="5815514"/>
                <a:ext cx="316800" cy="1382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89BBF07-6B64-41B9-B146-26665F5A3A7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276829" y="5806874"/>
                  <a:ext cx="334440" cy="15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236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D21F5A-5A0B-4584-AC0C-D9272D0F2C77}"/>
                  </a:ext>
                </a:extLst>
              </p14:cNvPr>
              <p14:cNvContentPartPr/>
              <p14:nvPr/>
            </p14:nvContentPartPr>
            <p14:xfrm>
              <a:off x="664409" y="624646"/>
              <a:ext cx="240480" cy="47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D21F5A-5A0B-4584-AC0C-D9272D0F2C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409" y="615646"/>
                <a:ext cx="2581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163DFC-81E7-4FA9-A43B-8F03430A1E3B}"/>
                  </a:ext>
                </a:extLst>
              </p14:cNvPr>
              <p14:cNvContentPartPr/>
              <p14:nvPr/>
            </p14:nvContentPartPr>
            <p14:xfrm>
              <a:off x="669809" y="772966"/>
              <a:ext cx="244440" cy="16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163DFC-81E7-4FA9-A43B-8F03430A1E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0809" y="764326"/>
                <a:ext cx="2620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ADDF02-155A-4138-9644-BA77A59A0B03}"/>
                  </a:ext>
                </a:extLst>
              </p14:cNvPr>
              <p14:cNvContentPartPr/>
              <p14:nvPr/>
            </p14:nvContentPartPr>
            <p14:xfrm>
              <a:off x="1588529" y="394966"/>
              <a:ext cx="252720" cy="485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ADDF02-155A-4138-9644-BA77A59A0B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79529" y="385966"/>
                <a:ext cx="27036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04494A-F425-472E-BFB9-EE606D3DE337}"/>
                  </a:ext>
                </a:extLst>
              </p14:cNvPr>
              <p14:cNvContentPartPr/>
              <p14:nvPr/>
            </p14:nvContentPartPr>
            <p14:xfrm>
              <a:off x="1424369" y="664246"/>
              <a:ext cx="214200" cy="260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04494A-F425-472E-BFB9-EE606D3DE3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15369" y="655246"/>
                <a:ext cx="23184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6535ED-3D52-4EA0-875A-50703436C659}"/>
                  </a:ext>
                </a:extLst>
              </p14:cNvPr>
              <p14:cNvContentPartPr/>
              <p14:nvPr/>
            </p14:nvContentPartPr>
            <p14:xfrm>
              <a:off x="1958249" y="250966"/>
              <a:ext cx="745920" cy="887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6535ED-3D52-4EA0-875A-50703436C65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49609" y="242326"/>
                <a:ext cx="763560" cy="90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84B10F03-40A6-4E2A-A8C0-40E970421424}"/>
              </a:ext>
            </a:extLst>
          </p:cNvPr>
          <p:cNvGrpSpPr/>
          <p:nvPr/>
        </p:nvGrpSpPr>
        <p:grpSpPr>
          <a:xfrm>
            <a:off x="2774369" y="83206"/>
            <a:ext cx="3390840" cy="1352160"/>
            <a:chOff x="2774369" y="83206"/>
            <a:chExt cx="3390840" cy="135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B88BDB8-1EAE-4FFF-8BFD-5415381A793F}"/>
                    </a:ext>
                  </a:extLst>
                </p14:cNvPr>
                <p14:cNvContentPartPr/>
                <p14:nvPr/>
              </p14:nvContentPartPr>
              <p14:xfrm>
                <a:off x="2888849" y="621406"/>
                <a:ext cx="6480" cy="2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B88BDB8-1EAE-4FFF-8BFD-5415381A793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79849" y="612766"/>
                  <a:ext cx="241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E15FC14-C322-4A7B-A149-40F601C9E188}"/>
                    </a:ext>
                  </a:extLst>
                </p14:cNvPr>
                <p14:cNvContentPartPr/>
                <p14:nvPr/>
              </p14:nvContentPartPr>
              <p14:xfrm>
                <a:off x="2774369" y="599806"/>
                <a:ext cx="321120" cy="31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E15FC14-C322-4A7B-A149-40F601C9E1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65729" y="590806"/>
                  <a:ext cx="338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DB73AD3-9DBB-4B1B-8244-191336BFDDA9}"/>
                    </a:ext>
                  </a:extLst>
                </p14:cNvPr>
                <p14:cNvContentPartPr/>
                <p14:nvPr/>
              </p14:nvContentPartPr>
              <p14:xfrm>
                <a:off x="3326969" y="431326"/>
                <a:ext cx="281880" cy="251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DB73AD3-9DBB-4B1B-8244-191336BFDDA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17969" y="422326"/>
                  <a:ext cx="2995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78DBA1A-0864-4C27-A1A5-2ED60F743CF5}"/>
                    </a:ext>
                  </a:extLst>
                </p14:cNvPr>
                <p14:cNvContentPartPr/>
                <p14:nvPr/>
              </p14:nvContentPartPr>
              <p14:xfrm>
                <a:off x="3260009" y="388486"/>
                <a:ext cx="335160" cy="280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78DBA1A-0864-4C27-A1A5-2ED60F743C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51009" y="379846"/>
                  <a:ext cx="352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78D3CF3-CE4C-443E-8B5F-E72205CA1757}"/>
                    </a:ext>
                  </a:extLst>
                </p14:cNvPr>
                <p14:cNvContentPartPr/>
                <p14:nvPr/>
              </p14:nvContentPartPr>
              <p14:xfrm>
                <a:off x="3770129" y="155566"/>
                <a:ext cx="205560" cy="180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78D3CF3-CE4C-443E-8B5F-E72205CA175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61129" y="146566"/>
                  <a:ext cx="223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627C68-529E-4129-99C5-2AFD32E55287}"/>
                    </a:ext>
                  </a:extLst>
                </p14:cNvPr>
                <p14:cNvContentPartPr/>
                <p14:nvPr/>
              </p14:nvContentPartPr>
              <p14:xfrm>
                <a:off x="3078929" y="718966"/>
                <a:ext cx="743040" cy="121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627C68-529E-4129-99C5-2AFD32E552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70289" y="710326"/>
                  <a:ext cx="760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C015A39-3BF3-45C7-A4A9-A517BFCC4A71}"/>
                    </a:ext>
                  </a:extLst>
                </p14:cNvPr>
                <p14:cNvContentPartPr/>
                <p14:nvPr/>
              </p14:nvContentPartPr>
              <p14:xfrm>
                <a:off x="3226529" y="850726"/>
                <a:ext cx="337320" cy="356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C015A39-3BF3-45C7-A4A9-A517BFCC4A7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17529" y="841726"/>
                  <a:ext cx="3549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E6F3BA-5F05-4047-B9BB-2DA6F063E34D}"/>
                    </a:ext>
                  </a:extLst>
                </p14:cNvPr>
                <p14:cNvContentPartPr/>
                <p14:nvPr/>
              </p14:nvContentPartPr>
              <p14:xfrm>
                <a:off x="3188009" y="991126"/>
                <a:ext cx="276480" cy="229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E6F3BA-5F05-4047-B9BB-2DA6F063E34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79369" y="982486"/>
                  <a:ext cx="2941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49F71E7-EF4E-4011-864F-4E61B1896A7C}"/>
                    </a:ext>
                  </a:extLst>
                </p14:cNvPr>
                <p14:cNvContentPartPr/>
                <p14:nvPr/>
              </p14:nvContentPartPr>
              <p14:xfrm>
                <a:off x="3933209" y="478846"/>
                <a:ext cx="321120" cy="330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49F71E7-EF4E-4011-864F-4E61B1896A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24569" y="470206"/>
                  <a:ext cx="3387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E287035-E49A-40AA-A7CB-9119CCDD8B6A}"/>
                    </a:ext>
                  </a:extLst>
                </p14:cNvPr>
                <p14:cNvContentPartPr/>
                <p14:nvPr/>
              </p14:nvContentPartPr>
              <p14:xfrm>
                <a:off x="4372769" y="360406"/>
                <a:ext cx="176760" cy="46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E287035-E49A-40AA-A7CB-9119CCDD8B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64129" y="351766"/>
                  <a:ext cx="194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CA6C76F-4EFE-4643-9AAF-24B2F11DC6A4}"/>
                    </a:ext>
                  </a:extLst>
                </p14:cNvPr>
                <p14:cNvContentPartPr/>
                <p14:nvPr/>
              </p14:nvContentPartPr>
              <p14:xfrm>
                <a:off x="4719089" y="166366"/>
                <a:ext cx="243000" cy="376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CA6C76F-4EFE-4643-9AAF-24B2F11DC6A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10089" y="157366"/>
                  <a:ext cx="2606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03E8081-0203-4986-A951-A7D704378790}"/>
                    </a:ext>
                  </a:extLst>
                </p14:cNvPr>
                <p14:cNvContentPartPr/>
                <p14:nvPr/>
              </p14:nvContentPartPr>
              <p14:xfrm>
                <a:off x="4573289" y="371206"/>
                <a:ext cx="298080" cy="225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03E8081-0203-4986-A951-A7D70437879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64289" y="362206"/>
                  <a:ext cx="3157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3219720-87ED-4D35-B999-216A53D8FDC2}"/>
                    </a:ext>
                  </a:extLst>
                </p14:cNvPr>
                <p14:cNvContentPartPr/>
                <p14:nvPr/>
              </p14:nvContentPartPr>
              <p14:xfrm>
                <a:off x="5003849" y="373726"/>
                <a:ext cx="299880" cy="222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3219720-87ED-4D35-B999-216A53D8FDC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94849" y="365086"/>
                  <a:ext cx="3175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4A8BFCC-9FEE-4FB8-8569-B130305B27D2}"/>
                    </a:ext>
                  </a:extLst>
                </p14:cNvPr>
                <p14:cNvContentPartPr/>
                <p14:nvPr/>
              </p14:nvContentPartPr>
              <p14:xfrm>
                <a:off x="5027609" y="360766"/>
                <a:ext cx="198360" cy="244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4A8BFCC-9FEE-4FB8-8569-B130305B27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18609" y="352126"/>
                  <a:ext cx="216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AEE1CFA-B118-4906-B114-C26FDFB43C40}"/>
                    </a:ext>
                  </a:extLst>
                </p14:cNvPr>
                <p14:cNvContentPartPr/>
                <p14:nvPr/>
              </p14:nvContentPartPr>
              <p14:xfrm>
                <a:off x="5443769" y="191206"/>
                <a:ext cx="265320" cy="912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AEE1CFA-B118-4906-B114-C26FDFB43C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35129" y="182566"/>
                  <a:ext cx="282960" cy="9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A4E4553-10E4-47F7-99FD-1771440175DB}"/>
                    </a:ext>
                  </a:extLst>
                </p14:cNvPr>
                <p14:cNvContentPartPr/>
                <p14:nvPr/>
              </p14:nvContentPartPr>
              <p14:xfrm>
                <a:off x="5540609" y="1225126"/>
                <a:ext cx="146160" cy="210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A4E4553-10E4-47F7-99FD-1771440175D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31969" y="1216486"/>
                  <a:ext cx="1638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1CF0C9B-8655-4A89-B11E-FF1581E85B78}"/>
                    </a:ext>
                  </a:extLst>
                </p14:cNvPr>
                <p14:cNvContentPartPr/>
                <p14:nvPr/>
              </p14:nvContentPartPr>
              <p14:xfrm>
                <a:off x="5813849" y="83206"/>
                <a:ext cx="351360" cy="255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1CF0C9B-8655-4A89-B11E-FF1581E85B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04849" y="74206"/>
                  <a:ext cx="36900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7EADE97-0740-4C06-95FD-DB00C864E79F}"/>
              </a:ext>
            </a:extLst>
          </p:cNvPr>
          <p:cNvGrpSpPr/>
          <p:nvPr/>
        </p:nvGrpSpPr>
        <p:grpSpPr>
          <a:xfrm>
            <a:off x="6094649" y="346366"/>
            <a:ext cx="1194840" cy="985680"/>
            <a:chOff x="6094649" y="346366"/>
            <a:chExt cx="1194840" cy="98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3DB7D57-F834-487B-BCA2-7FE3D17B76E7}"/>
                    </a:ext>
                  </a:extLst>
                </p14:cNvPr>
                <p14:cNvContentPartPr/>
                <p14:nvPr/>
              </p14:nvContentPartPr>
              <p14:xfrm>
                <a:off x="6094649" y="650926"/>
                <a:ext cx="398880" cy="81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3DB7D57-F834-487B-BCA2-7FE3D17B76E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86009" y="642286"/>
                  <a:ext cx="4165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EF6B06A-2B51-4388-ADA4-584B3C9A1D47}"/>
                    </a:ext>
                  </a:extLst>
                </p14:cNvPr>
                <p14:cNvContentPartPr/>
                <p14:nvPr/>
              </p14:nvContentPartPr>
              <p14:xfrm>
                <a:off x="6179969" y="559486"/>
                <a:ext cx="162000" cy="297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EF6B06A-2B51-4388-ADA4-584B3C9A1D4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71329" y="550486"/>
                  <a:ext cx="1796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44E11AC-ACDB-47AD-AEB2-A9F250CCCC28}"/>
                    </a:ext>
                  </a:extLst>
                </p14:cNvPr>
                <p14:cNvContentPartPr/>
                <p14:nvPr/>
              </p14:nvContentPartPr>
              <p14:xfrm>
                <a:off x="6717449" y="346366"/>
                <a:ext cx="390240" cy="331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44E11AC-ACDB-47AD-AEB2-A9F250CCCC2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08809" y="337726"/>
                  <a:ext cx="4078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4CBC0F1-4865-4280-9653-BCDFC3B2E8F2}"/>
                    </a:ext>
                  </a:extLst>
                </p14:cNvPr>
                <p14:cNvContentPartPr/>
                <p14:nvPr/>
              </p14:nvContentPartPr>
              <p14:xfrm>
                <a:off x="6621329" y="727246"/>
                <a:ext cx="491760" cy="95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4CBC0F1-4865-4280-9653-BCDFC3B2E8F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12689" y="718246"/>
                  <a:ext cx="509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1312E9D-C78F-41E2-A149-5AA80EDEE866}"/>
                    </a:ext>
                  </a:extLst>
                </p14:cNvPr>
                <p14:cNvContentPartPr/>
                <p14:nvPr/>
              </p14:nvContentPartPr>
              <p14:xfrm>
                <a:off x="6727529" y="906526"/>
                <a:ext cx="261000" cy="335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1312E9D-C78F-41E2-A149-5AA80EDEE86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18889" y="897886"/>
                  <a:ext cx="2786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EA841C-B316-4103-8BE4-F7A164438684}"/>
                    </a:ext>
                  </a:extLst>
                </p14:cNvPr>
                <p14:cNvContentPartPr/>
                <p14:nvPr/>
              </p14:nvContentPartPr>
              <p14:xfrm>
                <a:off x="6530609" y="1075006"/>
                <a:ext cx="323280" cy="257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EA841C-B316-4103-8BE4-F7A16443868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21609" y="1066366"/>
                  <a:ext cx="3409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B02ED6E-A793-4300-8B2B-6C644E6C13BB}"/>
                    </a:ext>
                  </a:extLst>
                </p14:cNvPr>
                <p14:cNvContentPartPr/>
                <p14:nvPr/>
              </p14:nvContentPartPr>
              <p14:xfrm>
                <a:off x="7104809" y="883846"/>
                <a:ext cx="184680" cy="143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B02ED6E-A793-4300-8B2B-6C644E6C13B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95809" y="875206"/>
                  <a:ext cx="202320" cy="16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E22D0B4-06CE-4A2C-A1BD-C2E713613886}"/>
                  </a:ext>
                </a:extLst>
              </p14:cNvPr>
              <p14:cNvContentPartPr/>
              <p14:nvPr/>
            </p14:nvContentPartPr>
            <p14:xfrm>
              <a:off x="7675409" y="1238806"/>
              <a:ext cx="138960" cy="1616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E22D0B4-06CE-4A2C-A1BD-C2E71361388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66769" y="1230166"/>
                <a:ext cx="156600" cy="17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6A0BA1AF-8146-4FCA-AFA3-A0862C7C5E0D}"/>
              </a:ext>
            </a:extLst>
          </p:cNvPr>
          <p:cNvGrpSpPr/>
          <p:nvPr/>
        </p:nvGrpSpPr>
        <p:grpSpPr>
          <a:xfrm>
            <a:off x="596729" y="2005606"/>
            <a:ext cx="223560" cy="145440"/>
            <a:chOff x="596729" y="2005606"/>
            <a:chExt cx="223560" cy="1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28F0CAA-61F9-4352-B2B2-69E1E2580523}"/>
                    </a:ext>
                  </a:extLst>
                </p14:cNvPr>
                <p14:cNvContentPartPr/>
                <p14:nvPr/>
              </p14:nvContentPartPr>
              <p14:xfrm>
                <a:off x="639569" y="2005606"/>
                <a:ext cx="180720" cy="19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28F0CAA-61F9-4352-B2B2-69E1E258052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0569" y="1996606"/>
                  <a:ext cx="198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FAA349B-A9B9-4343-A698-281B3D8A324D}"/>
                    </a:ext>
                  </a:extLst>
                </p14:cNvPr>
                <p14:cNvContentPartPr/>
                <p14:nvPr/>
              </p14:nvContentPartPr>
              <p14:xfrm>
                <a:off x="596729" y="2107486"/>
                <a:ext cx="192960" cy="43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FAA349B-A9B9-4343-A698-281B3D8A324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8089" y="2098486"/>
                  <a:ext cx="21060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0BBEE5F-BEBB-400B-B9BB-57E6C74D37E4}"/>
              </a:ext>
            </a:extLst>
          </p:cNvPr>
          <p:cNvGrpSpPr/>
          <p:nvPr/>
        </p:nvGrpSpPr>
        <p:grpSpPr>
          <a:xfrm>
            <a:off x="1361729" y="1667566"/>
            <a:ext cx="1246320" cy="848520"/>
            <a:chOff x="1361729" y="1667566"/>
            <a:chExt cx="1246320" cy="84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1100A0E-E4CE-4F9B-88AF-D33790AB982A}"/>
                    </a:ext>
                  </a:extLst>
                </p14:cNvPr>
                <p14:cNvContentPartPr/>
                <p14:nvPr/>
              </p14:nvContentPartPr>
              <p14:xfrm>
                <a:off x="1473689" y="1678006"/>
                <a:ext cx="331560" cy="555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1100A0E-E4CE-4F9B-88AF-D33790AB982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64689" y="1669366"/>
                  <a:ext cx="34920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C920F14-337D-4083-8ECE-151A68F9017A}"/>
                    </a:ext>
                  </a:extLst>
                </p14:cNvPr>
                <p14:cNvContentPartPr/>
                <p14:nvPr/>
              </p14:nvContentPartPr>
              <p14:xfrm>
                <a:off x="1361729" y="1999846"/>
                <a:ext cx="263520" cy="241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C920F14-337D-4083-8ECE-151A68F9017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53089" y="1991206"/>
                  <a:ext cx="2811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B5E3649-1165-45D9-8261-E3DCCE9993D9}"/>
                    </a:ext>
                  </a:extLst>
                </p14:cNvPr>
                <p14:cNvContentPartPr/>
                <p14:nvPr/>
              </p14:nvContentPartPr>
              <p14:xfrm>
                <a:off x="1898849" y="1667566"/>
                <a:ext cx="709200" cy="848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B5E3649-1165-45D9-8261-E3DCCE9993D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89849" y="1658926"/>
                  <a:ext cx="726840" cy="86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2A193A0-E145-412B-B348-C9AA4C5A748D}"/>
              </a:ext>
            </a:extLst>
          </p:cNvPr>
          <p:cNvGrpSpPr/>
          <p:nvPr/>
        </p:nvGrpSpPr>
        <p:grpSpPr>
          <a:xfrm>
            <a:off x="7425209" y="1393606"/>
            <a:ext cx="3675960" cy="1006200"/>
            <a:chOff x="7425209" y="1393606"/>
            <a:chExt cx="3675960" cy="100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D4A94FE-216D-4667-8936-B5F3F607F5CE}"/>
                    </a:ext>
                  </a:extLst>
                </p14:cNvPr>
                <p14:cNvContentPartPr/>
                <p14:nvPr/>
              </p14:nvContentPartPr>
              <p14:xfrm>
                <a:off x="7425209" y="1393606"/>
                <a:ext cx="3545640" cy="230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D4A94FE-216D-4667-8936-B5F3F607F5C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16209" y="1384606"/>
                  <a:ext cx="3563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9A9D924-0333-414D-82A4-BCFAF8F397B2}"/>
                    </a:ext>
                  </a:extLst>
                </p14:cNvPr>
                <p14:cNvContentPartPr/>
                <p14:nvPr/>
              </p14:nvContentPartPr>
              <p14:xfrm>
                <a:off x="8641289" y="1796446"/>
                <a:ext cx="530640" cy="401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9A9D924-0333-414D-82A4-BCFAF8F397B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32649" y="1787806"/>
                  <a:ext cx="5482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3479ED8-404A-4258-98D2-BE288AF93239}"/>
                    </a:ext>
                  </a:extLst>
                </p14:cNvPr>
                <p14:cNvContentPartPr/>
                <p14:nvPr/>
              </p14:nvContentPartPr>
              <p14:xfrm>
                <a:off x="8757929" y="1993726"/>
                <a:ext cx="276480" cy="78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3479ED8-404A-4258-98D2-BE288AF9323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49289" y="1985086"/>
                  <a:ext cx="294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2381002-D158-435A-AAF3-40852360B8B2}"/>
                    </a:ext>
                  </a:extLst>
                </p14:cNvPr>
                <p14:cNvContentPartPr/>
                <p14:nvPr/>
              </p14:nvContentPartPr>
              <p14:xfrm>
                <a:off x="9300089" y="1837846"/>
                <a:ext cx="174240" cy="293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2381002-D158-435A-AAF3-40852360B8B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91089" y="1828846"/>
                  <a:ext cx="191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BBA8F64-0AF3-45FC-874D-BDCDC853BD7E}"/>
                    </a:ext>
                  </a:extLst>
                </p14:cNvPr>
                <p14:cNvContentPartPr/>
                <p14:nvPr/>
              </p14:nvContentPartPr>
              <p14:xfrm>
                <a:off x="9548849" y="1861606"/>
                <a:ext cx="295200" cy="218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BBA8F64-0AF3-45FC-874D-BDCDC853BD7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40209" y="1852966"/>
                  <a:ext cx="3128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5AE27E2-95F9-42CD-ABED-C75E98A5CB39}"/>
                    </a:ext>
                  </a:extLst>
                </p14:cNvPr>
                <p14:cNvContentPartPr/>
                <p14:nvPr/>
              </p14:nvContentPartPr>
              <p14:xfrm>
                <a:off x="9504209" y="1824526"/>
                <a:ext cx="293760" cy="241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5AE27E2-95F9-42CD-ABED-C75E98A5CB3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495209" y="1815526"/>
                  <a:ext cx="311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5FB3581-D566-4AA2-ADF8-EA6059FED554}"/>
                    </a:ext>
                  </a:extLst>
                </p14:cNvPr>
                <p14:cNvContentPartPr/>
                <p14:nvPr/>
              </p14:nvContentPartPr>
              <p14:xfrm>
                <a:off x="9858809" y="1672966"/>
                <a:ext cx="121320" cy="508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5FB3581-D566-4AA2-ADF8-EA6059FED5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850169" y="1664326"/>
                  <a:ext cx="13896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3EE8E8D-BD8C-404D-9B32-F1E0083947ED}"/>
                    </a:ext>
                  </a:extLst>
                </p14:cNvPr>
                <p14:cNvContentPartPr/>
                <p14:nvPr/>
              </p14:nvContentPartPr>
              <p14:xfrm>
                <a:off x="10204769" y="1861246"/>
                <a:ext cx="154800" cy="15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3EE8E8D-BD8C-404D-9B32-F1E0083947E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195769" y="1852246"/>
                  <a:ext cx="172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B3E073B-9438-4459-8A22-D0A1C79D1D10}"/>
                    </a:ext>
                  </a:extLst>
                </p14:cNvPr>
                <p14:cNvContentPartPr/>
                <p14:nvPr/>
              </p14:nvContentPartPr>
              <p14:xfrm>
                <a:off x="10202249" y="1979686"/>
                <a:ext cx="186120" cy="17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B3E073B-9438-4459-8A22-D0A1C79D1D1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193609" y="1971046"/>
                  <a:ext cx="203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150861C-B887-488A-B5CE-392B7C3144B5}"/>
                    </a:ext>
                  </a:extLst>
                </p14:cNvPr>
                <p14:cNvContentPartPr/>
                <p14:nvPr/>
              </p14:nvContentPartPr>
              <p14:xfrm>
                <a:off x="10834409" y="1569646"/>
                <a:ext cx="74880" cy="339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150861C-B887-488A-B5CE-392B7C3144B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825769" y="1561006"/>
                  <a:ext cx="925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E7C8C09-D64B-4448-8D76-4DDB9D908B6A}"/>
                    </a:ext>
                  </a:extLst>
                </p14:cNvPr>
                <p14:cNvContentPartPr/>
                <p14:nvPr/>
              </p14:nvContentPartPr>
              <p14:xfrm>
                <a:off x="10547129" y="1955566"/>
                <a:ext cx="554040" cy="29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E7C8C09-D64B-4448-8D76-4DDB9D908B6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538489" y="1946926"/>
                  <a:ext cx="57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0045C68-40FB-40B9-BAAE-1B5D11C87C6B}"/>
                    </a:ext>
                  </a:extLst>
                </p14:cNvPr>
                <p14:cNvContentPartPr/>
                <p14:nvPr/>
              </p14:nvContentPartPr>
              <p14:xfrm>
                <a:off x="10784729" y="2056366"/>
                <a:ext cx="180000" cy="289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0045C68-40FB-40B9-BAAE-1B5D11C87C6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775729" y="2047726"/>
                  <a:ext cx="1976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66266BD-3F70-4E21-B522-149D6D9109D5}"/>
                    </a:ext>
                  </a:extLst>
                </p14:cNvPr>
                <p14:cNvContentPartPr/>
                <p14:nvPr/>
              </p14:nvContentPartPr>
              <p14:xfrm>
                <a:off x="10638209" y="2209366"/>
                <a:ext cx="204480" cy="190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66266BD-3F70-4E21-B522-149D6D9109D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629209" y="2200366"/>
                  <a:ext cx="22212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83015F9-718C-4AC5-837F-118B79461E9B}"/>
              </a:ext>
            </a:extLst>
          </p:cNvPr>
          <p:cNvGrpSpPr/>
          <p:nvPr/>
        </p:nvGrpSpPr>
        <p:grpSpPr>
          <a:xfrm>
            <a:off x="2405729" y="1939366"/>
            <a:ext cx="748080" cy="250560"/>
            <a:chOff x="2405729" y="1939366"/>
            <a:chExt cx="748080" cy="25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036298C-0215-4A76-9B8A-A23822782DEC}"/>
                    </a:ext>
                  </a:extLst>
                </p14:cNvPr>
                <p14:cNvContentPartPr/>
                <p14:nvPr/>
              </p14:nvContentPartPr>
              <p14:xfrm>
                <a:off x="2405729" y="2005606"/>
                <a:ext cx="273240" cy="55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036298C-0215-4A76-9B8A-A23822782DE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97089" y="1996606"/>
                  <a:ext cx="290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0B38E42-2911-42D1-906B-8AE2CBF6F17D}"/>
                    </a:ext>
                  </a:extLst>
                </p14:cNvPr>
                <p14:cNvContentPartPr/>
                <p14:nvPr/>
              </p14:nvContentPartPr>
              <p14:xfrm>
                <a:off x="2835209" y="1939366"/>
                <a:ext cx="318600" cy="250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0B38E42-2911-42D1-906B-8AE2CBF6F17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26209" y="1930726"/>
                  <a:ext cx="336240" cy="26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8EDB0D4-A9B6-4BAB-B7D9-DE028F3AD9DB}"/>
                  </a:ext>
                </a:extLst>
              </p14:cNvPr>
              <p14:cNvContentPartPr/>
              <p14:nvPr/>
            </p14:nvContentPartPr>
            <p14:xfrm>
              <a:off x="3293489" y="2020366"/>
              <a:ext cx="371520" cy="802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8EDB0D4-A9B6-4BAB-B7D9-DE028F3AD9D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284849" y="2011366"/>
                <a:ext cx="38916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A537D93-575F-47AB-8674-E50E7E171BCE}"/>
                  </a:ext>
                </a:extLst>
              </p14:cNvPr>
              <p14:cNvContentPartPr/>
              <p14:nvPr/>
            </p14:nvContentPartPr>
            <p14:xfrm>
              <a:off x="3440729" y="1887526"/>
              <a:ext cx="83160" cy="2512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A537D93-575F-47AB-8674-E50E7E171BC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432089" y="1878526"/>
                <a:ext cx="10080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4698CA1-0AF8-4F60-AAE8-6E06C90D9BE0}"/>
                  </a:ext>
                </a:extLst>
              </p14:cNvPr>
              <p14:cNvContentPartPr/>
              <p14:nvPr/>
            </p14:nvContentPartPr>
            <p14:xfrm>
              <a:off x="3679049" y="2004166"/>
              <a:ext cx="256680" cy="2674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4698CA1-0AF8-4F60-AAE8-6E06C90D9BE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70409" y="1995166"/>
                <a:ext cx="27432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9830FCD-9393-4822-AB21-787D2468F84A}"/>
              </a:ext>
            </a:extLst>
          </p:cNvPr>
          <p:cNvGrpSpPr/>
          <p:nvPr/>
        </p:nvGrpSpPr>
        <p:grpSpPr>
          <a:xfrm>
            <a:off x="4247129" y="1735246"/>
            <a:ext cx="2832840" cy="1060560"/>
            <a:chOff x="4247129" y="1735246"/>
            <a:chExt cx="2832840" cy="106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AE6657F-8A35-4DCE-BE1F-17687F13801C}"/>
                    </a:ext>
                  </a:extLst>
                </p14:cNvPr>
                <p14:cNvContentPartPr/>
                <p14:nvPr/>
              </p14:nvContentPartPr>
              <p14:xfrm>
                <a:off x="4247129" y="2085526"/>
                <a:ext cx="376920" cy="64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AE6657F-8A35-4DCE-BE1F-17687F13801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38129" y="2076526"/>
                  <a:ext cx="394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34CE788-DAE3-4AE2-839A-1831A075A71A}"/>
                    </a:ext>
                  </a:extLst>
                </p14:cNvPr>
                <p14:cNvContentPartPr/>
                <p14:nvPr/>
              </p14:nvContentPartPr>
              <p14:xfrm>
                <a:off x="4357649" y="1937926"/>
                <a:ext cx="110520" cy="284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34CE788-DAE3-4AE2-839A-1831A075A71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48649" y="1928926"/>
                  <a:ext cx="128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FB0E74D-D866-4945-9C06-4A41C9B3D492}"/>
                    </a:ext>
                  </a:extLst>
                </p14:cNvPr>
                <p14:cNvContentPartPr/>
                <p14:nvPr/>
              </p14:nvContentPartPr>
              <p14:xfrm>
                <a:off x="4949849" y="1874566"/>
                <a:ext cx="363960" cy="284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FB0E74D-D866-4945-9C06-4A41C9B3D4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41209" y="1865926"/>
                  <a:ext cx="3816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AEF6C6C-7CB4-45E6-B7A9-962A5D8B89A9}"/>
                    </a:ext>
                  </a:extLst>
                </p14:cNvPr>
                <p14:cNvContentPartPr/>
                <p14:nvPr/>
              </p14:nvContentPartPr>
              <p14:xfrm>
                <a:off x="4831049" y="2244286"/>
                <a:ext cx="543960" cy="83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AEF6C6C-7CB4-45E6-B7A9-962A5D8B89A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22409" y="2235646"/>
                  <a:ext cx="561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23A0504-770B-47AD-9518-BA4AB6413365}"/>
                    </a:ext>
                  </a:extLst>
                </p14:cNvPr>
                <p14:cNvContentPartPr/>
                <p14:nvPr/>
              </p14:nvContentPartPr>
              <p14:xfrm>
                <a:off x="4949489" y="2444086"/>
                <a:ext cx="257760" cy="303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23A0504-770B-47AD-9518-BA4AB641336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40489" y="2435446"/>
                  <a:ext cx="2754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518710F-FB0B-4991-A027-AC76BE0DBFDE}"/>
                    </a:ext>
                  </a:extLst>
                </p14:cNvPr>
                <p14:cNvContentPartPr/>
                <p14:nvPr/>
              </p14:nvContentPartPr>
              <p14:xfrm>
                <a:off x="4806569" y="2602486"/>
                <a:ext cx="257760" cy="193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518710F-FB0B-4991-A027-AC76BE0DBFD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97929" y="2593846"/>
                  <a:ext cx="275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007BFB3-AC3D-4CDC-91E4-588405A39D52}"/>
                    </a:ext>
                  </a:extLst>
                </p14:cNvPr>
                <p14:cNvContentPartPr/>
                <p14:nvPr/>
              </p14:nvContentPartPr>
              <p14:xfrm>
                <a:off x="5281049" y="2333926"/>
                <a:ext cx="145440" cy="178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007BFB3-AC3D-4CDC-91E4-588405A39D5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72049" y="2325286"/>
                  <a:ext cx="1630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4A9550C-05FC-427F-91D3-EAAD5B439A6C}"/>
                    </a:ext>
                  </a:extLst>
                </p14:cNvPr>
                <p14:cNvContentPartPr/>
                <p14:nvPr/>
              </p14:nvContentPartPr>
              <p14:xfrm>
                <a:off x="5697209" y="2195686"/>
                <a:ext cx="37080" cy="446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4A9550C-05FC-427F-91D3-EAAD5B439A6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88209" y="2187046"/>
                  <a:ext cx="54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6EE9263-E22B-43DA-90DB-4B910F04A734}"/>
                    </a:ext>
                  </a:extLst>
                </p14:cNvPr>
                <p14:cNvContentPartPr/>
                <p14:nvPr/>
              </p14:nvContentPartPr>
              <p14:xfrm>
                <a:off x="6263129" y="1735246"/>
                <a:ext cx="119160" cy="433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6EE9263-E22B-43DA-90DB-4B910F04A73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54489" y="1726246"/>
                  <a:ext cx="1368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7135B64-1A3F-4EBE-8CC2-A757A5DFC3F4}"/>
                    </a:ext>
                  </a:extLst>
                </p14:cNvPr>
                <p14:cNvContentPartPr/>
                <p14:nvPr/>
              </p14:nvContentPartPr>
              <p14:xfrm>
                <a:off x="5958929" y="2200726"/>
                <a:ext cx="603720" cy="68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7135B64-1A3F-4EBE-8CC2-A757A5DFC3F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49929" y="2191726"/>
                  <a:ext cx="6213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46E57F2-A125-405D-94E3-19EAC7F9CC5A}"/>
                    </a:ext>
                  </a:extLst>
                </p14:cNvPr>
                <p14:cNvContentPartPr/>
                <p14:nvPr/>
              </p14:nvContentPartPr>
              <p14:xfrm>
                <a:off x="6128489" y="2356606"/>
                <a:ext cx="294120" cy="390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46E57F2-A125-405D-94E3-19EAC7F9CC5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19849" y="2347606"/>
                  <a:ext cx="3117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7D2EABA-9941-4BEC-9C02-A69528E168FE}"/>
                    </a:ext>
                  </a:extLst>
                </p14:cNvPr>
                <p14:cNvContentPartPr/>
                <p14:nvPr/>
              </p14:nvContentPartPr>
              <p14:xfrm>
                <a:off x="5969729" y="2552086"/>
                <a:ext cx="286920" cy="231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7D2EABA-9941-4BEC-9C02-A69528E168F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60729" y="2543086"/>
                  <a:ext cx="304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588C6B7-97DE-4C1E-B251-284B58749362}"/>
                    </a:ext>
                  </a:extLst>
                </p14:cNvPr>
                <p14:cNvContentPartPr/>
                <p14:nvPr/>
              </p14:nvContentPartPr>
              <p14:xfrm>
                <a:off x="6708089" y="1828486"/>
                <a:ext cx="371880" cy="670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588C6B7-97DE-4C1E-B251-284B587493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99449" y="1819486"/>
                  <a:ext cx="389520" cy="68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CC76378-0640-418C-8731-A554B25F7CD5}"/>
              </a:ext>
            </a:extLst>
          </p:cNvPr>
          <p:cNvGrpSpPr/>
          <p:nvPr/>
        </p:nvGrpSpPr>
        <p:grpSpPr>
          <a:xfrm>
            <a:off x="571889" y="3161206"/>
            <a:ext cx="266040" cy="160200"/>
            <a:chOff x="571889" y="3161206"/>
            <a:chExt cx="266040" cy="16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0A31E98-2003-4363-9687-5F7645AE200D}"/>
                    </a:ext>
                  </a:extLst>
                </p14:cNvPr>
                <p14:cNvContentPartPr/>
                <p14:nvPr/>
              </p14:nvContentPartPr>
              <p14:xfrm>
                <a:off x="571889" y="3161206"/>
                <a:ext cx="237960" cy="51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0A31E98-2003-4363-9687-5F7645AE200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2889" y="3152566"/>
                  <a:ext cx="255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54B939D-EC50-4FD0-AB41-ED664467ED28}"/>
                    </a:ext>
                  </a:extLst>
                </p14:cNvPr>
                <p14:cNvContentPartPr/>
                <p14:nvPr/>
              </p14:nvContentPartPr>
              <p14:xfrm>
                <a:off x="595289" y="3289366"/>
                <a:ext cx="242640" cy="32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54B939D-EC50-4FD0-AB41-ED664467ED2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6289" y="3280366"/>
                  <a:ext cx="26028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687BFA2-3693-468E-952C-73E0828CF6BD}"/>
              </a:ext>
            </a:extLst>
          </p:cNvPr>
          <p:cNvGrpSpPr/>
          <p:nvPr/>
        </p:nvGrpSpPr>
        <p:grpSpPr>
          <a:xfrm>
            <a:off x="1421129" y="2965726"/>
            <a:ext cx="736560" cy="907920"/>
            <a:chOff x="1421129" y="2965726"/>
            <a:chExt cx="736560" cy="90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39AEC99-AF75-408F-9759-735511FCC499}"/>
                    </a:ext>
                  </a:extLst>
                </p14:cNvPr>
                <p14:cNvContentPartPr/>
                <p14:nvPr/>
              </p14:nvContentPartPr>
              <p14:xfrm>
                <a:off x="1499969" y="2965726"/>
                <a:ext cx="350640" cy="264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39AEC99-AF75-408F-9759-735511FCC49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91329" y="2956726"/>
                  <a:ext cx="3682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593547D-EDC5-4719-9237-CC08186428ED}"/>
                    </a:ext>
                  </a:extLst>
                </p14:cNvPr>
                <p14:cNvContentPartPr/>
                <p14:nvPr/>
              </p14:nvContentPartPr>
              <p14:xfrm>
                <a:off x="1421129" y="3287926"/>
                <a:ext cx="695880" cy="1087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593547D-EDC5-4719-9237-CC08186428E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12489" y="3279286"/>
                  <a:ext cx="713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141E38E-2533-42B9-9EAC-77CF1C33F0A5}"/>
                    </a:ext>
                  </a:extLst>
                </p14:cNvPr>
                <p14:cNvContentPartPr/>
                <p14:nvPr/>
              </p14:nvContentPartPr>
              <p14:xfrm>
                <a:off x="1573769" y="3465766"/>
                <a:ext cx="283320" cy="325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141E38E-2533-42B9-9EAC-77CF1C33F0A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65129" y="3456766"/>
                  <a:ext cx="3009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B2BE34C-CDA7-4A3E-A111-0A375B86D613}"/>
                    </a:ext>
                  </a:extLst>
                </p14:cNvPr>
                <p14:cNvContentPartPr/>
                <p14:nvPr/>
              </p14:nvContentPartPr>
              <p14:xfrm>
                <a:off x="1471169" y="3642526"/>
                <a:ext cx="248400" cy="231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B2BE34C-CDA7-4A3E-A111-0A375B86D61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462529" y="3633886"/>
                  <a:ext cx="266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9B2B3DD-E293-4A97-B70B-48E602D99721}"/>
                    </a:ext>
                  </a:extLst>
                </p14:cNvPr>
                <p14:cNvContentPartPr/>
                <p14:nvPr/>
              </p14:nvContentPartPr>
              <p14:xfrm>
                <a:off x="1945649" y="3408886"/>
                <a:ext cx="212040" cy="156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9B2B3DD-E293-4A97-B70B-48E602D9972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36649" y="3399886"/>
                  <a:ext cx="22968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0431637-7BE5-462C-B0E3-1687EEA26DDD}"/>
              </a:ext>
            </a:extLst>
          </p:cNvPr>
          <p:cNvGrpSpPr/>
          <p:nvPr/>
        </p:nvGrpSpPr>
        <p:grpSpPr>
          <a:xfrm>
            <a:off x="347609" y="4276486"/>
            <a:ext cx="1585440" cy="588960"/>
            <a:chOff x="347609" y="4276486"/>
            <a:chExt cx="1585440" cy="58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0CA25D4-BBBF-40DD-AAA5-6633007B125F}"/>
                    </a:ext>
                  </a:extLst>
                </p14:cNvPr>
                <p14:cNvContentPartPr/>
                <p14:nvPr/>
              </p14:nvContentPartPr>
              <p14:xfrm>
                <a:off x="347609" y="4360366"/>
                <a:ext cx="360000" cy="505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0CA25D4-BBBF-40DD-AAA5-6633007B125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8609" y="4351366"/>
                  <a:ext cx="37764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D5CB6E5-1376-451B-A43A-238EE28724BE}"/>
                    </a:ext>
                  </a:extLst>
                </p14:cNvPr>
                <p14:cNvContentPartPr/>
                <p14:nvPr/>
              </p14:nvContentPartPr>
              <p14:xfrm>
                <a:off x="692129" y="4429486"/>
                <a:ext cx="187560" cy="365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D5CB6E5-1376-451B-A43A-238EE28724B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3489" y="4420486"/>
                  <a:ext cx="2052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645AFC6-A38B-4614-B59B-A9C1F202C30D}"/>
                    </a:ext>
                  </a:extLst>
                </p14:cNvPr>
                <p14:cNvContentPartPr/>
                <p14:nvPr/>
              </p14:nvContentPartPr>
              <p14:xfrm>
                <a:off x="961049" y="4506166"/>
                <a:ext cx="223200" cy="275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645AFC6-A38B-4614-B59B-A9C1F202C30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2409" y="4497526"/>
                  <a:ext cx="2408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248D9AB-D7EE-444A-B317-B99C35C65334}"/>
                    </a:ext>
                  </a:extLst>
                </p14:cNvPr>
                <p14:cNvContentPartPr/>
                <p14:nvPr/>
              </p14:nvContentPartPr>
              <p14:xfrm>
                <a:off x="895529" y="4504006"/>
                <a:ext cx="233640" cy="300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248D9AB-D7EE-444A-B317-B99C35C6533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6889" y="4495006"/>
                  <a:ext cx="251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C7E2469-8CBC-4C16-B25E-BA217E321EAC}"/>
                    </a:ext>
                  </a:extLst>
                </p14:cNvPr>
                <p14:cNvContentPartPr/>
                <p14:nvPr/>
              </p14:nvContentPartPr>
              <p14:xfrm>
                <a:off x="1228889" y="4276486"/>
                <a:ext cx="174600" cy="579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C7E2469-8CBC-4C16-B25E-BA217E321EA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20249" y="4267486"/>
                  <a:ext cx="19224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188E846-B99F-4184-8D73-6CC8A0943D85}"/>
                    </a:ext>
                  </a:extLst>
                </p14:cNvPr>
                <p14:cNvContentPartPr/>
                <p14:nvPr/>
              </p14:nvContentPartPr>
              <p14:xfrm>
                <a:off x="1684289" y="4502566"/>
                <a:ext cx="248760" cy="206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188E846-B99F-4184-8D73-6CC8A0943D8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75649" y="4493566"/>
                  <a:ext cx="266400" cy="22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A1B4F12-832B-4497-A214-9F202A104BEF}"/>
                  </a:ext>
                </a:extLst>
              </p14:cNvPr>
              <p14:cNvContentPartPr/>
              <p14:nvPr/>
            </p14:nvContentPartPr>
            <p14:xfrm>
              <a:off x="2273609" y="4363246"/>
              <a:ext cx="472680" cy="4658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A1B4F12-832B-4497-A214-9F202A104BE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264609" y="4354246"/>
                <a:ext cx="490320" cy="48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073E711-4975-43CF-AF47-4489F68B5E03}"/>
              </a:ext>
            </a:extLst>
          </p:cNvPr>
          <p:cNvGrpSpPr/>
          <p:nvPr/>
        </p:nvGrpSpPr>
        <p:grpSpPr>
          <a:xfrm>
            <a:off x="2588249" y="3014326"/>
            <a:ext cx="2187000" cy="550080"/>
            <a:chOff x="2588249" y="3014326"/>
            <a:chExt cx="2187000" cy="55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43E58E3-56EF-4A20-8235-50556E272C61}"/>
                    </a:ext>
                  </a:extLst>
                </p14:cNvPr>
                <p14:cNvContentPartPr/>
                <p14:nvPr/>
              </p14:nvContentPartPr>
              <p14:xfrm>
                <a:off x="2588249" y="3235726"/>
                <a:ext cx="236520" cy="39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43E58E3-56EF-4A20-8235-50556E272C6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579249" y="3227086"/>
                  <a:ext cx="2541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DAB9206-04AD-4720-A355-834AA1AF42B5}"/>
                    </a:ext>
                  </a:extLst>
                </p14:cNvPr>
                <p14:cNvContentPartPr/>
                <p14:nvPr/>
              </p14:nvContentPartPr>
              <p14:xfrm>
                <a:off x="2616689" y="3329686"/>
                <a:ext cx="294840" cy="572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DAB9206-04AD-4720-A355-834AA1AF42B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08049" y="3320686"/>
                  <a:ext cx="312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6D30002-6D50-4A31-AD1E-579438008323}"/>
                    </a:ext>
                  </a:extLst>
                </p14:cNvPr>
                <p14:cNvContentPartPr/>
                <p14:nvPr/>
              </p14:nvContentPartPr>
              <p14:xfrm>
                <a:off x="3131129" y="3072646"/>
                <a:ext cx="628920" cy="491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6D30002-6D50-4A31-AD1E-57943800832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22129" y="3064006"/>
                  <a:ext cx="64656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E5EEDE4-FC44-44C9-8DBC-E50CF2B28241}"/>
                    </a:ext>
                  </a:extLst>
                </p14:cNvPr>
                <p14:cNvContentPartPr/>
                <p14:nvPr/>
              </p14:nvContentPartPr>
              <p14:xfrm>
                <a:off x="3218609" y="3292966"/>
                <a:ext cx="313200" cy="622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E5EEDE4-FC44-44C9-8DBC-E50CF2B2824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09969" y="3284326"/>
                  <a:ext cx="330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874FF41-7999-4906-93B0-BC587C0A0039}"/>
                    </a:ext>
                  </a:extLst>
                </p14:cNvPr>
                <p14:cNvContentPartPr/>
                <p14:nvPr/>
              </p14:nvContentPartPr>
              <p14:xfrm>
                <a:off x="3712889" y="3220966"/>
                <a:ext cx="94680" cy="296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874FF41-7999-4906-93B0-BC587C0A003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04249" y="3211966"/>
                  <a:ext cx="1123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1757CF5-FAE5-4D51-9FA7-43184AC1BA74}"/>
                    </a:ext>
                  </a:extLst>
                </p14:cNvPr>
                <p14:cNvContentPartPr/>
                <p14:nvPr/>
              </p14:nvContentPartPr>
              <p14:xfrm>
                <a:off x="3963809" y="3267406"/>
                <a:ext cx="290520" cy="276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1757CF5-FAE5-4D51-9FA7-43184AC1BA7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55169" y="3258766"/>
                  <a:ext cx="3081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DE0E456-9008-4DD3-9C4B-0BF22920150A}"/>
                    </a:ext>
                  </a:extLst>
                </p14:cNvPr>
                <p14:cNvContentPartPr/>
                <p14:nvPr/>
              </p14:nvContentPartPr>
              <p14:xfrm>
                <a:off x="3912329" y="3223846"/>
                <a:ext cx="283320" cy="298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DE0E456-9008-4DD3-9C4B-0BF22920150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903329" y="3215206"/>
                  <a:ext cx="3009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2336679-8FF6-4B69-A8F9-777014868627}"/>
                    </a:ext>
                  </a:extLst>
                </p14:cNvPr>
                <p14:cNvContentPartPr/>
                <p14:nvPr/>
              </p14:nvContentPartPr>
              <p14:xfrm>
                <a:off x="4304369" y="3080926"/>
                <a:ext cx="172080" cy="127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2336679-8FF6-4B69-A8F9-77701486862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95729" y="3071926"/>
                  <a:ext cx="189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867C9F0-9A06-4A21-B137-3B81E5FC55BE}"/>
                    </a:ext>
                  </a:extLst>
                </p14:cNvPr>
                <p14:cNvContentPartPr/>
                <p14:nvPr/>
              </p14:nvContentPartPr>
              <p14:xfrm>
                <a:off x="4574009" y="3014326"/>
                <a:ext cx="201240" cy="537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867C9F0-9A06-4A21-B137-3B81E5FC55B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565369" y="3005326"/>
                  <a:ext cx="218880" cy="55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1E26DA6-22BB-4E93-B5D2-44F113E4627E}"/>
              </a:ext>
            </a:extLst>
          </p:cNvPr>
          <p:cNvGrpSpPr/>
          <p:nvPr/>
        </p:nvGrpSpPr>
        <p:grpSpPr>
          <a:xfrm>
            <a:off x="2264969" y="4614166"/>
            <a:ext cx="349920" cy="220680"/>
            <a:chOff x="2264969" y="4614166"/>
            <a:chExt cx="349920" cy="22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F40E88D-7908-4072-AB3C-57F299C42E6A}"/>
                    </a:ext>
                  </a:extLst>
                </p14:cNvPr>
                <p14:cNvContentPartPr/>
                <p14:nvPr/>
              </p14:nvContentPartPr>
              <p14:xfrm>
                <a:off x="2264969" y="4783366"/>
                <a:ext cx="349920" cy="51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F40E88D-7908-4072-AB3C-57F299C42E6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56329" y="4774726"/>
                  <a:ext cx="367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F13FAFB-3183-46DA-93EB-F25D63C4A72F}"/>
                    </a:ext>
                  </a:extLst>
                </p14:cNvPr>
                <p14:cNvContentPartPr/>
                <p14:nvPr/>
              </p14:nvContentPartPr>
              <p14:xfrm>
                <a:off x="2281169" y="4614166"/>
                <a:ext cx="268920" cy="56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F13FAFB-3183-46DA-93EB-F25D63C4A72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272529" y="4605166"/>
                  <a:ext cx="28656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033123B-DA2F-4464-8F2C-53972FE85396}"/>
              </a:ext>
            </a:extLst>
          </p:cNvPr>
          <p:cNvGrpSpPr/>
          <p:nvPr/>
        </p:nvGrpSpPr>
        <p:grpSpPr>
          <a:xfrm>
            <a:off x="2930249" y="4199446"/>
            <a:ext cx="966240" cy="666000"/>
            <a:chOff x="2930249" y="4199446"/>
            <a:chExt cx="966240" cy="66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C4AC736-FE91-4184-A169-7750073F1F62}"/>
                    </a:ext>
                  </a:extLst>
                </p14:cNvPr>
                <p14:cNvContentPartPr/>
                <p14:nvPr/>
              </p14:nvContentPartPr>
              <p14:xfrm>
                <a:off x="2930249" y="4473766"/>
                <a:ext cx="255600" cy="327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C4AC736-FE91-4184-A169-7750073F1F6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921249" y="4464766"/>
                  <a:ext cx="2732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B2AA330-B654-4B99-8349-585D47AC6E6C}"/>
                    </a:ext>
                  </a:extLst>
                </p14:cNvPr>
                <p14:cNvContentPartPr/>
                <p14:nvPr/>
              </p14:nvContentPartPr>
              <p14:xfrm>
                <a:off x="3208169" y="4499326"/>
                <a:ext cx="278280" cy="3024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B2AA330-B654-4B99-8349-585D47AC6E6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199169" y="4490326"/>
                  <a:ext cx="2959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A176E41-739A-443C-B9FF-5B6B03BB5E5E}"/>
                    </a:ext>
                  </a:extLst>
                </p14:cNvPr>
                <p14:cNvContentPartPr/>
                <p14:nvPr/>
              </p14:nvContentPartPr>
              <p14:xfrm>
                <a:off x="3178289" y="4434886"/>
                <a:ext cx="291600" cy="3164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A176E41-739A-443C-B9FF-5B6B03BB5E5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169649" y="4425886"/>
                  <a:ext cx="3092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BC3F216-7C0D-46A5-A352-6AC63756BB16}"/>
                    </a:ext>
                  </a:extLst>
                </p14:cNvPr>
                <p14:cNvContentPartPr/>
                <p14:nvPr/>
              </p14:nvContentPartPr>
              <p14:xfrm>
                <a:off x="3535049" y="4230046"/>
                <a:ext cx="144720" cy="162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BC3F216-7C0D-46A5-A352-6AC63756BB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26409" y="4221046"/>
                  <a:ext cx="162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7F91E47-0F6E-4921-896B-8F61CBC4A7E9}"/>
                    </a:ext>
                  </a:extLst>
                </p14:cNvPr>
                <p14:cNvContentPartPr/>
                <p14:nvPr/>
              </p14:nvContentPartPr>
              <p14:xfrm>
                <a:off x="3653489" y="4199446"/>
                <a:ext cx="243000" cy="666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7F91E47-0F6E-4921-896B-8F61CBC4A7E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44849" y="4190446"/>
                  <a:ext cx="260640" cy="68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30B618F-3DCB-489E-8C82-3D5DE27076CC}"/>
                  </a:ext>
                </a:extLst>
              </p14:cNvPr>
              <p14:cNvContentPartPr/>
              <p14:nvPr/>
            </p14:nvContentPartPr>
            <p14:xfrm>
              <a:off x="4224449" y="4626406"/>
              <a:ext cx="225720" cy="266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30B618F-3DCB-489E-8C82-3D5DE27076C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215809" y="4617766"/>
                <a:ext cx="243360" cy="4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6058AE6-B7B0-4A23-A73F-E09FBB7DFD93}"/>
              </a:ext>
            </a:extLst>
          </p:cNvPr>
          <p:cNvGrpSpPr/>
          <p:nvPr/>
        </p:nvGrpSpPr>
        <p:grpSpPr>
          <a:xfrm>
            <a:off x="4797209" y="4061926"/>
            <a:ext cx="1974960" cy="943920"/>
            <a:chOff x="4797209" y="4061926"/>
            <a:chExt cx="1974960" cy="94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EB20B8-EB61-42F0-8665-BDDA20FCC53A}"/>
                    </a:ext>
                  </a:extLst>
                </p14:cNvPr>
                <p14:cNvContentPartPr/>
                <p14:nvPr/>
              </p14:nvContentPartPr>
              <p14:xfrm>
                <a:off x="4797209" y="4312126"/>
                <a:ext cx="244800" cy="5709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EB20B8-EB61-42F0-8665-BDDA20FCC53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788209" y="4303126"/>
                  <a:ext cx="26244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39F285E-6432-440C-8276-809CBEF683D3}"/>
                    </a:ext>
                  </a:extLst>
                </p14:cNvPr>
                <p14:cNvContentPartPr/>
                <p14:nvPr/>
              </p14:nvContentPartPr>
              <p14:xfrm>
                <a:off x="5022929" y="4375126"/>
                <a:ext cx="559800" cy="4726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39F285E-6432-440C-8276-809CBEF683D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13929" y="4366126"/>
                  <a:ext cx="57744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E2BB446-EDFB-4501-9476-FB3112C1DC72}"/>
                    </a:ext>
                  </a:extLst>
                </p14:cNvPr>
                <p14:cNvContentPartPr/>
                <p14:nvPr/>
              </p14:nvContentPartPr>
              <p14:xfrm>
                <a:off x="5140289" y="4605886"/>
                <a:ext cx="282960" cy="41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E2BB446-EDFB-4501-9476-FB3112C1DC7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31289" y="4596886"/>
                  <a:ext cx="300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E055198-E9D3-48EB-B359-988A0164E40E}"/>
                    </a:ext>
                  </a:extLst>
                </p14:cNvPr>
                <p14:cNvContentPartPr/>
                <p14:nvPr/>
              </p14:nvContentPartPr>
              <p14:xfrm>
                <a:off x="5585609" y="4533886"/>
                <a:ext cx="126000" cy="269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E055198-E9D3-48EB-B359-988A0164E40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576609" y="4525246"/>
                  <a:ext cx="1436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BDD8566-F1BD-468B-B5D5-6EA78ED0B2A9}"/>
                    </a:ext>
                  </a:extLst>
                </p14:cNvPr>
                <p14:cNvContentPartPr/>
                <p14:nvPr/>
              </p14:nvContentPartPr>
              <p14:xfrm>
                <a:off x="5783249" y="4535686"/>
                <a:ext cx="316440" cy="2754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BDD8566-F1BD-468B-B5D5-6EA78ED0B2A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74249" y="4527046"/>
                  <a:ext cx="334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4F3A402-08F6-4498-AD41-524E551C5798}"/>
                    </a:ext>
                  </a:extLst>
                </p14:cNvPr>
                <p14:cNvContentPartPr/>
                <p14:nvPr/>
              </p14:nvContentPartPr>
              <p14:xfrm>
                <a:off x="5729609" y="4566646"/>
                <a:ext cx="287640" cy="2304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4F3A402-08F6-4498-AD41-524E551C579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720969" y="4558006"/>
                  <a:ext cx="305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620FA91-7C2E-4AE0-A837-60F9E33252FF}"/>
                    </a:ext>
                  </a:extLst>
                </p14:cNvPr>
                <p14:cNvContentPartPr/>
                <p14:nvPr/>
              </p14:nvContentPartPr>
              <p14:xfrm>
                <a:off x="6058289" y="4436326"/>
                <a:ext cx="189360" cy="4359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620FA91-7C2E-4AE0-A837-60F9E33252F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49289" y="4427326"/>
                  <a:ext cx="2070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5F2409B-7AB4-4A3A-9A77-D99088A0E6C4}"/>
                    </a:ext>
                  </a:extLst>
                </p14:cNvPr>
                <p14:cNvContentPartPr/>
                <p14:nvPr/>
              </p14:nvContentPartPr>
              <p14:xfrm>
                <a:off x="6202649" y="4263886"/>
                <a:ext cx="267120" cy="741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5F2409B-7AB4-4A3A-9A77-D99088A0E6C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94009" y="4255246"/>
                  <a:ext cx="28476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EA9B4BD-5294-4DE7-9546-FAB14B345E7D}"/>
                    </a:ext>
                  </a:extLst>
                </p14:cNvPr>
                <p14:cNvContentPartPr/>
                <p14:nvPr/>
              </p14:nvContentPartPr>
              <p14:xfrm>
                <a:off x="6379769" y="4061926"/>
                <a:ext cx="141120" cy="217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EA9B4BD-5294-4DE7-9546-FAB14B345E7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71129" y="4053286"/>
                  <a:ext cx="158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51A3BFD-A289-465D-A1E4-5721692828BC}"/>
                    </a:ext>
                  </a:extLst>
                </p14:cNvPr>
                <p14:cNvContentPartPr/>
                <p14:nvPr/>
              </p14:nvContentPartPr>
              <p14:xfrm>
                <a:off x="6559049" y="4543606"/>
                <a:ext cx="196200" cy="34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51A3BFD-A289-465D-A1E4-5721692828B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550409" y="4534606"/>
                  <a:ext cx="213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18A2478-E12F-4754-A826-B424349C6855}"/>
                    </a:ext>
                  </a:extLst>
                </p14:cNvPr>
                <p14:cNvContentPartPr/>
                <p14:nvPr/>
              </p14:nvContentPartPr>
              <p14:xfrm>
                <a:off x="6613769" y="4681126"/>
                <a:ext cx="158400" cy="158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18A2478-E12F-4754-A826-B424349C685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05129" y="4672126"/>
                  <a:ext cx="176040" cy="3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9D279A7-DC95-40B5-8C92-9D474767E835}"/>
                  </a:ext>
                </a:extLst>
              </p14:cNvPr>
              <p14:cNvContentPartPr/>
              <p14:nvPr/>
            </p14:nvContentPartPr>
            <p14:xfrm>
              <a:off x="7183289" y="4276486"/>
              <a:ext cx="370440" cy="2732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9D279A7-DC95-40B5-8C92-9D474767E835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174649" y="4267486"/>
                <a:ext cx="38808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312E9E1-8D01-4FD3-854B-77458AB5D814}"/>
                  </a:ext>
                </a:extLst>
              </p14:cNvPr>
              <p14:cNvContentPartPr/>
              <p14:nvPr/>
            </p14:nvContentPartPr>
            <p14:xfrm>
              <a:off x="7138649" y="4654126"/>
              <a:ext cx="637920" cy="6048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312E9E1-8D01-4FD3-854B-77458AB5D814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129649" y="4645126"/>
                <a:ext cx="6555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E23E5D8B-C8F5-47CC-976B-EC8C7EB405C4}"/>
                  </a:ext>
                </a:extLst>
              </p14:cNvPr>
              <p14:cNvContentPartPr/>
              <p14:nvPr/>
            </p14:nvContentPartPr>
            <p14:xfrm>
              <a:off x="7321529" y="4810366"/>
              <a:ext cx="247680" cy="35496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E23E5D8B-C8F5-47CC-976B-EC8C7EB405C4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312529" y="4801366"/>
                <a:ext cx="26532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850A0A1-CE87-48EE-85DC-D645E7B7D27F}"/>
                  </a:ext>
                </a:extLst>
              </p14:cNvPr>
              <p14:cNvContentPartPr/>
              <p14:nvPr/>
            </p14:nvContentPartPr>
            <p14:xfrm>
              <a:off x="7135049" y="5003326"/>
              <a:ext cx="242280" cy="25596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850A0A1-CE87-48EE-85DC-D645E7B7D27F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126049" y="4994326"/>
                <a:ext cx="2599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DA0E72FA-B49C-4F47-93BA-89ECBE743F6F}"/>
                  </a:ext>
                </a:extLst>
              </p14:cNvPr>
              <p14:cNvContentPartPr/>
              <p14:nvPr/>
            </p14:nvContentPartPr>
            <p14:xfrm>
              <a:off x="7618529" y="4753846"/>
              <a:ext cx="179640" cy="1785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DA0E72FA-B49C-4F47-93BA-89ECBE743F6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609529" y="4744846"/>
                <a:ext cx="1972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FB78BC1-2747-434A-A7B5-73AD76554445}"/>
                  </a:ext>
                </a:extLst>
              </p14:cNvPr>
              <p14:cNvContentPartPr/>
              <p14:nvPr/>
            </p14:nvContentPartPr>
            <p14:xfrm>
              <a:off x="8096969" y="4547206"/>
              <a:ext cx="208440" cy="3204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FB78BC1-2747-434A-A7B5-73AD76554445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087969" y="4538566"/>
                <a:ext cx="2260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5F9E74D-4896-45AA-B2F7-2858EB6FCCF8}"/>
                  </a:ext>
                </a:extLst>
              </p14:cNvPr>
              <p14:cNvContentPartPr/>
              <p14:nvPr/>
            </p14:nvContentPartPr>
            <p14:xfrm>
              <a:off x="8988329" y="4110886"/>
              <a:ext cx="81720" cy="32940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5F9E74D-4896-45AA-B2F7-2858EB6FCCF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979329" y="4102246"/>
                <a:ext cx="9936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E04CB4B-95DE-4580-81A9-39BBDB44214C}"/>
                  </a:ext>
                </a:extLst>
              </p14:cNvPr>
              <p14:cNvContentPartPr/>
              <p14:nvPr/>
            </p14:nvContentPartPr>
            <p14:xfrm>
              <a:off x="8716529" y="4529566"/>
              <a:ext cx="484200" cy="273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E04CB4B-95DE-4580-81A9-39BBDB44214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07889" y="4520926"/>
                <a:ext cx="5018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F9B98C4-76CC-4690-80AD-239C4771663E}"/>
                  </a:ext>
                </a:extLst>
              </p14:cNvPr>
              <p14:cNvContentPartPr/>
              <p14:nvPr/>
            </p14:nvContentPartPr>
            <p14:xfrm>
              <a:off x="8876009" y="4677526"/>
              <a:ext cx="239040" cy="35136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F9B98C4-76CC-4690-80AD-239C4771663E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867369" y="4668886"/>
                <a:ext cx="25668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44C7B853-7D89-45D5-A0EF-6A61E72838B8}"/>
                  </a:ext>
                </a:extLst>
              </p14:cNvPr>
              <p14:cNvContentPartPr/>
              <p14:nvPr/>
            </p14:nvContentPartPr>
            <p14:xfrm>
              <a:off x="8698169" y="4869046"/>
              <a:ext cx="279720" cy="18540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44C7B853-7D89-45D5-A0EF-6A61E72838B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689169" y="4860046"/>
                <a:ext cx="2973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64F955C4-3A9A-4BF0-A2FA-673FC34906AF}"/>
                  </a:ext>
                </a:extLst>
              </p14:cNvPr>
              <p14:cNvContentPartPr/>
              <p14:nvPr/>
            </p14:nvContentPartPr>
            <p14:xfrm>
              <a:off x="8378129" y="4161286"/>
              <a:ext cx="332640" cy="93240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64F955C4-3A9A-4BF0-A2FA-673FC34906A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369489" y="4152646"/>
                <a:ext cx="350280" cy="9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B62DA9E4-A39A-4C41-96A5-B13B3ADC746D}"/>
                  </a:ext>
                </a:extLst>
              </p14:cNvPr>
              <p14:cNvContentPartPr/>
              <p14:nvPr/>
            </p14:nvContentPartPr>
            <p14:xfrm>
              <a:off x="9252569" y="4080286"/>
              <a:ext cx="394200" cy="101124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B62DA9E4-A39A-4C41-96A5-B13B3ADC746D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243569" y="4071286"/>
                <a:ext cx="411840" cy="10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E5CF8164-BDA6-4155-A27C-00FD5FA025E1}"/>
                  </a:ext>
                </a:extLst>
              </p14:cNvPr>
              <p14:cNvContentPartPr/>
              <p14:nvPr/>
            </p14:nvContentPartPr>
            <p14:xfrm>
              <a:off x="9774929" y="3848086"/>
              <a:ext cx="198360" cy="1998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E5CF8164-BDA6-4155-A27C-00FD5FA025E1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766289" y="3839086"/>
                <a:ext cx="2160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CC63D6BB-A5C3-4BD6-956D-957BDA046333}"/>
                  </a:ext>
                </a:extLst>
              </p14:cNvPr>
              <p14:cNvContentPartPr/>
              <p14:nvPr/>
            </p14:nvContentPartPr>
            <p14:xfrm>
              <a:off x="9783929" y="4599406"/>
              <a:ext cx="183600" cy="2304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CC63D6BB-A5C3-4BD6-956D-957BDA04633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774929" y="4590406"/>
                <a:ext cx="2012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965CA9BC-49F1-4708-8010-B23A2D0949CA}"/>
                  </a:ext>
                </a:extLst>
              </p14:cNvPr>
              <p14:cNvContentPartPr/>
              <p14:nvPr/>
            </p14:nvContentPartPr>
            <p14:xfrm>
              <a:off x="9770609" y="4739086"/>
              <a:ext cx="196200" cy="648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965CA9BC-49F1-4708-8010-B23A2D0949CA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761609" y="4730446"/>
                <a:ext cx="2138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7691A155-7CA9-483B-9653-03831C25CC28}"/>
                  </a:ext>
                </a:extLst>
              </p14:cNvPr>
              <p14:cNvContentPartPr/>
              <p14:nvPr/>
            </p14:nvContentPartPr>
            <p14:xfrm>
              <a:off x="6667829" y="1422434"/>
              <a:ext cx="318240" cy="9180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7691A155-7CA9-483B-9653-03831C25CC28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658829" y="1413794"/>
                <a:ext cx="335880" cy="10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4202C9C-4EDC-4020-ADC2-22B78840792C}"/>
              </a:ext>
            </a:extLst>
          </p:cNvPr>
          <p:cNvGrpSpPr/>
          <p:nvPr/>
        </p:nvGrpSpPr>
        <p:grpSpPr>
          <a:xfrm>
            <a:off x="7642289" y="37126"/>
            <a:ext cx="3782880" cy="1032148"/>
            <a:chOff x="7642289" y="37126"/>
            <a:chExt cx="3782880" cy="103214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5F84AE4-C93A-4279-B73C-2A158241ABD4}"/>
                    </a:ext>
                  </a:extLst>
                </p14:cNvPr>
                <p14:cNvContentPartPr/>
                <p14:nvPr/>
              </p14:nvContentPartPr>
              <p14:xfrm>
                <a:off x="7642289" y="244846"/>
                <a:ext cx="355680" cy="802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5F84AE4-C93A-4279-B73C-2A158241ABD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633289" y="235846"/>
                  <a:ext cx="37332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77E460E-8E28-49CA-BA9A-0FA67A753969}"/>
                    </a:ext>
                  </a:extLst>
                </p14:cNvPr>
                <p14:cNvContentPartPr/>
                <p14:nvPr/>
              </p14:nvContentPartPr>
              <p14:xfrm>
                <a:off x="8084369" y="37126"/>
                <a:ext cx="352080" cy="286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77E460E-8E28-49CA-BA9A-0FA67A75396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075729" y="28126"/>
                  <a:ext cx="3697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02BF8E3-152F-4862-A492-DCC22337B15A}"/>
                    </a:ext>
                  </a:extLst>
                </p14:cNvPr>
                <p14:cNvContentPartPr/>
                <p14:nvPr/>
              </p14:nvContentPartPr>
              <p14:xfrm>
                <a:off x="8015969" y="525286"/>
                <a:ext cx="255600" cy="298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02BF8E3-152F-4862-A492-DCC22337B15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07329" y="516286"/>
                  <a:ext cx="2732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C74B45C-1B59-4147-A992-C253959C08B4}"/>
                    </a:ext>
                  </a:extLst>
                </p14:cNvPr>
                <p14:cNvContentPartPr/>
                <p14:nvPr/>
              </p14:nvContentPartPr>
              <p14:xfrm>
                <a:off x="8252129" y="522766"/>
                <a:ext cx="1800" cy="9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C74B45C-1B59-4147-A992-C253959C08B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43489" y="514126"/>
                  <a:ext cx="194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A4CD93E-B895-45FA-B693-8DB70AE05F95}"/>
                    </a:ext>
                  </a:extLst>
                </p14:cNvPr>
                <p14:cNvContentPartPr/>
                <p14:nvPr/>
              </p14:nvContentPartPr>
              <p14:xfrm>
                <a:off x="7947929" y="463726"/>
                <a:ext cx="345600" cy="366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A4CD93E-B895-45FA-B693-8DB70AE05F9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939289" y="455086"/>
                  <a:ext cx="3632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4C12A35-33C8-4328-BC0F-2395108B89E2}"/>
                    </a:ext>
                  </a:extLst>
                </p14:cNvPr>
                <p14:cNvContentPartPr/>
                <p14:nvPr/>
              </p14:nvContentPartPr>
              <p14:xfrm>
                <a:off x="8561369" y="469486"/>
                <a:ext cx="228240" cy="380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4C12A35-33C8-4328-BC0F-2395108B89E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552369" y="460846"/>
                  <a:ext cx="2458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AEC91B4-E7E3-49B1-9EB0-6AAFAC0324DC}"/>
                    </a:ext>
                  </a:extLst>
                </p14:cNvPr>
                <p14:cNvContentPartPr/>
                <p14:nvPr/>
              </p14:nvContentPartPr>
              <p14:xfrm>
                <a:off x="8370929" y="664246"/>
                <a:ext cx="284040" cy="208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AEC91B4-E7E3-49B1-9EB0-6AAFAC0324D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362289" y="655606"/>
                  <a:ext cx="301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05E9169-5C61-4FC5-BBBB-ABE91D416CA5}"/>
                    </a:ext>
                  </a:extLst>
                </p14:cNvPr>
                <p14:cNvContentPartPr/>
                <p14:nvPr/>
              </p14:nvContentPartPr>
              <p14:xfrm>
                <a:off x="8790329" y="595486"/>
                <a:ext cx="329400" cy="288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05E9169-5C61-4FC5-BBBB-ABE91D416CA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781329" y="586486"/>
                  <a:ext cx="3470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6FEC493-EDF6-4093-9576-4F5A4D171CA2}"/>
                    </a:ext>
                  </a:extLst>
                </p14:cNvPr>
                <p14:cNvContentPartPr/>
                <p14:nvPr/>
              </p14:nvContentPartPr>
              <p14:xfrm>
                <a:off x="9222329" y="468406"/>
                <a:ext cx="196200" cy="42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6FEC493-EDF6-4093-9576-4F5A4D171CA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213329" y="459766"/>
                  <a:ext cx="2138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99D1435-A8A6-43F7-898C-137EB0FAF0BE}"/>
                    </a:ext>
                  </a:extLst>
                </p14:cNvPr>
                <p14:cNvContentPartPr/>
                <p14:nvPr/>
              </p14:nvContentPartPr>
              <p14:xfrm>
                <a:off x="9599249" y="171406"/>
                <a:ext cx="273240" cy="401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99D1435-A8A6-43F7-898C-137EB0FAF0B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590249" y="162406"/>
                  <a:ext cx="2908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9E1971A-5495-45EB-81DB-EC82F4215C19}"/>
                    </a:ext>
                  </a:extLst>
                </p14:cNvPr>
                <p14:cNvContentPartPr/>
                <p14:nvPr/>
              </p14:nvContentPartPr>
              <p14:xfrm>
                <a:off x="9473249" y="396406"/>
                <a:ext cx="241920" cy="171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9E1971A-5495-45EB-81DB-EC82F4215C1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464249" y="387406"/>
                  <a:ext cx="259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1BD7141-BFB5-444E-9639-F092636BC587}"/>
                    </a:ext>
                  </a:extLst>
                </p14:cNvPr>
                <p14:cNvContentPartPr/>
                <p14:nvPr/>
              </p14:nvContentPartPr>
              <p14:xfrm>
                <a:off x="9914969" y="346726"/>
                <a:ext cx="202680" cy="229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1BD7141-BFB5-444E-9639-F092636BC58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905969" y="337726"/>
                  <a:ext cx="220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CF441D9-882C-4B7F-8C0E-AA4782B536CE}"/>
                    </a:ext>
                  </a:extLst>
                </p14:cNvPr>
                <p14:cNvContentPartPr/>
                <p14:nvPr/>
              </p14:nvContentPartPr>
              <p14:xfrm>
                <a:off x="9887249" y="340966"/>
                <a:ext cx="243360" cy="254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CF441D9-882C-4B7F-8C0E-AA4782B536C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878249" y="332326"/>
                  <a:ext cx="2610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1D41443-6FA6-4563-B10C-53BDC9E44639}"/>
                    </a:ext>
                  </a:extLst>
                </p14:cNvPr>
                <p14:cNvContentPartPr/>
                <p14:nvPr/>
              </p14:nvContentPartPr>
              <p14:xfrm>
                <a:off x="10110089" y="646966"/>
                <a:ext cx="275400" cy="229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1D41443-6FA6-4563-B10C-53BDC9E4463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101089" y="638326"/>
                  <a:ext cx="293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101344A-0B0D-4A24-BAE9-30B7C373733F}"/>
                    </a:ext>
                  </a:extLst>
                </p14:cNvPr>
                <p14:cNvContentPartPr/>
                <p14:nvPr/>
              </p14:nvContentPartPr>
              <p14:xfrm>
                <a:off x="10252289" y="351766"/>
                <a:ext cx="285480" cy="456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101344A-0B0D-4A24-BAE9-30B7C373733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243289" y="342766"/>
                  <a:ext cx="30312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56CBE44-08CC-419C-B11F-B751C423BEE2}"/>
                    </a:ext>
                  </a:extLst>
                </p14:cNvPr>
                <p14:cNvContentPartPr/>
                <p14:nvPr/>
              </p14:nvContentPartPr>
              <p14:xfrm>
                <a:off x="10518329" y="591166"/>
                <a:ext cx="270000" cy="268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56CBE44-08CC-419C-B11F-B751C423BEE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509329" y="582526"/>
                  <a:ext cx="2876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0248BAB-757D-48A1-9B16-CD84EF2C6B78}"/>
                    </a:ext>
                  </a:extLst>
                </p14:cNvPr>
                <p14:cNvContentPartPr/>
                <p14:nvPr/>
              </p14:nvContentPartPr>
              <p14:xfrm>
                <a:off x="10511489" y="623926"/>
                <a:ext cx="173880" cy="261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0248BAB-757D-48A1-9B16-CD84EF2C6B7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502849" y="614926"/>
                  <a:ext cx="1915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9DAE1A1-7B71-4C56-8A8D-561423F91AB1}"/>
                    </a:ext>
                  </a:extLst>
                </p14:cNvPr>
                <p14:cNvContentPartPr/>
                <p14:nvPr/>
              </p14:nvContentPartPr>
              <p14:xfrm>
                <a:off x="10875089" y="179686"/>
                <a:ext cx="550080" cy="868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9DAE1A1-7B71-4C56-8A8D-561423F91AB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866449" y="170686"/>
                  <a:ext cx="567720" cy="88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A540A50-FC10-45B0-9580-B2D08609BB7D}"/>
                    </a:ext>
                  </a:extLst>
                </p14:cNvPr>
                <p14:cNvContentPartPr/>
                <p14:nvPr/>
              </p14:nvContentPartPr>
              <p14:xfrm>
                <a:off x="8531189" y="978554"/>
                <a:ext cx="186120" cy="907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A540A50-FC10-45B0-9580-B2D08609BB7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522189" y="969554"/>
                  <a:ext cx="20376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C4EBA2B-2D6B-40B8-8A9C-D5F5F08A8CDB}"/>
                  </a:ext>
                </a:extLst>
              </p14:cNvPr>
              <p14:cNvContentPartPr/>
              <p14:nvPr/>
            </p14:nvContentPartPr>
            <p14:xfrm>
              <a:off x="2493269" y="1363754"/>
              <a:ext cx="2507400" cy="12744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C4EBA2B-2D6B-40B8-8A9C-D5F5F08A8CD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2484269" y="1355114"/>
                <a:ext cx="2525040" cy="14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A4381E2-7A69-4737-AD1D-4651BA06A829}"/>
              </a:ext>
            </a:extLst>
          </p:cNvPr>
          <p:cNvGrpSpPr/>
          <p:nvPr/>
        </p:nvGrpSpPr>
        <p:grpSpPr>
          <a:xfrm>
            <a:off x="10310249" y="4157326"/>
            <a:ext cx="925620" cy="2027908"/>
            <a:chOff x="10310249" y="4157326"/>
            <a:chExt cx="925620" cy="202790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290E8CC-3CD7-44CA-9B26-86B1E10D8974}"/>
                    </a:ext>
                  </a:extLst>
                </p14:cNvPr>
                <p14:cNvContentPartPr/>
                <p14:nvPr/>
              </p14:nvContentPartPr>
              <p14:xfrm>
                <a:off x="10645769" y="4157326"/>
                <a:ext cx="79560" cy="313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290E8CC-3CD7-44CA-9B26-86B1E10D897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637129" y="4148686"/>
                  <a:ext cx="972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15FE434-2B6E-460B-AF6B-F77AE6447412}"/>
                    </a:ext>
                  </a:extLst>
                </p14:cNvPr>
                <p14:cNvContentPartPr/>
                <p14:nvPr/>
              </p14:nvContentPartPr>
              <p14:xfrm>
                <a:off x="10332209" y="4572046"/>
                <a:ext cx="639360" cy="972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15FE434-2B6E-460B-AF6B-F77AE644741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323569" y="4563406"/>
                  <a:ext cx="657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15FB05F-6BC2-46A7-BC65-0FD09933C200}"/>
                    </a:ext>
                  </a:extLst>
                </p14:cNvPr>
                <p14:cNvContentPartPr/>
                <p14:nvPr/>
              </p14:nvContentPartPr>
              <p14:xfrm>
                <a:off x="10463249" y="4841326"/>
                <a:ext cx="259920" cy="3808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15FB05F-6BC2-46A7-BC65-0FD09933C20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454609" y="4832326"/>
                  <a:ext cx="2775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124A918-2F38-429C-8FFC-9A9ED49F5F4B}"/>
                    </a:ext>
                  </a:extLst>
                </p14:cNvPr>
                <p14:cNvContentPartPr/>
                <p14:nvPr/>
              </p14:nvContentPartPr>
              <p14:xfrm>
                <a:off x="10310249" y="5035366"/>
                <a:ext cx="280440" cy="2422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124A918-2F38-429C-8FFC-9A9ED49F5F4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301609" y="5026726"/>
                  <a:ext cx="298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3FD7D05-7D4F-45E3-B899-9452FD3D1F4F}"/>
                    </a:ext>
                  </a:extLst>
                </p14:cNvPr>
                <p14:cNvContentPartPr/>
                <p14:nvPr/>
              </p14:nvContentPartPr>
              <p14:xfrm>
                <a:off x="10868609" y="4717486"/>
                <a:ext cx="194760" cy="171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3FD7D05-7D4F-45E3-B899-9452FD3D1F4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859969" y="4708486"/>
                  <a:ext cx="212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D83BA77-DF13-4CC6-AC15-E65F97EE726E}"/>
                    </a:ext>
                  </a:extLst>
                </p14:cNvPr>
                <p14:cNvContentPartPr/>
                <p14:nvPr/>
              </p14:nvContentPartPr>
              <p14:xfrm>
                <a:off x="10330469" y="5352554"/>
                <a:ext cx="792360" cy="4910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D83BA77-DF13-4CC6-AC15-E65F97EE726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321469" y="5343554"/>
                  <a:ext cx="81000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B0D70F8-9990-4085-8888-0289B09DB18C}"/>
                    </a:ext>
                  </a:extLst>
                </p14:cNvPr>
                <p14:cNvContentPartPr/>
                <p14:nvPr/>
              </p14:nvContentPartPr>
              <p14:xfrm>
                <a:off x="10505429" y="5639834"/>
                <a:ext cx="730440" cy="3819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B0D70F8-9990-4085-8888-0289B09DB18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496789" y="5630834"/>
                  <a:ext cx="7480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1F537BE-85AA-4546-AFD5-5162FE7EC6A6}"/>
                    </a:ext>
                  </a:extLst>
                </p14:cNvPr>
                <p14:cNvContentPartPr/>
                <p14:nvPr/>
              </p14:nvContentPartPr>
              <p14:xfrm>
                <a:off x="10743029" y="5911274"/>
                <a:ext cx="404640" cy="2739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1F537BE-85AA-4546-AFD5-5162FE7EC6A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734389" y="5902274"/>
                  <a:ext cx="422280" cy="29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6526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2E2D997-A492-485F-A5D7-4F6EF2355F86}"/>
              </a:ext>
            </a:extLst>
          </p:cNvPr>
          <p:cNvGrpSpPr/>
          <p:nvPr/>
        </p:nvGrpSpPr>
        <p:grpSpPr>
          <a:xfrm>
            <a:off x="544169" y="268966"/>
            <a:ext cx="594000" cy="468360"/>
            <a:chOff x="544169" y="268966"/>
            <a:chExt cx="594000" cy="46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13351BA-83A9-4E3B-B5EF-41B19E056B5D}"/>
                    </a:ext>
                  </a:extLst>
                </p14:cNvPr>
                <p14:cNvContentPartPr/>
                <p14:nvPr/>
              </p14:nvContentPartPr>
              <p14:xfrm>
                <a:off x="544169" y="268966"/>
                <a:ext cx="404640" cy="468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13351BA-83A9-4E3B-B5EF-41B19E056B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5529" y="259966"/>
                  <a:ext cx="42228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1695DE4-B0CE-47BA-A578-29B14CC80363}"/>
                    </a:ext>
                  </a:extLst>
                </p14:cNvPr>
                <p14:cNvContentPartPr/>
                <p14:nvPr/>
              </p14:nvContentPartPr>
              <p14:xfrm>
                <a:off x="958889" y="501886"/>
                <a:ext cx="179280" cy="187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1695DE4-B0CE-47BA-A578-29B14CC803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9889" y="493246"/>
                  <a:ext cx="19692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7A75B0-582C-48F3-B99D-6D405ED4812A}"/>
                  </a:ext>
                </a:extLst>
              </p14:cNvPr>
              <p14:cNvContentPartPr/>
              <p14:nvPr/>
            </p14:nvContentPartPr>
            <p14:xfrm>
              <a:off x="1403849" y="682606"/>
              <a:ext cx="123480" cy="259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7A75B0-582C-48F3-B99D-6D405ED481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4849" y="673606"/>
                <a:ext cx="14112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E752E98-B345-4B6D-907C-9F21B1C82532}"/>
              </a:ext>
            </a:extLst>
          </p:cNvPr>
          <p:cNvGrpSpPr/>
          <p:nvPr/>
        </p:nvGrpSpPr>
        <p:grpSpPr>
          <a:xfrm>
            <a:off x="1823969" y="108046"/>
            <a:ext cx="598320" cy="635040"/>
            <a:chOff x="1823969" y="108046"/>
            <a:chExt cx="598320" cy="63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F1DF1C9-42B0-405A-817D-3CD266A40554}"/>
                    </a:ext>
                  </a:extLst>
                </p14:cNvPr>
                <p14:cNvContentPartPr/>
                <p14:nvPr/>
              </p14:nvContentPartPr>
              <p14:xfrm>
                <a:off x="1823969" y="566326"/>
                <a:ext cx="47880" cy="137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F1DF1C9-42B0-405A-817D-3CD266A405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14969" y="557686"/>
                  <a:ext cx="65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4476E59-0788-4223-8376-B7F90690368A}"/>
                    </a:ext>
                  </a:extLst>
                </p14:cNvPr>
                <p14:cNvContentPartPr/>
                <p14:nvPr/>
              </p14:nvContentPartPr>
              <p14:xfrm>
                <a:off x="2171009" y="108046"/>
                <a:ext cx="251280" cy="635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4476E59-0788-4223-8376-B7F9069036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62369" y="99046"/>
                  <a:ext cx="26892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09208C1-E719-4CBE-90A0-DA94582B6F59}"/>
                    </a:ext>
                  </a:extLst>
                </p14:cNvPr>
                <p14:cNvContentPartPr/>
                <p14:nvPr/>
              </p14:nvContentPartPr>
              <p14:xfrm>
                <a:off x="2074169" y="502246"/>
                <a:ext cx="290520" cy="98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09208C1-E719-4CBE-90A0-DA94582B6F5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65529" y="493246"/>
                  <a:ext cx="30816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C39739-46CE-4409-8E5F-447715516C5D}"/>
              </a:ext>
            </a:extLst>
          </p:cNvPr>
          <p:cNvGrpSpPr/>
          <p:nvPr/>
        </p:nvGrpSpPr>
        <p:grpSpPr>
          <a:xfrm>
            <a:off x="2821169" y="283006"/>
            <a:ext cx="3027960" cy="752760"/>
            <a:chOff x="2821169" y="283006"/>
            <a:chExt cx="3027960" cy="75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CFF5301-B188-47F7-8C21-FF1392867417}"/>
                    </a:ext>
                  </a:extLst>
                </p14:cNvPr>
                <p14:cNvContentPartPr/>
                <p14:nvPr/>
              </p14:nvContentPartPr>
              <p14:xfrm>
                <a:off x="2901809" y="406126"/>
                <a:ext cx="298440" cy="360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CFF5301-B188-47F7-8C21-FF139286741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93169" y="397126"/>
                  <a:ext cx="3160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B1AFE7F-4937-4772-8A51-17B4667D28A4}"/>
                    </a:ext>
                  </a:extLst>
                </p14:cNvPr>
                <p14:cNvContentPartPr/>
                <p14:nvPr/>
              </p14:nvContentPartPr>
              <p14:xfrm>
                <a:off x="2821169" y="418006"/>
                <a:ext cx="336960" cy="334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B1AFE7F-4937-4772-8A51-17B4667D28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12169" y="409006"/>
                  <a:ext cx="3546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8E1D736-DAD9-4D68-83AC-99AA7A36AEE6}"/>
                    </a:ext>
                  </a:extLst>
                </p14:cNvPr>
                <p14:cNvContentPartPr/>
                <p14:nvPr/>
              </p14:nvContentPartPr>
              <p14:xfrm>
                <a:off x="3439289" y="574246"/>
                <a:ext cx="358200" cy="135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8E1D736-DAD9-4D68-83AC-99AA7A36AEE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30289" y="565246"/>
                  <a:ext cx="375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873D26D-FC4F-4986-81A4-6A912A280FAC}"/>
                    </a:ext>
                  </a:extLst>
                </p14:cNvPr>
                <p14:cNvContentPartPr/>
                <p14:nvPr/>
              </p14:nvContentPartPr>
              <p14:xfrm>
                <a:off x="4122569" y="301366"/>
                <a:ext cx="685440" cy="523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873D26D-FC4F-4986-81A4-6A912A280F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13569" y="292726"/>
                  <a:ext cx="70308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7E86FF4-848A-40EB-A7F1-DF20E57BEC70}"/>
                    </a:ext>
                  </a:extLst>
                </p14:cNvPr>
                <p14:cNvContentPartPr/>
                <p14:nvPr/>
              </p14:nvContentPartPr>
              <p14:xfrm>
                <a:off x="4283489" y="590446"/>
                <a:ext cx="285480" cy="70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7E86FF4-848A-40EB-A7F1-DF20E57BEC7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74849" y="581806"/>
                  <a:ext cx="303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96CD79B-2B1F-41DE-BC42-5147F508FCF3}"/>
                    </a:ext>
                  </a:extLst>
                </p14:cNvPr>
                <p14:cNvContentPartPr/>
                <p14:nvPr/>
              </p14:nvContentPartPr>
              <p14:xfrm>
                <a:off x="4695689" y="542206"/>
                <a:ext cx="291240" cy="144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96CD79B-2B1F-41DE-BC42-5147F508FCF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86689" y="533566"/>
                  <a:ext cx="3088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6C8D2C8-8550-413C-8EAF-8EFB28F1FCB1}"/>
                    </a:ext>
                  </a:extLst>
                </p14:cNvPr>
                <p14:cNvContentPartPr/>
                <p14:nvPr/>
              </p14:nvContentPartPr>
              <p14:xfrm>
                <a:off x="4717649" y="506206"/>
                <a:ext cx="396720" cy="52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6C8D2C8-8550-413C-8EAF-8EFB28F1FCB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09009" y="497566"/>
                  <a:ext cx="41436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B95EE57-7A10-4677-AF0C-D857504A4AC9}"/>
                    </a:ext>
                  </a:extLst>
                </p14:cNvPr>
                <p14:cNvContentPartPr/>
                <p14:nvPr/>
              </p14:nvContentPartPr>
              <p14:xfrm>
                <a:off x="5044169" y="477766"/>
                <a:ext cx="289800" cy="263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B95EE57-7A10-4677-AF0C-D857504A4A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35169" y="468766"/>
                  <a:ext cx="3074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A765BAD-FF10-49A0-BBA4-656203679637}"/>
                    </a:ext>
                  </a:extLst>
                </p14:cNvPr>
                <p14:cNvContentPartPr/>
                <p14:nvPr/>
              </p14:nvContentPartPr>
              <p14:xfrm>
                <a:off x="5565089" y="283006"/>
                <a:ext cx="284040" cy="543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A765BAD-FF10-49A0-BBA4-65620367963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56089" y="274006"/>
                  <a:ext cx="301680" cy="56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2750749-021D-4A07-A68E-B6EB2D7722B9}"/>
              </a:ext>
            </a:extLst>
          </p:cNvPr>
          <p:cNvGrpSpPr/>
          <p:nvPr/>
        </p:nvGrpSpPr>
        <p:grpSpPr>
          <a:xfrm>
            <a:off x="5938049" y="232246"/>
            <a:ext cx="2851920" cy="842400"/>
            <a:chOff x="5938049" y="232246"/>
            <a:chExt cx="2851920" cy="84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3DDD7C4-EDC7-4D8D-A460-55B66D67C742}"/>
                    </a:ext>
                  </a:extLst>
                </p14:cNvPr>
                <p14:cNvContentPartPr/>
                <p14:nvPr/>
              </p14:nvContentPartPr>
              <p14:xfrm>
                <a:off x="6114089" y="300646"/>
                <a:ext cx="226080" cy="455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3DDD7C4-EDC7-4D8D-A460-55B66D67C74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05449" y="291646"/>
                  <a:ext cx="24372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5294C23-6BD9-4813-83F3-4095A1522D29}"/>
                    </a:ext>
                  </a:extLst>
                </p14:cNvPr>
                <p14:cNvContentPartPr/>
                <p14:nvPr/>
              </p14:nvContentPartPr>
              <p14:xfrm>
                <a:off x="5938049" y="553366"/>
                <a:ext cx="288360" cy="213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5294C23-6BD9-4813-83F3-4095A1522D2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29409" y="544366"/>
                  <a:ext cx="306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CE3818-ACCC-45C2-9201-66DD352521DD}"/>
                    </a:ext>
                  </a:extLst>
                </p14:cNvPr>
                <p14:cNvContentPartPr/>
                <p14:nvPr/>
              </p14:nvContentPartPr>
              <p14:xfrm>
                <a:off x="6471569" y="232246"/>
                <a:ext cx="335880" cy="592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CE3818-ACCC-45C2-9201-66DD352521D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62929" y="223606"/>
                  <a:ext cx="35352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531A00-B31D-4CF2-9E0F-3B8F93EE4F16}"/>
                    </a:ext>
                  </a:extLst>
                </p14:cNvPr>
                <p14:cNvContentPartPr/>
                <p14:nvPr/>
              </p14:nvContentPartPr>
              <p14:xfrm>
                <a:off x="7056929" y="859006"/>
                <a:ext cx="64800" cy="215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531A00-B31D-4CF2-9E0F-3B8F93EE4F1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48289" y="850366"/>
                  <a:ext cx="82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F2D41FB-2202-4C42-A24F-EA7DD17975C5}"/>
                    </a:ext>
                  </a:extLst>
                </p14:cNvPr>
                <p14:cNvContentPartPr/>
                <p14:nvPr/>
              </p14:nvContentPartPr>
              <p14:xfrm>
                <a:off x="7462289" y="265726"/>
                <a:ext cx="253800" cy="547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F2D41FB-2202-4C42-A24F-EA7DD17975C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53289" y="257086"/>
                  <a:ext cx="27144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CE634BD-4520-4430-9396-AAEDCB09DBB4}"/>
                    </a:ext>
                  </a:extLst>
                </p14:cNvPr>
                <p14:cNvContentPartPr/>
                <p14:nvPr/>
              </p14:nvContentPartPr>
              <p14:xfrm>
                <a:off x="7368329" y="523486"/>
                <a:ext cx="423000" cy="74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CE634BD-4520-4430-9396-AAEDCB09DBB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59689" y="514846"/>
                  <a:ext cx="440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64F264B-61AE-404A-993D-9722F3DCC84F}"/>
                    </a:ext>
                  </a:extLst>
                </p14:cNvPr>
                <p14:cNvContentPartPr/>
                <p14:nvPr/>
              </p14:nvContentPartPr>
              <p14:xfrm>
                <a:off x="7800329" y="250966"/>
                <a:ext cx="293400" cy="510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64F264B-61AE-404A-993D-9722F3DCC84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91329" y="242326"/>
                  <a:ext cx="31104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B2DC9C3-50BB-4F79-9280-E33B891C93D1}"/>
                    </a:ext>
                  </a:extLst>
                </p14:cNvPr>
                <p14:cNvContentPartPr/>
                <p14:nvPr/>
              </p14:nvContentPartPr>
              <p14:xfrm>
                <a:off x="8175089" y="504766"/>
                <a:ext cx="246960" cy="212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B2DC9C3-50BB-4F79-9280-E33B891C93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66449" y="496126"/>
                  <a:ext cx="264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FD96BC-FE9B-4D8E-BA35-448585F2C857}"/>
                    </a:ext>
                  </a:extLst>
                </p14:cNvPr>
                <p14:cNvContentPartPr/>
                <p14:nvPr/>
              </p14:nvContentPartPr>
              <p14:xfrm>
                <a:off x="8432489" y="563086"/>
                <a:ext cx="357480" cy="236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FD96BC-FE9B-4D8E-BA35-448585F2C85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23489" y="554446"/>
                  <a:ext cx="37512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C8E79AF-9FDB-45F5-B633-D98AC15BA8EA}"/>
              </a:ext>
            </a:extLst>
          </p:cNvPr>
          <p:cNvGrpSpPr/>
          <p:nvPr/>
        </p:nvGrpSpPr>
        <p:grpSpPr>
          <a:xfrm>
            <a:off x="767729" y="1381726"/>
            <a:ext cx="1390320" cy="573480"/>
            <a:chOff x="767729" y="1381726"/>
            <a:chExt cx="1390320" cy="57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37FD1E1-5361-4F14-885C-8A8296050FD3}"/>
                    </a:ext>
                  </a:extLst>
                </p14:cNvPr>
                <p14:cNvContentPartPr/>
                <p14:nvPr/>
              </p14:nvContentPartPr>
              <p14:xfrm>
                <a:off x="767729" y="1381726"/>
                <a:ext cx="654120" cy="573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37FD1E1-5361-4F14-885C-8A8296050F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8729" y="1373086"/>
                  <a:ext cx="67176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FF5559F-95FC-4E8B-BCB6-C0A67CEAB075}"/>
                    </a:ext>
                  </a:extLst>
                </p14:cNvPr>
                <p14:cNvContentPartPr/>
                <p14:nvPr/>
              </p14:nvContentPartPr>
              <p14:xfrm>
                <a:off x="916769" y="1673326"/>
                <a:ext cx="331200" cy="95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FF5559F-95FC-4E8B-BCB6-C0A67CEAB0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8129" y="1664326"/>
                  <a:ext cx="348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E4A7B6D-0E71-476E-90E3-11E10EC13653}"/>
                    </a:ext>
                  </a:extLst>
                </p14:cNvPr>
                <p14:cNvContentPartPr/>
                <p14:nvPr/>
              </p14:nvContentPartPr>
              <p14:xfrm>
                <a:off x="1458929" y="1568206"/>
                <a:ext cx="80280" cy="329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E4A7B6D-0E71-476E-90E3-11E10EC1365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49929" y="1559206"/>
                  <a:ext cx="979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36FCEDA-EBAD-4799-8060-4F31F522F6A3}"/>
                    </a:ext>
                  </a:extLst>
                </p14:cNvPr>
                <p14:cNvContentPartPr/>
                <p14:nvPr/>
              </p14:nvContentPartPr>
              <p14:xfrm>
                <a:off x="1618769" y="1607806"/>
                <a:ext cx="339120" cy="307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36FCEDA-EBAD-4799-8060-4F31F522F6A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10129" y="1599166"/>
                  <a:ext cx="3567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7ACBF74-7A85-48C5-A6E6-6BFAE31DC901}"/>
                    </a:ext>
                  </a:extLst>
                </p14:cNvPr>
                <p14:cNvContentPartPr/>
                <p14:nvPr/>
              </p14:nvContentPartPr>
              <p14:xfrm>
                <a:off x="1996769" y="1384246"/>
                <a:ext cx="161280" cy="531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7ACBF74-7A85-48C5-A6E6-6BFAE31DC90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87769" y="1375246"/>
                  <a:ext cx="178920" cy="54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DEF5516-F441-4A8B-A02B-E8B3460A57F9}"/>
              </a:ext>
            </a:extLst>
          </p:cNvPr>
          <p:cNvGrpSpPr/>
          <p:nvPr/>
        </p:nvGrpSpPr>
        <p:grpSpPr>
          <a:xfrm>
            <a:off x="2514449" y="1281646"/>
            <a:ext cx="1127160" cy="1020600"/>
            <a:chOff x="2514449" y="1281646"/>
            <a:chExt cx="1127160" cy="102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BC904B9-B753-4547-B785-B474D60C3EEA}"/>
                    </a:ext>
                  </a:extLst>
                </p14:cNvPr>
                <p14:cNvContentPartPr/>
                <p14:nvPr/>
              </p14:nvContentPartPr>
              <p14:xfrm>
                <a:off x="2514449" y="1607806"/>
                <a:ext cx="262080" cy="40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BC904B9-B753-4547-B785-B474D60C3EE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05449" y="1599166"/>
                  <a:ext cx="2797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A47ADC2-8281-4DB8-84B7-F0B38B7B2DDF}"/>
                    </a:ext>
                  </a:extLst>
                </p14:cNvPr>
                <p14:cNvContentPartPr/>
                <p14:nvPr/>
              </p14:nvContentPartPr>
              <p14:xfrm>
                <a:off x="2541089" y="1716526"/>
                <a:ext cx="295920" cy="48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A47ADC2-8281-4DB8-84B7-F0B38B7B2DD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32449" y="1707886"/>
                  <a:ext cx="3135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14CA078-C9A6-4079-BDA5-0B12827A5ADE}"/>
                    </a:ext>
                  </a:extLst>
                </p14:cNvPr>
                <p14:cNvContentPartPr/>
                <p14:nvPr/>
              </p14:nvContentPartPr>
              <p14:xfrm>
                <a:off x="3409049" y="1281646"/>
                <a:ext cx="140040" cy="401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14CA078-C9A6-4079-BDA5-0B12827A5AD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00049" y="1272646"/>
                  <a:ext cx="1576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A104F06-4479-4772-9B42-83C0620642BB}"/>
                    </a:ext>
                  </a:extLst>
                </p14:cNvPr>
                <p14:cNvContentPartPr/>
                <p14:nvPr/>
              </p14:nvContentPartPr>
              <p14:xfrm>
                <a:off x="3129329" y="1695646"/>
                <a:ext cx="512280" cy="56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A104F06-4479-4772-9B42-83C0620642B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20689" y="1686646"/>
                  <a:ext cx="529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B2CE565-5525-4B4A-BFB8-490084BFE6DE}"/>
                    </a:ext>
                  </a:extLst>
                </p14:cNvPr>
                <p14:cNvContentPartPr/>
                <p14:nvPr/>
              </p14:nvContentPartPr>
              <p14:xfrm>
                <a:off x="3324449" y="1878526"/>
                <a:ext cx="303840" cy="350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B2CE565-5525-4B4A-BFB8-490084BFE6D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15809" y="1869886"/>
                  <a:ext cx="3214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BA2B998-87BE-458C-BDC3-939FA88E037B}"/>
                    </a:ext>
                  </a:extLst>
                </p14:cNvPr>
                <p14:cNvContentPartPr/>
                <p14:nvPr/>
              </p14:nvContentPartPr>
              <p14:xfrm>
                <a:off x="3154169" y="2074366"/>
                <a:ext cx="314280" cy="227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BA2B998-87BE-458C-BDC3-939FA88E037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45529" y="2065726"/>
                  <a:ext cx="33192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133E346-BF69-4828-AC00-AF64D544332F}"/>
              </a:ext>
            </a:extLst>
          </p:cNvPr>
          <p:cNvGrpSpPr/>
          <p:nvPr/>
        </p:nvGrpSpPr>
        <p:grpSpPr>
          <a:xfrm>
            <a:off x="905969" y="2437966"/>
            <a:ext cx="1248120" cy="559080"/>
            <a:chOff x="905969" y="2437966"/>
            <a:chExt cx="1248120" cy="55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8A8BE7D-9395-47AE-997B-9AEE8E1C4D12}"/>
                    </a:ext>
                  </a:extLst>
                </p14:cNvPr>
                <p14:cNvContentPartPr/>
                <p14:nvPr/>
              </p14:nvContentPartPr>
              <p14:xfrm>
                <a:off x="905969" y="2515006"/>
                <a:ext cx="357120" cy="482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8A8BE7D-9395-47AE-997B-9AEE8E1C4D1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6969" y="2506006"/>
                  <a:ext cx="3747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D3C55F4-1BCF-4577-8AAC-0D02B8542388}"/>
                    </a:ext>
                  </a:extLst>
                </p14:cNvPr>
                <p14:cNvContentPartPr/>
                <p14:nvPr/>
              </p14:nvContentPartPr>
              <p14:xfrm>
                <a:off x="1303049" y="2578726"/>
                <a:ext cx="236520" cy="410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D3C55F4-1BCF-4577-8AAC-0D02B854238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94049" y="2569726"/>
                  <a:ext cx="2541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3060E2E-EB10-44AF-B838-27CD66C2A2AA}"/>
                    </a:ext>
                  </a:extLst>
                </p14:cNvPr>
                <p14:cNvContentPartPr/>
                <p14:nvPr/>
              </p14:nvContentPartPr>
              <p14:xfrm>
                <a:off x="1598609" y="2643166"/>
                <a:ext cx="278640" cy="317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3060E2E-EB10-44AF-B838-27CD66C2A2A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89609" y="2634166"/>
                  <a:ext cx="2962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61CA886-1DD8-4CE0-A14B-B3B283977CB8}"/>
                    </a:ext>
                  </a:extLst>
                </p14:cNvPr>
                <p14:cNvContentPartPr/>
                <p14:nvPr/>
              </p14:nvContentPartPr>
              <p14:xfrm>
                <a:off x="1517969" y="2650726"/>
                <a:ext cx="291600" cy="329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61CA886-1DD8-4CE0-A14B-B3B283977CB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08969" y="2642086"/>
                  <a:ext cx="3092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3EEE55F-2768-458B-9C7A-CF15ABEC0CF3}"/>
                    </a:ext>
                  </a:extLst>
                </p14:cNvPr>
                <p14:cNvContentPartPr/>
                <p14:nvPr/>
              </p14:nvContentPartPr>
              <p14:xfrm>
                <a:off x="1964369" y="2437966"/>
                <a:ext cx="189720" cy="540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3EEE55F-2768-458B-9C7A-CF15ABEC0CF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55369" y="2429326"/>
                  <a:ext cx="207360" cy="55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E5EDB48-F741-4127-9EE5-AA99D225C3CB}"/>
              </a:ext>
            </a:extLst>
          </p:cNvPr>
          <p:cNvGrpSpPr/>
          <p:nvPr/>
        </p:nvGrpSpPr>
        <p:grpSpPr>
          <a:xfrm>
            <a:off x="2477009" y="2398366"/>
            <a:ext cx="1519560" cy="1122480"/>
            <a:chOff x="2477009" y="2398366"/>
            <a:chExt cx="1519560" cy="112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0457FAF-EED7-42B1-83F0-0AB56BFA9F5E}"/>
                    </a:ext>
                  </a:extLst>
                </p14:cNvPr>
                <p14:cNvContentPartPr/>
                <p14:nvPr/>
              </p14:nvContentPartPr>
              <p14:xfrm>
                <a:off x="2477009" y="2742526"/>
                <a:ext cx="284760" cy="37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0457FAF-EED7-42B1-83F0-0AB56BFA9F5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68369" y="2733886"/>
                  <a:ext cx="3024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2539DC0-E9DD-48E2-9888-F5F3F5F78AA4}"/>
                    </a:ext>
                  </a:extLst>
                </p14:cNvPr>
                <p14:cNvContentPartPr/>
                <p14:nvPr/>
              </p14:nvContentPartPr>
              <p14:xfrm>
                <a:off x="2548649" y="2857366"/>
                <a:ext cx="225720" cy="23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2539DC0-E9DD-48E2-9888-F5F3F5F78AA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39649" y="2848726"/>
                  <a:ext cx="2433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DDC30E8-C0E7-4BF4-8600-FE4C0F8091C3}"/>
                    </a:ext>
                  </a:extLst>
                </p14:cNvPr>
                <p14:cNvContentPartPr/>
                <p14:nvPr/>
              </p14:nvContentPartPr>
              <p14:xfrm>
                <a:off x="3483569" y="2398366"/>
                <a:ext cx="104400" cy="413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DDC30E8-C0E7-4BF4-8600-FE4C0F8091C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74929" y="2389726"/>
                  <a:ext cx="1220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FEBBC1F-B7FB-403C-97CD-94DD20C2E285}"/>
                    </a:ext>
                  </a:extLst>
                </p14:cNvPr>
                <p14:cNvContentPartPr/>
                <p14:nvPr/>
              </p14:nvContentPartPr>
              <p14:xfrm>
                <a:off x="3164969" y="2834326"/>
                <a:ext cx="694080" cy="50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FEBBC1F-B7FB-403C-97CD-94DD20C2E28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55969" y="2825326"/>
                  <a:ext cx="7117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84DDD9F-88C3-4FF0-A76C-44B6D7348608}"/>
                    </a:ext>
                  </a:extLst>
                </p14:cNvPr>
                <p14:cNvContentPartPr/>
                <p14:nvPr/>
              </p14:nvContentPartPr>
              <p14:xfrm>
                <a:off x="3362609" y="2985526"/>
                <a:ext cx="297000" cy="497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84DDD9F-88C3-4FF0-A76C-44B6D734860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53609" y="2976886"/>
                  <a:ext cx="31464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C7F7A61-288E-4276-ABC0-5D80FEF937D1}"/>
                    </a:ext>
                  </a:extLst>
                </p14:cNvPr>
                <p14:cNvContentPartPr/>
                <p14:nvPr/>
              </p14:nvContentPartPr>
              <p14:xfrm>
                <a:off x="3058769" y="3241126"/>
                <a:ext cx="429840" cy="279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C7F7A61-288E-4276-ABC0-5D80FEF937D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50129" y="3232126"/>
                  <a:ext cx="4474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1EC9438-6E64-493D-BF94-E731B20356C7}"/>
                    </a:ext>
                  </a:extLst>
                </p14:cNvPr>
                <p14:cNvContentPartPr/>
                <p14:nvPr/>
              </p14:nvContentPartPr>
              <p14:xfrm>
                <a:off x="3757169" y="2912446"/>
                <a:ext cx="239400" cy="184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1EC9438-6E64-493D-BF94-E731B20356C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48529" y="2903806"/>
                  <a:ext cx="2570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F31B9F8-C60B-4240-9E58-AEF29505F05A}"/>
              </a:ext>
            </a:extLst>
          </p:cNvPr>
          <p:cNvGrpSpPr/>
          <p:nvPr/>
        </p:nvGrpSpPr>
        <p:grpSpPr>
          <a:xfrm>
            <a:off x="4018889" y="1522846"/>
            <a:ext cx="1478160" cy="492120"/>
            <a:chOff x="4018889" y="1522846"/>
            <a:chExt cx="147816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61AC140-D3FA-420E-A5A2-812D8D1C43C0}"/>
                    </a:ext>
                  </a:extLst>
                </p14:cNvPr>
                <p14:cNvContentPartPr/>
                <p14:nvPr/>
              </p14:nvContentPartPr>
              <p14:xfrm>
                <a:off x="4018889" y="1631206"/>
                <a:ext cx="227520" cy="51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61AC140-D3FA-420E-A5A2-812D8D1C43C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10249" y="1622206"/>
                  <a:ext cx="245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9F3B1C7-2F16-4935-9DF2-88771805AB0C}"/>
                    </a:ext>
                  </a:extLst>
                </p14:cNvPr>
                <p14:cNvContentPartPr/>
                <p14:nvPr/>
              </p14:nvContentPartPr>
              <p14:xfrm>
                <a:off x="4096289" y="1771606"/>
                <a:ext cx="189000" cy="19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9F3B1C7-2F16-4935-9DF2-88771805AB0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87649" y="1762966"/>
                  <a:ext cx="206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B6BE1D7-8EC0-4369-A279-3F5E4A3E88E8}"/>
                    </a:ext>
                  </a:extLst>
                </p14:cNvPr>
                <p14:cNvContentPartPr/>
                <p14:nvPr/>
              </p14:nvContentPartPr>
              <p14:xfrm>
                <a:off x="4584089" y="1522846"/>
                <a:ext cx="572400" cy="367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B6BE1D7-8EC0-4369-A279-3F5E4A3E88E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75449" y="1514206"/>
                  <a:ext cx="5900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15FAC4E-8159-4BFB-A002-85DB76FDD5DB}"/>
                    </a:ext>
                  </a:extLst>
                </p14:cNvPr>
                <p14:cNvContentPartPr/>
                <p14:nvPr/>
              </p14:nvContentPartPr>
              <p14:xfrm>
                <a:off x="5199329" y="1829926"/>
                <a:ext cx="297720" cy="145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15FAC4E-8159-4BFB-A002-85DB76FDD5D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90329" y="1820926"/>
                  <a:ext cx="315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788D7B3-03F4-436E-B680-6D8DE4CF0B13}"/>
                    </a:ext>
                  </a:extLst>
                </p14:cNvPr>
                <p14:cNvContentPartPr/>
                <p14:nvPr/>
              </p14:nvContentPartPr>
              <p14:xfrm>
                <a:off x="5209409" y="1815886"/>
                <a:ext cx="219240" cy="199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788D7B3-03F4-436E-B680-6D8DE4CF0B1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00409" y="1807246"/>
                  <a:ext cx="23688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82B2924-5C29-4EFA-A924-533629348FC4}"/>
              </a:ext>
            </a:extLst>
          </p:cNvPr>
          <p:cNvGrpSpPr/>
          <p:nvPr/>
        </p:nvGrpSpPr>
        <p:grpSpPr>
          <a:xfrm>
            <a:off x="4371329" y="2734966"/>
            <a:ext cx="245160" cy="122040"/>
            <a:chOff x="4371329" y="2734966"/>
            <a:chExt cx="245160" cy="12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F06F3FF-FA47-4F23-B46D-24DF0DC94E8C}"/>
                    </a:ext>
                  </a:extLst>
                </p14:cNvPr>
                <p14:cNvContentPartPr/>
                <p14:nvPr/>
              </p14:nvContentPartPr>
              <p14:xfrm>
                <a:off x="4371329" y="2734966"/>
                <a:ext cx="223920" cy="41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F06F3FF-FA47-4F23-B46D-24DF0DC94E8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62329" y="2725966"/>
                  <a:ext cx="241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F6A5EBF-B7FF-442B-9048-4594D6DFD98C}"/>
                    </a:ext>
                  </a:extLst>
                </p14:cNvPr>
                <p14:cNvContentPartPr/>
                <p14:nvPr/>
              </p14:nvContentPartPr>
              <p14:xfrm>
                <a:off x="4404089" y="2831086"/>
                <a:ext cx="212400" cy="25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F6A5EBF-B7FF-442B-9048-4594D6DFD98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95089" y="2822086"/>
                  <a:ext cx="23004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E2FDD8E-39F1-4990-8EB4-47C5C3C29441}"/>
              </a:ext>
            </a:extLst>
          </p:cNvPr>
          <p:cNvGrpSpPr/>
          <p:nvPr/>
        </p:nvGrpSpPr>
        <p:grpSpPr>
          <a:xfrm>
            <a:off x="4967489" y="2323126"/>
            <a:ext cx="1140120" cy="790920"/>
            <a:chOff x="4967489" y="2323126"/>
            <a:chExt cx="1140120" cy="79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315A685-CB4F-4786-90FF-D8C488AC8FAE}"/>
                    </a:ext>
                  </a:extLst>
                </p14:cNvPr>
                <p14:cNvContentPartPr/>
                <p14:nvPr/>
              </p14:nvContentPartPr>
              <p14:xfrm>
                <a:off x="4967489" y="2536966"/>
                <a:ext cx="739800" cy="382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315A685-CB4F-4786-90FF-D8C488AC8FA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58849" y="2527966"/>
                  <a:ext cx="7574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2CA23B0-F6D5-4075-8ED4-225314B331D3}"/>
                    </a:ext>
                  </a:extLst>
                </p14:cNvPr>
                <p14:cNvContentPartPr/>
                <p14:nvPr/>
              </p14:nvContentPartPr>
              <p14:xfrm>
                <a:off x="5877929" y="2323126"/>
                <a:ext cx="229680" cy="202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2CA23B0-F6D5-4075-8ED4-225314B331D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68929" y="2314126"/>
                  <a:ext cx="247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89563A0-FA4D-4B10-BD94-B8212BEF74BC}"/>
                    </a:ext>
                  </a:extLst>
                </p14:cNvPr>
                <p14:cNvContentPartPr/>
                <p14:nvPr/>
              </p14:nvContentPartPr>
              <p14:xfrm>
                <a:off x="5417129" y="2912446"/>
                <a:ext cx="301320" cy="201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89563A0-FA4D-4B10-BD94-B8212BEF74B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08129" y="2903806"/>
                  <a:ext cx="318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7D8E385-2FCD-4435-85A6-0470AF306C5D}"/>
                    </a:ext>
                  </a:extLst>
                </p14:cNvPr>
                <p14:cNvContentPartPr/>
                <p14:nvPr/>
              </p14:nvContentPartPr>
              <p14:xfrm>
                <a:off x="5446649" y="2904886"/>
                <a:ext cx="171000" cy="194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7D8E385-2FCD-4435-85A6-0470AF306C5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37649" y="2895886"/>
                  <a:ext cx="188640" cy="211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1122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C422ACE4-9BE1-4077-ACB8-58EE120DF4F7}"/>
              </a:ext>
            </a:extLst>
          </p:cNvPr>
          <p:cNvGrpSpPr/>
          <p:nvPr/>
        </p:nvGrpSpPr>
        <p:grpSpPr>
          <a:xfrm>
            <a:off x="319529" y="269686"/>
            <a:ext cx="1065240" cy="509760"/>
            <a:chOff x="319529" y="269686"/>
            <a:chExt cx="1065240" cy="50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41CD00-8306-40B3-9447-E3255059C905}"/>
                    </a:ext>
                  </a:extLst>
                </p14:cNvPr>
                <p14:cNvContentPartPr/>
                <p14:nvPr/>
              </p14:nvContentPartPr>
              <p14:xfrm>
                <a:off x="319529" y="269686"/>
                <a:ext cx="590760" cy="509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41CD00-8306-40B3-9447-E3255059C90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0889" y="260686"/>
                  <a:ext cx="60840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5A4081B-2043-4E6B-A055-C37977C4267E}"/>
                    </a:ext>
                  </a:extLst>
                </p14:cNvPr>
                <p14:cNvContentPartPr/>
                <p14:nvPr/>
              </p14:nvContentPartPr>
              <p14:xfrm>
                <a:off x="355889" y="560206"/>
                <a:ext cx="333720" cy="69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5A4081B-2043-4E6B-A055-C37977C426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7249" y="551206"/>
                  <a:ext cx="351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ABD85B2-35AE-4AEB-8E12-8FA32BA32D4D}"/>
                    </a:ext>
                  </a:extLst>
                </p14:cNvPr>
                <p14:cNvContentPartPr/>
                <p14:nvPr/>
              </p14:nvContentPartPr>
              <p14:xfrm>
                <a:off x="788609" y="515206"/>
                <a:ext cx="337320" cy="176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ABD85B2-35AE-4AEB-8E12-8FA32BA32D4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9969" y="506206"/>
                  <a:ext cx="354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5EB2601-88B3-42DD-9AE7-90D3F0C9CBF1}"/>
                    </a:ext>
                  </a:extLst>
                </p14:cNvPr>
                <p14:cNvContentPartPr/>
                <p14:nvPr/>
              </p14:nvContentPartPr>
              <p14:xfrm>
                <a:off x="815969" y="452206"/>
                <a:ext cx="568800" cy="215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5EB2601-88B3-42DD-9AE7-90D3F0C9CB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6969" y="443206"/>
                  <a:ext cx="586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CB4A4D6-BAD5-41D8-8C76-9D7F43D0A883}"/>
                    </a:ext>
                  </a:extLst>
                </p14:cNvPr>
                <p14:cNvContentPartPr/>
                <p14:nvPr/>
              </p14:nvContentPartPr>
              <p14:xfrm>
                <a:off x="1323569" y="649486"/>
                <a:ext cx="21600" cy="16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CB4A4D6-BAD5-41D8-8C76-9D7F43D0A88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14929" y="640486"/>
                  <a:ext cx="392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EA8E807-2CB0-4458-9792-17CC9B4903E2}"/>
              </a:ext>
            </a:extLst>
          </p:cNvPr>
          <p:cNvGrpSpPr/>
          <p:nvPr/>
        </p:nvGrpSpPr>
        <p:grpSpPr>
          <a:xfrm>
            <a:off x="1778969" y="142966"/>
            <a:ext cx="4342680" cy="910080"/>
            <a:chOff x="1778969" y="142966"/>
            <a:chExt cx="4342680" cy="91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BFA7E4D-9033-41FD-A5CC-99FD2BD36889}"/>
                    </a:ext>
                  </a:extLst>
                </p14:cNvPr>
                <p14:cNvContentPartPr/>
                <p14:nvPr/>
              </p14:nvContentPartPr>
              <p14:xfrm>
                <a:off x="2015129" y="491806"/>
                <a:ext cx="120600" cy="185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BFA7E4D-9033-41FD-A5CC-99FD2BD368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06129" y="482806"/>
                  <a:ext cx="138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188BAEC-2FB8-45CF-960A-8497E4B9CC20}"/>
                    </a:ext>
                  </a:extLst>
                </p14:cNvPr>
                <p14:cNvContentPartPr/>
                <p14:nvPr/>
              </p14:nvContentPartPr>
              <p14:xfrm>
                <a:off x="1778969" y="675766"/>
                <a:ext cx="435960" cy="63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188BAEC-2FB8-45CF-960A-8497E4B9CC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69969" y="666766"/>
                  <a:ext cx="4536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142EBCF-DABB-4928-BD2B-E95C5A662983}"/>
                    </a:ext>
                  </a:extLst>
                </p14:cNvPr>
                <p14:cNvContentPartPr/>
                <p14:nvPr/>
              </p14:nvContentPartPr>
              <p14:xfrm>
                <a:off x="1794089" y="387766"/>
                <a:ext cx="681120" cy="89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142EBCF-DABB-4928-BD2B-E95C5A6629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85089" y="378766"/>
                  <a:ext cx="698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F1D1A7-E538-4E39-A3C3-975E41ED2518}"/>
                    </a:ext>
                  </a:extLst>
                </p14:cNvPr>
                <p14:cNvContentPartPr/>
                <p14:nvPr/>
              </p14:nvContentPartPr>
              <p14:xfrm>
                <a:off x="2494649" y="142966"/>
                <a:ext cx="357480" cy="660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F1D1A7-E538-4E39-A3C3-975E41ED25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86009" y="134326"/>
                  <a:ext cx="375120" cy="6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B6A10A7-0B90-47B8-8F6B-4CEE94615B7E}"/>
                    </a:ext>
                  </a:extLst>
                </p14:cNvPr>
                <p14:cNvContentPartPr/>
                <p14:nvPr/>
              </p14:nvContentPartPr>
              <p14:xfrm>
                <a:off x="2477009" y="542926"/>
                <a:ext cx="317160" cy="64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B6A10A7-0B90-47B8-8F6B-4CEE94615B7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68369" y="534286"/>
                  <a:ext cx="334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31E0D2E-2B66-4C54-964C-22275392A28E}"/>
                    </a:ext>
                  </a:extLst>
                </p14:cNvPr>
                <p14:cNvContentPartPr/>
                <p14:nvPr/>
              </p14:nvContentPartPr>
              <p14:xfrm>
                <a:off x="3315809" y="410086"/>
                <a:ext cx="356760" cy="389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31E0D2E-2B66-4C54-964C-22275392A28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07169" y="401446"/>
                  <a:ext cx="3744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CB14C4A-E175-44F7-B1C1-3355E4E916EA}"/>
                    </a:ext>
                  </a:extLst>
                </p14:cNvPr>
                <p14:cNvContentPartPr/>
                <p14:nvPr/>
              </p14:nvContentPartPr>
              <p14:xfrm>
                <a:off x="3203129" y="423406"/>
                <a:ext cx="360720" cy="352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CB14C4A-E175-44F7-B1C1-3355E4E916E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94489" y="414766"/>
                  <a:ext cx="3783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913137B-0DBF-4D62-838A-208A8587791E}"/>
                    </a:ext>
                  </a:extLst>
                </p14:cNvPr>
                <p14:cNvContentPartPr/>
                <p14:nvPr/>
              </p14:nvContentPartPr>
              <p14:xfrm>
                <a:off x="3886769" y="526726"/>
                <a:ext cx="420480" cy="153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913137B-0DBF-4D62-838A-208A858779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77769" y="517726"/>
                  <a:ext cx="438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E38E98E-7B5D-420F-9D70-AFAC40AF26B5}"/>
                    </a:ext>
                  </a:extLst>
                </p14:cNvPr>
                <p14:cNvContentPartPr/>
                <p14:nvPr/>
              </p14:nvContentPartPr>
              <p14:xfrm>
                <a:off x="4409849" y="271846"/>
                <a:ext cx="680040" cy="514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E38E98E-7B5D-420F-9D70-AFAC40AF26B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01209" y="263206"/>
                  <a:ext cx="69768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3E65D73-9E83-4DC7-B5E1-4FF01D1DDEA1}"/>
                    </a:ext>
                  </a:extLst>
                </p14:cNvPr>
                <p14:cNvContentPartPr/>
                <p14:nvPr/>
              </p14:nvContentPartPr>
              <p14:xfrm>
                <a:off x="4484009" y="572446"/>
                <a:ext cx="387000" cy="42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3E65D73-9E83-4DC7-B5E1-4FF01D1DDEA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75009" y="563806"/>
                  <a:ext cx="404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5476B01-1F12-4F55-BFFD-4F92FEF0F9F1}"/>
                    </a:ext>
                  </a:extLst>
                </p14:cNvPr>
                <p14:cNvContentPartPr/>
                <p14:nvPr/>
              </p14:nvContentPartPr>
              <p14:xfrm>
                <a:off x="4911689" y="535366"/>
                <a:ext cx="316080" cy="162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5476B01-1F12-4F55-BFFD-4F92FEF0F9F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03049" y="526366"/>
                  <a:ext cx="333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C290391-BBF7-4D3C-B8E3-E4FEDD1CB506}"/>
                    </a:ext>
                  </a:extLst>
                </p14:cNvPr>
                <p14:cNvContentPartPr/>
                <p14:nvPr/>
              </p14:nvContentPartPr>
              <p14:xfrm>
                <a:off x="4930409" y="522766"/>
                <a:ext cx="398880" cy="530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C290391-BBF7-4D3C-B8E3-E4FEDD1CB50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21409" y="514126"/>
                  <a:ext cx="41652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3C56272-AC76-46F4-8C1A-B7465DFB7ABD}"/>
                    </a:ext>
                  </a:extLst>
                </p14:cNvPr>
                <p14:cNvContentPartPr/>
                <p14:nvPr/>
              </p14:nvContentPartPr>
              <p14:xfrm>
                <a:off x="5220929" y="542926"/>
                <a:ext cx="331920" cy="193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3C56272-AC76-46F4-8C1A-B7465DFB7AB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12289" y="533926"/>
                  <a:ext cx="3495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A1FB7B8-5668-4FCB-BF48-8BBE48DA2ED4}"/>
                    </a:ext>
                  </a:extLst>
                </p14:cNvPr>
                <p14:cNvContentPartPr/>
                <p14:nvPr/>
              </p14:nvContentPartPr>
              <p14:xfrm>
                <a:off x="5775329" y="304606"/>
                <a:ext cx="346320" cy="544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A1FB7B8-5668-4FCB-BF48-8BBE48DA2ED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66329" y="295966"/>
                  <a:ext cx="363960" cy="56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DB04B05-4944-4AA3-A6A5-0581CEAB1279}"/>
              </a:ext>
            </a:extLst>
          </p:cNvPr>
          <p:cNvGrpSpPr/>
          <p:nvPr/>
        </p:nvGrpSpPr>
        <p:grpSpPr>
          <a:xfrm>
            <a:off x="6148289" y="253486"/>
            <a:ext cx="705600" cy="549360"/>
            <a:chOff x="6148289" y="253486"/>
            <a:chExt cx="705600" cy="54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6450600-49FE-43A3-BBFF-4B51D8801617}"/>
                    </a:ext>
                  </a:extLst>
                </p14:cNvPr>
                <p14:cNvContentPartPr/>
                <p14:nvPr/>
              </p14:nvContentPartPr>
              <p14:xfrm>
                <a:off x="6148289" y="362926"/>
                <a:ext cx="385560" cy="3236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6450600-49FE-43A3-BBFF-4B51D88016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39289" y="353926"/>
                  <a:ext cx="4032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050DDE7-2013-4F47-9089-5DF9BB847D98}"/>
                    </a:ext>
                  </a:extLst>
                </p14:cNvPr>
                <p14:cNvContentPartPr/>
                <p14:nvPr/>
              </p14:nvContentPartPr>
              <p14:xfrm>
                <a:off x="6579209" y="253486"/>
                <a:ext cx="274680" cy="549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050DDE7-2013-4F47-9089-5DF9BB847D9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70209" y="244486"/>
                  <a:ext cx="292320" cy="56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5B084DF-BAD7-4806-B0E8-F6974BBB1367}"/>
                  </a:ext>
                </a:extLst>
              </p14:cNvPr>
              <p14:cNvContentPartPr/>
              <p14:nvPr/>
            </p14:nvContentPartPr>
            <p14:xfrm>
              <a:off x="6966209" y="833446"/>
              <a:ext cx="71640" cy="1969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5B084DF-BAD7-4806-B0E8-F6974BBB136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57569" y="824806"/>
                <a:ext cx="8928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F7E7476C-C485-4CBA-8EEB-84F37601B2A4}"/>
              </a:ext>
            </a:extLst>
          </p:cNvPr>
          <p:cNvGrpSpPr/>
          <p:nvPr/>
        </p:nvGrpSpPr>
        <p:grpSpPr>
          <a:xfrm>
            <a:off x="7437449" y="68086"/>
            <a:ext cx="1208160" cy="697320"/>
            <a:chOff x="7437449" y="68086"/>
            <a:chExt cx="1208160" cy="69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31BFA37-F41A-4C15-BE34-83ABA3047AFA}"/>
                    </a:ext>
                  </a:extLst>
                </p14:cNvPr>
                <p14:cNvContentPartPr/>
                <p14:nvPr/>
              </p14:nvContentPartPr>
              <p14:xfrm>
                <a:off x="7536809" y="68086"/>
                <a:ext cx="446040" cy="697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31BFA37-F41A-4C15-BE34-83ABA3047AF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28169" y="59086"/>
                  <a:ext cx="46368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F832F69-9690-48FE-B474-96CA121F3EDA}"/>
                    </a:ext>
                  </a:extLst>
                </p14:cNvPr>
                <p14:cNvContentPartPr/>
                <p14:nvPr/>
              </p14:nvContentPartPr>
              <p14:xfrm>
                <a:off x="7437449" y="564886"/>
                <a:ext cx="303120" cy="57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F832F69-9690-48FE-B474-96CA121F3ED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28809" y="555886"/>
                  <a:ext cx="320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D5BA260-DE22-4244-BA3F-684EA7874B2C}"/>
                    </a:ext>
                  </a:extLst>
                </p14:cNvPr>
                <p14:cNvContentPartPr/>
                <p14:nvPr/>
              </p14:nvContentPartPr>
              <p14:xfrm>
                <a:off x="7857569" y="547606"/>
                <a:ext cx="331200" cy="142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D5BA260-DE22-4244-BA3F-684EA7874B2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48929" y="538966"/>
                  <a:ext cx="348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F59027F-8363-4FC4-88AB-CA68530A76D0}"/>
                    </a:ext>
                  </a:extLst>
                </p14:cNvPr>
                <p14:cNvContentPartPr/>
                <p14:nvPr/>
              </p14:nvContentPartPr>
              <p14:xfrm>
                <a:off x="8280209" y="518086"/>
                <a:ext cx="279360" cy="186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F59027F-8363-4FC4-88AB-CA68530A76D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71209" y="509086"/>
                  <a:ext cx="297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29AFB52-2786-4165-8729-15830351F28D}"/>
                    </a:ext>
                  </a:extLst>
                </p14:cNvPr>
                <p14:cNvContentPartPr/>
                <p14:nvPr/>
              </p14:nvContentPartPr>
              <p14:xfrm>
                <a:off x="8422049" y="282286"/>
                <a:ext cx="223560" cy="401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29AFB52-2786-4165-8729-15830351F28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13049" y="273646"/>
                  <a:ext cx="241200" cy="41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CF875BB-8EA1-449A-B368-88A909611272}"/>
                  </a:ext>
                </a:extLst>
              </p14:cNvPr>
              <p14:cNvContentPartPr/>
              <p14:nvPr/>
            </p14:nvContentPartPr>
            <p14:xfrm>
              <a:off x="1431929" y="1499446"/>
              <a:ext cx="203400" cy="2606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CF875BB-8EA1-449A-B368-88A90961127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22929" y="1490806"/>
                <a:ext cx="22104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58794FF-1773-43BD-8627-5AAF399414F6}"/>
                  </a:ext>
                </a:extLst>
              </p14:cNvPr>
              <p14:cNvContentPartPr/>
              <p14:nvPr/>
            </p14:nvContentPartPr>
            <p14:xfrm>
              <a:off x="1819649" y="1362286"/>
              <a:ext cx="189000" cy="4626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58794FF-1773-43BD-8627-5AAF399414F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11009" y="1353646"/>
                <a:ext cx="20664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0801226-B611-4024-B754-B2B76704FA43}"/>
                  </a:ext>
                </a:extLst>
              </p14:cNvPr>
              <p14:cNvContentPartPr/>
              <p14:nvPr/>
            </p14:nvContentPartPr>
            <p14:xfrm>
              <a:off x="2233649" y="1285606"/>
              <a:ext cx="581040" cy="4374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0801226-B611-4024-B754-B2B76704FA4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24649" y="1276606"/>
                <a:ext cx="5986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39E554D-AB23-4ACE-98C4-7336B6F13D38}"/>
                  </a:ext>
                </a:extLst>
              </p14:cNvPr>
              <p14:cNvContentPartPr/>
              <p14:nvPr/>
            </p14:nvContentPartPr>
            <p14:xfrm>
              <a:off x="2275769" y="1553446"/>
              <a:ext cx="290160" cy="594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39E554D-AB23-4ACE-98C4-7336B6F13D3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67129" y="1544446"/>
                <a:ext cx="3078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3CE6B13-6032-47A4-8CA5-E49AB67D3745}"/>
                  </a:ext>
                </a:extLst>
              </p14:cNvPr>
              <p14:cNvContentPartPr/>
              <p14:nvPr/>
            </p14:nvContentPartPr>
            <p14:xfrm>
              <a:off x="2792729" y="1392526"/>
              <a:ext cx="146880" cy="2700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3CE6B13-6032-47A4-8CA5-E49AB67D374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83729" y="1383886"/>
                <a:ext cx="1645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5FCBC31-6CBA-4A9C-BA68-E5A935462476}"/>
                  </a:ext>
                </a:extLst>
              </p14:cNvPr>
              <p14:cNvContentPartPr/>
              <p14:nvPr/>
            </p14:nvContentPartPr>
            <p14:xfrm>
              <a:off x="2963369" y="1419166"/>
              <a:ext cx="325800" cy="2404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5FCBC31-6CBA-4A9C-BA68-E5A93546247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54369" y="1410166"/>
                <a:ext cx="3434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FE2FCE9-57D9-4358-9A93-4FED7CFFDACA}"/>
                  </a:ext>
                </a:extLst>
              </p14:cNvPr>
              <p14:cNvContentPartPr/>
              <p14:nvPr/>
            </p14:nvContentPartPr>
            <p14:xfrm>
              <a:off x="3326249" y="1265446"/>
              <a:ext cx="230760" cy="4762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FE2FCE9-57D9-4358-9A93-4FED7CFFDAC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317609" y="1256806"/>
                <a:ext cx="2484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7740ECF-6907-4946-AAA0-E683F04489E1}"/>
                  </a:ext>
                </a:extLst>
              </p14:cNvPr>
              <p14:cNvContentPartPr/>
              <p14:nvPr/>
            </p14:nvContentPartPr>
            <p14:xfrm>
              <a:off x="1503929" y="1963486"/>
              <a:ext cx="266040" cy="423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7740ECF-6907-4946-AAA0-E683F04489E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495289" y="1954846"/>
                <a:ext cx="28368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20D118B-84F6-4B81-974B-E1C867FE97FE}"/>
                  </a:ext>
                </a:extLst>
              </p14:cNvPr>
              <p14:cNvContentPartPr/>
              <p14:nvPr/>
            </p14:nvContentPartPr>
            <p14:xfrm>
              <a:off x="1821449" y="1919926"/>
              <a:ext cx="192600" cy="5356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20D118B-84F6-4B81-974B-E1C867FE97F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812809" y="1911286"/>
                <a:ext cx="21024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86F8370-3653-45AC-8878-8AB906EABAB0}"/>
                  </a:ext>
                </a:extLst>
              </p14:cNvPr>
              <p14:cNvContentPartPr/>
              <p14:nvPr/>
            </p14:nvContentPartPr>
            <p14:xfrm>
              <a:off x="1670249" y="2839726"/>
              <a:ext cx="360" cy="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86F8370-3653-45AC-8878-8AB906EABAB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661249" y="28307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2365566-FD3C-4540-9069-0B4DEFC898C1}"/>
                  </a:ext>
                </a:extLst>
              </p14:cNvPr>
              <p14:cNvContentPartPr/>
              <p14:nvPr/>
            </p14:nvContentPartPr>
            <p14:xfrm>
              <a:off x="1574849" y="2819206"/>
              <a:ext cx="206640" cy="1933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2365566-FD3C-4540-9069-0B4DEFC898C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565849" y="2810566"/>
                <a:ext cx="22428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6A216-769A-4AC6-977B-6F8E1B032E7B}"/>
                  </a:ext>
                </a:extLst>
              </p14:cNvPr>
              <p14:cNvContentPartPr/>
              <p14:nvPr/>
            </p14:nvContentPartPr>
            <p14:xfrm>
              <a:off x="1846289" y="2683486"/>
              <a:ext cx="238680" cy="4096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6A216-769A-4AC6-977B-6F8E1B032E7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837649" y="2674486"/>
                <a:ext cx="256320" cy="42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630D3D6-2659-4892-92CC-03795F0CCA88}"/>
              </a:ext>
            </a:extLst>
          </p:cNvPr>
          <p:cNvGrpSpPr/>
          <p:nvPr/>
        </p:nvGrpSpPr>
        <p:grpSpPr>
          <a:xfrm>
            <a:off x="2498609" y="1941886"/>
            <a:ext cx="2431800" cy="1243440"/>
            <a:chOff x="2498609" y="1941886"/>
            <a:chExt cx="2431800" cy="12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BD019AC-9894-49E9-BA2C-84928B05D2BE}"/>
                    </a:ext>
                  </a:extLst>
                </p14:cNvPr>
                <p14:cNvContentPartPr/>
                <p14:nvPr/>
              </p14:nvContentPartPr>
              <p14:xfrm>
                <a:off x="2498609" y="1972126"/>
                <a:ext cx="309240" cy="3880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BD019AC-9894-49E9-BA2C-84928B05D2B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89609" y="1963126"/>
                  <a:ext cx="3268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C53A408-8896-42F6-B820-D634FEE843AA}"/>
                    </a:ext>
                  </a:extLst>
                </p14:cNvPr>
                <p14:cNvContentPartPr/>
                <p14:nvPr/>
              </p14:nvContentPartPr>
              <p14:xfrm>
                <a:off x="2840969" y="1984366"/>
                <a:ext cx="235440" cy="367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C53A408-8896-42F6-B820-D634FEE843A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31969" y="1975726"/>
                  <a:ext cx="2530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7E83E27-2387-4898-A811-0A87BD7059AD}"/>
                    </a:ext>
                  </a:extLst>
                </p14:cNvPr>
                <p14:cNvContentPartPr/>
                <p14:nvPr/>
              </p14:nvContentPartPr>
              <p14:xfrm>
                <a:off x="3119609" y="2048086"/>
                <a:ext cx="269640" cy="276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7E83E27-2387-4898-A811-0A87BD7059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10609" y="2039446"/>
                  <a:ext cx="2872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D96A49C-A3E5-4C25-8FB9-D639E53911E5}"/>
                    </a:ext>
                  </a:extLst>
                </p14:cNvPr>
                <p14:cNvContentPartPr/>
                <p14:nvPr/>
              </p14:nvContentPartPr>
              <p14:xfrm>
                <a:off x="3008369" y="2030446"/>
                <a:ext cx="335520" cy="2761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D96A49C-A3E5-4C25-8FB9-D639E53911E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99369" y="2021446"/>
                  <a:ext cx="3531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9516660-39ED-4D08-A7B8-0E786EC6B1A5}"/>
                    </a:ext>
                  </a:extLst>
                </p14:cNvPr>
                <p14:cNvContentPartPr/>
                <p14:nvPr/>
              </p14:nvContentPartPr>
              <p14:xfrm>
                <a:off x="3482129" y="1941886"/>
                <a:ext cx="187560" cy="499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9516660-39ED-4D08-A7B8-0E786EC6B1A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73129" y="1933246"/>
                  <a:ext cx="20520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18E08C2-FC4B-439C-A0F1-6CE3E939C306}"/>
                    </a:ext>
                  </a:extLst>
                </p14:cNvPr>
                <p14:cNvContentPartPr/>
                <p14:nvPr/>
              </p14:nvContentPartPr>
              <p14:xfrm>
                <a:off x="2568809" y="2790406"/>
                <a:ext cx="150840" cy="267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18E08C2-FC4B-439C-A0F1-6CE3E939C30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59809" y="2781406"/>
                  <a:ext cx="168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867DC93-EB9C-4028-94B8-4D5DEBEAA08F}"/>
                    </a:ext>
                  </a:extLst>
                </p14:cNvPr>
                <p14:cNvContentPartPr/>
                <p14:nvPr/>
              </p14:nvContentPartPr>
              <p14:xfrm>
                <a:off x="2662049" y="2583046"/>
                <a:ext cx="322200" cy="266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867DC93-EB9C-4028-94B8-4D5DEBEAA08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53049" y="2574046"/>
                  <a:ext cx="3398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E152AF5-8961-4CF6-A1C6-63EA3797E095}"/>
                    </a:ext>
                  </a:extLst>
                </p14:cNvPr>
                <p14:cNvContentPartPr/>
                <p14:nvPr/>
              </p14:nvContentPartPr>
              <p14:xfrm>
                <a:off x="3127169" y="2649286"/>
                <a:ext cx="219240" cy="393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E152AF5-8961-4CF6-A1C6-63EA3797E09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18169" y="2640646"/>
                  <a:ext cx="2368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940DC92-8274-4A55-AF54-014E97BE9B96}"/>
                    </a:ext>
                  </a:extLst>
                </p14:cNvPr>
                <p14:cNvContentPartPr/>
                <p14:nvPr/>
              </p14:nvContentPartPr>
              <p14:xfrm>
                <a:off x="3483569" y="2711566"/>
                <a:ext cx="325080" cy="3686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940DC92-8274-4A55-AF54-014E97BE9B9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74929" y="2702566"/>
                  <a:ext cx="342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E5C07C7-1C8F-479A-B11B-E6AE4AEEA890}"/>
                    </a:ext>
                  </a:extLst>
                </p14:cNvPr>
                <p14:cNvContentPartPr/>
                <p14:nvPr/>
              </p14:nvContentPartPr>
              <p14:xfrm>
                <a:off x="3474209" y="2687446"/>
                <a:ext cx="268200" cy="280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E5C07C7-1C8F-479A-B11B-E6AE4AEEA89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65569" y="2678446"/>
                  <a:ext cx="2858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9EDCF34-F289-4754-AD77-1AB220E1C104}"/>
                    </a:ext>
                  </a:extLst>
                </p14:cNvPr>
                <p14:cNvContentPartPr/>
                <p14:nvPr/>
              </p14:nvContentPartPr>
              <p14:xfrm>
                <a:off x="3847169" y="2784286"/>
                <a:ext cx="341280" cy="230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9EDCF34-F289-4754-AD77-1AB220E1C10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38169" y="2775646"/>
                  <a:ext cx="358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0E9AC31-AFB8-44E6-93EA-B628ACCF0EC8}"/>
                    </a:ext>
                  </a:extLst>
                </p14:cNvPr>
                <p14:cNvContentPartPr/>
                <p14:nvPr/>
              </p14:nvContentPartPr>
              <p14:xfrm>
                <a:off x="4385009" y="2614366"/>
                <a:ext cx="171720" cy="249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0E9AC31-AFB8-44E6-93EA-B628ACCF0EC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76369" y="2605366"/>
                  <a:ext cx="1893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C5F9218-9CF0-49A1-B485-F5EA7FA5654E}"/>
                    </a:ext>
                  </a:extLst>
                </p14:cNvPr>
                <p14:cNvContentPartPr/>
                <p14:nvPr/>
              </p14:nvContentPartPr>
              <p14:xfrm>
                <a:off x="4451969" y="2619406"/>
                <a:ext cx="262080" cy="420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C5F9218-9CF0-49A1-B485-F5EA7FA5654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43329" y="2610766"/>
                  <a:ext cx="2797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96B9D56-527D-451F-882F-DAB7DC7DF561}"/>
                    </a:ext>
                  </a:extLst>
                </p14:cNvPr>
                <p14:cNvContentPartPr/>
                <p14:nvPr/>
              </p14:nvContentPartPr>
              <p14:xfrm>
                <a:off x="4674809" y="2448766"/>
                <a:ext cx="255600" cy="736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96B9D56-527D-451F-882F-DAB7DC7DF56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66169" y="2440126"/>
                  <a:ext cx="273240" cy="75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D5AE74C-912D-409A-9C6F-5FBC148E2704}"/>
              </a:ext>
            </a:extLst>
          </p:cNvPr>
          <p:cNvGrpSpPr/>
          <p:nvPr/>
        </p:nvGrpSpPr>
        <p:grpSpPr>
          <a:xfrm>
            <a:off x="333929" y="3398806"/>
            <a:ext cx="2741400" cy="1320840"/>
            <a:chOff x="333929" y="3398806"/>
            <a:chExt cx="2741400" cy="132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95F3F61-22BA-46E3-8122-469F63355AD1}"/>
                    </a:ext>
                  </a:extLst>
                </p14:cNvPr>
                <p14:cNvContentPartPr/>
                <p14:nvPr/>
              </p14:nvContentPartPr>
              <p14:xfrm>
                <a:off x="333929" y="3479446"/>
                <a:ext cx="628560" cy="548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95F3F61-22BA-46E3-8122-469F63355AD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4929" y="3470806"/>
                  <a:ext cx="64620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DF902FD-F746-4EBB-AC8B-294CD9E4B17B}"/>
                    </a:ext>
                  </a:extLst>
                </p14:cNvPr>
                <p14:cNvContentPartPr/>
                <p14:nvPr/>
              </p14:nvContentPartPr>
              <p14:xfrm>
                <a:off x="768089" y="3807406"/>
                <a:ext cx="117720" cy="153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DF902FD-F746-4EBB-AC8B-294CD9E4B17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9449" y="3798406"/>
                  <a:ext cx="135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416CFAE-0868-40B9-8C51-BEF85963696E}"/>
                    </a:ext>
                  </a:extLst>
                </p14:cNvPr>
                <p14:cNvContentPartPr/>
                <p14:nvPr/>
              </p14:nvContentPartPr>
              <p14:xfrm>
                <a:off x="968969" y="3479086"/>
                <a:ext cx="232920" cy="5302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416CFAE-0868-40B9-8C51-BEF8596369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59969" y="3470446"/>
                  <a:ext cx="25056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630A2D4-E40F-4B97-9A71-3D5C2C424C44}"/>
                    </a:ext>
                  </a:extLst>
                </p14:cNvPr>
                <p14:cNvContentPartPr/>
                <p14:nvPr/>
              </p14:nvContentPartPr>
              <p14:xfrm>
                <a:off x="1114049" y="3779326"/>
                <a:ext cx="176760" cy="219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630A2D4-E40F-4B97-9A71-3D5C2C424C4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05049" y="3770326"/>
                  <a:ext cx="1944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C9EA549-E49E-40EB-9430-678143D4232B}"/>
                    </a:ext>
                  </a:extLst>
                </p14:cNvPr>
                <p14:cNvContentPartPr/>
                <p14:nvPr/>
              </p14:nvContentPartPr>
              <p14:xfrm>
                <a:off x="1330769" y="3398806"/>
                <a:ext cx="385920" cy="6163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C9EA549-E49E-40EB-9430-678143D4232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21769" y="3389806"/>
                  <a:ext cx="40356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20E7A17-5B6B-4AC1-8D10-9E4C59DF0EE0}"/>
                    </a:ext>
                  </a:extLst>
                </p14:cNvPr>
                <p14:cNvContentPartPr/>
                <p14:nvPr/>
              </p14:nvContentPartPr>
              <p14:xfrm>
                <a:off x="1643609" y="3665206"/>
                <a:ext cx="220320" cy="3009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20E7A17-5B6B-4AC1-8D10-9E4C59DF0EE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34969" y="3656206"/>
                  <a:ext cx="2379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BFCB98F-0A7D-4B52-A9E4-848477A29A15}"/>
                    </a:ext>
                  </a:extLst>
                </p14:cNvPr>
                <p14:cNvContentPartPr/>
                <p14:nvPr/>
              </p14:nvContentPartPr>
              <p14:xfrm>
                <a:off x="1814609" y="3779326"/>
                <a:ext cx="100440" cy="172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BFCB98F-0A7D-4B52-A9E4-848477A29A1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05609" y="3770326"/>
                  <a:ext cx="118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D154C4B-BA98-4057-A3EA-55FE0657A272}"/>
                    </a:ext>
                  </a:extLst>
                </p14:cNvPr>
                <p14:cNvContentPartPr/>
                <p14:nvPr/>
              </p14:nvContentPartPr>
              <p14:xfrm>
                <a:off x="1986329" y="3774646"/>
                <a:ext cx="276120" cy="192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D154C4B-BA98-4057-A3EA-55FE0657A27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77329" y="3766006"/>
                  <a:ext cx="293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4CD3039-F4A7-44C5-8F32-66502AAF0004}"/>
                    </a:ext>
                  </a:extLst>
                </p14:cNvPr>
                <p14:cNvContentPartPr/>
                <p14:nvPr/>
              </p14:nvContentPartPr>
              <p14:xfrm>
                <a:off x="2611289" y="3720646"/>
                <a:ext cx="68760" cy="162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4CD3039-F4A7-44C5-8F32-66502AAF000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02649" y="3712006"/>
                  <a:ext cx="86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5D863A7-8E10-4940-A3EF-09D0F2C2350D}"/>
                    </a:ext>
                  </a:extLst>
                </p14:cNvPr>
                <p14:cNvContentPartPr/>
                <p14:nvPr/>
              </p14:nvContentPartPr>
              <p14:xfrm>
                <a:off x="2646209" y="3916846"/>
                <a:ext cx="16560" cy="10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5D863A7-8E10-4940-A3EF-09D0F2C2350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37569" y="3907846"/>
                  <a:ext cx="342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863D920-ADC1-4560-99E3-2DFF246BA658}"/>
                    </a:ext>
                  </a:extLst>
                </p14:cNvPr>
                <p14:cNvContentPartPr/>
                <p14:nvPr/>
              </p14:nvContentPartPr>
              <p14:xfrm>
                <a:off x="816329" y="4353166"/>
                <a:ext cx="232560" cy="294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863D920-ADC1-4560-99E3-2DFF246BA65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7689" y="4344526"/>
                  <a:ext cx="2502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6790B3B-35ED-45A5-A547-44FAA40F6A68}"/>
                    </a:ext>
                  </a:extLst>
                </p14:cNvPr>
                <p14:cNvContentPartPr/>
                <p14:nvPr/>
              </p14:nvContentPartPr>
              <p14:xfrm>
                <a:off x="1202609" y="4253086"/>
                <a:ext cx="216000" cy="466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6790B3B-35ED-45A5-A547-44FAA40F6A6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93609" y="4244086"/>
                  <a:ext cx="23364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52F2547-E9C4-41D3-AF94-730431314D9A}"/>
                    </a:ext>
                  </a:extLst>
                </p14:cNvPr>
                <p14:cNvContentPartPr/>
                <p14:nvPr/>
              </p14:nvContentPartPr>
              <p14:xfrm>
                <a:off x="1775729" y="4160566"/>
                <a:ext cx="574560" cy="451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52F2547-E9C4-41D3-AF94-730431314D9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66729" y="4151926"/>
                  <a:ext cx="5922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9E8E844-4C56-4B97-AA13-4F8C4F88ECAA}"/>
                    </a:ext>
                  </a:extLst>
                </p14:cNvPr>
                <p14:cNvContentPartPr/>
                <p14:nvPr/>
              </p14:nvContentPartPr>
              <p14:xfrm>
                <a:off x="1891649" y="4413646"/>
                <a:ext cx="270720" cy="34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9E8E844-4C56-4B97-AA13-4F8C4F88ECA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82649" y="4405006"/>
                  <a:ext cx="2883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5D67934-0962-426A-8A26-8CAF7B57B0AD}"/>
                    </a:ext>
                  </a:extLst>
                </p14:cNvPr>
                <p14:cNvContentPartPr/>
                <p14:nvPr/>
              </p14:nvContentPartPr>
              <p14:xfrm>
                <a:off x="2329769" y="4299886"/>
                <a:ext cx="99000" cy="255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5D67934-0962-426A-8A26-8CAF7B57B0A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20769" y="4290886"/>
                  <a:ext cx="116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1B1F449-6797-4DD2-9F77-6AA87F5D9767}"/>
                    </a:ext>
                  </a:extLst>
                </p14:cNvPr>
                <p14:cNvContentPartPr/>
                <p14:nvPr/>
              </p14:nvContentPartPr>
              <p14:xfrm>
                <a:off x="2551169" y="4290166"/>
                <a:ext cx="258120" cy="273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1B1F449-6797-4DD2-9F77-6AA87F5D976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42529" y="4281526"/>
                  <a:ext cx="275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3461F23-02F2-48C9-8C3F-C187D771D46C}"/>
                    </a:ext>
                  </a:extLst>
                </p14:cNvPr>
                <p14:cNvContentPartPr/>
                <p14:nvPr/>
              </p14:nvContentPartPr>
              <p14:xfrm>
                <a:off x="2885249" y="4119526"/>
                <a:ext cx="190080" cy="511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3461F23-02F2-48C9-8C3F-C187D771D46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876609" y="4110526"/>
                  <a:ext cx="207720" cy="52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E48C230-A84E-46E0-839C-A4DB21778CC9}"/>
              </a:ext>
            </a:extLst>
          </p:cNvPr>
          <p:cNvGrpSpPr/>
          <p:nvPr/>
        </p:nvGrpSpPr>
        <p:grpSpPr>
          <a:xfrm>
            <a:off x="3397529" y="4382686"/>
            <a:ext cx="191520" cy="131400"/>
            <a:chOff x="3397529" y="4382686"/>
            <a:chExt cx="191520" cy="13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42F5EBB-B21D-4523-8E20-A92EF6CC640A}"/>
                    </a:ext>
                  </a:extLst>
                </p14:cNvPr>
                <p14:cNvContentPartPr/>
                <p14:nvPr/>
              </p14:nvContentPartPr>
              <p14:xfrm>
                <a:off x="3403649" y="4382686"/>
                <a:ext cx="158760" cy="21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42F5EBB-B21D-4523-8E20-A92EF6CC640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94649" y="4374046"/>
                  <a:ext cx="176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C58325E-6AAD-42F5-863B-45E98DC51061}"/>
                    </a:ext>
                  </a:extLst>
                </p14:cNvPr>
                <p14:cNvContentPartPr/>
                <p14:nvPr/>
              </p14:nvContentPartPr>
              <p14:xfrm>
                <a:off x="3397529" y="4476646"/>
                <a:ext cx="191520" cy="37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C58325E-6AAD-42F5-863B-45E98DC5106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88529" y="4468006"/>
                  <a:ext cx="20916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718AFA9-E624-4AAE-B8BE-69C82CD99CF0}"/>
              </a:ext>
            </a:extLst>
          </p:cNvPr>
          <p:cNvGrpSpPr/>
          <p:nvPr/>
        </p:nvGrpSpPr>
        <p:grpSpPr>
          <a:xfrm>
            <a:off x="4112849" y="4030246"/>
            <a:ext cx="954720" cy="848880"/>
            <a:chOff x="4112849" y="4030246"/>
            <a:chExt cx="954720" cy="84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D579CDD-8356-46A7-BA3C-69F7FD471BBF}"/>
                    </a:ext>
                  </a:extLst>
                </p14:cNvPr>
                <p14:cNvContentPartPr/>
                <p14:nvPr/>
              </p14:nvContentPartPr>
              <p14:xfrm>
                <a:off x="4365209" y="4030246"/>
                <a:ext cx="110160" cy="393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D579CDD-8356-46A7-BA3C-69F7FD471BB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56209" y="4021246"/>
                  <a:ext cx="1278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14DB940-1BFE-4792-8F4C-BC43845B7C41}"/>
                    </a:ext>
                  </a:extLst>
                </p14:cNvPr>
                <p14:cNvContentPartPr/>
                <p14:nvPr/>
              </p14:nvContentPartPr>
              <p14:xfrm>
                <a:off x="4114289" y="4407526"/>
                <a:ext cx="524520" cy="745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14DB940-1BFE-4792-8F4C-BC43845B7C4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05289" y="4398886"/>
                  <a:ext cx="542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32F89CF-71E2-42AA-843B-0B23CA50FEC1}"/>
                    </a:ext>
                  </a:extLst>
                </p14:cNvPr>
                <p14:cNvContentPartPr/>
                <p14:nvPr/>
              </p14:nvContentPartPr>
              <p14:xfrm>
                <a:off x="4219049" y="4577806"/>
                <a:ext cx="272160" cy="2790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32F89CF-71E2-42AA-843B-0B23CA50FEC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10409" y="4568806"/>
                  <a:ext cx="2898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5331A00-923B-4481-AD53-7B5DAC53D61A}"/>
                    </a:ext>
                  </a:extLst>
                </p14:cNvPr>
                <p14:cNvContentPartPr/>
                <p14:nvPr/>
              </p14:nvContentPartPr>
              <p14:xfrm>
                <a:off x="4112849" y="4722526"/>
                <a:ext cx="261000" cy="156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5331A00-923B-4481-AD53-7B5DAC53D61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03849" y="4713886"/>
                  <a:ext cx="278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F9F212A-E1E3-4B83-B414-262F989822E2}"/>
                    </a:ext>
                  </a:extLst>
                </p14:cNvPr>
                <p14:cNvContentPartPr/>
                <p14:nvPr/>
              </p14:nvContentPartPr>
              <p14:xfrm>
                <a:off x="4874609" y="4322926"/>
                <a:ext cx="169560" cy="147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F9F212A-E1E3-4B83-B414-262F989822E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65609" y="4313926"/>
                  <a:ext cx="187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88D1E63-363C-4940-B441-5A38D1F9D21C}"/>
                    </a:ext>
                  </a:extLst>
                </p14:cNvPr>
                <p14:cNvContentPartPr/>
                <p14:nvPr/>
              </p14:nvContentPartPr>
              <p14:xfrm>
                <a:off x="4885409" y="4442446"/>
                <a:ext cx="182160" cy="162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88D1E63-363C-4940-B441-5A38D1F9D21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76769" y="4433446"/>
                  <a:ext cx="19980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282B3D6-A6B9-40CE-8EE4-D4ABBCEFD3D5}"/>
              </a:ext>
            </a:extLst>
          </p:cNvPr>
          <p:cNvGrpSpPr/>
          <p:nvPr/>
        </p:nvGrpSpPr>
        <p:grpSpPr>
          <a:xfrm>
            <a:off x="5386169" y="3999646"/>
            <a:ext cx="586800" cy="829080"/>
            <a:chOff x="5386169" y="3999646"/>
            <a:chExt cx="586800" cy="82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9E6BD31-3DAA-4DD7-B94A-6A3791A5340B}"/>
                    </a:ext>
                  </a:extLst>
                </p14:cNvPr>
                <p14:cNvContentPartPr/>
                <p14:nvPr/>
              </p14:nvContentPartPr>
              <p14:xfrm>
                <a:off x="5652929" y="3999646"/>
                <a:ext cx="118440" cy="3157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9E6BD31-3DAA-4DD7-B94A-6A3791A5340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43929" y="3991006"/>
                  <a:ext cx="1360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E61F2AF-FE26-4432-B48C-5FA1919037EE}"/>
                    </a:ext>
                  </a:extLst>
                </p14:cNvPr>
                <p14:cNvContentPartPr/>
                <p14:nvPr/>
              </p14:nvContentPartPr>
              <p14:xfrm>
                <a:off x="5386169" y="4402126"/>
                <a:ext cx="586800" cy="46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E61F2AF-FE26-4432-B48C-5FA1919037E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77529" y="4393486"/>
                  <a:ext cx="6044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0D69B1B-00C4-4B68-8830-7AC2E60156D5}"/>
                    </a:ext>
                  </a:extLst>
                </p14:cNvPr>
                <p14:cNvContentPartPr/>
                <p14:nvPr/>
              </p14:nvContentPartPr>
              <p14:xfrm>
                <a:off x="5501009" y="4540366"/>
                <a:ext cx="390240" cy="288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0D69B1B-00C4-4B68-8830-7AC2E60156D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492009" y="4531726"/>
                  <a:ext cx="407880" cy="30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2A4B278-CF88-4C59-B782-2B42C15C3266}"/>
              </a:ext>
            </a:extLst>
          </p:cNvPr>
          <p:cNvGrpSpPr/>
          <p:nvPr/>
        </p:nvGrpSpPr>
        <p:grpSpPr>
          <a:xfrm>
            <a:off x="6324689" y="4280086"/>
            <a:ext cx="1380960" cy="252720"/>
            <a:chOff x="6324689" y="4280086"/>
            <a:chExt cx="1380960" cy="2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74C9DCE-67DB-4E2A-8F32-84D601143016}"/>
                    </a:ext>
                  </a:extLst>
                </p14:cNvPr>
                <p14:cNvContentPartPr/>
                <p14:nvPr/>
              </p14:nvContentPartPr>
              <p14:xfrm>
                <a:off x="6336929" y="4324366"/>
                <a:ext cx="151920" cy="24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74C9DCE-67DB-4E2A-8F32-84D60114301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28289" y="4315726"/>
                  <a:ext cx="1695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2A6351C-E2B2-4EC7-B7BA-5F876ABE79AD}"/>
                    </a:ext>
                  </a:extLst>
                </p14:cNvPr>
                <p14:cNvContentPartPr/>
                <p14:nvPr/>
              </p14:nvContentPartPr>
              <p14:xfrm>
                <a:off x="6324689" y="4424806"/>
                <a:ext cx="222480" cy="30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2A6351C-E2B2-4EC7-B7BA-5F876ABE79A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15689" y="4415806"/>
                  <a:ext cx="240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6C91999-7641-4F8C-A3DD-766E118FBFF8}"/>
                    </a:ext>
                  </a:extLst>
                </p14:cNvPr>
                <p14:cNvContentPartPr/>
                <p14:nvPr/>
              </p14:nvContentPartPr>
              <p14:xfrm>
                <a:off x="6763889" y="4280086"/>
                <a:ext cx="283680" cy="2325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6C91999-7641-4F8C-A3DD-766E118FBFF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54889" y="4271446"/>
                  <a:ext cx="3013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F6852C6-6F99-4239-B286-B6CB4CD12AB9}"/>
                    </a:ext>
                  </a:extLst>
                </p14:cNvPr>
                <p14:cNvContentPartPr/>
                <p14:nvPr/>
              </p14:nvContentPartPr>
              <p14:xfrm>
                <a:off x="7160969" y="4437046"/>
                <a:ext cx="40680" cy="95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F6852C6-6F99-4239-B286-B6CB4CD12AB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52329" y="4428406"/>
                  <a:ext cx="58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A773747-1AF9-44D2-BE54-C965FB116AAE}"/>
                    </a:ext>
                  </a:extLst>
                </p14:cNvPr>
                <p14:cNvContentPartPr/>
                <p14:nvPr/>
              </p14:nvContentPartPr>
              <p14:xfrm>
                <a:off x="7407929" y="4288006"/>
                <a:ext cx="297720" cy="218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A773747-1AF9-44D2-BE54-C965FB116AA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99289" y="4279006"/>
                  <a:ext cx="31536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42E7F93A-99C0-48C0-8409-58EAF44E6F1B}"/>
              </a:ext>
            </a:extLst>
          </p:cNvPr>
          <p:cNvGrpSpPr/>
          <p:nvPr/>
        </p:nvGrpSpPr>
        <p:grpSpPr>
          <a:xfrm>
            <a:off x="879689" y="5059846"/>
            <a:ext cx="577080" cy="582480"/>
            <a:chOff x="879689" y="5059846"/>
            <a:chExt cx="577080" cy="58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99EC107-6CC2-4882-919E-9456DBA362D8}"/>
                    </a:ext>
                  </a:extLst>
                </p14:cNvPr>
                <p14:cNvContentPartPr/>
                <p14:nvPr/>
              </p14:nvContentPartPr>
              <p14:xfrm>
                <a:off x="879689" y="5087206"/>
                <a:ext cx="246600" cy="492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99EC107-6CC2-4882-919E-9456DBA362D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71049" y="5078206"/>
                  <a:ext cx="26424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2270281-C6C2-4C3D-9669-7317482D17E2}"/>
                    </a:ext>
                  </a:extLst>
                </p14:cNvPr>
                <p14:cNvContentPartPr/>
                <p14:nvPr/>
              </p14:nvContentPartPr>
              <p14:xfrm>
                <a:off x="1166969" y="5059846"/>
                <a:ext cx="289800" cy="582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2270281-C6C2-4C3D-9669-7317482D17E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57969" y="5051206"/>
                  <a:ext cx="307440" cy="60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40FE1A-16D0-4C48-BC50-375CAF169D4B}"/>
              </a:ext>
            </a:extLst>
          </p:cNvPr>
          <p:cNvGrpSpPr/>
          <p:nvPr/>
        </p:nvGrpSpPr>
        <p:grpSpPr>
          <a:xfrm>
            <a:off x="1837649" y="5043646"/>
            <a:ext cx="956160" cy="579960"/>
            <a:chOff x="1837649" y="5043646"/>
            <a:chExt cx="956160" cy="57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5201408-FDD1-43AF-9A8E-5E3E880796F2}"/>
                    </a:ext>
                  </a:extLst>
                </p14:cNvPr>
                <p14:cNvContentPartPr/>
                <p14:nvPr/>
              </p14:nvContentPartPr>
              <p14:xfrm>
                <a:off x="1837649" y="5053726"/>
                <a:ext cx="403200" cy="544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5201408-FDD1-43AF-9A8E-5E3E880796F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828649" y="5045086"/>
                  <a:ext cx="42084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6168561-17F3-45E6-9501-3EA6E7EB713F}"/>
                    </a:ext>
                  </a:extLst>
                </p14:cNvPr>
                <p14:cNvContentPartPr/>
                <p14:nvPr/>
              </p14:nvContentPartPr>
              <p14:xfrm>
                <a:off x="2108729" y="5214646"/>
                <a:ext cx="200160" cy="3664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6168561-17F3-45E6-9501-3EA6E7EB713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00089" y="5205646"/>
                  <a:ext cx="2178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AD17682-BBA8-4B81-9B19-424662E171A8}"/>
                    </a:ext>
                  </a:extLst>
                </p14:cNvPr>
                <p14:cNvContentPartPr/>
                <p14:nvPr/>
              </p14:nvContentPartPr>
              <p14:xfrm>
                <a:off x="2341289" y="5289166"/>
                <a:ext cx="286920" cy="267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AD17682-BBA8-4B81-9B19-424662E171A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32289" y="5280166"/>
                  <a:ext cx="3045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CF51D1A-901E-4FA2-900F-7C5082948407}"/>
                    </a:ext>
                  </a:extLst>
                </p14:cNvPr>
                <p14:cNvContentPartPr/>
                <p14:nvPr/>
              </p14:nvContentPartPr>
              <p14:xfrm>
                <a:off x="2268209" y="5252446"/>
                <a:ext cx="282240" cy="303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CF51D1A-901E-4FA2-900F-7C508294840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59209" y="5243806"/>
                  <a:ext cx="2998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6F6DF62-1505-4446-81C5-83883267A3A2}"/>
                    </a:ext>
                  </a:extLst>
                </p14:cNvPr>
                <p14:cNvContentPartPr/>
                <p14:nvPr/>
              </p14:nvContentPartPr>
              <p14:xfrm>
                <a:off x="2607689" y="5043646"/>
                <a:ext cx="186120" cy="5799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6F6DF62-1505-4446-81C5-83883267A3A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598689" y="5034646"/>
                  <a:ext cx="203760" cy="59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374867A-ED16-4529-95DB-DEC66BDFD1C1}"/>
                  </a:ext>
                </a:extLst>
              </p14:cNvPr>
              <p14:cNvContentPartPr/>
              <p14:nvPr/>
            </p14:nvContentPartPr>
            <p14:xfrm>
              <a:off x="3103049" y="5290606"/>
              <a:ext cx="201600" cy="342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374867A-ED16-4529-95DB-DEC66BDFD1C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094049" y="5281966"/>
                <a:ext cx="219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DF71C78-28A3-4996-98D8-37377732E94C}"/>
                  </a:ext>
                </a:extLst>
              </p14:cNvPr>
              <p14:cNvContentPartPr/>
              <p14:nvPr/>
            </p14:nvContentPartPr>
            <p14:xfrm>
              <a:off x="3084329" y="5393206"/>
              <a:ext cx="238680" cy="4464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DF71C78-28A3-4996-98D8-37377732E94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075689" y="5384206"/>
                <a:ext cx="256320" cy="6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0C9AEA6-D8AC-4FE6-BD4F-634309E1655C}"/>
              </a:ext>
            </a:extLst>
          </p:cNvPr>
          <p:cNvGrpSpPr/>
          <p:nvPr/>
        </p:nvGrpSpPr>
        <p:grpSpPr>
          <a:xfrm>
            <a:off x="3717209" y="5010886"/>
            <a:ext cx="668520" cy="983160"/>
            <a:chOff x="3717209" y="5010886"/>
            <a:chExt cx="668520" cy="9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17DB038-B6DD-47E6-B008-B39A0893E630}"/>
                    </a:ext>
                  </a:extLst>
                </p14:cNvPr>
                <p14:cNvContentPartPr/>
                <p14:nvPr/>
              </p14:nvContentPartPr>
              <p14:xfrm>
                <a:off x="3974609" y="5010886"/>
                <a:ext cx="138960" cy="353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17DB038-B6DD-47E6-B008-B39A0893E63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965609" y="5002246"/>
                  <a:ext cx="1566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CE8A2DF-0173-44FE-A211-17538993F3DD}"/>
                    </a:ext>
                  </a:extLst>
                </p14:cNvPr>
                <p14:cNvContentPartPr/>
                <p14:nvPr/>
              </p14:nvContentPartPr>
              <p14:xfrm>
                <a:off x="3738809" y="5380246"/>
                <a:ext cx="545400" cy="57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CE8A2DF-0173-44FE-A211-17538993F3D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730169" y="5371606"/>
                  <a:ext cx="5630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FEB1163-E582-4184-8484-CF77535E531A}"/>
                    </a:ext>
                  </a:extLst>
                </p14:cNvPr>
                <p14:cNvContentPartPr/>
                <p14:nvPr/>
              </p14:nvContentPartPr>
              <p14:xfrm>
                <a:off x="3929249" y="5578606"/>
                <a:ext cx="244080" cy="3477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FEB1163-E582-4184-8484-CF77535E53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20609" y="5569606"/>
                  <a:ext cx="2617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2A097A5-B3C5-496C-A3DC-7A4B72C93847}"/>
                    </a:ext>
                  </a:extLst>
                </p14:cNvPr>
                <p14:cNvContentPartPr/>
                <p14:nvPr/>
              </p14:nvContentPartPr>
              <p14:xfrm>
                <a:off x="3717209" y="5779126"/>
                <a:ext cx="267480" cy="2149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2A097A5-B3C5-496C-A3DC-7A4B72C9384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08569" y="5770126"/>
                  <a:ext cx="285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361F82B-72D2-413F-B9CF-B991E757C42F}"/>
                    </a:ext>
                  </a:extLst>
                </p14:cNvPr>
                <p14:cNvContentPartPr/>
                <p14:nvPr/>
              </p14:nvContentPartPr>
              <p14:xfrm>
                <a:off x="4192769" y="5507326"/>
                <a:ext cx="192960" cy="162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361F82B-72D2-413F-B9CF-B991E757C42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83769" y="5498326"/>
                  <a:ext cx="21060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7F26E3D1-1E94-4E68-B42C-6F35F8CA3566}"/>
              </a:ext>
            </a:extLst>
          </p:cNvPr>
          <p:cNvGrpSpPr/>
          <p:nvPr/>
        </p:nvGrpSpPr>
        <p:grpSpPr>
          <a:xfrm>
            <a:off x="4673369" y="5257846"/>
            <a:ext cx="270720" cy="110880"/>
            <a:chOff x="4673369" y="5257846"/>
            <a:chExt cx="270720" cy="11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1713611-7B98-40A8-99F7-BE682F86F8CC}"/>
                    </a:ext>
                  </a:extLst>
                </p14:cNvPr>
                <p14:cNvContentPartPr/>
                <p14:nvPr/>
              </p14:nvContentPartPr>
              <p14:xfrm>
                <a:off x="4673369" y="5257846"/>
                <a:ext cx="178560" cy="34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1713611-7B98-40A8-99F7-BE682F86F8C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664729" y="5249206"/>
                  <a:ext cx="196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152FEFD-09BC-4D64-9177-8D3F068CC5F4}"/>
                    </a:ext>
                  </a:extLst>
                </p14:cNvPr>
                <p14:cNvContentPartPr/>
                <p14:nvPr/>
              </p14:nvContentPartPr>
              <p14:xfrm>
                <a:off x="4702169" y="5323366"/>
                <a:ext cx="241920" cy="453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152FEFD-09BC-4D64-9177-8D3F068CC5F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693169" y="5314366"/>
                  <a:ext cx="259560" cy="6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6EAF5E4-E429-48A1-8554-E7A5CFE7EC6C}"/>
                  </a:ext>
                </a:extLst>
              </p14:cNvPr>
              <p14:cNvContentPartPr/>
              <p14:nvPr/>
            </p14:nvContentPartPr>
            <p14:xfrm>
              <a:off x="5538809" y="4976686"/>
              <a:ext cx="136800" cy="33264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6EAF5E4-E429-48A1-8554-E7A5CFE7EC6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529809" y="4968046"/>
                <a:ext cx="15444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97BE86C0-D95D-480E-948B-9643291F5186}"/>
                  </a:ext>
                </a:extLst>
              </p14:cNvPr>
              <p14:cNvContentPartPr/>
              <p14:nvPr/>
            </p14:nvContentPartPr>
            <p14:xfrm>
              <a:off x="5294009" y="5316886"/>
              <a:ext cx="595440" cy="5544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97BE86C0-D95D-480E-948B-9643291F518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285009" y="5308246"/>
                <a:ext cx="6130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198ADD0-FA3F-4987-8236-EB0A4C752BB4}"/>
                  </a:ext>
                </a:extLst>
              </p14:cNvPr>
              <p14:cNvContentPartPr/>
              <p14:nvPr/>
            </p14:nvContentPartPr>
            <p14:xfrm>
              <a:off x="5353049" y="5567806"/>
              <a:ext cx="337320" cy="32184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198ADD0-FA3F-4987-8236-EB0A4C752BB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344049" y="5559166"/>
                <a:ext cx="3549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C767C91-B0B0-46FC-B9B0-F7106F2E3499}"/>
                  </a:ext>
                </a:extLst>
              </p14:cNvPr>
              <p14:cNvContentPartPr/>
              <p14:nvPr/>
            </p14:nvContentPartPr>
            <p14:xfrm>
              <a:off x="5782529" y="5465206"/>
              <a:ext cx="240480" cy="14724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C767C91-B0B0-46FC-B9B0-F7106F2E349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773529" y="5456566"/>
                <a:ext cx="2581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98B5C14F-58C4-409A-8D5E-D854FF21F3DD}"/>
                  </a:ext>
                </a:extLst>
              </p14:cNvPr>
              <p14:cNvContentPartPr/>
              <p14:nvPr/>
            </p14:nvContentPartPr>
            <p14:xfrm>
              <a:off x="6262049" y="5184046"/>
              <a:ext cx="221400" cy="327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98B5C14F-58C4-409A-8D5E-D854FF21F3D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253049" y="5175406"/>
                <a:ext cx="2390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7A80C8F-C0CE-4FF4-A69E-A3E4524E6249}"/>
                  </a:ext>
                </a:extLst>
              </p14:cNvPr>
              <p14:cNvContentPartPr/>
              <p14:nvPr/>
            </p14:nvContentPartPr>
            <p14:xfrm>
              <a:off x="6226049" y="5289166"/>
              <a:ext cx="266040" cy="4536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7A80C8F-C0CE-4FF4-A69E-A3E4524E624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217049" y="5280166"/>
                <a:ext cx="2836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3A614737-9107-4F2B-94D3-7281F4C5BCCB}"/>
                  </a:ext>
                </a:extLst>
              </p14:cNvPr>
              <p14:cNvContentPartPr/>
              <p14:nvPr/>
            </p14:nvContentPartPr>
            <p14:xfrm>
              <a:off x="7121369" y="4874446"/>
              <a:ext cx="98640" cy="31248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3A614737-9107-4F2B-94D3-7281F4C5BCCB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112729" y="4865446"/>
                <a:ext cx="1162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ECAE6CB5-46B3-42B2-B7AF-ABCB4FD48008}"/>
                  </a:ext>
                </a:extLst>
              </p14:cNvPr>
              <p14:cNvContentPartPr/>
              <p14:nvPr/>
            </p14:nvContentPartPr>
            <p14:xfrm>
              <a:off x="6779729" y="5246326"/>
              <a:ext cx="552600" cy="6768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ECAE6CB5-46B3-42B2-B7AF-ABCB4FD4800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770729" y="5237686"/>
                <a:ext cx="5702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D57D7A89-972F-498E-AF2A-8EDCABD1FCFF}"/>
                  </a:ext>
                </a:extLst>
              </p14:cNvPr>
              <p14:cNvContentPartPr/>
              <p14:nvPr/>
            </p14:nvContentPartPr>
            <p14:xfrm>
              <a:off x="6687929" y="5496166"/>
              <a:ext cx="331200" cy="20916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D57D7A89-972F-498E-AF2A-8EDCABD1FCFF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679289" y="5487526"/>
                <a:ext cx="3488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BCE09FE7-A865-4D4F-8C57-DC724753FE38}"/>
                  </a:ext>
                </a:extLst>
              </p14:cNvPr>
              <p14:cNvContentPartPr/>
              <p14:nvPr/>
            </p14:nvContentPartPr>
            <p14:xfrm>
              <a:off x="7121009" y="5384566"/>
              <a:ext cx="360720" cy="32904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BCE09FE7-A865-4D4F-8C57-DC724753FE3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112009" y="5375926"/>
                <a:ext cx="378360" cy="34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B69DEA4-92D9-40FA-9884-E25518A6AF07}"/>
              </a:ext>
            </a:extLst>
          </p:cNvPr>
          <p:cNvGrpSpPr/>
          <p:nvPr/>
        </p:nvGrpSpPr>
        <p:grpSpPr>
          <a:xfrm>
            <a:off x="7751729" y="4887406"/>
            <a:ext cx="1313640" cy="465840"/>
            <a:chOff x="7751729" y="4887406"/>
            <a:chExt cx="1313640" cy="46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E0673D7-6374-4C7D-97AE-F825899FB5D6}"/>
                    </a:ext>
                  </a:extLst>
                </p14:cNvPr>
                <p14:cNvContentPartPr/>
                <p14:nvPr/>
              </p14:nvContentPartPr>
              <p14:xfrm>
                <a:off x="7787729" y="5133646"/>
                <a:ext cx="199800" cy="151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E0673D7-6374-4C7D-97AE-F825899FB5D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779089" y="5125006"/>
                  <a:ext cx="217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79C023C-AFA6-469D-9267-7122FC4D5598}"/>
                    </a:ext>
                  </a:extLst>
                </p14:cNvPr>
                <p14:cNvContentPartPr/>
                <p14:nvPr/>
              </p14:nvContentPartPr>
              <p14:xfrm>
                <a:off x="7751729" y="5259646"/>
                <a:ext cx="216360" cy="205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79C023C-AFA6-469D-9267-7122FC4D559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743089" y="5250646"/>
                  <a:ext cx="234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C485C29-3FB6-4462-AFAD-9CEC5289AC8B}"/>
                    </a:ext>
                  </a:extLst>
                </p14:cNvPr>
                <p14:cNvContentPartPr/>
                <p14:nvPr/>
              </p14:nvContentPartPr>
              <p14:xfrm>
                <a:off x="8237369" y="5271166"/>
                <a:ext cx="24480" cy="360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C485C29-3FB6-4462-AFAD-9CEC5289AC8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28729" y="5262526"/>
                  <a:ext cx="421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68DB01C-2A6B-475F-B70E-44B2891793FE}"/>
                    </a:ext>
                  </a:extLst>
                </p14:cNvPr>
                <p14:cNvContentPartPr/>
                <p14:nvPr/>
              </p14:nvContentPartPr>
              <p14:xfrm>
                <a:off x="8392889" y="5073886"/>
                <a:ext cx="256680" cy="279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68DB01C-2A6B-475F-B70E-44B2891793F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83889" y="5065246"/>
                  <a:ext cx="2743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31DC010-A141-4A80-9CBD-303AA412A0C7}"/>
                    </a:ext>
                  </a:extLst>
                </p14:cNvPr>
                <p14:cNvContentPartPr/>
                <p14:nvPr/>
              </p14:nvContentPartPr>
              <p14:xfrm>
                <a:off x="8736689" y="5002606"/>
                <a:ext cx="198720" cy="1778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31DC010-A141-4A80-9CBD-303AA412A0C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727689" y="4993606"/>
                  <a:ext cx="216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F245D0C-7495-4874-91A1-D8A664454CA3}"/>
                    </a:ext>
                  </a:extLst>
                </p14:cNvPr>
                <p14:cNvContentPartPr/>
                <p14:nvPr/>
              </p14:nvContentPartPr>
              <p14:xfrm>
                <a:off x="8946569" y="4887406"/>
                <a:ext cx="118800" cy="460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F245D0C-7495-4874-91A1-D8A664454CA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37569" y="4878766"/>
                  <a:ext cx="1364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928DAE7-BAFA-499F-8CE0-4C56250A95A3}"/>
                    </a:ext>
                  </a:extLst>
                </p14:cNvPr>
                <p14:cNvContentPartPr/>
                <p14:nvPr/>
              </p14:nvContentPartPr>
              <p14:xfrm>
                <a:off x="8184809" y="5311486"/>
                <a:ext cx="38520" cy="266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928DAE7-BAFA-499F-8CE0-4C56250A95A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175809" y="5302846"/>
                  <a:ext cx="56160" cy="4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20860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89061E-4359-4268-BA46-2A417E386962}"/>
              </a:ext>
            </a:extLst>
          </p:cNvPr>
          <p:cNvGrpSpPr/>
          <p:nvPr/>
        </p:nvGrpSpPr>
        <p:grpSpPr>
          <a:xfrm>
            <a:off x="625529" y="346726"/>
            <a:ext cx="626400" cy="462240"/>
            <a:chOff x="625529" y="346726"/>
            <a:chExt cx="626400" cy="46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1889E14-6BB1-4239-AE0B-0BD675DE7D4D}"/>
                    </a:ext>
                  </a:extLst>
                </p14:cNvPr>
                <p14:cNvContentPartPr/>
                <p14:nvPr/>
              </p14:nvContentPartPr>
              <p14:xfrm>
                <a:off x="625529" y="456166"/>
                <a:ext cx="288360" cy="248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1889E14-6BB1-4239-AE0B-0BD675DE7D4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889" y="447166"/>
                  <a:ext cx="3060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59B871E-64BE-4195-A43B-C345B6A1DC68}"/>
                    </a:ext>
                  </a:extLst>
                </p14:cNvPr>
                <p14:cNvContentPartPr/>
                <p14:nvPr/>
              </p14:nvContentPartPr>
              <p14:xfrm>
                <a:off x="1036289" y="346726"/>
                <a:ext cx="215640" cy="462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59B871E-64BE-4195-A43B-C345B6A1DC6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649" y="337726"/>
                  <a:ext cx="233280" cy="47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A96452-AE7A-420F-8669-256DF5817DF9}"/>
              </a:ext>
            </a:extLst>
          </p:cNvPr>
          <p:cNvGrpSpPr/>
          <p:nvPr/>
        </p:nvGrpSpPr>
        <p:grpSpPr>
          <a:xfrm>
            <a:off x="1605809" y="262126"/>
            <a:ext cx="708480" cy="511560"/>
            <a:chOff x="1605809" y="262126"/>
            <a:chExt cx="708480" cy="51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2FBE849-DCFF-48CA-B2D4-F1060450AF1D}"/>
                    </a:ext>
                  </a:extLst>
                </p14:cNvPr>
                <p14:cNvContentPartPr/>
                <p14:nvPr/>
              </p14:nvContentPartPr>
              <p14:xfrm>
                <a:off x="1605809" y="503326"/>
                <a:ext cx="104760" cy="270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2FBE849-DCFF-48CA-B2D4-F1060450AF1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96809" y="494686"/>
                  <a:ext cx="1224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74C305-7E37-46CE-B816-262EA8647601}"/>
                    </a:ext>
                  </a:extLst>
                </p14:cNvPr>
                <p14:cNvContentPartPr/>
                <p14:nvPr/>
              </p14:nvContentPartPr>
              <p14:xfrm>
                <a:off x="1676729" y="262126"/>
                <a:ext cx="369720" cy="315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74C305-7E37-46CE-B816-262EA86476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67729" y="253486"/>
                  <a:ext cx="3873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E291D93-497B-4345-8AE5-7FDDA5EC04EF}"/>
                    </a:ext>
                  </a:extLst>
                </p14:cNvPr>
                <p14:cNvContentPartPr/>
                <p14:nvPr/>
              </p14:nvContentPartPr>
              <p14:xfrm>
                <a:off x="2102969" y="295966"/>
                <a:ext cx="211320" cy="460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E291D93-497B-4345-8AE5-7FDDA5EC04E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93969" y="287326"/>
                  <a:ext cx="22896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4060D-BA90-4963-9A74-6969CAD18780}"/>
              </a:ext>
            </a:extLst>
          </p:cNvPr>
          <p:cNvGrpSpPr/>
          <p:nvPr/>
        </p:nvGrpSpPr>
        <p:grpSpPr>
          <a:xfrm>
            <a:off x="2402489" y="255646"/>
            <a:ext cx="1599120" cy="550080"/>
            <a:chOff x="2402489" y="255646"/>
            <a:chExt cx="1599120" cy="55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003DAD7-081B-4450-89DF-848E81218CE4}"/>
                    </a:ext>
                  </a:extLst>
                </p14:cNvPr>
                <p14:cNvContentPartPr/>
                <p14:nvPr/>
              </p14:nvContentPartPr>
              <p14:xfrm>
                <a:off x="2509049" y="411886"/>
                <a:ext cx="280800" cy="375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003DAD7-081B-4450-89DF-848E81218CE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00049" y="402886"/>
                  <a:ext cx="2984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5B4BE78-58AD-4924-AB12-8DA9BF93F7FD}"/>
                    </a:ext>
                  </a:extLst>
                </p14:cNvPr>
                <p14:cNvContentPartPr/>
                <p14:nvPr/>
              </p14:nvContentPartPr>
              <p14:xfrm>
                <a:off x="2402489" y="398566"/>
                <a:ext cx="375480" cy="352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5B4BE78-58AD-4924-AB12-8DA9BF93F7F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93849" y="389926"/>
                  <a:ext cx="3931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D174580-C0E1-4D98-B97B-8AAE19A4AA13}"/>
                    </a:ext>
                  </a:extLst>
                </p14:cNvPr>
                <p14:cNvContentPartPr/>
                <p14:nvPr/>
              </p14:nvContentPartPr>
              <p14:xfrm>
                <a:off x="2904689" y="481726"/>
                <a:ext cx="348840" cy="215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D174580-C0E1-4D98-B97B-8AAE19A4AA1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95689" y="472726"/>
                  <a:ext cx="366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69519AF-F104-4B41-9C8C-6DED076A1196}"/>
                    </a:ext>
                  </a:extLst>
                </p14:cNvPr>
                <p14:cNvContentPartPr/>
                <p14:nvPr/>
              </p14:nvContentPartPr>
              <p14:xfrm>
                <a:off x="3408329" y="420166"/>
                <a:ext cx="239400" cy="202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69519AF-F104-4B41-9C8C-6DED076A119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99329" y="411526"/>
                  <a:ext cx="257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046CEC-1D95-419E-B650-92CFAFB0732F}"/>
                    </a:ext>
                  </a:extLst>
                </p14:cNvPr>
                <p14:cNvContentPartPr/>
                <p14:nvPr/>
              </p14:nvContentPartPr>
              <p14:xfrm>
                <a:off x="3556649" y="384886"/>
                <a:ext cx="161280" cy="385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5046CEC-1D95-419E-B650-92CFAFB073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47649" y="375886"/>
                  <a:ext cx="1789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21C2B6F-7009-45FE-8EAA-D22C02FB4EC5}"/>
                    </a:ext>
                  </a:extLst>
                </p14:cNvPr>
                <p14:cNvContentPartPr/>
                <p14:nvPr/>
              </p14:nvContentPartPr>
              <p14:xfrm>
                <a:off x="3853289" y="255646"/>
                <a:ext cx="148320" cy="550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21C2B6F-7009-45FE-8EAA-D22C02FB4EC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44289" y="247006"/>
                  <a:ext cx="165960" cy="56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5F03D7D-8AD8-44E6-94F5-282F2604F173}"/>
              </a:ext>
            </a:extLst>
          </p:cNvPr>
          <p:cNvGrpSpPr/>
          <p:nvPr/>
        </p:nvGrpSpPr>
        <p:grpSpPr>
          <a:xfrm>
            <a:off x="4293569" y="509446"/>
            <a:ext cx="212400" cy="143640"/>
            <a:chOff x="4293569" y="509446"/>
            <a:chExt cx="21240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06D9356-2C94-43A8-A9AC-D37D404B2D86}"/>
                    </a:ext>
                  </a:extLst>
                </p14:cNvPr>
                <p14:cNvContentPartPr/>
                <p14:nvPr/>
              </p14:nvContentPartPr>
              <p14:xfrm>
                <a:off x="4350449" y="509446"/>
                <a:ext cx="155520" cy="38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06D9356-2C94-43A8-A9AC-D37D404B2D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41449" y="500806"/>
                  <a:ext cx="1731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29CE08D-FEFF-4220-8D4B-24DD2075D6C0}"/>
                    </a:ext>
                  </a:extLst>
                </p14:cNvPr>
                <p14:cNvContentPartPr/>
                <p14:nvPr/>
              </p14:nvContentPartPr>
              <p14:xfrm>
                <a:off x="4293569" y="623206"/>
                <a:ext cx="186120" cy="29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29CE08D-FEFF-4220-8D4B-24DD2075D6C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84929" y="614206"/>
                  <a:ext cx="20376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702E54-144F-48B6-AC36-9B08F2AF545B}"/>
              </a:ext>
            </a:extLst>
          </p:cNvPr>
          <p:cNvGrpSpPr/>
          <p:nvPr/>
        </p:nvGrpSpPr>
        <p:grpSpPr>
          <a:xfrm>
            <a:off x="4807649" y="100486"/>
            <a:ext cx="2968560" cy="666000"/>
            <a:chOff x="4807649" y="100486"/>
            <a:chExt cx="2968560" cy="66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5604B7F-BC75-43F3-8984-2AD912F532DA}"/>
                    </a:ext>
                  </a:extLst>
                </p14:cNvPr>
                <p14:cNvContentPartPr/>
                <p14:nvPr/>
              </p14:nvContentPartPr>
              <p14:xfrm>
                <a:off x="4807649" y="345646"/>
                <a:ext cx="156600" cy="335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5604B7F-BC75-43F3-8984-2AD912F532D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98649" y="337006"/>
                  <a:ext cx="1742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44A5EC2-0C8F-426F-9A6A-8310816721D5}"/>
                    </a:ext>
                  </a:extLst>
                </p14:cNvPr>
                <p14:cNvContentPartPr/>
                <p14:nvPr/>
              </p14:nvContentPartPr>
              <p14:xfrm>
                <a:off x="5047049" y="478486"/>
                <a:ext cx="322560" cy="84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44A5EC2-0C8F-426F-9A6A-8310816721D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38049" y="469846"/>
                  <a:ext cx="340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9F84612-EB6E-4FEF-B084-88D4723FF0D4}"/>
                    </a:ext>
                  </a:extLst>
                </p14:cNvPr>
                <p14:cNvContentPartPr/>
                <p14:nvPr/>
              </p14:nvContentPartPr>
              <p14:xfrm>
                <a:off x="5508209" y="397126"/>
                <a:ext cx="130680" cy="266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9F84612-EB6E-4FEF-B084-88D4723FF0D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99209" y="388126"/>
                  <a:ext cx="1483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C47F0E2-2A7A-4E5D-9923-62890382754C}"/>
                    </a:ext>
                  </a:extLst>
                </p14:cNvPr>
                <p14:cNvContentPartPr/>
                <p14:nvPr/>
              </p14:nvContentPartPr>
              <p14:xfrm>
                <a:off x="5622329" y="263206"/>
                <a:ext cx="282240" cy="213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C47F0E2-2A7A-4E5D-9923-62890382754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13689" y="254566"/>
                  <a:ext cx="2998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1E31119-2520-4A28-8350-8EA28D629FCB}"/>
                    </a:ext>
                  </a:extLst>
                </p14:cNvPr>
                <p14:cNvContentPartPr/>
                <p14:nvPr/>
              </p14:nvContentPartPr>
              <p14:xfrm>
                <a:off x="6012209" y="312166"/>
                <a:ext cx="231840" cy="358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1E31119-2520-4A28-8350-8EA28D629FC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03569" y="303526"/>
                  <a:ext cx="2494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AFAF51C-E4A8-4EF1-9AA0-8783669625FC}"/>
                    </a:ext>
                  </a:extLst>
                </p14:cNvPr>
                <p14:cNvContentPartPr/>
                <p14:nvPr/>
              </p14:nvContentPartPr>
              <p14:xfrm>
                <a:off x="6354569" y="359686"/>
                <a:ext cx="291240" cy="293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AFAF51C-E4A8-4EF1-9AA0-8783669625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45569" y="351046"/>
                  <a:ext cx="3088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5130DE1-01F9-4ECA-AEA2-DD83B10B6468}"/>
                    </a:ext>
                  </a:extLst>
                </p14:cNvPr>
                <p14:cNvContentPartPr/>
                <p14:nvPr/>
              </p14:nvContentPartPr>
              <p14:xfrm>
                <a:off x="6334049" y="348166"/>
                <a:ext cx="256680" cy="248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5130DE1-01F9-4ECA-AEA2-DD83B10B6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25049" y="339166"/>
                  <a:ext cx="2743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03EA01-81DE-4967-9237-5B8905DE2137}"/>
                    </a:ext>
                  </a:extLst>
                </p14:cNvPr>
                <p14:cNvContentPartPr/>
                <p14:nvPr/>
              </p14:nvContentPartPr>
              <p14:xfrm>
                <a:off x="6699449" y="332686"/>
                <a:ext cx="232200" cy="190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03EA01-81DE-4967-9237-5B8905DE213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90449" y="323686"/>
                  <a:ext cx="249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037D6DF-F448-41CA-A952-54C14A30A51F}"/>
                    </a:ext>
                  </a:extLst>
                </p14:cNvPr>
                <p14:cNvContentPartPr/>
                <p14:nvPr/>
              </p14:nvContentPartPr>
              <p14:xfrm>
                <a:off x="6717089" y="606646"/>
                <a:ext cx="209880" cy="12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037D6DF-F448-41CA-A952-54C14A30A51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08089" y="598006"/>
                  <a:ext cx="2275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F1C57E0-D843-4E53-95BB-F9348A254F9D}"/>
                    </a:ext>
                  </a:extLst>
                </p14:cNvPr>
                <p14:cNvContentPartPr/>
                <p14:nvPr/>
              </p14:nvContentPartPr>
              <p14:xfrm>
                <a:off x="7157369" y="327286"/>
                <a:ext cx="237960" cy="202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F1C57E0-D843-4E53-95BB-F9348A254F9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48729" y="318286"/>
                  <a:ext cx="255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D6AD34-054F-42D9-9F8F-D851287D0030}"/>
                    </a:ext>
                  </a:extLst>
                </p14:cNvPr>
                <p14:cNvContentPartPr/>
                <p14:nvPr/>
              </p14:nvContentPartPr>
              <p14:xfrm>
                <a:off x="7286969" y="308566"/>
                <a:ext cx="191880" cy="352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D6AD34-054F-42D9-9F8F-D851287D003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77969" y="299566"/>
                  <a:ext cx="2095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18B5F6A-5737-4280-A8FF-606FCB07950C}"/>
                    </a:ext>
                  </a:extLst>
                </p14:cNvPr>
                <p14:cNvContentPartPr/>
                <p14:nvPr/>
              </p14:nvContentPartPr>
              <p14:xfrm>
                <a:off x="7599089" y="100486"/>
                <a:ext cx="177120" cy="666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18B5F6A-5737-4280-A8FF-606FCB07950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90449" y="91486"/>
                  <a:ext cx="194760" cy="68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5D779E-77D7-485C-969E-0A8D1BD488B6}"/>
              </a:ext>
            </a:extLst>
          </p:cNvPr>
          <p:cNvGrpSpPr/>
          <p:nvPr/>
        </p:nvGrpSpPr>
        <p:grpSpPr>
          <a:xfrm>
            <a:off x="8168969" y="432766"/>
            <a:ext cx="221040" cy="130320"/>
            <a:chOff x="8168969" y="432766"/>
            <a:chExt cx="221040" cy="13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550EFBE-ED7D-4502-939C-A103CA24A4C6}"/>
                    </a:ext>
                  </a:extLst>
                </p14:cNvPr>
                <p14:cNvContentPartPr/>
                <p14:nvPr/>
              </p14:nvContentPartPr>
              <p14:xfrm>
                <a:off x="8224409" y="432766"/>
                <a:ext cx="163440" cy="24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550EFBE-ED7D-4502-939C-A103CA24A4C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15409" y="424126"/>
                  <a:ext cx="181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4C87206-8C74-4F40-862D-26C846A3AD27}"/>
                    </a:ext>
                  </a:extLst>
                </p14:cNvPr>
                <p14:cNvContentPartPr/>
                <p14:nvPr/>
              </p14:nvContentPartPr>
              <p14:xfrm>
                <a:off x="8168969" y="516646"/>
                <a:ext cx="221040" cy="46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4C87206-8C74-4F40-862D-26C846A3AD2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60329" y="507646"/>
                  <a:ext cx="23868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89B7365-9617-46B7-B8F2-736513AB8FAD}"/>
              </a:ext>
            </a:extLst>
          </p:cNvPr>
          <p:cNvGrpSpPr/>
          <p:nvPr/>
        </p:nvGrpSpPr>
        <p:grpSpPr>
          <a:xfrm>
            <a:off x="8652089" y="148366"/>
            <a:ext cx="2044080" cy="721080"/>
            <a:chOff x="8652089" y="148366"/>
            <a:chExt cx="2044080" cy="72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6AB85FC-2B0D-48EF-B7FE-CDD96A8916EB}"/>
                    </a:ext>
                  </a:extLst>
                </p14:cNvPr>
                <p14:cNvContentPartPr/>
                <p14:nvPr/>
              </p14:nvContentPartPr>
              <p14:xfrm>
                <a:off x="8652089" y="289126"/>
                <a:ext cx="167400" cy="376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6AB85FC-2B0D-48EF-B7FE-CDD96A8916E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43449" y="280126"/>
                  <a:ext cx="185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6CAE02B-7A00-45E8-948F-EE456B84D45C}"/>
                    </a:ext>
                  </a:extLst>
                </p14:cNvPr>
                <p14:cNvContentPartPr/>
                <p14:nvPr/>
              </p14:nvContentPartPr>
              <p14:xfrm>
                <a:off x="8886809" y="459766"/>
                <a:ext cx="286200" cy="60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6CAE02B-7A00-45E8-948F-EE456B84D45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77809" y="451126"/>
                  <a:ext cx="303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CC50A91-A5D2-4E51-B315-1CA6AD552224}"/>
                    </a:ext>
                  </a:extLst>
                </p14:cNvPr>
                <p14:cNvContentPartPr/>
                <p14:nvPr/>
              </p14:nvContentPartPr>
              <p14:xfrm>
                <a:off x="9385049" y="230086"/>
                <a:ext cx="566280" cy="445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CC50A91-A5D2-4E51-B315-1CA6AD5522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76049" y="221086"/>
                  <a:ext cx="58392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805701A-3610-46CE-BE24-83D125EAADE5}"/>
                    </a:ext>
                  </a:extLst>
                </p14:cNvPr>
                <p14:cNvContentPartPr/>
                <p14:nvPr/>
              </p14:nvContentPartPr>
              <p14:xfrm>
                <a:off x="9469289" y="456166"/>
                <a:ext cx="198360" cy="36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805701A-3610-46CE-BE24-83D125EAADE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60289" y="447166"/>
                  <a:ext cx="216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F662D7E-E673-4A4C-827B-502AEFA186F9}"/>
                    </a:ext>
                  </a:extLst>
                </p14:cNvPr>
                <p14:cNvContentPartPr/>
                <p14:nvPr/>
              </p14:nvContentPartPr>
              <p14:xfrm>
                <a:off x="9830729" y="330166"/>
                <a:ext cx="203400" cy="307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F662D7E-E673-4A4C-827B-502AEFA186F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22089" y="321526"/>
                  <a:ext cx="221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A6BE1F5-C7B6-4997-B901-E97BED250B00}"/>
                    </a:ext>
                  </a:extLst>
                </p14:cNvPr>
                <p14:cNvContentPartPr/>
                <p14:nvPr/>
              </p14:nvContentPartPr>
              <p14:xfrm>
                <a:off x="10112249" y="318646"/>
                <a:ext cx="198360" cy="205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A6BE1F5-C7B6-4997-B901-E97BED250B0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03609" y="309646"/>
                  <a:ext cx="216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478EDAA-E8D1-4F50-AEF2-7AF78885BD5B}"/>
                    </a:ext>
                  </a:extLst>
                </p14:cNvPr>
                <p14:cNvContentPartPr/>
                <p14:nvPr/>
              </p14:nvContentPartPr>
              <p14:xfrm>
                <a:off x="10243649" y="313966"/>
                <a:ext cx="168840" cy="329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478EDAA-E8D1-4F50-AEF2-7AF78885BD5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35009" y="304966"/>
                  <a:ext cx="1864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51FDE02-ED07-4BB2-BB1D-EA8F695FE3A7}"/>
                    </a:ext>
                  </a:extLst>
                </p14:cNvPr>
                <p14:cNvContentPartPr/>
                <p14:nvPr/>
              </p14:nvContentPartPr>
              <p14:xfrm>
                <a:off x="10492049" y="148366"/>
                <a:ext cx="204120" cy="721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51FDE02-ED07-4BB2-BB1D-EA8F695FE3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483409" y="139726"/>
                  <a:ext cx="221760" cy="73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C1DC5B9-D0F5-4C78-BC78-20A6C6567B01}"/>
              </a:ext>
            </a:extLst>
          </p:cNvPr>
          <p:cNvGrpSpPr/>
          <p:nvPr/>
        </p:nvGrpSpPr>
        <p:grpSpPr>
          <a:xfrm>
            <a:off x="1430129" y="1519966"/>
            <a:ext cx="225360" cy="131040"/>
            <a:chOff x="1430129" y="1519966"/>
            <a:chExt cx="22536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FCC08B5-B75A-485B-8103-FFFA791B7ADE}"/>
                    </a:ext>
                  </a:extLst>
                </p14:cNvPr>
                <p14:cNvContentPartPr/>
                <p14:nvPr/>
              </p14:nvContentPartPr>
              <p14:xfrm>
                <a:off x="1457849" y="1519966"/>
                <a:ext cx="186840" cy="33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FCC08B5-B75A-485B-8103-FFFA791B7A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49209" y="1511326"/>
                  <a:ext cx="2044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762CC74-0F30-4FD4-97E2-07D79EDC1529}"/>
                    </a:ext>
                  </a:extLst>
                </p14:cNvPr>
                <p14:cNvContentPartPr/>
                <p14:nvPr/>
              </p14:nvContentPartPr>
              <p14:xfrm>
                <a:off x="1430129" y="1618606"/>
                <a:ext cx="225360" cy="32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762CC74-0F30-4FD4-97E2-07D79EDC152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21489" y="1609966"/>
                  <a:ext cx="24300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76030CF-3E46-4FBC-A072-2D58FA622E24}"/>
              </a:ext>
            </a:extLst>
          </p:cNvPr>
          <p:cNvGrpSpPr/>
          <p:nvPr/>
        </p:nvGrpSpPr>
        <p:grpSpPr>
          <a:xfrm>
            <a:off x="1997129" y="1332766"/>
            <a:ext cx="755280" cy="487440"/>
            <a:chOff x="1997129" y="1332766"/>
            <a:chExt cx="755280" cy="48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35AEC2D-2B07-4F8A-BACE-477B47DDD46A}"/>
                    </a:ext>
                  </a:extLst>
                </p14:cNvPr>
                <p14:cNvContentPartPr/>
                <p14:nvPr/>
              </p14:nvContentPartPr>
              <p14:xfrm>
                <a:off x="1997129" y="1332766"/>
                <a:ext cx="178920" cy="487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35AEC2D-2B07-4F8A-BACE-477B47DDD46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88129" y="1324126"/>
                  <a:ext cx="19656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5D16E8-91A8-4F51-9816-D8D446E55A2E}"/>
                    </a:ext>
                  </a:extLst>
                </p14:cNvPr>
                <p14:cNvContentPartPr/>
                <p14:nvPr/>
              </p14:nvContentPartPr>
              <p14:xfrm>
                <a:off x="2406809" y="1553806"/>
                <a:ext cx="345600" cy="56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5D16E8-91A8-4F51-9816-D8D446E55A2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97809" y="1545166"/>
                  <a:ext cx="36324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B2F9939-49C5-415F-BD1D-D5FD41BABC23}"/>
              </a:ext>
            </a:extLst>
          </p:cNvPr>
          <p:cNvGrpSpPr/>
          <p:nvPr/>
        </p:nvGrpSpPr>
        <p:grpSpPr>
          <a:xfrm>
            <a:off x="2956889" y="1154926"/>
            <a:ext cx="3396600" cy="847440"/>
            <a:chOff x="2956889" y="1154926"/>
            <a:chExt cx="3396600" cy="84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50025DC-81C8-4E77-8FC1-43AE82FA9A15}"/>
                    </a:ext>
                  </a:extLst>
                </p14:cNvPr>
                <p14:cNvContentPartPr/>
                <p14:nvPr/>
              </p14:nvContentPartPr>
              <p14:xfrm>
                <a:off x="2956889" y="1254286"/>
                <a:ext cx="629280" cy="512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50025DC-81C8-4E77-8FC1-43AE82FA9A1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48249" y="1245646"/>
                  <a:ext cx="64692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894932-39B3-4048-BF4F-06D361C272B0}"/>
                    </a:ext>
                  </a:extLst>
                </p14:cNvPr>
                <p14:cNvContentPartPr/>
                <p14:nvPr/>
              </p14:nvContentPartPr>
              <p14:xfrm>
                <a:off x="3473849" y="1338166"/>
                <a:ext cx="161640" cy="344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894932-39B3-4048-BF4F-06D361C272B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64849" y="1329526"/>
                  <a:ext cx="179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3360B49-0B83-43C4-BD52-D8C7B1E4FA19}"/>
                    </a:ext>
                  </a:extLst>
                </p14:cNvPr>
                <p14:cNvContentPartPr/>
                <p14:nvPr/>
              </p14:nvContentPartPr>
              <p14:xfrm>
                <a:off x="3796769" y="1511326"/>
                <a:ext cx="218520" cy="34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3360B49-0B83-43C4-BD52-D8C7B1E4FA1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88129" y="1502686"/>
                  <a:ext cx="236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F937DC0-2A8F-409D-A38C-AA6C674E1351}"/>
                    </a:ext>
                  </a:extLst>
                </p14:cNvPr>
                <p14:cNvContentPartPr/>
                <p14:nvPr/>
              </p14:nvContentPartPr>
              <p14:xfrm>
                <a:off x="4248569" y="1319086"/>
                <a:ext cx="389880" cy="346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F937DC0-2A8F-409D-A38C-AA6C674E135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39569" y="1310446"/>
                  <a:ext cx="4075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3F60CB4-5D2E-4166-98D9-660B97C458C4}"/>
                    </a:ext>
                  </a:extLst>
                </p14:cNvPr>
                <p14:cNvContentPartPr/>
                <p14:nvPr/>
              </p14:nvContentPartPr>
              <p14:xfrm>
                <a:off x="4848689" y="1268326"/>
                <a:ext cx="216720" cy="33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3F60CB4-5D2E-4166-98D9-660B97C458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39689" y="1259686"/>
                  <a:ext cx="234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5051122-7BE0-49F1-AF9B-1C79C649E96E}"/>
                    </a:ext>
                  </a:extLst>
                </p14:cNvPr>
                <p14:cNvContentPartPr/>
                <p14:nvPr/>
              </p14:nvContentPartPr>
              <p14:xfrm>
                <a:off x="5939489" y="1154926"/>
                <a:ext cx="414000" cy="8474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5051122-7BE0-49F1-AF9B-1C79C649E96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30849" y="1146286"/>
                  <a:ext cx="431640" cy="86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F246BF1-CF65-46B5-A683-382A3F23305D}"/>
              </a:ext>
            </a:extLst>
          </p:cNvPr>
          <p:cNvGrpSpPr/>
          <p:nvPr/>
        </p:nvGrpSpPr>
        <p:grpSpPr>
          <a:xfrm>
            <a:off x="6641489" y="1552726"/>
            <a:ext cx="215640" cy="136080"/>
            <a:chOff x="6641489" y="1552726"/>
            <a:chExt cx="215640" cy="13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9F4C9E1-F94C-459C-8C95-CA320A8E2597}"/>
                    </a:ext>
                  </a:extLst>
                </p14:cNvPr>
                <p14:cNvContentPartPr/>
                <p14:nvPr/>
              </p14:nvContentPartPr>
              <p14:xfrm>
                <a:off x="6677849" y="1552726"/>
                <a:ext cx="104400" cy="12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9F4C9E1-F94C-459C-8C95-CA320A8E259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69209" y="1543726"/>
                  <a:ext cx="1220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F11B14E-750C-4AB7-B2F3-4B02D558878A}"/>
                    </a:ext>
                  </a:extLst>
                </p14:cNvPr>
                <p14:cNvContentPartPr/>
                <p14:nvPr/>
              </p14:nvContentPartPr>
              <p14:xfrm>
                <a:off x="6641489" y="1676206"/>
                <a:ext cx="215640" cy="12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F11B14E-750C-4AB7-B2F3-4B02D558878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32489" y="1667206"/>
                  <a:ext cx="23328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BFE4BCC-AADE-4E66-B53D-267E575E16BC}"/>
              </a:ext>
            </a:extLst>
          </p:cNvPr>
          <p:cNvGrpSpPr/>
          <p:nvPr/>
        </p:nvGrpSpPr>
        <p:grpSpPr>
          <a:xfrm>
            <a:off x="1632809" y="2531926"/>
            <a:ext cx="193680" cy="132480"/>
            <a:chOff x="1632809" y="2531926"/>
            <a:chExt cx="193680" cy="13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E002F48-DC7B-4F4C-98DF-6643F62CEA49}"/>
                    </a:ext>
                  </a:extLst>
                </p14:cNvPr>
                <p14:cNvContentPartPr/>
                <p14:nvPr/>
              </p14:nvContentPartPr>
              <p14:xfrm>
                <a:off x="1632809" y="2531926"/>
                <a:ext cx="193680" cy="15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E002F48-DC7B-4F4C-98DF-6643F62CEA4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24169" y="2523286"/>
                  <a:ext cx="2113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7BECCB6-39D6-4038-8A2B-AF0FF2EF32B4}"/>
                    </a:ext>
                  </a:extLst>
                </p14:cNvPr>
                <p14:cNvContentPartPr/>
                <p14:nvPr/>
              </p14:nvContentPartPr>
              <p14:xfrm>
                <a:off x="1655489" y="2648206"/>
                <a:ext cx="148680" cy="16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7BECCB6-39D6-4038-8A2B-AF0FF2EF32B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46489" y="2639566"/>
                  <a:ext cx="16632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C18BC42-301C-47D3-A448-08458756F39C}"/>
              </a:ext>
            </a:extLst>
          </p:cNvPr>
          <p:cNvGrpSpPr/>
          <p:nvPr/>
        </p:nvGrpSpPr>
        <p:grpSpPr>
          <a:xfrm>
            <a:off x="2267849" y="2155366"/>
            <a:ext cx="1387800" cy="666000"/>
            <a:chOff x="2267849" y="2155366"/>
            <a:chExt cx="1387800" cy="66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A51D444-353E-4E37-B236-0B27F1F4E5AD}"/>
                    </a:ext>
                  </a:extLst>
                </p14:cNvPr>
                <p14:cNvContentPartPr/>
                <p14:nvPr/>
              </p14:nvContentPartPr>
              <p14:xfrm>
                <a:off x="2267849" y="2486206"/>
                <a:ext cx="392400" cy="335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A51D444-353E-4E37-B236-0B27F1F4E5A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58849" y="2477566"/>
                  <a:ext cx="4100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EDA1C9E-EBDC-492E-92C9-BECB9158FC98}"/>
                    </a:ext>
                  </a:extLst>
                </p14:cNvPr>
                <p14:cNvContentPartPr/>
                <p14:nvPr/>
              </p14:nvContentPartPr>
              <p14:xfrm>
                <a:off x="2826569" y="2294326"/>
                <a:ext cx="200880" cy="47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EDA1C9E-EBDC-492E-92C9-BECB9158FC9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17569" y="2285686"/>
                  <a:ext cx="218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2BDE077-A53F-45CA-94DA-ABE32BFD6D4E}"/>
                    </a:ext>
                  </a:extLst>
                </p14:cNvPr>
                <p14:cNvContentPartPr/>
                <p14:nvPr/>
              </p14:nvContentPartPr>
              <p14:xfrm>
                <a:off x="3113849" y="2155366"/>
                <a:ext cx="309960" cy="262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2BDE077-A53F-45CA-94DA-ABE32BFD6D4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05209" y="2146366"/>
                  <a:ext cx="327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B969259-22A0-4B30-ABA0-2F0C59189A54}"/>
                    </a:ext>
                  </a:extLst>
                </p14:cNvPr>
                <p14:cNvContentPartPr/>
                <p14:nvPr/>
              </p14:nvContentPartPr>
              <p14:xfrm>
                <a:off x="3454049" y="2229886"/>
                <a:ext cx="201600" cy="203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B969259-22A0-4B30-ABA0-2F0C59189A5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45409" y="2221246"/>
                  <a:ext cx="21924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BEE81F0-6AFD-4E47-B745-D3F0785A377B}"/>
              </a:ext>
            </a:extLst>
          </p:cNvPr>
          <p:cNvGrpSpPr/>
          <p:nvPr/>
        </p:nvGrpSpPr>
        <p:grpSpPr>
          <a:xfrm>
            <a:off x="5122289" y="1002286"/>
            <a:ext cx="717840" cy="407880"/>
            <a:chOff x="5122289" y="1002286"/>
            <a:chExt cx="717840" cy="40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512CE74-90D0-49E7-A543-1BB0BB5E86AF}"/>
                    </a:ext>
                  </a:extLst>
                </p14:cNvPr>
                <p14:cNvContentPartPr/>
                <p14:nvPr/>
              </p14:nvContentPartPr>
              <p14:xfrm>
                <a:off x="5122289" y="1071046"/>
                <a:ext cx="331920" cy="292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512CE74-90D0-49E7-A543-1BB0BB5E86A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13649" y="1062406"/>
                  <a:ext cx="3495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5F835DE-0EA3-4B07-BEF1-435B1F6BA70E}"/>
                    </a:ext>
                  </a:extLst>
                </p14:cNvPr>
                <p14:cNvContentPartPr/>
                <p14:nvPr/>
              </p14:nvContentPartPr>
              <p14:xfrm>
                <a:off x="5422889" y="1233406"/>
                <a:ext cx="37080" cy="24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5F835DE-0EA3-4B07-BEF1-435B1F6BA70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14249" y="1224766"/>
                  <a:ext cx="54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9879E00-E144-4B8B-913D-FDF76B825208}"/>
                    </a:ext>
                  </a:extLst>
                </p14:cNvPr>
                <p14:cNvContentPartPr/>
                <p14:nvPr/>
              </p14:nvContentPartPr>
              <p14:xfrm>
                <a:off x="5591369" y="1127926"/>
                <a:ext cx="144720" cy="91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9879E00-E144-4B8B-913D-FDF76B82520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82729" y="1118926"/>
                  <a:ext cx="162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D9D2661-A87C-4636-AAA6-AC4D0C0C5B79}"/>
                    </a:ext>
                  </a:extLst>
                </p14:cNvPr>
                <p14:cNvContentPartPr/>
                <p14:nvPr/>
              </p14:nvContentPartPr>
              <p14:xfrm>
                <a:off x="5714129" y="1002286"/>
                <a:ext cx="126000" cy="407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D9D2661-A87C-4636-AAA6-AC4D0C0C5B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05489" y="993286"/>
                  <a:ext cx="143640" cy="42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ECC32C1-3BC1-469B-9B6A-734683F33BDE}"/>
              </a:ext>
            </a:extLst>
          </p:cNvPr>
          <p:cNvGrpSpPr/>
          <p:nvPr/>
        </p:nvGrpSpPr>
        <p:grpSpPr>
          <a:xfrm>
            <a:off x="7089689" y="1273366"/>
            <a:ext cx="3685320" cy="689040"/>
            <a:chOff x="7089689" y="1273366"/>
            <a:chExt cx="3685320" cy="68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3B8C6F9-088F-4B3E-B58D-D8A1B0C40E21}"/>
                    </a:ext>
                  </a:extLst>
                </p14:cNvPr>
                <p14:cNvContentPartPr/>
                <p14:nvPr/>
              </p14:nvContentPartPr>
              <p14:xfrm>
                <a:off x="7089689" y="1490446"/>
                <a:ext cx="167040" cy="3970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3B8C6F9-088F-4B3E-B58D-D8A1B0C40E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80689" y="1481806"/>
                  <a:ext cx="1846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9A4C488-D8EA-4A0D-99E5-1DDB6CB7470D}"/>
                    </a:ext>
                  </a:extLst>
                </p14:cNvPr>
                <p14:cNvContentPartPr/>
                <p14:nvPr/>
              </p14:nvContentPartPr>
              <p14:xfrm>
                <a:off x="7392449" y="1687006"/>
                <a:ext cx="239760" cy="471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9A4C488-D8EA-4A0D-99E5-1DDB6CB7470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83449" y="1678366"/>
                  <a:ext cx="2574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86404E2-85F5-4358-BF79-64ACD0335B3F}"/>
                    </a:ext>
                  </a:extLst>
                </p14:cNvPr>
                <p14:cNvContentPartPr/>
                <p14:nvPr/>
              </p14:nvContentPartPr>
              <p14:xfrm>
                <a:off x="7751369" y="1450126"/>
                <a:ext cx="568080" cy="434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86404E2-85F5-4358-BF79-64ACD0335B3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742369" y="1441486"/>
                  <a:ext cx="5857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A4C4AB1-F784-42B2-AD12-6ECFA4BD03A1}"/>
                    </a:ext>
                  </a:extLst>
                </p14:cNvPr>
                <p14:cNvContentPartPr/>
                <p14:nvPr/>
              </p14:nvContentPartPr>
              <p14:xfrm>
                <a:off x="8288489" y="1528606"/>
                <a:ext cx="147600" cy="312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A4C4AB1-F784-42B2-AD12-6ECFA4BD03A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79489" y="1519606"/>
                  <a:ext cx="1652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200B78C-2581-404C-9D0C-E002546EEAC0}"/>
                    </a:ext>
                  </a:extLst>
                </p14:cNvPr>
                <p14:cNvContentPartPr/>
                <p14:nvPr/>
              </p14:nvContentPartPr>
              <p14:xfrm>
                <a:off x="8570729" y="1683766"/>
                <a:ext cx="224640" cy="49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200B78C-2581-404C-9D0C-E002546EEAC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61729" y="1675126"/>
                  <a:ext cx="2422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7ADA665-E351-45ED-A022-00160914C094}"/>
                    </a:ext>
                  </a:extLst>
                </p14:cNvPr>
                <p14:cNvContentPartPr/>
                <p14:nvPr/>
              </p14:nvContentPartPr>
              <p14:xfrm>
                <a:off x="9025409" y="1549846"/>
                <a:ext cx="430200" cy="289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7ADA665-E351-45ED-A022-00160914C09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016409" y="1540846"/>
                  <a:ext cx="4478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49FC3F1-F20C-4CC7-BB5E-1C5148C138F0}"/>
                    </a:ext>
                  </a:extLst>
                </p14:cNvPr>
                <p14:cNvContentPartPr/>
                <p14:nvPr/>
              </p14:nvContentPartPr>
              <p14:xfrm>
                <a:off x="9624449" y="1413046"/>
                <a:ext cx="200880" cy="51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49FC3F1-F20C-4CC7-BB5E-1C5148C138F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15809" y="1404046"/>
                  <a:ext cx="2185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C550D99-A73D-48D1-9C2A-1455BCFDBA4C}"/>
                    </a:ext>
                  </a:extLst>
                </p14:cNvPr>
                <p14:cNvContentPartPr/>
                <p14:nvPr/>
              </p14:nvContentPartPr>
              <p14:xfrm>
                <a:off x="9900569" y="1305046"/>
                <a:ext cx="265680" cy="2174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C550D99-A73D-48D1-9C2A-1455BCFDBA4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891569" y="1296406"/>
                  <a:ext cx="2833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6938D25-C532-469F-A09C-AC1833549A86}"/>
                    </a:ext>
                  </a:extLst>
                </p14:cNvPr>
                <p14:cNvContentPartPr/>
                <p14:nvPr/>
              </p14:nvContentPartPr>
              <p14:xfrm>
                <a:off x="10170929" y="1356166"/>
                <a:ext cx="202680" cy="154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6938D25-C532-469F-A09C-AC1833549A8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161929" y="1347166"/>
                  <a:ext cx="220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BE143CE-ADF8-40C6-96F0-774514349551}"/>
                    </a:ext>
                  </a:extLst>
                </p14:cNvPr>
                <p14:cNvContentPartPr/>
                <p14:nvPr/>
              </p14:nvContentPartPr>
              <p14:xfrm>
                <a:off x="10373249" y="1273366"/>
                <a:ext cx="401760" cy="689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BE143CE-ADF8-40C6-96F0-77451434955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364609" y="1264366"/>
                  <a:ext cx="419400" cy="70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6B83BA8-58AB-4C12-890A-E645579C56B7}"/>
                  </a:ext>
                </a:extLst>
              </p14:cNvPr>
              <p14:cNvContentPartPr/>
              <p14:nvPr/>
            </p14:nvContentPartPr>
            <p14:xfrm>
              <a:off x="1744829" y="2056754"/>
              <a:ext cx="487440" cy="489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6B83BA8-58AB-4C12-890A-E645579C56B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735829" y="2048114"/>
                <a:ext cx="5050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C192D99-BC13-4217-A22A-44D7D32FB940}"/>
                  </a:ext>
                </a:extLst>
              </p14:cNvPr>
              <p14:cNvContentPartPr/>
              <p14:nvPr/>
            </p14:nvContentPartPr>
            <p14:xfrm>
              <a:off x="3417029" y="1908794"/>
              <a:ext cx="228960" cy="453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C192D99-BC13-4217-A22A-44D7D32FB94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408389" y="1899794"/>
                <a:ext cx="246600" cy="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0501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E5B6B73-2CC7-4E33-BDF9-0FB7B2A7C32D}"/>
              </a:ext>
            </a:extLst>
          </p:cNvPr>
          <p:cNvGrpSpPr/>
          <p:nvPr/>
        </p:nvGrpSpPr>
        <p:grpSpPr>
          <a:xfrm>
            <a:off x="358409" y="217486"/>
            <a:ext cx="1033560" cy="535680"/>
            <a:chOff x="358409" y="217486"/>
            <a:chExt cx="103356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0EF2DEB-A4C1-4019-A479-F6688D2646D9}"/>
                    </a:ext>
                  </a:extLst>
                </p14:cNvPr>
                <p14:cNvContentPartPr/>
                <p14:nvPr/>
              </p14:nvContentPartPr>
              <p14:xfrm>
                <a:off x="500609" y="462286"/>
                <a:ext cx="132480" cy="274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0EF2DEB-A4C1-4019-A479-F6688D2646D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1609" y="453286"/>
                  <a:ext cx="1501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C6848EA-6EC0-4F1B-9769-19DC5AF7B12A}"/>
                    </a:ext>
                  </a:extLst>
                </p14:cNvPr>
                <p14:cNvContentPartPr/>
                <p14:nvPr/>
              </p14:nvContentPartPr>
              <p14:xfrm>
                <a:off x="358409" y="424126"/>
                <a:ext cx="478800" cy="66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C6848EA-6EC0-4F1B-9769-19DC5AF7B1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409" y="415486"/>
                  <a:ext cx="496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E0CA002-CF97-4173-ABB6-3C12F1E33989}"/>
                    </a:ext>
                  </a:extLst>
                </p14:cNvPr>
                <p14:cNvContentPartPr/>
                <p14:nvPr/>
              </p14:nvContentPartPr>
              <p14:xfrm>
                <a:off x="835049" y="217486"/>
                <a:ext cx="323280" cy="486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E0CA002-CF97-4173-ABB6-3C12F1E3398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6409" y="208846"/>
                  <a:ext cx="34092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C8ED8C2-EC19-448B-80D6-453C5DF29BB0}"/>
                    </a:ext>
                  </a:extLst>
                </p14:cNvPr>
                <p14:cNvContentPartPr/>
                <p14:nvPr/>
              </p14:nvContentPartPr>
              <p14:xfrm>
                <a:off x="1164809" y="508726"/>
                <a:ext cx="227160" cy="244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C8ED8C2-EC19-448B-80D6-453C5DF29B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6169" y="499726"/>
                  <a:ext cx="24480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2808157-2F7F-4380-8875-18DDFDB2A398}"/>
              </a:ext>
            </a:extLst>
          </p:cNvPr>
          <p:cNvGrpSpPr/>
          <p:nvPr/>
        </p:nvGrpSpPr>
        <p:grpSpPr>
          <a:xfrm>
            <a:off x="1906049" y="251686"/>
            <a:ext cx="3205440" cy="732960"/>
            <a:chOff x="1906049" y="251686"/>
            <a:chExt cx="3205440" cy="73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0DF9DF7-2DCB-40AA-8BFD-8D3C5508BBA4}"/>
                    </a:ext>
                  </a:extLst>
                </p14:cNvPr>
                <p14:cNvContentPartPr/>
                <p14:nvPr/>
              </p14:nvContentPartPr>
              <p14:xfrm>
                <a:off x="1906049" y="286246"/>
                <a:ext cx="666000" cy="475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0DF9DF7-2DCB-40AA-8BFD-8D3C5508BB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97409" y="277606"/>
                  <a:ext cx="68364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CF0408F-BD35-4771-ACF4-BEAF1157B5B4}"/>
                    </a:ext>
                  </a:extLst>
                </p14:cNvPr>
                <p14:cNvContentPartPr/>
                <p14:nvPr/>
              </p14:nvContentPartPr>
              <p14:xfrm>
                <a:off x="2041409" y="600166"/>
                <a:ext cx="248040" cy="23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CF0408F-BD35-4771-ACF4-BEAF1157B5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32409" y="591526"/>
                  <a:ext cx="265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B6D4268-C973-4990-B808-84BF81254841}"/>
                    </a:ext>
                  </a:extLst>
                </p14:cNvPr>
                <p14:cNvContentPartPr/>
                <p14:nvPr/>
              </p14:nvContentPartPr>
              <p14:xfrm>
                <a:off x="2364329" y="550126"/>
                <a:ext cx="228600" cy="203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B6D4268-C973-4990-B808-84BF812548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55689" y="541126"/>
                  <a:ext cx="246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62C20EB-2508-4757-ABA4-8CEA766F1893}"/>
                    </a:ext>
                  </a:extLst>
                </p14:cNvPr>
                <p14:cNvContentPartPr/>
                <p14:nvPr/>
              </p14:nvContentPartPr>
              <p14:xfrm>
                <a:off x="2505809" y="634726"/>
                <a:ext cx="167400" cy="349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62C20EB-2508-4757-ABA4-8CEA766F189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96809" y="625726"/>
                  <a:ext cx="1850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362638B-C47D-4D1F-9FC5-295B09497D6C}"/>
                    </a:ext>
                  </a:extLst>
                </p14:cNvPr>
                <p14:cNvContentPartPr/>
                <p14:nvPr/>
              </p14:nvContentPartPr>
              <p14:xfrm>
                <a:off x="2630729" y="558406"/>
                <a:ext cx="263520" cy="198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362638B-C47D-4D1F-9FC5-295B09497D6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22089" y="549406"/>
                  <a:ext cx="281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BCF3911-C0A1-4708-A3C9-91781DA58D23}"/>
                    </a:ext>
                  </a:extLst>
                </p14:cNvPr>
                <p14:cNvContentPartPr/>
                <p14:nvPr/>
              </p14:nvContentPartPr>
              <p14:xfrm>
                <a:off x="2977049" y="581806"/>
                <a:ext cx="167040" cy="142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BCF3911-C0A1-4708-A3C9-91781DA58D2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68409" y="573166"/>
                  <a:ext cx="184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99E766A-1D45-47F5-B9D7-E2648B00B22D}"/>
                    </a:ext>
                  </a:extLst>
                </p14:cNvPr>
                <p14:cNvContentPartPr/>
                <p14:nvPr/>
              </p14:nvContentPartPr>
              <p14:xfrm>
                <a:off x="3198089" y="573166"/>
                <a:ext cx="222480" cy="176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99E766A-1D45-47F5-B9D7-E2648B00B2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89089" y="564526"/>
                  <a:ext cx="240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CE4DF5A-95CA-45E9-9693-9B05A5B009C6}"/>
                    </a:ext>
                  </a:extLst>
                </p14:cNvPr>
                <p14:cNvContentPartPr/>
                <p14:nvPr/>
              </p14:nvContentPartPr>
              <p14:xfrm>
                <a:off x="3515249" y="587206"/>
                <a:ext cx="189360" cy="164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CE4DF5A-95CA-45E9-9693-9B05A5B009C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6609" y="578566"/>
                  <a:ext cx="207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58B8308-4119-4ADE-868A-E92B66987F8B}"/>
                    </a:ext>
                  </a:extLst>
                </p14:cNvPr>
                <p14:cNvContentPartPr/>
                <p14:nvPr/>
              </p14:nvContentPartPr>
              <p14:xfrm>
                <a:off x="3689489" y="604486"/>
                <a:ext cx="224640" cy="152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58B8308-4119-4ADE-868A-E92B66987F8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80489" y="595486"/>
                  <a:ext cx="242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F7C673C-12B4-4425-87AF-F3F08A2068B4}"/>
                    </a:ext>
                  </a:extLst>
                </p14:cNvPr>
                <p14:cNvContentPartPr/>
                <p14:nvPr/>
              </p14:nvContentPartPr>
              <p14:xfrm>
                <a:off x="4054529" y="251686"/>
                <a:ext cx="312840" cy="533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F7C673C-12B4-4425-87AF-F3F08A2068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45529" y="242686"/>
                  <a:ext cx="3304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BB8912F-0007-4BCA-98B7-F5B419CA3F29}"/>
                    </a:ext>
                  </a:extLst>
                </p14:cNvPr>
                <p14:cNvContentPartPr/>
                <p14:nvPr/>
              </p14:nvContentPartPr>
              <p14:xfrm>
                <a:off x="3951929" y="559486"/>
                <a:ext cx="378000" cy="223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BB8912F-0007-4BCA-98B7-F5B419CA3F2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42929" y="550486"/>
                  <a:ext cx="3956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F89F764-87F2-4CAC-8BCE-04B72410130D}"/>
                    </a:ext>
                  </a:extLst>
                </p14:cNvPr>
                <p14:cNvContentPartPr/>
                <p14:nvPr/>
              </p14:nvContentPartPr>
              <p14:xfrm>
                <a:off x="4469249" y="612766"/>
                <a:ext cx="206640" cy="123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F89F764-87F2-4CAC-8BCE-04B72410130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60609" y="604126"/>
                  <a:ext cx="224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617B5B2-748B-48CF-A5CC-097C2C8A35F6}"/>
                    </a:ext>
                  </a:extLst>
                </p14:cNvPr>
                <p14:cNvContentPartPr/>
                <p14:nvPr/>
              </p14:nvContentPartPr>
              <p14:xfrm>
                <a:off x="4883249" y="328006"/>
                <a:ext cx="228240" cy="480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617B5B2-748B-48CF-A5CC-097C2C8A35F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74249" y="319366"/>
                  <a:ext cx="245880" cy="49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2D774A6-E624-424F-BC4A-4308C8ABBD43}"/>
              </a:ext>
            </a:extLst>
          </p:cNvPr>
          <p:cNvGrpSpPr/>
          <p:nvPr/>
        </p:nvGrpSpPr>
        <p:grpSpPr>
          <a:xfrm>
            <a:off x="5501369" y="251686"/>
            <a:ext cx="1535760" cy="569520"/>
            <a:chOff x="5501369" y="251686"/>
            <a:chExt cx="1535760" cy="56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95BB82B-6345-498B-B7D2-E52BAA487A43}"/>
                    </a:ext>
                  </a:extLst>
                </p14:cNvPr>
                <p14:cNvContentPartPr/>
                <p14:nvPr/>
              </p14:nvContentPartPr>
              <p14:xfrm>
                <a:off x="5501369" y="497206"/>
                <a:ext cx="150120" cy="277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95BB82B-6345-498B-B7D2-E52BAA487A4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92729" y="488566"/>
                  <a:ext cx="167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394C13D-B55F-42F5-8C3C-76E091047790}"/>
                    </a:ext>
                  </a:extLst>
                </p14:cNvPr>
                <p14:cNvContentPartPr/>
                <p14:nvPr/>
              </p14:nvContentPartPr>
              <p14:xfrm>
                <a:off x="5514329" y="354646"/>
                <a:ext cx="343800" cy="455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394C13D-B55F-42F5-8C3C-76E09104779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05689" y="346006"/>
                  <a:ext cx="3614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086CF71-80B3-4D29-9BFC-3B8CCAA889A1}"/>
                    </a:ext>
                  </a:extLst>
                </p14:cNvPr>
                <p14:cNvContentPartPr/>
                <p14:nvPr/>
              </p14:nvContentPartPr>
              <p14:xfrm>
                <a:off x="5905289" y="569566"/>
                <a:ext cx="100440" cy="158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086CF71-80B3-4D29-9BFC-3B8CCAA889A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96289" y="560566"/>
                  <a:ext cx="118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3E9316B-9E95-47F5-871B-9BE9E99C3B5B}"/>
                    </a:ext>
                  </a:extLst>
                </p14:cNvPr>
                <p14:cNvContentPartPr/>
                <p14:nvPr/>
              </p14:nvContentPartPr>
              <p14:xfrm>
                <a:off x="6040289" y="501166"/>
                <a:ext cx="216360" cy="239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3E9316B-9E95-47F5-871B-9BE9E99C3B5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31649" y="492166"/>
                  <a:ext cx="234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026AA13-068E-4C9C-B6F4-2B75B7EDE025}"/>
                    </a:ext>
                  </a:extLst>
                </p14:cNvPr>
                <p14:cNvContentPartPr/>
                <p14:nvPr/>
              </p14:nvContentPartPr>
              <p14:xfrm>
                <a:off x="6460409" y="251686"/>
                <a:ext cx="324360" cy="544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026AA13-068E-4C9C-B6F4-2B75B7EDE02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51769" y="243046"/>
                  <a:ext cx="34200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51A5792-11B1-4D0B-882E-11CFC5920858}"/>
                    </a:ext>
                  </a:extLst>
                </p14:cNvPr>
                <p14:cNvContentPartPr/>
                <p14:nvPr/>
              </p14:nvContentPartPr>
              <p14:xfrm>
                <a:off x="6306329" y="535006"/>
                <a:ext cx="417960" cy="85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51A5792-11B1-4D0B-882E-11CFC592085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97329" y="526006"/>
                  <a:ext cx="435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13B1185-9512-4C50-A4EC-F108F5CC0B82}"/>
                    </a:ext>
                  </a:extLst>
                </p14:cNvPr>
                <p14:cNvContentPartPr/>
                <p14:nvPr/>
              </p14:nvContentPartPr>
              <p14:xfrm>
                <a:off x="6721049" y="606646"/>
                <a:ext cx="316080" cy="214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13B1185-9512-4C50-A4EC-F108F5CC0B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12409" y="598006"/>
                  <a:ext cx="33372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958C07-5EF3-4E4C-B8BC-03E0B7328C81}"/>
              </a:ext>
            </a:extLst>
          </p:cNvPr>
          <p:cNvGrpSpPr/>
          <p:nvPr/>
        </p:nvGrpSpPr>
        <p:grpSpPr>
          <a:xfrm>
            <a:off x="7310009" y="204526"/>
            <a:ext cx="1881720" cy="653400"/>
            <a:chOff x="7310009" y="204526"/>
            <a:chExt cx="1881720" cy="65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9F4C7CA-3E54-4C1B-B0AA-13075F1C758A}"/>
                    </a:ext>
                  </a:extLst>
                </p14:cNvPr>
                <p14:cNvContentPartPr/>
                <p14:nvPr/>
              </p14:nvContentPartPr>
              <p14:xfrm>
                <a:off x="7310009" y="270406"/>
                <a:ext cx="248760" cy="534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9F4C7CA-3E54-4C1B-B0AA-13075F1C758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01369" y="261766"/>
                  <a:ext cx="26640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0FBE676-D7DB-4601-BABA-0FE8BEF9C640}"/>
                    </a:ext>
                  </a:extLst>
                </p14:cNvPr>
                <p14:cNvContentPartPr/>
                <p14:nvPr/>
              </p14:nvContentPartPr>
              <p14:xfrm>
                <a:off x="7322609" y="595126"/>
                <a:ext cx="209880" cy="239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0FBE676-D7DB-4601-BABA-0FE8BEF9C64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13609" y="586486"/>
                  <a:ext cx="2275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7268A28-23C9-44DE-AC63-92BD23E44882}"/>
                    </a:ext>
                  </a:extLst>
                </p14:cNvPr>
                <p14:cNvContentPartPr/>
                <p14:nvPr/>
              </p14:nvContentPartPr>
              <p14:xfrm>
                <a:off x="7674689" y="648766"/>
                <a:ext cx="303840" cy="158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7268A28-23C9-44DE-AC63-92BD23E4488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65689" y="639766"/>
                  <a:ext cx="321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16BD880-4EC3-46F3-B64C-84102D96B7B7}"/>
                    </a:ext>
                  </a:extLst>
                </p14:cNvPr>
                <p14:cNvContentPartPr/>
                <p14:nvPr/>
              </p14:nvContentPartPr>
              <p14:xfrm>
                <a:off x="8054849" y="204526"/>
                <a:ext cx="420480" cy="633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16BD880-4EC3-46F3-B64C-84102D96B7B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46209" y="195526"/>
                  <a:ext cx="43812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0DFC8F-76CA-477E-8727-36E07A3FDB4A}"/>
                    </a:ext>
                  </a:extLst>
                </p14:cNvPr>
                <p14:cNvContentPartPr/>
                <p14:nvPr/>
              </p14:nvContentPartPr>
              <p14:xfrm>
                <a:off x="8449049" y="472366"/>
                <a:ext cx="250920" cy="369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0DFC8F-76CA-477E-8727-36E07A3FDB4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40049" y="463726"/>
                  <a:ext cx="2685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445AE4B-0063-4AD1-8770-39D85B6E669C}"/>
                    </a:ext>
                  </a:extLst>
                </p14:cNvPr>
                <p14:cNvContentPartPr/>
                <p14:nvPr/>
              </p14:nvContentPartPr>
              <p14:xfrm>
                <a:off x="8692409" y="653446"/>
                <a:ext cx="189720" cy="180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445AE4B-0063-4AD1-8770-39D85B6E669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83409" y="644446"/>
                  <a:ext cx="207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6D1C487-D1D0-41C5-BD62-24C6E1C7063E}"/>
                    </a:ext>
                  </a:extLst>
                </p14:cNvPr>
                <p14:cNvContentPartPr/>
                <p14:nvPr/>
              </p14:nvContentPartPr>
              <p14:xfrm>
                <a:off x="8861969" y="689086"/>
                <a:ext cx="329760" cy="168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6D1C487-D1D0-41C5-BD62-24C6E1C7063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52969" y="680086"/>
                  <a:ext cx="34740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313E49-346D-41AE-B318-335533582C0D}"/>
              </a:ext>
            </a:extLst>
          </p:cNvPr>
          <p:cNvGrpSpPr/>
          <p:nvPr/>
        </p:nvGrpSpPr>
        <p:grpSpPr>
          <a:xfrm>
            <a:off x="9573329" y="424846"/>
            <a:ext cx="1068840" cy="433800"/>
            <a:chOff x="9573329" y="424846"/>
            <a:chExt cx="1068840" cy="43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AFC9E5F-DE7D-4AD1-A0B0-736C624CDF26}"/>
                    </a:ext>
                  </a:extLst>
                </p14:cNvPr>
                <p14:cNvContentPartPr/>
                <p14:nvPr/>
              </p14:nvContentPartPr>
              <p14:xfrm>
                <a:off x="9573329" y="666766"/>
                <a:ext cx="197640" cy="153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AFC9E5F-DE7D-4AD1-A0B0-736C624CDF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564329" y="657766"/>
                  <a:ext cx="215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0DC3C2-7952-48F1-AB4A-72CBB0B795FA}"/>
                    </a:ext>
                  </a:extLst>
                </p14:cNvPr>
                <p14:cNvContentPartPr/>
                <p14:nvPr/>
              </p14:nvContentPartPr>
              <p14:xfrm>
                <a:off x="9879329" y="649846"/>
                <a:ext cx="297000" cy="156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0DC3C2-7952-48F1-AB4A-72CBB0B795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70329" y="640846"/>
                  <a:ext cx="314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4745F37-5FFB-4F75-B607-05D993523D13}"/>
                    </a:ext>
                  </a:extLst>
                </p14:cNvPr>
                <p14:cNvContentPartPr/>
                <p14:nvPr/>
              </p14:nvContentPartPr>
              <p14:xfrm>
                <a:off x="10242929" y="666406"/>
                <a:ext cx="261000" cy="179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4745F37-5FFB-4F75-B607-05D993523D1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33929" y="657766"/>
                  <a:ext cx="278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23E227B-59E1-4967-B10B-997B4488C6B3}"/>
                    </a:ext>
                  </a:extLst>
                </p14:cNvPr>
                <p14:cNvContentPartPr/>
                <p14:nvPr/>
              </p14:nvContentPartPr>
              <p14:xfrm>
                <a:off x="10434089" y="424846"/>
                <a:ext cx="208080" cy="433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23E227B-59E1-4967-B10B-997B4488C6B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425089" y="415846"/>
                  <a:ext cx="225720" cy="45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CDB781A-573A-4A56-83A2-AE8617CE4783}"/>
              </a:ext>
            </a:extLst>
          </p:cNvPr>
          <p:cNvGrpSpPr/>
          <p:nvPr/>
        </p:nvGrpSpPr>
        <p:grpSpPr>
          <a:xfrm>
            <a:off x="552809" y="952966"/>
            <a:ext cx="960480" cy="601920"/>
            <a:chOff x="552809" y="952966"/>
            <a:chExt cx="960480" cy="60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2BE92E3-A480-4E86-8FBC-76FFAB5BFA09}"/>
                    </a:ext>
                  </a:extLst>
                </p14:cNvPr>
                <p14:cNvContentPartPr/>
                <p14:nvPr/>
              </p14:nvContentPartPr>
              <p14:xfrm>
                <a:off x="604649" y="1018486"/>
                <a:ext cx="301680" cy="536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2BE92E3-A480-4E86-8FBC-76FFAB5BFA0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5649" y="1009486"/>
                  <a:ext cx="31932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74642D8-AA7E-4538-B2E7-FB0C5B927B58}"/>
                    </a:ext>
                  </a:extLst>
                </p14:cNvPr>
                <p14:cNvContentPartPr/>
                <p14:nvPr/>
              </p14:nvContentPartPr>
              <p14:xfrm>
                <a:off x="552809" y="1271566"/>
                <a:ext cx="426240" cy="56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74642D8-AA7E-4538-B2E7-FB0C5B927B5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4169" y="1262566"/>
                  <a:ext cx="4438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D1B1216-6C43-4ED3-A745-2AB5A8E0B996}"/>
                    </a:ext>
                  </a:extLst>
                </p14:cNvPr>
                <p14:cNvContentPartPr/>
                <p14:nvPr/>
              </p14:nvContentPartPr>
              <p14:xfrm>
                <a:off x="928289" y="952966"/>
                <a:ext cx="351360" cy="589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D1B1216-6C43-4ED3-A745-2AB5A8E0B99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9649" y="944326"/>
                  <a:ext cx="36900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AD0FBE7-2A63-48AA-9E86-898065A9EEAB}"/>
                    </a:ext>
                  </a:extLst>
                </p14:cNvPr>
                <p14:cNvContentPartPr/>
                <p14:nvPr/>
              </p14:nvContentPartPr>
              <p14:xfrm>
                <a:off x="1294049" y="1302526"/>
                <a:ext cx="219240" cy="185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AD0FBE7-2A63-48AA-9E86-898065A9EEA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85409" y="1293886"/>
                  <a:ext cx="23688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CB6061-A464-4868-B4AB-2B28D02BE6FB}"/>
              </a:ext>
            </a:extLst>
          </p:cNvPr>
          <p:cNvGrpSpPr/>
          <p:nvPr/>
        </p:nvGrpSpPr>
        <p:grpSpPr>
          <a:xfrm>
            <a:off x="2060129" y="988966"/>
            <a:ext cx="1943640" cy="615600"/>
            <a:chOff x="2060129" y="988966"/>
            <a:chExt cx="1943640" cy="61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DC2143B-EF64-4AC3-9A99-E80E428CA8BB}"/>
                    </a:ext>
                  </a:extLst>
                </p14:cNvPr>
                <p14:cNvContentPartPr/>
                <p14:nvPr/>
              </p14:nvContentPartPr>
              <p14:xfrm>
                <a:off x="2060129" y="1235926"/>
                <a:ext cx="224640" cy="368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DC2143B-EF64-4AC3-9A99-E80E428CA8B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051129" y="1226926"/>
                  <a:ext cx="2422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B5D957E-AA12-4502-A735-BB46983D8D39}"/>
                    </a:ext>
                  </a:extLst>
                </p14:cNvPr>
                <p14:cNvContentPartPr/>
                <p14:nvPr/>
              </p14:nvContentPartPr>
              <p14:xfrm>
                <a:off x="2232569" y="988966"/>
                <a:ext cx="407880" cy="293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B5D957E-AA12-4502-A735-BB46983D8D3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23569" y="980326"/>
                  <a:ext cx="4255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FFBF7E4-20EB-47D2-BD74-4256FC96A40D}"/>
                    </a:ext>
                  </a:extLst>
                </p14:cNvPr>
                <p14:cNvContentPartPr/>
                <p14:nvPr/>
              </p14:nvContentPartPr>
              <p14:xfrm>
                <a:off x="2470889" y="1309726"/>
                <a:ext cx="169920" cy="191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FFBF7E4-20EB-47D2-BD74-4256FC96A40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61889" y="1300726"/>
                  <a:ext cx="187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A5208A7-3FBB-4955-A141-1AC3D162735A}"/>
                    </a:ext>
                  </a:extLst>
                </p14:cNvPr>
                <p14:cNvContentPartPr/>
                <p14:nvPr/>
              </p14:nvContentPartPr>
              <p14:xfrm>
                <a:off x="2764289" y="1158166"/>
                <a:ext cx="217800" cy="356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A5208A7-3FBB-4955-A141-1AC3D162735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55649" y="1149166"/>
                  <a:ext cx="2354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7001BBA-6236-403E-B37E-5C4381A623DE}"/>
                    </a:ext>
                  </a:extLst>
                </p14:cNvPr>
                <p14:cNvContentPartPr/>
                <p14:nvPr/>
              </p14:nvContentPartPr>
              <p14:xfrm>
                <a:off x="2928449" y="1246726"/>
                <a:ext cx="230040" cy="290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7001BBA-6236-403E-B37E-5C4381A623D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19449" y="1237726"/>
                  <a:ext cx="2476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4C2507B-F8FA-4A73-A3D2-54F8430B699B}"/>
                    </a:ext>
                  </a:extLst>
                </p14:cNvPr>
                <p14:cNvContentPartPr/>
                <p14:nvPr/>
              </p14:nvContentPartPr>
              <p14:xfrm>
                <a:off x="3189449" y="1272646"/>
                <a:ext cx="250560" cy="266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4C2507B-F8FA-4A73-A3D2-54F8430B699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80449" y="1264006"/>
                  <a:ext cx="2682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084CE37-DE73-4CA1-87B3-D23FC2335AC7}"/>
                    </a:ext>
                  </a:extLst>
                </p14:cNvPr>
                <p14:cNvContentPartPr/>
                <p14:nvPr/>
              </p14:nvContentPartPr>
              <p14:xfrm>
                <a:off x="3483569" y="1352206"/>
                <a:ext cx="93960" cy="187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084CE37-DE73-4CA1-87B3-D23FC2335AC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74569" y="1343566"/>
                  <a:ext cx="111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1204A99-8D17-4430-BC09-2D1B5ADF29C3}"/>
                    </a:ext>
                  </a:extLst>
                </p14:cNvPr>
                <p14:cNvContentPartPr/>
                <p14:nvPr/>
              </p14:nvContentPartPr>
              <p14:xfrm>
                <a:off x="3669329" y="1390366"/>
                <a:ext cx="334440" cy="174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1204A99-8D17-4430-BC09-2D1B5ADF29C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60329" y="1381726"/>
                  <a:ext cx="35208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4ABFADA-23B8-4E08-91FC-1C6B07DE21B3}"/>
              </a:ext>
            </a:extLst>
          </p:cNvPr>
          <p:cNvGrpSpPr/>
          <p:nvPr/>
        </p:nvGrpSpPr>
        <p:grpSpPr>
          <a:xfrm>
            <a:off x="4471049" y="998326"/>
            <a:ext cx="2111760" cy="592560"/>
            <a:chOff x="4471049" y="998326"/>
            <a:chExt cx="2111760" cy="59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A0E5065-156A-4775-A104-3C14D33CEF62}"/>
                    </a:ext>
                  </a:extLst>
                </p14:cNvPr>
                <p14:cNvContentPartPr/>
                <p14:nvPr/>
              </p14:nvContentPartPr>
              <p14:xfrm>
                <a:off x="4471049" y="1222606"/>
                <a:ext cx="163800" cy="329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A0E5065-156A-4775-A104-3C14D33CEF6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62409" y="1213606"/>
                  <a:ext cx="1814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767A5C-AC59-462C-A83B-F4F612AF9ACC}"/>
                    </a:ext>
                  </a:extLst>
                </p14:cNvPr>
                <p14:cNvContentPartPr/>
                <p14:nvPr/>
              </p14:nvContentPartPr>
              <p14:xfrm>
                <a:off x="4553129" y="998326"/>
                <a:ext cx="444240" cy="307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767A5C-AC59-462C-A83B-F4F612AF9AC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44129" y="989326"/>
                  <a:ext cx="461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95FDA88-18BA-4B52-966B-BBEE1A8DD4AA}"/>
                    </a:ext>
                  </a:extLst>
                </p14:cNvPr>
                <p14:cNvContentPartPr/>
                <p14:nvPr/>
              </p14:nvContentPartPr>
              <p14:xfrm>
                <a:off x="4822769" y="1239886"/>
                <a:ext cx="297000" cy="257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95FDA88-18BA-4B52-966B-BBEE1A8DD4A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813769" y="1231246"/>
                  <a:ext cx="314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72DA800-4078-472F-BB3F-61C254B4F6E9}"/>
                    </a:ext>
                  </a:extLst>
                </p14:cNvPr>
                <p14:cNvContentPartPr/>
                <p14:nvPr/>
              </p14:nvContentPartPr>
              <p14:xfrm>
                <a:off x="5088089" y="1300006"/>
                <a:ext cx="171720" cy="180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72DA800-4078-472F-BB3F-61C254B4F6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79449" y="1291366"/>
                  <a:ext cx="189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DB0C16B-83C0-490D-924D-18604FD0126F}"/>
                    </a:ext>
                  </a:extLst>
                </p14:cNvPr>
                <p14:cNvContentPartPr/>
                <p14:nvPr/>
              </p14:nvContentPartPr>
              <p14:xfrm>
                <a:off x="5355569" y="1252846"/>
                <a:ext cx="167760" cy="229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DB0C16B-83C0-490D-924D-18604FD0126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46569" y="1244206"/>
                  <a:ext cx="1854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1BD6205-CF7A-40A6-8D6D-3537B99B4D45}"/>
                    </a:ext>
                  </a:extLst>
                </p14:cNvPr>
                <p14:cNvContentPartPr/>
                <p14:nvPr/>
              </p14:nvContentPartPr>
              <p14:xfrm>
                <a:off x="5601809" y="1294246"/>
                <a:ext cx="245520" cy="219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1BD6205-CF7A-40A6-8D6D-3537B99B4D4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92809" y="1285246"/>
                  <a:ext cx="2631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ACA4D79-5DCE-4CAB-8C81-1C43FFBEED9E}"/>
                    </a:ext>
                  </a:extLst>
                </p14:cNvPr>
                <p14:cNvContentPartPr/>
                <p14:nvPr/>
              </p14:nvContentPartPr>
              <p14:xfrm>
                <a:off x="5911049" y="1217206"/>
                <a:ext cx="253800" cy="323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ACA4D79-5DCE-4CAB-8C81-1C43FFBEED9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02049" y="1208206"/>
                  <a:ext cx="2714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3D85CB6-D60B-47EC-BDA2-84631C5CC71D}"/>
                    </a:ext>
                  </a:extLst>
                </p14:cNvPr>
                <p14:cNvContentPartPr/>
                <p14:nvPr/>
              </p14:nvContentPartPr>
              <p14:xfrm>
                <a:off x="6114809" y="1179406"/>
                <a:ext cx="312120" cy="397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3D85CB6-D60B-47EC-BDA2-84631C5CC7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05809" y="1170406"/>
                  <a:ext cx="3297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3518181-0DC8-4A69-AB3D-1E93AAFBC3FD}"/>
                    </a:ext>
                  </a:extLst>
                </p14:cNvPr>
                <p14:cNvContentPartPr/>
                <p14:nvPr/>
              </p14:nvContentPartPr>
              <p14:xfrm>
                <a:off x="6536729" y="1540126"/>
                <a:ext cx="46080" cy="50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3518181-0DC8-4A69-AB3D-1E93AAFBC3F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27729" y="1531486"/>
                  <a:ext cx="6372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0785DA2F-9591-4EBA-8864-64A48A806DF4}"/>
              </a:ext>
            </a:extLst>
          </p:cNvPr>
          <p:cNvGrpSpPr/>
          <p:nvPr/>
        </p:nvGrpSpPr>
        <p:grpSpPr>
          <a:xfrm>
            <a:off x="252569" y="1861966"/>
            <a:ext cx="11189520" cy="4162680"/>
            <a:chOff x="252569" y="1861966"/>
            <a:chExt cx="11189520" cy="416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AF92784-00AC-4AE6-AB0D-DE342A8568FF}"/>
                    </a:ext>
                  </a:extLst>
                </p14:cNvPr>
                <p14:cNvContentPartPr/>
                <p14:nvPr/>
              </p14:nvContentPartPr>
              <p14:xfrm>
                <a:off x="543809" y="2190286"/>
                <a:ext cx="122400" cy="254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AF92784-00AC-4AE6-AB0D-DE342A8568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5169" y="2181286"/>
                  <a:ext cx="1400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F712CDD-337C-4C80-BD15-FE6FAFDF0E1F}"/>
                    </a:ext>
                  </a:extLst>
                </p14:cNvPr>
                <p14:cNvContentPartPr/>
                <p14:nvPr/>
              </p14:nvContentPartPr>
              <p14:xfrm>
                <a:off x="296849" y="2409526"/>
                <a:ext cx="466200" cy="78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F712CDD-337C-4C80-BD15-FE6FAFDF0E1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8209" y="2400886"/>
                  <a:ext cx="483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9324F10-1CC3-4C17-AA7C-8299BEE0B8EF}"/>
                    </a:ext>
                  </a:extLst>
                </p14:cNvPr>
                <p14:cNvContentPartPr/>
                <p14:nvPr/>
              </p14:nvContentPartPr>
              <p14:xfrm>
                <a:off x="363809" y="2160766"/>
                <a:ext cx="504360" cy="381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9324F10-1CC3-4C17-AA7C-8299BEE0B8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4809" y="2152126"/>
                  <a:ext cx="522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458BCA8-F14A-40DE-B60A-2FEEE282511F}"/>
                    </a:ext>
                  </a:extLst>
                </p14:cNvPr>
                <p14:cNvContentPartPr/>
                <p14:nvPr/>
              </p14:nvContentPartPr>
              <p14:xfrm>
                <a:off x="1002089" y="1861966"/>
                <a:ext cx="386640" cy="650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458BCA8-F14A-40DE-B60A-2FEEE282511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93449" y="1853326"/>
                  <a:ext cx="4042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8A05CB9-21B3-4E16-B85E-E1E4B6EAA177}"/>
                    </a:ext>
                  </a:extLst>
                </p14:cNvPr>
                <p14:cNvContentPartPr/>
                <p14:nvPr/>
              </p14:nvContentPartPr>
              <p14:xfrm>
                <a:off x="927569" y="2308366"/>
                <a:ext cx="311040" cy="49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8A05CB9-21B3-4E16-B85E-E1E4B6EAA17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8929" y="2299726"/>
                  <a:ext cx="3286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18C3A9C-818D-4C4A-92CB-1EAB3343180F}"/>
                    </a:ext>
                  </a:extLst>
                </p14:cNvPr>
                <p14:cNvContentPartPr/>
                <p14:nvPr/>
              </p14:nvContentPartPr>
              <p14:xfrm>
                <a:off x="1670249" y="2257246"/>
                <a:ext cx="315360" cy="254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18C3A9C-818D-4C4A-92CB-1EAB3343180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61249" y="2248606"/>
                  <a:ext cx="3330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6F66F3A-4902-4B08-9D86-D6FEC8072664}"/>
                    </a:ext>
                  </a:extLst>
                </p14:cNvPr>
                <p14:cNvContentPartPr/>
                <p14:nvPr/>
              </p14:nvContentPartPr>
              <p14:xfrm>
                <a:off x="2096849" y="2205766"/>
                <a:ext cx="257040" cy="276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6F66F3A-4902-4B08-9D86-D6FEC807266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88209" y="2197126"/>
                  <a:ext cx="2746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2298314-A663-4FCB-858F-07332AF16244}"/>
                    </a:ext>
                  </a:extLst>
                </p14:cNvPr>
                <p14:cNvContentPartPr/>
                <p14:nvPr/>
              </p14:nvContentPartPr>
              <p14:xfrm>
                <a:off x="2345249" y="2257966"/>
                <a:ext cx="464400" cy="252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2298314-A663-4FCB-858F-07332AF1624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36249" y="2248966"/>
                  <a:ext cx="4820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1B6ED30-88A7-4C85-B70D-214115CA900D}"/>
                    </a:ext>
                  </a:extLst>
                </p14:cNvPr>
                <p14:cNvContentPartPr/>
                <p14:nvPr/>
              </p14:nvContentPartPr>
              <p14:xfrm>
                <a:off x="2996489" y="1862326"/>
                <a:ext cx="340920" cy="695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1B6ED30-88A7-4C85-B70D-214115CA90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87849" y="1853326"/>
                  <a:ext cx="3585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1D0F013-4262-4E6E-A42C-3BF7686F987A}"/>
                    </a:ext>
                  </a:extLst>
                </p14:cNvPr>
                <p14:cNvContentPartPr/>
                <p14:nvPr/>
              </p14:nvContentPartPr>
              <p14:xfrm>
                <a:off x="2842769" y="2220526"/>
                <a:ext cx="379440" cy="77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1D0F013-4262-4E6E-A42C-3BF7686F987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834129" y="2211886"/>
                  <a:ext cx="397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685C1BA-62AE-497B-AC1B-7B475F42AC7F}"/>
                    </a:ext>
                  </a:extLst>
                </p14:cNvPr>
                <p14:cNvContentPartPr/>
                <p14:nvPr/>
              </p14:nvContentPartPr>
              <p14:xfrm>
                <a:off x="3213209" y="2240686"/>
                <a:ext cx="157320" cy="300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685C1BA-62AE-497B-AC1B-7B475F42AC7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04569" y="2232046"/>
                  <a:ext cx="1749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024B62A-B0C2-40C0-82D6-11EAB52FD936}"/>
                    </a:ext>
                  </a:extLst>
                </p14:cNvPr>
                <p14:cNvContentPartPr/>
                <p14:nvPr/>
              </p14:nvContentPartPr>
              <p14:xfrm>
                <a:off x="3933929" y="2297566"/>
                <a:ext cx="159480" cy="205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024B62A-B0C2-40C0-82D6-11EAB52FD93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25289" y="2288566"/>
                  <a:ext cx="177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6A8C206-2054-410B-B7FC-E2A6E0DDC4B5}"/>
                    </a:ext>
                  </a:extLst>
                </p14:cNvPr>
                <p14:cNvContentPartPr/>
                <p14:nvPr/>
              </p14:nvContentPartPr>
              <p14:xfrm>
                <a:off x="4207169" y="2275606"/>
                <a:ext cx="231480" cy="231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6A8C206-2054-410B-B7FC-E2A6E0DDC4B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98169" y="2266966"/>
                  <a:ext cx="249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EA92FA8-DF5D-4AED-A38E-4219DC89576C}"/>
                    </a:ext>
                  </a:extLst>
                </p14:cNvPr>
                <p14:cNvContentPartPr/>
                <p14:nvPr/>
              </p14:nvContentPartPr>
              <p14:xfrm>
                <a:off x="4524329" y="2231326"/>
                <a:ext cx="155880" cy="261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EA92FA8-DF5D-4AED-A38E-4219DC89576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15329" y="2222686"/>
                  <a:ext cx="1735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D4093C9-80EF-4BB3-8CA1-D6227633D07C}"/>
                    </a:ext>
                  </a:extLst>
                </p14:cNvPr>
                <p14:cNvContentPartPr/>
                <p14:nvPr/>
              </p14:nvContentPartPr>
              <p14:xfrm>
                <a:off x="4790729" y="2276326"/>
                <a:ext cx="226440" cy="219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D4093C9-80EF-4BB3-8CA1-D6227633D07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81729" y="2267686"/>
                  <a:ext cx="244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E2F9AA5-3365-4207-9B59-F2F2504C5147}"/>
                    </a:ext>
                  </a:extLst>
                </p14:cNvPr>
                <p14:cNvContentPartPr/>
                <p14:nvPr/>
              </p14:nvContentPartPr>
              <p14:xfrm>
                <a:off x="5073329" y="2254006"/>
                <a:ext cx="329040" cy="266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E2F9AA5-3365-4207-9B59-F2F2504C514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64689" y="2245006"/>
                  <a:ext cx="3466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F3520E6-AF49-4C03-9A2E-DAB9B2B28D67}"/>
                    </a:ext>
                  </a:extLst>
                </p14:cNvPr>
                <p14:cNvContentPartPr/>
                <p14:nvPr/>
              </p14:nvContentPartPr>
              <p14:xfrm>
                <a:off x="5811689" y="2282446"/>
                <a:ext cx="246240" cy="268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F3520E6-AF49-4C03-9A2E-DAB9B2B28D6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03049" y="2273806"/>
                  <a:ext cx="2638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F19E666-7615-47A6-8695-05A7CD66D074}"/>
                    </a:ext>
                  </a:extLst>
                </p14:cNvPr>
                <p14:cNvContentPartPr/>
                <p14:nvPr/>
              </p14:nvContentPartPr>
              <p14:xfrm>
                <a:off x="6142889" y="2313046"/>
                <a:ext cx="179640" cy="207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F19E666-7615-47A6-8695-05A7CD66D07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34249" y="2304046"/>
                  <a:ext cx="197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C74759D-D80D-4955-9B50-BC38F34C9C8D}"/>
                    </a:ext>
                  </a:extLst>
                </p14:cNvPr>
                <p14:cNvContentPartPr/>
                <p14:nvPr/>
              </p14:nvContentPartPr>
              <p14:xfrm>
                <a:off x="6374369" y="2310886"/>
                <a:ext cx="151920" cy="221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C74759D-D80D-4955-9B50-BC38F34C9C8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65369" y="2301886"/>
                  <a:ext cx="169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28B132C-B784-4495-9C6C-B65D7265FEF2}"/>
                    </a:ext>
                  </a:extLst>
                </p14:cNvPr>
                <p14:cNvContentPartPr/>
                <p14:nvPr/>
              </p14:nvContentPartPr>
              <p14:xfrm>
                <a:off x="6573089" y="2338606"/>
                <a:ext cx="204840" cy="214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28B132C-B784-4495-9C6C-B65D7265FEF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64089" y="2329606"/>
                  <a:ext cx="222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F10FF30-9137-48BB-9C91-79041D06B26D}"/>
                    </a:ext>
                  </a:extLst>
                </p14:cNvPr>
                <p14:cNvContentPartPr/>
                <p14:nvPr/>
              </p14:nvContentPartPr>
              <p14:xfrm>
                <a:off x="6870449" y="2331766"/>
                <a:ext cx="228960" cy="244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F10FF30-9137-48BB-9C91-79041D06B26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61449" y="2323126"/>
                  <a:ext cx="2466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8FC0BC2-61C1-42D1-98D1-1C5A23965A64}"/>
                    </a:ext>
                  </a:extLst>
                </p14:cNvPr>
                <p14:cNvContentPartPr/>
                <p14:nvPr/>
              </p14:nvContentPartPr>
              <p14:xfrm>
                <a:off x="7115249" y="2352286"/>
                <a:ext cx="257040" cy="217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8FC0BC2-61C1-42D1-98D1-1C5A23965A6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06249" y="2343286"/>
                  <a:ext cx="274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8810FC7-CA0F-4A45-8014-0A97E698A424}"/>
                    </a:ext>
                  </a:extLst>
                </p14:cNvPr>
                <p14:cNvContentPartPr/>
                <p14:nvPr/>
              </p14:nvContentPartPr>
              <p14:xfrm>
                <a:off x="7268609" y="2046646"/>
                <a:ext cx="285840" cy="489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8810FC7-CA0F-4A45-8014-0A97E698A42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59609" y="2037646"/>
                  <a:ext cx="30348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288BA50-950B-4DCD-9C56-C94EDE3DAB75}"/>
                    </a:ext>
                  </a:extLst>
                </p14:cNvPr>
                <p14:cNvContentPartPr/>
                <p14:nvPr/>
              </p14:nvContentPartPr>
              <p14:xfrm>
                <a:off x="7635449" y="2357326"/>
                <a:ext cx="294120" cy="189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288BA50-950B-4DCD-9C56-C94EDE3DAB7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26809" y="2348686"/>
                  <a:ext cx="311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D5DB018-7ADC-40BA-AEE9-93DB6B5E9E63}"/>
                    </a:ext>
                  </a:extLst>
                </p14:cNvPr>
                <p14:cNvContentPartPr/>
                <p14:nvPr/>
              </p14:nvContentPartPr>
              <p14:xfrm>
                <a:off x="7707089" y="2426086"/>
                <a:ext cx="354960" cy="852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D5DB018-7ADC-40BA-AEE9-93DB6B5E9E6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698089" y="2417446"/>
                  <a:ext cx="372600" cy="86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543500B-9498-48AF-9BEF-C1B397C8A51D}"/>
                    </a:ext>
                  </a:extLst>
                </p14:cNvPr>
                <p14:cNvContentPartPr/>
                <p14:nvPr/>
              </p14:nvContentPartPr>
              <p14:xfrm>
                <a:off x="8576129" y="1976806"/>
                <a:ext cx="321840" cy="592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543500B-9498-48AF-9BEF-C1B397C8A51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67129" y="1967806"/>
                  <a:ext cx="33948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A606481-465A-4CB1-8046-211447FFC477}"/>
                    </a:ext>
                  </a:extLst>
                </p14:cNvPr>
                <p14:cNvContentPartPr/>
                <p14:nvPr/>
              </p14:nvContentPartPr>
              <p14:xfrm>
                <a:off x="8441849" y="2297206"/>
                <a:ext cx="435960" cy="66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A606481-465A-4CB1-8046-211447FFC47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433209" y="2288206"/>
                  <a:ext cx="453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481E1DE-13AA-43BA-B8C0-BF9418D4DF4B}"/>
                    </a:ext>
                  </a:extLst>
                </p14:cNvPr>
                <p14:cNvContentPartPr/>
                <p14:nvPr/>
              </p14:nvContentPartPr>
              <p14:xfrm>
                <a:off x="8848649" y="2382166"/>
                <a:ext cx="171000" cy="195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481E1DE-13AA-43BA-B8C0-BF9418D4DF4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40009" y="2373166"/>
                  <a:ext cx="188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308CF21-16BC-4AE1-9DDD-8187ABBE447B}"/>
                    </a:ext>
                  </a:extLst>
                </p14:cNvPr>
                <p14:cNvContentPartPr/>
                <p14:nvPr/>
              </p14:nvContentPartPr>
              <p14:xfrm>
                <a:off x="9456689" y="2363806"/>
                <a:ext cx="383400" cy="2214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308CF21-16BC-4AE1-9DDD-8187ABBE447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47689" y="2354806"/>
                  <a:ext cx="4010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8FB02BC-7B39-42BD-80DF-763A91E0BF13}"/>
                    </a:ext>
                  </a:extLst>
                </p14:cNvPr>
                <p14:cNvContentPartPr/>
                <p14:nvPr/>
              </p14:nvContentPartPr>
              <p14:xfrm>
                <a:off x="4881449" y="3129886"/>
                <a:ext cx="363960" cy="255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8FB02BC-7B39-42BD-80DF-763A91E0BF1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72449" y="3120886"/>
                  <a:ext cx="381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8372E34-D971-42EB-825F-055A2550D1AF}"/>
                    </a:ext>
                  </a:extLst>
                </p14:cNvPr>
                <p14:cNvContentPartPr/>
                <p14:nvPr/>
              </p14:nvContentPartPr>
              <p14:xfrm>
                <a:off x="5318129" y="3239686"/>
                <a:ext cx="37800" cy="1260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8372E34-D971-42EB-825F-055A2550D1A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09129" y="3230686"/>
                  <a:ext cx="55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31F9025-F8E0-47B7-B2F4-6B89BD88BC92}"/>
                    </a:ext>
                  </a:extLst>
                </p14:cNvPr>
                <p14:cNvContentPartPr/>
                <p14:nvPr/>
              </p14:nvContentPartPr>
              <p14:xfrm>
                <a:off x="5571209" y="2930446"/>
                <a:ext cx="157680" cy="404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31F9025-F8E0-47B7-B2F4-6B89BD88BC9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562569" y="2921446"/>
                  <a:ext cx="1753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084001B-803C-46A0-8B40-B5A41A111C8C}"/>
                    </a:ext>
                  </a:extLst>
                </p14:cNvPr>
                <p14:cNvContentPartPr/>
                <p14:nvPr/>
              </p14:nvContentPartPr>
              <p14:xfrm>
                <a:off x="5452409" y="3114406"/>
                <a:ext cx="376920" cy="44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084001B-803C-46A0-8B40-B5A41A111C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43409" y="3105766"/>
                  <a:ext cx="39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D1C9DF9-D600-4E22-BB1A-BE157C243D8B}"/>
                    </a:ext>
                  </a:extLst>
                </p14:cNvPr>
                <p14:cNvContentPartPr/>
                <p14:nvPr/>
              </p14:nvContentPartPr>
              <p14:xfrm>
                <a:off x="5869289" y="2830366"/>
                <a:ext cx="245880" cy="544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D1C9DF9-D600-4E22-BB1A-BE157C243D8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60649" y="2821366"/>
                  <a:ext cx="26352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2DD7EF1-ED06-4992-9562-00A3B09F4ABA}"/>
                    </a:ext>
                  </a:extLst>
                </p14:cNvPr>
                <p14:cNvContentPartPr/>
                <p14:nvPr/>
              </p14:nvContentPartPr>
              <p14:xfrm>
                <a:off x="6615209" y="3099646"/>
                <a:ext cx="390240" cy="246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2DD7EF1-ED06-4992-9562-00A3B09F4AB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606209" y="3090646"/>
                  <a:ext cx="407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6F95CA5-6D8C-41A8-A12C-B7343C67BBB1}"/>
                    </a:ext>
                  </a:extLst>
                </p14:cNvPr>
                <p14:cNvContentPartPr/>
                <p14:nvPr/>
              </p14:nvContentPartPr>
              <p14:xfrm>
                <a:off x="6925169" y="3142846"/>
                <a:ext cx="187200" cy="155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6F95CA5-6D8C-41A8-A12C-B7343C67BBB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916169" y="3133846"/>
                  <a:ext cx="204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D299B6C-3320-41EA-8358-0376E621E8DC}"/>
                    </a:ext>
                  </a:extLst>
                </p14:cNvPr>
                <p14:cNvContentPartPr/>
                <p14:nvPr/>
              </p14:nvContentPartPr>
              <p14:xfrm>
                <a:off x="7389209" y="2660806"/>
                <a:ext cx="324360" cy="628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D299B6C-3320-41EA-8358-0376E621E8D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80569" y="2652166"/>
                  <a:ext cx="34200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C3D0DFE-CDD6-4A15-81EC-CBFFEFBF8EF8}"/>
                    </a:ext>
                  </a:extLst>
                </p14:cNvPr>
                <p14:cNvContentPartPr/>
                <p14:nvPr/>
              </p14:nvContentPartPr>
              <p14:xfrm>
                <a:off x="7283009" y="3060766"/>
                <a:ext cx="405000" cy="52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C3D0DFE-CDD6-4A15-81EC-CBFFEFBF8EF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74369" y="3052126"/>
                  <a:ext cx="4226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4C21AA6-DF67-424C-B471-21B31726B391}"/>
                    </a:ext>
                  </a:extLst>
                </p14:cNvPr>
                <p14:cNvContentPartPr/>
                <p14:nvPr/>
              </p14:nvContentPartPr>
              <p14:xfrm>
                <a:off x="7590449" y="3124126"/>
                <a:ext cx="236520" cy="178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4C21AA6-DF67-424C-B471-21B31726B39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581449" y="3115486"/>
                  <a:ext cx="254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212DC6F-F9E1-419E-A8B4-EA6FF5EA65C0}"/>
                    </a:ext>
                  </a:extLst>
                </p14:cNvPr>
                <p14:cNvContentPartPr/>
                <p14:nvPr/>
              </p14:nvContentPartPr>
              <p14:xfrm>
                <a:off x="8292089" y="3213046"/>
                <a:ext cx="257040" cy="479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212DC6F-F9E1-419E-A8B4-EA6FF5EA65C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83449" y="3204406"/>
                  <a:ext cx="27468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8B8D63D-AE29-482F-AC12-9BBC4C8FAB01}"/>
                    </a:ext>
                  </a:extLst>
                </p14:cNvPr>
                <p14:cNvContentPartPr/>
                <p14:nvPr/>
              </p14:nvContentPartPr>
              <p14:xfrm>
                <a:off x="8487569" y="3094246"/>
                <a:ext cx="363240" cy="240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8B8D63D-AE29-482F-AC12-9BBC4C8FAB0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78569" y="3085606"/>
                  <a:ext cx="380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614D1F-E513-4AE1-B904-31198E513AC8}"/>
                    </a:ext>
                  </a:extLst>
                </p14:cNvPr>
                <p14:cNvContentPartPr/>
                <p14:nvPr/>
              </p14:nvContentPartPr>
              <p14:xfrm>
                <a:off x="8907689" y="3137086"/>
                <a:ext cx="196200" cy="1569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614D1F-E513-4AE1-B904-31198E513AC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99049" y="3128086"/>
                  <a:ext cx="213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B2BE303-8172-460E-8A33-07867DF63AA3}"/>
                    </a:ext>
                  </a:extLst>
                </p14:cNvPr>
                <p14:cNvContentPartPr/>
                <p14:nvPr/>
              </p14:nvContentPartPr>
              <p14:xfrm>
                <a:off x="9198929" y="3097486"/>
                <a:ext cx="326520" cy="306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B2BE303-8172-460E-8A33-07867DF63AA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190289" y="3088486"/>
                  <a:ext cx="3441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508F7E8-1912-4720-9890-7DD39B68A635}"/>
                    </a:ext>
                  </a:extLst>
                </p14:cNvPr>
                <p14:cNvContentPartPr/>
                <p14:nvPr/>
              </p14:nvContentPartPr>
              <p14:xfrm>
                <a:off x="9418889" y="3144646"/>
                <a:ext cx="259560" cy="180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508F7E8-1912-4720-9890-7DD39B68A63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09889" y="3136006"/>
                  <a:ext cx="277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B14C00E-2877-41EB-872A-FB207B2D1D20}"/>
                    </a:ext>
                  </a:extLst>
                </p14:cNvPr>
                <p14:cNvContentPartPr/>
                <p14:nvPr/>
              </p14:nvContentPartPr>
              <p14:xfrm>
                <a:off x="9675929" y="3173446"/>
                <a:ext cx="406800" cy="165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B14C00E-2877-41EB-872A-FB207B2D1D2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66929" y="3164446"/>
                  <a:ext cx="424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001CE91-F969-4C93-81FB-2B3732078EF8}"/>
                    </a:ext>
                  </a:extLst>
                </p14:cNvPr>
                <p14:cNvContentPartPr/>
                <p14:nvPr/>
              </p14:nvContentPartPr>
              <p14:xfrm>
                <a:off x="10202609" y="3168046"/>
                <a:ext cx="159840" cy="1602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001CE91-F969-4C93-81FB-2B3732078EF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193969" y="3159046"/>
                  <a:ext cx="177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4ACCE84-2A4D-433A-951A-0E6657F46FB8}"/>
                    </a:ext>
                  </a:extLst>
                </p14:cNvPr>
                <p14:cNvContentPartPr/>
                <p14:nvPr/>
              </p14:nvContentPartPr>
              <p14:xfrm>
                <a:off x="10447769" y="2822086"/>
                <a:ext cx="420480" cy="5320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4ACCE84-2A4D-433A-951A-0E6657F46FB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439129" y="2813086"/>
                  <a:ext cx="43812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EDAC6BA-F5FC-4EB2-BB59-155E52D8722E}"/>
                    </a:ext>
                  </a:extLst>
                </p14:cNvPr>
                <p14:cNvContentPartPr/>
                <p14:nvPr/>
              </p14:nvContentPartPr>
              <p14:xfrm>
                <a:off x="10353089" y="3119806"/>
                <a:ext cx="490320" cy="403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EDAC6BA-F5FC-4EB2-BB59-155E52D8722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44089" y="3110806"/>
                  <a:ext cx="50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4BBA256-91E8-49D9-8683-2D481BE25F17}"/>
                    </a:ext>
                  </a:extLst>
                </p14:cNvPr>
                <p14:cNvContentPartPr/>
                <p14:nvPr/>
              </p14:nvContentPartPr>
              <p14:xfrm>
                <a:off x="10687889" y="3183166"/>
                <a:ext cx="211680" cy="145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4BBA256-91E8-49D9-8683-2D481BE25F1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679249" y="3174166"/>
                  <a:ext cx="229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651B02F-128D-41DB-92AD-0D18DD7A8155}"/>
                    </a:ext>
                  </a:extLst>
                </p14:cNvPr>
                <p14:cNvContentPartPr/>
                <p14:nvPr/>
              </p14:nvContentPartPr>
              <p14:xfrm>
                <a:off x="10957889" y="3174886"/>
                <a:ext cx="484200" cy="2304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651B02F-128D-41DB-92AD-0D18DD7A815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949249" y="3166246"/>
                  <a:ext cx="501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E83F382-39AD-4822-82B6-FC0131794420}"/>
                    </a:ext>
                  </a:extLst>
                </p14:cNvPr>
                <p14:cNvContentPartPr/>
                <p14:nvPr/>
              </p14:nvContentPartPr>
              <p14:xfrm>
                <a:off x="9166169" y="3888766"/>
                <a:ext cx="453960" cy="2588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E83F382-39AD-4822-82B6-FC013179442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157529" y="3880126"/>
                  <a:ext cx="471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C159B3F-C8E2-47A2-902B-50A28A67FFD4}"/>
                    </a:ext>
                  </a:extLst>
                </p14:cNvPr>
                <p14:cNvContentPartPr/>
                <p14:nvPr/>
              </p14:nvContentPartPr>
              <p14:xfrm>
                <a:off x="9561809" y="3954646"/>
                <a:ext cx="212400" cy="162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C159B3F-C8E2-47A2-902B-50A28A67FFD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552809" y="3945646"/>
                  <a:ext cx="230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FB147CE-D362-41E3-B00C-65EB46B66B8F}"/>
                    </a:ext>
                  </a:extLst>
                </p14:cNvPr>
                <p14:cNvContentPartPr/>
                <p14:nvPr/>
              </p14:nvContentPartPr>
              <p14:xfrm>
                <a:off x="9904169" y="3969766"/>
                <a:ext cx="60120" cy="1447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FB147CE-D362-41E3-B00C-65EB46B66B8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95169" y="3960766"/>
                  <a:ext cx="77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94570BE-0BF2-425F-B268-A8F88F8EEE6F}"/>
                    </a:ext>
                  </a:extLst>
                </p14:cNvPr>
                <p14:cNvContentPartPr/>
                <p14:nvPr/>
              </p14:nvContentPartPr>
              <p14:xfrm>
                <a:off x="10184969" y="3539206"/>
                <a:ext cx="385920" cy="6307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94570BE-0BF2-425F-B268-A8F88F8EEE6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176329" y="3530566"/>
                  <a:ext cx="40356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17BB97F-050D-4815-BD83-93482CF0DDA5}"/>
                    </a:ext>
                  </a:extLst>
                </p14:cNvPr>
                <p14:cNvContentPartPr/>
                <p14:nvPr/>
              </p14:nvContentPartPr>
              <p14:xfrm>
                <a:off x="10072649" y="3943846"/>
                <a:ext cx="405000" cy="1944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17BB97F-050D-4815-BD83-93482CF0DDA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064009" y="3935206"/>
                  <a:ext cx="422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49009E8-8D7A-41D7-A99F-D50474FA35C0}"/>
                    </a:ext>
                  </a:extLst>
                </p14:cNvPr>
                <p14:cNvContentPartPr/>
                <p14:nvPr/>
              </p14:nvContentPartPr>
              <p14:xfrm>
                <a:off x="10599329" y="3999286"/>
                <a:ext cx="262440" cy="1407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49009E8-8D7A-41D7-A99F-D50474FA35C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590329" y="3990646"/>
                  <a:ext cx="280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C6075E7-1005-482C-A0E4-9C6DFDB1569B}"/>
                    </a:ext>
                  </a:extLst>
                </p14:cNvPr>
                <p14:cNvContentPartPr/>
                <p14:nvPr/>
              </p14:nvContentPartPr>
              <p14:xfrm>
                <a:off x="10932329" y="4014046"/>
                <a:ext cx="150840" cy="5720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C6075E7-1005-482C-A0E4-9C6DFDB1569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923689" y="4005046"/>
                  <a:ext cx="16848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FA1C086-629D-4FE4-B0D8-78FFDF7109DC}"/>
                    </a:ext>
                  </a:extLst>
                </p14:cNvPr>
                <p14:cNvContentPartPr/>
                <p14:nvPr/>
              </p14:nvContentPartPr>
              <p14:xfrm>
                <a:off x="10555769" y="3690046"/>
                <a:ext cx="50040" cy="237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FA1C086-629D-4FE4-B0D8-78FFDF7109D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546769" y="3681046"/>
                  <a:ext cx="67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791327E-93D0-4411-81E7-2CE2B881C0A6}"/>
                    </a:ext>
                  </a:extLst>
                </p14:cNvPr>
                <p14:cNvContentPartPr/>
                <p14:nvPr/>
              </p14:nvContentPartPr>
              <p14:xfrm>
                <a:off x="374609" y="2995246"/>
                <a:ext cx="223920" cy="403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791327E-93D0-4411-81E7-2CE2B881C0A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65969" y="2986606"/>
                  <a:ext cx="2415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D798284-DA04-4BF9-90D1-EEDCECD7432E}"/>
                    </a:ext>
                  </a:extLst>
                </p14:cNvPr>
                <p14:cNvContentPartPr/>
                <p14:nvPr/>
              </p14:nvContentPartPr>
              <p14:xfrm>
                <a:off x="484049" y="2787886"/>
                <a:ext cx="326880" cy="333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D798284-DA04-4BF9-90D1-EEDCECD7432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75409" y="2779246"/>
                  <a:ext cx="3445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00DA00A-01A7-41B4-9FC9-F74D7E4A90B9}"/>
                    </a:ext>
                  </a:extLst>
                </p14:cNvPr>
                <p14:cNvContentPartPr/>
                <p14:nvPr/>
              </p14:nvContentPartPr>
              <p14:xfrm>
                <a:off x="696809" y="3151846"/>
                <a:ext cx="155880" cy="205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00DA00A-01A7-41B4-9FC9-F74D7E4A90B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7809" y="3142846"/>
                  <a:ext cx="173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75589A3-04C3-439B-8E0A-257BF907476F}"/>
                    </a:ext>
                  </a:extLst>
                </p14:cNvPr>
                <p14:cNvContentPartPr/>
                <p14:nvPr/>
              </p14:nvContentPartPr>
              <p14:xfrm>
                <a:off x="905249" y="3183886"/>
                <a:ext cx="63720" cy="149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75589A3-04C3-439B-8E0A-257BF907476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6609" y="3175246"/>
                  <a:ext cx="81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A1F6A81-DBB4-4B42-A9B7-146E7A5AF119}"/>
                    </a:ext>
                  </a:extLst>
                </p14:cNvPr>
                <p14:cNvContentPartPr/>
                <p14:nvPr/>
              </p14:nvContentPartPr>
              <p14:xfrm>
                <a:off x="1093889" y="3066166"/>
                <a:ext cx="237240" cy="282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A1F6A81-DBB4-4B42-A9B7-146E7A5AF11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4889" y="3057526"/>
                  <a:ext cx="254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D1A98AD-B5AE-4CA1-A741-40556FBD1A06}"/>
                    </a:ext>
                  </a:extLst>
                </p14:cNvPr>
                <p14:cNvContentPartPr/>
                <p14:nvPr/>
              </p14:nvContentPartPr>
              <p14:xfrm>
                <a:off x="1246169" y="3105766"/>
                <a:ext cx="286920" cy="302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D1A98AD-B5AE-4CA1-A741-40556FBD1A0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37169" y="3096766"/>
                  <a:ext cx="3045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210E13D-BAAD-4BF3-9F76-A3B450A8F918}"/>
                    </a:ext>
                  </a:extLst>
                </p14:cNvPr>
                <p14:cNvContentPartPr/>
                <p14:nvPr/>
              </p14:nvContentPartPr>
              <p14:xfrm>
                <a:off x="1578449" y="3182806"/>
                <a:ext cx="112680" cy="183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210E13D-BAAD-4BF3-9F76-A3B450A8F91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569809" y="3174166"/>
                  <a:ext cx="130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7BC2E57-3A31-4B93-AE3D-783A4F17DEA4}"/>
                    </a:ext>
                  </a:extLst>
                </p14:cNvPr>
                <p14:cNvContentPartPr/>
                <p14:nvPr/>
              </p14:nvContentPartPr>
              <p14:xfrm>
                <a:off x="1816769" y="3181366"/>
                <a:ext cx="315720" cy="2239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7BC2E57-3A31-4B93-AE3D-783A4F17DEA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808129" y="3172726"/>
                  <a:ext cx="3333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0E53FBF-FB9F-45C0-9482-16E5A9905244}"/>
                    </a:ext>
                  </a:extLst>
                </p14:cNvPr>
                <p14:cNvContentPartPr/>
                <p14:nvPr/>
              </p14:nvContentPartPr>
              <p14:xfrm>
                <a:off x="2505089" y="3022966"/>
                <a:ext cx="196560" cy="393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0E53FBF-FB9F-45C0-9482-16E5A990524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496089" y="3013966"/>
                  <a:ext cx="2142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6089C50-54E2-456A-A5CE-E79FE7A3FF76}"/>
                    </a:ext>
                  </a:extLst>
                </p14:cNvPr>
                <p14:cNvContentPartPr/>
                <p14:nvPr/>
              </p14:nvContentPartPr>
              <p14:xfrm>
                <a:off x="2564849" y="2835046"/>
                <a:ext cx="365760" cy="318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6089C50-54E2-456A-A5CE-E79FE7A3FF7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555849" y="2826046"/>
                  <a:ext cx="3834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A2EC04A-5148-48D9-A23E-C6316770CE2C}"/>
                    </a:ext>
                  </a:extLst>
                </p14:cNvPr>
                <p14:cNvContentPartPr/>
                <p14:nvPr/>
              </p14:nvContentPartPr>
              <p14:xfrm>
                <a:off x="2825849" y="3117646"/>
                <a:ext cx="268920" cy="264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A2EC04A-5148-48D9-A23E-C6316770CE2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17209" y="3108646"/>
                  <a:ext cx="2865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6AD7C0C-C9B0-426C-AA86-DF56A6858399}"/>
                    </a:ext>
                  </a:extLst>
                </p14:cNvPr>
                <p14:cNvContentPartPr/>
                <p14:nvPr/>
              </p14:nvContentPartPr>
              <p14:xfrm>
                <a:off x="3086129" y="3161566"/>
                <a:ext cx="159480" cy="217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6AD7C0C-C9B0-426C-AA86-DF56A685839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077129" y="3152926"/>
                  <a:ext cx="177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AEB00B9-BB72-40A5-9D8F-1EA066F43041}"/>
                    </a:ext>
                  </a:extLst>
                </p14:cNvPr>
                <p14:cNvContentPartPr/>
                <p14:nvPr/>
              </p14:nvContentPartPr>
              <p14:xfrm>
                <a:off x="3398249" y="3155086"/>
                <a:ext cx="130680" cy="233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AEB00B9-BB72-40A5-9D8F-1EA066F4304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89609" y="3146086"/>
                  <a:ext cx="1483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762EC7E-BF12-43FE-81EA-F63B9DA52365}"/>
                    </a:ext>
                  </a:extLst>
                </p14:cNvPr>
                <p14:cNvContentPartPr/>
                <p14:nvPr/>
              </p14:nvContentPartPr>
              <p14:xfrm>
                <a:off x="3620009" y="3143926"/>
                <a:ext cx="236160" cy="214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762EC7E-BF12-43FE-81EA-F63B9DA5236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611009" y="3135286"/>
                  <a:ext cx="2538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D8DFC16-5620-4582-8D36-8F2C54FA222C}"/>
                    </a:ext>
                  </a:extLst>
                </p14:cNvPr>
                <p14:cNvContentPartPr/>
                <p14:nvPr/>
              </p14:nvContentPartPr>
              <p14:xfrm>
                <a:off x="3746009" y="3114406"/>
                <a:ext cx="311040" cy="293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D8DFC16-5620-4582-8D36-8F2C54FA222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737369" y="3105766"/>
                  <a:ext cx="3286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C103BF3-F778-478A-8661-E453F9930F5E}"/>
                    </a:ext>
                  </a:extLst>
                </p14:cNvPr>
                <p14:cNvContentPartPr/>
                <p14:nvPr/>
              </p14:nvContentPartPr>
              <p14:xfrm>
                <a:off x="4062089" y="3062926"/>
                <a:ext cx="279000" cy="365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C103BF3-F778-478A-8661-E453F9930F5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053449" y="3053926"/>
                  <a:ext cx="2966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20BD9DE-8F24-4B14-84DA-6C2477634E5C}"/>
                    </a:ext>
                  </a:extLst>
                </p14:cNvPr>
                <p14:cNvContentPartPr/>
                <p14:nvPr/>
              </p14:nvContentPartPr>
              <p14:xfrm>
                <a:off x="572609" y="3737206"/>
                <a:ext cx="266760" cy="543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20BD9DE-8F24-4B14-84DA-6C2477634E5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63969" y="3728566"/>
                  <a:ext cx="28440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0AB2A61-86A6-48EE-863B-159F2B35C441}"/>
                    </a:ext>
                  </a:extLst>
                </p14:cNvPr>
                <p14:cNvContentPartPr/>
                <p14:nvPr/>
              </p14:nvContentPartPr>
              <p14:xfrm>
                <a:off x="365249" y="4028446"/>
                <a:ext cx="346680" cy="207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0AB2A61-86A6-48EE-863B-159F2B35C44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56609" y="4019806"/>
                  <a:ext cx="364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BCC6763-6DEE-4404-8A2D-FAE61DCC2C1C}"/>
                    </a:ext>
                  </a:extLst>
                </p14:cNvPr>
                <p14:cNvContentPartPr/>
                <p14:nvPr/>
              </p14:nvContentPartPr>
              <p14:xfrm>
                <a:off x="1035569" y="4254526"/>
                <a:ext cx="131760" cy="2131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BCC6763-6DEE-4404-8A2D-FAE61DCC2C1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26929" y="4245886"/>
                  <a:ext cx="1494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0C3924F-420E-40AE-9D4B-FAAA8D1F6CA4}"/>
                    </a:ext>
                  </a:extLst>
                </p14:cNvPr>
                <p14:cNvContentPartPr/>
                <p14:nvPr/>
              </p14:nvContentPartPr>
              <p14:xfrm>
                <a:off x="1535969" y="3975166"/>
                <a:ext cx="268200" cy="245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0C3924F-420E-40AE-9D4B-FAAA8D1F6CA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526969" y="3966166"/>
                  <a:ext cx="2858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0116C40-82EB-4831-9BAB-D64E0F2C0178}"/>
                    </a:ext>
                  </a:extLst>
                </p14:cNvPr>
                <p14:cNvContentPartPr/>
                <p14:nvPr/>
              </p14:nvContentPartPr>
              <p14:xfrm>
                <a:off x="1821449" y="4053646"/>
                <a:ext cx="174960" cy="122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0116C40-82EB-4831-9BAB-D64E0F2C017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812809" y="4044646"/>
                  <a:ext cx="192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4C6B2FA-6C34-421B-BB85-C6E86D0BB7C1}"/>
                    </a:ext>
                  </a:extLst>
                </p14:cNvPr>
                <p14:cNvContentPartPr/>
                <p14:nvPr/>
              </p14:nvContentPartPr>
              <p14:xfrm>
                <a:off x="2122049" y="4028806"/>
                <a:ext cx="270360" cy="1749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4C6B2FA-6C34-421B-BB85-C6E86D0BB7C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113409" y="4019806"/>
                  <a:ext cx="288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D249758-91BE-47E3-BFF0-18FE1382EDE5}"/>
                    </a:ext>
                  </a:extLst>
                </p14:cNvPr>
                <p14:cNvContentPartPr/>
                <p14:nvPr/>
              </p14:nvContentPartPr>
              <p14:xfrm>
                <a:off x="2313929" y="3713086"/>
                <a:ext cx="268920" cy="4330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D249758-91BE-47E3-BFF0-18FE1382EDE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305289" y="3704446"/>
                  <a:ext cx="2865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0ED1DBC-ACAC-457C-8B6F-A09781518275}"/>
                    </a:ext>
                  </a:extLst>
                </p14:cNvPr>
                <p14:cNvContentPartPr/>
                <p14:nvPr/>
              </p14:nvContentPartPr>
              <p14:xfrm>
                <a:off x="2850689" y="4028446"/>
                <a:ext cx="72720" cy="1494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0ED1DBC-ACAC-457C-8B6F-A0978151827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841689" y="4019806"/>
                  <a:ext cx="90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4767C68-7218-4E5A-8192-235825AB24A1}"/>
                    </a:ext>
                  </a:extLst>
                </p14:cNvPr>
                <p14:cNvContentPartPr/>
                <p14:nvPr/>
              </p14:nvContentPartPr>
              <p14:xfrm>
                <a:off x="3209609" y="3555046"/>
                <a:ext cx="376200" cy="666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4767C68-7218-4E5A-8192-235825AB24A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200609" y="3546406"/>
                  <a:ext cx="39384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ABF5A06-667F-47A3-8EC3-DC1386485C7F}"/>
                    </a:ext>
                  </a:extLst>
                </p14:cNvPr>
                <p14:cNvContentPartPr/>
                <p14:nvPr/>
              </p14:nvContentPartPr>
              <p14:xfrm>
                <a:off x="3157409" y="4004326"/>
                <a:ext cx="317880" cy="464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ABF5A06-667F-47A3-8EC3-DC1386485C7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148409" y="3995686"/>
                  <a:ext cx="3355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5434F58-2585-4159-882F-61F9F04C750D}"/>
                    </a:ext>
                  </a:extLst>
                </p14:cNvPr>
                <p14:cNvContentPartPr/>
                <p14:nvPr/>
              </p14:nvContentPartPr>
              <p14:xfrm>
                <a:off x="4163969" y="3905686"/>
                <a:ext cx="128160" cy="3034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5434F58-2585-4159-882F-61F9F04C750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154969" y="3897046"/>
                  <a:ext cx="1458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2783A5A-828A-4D11-904F-A7ABEFE66E3A}"/>
                    </a:ext>
                  </a:extLst>
                </p14:cNvPr>
                <p14:cNvContentPartPr/>
                <p14:nvPr/>
              </p14:nvContentPartPr>
              <p14:xfrm>
                <a:off x="3868049" y="3842326"/>
                <a:ext cx="885600" cy="698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2783A5A-828A-4D11-904F-A7ABEFE66E3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859049" y="3833326"/>
                  <a:ext cx="9032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4DED5D0-A436-453E-9A3F-70A1B8A1FB6E}"/>
                    </a:ext>
                  </a:extLst>
                </p14:cNvPr>
                <p14:cNvContentPartPr/>
                <p14:nvPr/>
              </p14:nvContentPartPr>
              <p14:xfrm>
                <a:off x="329969" y="4514806"/>
                <a:ext cx="302040" cy="6094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4DED5D0-A436-453E-9A3F-70A1B8A1FB6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21329" y="4505806"/>
                  <a:ext cx="31968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B89EEE3-07C2-406A-A607-9C3B2417F331}"/>
                    </a:ext>
                  </a:extLst>
                </p14:cNvPr>
                <p14:cNvContentPartPr/>
                <p14:nvPr/>
              </p14:nvContentPartPr>
              <p14:xfrm>
                <a:off x="252569" y="4855726"/>
                <a:ext cx="416880" cy="536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B89EEE3-07C2-406A-A607-9C3B2417F33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43929" y="4846726"/>
                  <a:ext cx="4345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18FC943-07FD-43DA-B92F-D0D6980EE716}"/>
                    </a:ext>
                  </a:extLst>
                </p14:cNvPr>
                <p14:cNvContentPartPr/>
                <p14:nvPr/>
              </p14:nvContentPartPr>
              <p14:xfrm>
                <a:off x="644609" y="4857886"/>
                <a:ext cx="90000" cy="2206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18FC943-07FD-43DA-B92F-D0D6980EE71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35609" y="4849246"/>
                  <a:ext cx="107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CCD34F5-EC15-4698-A4B6-854504189A8D}"/>
                    </a:ext>
                  </a:extLst>
                </p14:cNvPr>
                <p14:cNvContentPartPr/>
                <p14:nvPr/>
              </p14:nvContentPartPr>
              <p14:xfrm>
                <a:off x="844409" y="4906126"/>
                <a:ext cx="366120" cy="1461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CCD34F5-EC15-4698-A4B6-854504189A8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35769" y="4897486"/>
                  <a:ext cx="383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EF6B4B3-20B0-4217-AC42-2902EE57BB71}"/>
                    </a:ext>
                  </a:extLst>
                </p14:cNvPr>
                <p14:cNvContentPartPr/>
                <p14:nvPr/>
              </p14:nvContentPartPr>
              <p14:xfrm>
                <a:off x="1356689" y="4830886"/>
                <a:ext cx="239760" cy="2440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EF6B4B3-20B0-4217-AC42-2902EE57BB7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48049" y="4821886"/>
                  <a:ext cx="2574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556EAC1-85F4-4515-A905-C3720C2DA8BA}"/>
                    </a:ext>
                  </a:extLst>
                </p14:cNvPr>
                <p14:cNvContentPartPr/>
                <p14:nvPr/>
              </p14:nvContentPartPr>
              <p14:xfrm>
                <a:off x="2110889" y="4336606"/>
                <a:ext cx="484560" cy="7218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556EAC1-85F4-4515-A905-C3720C2DA8B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102249" y="4327606"/>
                  <a:ext cx="502200" cy="7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5D858D3-B880-4E98-89B0-2F25FE1E91C0}"/>
                    </a:ext>
                  </a:extLst>
                </p14:cNvPr>
                <p14:cNvContentPartPr/>
                <p14:nvPr/>
              </p14:nvContentPartPr>
              <p14:xfrm>
                <a:off x="2063729" y="4774006"/>
                <a:ext cx="351360" cy="756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5D858D3-B880-4E98-89B0-2F25FE1E91C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055089" y="4765366"/>
                  <a:ext cx="3690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11C679C-9EA5-4285-9F43-C5C608F115AD}"/>
                    </a:ext>
                  </a:extLst>
                </p14:cNvPr>
                <p14:cNvContentPartPr/>
                <p14:nvPr/>
              </p14:nvContentPartPr>
              <p14:xfrm>
                <a:off x="2434169" y="4739806"/>
                <a:ext cx="215640" cy="2066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11C679C-9EA5-4285-9F43-C5C608F115A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425529" y="4730806"/>
                  <a:ext cx="233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06D7500-7E15-42C0-80B2-9F0648E8052B}"/>
                    </a:ext>
                  </a:extLst>
                </p14:cNvPr>
                <p14:cNvContentPartPr/>
                <p14:nvPr/>
              </p14:nvContentPartPr>
              <p14:xfrm>
                <a:off x="2618129" y="4782286"/>
                <a:ext cx="150480" cy="1713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06D7500-7E15-42C0-80B2-9F0648E8052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09129" y="4773646"/>
                  <a:ext cx="168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B0C7A92-B0F3-4A29-A48F-D502EB6CEB58}"/>
                    </a:ext>
                  </a:extLst>
                </p14:cNvPr>
                <p14:cNvContentPartPr/>
                <p14:nvPr/>
              </p14:nvContentPartPr>
              <p14:xfrm>
                <a:off x="2863289" y="4761046"/>
                <a:ext cx="357120" cy="1760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B0C7A92-B0F3-4A29-A48F-D502EB6CEB5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854649" y="4752406"/>
                  <a:ext cx="374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01C96AC-4F87-4465-9298-469F8CA70387}"/>
                    </a:ext>
                  </a:extLst>
                </p14:cNvPr>
                <p14:cNvContentPartPr/>
                <p14:nvPr/>
              </p14:nvContentPartPr>
              <p14:xfrm>
                <a:off x="3621449" y="4720726"/>
                <a:ext cx="222840" cy="2066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01C96AC-4F87-4465-9298-469F8CA7038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612809" y="4711726"/>
                  <a:ext cx="2404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C001E2C-4BEB-4574-899E-69FBC51EE435}"/>
                    </a:ext>
                  </a:extLst>
                </p14:cNvPr>
                <p14:cNvContentPartPr/>
                <p14:nvPr/>
              </p14:nvContentPartPr>
              <p14:xfrm>
                <a:off x="3874529" y="4755646"/>
                <a:ext cx="196200" cy="1454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C001E2C-4BEB-4574-899E-69FBC51EE43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865529" y="4746646"/>
                  <a:ext cx="213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90570CE-6A19-44C9-8915-FE89D3CCC3C5}"/>
                    </a:ext>
                  </a:extLst>
                </p14:cNvPr>
                <p14:cNvContentPartPr/>
                <p14:nvPr/>
              </p14:nvContentPartPr>
              <p14:xfrm>
                <a:off x="4067489" y="4672846"/>
                <a:ext cx="329760" cy="6523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90570CE-6A19-44C9-8915-FE89D3CCC3C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058849" y="4664206"/>
                  <a:ext cx="34740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63D5C63-731C-4388-9EC6-46DA063EC8DD}"/>
                    </a:ext>
                  </a:extLst>
                </p14:cNvPr>
                <p14:cNvContentPartPr/>
                <p14:nvPr/>
              </p14:nvContentPartPr>
              <p14:xfrm>
                <a:off x="4868489" y="3968326"/>
                <a:ext cx="256320" cy="2516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63D5C63-731C-4388-9EC6-46DA063EC8D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859849" y="3959686"/>
                  <a:ext cx="273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4E2AC70-0C56-47FD-8B05-8DA47E583D0A}"/>
                    </a:ext>
                  </a:extLst>
                </p14:cNvPr>
                <p14:cNvContentPartPr/>
                <p14:nvPr/>
              </p14:nvContentPartPr>
              <p14:xfrm>
                <a:off x="5122289" y="4024486"/>
                <a:ext cx="223920" cy="1882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4E2AC70-0C56-47FD-8B05-8DA47E583D0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113289" y="4015486"/>
                  <a:ext cx="241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FF9F3E7-7A88-4658-8170-89448297D5D8}"/>
                    </a:ext>
                  </a:extLst>
                </p14:cNvPr>
                <p14:cNvContentPartPr/>
                <p14:nvPr/>
              </p14:nvContentPartPr>
              <p14:xfrm>
                <a:off x="5230289" y="4065166"/>
                <a:ext cx="261000" cy="4284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FF9F3E7-7A88-4658-8170-89448297D5D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221289" y="4056166"/>
                  <a:ext cx="27864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2A4B513-DD22-4F13-B480-685760034ECD}"/>
                    </a:ext>
                  </a:extLst>
                </p14:cNvPr>
                <p14:cNvContentPartPr/>
                <p14:nvPr/>
              </p14:nvContentPartPr>
              <p14:xfrm>
                <a:off x="5410289" y="4018006"/>
                <a:ext cx="267840" cy="1904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2A4B513-DD22-4F13-B480-685760034EC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401649" y="4009006"/>
                  <a:ext cx="285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819382C-34C7-4C61-B657-FDF75A034F17}"/>
                    </a:ext>
                  </a:extLst>
                </p14:cNvPr>
                <p14:cNvContentPartPr/>
                <p14:nvPr/>
              </p14:nvContentPartPr>
              <p14:xfrm>
                <a:off x="5737169" y="3991366"/>
                <a:ext cx="261720" cy="205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819382C-34C7-4C61-B657-FDF75A034F1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728169" y="3982366"/>
                  <a:ext cx="279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B01E67E-4BA0-41F5-B7E2-0A5AB649893F}"/>
                    </a:ext>
                  </a:extLst>
                </p14:cNvPr>
                <p14:cNvContentPartPr/>
                <p14:nvPr/>
              </p14:nvContentPartPr>
              <p14:xfrm>
                <a:off x="5925449" y="4000006"/>
                <a:ext cx="263880" cy="1911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B01E67E-4BA0-41F5-B7E2-0A5AB649893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916449" y="3991006"/>
                  <a:ext cx="281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1CD7AA8-A205-45F9-BF46-45B5C9A63123}"/>
                    </a:ext>
                  </a:extLst>
                </p14:cNvPr>
                <p14:cNvContentPartPr/>
                <p14:nvPr/>
              </p14:nvContentPartPr>
              <p14:xfrm>
                <a:off x="6152969" y="3928726"/>
                <a:ext cx="249840" cy="2808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1CD7AA8-A205-45F9-BF46-45B5C9A6312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143969" y="3920086"/>
                  <a:ext cx="2674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16801BF-E23B-4065-8677-875902743C2C}"/>
                    </a:ext>
                  </a:extLst>
                </p14:cNvPr>
                <p14:cNvContentPartPr/>
                <p14:nvPr/>
              </p14:nvContentPartPr>
              <p14:xfrm>
                <a:off x="6484169" y="4015126"/>
                <a:ext cx="213840" cy="174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16801BF-E23B-4065-8677-875902743C2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475169" y="4006126"/>
                  <a:ext cx="231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0A00BA4-914D-49B3-88CC-EC108CF4AF0D}"/>
                    </a:ext>
                  </a:extLst>
                </p14:cNvPr>
                <p14:cNvContentPartPr/>
                <p14:nvPr/>
              </p14:nvContentPartPr>
              <p14:xfrm>
                <a:off x="6656249" y="4073806"/>
                <a:ext cx="227160" cy="1414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0A00BA4-914D-49B3-88CC-EC108CF4AF0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647249" y="4065166"/>
                  <a:ext cx="244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9553894-2BE3-4081-AFBC-0BF27A682CF7}"/>
                    </a:ext>
                  </a:extLst>
                </p14:cNvPr>
                <p14:cNvContentPartPr/>
                <p14:nvPr/>
              </p14:nvContentPartPr>
              <p14:xfrm>
                <a:off x="6944249" y="3626326"/>
                <a:ext cx="452520" cy="614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9553894-2BE3-4081-AFBC-0BF27A682CF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935609" y="3617326"/>
                  <a:ext cx="47016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913EA41-F1F6-482E-B76F-E25C6EB1C256}"/>
                    </a:ext>
                  </a:extLst>
                </p14:cNvPr>
                <p14:cNvContentPartPr/>
                <p14:nvPr/>
              </p14:nvContentPartPr>
              <p14:xfrm>
                <a:off x="7239449" y="3956446"/>
                <a:ext cx="184320" cy="2865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913EA41-F1F6-482E-B76F-E25C6EB1C25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230809" y="3947446"/>
                  <a:ext cx="2019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455FBC1-D49C-41CD-9C3A-D700AB11E5BB}"/>
                    </a:ext>
                  </a:extLst>
                </p14:cNvPr>
                <p14:cNvContentPartPr/>
                <p14:nvPr/>
              </p14:nvContentPartPr>
              <p14:xfrm>
                <a:off x="7880249" y="3727846"/>
                <a:ext cx="303120" cy="4921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455FBC1-D49C-41CD-9C3A-D700AB11E5B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871249" y="3719206"/>
                  <a:ext cx="32076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E61DC68-8E2A-4990-B199-B2DDB4B007A3}"/>
                    </a:ext>
                  </a:extLst>
                </p14:cNvPr>
                <p14:cNvContentPartPr/>
                <p14:nvPr/>
              </p14:nvContentPartPr>
              <p14:xfrm>
                <a:off x="7856129" y="3908926"/>
                <a:ext cx="420480" cy="99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E61DC68-8E2A-4990-B199-B2DDB4B007A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847489" y="3900286"/>
                  <a:ext cx="438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606BAD6-D1E8-4F11-96AD-C3DADE84D55B}"/>
                    </a:ext>
                  </a:extLst>
                </p14:cNvPr>
                <p14:cNvContentPartPr/>
                <p14:nvPr/>
              </p14:nvContentPartPr>
              <p14:xfrm>
                <a:off x="8287049" y="3647926"/>
                <a:ext cx="293760" cy="5284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606BAD6-D1E8-4F11-96AD-C3DADE84D55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278409" y="3639286"/>
                  <a:ext cx="31140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8AA7E1F-355F-4EDA-8401-43BEF0FED2D5}"/>
                    </a:ext>
                  </a:extLst>
                </p14:cNvPr>
                <p14:cNvContentPartPr/>
                <p14:nvPr/>
              </p14:nvContentPartPr>
              <p14:xfrm>
                <a:off x="8652449" y="3988486"/>
                <a:ext cx="207720" cy="1731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8AA7E1F-355F-4EDA-8401-43BEF0FED2D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643809" y="3979486"/>
                  <a:ext cx="225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ACC8A42-E707-48A1-A7B8-16F9CA912FCD}"/>
                    </a:ext>
                  </a:extLst>
                </p14:cNvPr>
                <p14:cNvContentPartPr/>
                <p14:nvPr/>
              </p14:nvContentPartPr>
              <p14:xfrm>
                <a:off x="4724129" y="4625686"/>
                <a:ext cx="286920" cy="3009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ACC8A42-E707-48A1-A7B8-16F9CA912FC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715489" y="4616686"/>
                  <a:ext cx="304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752412F-AA03-40BA-AE76-839A67F2C9C1}"/>
                    </a:ext>
                  </a:extLst>
                </p14:cNvPr>
                <p14:cNvContentPartPr/>
                <p14:nvPr/>
              </p14:nvContentPartPr>
              <p14:xfrm>
                <a:off x="5135969" y="4381966"/>
                <a:ext cx="320040" cy="5371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752412F-AA03-40BA-AE76-839A67F2C9C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127329" y="4373326"/>
                  <a:ext cx="33768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2A704AE-6254-4656-ACEF-874FA5C6E221}"/>
                    </a:ext>
                  </a:extLst>
                </p14:cNvPr>
                <p14:cNvContentPartPr/>
                <p14:nvPr/>
              </p14:nvContentPartPr>
              <p14:xfrm>
                <a:off x="5077289" y="4665646"/>
                <a:ext cx="393120" cy="766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2A704AE-6254-4656-ACEF-874FA5C6E22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068289" y="4657006"/>
                  <a:ext cx="410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8E41900-B54D-45CA-A57D-ED013A686DC2}"/>
                    </a:ext>
                  </a:extLst>
                </p14:cNvPr>
                <p14:cNvContentPartPr/>
                <p14:nvPr/>
              </p14:nvContentPartPr>
              <p14:xfrm>
                <a:off x="5343689" y="4721806"/>
                <a:ext cx="201240" cy="1522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8E41900-B54D-45CA-A57D-ED013A686DC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335049" y="4712806"/>
                  <a:ext cx="218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5DA8295-BFD6-4565-8F73-ED769E38CB31}"/>
                    </a:ext>
                  </a:extLst>
                </p14:cNvPr>
                <p14:cNvContentPartPr/>
                <p14:nvPr/>
              </p14:nvContentPartPr>
              <p14:xfrm>
                <a:off x="5648609" y="4687246"/>
                <a:ext cx="250560" cy="2286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5DA8295-BFD6-4565-8F73-ED769E38CB3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639969" y="4678246"/>
                  <a:ext cx="2682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84BEF03-BC91-4555-B06F-1A4F086BFA45}"/>
                    </a:ext>
                  </a:extLst>
                </p14:cNvPr>
                <p14:cNvContentPartPr/>
                <p14:nvPr/>
              </p14:nvContentPartPr>
              <p14:xfrm>
                <a:off x="6038129" y="4459006"/>
                <a:ext cx="251280" cy="486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84BEF03-BC91-4555-B06F-1A4F086BFA4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029129" y="4450006"/>
                  <a:ext cx="26892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9C476EF-2254-4309-8AE7-0E2067AA8037}"/>
                    </a:ext>
                  </a:extLst>
                </p14:cNvPr>
                <p14:cNvContentPartPr/>
                <p14:nvPr/>
              </p14:nvContentPartPr>
              <p14:xfrm>
                <a:off x="5895209" y="4707406"/>
                <a:ext cx="370800" cy="1915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9C476EF-2254-4309-8AE7-0E2067AA803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886569" y="4698406"/>
                  <a:ext cx="388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15E68C3-F387-4D4D-8B72-BBCC2EA70734}"/>
                    </a:ext>
                  </a:extLst>
                </p14:cNvPr>
                <p14:cNvContentPartPr/>
                <p14:nvPr/>
              </p14:nvContentPartPr>
              <p14:xfrm>
                <a:off x="6397409" y="4794526"/>
                <a:ext cx="233280" cy="114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15E68C3-F387-4D4D-8B72-BBCC2EA7073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388409" y="4785886"/>
                  <a:ext cx="250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146E101-72D1-48F3-AA7D-8AA0B96682DB}"/>
                    </a:ext>
                  </a:extLst>
                </p14:cNvPr>
                <p14:cNvContentPartPr/>
                <p14:nvPr/>
              </p14:nvContentPartPr>
              <p14:xfrm>
                <a:off x="6523409" y="4792726"/>
                <a:ext cx="306360" cy="6872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146E101-72D1-48F3-AA7D-8AA0B96682D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4409" y="4784086"/>
                  <a:ext cx="324000" cy="70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5A2017E-DEF4-4E0A-8527-42C218F68FF4}"/>
                    </a:ext>
                  </a:extLst>
                </p14:cNvPr>
                <p14:cNvContentPartPr/>
                <p14:nvPr/>
              </p14:nvContentPartPr>
              <p14:xfrm>
                <a:off x="7074209" y="4793446"/>
                <a:ext cx="200520" cy="4071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5A2017E-DEF4-4E0A-8527-42C218F68FF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065569" y="4784806"/>
                  <a:ext cx="2181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E6FDA27-4FED-4E2F-B9C1-95F21F993B67}"/>
                    </a:ext>
                  </a:extLst>
                </p14:cNvPr>
                <p14:cNvContentPartPr/>
                <p14:nvPr/>
              </p14:nvContentPartPr>
              <p14:xfrm>
                <a:off x="7176809" y="4649806"/>
                <a:ext cx="348840" cy="2660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E6FDA27-4FED-4E2F-B9C1-95F21F993B6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68169" y="4641166"/>
                  <a:ext cx="3664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6C7C131-B4F3-4E0C-9980-83A7C04E1BAE}"/>
                    </a:ext>
                  </a:extLst>
                </p14:cNvPr>
                <p14:cNvContentPartPr/>
                <p14:nvPr/>
              </p14:nvContentPartPr>
              <p14:xfrm>
                <a:off x="7619969" y="4698766"/>
                <a:ext cx="130680" cy="1872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6C7C131-B4F3-4E0C-9980-83A7C04E1BA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611329" y="4690126"/>
                  <a:ext cx="148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7F1876F-C350-47D7-978E-5524F088C727}"/>
                    </a:ext>
                  </a:extLst>
                </p14:cNvPr>
                <p14:cNvContentPartPr/>
                <p14:nvPr/>
              </p14:nvContentPartPr>
              <p14:xfrm>
                <a:off x="7864049" y="4743766"/>
                <a:ext cx="58680" cy="1418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7F1876F-C350-47D7-978E-5524F088C72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855049" y="4735126"/>
                  <a:ext cx="76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457E9D2-16C4-4328-86E5-3B5781432FA5}"/>
                    </a:ext>
                  </a:extLst>
                </p14:cNvPr>
                <p14:cNvContentPartPr/>
                <p14:nvPr/>
              </p14:nvContentPartPr>
              <p14:xfrm>
                <a:off x="8008409" y="4697686"/>
                <a:ext cx="280080" cy="1728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457E9D2-16C4-4328-86E5-3B5781432FA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999409" y="4689046"/>
                  <a:ext cx="297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1E01024-B7CD-479E-824D-34F1B0AC303C}"/>
                    </a:ext>
                  </a:extLst>
                </p14:cNvPr>
                <p14:cNvContentPartPr/>
                <p14:nvPr/>
              </p14:nvContentPartPr>
              <p14:xfrm>
                <a:off x="8435369" y="4389886"/>
                <a:ext cx="335880" cy="5774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1E01024-B7CD-479E-824D-34F1B0AC303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426729" y="4380886"/>
                  <a:ext cx="35352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9E03752-B237-4896-B3C7-48498A90B793}"/>
                    </a:ext>
                  </a:extLst>
                </p14:cNvPr>
                <p14:cNvContentPartPr/>
                <p14:nvPr/>
              </p14:nvContentPartPr>
              <p14:xfrm>
                <a:off x="8346089" y="4640086"/>
                <a:ext cx="451440" cy="716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9E03752-B237-4896-B3C7-48498A90B79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337449" y="4631086"/>
                  <a:ext cx="469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25C6B55-7AC7-423E-B788-631C762DD2A0}"/>
                    </a:ext>
                  </a:extLst>
                </p14:cNvPr>
                <p14:cNvContentPartPr/>
                <p14:nvPr/>
              </p14:nvContentPartPr>
              <p14:xfrm>
                <a:off x="8943689" y="4744486"/>
                <a:ext cx="254880" cy="221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25C6B55-7AC7-423E-B788-631C762DD2A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935049" y="4735846"/>
                  <a:ext cx="2725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BEC665F-A46F-46B8-A2F6-0891DC5FB9EF}"/>
                    </a:ext>
                  </a:extLst>
                </p14:cNvPr>
                <p14:cNvContentPartPr/>
                <p14:nvPr/>
              </p14:nvContentPartPr>
              <p14:xfrm>
                <a:off x="9215129" y="4801366"/>
                <a:ext cx="192240" cy="1454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BEC665F-A46F-46B8-A2F6-0891DC5FB9E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206129" y="4792726"/>
                  <a:ext cx="209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3D41932-F932-4790-92D5-E9EA6ECA38F1}"/>
                    </a:ext>
                  </a:extLst>
                </p14:cNvPr>
                <p14:cNvContentPartPr/>
                <p14:nvPr/>
              </p14:nvContentPartPr>
              <p14:xfrm>
                <a:off x="9584489" y="4376566"/>
                <a:ext cx="316800" cy="5947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3D41932-F932-4790-92D5-E9EA6ECA38F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575489" y="4367566"/>
                  <a:ext cx="33444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839448A-2701-46BA-97C1-58137FF29D46}"/>
                    </a:ext>
                  </a:extLst>
                </p14:cNvPr>
                <p14:cNvContentPartPr/>
                <p14:nvPr/>
              </p14:nvContentPartPr>
              <p14:xfrm>
                <a:off x="9511769" y="4708126"/>
                <a:ext cx="361080" cy="223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839448A-2701-46BA-97C1-58137FF29D4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502769" y="4699486"/>
                  <a:ext cx="3787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B7EA725-CABF-4C28-9E25-C2D01D749AF9}"/>
                    </a:ext>
                  </a:extLst>
                </p14:cNvPr>
                <p14:cNvContentPartPr/>
                <p14:nvPr/>
              </p14:nvContentPartPr>
              <p14:xfrm>
                <a:off x="10157609" y="4520206"/>
                <a:ext cx="178200" cy="4690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B7EA725-CABF-4C28-9E25-C2D01D749AF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148609" y="4511206"/>
                  <a:ext cx="19584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E534461-4E7A-454C-A901-3AD519E1A185}"/>
                    </a:ext>
                  </a:extLst>
                </p14:cNvPr>
                <p14:cNvContentPartPr/>
                <p14:nvPr/>
              </p14:nvContentPartPr>
              <p14:xfrm>
                <a:off x="426809" y="5348926"/>
                <a:ext cx="322200" cy="4989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E534461-4E7A-454C-A901-3AD519E1A18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17809" y="5339926"/>
                  <a:ext cx="33984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F5BD801-A12C-41D1-9751-28B369AC2301}"/>
                    </a:ext>
                  </a:extLst>
                </p14:cNvPr>
                <p14:cNvContentPartPr/>
                <p14:nvPr/>
              </p14:nvContentPartPr>
              <p14:xfrm>
                <a:off x="327449" y="5576446"/>
                <a:ext cx="415800" cy="889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F5BD801-A12C-41D1-9751-28B369AC230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18449" y="5567446"/>
                  <a:ext cx="433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39224A8-1886-47B0-98C0-6AA59899BAF2}"/>
                    </a:ext>
                  </a:extLst>
                </p14:cNvPr>
                <p14:cNvContentPartPr/>
                <p14:nvPr/>
              </p14:nvContentPartPr>
              <p14:xfrm>
                <a:off x="738209" y="5303926"/>
                <a:ext cx="300960" cy="5040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39224A8-1886-47B0-98C0-6AA59899BAF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29569" y="5294926"/>
                  <a:ext cx="31860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1DFC36A-C540-4C90-A0A3-26D82C07307A}"/>
                    </a:ext>
                  </a:extLst>
                </p14:cNvPr>
                <p14:cNvContentPartPr/>
                <p14:nvPr/>
              </p14:nvContentPartPr>
              <p14:xfrm>
                <a:off x="1105769" y="5595886"/>
                <a:ext cx="209160" cy="1990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1DFC36A-C540-4C90-A0A3-26D82C07307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97129" y="5587246"/>
                  <a:ext cx="226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FA17189-0021-4EF9-8701-C050E8D135D4}"/>
                    </a:ext>
                  </a:extLst>
                </p14:cNvPr>
                <p14:cNvContentPartPr/>
                <p14:nvPr/>
              </p14:nvContentPartPr>
              <p14:xfrm>
                <a:off x="1736849" y="5595886"/>
                <a:ext cx="280080" cy="2106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FA17189-0021-4EF9-8701-C050E8D135D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728209" y="5587246"/>
                  <a:ext cx="297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06B9414-3A33-4497-A979-54A1EBE09BD8}"/>
                    </a:ext>
                  </a:extLst>
                </p14:cNvPr>
                <p14:cNvContentPartPr/>
                <p14:nvPr/>
              </p14:nvContentPartPr>
              <p14:xfrm>
                <a:off x="2129609" y="5539006"/>
                <a:ext cx="184320" cy="2480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06B9414-3A33-4497-A979-54A1EBE09BD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120969" y="5530366"/>
                  <a:ext cx="2019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F87F3B5-F661-477F-8C31-C9755BD579E7}"/>
                    </a:ext>
                  </a:extLst>
                </p14:cNvPr>
                <p14:cNvContentPartPr/>
                <p14:nvPr/>
              </p14:nvContentPartPr>
              <p14:xfrm>
                <a:off x="2388449" y="5530726"/>
                <a:ext cx="225000" cy="2505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F87F3B5-F661-477F-8C31-C9755BD579E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379809" y="5521726"/>
                  <a:ext cx="2426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14FCEF7-C9B7-479E-854E-4BD7F7330B74}"/>
                    </a:ext>
                  </a:extLst>
                </p14:cNvPr>
                <p14:cNvContentPartPr/>
                <p14:nvPr/>
              </p14:nvContentPartPr>
              <p14:xfrm>
                <a:off x="2337329" y="5563846"/>
                <a:ext cx="223200" cy="1951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14FCEF7-C9B7-479E-854E-4BD7F7330B7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328329" y="5555206"/>
                  <a:ext cx="240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B19DACD-A541-4B7C-9A01-324AFDA2D66B}"/>
                    </a:ext>
                  </a:extLst>
                </p14:cNvPr>
                <p14:cNvContentPartPr/>
                <p14:nvPr/>
              </p14:nvContentPartPr>
              <p14:xfrm>
                <a:off x="2862929" y="5168566"/>
                <a:ext cx="338040" cy="6192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B19DACD-A541-4B7C-9A01-324AFDA2D66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854289" y="5159926"/>
                  <a:ext cx="3556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F79101B-6136-4819-92A0-22F12FA702A1}"/>
                    </a:ext>
                  </a:extLst>
                </p14:cNvPr>
                <p14:cNvContentPartPr/>
                <p14:nvPr/>
              </p14:nvContentPartPr>
              <p14:xfrm>
                <a:off x="2760689" y="5533606"/>
                <a:ext cx="351360" cy="594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F79101B-6136-4819-92A0-22F12FA702A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751689" y="5524966"/>
                  <a:ext cx="369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0D07CAF-0F1E-4A71-ABDE-9935FD7BAF9D}"/>
                    </a:ext>
                  </a:extLst>
                </p14:cNvPr>
                <p14:cNvContentPartPr/>
                <p14:nvPr/>
              </p14:nvContentPartPr>
              <p14:xfrm>
                <a:off x="3441449" y="5457646"/>
                <a:ext cx="341640" cy="2743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0D07CAF-0F1E-4A71-ABDE-9935FD7BAF9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432809" y="5448646"/>
                  <a:ext cx="3592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0CD1D47-6ACE-42B1-A3C2-C92749580BA3}"/>
                    </a:ext>
                  </a:extLst>
                </p14:cNvPr>
                <p14:cNvContentPartPr/>
                <p14:nvPr/>
              </p14:nvContentPartPr>
              <p14:xfrm>
                <a:off x="3776969" y="5468446"/>
                <a:ext cx="249840" cy="2574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0CD1D47-6ACE-42B1-A3C2-C92749580BA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767969" y="5459446"/>
                  <a:ext cx="267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FBD1BA1-2443-4FE6-BD8A-35ED91E7FDB8}"/>
                    </a:ext>
                  </a:extLst>
                </p14:cNvPr>
                <p14:cNvContentPartPr/>
                <p14:nvPr/>
              </p14:nvContentPartPr>
              <p14:xfrm>
                <a:off x="4004489" y="5520646"/>
                <a:ext cx="177120" cy="1486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FBD1BA1-2443-4FE6-BD8A-35ED91E7FDB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995489" y="5511646"/>
                  <a:ext cx="194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A1AF98D-59DA-4BE1-AED1-2E4748B738D6}"/>
                    </a:ext>
                  </a:extLst>
                </p14:cNvPr>
                <p14:cNvContentPartPr/>
                <p14:nvPr/>
              </p14:nvContentPartPr>
              <p14:xfrm>
                <a:off x="4207529" y="5507686"/>
                <a:ext cx="231840" cy="1879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A1AF98D-59DA-4BE1-AED1-2E4748B738D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98529" y="5499046"/>
                  <a:ext cx="249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C48E14D-BA37-4FCB-A127-8F5F89472BE8}"/>
                    </a:ext>
                  </a:extLst>
                </p14:cNvPr>
                <p14:cNvContentPartPr/>
                <p14:nvPr/>
              </p14:nvContentPartPr>
              <p14:xfrm>
                <a:off x="4700729" y="5176126"/>
                <a:ext cx="279360" cy="5666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C48E14D-BA37-4FCB-A127-8F5F89472BE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691729" y="5167486"/>
                  <a:ext cx="29700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3EA8762-E9CA-4FDD-B98F-7A660416A509}"/>
                    </a:ext>
                  </a:extLst>
                </p14:cNvPr>
                <p14:cNvContentPartPr/>
                <p14:nvPr/>
              </p14:nvContentPartPr>
              <p14:xfrm>
                <a:off x="4567169" y="5454766"/>
                <a:ext cx="470880" cy="597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3EA8762-E9CA-4FDD-B98F-7A660416A50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558169" y="5445766"/>
                  <a:ext cx="488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7FAA7A0-01BB-491E-9046-CB27DD461859}"/>
                    </a:ext>
                  </a:extLst>
                </p14:cNvPr>
                <p14:cNvContentPartPr/>
                <p14:nvPr/>
              </p14:nvContentPartPr>
              <p14:xfrm>
                <a:off x="4993769" y="5747446"/>
                <a:ext cx="131760" cy="2642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7FAA7A0-01BB-491E-9046-CB27DD46185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984769" y="5738446"/>
                  <a:ext cx="1494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2263F87-3D45-4726-9D29-BBDE6272BF64}"/>
                    </a:ext>
                  </a:extLst>
                </p14:cNvPr>
                <p14:cNvContentPartPr/>
                <p14:nvPr/>
              </p14:nvContentPartPr>
              <p14:xfrm>
                <a:off x="5555009" y="5288806"/>
                <a:ext cx="278280" cy="4701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2263F87-3D45-4726-9D29-BBDE6272BF6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546009" y="5280166"/>
                  <a:ext cx="29592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AD28662-7549-4AAC-B351-D63F2B5CFF26}"/>
                    </a:ext>
                  </a:extLst>
                </p14:cNvPr>
                <p14:cNvContentPartPr/>
                <p14:nvPr/>
              </p14:nvContentPartPr>
              <p14:xfrm>
                <a:off x="5465009" y="5483926"/>
                <a:ext cx="397080" cy="903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AD28662-7549-4AAC-B351-D63F2B5CFF2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456009" y="5475286"/>
                  <a:ext cx="414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B709DAB-5E9C-4A9A-9B62-C76F1803209C}"/>
                    </a:ext>
                  </a:extLst>
                </p14:cNvPr>
                <p14:cNvContentPartPr/>
                <p14:nvPr/>
              </p14:nvContentPartPr>
              <p14:xfrm>
                <a:off x="5926889" y="5173246"/>
                <a:ext cx="252000" cy="5068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B709DAB-5E9C-4A9A-9B62-C76F1803209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918249" y="5164606"/>
                  <a:ext cx="26964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0CF2207-00EB-48DF-9716-EE2001C4AC5E}"/>
                    </a:ext>
                  </a:extLst>
                </p14:cNvPr>
                <p14:cNvContentPartPr/>
                <p14:nvPr/>
              </p14:nvContentPartPr>
              <p14:xfrm>
                <a:off x="6301649" y="5478526"/>
                <a:ext cx="148320" cy="1756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0CF2207-00EB-48DF-9716-EE2001C4AC5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292649" y="5469886"/>
                  <a:ext cx="165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BB51266-0332-4036-8547-88BCB93AD277}"/>
                    </a:ext>
                  </a:extLst>
                </p14:cNvPr>
                <p14:cNvContentPartPr/>
                <p14:nvPr/>
              </p14:nvContentPartPr>
              <p14:xfrm>
                <a:off x="6443129" y="5540446"/>
                <a:ext cx="265320" cy="1692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BB51266-0332-4036-8547-88BCB93AD27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434489" y="5531806"/>
                  <a:ext cx="282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6749DE6-90F4-4F8B-95BD-A36363278377}"/>
                    </a:ext>
                  </a:extLst>
                </p14:cNvPr>
                <p14:cNvContentPartPr/>
                <p14:nvPr/>
              </p14:nvContentPartPr>
              <p14:xfrm>
                <a:off x="7260329" y="5357566"/>
                <a:ext cx="140040" cy="3096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6749DE6-90F4-4F8B-95BD-A3636327837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251689" y="5348566"/>
                  <a:ext cx="1576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9738299-0072-4D74-87A3-7887CDADDDCB}"/>
                    </a:ext>
                  </a:extLst>
                </p14:cNvPr>
                <p14:cNvContentPartPr/>
                <p14:nvPr/>
              </p14:nvContentPartPr>
              <p14:xfrm>
                <a:off x="7033889" y="5246326"/>
                <a:ext cx="739800" cy="1342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9738299-0072-4D74-87A3-7887CDADDDC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024889" y="5237686"/>
                  <a:ext cx="757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A55DED5-5808-4CFD-8B86-6BD80F863958}"/>
                    </a:ext>
                  </a:extLst>
                </p14:cNvPr>
                <p14:cNvContentPartPr/>
                <p14:nvPr/>
              </p14:nvContentPartPr>
              <p14:xfrm>
                <a:off x="7603409" y="5414806"/>
                <a:ext cx="407880" cy="1616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A55DED5-5808-4CFD-8B86-6BD80F86395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594409" y="5406166"/>
                  <a:ext cx="425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F57A5BA-83E5-4964-868D-2FD791A3A774}"/>
                    </a:ext>
                  </a:extLst>
                </p14:cNvPr>
                <p14:cNvContentPartPr/>
                <p14:nvPr/>
              </p14:nvContentPartPr>
              <p14:xfrm>
                <a:off x="8252849" y="5190166"/>
                <a:ext cx="672840" cy="4618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F57A5BA-83E5-4964-868D-2FD791A3A77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244209" y="5181526"/>
                  <a:ext cx="6904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5D4FB16-76FC-4CF4-9934-1516F2126914}"/>
                    </a:ext>
                  </a:extLst>
                </p14:cNvPr>
                <p14:cNvContentPartPr/>
                <p14:nvPr/>
              </p14:nvContentPartPr>
              <p14:xfrm>
                <a:off x="8303609" y="5428846"/>
                <a:ext cx="345240" cy="799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5D4FB16-76FC-4CF4-9934-1516F212691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294609" y="5420206"/>
                  <a:ext cx="362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A41B72B-6D88-4301-A730-EFBC3BADF108}"/>
                    </a:ext>
                  </a:extLst>
                </p14:cNvPr>
                <p14:cNvContentPartPr/>
                <p14:nvPr/>
              </p14:nvContentPartPr>
              <p14:xfrm>
                <a:off x="8738489" y="5419486"/>
                <a:ext cx="285840" cy="2487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A41B72B-6D88-4301-A730-EFBC3BADF10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729849" y="5410846"/>
                  <a:ext cx="3034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16721B0-9EBC-44C1-8606-E98A096A9CE4}"/>
                    </a:ext>
                  </a:extLst>
                </p14:cNvPr>
                <p14:cNvContentPartPr/>
                <p14:nvPr/>
              </p14:nvContentPartPr>
              <p14:xfrm>
                <a:off x="8775569" y="5393206"/>
                <a:ext cx="225000" cy="2923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16721B0-9EBC-44C1-8606-E98A096A9CE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766929" y="5384206"/>
                  <a:ext cx="2426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88775AE-268A-4519-BC55-1AE6DECA83D1}"/>
                    </a:ext>
                  </a:extLst>
                </p14:cNvPr>
                <p14:cNvContentPartPr/>
                <p14:nvPr/>
              </p14:nvContentPartPr>
              <p14:xfrm>
                <a:off x="9041609" y="5573206"/>
                <a:ext cx="275040" cy="4514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88775AE-268A-4519-BC55-1AE6DECA83D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032969" y="5564566"/>
                  <a:ext cx="2926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0F27C67-11C4-4595-96FA-B7341AAA3048}"/>
                    </a:ext>
                  </a:extLst>
                </p14:cNvPr>
                <p14:cNvContentPartPr/>
                <p14:nvPr/>
              </p14:nvContentPartPr>
              <p14:xfrm>
                <a:off x="9212969" y="5381686"/>
                <a:ext cx="411480" cy="284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0F27C67-11C4-4595-96FA-B7341AAA304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03969" y="5372686"/>
                  <a:ext cx="4291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B7C6BA5-AB37-48EC-94CF-E99320DA6C7B}"/>
                    </a:ext>
                  </a:extLst>
                </p14:cNvPr>
                <p14:cNvContentPartPr/>
                <p14:nvPr/>
              </p14:nvContentPartPr>
              <p14:xfrm>
                <a:off x="9833969" y="5217166"/>
                <a:ext cx="297000" cy="4777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B7C6BA5-AB37-48EC-94CF-E99320DA6C7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824969" y="5208526"/>
                  <a:ext cx="31464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9D84BF8-F5D8-484C-B926-8DBCA3D92A01}"/>
                    </a:ext>
                  </a:extLst>
                </p14:cNvPr>
                <p14:cNvContentPartPr/>
                <p14:nvPr/>
              </p14:nvContentPartPr>
              <p14:xfrm>
                <a:off x="10388729" y="5201686"/>
                <a:ext cx="257040" cy="4654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9D84BF8-F5D8-484C-B926-8DBCA3D92A0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380089" y="5192686"/>
                  <a:ext cx="27468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113E313-43DA-49AF-9D83-FEE904111C64}"/>
                    </a:ext>
                  </a:extLst>
                </p14:cNvPr>
                <p14:cNvContentPartPr/>
                <p14:nvPr/>
              </p14:nvContentPartPr>
              <p14:xfrm>
                <a:off x="10155089" y="5460526"/>
                <a:ext cx="310320" cy="2304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113E313-43DA-49AF-9D83-FEE904111C6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146089" y="5451526"/>
                  <a:ext cx="327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E132094-7760-451D-B45B-BAC95E3054DF}"/>
                    </a:ext>
                  </a:extLst>
                </p14:cNvPr>
                <p14:cNvContentPartPr/>
                <p14:nvPr/>
              </p14:nvContentPartPr>
              <p14:xfrm>
                <a:off x="10848449" y="5132926"/>
                <a:ext cx="253080" cy="7351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E132094-7760-451D-B45B-BAC95E3054D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839809" y="5124286"/>
                  <a:ext cx="270720" cy="75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05724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275">
            <a:extLst>
              <a:ext uri="{FF2B5EF4-FFF2-40B4-BE49-F238E27FC236}">
                <a16:creationId xmlns:a16="http://schemas.microsoft.com/office/drawing/2014/main" id="{9BD92F4C-D9C5-4151-B738-F5C97AD3DFB1}"/>
              </a:ext>
            </a:extLst>
          </p:cNvPr>
          <p:cNvGrpSpPr/>
          <p:nvPr/>
        </p:nvGrpSpPr>
        <p:grpSpPr>
          <a:xfrm>
            <a:off x="327449" y="133606"/>
            <a:ext cx="11652120" cy="6020640"/>
            <a:chOff x="327449" y="133606"/>
            <a:chExt cx="11652120" cy="602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53D9AD5-3B8D-4DFB-8871-6BB1EA921D78}"/>
                    </a:ext>
                  </a:extLst>
                </p14:cNvPr>
                <p14:cNvContentPartPr/>
                <p14:nvPr/>
              </p14:nvContentPartPr>
              <p14:xfrm>
                <a:off x="669809" y="368326"/>
                <a:ext cx="42480" cy="17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53D9AD5-3B8D-4DFB-8871-6BB1EA921D7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0809" y="359326"/>
                  <a:ext cx="60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D2F7F42-C11A-414B-AD03-2351EDF79EF8}"/>
                    </a:ext>
                  </a:extLst>
                </p14:cNvPr>
                <p14:cNvContentPartPr/>
                <p14:nvPr/>
              </p14:nvContentPartPr>
              <p14:xfrm>
                <a:off x="327449" y="270406"/>
                <a:ext cx="687600" cy="493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D2F7F42-C11A-414B-AD03-2351EDF79E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8449" y="261766"/>
                  <a:ext cx="70524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4BFAD45-71B0-4C2B-9FF1-6BBD3EB11517}"/>
                    </a:ext>
                  </a:extLst>
                </p14:cNvPr>
                <p14:cNvContentPartPr/>
                <p14:nvPr/>
              </p14:nvContentPartPr>
              <p14:xfrm>
                <a:off x="461729" y="564166"/>
                <a:ext cx="329760" cy="53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4BFAD45-71B0-4C2B-9FF1-6BBD3EB115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2729" y="555166"/>
                  <a:ext cx="3474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ECBE3E-960E-4241-AC40-041A54FAC3B4}"/>
                    </a:ext>
                  </a:extLst>
                </p14:cNvPr>
                <p14:cNvContentPartPr/>
                <p14:nvPr/>
              </p14:nvContentPartPr>
              <p14:xfrm>
                <a:off x="895169" y="512686"/>
                <a:ext cx="244080" cy="181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ECBE3E-960E-4241-AC40-041A54FAC3B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6169" y="504046"/>
                  <a:ext cx="2617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6F0C6D-51E7-453B-9E83-8E9DCD782659}"/>
                    </a:ext>
                  </a:extLst>
                </p14:cNvPr>
                <p14:cNvContentPartPr/>
                <p14:nvPr/>
              </p14:nvContentPartPr>
              <p14:xfrm>
                <a:off x="905249" y="427366"/>
                <a:ext cx="289440" cy="248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6F0C6D-51E7-453B-9E83-8E9DCD7826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6249" y="418366"/>
                  <a:ext cx="307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B00565D-D382-4C8B-9695-38454E0323ED}"/>
                    </a:ext>
                  </a:extLst>
                </p14:cNvPr>
                <p14:cNvContentPartPr/>
                <p14:nvPr/>
              </p14:nvContentPartPr>
              <p14:xfrm>
                <a:off x="1361729" y="459766"/>
                <a:ext cx="114480" cy="31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B00565D-D382-4C8B-9695-38454E0323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53089" y="450766"/>
                  <a:ext cx="132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C5B4E0B-06BE-4A18-9695-BA400661B8F4}"/>
                    </a:ext>
                  </a:extLst>
                </p14:cNvPr>
                <p14:cNvContentPartPr/>
                <p14:nvPr/>
              </p14:nvContentPartPr>
              <p14:xfrm>
                <a:off x="1343009" y="671806"/>
                <a:ext cx="18360" cy="11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C5B4E0B-06BE-4A18-9695-BA400661B8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34369" y="663166"/>
                  <a:ext cx="360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B7E532F-97C4-4257-9542-2DB36084FBF6}"/>
                    </a:ext>
                  </a:extLst>
                </p14:cNvPr>
                <p14:cNvContentPartPr/>
                <p14:nvPr/>
              </p14:nvContentPartPr>
              <p14:xfrm>
                <a:off x="1963649" y="207766"/>
                <a:ext cx="523440" cy="479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B7E532F-97C4-4257-9542-2DB36084FBF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55009" y="198766"/>
                  <a:ext cx="54108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75C2190-4915-4CFB-B618-CC864C94E482}"/>
                    </a:ext>
                  </a:extLst>
                </p14:cNvPr>
                <p14:cNvContentPartPr/>
                <p14:nvPr/>
              </p14:nvContentPartPr>
              <p14:xfrm>
                <a:off x="2163809" y="497926"/>
                <a:ext cx="249480" cy="47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75C2190-4915-4CFB-B618-CC864C94E48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54809" y="489286"/>
                  <a:ext cx="2671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FE515A-843B-4B90-B3A7-1CF14CBDBA38}"/>
                    </a:ext>
                  </a:extLst>
                </p14:cNvPr>
                <p14:cNvContentPartPr/>
                <p14:nvPr/>
              </p14:nvContentPartPr>
              <p14:xfrm>
                <a:off x="2464769" y="403246"/>
                <a:ext cx="144720" cy="238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9FE515A-843B-4B90-B3A7-1CF14CBDBA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55769" y="394606"/>
                  <a:ext cx="162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1F17C7-0933-4BFE-9CDB-F38BC7458703}"/>
                    </a:ext>
                  </a:extLst>
                </p14:cNvPr>
                <p14:cNvContentPartPr/>
                <p14:nvPr/>
              </p14:nvContentPartPr>
              <p14:xfrm>
                <a:off x="2604809" y="469126"/>
                <a:ext cx="294120" cy="482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1F17C7-0933-4BFE-9CDB-F38BC745870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96169" y="460126"/>
                  <a:ext cx="31176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696E809-DD01-4E20-8718-03E7EFCDA79E}"/>
                    </a:ext>
                  </a:extLst>
                </p14:cNvPr>
                <p14:cNvContentPartPr/>
                <p14:nvPr/>
              </p14:nvContentPartPr>
              <p14:xfrm>
                <a:off x="2895689" y="429166"/>
                <a:ext cx="265680" cy="227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696E809-DD01-4E20-8718-03E7EFCDA79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86689" y="420166"/>
                  <a:ext cx="2833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40D64F-DE02-4EAC-9BED-FAC1F1DC3EF6}"/>
                    </a:ext>
                  </a:extLst>
                </p14:cNvPr>
                <p14:cNvContentPartPr/>
                <p14:nvPr/>
              </p14:nvContentPartPr>
              <p14:xfrm>
                <a:off x="3189089" y="164206"/>
                <a:ext cx="297720" cy="470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40D64F-DE02-4EAC-9BED-FAC1F1DC3EF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80449" y="155206"/>
                  <a:ext cx="3153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475EBD9-53B8-4471-953D-D8C2A578495B}"/>
                    </a:ext>
                  </a:extLst>
                </p14:cNvPr>
                <p14:cNvContentPartPr/>
                <p14:nvPr/>
              </p14:nvContentPartPr>
              <p14:xfrm>
                <a:off x="3373409" y="476686"/>
                <a:ext cx="174600" cy="145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475EBD9-53B8-4471-953D-D8C2A578495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64769" y="467686"/>
                  <a:ext cx="192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4BE93F2-F2BF-4253-9B56-0B33E1C0B7D6}"/>
                    </a:ext>
                  </a:extLst>
                </p14:cNvPr>
                <p14:cNvContentPartPr/>
                <p14:nvPr/>
              </p14:nvContentPartPr>
              <p14:xfrm>
                <a:off x="3568169" y="536806"/>
                <a:ext cx="205560" cy="85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4BE93F2-F2BF-4253-9B56-0B33E1C0B7D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59529" y="527806"/>
                  <a:ext cx="223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BF276C9-8117-4650-800C-A1C40CEE93EC}"/>
                    </a:ext>
                  </a:extLst>
                </p14:cNvPr>
                <p14:cNvContentPartPr/>
                <p14:nvPr/>
              </p14:nvContentPartPr>
              <p14:xfrm>
                <a:off x="3914129" y="500446"/>
                <a:ext cx="191160" cy="145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BF276C9-8117-4650-800C-A1C40CEE93E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05489" y="491806"/>
                  <a:ext cx="208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3E351DB-9981-4E1A-B8B1-1451E3EC8E49}"/>
                    </a:ext>
                  </a:extLst>
                </p14:cNvPr>
                <p14:cNvContentPartPr/>
                <p14:nvPr/>
              </p14:nvContentPartPr>
              <p14:xfrm>
                <a:off x="4175489" y="415486"/>
                <a:ext cx="131400" cy="256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3E351DB-9981-4E1A-B8B1-1451E3EC8E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66849" y="406846"/>
                  <a:ext cx="1490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14B75C6-AA7D-4383-AAD8-A7954BFAE0E5}"/>
                    </a:ext>
                  </a:extLst>
                </p14:cNvPr>
                <p14:cNvContentPartPr/>
                <p14:nvPr/>
              </p14:nvContentPartPr>
              <p14:xfrm>
                <a:off x="8033249" y="424126"/>
                <a:ext cx="370080" cy="237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14B75C6-AA7D-4383-AAD8-A7954BFAE0E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24249" y="415486"/>
                  <a:ext cx="3877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54ADE9-8614-4753-B7FC-D43473A35E17}"/>
                    </a:ext>
                  </a:extLst>
                </p14:cNvPr>
                <p14:cNvContentPartPr/>
                <p14:nvPr/>
              </p14:nvContentPartPr>
              <p14:xfrm>
                <a:off x="8436449" y="488206"/>
                <a:ext cx="389880" cy="163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54ADE9-8614-4753-B7FC-D43473A35E1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27449" y="479566"/>
                  <a:ext cx="407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A950543-D950-42C0-9E51-FC79EBA6C126}"/>
                    </a:ext>
                  </a:extLst>
                </p14:cNvPr>
                <p14:cNvContentPartPr/>
                <p14:nvPr/>
              </p14:nvContentPartPr>
              <p14:xfrm>
                <a:off x="8963129" y="545446"/>
                <a:ext cx="185760" cy="124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A950543-D950-42C0-9E51-FC79EBA6C12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954129" y="536446"/>
                  <a:ext cx="203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F53C8A5-D0E0-4751-AE7E-5C6E7EFDD302}"/>
                    </a:ext>
                  </a:extLst>
                </p14:cNvPr>
                <p14:cNvContentPartPr/>
                <p14:nvPr/>
              </p14:nvContentPartPr>
              <p14:xfrm>
                <a:off x="9263369" y="391726"/>
                <a:ext cx="152640" cy="327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F53C8A5-D0E0-4751-AE7E-5C6E7EFDD30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54729" y="382726"/>
                  <a:ext cx="1702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1F58D3-BCA5-4354-8664-500C0E0F5901}"/>
                    </a:ext>
                  </a:extLst>
                </p14:cNvPr>
                <p14:cNvContentPartPr/>
                <p14:nvPr/>
              </p14:nvContentPartPr>
              <p14:xfrm>
                <a:off x="9474689" y="298486"/>
                <a:ext cx="187560" cy="415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1F58D3-BCA5-4354-8664-500C0E0F590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465689" y="289486"/>
                  <a:ext cx="2052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7E16D96-185C-4D84-8B06-2CECE5633F90}"/>
                    </a:ext>
                  </a:extLst>
                </p14:cNvPr>
                <p14:cNvContentPartPr/>
                <p14:nvPr/>
              </p14:nvContentPartPr>
              <p14:xfrm>
                <a:off x="9813449" y="460846"/>
                <a:ext cx="254880" cy="219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7E16D96-185C-4D84-8B06-2CECE5633F9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04809" y="452206"/>
                  <a:ext cx="272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4BF59B9-926B-4F93-880C-38E504BDEA60}"/>
                    </a:ext>
                  </a:extLst>
                </p14:cNvPr>
                <p14:cNvContentPartPr/>
                <p14:nvPr/>
              </p14:nvContentPartPr>
              <p14:xfrm>
                <a:off x="10191449" y="515566"/>
                <a:ext cx="51120" cy="178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4BF59B9-926B-4F93-880C-38E504BDEA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182809" y="506926"/>
                  <a:ext cx="68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52E9EA1-16EE-4D23-B039-7789582B3A69}"/>
                    </a:ext>
                  </a:extLst>
                </p14:cNvPr>
                <p14:cNvContentPartPr/>
                <p14:nvPr/>
              </p14:nvContentPartPr>
              <p14:xfrm>
                <a:off x="10330769" y="357526"/>
                <a:ext cx="267120" cy="346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52E9EA1-16EE-4D23-B039-7789582B3A6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322129" y="348526"/>
                  <a:ext cx="2847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9611539-1411-416B-A29F-6ED83F4C1A25}"/>
                    </a:ext>
                  </a:extLst>
                </p14:cNvPr>
                <p14:cNvContentPartPr/>
                <p14:nvPr/>
              </p14:nvContentPartPr>
              <p14:xfrm>
                <a:off x="10414289" y="536086"/>
                <a:ext cx="207000" cy="429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9611539-1411-416B-A29F-6ED83F4C1A2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405649" y="527086"/>
                  <a:ext cx="22464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EB1FCEB-0ACB-4362-8B6E-882136C36D35}"/>
                    </a:ext>
                  </a:extLst>
                </p14:cNvPr>
                <p14:cNvContentPartPr/>
                <p14:nvPr/>
              </p14:nvContentPartPr>
              <p14:xfrm>
                <a:off x="10552529" y="457606"/>
                <a:ext cx="253080" cy="269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EB1FCEB-0ACB-4362-8B6E-882136C36D3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543889" y="448966"/>
                  <a:ext cx="2707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94A0AD1-AEC8-4E09-8BCF-66A25077FDC5}"/>
                    </a:ext>
                  </a:extLst>
                </p14:cNvPr>
                <p14:cNvContentPartPr/>
                <p14:nvPr/>
              </p14:nvContentPartPr>
              <p14:xfrm>
                <a:off x="10859969" y="501886"/>
                <a:ext cx="148680" cy="212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94A0AD1-AEC8-4E09-8BCF-66A25077FD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851329" y="492886"/>
                  <a:ext cx="166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95E71AD-57DC-4242-B8D8-10581B9FF3B5}"/>
                    </a:ext>
                  </a:extLst>
                </p14:cNvPr>
                <p14:cNvContentPartPr/>
                <p14:nvPr/>
              </p14:nvContentPartPr>
              <p14:xfrm>
                <a:off x="11097209" y="421966"/>
                <a:ext cx="253440" cy="309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95E71AD-57DC-4242-B8D8-10581B9FF3B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088569" y="412966"/>
                  <a:ext cx="271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E9DCCF2-9ACA-4B62-9179-B05A3A0C2D99}"/>
                    </a:ext>
                  </a:extLst>
                </p14:cNvPr>
                <p14:cNvContentPartPr/>
                <p14:nvPr/>
              </p14:nvContentPartPr>
              <p14:xfrm>
                <a:off x="11473769" y="133606"/>
                <a:ext cx="324360" cy="568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E9DCCF2-9ACA-4B62-9179-B05A3A0C2D9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464769" y="124966"/>
                  <a:ext cx="34200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BD70BD8-0798-43D1-8354-4034F825F947}"/>
                    </a:ext>
                  </a:extLst>
                </p14:cNvPr>
                <p14:cNvContentPartPr/>
                <p14:nvPr/>
              </p14:nvContentPartPr>
              <p14:xfrm>
                <a:off x="11414729" y="305326"/>
                <a:ext cx="564840" cy="74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BD70BD8-0798-43D1-8354-4034F825F94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406089" y="296686"/>
                  <a:ext cx="582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DE87EA0-E8D5-4D83-9231-463E0EF4B526}"/>
                    </a:ext>
                  </a:extLst>
                </p14:cNvPr>
                <p14:cNvContentPartPr/>
                <p14:nvPr/>
              </p14:nvContentPartPr>
              <p14:xfrm>
                <a:off x="344729" y="1152766"/>
                <a:ext cx="278280" cy="296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DE87EA0-E8D5-4D83-9231-463E0EF4B5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6089" y="1144126"/>
                  <a:ext cx="2959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E6638A6-9E96-4E83-98AE-9097EC591441}"/>
                    </a:ext>
                  </a:extLst>
                </p14:cNvPr>
                <p14:cNvContentPartPr/>
                <p14:nvPr/>
              </p14:nvContentPartPr>
              <p14:xfrm>
                <a:off x="701129" y="1164286"/>
                <a:ext cx="190080" cy="270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E6638A6-9E96-4E83-98AE-9097EC59144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2489" y="1155646"/>
                  <a:ext cx="2077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EA428E9-4570-468C-A6D9-4E7D414AFBB0}"/>
                    </a:ext>
                  </a:extLst>
                </p14:cNvPr>
                <p14:cNvContentPartPr/>
                <p14:nvPr/>
              </p14:nvContentPartPr>
              <p14:xfrm>
                <a:off x="909929" y="1174366"/>
                <a:ext cx="232560" cy="266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EA428E9-4570-468C-A6D9-4E7D414AFBB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0929" y="1165726"/>
                  <a:ext cx="2502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50F4981-30C8-4219-8833-1A1085B7A5BF}"/>
                    </a:ext>
                  </a:extLst>
                </p14:cNvPr>
                <p14:cNvContentPartPr/>
                <p14:nvPr/>
              </p14:nvContentPartPr>
              <p14:xfrm>
                <a:off x="1219529" y="1232686"/>
                <a:ext cx="208080" cy="231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50F4981-30C8-4219-8833-1A1085B7A5B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10529" y="1224046"/>
                  <a:ext cx="2257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2C7519-AFE0-41ED-833C-A620D3C82C4C}"/>
                    </a:ext>
                  </a:extLst>
                </p14:cNvPr>
                <p14:cNvContentPartPr/>
                <p14:nvPr/>
              </p14:nvContentPartPr>
              <p14:xfrm>
                <a:off x="1534169" y="1233766"/>
                <a:ext cx="174960" cy="243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2C7519-AFE0-41ED-833C-A620D3C82C4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25529" y="1224766"/>
                  <a:ext cx="1926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F5E450-E00C-4083-BEA2-31BC26C51F39}"/>
                    </a:ext>
                  </a:extLst>
                </p14:cNvPr>
                <p14:cNvContentPartPr/>
                <p14:nvPr/>
              </p14:nvContentPartPr>
              <p14:xfrm>
                <a:off x="1688609" y="1245646"/>
                <a:ext cx="284760" cy="199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F5E450-E00C-4083-BEA2-31BC26C51F3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79969" y="1236646"/>
                  <a:ext cx="302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604E2DC-DA2E-4E91-AFFF-02ED13061381}"/>
                    </a:ext>
                  </a:extLst>
                </p14:cNvPr>
                <p14:cNvContentPartPr/>
                <p14:nvPr/>
              </p14:nvContentPartPr>
              <p14:xfrm>
                <a:off x="1834769" y="932086"/>
                <a:ext cx="330840" cy="531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604E2DC-DA2E-4E91-AFFF-02ED1306138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26129" y="923086"/>
                  <a:ext cx="34848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0B398D1-6B4D-410A-9FB7-F029D84B3C31}"/>
                    </a:ext>
                  </a:extLst>
                </p14:cNvPr>
                <p14:cNvContentPartPr/>
                <p14:nvPr/>
              </p14:nvContentPartPr>
              <p14:xfrm>
                <a:off x="2075609" y="1276966"/>
                <a:ext cx="54000" cy="126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0B398D1-6B4D-410A-9FB7-F029D84B3C3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66609" y="1267966"/>
                  <a:ext cx="71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B233DCF-9CC4-4225-802D-F5D35624A46E}"/>
                    </a:ext>
                  </a:extLst>
                </p14:cNvPr>
                <p14:cNvContentPartPr/>
                <p14:nvPr/>
              </p14:nvContentPartPr>
              <p14:xfrm>
                <a:off x="2201249" y="1249246"/>
                <a:ext cx="187560" cy="158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B233DCF-9CC4-4225-802D-F5D35624A46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92249" y="1240246"/>
                  <a:ext cx="205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3CF050A-8EEA-43B8-8847-B36364A8CE2A}"/>
                    </a:ext>
                  </a:extLst>
                </p14:cNvPr>
                <p14:cNvContentPartPr/>
                <p14:nvPr/>
              </p14:nvContentPartPr>
              <p14:xfrm>
                <a:off x="2281529" y="1230886"/>
                <a:ext cx="346680" cy="786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3CF050A-8EEA-43B8-8847-B36364A8CE2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72529" y="1222246"/>
                  <a:ext cx="364320" cy="80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1AF1E93-2007-48D3-A7C7-6D99C86A9098}"/>
                    </a:ext>
                  </a:extLst>
                </p14:cNvPr>
                <p14:cNvContentPartPr/>
                <p14:nvPr/>
              </p14:nvContentPartPr>
              <p14:xfrm>
                <a:off x="3146609" y="823366"/>
                <a:ext cx="288000" cy="622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1AF1E93-2007-48D3-A7C7-6D99C86A909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37609" y="814726"/>
                  <a:ext cx="305640" cy="6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6031EAC-095C-43C1-A59A-84E373EB3340}"/>
                    </a:ext>
                  </a:extLst>
                </p14:cNvPr>
                <p14:cNvContentPartPr/>
                <p14:nvPr/>
              </p14:nvContentPartPr>
              <p14:xfrm>
                <a:off x="3060209" y="1189126"/>
                <a:ext cx="336600" cy="17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6031EAC-095C-43C1-A59A-84E373EB334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51569" y="1180486"/>
                  <a:ext cx="354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5D2A0BB-2C9E-45F1-B5F5-1388DFB44705}"/>
                    </a:ext>
                  </a:extLst>
                </p14:cNvPr>
                <p14:cNvContentPartPr/>
                <p14:nvPr/>
              </p14:nvContentPartPr>
              <p14:xfrm>
                <a:off x="3332009" y="1210006"/>
                <a:ext cx="190080" cy="231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5D2A0BB-2C9E-45F1-B5F5-1388DFB4470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23009" y="1201366"/>
                  <a:ext cx="207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C958305-456D-45D9-91C5-E2B198C75385}"/>
                    </a:ext>
                  </a:extLst>
                </p14:cNvPr>
                <p14:cNvContentPartPr/>
                <p14:nvPr/>
              </p14:nvContentPartPr>
              <p14:xfrm>
                <a:off x="3995489" y="1239526"/>
                <a:ext cx="323280" cy="201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C958305-456D-45D9-91C5-E2B198C7538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86489" y="1230886"/>
                  <a:ext cx="340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1DDF03B-7966-45B5-B107-01BE27E0DF30}"/>
                    </a:ext>
                  </a:extLst>
                </p14:cNvPr>
                <p14:cNvContentPartPr/>
                <p14:nvPr/>
              </p14:nvContentPartPr>
              <p14:xfrm>
                <a:off x="4803689" y="442846"/>
                <a:ext cx="221760" cy="207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1DDF03B-7966-45B5-B107-01BE27E0DF3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94689" y="433846"/>
                  <a:ext cx="2394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E987EB2-5537-4BC4-A968-5FF61AFECAF4}"/>
                    </a:ext>
                  </a:extLst>
                </p14:cNvPr>
                <p14:cNvContentPartPr/>
                <p14:nvPr/>
              </p14:nvContentPartPr>
              <p14:xfrm>
                <a:off x="5038049" y="466246"/>
                <a:ext cx="190080" cy="240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E987EB2-5537-4BC4-A968-5FF61AFECAF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29409" y="457246"/>
                  <a:ext cx="2077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52F580A-B917-4E92-8B3D-1E7DB2B4F7C6}"/>
                    </a:ext>
                  </a:extLst>
                </p14:cNvPr>
                <p14:cNvContentPartPr/>
                <p14:nvPr/>
              </p14:nvContentPartPr>
              <p14:xfrm>
                <a:off x="5262329" y="444646"/>
                <a:ext cx="333360" cy="248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52F580A-B917-4E92-8B3D-1E7DB2B4F7C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53689" y="436006"/>
                  <a:ext cx="351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B01500-A442-4E39-9513-1F553DAD570F}"/>
                    </a:ext>
                  </a:extLst>
                </p14:cNvPr>
                <p14:cNvContentPartPr/>
                <p14:nvPr/>
              </p14:nvContentPartPr>
              <p14:xfrm>
                <a:off x="5706209" y="444286"/>
                <a:ext cx="255960" cy="223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B01500-A442-4E39-9513-1F553DAD570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97569" y="435646"/>
                  <a:ext cx="2736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F7360C1-B81E-4038-AD22-E4EC9488F8CA}"/>
                    </a:ext>
                  </a:extLst>
                </p14:cNvPr>
                <p14:cNvContentPartPr/>
                <p14:nvPr/>
              </p14:nvContentPartPr>
              <p14:xfrm>
                <a:off x="5973689" y="456166"/>
                <a:ext cx="208800" cy="226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F7360C1-B81E-4038-AD22-E4EC9488F8C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64689" y="447166"/>
                  <a:ext cx="226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AE1DACB-07BE-4AE7-BB86-70E8128584A6}"/>
                    </a:ext>
                  </a:extLst>
                </p14:cNvPr>
                <p14:cNvContentPartPr/>
                <p14:nvPr/>
              </p14:nvContentPartPr>
              <p14:xfrm>
                <a:off x="6559049" y="492526"/>
                <a:ext cx="208080" cy="182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AE1DACB-07BE-4AE7-BB86-70E8128584A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50409" y="483886"/>
                  <a:ext cx="225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4781685-E466-4E8C-9000-44FDB1F5525A}"/>
                    </a:ext>
                  </a:extLst>
                </p14:cNvPr>
                <p14:cNvContentPartPr/>
                <p14:nvPr/>
              </p14:nvContentPartPr>
              <p14:xfrm>
                <a:off x="6942809" y="146566"/>
                <a:ext cx="336240" cy="566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4781685-E466-4E8C-9000-44FDB1F5525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33809" y="137926"/>
                  <a:ext cx="35388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17ACE4B-DC98-42E2-98B7-9C135FD5B568}"/>
                    </a:ext>
                  </a:extLst>
                </p14:cNvPr>
                <p14:cNvContentPartPr/>
                <p14:nvPr/>
              </p14:nvContentPartPr>
              <p14:xfrm>
                <a:off x="6820049" y="397846"/>
                <a:ext cx="544680" cy="115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17ACE4B-DC98-42E2-98B7-9C135FD5B56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811409" y="388846"/>
                  <a:ext cx="562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3C77C8D-2870-425E-BEF6-E90A8ABCFBEE}"/>
                    </a:ext>
                  </a:extLst>
                </p14:cNvPr>
                <p14:cNvContentPartPr/>
                <p14:nvPr/>
              </p14:nvContentPartPr>
              <p14:xfrm>
                <a:off x="7458329" y="446086"/>
                <a:ext cx="250560" cy="206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3C77C8D-2870-425E-BEF6-E90A8ABCFBE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49689" y="437086"/>
                  <a:ext cx="268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7563931-2D41-4339-889C-130FC18CB149}"/>
                    </a:ext>
                  </a:extLst>
                </p14:cNvPr>
                <p14:cNvContentPartPr/>
                <p14:nvPr/>
              </p14:nvContentPartPr>
              <p14:xfrm>
                <a:off x="4884689" y="1086526"/>
                <a:ext cx="282240" cy="388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7563931-2D41-4339-889C-130FC18CB14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75689" y="1077886"/>
                  <a:ext cx="2998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8359E25-2124-489D-AF2D-D407E683421B}"/>
                    </a:ext>
                  </a:extLst>
                </p14:cNvPr>
                <p14:cNvContentPartPr/>
                <p14:nvPr/>
              </p14:nvContentPartPr>
              <p14:xfrm>
                <a:off x="5025449" y="811846"/>
                <a:ext cx="412560" cy="418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8359E25-2124-489D-AF2D-D407E683421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16449" y="803206"/>
                  <a:ext cx="4302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039F206-45A7-4393-B3BD-22B326E534A9}"/>
                    </a:ext>
                  </a:extLst>
                </p14:cNvPr>
                <p14:cNvContentPartPr/>
                <p14:nvPr/>
              </p14:nvContentPartPr>
              <p14:xfrm>
                <a:off x="5263769" y="1242766"/>
                <a:ext cx="168480" cy="202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039F206-45A7-4393-B3BD-22B326E534A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55129" y="1234126"/>
                  <a:ext cx="186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19EAE7-3FDA-4CE0-A07E-CDD854A7B10F}"/>
                    </a:ext>
                  </a:extLst>
                </p14:cNvPr>
                <p14:cNvContentPartPr/>
                <p14:nvPr/>
              </p14:nvContentPartPr>
              <p14:xfrm>
                <a:off x="5502809" y="1271566"/>
                <a:ext cx="97560" cy="162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19EAE7-3FDA-4CE0-A07E-CDD854A7B10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94169" y="1262566"/>
                  <a:ext cx="115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1A00776-DA4D-49A6-BF7B-5829D956CE03}"/>
                    </a:ext>
                  </a:extLst>
                </p14:cNvPr>
                <p14:cNvContentPartPr/>
                <p14:nvPr/>
              </p14:nvContentPartPr>
              <p14:xfrm>
                <a:off x="5690009" y="1164286"/>
                <a:ext cx="250560" cy="264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1A00776-DA4D-49A6-BF7B-5829D956CE0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81369" y="1155646"/>
                  <a:ext cx="268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EA46574-83B7-497A-9288-9E8F47D9298F}"/>
                    </a:ext>
                  </a:extLst>
                </p14:cNvPr>
                <p14:cNvContentPartPr/>
                <p14:nvPr/>
              </p14:nvContentPartPr>
              <p14:xfrm>
                <a:off x="5854169" y="1143046"/>
                <a:ext cx="250920" cy="316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EA46574-83B7-497A-9288-9E8F47D9298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45169" y="1134406"/>
                  <a:ext cx="2685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CFA9050-C314-439F-818A-1459F170F3E8}"/>
                    </a:ext>
                  </a:extLst>
                </p14:cNvPr>
                <p14:cNvContentPartPr/>
                <p14:nvPr/>
              </p14:nvContentPartPr>
              <p14:xfrm>
                <a:off x="6148649" y="1272286"/>
                <a:ext cx="180720" cy="181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CFA9050-C314-439F-818A-1459F170F3E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40009" y="1263646"/>
                  <a:ext cx="1983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B3A089A-70BE-4950-9322-FC1999E584BD}"/>
                    </a:ext>
                  </a:extLst>
                </p14:cNvPr>
                <p14:cNvContentPartPr/>
                <p14:nvPr/>
              </p14:nvContentPartPr>
              <p14:xfrm>
                <a:off x="6413969" y="1299646"/>
                <a:ext cx="325800" cy="162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B3A089A-70BE-4950-9322-FC1999E584B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04969" y="1290646"/>
                  <a:ext cx="343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83869E6-CC88-4F76-A1A6-735AD4D1EDF0}"/>
                    </a:ext>
                  </a:extLst>
                </p14:cNvPr>
                <p14:cNvContentPartPr/>
                <p14:nvPr/>
              </p14:nvContentPartPr>
              <p14:xfrm>
                <a:off x="6963689" y="1379566"/>
                <a:ext cx="196920" cy="334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83869E6-CC88-4F76-A1A6-735AD4D1EDF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55049" y="1370566"/>
                  <a:ext cx="2145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62952F3-F2C6-422F-BA51-A0C9D10CFE9C}"/>
                    </a:ext>
                  </a:extLst>
                </p14:cNvPr>
                <p14:cNvContentPartPr/>
                <p14:nvPr/>
              </p14:nvContentPartPr>
              <p14:xfrm>
                <a:off x="7113089" y="1189846"/>
                <a:ext cx="339480" cy="272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62952F3-F2C6-422F-BA51-A0C9D10CFE9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04449" y="1181206"/>
                  <a:ext cx="3571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25DDF42-4D65-4F83-870D-E6371812D9FD}"/>
                    </a:ext>
                  </a:extLst>
                </p14:cNvPr>
                <p14:cNvContentPartPr/>
                <p14:nvPr/>
              </p14:nvContentPartPr>
              <p14:xfrm>
                <a:off x="7482449" y="1231966"/>
                <a:ext cx="316440" cy="268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25DDF42-4D65-4F83-870D-E6371812D9F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73809" y="1222966"/>
                  <a:ext cx="3340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E0F9219-9A06-45FA-945A-0F38C4E4081C}"/>
                    </a:ext>
                  </a:extLst>
                </p14:cNvPr>
                <p14:cNvContentPartPr/>
                <p14:nvPr/>
              </p14:nvContentPartPr>
              <p14:xfrm>
                <a:off x="7768649" y="1280926"/>
                <a:ext cx="164520" cy="194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E0F9219-9A06-45FA-945A-0F38C4E4081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59649" y="1271926"/>
                  <a:ext cx="182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8F1AF60-2B90-4B43-8EBB-897756AD0028}"/>
                    </a:ext>
                  </a:extLst>
                </p14:cNvPr>
                <p14:cNvContentPartPr/>
                <p14:nvPr/>
              </p14:nvContentPartPr>
              <p14:xfrm>
                <a:off x="8067449" y="1230886"/>
                <a:ext cx="184680" cy="220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8F1AF60-2B90-4B43-8EBB-897756AD002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58809" y="1222246"/>
                  <a:ext cx="2023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AD9263F-DA55-40AC-9F73-6625308A89F3}"/>
                    </a:ext>
                  </a:extLst>
                </p14:cNvPr>
                <p14:cNvContentPartPr/>
                <p14:nvPr/>
              </p14:nvContentPartPr>
              <p14:xfrm>
                <a:off x="8256089" y="1258246"/>
                <a:ext cx="237240" cy="180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AD9263F-DA55-40AC-9F73-6625308A89F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47089" y="1249606"/>
                  <a:ext cx="254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8CFBBE3-55BB-4B4B-A228-9D437F50AED0}"/>
                    </a:ext>
                  </a:extLst>
                </p14:cNvPr>
                <p14:cNvContentPartPr/>
                <p14:nvPr/>
              </p14:nvContentPartPr>
              <p14:xfrm>
                <a:off x="8438609" y="1190926"/>
                <a:ext cx="250920" cy="243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8CFBBE3-55BB-4B4B-A228-9D437F50AED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29969" y="1181926"/>
                  <a:ext cx="268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64C6687-7E84-43CF-9005-09148AC0AC8A}"/>
                    </a:ext>
                  </a:extLst>
                </p14:cNvPr>
                <p14:cNvContentPartPr/>
                <p14:nvPr/>
              </p14:nvContentPartPr>
              <p14:xfrm>
                <a:off x="8681609" y="1130086"/>
                <a:ext cx="326880" cy="372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64C6687-7E84-43CF-9005-09148AC0AC8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72969" y="1121446"/>
                  <a:ext cx="3445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1092889-9243-4820-B26A-DBF8828EBC05}"/>
                    </a:ext>
                  </a:extLst>
                </p14:cNvPr>
                <p14:cNvContentPartPr/>
                <p14:nvPr/>
              </p14:nvContentPartPr>
              <p14:xfrm>
                <a:off x="9252929" y="1243846"/>
                <a:ext cx="236520" cy="258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1092889-9243-4820-B26A-DBF8828EBC0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43929" y="1235206"/>
                  <a:ext cx="2541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E8C738E-2E5D-4C30-AEFF-19F042B47335}"/>
                    </a:ext>
                  </a:extLst>
                </p14:cNvPr>
                <p14:cNvContentPartPr/>
                <p14:nvPr/>
              </p14:nvContentPartPr>
              <p14:xfrm>
                <a:off x="9700769" y="936766"/>
                <a:ext cx="249840" cy="523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E8C738E-2E5D-4C30-AEFF-19F042B4733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91769" y="928126"/>
                  <a:ext cx="26748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6ECC5BC-A2CF-47A1-9963-AA87B8999B88}"/>
                    </a:ext>
                  </a:extLst>
                </p14:cNvPr>
                <p14:cNvContentPartPr/>
                <p14:nvPr/>
              </p14:nvContentPartPr>
              <p14:xfrm>
                <a:off x="9564689" y="1206766"/>
                <a:ext cx="434520" cy="64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6ECC5BC-A2CF-47A1-9963-AA87B8999B8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556049" y="1197766"/>
                  <a:ext cx="452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DFC407C-56D3-47AF-9DFC-9DB9FDCCADD4}"/>
                    </a:ext>
                  </a:extLst>
                </p14:cNvPr>
                <p14:cNvContentPartPr/>
                <p14:nvPr/>
              </p14:nvContentPartPr>
              <p14:xfrm>
                <a:off x="10120889" y="1206046"/>
                <a:ext cx="205560" cy="186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DFC407C-56D3-47AF-9DFC-9DB9FDCCADD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111889" y="1197046"/>
                  <a:ext cx="2232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FFC7431-D3A9-4277-A259-F9C5A01A8560}"/>
                    </a:ext>
                  </a:extLst>
                </p14:cNvPr>
                <p14:cNvContentPartPr/>
                <p14:nvPr/>
              </p14:nvContentPartPr>
              <p14:xfrm>
                <a:off x="10388369" y="1261846"/>
                <a:ext cx="406080" cy="181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FFC7431-D3A9-4277-A259-F9C5A01A856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379729" y="1252846"/>
                  <a:ext cx="423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DC3CAA7-16E0-40F7-993A-761EDB0DFAE3}"/>
                    </a:ext>
                  </a:extLst>
                </p14:cNvPr>
                <p14:cNvContentPartPr/>
                <p14:nvPr/>
              </p14:nvContentPartPr>
              <p14:xfrm>
                <a:off x="384329" y="1897966"/>
                <a:ext cx="273960" cy="298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DC3CAA7-16E0-40F7-993A-761EDB0DFAE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75689" y="1889326"/>
                  <a:ext cx="291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A95DE86-EE05-4825-BDEE-F92693D90750}"/>
                    </a:ext>
                  </a:extLst>
                </p14:cNvPr>
                <p14:cNvContentPartPr/>
                <p14:nvPr/>
              </p14:nvContentPartPr>
              <p14:xfrm>
                <a:off x="714809" y="1915606"/>
                <a:ext cx="308160" cy="273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A95DE86-EE05-4825-BDEE-F92693D9075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5809" y="1906966"/>
                  <a:ext cx="3258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93B2551-96CE-4BB5-9C49-1FA423ABBE87}"/>
                    </a:ext>
                  </a:extLst>
                </p14:cNvPr>
                <p14:cNvContentPartPr/>
                <p14:nvPr/>
              </p14:nvContentPartPr>
              <p14:xfrm>
                <a:off x="989489" y="1970326"/>
                <a:ext cx="218880" cy="187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93B2551-96CE-4BB5-9C49-1FA423ABBE8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0489" y="1961326"/>
                  <a:ext cx="236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3BFE14E-A3D1-4A31-82E9-040A0B6CF377}"/>
                    </a:ext>
                  </a:extLst>
                </p14:cNvPr>
                <p14:cNvContentPartPr/>
                <p14:nvPr/>
              </p14:nvContentPartPr>
              <p14:xfrm>
                <a:off x="1234649" y="1944766"/>
                <a:ext cx="266400" cy="234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3BFE14E-A3D1-4A31-82E9-040A0B6CF37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26009" y="1936126"/>
                  <a:ext cx="284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E4B45C0-46A1-4384-B60F-F25FA3E91AA4}"/>
                    </a:ext>
                  </a:extLst>
                </p14:cNvPr>
                <p14:cNvContentPartPr/>
                <p14:nvPr/>
              </p14:nvContentPartPr>
              <p14:xfrm>
                <a:off x="1470449" y="1944046"/>
                <a:ext cx="217800" cy="215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E4B45C0-46A1-4384-B60F-F25FA3E91AA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61809" y="1935046"/>
                  <a:ext cx="2354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AB9F349-1F50-433E-8DC6-211D4234CD73}"/>
                    </a:ext>
                  </a:extLst>
                </p14:cNvPr>
                <p14:cNvContentPartPr/>
                <p14:nvPr/>
              </p14:nvContentPartPr>
              <p14:xfrm>
                <a:off x="1626329" y="2000926"/>
                <a:ext cx="302760" cy="424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AB9F349-1F50-433E-8DC6-211D4234CD7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17689" y="1992286"/>
                  <a:ext cx="32040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BAD02B8-2620-45F7-9897-40C58E82BB68}"/>
                    </a:ext>
                  </a:extLst>
                </p14:cNvPr>
                <p14:cNvContentPartPr/>
                <p14:nvPr/>
              </p14:nvContentPartPr>
              <p14:xfrm>
                <a:off x="2014409" y="1972126"/>
                <a:ext cx="299520" cy="244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BAD02B8-2620-45F7-9897-40C58E82BB6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05769" y="1963486"/>
                  <a:ext cx="317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76F5065-5377-4B72-AB7D-126BA27BCED9}"/>
                    </a:ext>
                  </a:extLst>
                </p14:cNvPr>
                <p14:cNvContentPartPr/>
                <p14:nvPr/>
              </p14:nvContentPartPr>
              <p14:xfrm>
                <a:off x="2783009" y="1946566"/>
                <a:ext cx="301680" cy="262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76F5065-5377-4B72-AB7D-126BA27BCED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74009" y="1937566"/>
                  <a:ext cx="3193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7B8645-555E-4F87-AE7D-5ACF9D1BBEFC}"/>
                    </a:ext>
                  </a:extLst>
                </p14:cNvPr>
                <p14:cNvContentPartPr/>
                <p14:nvPr/>
              </p14:nvContentPartPr>
              <p14:xfrm>
                <a:off x="3051929" y="1979326"/>
                <a:ext cx="219240" cy="207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7B8645-555E-4F87-AE7D-5ACF9D1BBEF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43289" y="1970326"/>
                  <a:ext cx="236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7FF1A9F-7F61-448F-8B35-2E6A7F8422BE}"/>
                    </a:ext>
                  </a:extLst>
                </p14:cNvPr>
                <p14:cNvContentPartPr/>
                <p14:nvPr/>
              </p14:nvContentPartPr>
              <p14:xfrm>
                <a:off x="3152729" y="2045206"/>
                <a:ext cx="208440" cy="1670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7FF1A9F-7F61-448F-8B35-2E6A7F8422B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44089" y="2036206"/>
                  <a:ext cx="226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A39228A-5382-4101-AC79-91C3ABBF1F95}"/>
                    </a:ext>
                  </a:extLst>
                </p14:cNvPr>
                <p14:cNvContentPartPr/>
                <p14:nvPr/>
              </p14:nvContentPartPr>
              <p14:xfrm>
                <a:off x="3486809" y="1648846"/>
                <a:ext cx="293040" cy="6177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A39228A-5382-4101-AC79-91C3ABBF1F9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77809" y="1640206"/>
                  <a:ext cx="31068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1DDB729-7F03-4F85-AF45-42E7D622BCD1}"/>
                    </a:ext>
                  </a:extLst>
                </p14:cNvPr>
                <p14:cNvContentPartPr/>
                <p14:nvPr/>
              </p14:nvContentPartPr>
              <p14:xfrm>
                <a:off x="3406889" y="1947646"/>
                <a:ext cx="403920" cy="56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1DDB729-7F03-4F85-AF45-42E7D622BCD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397889" y="1938646"/>
                  <a:ext cx="4215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4848BC6-0B81-4311-A0AB-6C583EF14DEC}"/>
                    </a:ext>
                  </a:extLst>
                </p14:cNvPr>
                <p14:cNvContentPartPr/>
                <p14:nvPr/>
              </p14:nvContentPartPr>
              <p14:xfrm>
                <a:off x="3756449" y="2004166"/>
                <a:ext cx="194760" cy="227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4848BC6-0B81-4311-A0AB-6C583EF14DE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47449" y="1995166"/>
                  <a:ext cx="2124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C8BA2E9-335B-498C-AAA0-AC9512232549}"/>
                    </a:ext>
                  </a:extLst>
                </p14:cNvPr>
                <p14:cNvContentPartPr/>
                <p14:nvPr/>
              </p14:nvContentPartPr>
              <p14:xfrm>
                <a:off x="4478609" y="2031166"/>
                <a:ext cx="231840" cy="187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C8BA2E9-335B-498C-AAA0-AC951223254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469609" y="2022166"/>
                  <a:ext cx="249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C2BB6DF-50AB-44FC-BB1F-34E8B17054F2}"/>
                    </a:ext>
                  </a:extLst>
                </p14:cNvPr>
                <p14:cNvContentPartPr/>
                <p14:nvPr/>
              </p14:nvContentPartPr>
              <p14:xfrm>
                <a:off x="4806929" y="1563166"/>
                <a:ext cx="435600" cy="734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C2BB6DF-50AB-44FC-BB1F-34E8B17054F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98289" y="1554166"/>
                  <a:ext cx="45324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0C0FE81-254F-4BA1-9F4A-5F58C7F74F36}"/>
                    </a:ext>
                  </a:extLst>
                </p14:cNvPr>
                <p14:cNvContentPartPr/>
                <p14:nvPr/>
              </p14:nvContentPartPr>
              <p14:xfrm>
                <a:off x="4802969" y="2034046"/>
                <a:ext cx="289440" cy="38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0C0FE81-254F-4BA1-9F4A-5F58C7F74F3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94329" y="2025406"/>
                  <a:ext cx="307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87D240A-7A01-45CE-A48D-7554CA9D3720}"/>
                    </a:ext>
                  </a:extLst>
                </p14:cNvPr>
                <p14:cNvContentPartPr/>
                <p14:nvPr/>
              </p14:nvContentPartPr>
              <p14:xfrm>
                <a:off x="5545289" y="1758646"/>
                <a:ext cx="583200" cy="383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87D240A-7A01-45CE-A48D-7554CA9D372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36289" y="1749646"/>
                  <a:ext cx="6008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401AD72-01E3-43D9-9A71-1C873C5DEDE6}"/>
                    </a:ext>
                  </a:extLst>
                </p14:cNvPr>
                <p14:cNvContentPartPr/>
                <p14:nvPr/>
              </p14:nvContentPartPr>
              <p14:xfrm>
                <a:off x="6275369" y="1995526"/>
                <a:ext cx="246600" cy="396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401AD72-01E3-43D9-9A71-1C873C5DEDE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266729" y="1986526"/>
                  <a:ext cx="2642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0B39BF3-EE82-46FF-A8F1-824347388FAF}"/>
                    </a:ext>
                  </a:extLst>
                </p14:cNvPr>
                <p14:cNvContentPartPr/>
                <p14:nvPr/>
              </p14:nvContentPartPr>
              <p14:xfrm>
                <a:off x="6482369" y="1858726"/>
                <a:ext cx="331920" cy="233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0B39BF3-EE82-46FF-A8F1-824347388FA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73729" y="1849726"/>
                  <a:ext cx="349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94EFC1D-DE3E-4FE7-A3F1-260195E9EFF7}"/>
                    </a:ext>
                  </a:extLst>
                </p14:cNvPr>
                <p14:cNvContentPartPr/>
                <p14:nvPr/>
              </p14:nvContentPartPr>
              <p14:xfrm>
                <a:off x="6866489" y="1876006"/>
                <a:ext cx="227160" cy="173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94EFC1D-DE3E-4FE7-A3F1-260195E9EFF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57849" y="1867366"/>
                  <a:ext cx="244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DC9BC5F-D129-499B-B4C3-65798FB65E72}"/>
                    </a:ext>
                  </a:extLst>
                </p14:cNvPr>
                <p14:cNvContentPartPr/>
                <p14:nvPr/>
              </p14:nvContentPartPr>
              <p14:xfrm>
                <a:off x="7112009" y="1871686"/>
                <a:ext cx="378720" cy="237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DC9BC5F-D129-499B-B4C3-65798FB65E7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03369" y="1862686"/>
                  <a:ext cx="3963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7DBF483-8AFD-4F2E-8157-5511A55146B0}"/>
                    </a:ext>
                  </a:extLst>
                </p14:cNvPr>
                <p14:cNvContentPartPr/>
                <p14:nvPr/>
              </p14:nvContentPartPr>
              <p14:xfrm>
                <a:off x="7802129" y="1571086"/>
                <a:ext cx="318960" cy="512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7DBF483-8AFD-4F2E-8157-5511A55146B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93129" y="1562086"/>
                  <a:ext cx="33660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74F6B3-60A5-4AB6-805B-101316511F78}"/>
                    </a:ext>
                  </a:extLst>
                </p14:cNvPr>
                <p14:cNvContentPartPr/>
                <p14:nvPr/>
              </p14:nvContentPartPr>
              <p14:xfrm>
                <a:off x="8188049" y="1878886"/>
                <a:ext cx="160560" cy="1771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74F6B3-60A5-4AB6-805B-101316511F7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79049" y="1869886"/>
                  <a:ext cx="178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31C287E-9818-4D2A-85F8-AAF51E2A6770}"/>
                    </a:ext>
                  </a:extLst>
                </p14:cNvPr>
                <p14:cNvContentPartPr/>
                <p14:nvPr/>
              </p14:nvContentPartPr>
              <p14:xfrm>
                <a:off x="8487929" y="1883926"/>
                <a:ext cx="202680" cy="179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31C287E-9818-4D2A-85F8-AAF51E2A677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78929" y="1874926"/>
                  <a:ext cx="220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FEA435D-49DD-446A-9709-1AF5A9D29D1A}"/>
                    </a:ext>
                  </a:extLst>
                </p14:cNvPr>
                <p14:cNvContentPartPr/>
                <p14:nvPr/>
              </p14:nvContentPartPr>
              <p14:xfrm>
                <a:off x="8804369" y="1786366"/>
                <a:ext cx="399600" cy="307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FEA435D-49DD-446A-9709-1AF5A9D29D1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795729" y="1777726"/>
                  <a:ext cx="4172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1F0B70D-4B87-4EDD-A4EF-25D15AEF3D2F}"/>
                    </a:ext>
                  </a:extLst>
                </p14:cNvPr>
                <p14:cNvContentPartPr/>
                <p14:nvPr/>
              </p14:nvContentPartPr>
              <p14:xfrm>
                <a:off x="9217649" y="2074726"/>
                <a:ext cx="28440" cy="21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1F0B70D-4B87-4EDD-A4EF-25D15AEF3D2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208649" y="2065726"/>
                  <a:ext cx="46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967B052-35EC-49BF-89E1-52E7F692EAED}"/>
                    </a:ext>
                  </a:extLst>
                </p14:cNvPr>
                <p14:cNvContentPartPr/>
                <p14:nvPr/>
              </p14:nvContentPartPr>
              <p14:xfrm>
                <a:off x="502769" y="2815246"/>
                <a:ext cx="212400" cy="255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967B052-35EC-49BF-89E1-52E7F692EAE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94129" y="2806606"/>
                  <a:ext cx="230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36C2B8A-A34B-436C-907D-3DAAA4E0438C}"/>
                    </a:ext>
                  </a:extLst>
                </p14:cNvPr>
                <p14:cNvContentPartPr/>
                <p14:nvPr/>
              </p14:nvContentPartPr>
              <p14:xfrm>
                <a:off x="905249" y="2567566"/>
                <a:ext cx="183960" cy="536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36C2B8A-A34B-436C-907D-3DAAA4E0438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96609" y="2558926"/>
                  <a:ext cx="20160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EB3F724-45D9-45A3-BE4F-5DE255CB03A1}"/>
                    </a:ext>
                  </a:extLst>
                </p14:cNvPr>
                <p14:cNvContentPartPr/>
                <p14:nvPr/>
              </p14:nvContentPartPr>
              <p14:xfrm>
                <a:off x="1532009" y="2549206"/>
                <a:ext cx="327960" cy="5353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EB3F724-45D9-45A3-BE4F-5DE255CB03A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523009" y="2540206"/>
                  <a:ext cx="34560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F47318F-7B0A-44A1-82DB-E5209DE4673A}"/>
                    </a:ext>
                  </a:extLst>
                </p14:cNvPr>
                <p14:cNvContentPartPr/>
                <p14:nvPr/>
              </p14:nvContentPartPr>
              <p14:xfrm>
                <a:off x="1937369" y="2826406"/>
                <a:ext cx="195480" cy="199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F47318F-7B0A-44A1-82DB-E5209DE4673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928369" y="2817406"/>
                  <a:ext cx="213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ADFB7C4-0D8B-4625-B7FB-D3FB156F82B0}"/>
                    </a:ext>
                  </a:extLst>
                </p14:cNvPr>
                <p14:cNvContentPartPr/>
                <p14:nvPr/>
              </p14:nvContentPartPr>
              <p14:xfrm>
                <a:off x="2272889" y="2489446"/>
                <a:ext cx="334440" cy="596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ADFB7C4-0D8B-4625-B7FB-D3FB156F82B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263889" y="2480446"/>
                  <a:ext cx="35208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405B92C-EBFB-4C25-B436-48495BFD5E07}"/>
                    </a:ext>
                  </a:extLst>
                </p14:cNvPr>
                <p14:cNvContentPartPr/>
                <p14:nvPr/>
              </p14:nvContentPartPr>
              <p14:xfrm>
                <a:off x="2243009" y="2824966"/>
                <a:ext cx="318960" cy="57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405B92C-EBFB-4C25-B436-48495BFD5E0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234009" y="2815966"/>
                  <a:ext cx="336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893678-F864-498D-AA24-02AC3648B8C5}"/>
                    </a:ext>
                  </a:extLst>
                </p14:cNvPr>
                <p14:cNvContentPartPr/>
                <p14:nvPr/>
              </p14:nvContentPartPr>
              <p14:xfrm>
                <a:off x="3141209" y="2727766"/>
                <a:ext cx="255960" cy="3837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893678-F864-498D-AA24-02AC3648B8C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132209" y="2718766"/>
                  <a:ext cx="2736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299ECAD-AD8E-4023-B324-2252038E47E5}"/>
                    </a:ext>
                  </a:extLst>
                </p14:cNvPr>
                <p14:cNvContentPartPr/>
                <p14:nvPr/>
              </p14:nvContentPartPr>
              <p14:xfrm>
                <a:off x="3068129" y="2723086"/>
                <a:ext cx="325800" cy="345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299ECAD-AD8E-4023-B324-2252038E47E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59129" y="2714086"/>
                  <a:ext cx="3434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58EBCAF-3F6A-4E6A-9001-FC8785FEEE40}"/>
                    </a:ext>
                  </a:extLst>
                </p14:cNvPr>
                <p14:cNvContentPartPr/>
                <p14:nvPr/>
              </p14:nvContentPartPr>
              <p14:xfrm>
                <a:off x="3913409" y="2571886"/>
                <a:ext cx="296640" cy="4932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58EBCAF-3F6A-4E6A-9001-FC8785FEEE4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904409" y="2563246"/>
                  <a:ext cx="31428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D60D078-2845-4146-B514-42CD58B362DB}"/>
                    </a:ext>
                  </a:extLst>
                </p14:cNvPr>
                <p14:cNvContentPartPr/>
                <p14:nvPr/>
              </p14:nvContentPartPr>
              <p14:xfrm>
                <a:off x="4266569" y="2844406"/>
                <a:ext cx="231840" cy="214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D60D078-2845-4146-B514-42CD58B362D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257569" y="2835766"/>
                  <a:ext cx="249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960B155-B34C-4BB5-81C0-D65DE2E8642C}"/>
                    </a:ext>
                  </a:extLst>
                </p14:cNvPr>
                <p14:cNvContentPartPr/>
                <p14:nvPr/>
              </p14:nvContentPartPr>
              <p14:xfrm>
                <a:off x="1447049" y="3467566"/>
                <a:ext cx="236880" cy="3070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960B155-B34C-4BB5-81C0-D65DE2E8642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438049" y="3458926"/>
                  <a:ext cx="2545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36EC700-1788-4D72-8009-BB16F90C3DA5}"/>
                    </a:ext>
                  </a:extLst>
                </p14:cNvPr>
                <p14:cNvContentPartPr/>
                <p14:nvPr/>
              </p14:nvContentPartPr>
              <p14:xfrm>
                <a:off x="1766369" y="3504286"/>
                <a:ext cx="187560" cy="263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36EC700-1788-4D72-8009-BB16F90C3DA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757729" y="3495286"/>
                  <a:ext cx="2052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6939CEC-1775-46E7-B4F2-43D90A8781B0}"/>
                    </a:ext>
                  </a:extLst>
                </p14:cNvPr>
                <p14:cNvContentPartPr/>
                <p14:nvPr/>
              </p14:nvContentPartPr>
              <p14:xfrm>
                <a:off x="1967609" y="3489526"/>
                <a:ext cx="234000" cy="262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6939CEC-1775-46E7-B4F2-43D90A8781B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958609" y="3480886"/>
                  <a:ext cx="2516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FF0B13E-BEB8-4741-9B63-370E515870E1}"/>
                    </a:ext>
                  </a:extLst>
                </p14:cNvPr>
                <p14:cNvContentPartPr/>
                <p14:nvPr/>
              </p14:nvContentPartPr>
              <p14:xfrm>
                <a:off x="2325809" y="3389446"/>
                <a:ext cx="138600" cy="345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FF0B13E-BEB8-4741-9B63-370E515870E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316809" y="3380446"/>
                  <a:ext cx="1562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83DD3B0-94BC-4C3C-8092-2B11C0E31E91}"/>
                    </a:ext>
                  </a:extLst>
                </p14:cNvPr>
                <p14:cNvContentPartPr/>
                <p14:nvPr/>
              </p14:nvContentPartPr>
              <p14:xfrm>
                <a:off x="2525969" y="3498166"/>
                <a:ext cx="299520" cy="2599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83DD3B0-94BC-4C3C-8092-2B11C0E31E9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17329" y="3489166"/>
                  <a:ext cx="317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63B1E95-013F-4BEA-A20F-91418F0AA06B}"/>
                    </a:ext>
                  </a:extLst>
                </p14:cNvPr>
                <p14:cNvContentPartPr/>
                <p14:nvPr/>
              </p14:nvContentPartPr>
              <p14:xfrm>
                <a:off x="2850689" y="3457846"/>
                <a:ext cx="115920" cy="2642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63B1E95-013F-4BEA-A20F-91418F0AA06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41689" y="3448846"/>
                  <a:ext cx="1335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5ADD510-0ABC-4BDC-AF92-6CF5D98566BA}"/>
                    </a:ext>
                  </a:extLst>
                </p14:cNvPr>
                <p14:cNvContentPartPr/>
                <p14:nvPr/>
              </p14:nvContentPartPr>
              <p14:xfrm>
                <a:off x="2980289" y="3526966"/>
                <a:ext cx="233640" cy="1864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5ADD510-0ABC-4BDC-AF92-6CF5D98566B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71649" y="3518326"/>
                  <a:ext cx="251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0E22AD7-9B87-43D3-A8DA-2FD906DB29FA}"/>
                    </a:ext>
                  </a:extLst>
                </p14:cNvPr>
                <p14:cNvContentPartPr/>
                <p14:nvPr/>
              </p14:nvContentPartPr>
              <p14:xfrm>
                <a:off x="3260729" y="3535606"/>
                <a:ext cx="206280" cy="836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0E22AD7-9B87-43D3-A8DA-2FD906DB29F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51729" y="3526606"/>
                  <a:ext cx="223920" cy="85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28D758E-1D39-48FD-8AA8-5827307A719B}"/>
                    </a:ext>
                  </a:extLst>
                </p14:cNvPr>
                <p14:cNvContentPartPr/>
                <p14:nvPr/>
              </p14:nvContentPartPr>
              <p14:xfrm>
                <a:off x="3886769" y="3496726"/>
                <a:ext cx="88920" cy="159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28D758E-1D39-48FD-8AA8-5827307A719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877769" y="3487726"/>
                  <a:ext cx="106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B34611E-32F5-4517-A012-29C891D9541A}"/>
                    </a:ext>
                  </a:extLst>
                </p14:cNvPr>
                <p14:cNvContentPartPr/>
                <p14:nvPr/>
              </p14:nvContentPartPr>
              <p14:xfrm>
                <a:off x="4081529" y="3476206"/>
                <a:ext cx="155520" cy="136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B34611E-32F5-4517-A012-29C891D9541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072889" y="3467566"/>
                  <a:ext cx="173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BA45976-A467-4C86-B800-FABFD9D537B3}"/>
                    </a:ext>
                  </a:extLst>
                </p14:cNvPr>
                <p14:cNvContentPartPr/>
                <p14:nvPr/>
              </p14:nvContentPartPr>
              <p14:xfrm>
                <a:off x="5257649" y="2587726"/>
                <a:ext cx="254520" cy="538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BA45976-A467-4C86-B800-FABFD9D537B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249009" y="2579086"/>
                  <a:ext cx="27216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F433A3B-A642-4D58-9ACC-7C4CBDFF5604}"/>
                    </a:ext>
                  </a:extLst>
                </p14:cNvPr>
                <p14:cNvContentPartPr/>
                <p14:nvPr/>
              </p14:nvContentPartPr>
              <p14:xfrm>
                <a:off x="5148929" y="2844046"/>
                <a:ext cx="462240" cy="68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F433A3B-A642-4D58-9ACC-7C4CBDFF560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39929" y="2835406"/>
                  <a:ext cx="479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57FDF9E-8ECA-4573-A964-1E3AF801B718}"/>
                    </a:ext>
                  </a:extLst>
                </p14:cNvPr>
                <p14:cNvContentPartPr/>
                <p14:nvPr/>
              </p14:nvContentPartPr>
              <p14:xfrm>
                <a:off x="5687849" y="2540566"/>
                <a:ext cx="230040" cy="491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57FDF9E-8ECA-4573-A964-1E3AF801B71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79209" y="2531566"/>
                  <a:ext cx="24768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F6C6752-58DF-4410-838B-3F5FB4B9929E}"/>
                    </a:ext>
                  </a:extLst>
                </p14:cNvPr>
                <p14:cNvContentPartPr/>
                <p14:nvPr/>
              </p14:nvContentPartPr>
              <p14:xfrm>
                <a:off x="6056489" y="2849806"/>
                <a:ext cx="207360" cy="2286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F6C6752-58DF-4410-838B-3F5FB4B9929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047849" y="2840806"/>
                  <a:ext cx="225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51AC0AD-9A5F-422F-B8E0-77F4EC558F87}"/>
                    </a:ext>
                  </a:extLst>
                </p14:cNvPr>
                <p14:cNvContentPartPr/>
                <p14:nvPr/>
              </p14:nvContentPartPr>
              <p14:xfrm>
                <a:off x="4917449" y="3231046"/>
                <a:ext cx="224640" cy="4813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51AC0AD-9A5F-422F-B8E0-77F4EC558F8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908809" y="3222046"/>
                  <a:ext cx="2422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F16D508-0A43-4A72-B6AA-AEB02A114783}"/>
                    </a:ext>
                  </a:extLst>
                </p14:cNvPr>
                <p14:cNvContentPartPr/>
                <p14:nvPr/>
              </p14:nvContentPartPr>
              <p14:xfrm>
                <a:off x="4810169" y="3450646"/>
                <a:ext cx="416520" cy="464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F16D508-0A43-4A72-B6AA-AEB02A11478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801169" y="3442006"/>
                  <a:ext cx="4341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7356CE3-BA45-44C5-86B2-E5370C028449}"/>
                    </a:ext>
                  </a:extLst>
                </p14:cNvPr>
                <p14:cNvContentPartPr/>
                <p14:nvPr/>
              </p14:nvContentPartPr>
              <p14:xfrm>
                <a:off x="5259449" y="3176686"/>
                <a:ext cx="230760" cy="4899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7356CE3-BA45-44C5-86B2-E5370C02844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250809" y="3167686"/>
                  <a:ext cx="24840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313AC84-876D-4AE6-A6E5-C4F911C2ACC5}"/>
                    </a:ext>
                  </a:extLst>
                </p14:cNvPr>
                <p14:cNvContentPartPr/>
                <p14:nvPr/>
              </p14:nvContentPartPr>
              <p14:xfrm>
                <a:off x="5627729" y="3456766"/>
                <a:ext cx="181080" cy="2091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313AC84-876D-4AE6-A6E5-C4F911C2ACC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18729" y="3448126"/>
                  <a:ext cx="198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D510581-80E4-432B-815B-EBD4B167323E}"/>
                    </a:ext>
                  </a:extLst>
                </p14:cNvPr>
                <p14:cNvContentPartPr/>
                <p14:nvPr/>
              </p14:nvContentPartPr>
              <p14:xfrm>
                <a:off x="8914169" y="2835046"/>
                <a:ext cx="126720" cy="1666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D510581-80E4-432B-815B-EBD4B167323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905169" y="2826046"/>
                  <a:ext cx="144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46470FA-D3BD-4ABA-9FD1-EDB037835A42}"/>
                    </a:ext>
                  </a:extLst>
                </p14:cNvPr>
                <p14:cNvContentPartPr/>
                <p14:nvPr/>
              </p14:nvContentPartPr>
              <p14:xfrm>
                <a:off x="9228089" y="2317366"/>
                <a:ext cx="408240" cy="6789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46470FA-D3BD-4ABA-9FD1-EDB037835A4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219449" y="2308726"/>
                  <a:ext cx="42588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9649C4F-1B73-454F-992F-6B2D130C0E01}"/>
                    </a:ext>
                  </a:extLst>
                </p14:cNvPr>
                <p14:cNvContentPartPr/>
                <p14:nvPr/>
              </p14:nvContentPartPr>
              <p14:xfrm>
                <a:off x="9145289" y="2805526"/>
                <a:ext cx="316440" cy="586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9649C4F-1B73-454F-992F-6B2D130C0E0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136289" y="2796526"/>
                  <a:ext cx="334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8D87EF9-2B68-4E23-9125-D46870871DBB}"/>
                    </a:ext>
                  </a:extLst>
                </p14:cNvPr>
                <p14:cNvContentPartPr/>
                <p14:nvPr/>
              </p14:nvContentPartPr>
              <p14:xfrm>
                <a:off x="9648569" y="2860606"/>
                <a:ext cx="217800" cy="380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8D87EF9-2B68-4E23-9125-D46870871DB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639929" y="2851606"/>
                  <a:ext cx="2354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EDD7B37-11E5-46AE-AB8B-EBB435A13E1E}"/>
                    </a:ext>
                  </a:extLst>
                </p14:cNvPr>
                <p14:cNvContentPartPr/>
                <p14:nvPr/>
              </p14:nvContentPartPr>
              <p14:xfrm>
                <a:off x="9810209" y="2720206"/>
                <a:ext cx="367560" cy="221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EDD7B37-11E5-46AE-AB8B-EBB435A13E1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801209" y="2711566"/>
                  <a:ext cx="3852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8714977-8561-416F-BEEC-7245B9D9442F}"/>
                    </a:ext>
                  </a:extLst>
                </p14:cNvPr>
                <p14:cNvContentPartPr/>
                <p14:nvPr/>
              </p14:nvContentPartPr>
              <p14:xfrm>
                <a:off x="10179929" y="2430406"/>
                <a:ext cx="353880" cy="5216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8714977-8561-416F-BEEC-7245B9D9442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170929" y="2421406"/>
                  <a:ext cx="37152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A087C06-2FF4-4E4A-8BB9-4FB6B66964B5}"/>
                    </a:ext>
                  </a:extLst>
                </p14:cNvPr>
                <p14:cNvContentPartPr/>
                <p14:nvPr/>
              </p14:nvContentPartPr>
              <p14:xfrm>
                <a:off x="10292609" y="2785006"/>
                <a:ext cx="226080" cy="1688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A087C06-2FF4-4E4A-8BB9-4FB6B66964B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283969" y="2776366"/>
                  <a:ext cx="243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131451E-D433-4EC2-98B9-2A69EB01C209}"/>
                    </a:ext>
                  </a:extLst>
                </p14:cNvPr>
                <p14:cNvContentPartPr/>
                <p14:nvPr/>
              </p14:nvContentPartPr>
              <p14:xfrm>
                <a:off x="10569809" y="2790766"/>
                <a:ext cx="193320" cy="156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131451E-D433-4EC2-98B9-2A69EB01C20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560809" y="2782126"/>
                  <a:ext cx="210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C3CD4D8-B872-481D-8BF9-5E96D4884667}"/>
                    </a:ext>
                  </a:extLst>
                </p14:cNvPr>
                <p14:cNvContentPartPr/>
                <p14:nvPr/>
              </p14:nvContentPartPr>
              <p14:xfrm>
                <a:off x="10851329" y="2758006"/>
                <a:ext cx="239760" cy="206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C3CD4D8-B872-481D-8BF9-5E96D488466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842689" y="2749366"/>
                  <a:ext cx="2574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0C1F78A-6540-4AAB-B20B-BF649EF1E5EA}"/>
                    </a:ext>
                  </a:extLst>
                </p14:cNvPr>
                <p14:cNvContentPartPr/>
                <p14:nvPr/>
              </p14:nvContentPartPr>
              <p14:xfrm>
                <a:off x="11059769" y="2711566"/>
                <a:ext cx="237960" cy="3330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0C1F78A-6540-4AAB-B20B-BF649EF1E5E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051129" y="2702926"/>
                  <a:ext cx="2556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DE5AB1A-3424-4F22-B284-79571EE9733A}"/>
                    </a:ext>
                  </a:extLst>
                </p14:cNvPr>
                <p14:cNvContentPartPr/>
                <p14:nvPr/>
              </p14:nvContentPartPr>
              <p14:xfrm>
                <a:off x="6750929" y="2818486"/>
                <a:ext cx="271440" cy="1814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DE5AB1A-3424-4F22-B284-79571EE9733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742289" y="2809846"/>
                  <a:ext cx="289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0CA3465-6C44-467E-AD87-CAA5945602BA}"/>
                    </a:ext>
                  </a:extLst>
                </p14:cNvPr>
                <p14:cNvContentPartPr/>
                <p14:nvPr/>
              </p14:nvContentPartPr>
              <p14:xfrm>
                <a:off x="7085009" y="2812366"/>
                <a:ext cx="205200" cy="1652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0CA3465-6C44-467E-AD87-CAA5945602B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076009" y="2803726"/>
                  <a:ext cx="222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40F06C8-15FE-47EC-BFAF-2A10273937E6}"/>
                    </a:ext>
                  </a:extLst>
                </p14:cNvPr>
                <p14:cNvContentPartPr/>
                <p14:nvPr/>
              </p14:nvContentPartPr>
              <p14:xfrm>
                <a:off x="7321889" y="2824606"/>
                <a:ext cx="299880" cy="1479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40F06C8-15FE-47EC-BFAF-2A10273937E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312889" y="2815966"/>
                  <a:ext cx="317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E0B1D54-0FEA-400C-BD01-5415C33B35F6}"/>
                    </a:ext>
                  </a:extLst>
                </p14:cNvPr>
                <p14:cNvContentPartPr/>
                <p14:nvPr/>
              </p14:nvContentPartPr>
              <p14:xfrm>
                <a:off x="7713569" y="2505646"/>
                <a:ext cx="257760" cy="506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E0B1D54-0FEA-400C-BD01-5415C33B35F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704929" y="2496646"/>
                  <a:ext cx="2754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E93B7ED-9079-4EA2-992F-94C4339F90E8}"/>
                    </a:ext>
                  </a:extLst>
                </p14:cNvPr>
                <p14:cNvContentPartPr/>
                <p14:nvPr/>
              </p14:nvContentPartPr>
              <p14:xfrm>
                <a:off x="8053769" y="2788966"/>
                <a:ext cx="158400" cy="1782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E93B7ED-9079-4EA2-992F-94C4339F90E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44769" y="2780326"/>
                  <a:ext cx="176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AB72A97-B672-4ECE-9B65-C9C1827068D5}"/>
                    </a:ext>
                  </a:extLst>
                </p14:cNvPr>
                <p14:cNvContentPartPr/>
                <p14:nvPr/>
              </p14:nvContentPartPr>
              <p14:xfrm>
                <a:off x="8252129" y="2798326"/>
                <a:ext cx="319680" cy="225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AB72A97-B672-4ECE-9B65-C9C1827068D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243489" y="2789686"/>
                  <a:ext cx="337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5D9AF08-2A3E-4644-96DF-DA1182517901}"/>
                    </a:ext>
                  </a:extLst>
                </p14:cNvPr>
                <p14:cNvContentPartPr/>
                <p14:nvPr/>
              </p14:nvContentPartPr>
              <p14:xfrm>
                <a:off x="6336929" y="3439126"/>
                <a:ext cx="272160" cy="1922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5D9AF08-2A3E-4644-96DF-DA118251790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328289" y="3430126"/>
                  <a:ext cx="289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DFC6DEF-82C4-4CFD-9C1D-22CA3E863BAE}"/>
                    </a:ext>
                  </a:extLst>
                </p14:cNvPr>
                <p14:cNvContentPartPr/>
                <p14:nvPr/>
              </p14:nvContentPartPr>
              <p14:xfrm>
                <a:off x="6724649" y="3418606"/>
                <a:ext cx="185040" cy="2149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DFC6DEF-82C4-4CFD-9C1D-22CA3E863BA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716009" y="3409966"/>
                  <a:ext cx="2026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080CD3A-E624-406D-B012-6484D5E2D3FC}"/>
                    </a:ext>
                  </a:extLst>
                </p14:cNvPr>
                <p14:cNvContentPartPr/>
                <p14:nvPr/>
              </p14:nvContentPartPr>
              <p14:xfrm>
                <a:off x="7011209" y="3425806"/>
                <a:ext cx="249480" cy="206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080CD3A-E624-406D-B012-6484D5E2D3F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002569" y="3417166"/>
                  <a:ext cx="2671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AF71AB5-E0F5-475B-AB62-659D3A467097}"/>
                    </a:ext>
                  </a:extLst>
                </p14:cNvPr>
                <p14:cNvContentPartPr/>
                <p14:nvPr/>
              </p14:nvContentPartPr>
              <p14:xfrm>
                <a:off x="6987809" y="3186766"/>
                <a:ext cx="628560" cy="510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AF71AB5-E0F5-475B-AB62-659D3A46709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979169" y="3177766"/>
                  <a:ext cx="64620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CFEAB9E-51FD-475B-9694-F06E0EAD9842}"/>
                    </a:ext>
                  </a:extLst>
                </p14:cNvPr>
                <p14:cNvContentPartPr/>
                <p14:nvPr/>
              </p14:nvContentPartPr>
              <p14:xfrm>
                <a:off x="7293089" y="3404206"/>
                <a:ext cx="418320" cy="42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CFEAB9E-51FD-475B-9694-F06E0EAD984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284089" y="3395206"/>
                  <a:ext cx="435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4315892-6F34-44CA-9495-F0845B0D1B7C}"/>
                    </a:ext>
                  </a:extLst>
                </p14:cNvPr>
                <p14:cNvContentPartPr/>
                <p14:nvPr/>
              </p14:nvContentPartPr>
              <p14:xfrm>
                <a:off x="7998689" y="3119806"/>
                <a:ext cx="285480" cy="5162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4315892-6F34-44CA-9495-F0845B0D1B7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990049" y="3111166"/>
                  <a:ext cx="30312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04668A7-C2ED-4A45-B9B5-F337599D6C54}"/>
                    </a:ext>
                  </a:extLst>
                </p14:cNvPr>
                <p14:cNvContentPartPr/>
                <p14:nvPr/>
              </p14:nvContentPartPr>
              <p14:xfrm>
                <a:off x="8364089" y="3425806"/>
                <a:ext cx="132840" cy="2149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04668A7-C2ED-4A45-B9B5-F337599D6C5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355089" y="3417166"/>
                  <a:ext cx="150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BFB23E5-9286-4AB1-A9D1-B49324BBF259}"/>
                    </a:ext>
                  </a:extLst>
                </p14:cNvPr>
                <p14:cNvContentPartPr/>
                <p14:nvPr/>
              </p14:nvContentPartPr>
              <p14:xfrm>
                <a:off x="8614289" y="3420406"/>
                <a:ext cx="189000" cy="2278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BFB23E5-9286-4AB1-A9D1-B49324BBF25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605289" y="3411766"/>
                  <a:ext cx="206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745421A-707E-4050-B053-EC7A0745BF5B}"/>
                    </a:ext>
                  </a:extLst>
                </p14:cNvPr>
                <p14:cNvContentPartPr/>
                <p14:nvPr/>
              </p14:nvContentPartPr>
              <p14:xfrm>
                <a:off x="8837849" y="3350566"/>
                <a:ext cx="446040" cy="322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745421A-707E-4050-B053-EC7A0745BF5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828849" y="3341926"/>
                  <a:ext cx="4636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4EC15EC-D0FE-45CB-8A66-81CB2BB1DD43}"/>
                    </a:ext>
                  </a:extLst>
                </p14:cNvPr>
                <p14:cNvContentPartPr/>
                <p14:nvPr/>
              </p14:nvContentPartPr>
              <p14:xfrm>
                <a:off x="9213689" y="3665566"/>
                <a:ext cx="66240" cy="61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4EC15EC-D0FE-45CB-8A66-81CB2BB1DD4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205049" y="3656926"/>
                  <a:ext cx="83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70308EB-5169-4580-8836-AE5F521D3414}"/>
                    </a:ext>
                  </a:extLst>
                </p14:cNvPr>
                <p14:cNvContentPartPr/>
                <p14:nvPr/>
              </p14:nvContentPartPr>
              <p14:xfrm>
                <a:off x="1566209" y="4196926"/>
                <a:ext cx="88920" cy="199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70308EB-5169-4580-8836-AE5F521D341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557209" y="4188286"/>
                  <a:ext cx="106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E058CB3-4F7D-40DE-B1CD-BD41DB3D6840}"/>
                    </a:ext>
                  </a:extLst>
                </p14:cNvPr>
                <p14:cNvContentPartPr/>
                <p14:nvPr/>
              </p14:nvContentPartPr>
              <p14:xfrm>
                <a:off x="1312769" y="4422286"/>
                <a:ext cx="529200" cy="367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E058CB3-4F7D-40DE-B1CD-BD41DB3D684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304129" y="4413646"/>
                  <a:ext cx="546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1AFE217-6C3F-4CF9-AB1A-4E947A4339AB}"/>
                    </a:ext>
                  </a:extLst>
                </p14:cNvPr>
                <p14:cNvContentPartPr/>
                <p14:nvPr/>
              </p14:nvContentPartPr>
              <p14:xfrm>
                <a:off x="1354889" y="4133566"/>
                <a:ext cx="576000" cy="67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1AFE217-6C3F-4CF9-AB1A-4E947A4339A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345889" y="4124566"/>
                  <a:ext cx="5936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4577F75-6741-4D2F-88C3-508BD1B2C0D6}"/>
                    </a:ext>
                  </a:extLst>
                </p14:cNvPr>
                <p14:cNvContentPartPr/>
                <p14:nvPr/>
              </p14:nvContentPartPr>
              <p14:xfrm>
                <a:off x="2017649" y="4271086"/>
                <a:ext cx="258120" cy="2019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4577F75-6741-4D2F-88C3-508BD1B2C0D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008649" y="4262086"/>
                  <a:ext cx="275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44346A5-2306-4D67-A4C0-B87C17EA265E}"/>
                    </a:ext>
                  </a:extLst>
                </p14:cNvPr>
                <p14:cNvContentPartPr/>
                <p14:nvPr/>
              </p14:nvContentPartPr>
              <p14:xfrm>
                <a:off x="2186849" y="3908926"/>
                <a:ext cx="362160" cy="460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44346A5-2306-4D67-A4C0-B87C17EA265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178209" y="3900286"/>
                  <a:ext cx="37980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9A4780B-18FF-4846-983B-5229FBE00946}"/>
                    </a:ext>
                  </a:extLst>
                </p14:cNvPr>
                <p14:cNvContentPartPr/>
                <p14:nvPr/>
              </p14:nvContentPartPr>
              <p14:xfrm>
                <a:off x="2375489" y="4280086"/>
                <a:ext cx="166680" cy="1641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9A4780B-18FF-4846-983B-5229FBE0094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366489" y="4271446"/>
                  <a:ext cx="184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425FAB7-5955-4561-ACBF-60544CEA16BD}"/>
                    </a:ext>
                  </a:extLst>
                </p14:cNvPr>
                <p14:cNvContentPartPr/>
                <p14:nvPr/>
              </p14:nvContentPartPr>
              <p14:xfrm>
                <a:off x="2532809" y="4332646"/>
                <a:ext cx="179280" cy="1490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425FAB7-5955-4561-ACBF-60544CEA16B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524169" y="4324006"/>
                  <a:ext cx="196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4B8338B-93BB-4E16-953E-8CF51A440C87}"/>
                    </a:ext>
                  </a:extLst>
                </p14:cNvPr>
                <p14:cNvContentPartPr/>
                <p14:nvPr/>
              </p14:nvContentPartPr>
              <p14:xfrm>
                <a:off x="2862929" y="3787966"/>
                <a:ext cx="294840" cy="661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4B8338B-93BB-4E16-953E-8CF51A440C8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854289" y="3778966"/>
                  <a:ext cx="31248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AE3E507-FC7D-4D12-8F5C-A0F7924AB6E3}"/>
                    </a:ext>
                  </a:extLst>
                </p14:cNvPr>
                <p14:cNvContentPartPr/>
                <p14:nvPr/>
              </p14:nvContentPartPr>
              <p14:xfrm>
                <a:off x="2724689" y="4195846"/>
                <a:ext cx="401760" cy="2088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AE3E507-FC7D-4D12-8F5C-A0F7924AB6E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716049" y="4187206"/>
                  <a:ext cx="419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78BAEA5-8118-4D27-9A0B-107B9D770A6F}"/>
                    </a:ext>
                  </a:extLst>
                </p14:cNvPr>
                <p14:cNvContentPartPr/>
                <p14:nvPr/>
              </p14:nvContentPartPr>
              <p14:xfrm>
                <a:off x="3249209" y="3713446"/>
                <a:ext cx="384480" cy="7380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78BAEA5-8118-4D27-9A0B-107B9D770A6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240209" y="3704806"/>
                  <a:ext cx="40212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B7A78E3-2B0D-4403-9243-A79BC3E83D3E}"/>
                    </a:ext>
                  </a:extLst>
                </p14:cNvPr>
                <p14:cNvContentPartPr/>
                <p14:nvPr/>
              </p14:nvContentPartPr>
              <p14:xfrm>
                <a:off x="3220409" y="4247686"/>
                <a:ext cx="330480" cy="181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B7A78E3-2B0D-4403-9243-A79BC3E83D3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211409" y="4238686"/>
                  <a:ext cx="348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A70B9D9-9CFC-4336-AF36-49DEA72ED8DD}"/>
                    </a:ext>
                  </a:extLst>
                </p14:cNvPr>
                <p14:cNvContentPartPr/>
                <p14:nvPr/>
              </p14:nvContentPartPr>
              <p14:xfrm>
                <a:off x="3419849" y="4259926"/>
                <a:ext cx="189000" cy="5036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A70B9D9-9CFC-4336-AF36-49DEA72ED8D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411209" y="4251286"/>
                  <a:ext cx="20664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82DA018-5F50-487A-8602-C9E0D57EDCED}"/>
                    </a:ext>
                  </a:extLst>
                </p14:cNvPr>
                <p14:cNvContentPartPr/>
                <p14:nvPr/>
              </p14:nvContentPartPr>
              <p14:xfrm>
                <a:off x="4125089" y="3892726"/>
                <a:ext cx="290520" cy="5788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82DA018-5F50-487A-8602-C9E0D57EDCE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16449" y="3883726"/>
                  <a:ext cx="30816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D8E6145-94B2-4EE2-A605-73F58437D543}"/>
                    </a:ext>
                  </a:extLst>
                </p14:cNvPr>
                <p14:cNvContentPartPr/>
                <p14:nvPr/>
              </p14:nvContentPartPr>
              <p14:xfrm>
                <a:off x="4093409" y="4154446"/>
                <a:ext cx="355320" cy="511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D8E6145-94B2-4EE2-A605-73F58437D54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084409" y="4145446"/>
                  <a:ext cx="372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31DEB41-D9FC-4C5F-8B8A-6DA891B7BAEC}"/>
                    </a:ext>
                  </a:extLst>
                </p14:cNvPr>
                <p14:cNvContentPartPr/>
                <p14:nvPr/>
              </p14:nvContentPartPr>
              <p14:xfrm>
                <a:off x="4495529" y="3857806"/>
                <a:ext cx="263520" cy="5612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31DEB41-D9FC-4C5F-8B8A-6DA891B7BAE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486889" y="3848806"/>
                  <a:ext cx="28116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65BD2F1-8EF9-4864-978F-A1852E2008F8}"/>
                    </a:ext>
                  </a:extLst>
                </p14:cNvPr>
                <p14:cNvContentPartPr/>
                <p14:nvPr/>
              </p14:nvContentPartPr>
              <p14:xfrm>
                <a:off x="4795409" y="4222846"/>
                <a:ext cx="208800" cy="247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65BD2F1-8EF9-4864-978F-A1852E2008F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786409" y="4214206"/>
                  <a:ext cx="226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828D1A8-6E5F-4C8D-B466-45AE647339DD}"/>
                    </a:ext>
                  </a:extLst>
                </p14:cNvPr>
                <p14:cNvContentPartPr/>
                <p14:nvPr/>
              </p14:nvContentPartPr>
              <p14:xfrm>
                <a:off x="5484449" y="4194046"/>
                <a:ext cx="308160" cy="2480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828D1A8-6E5F-4C8D-B466-45AE647339D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475809" y="4185046"/>
                  <a:ext cx="3258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008A31B-7DAE-4A03-9733-B759992A8721}"/>
                    </a:ext>
                  </a:extLst>
                </p14:cNvPr>
                <p14:cNvContentPartPr/>
                <p14:nvPr/>
              </p14:nvContentPartPr>
              <p14:xfrm>
                <a:off x="5718089" y="3900286"/>
                <a:ext cx="239400" cy="4834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008A31B-7DAE-4A03-9733-B759992A872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709089" y="3891646"/>
                  <a:ext cx="2570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96F59DC-0C2F-47DC-A315-AA85B3B87811}"/>
                    </a:ext>
                  </a:extLst>
                </p14:cNvPr>
                <p14:cNvContentPartPr/>
                <p14:nvPr/>
              </p14:nvContentPartPr>
              <p14:xfrm>
                <a:off x="5888009" y="4228966"/>
                <a:ext cx="49320" cy="1702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96F59DC-0C2F-47DC-A315-AA85B3B8781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879369" y="4219966"/>
                  <a:ext cx="66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BFFD6F2-C8D6-4A41-9557-1E6AD5623230}"/>
                    </a:ext>
                  </a:extLst>
                </p14:cNvPr>
                <p14:cNvContentPartPr/>
                <p14:nvPr/>
              </p14:nvContentPartPr>
              <p14:xfrm>
                <a:off x="6069809" y="4176766"/>
                <a:ext cx="156600" cy="2498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BFFD6F2-C8D6-4A41-9557-1E6AD562323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061169" y="4167766"/>
                  <a:ext cx="174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085C345-7BFF-4A54-9B1A-0D3BC1D5B2EA}"/>
                    </a:ext>
                  </a:extLst>
                </p14:cNvPr>
                <p14:cNvContentPartPr/>
                <p14:nvPr/>
              </p14:nvContentPartPr>
              <p14:xfrm>
                <a:off x="6232169" y="3831166"/>
                <a:ext cx="467280" cy="6404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085C345-7BFF-4A54-9B1A-0D3BC1D5B2E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223169" y="3822526"/>
                  <a:ext cx="48492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F62266F-8DF9-4BCF-9E02-24CE34BD6988}"/>
                    </a:ext>
                  </a:extLst>
                </p14:cNvPr>
                <p14:cNvContentPartPr/>
                <p14:nvPr/>
              </p14:nvContentPartPr>
              <p14:xfrm>
                <a:off x="6635009" y="4167766"/>
                <a:ext cx="183960" cy="231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F62266F-8DF9-4BCF-9E02-24CE34BD698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626009" y="4158766"/>
                  <a:ext cx="201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8C5F3BE-EC1F-497D-8261-711F39BBD876}"/>
                    </a:ext>
                  </a:extLst>
                </p14:cNvPr>
                <p14:cNvContentPartPr/>
                <p14:nvPr/>
              </p14:nvContentPartPr>
              <p14:xfrm>
                <a:off x="6860369" y="4234366"/>
                <a:ext cx="89640" cy="2264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8C5F3BE-EC1F-497D-8261-711F39BBD87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851369" y="4225726"/>
                  <a:ext cx="107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4B734E5-0A27-48BC-8A5E-D3518A11E467}"/>
                    </a:ext>
                  </a:extLst>
                </p14:cNvPr>
                <p14:cNvContentPartPr/>
                <p14:nvPr/>
              </p14:nvContentPartPr>
              <p14:xfrm>
                <a:off x="7083929" y="3848446"/>
                <a:ext cx="327240" cy="6174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4B734E5-0A27-48BC-8A5E-D3518A11E46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075289" y="3839446"/>
                  <a:ext cx="34488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CFBD45C-3A48-485A-BCAB-BCB5C90CC069}"/>
                    </a:ext>
                  </a:extLst>
                </p14:cNvPr>
                <p14:cNvContentPartPr/>
                <p14:nvPr/>
              </p14:nvContentPartPr>
              <p14:xfrm>
                <a:off x="7435649" y="4260646"/>
                <a:ext cx="236160" cy="2217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CFBD45C-3A48-485A-BCAB-BCB5C90CC06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426649" y="4252006"/>
                  <a:ext cx="253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A984D62-288A-4DEB-B1B3-524A6F78D75F}"/>
                    </a:ext>
                  </a:extLst>
                </p14:cNvPr>
                <p14:cNvContentPartPr/>
                <p14:nvPr/>
              </p14:nvContentPartPr>
              <p14:xfrm>
                <a:off x="7857929" y="3895606"/>
                <a:ext cx="317520" cy="5994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A984D62-288A-4DEB-B1B3-524A6F78D75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849289" y="3886966"/>
                  <a:ext cx="33516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F130E7F-71AA-45BD-AA12-8411AD068923}"/>
                    </a:ext>
                  </a:extLst>
                </p14:cNvPr>
                <p14:cNvContentPartPr/>
                <p14:nvPr/>
              </p14:nvContentPartPr>
              <p14:xfrm>
                <a:off x="7742729" y="4198726"/>
                <a:ext cx="419040" cy="296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F130E7F-71AA-45BD-AA12-8411AD06892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4089" y="4189726"/>
                  <a:ext cx="436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017EBE4-18E2-446F-8406-3A86F2CD3E30}"/>
                    </a:ext>
                  </a:extLst>
                </p14:cNvPr>
                <p14:cNvContentPartPr/>
                <p14:nvPr/>
              </p14:nvContentPartPr>
              <p14:xfrm>
                <a:off x="8319809" y="4163806"/>
                <a:ext cx="16560" cy="237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017EBE4-18E2-446F-8406-3A86F2CD3E3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310809" y="4154806"/>
                  <a:ext cx="34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E78A682-1773-4B63-9304-2583CE73A8DB}"/>
                    </a:ext>
                  </a:extLst>
                </p14:cNvPr>
                <p14:cNvContentPartPr/>
                <p14:nvPr/>
              </p14:nvContentPartPr>
              <p14:xfrm>
                <a:off x="8311529" y="4305286"/>
                <a:ext cx="137880" cy="2192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E78A682-1773-4B63-9304-2583CE73A8D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302889" y="4296646"/>
                  <a:ext cx="155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87414F3-9385-4472-8461-D3BF022E3BDB}"/>
                    </a:ext>
                  </a:extLst>
                </p14:cNvPr>
                <p14:cNvContentPartPr/>
                <p14:nvPr/>
              </p14:nvContentPartPr>
              <p14:xfrm>
                <a:off x="8498369" y="4367206"/>
                <a:ext cx="307440" cy="155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87414F3-9385-4472-8461-D3BF022E3BD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489729" y="4358206"/>
                  <a:ext cx="325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D33490B-72D0-46E3-9E1B-7EB320A9D969}"/>
                    </a:ext>
                  </a:extLst>
                </p14:cNvPr>
                <p14:cNvContentPartPr/>
                <p14:nvPr/>
              </p14:nvContentPartPr>
              <p14:xfrm>
                <a:off x="9207929" y="4300246"/>
                <a:ext cx="129960" cy="1638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D33490B-72D0-46E3-9E1B-7EB320A9D96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198929" y="4291606"/>
                  <a:ext cx="147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BCA814D-BE44-4ECA-8ABD-53B7F0330775}"/>
                    </a:ext>
                  </a:extLst>
                </p14:cNvPr>
                <p14:cNvContentPartPr/>
                <p14:nvPr/>
              </p14:nvContentPartPr>
              <p14:xfrm>
                <a:off x="9524369" y="3830806"/>
                <a:ext cx="395640" cy="7016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BCA814D-BE44-4ECA-8ABD-53B7F033077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515729" y="3821806"/>
                  <a:ext cx="41328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CDB9AC2-145B-4657-B981-3B4CB4100C97}"/>
                    </a:ext>
                  </a:extLst>
                </p14:cNvPr>
                <p14:cNvContentPartPr/>
                <p14:nvPr/>
              </p14:nvContentPartPr>
              <p14:xfrm>
                <a:off x="9508169" y="4319686"/>
                <a:ext cx="264600" cy="363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CDB9AC2-145B-4657-B981-3B4CB4100C9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499169" y="4311046"/>
                  <a:ext cx="282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4B7A087-7472-436F-9870-C9FFCD8CB9B9}"/>
                    </a:ext>
                  </a:extLst>
                </p14:cNvPr>
                <p14:cNvContentPartPr/>
                <p14:nvPr/>
              </p14:nvContentPartPr>
              <p14:xfrm>
                <a:off x="10117649" y="4153006"/>
                <a:ext cx="324000" cy="3204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4B7A087-7472-436F-9870-C9FFCD8CB9B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109009" y="4144006"/>
                  <a:ext cx="3416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500A4EC-66F6-4F52-9981-C53321F14DCD}"/>
                    </a:ext>
                  </a:extLst>
                </p14:cNvPr>
                <p14:cNvContentPartPr/>
                <p14:nvPr/>
              </p14:nvContentPartPr>
              <p14:xfrm>
                <a:off x="10019729" y="4119526"/>
                <a:ext cx="408240" cy="2977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500A4EC-66F6-4F52-9981-C53321F14DC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011089" y="4110526"/>
                  <a:ext cx="4258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E4C3BC7-CB09-4556-AD57-96E1353574CE}"/>
                    </a:ext>
                  </a:extLst>
                </p14:cNvPr>
                <p14:cNvContentPartPr/>
                <p14:nvPr/>
              </p14:nvContentPartPr>
              <p14:xfrm>
                <a:off x="1406729" y="5004766"/>
                <a:ext cx="82080" cy="1393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E4C3BC7-CB09-4556-AD57-96E1353574C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398089" y="4996126"/>
                  <a:ext cx="997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7D2B9B9-8946-4C38-91E5-C7044ABC21E0}"/>
                    </a:ext>
                  </a:extLst>
                </p14:cNvPr>
                <p14:cNvContentPartPr/>
                <p14:nvPr/>
              </p14:nvContentPartPr>
              <p14:xfrm>
                <a:off x="1565129" y="4785886"/>
                <a:ext cx="44640" cy="957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7D2B9B9-8946-4C38-91E5-C7044ABC21E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556489" y="4776886"/>
                  <a:ext cx="62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7218961-6E0E-4E6C-97D0-64CAF676C177}"/>
                    </a:ext>
                  </a:extLst>
                </p14:cNvPr>
                <p14:cNvContentPartPr/>
                <p14:nvPr/>
              </p14:nvContentPartPr>
              <p14:xfrm>
                <a:off x="1533449" y="4955086"/>
                <a:ext cx="271440" cy="2059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7218961-6E0E-4E6C-97D0-64CAF676C17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524449" y="4946446"/>
                  <a:ext cx="289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A198212-EC46-4E37-B8E6-F5FDCCD9B760}"/>
                    </a:ext>
                  </a:extLst>
                </p14:cNvPr>
                <p14:cNvContentPartPr/>
                <p14:nvPr/>
              </p14:nvContentPartPr>
              <p14:xfrm>
                <a:off x="1875449" y="4896046"/>
                <a:ext cx="162360" cy="2656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A198212-EC46-4E37-B8E6-F5FDCCD9B76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866809" y="4887406"/>
                  <a:ext cx="1800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A45104B-5532-49E3-8665-AE906D810B4E}"/>
                    </a:ext>
                  </a:extLst>
                </p14:cNvPr>
                <p14:cNvContentPartPr/>
                <p14:nvPr/>
              </p14:nvContentPartPr>
              <p14:xfrm>
                <a:off x="2226089" y="4673206"/>
                <a:ext cx="413640" cy="4532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A45104B-5532-49E3-8665-AE906D810B4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217449" y="4664206"/>
                  <a:ext cx="4312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4F5DC7B-9EE3-4886-9291-6A3E50C6F2EC}"/>
                    </a:ext>
                  </a:extLst>
                </p14:cNvPr>
                <p14:cNvContentPartPr/>
                <p14:nvPr/>
              </p14:nvContentPartPr>
              <p14:xfrm>
                <a:off x="2725769" y="4903246"/>
                <a:ext cx="170280" cy="2026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4F5DC7B-9EE3-4886-9291-6A3E50C6F2E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716769" y="4894606"/>
                  <a:ext cx="187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0C80552-524E-40E5-8AFA-3EBB9D50BDBB}"/>
                    </a:ext>
                  </a:extLst>
                </p14:cNvPr>
                <p14:cNvContentPartPr/>
                <p14:nvPr/>
              </p14:nvContentPartPr>
              <p14:xfrm>
                <a:off x="2855009" y="4573126"/>
                <a:ext cx="280080" cy="4978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0C80552-524E-40E5-8AFA-3EBB9D50BDB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846369" y="4564126"/>
                  <a:ext cx="2977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B3BEAD5-64A4-4432-94FF-5F25FCEC5C66}"/>
                    </a:ext>
                  </a:extLst>
                </p14:cNvPr>
                <p14:cNvContentPartPr/>
                <p14:nvPr/>
              </p14:nvContentPartPr>
              <p14:xfrm>
                <a:off x="3017369" y="4955086"/>
                <a:ext cx="29520" cy="1220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B3BEAD5-64A4-4432-94FF-5F25FCEC5C6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008369" y="4946446"/>
                  <a:ext cx="47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9E08AD2-5A4D-41E8-9495-120D5FA30241}"/>
                    </a:ext>
                  </a:extLst>
                </p14:cNvPr>
                <p14:cNvContentPartPr/>
                <p14:nvPr/>
              </p14:nvContentPartPr>
              <p14:xfrm>
                <a:off x="3158849" y="4990366"/>
                <a:ext cx="204840" cy="1375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9E08AD2-5A4D-41E8-9495-120D5FA302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150209" y="4981366"/>
                  <a:ext cx="222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ADFB45D-9CAD-4C48-92D8-EB1499CAD2A3}"/>
                    </a:ext>
                  </a:extLst>
                </p14:cNvPr>
                <p14:cNvContentPartPr/>
                <p14:nvPr/>
              </p14:nvContentPartPr>
              <p14:xfrm>
                <a:off x="3354689" y="4991446"/>
                <a:ext cx="257400" cy="6404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ADFB45D-9CAD-4C48-92D8-EB1499CAD2A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345689" y="4982806"/>
                  <a:ext cx="27504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CDC1168-658A-4B75-9C1E-536BE28C1370}"/>
                    </a:ext>
                  </a:extLst>
                </p14:cNvPr>
                <p14:cNvContentPartPr/>
                <p14:nvPr/>
              </p14:nvContentPartPr>
              <p14:xfrm>
                <a:off x="3887129" y="4841686"/>
                <a:ext cx="235080" cy="2235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CDC1168-658A-4B75-9C1E-536BE28C137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878489" y="4832686"/>
                  <a:ext cx="2527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90B528D-0863-4897-96FA-8FD7AAD3014E}"/>
                    </a:ext>
                  </a:extLst>
                </p14:cNvPr>
                <p14:cNvContentPartPr/>
                <p14:nvPr/>
              </p14:nvContentPartPr>
              <p14:xfrm>
                <a:off x="4143089" y="4941766"/>
                <a:ext cx="150840" cy="123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90B528D-0863-4897-96FA-8FD7AAD3014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134089" y="4932766"/>
                  <a:ext cx="168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66C9912-2B02-48D5-9189-6E28DC2A75DA}"/>
                    </a:ext>
                  </a:extLst>
                </p14:cNvPr>
                <p14:cNvContentPartPr/>
                <p14:nvPr/>
              </p14:nvContentPartPr>
              <p14:xfrm>
                <a:off x="4376729" y="4797406"/>
                <a:ext cx="327960" cy="6109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66C9912-2B02-48D5-9189-6E28DC2A75D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368089" y="4788766"/>
                  <a:ext cx="34560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2EC3FED-AD81-48BF-BA22-04445026DECE}"/>
                    </a:ext>
                  </a:extLst>
                </p14:cNvPr>
                <p14:cNvContentPartPr/>
                <p14:nvPr/>
              </p14:nvContentPartPr>
              <p14:xfrm>
                <a:off x="4853729" y="4954366"/>
                <a:ext cx="267120" cy="5151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2EC3FED-AD81-48BF-BA22-04445026DEC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844729" y="4945366"/>
                  <a:ext cx="28476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583036B-0F63-421F-88BE-15F2D949EB69}"/>
                    </a:ext>
                  </a:extLst>
                </p14:cNvPr>
                <p14:cNvContentPartPr/>
                <p14:nvPr/>
              </p14:nvContentPartPr>
              <p14:xfrm>
                <a:off x="5084129" y="4812526"/>
                <a:ext cx="318240" cy="2624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583036B-0F63-421F-88BE-15F2D949EB6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075489" y="4803886"/>
                  <a:ext cx="3358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1B86019-2AB6-41F0-9C15-1CCAB720B677}"/>
                    </a:ext>
                  </a:extLst>
                </p14:cNvPr>
                <p14:cNvContentPartPr/>
                <p14:nvPr/>
              </p14:nvContentPartPr>
              <p14:xfrm>
                <a:off x="5413529" y="4846006"/>
                <a:ext cx="285480" cy="2109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1B86019-2AB6-41F0-9C15-1CCAB720B67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404889" y="4837006"/>
                  <a:ext cx="303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D38725C-2D28-47AD-B479-D909264494D6}"/>
                    </a:ext>
                  </a:extLst>
                </p14:cNvPr>
                <p14:cNvContentPartPr/>
                <p14:nvPr/>
              </p14:nvContentPartPr>
              <p14:xfrm>
                <a:off x="5694689" y="4827646"/>
                <a:ext cx="331200" cy="3304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D38725C-2D28-47AD-B479-D909264494D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686049" y="4819006"/>
                  <a:ext cx="3488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236E3FA-3476-4D44-A57A-C7A944D44D66}"/>
                    </a:ext>
                  </a:extLst>
                </p14:cNvPr>
                <p14:cNvContentPartPr/>
                <p14:nvPr/>
              </p14:nvContentPartPr>
              <p14:xfrm>
                <a:off x="6024809" y="4890286"/>
                <a:ext cx="256680" cy="1893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236E3FA-3476-4D44-A57A-C7A944D44D6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015809" y="4881646"/>
                  <a:ext cx="274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0754C56-CFE3-445C-83E7-EE3279DEFFE2}"/>
                    </a:ext>
                  </a:extLst>
                </p14:cNvPr>
                <p14:cNvContentPartPr/>
                <p14:nvPr/>
              </p14:nvContentPartPr>
              <p14:xfrm>
                <a:off x="6312089" y="4941046"/>
                <a:ext cx="356400" cy="1425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0754C56-CFE3-445C-83E7-EE3279DEFFE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303449" y="4932406"/>
                  <a:ext cx="374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E22E439-1563-4017-ABCE-C3CC6D390D7D}"/>
                    </a:ext>
                  </a:extLst>
                </p14:cNvPr>
                <p14:cNvContentPartPr/>
                <p14:nvPr/>
              </p14:nvContentPartPr>
              <p14:xfrm>
                <a:off x="6744089" y="4883806"/>
                <a:ext cx="250920" cy="1990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E22E439-1563-4017-ABCE-C3CC6D390D7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735449" y="4874806"/>
                  <a:ext cx="268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A859AB6-7B0E-493E-A2E3-ED720C9F816B}"/>
                    </a:ext>
                  </a:extLst>
                </p14:cNvPr>
                <p14:cNvContentPartPr/>
                <p14:nvPr/>
              </p14:nvContentPartPr>
              <p14:xfrm>
                <a:off x="7123889" y="4579606"/>
                <a:ext cx="305640" cy="5490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A859AB6-7B0E-493E-A2E3-ED720C9F816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114889" y="4570606"/>
                  <a:ext cx="32328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C9577D1-3365-4818-81AB-CA500E2DEC8C}"/>
                    </a:ext>
                  </a:extLst>
                </p14:cNvPr>
                <p14:cNvContentPartPr/>
                <p14:nvPr/>
              </p14:nvContentPartPr>
              <p14:xfrm>
                <a:off x="7041089" y="4855006"/>
                <a:ext cx="490680" cy="586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C9577D1-3365-4818-81AB-CA500E2DEC8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032089" y="4846366"/>
                  <a:ext cx="5083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D73A785-0FD4-4E3A-8523-F1A9F49E48F7}"/>
                    </a:ext>
                  </a:extLst>
                </p14:cNvPr>
                <p14:cNvContentPartPr/>
                <p14:nvPr/>
              </p14:nvContentPartPr>
              <p14:xfrm>
                <a:off x="7406489" y="4903246"/>
                <a:ext cx="551880" cy="2458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D73A785-0FD4-4E3A-8523-F1A9F49E48F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397849" y="4894246"/>
                  <a:ext cx="5695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65F8A38-E89A-4E40-AECF-9A4489C44E08}"/>
                    </a:ext>
                  </a:extLst>
                </p14:cNvPr>
                <p14:cNvContentPartPr/>
                <p14:nvPr/>
              </p14:nvContentPartPr>
              <p14:xfrm>
                <a:off x="7888169" y="4876606"/>
                <a:ext cx="298440" cy="3481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65F8A38-E89A-4E40-AECF-9A4489C44E0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879169" y="4867966"/>
                  <a:ext cx="3160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B679B95-33EA-49F7-9E94-E522574247F5}"/>
                    </a:ext>
                  </a:extLst>
                </p14:cNvPr>
                <p14:cNvContentPartPr/>
                <p14:nvPr/>
              </p14:nvContentPartPr>
              <p14:xfrm>
                <a:off x="8361569" y="5170366"/>
                <a:ext cx="9720" cy="331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B679B95-33EA-49F7-9E94-E522574247F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352929" y="5161366"/>
                  <a:ext cx="27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9CE3DA8-62F2-4D15-9FE7-8F751351EE5D}"/>
                    </a:ext>
                  </a:extLst>
                </p14:cNvPr>
                <p14:cNvContentPartPr/>
                <p14:nvPr/>
              </p14:nvContentPartPr>
              <p14:xfrm>
                <a:off x="8798969" y="4971646"/>
                <a:ext cx="136800" cy="2502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9CE3DA8-62F2-4D15-9FE7-8F751351EE5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790329" y="4963006"/>
                  <a:ext cx="154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8A73712-FDF4-4DDD-8A55-E66F98DA12C9}"/>
                    </a:ext>
                  </a:extLst>
                </p14:cNvPr>
                <p14:cNvContentPartPr/>
                <p14:nvPr/>
              </p14:nvContentPartPr>
              <p14:xfrm>
                <a:off x="8659289" y="4914766"/>
                <a:ext cx="613800" cy="1044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8A73712-FDF4-4DDD-8A55-E66F98DA12C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650289" y="4905766"/>
                  <a:ext cx="631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C32ABDD-07DA-421D-AA7F-387F3550CC58}"/>
                    </a:ext>
                  </a:extLst>
                </p14:cNvPr>
                <p14:cNvContentPartPr/>
                <p14:nvPr/>
              </p14:nvContentPartPr>
              <p14:xfrm>
                <a:off x="9132329" y="4781206"/>
                <a:ext cx="279360" cy="4176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C32ABDD-07DA-421D-AA7F-387F3550CC5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123689" y="4772206"/>
                  <a:ext cx="29700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9BFF2F8-67BA-45F2-BD49-CB49CB4E4275}"/>
                    </a:ext>
                  </a:extLst>
                </p14:cNvPr>
                <p14:cNvContentPartPr/>
                <p14:nvPr/>
              </p14:nvContentPartPr>
              <p14:xfrm>
                <a:off x="9496289" y="5045446"/>
                <a:ext cx="181080" cy="1908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9BFF2F8-67BA-45F2-BD49-CB49CB4E427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487289" y="5036806"/>
                  <a:ext cx="198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A5C2907-D439-4ADF-97A9-B910305852CE}"/>
                    </a:ext>
                  </a:extLst>
                </p14:cNvPr>
                <p14:cNvContentPartPr/>
                <p14:nvPr/>
              </p14:nvContentPartPr>
              <p14:xfrm>
                <a:off x="9716969" y="5148766"/>
                <a:ext cx="326520" cy="1508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A5C2907-D439-4ADF-97A9-B910305852C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707969" y="5139766"/>
                  <a:ext cx="344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1F85B44-C43C-4B76-9AA8-0BD79B10552C}"/>
                    </a:ext>
                  </a:extLst>
                </p14:cNvPr>
                <p14:cNvContentPartPr/>
                <p14:nvPr/>
              </p14:nvContentPartPr>
              <p14:xfrm>
                <a:off x="10475129" y="4595806"/>
                <a:ext cx="612000" cy="7455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1F85B44-C43C-4B76-9AA8-0BD79B10552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466129" y="4586806"/>
                  <a:ext cx="62964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9670370-3335-4F06-B8D8-A56B66625E9B}"/>
                    </a:ext>
                  </a:extLst>
                </p14:cNvPr>
                <p14:cNvContentPartPr/>
                <p14:nvPr/>
              </p14:nvContentPartPr>
              <p14:xfrm>
                <a:off x="10407809" y="5077126"/>
                <a:ext cx="442800" cy="2199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9670370-3335-4F06-B8D8-A56B66625E9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398809" y="5068126"/>
                  <a:ext cx="4604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E82BE0E-FFA1-4F63-9578-673597AB950D}"/>
                    </a:ext>
                  </a:extLst>
                </p14:cNvPr>
                <p14:cNvContentPartPr/>
                <p14:nvPr/>
              </p14:nvContentPartPr>
              <p14:xfrm>
                <a:off x="10940249" y="5136886"/>
                <a:ext cx="219960" cy="1620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E82BE0E-FFA1-4F63-9578-673597AB950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931249" y="5127886"/>
                  <a:ext cx="237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4C218CF-FEF5-4357-8146-83097DA3FED5}"/>
                    </a:ext>
                  </a:extLst>
                </p14:cNvPr>
                <p14:cNvContentPartPr/>
                <p14:nvPr/>
              </p14:nvContentPartPr>
              <p14:xfrm>
                <a:off x="11250209" y="5110606"/>
                <a:ext cx="254880" cy="1969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4C218CF-FEF5-4357-8146-83097DA3FED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241209" y="5101966"/>
                  <a:ext cx="272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274F051-B98D-4C14-BD73-141B61414AB2}"/>
                    </a:ext>
                  </a:extLst>
                </p14:cNvPr>
                <p14:cNvContentPartPr/>
                <p14:nvPr/>
              </p14:nvContentPartPr>
              <p14:xfrm>
                <a:off x="11380529" y="4830166"/>
                <a:ext cx="325800" cy="4834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274F051-B98D-4C14-BD73-141B61414AB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371889" y="4821166"/>
                  <a:ext cx="3434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DF42A85-F5B9-4C74-B76D-53C8392738EB}"/>
                    </a:ext>
                  </a:extLst>
                </p14:cNvPr>
                <p14:cNvContentPartPr/>
                <p14:nvPr/>
              </p14:nvContentPartPr>
              <p14:xfrm>
                <a:off x="1429409" y="5660686"/>
                <a:ext cx="194760" cy="3798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DF42A85-F5B9-4C74-B76D-53C8392738E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420409" y="5652046"/>
                  <a:ext cx="2124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C85CF3C-403B-4921-B407-3BEB72C8C075}"/>
                    </a:ext>
                  </a:extLst>
                </p14:cNvPr>
                <p14:cNvContentPartPr/>
                <p14:nvPr/>
              </p14:nvContentPartPr>
              <p14:xfrm>
                <a:off x="1504649" y="5447566"/>
                <a:ext cx="377280" cy="2937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C85CF3C-403B-4921-B407-3BEB72C8C07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496009" y="5438566"/>
                  <a:ext cx="3949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269C390-6659-48D8-A8FC-26B3F7388E01}"/>
                    </a:ext>
                  </a:extLst>
                </p14:cNvPr>
                <p14:cNvContentPartPr/>
                <p14:nvPr/>
              </p14:nvContentPartPr>
              <p14:xfrm>
                <a:off x="1931249" y="5490046"/>
                <a:ext cx="288360" cy="4968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269C390-6659-48D8-A8FC-26B3F7388E0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922609" y="5481406"/>
                  <a:ext cx="30600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C1DA20E-9B4B-4680-9EA0-6FADE03198CE}"/>
                    </a:ext>
                  </a:extLst>
                </p14:cNvPr>
                <p14:cNvContentPartPr/>
                <p14:nvPr/>
              </p14:nvContentPartPr>
              <p14:xfrm>
                <a:off x="2317889" y="5636926"/>
                <a:ext cx="314280" cy="3902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C1DA20E-9B4B-4680-9EA0-6FADE03198C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308889" y="5628286"/>
                  <a:ext cx="3319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CB7F787-4D21-4989-88E1-64272F6EB35E}"/>
                    </a:ext>
                  </a:extLst>
                </p14:cNvPr>
                <p14:cNvContentPartPr/>
                <p14:nvPr/>
              </p14:nvContentPartPr>
              <p14:xfrm>
                <a:off x="2240129" y="5542966"/>
                <a:ext cx="377640" cy="4640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CB7F787-4D21-4989-88E1-64272F6EB35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31489" y="5534326"/>
                  <a:ext cx="39528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475B2A8-2DE0-43FA-9C31-A0F6AC2B2A9B}"/>
                    </a:ext>
                  </a:extLst>
                </p14:cNvPr>
                <p14:cNvContentPartPr/>
                <p14:nvPr/>
              </p14:nvContentPartPr>
              <p14:xfrm>
                <a:off x="2729009" y="5717926"/>
                <a:ext cx="194400" cy="583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475B2A8-2DE0-43FA-9C31-A0F6AC2B2A9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720009" y="5708926"/>
                  <a:ext cx="2120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17EA903-962A-4CEA-A6C7-318817E506D1}"/>
                    </a:ext>
                  </a:extLst>
                </p14:cNvPr>
                <p14:cNvContentPartPr/>
                <p14:nvPr/>
              </p14:nvContentPartPr>
              <p14:xfrm>
                <a:off x="2721449" y="5829526"/>
                <a:ext cx="191160" cy="799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17EA903-962A-4CEA-A6C7-318817E506D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712449" y="5820886"/>
                  <a:ext cx="2088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BD10D26-D716-4605-8645-9A1BE5453049}"/>
                    </a:ext>
                  </a:extLst>
                </p14:cNvPr>
                <p14:cNvContentPartPr/>
                <p14:nvPr/>
              </p14:nvContentPartPr>
              <p14:xfrm>
                <a:off x="3289529" y="5652406"/>
                <a:ext cx="381600" cy="3258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BD10D26-D716-4605-8645-9A1BE545304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280529" y="5643766"/>
                  <a:ext cx="3992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5FB5C05-E578-4FBA-970C-6EE238F5A03E}"/>
                    </a:ext>
                  </a:extLst>
                </p14:cNvPr>
                <p14:cNvContentPartPr/>
                <p14:nvPr/>
              </p14:nvContentPartPr>
              <p14:xfrm>
                <a:off x="3711809" y="5490046"/>
                <a:ext cx="371520" cy="6642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5FB5C05-E578-4FBA-970C-6EE238F5A03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703169" y="5481406"/>
                  <a:ext cx="38916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5340017-B3C6-4C36-870F-9AF4E741BA16}"/>
                    </a:ext>
                  </a:extLst>
                </p14:cNvPr>
                <p14:cNvContentPartPr/>
                <p14:nvPr/>
              </p14:nvContentPartPr>
              <p14:xfrm>
                <a:off x="5394509" y="2185274"/>
                <a:ext cx="20880" cy="111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5340017-B3C6-4C36-870F-9AF4E741BA1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385509" y="2176274"/>
                  <a:ext cx="38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D82EDB9-CE97-44A2-9158-A593AEF848B2}"/>
                    </a:ext>
                  </a:extLst>
                </p14:cNvPr>
                <p14:cNvContentPartPr/>
                <p14:nvPr/>
              </p14:nvContentPartPr>
              <p14:xfrm>
                <a:off x="5363189" y="2183834"/>
                <a:ext cx="3634560" cy="1098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D82EDB9-CE97-44A2-9158-A593AEF848B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354189" y="2175194"/>
                  <a:ext cx="3652200" cy="12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1144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61915EA-B438-42F3-ADB1-9E54B7FBE76B}"/>
              </a:ext>
            </a:extLst>
          </p:cNvPr>
          <p:cNvGrpSpPr/>
          <p:nvPr/>
        </p:nvGrpSpPr>
        <p:grpSpPr>
          <a:xfrm>
            <a:off x="415034" y="241504"/>
            <a:ext cx="2894400" cy="396000"/>
            <a:chOff x="415034" y="241504"/>
            <a:chExt cx="2894400" cy="39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F09B306-84D6-4528-889F-C0F1F861610B}"/>
                    </a:ext>
                  </a:extLst>
                </p14:cNvPr>
                <p14:cNvContentPartPr/>
                <p14:nvPr/>
              </p14:nvContentPartPr>
              <p14:xfrm>
                <a:off x="415034" y="289384"/>
                <a:ext cx="361080" cy="328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F09B306-84D6-4528-889F-C0F1F861610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6034" y="280384"/>
                  <a:ext cx="3787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009E097-2B7E-4A58-90DB-7C0EA33062A8}"/>
                    </a:ext>
                  </a:extLst>
                </p14:cNvPr>
                <p14:cNvContentPartPr/>
                <p14:nvPr/>
              </p14:nvContentPartPr>
              <p14:xfrm>
                <a:off x="862514" y="480544"/>
                <a:ext cx="213480" cy="131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009E097-2B7E-4A58-90DB-7C0EA33062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3514" y="471904"/>
                  <a:ext cx="231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05D19C9-5558-424B-A098-FD9FDE201783}"/>
                    </a:ext>
                  </a:extLst>
                </p14:cNvPr>
                <p14:cNvContentPartPr/>
                <p14:nvPr/>
              </p14:nvContentPartPr>
              <p14:xfrm>
                <a:off x="1411874" y="313864"/>
                <a:ext cx="247680" cy="265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05D19C9-5558-424B-A098-FD9FDE2017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2874" y="305224"/>
                  <a:ext cx="2653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958049B-43D6-4F2E-A1D6-7E2976EA4425}"/>
                    </a:ext>
                  </a:extLst>
                </p14:cNvPr>
                <p14:cNvContentPartPr/>
                <p14:nvPr/>
              </p14:nvContentPartPr>
              <p14:xfrm>
                <a:off x="1916954" y="376864"/>
                <a:ext cx="407520" cy="154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958049B-43D6-4F2E-A1D6-7E2976EA44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08314" y="367864"/>
                  <a:ext cx="425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05319C6-4100-43CB-87CC-6E98EC0C1104}"/>
                    </a:ext>
                  </a:extLst>
                </p14:cNvPr>
                <p14:cNvContentPartPr/>
                <p14:nvPr/>
              </p14:nvContentPartPr>
              <p14:xfrm>
                <a:off x="2450114" y="274984"/>
                <a:ext cx="532800" cy="354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05319C6-4100-43CB-87CC-6E98EC0C11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41474" y="266344"/>
                  <a:ext cx="5504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CB17DFC-3EFA-4981-81F0-D77AF1CCD5C4}"/>
                    </a:ext>
                  </a:extLst>
                </p14:cNvPr>
                <p14:cNvContentPartPr/>
                <p14:nvPr/>
              </p14:nvContentPartPr>
              <p14:xfrm>
                <a:off x="3063914" y="241504"/>
                <a:ext cx="245520" cy="396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CB17DFC-3EFA-4981-81F0-D77AF1CCD5C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55274" y="232864"/>
                  <a:ext cx="263160" cy="41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22F38C-E408-4F8B-9EFB-C8C101425F4B}"/>
              </a:ext>
            </a:extLst>
          </p:cNvPr>
          <p:cNvGrpSpPr/>
          <p:nvPr/>
        </p:nvGrpSpPr>
        <p:grpSpPr>
          <a:xfrm>
            <a:off x="3357674" y="384424"/>
            <a:ext cx="918000" cy="454680"/>
            <a:chOff x="3357674" y="384424"/>
            <a:chExt cx="91800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52EFF8A-DE2A-4883-9E0F-33A1CAC74F5C}"/>
                    </a:ext>
                  </a:extLst>
                </p14:cNvPr>
                <p14:cNvContentPartPr/>
                <p14:nvPr/>
              </p14:nvContentPartPr>
              <p14:xfrm>
                <a:off x="3357674" y="565864"/>
                <a:ext cx="42840" cy="19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52EFF8A-DE2A-4883-9E0F-33A1CAC74F5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49034" y="557224"/>
                  <a:ext cx="60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F28C74D-52FD-4515-87BA-1B2E887DAB58}"/>
                    </a:ext>
                  </a:extLst>
                </p14:cNvPr>
                <p14:cNvContentPartPr/>
                <p14:nvPr/>
              </p14:nvContentPartPr>
              <p14:xfrm>
                <a:off x="3493394" y="399184"/>
                <a:ext cx="184680" cy="192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F28C74D-52FD-4515-87BA-1B2E887DAB5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84394" y="390544"/>
                  <a:ext cx="2023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3F3CF52-1E06-4A2E-9E50-9C9BA010C782}"/>
                    </a:ext>
                  </a:extLst>
                </p14:cNvPr>
                <p14:cNvContentPartPr/>
                <p14:nvPr/>
              </p14:nvContentPartPr>
              <p14:xfrm>
                <a:off x="3729914" y="384424"/>
                <a:ext cx="405720" cy="202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3F3CF52-1E06-4A2E-9E50-9C9BA010C78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20914" y="375424"/>
                  <a:ext cx="4233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749036-3FB2-48A4-BFA6-09B5B777741D}"/>
                    </a:ext>
                  </a:extLst>
                </p14:cNvPr>
                <p14:cNvContentPartPr/>
                <p14:nvPr/>
              </p14:nvContentPartPr>
              <p14:xfrm>
                <a:off x="4159754" y="591064"/>
                <a:ext cx="115920" cy="248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749036-3FB2-48A4-BFA6-09B5B77774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50754" y="582424"/>
                  <a:ext cx="13356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CA7096-996D-4294-AD5C-AC66BBD04BFE}"/>
              </a:ext>
            </a:extLst>
          </p:cNvPr>
          <p:cNvGrpSpPr/>
          <p:nvPr/>
        </p:nvGrpSpPr>
        <p:grpSpPr>
          <a:xfrm>
            <a:off x="4415714" y="177424"/>
            <a:ext cx="2440440" cy="463680"/>
            <a:chOff x="4415714" y="177424"/>
            <a:chExt cx="2440440" cy="46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C29D12F-07D0-4514-899B-32D7A142B1C6}"/>
                    </a:ext>
                  </a:extLst>
                </p14:cNvPr>
                <p14:cNvContentPartPr/>
                <p14:nvPr/>
              </p14:nvContentPartPr>
              <p14:xfrm>
                <a:off x="4415714" y="529864"/>
                <a:ext cx="20520" cy="26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C29D12F-07D0-4514-899B-32D7A142B1C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06714" y="520864"/>
                  <a:ext cx="38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20AD9A9-D6E5-4EA0-8471-EF17AE7CD563}"/>
                    </a:ext>
                  </a:extLst>
                </p14:cNvPr>
                <p14:cNvContentPartPr/>
                <p14:nvPr/>
              </p14:nvContentPartPr>
              <p14:xfrm>
                <a:off x="4540274" y="396664"/>
                <a:ext cx="164160" cy="151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20AD9A9-D6E5-4EA0-8471-EF17AE7CD56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31634" y="387664"/>
                  <a:ext cx="18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C950A65-D087-43CA-A845-C7B7DB8D1420}"/>
                    </a:ext>
                  </a:extLst>
                </p14:cNvPr>
                <p14:cNvContentPartPr/>
                <p14:nvPr/>
              </p14:nvContentPartPr>
              <p14:xfrm>
                <a:off x="4766714" y="361024"/>
                <a:ext cx="181800" cy="176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C950A65-D087-43CA-A845-C7B7DB8D142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58074" y="352384"/>
                  <a:ext cx="1994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9B96465-1F4A-4402-A133-45245BFB8F15}"/>
                    </a:ext>
                  </a:extLst>
                </p14:cNvPr>
                <p14:cNvContentPartPr/>
                <p14:nvPr/>
              </p14:nvContentPartPr>
              <p14:xfrm>
                <a:off x="5037434" y="345544"/>
                <a:ext cx="194040" cy="195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9B96465-1F4A-4402-A133-45245BFB8F1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28794" y="336544"/>
                  <a:ext cx="211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7BE614C-7483-4978-9CD4-2807A1AC8311}"/>
                    </a:ext>
                  </a:extLst>
                </p14:cNvPr>
                <p14:cNvContentPartPr/>
                <p14:nvPr/>
              </p14:nvContentPartPr>
              <p14:xfrm>
                <a:off x="5314274" y="336904"/>
                <a:ext cx="261000" cy="206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7BE614C-7483-4978-9CD4-2807A1AC83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05274" y="327904"/>
                  <a:ext cx="278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337153E-BAA6-4625-A804-4DFA4C280104}"/>
                    </a:ext>
                  </a:extLst>
                </p14:cNvPr>
                <p14:cNvContentPartPr/>
                <p14:nvPr/>
              </p14:nvContentPartPr>
              <p14:xfrm>
                <a:off x="5718914" y="321064"/>
                <a:ext cx="105120" cy="232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337153E-BAA6-4625-A804-4DFA4C28010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09914" y="312064"/>
                  <a:ext cx="1227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1D10AF0-02FE-4086-8A70-7949DE3FA13B}"/>
                    </a:ext>
                  </a:extLst>
                </p14:cNvPr>
                <p14:cNvContentPartPr/>
                <p14:nvPr/>
              </p14:nvContentPartPr>
              <p14:xfrm>
                <a:off x="5922314" y="301264"/>
                <a:ext cx="247680" cy="220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1D10AF0-02FE-4086-8A70-7949DE3FA1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13674" y="292624"/>
                  <a:ext cx="2653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0C8DF4A-4D40-43C7-8945-C7D8767C32DA}"/>
                    </a:ext>
                  </a:extLst>
                </p14:cNvPr>
                <p14:cNvContentPartPr/>
                <p14:nvPr/>
              </p14:nvContentPartPr>
              <p14:xfrm>
                <a:off x="6290954" y="292624"/>
                <a:ext cx="313920" cy="266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0C8DF4A-4D40-43C7-8945-C7D8767C32D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81954" y="283624"/>
                  <a:ext cx="3315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6C5B1C0-3D93-43D8-AF39-6D5A0FA0E882}"/>
                    </a:ext>
                  </a:extLst>
                </p14:cNvPr>
                <p14:cNvContentPartPr/>
                <p14:nvPr/>
              </p14:nvContentPartPr>
              <p14:xfrm>
                <a:off x="6677234" y="177424"/>
                <a:ext cx="178920" cy="463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6C5B1C0-3D93-43D8-AF39-6D5A0FA0E88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68594" y="168784"/>
                  <a:ext cx="196560" cy="48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E5A40F-AF9E-45EB-BDAC-D9C73DACEDC8}"/>
              </a:ext>
            </a:extLst>
          </p:cNvPr>
          <p:cNvGrpSpPr/>
          <p:nvPr/>
        </p:nvGrpSpPr>
        <p:grpSpPr>
          <a:xfrm>
            <a:off x="723914" y="1095784"/>
            <a:ext cx="455040" cy="348840"/>
            <a:chOff x="723914" y="1095784"/>
            <a:chExt cx="45504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130C1C8-0807-4F19-9ABA-871B91CF3BD4}"/>
                    </a:ext>
                  </a:extLst>
                </p14:cNvPr>
                <p14:cNvContentPartPr/>
                <p14:nvPr/>
              </p14:nvContentPartPr>
              <p14:xfrm>
                <a:off x="723914" y="1160224"/>
                <a:ext cx="250560" cy="236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130C1C8-0807-4F19-9ABA-871B91CF3BD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4914" y="1151224"/>
                  <a:ext cx="2682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7588000-3155-4AA7-8AA2-1694CFE3FB02}"/>
                    </a:ext>
                  </a:extLst>
                </p14:cNvPr>
                <p14:cNvContentPartPr/>
                <p14:nvPr/>
              </p14:nvContentPartPr>
              <p14:xfrm>
                <a:off x="1048274" y="1095784"/>
                <a:ext cx="130680" cy="348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7588000-3155-4AA7-8AA2-1694CFE3FB0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9634" y="1086784"/>
                  <a:ext cx="148320" cy="36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9AF652-7BC6-492B-87F1-7BDAD1A206EA}"/>
              </a:ext>
            </a:extLst>
          </p:cNvPr>
          <p:cNvGrpSpPr/>
          <p:nvPr/>
        </p:nvGrpSpPr>
        <p:grpSpPr>
          <a:xfrm>
            <a:off x="1369754" y="1144384"/>
            <a:ext cx="814680" cy="263880"/>
            <a:chOff x="1369754" y="1144384"/>
            <a:chExt cx="814680" cy="26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60B73B0-4AD4-48BC-8C23-CB9D54220299}"/>
                    </a:ext>
                  </a:extLst>
                </p14:cNvPr>
                <p14:cNvContentPartPr/>
                <p14:nvPr/>
              </p14:nvContentPartPr>
              <p14:xfrm>
                <a:off x="1369754" y="1374064"/>
                <a:ext cx="57240" cy="31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60B73B0-4AD4-48BC-8C23-CB9D5422029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60754" y="1365064"/>
                  <a:ext cx="748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872C99E-DDDE-4CD6-B9C6-92D9083634C0}"/>
                    </a:ext>
                  </a:extLst>
                </p14:cNvPr>
                <p14:cNvContentPartPr/>
                <p14:nvPr/>
              </p14:nvContentPartPr>
              <p14:xfrm>
                <a:off x="1518074" y="1248424"/>
                <a:ext cx="222840" cy="154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872C99E-DDDE-4CD6-B9C6-92D9083634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09434" y="1239784"/>
                  <a:ext cx="240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634C4A-B3E7-4A8A-BDFA-C6C56C1D3142}"/>
                    </a:ext>
                  </a:extLst>
                </p14:cNvPr>
                <p14:cNvContentPartPr/>
                <p14:nvPr/>
              </p14:nvContentPartPr>
              <p14:xfrm>
                <a:off x="1798514" y="1144384"/>
                <a:ext cx="385920" cy="263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634C4A-B3E7-4A8A-BDFA-C6C56C1D314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89874" y="1135744"/>
                  <a:ext cx="40356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2CC211-CE2D-4556-935D-95FE64E0D909}"/>
              </a:ext>
            </a:extLst>
          </p:cNvPr>
          <p:cNvGrpSpPr/>
          <p:nvPr/>
        </p:nvGrpSpPr>
        <p:grpSpPr>
          <a:xfrm>
            <a:off x="721394" y="1674304"/>
            <a:ext cx="466920" cy="406440"/>
            <a:chOff x="721394" y="1674304"/>
            <a:chExt cx="466920" cy="40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A82A4BC-36A2-4A0B-A124-724B41DAE8C0}"/>
                    </a:ext>
                  </a:extLst>
                </p14:cNvPr>
                <p14:cNvContentPartPr/>
                <p14:nvPr/>
              </p14:nvContentPartPr>
              <p14:xfrm>
                <a:off x="721394" y="1709584"/>
                <a:ext cx="120960" cy="321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A82A4BC-36A2-4A0B-A124-724B41DAE8C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2394" y="1700584"/>
                  <a:ext cx="1386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E4BC813-B9DC-4C15-B166-A8A7FE22A9F1}"/>
                    </a:ext>
                  </a:extLst>
                </p14:cNvPr>
                <p14:cNvContentPartPr/>
                <p14:nvPr/>
              </p14:nvContentPartPr>
              <p14:xfrm>
                <a:off x="733634" y="1893544"/>
                <a:ext cx="210600" cy="135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E4BC813-B9DC-4C15-B166-A8A7FE22A9F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4634" y="1884544"/>
                  <a:ext cx="228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E634DE-CC96-4D65-9505-7F14CE1C05CD}"/>
                    </a:ext>
                  </a:extLst>
                </p14:cNvPr>
                <p14:cNvContentPartPr/>
                <p14:nvPr/>
              </p14:nvContentPartPr>
              <p14:xfrm>
                <a:off x="970514" y="1674304"/>
                <a:ext cx="217800" cy="406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E634DE-CC96-4D65-9505-7F14CE1C05C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1514" y="1665304"/>
                  <a:ext cx="235440" cy="42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B82B7B-0C2A-4877-A6CE-A454E4727604}"/>
              </a:ext>
            </a:extLst>
          </p:cNvPr>
          <p:cNvGrpSpPr/>
          <p:nvPr/>
        </p:nvGrpSpPr>
        <p:grpSpPr>
          <a:xfrm>
            <a:off x="1425194" y="1676464"/>
            <a:ext cx="1384200" cy="348840"/>
            <a:chOff x="1425194" y="1676464"/>
            <a:chExt cx="138420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ED19CD7-CCCA-44DC-899A-FA340338E03A}"/>
                    </a:ext>
                  </a:extLst>
                </p14:cNvPr>
                <p14:cNvContentPartPr/>
                <p14:nvPr/>
              </p14:nvContentPartPr>
              <p14:xfrm>
                <a:off x="1425194" y="2013784"/>
                <a:ext cx="10080" cy="11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ED19CD7-CCCA-44DC-899A-FA340338E03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16194" y="2004784"/>
                  <a:ext cx="27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2E805B2-A09B-49A5-84A4-0D41E96663FE}"/>
                    </a:ext>
                  </a:extLst>
                </p14:cNvPr>
                <p14:cNvContentPartPr/>
                <p14:nvPr/>
              </p14:nvContentPartPr>
              <p14:xfrm>
                <a:off x="1568114" y="1839184"/>
                <a:ext cx="243720" cy="161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2E805B2-A09B-49A5-84A4-0D41E96663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59474" y="1830184"/>
                  <a:ext cx="261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BE24647-787B-4D78-BA80-3F2AB2876C9D}"/>
                    </a:ext>
                  </a:extLst>
                </p14:cNvPr>
                <p14:cNvContentPartPr/>
                <p14:nvPr/>
              </p14:nvContentPartPr>
              <p14:xfrm>
                <a:off x="1924874" y="1767544"/>
                <a:ext cx="111960" cy="210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BE24647-787B-4D78-BA80-3F2AB2876C9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15874" y="1758544"/>
                  <a:ext cx="129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7EB44E4-950B-4B2A-8740-683B2A0E6BC2}"/>
                    </a:ext>
                  </a:extLst>
                </p14:cNvPr>
                <p14:cNvContentPartPr/>
                <p14:nvPr/>
              </p14:nvContentPartPr>
              <p14:xfrm>
                <a:off x="2160674" y="1724704"/>
                <a:ext cx="154800" cy="138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7EB44E4-950B-4B2A-8740-683B2A0E6BC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52034" y="1715704"/>
                  <a:ext cx="172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C506A76-CD79-47E0-97AA-7B61878B911F}"/>
                    </a:ext>
                  </a:extLst>
                </p14:cNvPr>
                <p14:cNvContentPartPr/>
                <p14:nvPr/>
              </p14:nvContentPartPr>
              <p14:xfrm>
                <a:off x="2279474" y="1676464"/>
                <a:ext cx="169560" cy="298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C506A76-CD79-47E0-97AA-7B61878B911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70834" y="1667464"/>
                  <a:ext cx="1872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D1462EB-5D07-4B08-915E-F54DB2CF62E9}"/>
                    </a:ext>
                  </a:extLst>
                </p14:cNvPr>
                <p14:cNvContentPartPr/>
                <p14:nvPr/>
              </p14:nvContentPartPr>
              <p14:xfrm>
                <a:off x="2554514" y="1684024"/>
                <a:ext cx="254880" cy="274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D1462EB-5D07-4B08-915E-F54DB2CF62E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45514" y="1675024"/>
                  <a:ext cx="272520" cy="29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46DD48E-2ABD-40BF-BDDD-B201F595CA5C}"/>
              </a:ext>
            </a:extLst>
          </p:cNvPr>
          <p:cNvGrpSpPr/>
          <p:nvPr/>
        </p:nvGrpSpPr>
        <p:grpSpPr>
          <a:xfrm>
            <a:off x="827954" y="2408704"/>
            <a:ext cx="524160" cy="433800"/>
            <a:chOff x="827954" y="2408704"/>
            <a:chExt cx="524160" cy="43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8176C27-0CD7-48E0-8510-0FBBA871210D}"/>
                    </a:ext>
                  </a:extLst>
                </p14:cNvPr>
                <p14:cNvContentPartPr/>
                <p14:nvPr/>
              </p14:nvContentPartPr>
              <p14:xfrm>
                <a:off x="827954" y="2486824"/>
                <a:ext cx="199440" cy="182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8176C27-0CD7-48E0-8510-0FBBA871210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9314" y="2478184"/>
                  <a:ext cx="217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6276A1B-12F5-48D2-98A7-FC32DA247DAA}"/>
                    </a:ext>
                  </a:extLst>
                </p14:cNvPr>
                <p14:cNvContentPartPr/>
                <p14:nvPr/>
              </p14:nvContentPartPr>
              <p14:xfrm>
                <a:off x="1086434" y="2408704"/>
                <a:ext cx="265680" cy="433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6276A1B-12F5-48D2-98A7-FC32DA247DA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7434" y="2400064"/>
                  <a:ext cx="283320" cy="45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4812A26-A5DA-4938-9BF6-84917BBA347B}"/>
              </a:ext>
            </a:extLst>
          </p:cNvPr>
          <p:cNvGrpSpPr/>
          <p:nvPr/>
        </p:nvGrpSpPr>
        <p:grpSpPr>
          <a:xfrm>
            <a:off x="1721834" y="2216104"/>
            <a:ext cx="2532600" cy="542160"/>
            <a:chOff x="1721834" y="2216104"/>
            <a:chExt cx="2532600" cy="5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63BDE89-AC11-4F5D-BB1D-D44DCA14B11D}"/>
                    </a:ext>
                  </a:extLst>
                </p14:cNvPr>
                <p14:cNvContentPartPr/>
                <p14:nvPr/>
              </p14:nvContentPartPr>
              <p14:xfrm>
                <a:off x="1721834" y="2542984"/>
                <a:ext cx="83520" cy="204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63BDE89-AC11-4F5D-BB1D-D44DCA14B11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13194" y="2534344"/>
                  <a:ext cx="1011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F174183-DA40-4582-A69F-7908AD3CA047}"/>
                    </a:ext>
                  </a:extLst>
                </p14:cNvPr>
                <p14:cNvContentPartPr/>
                <p14:nvPr/>
              </p14:nvContentPartPr>
              <p14:xfrm>
                <a:off x="1778714" y="2370544"/>
                <a:ext cx="262080" cy="195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F174183-DA40-4582-A69F-7908AD3CA0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69714" y="2361904"/>
                  <a:ext cx="279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0F4E029-2A51-4B41-A8B6-EE48F9F0C433}"/>
                    </a:ext>
                  </a:extLst>
                </p14:cNvPr>
                <p14:cNvContentPartPr/>
                <p14:nvPr/>
              </p14:nvContentPartPr>
              <p14:xfrm>
                <a:off x="2190914" y="2378824"/>
                <a:ext cx="212040" cy="322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0F4E029-2A51-4B41-A8B6-EE48F9F0C43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82274" y="2370184"/>
                  <a:ext cx="2296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E241457-16A7-4323-B303-9DF4D23C7CEA}"/>
                    </a:ext>
                  </a:extLst>
                </p14:cNvPr>
                <p14:cNvContentPartPr/>
                <p14:nvPr/>
              </p14:nvContentPartPr>
              <p14:xfrm>
                <a:off x="2531834" y="2410144"/>
                <a:ext cx="240840" cy="239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E241457-16A7-4323-B303-9DF4D23C7CE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22834" y="2401144"/>
                  <a:ext cx="258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1FB33C-108F-4E5E-8B65-88BC4AD7AF2D}"/>
                    </a:ext>
                  </a:extLst>
                </p14:cNvPr>
                <p14:cNvContentPartPr/>
                <p14:nvPr/>
              </p14:nvContentPartPr>
              <p14:xfrm>
                <a:off x="2912354" y="2400784"/>
                <a:ext cx="234360" cy="197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1FB33C-108F-4E5E-8B65-88BC4AD7AF2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03714" y="2392144"/>
                  <a:ext cx="252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EE80204-8913-4133-B9D4-226D585ADC0F}"/>
                    </a:ext>
                  </a:extLst>
                </p14:cNvPr>
                <p14:cNvContentPartPr/>
                <p14:nvPr/>
              </p14:nvContentPartPr>
              <p14:xfrm>
                <a:off x="3304754" y="2593024"/>
                <a:ext cx="22320" cy="48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EE80204-8913-4133-B9D4-226D585ADC0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95754" y="2584024"/>
                  <a:ext cx="39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A6C7C3-8075-4388-B970-D14629240E43}"/>
                    </a:ext>
                  </a:extLst>
                </p14:cNvPr>
                <p14:cNvContentPartPr/>
                <p14:nvPr/>
              </p14:nvContentPartPr>
              <p14:xfrm>
                <a:off x="3432194" y="2437144"/>
                <a:ext cx="164160" cy="184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A6C7C3-8075-4388-B970-D14629240E4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23194" y="2428144"/>
                  <a:ext cx="1818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4BAF472-3610-42DC-B361-407CA458A51E}"/>
                    </a:ext>
                  </a:extLst>
                </p14:cNvPr>
                <p14:cNvContentPartPr/>
                <p14:nvPr/>
              </p14:nvContentPartPr>
              <p14:xfrm>
                <a:off x="3719474" y="2371624"/>
                <a:ext cx="301320" cy="290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4BAF472-3610-42DC-B361-407CA458A51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10834" y="2362984"/>
                  <a:ext cx="3189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3E9296-EB18-4E33-839B-B2EE4A51597C}"/>
                    </a:ext>
                  </a:extLst>
                </p14:cNvPr>
                <p14:cNvContentPartPr/>
                <p14:nvPr/>
              </p14:nvContentPartPr>
              <p14:xfrm>
                <a:off x="4032314" y="2216104"/>
                <a:ext cx="222120" cy="542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3E9296-EB18-4E33-839B-B2EE4A51597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23674" y="2207104"/>
                  <a:ext cx="239760" cy="55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743BEE0-39CB-4EF0-99F7-926D16EEBEB0}"/>
              </a:ext>
            </a:extLst>
          </p:cNvPr>
          <p:cNvGrpSpPr/>
          <p:nvPr/>
        </p:nvGrpSpPr>
        <p:grpSpPr>
          <a:xfrm>
            <a:off x="4484474" y="2469904"/>
            <a:ext cx="225720" cy="121680"/>
            <a:chOff x="4484474" y="2469904"/>
            <a:chExt cx="225720" cy="1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7B0DDD3-BD61-4EEF-97D2-2B04CF3D97A6}"/>
                    </a:ext>
                  </a:extLst>
                </p14:cNvPr>
                <p14:cNvContentPartPr/>
                <p14:nvPr/>
              </p14:nvContentPartPr>
              <p14:xfrm>
                <a:off x="4484474" y="2469904"/>
                <a:ext cx="205200" cy="29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7B0DDD3-BD61-4EEF-97D2-2B04CF3D97A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75474" y="2460904"/>
                  <a:ext cx="222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33EDE87-D16A-4959-BF64-008E6A1637DC}"/>
                    </a:ext>
                  </a:extLst>
                </p14:cNvPr>
                <p14:cNvContentPartPr/>
                <p14:nvPr/>
              </p14:nvContentPartPr>
              <p14:xfrm>
                <a:off x="4514714" y="2555584"/>
                <a:ext cx="195480" cy="36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33EDE87-D16A-4959-BF64-008E6A1637D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05714" y="2546584"/>
                  <a:ext cx="21312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69D58C9-5EA7-4208-A7F6-AF05994690E4}"/>
              </a:ext>
            </a:extLst>
          </p:cNvPr>
          <p:cNvGrpSpPr/>
          <p:nvPr/>
        </p:nvGrpSpPr>
        <p:grpSpPr>
          <a:xfrm>
            <a:off x="4997834" y="2289544"/>
            <a:ext cx="5833440" cy="976320"/>
            <a:chOff x="4997834" y="2289544"/>
            <a:chExt cx="5833440" cy="97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8E934FB-F343-4754-B4D4-7C6D3347BC81}"/>
                    </a:ext>
                  </a:extLst>
                </p14:cNvPr>
                <p14:cNvContentPartPr/>
                <p14:nvPr/>
              </p14:nvContentPartPr>
              <p14:xfrm>
                <a:off x="4997834" y="2436424"/>
                <a:ext cx="122760" cy="266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8E934FB-F343-4754-B4D4-7C6D3347BC8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88834" y="2427784"/>
                  <a:ext cx="1404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7647B9E-ABBC-4DC9-8BBE-8D9FE4013993}"/>
                    </a:ext>
                  </a:extLst>
                </p14:cNvPr>
                <p14:cNvContentPartPr/>
                <p14:nvPr/>
              </p14:nvContentPartPr>
              <p14:xfrm>
                <a:off x="5052554" y="2289544"/>
                <a:ext cx="334080" cy="212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7647B9E-ABBC-4DC9-8BBE-8D9FE401399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43554" y="2280904"/>
                  <a:ext cx="351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B4872C3-0013-48F1-B5E2-C7212391D97C}"/>
                    </a:ext>
                  </a:extLst>
                </p14:cNvPr>
                <p14:cNvContentPartPr/>
                <p14:nvPr/>
              </p14:nvContentPartPr>
              <p14:xfrm>
                <a:off x="5383394" y="2364784"/>
                <a:ext cx="202680" cy="348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B4872C3-0013-48F1-B5E2-C7212391D97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74754" y="2355784"/>
                  <a:ext cx="2203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FDDCF9-8C6D-4E3B-90A5-FD45AFB428F9}"/>
                    </a:ext>
                  </a:extLst>
                </p14:cNvPr>
                <p14:cNvContentPartPr/>
                <p14:nvPr/>
              </p14:nvContentPartPr>
              <p14:xfrm>
                <a:off x="5701274" y="2416264"/>
                <a:ext cx="206640" cy="216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FDDCF9-8C6D-4E3B-90A5-FD45AFB428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92634" y="2407264"/>
                  <a:ext cx="224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3483398-627E-4EEC-A5A4-52FD7402D759}"/>
                    </a:ext>
                  </a:extLst>
                </p14:cNvPr>
                <p14:cNvContentPartPr/>
                <p14:nvPr/>
              </p14:nvContentPartPr>
              <p14:xfrm>
                <a:off x="6067754" y="2530024"/>
                <a:ext cx="189720" cy="22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3483398-627E-4EEC-A5A4-52FD7402D75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59114" y="2521384"/>
                  <a:ext cx="207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C06B6D0-A2D9-40EE-8824-3E045D3729CB}"/>
                    </a:ext>
                  </a:extLst>
                </p14:cNvPr>
                <p14:cNvContentPartPr/>
                <p14:nvPr/>
              </p14:nvContentPartPr>
              <p14:xfrm>
                <a:off x="6469154" y="2558104"/>
                <a:ext cx="23760" cy="56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C06B6D0-A2D9-40EE-8824-3E045D3729C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460514" y="2549104"/>
                  <a:ext cx="41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DF9B4EE-AB47-442D-8ECA-952A7A018C3E}"/>
                    </a:ext>
                  </a:extLst>
                </p14:cNvPr>
                <p14:cNvContentPartPr/>
                <p14:nvPr/>
              </p14:nvContentPartPr>
              <p14:xfrm>
                <a:off x="6642314" y="2440384"/>
                <a:ext cx="200880" cy="186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DF9B4EE-AB47-442D-8ECA-952A7A018C3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33674" y="2431384"/>
                  <a:ext cx="218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9BD59E9-BBFB-44CC-B78D-351F33CD9F94}"/>
                    </a:ext>
                  </a:extLst>
                </p14:cNvPr>
                <p14:cNvContentPartPr/>
                <p14:nvPr/>
              </p14:nvContentPartPr>
              <p14:xfrm>
                <a:off x="6902234" y="2407264"/>
                <a:ext cx="371880" cy="212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9BD59E9-BBFB-44CC-B78D-351F33CD9F9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93234" y="2398624"/>
                  <a:ext cx="389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B0481EC-9DDE-45AE-8F5B-B31EB832239E}"/>
                    </a:ext>
                  </a:extLst>
                </p14:cNvPr>
                <p14:cNvContentPartPr/>
                <p14:nvPr/>
              </p14:nvContentPartPr>
              <p14:xfrm>
                <a:off x="5715674" y="2762584"/>
                <a:ext cx="1171800" cy="291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B0481EC-9DDE-45AE-8F5B-B31EB832239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06674" y="2753944"/>
                  <a:ext cx="1189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315A992-530A-4CA8-A850-07B02F273CB2}"/>
                    </a:ext>
                  </a:extLst>
                </p14:cNvPr>
                <p14:cNvContentPartPr/>
                <p14:nvPr/>
              </p14:nvContentPartPr>
              <p14:xfrm>
                <a:off x="5613434" y="3110704"/>
                <a:ext cx="19800" cy="31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315A992-530A-4CA8-A850-07B02F273CB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04794" y="3101704"/>
                  <a:ext cx="37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1963AA8-0008-4897-BFFC-CC78987B5FAE}"/>
                    </a:ext>
                  </a:extLst>
                </p14:cNvPr>
                <p14:cNvContentPartPr/>
                <p14:nvPr/>
              </p14:nvContentPartPr>
              <p14:xfrm>
                <a:off x="5749154" y="2980384"/>
                <a:ext cx="149760" cy="164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1963AA8-0008-4897-BFFC-CC78987B5FA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40154" y="2971384"/>
                  <a:ext cx="167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1CC3183-7AFC-42AF-B7C0-226CF51948A9}"/>
                    </a:ext>
                  </a:extLst>
                </p14:cNvPr>
                <p14:cNvContentPartPr/>
                <p14:nvPr/>
              </p14:nvContentPartPr>
              <p14:xfrm>
                <a:off x="5995394" y="2963104"/>
                <a:ext cx="76680" cy="160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1CC3183-7AFC-42AF-B7C0-226CF51948A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86754" y="2954464"/>
                  <a:ext cx="94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D052413-75A4-4FC7-9A62-1BDF3507B7F9}"/>
                    </a:ext>
                  </a:extLst>
                </p14:cNvPr>
                <p14:cNvContentPartPr/>
                <p14:nvPr/>
              </p14:nvContentPartPr>
              <p14:xfrm>
                <a:off x="6133994" y="2928904"/>
                <a:ext cx="141120" cy="121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D052413-75A4-4FC7-9A62-1BDF3507B7F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25354" y="2920264"/>
                  <a:ext cx="158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433D5E8-AB54-4B16-8CA5-AFAC89E9F5C8}"/>
                    </a:ext>
                  </a:extLst>
                </p14:cNvPr>
                <p14:cNvContentPartPr/>
                <p14:nvPr/>
              </p14:nvContentPartPr>
              <p14:xfrm>
                <a:off x="6243074" y="2902984"/>
                <a:ext cx="104760" cy="261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433D5E8-AB54-4B16-8CA5-AFAC89E9F5C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34434" y="2894344"/>
                  <a:ext cx="1224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DD84532-DDDD-46CC-9EFD-1CD098EA6B94}"/>
                    </a:ext>
                  </a:extLst>
                </p14:cNvPr>
                <p14:cNvContentPartPr/>
                <p14:nvPr/>
              </p14:nvContentPartPr>
              <p14:xfrm>
                <a:off x="6447914" y="2917384"/>
                <a:ext cx="231840" cy="247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DD84532-DDDD-46CC-9EFD-1CD098EA6B9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38914" y="2908384"/>
                  <a:ext cx="249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05729EB-8F09-4D4D-A965-C10D6EFEF938}"/>
                    </a:ext>
                  </a:extLst>
                </p14:cNvPr>
                <p14:cNvContentPartPr/>
                <p14:nvPr/>
              </p14:nvContentPartPr>
              <p14:xfrm>
                <a:off x="6713594" y="2945104"/>
                <a:ext cx="266040" cy="207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05729EB-8F09-4D4D-A965-C10D6EFEF9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04594" y="2936464"/>
                  <a:ext cx="2836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CC443E3-46EB-453E-965D-B67AE9D8C3D6}"/>
                    </a:ext>
                  </a:extLst>
                </p14:cNvPr>
                <p14:cNvContentPartPr/>
                <p14:nvPr/>
              </p14:nvContentPartPr>
              <p14:xfrm>
                <a:off x="7031114" y="2929984"/>
                <a:ext cx="214920" cy="201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CC443E3-46EB-453E-965D-B67AE9D8C3D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22114" y="2921344"/>
                  <a:ext cx="232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9A42E90-20F6-4454-B347-6162BDFD1427}"/>
                    </a:ext>
                  </a:extLst>
                </p14:cNvPr>
                <p14:cNvContentPartPr/>
                <p14:nvPr/>
              </p14:nvContentPartPr>
              <p14:xfrm>
                <a:off x="7313714" y="2902984"/>
                <a:ext cx="182880" cy="121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9A42E90-20F6-4454-B347-6162BDFD142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04714" y="2894344"/>
                  <a:ext cx="200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4D558C4-D1BB-41C9-9941-B5565D91D820}"/>
                    </a:ext>
                  </a:extLst>
                </p14:cNvPr>
                <p14:cNvContentPartPr/>
                <p14:nvPr/>
              </p14:nvContentPartPr>
              <p14:xfrm>
                <a:off x="7422434" y="2888944"/>
                <a:ext cx="159840" cy="278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4D558C4-D1BB-41C9-9941-B5565D91D82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13794" y="2879944"/>
                  <a:ext cx="1774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9B1ED8E-6E27-4537-982F-F687244D09D0}"/>
                    </a:ext>
                  </a:extLst>
                </p14:cNvPr>
                <p14:cNvContentPartPr/>
                <p14:nvPr/>
              </p14:nvContentPartPr>
              <p14:xfrm>
                <a:off x="7733834" y="2504464"/>
                <a:ext cx="264240" cy="220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9B1ED8E-6E27-4537-982F-F687244D09D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24834" y="2495464"/>
                  <a:ext cx="281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6CC8318-9C86-47CE-A801-31AA675E652A}"/>
                    </a:ext>
                  </a:extLst>
                </p14:cNvPr>
                <p14:cNvContentPartPr/>
                <p14:nvPr/>
              </p14:nvContentPartPr>
              <p14:xfrm>
                <a:off x="8238914" y="2634784"/>
                <a:ext cx="33840" cy="25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6CC8318-9C86-47CE-A801-31AA675E652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29914" y="2626144"/>
                  <a:ext cx="51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1FDB3A6-4A0A-4E89-A2E0-879F694DAC2D}"/>
                    </a:ext>
                  </a:extLst>
                </p14:cNvPr>
                <p14:cNvContentPartPr/>
                <p14:nvPr/>
              </p14:nvContentPartPr>
              <p14:xfrm>
                <a:off x="8405594" y="2488984"/>
                <a:ext cx="163800" cy="182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1FDB3A6-4A0A-4E89-A2E0-879F694DAC2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96954" y="2479984"/>
                  <a:ext cx="181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5E9D447-5DAA-4B00-AE6C-7830D93E8571}"/>
                    </a:ext>
                  </a:extLst>
                </p14:cNvPr>
                <p14:cNvContentPartPr/>
                <p14:nvPr/>
              </p14:nvContentPartPr>
              <p14:xfrm>
                <a:off x="8648594" y="2417704"/>
                <a:ext cx="293760" cy="262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5E9D447-5DAA-4B00-AE6C-7830D93E857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639954" y="2408704"/>
                  <a:ext cx="3114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FEBE4B9-3078-405F-A50A-410BF5E7AA31}"/>
                    </a:ext>
                  </a:extLst>
                </p14:cNvPr>
                <p14:cNvContentPartPr/>
                <p14:nvPr/>
              </p14:nvContentPartPr>
              <p14:xfrm>
                <a:off x="9027314" y="2561344"/>
                <a:ext cx="238680" cy="27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FEBE4B9-3078-405F-A50A-410BF5E7AA3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18674" y="2552344"/>
                  <a:ext cx="256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88368EB-3537-4D19-A86A-A746D5A88DA9}"/>
                    </a:ext>
                  </a:extLst>
                </p14:cNvPr>
                <p14:cNvContentPartPr/>
                <p14:nvPr/>
              </p14:nvContentPartPr>
              <p14:xfrm>
                <a:off x="9392354" y="2652424"/>
                <a:ext cx="27720" cy="48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88368EB-3537-4D19-A86A-A746D5A88DA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383354" y="2643424"/>
                  <a:ext cx="453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976736C-8431-49BD-B875-2AD9CB5C4A84}"/>
                    </a:ext>
                  </a:extLst>
                </p14:cNvPr>
                <p14:cNvContentPartPr/>
                <p14:nvPr/>
              </p14:nvContentPartPr>
              <p14:xfrm>
                <a:off x="9556514" y="2465944"/>
                <a:ext cx="236880" cy="216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976736C-8431-49BD-B875-2AD9CB5C4A8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547514" y="2457304"/>
                  <a:ext cx="2545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7A9AD95-4396-41A7-9D2F-75D746639757}"/>
                    </a:ext>
                  </a:extLst>
                </p14:cNvPr>
                <p14:cNvContentPartPr/>
                <p14:nvPr/>
              </p14:nvContentPartPr>
              <p14:xfrm>
                <a:off x="9877634" y="2453344"/>
                <a:ext cx="419760" cy="217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7A9AD95-4396-41A7-9D2F-75D74663975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868994" y="2444344"/>
                  <a:ext cx="4374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DD13D3F-F1F6-4A6D-9148-1D11A78E5140}"/>
                    </a:ext>
                  </a:extLst>
                </p14:cNvPr>
                <p14:cNvContentPartPr/>
                <p14:nvPr/>
              </p14:nvContentPartPr>
              <p14:xfrm>
                <a:off x="8218394" y="2870584"/>
                <a:ext cx="1761480" cy="32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DD13D3F-F1F6-4A6D-9148-1D11A78E514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09394" y="2861944"/>
                  <a:ext cx="17791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BA5CB7D-5DD3-4A14-A92B-AD25279BBA0E}"/>
                    </a:ext>
                  </a:extLst>
                </p14:cNvPr>
                <p14:cNvContentPartPr/>
                <p14:nvPr/>
              </p14:nvContentPartPr>
              <p14:xfrm>
                <a:off x="8304794" y="3201064"/>
                <a:ext cx="33840" cy="22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BA5CB7D-5DD3-4A14-A92B-AD25279BBA0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96154" y="3192424"/>
                  <a:ext cx="51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8AE1475-9D8F-4F0C-B133-55A087824CB8}"/>
                    </a:ext>
                  </a:extLst>
                </p14:cNvPr>
                <p14:cNvContentPartPr/>
                <p14:nvPr/>
              </p14:nvContentPartPr>
              <p14:xfrm>
                <a:off x="8441954" y="3069664"/>
                <a:ext cx="150120" cy="174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8AE1475-9D8F-4F0C-B133-55A087824CB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432954" y="3061024"/>
                  <a:ext cx="1677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62D55C8-5C95-4D03-B255-012B2F450BFF}"/>
                    </a:ext>
                  </a:extLst>
                </p14:cNvPr>
                <p14:cNvContentPartPr/>
                <p14:nvPr/>
              </p14:nvContentPartPr>
              <p14:xfrm>
                <a:off x="8701874" y="3049864"/>
                <a:ext cx="82080" cy="1584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62D55C8-5C95-4D03-B255-012B2F450BF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693234" y="3040864"/>
                  <a:ext cx="99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8FD93B3-7ECC-4282-8AF4-A31BD666DE40}"/>
                    </a:ext>
                  </a:extLst>
                </p14:cNvPr>
                <p14:cNvContentPartPr/>
                <p14:nvPr/>
              </p14:nvContentPartPr>
              <p14:xfrm>
                <a:off x="8838674" y="3032224"/>
                <a:ext cx="145440" cy="125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8FD93B3-7ECC-4282-8AF4-A31BD666DE4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30034" y="3023584"/>
                  <a:ext cx="163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CA4B06E-84F9-4D2A-9747-1B6248BCAFF9}"/>
                    </a:ext>
                  </a:extLst>
                </p14:cNvPr>
                <p14:cNvContentPartPr/>
                <p14:nvPr/>
              </p14:nvContentPartPr>
              <p14:xfrm>
                <a:off x="8945954" y="3001984"/>
                <a:ext cx="99360" cy="241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CA4B06E-84F9-4D2A-9747-1B6248BCAFF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37314" y="2993344"/>
                  <a:ext cx="117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C8A08AB-092E-4B53-9713-3570F8C83529}"/>
                    </a:ext>
                  </a:extLst>
                </p14:cNvPr>
                <p14:cNvContentPartPr/>
                <p14:nvPr/>
              </p14:nvContentPartPr>
              <p14:xfrm>
                <a:off x="9113354" y="2998744"/>
                <a:ext cx="285480" cy="267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C8A08AB-092E-4B53-9713-3570F8C8352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104714" y="2990104"/>
                  <a:ext cx="3031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ED5C469-F259-4754-B00C-843F9DAF76E2}"/>
                    </a:ext>
                  </a:extLst>
                </p14:cNvPr>
                <p14:cNvContentPartPr/>
                <p14:nvPr/>
              </p14:nvContentPartPr>
              <p14:xfrm>
                <a:off x="9506474" y="3051304"/>
                <a:ext cx="203760" cy="189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ED5C469-F259-4754-B00C-843F9DAF76E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97474" y="3042304"/>
                  <a:ext cx="221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075CFA7-5BAB-4336-A5DE-7B9CE86C7388}"/>
                    </a:ext>
                  </a:extLst>
                </p14:cNvPr>
                <p14:cNvContentPartPr/>
                <p14:nvPr/>
              </p14:nvContentPartPr>
              <p14:xfrm>
                <a:off x="9795554" y="3032224"/>
                <a:ext cx="261360" cy="1911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075CFA7-5BAB-4336-A5DE-7B9CE86C738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786554" y="3023584"/>
                  <a:ext cx="279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C13A2E1-DA7D-4254-9903-BD459397F5B8}"/>
                    </a:ext>
                  </a:extLst>
                </p14:cNvPr>
                <p14:cNvContentPartPr/>
                <p14:nvPr/>
              </p14:nvContentPartPr>
              <p14:xfrm>
                <a:off x="10089674" y="3008464"/>
                <a:ext cx="202320" cy="116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C13A2E1-DA7D-4254-9903-BD459397F5B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81034" y="2999824"/>
                  <a:ext cx="219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9676687-E165-4B85-B46F-D0DCB3788B89}"/>
                    </a:ext>
                  </a:extLst>
                </p14:cNvPr>
                <p14:cNvContentPartPr/>
                <p14:nvPr/>
              </p14:nvContentPartPr>
              <p14:xfrm>
                <a:off x="10205594" y="2959864"/>
                <a:ext cx="139320" cy="254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9676687-E165-4B85-B46F-D0DCB3788B8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196954" y="2951224"/>
                  <a:ext cx="1569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23E9395-E8F5-4B27-B696-0638B8FF4020}"/>
                    </a:ext>
                  </a:extLst>
                </p14:cNvPr>
                <p14:cNvContentPartPr/>
                <p14:nvPr/>
              </p14:nvContentPartPr>
              <p14:xfrm>
                <a:off x="10586474" y="2337424"/>
                <a:ext cx="244800" cy="568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23E9395-E8F5-4B27-B696-0638B8FF40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577834" y="2328784"/>
                  <a:ext cx="262440" cy="58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7C84BEF-537B-45BA-821A-A299EAB3D775}"/>
              </a:ext>
            </a:extLst>
          </p:cNvPr>
          <p:cNvGrpSpPr/>
          <p:nvPr/>
        </p:nvGrpSpPr>
        <p:grpSpPr>
          <a:xfrm>
            <a:off x="1209554" y="3735664"/>
            <a:ext cx="150120" cy="126720"/>
            <a:chOff x="1209554" y="3735664"/>
            <a:chExt cx="150120" cy="12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B01D096-B25C-4E0C-9A71-67F9453455C7}"/>
                    </a:ext>
                  </a:extLst>
                </p14:cNvPr>
                <p14:cNvContentPartPr/>
                <p14:nvPr/>
              </p14:nvContentPartPr>
              <p14:xfrm>
                <a:off x="1213874" y="3735664"/>
                <a:ext cx="134640" cy="27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B01D096-B25C-4E0C-9A71-67F9453455C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04874" y="3726664"/>
                  <a:ext cx="152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A16BA67-5704-4797-966A-D8E56BEEDE39}"/>
                    </a:ext>
                  </a:extLst>
                </p14:cNvPr>
                <p14:cNvContentPartPr/>
                <p14:nvPr/>
              </p14:nvContentPartPr>
              <p14:xfrm>
                <a:off x="1209554" y="3844744"/>
                <a:ext cx="150120" cy="176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A16BA67-5704-4797-966A-D8E56BEEDE3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00554" y="3836104"/>
                  <a:ext cx="1677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993ABB8-F94F-4D3C-9E54-51E0B18D7C5F}"/>
              </a:ext>
            </a:extLst>
          </p:cNvPr>
          <p:cNvGrpSpPr/>
          <p:nvPr/>
        </p:nvGrpSpPr>
        <p:grpSpPr>
          <a:xfrm>
            <a:off x="1714634" y="3628384"/>
            <a:ext cx="1379880" cy="434520"/>
            <a:chOff x="1714634" y="3628384"/>
            <a:chExt cx="1379880" cy="4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BA15C06-735D-4689-B8B6-6BE298787B79}"/>
                    </a:ext>
                  </a:extLst>
                </p14:cNvPr>
                <p14:cNvContentPartPr/>
                <p14:nvPr/>
              </p14:nvContentPartPr>
              <p14:xfrm>
                <a:off x="1714634" y="3748984"/>
                <a:ext cx="196200" cy="313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BA15C06-735D-4689-B8B6-6BE298787B7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705994" y="3740344"/>
                  <a:ext cx="2138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948B488-EC58-49A3-ADEF-3398B96287F8}"/>
                    </a:ext>
                  </a:extLst>
                </p14:cNvPr>
                <p14:cNvContentPartPr/>
                <p14:nvPr/>
              </p14:nvContentPartPr>
              <p14:xfrm>
                <a:off x="1830914" y="3628384"/>
                <a:ext cx="282960" cy="232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948B488-EC58-49A3-ADEF-3398B96287F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822274" y="3619744"/>
                  <a:ext cx="3006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F5032F1-6E3B-4A18-BDAC-75E3EACDA66F}"/>
                    </a:ext>
                  </a:extLst>
                </p14:cNvPr>
                <p14:cNvContentPartPr/>
                <p14:nvPr/>
              </p14:nvContentPartPr>
              <p14:xfrm>
                <a:off x="2154914" y="3726664"/>
                <a:ext cx="224640" cy="334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F5032F1-6E3B-4A18-BDAC-75E3EACDA66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45914" y="3717664"/>
                  <a:ext cx="2422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EBBBBC5-44CC-4D08-974C-ED3F9C9AC6AF}"/>
                    </a:ext>
                  </a:extLst>
                </p14:cNvPr>
                <p14:cNvContentPartPr/>
                <p14:nvPr/>
              </p14:nvContentPartPr>
              <p14:xfrm>
                <a:off x="2382434" y="3763744"/>
                <a:ext cx="332280" cy="267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EBBBBC5-44CC-4D08-974C-ED3F9C9AC6A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73434" y="3755104"/>
                  <a:ext cx="3499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BDA254D-9D2D-4418-ADAB-E2229C5FB954}"/>
                    </a:ext>
                  </a:extLst>
                </p14:cNvPr>
                <p14:cNvContentPartPr/>
                <p14:nvPr/>
              </p14:nvContentPartPr>
              <p14:xfrm>
                <a:off x="2394674" y="3859864"/>
                <a:ext cx="286560" cy="579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BDA254D-9D2D-4418-ADAB-E2229C5FB95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86034" y="3851224"/>
                  <a:ext cx="3042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FD6FF36-0CDD-462C-9F5C-D3E340ACF140}"/>
                    </a:ext>
                  </a:extLst>
                </p14:cNvPr>
                <p14:cNvContentPartPr/>
                <p14:nvPr/>
              </p14:nvContentPartPr>
              <p14:xfrm>
                <a:off x="2855474" y="3760144"/>
                <a:ext cx="239040" cy="203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FD6FF36-0CDD-462C-9F5C-D3E340ACF14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46474" y="3751144"/>
                  <a:ext cx="25668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711850C-F6BA-4F3A-9F8E-996E28062B0F}"/>
              </a:ext>
            </a:extLst>
          </p:cNvPr>
          <p:cNvGrpSpPr/>
          <p:nvPr/>
        </p:nvGrpSpPr>
        <p:grpSpPr>
          <a:xfrm>
            <a:off x="3372074" y="3859144"/>
            <a:ext cx="383040" cy="183960"/>
            <a:chOff x="3372074" y="3859144"/>
            <a:chExt cx="383040" cy="1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221932F-9647-4629-9CD9-6A050FEC3D53}"/>
                    </a:ext>
                  </a:extLst>
                </p14:cNvPr>
                <p14:cNvContentPartPr/>
                <p14:nvPr/>
              </p14:nvContentPartPr>
              <p14:xfrm>
                <a:off x="3372074" y="3859144"/>
                <a:ext cx="273240" cy="720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221932F-9647-4629-9CD9-6A050FEC3D5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63074" y="3850144"/>
                  <a:ext cx="2908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3D9B6F7-4AC5-4FED-A006-C0BAE11AEEDD}"/>
                    </a:ext>
                  </a:extLst>
                </p14:cNvPr>
                <p14:cNvContentPartPr/>
                <p14:nvPr/>
              </p14:nvContentPartPr>
              <p14:xfrm>
                <a:off x="3741794" y="4023304"/>
                <a:ext cx="13320" cy="19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3D9B6F7-4AC5-4FED-A006-C0BAE11AEED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32794" y="4014304"/>
                  <a:ext cx="3096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7ECBA9A-E0D4-4A83-8041-BA32F61B0263}"/>
              </a:ext>
            </a:extLst>
          </p:cNvPr>
          <p:cNvGrpSpPr/>
          <p:nvPr/>
        </p:nvGrpSpPr>
        <p:grpSpPr>
          <a:xfrm>
            <a:off x="3931514" y="3759424"/>
            <a:ext cx="1036440" cy="302400"/>
            <a:chOff x="3931514" y="3759424"/>
            <a:chExt cx="1036440" cy="30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FEDD3A9-D02C-436C-BD98-4455D04EA55B}"/>
                    </a:ext>
                  </a:extLst>
                </p14:cNvPr>
                <p14:cNvContentPartPr/>
                <p14:nvPr/>
              </p14:nvContentPartPr>
              <p14:xfrm>
                <a:off x="3931514" y="3814504"/>
                <a:ext cx="336240" cy="216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FEDD3A9-D02C-436C-BD98-4455D04EA55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922874" y="3805504"/>
                  <a:ext cx="3538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E3B086B-3160-4390-B782-6FBC7CC6D17B}"/>
                    </a:ext>
                  </a:extLst>
                </p14:cNvPr>
                <p14:cNvContentPartPr/>
                <p14:nvPr/>
              </p14:nvContentPartPr>
              <p14:xfrm>
                <a:off x="4346594" y="3810544"/>
                <a:ext cx="228600" cy="251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E3B086B-3160-4390-B782-6FBC7CC6D17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37954" y="3801544"/>
                  <a:ext cx="2462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F315ACF-42A5-4CB1-9640-7F5A7E7AE03C}"/>
                    </a:ext>
                  </a:extLst>
                </p14:cNvPr>
                <p14:cNvContentPartPr/>
                <p14:nvPr/>
              </p14:nvContentPartPr>
              <p14:xfrm>
                <a:off x="4652234" y="3759424"/>
                <a:ext cx="315720" cy="289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F315ACF-42A5-4CB1-9640-7F5A7E7AE03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43234" y="3750784"/>
                  <a:ext cx="33336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18938D2-3220-407B-81B5-B47EFA77786F}"/>
              </a:ext>
            </a:extLst>
          </p:cNvPr>
          <p:cNvGrpSpPr/>
          <p:nvPr/>
        </p:nvGrpSpPr>
        <p:grpSpPr>
          <a:xfrm>
            <a:off x="4979474" y="3476104"/>
            <a:ext cx="6225840" cy="691560"/>
            <a:chOff x="4979474" y="3476104"/>
            <a:chExt cx="6225840" cy="69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C540A06-0824-4279-975F-23A014D83FAB}"/>
                    </a:ext>
                  </a:extLst>
                </p14:cNvPr>
                <p14:cNvContentPartPr/>
                <p14:nvPr/>
              </p14:nvContentPartPr>
              <p14:xfrm>
                <a:off x="4979474" y="3725584"/>
                <a:ext cx="213840" cy="2980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C540A06-0824-4279-975F-23A014D83FA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70474" y="3716944"/>
                  <a:ext cx="2314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DB34F73-B271-4B09-8868-C47778FBEABC}"/>
                    </a:ext>
                  </a:extLst>
                </p14:cNvPr>
                <p14:cNvContentPartPr/>
                <p14:nvPr/>
              </p14:nvContentPartPr>
              <p14:xfrm>
                <a:off x="5278274" y="3710464"/>
                <a:ext cx="147960" cy="309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DB34F73-B271-4B09-8868-C47778FBEAB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69634" y="3701464"/>
                  <a:ext cx="1656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9C84CA7-576D-468A-997D-3CF9AA3BACEA}"/>
                    </a:ext>
                  </a:extLst>
                </p14:cNvPr>
                <p14:cNvContentPartPr/>
                <p14:nvPr/>
              </p14:nvContentPartPr>
              <p14:xfrm>
                <a:off x="5401034" y="3621904"/>
                <a:ext cx="235080" cy="521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9C84CA7-576D-468A-997D-3CF9AA3BACE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392394" y="3612904"/>
                  <a:ext cx="25272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42B22F1-A8C3-4392-8534-FE3A934DF814}"/>
                    </a:ext>
                  </a:extLst>
                </p14:cNvPr>
                <p14:cNvContentPartPr/>
                <p14:nvPr/>
              </p14:nvContentPartPr>
              <p14:xfrm>
                <a:off x="5919074" y="3718024"/>
                <a:ext cx="369360" cy="124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42B22F1-A8C3-4392-8534-FE3A934DF81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910434" y="3709024"/>
                  <a:ext cx="387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6CB3CE1-9726-465F-80C8-AA07E145D624}"/>
                    </a:ext>
                  </a:extLst>
                </p14:cNvPr>
                <p14:cNvContentPartPr/>
                <p14:nvPr/>
              </p14:nvContentPartPr>
              <p14:xfrm>
                <a:off x="5875154" y="3905944"/>
                <a:ext cx="362160" cy="100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6CB3CE1-9726-465F-80C8-AA07E145D62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866514" y="3897304"/>
                  <a:ext cx="379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AB5C3B2-FBC7-4E8C-970A-E5BF1D6ADE6D}"/>
                    </a:ext>
                  </a:extLst>
                </p14:cNvPr>
                <p14:cNvContentPartPr/>
                <p14:nvPr/>
              </p14:nvContentPartPr>
              <p14:xfrm>
                <a:off x="6487154" y="3795064"/>
                <a:ext cx="141480" cy="2174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AB5C3B2-FBC7-4E8C-970A-E5BF1D6ADE6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78514" y="3786064"/>
                  <a:ext cx="1591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FA2D85C-69F6-43C5-857B-3DD04FBD3E98}"/>
                    </a:ext>
                  </a:extLst>
                </p14:cNvPr>
                <p14:cNvContentPartPr/>
                <p14:nvPr/>
              </p14:nvContentPartPr>
              <p14:xfrm>
                <a:off x="6566354" y="3664024"/>
                <a:ext cx="244800" cy="206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FA2D85C-69F6-43C5-857B-3DD04FBD3E9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57354" y="3655384"/>
                  <a:ext cx="262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3A9A559-DBBF-4D45-B2D0-7F501222701F}"/>
                    </a:ext>
                  </a:extLst>
                </p14:cNvPr>
                <p14:cNvContentPartPr/>
                <p14:nvPr/>
              </p14:nvContentPartPr>
              <p14:xfrm>
                <a:off x="6879194" y="3676264"/>
                <a:ext cx="236880" cy="337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3A9A559-DBBF-4D45-B2D0-7F501222701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70554" y="3667264"/>
                  <a:ext cx="2545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60EE8DE-C686-486D-9C65-6353F041CC07}"/>
                    </a:ext>
                  </a:extLst>
                </p14:cNvPr>
                <p14:cNvContentPartPr/>
                <p14:nvPr/>
              </p14:nvContentPartPr>
              <p14:xfrm>
                <a:off x="7119314" y="3728464"/>
                <a:ext cx="330480" cy="257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60EE8DE-C686-486D-9C65-6353F041CC0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110674" y="3719824"/>
                  <a:ext cx="3481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8807279-9405-41DB-90B3-0E2B08B23CC3}"/>
                    </a:ext>
                  </a:extLst>
                </p14:cNvPr>
                <p14:cNvContentPartPr/>
                <p14:nvPr/>
              </p14:nvContentPartPr>
              <p14:xfrm>
                <a:off x="7085114" y="3828184"/>
                <a:ext cx="329400" cy="694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8807279-9405-41DB-90B3-0E2B08B23CC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076474" y="3819184"/>
                  <a:ext cx="3470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9B791D1-2388-4E97-9B1F-6C163DD7F5A8}"/>
                    </a:ext>
                  </a:extLst>
                </p14:cNvPr>
                <p14:cNvContentPartPr/>
                <p14:nvPr/>
              </p14:nvContentPartPr>
              <p14:xfrm>
                <a:off x="7532594" y="3730264"/>
                <a:ext cx="238680" cy="1850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9B791D1-2388-4E97-9B1F-6C163DD7F5A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523594" y="3721624"/>
                  <a:ext cx="256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12D7987-6162-468D-8D11-B012985B05CC}"/>
                    </a:ext>
                  </a:extLst>
                </p14:cNvPr>
                <p14:cNvContentPartPr/>
                <p14:nvPr/>
              </p14:nvContentPartPr>
              <p14:xfrm>
                <a:off x="8011394" y="3833584"/>
                <a:ext cx="220320" cy="36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12D7987-6162-468D-8D11-B012985B05C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002394" y="3824944"/>
                  <a:ext cx="237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AE3F042-E1C6-476E-859E-344CD2BF392B}"/>
                    </a:ext>
                  </a:extLst>
                </p14:cNvPr>
                <p14:cNvContentPartPr/>
                <p14:nvPr/>
              </p14:nvContentPartPr>
              <p14:xfrm>
                <a:off x="8338274" y="3972184"/>
                <a:ext cx="10080" cy="12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AE3F042-E1C6-476E-859E-344CD2BF392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329634" y="3963184"/>
                  <a:ext cx="27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089C5D8-82B0-45C3-A7BB-088774BE1DE4}"/>
                    </a:ext>
                  </a:extLst>
                </p14:cNvPr>
                <p14:cNvContentPartPr/>
                <p14:nvPr/>
              </p14:nvContentPartPr>
              <p14:xfrm>
                <a:off x="8530874" y="3723424"/>
                <a:ext cx="343080" cy="2570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089C5D8-82B0-45C3-A7BB-088774BE1DE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521874" y="3714424"/>
                  <a:ext cx="3607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FA1266-ADAB-4528-B160-F4AC5CF63919}"/>
                    </a:ext>
                  </a:extLst>
                </p14:cNvPr>
                <p14:cNvContentPartPr/>
                <p14:nvPr/>
              </p14:nvContentPartPr>
              <p14:xfrm>
                <a:off x="9002114" y="3660064"/>
                <a:ext cx="215280" cy="327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FA1266-ADAB-4528-B160-F4AC5CF6391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993474" y="3651424"/>
                  <a:ext cx="2329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3673B40-7604-4275-937F-C8518D14D241}"/>
                    </a:ext>
                  </a:extLst>
                </p14:cNvPr>
                <p14:cNvContentPartPr/>
                <p14:nvPr/>
              </p14:nvContentPartPr>
              <p14:xfrm>
                <a:off x="8253674" y="3985144"/>
                <a:ext cx="51480" cy="172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3673B40-7604-4275-937F-C8518D14D24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45034" y="3976144"/>
                  <a:ext cx="691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415586B-A2C1-4AF3-8F27-C674858F5486}"/>
                    </a:ext>
                  </a:extLst>
                </p14:cNvPr>
                <p14:cNvContentPartPr/>
                <p14:nvPr/>
              </p14:nvContentPartPr>
              <p14:xfrm>
                <a:off x="9114794" y="3476104"/>
                <a:ext cx="289080" cy="691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415586B-A2C1-4AF3-8F27-C674858F548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105794" y="3467104"/>
                  <a:ext cx="30672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B70200D-9E53-4609-A297-B6A824D04741}"/>
                    </a:ext>
                  </a:extLst>
                </p14:cNvPr>
                <p14:cNvContentPartPr/>
                <p14:nvPr/>
              </p14:nvContentPartPr>
              <p14:xfrm>
                <a:off x="9529154" y="3810544"/>
                <a:ext cx="162000" cy="17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B70200D-9E53-4609-A297-B6A824D0474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520154" y="3801904"/>
                  <a:ext cx="179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3BB644F-0F9C-459B-864B-040C3FCF45E5}"/>
                    </a:ext>
                  </a:extLst>
                </p14:cNvPr>
                <p14:cNvContentPartPr/>
                <p14:nvPr/>
              </p14:nvContentPartPr>
              <p14:xfrm>
                <a:off x="9506834" y="3916024"/>
                <a:ext cx="243720" cy="244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3BB644F-0F9C-459B-864B-040C3FCF45E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497834" y="3907024"/>
                  <a:ext cx="261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CA98A80-1898-4710-8F00-A85324CC63EF}"/>
                    </a:ext>
                  </a:extLst>
                </p14:cNvPr>
                <p14:cNvContentPartPr/>
                <p14:nvPr/>
              </p14:nvContentPartPr>
              <p14:xfrm>
                <a:off x="9908234" y="3965704"/>
                <a:ext cx="45720" cy="306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CA98A80-1898-4710-8F00-A85324CC63E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899594" y="3956704"/>
                  <a:ext cx="63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DD06956-24C2-4F28-A298-066147E7FB9B}"/>
                    </a:ext>
                  </a:extLst>
                </p14:cNvPr>
                <p14:cNvContentPartPr/>
                <p14:nvPr/>
              </p14:nvContentPartPr>
              <p14:xfrm>
                <a:off x="10067354" y="3734224"/>
                <a:ext cx="314280" cy="2851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DD06956-24C2-4F28-A298-066147E7FB9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058714" y="3725584"/>
                  <a:ext cx="3319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F5E5182-537F-4A9A-B420-6FB4A86BA171}"/>
                    </a:ext>
                  </a:extLst>
                </p14:cNvPr>
                <p14:cNvContentPartPr/>
                <p14:nvPr/>
              </p14:nvContentPartPr>
              <p14:xfrm>
                <a:off x="10410074" y="3734944"/>
                <a:ext cx="178920" cy="145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F5E5182-537F-4A9A-B420-6FB4A86BA17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401074" y="3726304"/>
                  <a:ext cx="196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16492E7-D20B-4BB2-9BFA-3FB9B7A0D8A5}"/>
                    </a:ext>
                  </a:extLst>
                </p14:cNvPr>
                <p14:cNvContentPartPr/>
                <p14:nvPr/>
              </p14:nvContentPartPr>
              <p14:xfrm>
                <a:off x="10501514" y="3673024"/>
                <a:ext cx="174960" cy="326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16492E7-D20B-4BB2-9BFA-3FB9B7A0D8A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492514" y="3664024"/>
                  <a:ext cx="1926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C6B902D-EA41-4E95-8D24-8BF2CCA1F45D}"/>
                    </a:ext>
                  </a:extLst>
                </p14:cNvPr>
                <p14:cNvContentPartPr/>
                <p14:nvPr/>
              </p14:nvContentPartPr>
              <p14:xfrm>
                <a:off x="10697714" y="3696424"/>
                <a:ext cx="349920" cy="301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C6B902D-EA41-4E95-8D24-8BF2CCA1F45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688714" y="3687424"/>
                  <a:ext cx="3675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2ADFF42-2936-445E-90B0-BAF823053180}"/>
                    </a:ext>
                  </a:extLst>
                </p14:cNvPr>
                <p14:cNvContentPartPr/>
                <p14:nvPr/>
              </p14:nvContentPartPr>
              <p14:xfrm>
                <a:off x="11108474" y="3718744"/>
                <a:ext cx="96840" cy="321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2ADFF42-2936-445E-90B0-BAF82305318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099834" y="3710104"/>
                  <a:ext cx="11448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9B8D3BB9-2E72-4FC4-BF09-84B153ACC222}"/>
              </a:ext>
            </a:extLst>
          </p:cNvPr>
          <p:cNvGrpSpPr/>
          <p:nvPr/>
        </p:nvGrpSpPr>
        <p:grpSpPr>
          <a:xfrm>
            <a:off x="2910554" y="1613824"/>
            <a:ext cx="1705320" cy="361800"/>
            <a:chOff x="2910554" y="1613824"/>
            <a:chExt cx="1705320" cy="36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2D34D50-C6B5-4F01-8C54-88BE7F928074}"/>
                    </a:ext>
                  </a:extLst>
                </p14:cNvPr>
                <p14:cNvContentPartPr/>
                <p14:nvPr/>
              </p14:nvContentPartPr>
              <p14:xfrm>
                <a:off x="2910554" y="1736584"/>
                <a:ext cx="288000" cy="214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2D34D50-C6B5-4F01-8C54-88BE7F92807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01914" y="1727944"/>
                  <a:ext cx="305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E32F5DC-17A9-46A3-9736-16B5E94514AF}"/>
                    </a:ext>
                  </a:extLst>
                </p14:cNvPr>
                <p14:cNvContentPartPr/>
                <p14:nvPr/>
              </p14:nvContentPartPr>
              <p14:xfrm>
                <a:off x="3291794" y="1684024"/>
                <a:ext cx="318240" cy="244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E32F5DC-17A9-46A3-9736-16B5E94514A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83154" y="1675384"/>
                  <a:ext cx="3358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1C3C328-B3A2-4C2A-B664-E2B86B3E759A}"/>
                    </a:ext>
                  </a:extLst>
                </p14:cNvPr>
                <p14:cNvContentPartPr/>
                <p14:nvPr/>
              </p14:nvContentPartPr>
              <p14:xfrm>
                <a:off x="3649994" y="1668544"/>
                <a:ext cx="195480" cy="137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1C3C328-B3A2-4C2A-B664-E2B86B3E759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40994" y="1659904"/>
                  <a:ext cx="213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95BF3CB-EA80-47EC-AE63-C66D3BDCD10C}"/>
                    </a:ext>
                  </a:extLst>
                </p14:cNvPr>
                <p14:cNvContentPartPr/>
                <p14:nvPr/>
              </p14:nvContentPartPr>
              <p14:xfrm>
                <a:off x="3733154" y="1613824"/>
                <a:ext cx="258840" cy="361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95BF3CB-EA80-47EC-AE63-C66D3BDCD10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724514" y="1604824"/>
                  <a:ext cx="2764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A71F74A-DBB0-4EB4-9D98-898947AD98ED}"/>
                    </a:ext>
                  </a:extLst>
                </p14:cNvPr>
                <p14:cNvContentPartPr/>
                <p14:nvPr/>
              </p14:nvContentPartPr>
              <p14:xfrm>
                <a:off x="4045274" y="1796704"/>
                <a:ext cx="138960" cy="1281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A71F74A-DBB0-4EB4-9D98-898947AD98E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36274" y="1788064"/>
                  <a:ext cx="156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ADBDC0B-C986-4D62-9E6C-6CAC2EEB79F5}"/>
                    </a:ext>
                  </a:extLst>
                </p14:cNvPr>
                <p14:cNvContentPartPr/>
                <p14:nvPr/>
              </p14:nvContentPartPr>
              <p14:xfrm>
                <a:off x="4295114" y="1814704"/>
                <a:ext cx="320760" cy="1270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ADBDC0B-C986-4D62-9E6C-6CAC2EEB79F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86114" y="1806064"/>
                  <a:ext cx="33840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3D6EFC7-D1F9-4EC0-8757-CDEAB90E44D9}"/>
              </a:ext>
            </a:extLst>
          </p:cNvPr>
          <p:cNvGrpSpPr/>
          <p:nvPr/>
        </p:nvGrpSpPr>
        <p:grpSpPr>
          <a:xfrm>
            <a:off x="2379194" y="1228984"/>
            <a:ext cx="574920" cy="170640"/>
            <a:chOff x="2379194" y="1228984"/>
            <a:chExt cx="574920" cy="17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8BAAB19-CE90-4BD7-9332-1F25BEE2D08E}"/>
                    </a:ext>
                  </a:extLst>
                </p14:cNvPr>
                <p14:cNvContentPartPr/>
                <p14:nvPr/>
              </p14:nvContentPartPr>
              <p14:xfrm>
                <a:off x="2379194" y="1228984"/>
                <a:ext cx="176040" cy="1598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8BAAB19-CE90-4BD7-9332-1F25BEE2D08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370554" y="1220344"/>
                  <a:ext cx="193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B3A79C9-552B-47E6-922D-8CD3F7F249F3}"/>
                    </a:ext>
                  </a:extLst>
                </p14:cNvPr>
                <p14:cNvContentPartPr/>
                <p14:nvPr/>
              </p14:nvContentPartPr>
              <p14:xfrm>
                <a:off x="2636954" y="1284064"/>
                <a:ext cx="317160" cy="1155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B3A79C9-552B-47E6-922D-8CD3F7F249F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628314" y="1275424"/>
                  <a:ext cx="33480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39C53A2-4B87-4AFC-AB1F-28F64E480CCD}"/>
              </a:ext>
            </a:extLst>
          </p:cNvPr>
          <p:cNvGrpSpPr/>
          <p:nvPr/>
        </p:nvGrpSpPr>
        <p:grpSpPr>
          <a:xfrm>
            <a:off x="2354249" y="4273119"/>
            <a:ext cx="426600" cy="840240"/>
            <a:chOff x="2354249" y="4273119"/>
            <a:chExt cx="426600" cy="84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241D44D-81D2-46CD-960C-7C6531949B1D}"/>
                    </a:ext>
                  </a:extLst>
                </p14:cNvPr>
                <p14:cNvContentPartPr/>
                <p14:nvPr/>
              </p14:nvContentPartPr>
              <p14:xfrm>
                <a:off x="2494289" y="4315239"/>
                <a:ext cx="51480" cy="798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241D44D-81D2-46CD-960C-7C6531949B1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485289" y="4306239"/>
                  <a:ext cx="69120" cy="8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0A19726-112D-422C-B54B-A400BAFFC73E}"/>
                    </a:ext>
                  </a:extLst>
                </p14:cNvPr>
                <p14:cNvContentPartPr/>
                <p14:nvPr/>
              </p14:nvContentPartPr>
              <p14:xfrm>
                <a:off x="2354249" y="4273119"/>
                <a:ext cx="426600" cy="2674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0A19726-112D-422C-B54B-A400BAFFC73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345609" y="4264479"/>
                  <a:ext cx="44424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2EFA997-1D51-48B0-8C20-1395F2893ECC}"/>
                  </a:ext>
                </a:extLst>
              </p14:cNvPr>
              <p14:cNvContentPartPr/>
              <p14:nvPr/>
            </p14:nvContentPartPr>
            <p14:xfrm>
              <a:off x="9141329" y="1112319"/>
              <a:ext cx="425880" cy="104040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2EFA997-1D51-48B0-8C20-1395F2893EC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132689" y="1103319"/>
                <a:ext cx="443520" cy="10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DC78B55-1620-4B85-BF75-C1DE06922C5B}"/>
              </a:ext>
            </a:extLst>
          </p:cNvPr>
          <p:cNvGrpSpPr/>
          <p:nvPr/>
        </p:nvGrpSpPr>
        <p:grpSpPr>
          <a:xfrm>
            <a:off x="2371229" y="747999"/>
            <a:ext cx="4688280" cy="280955"/>
            <a:chOff x="2371229" y="747999"/>
            <a:chExt cx="4688280" cy="28095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4C8818B-6BCD-4246-849E-1721780A3A96}"/>
                    </a:ext>
                  </a:extLst>
                </p14:cNvPr>
                <p14:cNvContentPartPr/>
                <p14:nvPr/>
              </p14:nvContentPartPr>
              <p14:xfrm>
                <a:off x="3230849" y="747999"/>
                <a:ext cx="540360" cy="86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4C8818B-6BCD-4246-849E-1721780A3A9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222209" y="738999"/>
                  <a:ext cx="558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0ED07F3-F20B-414F-818D-3B604CD7866C}"/>
                    </a:ext>
                  </a:extLst>
                </p14:cNvPr>
                <p14:cNvContentPartPr/>
                <p14:nvPr/>
              </p14:nvContentPartPr>
              <p14:xfrm>
                <a:off x="4572569" y="828279"/>
                <a:ext cx="1825560" cy="414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0ED07F3-F20B-414F-818D-3B604CD7866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63569" y="819279"/>
                  <a:ext cx="1843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F576B28-E03A-41D1-BC9D-C503916F07CE}"/>
                    </a:ext>
                  </a:extLst>
                </p14:cNvPr>
                <p14:cNvContentPartPr/>
                <p14:nvPr/>
              </p14:nvContentPartPr>
              <p14:xfrm>
                <a:off x="2371229" y="898994"/>
                <a:ext cx="4688280" cy="1299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F576B28-E03A-41D1-BC9D-C503916F07C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362229" y="890354"/>
                  <a:ext cx="4705920" cy="14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9958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424338-74C7-493B-B881-FE32426AEB30}"/>
                  </a:ext>
                </a:extLst>
              </p14:cNvPr>
              <p14:cNvContentPartPr/>
              <p14:nvPr/>
            </p14:nvContentPartPr>
            <p14:xfrm>
              <a:off x="353729" y="196606"/>
              <a:ext cx="225360" cy="654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424338-74C7-493B-B881-FE32426AEB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729" y="187966"/>
                <a:ext cx="243000" cy="6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ABA090D-456D-497E-9BB9-175FEF799563}"/>
                  </a:ext>
                </a:extLst>
              </p14:cNvPr>
              <p14:cNvContentPartPr/>
              <p14:nvPr/>
            </p14:nvContentPartPr>
            <p14:xfrm>
              <a:off x="705089" y="300646"/>
              <a:ext cx="232560" cy="597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ABA090D-456D-497E-9BB9-175FEF7995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449" y="291646"/>
                <a:ext cx="25020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D94AB00-8AC9-4B95-8A35-8B55B0733735}"/>
                  </a:ext>
                </a:extLst>
              </p14:cNvPr>
              <p14:cNvContentPartPr/>
              <p14:nvPr/>
            </p14:nvContentPartPr>
            <p14:xfrm>
              <a:off x="8538689" y="550846"/>
              <a:ext cx="189720" cy="1461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D94AB00-8AC9-4B95-8A35-8B55B07337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30049" y="541846"/>
                <a:ext cx="2073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F987E3F-173A-4B6E-A31A-4208DB77251A}"/>
                  </a:ext>
                </a:extLst>
              </p14:cNvPr>
              <p14:cNvContentPartPr/>
              <p14:nvPr/>
            </p14:nvContentPartPr>
            <p14:xfrm>
              <a:off x="8975369" y="5806"/>
              <a:ext cx="355320" cy="6991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F987E3F-173A-4B6E-A31A-4208DB7725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66369" y="-2834"/>
                <a:ext cx="37296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169138F-9F05-46BA-9AB6-07FF4121AD93}"/>
                  </a:ext>
                </a:extLst>
              </p14:cNvPr>
              <p14:cNvContentPartPr/>
              <p14:nvPr/>
            </p14:nvContentPartPr>
            <p14:xfrm>
              <a:off x="8905529" y="534646"/>
              <a:ext cx="249840" cy="133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169138F-9F05-46BA-9AB6-07FF4121AD9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96529" y="525646"/>
                <a:ext cx="2674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1473EEF-20AB-4EA6-9EB2-A855273A8FE6}"/>
                  </a:ext>
                </a:extLst>
              </p14:cNvPr>
              <p14:cNvContentPartPr/>
              <p14:nvPr/>
            </p14:nvContentPartPr>
            <p14:xfrm>
              <a:off x="9361289" y="643366"/>
              <a:ext cx="227880" cy="381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1473EEF-20AB-4EA6-9EB2-A855273A8FE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52289" y="634366"/>
                <a:ext cx="24552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99905F-791E-4C52-B29F-53CA6E7F2243}"/>
                  </a:ext>
                </a:extLst>
              </p14:cNvPr>
              <p14:cNvContentPartPr/>
              <p14:nvPr/>
            </p14:nvContentPartPr>
            <p14:xfrm>
              <a:off x="9498089" y="414046"/>
              <a:ext cx="374040" cy="2721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99905F-791E-4C52-B29F-53CA6E7F224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89089" y="405406"/>
                <a:ext cx="39168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FD6CF4C-62F4-458A-9CA8-ED14DEA76EB1}"/>
                  </a:ext>
                </a:extLst>
              </p14:cNvPr>
              <p14:cNvContentPartPr/>
              <p14:nvPr/>
            </p14:nvContentPartPr>
            <p14:xfrm>
              <a:off x="9994169" y="107326"/>
              <a:ext cx="322560" cy="5601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FD6CF4C-62F4-458A-9CA8-ED14DEA76EB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85529" y="98686"/>
                <a:ext cx="34020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9E15D15-FD39-470C-868E-18441A9D5473}"/>
                  </a:ext>
                </a:extLst>
              </p14:cNvPr>
              <p14:cNvContentPartPr/>
              <p14:nvPr/>
            </p14:nvContentPartPr>
            <p14:xfrm>
              <a:off x="10092089" y="474886"/>
              <a:ext cx="256320" cy="2480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9E15D15-FD39-470C-868E-18441A9D547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83089" y="466246"/>
                <a:ext cx="27396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DAA5A81-D528-4DB3-AFAD-D8807B45804F}"/>
                  </a:ext>
                </a:extLst>
              </p14:cNvPr>
              <p14:cNvContentPartPr/>
              <p14:nvPr/>
            </p14:nvContentPartPr>
            <p14:xfrm>
              <a:off x="10385849" y="503686"/>
              <a:ext cx="271080" cy="2052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DAA5A81-D528-4DB3-AFAD-D8807B45804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376849" y="495046"/>
                <a:ext cx="2887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4F82246-8A20-4ADD-9699-15A2FE818BE2}"/>
                  </a:ext>
                </a:extLst>
              </p14:cNvPr>
              <p14:cNvContentPartPr/>
              <p14:nvPr/>
            </p14:nvContentPartPr>
            <p14:xfrm>
              <a:off x="10731449" y="501886"/>
              <a:ext cx="262800" cy="1872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4F82246-8A20-4ADD-9699-15A2FE818BE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722449" y="492886"/>
                <a:ext cx="2804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149560F-A509-4759-9F43-CC8B18564E2F}"/>
                  </a:ext>
                </a:extLst>
              </p14:cNvPr>
              <p14:cNvContentPartPr/>
              <p14:nvPr/>
            </p14:nvContentPartPr>
            <p14:xfrm>
              <a:off x="11094689" y="418006"/>
              <a:ext cx="198360" cy="3016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149560F-A509-4759-9F43-CC8B18564E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086049" y="409366"/>
                <a:ext cx="21600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F83ABD-93D3-4FA7-8D37-6E9C9AACC1D3}"/>
                  </a:ext>
                </a:extLst>
              </p14:cNvPr>
              <p14:cNvContentPartPr/>
              <p14:nvPr/>
            </p14:nvContentPartPr>
            <p14:xfrm>
              <a:off x="1354169" y="389566"/>
              <a:ext cx="293040" cy="501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F83ABD-93D3-4FA7-8D37-6E9C9AACC1D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45169" y="380926"/>
                <a:ext cx="31068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CE855D-C9BA-40EF-8933-8E4C248AE584}"/>
                  </a:ext>
                </a:extLst>
              </p14:cNvPr>
              <p14:cNvContentPartPr/>
              <p14:nvPr/>
            </p14:nvContentPartPr>
            <p14:xfrm>
              <a:off x="1680329" y="622126"/>
              <a:ext cx="257040" cy="258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CE855D-C9BA-40EF-8933-8E4C248AE58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71689" y="613126"/>
                <a:ext cx="27468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05862AB-6045-4959-98B8-C25B26AF2AAB}"/>
                  </a:ext>
                </a:extLst>
              </p14:cNvPr>
              <p14:cNvContentPartPr/>
              <p14:nvPr/>
            </p14:nvContentPartPr>
            <p14:xfrm>
              <a:off x="2183609" y="263566"/>
              <a:ext cx="228600" cy="568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05862AB-6045-4959-98B8-C25B26AF2AA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74609" y="254566"/>
                <a:ext cx="24624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B19B247-C1E4-470D-997A-B3F140A5DF2C}"/>
                  </a:ext>
                </a:extLst>
              </p14:cNvPr>
              <p14:cNvContentPartPr/>
              <p14:nvPr/>
            </p14:nvContentPartPr>
            <p14:xfrm>
              <a:off x="2029889" y="550126"/>
              <a:ext cx="380880" cy="51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B19B247-C1E4-470D-997A-B3F140A5DF2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20889" y="541126"/>
                <a:ext cx="3985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9A24900-4AFB-46B0-A6C8-DADBF9F4A72A}"/>
                  </a:ext>
                </a:extLst>
              </p14:cNvPr>
              <p14:cNvContentPartPr/>
              <p14:nvPr/>
            </p14:nvContentPartPr>
            <p14:xfrm>
              <a:off x="2801729" y="260326"/>
              <a:ext cx="121680" cy="294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9A24900-4AFB-46B0-A6C8-DADBF9F4A72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92729" y="251686"/>
                <a:ext cx="13932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4C4FEBA-57FA-4943-B01A-7C8B6A8FD768}"/>
                  </a:ext>
                </a:extLst>
              </p14:cNvPr>
              <p14:cNvContentPartPr/>
              <p14:nvPr/>
            </p14:nvContentPartPr>
            <p14:xfrm>
              <a:off x="2734049" y="229366"/>
              <a:ext cx="498240" cy="568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4C4FEBA-57FA-4943-B01A-7C8B6A8FD76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25409" y="220366"/>
                <a:ext cx="51588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8B7C2D-98C5-472F-B61C-82E91A71671B}"/>
                  </a:ext>
                </a:extLst>
              </p14:cNvPr>
              <p14:cNvContentPartPr/>
              <p14:nvPr/>
            </p14:nvContentPartPr>
            <p14:xfrm>
              <a:off x="3459449" y="78526"/>
              <a:ext cx="319680" cy="673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8B7C2D-98C5-472F-B61C-82E91A71671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50449" y="69886"/>
                <a:ext cx="337320" cy="6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174DD8-55DF-4889-8210-3B996E0334E3}"/>
                  </a:ext>
                </a:extLst>
              </p14:cNvPr>
              <p14:cNvContentPartPr/>
              <p14:nvPr/>
            </p14:nvContentPartPr>
            <p14:xfrm>
              <a:off x="3812249" y="474886"/>
              <a:ext cx="241920" cy="258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174DD8-55DF-4889-8210-3B996E0334E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03249" y="465886"/>
                <a:ext cx="25956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AC9C2B6-209C-48EE-83BD-3834597C50F4}"/>
                  </a:ext>
                </a:extLst>
              </p14:cNvPr>
              <p14:cNvContentPartPr/>
              <p14:nvPr/>
            </p14:nvContentPartPr>
            <p14:xfrm>
              <a:off x="1304489" y="1229806"/>
              <a:ext cx="295560" cy="3189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AC9C2B6-209C-48EE-83BD-3834597C50F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95489" y="1220806"/>
                <a:ext cx="31320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AC5945A-4937-42D5-B59B-0F749839228B}"/>
                  </a:ext>
                </a:extLst>
              </p14:cNvPr>
              <p14:cNvContentPartPr/>
              <p14:nvPr/>
            </p14:nvContentPartPr>
            <p14:xfrm>
              <a:off x="1641089" y="1234126"/>
              <a:ext cx="261000" cy="3510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AC5945A-4937-42D5-B59B-0F749839228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32089" y="1225126"/>
                <a:ext cx="27864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FA629AA-1AB6-413C-8769-A779ECE12E8A}"/>
                  </a:ext>
                </a:extLst>
              </p14:cNvPr>
              <p14:cNvContentPartPr/>
              <p14:nvPr/>
            </p14:nvContentPartPr>
            <p14:xfrm>
              <a:off x="1873649" y="1230166"/>
              <a:ext cx="392400" cy="2912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FA629AA-1AB6-413C-8769-A779ECE12E8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64649" y="1221166"/>
                <a:ext cx="41004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C0F8355-22DA-4A73-ADE0-CDC33218D2EA}"/>
                  </a:ext>
                </a:extLst>
              </p14:cNvPr>
              <p14:cNvContentPartPr/>
              <p14:nvPr/>
            </p14:nvContentPartPr>
            <p14:xfrm>
              <a:off x="2372969" y="1110646"/>
              <a:ext cx="2520" cy="338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C0F8355-22DA-4A73-ADE0-CDC33218D2E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64329" y="1102006"/>
                <a:ext cx="201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71A2F4B-80F5-44D4-83A4-6E9840E0DE16}"/>
                  </a:ext>
                </a:extLst>
              </p14:cNvPr>
              <p14:cNvContentPartPr/>
              <p14:nvPr/>
            </p14:nvContentPartPr>
            <p14:xfrm>
              <a:off x="2369009" y="1186966"/>
              <a:ext cx="382320" cy="3492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71A2F4B-80F5-44D4-83A4-6E9840E0DE1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60369" y="1177966"/>
                <a:ext cx="39996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9E51F91-B0C5-4B85-B5D5-A8B00F9F8114}"/>
                  </a:ext>
                </a:extLst>
              </p14:cNvPr>
              <p14:cNvContentPartPr/>
              <p14:nvPr/>
            </p14:nvContentPartPr>
            <p14:xfrm>
              <a:off x="2878769" y="1331326"/>
              <a:ext cx="208800" cy="1587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9E51F91-B0C5-4B85-B5D5-A8B00F9F811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870129" y="1322686"/>
                <a:ext cx="22644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B3BB08A-3ED8-4CC5-A437-717965B0246F}"/>
                  </a:ext>
                </a:extLst>
              </p14:cNvPr>
              <p14:cNvContentPartPr/>
              <p14:nvPr/>
            </p14:nvContentPartPr>
            <p14:xfrm>
              <a:off x="3032849" y="1311166"/>
              <a:ext cx="307440" cy="5349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B3BB08A-3ED8-4CC5-A437-717965B0246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023849" y="1302166"/>
                <a:ext cx="32508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8A3137F-8643-40E0-8FD2-953B77CC503D}"/>
                  </a:ext>
                </a:extLst>
              </p14:cNvPr>
              <p14:cNvContentPartPr/>
              <p14:nvPr/>
            </p14:nvContentPartPr>
            <p14:xfrm>
              <a:off x="2966969" y="993646"/>
              <a:ext cx="9720" cy="392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8A3137F-8643-40E0-8FD2-953B77CC503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958329" y="984646"/>
                <a:ext cx="273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4BA6554-F61B-4762-AE52-C773CE276EC9}"/>
                  </a:ext>
                </a:extLst>
              </p14:cNvPr>
              <p14:cNvContentPartPr/>
              <p14:nvPr/>
            </p14:nvContentPartPr>
            <p14:xfrm>
              <a:off x="3734489" y="1392526"/>
              <a:ext cx="360" cy="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4BA6554-F61B-4762-AE52-C773CE276EC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725489" y="13838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83A9825-9455-40C5-8842-0595ECB2AE21}"/>
                  </a:ext>
                </a:extLst>
              </p14:cNvPr>
              <p14:cNvContentPartPr/>
              <p14:nvPr/>
            </p14:nvContentPartPr>
            <p14:xfrm>
              <a:off x="3752489" y="1255366"/>
              <a:ext cx="113040" cy="1821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83A9825-9455-40C5-8842-0595ECB2AE2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743489" y="1246366"/>
                <a:ext cx="1306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6050E5C-5869-4F08-B1AD-44FFEFC4471A}"/>
                  </a:ext>
                </a:extLst>
              </p14:cNvPr>
              <p14:cNvContentPartPr/>
              <p14:nvPr/>
            </p14:nvContentPartPr>
            <p14:xfrm>
              <a:off x="3968129" y="1192366"/>
              <a:ext cx="291600" cy="2422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6050E5C-5869-4F08-B1AD-44FFEFC4471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59489" y="1183366"/>
                <a:ext cx="3092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5D31F58-F003-4042-93A4-D12252A21648}"/>
                  </a:ext>
                </a:extLst>
              </p14:cNvPr>
              <p14:cNvContentPartPr/>
              <p14:nvPr/>
            </p14:nvContentPartPr>
            <p14:xfrm>
              <a:off x="4668329" y="239446"/>
              <a:ext cx="299160" cy="5284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5D31F58-F003-4042-93A4-D12252A2164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59689" y="230446"/>
                <a:ext cx="31680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AF1D2FF-91A8-4024-AF62-51A4611C082E}"/>
                  </a:ext>
                </a:extLst>
              </p14:cNvPr>
              <p14:cNvContentPartPr/>
              <p14:nvPr/>
            </p14:nvContentPartPr>
            <p14:xfrm>
              <a:off x="4595609" y="361486"/>
              <a:ext cx="576000" cy="2304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AF1D2FF-91A8-4024-AF62-51A4611C082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86969" y="352486"/>
                <a:ext cx="5936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42A468C-351D-438B-B159-AD271188BBDD}"/>
                  </a:ext>
                </a:extLst>
              </p14:cNvPr>
              <p14:cNvContentPartPr/>
              <p14:nvPr/>
            </p14:nvContentPartPr>
            <p14:xfrm>
              <a:off x="5066489" y="215326"/>
              <a:ext cx="256680" cy="5274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42A468C-351D-438B-B159-AD271188BBD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57489" y="206326"/>
                <a:ext cx="27432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80CB21C-A6C9-43DD-A074-8728B5183A58}"/>
                  </a:ext>
                </a:extLst>
              </p14:cNvPr>
              <p14:cNvContentPartPr/>
              <p14:nvPr/>
            </p14:nvContentPartPr>
            <p14:xfrm>
              <a:off x="5431169" y="511246"/>
              <a:ext cx="239760" cy="2332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80CB21C-A6C9-43DD-A074-8728B5183A5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22169" y="502246"/>
                <a:ext cx="2574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14D7885-63C0-43C6-B27A-89442217F308}"/>
                  </a:ext>
                </a:extLst>
              </p14:cNvPr>
              <p14:cNvContentPartPr/>
              <p14:nvPr/>
            </p14:nvContentPartPr>
            <p14:xfrm>
              <a:off x="6024809" y="498286"/>
              <a:ext cx="232560" cy="200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14D7885-63C0-43C6-B27A-89442217F30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015809" y="489286"/>
                <a:ext cx="2502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686D753-B340-47D1-B9DE-E383FBCFC7AB}"/>
                  </a:ext>
                </a:extLst>
              </p14:cNvPr>
              <p14:cNvContentPartPr/>
              <p14:nvPr/>
            </p14:nvContentPartPr>
            <p14:xfrm>
              <a:off x="6410729" y="499726"/>
              <a:ext cx="225720" cy="2098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686D753-B340-47D1-B9DE-E383FBCFC7A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401729" y="490726"/>
                <a:ext cx="2433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EB0A130-724D-4E37-A606-D685C4A742B2}"/>
                  </a:ext>
                </a:extLst>
              </p14:cNvPr>
              <p14:cNvContentPartPr/>
              <p14:nvPr/>
            </p14:nvContentPartPr>
            <p14:xfrm>
              <a:off x="6693329" y="518446"/>
              <a:ext cx="343800" cy="144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EB0A130-724D-4E37-A606-D685C4A742B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84689" y="509806"/>
                <a:ext cx="3614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C4BE5C9-337C-4A83-8C02-D2A4404BCB49}"/>
                  </a:ext>
                </a:extLst>
              </p14:cNvPr>
              <p14:cNvContentPartPr/>
              <p14:nvPr/>
            </p14:nvContentPartPr>
            <p14:xfrm>
              <a:off x="7241969" y="132166"/>
              <a:ext cx="222480" cy="6030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C4BE5C9-337C-4A83-8C02-D2A4404BCB4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232969" y="123526"/>
                <a:ext cx="24012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CC92F3C-6A93-4F61-ABB9-41769654EC75}"/>
                  </a:ext>
                </a:extLst>
              </p14:cNvPr>
              <p14:cNvContentPartPr/>
              <p14:nvPr/>
            </p14:nvContentPartPr>
            <p14:xfrm>
              <a:off x="7533209" y="497566"/>
              <a:ext cx="229320" cy="2044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CC92F3C-6A93-4F61-ABB9-41769654EC7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524209" y="488566"/>
                <a:ext cx="24696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6918D38-563E-44B4-81BA-814C3D080052}"/>
                  </a:ext>
                </a:extLst>
              </p14:cNvPr>
              <p14:cNvContentPartPr/>
              <p14:nvPr/>
            </p14:nvContentPartPr>
            <p14:xfrm>
              <a:off x="7779089" y="473806"/>
              <a:ext cx="403560" cy="2494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6918D38-563E-44B4-81BA-814C3D08005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770449" y="465166"/>
                <a:ext cx="4212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12A7368-807F-488F-BF44-E66AA6089E38}"/>
                  </a:ext>
                </a:extLst>
              </p14:cNvPr>
              <p14:cNvContentPartPr/>
              <p14:nvPr/>
            </p14:nvContentPartPr>
            <p14:xfrm>
              <a:off x="4846169" y="869806"/>
              <a:ext cx="306720" cy="6296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12A7368-807F-488F-BF44-E66AA6089E3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837529" y="861166"/>
                <a:ext cx="32436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AD03382-589C-4BC0-88CD-D52103F79BE2}"/>
                  </a:ext>
                </a:extLst>
              </p14:cNvPr>
              <p14:cNvContentPartPr/>
              <p14:nvPr/>
            </p14:nvContentPartPr>
            <p14:xfrm>
              <a:off x="4789289" y="1175086"/>
              <a:ext cx="370800" cy="781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AD03382-589C-4BC0-88CD-D52103F79BE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780289" y="1166446"/>
                <a:ext cx="3884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518D24E-E4FC-471F-B139-DC3F409CD129}"/>
                  </a:ext>
                </a:extLst>
              </p14:cNvPr>
              <p14:cNvContentPartPr/>
              <p14:nvPr/>
            </p14:nvContentPartPr>
            <p14:xfrm>
              <a:off x="5208329" y="823366"/>
              <a:ext cx="338760" cy="5961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518D24E-E4FC-471F-B139-DC3F409CD12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199689" y="814726"/>
                <a:ext cx="356400" cy="61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DD70959-7B4D-417C-BE28-5E2296415644}"/>
                  </a:ext>
                </a:extLst>
              </p14:cNvPr>
              <p14:cNvContentPartPr/>
              <p14:nvPr/>
            </p14:nvContentPartPr>
            <p14:xfrm>
              <a:off x="5558609" y="1206406"/>
              <a:ext cx="245160" cy="2368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DD70959-7B4D-417C-BE28-5E229641564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549969" y="1197406"/>
                <a:ext cx="2628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A822888-2589-4AFA-BA36-2FC7661AFB41}"/>
                  </a:ext>
                </a:extLst>
              </p14:cNvPr>
              <p14:cNvContentPartPr/>
              <p14:nvPr/>
            </p14:nvContentPartPr>
            <p14:xfrm>
              <a:off x="6288689" y="1243486"/>
              <a:ext cx="279360" cy="1990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A822888-2589-4AFA-BA36-2FC7661AFB4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80049" y="1234846"/>
                <a:ext cx="2970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BF0D1CF-BD1A-4402-AC76-85CDF67A2F7E}"/>
                  </a:ext>
                </a:extLst>
              </p14:cNvPr>
              <p14:cNvContentPartPr/>
              <p14:nvPr/>
            </p14:nvContentPartPr>
            <p14:xfrm>
              <a:off x="6709529" y="1211806"/>
              <a:ext cx="270720" cy="2116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BF0D1CF-BD1A-4402-AC76-85CDF67A2F7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700889" y="1202806"/>
                <a:ext cx="2883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86A7EE0-4870-4AF3-A389-9DAB7A5F5C1E}"/>
                  </a:ext>
                </a:extLst>
              </p14:cNvPr>
              <p14:cNvContentPartPr/>
              <p14:nvPr/>
            </p14:nvContentPartPr>
            <p14:xfrm>
              <a:off x="7028129" y="1246006"/>
              <a:ext cx="309600" cy="2113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86A7EE0-4870-4AF3-A389-9DAB7A5F5C1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019489" y="1237006"/>
                <a:ext cx="3272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ED4C7B3-ACF8-495A-A5AE-C88B058B3BFF}"/>
                  </a:ext>
                </a:extLst>
              </p14:cNvPr>
              <p14:cNvContentPartPr/>
              <p14:nvPr/>
            </p14:nvContentPartPr>
            <p14:xfrm>
              <a:off x="7031369" y="1276246"/>
              <a:ext cx="223200" cy="1627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ED4C7B3-ACF8-495A-A5AE-C88B058B3BF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022369" y="1267246"/>
                <a:ext cx="2408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83FAD71-5151-4A82-82BA-B24B20959F39}"/>
                  </a:ext>
                </a:extLst>
              </p14:cNvPr>
              <p14:cNvContentPartPr/>
              <p14:nvPr/>
            </p14:nvContentPartPr>
            <p14:xfrm>
              <a:off x="7346729" y="890326"/>
              <a:ext cx="391320" cy="6256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83FAD71-5151-4A82-82BA-B24B20959F3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337729" y="881326"/>
                <a:ext cx="408960" cy="6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D00526D-72DC-4054-8FC8-A2F87AFF090D}"/>
                  </a:ext>
                </a:extLst>
              </p14:cNvPr>
              <p14:cNvContentPartPr/>
              <p14:nvPr/>
            </p14:nvContentPartPr>
            <p14:xfrm>
              <a:off x="8046569" y="1143046"/>
              <a:ext cx="329040" cy="2811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D00526D-72DC-4054-8FC8-A2F87AFF090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037569" y="1134046"/>
                <a:ext cx="34668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4F52476-0B83-4AF6-BE34-381266460506}"/>
                  </a:ext>
                </a:extLst>
              </p14:cNvPr>
              <p14:cNvContentPartPr/>
              <p14:nvPr/>
            </p14:nvContentPartPr>
            <p14:xfrm>
              <a:off x="8411609" y="1212166"/>
              <a:ext cx="252000" cy="2322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4F52476-0B83-4AF6-BE34-38126646050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402969" y="1203166"/>
                <a:ext cx="2696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0412DA4-6194-4053-8093-F4B845284088}"/>
                  </a:ext>
                </a:extLst>
              </p14:cNvPr>
              <p14:cNvContentPartPr/>
              <p14:nvPr/>
            </p14:nvContentPartPr>
            <p14:xfrm>
              <a:off x="9059249" y="1249606"/>
              <a:ext cx="488160" cy="1832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0412DA4-6194-4053-8093-F4B84528408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050249" y="1240606"/>
                <a:ext cx="5058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FED65B1-CFD6-45BE-8421-67562512B46B}"/>
                  </a:ext>
                </a:extLst>
              </p14:cNvPr>
              <p14:cNvContentPartPr/>
              <p14:nvPr/>
            </p14:nvContentPartPr>
            <p14:xfrm>
              <a:off x="9623729" y="1253566"/>
              <a:ext cx="84240" cy="1465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FED65B1-CFD6-45BE-8421-67562512B46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615089" y="1244926"/>
                <a:ext cx="1018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4E69957-1746-4A49-B97B-D82CFD083972}"/>
                  </a:ext>
                </a:extLst>
              </p14:cNvPr>
              <p14:cNvContentPartPr/>
              <p14:nvPr/>
            </p14:nvContentPartPr>
            <p14:xfrm>
              <a:off x="9753329" y="1233046"/>
              <a:ext cx="241200" cy="1771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4E69957-1746-4A49-B97B-D82CFD08397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744689" y="1224046"/>
                <a:ext cx="2588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CC98F06-328B-4180-B1A2-387F53BE9F99}"/>
                  </a:ext>
                </a:extLst>
              </p14:cNvPr>
              <p14:cNvContentPartPr/>
              <p14:nvPr/>
            </p14:nvContentPartPr>
            <p14:xfrm>
              <a:off x="10100729" y="1252846"/>
              <a:ext cx="243360" cy="2030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CC98F06-328B-4180-B1A2-387F53BE9F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091729" y="1244206"/>
                <a:ext cx="2610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2277E83-5901-4C2F-A16F-79BC5EB0D3AE}"/>
                  </a:ext>
                </a:extLst>
              </p14:cNvPr>
              <p14:cNvContentPartPr/>
              <p14:nvPr/>
            </p14:nvContentPartPr>
            <p14:xfrm>
              <a:off x="10300529" y="929206"/>
              <a:ext cx="389160" cy="5385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2277E83-5901-4C2F-A16F-79BC5EB0D3A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291529" y="920206"/>
                <a:ext cx="40680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68D1E5F-F7A3-4758-87F5-CD65CADEE7EE}"/>
                  </a:ext>
                </a:extLst>
              </p14:cNvPr>
              <p14:cNvContentPartPr/>
              <p14:nvPr/>
            </p14:nvContentPartPr>
            <p14:xfrm>
              <a:off x="10616969" y="1263646"/>
              <a:ext cx="189360" cy="1612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68D1E5F-F7A3-4758-87F5-CD65CADEE7E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608329" y="1255006"/>
                <a:ext cx="2070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C7EB915-D8B8-4E72-9E97-5A1D2E0DFD81}"/>
                  </a:ext>
                </a:extLst>
              </p14:cNvPr>
              <p14:cNvContentPartPr/>
              <p14:nvPr/>
            </p14:nvContentPartPr>
            <p14:xfrm>
              <a:off x="10853849" y="1120366"/>
              <a:ext cx="270720" cy="3074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C7EB915-D8B8-4E72-9E97-5A1D2E0DFD8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845209" y="1111726"/>
                <a:ext cx="28836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8C76567-AC75-4C8C-8A29-2F9317165A93}"/>
                  </a:ext>
                </a:extLst>
              </p14:cNvPr>
              <p14:cNvContentPartPr/>
              <p14:nvPr/>
            </p14:nvContentPartPr>
            <p14:xfrm>
              <a:off x="11193329" y="1475326"/>
              <a:ext cx="44640" cy="568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8C76567-AC75-4C8C-8A29-2F9317165A9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184689" y="1466326"/>
                <a:ext cx="622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E3E932B-E900-4DE2-B7AE-1C3ACD3FF423}"/>
                  </a:ext>
                </a:extLst>
              </p14:cNvPr>
              <p14:cNvContentPartPr/>
              <p14:nvPr/>
            </p14:nvContentPartPr>
            <p14:xfrm>
              <a:off x="1434089" y="1976086"/>
              <a:ext cx="70200" cy="2044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E3E932B-E900-4DE2-B7AE-1C3ACD3FF42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425089" y="1967086"/>
                <a:ext cx="878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7C07816-4BF1-4A9E-9D65-83A38598A4AF}"/>
                  </a:ext>
                </a:extLst>
              </p14:cNvPr>
              <p14:cNvContentPartPr/>
              <p14:nvPr/>
            </p14:nvContentPartPr>
            <p14:xfrm>
              <a:off x="1136729" y="2216926"/>
              <a:ext cx="559440" cy="460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7C07816-4BF1-4A9E-9D65-83A38598A4A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27729" y="2208286"/>
                <a:ext cx="5770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C0AAA4E-C202-4336-94E5-4C336F031B7C}"/>
                  </a:ext>
                </a:extLst>
              </p14:cNvPr>
              <p14:cNvContentPartPr/>
              <p14:nvPr/>
            </p14:nvContentPartPr>
            <p14:xfrm>
              <a:off x="1152209" y="1862686"/>
              <a:ext cx="512280" cy="18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C0AAA4E-C202-4336-94E5-4C336F031B7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43209" y="1853686"/>
                <a:ext cx="5299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A901E7E-8FDF-4320-B68B-D7DAC58E9632}"/>
                  </a:ext>
                </a:extLst>
              </p14:cNvPr>
              <p14:cNvContentPartPr/>
              <p14:nvPr/>
            </p14:nvContentPartPr>
            <p14:xfrm>
              <a:off x="1737569" y="2052406"/>
              <a:ext cx="350280" cy="1710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A901E7E-8FDF-4320-B68B-D7DAC58E963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728929" y="2043406"/>
                <a:ext cx="3679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E2CBB72-6465-4BA1-96DD-0E3DEBB38503}"/>
                  </a:ext>
                </a:extLst>
              </p14:cNvPr>
              <p14:cNvContentPartPr/>
              <p14:nvPr/>
            </p14:nvContentPartPr>
            <p14:xfrm>
              <a:off x="2018729" y="1707886"/>
              <a:ext cx="265320" cy="4453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E2CBB72-6465-4BA1-96DD-0E3DEBB3850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010089" y="1699246"/>
                <a:ext cx="28296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C4611D1-2D61-4379-89E8-96BA8812A12E}"/>
                  </a:ext>
                </a:extLst>
              </p14:cNvPr>
              <p14:cNvContentPartPr/>
              <p14:nvPr/>
            </p14:nvContentPartPr>
            <p14:xfrm>
              <a:off x="2121689" y="2036566"/>
              <a:ext cx="202680" cy="1843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C4611D1-2D61-4379-89E8-96BA8812A12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113049" y="2027926"/>
                <a:ext cx="22032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9BE0DE7-F682-4548-BC1D-362A7F0F1BAE}"/>
                  </a:ext>
                </a:extLst>
              </p14:cNvPr>
              <p14:cNvContentPartPr/>
              <p14:nvPr/>
            </p14:nvContentPartPr>
            <p14:xfrm>
              <a:off x="2366849" y="2109646"/>
              <a:ext cx="209880" cy="1436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9BE0DE7-F682-4548-BC1D-362A7F0F1BA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357849" y="2100646"/>
                <a:ext cx="2275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D67F1E4-B88A-41BA-B485-7BF2E50E8435}"/>
                  </a:ext>
                </a:extLst>
              </p14:cNvPr>
              <p14:cNvContentPartPr/>
              <p14:nvPr/>
            </p14:nvContentPartPr>
            <p14:xfrm>
              <a:off x="2763569" y="1609246"/>
              <a:ext cx="383400" cy="7063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D67F1E4-B88A-41BA-B485-7BF2E50E843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754929" y="1600606"/>
                <a:ext cx="401040" cy="7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FEE83B1-1A9C-4503-9925-A0EF33BF100C}"/>
                  </a:ext>
                </a:extLst>
              </p14:cNvPr>
              <p14:cNvContentPartPr/>
              <p14:nvPr/>
            </p14:nvContentPartPr>
            <p14:xfrm>
              <a:off x="2623889" y="2011726"/>
              <a:ext cx="468720" cy="514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FEE83B1-1A9C-4503-9925-A0EF33BF100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614889" y="2002726"/>
                <a:ext cx="4863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20684FF-71A2-4880-9198-94B8D9416E52}"/>
                  </a:ext>
                </a:extLst>
              </p14:cNvPr>
              <p14:cNvContentPartPr/>
              <p14:nvPr/>
            </p14:nvContentPartPr>
            <p14:xfrm>
              <a:off x="3042569" y="2156086"/>
              <a:ext cx="82800" cy="1076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20684FF-71A2-4880-9198-94B8D9416E5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33569" y="2147446"/>
                <a:ext cx="1004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272C1F2-072F-4E1A-8F57-5872D39EA9BA}"/>
                  </a:ext>
                </a:extLst>
              </p14:cNvPr>
              <p14:cNvContentPartPr/>
              <p14:nvPr/>
            </p14:nvContentPartPr>
            <p14:xfrm>
              <a:off x="3369449" y="1845406"/>
              <a:ext cx="68040" cy="378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272C1F2-072F-4E1A-8F57-5872D39EA9B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360449" y="1836766"/>
                <a:ext cx="856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A7A04EB-E5BC-4815-B9BE-6194465552D5}"/>
                  </a:ext>
                </a:extLst>
              </p14:cNvPr>
              <p14:cNvContentPartPr/>
              <p14:nvPr/>
            </p14:nvContentPartPr>
            <p14:xfrm>
              <a:off x="3305009" y="1613926"/>
              <a:ext cx="389520" cy="6940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A7A04EB-E5BC-4815-B9BE-6194465552D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296009" y="1605286"/>
                <a:ext cx="407160" cy="7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025F11A-BC74-4A6F-B20C-5384BE97BE49}"/>
                  </a:ext>
                </a:extLst>
              </p14:cNvPr>
              <p14:cNvContentPartPr/>
              <p14:nvPr/>
            </p14:nvContentPartPr>
            <p14:xfrm>
              <a:off x="3556649" y="2034406"/>
              <a:ext cx="296280" cy="5497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025F11A-BC74-4A6F-B20C-5384BE97BE4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547649" y="2025766"/>
                <a:ext cx="31392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FCBC5B4-3B66-487B-BFBD-09BA50A23130}"/>
                  </a:ext>
                </a:extLst>
              </p14:cNvPr>
              <p14:cNvContentPartPr/>
              <p14:nvPr/>
            </p14:nvContentPartPr>
            <p14:xfrm>
              <a:off x="1299809" y="2799046"/>
              <a:ext cx="76320" cy="1936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FCBC5B4-3B66-487B-BFBD-09BA50A2313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291169" y="2790406"/>
                <a:ext cx="939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E9DC4B0-9915-41EF-8E07-290D975E96CA}"/>
                  </a:ext>
                </a:extLst>
              </p14:cNvPr>
              <p14:cNvContentPartPr/>
              <p14:nvPr/>
            </p14:nvContentPartPr>
            <p14:xfrm>
              <a:off x="1387289" y="2661526"/>
              <a:ext cx="55440" cy="532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E9DC4B0-9915-41EF-8E07-290D975E96C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378649" y="2652886"/>
                <a:ext cx="730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3AFC4EF-93C5-47FA-A5FB-6156BC0641FD}"/>
                  </a:ext>
                </a:extLst>
              </p14:cNvPr>
              <p14:cNvContentPartPr/>
              <p14:nvPr/>
            </p14:nvContentPartPr>
            <p14:xfrm>
              <a:off x="1438769" y="2830366"/>
              <a:ext cx="264240" cy="1569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3AFC4EF-93C5-47FA-A5FB-6156BC0641F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429769" y="2821726"/>
                <a:ext cx="28188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87F445E-B1EA-4E78-9F70-A4F0C574B8C4}"/>
                  </a:ext>
                </a:extLst>
              </p14:cNvPr>
              <p14:cNvContentPartPr/>
              <p14:nvPr/>
            </p14:nvContentPartPr>
            <p14:xfrm>
              <a:off x="1893809" y="2776726"/>
              <a:ext cx="215280" cy="22320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87F445E-B1EA-4E78-9F70-A4F0C574B8C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885169" y="2767726"/>
                <a:ext cx="2329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06D0483-00A6-439F-856D-FC103CE3CCF7}"/>
                  </a:ext>
                </a:extLst>
              </p14:cNvPr>
              <p14:cNvContentPartPr/>
              <p14:nvPr/>
            </p14:nvContentPartPr>
            <p14:xfrm>
              <a:off x="2250929" y="2521846"/>
              <a:ext cx="219240" cy="4554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06D0483-00A6-439F-856D-FC103CE3CCF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242289" y="2513206"/>
                <a:ext cx="23688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A90DC9A-6793-4BA6-A1D7-D8301C36E663}"/>
                  </a:ext>
                </a:extLst>
              </p14:cNvPr>
              <p14:cNvContentPartPr/>
              <p14:nvPr/>
            </p14:nvContentPartPr>
            <p14:xfrm>
              <a:off x="2447849" y="2768086"/>
              <a:ext cx="213480" cy="2127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A90DC9A-6793-4BA6-A1D7-D8301C36E66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439209" y="2759446"/>
                <a:ext cx="2311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E028F37-3A62-4DC0-B3E1-C26D00CDB2D9}"/>
                  </a:ext>
                </a:extLst>
              </p14:cNvPr>
              <p14:cNvContentPartPr/>
              <p14:nvPr/>
            </p14:nvContentPartPr>
            <p14:xfrm>
              <a:off x="2806409" y="2769886"/>
              <a:ext cx="232560" cy="1936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E028F37-3A62-4DC0-B3E1-C26D00CDB2D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797409" y="2760886"/>
                <a:ext cx="2502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3AE5BBD-FE1E-482C-8585-1775452DDAB5}"/>
                  </a:ext>
                </a:extLst>
              </p14:cNvPr>
              <p14:cNvContentPartPr/>
              <p14:nvPr/>
            </p14:nvContentPartPr>
            <p14:xfrm>
              <a:off x="2911169" y="2401966"/>
              <a:ext cx="408960" cy="5691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3AE5BBD-FE1E-482C-8585-1775452DDAB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902529" y="2392966"/>
                <a:ext cx="42660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DD2E3263-D849-4BA3-9688-7FDCA0ADD60D}"/>
                  </a:ext>
                </a:extLst>
              </p14:cNvPr>
              <p14:cNvContentPartPr/>
              <p14:nvPr/>
            </p14:nvContentPartPr>
            <p14:xfrm>
              <a:off x="3123929" y="2796526"/>
              <a:ext cx="416520" cy="1954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DD2E3263-D849-4BA3-9688-7FDCA0ADD60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115289" y="2787886"/>
                <a:ext cx="43416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C45EBC1-423E-42CC-8D22-A92E0458ADB8}"/>
                  </a:ext>
                </a:extLst>
              </p14:cNvPr>
              <p14:cNvContentPartPr/>
              <p14:nvPr/>
            </p14:nvContentPartPr>
            <p14:xfrm>
              <a:off x="3437129" y="2828566"/>
              <a:ext cx="367560" cy="70308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C45EBC1-423E-42CC-8D22-A92E0458ADB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428129" y="2819926"/>
                <a:ext cx="385200" cy="72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0C435B4-827A-40BE-B2FA-B35F5A9B6D6D}"/>
              </a:ext>
            </a:extLst>
          </p:cNvPr>
          <p:cNvGrpSpPr/>
          <p:nvPr/>
        </p:nvGrpSpPr>
        <p:grpSpPr>
          <a:xfrm>
            <a:off x="4153169" y="1626526"/>
            <a:ext cx="7707600" cy="1719720"/>
            <a:chOff x="4153169" y="1626526"/>
            <a:chExt cx="7707600" cy="171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83B4294-0C20-4A90-967A-DACD33ADB6EF}"/>
                    </a:ext>
                  </a:extLst>
                </p14:cNvPr>
                <p14:cNvContentPartPr/>
                <p14:nvPr/>
              </p14:nvContentPartPr>
              <p14:xfrm>
                <a:off x="4376009" y="1792486"/>
                <a:ext cx="257760" cy="530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83B4294-0C20-4A90-967A-DACD33ADB6E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67009" y="1783846"/>
                  <a:ext cx="2754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F5B9462-569F-4FBD-A1B7-715CFF8911F7}"/>
                    </a:ext>
                  </a:extLst>
                </p14:cNvPr>
                <p14:cNvContentPartPr/>
                <p14:nvPr/>
              </p14:nvContentPartPr>
              <p14:xfrm>
                <a:off x="4273769" y="2053486"/>
                <a:ext cx="423360" cy="60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F5B9462-569F-4FBD-A1B7-715CFF8911F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64769" y="2044846"/>
                  <a:ext cx="441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56120D8-FBCA-4F17-86FB-F889E1D91BD7}"/>
                    </a:ext>
                  </a:extLst>
                </p14:cNvPr>
                <p14:cNvContentPartPr/>
                <p14:nvPr/>
              </p14:nvContentPartPr>
              <p14:xfrm>
                <a:off x="4729889" y="1676926"/>
                <a:ext cx="334440" cy="590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56120D8-FBCA-4F17-86FB-F889E1D91BD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21249" y="1668286"/>
                  <a:ext cx="35208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22223FD-45B8-497B-A86F-649FFFCF69DC}"/>
                    </a:ext>
                  </a:extLst>
                </p14:cNvPr>
                <p14:cNvContentPartPr/>
                <p14:nvPr/>
              </p14:nvContentPartPr>
              <p14:xfrm>
                <a:off x="5075849" y="2037286"/>
                <a:ext cx="286920" cy="246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22223FD-45B8-497B-A86F-649FFFCF69D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66849" y="2028286"/>
                  <a:ext cx="304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0B95A1D-773C-44BC-871F-284D33F43ED9}"/>
                    </a:ext>
                  </a:extLst>
                </p14:cNvPr>
                <p14:cNvContentPartPr/>
                <p14:nvPr/>
              </p14:nvContentPartPr>
              <p14:xfrm>
                <a:off x="5755529" y="2085526"/>
                <a:ext cx="357840" cy="217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0B95A1D-773C-44BC-871F-284D33F43ED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46529" y="2076886"/>
                  <a:ext cx="3754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935666E-A7F8-421B-86A2-32A098DD2398}"/>
                    </a:ext>
                  </a:extLst>
                </p14:cNvPr>
                <p14:cNvContentPartPr/>
                <p14:nvPr/>
              </p14:nvContentPartPr>
              <p14:xfrm>
                <a:off x="5961809" y="1716526"/>
                <a:ext cx="331920" cy="533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935666E-A7F8-421B-86A2-32A098DD239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53169" y="1707886"/>
                  <a:ext cx="34956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788799C-D265-4E78-9C31-38392B954F15}"/>
                    </a:ext>
                  </a:extLst>
                </p14:cNvPr>
                <p14:cNvContentPartPr/>
                <p14:nvPr/>
              </p14:nvContentPartPr>
              <p14:xfrm>
                <a:off x="6187529" y="2105686"/>
                <a:ext cx="81360" cy="106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788799C-D265-4E78-9C31-38392B954F1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78889" y="2096686"/>
                  <a:ext cx="99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C92B014-C93F-44C8-BC7D-1970D8EC5447}"/>
                    </a:ext>
                  </a:extLst>
                </p14:cNvPr>
                <p14:cNvContentPartPr/>
                <p14:nvPr/>
              </p14:nvContentPartPr>
              <p14:xfrm>
                <a:off x="6321449" y="1966366"/>
                <a:ext cx="253440" cy="300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C92B014-C93F-44C8-BC7D-1970D8EC544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12809" y="1957366"/>
                  <a:ext cx="2710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2BCD394-0B27-4C2F-BF88-DD1F994E4E09}"/>
                    </a:ext>
                  </a:extLst>
                </p14:cNvPr>
                <p14:cNvContentPartPr/>
                <p14:nvPr/>
              </p14:nvContentPartPr>
              <p14:xfrm>
                <a:off x="6735449" y="1629406"/>
                <a:ext cx="398160" cy="669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2BCD394-0B27-4C2F-BF88-DD1F994E4E0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26449" y="1620766"/>
                  <a:ext cx="41580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D112F3C-F61A-484B-BF37-5B70B55808DB}"/>
                    </a:ext>
                  </a:extLst>
                </p14:cNvPr>
                <p14:cNvContentPartPr/>
                <p14:nvPr/>
              </p14:nvContentPartPr>
              <p14:xfrm>
                <a:off x="6538889" y="1989766"/>
                <a:ext cx="675360" cy="280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D112F3C-F61A-484B-BF37-5B70B55808D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30249" y="1980766"/>
                  <a:ext cx="693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C8FC1F2-E541-4F0D-BD6D-E5A5AC7351D7}"/>
                    </a:ext>
                  </a:extLst>
                </p14:cNvPr>
                <p14:cNvContentPartPr/>
                <p14:nvPr/>
              </p14:nvContentPartPr>
              <p14:xfrm>
                <a:off x="7346729" y="2149246"/>
                <a:ext cx="31320" cy="129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C8FC1F2-E541-4F0D-BD6D-E5A5AC7351D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37729" y="2140246"/>
                  <a:ext cx="48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82EE353-E783-4FDA-921F-2AB95D8C6113}"/>
                    </a:ext>
                  </a:extLst>
                </p14:cNvPr>
                <p14:cNvContentPartPr/>
                <p14:nvPr/>
              </p14:nvContentPartPr>
              <p14:xfrm>
                <a:off x="7580009" y="1682326"/>
                <a:ext cx="325800" cy="626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82EE353-E783-4FDA-921F-2AB95D8C611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571369" y="1673686"/>
                  <a:ext cx="34344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40F32AA-2D57-4FF3-96EA-5600CA91AA5B}"/>
                    </a:ext>
                  </a:extLst>
                </p14:cNvPr>
                <p14:cNvContentPartPr/>
                <p14:nvPr/>
              </p14:nvContentPartPr>
              <p14:xfrm>
                <a:off x="7982849" y="2125126"/>
                <a:ext cx="336600" cy="166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40F32AA-2D57-4FF3-96EA-5600CA91AA5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73849" y="2116126"/>
                  <a:ext cx="354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689563F-2F0A-4A3C-AD66-5AF829538B32}"/>
                    </a:ext>
                  </a:extLst>
                </p14:cNvPr>
                <p14:cNvContentPartPr/>
                <p14:nvPr/>
              </p14:nvContentPartPr>
              <p14:xfrm>
                <a:off x="8420969" y="1666126"/>
                <a:ext cx="372600" cy="623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689563F-2F0A-4A3C-AD66-5AF829538B3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12329" y="1657126"/>
                  <a:ext cx="39024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4CD54FA-6621-4E16-9D80-8129BF1E8A58}"/>
                    </a:ext>
                  </a:extLst>
                </p14:cNvPr>
                <p14:cNvContentPartPr/>
                <p14:nvPr/>
              </p14:nvContentPartPr>
              <p14:xfrm>
                <a:off x="8277689" y="2053486"/>
                <a:ext cx="468000" cy="253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4CD54FA-6621-4E16-9D80-8129BF1E8A5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69049" y="2044846"/>
                  <a:ext cx="4856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E52B5A8-F684-46E1-93C3-6B7CBA4AEB3B}"/>
                    </a:ext>
                  </a:extLst>
                </p14:cNvPr>
                <p14:cNvContentPartPr/>
                <p14:nvPr/>
              </p14:nvContentPartPr>
              <p14:xfrm>
                <a:off x="8889689" y="2041966"/>
                <a:ext cx="33120" cy="52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E52B5A8-F684-46E1-93C3-6B7CBA4AEB3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881049" y="2032966"/>
                  <a:ext cx="507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FF3EFAE-97C4-40C2-99EF-984B8ED3BEC6}"/>
                    </a:ext>
                  </a:extLst>
                </p14:cNvPr>
                <p14:cNvContentPartPr/>
                <p14:nvPr/>
              </p14:nvContentPartPr>
              <p14:xfrm>
                <a:off x="8854409" y="2139886"/>
                <a:ext cx="183960" cy="171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FF3EFAE-97C4-40C2-99EF-984B8ED3BEC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845769" y="2130886"/>
                  <a:ext cx="201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66F0117-2B50-4E41-BF25-88789E297263}"/>
                    </a:ext>
                  </a:extLst>
                </p14:cNvPr>
                <p14:cNvContentPartPr/>
                <p14:nvPr/>
              </p14:nvContentPartPr>
              <p14:xfrm>
                <a:off x="9162569" y="2140966"/>
                <a:ext cx="277560" cy="181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66F0117-2B50-4E41-BF25-88789E29726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153569" y="2131966"/>
                  <a:ext cx="295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A7BEC59-B73F-4C34-B5B8-E74971C79573}"/>
                    </a:ext>
                  </a:extLst>
                </p14:cNvPr>
                <p14:cNvContentPartPr/>
                <p14:nvPr/>
              </p14:nvContentPartPr>
              <p14:xfrm>
                <a:off x="9813449" y="2139166"/>
                <a:ext cx="143640" cy="1476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A7BEC59-B73F-4C34-B5B8-E74971C7957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04809" y="2130166"/>
                  <a:ext cx="161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D508E3F-0655-446A-8DD8-BE442B488236}"/>
                    </a:ext>
                  </a:extLst>
                </p14:cNvPr>
                <p14:cNvContentPartPr/>
                <p14:nvPr/>
              </p14:nvContentPartPr>
              <p14:xfrm>
                <a:off x="10279289" y="1626526"/>
                <a:ext cx="387360" cy="666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D508E3F-0655-446A-8DD8-BE442B48823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270289" y="1617886"/>
                  <a:ext cx="40500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F2E798B-C1F2-4B3D-8305-33284FAD1083}"/>
                    </a:ext>
                  </a:extLst>
                </p14:cNvPr>
                <p14:cNvContentPartPr/>
                <p14:nvPr/>
              </p14:nvContentPartPr>
              <p14:xfrm>
                <a:off x="10170209" y="2116486"/>
                <a:ext cx="361800" cy="198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F2E798B-C1F2-4B3D-8305-33284FAD108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161209" y="2107846"/>
                  <a:ext cx="379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C1C9756-5060-4736-9749-E73635A88645}"/>
                    </a:ext>
                  </a:extLst>
                </p14:cNvPr>
                <p14:cNvContentPartPr/>
                <p14:nvPr/>
              </p14:nvContentPartPr>
              <p14:xfrm>
                <a:off x="10928009" y="1814806"/>
                <a:ext cx="183240" cy="277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C1C9756-5060-4736-9749-E73635A8864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919369" y="1806166"/>
                  <a:ext cx="2008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73A45C6-BE63-4800-BE86-E6C2A2215C92}"/>
                    </a:ext>
                  </a:extLst>
                </p14:cNvPr>
                <p14:cNvContentPartPr/>
                <p14:nvPr/>
              </p14:nvContentPartPr>
              <p14:xfrm>
                <a:off x="10979129" y="1920646"/>
                <a:ext cx="432000" cy="415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73A45C6-BE63-4800-BE86-E6C2A2215C9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970129" y="1912006"/>
                  <a:ext cx="4496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382C3D9-7114-4F42-BB8D-B17EF6BA3D00}"/>
                    </a:ext>
                  </a:extLst>
                </p14:cNvPr>
                <p14:cNvContentPartPr/>
                <p14:nvPr/>
              </p14:nvContentPartPr>
              <p14:xfrm>
                <a:off x="4153169" y="2763766"/>
                <a:ext cx="236520" cy="2062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382C3D9-7114-4F42-BB8D-B17EF6BA3D0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144169" y="2754766"/>
                  <a:ext cx="254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B060453-7F04-4811-8518-B532AE1AF52B}"/>
                    </a:ext>
                  </a:extLst>
                </p14:cNvPr>
                <p14:cNvContentPartPr/>
                <p14:nvPr/>
              </p14:nvContentPartPr>
              <p14:xfrm>
                <a:off x="4452689" y="2823526"/>
                <a:ext cx="208080" cy="147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B060453-7F04-4811-8518-B532AE1AF52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43689" y="2814526"/>
                  <a:ext cx="225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9592E04-FC3A-40D4-8203-4D4848F6B676}"/>
                    </a:ext>
                  </a:extLst>
                </p14:cNvPr>
                <p14:cNvContentPartPr/>
                <p14:nvPr/>
              </p14:nvContentPartPr>
              <p14:xfrm>
                <a:off x="4786769" y="2841886"/>
                <a:ext cx="117000" cy="1159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9592E04-FC3A-40D4-8203-4D4848F6B67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78129" y="2832886"/>
                  <a:ext cx="134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E5E6842-68C2-4104-8167-518CFC41D6CF}"/>
                    </a:ext>
                  </a:extLst>
                </p14:cNvPr>
                <p14:cNvContentPartPr/>
                <p14:nvPr/>
              </p14:nvContentPartPr>
              <p14:xfrm>
                <a:off x="4724849" y="2704366"/>
                <a:ext cx="299160" cy="620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E5E6842-68C2-4104-8167-518CFC41D6C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15849" y="2695726"/>
                  <a:ext cx="31680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3E7AE3C-C42E-4C16-B910-9369EC0A9B8A}"/>
                    </a:ext>
                  </a:extLst>
                </p14:cNvPr>
                <p14:cNvContentPartPr/>
                <p14:nvPr/>
              </p14:nvContentPartPr>
              <p14:xfrm>
                <a:off x="5285369" y="2867446"/>
                <a:ext cx="178920" cy="478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3E7AE3C-C42E-4C16-B910-9369EC0A9B8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276729" y="2858806"/>
                  <a:ext cx="1965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851866D-B684-422C-BEB8-D6CCAAC579CF}"/>
                    </a:ext>
                  </a:extLst>
                </p14:cNvPr>
                <p14:cNvContentPartPr/>
                <p14:nvPr/>
              </p14:nvContentPartPr>
              <p14:xfrm>
                <a:off x="5452409" y="2730646"/>
                <a:ext cx="308160" cy="2786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851866D-B684-422C-BEB8-D6CCAAC579C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443409" y="2722006"/>
                  <a:ext cx="3258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022EC24-64BD-4987-A924-088E20E73871}"/>
                    </a:ext>
                  </a:extLst>
                </p14:cNvPr>
                <p14:cNvContentPartPr/>
                <p14:nvPr/>
              </p14:nvContentPartPr>
              <p14:xfrm>
                <a:off x="5851649" y="2838286"/>
                <a:ext cx="222480" cy="153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022EC24-64BD-4987-A924-088E20E7387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42649" y="2829646"/>
                  <a:ext cx="240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BB1A803-E5A1-4CA9-A98F-1EFB876F37BC}"/>
                    </a:ext>
                  </a:extLst>
                </p14:cNvPr>
                <p14:cNvContentPartPr/>
                <p14:nvPr/>
              </p14:nvContentPartPr>
              <p14:xfrm>
                <a:off x="6170969" y="2803006"/>
                <a:ext cx="214560" cy="222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BB1A803-E5A1-4CA9-A98F-1EFB876F37B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61969" y="2794366"/>
                  <a:ext cx="2322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15F2899-10F4-499F-83CB-2A44B883F066}"/>
                    </a:ext>
                  </a:extLst>
                </p14:cNvPr>
                <p14:cNvContentPartPr/>
                <p14:nvPr/>
              </p14:nvContentPartPr>
              <p14:xfrm>
                <a:off x="6354209" y="2822446"/>
                <a:ext cx="772560" cy="1828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15F2899-10F4-499F-83CB-2A44B883F0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345569" y="2813806"/>
                  <a:ext cx="790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235CE13-DFD3-41A6-B0F0-25ADBA086454}"/>
                    </a:ext>
                  </a:extLst>
                </p14:cNvPr>
                <p14:cNvContentPartPr/>
                <p14:nvPr/>
              </p14:nvContentPartPr>
              <p14:xfrm>
                <a:off x="7216769" y="2809486"/>
                <a:ext cx="197640" cy="194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235CE13-DFD3-41A6-B0F0-25ADBA08645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207769" y="2800846"/>
                  <a:ext cx="215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C6D9EA3-6BD9-4A83-8205-2143C388EA13}"/>
                    </a:ext>
                  </a:extLst>
                </p14:cNvPr>
                <p14:cNvContentPartPr/>
                <p14:nvPr/>
              </p14:nvContentPartPr>
              <p14:xfrm>
                <a:off x="7515929" y="2500246"/>
                <a:ext cx="347400" cy="5680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C6D9EA3-6BD9-4A83-8205-2143C388EA1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507289" y="2491246"/>
                  <a:ext cx="36504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2714D07-1F22-4FB2-8048-57875226222D}"/>
                    </a:ext>
                  </a:extLst>
                </p14:cNvPr>
                <p14:cNvContentPartPr/>
                <p14:nvPr/>
              </p14:nvContentPartPr>
              <p14:xfrm>
                <a:off x="7370129" y="2757646"/>
                <a:ext cx="498600" cy="500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2714D07-1F22-4FB2-8048-57875226222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361129" y="2749006"/>
                  <a:ext cx="5162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EABE168-6B98-4493-9E2D-8EB3CDA71CC7}"/>
                    </a:ext>
                  </a:extLst>
                </p14:cNvPr>
                <p14:cNvContentPartPr/>
                <p14:nvPr/>
              </p14:nvContentPartPr>
              <p14:xfrm>
                <a:off x="7716449" y="2795446"/>
                <a:ext cx="575640" cy="2682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EABE168-6B98-4493-9E2D-8EB3CDA71CC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707449" y="2786446"/>
                  <a:ext cx="5932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DE1727F-51BE-41AC-B806-0722CC195865}"/>
                    </a:ext>
                  </a:extLst>
                </p14:cNvPr>
                <p14:cNvContentPartPr/>
                <p14:nvPr/>
              </p14:nvContentPartPr>
              <p14:xfrm>
                <a:off x="8280209" y="2798326"/>
                <a:ext cx="260280" cy="2833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DE1727F-51BE-41AC-B806-0722CC19586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271209" y="2789686"/>
                  <a:ext cx="277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2774555-813C-46E2-A831-0AEAA877191E}"/>
                    </a:ext>
                  </a:extLst>
                </p14:cNvPr>
                <p14:cNvContentPartPr/>
                <p14:nvPr/>
              </p14:nvContentPartPr>
              <p14:xfrm>
                <a:off x="8611769" y="3067966"/>
                <a:ext cx="52920" cy="53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2774555-813C-46E2-A831-0AEAA877191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603129" y="3058966"/>
                  <a:ext cx="70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7DCCEB0-1D1F-4D21-BA15-F6B4AE84D7E0}"/>
                    </a:ext>
                  </a:extLst>
                </p14:cNvPr>
                <p14:cNvContentPartPr/>
                <p14:nvPr/>
              </p14:nvContentPartPr>
              <p14:xfrm>
                <a:off x="9074009" y="2797606"/>
                <a:ext cx="162720" cy="3085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7DCCEB0-1D1F-4D21-BA15-F6B4AE84D7E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065009" y="2788966"/>
                  <a:ext cx="1803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63C3AC1-0B26-4FD6-8F7E-1924379F25D9}"/>
                    </a:ext>
                  </a:extLst>
                </p14:cNvPr>
                <p14:cNvContentPartPr/>
                <p14:nvPr/>
              </p14:nvContentPartPr>
              <p14:xfrm>
                <a:off x="8944049" y="2769886"/>
                <a:ext cx="623880" cy="414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63C3AC1-0B26-4FD6-8F7E-1924379F25D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935409" y="2760886"/>
                  <a:ext cx="641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3FADAB5-5E22-47F0-B954-1C7E4489D5CC}"/>
                    </a:ext>
                  </a:extLst>
                </p14:cNvPr>
                <p14:cNvContentPartPr/>
                <p14:nvPr/>
              </p14:nvContentPartPr>
              <p14:xfrm>
                <a:off x="9468209" y="2608966"/>
                <a:ext cx="416880" cy="513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3FADAB5-5E22-47F0-B954-1C7E4489D5C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459569" y="2599966"/>
                  <a:ext cx="4345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4CC5AEA-32E8-42D0-B249-50D9E5E2492F}"/>
                    </a:ext>
                  </a:extLst>
                </p14:cNvPr>
                <p14:cNvContentPartPr/>
                <p14:nvPr/>
              </p14:nvContentPartPr>
              <p14:xfrm>
                <a:off x="9840089" y="2927206"/>
                <a:ext cx="173880" cy="1731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4CC5AEA-32E8-42D0-B249-50D9E5E2492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831089" y="2918206"/>
                  <a:ext cx="191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9A9D7D3-8BA2-466B-B06D-9108C7B73F38}"/>
                    </a:ext>
                  </a:extLst>
                </p14:cNvPr>
                <p14:cNvContentPartPr/>
                <p14:nvPr/>
              </p14:nvContentPartPr>
              <p14:xfrm>
                <a:off x="10032329" y="2987686"/>
                <a:ext cx="317160" cy="1458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9A9D7D3-8BA2-466B-B06D-9108C7B73F3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023329" y="2979046"/>
                  <a:ext cx="334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0A526A6-004B-4BDB-A340-E63559565EF8}"/>
                    </a:ext>
                  </a:extLst>
                </p14:cNvPr>
                <p14:cNvContentPartPr/>
                <p14:nvPr/>
              </p14:nvContentPartPr>
              <p14:xfrm>
                <a:off x="10781849" y="2399086"/>
                <a:ext cx="457560" cy="7772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0A526A6-004B-4BDB-A340-E63559565EF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772849" y="2390446"/>
                  <a:ext cx="475200" cy="79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631247D-C0E3-4138-B2AB-FF516EAFBC46}"/>
                    </a:ext>
                  </a:extLst>
                </p14:cNvPr>
                <p14:cNvContentPartPr/>
                <p14:nvPr/>
              </p14:nvContentPartPr>
              <p14:xfrm>
                <a:off x="10693289" y="2959246"/>
                <a:ext cx="397800" cy="1555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631247D-C0E3-4138-B2AB-FF516EAFBC4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684289" y="2950246"/>
                  <a:ext cx="415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2D45888-5BF3-47F7-9721-C4D04D92B26E}"/>
                    </a:ext>
                  </a:extLst>
                </p14:cNvPr>
                <p14:cNvContentPartPr/>
                <p14:nvPr/>
              </p14:nvContentPartPr>
              <p14:xfrm>
                <a:off x="11219609" y="2962486"/>
                <a:ext cx="207360" cy="1663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2D45888-5BF3-47F7-9721-C4D04D92B26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210609" y="2953486"/>
                  <a:ext cx="225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DE5F1C1-46DE-4528-A8D9-B944709B8641}"/>
                    </a:ext>
                  </a:extLst>
                </p14:cNvPr>
                <p14:cNvContentPartPr/>
                <p14:nvPr/>
              </p14:nvContentPartPr>
              <p14:xfrm>
                <a:off x="11525609" y="2923606"/>
                <a:ext cx="239400" cy="227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DE5F1C1-46DE-4528-A8D9-B944709B864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516609" y="2914606"/>
                  <a:ext cx="257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44362FE-5E35-4600-94BE-6989A2B18FDE}"/>
                    </a:ext>
                  </a:extLst>
                </p14:cNvPr>
                <p14:cNvContentPartPr/>
                <p14:nvPr/>
              </p14:nvContentPartPr>
              <p14:xfrm>
                <a:off x="11713889" y="2684206"/>
                <a:ext cx="146880" cy="4640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44362FE-5E35-4600-94BE-6989A2B18FD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704889" y="2675206"/>
                  <a:ext cx="164520" cy="48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8713D9E-A4AA-4E23-A109-776E6240BA3C}"/>
              </a:ext>
            </a:extLst>
          </p:cNvPr>
          <p:cNvGrpSpPr/>
          <p:nvPr/>
        </p:nvGrpSpPr>
        <p:grpSpPr>
          <a:xfrm>
            <a:off x="1278569" y="3282166"/>
            <a:ext cx="1852560" cy="621000"/>
            <a:chOff x="1278569" y="3282166"/>
            <a:chExt cx="1852560" cy="62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4731E32-0D19-4C5B-9FCF-C66031E9E3A5}"/>
                    </a:ext>
                  </a:extLst>
                </p14:cNvPr>
                <p14:cNvContentPartPr/>
                <p14:nvPr/>
              </p14:nvContentPartPr>
              <p14:xfrm>
                <a:off x="1278569" y="3481966"/>
                <a:ext cx="192600" cy="421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4731E32-0D19-4C5B-9FCF-C66031E9E3A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269929" y="3472966"/>
                  <a:ext cx="2102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3617BB1-8268-4755-BCA4-99B2631B5087}"/>
                    </a:ext>
                  </a:extLst>
                </p14:cNvPr>
                <p14:cNvContentPartPr/>
                <p14:nvPr/>
              </p14:nvContentPartPr>
              <p14:xfrm>
                <a:off x="1360289" y="3282166"/>
                <a:ext cx="433080" cy="3794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3617BB1-8268-4755-BCA4-99B2631B508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351289" y="3273166"/>
                  <a:ext cx="4507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B0C4A7D-1DA7-4F47-B3B7-66CDB271FA0B}"/>
                    </a:ext>
                  </a:extLst>
                </p14:cNvPr>
                <p14:cNvContentPartPr/>
                <p14:nvPr/>
              </p14:nvContentPartPr>
              <p14:xfrm>
                <a:off x="1873289" y="3372166"/>
                <a:ext cx="271800" cy="4802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B0C4A7D-1DA7-4F47-B3B7-66CDB271FA0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864289" y="3363526"/>
                  <a:ext cx="28944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524E2B6-910C-4F14-B5A0-CCA9AC85CA4E}"/>
                    </a:ext>
                  </a:extLst>
                </p14:cNvPr>
                <p14:cNvContentPartPr/>
                <p14:nvPr/>
              </p14:nvContentPartPr>
              <p14:xfrm>
                <a:off x="2865449" y="3454606"/>
                <a:ext cx="259920" cy="204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524E2B6-910C-4F14-B5A0-CCA9AC85CA4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856449" y="3445966"/>
                  <a:ext cx="277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B1CBABE-1583-419D-B4FF-1E808CF8F95D}"/>
                    </a:ext>
                  </a:extLst>
                </p14:cNvPr>
                <p14:cNvContentPartPr/>
                <p14:nvPr/>
              </p14:nvContentPartPr>
              <p14:xfrm>
                <a:off x="2846729" y="3745846"/>
                <a:ext cx="284400" cy="424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B1CBABE-1583-419D-B4FF-1E808CF8F95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38089" y="3737206"/>
                  <a:ext cx="30204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E374104F-59E0-4738-B190-356C1494D7B9}"/>
              </a:ext>
            </a:extLst>
          </p:cNvPr>
          <p:cNvGrpSpPr/>
          <p:nvPr/>
        </p:nvGrpSpPr>
        <p:grpSpPr>
          <a:xfrm>
            <a:off x="3482129" y="3388006"/>
            <a:ext cx="918360" cy="578880"/>
            <a:chOff x="3482129" y="3388006"/>
            <a:chExt cx="918360" cy="57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051D45C-B834-4932-A6CB-579A35DC7AA0}"/>
                    </a:ext>
                  </a:extLst>
                </p14:cNvPr>
                <p14:cNvContentPartPr/>
                <p14:nvPr/>
              </p14:nvContentPartPr>
              <p14:xfrm>
                <a:off x="3482129" y="3558646"/>
                <a:ext cx="119520" cy="313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051D45C-B834-4932-A6CB-579A35DC7AA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473129" y="3550006"/>
                  <a:ext cx="1371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AAFB9A1-5E39-49E9-870E-186FB3955ED5}"/>
                    </a:ext>
                  </a:extLst>
                </p14:cNvPr>
                <p14:cNvContentPartPr/>
                <p14:nvPr/>
              </p14:nvContentPartPr>
              <p14:xfrm>
                <a:off x="3760769" y="3388006"/>
                <a:ext cx="303480" cy="578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AAFB9A1-5E39-49E9-870E-186FB3955ED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52129" y="3379006"/>
                  <a:ext cx="32112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FAE801E-1EDB-4977-BDE5-796483905C14}"/>
                    </a:ext>
                  </a:extLst>
                </p14:cNvPr>
                <p14:cNvContentPartPr/>
                <p14:nvPr/>
              </p14:nvContentPartPr>
              <p14:xfrm>
                <a:off x="4265849" y="3865366"/>
                <a:ext cx="134640" cy="410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FAE801E-1EDB-4977-BDE5-796483905C1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256849" y="3856726"/>
                  <a:ext cx="15228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2B5B98F-960F-4200-A9CA-F8B3E0D7D433}"/>
              </a:ext>
            </a:extLst>
          </p:cNvPr>
          <p:cNvGrpSpPr/>
          <p:nvPr/>
        </p:nvGrpSpPr>
        <p:grpSpPr>
          <a:xfrm>
            <a:off x="470009" y="4270006"/>
            <a:ext cx="708120" cy="642600"/>
            <a:chOff x="470009" y="4270006"/>
            <a:chExt cx="708120" cy="64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A4505D2-7D55-454F-991B-58917264686F}"/>
                    </a:ext>
                  </a:extLst>
                </p14:cNvPr>
                <p14:cNvContentPartPr/>
                <p14:nvPr/>
              </p14:nvContentPartPr>
              <p14:xfrm>
                <a:off x="470009" y="4479166"/>
                <a:ext cx="312840" cy="2570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A4505D2-7D55-454F-991B-58917264686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1009" y="4470166"/>
                  <a:ext cx="3304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9F9539E-2B6C-4102-8C85-5EA9D20882C8}"/>
                    </a:ext>
                  </a:extLst>
                </p14:cNvPr>
                <p14:cNvContentPartPr/>
                <p14:nvPr/>
              </p14:nvContentPartPr>
              <p14:xfrm>
                <a:off x="880769" y="4270006"/>
                <a:ext cx="297360" cy="6426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9F9539E-2B6C-4102-8C85-5EA9D20882C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72129" y="4261366"/>
                  <a:ext cx="315000" cy="66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9F4B87FF-2B39-4425-BD54-EB53FADBE235}"/>
                  </a:ext>
                </a:extLst>
              </p14:cNvPr>
              <p14:cNvContentPartPr/>
              <p14:nvPr/>
            </p14:nvContentPartPr>
            <p14:xfrm>
              <a:off x="10958249" y="4843486"/>
              <a:ext cx="33120" cy="1080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9F4B87FF-2B39-4425-BD54-EB53FADBE235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949249" y="4834846"/>
                <a:ext cx="507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A17B80DC-0734-460C-B012-15A0D61254B3}"/>
                  </a:ext>
                </a:extLst>
              </p14:cNvPr>
              <p14:cNvContentPartPr/>
              <p14:nvPr/>
            </p14:nvContentPartPr>
            <p14:xfrm>
              <a:off x="9881489" y="4969846"/>
              <a:ext cx="307080" cy="57276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A17B80DC-0734-460C-B012-15A0D61254B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872849" y="4961206"/>
                <a:ext cx="32472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BFECB6C8-582C-483A-A7E7-D534FEE22F69}"/>
                  </a:ext>
                </a:extLst>
              </p14:cNvPr>
              <p14:cNvContentPartPr/>
              <p14:nvPr/>
            </p14:nvContentPartPr>
            <p14:xfrm>
              <a:off x="9716969" y="5206726"/>
              <a:ext cx="467280" cy="5544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BFECB6C8-582C-483A-A7E7-D534FEE22F69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9707969" y="5198086"/>
                <a:ext cx="4849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8DEEF69F-2EAD-4B25-869A-B28A149CA9DE}"/>
                  </a:ext>
                </a:extLst>
              </p14:cNvPr>
              <p14:cNvContentPartPr/>
              <p14:nvPr/>
            </p14:nvContentPartPr>
            <p14:xfrm>
              <a:off x="10218089" y="4933486"/>
              <a:ext cx="320760" cy="53712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8DEEF69F-2EAD-4B25-869A-B28A149CA9DE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0209449" y="4924486"/>
                <a:ext cx="33840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A5A23DF1-8EEE-4E6E-94CB-8ED51117C5DB}"/>
                  </a:ext>
                </a:extLst>
              </p14:cNvPr>
              <p14:cNvContentPartPr/>
              <p14:nvPr/>
            </p14:nvContentPartPr>
            <p14:xfrm>
              <a:off x="10610489" y="5275846"/>
              <a:ext cx="325440" cy="27000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A5A23DF1-8EEE-4E6E-94CB-8ED51117C5DB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0601489" y="5267206"/>
                <a:ext cx="343080" cy="28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0AF3DFC4-AEE9-44FD-B9BE-71699C6A5D4D}"/>
              </a:ext>
            </a:extLst>
          </p:cNvPr>
          <p:cNvGrpSpPr/>
          <p:nvPr/>
        </p:nvGrpSpPr>
        <p:grpSpPr>
          <a:xfrm>
            <a:off x="1404569" y="4225726"/>
            <a:ext cx="8026920" cy="2287800"/>
            <a:chOff x="1404569" y="4225726"/>
            <a:chExt cx="8026920" cy="228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41AB1C5-2BE2-448C-AF15-9FA8A55DDA34}"/>
                    </a:ext>
                  </a:extLst>
                </p14:cNvPr>
                <p14:cNvContentPartPr/>
                <p14:nvPr/>
              </p14:nvContentPartPr>
              <p14:xfrm>
                <a:off x="1533089" y="4427326"/>
                <a:ext cx="470160" cy="477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41AB1C5-2BE2-448C-AF15-9FA8A55DDA3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524089" y="4418326"/>
                  <a:ext cx="48780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22716E7-FEBF-4E99-B7A6-7231EB20DD1F}"/>
                    </a:ext>
                  </a:extLst>
                </p14:cNvPr>
                <p14:cNvContentPartPr/>
                <p14:nvPr/>
              </p14:nvContentPartPr>
              <p14:xfrm>
                <a:off x="1647209" y="4673206"/>
                <a:ext cx="234720" cy="493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22716E7-FEBF-4E99-B7A6-7231EB20DD1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638209" y="4664206"/>
                  <a:ext cx="252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033B118-1C99-40E4-9645-CC9A961BB5CE}"/>
                    </a:ext>
                  </a:extLst>
                </p14:cNvPr>
                <p14:cNvContentPartPr/>
                <p14:nvPr/>
              </p14:nvContentPartPr>
              <p14:xfrm>
                <a:off x="2200529" y="4732966"/>
                <a:ext cx="226440" cy="357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033B118-1C99-40E4-9645-CC9A961BB5C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191889" y="4724326"/>
                  <a:ext cx="2440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52140E0-6A8F-4574-B88E-576301C24948}"/>
                    </a:ext>
                  </a:extLst>
                </p14:cNvPr>
                <p14:cNvContentPartPr/>
                <p14:nvPr/>
              </p14:nvContentPartPr>
              <p14:xfrm>
                <a:off x="2366849" y="4530286"/>
                <a:ext cx="352800" cy="270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52140E0-6A8F-4574-B88E-576301C2494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358209" y="4521646"/>
                  <a:ext cx="3704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5996332-BAFA-4A29-ABE9-298ABBDFF533}"/>
                    </a:ext>
                  </a:extLst>
                </p14:cNvPr>
                <p14:cNvContentPartPr/>
                <p14:nvPr/>
              </p14:nvContentPartPr>
              <p14:xfrm>
                <a:off x="2757089" y="4225726"/>
                <a:ext cx="281160" cy="564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5996332-BAFA-4A29-ABE9-298ABBDFF53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748449" y="4217086"/>
                  <a:ext cx="29880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9911B80-309C-46B2-AFFC-694634C142C3}"/>
                    </a:ext>
                  </a:extLst>
                </p14:cNvPr>
                <p14:cNvContentPartPr/>
                <p14:nvPr/>
              </p14:nvContentPartPr>
              <p14:xfrm>
                <a:off x="2982449" y="4555846"/>
                <a:ext cx="219600" cy="1994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9911B80-309C-46B2-AFFC-694634C142C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973809" y="4546846"/>
                  <a:ext cx="237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FCA5074-3308-4A1C-999D-3F7941902FCF}"/>
                    </a:ext>
                  </a:extLst>
                </p14:cNvPr>
                <p14:cNvContentPartPr/>
                <p14:nvPr/>
              </p14:nvContentPartPr>
              <p14:xfrm>
                <a:off x="3227609" y="4608046"/>
                <a:ext cx="247320" cy="1407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FCA5074-3308-4A1C-999D-3F7941902FC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218969" y="4599406"/>
                  <a:ext cx="264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620A4C7-C2C0-4C76-BB48-A1133A658E58}"/>
                    </a:ext>
                  </a:extLst>
                </p14:cNvPr>
                <p14:cNvContentPartPr/>
                <p14:nvPr/>
              </p14:nvContentPartPr>
              <p14:xfrm>
                <a:off x="3575369" y="4547926"/>
                <a:ext cx="232200" cy="293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620A4C7-C2C0-4C76-BB48-A1133A658E5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566369" y="4538926"/>
                  <a:ext cx="2498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EA0CA38-DF3A-4255-A2A2-776260F52607}"/>
                    </a:ext>
                  </a:extLst>
                </p14:cNvPr>
                <p14:cNvContentPartPr/>
                <p14:nvPr/>
              </p14:nvContentPartPr>
              <p14:xfrm>
                <a:off x="1404569" y="5014846"/>
                <a:ext cx="376920" cy="5490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EA0CA38-DF3A-4255-A2A2-776260F5260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395569" y="5006206"/>
                  <a:ext cx="39456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C1E09A5-B362-422B-B991-7D2DDA6D2434}"/>
                    </a:ext>
                  </a:extLst>
                </p14:cNvPr>
                <p14:cNvContentPartPr/>
                <p14:nvPr/>
              </p14:nvContentPartPr>
              <p14:xfrm>
                <a:off x="1835129" y="5269726"/>
                <a:ext cx="189360" cy="2329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C1E09A5-B362-422B-B991-7D2DDA6D243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826489" y="5260726"/>
                  <a:ext cx="2070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4A4BD6C-B5F8-4BAA-B749-FCD06EF89661}"/>
                    </a:ext>
                  </a:extLst>
                </p14:cNvPr>
                <p14:cNvContentPartPr/>
                <p14:nvPr/>
              </p14:nvContentPartPr>
              <p14:xfrm>
                <a:off x="2211329" y="4980646"/>
                <a:ext cx="276120" cy="5760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4A4BD6C-B5F8-4BAA-B749-FCD06EF8966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202689" y="4972006"/>
                  <a:ext cx="29376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872A3D6-8107-418B-BC64-158AD2896C08}"/>
                    </a:ext>
                  </a:extLst>
                </p14:cNvPr>
                <p14:cNvContentPartPr/>
                <p14:nvPr/>
              </p14:nvContentPartPr>
              <p14:xfrm>
                <a:off x="2140049" y="5254966"/>
                <a:ext cx="334440" cy="622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872A3D6-8107-418B-BC64-158AD2896C0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131049" y="5245966"/>
                  <a:ext cx="352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9A7B506-241D-40FE-8DC1-4534C316C89B}"/>
                    </a:ext>
                  </a:extLst>
                </p14:cNvPr>
                <p14:cNvContentPartPr/>
                <p14:nvPr/>
              </p14:nvContentPartPr>
              <p14:xfrm>
                <a:off x="3080369" y="5197726"/>
                <a:ext cx="150120" cy="2926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9A7B506-241D-40FE-8DC1-4534C316C89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071729" y="5189086"/>
                  <a:ext cx="1677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9876F3E-424F-43D1-B344-B43F3CC94027}"/>
                    </a:ext>
                  </a:extLst>
                </p14:cNvPr>
                <p14:cNvContentPartPr/>
                <p14:nvPr/>
              </p14:nvContentPartPr>
              <p14:xfrm>
                <a:off x="2905049" y="5079286"/>
                <a:ext cx="655920" cy="1191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9876F3E-424F-43D1-B344-B43F3CC9402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896049" y="5070646"/>
                  <a:ext cx="673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00A47DC-226C-4BC0-961C-A21D1CCDA34B}"/>
                    </a:ext>
                  </a:extLst>
                </p14:cNvPr>
                <p14:cNvContentPartPr/>
                <p14:nvPr/>
              </p14:nvContentPartPr>
              <p14:xfrm>
                <a:off x="3800729" y="4920166"/>
                <a:ext cx="359640" cy="5450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00A47DC-226C-4BC0-961C-A21D1CCDA34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791729" y="4911166"/>
                  <a:ext cx="37728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AB74FEF-B28C-45AC-BD70-5B9DE0E25FCA}"/>
                    </a:ext>
                  </a:extLst>
                </p14:cNvPr>
                <p14:cNvContentPartPr/>
                <p14:nvPr/>
              </p14:nvContentPartPr>
              <p14:xfrm>
                <a:off x="4121489" y="5211406"/>
                <a:ext cx="277560" cy="2390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AB74FEF-B28C-45AC-BD70-5B9DE0E25FC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112489" y="5202406"/>
                  <a:ext cx="2952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C9A28B9-2B5F-46AF-9460-76E568D7EEE6}"/>
                    </a:ext>
                  </a:extLst>
                </p14:cNvPr>
                <p14:cNvContentPartPr/>
                <p14:nvPr/>
              </p14:nvContentPartPr>
              <p14:xfrm>
                <a:off x="5024369" y="4919446"/>
                <a:ext cx="362160" cy="6174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C9A28B9-2B5F-46AF-9460-76E568D7EEE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015729" y="4910446"/>
                  <a:ext cx="37980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5737FF0-4152-4600-B508-02D1755AE56D}"/>
                    </a:ext>
                  </a:extLst>
                </p14:cNvPr>
                <p14:cNvContentPartPr/>
                <p14:nvPr/>
              </p14:nvContentPartPr>
              <p14:xfrm>
                <a:off x="4980089" y="5163886"/>
                <a:ext cx="452520" cy="1159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5737FF0-4152-4600-B508-02D1755AE56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971449" y="5155246"/>
                  <a:ext cx="470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957B11B-F345-4888-93A1-101CF8A92B39}"/>
                    </a:ext>
                  </a:extLst>
                </p14:cNvPr>
                <p14:cNvContentPartPr/>
                <p14:nvPr/>
              </p14:nvContentPartPr>
              <p14:xfrm>
                <a:off x="5403449" y="4863286"/>
                <a:ext cx="299520" cy="5353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957B11B-F345-4888-93A1-101CF8A92B3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394809" y="4854646"/>
                  <a:ext cx="31716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C6D6683-A131-408A-AB51-3DA53CAF6E28}"/>
                    </a:ext>
                  </a:extLst>
                </p14:cNvPr>
                <p14:cNvContentPartPr/>
                <p14:nvPr/>
              </p14:nvContentPartPr>
              <p14:xfrm>
                <a:off x="5683889" y="5228326"/>
                <a:ext cx="228600" cy="2019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C6D6683-A131-408A-AB51-3DA53CAF6E2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674889" y="5219686"/>
                  <a:ext cx="246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2F02951-3069-44CB-995C-93B1A8CAA944}"/>
                    </a:ext>
                  </a:extLst>
                </p14:cNvPr>
                <p14:cNvContentPartPr/>
                <p14:nvPr/>
              </p14:nvContentPartPr>
              <p14:xfrm>
                <a:off x="6521969" y="4788766"/>
                <a:ext cx="348120" cy="6678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2F02951-3069-44CB-995C-93B1A8CAA94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513329" y="4780126"/>
                  <a:ext cx="365760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F7C1835-054F-49DE-945E-7A1B4D79A5CC}"/>
                    </a:ext>
                  </a:extLst>
                </p14:cNvPr>
                <p14:cNvContentPartPr/>
                <p14:nvPr/>
              </p14:nvContentPartPr>
              <p14:xfrm>
                <a:off x="6365009" y="5151646"/>
                <a:ext cx="498240" cy="61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F7C1835-054F-49DE-945E-7A1B4D79A5C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356009" y="5142646"/>
                  <a:ext cx="5158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75AD358-95DF-4BD4-970F-06D82BE7CAEF}"/>
                    </a:ext>
                  </a:extLst>
                </p14:cNvPr>
                <p14:cNvContentPartPr/>
                <p14:nvPr/>
              </p14:nvContentPartPr>
              <p14:xfrm>
                <a:off x="6758129" y="5179726"/>
                <a:ext cx="110880" cy="2246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75AD358-95DF-4BD4-970F-06D82BE7CAE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749129" y="5170726"/>
                  <a:ext cx="1285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58344B8-7D8F-4B57-9494-9E572DCBF37E}"/>
                    </a:ext>
                  </a:extLst>
                </p14:cNvPr>
                <p14:cNvContentPartPr/>
                <p14:nvPr/>
              </p14:nvContentPartPr>
              <p14:xfrm>
                <a:off x="6957569" y="5208166"/>
                <a:ext cx="344160" cy="1645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58344B8-7D8F-4B57-9494-9E572DCBF37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48569" y="5199526"/>
                  <a:ext cx="361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62CFC39-0CC3-48F2-ABDD-64B9B3C7FE2E}"/>
                    </a:ext>
                  </a:extLst>
                </p14:cNvPr>
                <p14:cNvContentPartPr/>
                <p14:nvPr/>
              </p14:nvContentPartPr>
              <p14:xfrm>
                <a:off x="7343489" y="5167846"/>
                <a:ext cx="196920" cy="2199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62CFC39-0CC3-48F2-ABDD-64B9B3C7FE2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34849" y="5159206"/>
                  <a:ext cx="214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AEAB1E6-1A23-45D1-B77D-51C6223E1617}"/>
                    </a:ext>
                  </a:extLst>
                </p14:cNvPr>
                <p14:cNvContentPartPr/>
                <p14:nvPr/>
              </p14:nvContentPartPr>
              <p14:xfrm>
                <a:off x="7970969" y="5226886"/>
                <a:ext cx="241560" cy="2170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AEAB1E6-1A23-45D1-B77D-51C6223E161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962329" y="5218246"/>
                  <a:ext cx="259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CD7C225-7510-4659-9A3E-A8D6257FD316}"/>
                    </a:ext>
                  </a:extLst>
                </p14:cNvPr>
                <p14:cNvContentPartPr/>
                <p14:nvPr/>
              </p14:nvContentPartPr>
              <p14:xfrm>
                <a:off x="8273369" y="5258566"/>
                <a:ext cx="252720" cy="1936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CD7C225-7510-4659-9A3E-A8D6257FD31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264369" y="5249926"/>
                  <a:ext cx="270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433FD2B-7AA1-43A0-9D96-163D2359A487}"/>
                    </a:ext>
                  </a:extLst>
                </p14:cNvPr>
                <p14:cNvContentPartPr/>
                <p14:nvPr/>
              </p14:nvContentPartPr>
              <p14:xfrm>
                <a:off x="8746769" y="4896046"/>
                <a:ext cx="331200" cy="6310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433FD2B-7AA1-43A0-9D96-163D2359A48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738129" y="4887406"/>
                  <a:ext cx="34884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EA10A39-F1B9-48DD-9F2C-F8497786B87D}"/>
                    </a:ext>
                  </a:extLst>
                </p14:cNvPr>
                <p14:cNvContentPartPr/>
                <p14:nvPr/>
              </p14:nvContentPartPr>
              <p14:xfrm>
                <a:off x="8633009" y="5260366"/>
                <a:ext cx="320400" cy="356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EA10A39-F1B9-48DD-9F2C-F8497786B87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624009" y="5251366"/>
                  <a:ext cx="338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0D97547-15CF-4716-9E01-837D2DB9442B}"/>
                    </a:ext>
                  </a:extLst>
                </p14:cNvPr>
                <p14:cNvContentPartPr/>
                <p14:nvPr/>
              </p14:nvContentPartPr>
              <p14:xfrm>
                <a:off x="8990849" y="5321566"/>
                <a:ext cx="7920" cy="1454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0D97547-15CF-4716-9E01-837D2DB9442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981849" y="5312926"/>
                  <a:ext cx="2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4CB37A8-A3B1-4C3F-B8D1-77CBD50D5769}"/>
                    </a:ext>
                  </a:extLst>
                </p14:cNvPr>
                <p14:cNvContentPartPr/>
                <p14:nvPr/>
              </p14:nvContentPartPr>
              <p14:xfrm>
                <a:off x="9284249" y="5022046"/>
                <a:ext cx="147240" cy="4467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4CB37A8-A3B1-4C3F-B8D1-77CBD50D576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275609" y="5013046"/>
                  <a:ext cx="1648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289CD7E-95DD-4ED0-B618-27DF7FA4F9BD}"/>
                    </a:ext>
                  </a:extLst>
                </p14:cNvPr>
                <p14:cNvContentPartPr/>
                <p14:nvPr/>
              </p14:nvContentPartPr>
              <p14:xfrm>
                <a:off x="1445609" y="5931046"/>
                <a:ext cx="377280" cy="3236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289CD7E-95DD-4ED0-B618-27DF7FA4F9B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436969" y="5922406"/>
                  <a:ext cx="3949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EFB867B-BC32-4ACB-A3A9-58A1B693F9A9}"/>
                    </a:ext>
                  </a:extLst>
                </p14:cNvPr>
                <p14:cNvContentPartPr/>
                <p14:nvPr/>
              </p14:nvContentPartPr>
              <p14:xfrm>
                <a:off x="1829009" y="5967766"/>
                <a:ext cx="264960" cy="2772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EFB867B-BC32-4ACB-A3A9-58A1B693F9A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820009" y="5959126"/>
                  <a:ext cx="282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BED7782-88BD-4AB8-A433-4F11470556BD}"/>
                    </a:ext>
                  </a:extLst>
                </p14:cNvPr>
                <p14:cNvContentPartPr/>
                <p14:nvPr/>
              </p14:nvContentPartPr>
              <p14:xfrm>
                <a:off x="2203409" y="5948326"/>
                <a:ext cx="213840" cy="2628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BED7782-88BD-4AB8-A433-4F11470556B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194769" y="5939686"/>
                  <a:ext cx="2314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4ECBFBB-6AD8-488A-817C-2E1FB3BA2AB5}"/>
                    </a:ext>
                  </a:extLst>
                </p14:cNvPr>
                <p14:cNvContentPartPr/>
                <p14:nvPr/>
              </p14:nvContentPartPr>
              <p14:xfrm>
                <a:off x="2139329" y="5928886"/>
                <a:ext cx="223920" cy="3150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4ECBFBB-6AD8-488A-817C-2E1FB3BA2AB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130329" y="5920246"/>
                  <a:ext cx="2415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CFD5416-1EFF-400A-A555-6DB6D7E782D5}"/>
                    </a:ext>
                  </a:extLst>
                </p14:cNvPr>
                <p14:cNvContentPartPr/>
                <p14:nvPr/>
              </p14:nvContentPartPr>
              <p14:xfrm>
                <a:off x="2426969" y="5668966"/>
                <a:ext cx="390600" cy="621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CFD5416-1EFF-400A-A555-6DB6D7E782D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417969" y="5660326"/>
                  <a:ext cx="40824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9077C18-1B24-44F9-9D2E-9F28F1E3770A}"/>
                    </a:ext>
                  </a:extLst>
                </p14:cNvPr>
                <p14:cNvContentPartPr/>
                <p14:nvPr/>
              </p14:nvContentPartPr>
              <p14:xfrm>
                <a:off x="2923769" y="6123286"/>
                <a:ext cx="259920" cy="3902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9077C18-1B24-44F9-9D2E-9F28F1E3770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914769" y="6114286"/>
                  <a:ext cx="2775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ED6492C-AA05-48A8-8F0C-4FAEC4B8BFC1}"/>
                    </a:ext>
                  </a:extLst>
                </p14:cNvPr>
                <p14:cNvContentPartPr/>
                <p14:nvPr/>
              </p14:nvContentPartPr>
              <p14:xfrm>
                <a:off x="3155249" y="5955526"/>
                <a:ext cx="317520" cy="2221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ED6492C-AA05-48A8-8F0C-4FAEC4B8BFC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146249" y="5946886"/>
                  <a:ext cx="335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35D614C-B3A1-4FEC-8173-ED187770AF30}"/>
                    </a:ext>
                  </a:extLst>
                </p14:cNvPr>
                <p14:cNvContentPartPr/>
                <p14:nvPr/>
              </p14:nvContentPartPr>
              <p14:xfrm>
                <a:off x="3592289" y="5656366"/>
                <a:ext cx="296280" cy="5364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35D614C-B3A1-4FEC-8173-ED187770AF3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583649" y="5647726"/>
                  <a:ext cx="31392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B355EA6-4600-4AD0-A95E-31578F4DBDF1}"/>
                    </a:ext>
                  </a:extLst>
                </p14:cNvPr>
                <p14:cNvContentPartPr/>
                <p14:nvPr/>
              </p14:nvContentPartPr>
              <p14:xfrm>
                <a:off x="3794969" y="5984686"/>
                <a:ext cx="220320" cy="1796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B355EA6-4600-4AD0-A95E-31578F4DBDF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786329" y="5975686"/>
                  <a:ext cx="237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EEAC74D-999E-4C5F-9687-8A52337A1C99}"/>
                    </a:ext>
                  </a:extLst>
                </p14:cNvPr>
                <p14:cNvContentPartPr/>
                <p14:nvPr/>
              </p14:nvContentPartPr>
              <p14:xfrm>
                <a:off x="3975329" y="6017446"/>
                <a:ext cx="223560" cy="1562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EEAC74D-999E-4C5F-9687-8A52337A1C9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966329" y="6008446"/>
                  <a:ext cx="241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07AAB08-E827-4FB8-AD13-E966E7051D79}"/>
                    </a:ext>
                  </a:extLst>
                </p14:cNvPr>
                <p14:cNvContentPartPr/>
                <p14:nvPr/>
              </p14:nvContentPartPr>
              <p14:xfrm>
                <a:off x="4371329" y="5964526"/>
                <a:ext cx="249840" cy="2379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07AAB08-E827-4FB8-AD13-E966E7051D7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362689" y="5955886"/>
                  <a:ext cx="2674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4B69660-F47B-4CDC-A230-15D391594A36}"/>
                    </a:ext>
                  </a:extLst>
                </p14:cNvPr>
                <p14:cNvContentPartPr/>
                <p14:nvPr/>
              </p14:nvContentPartPr>
              <p14:xfrm>
                <a:off x="4972529" y="5995126"/>
                <a:ext cx="271800" cy="2502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4B69660-F47B-4CDC-A230-15D391594A3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963889" y="5986126"/>
                  <a:ext cx="289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869AAFF-CC6E-4BF0-ABA0-C70C3DA3C839}"/>
                    </a:ext>
                  </a:extLst>
                </p14:cNvPr>
                <p14:cNvContentPartPr/>
                <p14:nvPr/>
              </p14:nvContentPartPr>
              <p14:xfrm>
                <a:off x="5299409" y="6005926"/>
                <a:ext cx="251280" cy="2962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869AAFF-CC6E-4BF0-ABA0-C70C3DA3C83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290409" y="5996926"/>
                  <a:ext cx="2689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DC2B9AF-9831-4C20-9E52-463935F22992}"/>
                    </a:ext>
                  </a:extLst>
                </p14:cNvPr>
                <p14:cNvContentPartPr/>
                <p14:nvPr/>
              </p14:nvContentPartPr>
              <p14:xfrm>
                <a:off x="5634209" y="6079006"/>
                <a:ext cx="411840" cy="2322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DC2B9AF-9831-4C20-9E52-463935F2299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625569" y="6070006"/>
                  <a:ext cx="4294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42D9037-DA07-4586-A703-C8190899A74E}"/>
                    </a:ext>
                  </a:extLst>
                </p14:cNvPr>
                <p14:cNvContentPartPr/>
                <p14:nvPr/>
              </p14:nvContentPartPr>
              <p14:xfrm>
                <a:off x="6109409" y="5941486"/>
                <a:ext cx="1800" cy="50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42D9037-DA07-4586-A703-C8190899A74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00769" y="5932486"/>
                  <a:ext cx="19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6B972BD-7DAC-445A-B515-F64EA3DECB3B}"/>
                    </a:ext>
                  </a:extLst>
                </p14:cNvPr>
                <p14:cNvContentPartPr/>
                <p14:nvPr/>
              </p14:nvContentPartPr>
              <p14:xfrm>
                <a:off x="6233609" y="6009166"/>
                <a:ext cx="332640" cy="2923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6B972BD-7DAC-445A-B515-F64EA3DECB3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224969" y="6000166"/>
                  <a:ext cx="3502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9CE8D71-56DF-4221-963E-8BD2CC26381A}"/>
                    </a:ext>
                  </a:extLst>
                </p14:cNvPr>
                <p14:cNvContentPartPr/>
                <p14:nvPr/>
              </p14:nvContentPartPr>
              <p14:xfrm>
                <a:off x="6579569" y="6067486"/>
                <a:ext cx="237600" cy="2318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9CE8D71-56DF-4221-963E-8BD2CC26381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570929" y="6058846"/>
                  <a:ext cx="255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B61915C-DBA9-48ED-9ACC-18D7DFA5F666}"/>
                    </a:ext>
                  </a:extLst>
                </p14:cNvPr>
                <p14:cNvContentPartPr/>
                <p14:nvPr/>
              </p14:nvContentPartPr>
              <p14:xfrm>
                <a:off x="6865769" y="5968126"/>
                <a:ext cx="279360" cy="3614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B61915C-DBA9-48ED-9ACC-18D7DFA5F666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857129" y="5959126"/>
                  <a:ext cx="2970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48C7348-5597-4BE0-A706-025F76FA8FA7}"/>
                    </a:ext>
                  </a:extLst>
                </p14:cNvPr>
                <p14:cNvContentPartPr/>
                <p14:nvPr/>
              </p14:nvContentPartPr>
              <p14:xfrm>
                <a:off x="7348169" y="6395086"/>
                <a:ext cx="1800" cy="57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48C7348-5597-4BE0-A706-025F76FA8FA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39529" y="6386086"/>
                  <a:ext cx="194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BA96345-1C50-4C79-BAB2-2ABE7C915C4A}"/>
                    </a:ext>
                  </a:extLst>
                </p14:cNvPr>
                <p14:cNvContentPartPr/>
                <p14:nvPr/>
              </p14:nvContentPartPr>
              <p14:xfrm>
                <a:off x="4148489" y="4689406"/>
                <a:ext cx="265320" cy="3538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BA96345-1C50-4C79-BAB2-2ABE7C915C4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139489" y="4680766"/>
                  <a:ext cx="2829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917D90A-12F2-44DE-AC33-BC402EF59A51}"/>
                    </a:ext>
                  </a:extLst>
                </p14:cNvPr>
                <p14:cNvContentPartPr/>
                <p14:nvPr/>
              </p14:nvContentPartPr>
              <p14:xfrm>
                <a:off x="4401569" y="4447486"/>
                <a:ext cx="35280" cy="280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917D90A-12F2-44DE-AC33-BC402EF59A5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392929" y="4438486"/>
                  <a:ext cx="52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E5B2149-35D9-42CC-AF5A-BE7C92029117}"/>
                    </a:ext>
                  </a:extLst>
                </p14:cNvPr>
                <p14:cNvContentPartPr/>
                <p14:nvPr/>
              </p14:nvContentPartPr>
              <p14:xfrm>
                <a:off x="4453409" y="4591486"/>
                <a:ext cx="258480" cy="2296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E5B2149-35D9-42CC-AF5A-BE7C9202911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444769" y="4582846"/>
                  <a:ext cx="2761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1ECCB2A-DA58-4A75-8909-DDBDAF41F4DF}"/>
                    </a:ext>
                  </a:extLst>
                </p14:cNvPr>
                <p14:cNvContentPartPr/>
                <p14:nvPr/>
              </p14:nvContentPartPr>
              <p14:xfrm>
                <a:off x="4727369" y="4570246"/>
                <a:ext cx="196560" cy="2779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1ECCB2A-DA58-4A75-8909-DDBDAF41F4D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718729" y="4561246"/>
                  <a:ext cx="214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CEB2453-9604-4CE2-B21F-632210703151}"/>
                    </a:ext>
                  </a:extLst>
                </p14:cNvPr>
                <p14:cNvContentPartPr/>
                <p14:nvPr/>
              </p14:nvContentPartPr>
              <p14:xfrm>
                <a:off x="5077289" y="4263166"/>
                <a:ext cx="323640" cy="6073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CEB2453-9604-4CE2-B21F-6322107031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068289" y="4254166"/>
                  <a:ext cx="34128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3676F81-ACF8-4FD4-BB17-A86459405D48}"/>
                    </a:ext>
                  </a:extLst>
                </p14:cNvPr>
                <p14:cNvContentPartPr/>
                <p14:nvPr/>
              </p14:nvContentPartPr>
              <p14:xfrm>
                <a:off x="5000969" y="4511566"/>
                <a:ext cx="420840" cy="1137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3676F81-ACF8-4FD4-BB17-A86459405D4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991969" y="4502926"/>
                  <a:ext cx="438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568F03C-64A6-40C3-BE12-C4FE0F17ADAC}"/>
                    </a:ext>
                  </a:extLst>
                </p14:cNvPr>
                <p14:cNvContentPartPr/>
                <p14:nvPr/>
              </p14:nvContentPartPr>
              <p14:xfrm>
                <a:off x="5580929" y="4561966"/>
                <a:ext cx="287640" cy="2232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568F03C-64A6-40C3-BE12-C4FE0F17ADA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572289" y="4552966"/>
                  <a:ext cx="305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7AA40B3-5333-448D-A57C-48041D80FE08}"/>
                    </a:ext>
                  </a:extLst>
                </p14:cNvPr>
                <p14:cNvContentPartPr/>
                <p14:nvPr/>
              </p14:nvContentPartPr>
              <p14:xfrm>
                <a:off x="5867849" y="4620646"/>
                <a:ext cx="241200" cy="2221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7AA40B3-5333-448D-A57C-48041D80FE0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859209" y="4611646"/>
                  <a:ext cx="2588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03B9FF8-A408-4CAC-8F96-6FEF0326E6CC}"/>
                    </a:ext>
                  </a:extLst>
                </p14:cNvPr>
                <p14:cNvContentPartPr/>
                <p14:nvPr/>
              </p14:nvContentPartPr>
              <p14:xfrm>
                <a:off x="6101849" y="4589686"/>
                <a:ext cx="322200" cy="2437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03B9FF8-A408-4CAC-8F96-6FEF0326E6C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093209" y="4581046"/>
                  <a:ext cx="3398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9AC207A-EF36-427E-B905-042817C368CB}"/>
                    </a:ext>
                  </a:extLst>
                </p14:cNvPr>
                <p14:cNvContentPartPr/>
                <p14:nvPr/>
              </p14:nvContentPartPr>
              <p14:xfrm>
                <a:off x="6548969" y="4520206"/>
                <a:ext cx="8280" cy="72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9AC207A-EF36-427E-B905-042817C368C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540329" y="4511206"/>
                  <a:ext cx="259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DAE679B-13E6-4FE3-862B-7D6DBACCFAE9}"/>
                    </a:ext>
                  </a:extLst>
                </p14:cNvPr>
                <p14:cNvContentPartPr/>
                <p14:nvPr/>
              </p14:nvContentPartPr>
              <p14:xfrm>
                <a:off x="6625649" y="4572406"/>
                <a:ext cx="318600" cy="2660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DAE679B-13E6-4FE3-862B-7D6DBACCFAE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616649" y="4563766"/>
                  <a:ext cx="3362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3435CF1-74A4-4DA7-8879-D4C4D4952A3E}"/>
                    </a:ext>
                  </a:extLst>
                </p14:cNvPr>
                <p14:cNvContentPartPr/>
                <p14:nvPr/>
              </p14:nvContentPartPr>
              <p14:xfrm>
                <a:off x="6896009" y="4613086"/>
                <a:ext cx="237240" cy="2188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3435CF1-74A4-4DA7-8879-D4C4D4952A3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87369" y="4604446"/>
                  <a:ext cx="254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AE8E9FA-5A9B-4AE5-9271-4590331B90E4}"/>
                    </a:ext>
                  </a:extLst>
                </p14:cNvPr>
                <p14:cNvContentPartPr/>
                <p14:nvPr/>
              </p14:nvContentPartPr>
              <p14:xfrm>
                <a:off x="7139369" y="4602646"/>
                <a:ext cx="334440" cy="2509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AE8E9FA-5A9B-4AE5-9271-4590331B90E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30369" y="4594006"/>
                  <a:ext cx="3520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29FA86B-8D93-4D31-9B91-6362B75BF892}"/>
                    </a:ext>
                  </a:extLst>
                </p14:cNvPr>
                <p14:cNvContentPartPr/>
                <p14:nvPr/>
              </p14:nvContentPartPr>
              <p14:xfrm>
                <a:off x="7373369" y="4269646"/>
                <a:ext cx="340560" cy="5824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29FA86B-8D93-4D31-9B91-6362B75BF89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364369" y="4261006"/>
                  <a:ext cx="358200" cy="60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2459085A-CE0E-48CB-BC30-BBC83FE43FC8}"/>
              </a:ext>
            </a:extLst>
          </p:cNvPr>
          <p:cNvGrpSpPr/>
          <p:nvPr/>
        </p:nvGrpSpPr>
        <p:grpSpPr>
          <a:xfrm>
            <a:off x="2179649" y="3390166"/>
            <a:ext cx="345960" cy="474480"/>
            <a:chOff x="2179649" y="3390166"/>
            <a:chExt cx="345960" cy="47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298E548-B374-4D3B-83F6-C691291D714F}"/>
                    </a:ext>
                  </a:extLst>
                </p14:cNvPr>
                <p14:cNvContentPartPr/>
                <p14:nvPr/>
              </p14:nvContentPartPr>
              <p14:xfrm>
                <a:off x="2202689" y="3401686"/>
                <a:ext cx="102600" cy="2156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298E548-B374-4D3B-83F6-C691291D714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193689" y="3393046"/>
                  <a:ext cx="120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CDB31C0-08AC-46CE-8BF7-8079E2A3A5FD}"/>
                    </a:ext>
                  </a:extLst>
                </p14:cNvPr>
                <p14:cNvContentPartPr/>
                <p14:nvPr/>
              </p14:nvContentPartPr>
              <p14:xfrm>
                <a:off x="2179649" y="3390166"/>
                <a:ext cx="345960" cy="2073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CDB31C0-08AC-46CE-8BF7-8079E2A3A5F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170649" y="3381526"/>
                  <a:ext cx="363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637D3D0-0D6A-47AE-BC04-77CEC51ADF77}"/>
                    </a:ext>
                  </a:extLst>
                </p14:cNvPr>
                <p14:cNvContentPartPr/>
                <p14:nvPr/>
              </p14:nvContentPartPr>
              <p14:xfrm>
                <a:off x="2198369" y="3609046"/>
                <a:ext cx="53640" cy="2556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637D3D0-0D6A-47AE-BC04-77CEC51ADF7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189369" y="3600406"/>
                  <a:ext cx="71280" cy="273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57744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C2D4C75-DCF5-4FB8-A661-C0645A31DFB2}"/>
              </a:ext>
            </a:extLst>
          </p:cNvPr>
          <p:cNvGrpSpPr/>
          <p:nvPr/>
        </p:nvGrpSpPr>
        <p:grpSpPr>
          <a:xfrm>
            <a:off x="8456249" y="151606"/>
            <a:ext cx="1771920" cy="720720"/>
            <a:chOff x="8456249" y="151606"/>
            <a:chExt cx="1771920" cy="72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B06467F-21EF-451F-8917-10E0B9E30891}"/>
                    </a:ext>
                  </a:extLst>
                </p14:cNvPr>
                <p14:cNvContentPartPr/>
                <p14:nvPr/>
              </p14:nvContentPartPr>
              <p14:xfrm>
                <a:off x="8456249" y="625006"/>
                <a:ext cx="207000" cy="158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B06467F-21EF-451F-8917-10E0B9E3089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47249" y="616006"/>
                  <a:ext cx="224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798FEC9-5769-47E3-947E-88AF48208884}"/>
                    </a:ext>
                  </a:extLst>
                </p14:cNvPr>
                <p14:cNvContentPartPr/>
                <p14:nvPr/>
              </p14:nvContentPartPr>
              <p14:xfrm>
                <a:off x="8833889" y="151606"/>
                <a:ext cx="398880" cy="720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798FEC9-5769-47E3-947E-88AF482088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25249" y="142606"/>
                  <a:ext cx="416520" cy="7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2FBC89F-D4F1-4F0A-9E2E-C9C3CFB9BB47}"/>
                    </a:ext>
                  </a:extLst>
                </p14:cNvPr>
                <p14:cNvContentPartPr/>
                <p14:nvPr/>
              </p14:nvContentPartPr>
              <p14:xfrm>
                <a:off x="8802929" y="632206"/>
                <a:ext cx="296280" cy="21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2FBC89F-D4F1-4F0A-9E2E-C9C3CFB9BB4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93929" y="623566"/>
                  <a:ext cx="313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92F2DC3-ED69-465B-A41C-2DB5CB286476}"/>
                    </a:ext>
                  </a:extLst>
                </p14:cNvPr>
                <p14:cNvContentPartPr/>
                <p14:nvPr/>
              </p14:nvContentPartPr>
              <p14:xfrm>
                <a:off x="9570809" y="548326"/>
                <a:ext cx="149400" cy="259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92F2DC3-ED69-465B-A41C-2DB5CB28647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62169" y="539686"/>
                  <a:ext cx="1670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A83A654-0776-4BEB-B82E-5451A41FF90A}"/>
                    </a:ext>
                  </a:extLst>
                </p14:cNvPr>
                <p14:cNvContentPartPr/>
                <p14:nvPr/>
              </p14:nvContentPartPr>
              <p14:xfrm>
                <a:off x="9409529" y="430966"/>
                <a:ext cx="818640" cy="74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A83A654-0776-4BEB-B82E-5451A41FF90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00529" y="422326"/>
                  <a:ext cx="83628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FB3C68B-3649-4FC3-89B0-B23C9EE5B793}"/>
              </a:ext>
            </a:extLst>
          </p:cNvPr>
          <p:cNvGrpSpPr/>
          <p:nvPr/>
        </p:nvGrpSpPr>
        <p:grpSpPr>
          <a:xfrm>
            <a:off x="8134049" y="1044046"/>
            <a:ext cx="1024560" cy="453600"/>
            <a:chOff x="8134049" y="1044046"/>
            <a:chExt cx="1024560" cy="4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0FE947F-D98E-4CDF-B22B-ABDC2A8DCED8}"/>
                    </a:ext>
                  </a:extLst>
                </p14:cNvPr>
                <p14:cNvContentPartPr/>
                <p14:nvPr/>
              </p14:nvContentPartPr>
              <p14:xfrm>
                <a:off x="8298929" y="1258606"/>
                <a:ext cx="126720" cy="239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0FE947F-D98E-4CDF-B22B-ABDC2A8DCE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89929" y="1249966"/>
                  <a:ext cx="144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EECCE7A-3A05-487F-BCA1-BEBCE03FD146}"/>
                    </a:ext>
                  </a:extLst>
                </p14:cNvPr>
                <p14:cNvContentPartPr/>
                <p14:nvPr/>
              </p14:nvContentPartPr>
              <p14:xfrm>
                <a:off x="8134049" y="1203886"/>
                <a:ext cx="533160" cy="69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EECCE7A-3A05-487F-BCA1-BEBCE03FD1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25409" y="1195246"/>
                  <a:ext cx="550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662D7A3-FC8A-460F-B606-1EDED5C0EDD1}"/>
                    </a:ext>
                  </a:extLst>
                </p14:cNvPr>
                <p14:cNvContentPartPr/>
                <p14:nvPr/>
              </p14:nvContentPartPr>
              <p14:xfrm>
                <a:off x="8665409" y="1044046"/>
                <a:ext cx="315720" cy="412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662D7A3-FC8A-460F-B606-1EDED5C0EDD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56769" y="1035046"/>
                  <a:ext cx="3333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31C75AF-72B1-4E9A-ACEB-18C467E0EF14}"/>
                    </a:ext>
                  </a:extLst>
                </p14:cNvPr>
                <p14:cNvContentPartPr/>
                <p14:nvPr/>
              </p14:nvContentPartPr>
              <p14:xfrm>
                <a:off x="8956289" y="1273006"/>
                <a:ext cx="202320" cy="166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31C75AF-72B1-4E9A-ACEB-18C467E0EF1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47649" y="1264366"/>
                  <a:ext cx="2199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B31CE71-69BF-446C-98F0-A3D6C786AE90}"/>
              </a:ext>
            </a:extLst>
          </p:cNvPr>
          <p:cNvGrpSpPr/>
          <p:nvPr/>
        </p:nvGrpSpPr>
        <p:grpSpPr>
          <a:xfrm>
            <a:off x="9639209" y="797446"/>
            <a:ext cx="1286640" cy="709920"/>
            <a:chOff x="9639209" y="797446"/>
            <a:chExt cx="128664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B02D07E-59DD-48EA-B28E-B8A5AD0D9314}"/>
                    </a:ext>
                  </a:extLst>
                </p14:cNvPr>
                <p14:cNvContentPartPr/>
                <p14:nvPr/>
              </p14:nvContentPartPr>
              <p14:xfrm>
                <a:off x="9701489" y="797446"/>
                <a:ext cx="447840" cy="709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B02D07E-59DD-48EA-B28E-B8A5AD0D931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92489" y="788446"/>
                  <a:ext cx="465480" cy="7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C980939-7134-4217-AAF7-4C14DA13475D}"/>
                    </a:ext>
                  </a:extLst>
                </p14:cNvPr>
                <p14:cNvContentPartPr/>
                <p14:nvPr/>
              </p14:nvContentPartPr>
              <p14:xfrm>
                <a:off x="9639209" y="1280206"/>
                <a:ext cx="280080" cy="70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C980939-7134-4217-AAF7-4C14DA13475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30569" y="1271206"/>
                  <a:ext cx="297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7255C1F-D33C-4D78-B0C7-2A8C2D7E6A84}"/>
                    </a:ext>
                  </a:extLst>
                </p14:cNvPr>
                <p14:cNvContentPartPr/>
                <p14:nvPr/>
              </p14:nvContentPartPr>
              <p14:xfrm>
                <a:off x="9981209" y="1258246"/>
                <a:ext cx="338400" cy="170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7255C1F-D33C-4D78-B0C7-2A8C2D7E6A8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972209" y="1249606"/>
                  <a:ext cx="356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AA6E6C2-57C1-40FC-881E-D0892442ECAB}"/>
                    </a:ext>
                  </a:extLst>
                </p14:cNvPr>
                <p14:cNvContentPartPr/>
                <p14:nvPr/>
              </p14:nvContentPartPr>
              <p14:xfrm>
                <a:off x="10460729" y="1297486"/>
                <a:ext cx="247320" cy="187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AA6E6C2-57C1-40FC-881E-D0892442EC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51729" y="1288846"/>
                  <a:ext cx="264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D028BAF-FF78-492D-8331-DC63F0824C71}"/>
                    </a:ext>
                  </a:extLst>
                </p14:cNvPr>
                <p14:cNvContentPartPr/>
                <p14:nvPr/>
              </p14:nvContentPartPr>
              <p14:xfrm>
                <a:off x="10626329" y="1020286"/>
                <a:ext cx="299520" cy="447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D028BAF-FF78-492D-8331-DC63F0824C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617689" y="1011646"/>
                  <a:ext cx="317160" cy="46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A53C81E-85EE-4650-A867-C18165B3C472}"/>
              </a:ext>
            </a:extLst>
          </p:cNvPr>
          <p:cNvGrpSpPr/>
          <p:nvPr/>
        </p:nvGrpSpPr>
        <p:grpSpPr>
          <a:xfrm>
            <a:off x="446969" y="4006"/>
            <a:ext cx="7562520" cy="2474280"/>
            <a:chOff x="446969" y="4006"/>
            <a:chExt cx="7562520" cy="247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7DCDE62-8E99-4115-A1FA-14B97324881B}"/>
                    </a:ext>
                  </a:extLst>
                </p14:cNvPr>
                <p14:cNvContentPartPr/>
                <p14:nvPr/>
              </p14:nvContentPartPr>
              <p14:xfrm>
                <a:off x="717329" y="387766"/>
                <a:ext cx="177120" cy="355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7DCDE62-8E99-4115-A1FA-14B97324881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8329" y="378766"/>
                  <a:ext cx="1947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2BA9232-895A-4141-9DFB-CD07AE684CD6}"/>
                    </a:ext>
                  </a:extLst>
                </p14:cNvPr>
                <p14:cNvContentPartPr/>
                <p14:nvPr/>
              </p14:nvContentPartPr>
              <p14:xfrm>
                <a:off x="539489" y="659206"/>
                <a:ext cx="479880" cy="57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2BA9232-895A-4141-9DFB-CD07AE684CD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0489" y="650566"/>
                  <a:ext cx="497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2ADB469-67E8-4E91-BAF9-67AEFF57225A}"/>
                    </a:ext>
                  </a:extLst>
                </p14:cNvPr>
                <p14:cNvContentPartPr/>
                <p14:nvPr/>
              </p14:nvContentPartPr>
              <p14:xfrm>
                <a:off x="446969" y="321526"/>
                <a:ext cx="673560" cy="108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2ADB469-67E8-4E91-BAF9-67AEFF5722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7969" y="312886"/>
                  <a:ext cx="691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8974792-6E26-41DB-B4EA-AEE59860B952}"/>
                    </a:ext>
                  </a:extLst>
                </p14:cNvPr>
                <p14:cNvContentPartPr/>
                <p14:nvPr/>
              </p14:nvContentPartPr>
              <p14:xfrm>
                <a:off x="1113329" y="502966"/>
                <a:ext cx="323640" cy="203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8974792-6E26-41DB-B4EA-AEE59860B95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04689" y="493966"/>
                  <a:ext cx="3412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984915F-BD10-48DC-B154-6C5318208286}"/>
                    </a:ext>
                  </a:extLst>
                </p14:cNvPr>
                <p14:cNvContentPartPr/>
                <p14:nvPr/>
              </p14:nvContentPartPr>
              <p14:xfrm>
                <a:off x="1335449" y="179686"/>
                <a:ext cx="306360" cy="461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984915F-BD10-48DC-B154-6C531820828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26449" y="170686"/>
                  <a:ext cx="32400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DB56060-5560-4EC4-BA67-4387F31D842B}"/>
                    </a:ext>
                  </a:extLst>
                </p14:cNvPr>
                <p14:cNvContentPartPr/>
                <p14:nvPr/>
              </p14:nvContentPartPr>
              <p14:xfrm>
                <a:off x="1503929" y="513046"/>
                <a:ext cx="200160" cy="185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DB56060-5560-4EC4-BA67-4387F31D842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94929" y="504046"/>
                  <a:ext cx="217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10F5A10-DED4-48EB-B0D7-2F7647C5FD84}"/>
                    </a:ext>
                  </a:extLst>
                </p14:cNvPr>
                <p14:cNvContentPartPr/>
                <p14:nvPr/>
              </p14:nvContentPartPr>
              <p14:xfrm>
                <a:off x="1706969" y="554446"/>
                <a:ext cx="158400" cy="146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10F5A10-DED4-48EB-B0D7-2F7647C5FD8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97969" y="545806"/>
                  <a:ext cx="176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77332C4-E589-4537-AB0A-9E30FF893577}"/>
                    </a:ext>
                  </a:extLst>
                </p14:cNvPr>
                <p14:cNvContentPartPr/>
                <p14:nvPr/>
              </p14:nvContentPartPr>
              <p14:xfrm>
                <a:off x="2022689" y="134686"/>
                <a:ext cx="317880" cy="625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77332C4-E589-4537-AB0A-9E30FF89357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14049" y="125686"/>
                  <a:ext cx="33552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14B8140-2171-4B81-9299-9DDC504BF8A5}"/>
                    </a:ext>
                  </a:extLst>
                </p14:cNvPr>
                <p14:cNvContentPartPr/>
                <p14:nvPr/>
              </p14:nvContentPartPr>
              <p14:xfrm>
                <a:off x="1953209" y="466246"/>
                <a:ext cx="323280" cy="226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14B8140-2171-4B81-9299-9DDC504BF8A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44209" y="457246"/>
                  <a:ext cx="3409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A3FE758-0029-4EB3-A25C-95F4EC1A5E1D}"/>
                    </a:ext>
                  </a:extLst>
                </p14:cNvPr>
                <p14:cNvContentPartPr/>
                <p14:nvPr/>
              </p14:nvContentPartPr>
              <p14:xfrm>
                <a:off x="2421929" y="4006"/>
                <a:ext cx="422640" cy="691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A3FE758-0029-4EB3-A25C-95F4EC1A5E1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12929" y="-4634"/>
                  <a:ext cx="44028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9D394B9-AF4C-4D0D-A66E-F63B1072078C}"/>
                    </a:ext>
                  </a:extLst>
                </p14:cNvPr>
                <p14:cNvContentPartPr/>
                <p14:nvPr/>
              </p14:nvContentPartPr>
              <p14:xfrm>
                <a:off x="2340569" y="519886"/>
                <a:ext cx="221760" cy="53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9D394B9-AF4C-4D0D-A66E-F63B1072078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31569" y="510886"/>
                  <a:ext cx="2394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2AA0408-FEFE-43F2-847F-A77418934280}"/>
                    </a:ext>
                  </a:extLst>
                </p14:cNvPr>
                <p14:cNvContentPartPr/>
                <p14:nvPr/>
              </p14:nvContentPartPr>
              <p14:xfrm>
                <a:off x="2556929" y="522046"/>
                <a:ext cx="335880" cy="558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2AA0408-FEFE-43F2-847F-A7741893428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48289" y="513406"/>
                  <a:ext cx="35352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736B3E1-BABE-42F7-90CB-AECB00B26BE5}"/>
                    </a:ext>
                  </a:extLst>
                </p14:cNvPr>
                <p14:cNvContentPartPr/>
                <p14:nvPr/>
              </p14:nvContentPartPr>
              <p14:xfrm>
                <a:off x="733529" y="1292446"/>
                <a:ext cx="123840" cy="217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736B3E1-BABE-42F7-90CB-AECB00B26BE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4529" y="1283806"/>
                  <a:ext cx="1414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A5EDE41-86F6-442B-8B2D-9982929D9B81}"/>
                    </a:ext>
                  </a:extLst>
                </p14:cNvPr>
                <p14:cNvContentPartPr/>
                <p14:nvPr/>
              </p14:nvContentPartPr>
              <p14:xfrm>
                <a:off x="914609" y="1178326"/>
                <a:ext cx="13680" cy="82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A5EDE41-86F6-442B-8B2D-9982929D9B8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05609" y="1169686"/>
                  <a:ext cx="31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619B87-114F-4896-B1EE-930638AE16D7}"/>
                    </a:ext>
                  </a:extLst>
                </p14:cNvPr>
                <p14:cNvContentPartPr/>
                <p14:nvPr/>
              </p14:nvContentPartPr>
              <p14:xfrm>
                <a:off x="910649" y="1298566"/>
                <a:ext cx="254880" cy="245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619B87-114F-4896-B1EE-930638AE16D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1649" y="1289926"/>
                  <a:ext cx="2725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E632112-C898-4213-9266-ED002031D228}"/>
                    </a:ext>
                  </a:extLst>
                </p14:cNvPr>
                <p14:cNvContentPartPr/>
                <p14:nvPr/>
              </p14:nvContentPartPr>
              <p14:xfrm>
                <a:off x="1258409" y="1018486"/>
                <a:ext cx="583560" cy="501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E632112-C898-4213-9266-ED002031D22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49769" y="1009486"/>
                  <a:ext cx="60120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90CA195-A75E-4A22-8E92-000232F28D1F}"/>
                    </a:ext>
                  </a:extLst>
                </p14:cNvPr>
                <p14:cNvContentPartPr/>
                <p14:nvPr/>
              </p14:nvContentPartPr>
              <p14:xfrm>
                <a:off x="1795169" y="1281646"/>
                <a:ext cx="183600" cy="212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90CA195-A75E-4A22-8E92-000232F28D1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86529" y="1272646"/>
                  <a:ext cx="201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E5F4638-1DD1-4905-ACD9-F1F39A878ED5}"/>
                    </a:ext>
                  </a:extLst>
                </p14:cNvPr>
                <p14:cNvContentPartPr/>
                <p14:nvPr/>
              </p14:nvContentPartPr>
              <p14:xfrm>
                <a:off x="2052929" y="1278046"/>
                <a:ext cx="269280" cy="209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E5F4638-1DD1-4905-ACD9-F1F39A878ED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43929" y="1269406"/>
                  <a:ext cx="2869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D5C71CF-550F-41CA-88E4-4BE88A0AFEBA}"/>
                    </a:ext>
                  </a:extLst>
                </p14:cNvPr>
                <p14:cNvContentPartPr/>
                <p14:nvPr/>
              </p14:nvContentPartPr>
              <p14:xfrm>
                <a:off x="2228969" y="978886"/>
                <a:ext cx="274680" cy="507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D5C71CF-550F-41CA-88E4-4BE88A0AFEB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19969" y="970246"/>
                  <a:ext cx="29232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BC84766-6FA0-40CE-8F02-CC2B6710C6B4}"/>
                    </a:ext>
                  </a:extLst>
                </p14:cNvPr>
                <p14:cNvContentPartPr/>
                <p14:nvPr/>
              </p14:nvContentPartPr>
              <p14:xfrm>
                <a:off x="2428049" y="1292446"/>
                <a:ext cx="95040" cy="184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BC84766-6FA0-40CE-8F02-CC2B6710C6B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19409" y="1283806"/>
                  <a:ext cx="1126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D9002C5-86CF-4EF9-830C-80418B12C8D3}"/>
                    </a:ext>
                  </a:extLst>
                </p14:cNvPr>
                <p14:cNvContentPartPr/>
                <p14:nvPr/>
              </p14:nvContentPartPr>
              <p14:xfrm>
                <a:off x="2599769" y="1299646"/>
                <a:ext cx="217800" cy="194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D9002C5-86CF-4EF9-830C-80418B12C8D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91129" y="1291006"/>
                  <a:ext cx="235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F335603-ADDB-49D3-A764-E187A51A13CC}"/>
                    </a:ext>
                  </a:extLst>
                </p14:cNvPr>
                <p14:cNvContentPartPr/>
                <p14:nvPr/>
              </p14:nvContentPartPr>
              <p14:xfrm>
                <a:off x="2723249" y="1372366"/>
                <a:ext cx="327600" cy="684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F335603-ADDB-49D3-A764-E187A51A13C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14609" y="1363726"/>
                  <a:ext cx="345240" cy="7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2F1DFE2-F66C-497F-BF73-84071F347380}"/>
                    </a:ext>
                  </a:extLst>
                </p14:cNvPr>
                <p14:cNvContentPartPr/>
                <p14:nvPr/>
              </p14:nvContentPartPr>
              <p14:xfrm>
                <a:off x="3476369" y="184366"/>
                <a:ext cx="245520" cy="610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2F1DFE2-F66C-497F-BF73-84071F34738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67369" y="175366"/>
                  <a:ext cx="26316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942A186-E4B8-4C1F-8ED7-C1450BE468FB}"/>
                    </a:ext>
                  </a:extLst>
                </p14:cNvPr>
                <p14:cNvContentPartPr/>
                <p14:nvPr/>
              </p14:nvContentPartPr>
              <p14:xfrm>
                <a:off x="3382409" y="425926"/>
                <a:ext cx="481320" cy="124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942A186-E4B8-4C1F-8ED7-C1450BE468F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73769" y="416926"/>
                  <a:ext cx="498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0D0679-9113-450A-BF5E-C0B0AF8155FB}"/>
                    </a:ext>
                  </a:extLst>
                </p14:cNvPr>
                <p14:cNvContentPartPr/>
                <p14:nvPr/>
              </p14:nvContentPartPr>
              <p14:xfrm>
                <a:off x="3813329" y="100486"/>
                <a:ext cx="380520" cy="625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0D0679-9113-450A-BF5E-C0B0AF8155F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04329" y="91486"/>
                  <a:ext cx="39816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2F71F12-E135-46E1-8C02-5AD46DBEF96F}"/>
                    </a:ext>
                  </a:extLst>
                </p14:cNvPr>
                <p14:cNvContentPartPr/>
                <p14:nvPr/>
              </p14:nvContentPartPr>
              <p14:xfrm>
                <a:off x="4134449" y="477406"/>
                <a:ext cx="251280" cy="258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2F71F12-E135-46E1-8C02-5AD46DBEF96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25449" y="468766"/>
                  <a:ext cx="2689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2602091-2087-45FA-AFF3-A61565A74C55}"/>
                    </a:ext>
                  </a:extLst>
                </p14:cNvPr>
                <p14:cNvContentPartPr/>
                <p14:nvPr/>
              </p14:nvContentPartPr>
              <p14:xfrm>
                <a:off x="4783889" y="538246"/>
                <a:ext cx="367920" cy="216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2602091-2087-45FA-AFF3-A61565A74C5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74889" y="529246"/>
                  <a:ext cx="385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4265A2-9F66-460F-8FA0-6EB857497DB0}"/>
                    </a:ext>
                  </a:extLst>
                </p14:cNvPr>
                <p14:cNvContentPartPr/>
                <p14:nvPr/>
              </p14:nvContentPartPr>
              <p14:xfrm>
                <a:off x="4959209" y="214606"/>
                <a:ext cx="405000" cy="534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4265A2-9F66-460F-8FA0-6EB857497DB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50569" y="205606"/>
                  <a:ext cx="4226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AC7B660-95B3-4CEB-B14F-7D0EF9D1CA9F}"/>
                    </a:ext>
                  </a:extLst>
                </p14:cNvPr>
                <p14:cNvContentPartPr/>
                <p14:nvPr/>
              </p14:nvContentPartPr>
              <p14:xfrm>
                <a:off x="5228129" y="618886"/>
                <a:ext cx="61200" cy="104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AC7B660-95B3-4CEB-B14F-7D0EF9D1CA9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19129" y="610246"/>
                  <a:ext cx="78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06F0BFD-0A36-4D21-A2B7-B0122D29F885}"/>
                    </a:ext>
                  </a:extLst>
                </p14:cNvPr>
                <p14:cNvContentPartPr/>
                <p14:nvPr/>
              </p14:nvContentPartPr>
              <p14:xfrm>
                <a:off x="5370689" y="451486"/>
                <a:ext cx="192240" cy="292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06F0BFD-0A36-4D21-A2B7-B0122D29F88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62049" y="442846"/>
                  <a:ext cx="2098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FB5D372-32E9-4D0E-ADD9-F6510529E22E}"/>
                    </a:ext>
                  </a:extLst>
                </p14:cNvPr>
                <p14:cNvContentPartPr/>
                <p14:nvPr/>
              </p14:nvContentPartPr>
              <p14:xfrm>
                <a:off x="5738969" y="124606"/>
                <a:ext cx="368640" cy="644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FB5D372-32E9-4D0E-ADD9-F6510529E22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30329" y="115606"/>
                  <a:ext cx="386280" cy="66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DFA85A5-181A-4323-BFF0-A4CE7D0D973B}"/>
                    </a:ext>
                  </a:extLst>
                </p14:cNvPr>
                <p14:cNvContentPartPr/>
                <p14:nvPr/>
              </p14:nvContentPartPr>
              <p14:xfrm>
                <a:off x="5647169" y="478126"/>
                <a:ext cx="534960" cy="243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DFA85A5-181A-4323-BFF0-A4CE7D0D973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38169" y="469126"/>
                  <a:ext cx="5526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A0AA0B9-F174-434F-81D1-422DC5A630C8}"/>
                    </a:ext>
                  </a:extLst>
                </p14:cNvPr>
                <p14:cNvContentPartPr/>
                <p14:nvPr/>
              </p14:nvContentPartPr>
              <p14:xfrm>
                <a:off x="6246929" y="587206"/>
                <a:ext cx="23040" cy="151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A0AA0B9-F174-434F-81D1-422DC5A630C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37929" y="578566"/>
                  <a:ext cx="40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5151439-B6DE-4632-A10E-402C87837908}"/>
                    </a:ext>
                  </a:extLst>
                </p14:cNvPr>
                <p14:cNvContentPartPr/>
                <p14:nvPr/>
              </p14:nvContentPartPr>
              <p14:xfrm>
                <a:off x="6450329" y="131086"/>
                <a:ext cx="350640" cy="623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5151439-B6DE-4632-A10E-402C8783790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41329" y="122446"/>
                  <a:ext cx="36828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AB0FD0E-2BB7-4576-A479-190F0009D4C6}"/>
                    </a:ext>
                  </a:extLst>
                </p14:cNvPr>
                <p14:cNvContentPartPr/>
                <p14:nvPr/>
              </p14:nvContentPartPr>
              <p14:xfrm>
                <a:off x="6489929" y="543646"/>
                <a:ext cx="207720" cy="245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AB0FD0E-2BB7-4576-A479-190F0009D4C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81289" y="534646"/>
                  <a:ext cx="2253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A725392-16B2-442F-BD77-D0FF22512B8A}"/>
                    </a:ext>
                  </a:extLst>
                </p14:cNvPr>
                <p14:cNvContentPartPr/>
                <p14:nvPr/>
              </p14:nvContentPartPr>
              <p14:xfrm>
                <a:off x="6770369" y="600526"/>
                <a:ext cx="238680" cy="188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A725392-16B2-442F-BD77-D0FF22512B8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61729" y="591526"/>
                  <a:ext cx="256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8D249A0-C7DF-4B09-AC62-B9CCA4916E18}"/>
                    </a:ext>
                  </a:extLst>
                </p14:cNvPr>
                <p14:cNvContentPartPr/>
                <p14:nvPr/>
              </p14:nvContentPartPr>
              <p14:xfrm>
                <a:off x="7018049" y="191926"/>
                <a:ext cx="457200" cy="610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8D249A0-C7DF-4B09-AC62-B9CCA4916E1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09409" y="183286"/>
                  <a:ext cx="47484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665300A-8979-44A4-A534-56456C91DEC3}"/>
                    </a:ext>
                  </a:extLst>
                </p14:cNvPr>
                <p14:cNvContentPartPr/>
                <p14:nvPr/>
              </p14:nvContentPartPr>
              <p14:xfrm>
                <a:off x="7346729" y="477766"/>
                <a:ext cx="217080" cy="309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665300A-8979-44A4-A534-56456C91DEC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37729" y="469126"/>
                  <a:ext cx="2347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CEDAE95-F5CF-446B-9853-B066ACD4097F}"/>
                    </a:ext>
                  </a:extLst>
                </p14:cNvPr>
                <p14:cNvContentPartPr/>
                <p14:nvPr/>
              </p14:nvContentPartPr>
              <p14:xfrm>
                <a:off x="7500089" y="617446"/>
                <a:ext cx="198000" cy="185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CEDAE95-F5CF-446B-9853-B066ACD4097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91449" y="608806"/>
                  <a:ext cx="215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F9DE7B3-745F-41A6-9A0D-752C3719680C}"/>
                    </a:ext>
                  </a:extLst>
                </p14:cNvPr>
                <p14:cNvContentPartPr/>
                <p14:nvPr/>
              </p14:nvContentPartPr>
              <p14:xfrm>
                <a:off x="7733369" y="678646"/>
                <a:ext cx="276120" cy="162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F9DE7B3-745F-41A6-9A0D-752C3719680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24729" y="670006"/>
                  <a:ext cx="293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F5691BD-100C-4EE1-B5CA-A78B20EE7A22}"/>
                    </a:ext>
                  </a:extLst>
                </p14:cNvPr>
                <p14:cNvContentPartPr/>
                <p14:nvPr/>
              </p14:nvContentPartPr>
              <p14:xfrm>
                <a:off x="3455849" y="1193086"/>
                <a:ext cx="250920" cy="247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F5691BD-100C-4EE1-B5CA-A78B20EE7A2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46849" y="1184446"/>
                  <a:ext cx="268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0E62D1D-0647-4435-9841-EC23C9EE14AA}"/>
                    </a:ext>
                  </a:extLst>
                </p14:cNvPr>
                <p14:cNvContentPartPr/>
                <p14:nvPr/>
              </p14:nvContentPartPr>
              <p14:xfrm>
                <a:off x="3745289" y="1260046"/>
                <a:ext cx="169920" cy="135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0E62D1D-0647-4435-9841-EC23C9EE14A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36649" y="1251046"/>
                  <a:ext cx="187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653BF78-65EA-4006-8754-A275F7247E09}"/>
                    </a:ext>
                  </a:extLst>
                </p14:cNvPr>
                <p14:cNvContentPartPr/>
                <p14:nvPr/>
              </p14:nvContentPartPr>
              <p14:xfrm>
                <a:off x="4010969" y="1134046"/>
                <a:ext cx="282240" cy="555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653BF78-65EA-4006-8754-A275F7247E0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01969" y="1125406"/>
                  <a:ext cx="29988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B084980-38A9-48A4-988D-889AD3A1A36A}"/>
                    </a:ext>
                  </a:extLst>
                </p14:cNvPr>
                <p14:cNvContentPartPr/>
                <p14:nvPr/>
              </p14:nvContentPartPr>
              <p14:xfrm>
                <a:off x="4443689" y="1315126"/>
                <a:ext cx="302760" cy="508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B084980-38A9-48A4-988D-889AD3A1A36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34689" y="1306126"/>
                  <a:ext cx="3204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01B8990-1A36-42B8-AD55-5BA327F31B59}"/>
                    </a:ext>
                  </a:extLst>
                </p14:cNvPr>
                <p14:cNvContentPartPr/>
                <p14:nvPr/>
              </p14:nvContentPartPr>
              <p14:xfrm>
                <a:off x="4700009" y="1105606"/>
                <a:ext cx="317520" cy="343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01B8990-1A36-42B8-AD55-5BA327F31B5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91369" y="1096966"/>
                  <a:ext cx="3351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AFD626-61D1-4DEB-BD60-4FEA2723F724}"/>
                    </a:ext>
                  </a:extLst>
                </p14:cNvPr>
                <p14:cNvContentPartPr/>
                <p14:nvPr/>
              </p14:nvContentPartPr>
              <p14:xfrm>
                <a:off x="5037329" y="1215406"/>
                <a:ext cx="295200" cy="181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AFD626-61D1-4DEB-BD60-4FEA2723F72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28329" y="1206406"/>
                  <a:ext cx="312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E5623F1-C194-4C03-8B96-F415478C1901}"/>
                    </a:ext>
                  </a:extLst>
                </p14:cNvPr>
                <p14:cNvContentPartPr/>
                <p14:nvPr/>
              </p14:nvContentPartPr>
              <p14:xfrm>
                <a:off x="5381849" y="1163566"/>
                <a:ext cx="254160" cy="296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E5623F1-C194-4C03-8B96-F415478C190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72849" y="1154926"/>
                  <a:ext cx="2718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FE3F043-935D-4AA9-B9B7-9A3F641B2689}"/>
                    </a:ext>
                  </a:extLst>
                </p14:cNvPr>
                <p14:cNvContentPartPr/>
                <p14:nvPr/>
              </p14:nvContentPartPr>
              <p14:xfrm>
                <a:off x="5577689" y="1211446"/>
                <a:ext cx="258120" cy="191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FE3F043-935D-4AA9-B9B7-9A3F641B268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69049" y="1202446"/>
                  <a:ext cx="275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A18ED86-A0B7-48B9-A2D3-C123B4548180}"/>
                    </a:ext>
                  </a:extLst>
                </p14:cNvPr>
                <p14:cNvContentPartPr/>
                <p14:nvPr/>
              </p14:nvContentPartPr>
              <p14:xfrm>
                <a:off x="5876489" y="1259326"/>
                <a:ext cx="369360" cy="154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A18ED86-A0B7-48B9-A2D3-C123B454818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67489" y="1250326"/>
                  <a:ext cx="387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131B910-5809-40B1-9060-8CF624A1E74A}"/>
                    </a:ext>
                  </a:extLst>
                </p14:cNvPr>
                <p14:cNvContentPartPr/>
                <p14:nvPr/>
              </p14:nvContentPartPr>
              <p14:xfrm>
                <a:off x="6381209" y="1248526"/>
                <a:ext cx="196920" cy="151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131B910-5809-40B1-9060-8CF624A1E74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372569" y="1239526"/>
                  <a:ext cx="214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BC11F2F-C5DA-4E05-BE40-95174E93664D}"/>
                    </a:ext>
                  </a:extLst>
                </p14:cNvPr>
                <p14:cNvContentPartPr/>
                <p14:nvPr/>
              </p14:nvContentPartPr>
              <p14:xfrm>
                <a:off x="6694409" y="867646"/>
                <a:ext cx="330480" cy="638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BC11F2F-C5DA-4E05-BE40-95174E93664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85409" y="859006"/>
                  <a:ext cx="34812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B2B3F13-978E-4BE4-AB83-0B908D71A59C}"/>
                    </a:ext>
                  </a:extLst>
                </p14:cNvPr>
                <p14:cNvContentPartPr/>
                <p14:nvPr/>
              </p14:nvContentPartPr>
              <p14:xfrm>
                <a:off x="6554369" y="1199206"/>
                <a:ext cx="545400" cy="44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B2B3F13-978E-4BE4-AB83-0B908D71A59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45729" y="1190566"/>
                  <a:ext cx="563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F3BC3D2-EE9C-447D-BB3E-73333D46BF0B}"/>
                    </a:ext>
                  </a:extLst>
                </p14:cNvPr>
                <p14:cNvContentPartPr/>
                <p14:nvPr/>
              </p14:nvContentPartPr>
              <p14:xfrm>
                <a:off x="6958289" y="1171486"/>
                <a:ext cx="557280" cy="318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F3BC3D2-EE9C-447D-BB3E-73333D46BF0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49649" y="1162486"/>
                  <a:ext cx="5749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117B015-6898-4003-A3D5-03E9F1C225BC}"/>
                    </a:ext>
                  </a:extLst>
                </p14:cNvPr>
                <p14:cNvContentPartPr/>
                <p14:nvPr/>
              </p14:nvContentPartPr>
              <p14:xfrm>
                <a:off x="7443569" y="1117486"/>
                <a:ext cx="339840" cy="344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117B015-6898-4003-A3D5-03E9F1C225B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34929" y="1108486"/>
                  <a:ext cx="357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24C335E-00D2-40A9-B50F-0E55CEA29D0E}"/>
                    </a:ext>
                  </a:extLst>
                </p14:cNvPr>
                <p14:cNvContentPartPr/>
                <p14:nvPr/>
              </p14:nvContentPartPr>
              <p14:xfrm>
                <a:off x="7825889" y="1498366"/>
                <a:ext cx="33120" cy="27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24C335E-00D2-40A9-B50F-0E55CEA29D0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16889" y="1489366"/>
                  <a:ext cx="507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24D2A4A-5491-4610-A4C6-FED8E30C29B2}"/>
                    </a:ext>
                  </a:extLst>
                </p14:cNvPr>
                <p14:cNvContentPartPr/>
                <p14:nvPr/>
              </p14:nvContentPartPr>
              <p14:xfrm>
                <a:off x="741089" y="2056006"/>
                <a:ext cx="161280" cy="318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24D2A4A-5491-4610-A4C6-FED8E30C29B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2449" y="2047366"/>
                  <a:ext cx="1789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EDC7917-8168-4855-AA66-B4DCC0EAEBF4}"/>
                    </a:ext>
                  </a:extLst>
                </p14:cNvPr>
                <p14:cNvContentPartPr/>
                <p14:nvPr/>
              </p14:nvContentPartPr>
              <p14:xfrm>
                <a:off x="831449" y="1816246"/>
                <a:ext cx="362160" cy="303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EDC7917-8168-4855-AA66-B4DCC0EAEBF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2449" y="1807246"/>
                  <a:ext cx="3798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4E13C52-2301-457A-B628-50105AB0669D}"/>
                    </a:ext>
                  </a:extLst>
                </p14:cNvPr>
                <p14:cNvContentPartPr/>
                <p14:nvPr/>
              </p14:nvContentPartPr>
              <p14:xfrm>
                <a:off x="1185689" y="1902286"/>
                <a:ext cx="254160" cy="4377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4E13C52-2301-457A-B628-50105AB0669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77049" y="1893286"/>
                  <a:ext cx="2718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C29B19B-7D79-4C3C-8358-0190E35D5DDE}"/>
                    </a:ext>
                  </a:extLst>
                </p14:cNvPr>
                <p14:cNvContentPartPr/>
                <p14:nvPr/>
              </p14:nvContentPartPr>
              <p14:xfrm>
                <a:off x="1627769" y="2063566"/>
                <a:ext cx="134640" cy="324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C29B19B-7D79-4C3C-8358-0190E35D5DD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18769" y="2054926"/>
                  <a:ext cx="1522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30823E5-1C65-4C8E-A00B-E918183E3576}"/>
                    </a:ext>
                  </a:extLst>
                </p14:cNvPr>
                <p14:cNvContentPartPr/>
                <p14:nvPr/>
              </p14:nvContentPartPr>
              <p14:xfrm>
                <a:off x="1465049" y="1906966"/>
                <a:ext cx="742320" cy="138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30823E5-1C65-4C8E-A00B-E918183E357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456049" y="1897966"/>
                  <a:ext cx="759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D53E2CE-2D46-483B-AE9C-0793F38F0023}"/>
                    </a:ext>
                  </a:extLst>
                </p14:cNvPr>
                <p14:cNvContentPartPr/>
                <p14:nvPr/>
              </p14:nvContentPartPr>
              <p14:xfrm>
                <a:off x="2196929" y="2085886"/>
                <a:ext cx="371160" cy="235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D53E2CE-2D46-483B-AE9C-0793F38F002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88289" y="2077246"/>
                  <a:ext cx="388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D9A499D-FC84-42B7-9CCC-3BB60B49F49D}"/>
                    </a:ext>
                  </a:extLst>
                </p14:cNvPr>
                <p14:cNvContentPartPr/>
                <p14:nvPr/>
              </p14:nvContentPartPr>
              <p14:xfrm>
                <a:off x="2845289" y="2030446"/>
                <a:ext cx="161280" cy="307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D9A499D-FC84-42B7-9CCC-3BB60B49F49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36289" y="2021446"/>
                  <a:ext cx="1789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C0C39E1-8E1B-46A3-AEA8-371B5C18D732}"/>
                    </a:ext>
                  </a:extLst>
                </p14:cNvPr>
                <p14:cNvContentPartPr/>
                <p14:nvPr/>
              </p14:nvContentPartPr>
              <p14:xfrm>
                <a:off x="3097649" y="1964206"/>
                <a:ext cx="393120" cy="3416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C0C39E1-8E1B-46A3-AEA8-371B5C18D73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88649" y="1955206"/>
                  <a:ext cx="4107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4C03B59-2851-401B-95BE-A9097567E224}"/>
                    </a:ext>
                  </a:extLst>
                </p14:cNvPr>
                <p14:cNvContentPartPr/>
                <p14:nvPr/>
              </p14:nvContentPartPr>
              <p14:xfrm>
                <a:off x="3576809" y="2146726"/>
                <a:ext cx="289440" cy="137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4C03B59-2851-401B-95BE-A9097567E22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67809" y="2137726"/>
                  <a:ext cx="307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74DE28C-A10B-40E2-8156-C117D6FB8070}"/>
                    </a:ext>
                  </a:extLst>
                </p14:cNvPr>
                <p14:cNvContentPartPr/>
                <p14:nvPr/>
              </p14:nvContentPartPr>
              <p14:xfrm>
                <a:off x="3992969" y="2189566"/>
                <a:ext cx="28080" cy="99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74DE28C-A10B-40E2-8156-C117D6FB807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84329" y="2180566"/>
                  <a:ext cx="45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CC60FB5-F2F3-4EA5-8AE2-6F3CB409FFAF}"/>
                    </a:ext>
                  </a:extLst>
                </p14:cNvPr>
                <p14:cNvContentPartPr/>
                <p14:nvPr/>
              </p14:nvContentPartPr>
              <p14:xfrm>
                <a:off x="4117169" y="2167606"/>
                <a:ext cx="121680" cy="127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CC60FB5-F2F3-4EA5-8AE2-6F3CB409FFA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08529" y="2158966"/>
                  <a:ext cx="139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E5A0C13-FB23-41DD-9286-6DCB47634AE0}"/>
                    </a:ext>
                  </a:extLst>
                </p14:cNvPr>
                <p14:cNvContentPartPr/>
                <p14:nvPr/>
              </p14:nvContentPartPr>
              <p14:xfrm>
                <a:off x="4324529" y="2169406"/>
                <a:ext cx="198360" cy="1602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E5A0C13-FB23-41DD-9286-6DCB47634AE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315889" y="2160406"/>
                  <a:ext cx="216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006C317-4EE7-467F-802C-383729193E2B}"/>
                    </a:ext>
                  </a:extLst>
                </p14:cNvPr>
                <p14:cNvContentPartPr/>
                <p14:nvPr/>
              </p14:nvContentPartPr>
              <p14:xfrm>
                <a:off x="4508849" y="1814446"/>
                <a:ext cx="378720" cy="543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006C317-4EE7-467F-802C-383729193E2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99849" y="1805446"/>
                  <a:ext cx="39636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1E0B922-9EF8-4E6E-A7A0-0B88670888A2}"/>
                    </a:ext>
                  </a:extLst>
                </p14:cNvPr>
                <p14:cNvContentPartPr/>
                <p14:nvPr/>
              </p14:nvContentPartPr>
              <p14:xfrm>
                <a:off x="4804409" y="2174086"/>
                <a:ext cx="161640" cy="164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1E0B922-9EF8-4E6E-A7A0-0B88670888A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795409" y="2165086"/>
                  <a:ext cx="179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0DC2D55-42AA-4D55-9C5B-7B1BAFFF68FC}"/>
                    </a:ext>
                  </a:extLst>
                </p14:cNvPr>
                <p14:cNvContentPartPr/>
                <p14:nvPr/>
              </p14:nvContentPartPr>
              <p14:xfrm>
                <a:off x="5062169" y="2102446"/>
                <a:ext cx="204120" cy="273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0DC2D55-42AA-4D55-9C5B-7B1BAFFF68F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053169" y="2093446"/>
                  <a:ext cx="2217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B36E1BF-541E-4270-8526-128762D2D16A}"/>
                    </a:ext>
                  </a:extLst>
                </p14:cNvPr>
                <p14:cNvContentPartPr/>
                <p14:nvPr/>
              </p14:nvContentPartPr>
              <p14:xfrm>
                <a:off x="5408129" y="1859446"/>
                <a:ext cx="261360" cy="618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B36E1BF-541E-4270-8526-128762D2D16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99489" y="1850446"/>
                  <a:ext cx="279000" cy="63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90AA4FA-8821-46A7-A59B-EB96D9BC60CA}"/>
              </a:ext>
            </a:extLst>
          </p:cNvPr>
          <p:cNvGrpSpPr/>
          <p:nvPr/>
        </p:nvGrpSpPr>
        <p:grpSpPr>
          <a:xfrm>
            <a:off x="5952089" y="1893286"/>
            <a:ext cx="4935240" cy="638640"/>
            <a:chOff x="5952089" y="1893286"/>
            <a:chExt cx="4935240" cy="63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EE49D95-2E5C-4485-9B90-0BFFFDF85258}"/>
                    </a:ext>
                  </a:extLst>
                </p14:cNvPr>
                <p14:cNvContentPartPr/>
                <p14:nvPr/>
              </p14:nvContentPartPr>
              <p14:xfrm>
                <a:off x="5952089" y="2135206"/>
                <a:ext cx="200520" cy="39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EE49D95-2E5C-4485-9B90-0BFFFDF8525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43449" y="2126206"/>
                  <a:ext cx="218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C1CD3AA-875B-4B24-BAC8-8185AFACEAB2}"/>
                    </a:ext>
                  </a:extLst>
                </p14:cNvPr>
                <p14:cNvContentPartPr/>
                <p14:nvPr/>
              </p14:nvContentPartPr>
              <p14:xfrm>
                <a:off x="5952449" y="2239606"/>
                <a:ext cx="156600" cy="13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C1CD3AA-875B-4B24-BAC8-8185AFACEAB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943809" y="2230606"/>
                  <a:ext cx="174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1AD36F3-25BC-4385-A930-D5DBE2FCD957}"/>
                    </a:ext>
                  </a:extLst>
                </p14:cNvPr>
                <p14:cNvContentPartPr/>
                <p14:nvPr/>
              </p14:nvContentPartPr>
              <p14:xfrm>
                <a:off x="6349529" y="2092366"/>
                <a:ext cx="101520" cy="252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1AD36F3-25BC-4385-A930-D5DBE2FCD9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40529" y="2083726"/>
                  <a:ext cx="1191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4034322-44FA-466F-911E-59862DB69ACB}"/>
                    </a:ext>
                  </a:extLst>
                </p14:cNvPr>
                <p14:cNvContentPartPr/>
                <p14:nvPr/>
              </p14:nvContentPartPr>
              <p14:xfrm>
                <a:off x="6409289" y="1893286"/>
                <a:ext cx="325080" cy="260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4034322-44FA-466F-911E-59862DB69AC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400289" y="1884646"/>
                  <a:ext cx="3427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119C6B6-8DF6-4501-9F40-94F08DB1C8A2}"/>
                    </a:ext>
                  </a:extLst>
                </p14:cNvPr>
                <p14:cNvContentPartPr/>
                <p14:nvPr/>
              </p14:nvContentPartPr>
              <p14:xfrm>
                <a:off x="6803489" y="1947286"/>
                <a:ext cx="230760" cy="370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119C6B6-8DF6-4501-9F40-94F08DB1C8A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94489" y="1938286"/>
                  <a:ext cx="2484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65C6A82-D006-4844-98E6-14647DF6AB5E}"/>
                    </a:ext>
                  </a:extLst>
                </p14:cNvPr>
                <p14:cNvContentPartPr/>
                <p14:nvPr/>
              </p14:nvContentPartPr>
              <p14:xfrm>
                <a:off x="7268969" y="2060686"/>
                <a:ext cx="73440" cy="260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65C6A82-D006-4844-98E6-14647DF6AB5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60329" y="2051686"/>
                  <a:ext cx="91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6EB98F8-1C4E-49A4-AFC0-5BF0F9172152}"/>
                    </a:ext>
                  </a:extLst>
                </p14:cNvPr>
                <p14:cNvContentPartPr/>
                <p14:nvPr/>
              </p14:nvContentPartPr>
              <p14:xfrm>
                <a:off x="7025249" y="1984726"/>
                <a:ext cx="626400" cy="50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6EB98F8-1C4E-49A4-AFC0-5BF0F917215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16249" y="1975726"/>
                  <a:ext cx="6440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6313B7C-CFAB-49EC-901B-1083F32F8B09}"/>
                    </a:ext>
                  </a:extLst>
                </p14:cNvPr>
                <p14:cNvContentPartPr/>
                <p14:nvPr/>
              </p14:nvContentPartPr>
              <p14:xfrm>
                <a:off x="7675049" y="2094886"/>
                <a:ext cx="333720" cy="2156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6313B7C-CFAB-49EC-901B-1083F32F8B0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66409" y="2085886"/>
                  <a:ext cx="3513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29174B0-9B62-4CAC-9B86-FA788F88FCF0}"/>
                    </a:ext>
                  </a:extLst>
                </p14:cNvPr>
                <p14:cNvContentPartPr/>
                <p14:nvPr/>
              </p14:nvContentPartPr>
              <p14:xfrm>
                <a:off x="8184809" y="2333206"/>
                <a:ext cx="23760" cy="23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29174B0-9B62-4CAC-9B86-FA788F88FCF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175809" y="2324206"/>
                  <a:ext cx="41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7A373E5-D159-4298-B5A5-F44BE44BA459}"/>
                    </a:ext>
                  </a:extLst>
                </p14:cNvPr>
                <p14:cNvContentPartPr/>
                <p14:nvPr/>
              </p14:nvContentPartPr>
              <p14:xfrm>
                <a:off x="8384249" y="2099926"/>
                <a:ext cx="268560" cy="253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7A373E5-D159-4298-B5A5-F44BE44BA45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75609" y="2090926"/>
                  <a:ext cx="2862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C27083A-DB97-448A-9057-8D1A2F4099A0}"/>
                    </a:ext>
                  </a:extLst>
                </p14:cNvPr>
                <p14:cNvContentPartPr/>
                <p14:nvPr/>
              </p14:nvContentPartPr>
              <p14:xfrm>
                <a:off x="8718329" y="2023246"/>
                <a:ext cx="401760" cy="324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C27083A-DB97-448A-9057-8D1A2F4099A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09329" y="2014606"/>
                  <a:ext cx="4194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F8113A6-1A3B-46A5-BCA6-0F27ECDD206F}"/>
                    </a:ext>
                  </a:extLst>
                </p14:cNvPr>
                <p14:cNvContentPartPr/>
                <p14:nvPr/>
              </p14:nvContentPartPr>
              <p14:xfrm>
                <a:off x="9241769" y="1901566"/>
                <a:ext cx="315720" cy="452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F8113A6-1A3B-46A5-BCA6-0F27ECDD206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232769" y="1892926"/>
                  <a:ext cx="3333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BE55326-24B6-4F58-8F2E-9673DD55126D}"/>
                    </a:ext>
                  </a:extLst>
                </p14:cNvPr>
                <p14:cNvContentPartPr/>
                <p14:nvPr/>
              </p14:nvContentPartPr>
              <p14:xfrm>
                <a:off x="9565769" y="2186326"/>
                <a:ext cx="101880" cy="177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BE55326-24B6-4F58-8F2E-9673DD55126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57129" y="2177686"/>
                  <a:ext cx="1195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9EB8CF7-5A93-440C-B112-DA5BCC7786A3}"/>
                    </a:ext>
                  </a:extLst>
                </p14:cNvPr>
                <p14:cNvContentPartPr/>
                <p14:nvPr/>
              </p14:nvContentPartPr>
              <p14:xfrm>
                <a:off x="9766649" y="2197126"/>
                <a:ext cx="203760" cy="158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9EB8CF7-5A93-440C-B112-DA5BCC7786A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757649" y="2188486"/>
                  <a:ext cx="221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95F9995-6982-4C00-B302-6B4089329740}"/>
                    </a:ext>
                  </a:extLst>
                </p14:cNvPr>
                <p14:cNvContentPartPr/>
                <p14:nvPr/>
              </p14:nvContentPartPr>
              <p14:xfrm>
                <a:off x="10009649" y="2162926"/>
                <a:ext cx="241920" cy="215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95F9995-6982-4C00-B302-6B408932974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01009" y="2153926"/>
                  <a:ext cx="2595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7108B43-060A-420B-827D-7CEFFD77B6D3}"/>
                    </a:ext>
                  </a:extLst>
                </p14:cNvPr>
                <p14:cNvContentPartPr/>
                <p14:nvPr/>
              </p14:nvContentPartPr>
              <p14:xfrm>
                <a:off x="10369289" y="2111806"/>
                <a:ext cx="170280" cy="2278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7108B43-060A-420B-827D-7CEFFD77B6D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360649" y="2102806"/>
                  <a:ext cx="1879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743626A-F4F4-47FA-A1CD-DE5D6E928EDB}"/>
                    </a:ext>
                  </a:extLst>
                </p14:cNvPr>
                <p14:cNvContentPartPr/>
                <p14:nvPr/>
              </p14:nvContentPartPr>
              <p14:xfrm>
                <a:off x="10635329" y="1913086"/>
                <a:ext cx="252000" cy="618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743626A-F4F4-47FA-A1CD-DE5D6E928ED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626329" y="1904086"/>
                  <a:ext cx="269640" cy="63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08FC24A-8FD4-4B8A-A23C-E4F835F1CBA5}"/>
              </a:ext>
            </a:extLst>
          </p:cNvPr>
          <p:cNvGrpSpPr/>
          <p:nvPr/>
        </p:nvGrpSpPr>
        <p:grpSpPr>
          <a:xfrm>
            <a:off x="344009" y="2666206"/>
            <a:ext cx="2079720" cy="588240"/>
            <a:chOff x="344009" y="2666206"/>
            <a:chExt cx="2079720" cy="58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85A3079-A38E-42B4-BA00-B6DD3B0C3426}"/>
                    </a:ext>
                  </a:extLst>
                </p14:cNvPr>
                <p14:cNvContentPartPr/>
                <p14:nvPr/>
              </p14:nvContentPartPr>
              <p14:xfrm>
                <a:off x="344009" y="2825686"/>
                <a:ext cx="451800" cy="428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85A3079-A38E-42B4-BA00-B6DD3B0C342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35369" y="2817046"/>
                  <a:ext cx="4694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A08F0FA-D9C5-4D12-811A-21D4C6D36CED}"/>
                    </a:ext>
                  </a:extLst>
                </p14:cNvPr>
                <p14:cNvContentPartPr/>
                <p14:nvPr/>
              </p14:nvContentPartPr>
              <p14:xfrm>
                <a:off x="748649" y="3043126"/>
                <a:ext cx="140400" cy="184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A08F0FA-D9C5-4D12-811A-21D4C6D36CE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39649" y="3034126"/>
                  <a:ext cx="158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D8ED99E-AE28-45FC-88EB-BE01CCC9372D}"/>
                    </a:ext>
                  </a:extLst>
                </p14:cNvPr>
                <p14:cNvContentPartPr/>
                <p14:nvPr/>
              </p14:nvContentPartPr>
              <p14:xfrm>
                <a:off x="1049609" y="2746486"/>
                <a:ext cx="229320" cy="415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D8ED99E-AE28-45FC-88EB-BE01CCC9372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40609" y="2737486"/>
                  <a:ext cx="2469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95FF9B0-EE8F-40C9-8D83-BFEE29C5F52E}"/>
                    </a:ext>
                  </a:extLst>
                </p14:cNvPr>
                <p14:cNvContentPartPr/>
                <p14:nvPr/>
              </p14:nvContentPartPr>
              <p14:xfrm>
                <a:off x="1218089" y="3025126"/>
                <a:ext cx="191520" cy="166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95FF9B0-EE8F-40C9-8D83-BFEE29C5F52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09449" y="3016486"/>
                  <a:ext cx="209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BEDAA6E-5B99-4CF0-B3B0-D2118D12E708}"/>
                    </a:ext>
                  </a:extLst>
                </p14:cNvPr>
                <p14:cNvContentPartPr/>
                <p14:nvPr/>
              </p14:nvContentPartPr>
              <p14:xfrm>
                <a:off x="1588889" y="2666206"/>
                <a:ext cx="212040" cy="563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BEDAA6E-5B99-4CF0-B3B0-D2118D12E70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580249" y="2657566"/>
                  <a:ext cx="22968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5FD8AB6-8F37-4242-B1AE-912CD12EFC5E}"/>
                    </a:ext>
                  </a:extLst>
                </p14:cNvPr>
                <p14:cNvContentPartPr/>
                <p14:nvPr/>
              </p14:nvContentPartPr>
              <p14:xfrm>
                <a:off x="1475849" y="2998126"/>
                <a:ext cx="354600" cy="217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5FD8AB6-8F37-4242-B1AE-912CD12EFC5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67209" y="2989126"/>
                  <a:ext cx="3722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F03974E-84CC-40E5-80E6-842FB81534E4}"/>
                    </a:ext>
                  </a:extLst>
                </p14:cNvPr>
                <p14:cNvContentPartPr/>
                <p14:nvPr/>
              </p14:nvContentPartPr>
              <p14:xfrm>
                <a:off x="1893809" y="2887606"/>
                <a:ext cx="175680" cy="325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F03974E-84CC-40E5-80E6-842FB81534E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884809" y="2878966"/>
                  <a:ext cx="1933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9610F43-4B91-48C9-9151-074EBB599949}"/>
                    </a:ext>
                  </a:extLst>
                </p14:cNvPr>
                <p14:cNvContentPartPr/>
                <p14:nvPr/>
              </p14:nvContentPartPr>
              <p14:xfrm>
                <a:off x="2150129" y="3060406"/>
                <a:ext cx="273600" cy="153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9610F43-4B91-48C9-9151-074EBB59994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141129" y="3051406"/>
                  <a:ext cx="291240" cy="17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EE3A036-BBB8-4AC5-9E5F-271BF8045280}"/>
                  </a:ext>
                </a:extLst>
              </p14:cNvPr>
              <p14:cNvContentPartPr/>
              <p14:nvPr/>
            </p14:nvContentPartPr>
            <p14:xfrm>
              <a:off x="2787689" y="2944486"/>
              <a:ext cx="25200" cy="18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EE3A036-BBB8-4AC5-9E5F-271BF804528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779049" y="2935486"/>
                <a:ext cx="42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78268D6-2091-4B1D-A94D-FC72210378CA}"/>
                  </a:ext>
                </a:extLst>
              </p14:cNvPr>
              <p14:cNvContentPartPr/>
              <p14:nvPr/>
            </p14:nvContentPartPr>
            <p14:xfrm>
              <a:off x="2753489" y="3192886"/>
              <a:ext cx="4320" cy="108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78268D6-2091-4B1D-A94D-FC72210378CA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744849" y="3184246"/>
                <a:ext cx="21960" cy="1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CC00873-1979-4B07-8D17-E488DB0B88F5}"/>
              </a:ext>
            </a:extLst>
          </p:cNvPr>
          <p:cNvGrpSpPr/>
          <p:nvPr/>
        </p:nvGrpSpPr>
        <p:grpSpPr>
          <a:xfrm>
            <a:off x="770609" y="3502126"/>
            <a:ext cx="566640" cy="458640"/>
            <a:chOff x="770609" y="3502126"/>
            <a:chExt cx="566640" cy="45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C04DB48-D2EB-4508-9FAF-6C917CBDF291}"/>
                    </a:ext>
                  </a:extLst>
                </p14:cNvPr>
                <p14:cNvContentPartPr/>
                <p14:nvPr/>
              </p14:nvContentPartPr>
              <p14:xfrm>
                <a:off x="770609" y="3638566"/>
                <a:ext cx="241920" cy="255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C04DB48-D2EB-4508-9FAF-6C917CBDF29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61609" y="3629566"/>
                  <a:ext cx="259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58281A2-FD83-4E3C-BF68-C26DF834E66B}"/>
                    </a:ext>
                  </a:extLst>
                </p14:cNvPr>
                <p14:cNvContentPartPr/>
                <p14:nvPr/>
              </p14:nvContentPartPr>
              <p14:xfrm>
                <a:off x="1143929" y="3502126"/>
                <a:ext cx="193320" cy="4586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58281A2-FD83-4E3C-BF68-C26DF834E66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34929" y="3493126"/>
                  <a:ext cx="21096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CF1AE99-5FA4-40D6-8FE0-6DE188CC3387}"/>
              </a:ext>
            </a:extLst>
          </p:cNvPr>
          <p:cNvGrpSpPr/>
          <p:nvPr/>
        </p:nvGrpSpPr>
        <p:grpSpPr>
          <a:xfrm>
            <a:off x="1667009" y="3454966"/>
            <a:ext cx="3159720" cy="681120"/>
            <a:chOff x="1667009" y="3454966"/>
            <a:chExt cx="3159720" cy="68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EF8CD07-DE0B-4566-923C-105F89F07C27}"/>
                    </a:ext>
                  </a:extLst>
                </p14:cNvPr>
                <p14:cNvContentPartPr/>
                <p14:nvPr/>
              </p14:nvContentPartPr>
              <p14:xfrm>
                <a:off x="1729289" y="3647206"/>
                <a:ext cx="316440" cy="3528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EF8CD07-DE0B-4566-923C-105F89F07C2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720289" y="3638566"/>
                  <a:ext cx="3340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BE13F32-C8D3-4BD9-A3EF-7F903464CB59}"/>
                    </a:ext>
                  </a:extLst>
                </p14:cNvPr>
                <p14:cNvContentPartPr/>
                <p14:nvPr/>
              </p14:nvContentPartPr>
              <p14:xfrm>
                <a:off x="1667009" y="3577366"/>
                <a:ext cx="388800" cy="380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BE13F32-C8D3-4BD9-A3EF-7F903464CB5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658369" y="3568366"/>
                  <a:ext cx="4064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F7DB75C-AC1F-4E1B-ADE0-454904477FA2}"/>
                    </a:ext>
                  </a:extLst>
                </p14:cNvPr>
                <p14:cNvContentPartPr/>
                <p14:nvPr/>
              </p14:nvContentPartPr>
              <p14:xfrm>
                <a:off x="2265329" y="3655126"/>
                <a:ext cx="359640" cy="2098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F7DB75C-AC1F-4E1B-ADE0-454904477FA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56329" y="3646126"/>
                  <a:ext cx="377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E9715FD-DA02-4D3C-9D1E-DAB72E3C1809}"/>
                    </a:ext>
                  </a:extLst>
                </p14:cNvPr>
                <p14:cNvContentPartPr/>
                <p14:nvPr/>
              </p14:nvContentPartPr>
              <p14:xfrm>
                <a:off x="2843489" y="3666646"/>
                <a:ext cx="141120" cy="325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E9715FD-DA02-4D3C-9D1E-DAB72E3C180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34489" y="3658006"/>
                  <a:ext cx="1587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2D5F7D0-7A0C-4A85-899D-F46523C98679}"/>
                    </a:ext>
                  </a:extLst>
                </p14:cNvPr>
                <p14:cNvContentPartPr/>
                <p14:nvPr/>
              </p14:nvContentPartPr>
              <p14:xfrm>
                <a:off x="2874809" y="3454966"/>
                <a:ext cx="327600" cy="3002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2D5F7D0-7A0C-4A85-899D-F46523C9867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865809" y="3446326"/>
                  <a:ext cx="3452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051318E-C892-43BD-8A97-17E210AA86C3}"/>
                    </a:ext>
                  </a:extLst>
                </p14:cNvPr>
                <p14:cNvContentPartPr/>
                <p14:nvPr/>
              </p14:nvContentPartPr>
              <p14:xfrm>
                <a:off x="3089369" y="3798766"/>
                <a:ext cx="121320" cy="197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051318E-C892-43BD-8A97-17E210AA86C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80729" y="3789766"/>
                  <a:ext cx="1389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D4733CB-D1FA-4EF9-95F9-FADEDCA32178}"/>
                    </a:ext>
                  </a:extLst>
                </p14:cNvPr>
                <p14:cNvContentPartPr/>
                <p14:nvPr/>
              </p14:nvContentPartPr>
              <p14:xfrm>
                <a:off x="3338489" y="3818206"/>
                <a:ext cx="68040" cy="199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D4733CB-D1FA-4EF9-95F9-FADEDCA3217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329489" y="3809206"/>
                  <a:ext cx="85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10E3868-E363-4C46-9C45-4F0C141B146D}"/>
                    </a:ext>
                  </a:extLst>
                </p14:cNvPr>
                <p14:cNvContentPartPr/>
                <p14:nvPr/>
              </p14:nvContentPartPr>
              <p14:xfrm>
                <a:off x="3482849" y="3687526"/>
                <a:ext cx="39960" cy="306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10E3868-E363-4C46-9C45-4F0C141B146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73849" y="3678886"/>
                  <a:ext cx="57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B1AA672-721C-4B1A-A519-AE6BE088C9AF}"/>
                    </a:ext>
                  </a:extLst>
                </p14:cNvPr>
                <p14:cNvContentPartPr/>
                <p14:nvPr/>
              </p14:nvContentPartPr>
              <p14:xfrm>
                <a:off x="3517049" y="3766006"/>
                <a:ext cx="143280" cy="246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B1AA672-721C-4B1A-A519-AE6BE088C9A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508409" y="3757366"/>
                  <a:ext cx="160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20CF196-D579-4006-883B-D3B105DDB3A3}"/>
                    </a:ext>
                  </a:extLst>
                </p14:cNvPr>
                <p14:cNvContentPartPr/>
                <p14:nvPr/>
              </p14:nvContentPartPr>
              <p14:xfrm>
                <a:off x="3679409" y="3739726"/>
                <a:ext cx="196920" cy="254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20CF196-D579-4006-883B-D3B105DDB3A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70409" y="3730726"/>
                  <a:ext cx="2145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498FB6E-BC0E-4685-95A1-1D5D6A516B46}"/>
                    </a:ext>
                  </a:extLst>
                </p14:cNvPr>
                <p14:cNvContentPartPr/>
                <p14:nvPr/>
              </p14:nvContentPartPr>
              <p14:xfrm>
                <a:off x="3912689" y="3801646"/>
                <a:ext cx="105480" cy="190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498FB6E-BC0E-4685-95A1-1D5D6A516B4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904049" y="3793006"/>
                  <a:ext cx="123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8372985-7FBF-40ED-8E30-3346F3F55D4C}"/>
                    </a:ext>
                  </a:extLst>
                </p14:cNvPr>
                <p14:cNvContentPartPr/>
                <p14:nvPr/>
              </p14:nvContentPartPr>
              <p14:xfrm>
                <a:off x="4116449" y="3822886"/>
                <a:ext cx="268200" cy="194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8372985-7FBF-40ED-8E30-3346F3F55D4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107809" y="3813886"/>
                  <a:ext cx="285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96CAE18-AD1D-453F-B64D-53BB84D7F106}"/>
                    </a:ext>
                  </a:extLst>
                </p14:cNvPr>
                <p14:cNvContentPartPr/>
                <p14:nvPr/>
              </p14:nvContentPartPr>
              <p14:xfrm>
                <a:off x="4554569" y="3581326"/>
                <a:ext cx="272160" cy="5547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96CAE18-AD1D-453F-B64D-53BB84D7F10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545929" y="3572326"/>
                  <a:ext cx="289800" cy="57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B23AD07-5F55-4BB6-8841-C6969C32E2DB}"/>
              </a:ext>
            </a:extLst>
          </p:cNvPr>
          <p:cNvGrpSpPr/>
          <p:nvPr/>
        </p:nvGrpSpPr>
        <p:grpSpPr>
          <a:xfrm>
            <a:off x="1556849" y="4224286"/>
            <a:ext cx="2372400" cy="625680"/>
            <a:chOff x="1556849" y="4224286"/>
            <a:chExt cx="2372400" cy="62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E8A600A-C052-4ED2-A9F5-456367C2A21B}"/>
                    </a:ext>
                  </a:extLst>
                </p14:cNvPr>
                <p14:cNvContentPartPr/>
                <p14:nvPr/>
              </p14:nvContentPartPr>
              <p14:xfrm>
                <a:off x="1556849" y="4489246"/>
                <a:ext cx="204480" cy="360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E8A600A-C052-4ED2-A9F5-456367C2A21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47849" y="4480246"/>
                  <a:ext cx="2221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0842594-81C3-4FB9-9558-35C1FE20025F}"/>
                    </a:ext>
                  </a:extLst>
                </p14:cNvPr>
                <p14:cNvContentPartPr/>
                <p14:nvPr/>
              </p14:nvContentPartPr>
              <p14:xfrm>
                <a:off x="1681769" y="4299166"/>
                <a:ext cx="300600" cy="288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0842594-81C3-4FB9-9558-35C1FE20025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673129" y="4290526"/>
                  <a:ext cx="3182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F194591-AB20-4E3C-A536-B9BA47646E35}"/>
                    </a:ext>
                  </a:extLst>
                </p14:cNvPr>
                <p14:cNvContentPartPr/>
                <p14:nvPr/>
              </p14:nvContentPartPr>
              <p14:xfrm>
                <a:off x="2069129" y="4367926"/>
                <a:ext cx="270360" cy="397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F194591-AB20-4E3C-A536-B9BA47646E3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060129" y="4359286"/>
                  <a:ext cx="2880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39365B9-2759-45DE-80F3-2E66C2786476}"/>
                    </a:ext>
                  </a:extLst>
                </p14:cNvPr>
                <p14:cNvContentPartPr/>
                <p14:nvPr/>
              </p14:nvContentPartPr>
              <p14:xfrm>
                <a:off x="2490329" y="4398886"/>
                <a:ext cx="248760" cy="367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39365B9-2759-45DE-80F3-2E66C278647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481689" y="4390246"/>
                  <a:ext cx="2664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E5A46D6-036B-47B4-8742-E896C5747204}"/>
                    </a:ext>
                  </a:extLst>
                </p14:cNvPr>
                <p14:cNvContentPartPr/>
                <p14:nvPr/>
              </p14:nvContentPartPr>
              <p14:xfrm>
                <a:off x="2416529" y="4383046"/>
                <a:ext cx="311040" cy="3412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E5A46D6-036B-47B4-8742-E896C574720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407529" y="4374406"/>
                  <a:ext cx="3286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61DCD10-03BF-4CA5-BB45-DCD06F5AA588}"/>
                    </a:ext>
                  </a:extLst>
                </p14:cNvPr>
                <p14:cNvContentPartPr/>
                <p14:nvPr/>
              </p14:nvContentPartPr>
              <p14:xfrm>
                <a:off x="2902529" y="4471246"/>
                <a:ext cx="182160" cy="478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61DCD10-03BF-4CA5-BB45-DCD06F5AA58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893889" y="4462606"/>
                  <a:ext cx="199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6A4F188-A739-483C-9AE1-01BE49995975}"/>
                    </a:ext>
                  </a:extLst>
                </p14:cNvPr>
                <p14:cNvContentPartPr/>
                <p14:nvPr/>
              </p14:nvContentPartPr>
              <p14:xfrm>
                <a:off x="2886329" y="4593286"/>
                <a:ext cx="223200" cy="34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6A4F188-A739-483C-9AE1-01BE4999597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877689" y="4584286"/>
                  <a:ext cx="240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18FF277-11D3-4F51-86FC-E76524C78D66}"/>
                    </a:ext>
                  </a:extLst>
                </p14:cNvPr>
                <p14:cNvContentPartPr/>
                <p14:nvPr/>
              </p14:nvContentPartPr>
              <p14:xfrm>
                <a:off x="3294929" y="4422286"/>
                <a:ext cx="285840" cy="3229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18FF277-11D3-4F51-86FC-E76524C78D6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285929" y="4413646"/>
                  <a:ext cx="3034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0B2204F-715A-453F-8C4C-18731C310EE6}"/>
                    </a:ext>
                  </a:extLst>
                </p14:cNvPr>
                <p14:cNvContentPartPr/>
                <p14:nvPr/>
              </p14:nvContentPartPr>
              <p14:xfrm>
                <a:off x="3677249" y="4224286"/>
                <a:ext cx="252000" cy="564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0B2204F-715A-453F-8C4C-18731C310EE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668249" y="4215646"/>
                  <a:ext cx="269640" cy="58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E852610-27CE-4520-8E96-C3DEE8363BD5}"/>
              </a:ext>
            </a:extLst>
          </p:cNvPr>
          <p:cNvGrpSpPr/>
          <p:nvPr/>
        </p:nvGrpSpPr>
        <p:grpSpPr>
          <a:xfrm>
            <a:off x="4242089" y="4473766"/>
            <a:ext cx="260280" cy="143640"/>
            <a:chOff x="4242089" y="4473766"/>
            <a:chExt cx="26028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86C60A5-0E7C-47B4-B5A4-6A6288DD8553}"/>
                    </a:ext>
                  </a:extLst>
                </p14:cNvPr>
                <p14:cNvContentPartPr/>
                <p14:nvPr/>
              </p14:nvContentPartPr>
              <p14:xfrm>
                <a:off x="4242089" y="4473766"/>
                <a:ext cx="234720" cy="554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86C60A5-0E7C-47B4-B5A4-6A6288DD855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33089" y="4464766"/>
                  <a:ext cx="252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0E744CC-A140-4CBC-A5A3-6FC90254BF18}"/>
                    </a:ext>
                  </a:extLst>
                </p14:cNvPr>
                <p14:cNvContentPartPr/>
                <p14:nvPr/>
              </p14:nvContentPartPr>
              <p14:xfrm>
                <a:off x="4278809" y="4580686"/>
                <a:ext cx="223560" cy="367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0E744CC-A140-4CBC-A5A3-6FC90254BF1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269809" y="4572046"/>
                  <a:ext cx="24120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2F6F7B63-FF82-48E9-BD6B-006698FBE6B4}"/>
              </a:ext>
            </a:extLst>
          </p:cNvPr>
          <p:cNvGrpSpPr/>
          <p:nvPr/>
        </p:nvGrpSpPr>
        <p:grpSpPr>
          <a:xfrm>
            <a:off x="4773089" y="3546406"/>
            <a:ext cx="2312640" cy="1819080"/>
            <a:chOff x="4773089" y="3546406"/>
            <a:chExt cx="2312640" cy="181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62E0A7B-8946-4054-A0A5-E567FC8DCE67}"/>
                    </a:ext>
                  </a:extLst>
                </p14:cNvPr>
                <p14:cNvContentPartPr/>
                <p14:nvPr/>
              </p14:nvContentPartPr>
              <p14:xfrm>
                <a:off x="4818449" y="3676726"/>
                <a:ext cx="343440" cy="306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62E0A7B-8946-4054-A0A5-E567FC8DCE6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809449" y="3668086"/>
                  <a:ext cx="3610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D926269-3D48-4F41-B0B0-B3AE82FEFA81}"/>
                    </a:ext>
                  </a:extLst>
                </p14:cNvPr>
                <p14:cNvContentPartPr/>
                <p14:nvPr/>
              </p14:nvContentPartPr>
              <p14:xfrm>
                <a:off x="5272409" y="3546406"/>
                <a:ext cx="168120" cy="541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D926269-3D48-4F41-B0B0-B3AE82FEFA8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263769" y="3537406"/>
                  <a:ext cx="18576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4182A53-879F-4C69-9D9F-3F2C2B496F7D}"/>
                    </a:ext>
                  </a:extLst>
                </p14:cNvPr>
                <p14:cNvContentPartPr/>
                <p14:nvPr/>
              </p14:nvContentPartPr>
              <p14:xfrm>
                <a:off x="4773089" y="4466566"/>
                <a:ext cx="399240" cy="3254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4182A53-879F-4C69-9D9F-3F2C2B496F7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764449" y="4457926"/>
                  <a:ext cx="4168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9CD98D9-C24D-44D1-BEAE-71CE94B642AA}"/>
                    </a:ext>
                  </a:extLst>
                </p14:cNvPr>
                <p14:cNvContentPartPr/>
                <p14:nvPr/>
              </p14:nvContentPartPr>
              <p14:xfrm>
                <a:off x="5291849" y="4329766"/>
                <a:ext cx="165600" cy="36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9CD98D9-C24D-44D1-BEAE-71CE94B642A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282849" y="4321126"/>
                  <a:ext cx="183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C5EAA64-35BA-4416-A22C-81F6F4857B7E}"/>
                    </a:ext>
                  </a:extLst>
                </p14:cNvPr>
                <p14:cNvContentPartPr/>
                <p14:nvPr/>
              </p14:nvContentPartPr>
              <p14:xfrm>
                <a:off x="5611169" y="4155166"/>
                <a:ext cx="365760" cy="2862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C5EAA64-35BA-4416-A22C-81F6F4857B7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02529" y="4146526"/>
                  <a:ext cx="3834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3B5B7C7-A11D-4426-966F-4E28709914FA}"/>
                    </a:ext>
                  </a:extLst>
                </p14:cNvPr>
                <p14:cNvContentPartPr/>
                <p14:nvPr/>
              </p14:nvContentPartPr>
              <p14:xfrm>
                <a:off x="6029129" y="4418326"/>
                <a:ext cx="232920" cy="3434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3B5B7C7-A11D-4426-966F-4E28709914F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020489" y="4409686"/>
                  <a:ext cx="2505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2973A30-7117-4A59-B7CF-65209430796E}"/>
                    </a:ext>
                  </a:extLst>
                </p14:cNvPr>
                <p14:cNvContentPartPr/>
                <p14:nvPr/>
              </p14:nvContentPartPr>
              <p14:xfrm>
                <a:off x="6309929" y="4432366"/>
                <a:ext cx="399240" cy="3042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2973A30-7117-4A59-B7CF-65209430796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301289" y="4423726"/>
                  <a:ext cx="4168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3534E0C-8EB2-47B2-9F40-C1E47B113F10}"/>
                    </a:ext>
                  </a:extLst>
                </p14:cNvPr>
                <p14:cNvContentPartPr/>
                <p14:nvPr/>
              </p14:nvContentPartPr>
              <p14:xfrm>
                <a:off x="6768209" y="4286926"/>
                <a:ext cx="275760" cy="5335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3534E0C-8EB2-47B2-9F40-C1E47B113F1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759209" y="4277926"/>
                  <a:ext cx="29340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6CEA373-CBCA-42A4-A5F8-FD4024DCBC5C}"/>
                    </a:ext>
                  </a:extLst>
                </p14:cNvPr>
                <p14:cNvContentPartPr/>
                <p14:nvPr/>
              </p14:nvContentPartPr>
              <p14:xfrm>
                <a:off x="6946769" y="3984526"/>
                <a:ext cx="138960" cy="221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6CEA373-CBCA-42A4-A5F8-FD4024DCBC5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937769" y="3975886"/>
                  <a:ext cx="156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A261486-15AA-43D9-8D83-EA849DB00A51}"/>
                    </a:ext>
                  </a:extLst>
                </p14:cNvPr>
                <p14:cNvContentPartPr/>
                <p14:nvPr/>
              </p14:nvContentPartPr>
              <p14:xfrm>
                <a:off x="6174569" y="4948246"/>
                <a:ext cx="669960" cy="561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A261486-15AA-43D9-8D83-EA849DB00A5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165929" y="4939246"/>
                  <a:ext cx="6876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730FD88-A532-4DFA-8C77-934AEDBEADDB}"/>
                    </a:ext>
                  </a:extLst>
                </p14:cNvPr>
                <p14:cNvContentPartPr/>
                <p14:nvPr/>
              </p14:nvContentPartPr>
              <p14:xfrm>
                <a:off x="6311009" y="5110966"/>
                <a:ext cx="250920" cy="2476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730FD88-A532-4DFA-8C77-934AEDBEADD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02009" y="5102326"/>
                  <a:ext cx="268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B87A60F-2758-4C34-8F02-2258ACBB2C99}"/>
                    </a:ext>
                  </a:extLst>
                </p14:cNvPr>
                <p14:cNvContentPartPr/>
                <p14:nvPr/>
              </p14:nvContentPartPr>
              <p14:xfrm>
                <a:off x="6718169" y="5079286"/>
                <a:ext cx="97200" cy="286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B87A60F-2758-4C34-8F02-2258ACBB2C9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09529" y="5070646"/>
                  <a:ext cx="114840" cy="30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441E699D-9A09-4B2D-88B3-C28DF492631A}"/>
                  </a:ext>
                </a:extLst>
              </p14:cNvPr>
              <p14:cNvContentPartPr/>
              <p14:nvPr/>
            </p14:nvContentPartPr>
            <p14:xfrm>
              <a:off x="6737609" y="5513446"/>
              <a:ext cx="1440" cy="3852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441E699D-9A09-4B2D-88B3-C28DF492631A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728969" y="5504806"/>
                <a:ext cx="1908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D208DA8-5503-4657-A6FD-2D0F78438BE6}"/>
              </a:ext>
            </a:extLst>
          </p:cNvPr>
          <p:cNvGrpSpPr/>
          <p:nvPr/>
        </p:nvGrpSpPr>
        <p:grpSpPr>
          <a:xfrm>
            <a:off x="7343489" y="4395646"/>
            <a:ext cx="1914120" cy="472680"/>
            <a:chOff x="7343489" y="4395646"/>
            <a:chExt cx="191412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B9B174E-CA2E-4DCC-8A55-1071FE39DBF0}"/>
                    </a:ext>
                  </a:extLst>
                </p14:cNvPr>
                <p14:cNvContentPartPr/>
                <p14:nvPr/>
              </p14:nvContentPartPr>
              <p14:xfrm>
                <a:off x="7343489" y="4643686"/>
                <a:ext cx="305640" cy="219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B9B174E-CA2E-4DCC-8A55-1071FE39DBF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334849" y="4634686"/>
                  <a:ext cx="323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62D0A4E-2C02-453B-9E23-39C12E9F7DA6}"/>
                    </a:ext>
                  </a:extLst>
                </p14:cNvPr>
                <p14:cNvContentPartPr/>
                <p14:nvPr/>
              </p14:nvContentPartPr>
              <p14:xfrm>
                <a:off x="7362929" y="4794166"/>
                <a:ext cx="256680" cy="23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62D0A4E-2C02-453B-9E23-39C12E9F7DA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354289" y="4785526"/>
                  <a:ext cx="2743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DEDAEBA-2E7B-4104-B4D4-326032C97ECA}"/>
                    </a:ext>
                  </a:extLst>
                </p14:cNvPr>
                <p14:cNvContentPartPr/>
                <p14:nvPr/>
              </p14:nvContentPartPr>
              <p14:xfrm>
                <a:off x="7892489" y="4820086"/>
                <a:ext cx="39960" cy="482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DEDAEBA-2E7B-4104-B4D4-326032C97EC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883849" y="4811086"/>
                  <a:ext cx="57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0050A60-C6A3-4F01-8545-E1CF78B23027}"/>
                    </a:ext>
                  </a:extLst>
                </p14:cNvPr>
                <p14:cNvContentPartPr/>
                <p14:nvPr/>
              </p14:nvContentPartPr>
              <p14:xfrm>
                <a:off x="8076809" y="4608046"/>
                <a:ext cx="295200" cy="235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0050A60-C6A3-4F01-8545-E1CF78B2302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067809" y="4599046"/>
                  <a:ext cx="312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02D55C3-89C1-4D43-929F-2D4776A3A68C}"/>
                    </a:ext>
                  </a:extLst>
                </p14:cNvPr>
                <p14:cNvContentPartPr/>
                <p14:nvPr/>
              </p14:nvContentPartPr>
              <p14:xfrm>
                <a:off x="8543729" y="4492126"/>
                <a:ext cx="306000" cy="3553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02D55C3-89C1-4D43-929F-2D4776A3A68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535089" y="4483126"/>
                  <a:ext cx="3236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623C1B3-C1DF-45C4-AEB2-C87AC997DEC3}"/>
                    </a:ext>
                  </a:extLst>
                </p14:cNvPr>
                <p14:cNvContentPartPr/>
                <p14:nvPr/>
              </p14:nvContentPartPr>
              <p14:xfrm>
                <a:off x="8990849" y="4395646"/>
                <a:ext cx="266760" cy="4449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623C1B3-C1DF-45C4-AEB2-C87AC997DEC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982209" y="4387006"/>
                  <a:ext cx="284400" cy="46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1724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6C74BDD-A790-45D4-8CF1-F0A031309103}"/>
              </a:ext>
            </a:extLst>
          </p:cNvPr>
          <p:cNvGrpSpPr/>
          <p:nvPr/>
        </p:nvGrpSpPr>
        <p:grpSpPr>
          <a:xfrm>
            <a:off x="353009" y="223966"/>
            <a:ext cx="695880" cy="592200"/>
            <a:chOff x="353009" y="223966"/>
            <a:chExt cx="695880" cy="59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18B55EA-EDA7-499A-987C-238E78797AAA}"/>
                    </a:ext>
                  </a:extLst>
                </p14:cNvPr>
                <p14:cNvContentPartPr/>
                <p14:nvPr/>
              </p14:nvContentPartPr>
              <p14:xfrm>
                <a:off x="353009" y="223966"/>
                <a:ext cx="266040" cy="5590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18B55EA-EDA7-499A-987C-238E78797AA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4369" y="214966"/>
                  <a:ext cx="28368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E423BA9-70EA-4B2F-8F1B-6DEA629505FB}"/>
                    </a:ext>
                  </a:extLst>
                </p14:cNvPr>
                <p14:cNvContentPartPr/>
                <p14:nvPr/>
              </p14:nvContentPartPr>
              <p14:xfrm>
                <a:off x="770609" y="275086"/>
                <a:ext cx="278280" cy="541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E423BA9-70EA-4B2F-8F1B-6DEA629505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1969" y="266446"/>
                  <a:ext cx="295920" cy="55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D11177-F55A-49E3-A8A5-75B0E2FA88E5}"/>
              </a:ext>
            </a:extLst>
          </p:cNvPr>
          <p:cNvGrpSpPr/>
          <p:nvPr/>
        </p:nvGrpSpPr>
        <p:grpSpPr>
          <a:xfrm>
            <a:off x="1719209" y="360406"/>
            <a:ext cx="820440" cy="519120"/>
            <a:chOff x="1719209" y="360406"/>
            <a:chExt cx="820440" cy="51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7B47D7E-3675-4739-B4D8-5ACA113DF0B9}"/>
                    </a:ext>
                  </a:extLst>
                </p14:cNvPr>
                <p14:cNvContentPartPr/>
                <p14:nvPr/>
              </p14:nvContentPartPr>
              <p14:xfrm>
                <a:off x="1719209" y="360406"/>
                <a:ext cx="196200" cy="284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7B47D7E-3675-4739-B4D8-5ACA113DF0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10209" y="351766"/>
                  <a:ext cx="2138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4FC2C36-014D-40DA-AC1C-5169D27A945F}"/>
                    </a:ext>
                  </a:extLst>
                </p14:cNvPr>
                <p14:cNvContentPartPr/>
                <p14:nvPr/>
              </p14:nvContentPartPr>
              <p14:xfrm>
                <a:off x="1773569" y="360406"/>
                <a:ext cx="397800" cy="519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4FC2C36-014D-40DA-AC1C-5169D27A94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64569" y="351766"/>
                  <a:ext cx="41544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D42A610-FC04-4675-828B-2BBF9EDB39BE}"/>
                    </a:ext>
                  </a:extLst>
                </p14:cNvPr>
                <p14:cNvContentPartPr/>
                <p14:nvPr/>
              </p14:nvContentPartPr>
              <p14:xfrm>
                <a:off x="2169569" y="520606"/>
                <a:ext cx="370080" cy="180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D42A610-FC04-4675-828B-2BBF9EDB39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60569" y="511606"/>
                  <a:ext cx="38772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2DCAEB-708E-463B-B02F-E8AF0066A2C0}"/>
              </a:ext>
            </a:extLst>
          </p:cNvPr>
          <p:cNvGrpSpPr/>
          <p:nvPr/>
        </p:nvGrpSpPr>
        <p:grpSpPr>
          <a:xfrm>
            <a:off x="2813249" y="263206"/>
            <a:ext cx="3950280" cy="715680"/>
            <a:chOff x="2813249" y="263206"/>
            <a:chExt cx="3950280" cy="71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0E35F4-BB4F-45E8-8707-FF388FD9585C}"/>
                    </a:ext>
                  </a:extLst>
                </p14:cNvPr>
                <p14:cNvContentPartPr/>
                <p14:nvPr/>
              </p14:nvContentPartPr>
              <p14:xfrm>
                <a:off x="2813249" y="488566"/>
                <a:ext cx="185760" cy="331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0E35F4-BB4F-45E8-8707-FF388FD958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04609" y="479926"/>
                  <a:ext cx="2034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482EE4A-0BBA-474F-B6C3-570AC49B3220}"/>
                    </a:ext>
                  </a:extLst>
                </p14:cNvPr>
                <p14:cNvContentPartPr/>
                <p14:nvPr/>
              </p14:nvContentPartPr>
              <p14:xfrm>
                <a:off x="2920529" y="263206"/>
                <a:ext cx="327240" cy="363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482EE4A-0BBA-474F-B6C3-570AC49B32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11529" y="254206"/>
                  <a:ext cx="3448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2316A80-76E9-49E3-9860-DA0D0C9BA291}"/>
                    </a:ext>
                  </a:extLst>
                </p14:cNvPr>
                <p14:cNvContentPartPr/>
                <p14:nvPr/>
              </p14:nvContentPartPr>
              <p14:xfrm>
                <a:off x="3125369" y="565966"/>
                <a:ext cx="176760" cy="220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2316A80-76E9-49E3-9860-DA0D0C9BA29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16369" y="557326"/>
                  <a:ext cx="1944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3BEE06C-DC4D-469E-BA35-47C2008735BC}"/>
                    </a:ext>
                  </a:extLst>
                </p14:cNvPr>
                <p14:cNvContentPartPr/>
                <p14:nvPr/>
              </p14:nvContentPartPr>
              <p14:xfrm>
                <a:off x="3403649" y="454366"/>
                <a:ext cx="192960" cy="306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3BEE06C-DC4D-469E-BA35-47C2008735B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94649" y="445726"/>
                  <a:ext cx="2106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5782F54-281B-4E9C-9648-4753ECECD663}"/>
                    </a:ext>
                  </a:extLst>
                </p14:cNvPr>
                <p14:cNvContentPartPr/>
                <p14:nvPr/>
              </p14:nvContentPartPr>
              <p14:xfrm>
                <a:off x="3568169" y="508006"/>
                <a:ext cx="239400" cy="270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5782F54-281B-4E9C-9648-4753ECECD6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59529" y="499366"/>
                  <a:ext cx="2570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F4A15B8-3735-4C4A-A72B-5BF658B660EA}"/>
                    </a:ext>
                  </a:extLst>
                </p14:cNvPr>
                <p14:cNvContentPartPr/>
                <p14:nvPr/>
              </p14:nvContentPartPr>
              <p14:xfrm>
                <a:off x="3802889" y="493966"/>
                <a:ext cx="233280" cy="279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F4A15B8-3735-4C4A-A72B-5BF658B660E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93889" y="485326"/>
                  <a:ext cx="2509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0A784F0-41EA-4923-87AE-8698378065A8}"/>
                    </a:ext>
                  </a:extLst>
                </p14:cNvPr>
                <p14:cNvContentPartPr/>
                <p14:nvPr/>
              </p14:nvContentPartPr>
              <p14:xfrm>
                <a:off x="4084409" y="555526"/>
                <a:ext cx="140400" cy="216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0A784F0-41EA-4923-87AE-8698378065A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75769" y="546526"/>
                  <a:ext cx="1580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6452A3E-1DE4-4093-8493-B847CFC0012E}"/>
                    </a:ext>
                  </a:extLst>
                </p14:cNvPr>
                <p14:cNvContentPartPr/>
                <p14:nvPr/>
              </p14:nvContentPartPr>
              <p14:xfrm>
                <a:off x="4346849" y="599086"/>
                <a:ext cx="245520" cy="188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6452A3E-1DE4-4093-8493-B847CFC0012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37849" y="590086"/>
                  <a:ext cx="263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DA44D49-3FA5-4B9A-9AD4-7B2DB8F48D8E}"/>
                    </a:ext>
                  </a:extLst>
                </p14:cNvPr>
                <p14:cNvContentPartPr/>
                <p14:nvPr/>
              </p14:nvContentPartPr>
              <p14:xfrm>
                <a:off x="4843289" y="385606"/>
                <a:ext cx="327960" cy="464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DA44D49-3FA5-4B9A-9AD4-7B2DB8F48D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34649" y="376606"/>
                  <a:ext cx="3456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04F08C2-5A70-4BBC-9A0F-AF87A77E5381}"/>
                    </a:ext>
                  </a:extLst>
                </p14:cNvPr>
                <p14:cNvContentPartPr/>
                <p14:nvPr/>
              </p14:nvContentPartPr>
              <p14:xfrm>
                <a:off x="5172689" y="495046"/>
                <a:ext cx="567360" cy="315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04F08C2-5A70-4BBC-9A0F-AF87A77E538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63689" y="486046"/>
                  <a:ext cx="5850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6D591D9-11C6-4E1A-961B-BD595AA9ED82}"/>
                    </a:ext>
                  </a:extLst>
                </p14:cNvPr>
                <p14:cNvContentPartPr/>
                <p14:nvPr/>
              </p14:nvContentPartPr>
              <p14:xfrm>
                <a:off x="5885849" y="637966"/>
                <a:ext cx="31320" cy="3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6D591D9-11C6-4E1A-961B-BD595AA9ED8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76849" y="629326"/>
                  <a:ext cx="48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1CA64AD-6E21-4C32-94C2-D5C0A2C46F0F}"/>
                    </a:ext>
                  </a:extLst>
                </p14:cNvPr>
                <p14:cNvContentPartPr/>
                <p14:nvPr/>
              </p14:nvContentPartPr>
              <p14:xfrm>
                <a:off x="6233609" y="420166"/>
                <a:ext cx="71280" cy="170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1CA64AD-6E21-4C32-94C2-D5C0A2C46F0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24969" y="411526"/>
                  <a:ext cx="88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958552-7430-440E-9349-143C1272BA11}"/>
                    </a:ext>
                  </a:extLst>
                </p14:cNvPr>
                <p14:cNvContentPartPr/>
                <p14:nvPr/>
              </p14:nvContentPartPr>
              <p14:xfrm>
                <a:off x="6041009" y="643366"/>
                <a:ext cx="282240" cy="49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958552-7430-440E-9349-143C1272BA1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2369" y="634366"/>
                  <a:ext cx="2998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B2506DA-3FE1-4D6A-B4B8-B3557CF609A3}"/>
                    </a:ext>
                  </a:extLst>
                </p14:cNvPr>
                <p14:cNvContentPartPr/>
                <p14:nvPr/>
              </p14:nvContentPartPr>
              <p14:xfrm>
                <a:off x="5961809" y="768286"/>
                <a:ext cx="331920" cy="210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B2506DA-3FE1-4D6A-B4B8-B3557CF609A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53169" y="759286"/>
                  <a:ext cx="349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76CE60C-5B01-4EA8-8DD6-0DCD9E88D938}"/>
                    </a:ext>
                  </a:extLst>
                </p14:cNvPr>
                <p14:cNvContentPartPr/>
                <p14:nvPr/>
              </p14:nvContentPartPr>
              <p14:xfrm>
                <a:off x="6528449" y="368686"/>
                <a:ext cx="235080" cy="604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76CE60C-5B01-4EA8-8DD6-0DCD9E88D9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19449" y="360046"/>
                  <a:ext cx="252720" cy="62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4C4CBA-7BA5-4DF4-9D0B-A31415DE73B9}"/>
              </a:ext>
            </a:extLst>
          </p:cNvPr>
          <p:cNvGrpSpPr/>
          <p:nvPr/>
        </p:nvGrpSpPr>
        <p:grpSpPr>
          <a:xfrm>
            <a:off x="2732609" y="1022086"/>
            <a:ext cx="1816920" cy="582840"/>
            <a:chOff x="2732609" y="1022086"/>
            <a:chExt cx="1816920" cy="5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64502FE-9940-4268-9CCC-828B6B4C21A4}"/>
                    </a:ext>
                  </a:extLst>
                </p14:cNvPr>
                <p14:cNvContentPartPr/>
                <p14:nvPr/>
              </p14:nvContentPartPr>
              <p14:xfrm>
                <a:off x="2732609" y="1237366"/>
                <a:ext cx="226440" cy="367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64502FE-9940-4268-9CCC-828B6B4C21A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23609" y="1228366"/>
                  <a:ext cx="2440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37EF86D-5BCA-4CC6-AC54-89FDA568EEE2}"/>
                    </a:ext>
                  </a:extLst>
                </p14:cNvPr>
                <p14:cNvContentPartPr/>
                <p14:nvPr/>
              </p14:nvContentPartPr>
              <p14:xfrm>
                <a:off x="2868329" y="1022086"/>
                <a:ext cx="397800" cy="366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37EF86D-5BCA-4CC6-AC54-89FDA568EEE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59689" y="1013086"/>
                  <a:ext cx="4154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898D3B0-DCA6-4E48-853F-DA5E114C0C2C}"/>
                    </a:ext>
                  </a:extLst>
                </p14:cNvPr>
                <p14:cNvContentPartPr/>
                <p14:nvPr/>
              </p14:nvContentPartPr>
              <p14:xfrm>
                <a:off x="3114569" y="1340686"/>
                <a:ext cx="149400" cy="222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898D3B0-DCA6-4E48-853F-DA5E114C0C2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05569" y="1331686"/>
                  <a:ext cx="167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58E9B1-1E7E-416E-9EB2-FB203FD47914}"/>
                    </a:ext>
                  </a:extLst>
                </p14:cNvPr>
                <p14:cNvContentPartPr/>
                <p14:nvPr/>
              </p14:nvContentPartPr>
              <p14:xfrm>
                <a:off x="3396449" y="1347526"/>
                <a:ext cx="76320" cy="212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58E9B1-1E7E-416E-9EB2-FB203FD4791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87809" y="1338886"/>
                  <a:ext cx="93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C64F307-4667-4557-AF8D-A0BB59717ED7}"/>
                    </a:ext>
                  </a:extLst>
                </p14:cNvPr>
                <p14:cNvContentPartPr/>
                <p14:nvPr/>
              </p14:nvContentPartPr>
              <p14:xfrm>
                <a:off x="3562049" y="1206406"/>
                <a:ext cx="19080" cy="54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C64F307-4667-4557-AF8D-A0BB59717ED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53049" y="1197406"/>
                  <a:ext cx="36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A117CF5-BF07-4748-AA1A-ADA32ED22017}"/>
                    </a:ext>
                  </a:extLst>
                </p14:cNvPr>
                <p14:cNvContentPartPr/>
                <p14:nvPr/>
              </p14:nvContentPartPr>
              <p14:xfrm>
                <a:off x="3540089" y="1288486"/>
                <a:ext cx="201240" cy="280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A117CF5-BF07-4748-AA1A-ADA32ED2201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31089" y="1279846"/>
                  <a:ext cx="2188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B4A5CE3-76FC-4531-858A-61DBDD02072A}"/>
                    </a:ext>
                  </a:extLst>
                </p14:cNvPr>
                <p14:cNvContentPartPr/>
                <p14:nvPr/>
              </p14:nvContentPartPr>
              <p14:xfrm>
                <a:off x="3771569" y="1282006"/>
                <a:ext cx="203040" cy="299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B4A5CE3-76FC-4531-858A-61DBDD0207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62929" y="1273006"/>
                  <a:ext cx="2206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20C7E32-6A29-4159-B3CC-08DAC15D00D6}"/>
                    </a:ext>
                  </a:extLst>
                </p14:cNvPr>
                <p14:cNvContentPartPr/>
                <p14:nvPr/>
              </p14:nvContentPartPr>
              <p14:xfrm>
                <a:off x="4094489" y="1427086"/>
                <a:ext cx="87840" cy="144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20C7E32-6A29-4159-B3CC-08DAC15D00D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85849" y="1418086"/>
                  <a:ext cx="105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90069E-4D90-4FFB-B7A8-783DC228A443}"/>
                    </a:ext>
                  </a:extLst>
                </p14:cNvPr>
                <p14:cNvContentPartPr/>
                <p14:nvPr/>
              </p14:nvContentPartPr>
              <p14:xfrm>
                <a:off x="4295369" y="1416646"/>
                <a:ext cx="254160" cy="154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90069E-4D90-4FFB-B7A8-783DC228A44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86369" y="1408006"/>
                  <a:ext cx="27180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FD5CE0-E716-403B-8E85-B3B57DC6D509}"/>
              </a:ext>
            </a:extLst>
          </p:cNvPr>
          <p:cNvGrpSpPr/>
          <p:nvPr/>
        </p:nvGrpSpPr>
        <p:grpSpPr>
          <a:xfrm>
            <a:off x="4862729" y="1085806"/>
            <a:ext cx="825480" cy="568800"/>
            <a:chOff x="4862729" y="1085806"/>
            <a:chExt cx="825480" cy="56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DE6FD8C-D76A-459B-89DF-7ED72482A239}"/>
                    </a:ext>
                  </a:extLst>
                </p14:cNvPr>
                <p14:cNvContentPartPr/>
                <p14:nvPr/>
              </p14:nvContentPartPr>
              <p14:xfrm>
                <a:off x="4862729" y="1231246"/>
                <a:ext cx="210960" cy="400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DE6FD8C-D76A-459B-89DF-7ED72482A23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53729" y="1222246"/>
                  <a:ext cx="2286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4FB98BC-02D6-40D0-9DF6-46E186386483}"/>
                    </a:ext>
                  </a:extLst>
                </p14:cNvPr>
                <p14:cNvContentPartPr/>
                <p14:nvPr/>
              </p14:nvContentPartPr>
              <p14:xfrm>
                <a:off x="5185289" y="1258966"/>
                <a:ext cx="210600" cy="266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4FB98BC-02D6-40D0-9DF6-46E18638648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76649" y="1249966"/>
                  <a:ext cx="2282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D94EC2-5342-45AA-891F-EE6DC7935FA8}"/>
                    </a:ext>
                  </a:extLst>
                </p14:cNvPr>
                <p14:cNvContentPartPr/>
                <p14:nvPr/>
              </p14:nvContentPartPr>
              <p14:xfrm>
                <a:off x="5463569" y="1085806"/>
                <a:ext cx="224640" cy="568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D94EC2-5342-45AA-891F-EE6DC7935FA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54569" y="1077166"/>
                  <a:ext cx="242280" cy="58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28A7C9A-D022-4393-834C-2891253EF47F}"/>
              </a:ext>
            </a:extLst>
          </p:cNvPr>
          <p:cNvGrpSpPr/>
          <p:nvPr/>
        </p:nvGrpSpPr>
        <p:grpSpPr>
          <a:xfrm>
            <a:off x="1570889" y="1954846"/>
            <a:ext cx="1479240" cy="624240"/>
            <a:chOff x="1570889" y="1954846"/>
            <a:chExt cx="1479240" cy="62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F9DB8B8-42BF-4376-9C4F-875A902A8DC0}"/>
                    </a:ext>
                  </a:extLst>
                </p14:cNvPr>
                <p14:cNvContentPartPr/>
                <p14:nvPr/>
              </p14:nvContentPartPr>
              <p14:xfrm>
                <a:off x="1570889" y="2179486"/>
                <a:ext cx="208440" cy="399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F9DB8B8-42BF-4376-9C4F-875A902A8DC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61889" y="2170486"/>
                  <a:ext cx="2260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CA694B-FE98-4638-88F1-12A858C13229}"/>
                    </a:ext>
                  </a:extLst>
                </p14:cNvPr>
                <p14:cNvContentPartPr/>
                <p14:nvPr/>
              </p14:nvContentPartPr>
              <p14:xfrm>
                <a:off x="1703009" y="1954846"/>
                <a:ext cx="412920" cy="356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CA694B-FE98-4638-88F1-12A858C132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94009" y="1945846"/>
                  <a:ext cx="4305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8EBA2DF-2D28-4605-9E6B-582B8C0E03C1}"/>
                    </a:ext>
                  </a:extLst>
                </p14:cNvPr>
                <p14:cNvContentPartPr/>
                <p14:nvPr/>
              </p14:nvContentPartPr>
              <p14:xfrm>
                <a:off x="2153009" y="2115046"/>
                <a:ext cx="355320" cy="339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8EBA2DF-2D28-4605-9E6B-582B8C0E03C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44369" y="2106046"/>
                  <a:ext cx="3729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4337ACB-BD45-4B66-A108-F3931B5E4386}"/>
                    </a:ext>
                  </a:extLst>
                </p14:cNvPr>
                <p14:cNvContentPartPr/>
                <p14:nvPr/>
              </p14:nvContentPartPr>
              <p14:xfrm>
                <a:off x="2581049" y="2035126"/>
                <a:ext cx="195480" cy="214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4337ACB-BD45-4B66-A108-F3931B5E438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72049" y="2026486"/>
                  <a:ext cx="213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46FFA23-3AD1-4FB8-8978-6A12009E5E04}"/>
                    </a:ext>
                  </a:extLst>
                </p14:cNvPr>
                <p14:cNvContentPartPr/>
                <p14:nvPr/>
              </p14:nvContentPartPr>
              <p14:xfrm>
                <a:off x="2612729" y="2063926"/>
                <a:ext cx="437400" cy="437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46FFA23-3AD1-4FB8-8978-6A12009E5E0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04089" y="2055286"/>
                  <a:ext cx="455040" cy="45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FB6802-FEBB-4533-B5AD-250EE1786A98}"/>
              </a:ext>
            </a:extLst>
          </p:cNvPr>
          <p:cNvGrpSpPr/>
          <p:nvPr/>
        </p:nvGrpSpPr>
        <p:grpSpPr>
          <a:xfrm>
            <a:off x="3052649" y="2008486"/>
            <a:ext cx="903600" cy="506880"/>
            <a:chOff x="3052649" y="2008486"/>
            <a:chExt cx="903600" cy="50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2C3A05F-6846-42D3-82EE-A2AEDD5CD440}"/>
                    </a:ext>
                  </a:extLst>
                </p14:cNvPr>
                <p14:cNvContentPartPr/>
                <p14:nvPr/>
              </p14:nvContentPartPr>
              <p14:xfrm>
                <a:off x="3108449" y="2128006"/>
                <a:ext cx="180000" cy="172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2C3A05F-6846-42D3-82EE-A2AEDD5CD44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99449" y="2119006"/>
                  <a:ext cx="197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86B8026-3A0F-40CF-AE37-A8761CFC2743}"/>
                    </a:ext>
                  </a:extLst>
                </p14:cNvPr>
                <p14:cNvContentPartPr/>
                <p14:nvPr/>
              </p14:nvContentPartPr>
              <p14:xfrm>
                <a:off x="3052649" y="2372806"/>
                <a:ext cx="202320" cy="41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86B8026-3A0F-40CF-AE37-A8761CFC274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43649" y="2363806"/>
                  <a:ext cx="219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907EC2D-9405-4831-BAB6-7FD6EFBC9D07}"/>
                    </a:ext>
                  </a:extLst>
                </p14:cNvPr>
                <p14:cNvContentPartPr/>
                <p14:nvPr/>
              </p14:nvContentPartPr>
              <p14:xfrm>
                <a:off x="3498329" y="2205046"/>
                <a:ext cx="84600" cy="271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907EC2D-9405-4831-BAB6-7FD6EFBC9D0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89689" y="2196046"/>
                  <a:ext cx="102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DA2A2F4-41DD-4BEF-A54B-FC8C1273D746}"/>
                    </a:ext>
                  </a:extLst>
                </p14:cNvPr>
                <p14:cNvContentPartPr/>
                <p14:nvPr/>
              </p14:nvContentPartPr>
              <p14:xfrm>
                <a:off x="3712169" y="2008486"/>
                <a:ext cx="244080" cy="506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DA2A2F4-41DD-4BEF-A54B-FC8C1273D74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03529" y="1999846"/>
                  <a:ext cx="261720" cy="52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E72E64A-3EB8-4D7B-9F49-15B5B0D398D9}"/>
              </a:ext>
            </a:extLst>
          </p:cNvPr>
          <p:cNvGrpSpPr/>
          <p:nvPr/>
        </p:nvGrpSpPr>
        <p:grpSpPr>
          <a:xfrm>
            <a:off x="4233089" y="2239246"/>
            <a:ext cx="240840" cy="136440"/>
            <a:chOff x="4233089" y="2239246"/>
            <a:chExt cx="240840" cy="13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677A780-F993-4872-9D7C-615B3564717D}"/>
                    </a:ext>
                  </a:extLst>
                </p14:cNvPr>
                <p14:cNvContentPartPr/>
                <p14:nvPr/>
              </p14:nvContentPartPr>
              <p14:xfrm>
                <a:off x="4233089" y="2239246"/>
                <a:ext cx="207000" cy="32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677A780-F993-4872-9D7C-615B3564717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24089" y="2230246"/>
                  <a:ext cx="2246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589E4CA-A2BA-48D8-9F58-0D812CF0941D}"/>
                    </a:ext>
                  </a:extLst>
                </p14:cNvPr>
                <p14:cNvContentPartPr/>
                <p14:nvPr/>
              </p14:nvContentPartPr>
              <p14:xfrm>
                <a:off x="4234889" y="2339326"/>
                <a:ext cx="239040" cy="36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589E4CA-A2BA-48D8-9F58-0D812CF0941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26249" y="2330686"/>
                  <a:ext cx="25668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EC83472-3F8D-4F14-825F-3540053328C8}"/>
              </a:ext>
            </a:extLst>
          </p:cNvPr>
          <p:cNvGrpSpPr/>
          <p:nvPr/>
        </p:nvGrpSpPr>
        <p:grpSpPr>
          <a:xfrm>
            <a:off x="4849049" y="1924606"/>
            <a:ext cx="4546440" cy="617040"/>
            <a:chOff x="4849049" y="1924606"/>
            <a:chExt cx="4546440" cy="61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46C98BD-296E-4322-8229-3C80BB43804F}"/>
                    </a:ext>
                  </a:extLst>
                </p14:cNvPr>
                <p14:cNvContentPartPr/>
                <p14:nvPr/>
              </p14:nvContentPartPr>
              <p14:xfrm>
                <a:off x="4849049" y="2168686"/>
                <a:ext cx="178920" cy="276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46C98BD-296E-4322-8229-3C80BB43804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40049" y="2159686"/>
                  <a:ext cx="1965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C0F24E-B87C-4732-87EA-E1D686B7A27F}"/>
                    </a:ext>
                  </a:extLst>
                </p14:cNvPr>
                <p14:cNvContentPartPr/>
                <p14:nvPr/>
              </p14:nvContentPartPr>
              <p14:xfrm>
                <a:off x="4957409" y="1994086"/>
                <a:ext cx="311040" cy="219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C0F24E-B87C-4732-87EA-E1D686B7A27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48409" y="1985086"/>
                  <a:ext cx="328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DE7C104-F41D-4D47-8CE1-3797BCFD625F}"/>
                    </a:ext>
                  </a:extLst>
                </p14:cNvPr>
                <p14:cNvContentPartPr/>
                <p14:nvPr/>
              </p14:nvContentPartPr>
              <p14:xfrm>
                <a:off x="5334689" y="2087326"/>
                <a:ext cx="188280" cy="284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DE7C104-F41D-4D47-8CE1-3797BCFD625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26049" y="2078686"/>
                  <a:ext cx="2059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508D854-2CA7-47CE-B30B-532DE3A35EA9}"/>
                    </a:ext>
                  </a:extLst>
                </p14:cNvPr>
                <p14:cNvContentPartPr/>
                <p14:nvPr/>
              </p14:nvContentPartPr>
              <p14:xfrm>
                <a:off x="5697569" y="2040526"/>
                <a:ext cx="88200" cy="202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508D854-2CA7-47CE-B30B-532DE3A35EA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88929" y="2031526"/>
                  <a:ext cx="105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B299E6C-E2FC-4189-9EDD-4D33ED1C7B1C}"/>
                    </a:ext>
                  </a:extLst>
                </p14:cNvPr>
                <p14:cNvContentPartPr/>
                <p14:nvPr/>
              </p14:nvContentPartPr>
              <p14:xfrm>
                <a:off x="5640329" y="2023966"/>
                <a:ext cx="418680" cy="388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B299E6C-E2FC-4189-9EDD-4D33ED1C7B1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31689" y="2015326"/>
                  <a:ext cx="4363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D58ED27-8655-489D-89FF-B4046AF4C5FE}"/>
                    </a:ext>
                  </a:extLst>
                </p14:cNvPr>
                <p14:cNvContentPartPr/>
                <p14:nvPr/>
              </p14:nvContentPartPr>
              <p14:xfrm>
                <a:off x="5999249" y="2215846"/>
                <a:ext cx="176040" cy="25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D58ED27-8655-489D-89FF-B4046AF4C5F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990249" y="2207206"/>
                  <a:ext cx="193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C035436-8F97-433B-9C4F-C6AEDFFFC1B4}"/>
                    </a:ext>
                  </a:extLst>
                </p14:cNvPr>
                <p14:cNvContentPartPr/>
                <p14:nvPr/>
              </p14:nvContentPartPr>
              <p14:xfrm>
                <a:off x="5924009" y="2327086"/>
                <a:ext cx="186120" cy="30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C035436-8F97-433B-9C4F-C6AEDFFFC1B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15009" y="2318086"/>
                  <a:ext cx="203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03F1556-63DA-4FCB-969D-51D4A23E4D56}"/>
                    </a:ext>
                  </a:extLst>
                </p14:cNvPr>
                <p14:cNvContentPartPr/>
                <p14:nvPr/>
              </p14:nvContentPartPr>
              <p14:xfrm>
                <a:off x="6244769" y="2194606"/>
                <a:ext cx="217080" cy="228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03F1556-63DA-4FCB-969D-51D4A23E4D5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36129" y="2185606"/>
                  <a:ext cx="2347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86CCE32-6590-46F6-A4F9-964EDE909881}"/>
                    </a:ext>
                  </a:extLst>
                </p14:cNvPr>
                <p14:cNvContentPartPr/>
                <p14:nvPr/>
              </p14:nvContentPartPr>
              <p14:xfrm>
                <a:off x="6491369" y="1964926"/>
                <a:ext cx="245880" cy="576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86CCE32-6590-46F6-A4F9-964EDE90988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482729" y="1956286"/>
                  <a:ext cx="2635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4FA8386-8C24-4B60-9C0D-5F3440EC727F}"/>
                    </a:ext>
                  </a:extLst>
                </p14:cNvPr>
                <p14:cNvContentPartPr/>
                <p14:nvPr/>
              </p14:nvContentPartPr>
              <p14:xfrm>
                <a:off x="6926609" y="2280286"/>
                <a:ext cx="327960" cy="52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4FA8386-8C24-4B60-9C0D-5F3440EC727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17609" y="2271646"/>
                  <a:ext cx="345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3FABA5C-978E-4453-A30F-FD3DC5CABBA9}"/>
                    </a:ext>
                  </a:extLst>
                </p14:cNvPr>
                <p14:cNvContentPartPr/>
                <p14:nvPr/>
              </p14:nvContentPartPr>
              <p14:xfrm>
                <a:off x="7059449" y="2128006"/>
                <a:ext cx="60840" cy="318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3FABA5C-978E-4453-A30F-FD3DC5CABBA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50449" y="2119366"/>
                  <a:ext cx="784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E9A4DE0-3F80-4503-9249-763067C8D955}"/>
                    </a:ext>
                  </a:extLst>
                </p14:cNvPr>
                <p14:cNvContentPartPr/>
                <p14:nvPr/>
              </p14:nvContentPartPr>
              <p14:xfrm>
                <a:off x="7383089" y="2135206"/>
                <a:ext cx="183600" cy="317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E9A4DE0-3F80-4503-9249-763067C8D95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74449" y="2126206"/>
                  <a:ext cx="2012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F1204F6-EF09-475F-8A02-866C3C09F425}"/>
                    </a:ext>
                  </a:extLst>
                </p14:cNvPr>
                <p14:cNvContentPartPr/>
                <p14:nvPr/>
              </p14:nvContentPartPr>
              <p14:xfrm>
                <a:off x="7456169" y="1978246"/>
                <a:ext cx="305280" cy="2466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F1204F6-EF09-475F-8A02-866C3C09F4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47169" y="1969246"/>
                  <a:ext cx="322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E4B0A5B-8FBD-42A4-B3F6-3CDDEBF37FF2}"/>
                    </a:ext>
                  </a:extLst>
                </p14:cNvPr>
                <p14:cNvContentPartPr/>
                <p14:nvPr/>
              </p14:nvContentPartPr>
              <p14:xfrm>
                <a:off x="7812209" y="2039446"/>
                <a:ext cx="267120" cy="338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E4B0A5B-8FBD-42A4-B3F6-3CDDEBF37FF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03569" y="2030806"/>
                  <a:ext cx="2847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EC92A86-7905-4AE3-8473-5C782F2F0DF7}"/>
                    </a:ext>
                  </a:extLst>
                </p14:cNvPr>
                <p14:cNvContentPartPr/>
                <p14:nvPr/>
              </p14:nvContentPartPr>
              <p14:xfrm>
                <a:off x="8188769" y="2066086"/>
                <a:ext cx="145440" cy="202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EC92A86-7905-4AE3-8473-5C782F2F0DF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80129" y="2057086"/>
                  <a:ext cx="163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7EBC482-9606-4365-866C-590E889BE808}"/>
                    </a:ext>
                  </a:extLst>
                </p14:cNvPr>
                <p14:cNvContentPartPr/>
                <p14:nvPr/>
              </p14:nvContentPartPr>
              <p14:xfrm>
                <a:off x="8219009" y="2058166"/>
                <a:ext cx="425880" cy="415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7EBC482-9606-4365-866C-590E889BE80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10009" y="2049526"/>
                  <a:ext cx="4435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169C570-A9FB-4BE6-BCAC-F38DB81026D0}"/>
                    </a:ext>
                  </a:extLst>
                </p14:cNvPr>
                <p14:cNvContentPartPr/>
                <p14:nvPr/>
              </p14:nvContentPartPr>
              <p14:xfrm>
                <a:off x="8589449" y="2192446"/>
                <a:ext cx="192960" cy="132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169C570-A9FB-4BE6-BCAC-F38DB81026D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80449" y="2183806"/>
                  <a:ext cx="210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6C9F11D-C9FE-4DAC-8E5D-357933463C0A}"/>
                    </a:ext>
                  </a:extLst>
                </p14:cNvPr>
                <p14:cNvContentPartPr/>
                <p14:nvPr/>
              </p14:nvContentPartPr>
              <p14:xfrm>
                <a:off x="8984009" y="2159326"/>
                <a:ext cx="86040" cy="211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6C9F11D-C9FE-4DAC-8E5D-357933463C0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975009" y="2150686"/>
                  <a:ext cx="103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1EDF50F-F4D0-4E10-A501-7DAB5FCF491F}"/>
                    </a:ext>
                  </a:extLst>
                </p14:cNvPr>
                <p14:cNvContentPartPr/>
                <p14:nvPr/>
              </p14:nvContentPartPr>
              <p14:xfrm>
                <a:off x="9236009" y="1924606"/>
                <a:ext cx="159480" cy="614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1EDF50F-F4D0-4E10-A501-7DAB5FCF491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227369" y="1915966"/>
                  <a:ext cx="177120" cy="63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86F21BD-6635-426C-97C5-A411C31E64D1}"/>
              </a:ext>
            </a:extLst>
          </p:cNvPr>
          <p:cNvGrpSpPr/>
          <p:nvPr/>
        </p:nvGrpSpPr>
        <p:grpSpPr>
          <a:xfrm>
            <a:off x="1881209" y="3133126"/>
            <a:ext cx="286200" cy="147960"/>
            <a:chOff x="1881209" y="3133126"/>
            <a:chExt cx="286200" cy="14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901B667-F6D2-4181-96A6-1438B44C2B11}"/>
                    </a:ext>
                  </a:extLst>
                </p14:cNvPr>
                <p14:cNvContentPartPr/>
                <p14:nvPr/>
              </p14:nvContentPartPr>
              <p14:xfrm>
                <a:off x="1881209" y="3133126"/>
                <a:ext cx="258840" cy="39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901B667-F6D2-4181-96A6-1438B44C2B1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72569" y="3124126"/>
                  <a:ext cx="276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547DEFD-0E89-4FF5-8249-85530829FD16}"/>
                    </a:ext>
                  </a:extLst>
                </p14:cNvPr>
                <p14:cNvContentPartPr/>
                <p14:nvPr/>
              </p14:nvContentPartPr>
              <p14:xfrm>
                <a:off x="1889129" y="3246526"/>
                <a:ext cx="278280" cy="34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547DEFD-0E89-4FF5-8249-85530829FD1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80489" y="3237526"/>
                  <a:ext cx="2959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D75242-B9BD-47F4-8061-EDC0D92ED6E9}"/>
              </a:ext>
            </a:extLst>
          </p:cNvPr>
          <p:cNvGrpSpPr/>
          <p:nvPr/>
        </p:nvGrpSpPr>
        <p:grpSpPr>
          <a:xfrm>
            <a:off x="2651609" y="2705806"/>
            <a:ext cx="5152680" cy="1738080"/>
            <a:chOff x="2651609" y="2705806"/>
            <a:chExt cx="5152680" cy="173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FE619B2-5499-4AD2-BB22-5A828A5D23BD}"/>
                    </a:ext>
                  </a:extLst>
                </p14:cNvPr>
                <p14:cNvContentPartPr/>
                <p14:nvPr/>
              </p14:nvContentPartPr>
              <p14:xfrm>
                <a:off x="4376729" y="4241206"/>
                <a:ext cx="11160" cy="71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FE619B2-5499-4AD2-BB22-5A828A5D23B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68089" y="4232566"/>
                  <a:ext cx="288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A899A3E-15A6-4069-8F55-ACE2DE8E6E69}"/>
                    </a:ext>
                  </a:extLst>
                </p14:cNvPr>
                <p14:cNvContentPartPr/>
                <p14:nvPr/>
              </p14:nvContentPartPr>
              <p14:xfrm>
                <a:off x="2651609" y="3152206"/>
                <a:ext cx="388440" cy="360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A899A3E-15A6-4069-8F55-ACE2DE8E6E6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42969" y="3143566"/>
                  <a:ext cx="4060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27B0BEF-E5AE-476E-A883-7F1E16EABE5F}"/>
                    </a:ext>
                  </a:extLst>
                </p14:cNvPr>
                <p14:cNvContentPartPr/>
                <p14:nvPr/>
              </p14:nvContentPartPr>
              <p14:xfrm>
                <a:off x="3170009" y="2998846"/>
                <a:ext cx="197640" cy="392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27B0BEF-E5AE-476E-A883-7F1E16EABE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161009" y="2989846"/>
                  <a:ext cx="2152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FCE576F-E324-4FCE-8F63-F92F5D799A75}"/>
                    </a:ext>
                  </a:extLst>
                </p14:cNvPr>
                <p14:cNvContentPartPr/>
                <p14:nvPr/>
              </p14:nvContentPartPr>
              <p14:xfrm>
                <a:off x="3521009" y="2790406"/>
                <a:ext cx="248400" cy="275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FCE576F-E324-4FCE-8F63-F92F5D799A7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12009" y="2781406"/>
                  <a:ext cx="2660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4436A1E-D603-4EF1-B209-98A9492D7ABC}"/>
                    </a:ext>
                  </a:extLst>
                </p14:cNvPr>
                <p14:cNvContentPartPr/>
                <p14:nvPr/>
              </p14:nvContentPartPr>
              <p14:xfrm>
                <a:off x="3857609" y="3089566"/>
                <a:ext cx="232200" cy="414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4436A1E-D603-4EF1-B209-98A9492D7AB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48609" y="3080926"/>
                  <a:ext cx="2498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DF916BE-5654-48E6-BACA-EB5753F194B8}"/>
                    </a:ext>
                  </a:extLst>
                </p14:cNvPr>
                <p14:cNvContentPartPr/>
                <p14:nvPr/>
              </p14:nvContentPartPr>
              <p14:xfrm>
                <a:off x="4130489" y="3151486"/>
                <a:ext cx="242640" cy="282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DF916BE-5654-48E6-BACA-EB5753F194B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21849" y="3142486"/>
                  <a:ext cx="2602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FFEC32C-7C30-43DF-A583-D884D617E5EE}"/>
                    </a:ext>
                  </a:extLst>
                </p14:cNvPr>
                <p14:cNvContentPartPr/>
                <p14:nvPr/>
              </p14:nvContentPartPr>
              <p14:xfrm>
                <a:off x="4384289" y="2974006"/>
                <a:ext cx="256320" cy="593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FFEC32C-7C30-43DF-A583-D884D617E5E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75649" y="2965006"/>
                  <a:ext cx="27396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7D11A0C-0399-4378-AF23-8B9A7504815A}"/>
                    </a:ext>
                  </a:extLst>
                </p14:cNvPr>
                <p14:cNvContentPartPr/>
                <p14:nvPr/>
              </p14:nvContentPartPr>
              <p14:xfrm>
                <a:off x="4629809" y="2868166"/>
                <a:ext cx="169920" cy="145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7D11A0C-0399-4378-AF23-8B9A7504815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20809" y="2859526"/>
                  <a:ext cx="187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B5D5E7B-131F-4F2B-8932-E9209E6556CF}"/>
                    </a:ext>
                  </a:extLst>
                </p14:cNvPr>
                <p14:cNvContentPartPr/>
                <p14:nvPr/>
              </p14:nvContentPartPr>
              <p14:xfrm>
                <a:off x="3866609" y="3639646"/>
                <a:ext cx="691560" cy="82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B5D5E7B-131F-4F2B-8932-E9209E6556C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57609" y="3630646"/>
                  <a:ext cx="709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ADBA437-38EA-4801-86E4-5B56CF88CCAA}"/>
                    </a:ext>
                  </a:extLst>
                </p14:cNvPr>
                <p14:cNvContentPartPr/>
                <p14:nvPr/>
              </p14:nvContentPartPr>
              <p14:xfrm>
                <a:off x="4021049" y="3847726"/>
                <a:ext cx="246240" cy="211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ADBA437-38EA-4801-86E4-5B56CF88CCA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012409" y="3838726"/>
                  <a:ext cx="2638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BDF0086-EF15-49C9-BB30-7489488CC649}"/>
                    </a:ext>
                  </a:extLst>
                </p14:cNvPr>
                <p14:cNvContentPartPr/>
                <p14:nvPr/>
              </p14:nvContentPartPr>
              <p14:xfrm>
                <a:off x="4413089" y="3789406"/>
                <a:ext cx="68040" cy="280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BDF0086-EF15-49C9-BB30-7489488CC64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04449" y="3780406"/>
                  <a:ext cx="856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E80DA53-75F9-4BBF-97D7-4F63E9EE8D66}"/>
                    </a:ext>
                  </a:extLst>
                </p14:cNvPr>
                <p14:cNvContentPartPr/>
                <p14:nvPr/>
              </p14:nvContentPartPr>
              <p14:xfrm>
                <a:off x="4920329" y="3428326"/>
                <a:ext cx="495720" cy="57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E80DA53-75F9-4BBF-97D7-4F63E9EE8D6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11689" y="3419326"/>
                  <a:ext cx="5133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41C5857-2944-49EB-AEA2-77C054CB78F9}"/>
                    </a:ext>
                  </a:extLst>
                </p14:cNvPr>
                <p14:cNvContentPartPr/>
                <p14:nvPr/>
              </p14:nvContentPartPr>
              <p14:xfrm>
                <a:off x="5176649" y="3263446"/>
                <a:ext cx="32040" cy="3391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41C5857-2944-49EB-AEA2-77C054CB78F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68009" y="3254806"/>
                  <a:ext cx="496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8C6C6C4-BE2B-4D27-855A-29A83CAB3C83}"/>
                    </a:ext>
                  </a:extLst>
                </p14:cNvPr>
                <p14:cNvContentPartPr/>
                <p14:nvPr/>
              </p14:nvContentPartPr>
              <p14:xfrm>
                <a:off x="5616209" y="3199726"/>
                <a:ext cx="372600" cy="334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8C6C6C4-BE2B-4D27-855A-29A83CAB3C8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07209" y="3191086"/>
                  <a:ext cx="3902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C47A71D-FD7B-4B31-8ACA-8E5B9034F8E0}"/>
                    </a:ext>
                  </a:extLst>
                </p14:cNvPr>
                <p14:cNvContentPartPr/>
                <p14:nvPr/>
              </p14:nvContentPartPr>
              <p14:xfrm>
                <a:off x="6117329" y="3049246"/>
                <a:ext cx="199080" cy="20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C47A71D-FD7B-4B31-8ACA-8E5B9034F8E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108329" y="3040246"/>
                  <a:ext cx="216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EB93865-6FC2-4154-A1F8-0D294176706C}"/>
                    </a:ext>
                  </a:extLst>
                </p14:cNvPr>
                <p14:cNvContentPartPr/>
                <p14:nvPr/>
              </p14:nvContentPartPr>
              <p14:xfrm>
                <a:off x="6437369" y="2806966"/>
                <a:ext cx="279000" cy="237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EB93865-6FC2-4154-A1F8-0D294176706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28369" y="2797966"/>
                  <a:ext cx="296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D04BB11-2D12-46B1-9183-832344D50539}"/>
                    </a:ext>
                  </a:extLst>
                </p14:cNvPr>
                <p14:cNvContentPartPr/>
                <p14:nvPr/>
              </p14:nvContentPartPr>
              <p14:xfrm>
                <a:off x="6680369" y="3080926"/>
                <a:ext cx="297360" cy="415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D04BB11-2D12-46B1-9183-832344D5053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71369" y="3071926"/>
                  <a:ext cx="3150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ED56C83-6270-467A-9773-AE2A8C9209CD}"/>
                    </a:ext>
                  </a:extLst>
                </p14:cNvPr>
                <p14:cNvContentPartPr/>
                <p14:nvPr/>
              </p14:nvContentPartPr>
              <p14:xfrm>
                <a:off x="6995369" y="3130966"/>
                <a:ext cx="307440" cy="339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ED56C83-6270-467A-9773-AE2A8C9209C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986369" y="3121966"/>
                  <a:ext cx="3250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A420A43-7567-4B61-945F-942D60213BF6}"/>
                    </a:ext>
                  </a:extLst>
                </p14:cNvPr>
                <p14:cNvContentPartPr/>
                <p14:nvPr/>
              </p14:nvContentPartPr>
              <p14:xfrm>
                <a:off x="7396769" y="3025846"/>
                <a:ext cx="230040" cy="483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A420A43-7567-4B61-945F-942D60213BF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88129" y="3017206"/>
                  <a:ext cx="24768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A55E52E-D660-4662-BE9D-BEEA1DD9B6D0}"/>
                    </a:ext>
                  </a:extLst>
                </p14:cNvPr>
                <p14:cNvContentPartPr/>
                <p14:nvPr/>
              </p14:nvContentPartPr>
              <p14:xfrm>
                <a:off x="7764689" y="2705806"/>
                <a:ext cx="39600" cy="235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A55E52E-D660-4662-BE9D-BEEA1DD9B6D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55689" y="2696806"/>
                  <a:ext cx="57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29F89F5-D019-45AC-ADFB-257695D462CF}"/>
                    </a:ext>
                  </a:extLst>
                </p14:cNvPr>
                <p14:cNvContentPartPr/>
                <p14:nvPr/>
              </p14:nvContentPartPr>
              <p14:xfrm>
                <a:off x="6477689" y="3712366"/>
                <a:ext cx="933120" cy="55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29F89F5-D019-45AC-ADFB-257695D462C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68689" y="3703366"/>
                  <a:ext cx="9507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61AA6FE-D540-44ED-BDD4-36F007D39167}"/>
                    </a:ext>
                  </a:extLst>
                </p14:cNvPr>
                <p14:cNvContentPartPr/>
                <p14:nvPr/>
              </p14:nvContentPartPr>
              <p14:xfrm>
                <a:off x="6845969" y="3859246"/>
                <a:ext cx="86760" cy="340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61AA6FE-D540-44ED-BDD4-36F007D3916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36969" y="3850246"/>
                  <a:ext cx="1044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69FB344-D5E8-4824-8649-22B13D6ABAC6}"/>
                    </a:ext>
                  </a:extLst>
                </p14:cNvPr>
                <p14:cNvContentPartPr/>
                <p14:nvPr/>
              </p14:nvContentPartPr>
              <p14:xfrm>
                <a:off x="7113809" y="3845206"/>
                <a:ext cx="98640" cy="297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69FB344-D5E8-4824-8649-22B13D6ABAC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105169" y="3836566"/>
                  <a:ext cx="1162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D76DED6-4203-454E-A127-0FB917CC5C2C}"/>
                    </a:ext>
                  </a:extLst>
                </p14:cNvPr>
                <p14:cNvContentPartPr/>
                <p14:nvPr/>
              </p14:nvContentPartPr>
              <p14:xfrm>
                <a:off x="7115969" y="4360366"/>
                <a:ext cx="21240" cy="83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D76DED6-4203-454E-A127-0FB917CC5C2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07329" y="4351366"/>
                  <a:ext cx="3888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A7186FF-9EE0-4533-9039-F7F70FC27F01}"/>
              </a:ext>
            </a:extLst>
          </p:cNvPr>
          <p:cNvGrpSpPr/>
          <p:nvPr/>
        </p:nvGrpSpPr>
        <p:grpSpPr>
          <a:xfrm>
            <a:off x="1894529" y="4910806"/>
            <a:ext cx="323280" cy="159480"/>
            <a:chOff x="1894529" y="4910806"/>
            <a:chExt cx="323280" cy="1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6768D6F-0AB6-49F6-B551-7517FB7DA725}"/>
                    </a:ext>
                  </a:extLst>
                </p14:cNvPr>
                <p14:cNvContentPartPr/>
                <p14:nvPr/>
              </p14:nvContentPartPr>
              <p14:xfrm>
                <a:off x="1894529" y="4910806"/>
                <a:ext cx="294840" cy="194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6768D6F-0AB6-49F6-B551-7517FB7DA72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885889" y="4902166"/>
                  <a:ext cx="312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5F02957-3124-49E1-A20E-0624D2F76226}"/>
                    </a:ext>
                  </a:extLst>
                </p14:cNvPr>
                <p14:cNvContentPartPr/>
                <p14:nvPr/>
              </p14:nvContentPartPr>
              <p14:xfrm>
                <a:off x="1934849" y="5049046"/>
                <a:ext cx="282960" cy="21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5F02957-3124-49E1-A20E-0624D2F7622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926209" y="5040406"/>
                  <a:ext cx="30060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79BBC57-8C89-4A8E-9656-2638BF79AAE2}"/>
              </a:ext>
            </a:extLst>
          </p:cNvPr>
          <p:cNvGrpSpPr/>
          <p:nvPr/>
        </p:nvGrpSpPr>
        <p:grpSpPr>
          <a:xfrm>
            <a:off x="2533529" y="4765366"/>
            <a:ext cx="1053360" cy="446400"/>
            <a:chOff x="2533529" y="4765366"/>
            <a:chExt cx="1053360" cy="44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D5A3A6D-56DC-4EE3-8C12-D4B52BF91D0E}"/>
                    </a:ext>
                  </a:extLst>
                </p14:cNvPr>
                <p14:cNvContentPartPr/>
                <p14:nvPr/>
              </p14:nvContentPartPr>
              <p14:xfrm>
                <a:off x="2533529" y="5131486"/>
                <a:ext cx="37080" cy="50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D5A3A6D-56DC-4EE3-8C12-D4B52BF91D0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24529" y="5122486"/>
                  <a:ext cx="547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6A4D656-4564-456A-99C7-764A88370D63}"/>
                    </a:ext>
                  </a:extLst>
                </p14:cNvPr>
                <p14:cNvContentPartPr/>
                <p14:nvPr/>
              </p14:nvContentPartPr>
              <p14:xfrm>
                <a:off x="2756729" y="4919446"/>
                <a:ext cx="140040" cy="265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6A4D656-4564-456A-99C7-764A88370D6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747729" y="4910446"/>
                  <a:ext cx="157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48F7C44-AC8D-4E79-8DD5-5E1826DF6857}"/>
                    </a:ext>
                  </a:extLst>
                </p14:cNvPr>
                <p14:cNvContentPartPr/>
                <p14:nvPr/>
              </p14:nvContentPartPr>
              <p14:xfrm>
                <a:off x="3049409" y="4808206"/>
                <a:ext cx="216000" cy="4035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48F7C44-AC8D-4E79-8DD5-5E1826DF685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40769" y="4799566"/>
                  <a:ext cx="2336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2AA71F1-080A-4590-B977-C4ACBDC43DFE}"/>
                    </a:ext>
                  </a:extLst>
                </p14:cNvPr>
                <p14:cNvContentPartPr/>
                <p14:nvPr/>
              </p14:nvContentPartPr>
              <p14:xfrm>
                <a:off x="3392489" y="4765366"/>
                <a:ext cx="194400" cy="4446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2AA71F1-080A-4590-B977-C4ACBDC43D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83849" y="4756726"/>
                  <a:ext cx="212040" cy="46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496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F776632-9A68-42AA-9057-0663BAADDB12}"/>
                  </a:ext>
                </a:extLst>
              </p14:cNvPr>
              <p14:cNvContentPartPr/>
              <p14:nvPr/>
            </p14:nvContentPartPr>
            <p14:xfrm>
              <a:off x="348689" y="461566"/>
              <a:ext cx="362520" cy="270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F776632-9A68-42AA-9057-0663BAADDB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049" y="452566"/>
                <a:ext cx="38016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0E4B023-0CCE-4153-9CD8-CBB446F73E20}"/>
                  </a:ext>
                </a:extLst>
              </p14:cNvPr>
              <p14:cNvContentPartPr/>
              <p14:nvPr/>
            </p14:nvContentPartPr>
            <p14:xfrm>
              <a:off x="767009" y="704926"/>
              <a:ext cx="36360" cy="28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0E4B023-0CCE-4153-9CD8-CBB446F73E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009" y="695926"/>
                <a:ext cx="5400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9A12697-B3A5-427F-AADC-A4D49DA012F8}"/>
              </a:ext>
            </a:extLst>
          </p:cNvPr>
          <p:cNvGrpSpPr/>
          <p:nvPr/>
        </p:nvGrpSpPr>
        <p:grpSpPr>
          <a:xfrm>
            <a:off x="1222769" y="276526"/>
            <a:ext cx="3863520" cy="661680"/>
            <a:chOff x="1222769" y="276526"/>
            <a:chExt cx="3863520" cy="66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7E3A1C5-C4FF-46E7-99F3-868D3A90B0FF}"/>
                    </a:ext>
                  </a:extLst>
                </p14:cNvPr>
                <p14:cNvContentPartPr/>
                <p14:nvPr/>
              </p14:nvContentPartPr>
              <p14:xfrm>
                <a:off x="1390529" y="550846"/>
                <a:ext cx="154800" cy="293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7E3A1C5-C4FF-46E7-99F3-868D3A90B0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1889" y="541846"/>
                  <a:ext cx="1724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184F8AF-D0B4-47E9-B6A0-EF2F83E590DD}"/>
                    </a:ext>
                  </a:extLst>
                </p14:cNvPr>
                <p14:cNvContentPartPr/>
                <p14:nvPr/>
              </p14:nvContentPartPr>
              <p14:xfrm>
                <a:off x="1222769" y="421246"/>
                <a:ext cx="786960" cy="104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184F8AF-D0B4-47E9-B6A0-EF2F83E590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14129" y="412246"/>
                  <a:ext cx="804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35E17E-D2BB-4180-994E-10CE1CDFCB79}"/>
                    </a:ext>
                  </a:extLst>
                </p14:cNvPr>
                <p14:cNvContentPartPr/>
                <p14:nvPr/>
              </p14:nvContentPartPr>
              <p14:xfrm>
                <a:off x="1952849" y="589726"/>
                <a:ext cx="441360" cy="150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35E17E-D2BB-4180-994E-10CE1CDFCB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43849" y="581086"/>
                  <a:ext cx="459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B165032-C2D8-437F-9002-D7E2EBA8047D}"/>
                    </a:ext>
                  </a:extLst>
                </p14:cNvPr>
                <p14:cNvContentPartPr/>
                <p14:nvPr/>
              </p14:nvContentPartPr>
              <p14:xfrm>
                <a:off x="2594369" y="329806"/>
                <a:ext cx="600840" cy="459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B165032-C2D8-437F-9002-D7E2EBA804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85369" y="321166"/>
                  <a:ext cx="6184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70CFAB1-D730-4ACB-B131-E59570146F9F}"/>
                    </a:ext>
                  </a:extLst>
                </p14:cNvPr>
                <p14:cNvContentPartPr/>
                <p14:nvPr/>
              </p14:nvContentPartPr>
              <p14:xfrm>
                <a:off x="2716409" y="576406"/>
                <a:ext cx="282960" cy="66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70CFAB1-D730-4ACB-B131-E59570146F9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07409" y="567766"/>
                  <a:ext cx="3006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4E9256D-171F-45BB-AAC3-35F8A635A788}"/>
                    </a:ext>
                  </a:extLst>
                </p14:cNvPr>
                <p14:cNvContentPartPr/>
                <p14:nvPr/>
              </p14:nvContentPartPr>
              <p14:xfrm>
                <a:off x="3133289" y="551566"/>
                <a:ext cx="209160" cy="176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4E9256D-171F-45BB-AAC3-35F8A635A78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24649" y="542926"/>
                  <a:ext cx="226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CBDB217-6F85-4AAA-948A-0BC4E435C168}"/>
                    </a:ext>
                  </a:extLst>
                </p14:cNvPr>
                <p14:cNvContentPartPr/>
                <p14:nvPr/>
              </p14:nvContentPartPr>
              <p14:xfrm>
                <a:off x="3153449" y="547606"/>
                <a:ext cx="216360" cy="200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CBDB217-6F85-4AAA-948A-0BC4E435C16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44809" y="538966"/>
                  <a:ext cx="234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0DA3F86-2FBC-42A2-9402-DE15E5029CE6}"/>
                    </a:ext>
                  </a:extLst>
                </p14:cNvPr>
                <p14:cNvContentPartPr/>
                <p14:nvPr/>
              </p14:nvContentPartPr>
              <p14:xfrm>
                <a:off x="3328769" y="635446"/>
                <a:ext cx="143640" cy="302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0DA3F86-2FBC-42A2-9402-DE15E5029CE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20129" y="626806"/>
                  <a:ext cx="161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5BF83AF-9751-4C8E-9A86-CF7ED75C06BD}"/>
                    </a:ext>
                  </a:extLst>
                </p14:cNvPr>
                <p14:cNvContentPartPr/>
                <p14:nvPr/>
              </p14:nvContentPartPr>
              <p14:xfrm>
                <a:off x="3439289" y="535726"/>
                <a:ext cx="262800" cy="228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5BF83AF-9751-4C8E-9A86-CF7ED75C06B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30649" y="526726"/>
                  <a:ext cx="280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A72093D-0CEE-4201-8C45-BF55099BA702}"/>
                    </a:ext>
                  </a:extLst>
                </p14:cNvPr>
                <p14:cNvContentPartPr/>
                <p14:nvPr/>
              </p14:nvContentPartPr>
              <p14:xfrm>
                <a:off x="3911969" y="330526"/>
                <a:ext cx="268200" cy="410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A72093D-0CEE-4201-8C45-BF55099BA70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03329" y="321526"/>
                  <a:ext cx="2858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5110738-5F27-42B3-A66D-E18B929034A4}"/>
                    </a:ext>
                  </a:extLst>
                </p14:cNvPr>
                <p14:cNvContentPartPr/>
                <p14:nvPr/>
              </p14:nvContentPartPr>
              <p14:xfrm>
                <a:off x="4174049" y="465526"/>
                <a:ext cx="481680" cy="329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5110738-5F27-42B3-A66D-E18B929034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65409" y="456526"/>
                  <a:ext cx="4993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52BF797-F61F-4371-8821-E688EEA6846D}"/>
                    </a:ext>
                  </a:extLst>
                </p14:cNvPr>
                <p14:cNvContentPartPr/>
                <p14:nvPr/>
              </p14:nvContentPartPr>
              <p14:xfrm>
                <a:off x="4806929" y="276526"/>
                <a:ext cx="279360" cy="648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52BF797-F61F-4371-8821-E688EEA684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98289" y="267886"/>
                  <a:ext cx="297000" cy="66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18EECB-B601-455A-B9B0-DEF1E936F5DF}"/>
              </a:ext>
            </a:extLst>
          </p:cNvPr>
          <p:cNvGrpSpPr/>
          <p:nvPr/>
        </p:nvGrpSpPr>
        <p:grpSpPr>
          <a:xfrm>
            <a:off x="1197209" y="1202806"/>
            <a:ext cx="825120" cy="605520"/>
            <a:chOff x="1197209" y="1202806"/>
            <a:chExt cx="825120" cy="60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09F91D6-CF6B-4AEF-B8BA-18DB0CE1B6D6}"/>
                    </a:ext>
                  </a:extLst>
                </p14:cNvPr>
                <p14:cNvContentPartPr/>
                <p14:nvPr/>
              </p14:nvContentPartPr>
              <p14:xfrm>
                <a:off x="1197209" y="1431406"/>
                <a:ext cx="191880" cy="376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09F91D6-CF6B-4AEF-B8BA-18DB0CE1B6D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88209" y="1422766"/>
                  <a:ext cx="2095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9E504A-F844-4395-8A87-0A47AB6CB456}"/>
                    </a:ext>
                  </a:extLst>
                </p14:cNvPr>
                <p14:cNvContentPartPr/>
                <p14:nvPr/>
              </p14:nvContentPartPr>
              <p14:xfrm>
                <a:off x="1324649" y="1202806"/>
                <a:ext cx="362160" cy="317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9E504A-F844-4395-8A87-0A47AB6CB45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15649" y="1193806"/>
                  <a:ext cx="3798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1058C7C-9992-46A5-AE0F-C14086FC7D0D}"/>
                    </a:ext>
                  </a:extLst>
                </p14:cNvPr>
                <p14:cNvContentPartPr/>
                <p14:nvPr/>
              </p14:nvContentPartPr>
              <p14:xfrm>
                <a:off x="1758809" y="1287766"/>
                <a:ext cx="263520" cy="437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1058C7C-9992-46A5-AE0F-C14086FC7D0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49809" y="1279126"/>
                  <a:ext cx="28116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DC75D85-B1F6-48E7-8A76-F4B7A7C57D78}"/>
              </a:ext>
            </a:extLst>
          </p:cNvPr>
          <p:cNvGrpSpPr/>
          <p:nvPr/>
        </p:nvGrpSpPr>
        <p:grpSpPr>
          <a:xfrm>
            <a:off x="2097209" y="1218646"/>
            <a:ext cx="3139560" cy="550440"/>
            <a:chOff x="2097209" y="1218646"/>
            <a:chExt cx="3139560" cy="55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93E07DA-0114-4E1E-A757-6A3A4A76951C}"/>
                    </a:ext>
                  </a:extLst>
                </p14:cNvPr>
                <p14:cNvContentPartPr/>
                <p14:nvPr/>
              </p14:nvContentPartPr>
              <p14:xfrm>
                <a:off x="2230769" y="1450846"/>
                <a:ext cx="98280" cy="236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93E07DA-0114-4E1E-A757-6A3A4A7695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22129" y="1442206"/>
                  <a:ext cx="1159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2658AD4-22DE-4FC0-A490-B107E490DF63}"/>
                    </a:ext>
                  </a:extLst>
                </p14:cNvPr>
                <p14:cNvContentPartPr/>
                <p14:nvPr/>
              </p14:nvContentPartPr>
              <p14:xfrm>
                <a:off x="2097209" y="1357966"/>
                <a:ext cx="582480" cy="73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2658AD4-22DE-4FC0-A490-B107E490DF6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88569" y="1349326"/>
                  <a:ext cx="600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E2783FB-FB24-4A21-B26C-23C710130408}"/>
                    </a:ext>
                  </a:extLst>
                </p14:cNvPr>
                <p14:cNvContentPartPr/>
                <p14:nvPr/>
              </p14:nvContentPartPr>
              <p14:xfrm>
                <a:off x="2764289" y="1408366"/>
                <a:ext cx="368640" cy="265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E2783FB-FB24-4A21-B26C-23C71013040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55649" y="1399366"/>
                  <a:ext cx="386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C13A208-C924-48E9-B419-5CF474E929C3}"/>
                    </a:ext>
                  </a:extLst>
                </p14:cNvPr>
                <p14:cNvContentPartPr/>
                <p14:nvPr/>
              </p14:nvContentPartPr>
              <p14:xfrm>
                <a:off x="3319769" y="1619326"/>
                <a:ext cx="54000" cy="61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C13A208-C924-48E9-B419-5CF474E929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10769" y="1610686"/>
                  <a:ext cx="71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A175EDC-4510-436D-98CD-B152A9E471C4}"/>
                    </a:ext>
                  </a:extLst>
                </p14:cNvPr>
                <p14:cNvContentPartPr/>
                <p14:nvPr/>
              </p14:nvContentPartPr>
              <p14:xfrm>
                <a:off x="3569609" y="1406926"/>
                <a:ext cx="259920" cy="250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A175EDC-4510-436D-98CD-B152A9E471C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60969" y="1397926"/>
                  <a:ext cx="2775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D26970E-37D6-4466-9A19-50369160A005}"/>
                    </a:ext>
                  </a:extLst>
                </p14:cNvPr>
                <p14:cNvContentPartPr/>
                <p14:nvPr/>
              </p14:nvContentPartPr>
              <p14:xfrm>
                <a:off x="3929249" y="1347526"/>
                <a:ext cx="425880" cy="346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D26970E-37D6-4466-9A19-50369160A00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20609" y="1338886"/>
                  <a:ext cx="4435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1BEC6C3-BABF-4D4A-88F2-2738BAA56A62}"/>
                    </a:ext>
                  </a:extLst>
                </p14:cNvPr>
                <p14:cNvContentPartPr/>
                <p14:nvPr/>
              </p14:nvContentPartPr>
              <p14:xfrm>
                <a:off x="4382849" y="1218646"/>
                <a:ext cx="273240" cy="550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1BEC6C3-BABF-4D4A-88F2-2738BAA56A6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74209" y="1210006"/>
                  <a:ext cx="29088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3C107EB-E8F7-4B00-8B80-4D3D3B94BE55}"/>
                    </a:ext>
                  </a:extLst>
                </p14:cNvPr>
                <p14:cNvContentPartPr/>
                <p14:nvPr/>
              </p14:nvContentPartPr>
              <p14:xfrm>
                <a:off x="4900169" y="1441846"/>
                <a:ext cx="336600" cy="36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3C107EB-E8F7-4B00-8B80-4D3D3B94BE5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91529" y="1432846"/>
                  <a:ext cx="354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AB040B8-101A-4A40-8692-E2FA8F8232E4}"/>
                    </a:ext>
                  </a:extLst>
                </p14:cNvPr>
                <p14:cNvContentPartPr/>
                <p14:nvPr/>
              </p14:nvContentPartPr>
              <p14:xfrm>
                <a:off x="4951289" y="1600966"/>
                <a:ext cx="271440" cy="37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AB040B8-101A-4A40-8692-E2FA8F8232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42649" y="1591966"/>
                  <a:ext cx="2890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B2E358-21E7-4A73-85D8-E0A2BA8B3438}"/>
              </a:ext>
            </a:extLst>
          </p:cNvPr>
          <p:cNvGrpSpPr/>
          <p:nvPr/>
        </p:nvGrpSpPr>
        <p:grpSpPr>
          <a:xfrm>
            <a:off x="5703329" y="1243846"/>
            <a:ext cx="2402280" cy="474840"/>
            <a:chOff x="5703329" y="1243846"/>
            <a:chExt cx="2402280" cy="47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6DAFEC0-2F26-4CA3-BE81-17ACB2C822B4}"/>
                    </a:ext>
                  </a:extLst>
                </p14:cNvPr>
                <p14:cNvContentPartPr/>
                <p14:nvPr/>
              </p14:nvContentPartPr>
              <p14:xfrm>
                <a:off x="5703329" y="1292086"/>
                <a:ext cx="209520" cy="421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6DAFEC0-2F26-4CA3-BE81-17ACB2C822B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94329" y="1283086"/>
                  <a:ext cx="2271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D1E8D23-5922-4671-A948-4ADB4C481F27}"/>
                    </a:ext>
                  </a:extLst>
                </p14:cNvPr>
                <p14:cNvContentPartPr/>
                <p14:nvPr/>
              </p14:nvContentPartPr>
              <p14:xfrm>
                <a:off x="6002129" y="1547326"/>
                <a:ext cx="227880" cy="43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D1E8D23-5922-4671-A948-4ADB4C481F2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93489" y="1538326"/>
                  <a:ext cx="245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78F98E9-2803-4C3D-95B0-C901C2B29F09}"/>
                    </a:ext>
                  </a:extLst>
                </p14:cNvPr>
                <p14:cNvContentPartPr/>
                <p14:nvPr/>
              </p14:nvContentPartPr>
              <p14:xfrm>
                <a:off x="6469409" y="1396486"/>
                <a:ext cx="204120" cy="322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78F98E9-2803-4C3D-95B0-C901C2B29F0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60769" y="1387846"/>
                  <a:ext cx="2217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9068256-1F50-4973-AEC5-4E8CA4D43431}"/>
                    </a:ext>
                  </a:extLst>
                </p14:cNvPr>
                <p14:cNvContentPartPr/>
                <p14:nvPr/>
              </p14:nvContentPartPr>
              <p14:xfrm>
                <a:off x="6563729" y="1243846"/>
                <a:ext cx="330840" cy="260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9068256-1F50-4973-AEC5-4E8CA4D434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54729" y="1235206"/>
                  <a:ext cx="3484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BD23FD2-3FCD-4D80-B831-39CA9DD44A15}"/>
                    </a:ext>
                  </a:extLst>
                </p14:cNvPr>
                <p14:cNvContentPartPr/>
                <p14:nvPr/>
              </p14:nvContentPartPr>
              <p14:xfrm>
                <a:off x="7010489" y="1350046"/>
                <a:ext cx="194400" cy="330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BD23FD2-3FCD-4D80-B831-39CA9DD44A1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01849" y="1341406"/>
                  <a:ext cx="2120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63A0FF-1C4D-4681-A026-77991827E93C}"/>
                    </a:ext>
                  </a:extLst>
                </p14:cNvPr>
                <p14:cNvContentPartPr/>
                <p14:nvPr/>
              </p14:nvContentPartPr>
              <p14:xfrm>
                <a:off x="7469489" y="1429966"/>
                <a:ext cx="130680" cy="254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63A0FF-1C4D-4681-A026-77991827E93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60489" y="1420966"/>
                  <a:ext cx="1483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D27707F-F36F-4B0C-B48A-0ACD665EF20B}"/>
                    </a:ext>
                  </a:extLst>
                </p14:cNvPr>
                <p14:cNvContentPartPr/>
                <p14:nvPr/>
              </p14:nvContentPartPr>
              <p14:xfrm>
                <a:off x="7349609" y="1399006"/>
                <a:ext cx="424440" cy="50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D27707F-F36F-4B0C-B48A-0ACD665EF20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40969" y="1390006"/>
                  <a:ext cx="4420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3CA984F-235B-4462-B14D-340CF3D9AE0B}"/>
                    </a:ext>
                  </a:extLst>
                </p14:cNvPr>
                <p14:cNvContentPartPr/>
                <p14:nvPr/>
              </p14:nvContentPartPr>
              <p14:xfrm>
                <a:off x="7823369" y="1330966"/>
                <a:ext cx="282240" cy="236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3CA984F-235B-4462-B14D-340CF3D9AE0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14729" y="1321966"/>
                  <a:ext cx="2998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09AA762-E2D4-4459-8911-6E16BB1DEE62}"/>
                    </a:ext>
                  </a:extLst>
                </p14:cNvPr>
                <p14:cNvContentPartPr/>
                <p14:nvPr/>
              </p14:nvContentPartPr>
              <p14:xfrm>
                <a:off x="7792409" y="1658206"/>
                <a:ext cx="288360" cy="19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09AA762-E2D4-4459-8911-6E16BB1DEE6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83769" y="1649566"/>
                  <a:ext cx="3060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AF90299-0ADC-4FF5-ADEE-B2945976B38B}"/>
              </a:ext>
            </a:extLst>
          </p:cNvPr>
          <p:cNvGrpSpPr/>
          <p:nvPr/>
        </p:nvGrpSpPr>
        <p:grpSpPr>
          <a:xfrm>
            <a:off x="8388209" y="1185166"/>
            <a:ext cx="1437480" cy="666720"/>
            <a:chOff x="8388209" y="1185166"/>
            <a:chExt cx="1437480" cy="66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AD0EC3-0AAB-4559-8166-CC1B93CCDC3D}"/>
                    </a:ext>
                  </a:extLst>
                </p14:cNvPr>
                <p14:cNvContentPartPr/>
                <p14:nvPr/>
              </p14:nvContentPartPr>
              <p14:xfrm>
                <a:off x="8388209" y="1680166"/>
                <a:ext cx="4680" cy="38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AD0EC3-0AAB-4559-8166-CC1B93CCDC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79209" y="1671166"/>
                  <a:ext cx="223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30FF338-4A90-4E6C-9E3E-6858ECAC382E}"/>
                    </a:ext>
                  </a:extLst>
                </p14:cNvPr>
                <p14:cNvContentPartPr/>
                <p14:nvPr/>
              </p14:nvContentPartPr>
              <p14:xfrm>
                <a:off x="8660009" y="1469566"/>
                <a:ext cx="264240" cy="230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30FF338-4A90-4E6C-9E3E-6858ECAC382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51009" y="1460926"/>
                  <a:ext cx="2818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EF68345-56DB-426A-BA31-677334C444FB}"/>
                    </a:ext>
                  </a:extLst>
                </p14:cNvPr>
                <p14:cNvContentPartPr/>
                <p14:nvPr/>
              </p14:nvContentPartPr>
              <p14:xfrm>
                <a:off x="9016409" y="1399726"/>
                <a:ext cx="401400" cy="323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EF68345-56DB-426A-BA31-677334C444F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07409" y="1390726"/>
                  <a:ext cx="4190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060006E-86F1-4E92-A49C-FE2A3BDB3B81}"/>
                    </a:ext>
                  </a:extLst>
                </p14:cNvPr>
                <p14:cNvContentPartPr/>
                <p14:nvPr/>
              </p14:nvContentPartPr>
              <p14:xfrm>
                <a:off x="9606089" y="1185166"/>
                <a:ext cx="219600" cy="666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060006E-86F1-4E92-A49C-FE2A3BDB3B8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97089" y="1176526"/>
                  <a:ext cx="237240" cy="68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94108BA-4A32-4CD2-9E74-C900A74B21F1}"/>
              </a:ext>
            </a:extLst>
          </p:cNvPr>
          <p:cNvGrpSpPr/>
          <p:nvPr/>
        </p:nvGrpSpPr>
        <p:grpSpPr>
          <a:xfrm>
            <a:off x="4859129" y="2303686"/>
            <a:ext cx="258840" cy="148320"/>
            <a:chOff x="4859129" y="2303686"/>
            <a:chExt cx="258840" cy="14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9BEEA29-AF52-4EE2-96DD-7F6602E47A58}"/>
                    </a:ext>
                  </a:extLst>
                </p14:cNvPr>
                <p14:cNvContentPartPr/>
                <p14:nvPr/>
              </p14:nvContentPartPr>
              <p14:xfrm>
                <a:off x="4861289" y="2303686"/>
                <a:ext cx="207000" cy="29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9BEEA29-AF52-4EE2-96DD-7F6602E47A5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52649" y="2294686"/>
                  <a:ext cx="224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FBEA91A-E373-4385-9F74-A5E62A84708F}"/>
                    </a:ext>
                  </a:extLst>
                </p14:cNvPr>
                <p14:cNvContentPartPr/>
                <p14:nvPr/>
              </p14:nvContentPartPr>
              <p14:xfrm>
                <a:off x="4859129" y="2436526"/>
                <a:ext cx="258840" cy="15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FBEA91A-E373-4385-9F74-A5E62A84708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50129" y="2427526"/>
                  <a:ext cx="2764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8591758-8363-4495-8D01-64AB2B08EC7A}"/>
              </a:ext>
            </a:extLst>
          </p:cNvPr>
          <p:cNvGrpSpPr/>
          <p:nvPr/>
        </p:nvGrpSpPr>
        <p:grpSpPr>
          <a:xfrm>
            <a:off x="5429009" y="2182366"/>
            <a:ext cx="485280" cy="380160"/>
            <a:chOff x="5429009" y="2182366"/>
            <a:chExt cx="48528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5CB3122-22E9-4BBD-936D-5B4DF64F1996}"/>
                    </a:ext>
                  </a:extLst>
                </p14:cNvPr>
                <p14:cNvContentPartPr/>
                <p14:nvPr/>
              </p14:nvContentPartPr>
              <p14:xfrm>
                <a:off x="5429009" y="2182366"/>
                <a:ext cx="144000" cy="380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5CB3122-22E9-4BBD-936D-5B4DF64F199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20369" y="2173726"/>
                  <a:ext cx="1616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5B8920C-72A0-4D0E-936A-AA96D51AD9E5}"/>
                    </a:ext>
                  </a:extLst>
                </p14:cNvPr>
                <p14:cNvContentPartPr/>
                <p14:nvPr/>
              </p14:nvContentPartPr>
              <p14:xfrm>
                <a:off x="5648969" y="2421766"/>
                <a:ext cx="265320" cy="49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5B8920C-72A0-4D0E-936A-AA96D51AD9E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39969" y="2412766"/>
                  <a:ext cx="28296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2FAB77A-204B-446E-8651-1F249F36EE42}"/>
              </a:ext>
            </a:extLst>
          </p:cNvPr>
          <p:cNvGrpSpPr/>
          <p:nvPr/>
        </p:nvGrpSpPr>
        <p:grpSpPr>
          <a:xfrm>
            <a:off x="6255569" y="2104606"/>
            <a:ext cx="2041920" cy="524160"/>
            <a:chOff x="6255569" y="2104606"/>
            <a:chExt cx="2041920" cy="52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83CBF79-1813-4BA0-ABC1-4BDD5C31FC1E}"/>
                    </a:ext>
                  </a:extLst>
                </p14:cNvPr>
                <p14:cNvContentPartPr/>
                <p14:nvPr/>
              </p14:nvContentPartPr>
              <p14:xfrm>
                <a:off x="6255569" y="2137006"/>
                <a:ext cx="555480" cy="406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83CBF79-1813-4BA0-ABC1-4BDD5C31FC1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46929" y="2128366"/>
                  <a:ext cx="5731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760A227-B60F-463F-8CDE-0F280827D90D}"/>
                    </a:ext>
                  </a:extLst>
                </p14:cNvPr>
                <p14:cNvContentPartPr/>
                <p14:nvPr/>
              </p14:nvContentPartPr>
              <p14:xfrm>
                <a:off x="6345569" y="2335006"/>
                <a:ext cx="251280" cy="55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760A227-B60F-463F-8CDE-0F280827D90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36569" y="2326006"/>
                  <a:ext cx="2689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F4905DC-989C-4455-B305-00B551012C06}"/>
                    </a:ext>
                  </a:extLst>
                </p14:cNvPr>
                <p14:cNvContentPartPr/>
                <p14:nvPr/>
              </p14:nvContentPartPr>
              <p14:xfrm>
                <a:off x="6771089" y="2206486"/>
                <a:ext cx="197640" cy="289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F4905DC-989C-4455-B305-00B551012C0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62449" y="2197846"/>
                  <a:ext cx="2152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C31D56D-06D1-4CB5-B943-BC5D9AC8F690}"/>
                    </a:ext>
                  </a:extLst>
                </p14:cNvPr>
                <p14:cNvContentPartPr/>
                <p14:nvPr/>
              </p14:nvContentPartPr>
              <p14:xfrm>
                <a:off x="7040009" y="2458846"/>
                <a:ext cx="29160" cy="48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C31D56D-06D1-4CB5-B943-BC5D9AC8F69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31009" y="2450206"/>
                  <a:ext cx="46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D886CB0-0405-4E2C-9DD3-448808869329}"/>
                    </a:ext>
                  </a:extLst>
                </p14:cNvPr>
                <p14:cNvContentPartPr/>
                <p14:nvPr/>
              </p14:nvContentPartPr>
              <p14:xfrm>
                <a:off x="7257089" y="2264806"/>
                <a:ext cx="214920" cy="211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D886CB0-0405-4E2C-9DD3-44880886932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48089" y="2255806"/>
                  <a:ext cx="232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DEE012-2978-4716-9C25-944C2E6A2D38}"/>
                    </a:ext>
                  </a:extLst>
                </p14:cNvPr>
                <p14:cNvContentPartPr/>
                <p14:nvPr/>
              </p14:nvContentPartPr>
              <p14:xfrm>
                <a:off x="7611329" y="2209726"/>
                <a:ext cx="398160" cy="286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DEE012-2978-4716-9C25-944C2E6A2D3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02689" y="2200726"/>
                  <a:ext cx="4158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7D68D48-C9BA-4776-BAD9-30E58B87C532}"/>
                    </a:ext>
                  </a:extLst>
                </p14:cNvPr>
                <p14:cNvContentPartPr/>
                <p14:nvPr/>
              </p14:nvContentPartPr>
              <p14:xfrm>
                <a:off x="8102009" y="2104606"/>
                <a:ext cx="195480" cy="524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7D68D48-C9BA-4776-BAD9-30E58B87C53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93009" y="2095966"/>
                  <a:ext cx="213120" cy="54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49BD878-C602-4930-9A79-A6472B9DC126}"/>
              </a:ext>
            </a:extLst>
          </p:cNvPr>
          <p:cNvGrpSpPr/>
          <p:nvPr/>
        </p:nvGrpSpPr>
        <p:grpSpPr>
          <a:xfrm>
            <a:off x="4898009" y="3113686"/>
            <a:ext cx="266400" cy="158040"/>
            <a:chOff x="4898009" y="3113686"/>
            <a:chExt cx="266400" cy="15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B2621BA-C687-43A7-B164-F88ADE0BE6D8}"/>
                    </a:ext>
                  </a:extLst>
                </p14:cNvPr>
                <p14:cNvContentPartPr/>
                <p14:nvPr/>
              </p14:nvContentPartPr>
              <p14:xfrm>
                <a:off x="4925729" y="3113686"/>
                <a:ext cx="238680" cy="37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B2621BA-C687-43A7-B164-F88ADE0BE6D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17089" y="3105046"/>
                  <a:ext cx="2563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28230CC-3885-4807-A16A-FEF35CC284DF}"/>
                    </a:ext>
                  </a:extLst>
                </p14:cNvPr>
                <p14:cNvContentPartPr/>
                <p14:nvPr/>
              </p14:nvContentPartPr>
              <p14:xfrm>
                <a:off x="4898009" y="3254446"/>
                <a:ext cx="214560" cy="17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28230CC-3885-4807-A16A-FEF35CC284D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89009" y="3245446"/>
                  <a:ext cx="23220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E544AC0-896D-4CB4-8896-9BC8F6ED205D}"/>
              </a:ext>
            </a:extLst>
          </p:cNvPr>
          <p:cNvGrpSpPr/>
          <p:nvPr/>
        </p:nvGrpSpPr>
        <p:grpSpPr>
          <a:xfrm>
            <a:off x="5510729" y="3072286"/>
            <a:ext cx="2010240" cy="447120"/>
            <a:chOff x="5510729" y="3072286"/>
            <a:chExt cx="2010240" cy="44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2BFA29D-99AE-4C6A-94BF-E3757B80EF20}"/>
                    </a:ext>
                  </a:extLst>
                </p14:cNvPr>
                <p14:cNvContentPartPr/>
                <p14:nvPr/>
              </p14:nvContentPartPr>
              <p14:xfrm>
                <a:off x="5510729" y="3074086"/>
                <a:ext cx="147240" cy="322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2BFA29D-99AE-4C6A-94BF-E3757B80EF2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01729" y="3065446"/>
                  <a:ext cx="1648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198BBA3-78E9-4745-A9ED-78ED38ED8E22}"/>
                    </a:ext>
                  </a:extLst>
                </p14:cNvPr>
                <p14:cNvContentPartPr/>
                <p14:nvPr/>
              </p14:nvContentPartPr>
              <p14:xfrm>
                <a:off x="5761649" y="3213406"/>
                <a:ext cx="298440" cy="58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198BBA3-78E9-4745-A9ED-78ED38ED8E2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52649" y="3204766"/>
                  <a:ext cx="3160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0AA71F6-E00E-4080-B9C2-0FF3ADFAE30A}"/>
                    </a:ext>
                  </a:extLst>
                </p14:cNvPr>
                <p14:cNvContentPartPr/>
                <p14:nvPr/>
              </p14:nvContentPartPr>
              <p14:xfrm>
                <a:off x="6282209" y="3072286"/>
                <a:ext cx="661680" cy="447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0AA71F6-E00E-4080-B9C2-0FF3ADFAE30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73569" y="3063286"/>
                  <a:ext cx="6793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BCA0120-F7B6-4238-9EEF-1073255C7DE0}"/>
                    </a:ext>
                  </a:extLst>
                </p14:cNvPr>
                <p14:cNvContentPartPr/>
                <p14:nvPr/>
              </p14:nvContentPartPr>
              <p14:xfrm>
                <a:off x="6987809" y="3087406"/>
                <a:ext cx="118080" cy="280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BCA0120-F7B6-4238-9EEF-1073255C7DE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79169" y="3078406"/>
                  <a:ext cx="1357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12D7A9-5F6C-4DFD-8178-BB28CF526AFE}"/>
                    </a:ext>
                  </a:extLst>
                </p14:cNvPr>
                <p14:cNvContentPartPr/>
                <p14:nvPr/>
              </p14:nvContentPartPr>
              <p14:xfrm>
                <a:off x="7218569" y="3229966"/>
                <a:ext cx="302400" cy="38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12D7A9-5F6C-4DFD-8178-BB28CF526AF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09569" y="3221326"/>
                  <a:ext cx="32004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CD41CD3-D962-4B66-A6E4-88F7AF544F7C}"/>
              </a:ext>
            </a:extLst>
          </p:cNvPr>
          <p:cNvGrpSpPr/>
          <p:nvPr/>
        </p:nvGrpSpPr>
        <p:grpSpPr>
          <a:xfrm>
            <a:off x="7910129" y="2685646"/>
            <a:ext cx="2903760" cy="1012680"/>
            <a:chOff x="7910129" y="2685646"/>
            <a:chExt cx="2903760" cy="101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9E2126E-7A13-4169-A37A-AD0193F4A44F}"/>
                    </a:ext>
                  </a:extLst>
                </p14:cNvPr>
                <p14:cNvContentPartPr/>
                <p14:nvPr/>
              </p14:nvContentPartPr>
              <p14:xfrm>
                <a:off x="7910129" y="3089206"/>
                <a:ext cx="385920" cy="325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9E2126E-7A13-4169-A37A-AD0193F4A44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01129" y="3080206"/>
                  <a:ext cx="4035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275677F-C033-46F2-9D57-1F6BE952F3DF}"/>
                    </a:ext>
                  </a:extLst>
                </p14:cNvPr>
                <p14:cNvContentPartPr/>
                <p14:nvPr/>
              </p14:nvContentPartPr>
              <p14:xfrm>
                <a:off x="8381009" y="2981566"/>
                <a:ext cx="148680" cy="19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275677F-C033-46F2-9D57-1F6BE952F3D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72369" y="2972926"/>
                  <a:ext cx="166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D0CBA4D-24AF-4FAC-91FA-8D0D9AAC347E}"/>
                    </a:ext>
                  </a:extLst>
                </p14:cNvPr>
                <p14:cNvContentPartPr/>
                <p14:nvPr/>
              </p14:nvContentPartPr>
              <p14:xfrm>
                <a:off x="8670089" y="2819206"/>
                <a:ext cx="301680" cy="263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D0CBA4D-24AF-4FAC-91FA-8D0D9AAC347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61089" y="2810566"/>
                  <a:ext cx="3193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A9E4A42-EAEF-4ACE-8013-E4B8180B03F7}"/>
                    </a:ext>
                  </a:extLst>
                </p14:cNvPr>
                <p14:cNvContentPartPr/>
                <p14:nvPr/>
              </p14:nvContentPartPr>
              <p14:xfrm>
                <a:off x="9126569" y="2806246"/>
                <a:ext cx="172080" cy="275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A9E4A42-EAEF-4ACE-8013-E4B8180B03F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17929" y="2797246"/>
                  <a:ext cx="1897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9F8AEB0-AE35-4BA4-8E0D-98CE3C435531}"/>
                    </a:ext>
                  </a:extLst>
                </p14:cNvPr>
                <p14:cNvContentPartPr/>
                <p14:nvPr/>
              </p14:nvContentPartPr>
              <p14:xfrm>
                <a:off x="9344369" y="3005686"/>
                <a:ext cx="33120" cy="45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9F8AEB0-AE35-4BA4-8E0D-98CE3C43553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35369" y="2996686"/>
                  <a:ext cx="507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D55C9A5-3E41-4557-B37C-E314A52BB6BC}"/>
                    </a:ext>
                  </a:extLst>
                </p14:cNvPr>
                <p14:cNvContentPartPr/>
                <p14:nvPr/>
              </p14:nvContentPartPr>
              <p14:xfrm>
                <a:off x="9459569" y="2886886"/>
                <a:ext cx="226440" cy="176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D55C9A5-3E41-4557-B37C-E314A52BB6B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450929" y="2878246"/>
                  <a:ext cx="244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7C95B3F-1083-44CE-94B4-135206B16FEC}"/>
                    </a:ext>
                  </a:extLst>
                </p14:cNvPr>
                <p14:cNvContentPartPr/>
                <p14:nvPr/>
              </p14:nvContentPartPr>
              <p14:xfrm>
                <a:off x="9775289" y="2832526"/>
                <a:ext cx="286200" cy="228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7C95B3F-1083-44CE-94B4-135206B16FE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766649" y="2823886"/>
                  <a:ext cx="303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4396FD-A458-4C12-AEEC-E4752ED6634F}"/>
                    </a:ext>
                  </a:extLst>
                </p14:cNvPr>
                <p14:cNvContentPartPr/>
                <p14:nvPr/>
              </p14:nvContentPartPr>
              <p14:xfrm>
                <a:off x="10068689" y="2685646"/>
                <a:ext cx="246600" cy="431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4396FD-A458-4C12-AEEC-E4752ED6634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60049" y="2677006"/>
                  <a:ext cx="2642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2E0AD80-07FC-4C5E-A0A5-93346B93AC50}"/>
                    </a:ext>
                  </a:extLst>
                </p14:cNvPr>
                <p14:cNvContentPartPr/>
                <p14:nvPr/>
              </p14:nvContentPartPr>
              <p14:xfrm>
                <a:off x="10322849" y="2984086"/>
                <a:ext cx="491040" cy="7142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2E0AD80-07FC-4C5E-A0A5-93346B93AC5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313849" y="2975086"/>
                  <a:ext cx="508680" cy="73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D36C4DC-2FF9-4A5B-8FA8-FD2326BE1349}"/>
              </a:ext>
            </a:extLst>
          </p:cNvPr>
          <p:cNvGrpSpPr/>
          <p:nvPr/>
        </p:nvGrpSpPr>
        <p:grpSpPr>
          <a:xfrm>
            <a:off x="4824209" y="4057246"/>
            <a:ext cx="257040" cy="135720"/>
            <a:chOff x="4824209" y="4057246"/>
            <a:chExt cx="257040" cy="13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6FE42C2-DE94-461F-8E25-1674845F6536}"/>
                    </a:ext>
                  </a:extLst>
                </p14:cNvPr>
                <p14:cNvContentPartPr/>
                <p14:nvPr/>
              </p14:nvContentPartPr>
              <p14:xfrm>
                <a:off x="4841849" y="4057246"/>
                <a:ext cx="239400" cy="42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6FE42C2-DE94-461F-8E25-1674845F653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33209" y="4048246"/>
                  <a:ext cx="257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85B11D-8322-43FE-A381-C6F4BEF85A54}"/>
                    </a:ext>
                  </a:extLst>
                </p14:cNvPr>
                <p14:cNvContentPartPr/>
                <p14:nvPr/>
              </p14:nvContentPartPr>
              <p14:xfrm>
                <a:off x="4824209" y="4160566"/>
                <a:ext cx="232560" cy="32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85B11D-8322-43FE-A381-C6F4BEF85A5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15209" y="4151926"/>
                  <a:ext cx="25020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33A28FA-FF98-4A56-AB2D-22518FDAF831}"/>
              </a:ext>
            </a:extLst>
          </p:cNvPr>
          <p:cNvGrpSpPr/>
          <p:nvPr/>
        </p:nvGrpSpPr>
        <p:grpSpPr>
          <a:xfrm>
            <a:off x="5409929" y="3929806"/>
            <a:ext cx="796320" cy="383400"/>
            <a:chOff x="5409929" y="3929806"/>
            <a:chExt cx="796320" cy="38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19A5897-0007-4328-8162-9A622D2A4F6A}"/>
                    </a:ext>
                  </a:extLst>
                </p14:cNvPr>
                <p14:cNvContentPartPr/>
                <p14:nvPr/>
              </p14:nvContentPartPr>
              <p14:xfrm>
                <a:off x="5409929" y="3982006"/>
                <a:ext cx="387360" cy="331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19A5897-0007-4328-8162-9A622D2A4F6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00929" y="3973006"/>
                  <a:ext cx="4050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D58295B-4F0D-46BB-8E2C-E9CA4C69457A}"/>
                    </a:ext>
                  </a:extLst>
                </p14:cNvPr>
                <p14:cNvContentPartPr/>
                <p14:nvPr/>
              </p14:nvContentPartPr>
              <p14:xfrm>
                <a:off x="6007169" y="3929806"/>
                <a:ext cx="199080" cy="24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D58295B-4F0D-46BB-8E2C-E9CA4C69457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98169" y="3921166"/>
                  <a:ext cx="21672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DE354BE-C329-49F7-B881-CC258172CE23}"/>
              </a:ext>
            </a:extLst>
          </p:cNvPr>
          <p:cNvGrpSpPr/>
          <p:nvPr/>
        </p:nvGrpSpPr>
        <p:grpSpPr>
          <a:xfrm>
            <a:off x="6366449" y="3681046"/>
            <a:ext cx="2585520" cy="705960"/>
            <a:chOff x="6366449" y="3681046"/>
            <a:chExt cx="2585520" cy="70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1BF89DE-776B-42FC-94A6-131D26287CD9}"/>
                    </a:ext>
                  </a:extLst>
                </p14:cNvPr>
                <p14:cNvContentPartPr/>
                <p14:nvPr/>
              </p14:nvContentPartPr>
              <p14:xfrm>
                <a:off x="6366449" y="3750166"/>
                <a:ext cx="110520" cy="215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1BF89DE-776B-42FC-94A6-131D26287CD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57809" y="3741526"/>
                  <a:ext cx="128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B4D7692-A6C6-4289-AE1C-6E94B680D576}"/>
                    </a:ext>
                  </a:extLst>
                </p14:cNvPr>
                <p14:cNvContentPartPr/>
                <p14:nvPr/>
              </p14:nvContentPartPr>
              <p14:xfrm>
                <a:off x="6503969" y="3913606"/>
                <a:ext cx="48240" cy="34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B4D7692-A6C6-4289-AE1C-6E94B680D57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95329" y="3904966"/>
                  <a:ext cx="65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7D9A5DA-BDCB-45CD-B699-3E5CC823523C}"/>
                    </a:ext>
                  </a:extLst>
                </p14:cNvPr>
                <p14:cNvContentPartPr/>
                <p14:nvPr/>
              </p14:nvContentPartPr>
              <p14:xfrm>
                <a:off x="6712049" y="3681046"/>
                <a:ext cx="327960" cy="268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7D9A5DA-BDCB-45CD-B699-3E5CC823523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03409" y="3672406"/>
                  <a:ext cx="3456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A87451F-786E-40E7-B36A-D095D6B83A69}"/>
                    </a:ext>
                  </a:extLst>
                </p14:cNvPr>
                <p14:cNvContentPartPr/>
                <p14:nvPr/>
              </p14:nvContentPartPr>
              <p14:xfrm>
                <a:off x="7044689" y="4068406"/>
                <a:ext cx="204840" cy="17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A87451F-786E-40E7-B36A-D095D6B83A6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35689" y="4059406"/>
                  <a:ext cx="222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A127DC0-D32B-49FF-B6EC-AB8AAFF75A76}"/>
                    </a:ext>
                  </a:extLst>
                </p14:cNvPr>
                <p14:cNvContentPartPr/>
                <p14:nvPr/>
              </p14:nvContentPartPr>
              <p14:xfrm>
                <a:off x="6998609" y="4181446"/>
                <a:ext cx="249840" cy="226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A127DC0-D32B-49FF-B6EC-AB8AAFF75A7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89969" y="4172806"/>
                  <a:ext cx="267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489A027-9859-4EB1-8017-61A6F8FA1657}"/>
                    </a:ext>
                  </a:extLst>
                </p14:cNvPr>
                <p14:cNvContentPartPr/>
                <p14:nvPr/>
              </p14:nvContentPartPr>
              <p14:xfrm>
                <a:off x="7516649" y="4334446"/>
                <a:ext cx="36720" cy="32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489A027-9859-4EB1-8017-61A6F8FA165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08009" y="4325806"/>
                  <a:ext cx="54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166FAC2-1A88-4892-9958-2D8E026446CF}"/>
                    </a:ext>
                  </a:extLst>
                </p14:cNvPr>
                <p14:cNvContentPartPr/>
                <p14:nvPr/>
              </p14:nvContentPartPr>
              <p14:xfrm>
                <a:off x="7780529" y="4087126"/>
                <a:ext cx="282240" cy="266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166FAC2-1A88-4892-9958-2D8E026446C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71889" y="4078126"/>
                  <a:ext cx="2998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D2F6851-2B35-487A-BFB7-DA641CA17E08}"/>
                    </a:ext>
                  </a:extLst>
                </p14:cNvPr>
                <p14:cNvContentPartPr/>
                <p14:nvPr/>
              </p14:nvContentPartPr>
              <p14:xfrm>
                <a:off x="8159969" y="4074526"/>
                <a:ext cx="296640" cy="251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D2F6851-2B35-487A-BFB7-DA641CA17E0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51329" y="4065526"/>
                  <a:ext cx="3142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CE44E30-5AD4-4257-9480-722CA1C97D83}"/>
                    </a:ext>
                  </a:extLst>
                </p14:cNvPr>
                <p14:cNvContentPartPr/>
                <p14:nvPr/>
              </p14:nvContentPartPr>
              <p14:xfrm>
                <a:off x="8641289" y="4020886"/>
                <a:ext cx="310680" cy="3661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CE44E30-5AD4-4257-9480-722CA1C97D8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32649" y="4012246"/>
                  <a:ext cx="328320" cy="38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84BC639-BA0C-4AC9-AB27-E43DC645D36E}"/>
              </a:ext>
            </a:extLst>
          </p:cNvPr>
          <p:cNvGrpSpPr/>
          <p:nvPr/>
        </p:nvGrpSpPr>
        <p:grpSpPr>
          <a:xfrm>
            <a:off x="745049" y="4573126"/>
            <a:ext cx="11385720" cy="2201400"/>
            <a:chOff x="745049" y="4573126"/>
            <a:chExt cx="11385720" cy="220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267D881-EF7C-4906-89AD-A43FE599EBD4}"/>
                    </a:ext>
                  </a:extLst>
                </p14:cNvPr>
                <p14:cNvContentPartPr/>
                <p14:nvPr/>
              </p14:nvContentPartPr>
              <p14:xfrm>
                <a:off x="6463649" y="4974166"/>
                <a:ext cx="167400" cy="154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267D881-EF7C-4906-89AD-A43FE599EBD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54649" y="4965166"/>
                  <a:ext cx="185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185038E-1C5C-43A9-9C6A-00FA115323ED}"/>
                    </a:ext>
                  </a:extLst>
                </p14:cNvPr>
                <p14:cNvContentPartPr/>
                <p14:nvPr/>
              </p14:nvContentPartPr>
              <p14:xfrm>
                <a:off x="6864329" y="4718926"/>
                <a:ext cx="207720" cy="399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185038E-1C5C-43A9-9C6A-00FA115323E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55689" y="4710286"/>
                  <a:ext cx="2253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58E40DD-52B7-4773-BF47-22557BBBA361}"/>
                    </a:ext>
                  </a:extLst>
                </p14:cNvPr>
                <p14:cNvContentPartPr/>
                <p14:nvPr/>
              </p14:nvContentPartPr>
              <p14:xfrm>
                <a:off x="6768929" y="4930966"/>
                <a:ext cx="324360" cy="597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58E40DD-52B7-4773-BF47-22557BBBA36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59929" y="4922326"/>
                  <a:ext cx="3420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62CB515-0A7F-4914-BDAD-F817DC9963E5}"/>
                    </a:ext>
                  </a:extLst>
                </p14:cNvPr>
                <p14:cNvContentPartPr/>
                <p14:nvPr/>
              </p14:nvContentPartPr>
              <p14:xfrm>
                <a:off x="7316489" y="4941046"/>
                <a:ext cx="217440" cy="169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62CB515-0A7F-4914-BDAD-F817DC9963E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07849" y="4932046"/>
                  <a:ext cx="235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1908826-AE2C-4A4D-9725-506767B20B96}"/>
                    </a:ext>
                  </a:extLst>
                </p14:cNvPr>
                <p14:cNvContentPartPr/>
                <p14:nvPr/>
              </p14:nvContentPartPr>
              <p14:xfrm>
                <a:off x="7583969" y="4978486"/>
                <a:ext cx="179280" cy="126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1908826-AE2C-4A4D-9725-506767B20B9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75329" y="4969846"/>
                  <a:ext cx="196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C168853-6726-465D-9A6F-2B9D631BCD76}"/>
                    </a:ext>
                  </a:extLst>
                </p14:cNvPr>
                <p14:cNvContentPartPr/>
                <p14:nvPr/>
              </p14:nvContentPartPr>
              <p14:xfrm>
                <a:off x="8051249" y="4955806"/>
                <a:ext cx="237240" cy="162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C168853-6726-465D-9A6F-2B9D631BCD7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042609" y="4947166"/>
                  <a:ext cx="254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D06C0D6-9267-4FC2-AFE7-3AB024CE2EF9}"/>
                    </a:ext>
                  </a:extLst>
                </p14:cNvPr>
                <p14:cNvContentPartPr/>
                <p14:nvPr/>
              </p14:nvContentPartPr>
              <p14:xfrm>
                <a:off x="8336009" y="4965886"/>
                <a:ext cx="324360" cy="191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D06C0D6-9267-4FC2-AFE7-3AB024CE2EF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27369" y="4957246"/>
                  <a:ext cx="342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863BE1C-5203-4B7D-B175-2637901ACF06}"/>
                    </a:ext>
                  </a:extLst>
                </p14:cNvPr>
                <p14:cNvContentPartPr/>
                <p14:nvPr/>
              </p14:nvContentPartPr>
              <p14:xfrm>
                <a:off x="8655689" y="4978486"/>
                <a:ext cx="182880" cy="1386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863BE1C-5203-4B7D-B175-2637901ACF0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47049" y="4969846"/>
                  <a:ext cx="200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944121F-8D12-4BA6-B08A-2DCBD0704578}"/>
                    </a:ext>
                  </a:extLst>
                </p14:cNvPr>
                <p14:cNvContentPartPr/>
                <p14:nvPr/>
              </p14:nvContentPartPr>
              <p14:xfrm>
                <a:off x="8923529" y="4985326"/>
                <a:ext cx="195120" cy="156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944121F-8D12-4BA6-B08A-2DCBD07045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14529" y="4976686"/>
                  <a:ext cx="212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B7F14B6-E7A2-4AEB-AC75-B3E1A5DEA807}"/>
                    </a:ext>
                  </a:extLst>
                </p14:cNvPr>
                <p14:cNvContentPartPr/>
                <p14:nvPr/>
              </p14:nvContentPartPr>
              <p14:xfrm>
                <a:off x="9115409" y="5007646"/>
                <a:ext cx="177120" cy="145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B7F14B6-E7A2-4AEB-AC75-B3E1A5DEA80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06769" y="4998646"/>
                  <a:ext cx="194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68E1433-2C2C-4720-AA5C-F27849AF3D48}"/>
                    </a:ext>
                  </a:extLst>
                </p14:cNvPr>
                <p14:cNvContentPartPr/>
                <p14:nvPr/>
              </p14:nvContentPartPr>
              <p14:xfrm>
                <a:off x="9359129" y="5044366"/>
                <a:ext cx="223920" cy="318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68E1433-2C2C-4720-AA5C-F27849AF3D4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350129" y="5035366"/>
                  <a:ext cx="2415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26E9BA4-CA35-4761-A724-1A6C25DB6EC5}"/>
                    </a:ext>
                  </a:extLst>
                </p14:cNvPr>
                <p14:cNvContentPartPr/>
                <p14:nvPr/>
              </p14:nvContentPartPr>
              <p14:xfrm>
                <a:off x="9657209" y="5030686"/>
                <a:ext cx="243360" cy="169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26E9BA4-CA35-4761-A724-1A6C25DB6EC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648569" y="5021686"/>
                  <a:ext cx="261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010798F-4554-4753-AE1A-742CFB97D337}"/>
                    </a:ext>
                  </a:extLst>
                </p14:cNvPr>
                <p14:cNvContentPartPr/>
                <p14:nvPr/>
              </p14:nvContentPartPr>
              <p14:xfrm>
                <a:off x="10167329" y="5038606"/>
                <a:ext cx="265320" cy="210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010798F-4554-4753-AE1A-742CFB97D33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58689" y="5029966"/>
                  <a:ext cx="282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7A674CA-CBC6-47EC-8140-0B1704B90568}"/>
                    </a:ext>
                  </a:extLst>
                </p14:cNvPr>
                <p14:cNvContentPartPr/>
                <p14:nvPr/>
              </p14:nvContentPartPr>
              <p14:xfrm>
                <a:off x="10442009" y="5125006"/>
                <a:ext cx="159120" cy="1238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7A674CA-CBC6-47EC-8140-0B1704B9056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433009" y="5116006"/>
                  <a:ext cx="176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7D78BE9-5C07-4362-A769-1F6D8621CB89}"/>
                    </a:ext>
                  </a:extLst>
                </p14:cNvPr>
                <p14:cNvContentPartPr/>
                <p14:nvPr/>
              </p14:nvContentPartPr>
              <p14:xfrm>
                <a:off x="10805609" y="4762486"/>
                <a:ext cx="296640" cy="519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7D78BE9-5C07-4362-A769-1F6D8621CB8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96609" y="4753846"/>
                  <a:ext cx="31428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2289A70-B4BE-4EB4-BCFF-1AC377DABE86}"/>
                    </a:ext>
                  </a:extLst>
                </p14:cNvPr>
                <p14:cNvContentPartPr/>
                <p14:nvPr/>
              </p14:nvContentPartPr>
              <p14:xfrm>
                <a:off x="10689329" y="5044366"/>
                <a:ext cx="412920" cy="17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2289A70-B4BE-4EB4-BCFF-1AC377DABE8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680689" y="5035726"/>
                  <a:ext cx="430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8FC8420-2D9C-4CE3-B998-43B2CFB95CC6}"/>
                    </a:ext>
                  </a:extLst>
                </p14:cNvPr>
                <p14:cNvContentPartPr/>
                <p14:nvPr/>
              </p14:nvContentPartPr>
              <p14:xfrm>
                <a:off x="11043209" y="5126086"/>
                <a:ext cx="187920" cy="216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8FC8420-2D9C-4CE3-B998-43B2CFB95CC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034569" y="5117086"/>
                  <a:ext cx="205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9482C07-FBB4-4519-A5FC-0C38A67F6A4F}"/>
                    </a:ext>
                  </a:extLst>
                </p14:cNvPr>
                <p14:cNvContentPartPr/>
                <p14:nvPr/>
              </p14:nvContentPartPr>
              <p14:xfrm>
                <a:off x="857729" y="4659886"/>
                <a:ext cx="623160" cy="478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9482C07-FBB4-4519-A5FC-0C38A67F6A4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9089" y="4651246"/>
                  <a:ext cx="64080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1CAE7FA-22C5-42E2-953F-E3729C9BD2A8}"/>
                    </a:ext>
                  </a:extLst>
                </p14:cNvPr>
                <p14:cNvContentPartPr/>
                <p14:nvPr/>
              </p14:nvContentPartPr>
              <p14:xfrm>
                <a:off x="1362449" y="4977766"/>
                <a:ext cx="142200" cy="146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1CAE7FA-22C5-42E2-953F-E3729C9BD2A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53809" y="4968766"/>
                  <a:ext cx="159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6729B38-3222-4059-8E11-FCB717C3217E}"/>
                    </a:ext>
                  </a:extLst>
                </p14:cNvPr>
                <p14:cNvContentPartPr/>
                <p14:nvPr/>
              </p14:nvContentPartPr>
              <p14:xfrm>
                <a:off x="1622729" y="4573126"/>
                <a:ext cx="299160" cy="542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6729B38-3222-4059-8E11-FCB717C3217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614089" y="4564486"/>
                  <a:ext cx="31680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8CDCE87-A4FE-4E4A-BE55-FCBB86B8C790}"/>
                    </a:ext>
                  </a:extLst>
                </p14:cNvPr>
                <p14:cNvContentPartPr/>
                <p14:nvPr/>
              </p14:nvContentPartPr>
              <p14:xfrm>
                <a:off x="1589249" y="4918726"/>
                <a:ext cx="414360" cy="232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8CDCE87-A4FE-4E4A-BE55-FCBB86B8C79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580609" y="4909726"/>
                  <a:ext cx="432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9833BFF-9287-4776-8E49-D73E0257A07F}"/>
                    </a:ext>
                  </a:extLst>
                </p14:cNvPr>
                <p14:cNvContentPartPr/>
                <p14:nvPr/>
              </p14:nvContentPartPr>
              <p14:xfrm>
                <a:off x="2425169" y="4867966"/>
                <a:ext cx="41400" cy="10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9833BFF-9287-4776-8E49-D73E0257A07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16169" y="4859326"/>
                  <a:ext cx="59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2BA0AD6-DAF4-4060-82B1-71FFA1F134A1}"/>
                    </a:ext>
                  </a:extLst>
                </p14:cNvPr>
                <p14:cNvContentPartPr/>
                <p14:nvPr/>
              </p14:nvContentPartPr>
              <p14:xfrm>
                <a:off x="2352089" y="4814686"/>
                <a:ext cx="719640" cy="327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2BA0AD6-DAF4-4060-82B1-71FFA1F134A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343089" y="4805686"/>
                  <a:ext cx="7372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8C6BB5E-50F3-4FC2-B190-628995C6B0E1}"/>
                    </a:ext>
                  </a:extLst>
                </p14:cNvPr>
                <p14:cNvContentPartPr/>
                <p14:nvPr/>
              </p14:nvContentPartPr>
              <p14:xfrm>
                <a:off x="2979569" y="4682206"/>
                <a:ext cx="317160" cy="266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8C6BB5E-50F3-4FC2-B190-628995C6B0E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70929" y="4673566"/>
                  <a:ext cx="3348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961DA2A-01FE-43C4-88FF-4E94A1003772}"/>
                    </a:ext>
                  </a:extLst>
                </p14:cNvPr>
                <p14:cNvContentPartPr/>
                <p14:nvPr/>
              </p14:nvContentPartPr>
              <p14:xfrm>
                <a:off x="3283769" y="4603366"/>
                <a:ext cx="278640" cy="427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961DA2A-01FE-43C4-88FF-4E94A100377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274769" y="4594366"/>
                  <a:ext cx="2962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9E24D13-7159-41E6-BDE4-769866B96FE5}"/>
                    </a:ext>
                  </a:extLst>
                </p14:cNvPr>
                <p14:cNvContentPartPr/>
                <p14:nvPr/>
              </p14:nvContentPartPr>
              <p14:xfrm>
                <a:off x="3454049" y="4916206"/>
                <a:ext cx="376920" cy="1584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9E24D13-7159-41E6-BDE4-769866B96FE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445409" y="4907566"/>
                  <a:ext cx="394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A923DD1-5440-4EBD-A7A3-610F06CF8114}"/>
                    </a:ext>
                  </a:extLst>
                </p14:cNvPr>
                <p14:cNvContentPartPr/>
                <p14:nvPr/>
              </p14:nvContentPartPr>
              <p14:xfrm>
                <a:off x="3944729" y="4926286"/>
                <a:ext cx="184680" cy="142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A923DD1-5440-4EBD-A7A3-610F06CF811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35729" y="4917646"/>
                  <a:ext cx="202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D4DE231-DAC7-48F7-B50D-2C2DDBF14BBE}"/>
                    </a:ext>
                  </a:extLst>
                </p14:cNvPr>
                <p14:cNvContentPartPr/>
                <p14:nvPr/>
              </p14:nvContentPartPr>
              <p14:xfrm>
                <a:off x="4145249" y="4853926"/>
                <a:ext cx="207000" cy="2397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D4DE231-DAC7-48F7-B50D-2C2DDBF14BB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136609" y="4845286"/>
                  <a:ext cx="2246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7042D97-AD8E-451B-AB34-C4B285FBE75A}"/>
                    </a:ext>
                  </a:extLst>
                </p14:cNvPr>
                <p14:cNvContentPartPr/>
                <p14:nvPr/>
              </p14:nvContentPartPr>
              <p14:xfrm>
                <a:off x="4754729" y="4954366"/>
                <a:ext cx="151200" cy="132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7042D97-AD8E-451B-AB34-C4B285FBE75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46089" y="4945726"/>
                  <a:ext cx="1688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0C405-C3BA-459D-95F3-AEB5845F7A48}"/>
                    </a:ext>
                  </a:extLst>
                </p14:cNvPr>
                <p14:cNvContentPartPr/>
                <p14:nvPr/>
              </p14:nvContentPartPr>
              <p14:xfrm>
                <a:off x="4963889" y="4956526"/>
                <a:ext cx="187560" cy="161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0C405-C3BA-459D-95F3-AEB5845F7A4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955249" y="4947526"/>
                  <a:ext cx="205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D12B39E-2D74-4305-A7B2-F7EA08DB2EEC}"/>
                    </a:ext>
                  </a:extLst>
                </p14:cNvPr>
                <p14:cNvContentPartPr/>
                <p14:nvPr/>
              </p14:nvContentPartPr>
              <p14:xfrm>
                <a:off x="5183489" y="4942846"/>
                <a:ext cx="302040" cy="186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D12B39E-2D74-4305-A7B2-F7EA08DB2EE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174489" y="4933846"/>
                  <a:ext cx="319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5F01990-C351-46EB-B3FD-9A012E89666B}"/>
                    </a:ext>
                  </a:extLst>
                </p14:cNvPr>
                <p14:cNvContentPartPr/>
                <p14:nvPr/>
              </p14:nvContentPartPr>
              <p14:xfrm>
                <a:off x="5615489" y="4843126"/>
                <a:ext cx="7200" cy="36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5F01990-C351-46EB-B3FD-9A012E89666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606849" y="4834486"/>
                  <a:ext cx="24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C882501-9FCC-46F6-9817-41F97BF856AA}"/>
                    </a:ext>
                  </a:extLst>
                </p14:cNvPr>
                <p14:cNvContentPartPr/>
                <p14:nvPr/>
              </p14:nvContentPartPr>
              <p14:xfrm>
                <a:off x="5638169" y="4969126"/>
                <a:ext cx="223200" cy="178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C882501-9FCC-46F6-9817-41F97BF856A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29169" y="4960126"/>
                  <a:ext cx="240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D916A63-34E4-49B3-BBFF-4270F9D61CBB}"/>
                    </a:ext>
                  </a:extLst>
                </p14:cNvPr>
                <p14:cNvContentPartPr/>
                <p14:nvPr/>
              </p14:nvContentPartPr>
              <p14:xfrm>
                <a:off x="5925809" y="4933846"/>
                <a:ext cx="203400" cy="201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D916A63-34E4-49B3-BBFF-4270F9D61CB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917169" y="4924846"/>
                  <a:ext cx="221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67B4A80-ED5D-4D24-A434-71B9D4F2C8A8}"/>
                    </a:ext>
                  </a:extLst>
                </p14:cNvPr>
                <p14:cNvContentPartPr/>
                <p14:nvPr/>
              </p14:nvContentPartPr>
              <p14:xfrm>
                <a:off x="905969" y="5578606"/>
                <a:ext cx="231480" cy="2055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67B4A80-ED5D-4D24-A434-71B9D4F2C8A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96969" y="5569966"/>
                  <a:ext cx="249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1175873-0C5B-4FE1-9BC2-7C26FB5C2374}"/>
                    </a:ext>
                  </a:extLst>
                </p14:cNvPr>
                <p14:cNvContentPartPr/>
                <p14:nvPr/>
              </p14:nvContentPartPr>
              <p14:xfrm>
                <a:off x="1328249" y="5213566"/>
                <a:ext cx="354240" cy="579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1175873-0C5B-4FE1-9BC2-7C26FB5C237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319609" y="5204926"/>
                  <a:ext cx="37188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2DD3670-1C2A-49F4-A668-9516FC7BDAE8}"/>
                    </a:ext>
                  </a:extLst>
                </p14:cNvPr>
                <p14:cNvContentPartPr/>
                <p14:nvPr/>
              </p14:nvContentPartPr>
              <p14:xfrm>
                <a:off x="2085689" y="5459086"/>
                <a:ext cx="420480" cy="327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2DD3670-1C2A-49F4-A668-9516FC7BDAE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76689" y="5450446"/>
                  <a:ext cx="4381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A07B675-DEEB-44C4-AF22-46AE766B5C3C}"/>
                    </a:ext>
                  </a:extLst>
                </p14:cNvPr>
                <p14:cNvContentPartPr/>
                <p14:nvPr/>
              </p14:nvContentPartPr>
              <p14:xfrm>
                <a:off x="2578169" y="5694526"/>
                <a:ext cx="207000" cy="306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A07B675-DEEB-44C4-AF22-46AE766B5C3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69169" y="5685526"/>
                  <a:ext cx="224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AA44F64-3DCC-46CB-A2DC-A6BB1BD94C1B}"/>
                    </a:ext>
                  </a:extLst>
                </p14:cNvPr>
                <p14:cNvContentPartPr/>
                <p14:nvPr/>
              </p14:nvContentPartPr>
              <p14:xfrm>
                <a:off x="2779049" y="5559526"/>
                <a:ext cx="257400" cy="190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AA44F64-3DCC-46CB-A2DC-A6BB1BD94C1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770409" y="5550526"/>
                  <a:ext cx="275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F2A5CD9-5B20-4F58-9762-CF62FC8BE79A}"/>
                    </a:ext>
                  </a:extLst>
                </p14:cNvPr>
                <p14:cNvContentPartPr/>
                <p14:nvPr/>
              </p14:nvContentPartPr>
              <p14:xfrm>
                <a:off x="3076409" y="5573926"/>
                <a:ext cx="227520" cy="1573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F2A5CD9-5B20-4F58-9762-CF62FC8BE79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67409" y="5565286"/>
                  <a:ext cx="245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9470FC8-00CC-4CD2-B6C3-EDF482854612}"/>
                    </a:ext>
                  </a:extLst>
                </p14:cNvPr>
                <p14:cNvContentPartPr/>
                <p14:nvPr/>
              </p14:nvContentPartPr>
              <p14:xfrm>
                <a:off x="3276569" y="5570326"/>
                <a:ext cx="299880" cy="208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9470FC8-00CC-4CD2-B6C3-EDF48285461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67569" y="5561326"/>
                  <a:ext cx="3175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D34D652-F75E-482C-B575-3EA90D010B3F}"/>
                    </a:ext>
                  </a:extLst>
                </p14:cNvPr>
                <p14:cNvContentPartPr/>
                <p14:nvPr/>
              </p14:nvContentPartPr>
              <p14:xfrm>
                <a:off x="3960569" y="5301406"/>
                <a:ext cx="266760" cy="486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D34D652-F75E-482C-B575-3EA90D010B3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951569" y="5292766"/>
                  <a:ext cx="2844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FEA1B62-08EF-430A-852B-ACA16C8CE027}"/>
                    </a:ext>
                  </a:extLst>
                </p14:cNvPr>
                <p14:cNvContentPartPr/>
                <p14:nvPr/>
              </p14:nvContentPartPr>
              <p14:xfrm>
                <a:off x="4295369" y="5572486"/>
                <a:ext cx="120600" cy="211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FEA1B62-08EF-430A-852B-ACA16C8CE02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286729" y="5563846"/>
                  <a:ext cx="1382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383E82B-5493-4F5E-9480-97729C5061F7}"/>
                    </a:ext>
                  </a:extLst>
                </p14:cNvPr>
                <p14:cNvContentPartPr/>
                <p14:nvPr/>
              </p14:nvContentPartPr>
              <p14:xfrm>
                <a:off x="4485089" y="5562406"/>
                <a:ext cx="199440" cy="2052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383E82B-5493-4F5E-9480-97729C5061F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476449" y="5553766"/>
                  <a:ext cx="217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A7C146F-709D-499B-B822-DCC355330E27}"/>
                    </a:ext>
                  </a:extLst>
                </p14:cNvPr>
                <p14:cNvContentPartPr/>
                <p14:nvPr/>
              </p14:nvContentPartPr>
              <p14:xfrm>
                <a:off x="4729169" y="5549086"/>
                <a:ext cx="337320" cy="225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A7C146F-709D-499B-B822-DCC355330E2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20529" y="5540446"/>
                  <a:ext cx="354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787D65C-5BAC-4A78-B750-97CFB34C5592}"/>
                    </a:ext>
                  </a:extLst>
                </p14:cNvPr>
                <p14:cNvContentPartPr/>
                <p14:nvPr/>
              </p14:nvContentPartPr>
              <p14:xfrm>
                <a:off x="5134889" y="5766526"/>
                <a:ext cx="47880" cy="28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787D65C-5BAC-4A78-B750-97CFB34C559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25889" y="5757886"/>
                  <a:ext cx="65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1882299-AC7F-4107-A23C-591D5951228D}"/>
                    </a:ext>
                  </a:extLst>
                </p14:cNvPr>
                <p14:cNvContentPartPr/>
                <p14:nvPr/>
              </p14:nvContentPartPr>
              <p14:xfrm>
                <a:off x="5606129" y="5522086"/>
                <a:ext cx="133200" cy="2689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1882299-AC7F-4107-A23C-591D5951228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97489" y="5513086"/>
                  <a:ext cx="1508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DC26B2E-2152-4727-89BA-589D55AC0AAD}"/>
                    </a:ext>
                  </a:extLst>
                </p14:cNvPr>
                <p14:cNvContentPartPr/>
                <p14:nvPr/>
              </p14:nvContentPartPr>
              <p14:xfrm>
                <a:off x="5424329" y="5441446"/>
                <a:ext cx="729000" cy="896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DC26B2E-2152-4727-89BA-589D55AC0AA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15689" y="5432446"/>
                  <a:ext cx="746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51A857B-48D7-41AD-A443-DF87AB3910CE}"/>
                    </a:ext>
                  </a:extLst>
                </p14:cNvPr>
                <p14:cNvContentPartPr/>
                <p14:nvPr/>
              </p14:nvContentPartPr>
              <p14:xfrm>
                <a:off x="5993129" y="5349646"/>
                <a:ext cx="260640" cy="3981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51A857B-48D7-41AD-A443-DF87AB3910C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984129" y="5340646"/>
                  <a:ext cx="2782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413C3C6-0A73-42A1-AC3F-038889F28CF9}"/>
                    </a:ext>
                  </a:extLst>
                </p14:cNvPr>
                <p14:cNvContentPartPr/>
                <p14:nvPr/>
              </p14:nvContentPartPr>
              <p14:xfrm>
                <a:off x="6243329" y="5601646"/>
                <a:ext cx="181080" cy="1972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413C3C6-0A73-42A1-AC3F-038889F28CF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34689" y="5593006"/>
                  <a:ext cx="1987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6145074-D896-49D0-8DE9-EAB148C15780}"/>
                    </a:ext>
                  </a:extLst>
                </p14:cNvPr>
                <p14:cNvContentPartPr/>
                <p14:nvPr/>
              </p14:nvContentPartPr>
              <p14:xfrm>
                <a:off x="6810689" y="5567086"/>
                <a:ext cx="280440" cy="2242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6145074-D896-49D0-8DE9-EAB148C1578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802049" y="5558446"/>
                  <a:ext cx="2980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1E53B93-9C11-45B1-83E0-7C4CF1B40F5A}"/>
                    </a:ext>
                  </a:extLst>
                </p14:cNvPr>
                <p14:cNvContentPartPr/>
                <p14:nvPr/>
              </p14:nvContentPartPr>
              <p14:xfrm>
                <a:off x="7168889" y="5616766"/>
                <a:ext cx="222480" cy="1573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1E53B93-9C11-45B1-83E0-7C4CF1B40F5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159889" y="5608126"/>
                  <a:ext cx="240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D4BDA7A-ABB1-44AD-BFB6-147EF218C3F6}"/>
                    </a:ext>
                  </a:extLst>
                </p14:cNvPr>
                <p14:cNvContentPartPr/>
                <p14:nvPr/>
              </p14:nvContentPartPr>
              <p14:xfrm>
                <a:off x="7359329" y="5634046"/>
                <a:ext cx="225360" cy="1638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D4BDA7A-ABB1-44AD-BFB6-147EF218C3F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350689" y="5625046"/>
                  <a:ext cx="243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512FF04-DC61-48EF-8BC4-F9190E61CCC8}"/>
                    </a:ext>
                  </a:extLst>
                </p14:cNvPr>
                <p14:cNvContentPartPr/>
                <p14:nvPr/>
              </p14:nvContentPartPr>
              <p14:xfrm>
                <a:off x="7585769" y="5627206"/>
                <a:ext cx="258120" cy="201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512FF04-DC61-48EF-8BC4-F9190E61CCC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577129" y="5618206"/>
                  <a:ext cx="275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7A3EEFD-604E-4BFD-A2FC-0E3C6088E303}"/>
                    </a:ext>
                  </a:extLst>
                </p14:cNvPr>
                <p14:cNvContentPartPr/>
                <p14:nvPr/>
              </p14:nvContentPartPr>
              <p14:xfrm>
                <a:off x="7796729" y="5655646"/>
                <a:ext cx="239760" cy="1519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7A3EEFD-604E-4BFD-A2FC-0E3C6088E30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787729" y="5646646"/>
                  <a:ext cx="257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A7BCEBE-E26E-42C7-BB1B-FFFABF7145DF}"/>
                    </a:ext>
                  </a:extLst>
                </p14:cNvPr>
                <p14:cNvContentPartPr/>
                <p14:nvPr/>
              </p14:nvContentPartPr>
              <p14:xfrm>
                <a:off x="7999049" y="5662486"/>
                <a:ext cx="298440" cy="361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A7BCEBE-E26E-42C7-BB1B-FFFABF7145D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990049" y="5653846"/>
                  <a:ext cx="3160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A143E67-C245-41E1-A12F-CDFFE8E3188A}"/>
                    </a:ext>
                  </a:extLst>
                </p14:cNvPr>
                <p14:cNvContentPartPr/>
                <p14:nvPr/>
              </p14:nvContentPartPr>
              <p14:xfrm>
                <a:off x="8351489" y="5654926"/>
                <a:ext cx="237240" cy="2023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A143E67-C245-41E1-A12F-CDFFE8E3188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342849" y="5645926"/>
                  <a:ext cx="254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CA5ED44-7736-4E77-826A-9B9859F0BFB0}"/>
                    </a:ext>
                  </a:extLst>
                </p14:cNvPr>
                <p14:cNvContentPartPr/>
                <p14:nvPr/>
              </p14:nvContentPartPr>
              <p14:xfrm>
                <a:off x="8913809" y="5655646"/>
                <a:ext cx="410400" cy="2304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CA5ED44-7736-4E77-826A-9B9859F0BFB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905169" y="5646646"/>
                  <a:ext cx="428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AEADF22-CEF9-4689-A1BC-D82426ACAF2D}"/>
                    </a:ext>
                  </a:extLst>
                </p14:cNvPr>
                <p14:cNvContentPartPr/>
                <p14:nvPr/>
              </p14:nvContentPartPr>
              <p14:xfrm>
                <a:off x="9309449" y="5708566"/>
                <a:ext cx="196200" cy="1310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AEADF22-CEF9-4689-A1BC-D82426ACAF2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300809" y="5699566"/>
                  <a:ext cx="213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19EA6CE-B9D8-41F2-940E-81D93A37B6C5}"/>
                    </a:ext>
                  </a:extLst>
                </p14:cNvPr>
                <p14:cNvContentPartPr/>
                <p14:nvPr/>
              </p14:nvContentPartPr>
              <p14:xfrm>
                <a:off x="9589169" y="5738806"/>
                <a:ext cx="74520" cy="143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19EA6CE-B9D8-41F2-940E-81D93A37B6C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580169" y="5729806"/>
                  <a:ext cx="92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2B98FEE-9042-4BD6-B2B7-895DD33B226B}"/>
                    </a:ext>
                  </a:extLst>
                </p14:cNvPr>
                <p14:cNvContentPartPr/>
                <p14:nvPr/>
              </p14:nvContentPartPr>
              <p14:xfrm>
                <a:off x="9842969" y="5405446"/>
                <a:ext cx="282960" cy="496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2B98FEE-9042-4BD6-B2B7-895DD33B226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833969" y="5396806"/>
                  <a:ext cx="30060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B7BBEF4-EA8C-49EE-BB02-9376C3C92485}"/>
                    </a:ext>
                  </a:extLst>
                </p14:cNvPr>
                <p14:cNvContentPartPr/>
                <p14:nvPr/>
              </p14:nvContentPartPr>
              <p14:xfrm>
                <a:off x="9720929" y="5675806"/>
                <a:ext cx="413640" cy="224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B7BBEF4-EA8C-49EE-BB02-9376C3C9248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711929" y="5667166"/>
                  <a:ext cx="431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99BA916-F0BF-4CA1-A8C9-E80A21E8ACF2}"/>
                    </a:ext>
                  </a:extLst>
                </p14:cNvPr>
                <p14:cNvContentPartPr/>
                <p14:nvPr/>
              </p14:nvContentPartPr>
              <p14:xfrm>
                <a:off x="10259849" y="5770126"/>
                <a:ext cx="196560" cy="1389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99BA916-F0BF-4CA1-A8C9-E80A21E8ACF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251209" y="5761486"/>
                  <a:ext cx="214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04208C5-30D9-4A36-92B0-378A39B0AEEA}"/>
                    </a:ext>
                  </a:extLst>
                </p14:cNvPr>
                <p14:cNvContentPartPr/>
                <p14:nvPr/>
              </p14:nvContentPartPr>
              <p14:xfrm>
                <a:off x="10475129" y="5790646"/>
                <a:ext cx="228240" cy="6105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04208C5-30D9-4A36-92B0-378A39B0AEE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466489" y="5781646"/>
                  <a:ext cx="24588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98F74AF-A168-4CF3-A46A-2B54C64C5FE0}"/>
                    </a:ext>
                  </a:extLst>
                </p14:cNvPr>
                <p14:cNvContentPartPr/>
                <p14:nvPr/>
              </p14:nvContentPartPr>
              <p14:xfrm>
                <a:off x="786449" y="6016006"/>
                <a:ext cx="331920" cy="500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98F74AF-A168-4CF3-A46A-2B54C64C5FE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77449" y="6007006"/>
                  <a:ext cx="34956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9D3CB81-0DD3-4A5B-9172-C3B59EBE0F29}"/>
                    </a:ext>
                  </a:extLst>
                </p14:cNvPr>
                <p14:cNvContentPartPr/>
                <p14:nvPr/>
              </p14:nvContentPartPr>
              <p14:xfrm>
                <a:off x="745049" y="6200686"/>
                <a:ext cx="473040" cy="1213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9D3CB81-0DD3-4A5B-9172-C3B59EBE0F2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36049" y="6192046"/>
                  <a:ext cx="490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6003FFE-103B-4F2D-889E-15AF021B233E}"/>
                    </a:ext>
                  </a:extLst>
                </p14:cNvPr>
                <p14:cNvContentPartPr/>
                <p14:nvPr/>
              </p14:nvContentPartPr>
              <p14:xfrm>
                <a:off x="1110089" y="6289966"/>
                <a:ext cx="119160" cy="1890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6003FFE-103B-4F2D-889E-15AF021B233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01449" y="6281326"/>
                  <a:ext cx="136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7AE1326-614D-4A83-8D3C-954FA715533E}"/>
                    </a:ext>
                  </a:extLst>
                </p14:cNvPr>
                <p14:cNvContentPartPr/>
                <p14:nvPr/>
              </p14:nvContentPartPr>
              <p14:xfrm>
                <a:off x="1263809" y="6334246"/>
                <a:ext cx="347040" cy="1148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7AE1326-614D-4A83-8D3C-954FA715533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55169" y="6325246"/>
                  <a:ext cx="364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6BF4FA3-3221-4A23-9B0B-4345431DA933}"/>
                    </a:ext>
                  </a:extLst>
                </p14:cNvPr>
                <p14:cNvContentPartPr/>
                <p14:nvPr/>
              </p14:nvContentPartPr>
              <p14:xfrm>
                <a:off x="1755929" y="6298246"/>
                <a:ext cx="166320" cy="2116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6BF4FA3-3221-4A23-9B0B-4345431DA93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746929" y="6289246"/>
                  <a:ext cx="183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C62C59C-95E5-4D09-B83B-141CD2FD27D5}"/>
                    </a:ext>
                  </a:extLst>
                </p14:cNvPr>
                <p14:cNvContentPartPr/>
                <p14:nvPr/>
              </p14:nvContentPartPr>
              <p14:xfrm>
                <a:off x="2340209" y="5931406"/>
                <a:ext cx="307080" cy="6177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C62C59C-95E5-4D09-B83B-141CD2FD27D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331569" y="5922406"/>
                  <a:ext cx="32472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0596AF5-786A-4251-B227-3C57D3466245}"/>
                    </a:ext>
                  </a:extLst>
                </p14:cNvPr>
                <p14:cNvContentPartPr/>
                <p14:nvPr/>
              </p14:nvContentPartPr>
              <p14:xfrm>
                <a:off x="2664929" y="6324166"/>
                <a:ext cx="208080" cy="1929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0596AF5-786A-4251-B227-3C57D346624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656289" y="6315526"/>
                  <a:ext cx="225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0B65CF7-7669-4C06-B557-457AF99A54BD}"/>
                    </a:ext>
                  </a:extLst>
                </p14:cNvPr>
                <p14:cNvContentPartPr/>
                <p14:nvPr/>
              </p14:nvContentPartPr>
              <p14:xfrm>
                <a:off x="2994329" y="5925286"/>
                <a:ext cx="305640" cy="6044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0B65CF7-7669-4C06-B557-457AF99A54B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985329" y="5916286"/>
                  <a:ext cx="32328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112C670-CBB8-4260-9CDD-CB9B94979351}"/>
                    </a:ext>
                  </a:extLst>
                </p14:cNvPr>
                <p14:cNvContentPartPr/>
                <p14:nvPr/>
              </p14:nvContentPartPr>
              <p14:xfrm>
                <a:off x="2920529" y="6289966"/>
                <a:ext cx="421200" cy="910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112C670-CBB8-4260-9CDD-CB9B9497935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911529" y="6281326"/>
                  <a:ext cx="438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13FC96F-EDFD-4A6E-99BC-9E78C61E2089}"/>
                    </a:ext>
                  </a:extLst>
                </p14:cNvPr>
                <p14:cNvContentPartPr/>
                <p14:nvPr/>
              </p14:nvContentPartPr>
              <p14:xfrm>
                <a:off x="3231929" y="6319486"/>
                <a:ext cx="415080" cy="1814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13FC96F-EDFD-4A6E-99BC-9E78C61E208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223289" y="6310846"/>
                  <a:ext cx="4327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1290110-B481-45DE-ABE1-F2BA1565EF9D}"/>
                    </a:ext>
                  </a:extLst>
                </p14:cNvPr>
                <p14:cNvContentPartPr/>
                <p14:nvPr/>
              </p14:nvContentPartPr>
              <p14:xfrm>
                <a:off x="3675809" y="6330646"/>
                <a:ext cx="183960" cy="1864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1290110-B481-45DE-ABE1-F2BA1565EF9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667169" y="6321646"/>
                  <a:ext cx="201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234D72C-1088-44E4-93E4-2F2F3E27A8A3}"/>
                    </a:ext>
                  </a:extLst>
                </p14:cNvPr>
                <p14:cNvContentPartPr/>
                <p14:nvPr/>
              </p14:nvContentPartPr>
              <p14:xfrm>
                <a:off x="3916289" y="6338566"/>
                <a:ext cx="192600" cy="1666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234D72C-1088-44E4-93E4-2F2F3E27A8A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907649" y="6329926"/>
                  <a:ext cx="210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EEAB4D7-ECC9-4710-89F8-7785E295F963}"/>
                    </a:ext>
                  </a:extLst>
                </p14:cNvPr>
                <p14:cNvContentPartPr/>
                <p14:nvPr/>
              </p14:nvContentPartPr>
              <p14:xfrm>
                <a:off x="3982889" y="6387886"/>
                <a:ext cx="442440" cy="186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EEAB4D7-ECC9-4710-89F8-7785E295F96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974249" y="6379246"/>
                  <a:ext cx="460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3034EC5-49ED-4965-9DDF-A9BCE091FE36}"/>
                    </a:ext>
                  </a:extLst>
                </p14:cNvPr>
                <p14:cNvContentPartPr/>
                <p14:nvPr/>
              </p14:nvContentPartPr>
              <p14:xfrm>
                <a:off x="4735649" y="6341446"/>
                <a:ext cx="196560" cy="1929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3034EC5-49ED-4965-9DDF-A9BCE091FE3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726649" y="6332806"/>
                  <a:ext cx="214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6197F1F-FD78-4278-B702-2C785E16D8F6}"/>
                    </a:ext>
                  </a:extLst>
                </p14:cNvPr>
                <p14:cNvContentPartPr/>
                <p14:nvPr/>
              </p14:nvContentPartPr>
              <p14:xfrm>
                <a:off x="4973249" y="6323446"/>
                <a:ext cx="415080" cy="232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6197F1F-FD78-4278-B702-2C785E16D8F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964249" y="6314806"/>
                  <a:ext cx="4327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3629409-889D-4DE3-AB26-062CAA1A4D13}"/>
                    </a:ext>
                  </a:extLst>
                </p14:cNvPr>
                <p14:cNvContentPartPr/>
                <p14:nvPr/>
              </p14:nvContentPartPr>
              <p14:xfrm>
                <a:off x="5412089" y="6351526"/>
                <a:ext cx="78840" cy="1580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3629409-889D-4DE3-AB26-062CAA1A4D1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403089" y="6342526"/>
                  <a:ext cx="96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EB43067-E5C1-4446-BC39-FB5A1DF1635E}"/>
                    </a:ext>
                  </a:extLst>
                </p14:cNvPr>
                <p14:cNvContentPartPr/>
                <p14:nvPr/>
              </p14:nvContentPartPr>
              <p14:xfrm>
                <a:off x="5540249" y="6210046"/>
                <a:ext cx="4320" cy="36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EB43067-E5C1-4446-BC39-FB5A1DF1635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531249" y="6201406"/>
                  <a:ext cx="219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F60C55B-493D-48D3-A0B9-F9694075D8E2}"/>
                    </a:ext>
                  </a:extLst>
                </p14:cNvPr>
                <p14:cNvContentPartPr/>
                <p14:nvPr/>
              </p14:nvContentPartPr>
              <p14:xfrm>
                <a:off x="5584889" y="6311206"/>
                <a:ext cx="279000" cy="192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F60C55B-493D-48D3-A0B9-F9694075D8E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576249" y="6302206"/>
                  <a:ext cx="296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A2E0639-B056-4F4A-9A2F-B2F217BBA33C}"/>
                    </a:ext>
                  </a:extLst>
                </p14:cNvPr>
                <p14:cNvContentPartPr/>
                <p14:nvPr/>
              </p14:nvContentPartPr>
              <p14:xfrm>
                <a:off x="5798369" y="6374926"/>
                <a:ext cx="178560" cy="1472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A2E0639-B056-4F4A-9A2F-B2F217BBA33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789369" y="6365926"/>
                  <a:ext cx="196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B4C8B79-BF56-424D-BD22-FD513ACEE526}"/>
                    </a:ext>
                  </a:extLst>
                </p14:cNvPr>
                <p14:cNvContentPartPr/>
                <p14:nvPr/>
              </p14:nvContentPartPr>
              <p14:xfrm>
                <a:off x="6051809" y="6117886"/>
                <a:ext cx="218520" cy="4413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B4C8B79-BF56-424D-BD22-FD513ACEE52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043169" y="6108886"/>
                  <a:ext cx="23616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4A118CA-6CA0-449B-9A6B-52FCE832CBA7}"/>
                    </a:ext>
                  </a:extLst>
                </p14:cNvPr>
                <p14:cNvContentPartPr/>
                <p14:nvPr/>
              </p14:nvContentPartPr>
              <p14:xfrm>
                <a:off x="6138929" y="6352246"/>
                <a:ext cx="185760" cy="2588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4A118CA-6CA0-449B-9A6B-52FCE832CBA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130289" y="6343606"/>
                  <a:ext cx="2034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6C9E4AB-AE73-4DEB-BCE0-2B2425A80196}"/>
                    </a:ext>
                  </a:extLst>
                </p14:cNvPr>
                <p14:cNvContentPartPr/>
                <p14:nvPr/>
              </p14:nvContentPartPr>
              <p14:xfrm>
                <a:off x="6730769" y="6373126"/>
                <a:ext cx="82440" cy="1519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6C9E4AB-AE73-4DEB-BCE0-2B2425A8019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722129" y="6364486"/>
                  <a:ext cx="100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8236750-368E-4B3C-B75F-D71FD5230686}"/>
                    </a:ext>
                  </a:extLst>
                </p14:cNvPr>
                <p14:cNvContentPartPr/>
                <p14:nvPr/>
              </p14:nvContentPartPr>
              <p14:xfrm>
                <a:off x="6852089" y="6278446"/>
                <a:ext cx="6480" cy="33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8236750-368E-4B3C-B75F-D71FD523068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843089" y="6269806"/>
                  <a:ext cx="24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2600249-EEFB-4283-99BB-F810F36A5961}"/>
                    </a:ext>
                  </a:extLst>
                </p14:cNvPr>
                <p14:cNvContentPartPr/>
                <p14:nvPr/>
              </p14:nvContentPartPr>
              <p14:xfrm>
                <a:off x="6925529" y="6332806"/>
                <a:ext cx="186480" cy="1810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2600249-EEFB-4283-99BB-F810F36A596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916889" y="6324166"/>
                  <a:ext cx="204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968B918-9D38-4D4D-8CAF-5EF64EB6E78A}"/>
                    </a:ext>
                  </a:extLst>
                </p14:cNvPr>
                <p14:cNvContentPartPr/>
                <p14:nvPr/>
              </p14:nvContentPartPr>
              <p14:xfrm>
                <a:off x="7743449" y="6022846"/>
                <a:ext cx="128520" cy="2793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968B918-9D38-4D4D-8CAF-5EF64EB6E78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734809" y="6014206"/>
                  <a:ext cx="1461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15A97D4-2E19-44D6-95CC-F96D388D1B36}"/>
                    </a:ext>
                  </a:extLst>
                </p14:cNvPr>
                <p14:cNvContentPartPr/>
                <p14:nvPr/>
              </p14:nvContentPartPr>
              <p14:xfrm>
                <a:off x="7348529" y="6380326"/>
                <a:ext cx="682200" cy="529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15A97D4-2E19-44D6-95CC-F96D388D1B3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339529" y="6371326"/>
                  <a:ext cx="699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9D54FA5-A5E8-4F30-B60D-8904AA378FD6}"/>
                    </a:ext>
                  </a:extLst>
                </p14:cNvPr>
                <p14:cNvContentPartPr/>
                <p14:nvPr/>
              </p14:nvContentPartPr>
              <p14:xfrm>
                <a:off x="7432409" y="6509926"/>
                <a:ext cx="507600" cy="2646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9D54FA5-A5E8-4F30-B60D-8904AA378FD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423409" y="6500926"/>
                  <a:ext cx="525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6C83365-39B9-4560-99AF-B8921A783937}"/>
                    </a:ext>
                  </a:extLst>
                </p14:cNvPr>
                <p14:cNvContentPartPr/>
                <p14:nvPr/>
              </p14:nvContentPartPr>
              <p14:xfrm>
                <a:off x="8190929" y="6040126"/>
                <a:ext cx="189000" cy="3754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6C83365-39B9-4560-99AF-B8921A78393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181929" y="6031126"/>
                  <a:ext cx="2066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09608B0-6A80-44EB-8445-CE91327FF48F}"/>
                    </a:ext>
                  </a:extLst>
                </p14:cNvPr>
                <p14:cNvContentPartPr/>
                <p14:nvPr/>
              </p14:nvContentPartPr>
              <p14:xfrm>
                <a:off x="8440049" y="6280966"/>
                <a:ext cx="86040" cy="115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09608B0-6A80-44EB-8445-CE91327FF48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431409" y="6271966"/>
                  <a:ext cx="103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D815EEF-199D-4D8F-B89F-81FD06EF4DB6}"/>
                    </a:ext>
                  </a:extLst>
                </p14:cNvPr>
                <p14:cNvContentPartPr/>
                <p14:nvPr/>
              </p14:nvContentPartPr>
              <p14:xfrm>
                <a:off x="8603849" y="6283126"/>
                <a:ext cx="127080" cy="1346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D815EEF-199D-4D8F-B89F-81FD06EF4DB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595209" y="6274486"/>
                  <a:ext cx="144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9940EE1-4686-401F-B666-7A47A64971BF}"/>
                    </a:ext>
                  </a:extLst>
                </p14:cNvPr>
                <p14:cNvContentPartPr/>
                <p14:nvPr/>
              </p14:nvContentPartPr>
              <p14:xfrm>
                <a:off x="8790329" y="6267646"/>
                <a:ext cx="134640" cy="1458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9940EE1-4686-401F-B666-7A47A64971B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781689" y="6258646"/>
                  <a:ext cx="152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D181E7B-D4FE-4E4A-9385-6ACC67F87CDF}"/>
                    </a:ext>
                  </a:extLst>
                </p14:cNvPr>
                <p14:cNvContentPartPr/>
                <p14:nvPr/>
              </p14:nvContentPartPr>
              <p14:xfrm>
                <a:off x="9010289" y="6219406"/>
                <a:ext cx="129240" cy="1742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D181E7B-D4FE-4E4A-9385-6ACC67F87CD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001289" y="6210766"/>
                  <a:ext cx="1468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0FD32F3-AB71-4A0C-BFB4-27DE0F723C0E}"/>
                    </a:ext>
                  </a:extLst>
                </p14:cNvPr>
                <p14:cNvContentPartPr/>
                <p14:nvPr/>
              </p14:nvContentPartPr>
              <p14:xfrm>
                <a:off x="9221609" y="6397966"/>
                <a:ext cx="83880" cy="1868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0FD32F3-AB71-4A0C-BFB4-27DE0F723C0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212609" y="6389326"/>
                  <a:ext cx="101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52C916C-E5E1-4D4E-BD86-A83B24E74903}"/>
                    </a:ext>
                  </a:extLst>
                </p14:cNvPr>
                <p14:cNvContentPartPr/>
                <p14:nvPr/>
              </p14:nvContentPartPr>
              <p14:xfrm>
                <a:off x="9419609" y="6280606"/>
                <a:ext cx="140400" cy="1317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52C916C-E5E1-4D4E-BD86-A83B24E7490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410969" y="6271606"/>
                  <a:ext cx="158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C3C6094-F9FF-4486-A063-2A5B9483A1BE}"/>
                    </a:ext>
                  </a:extLst>
                </p14:cNvPr>
                <p14:cNvContentPartPr/>
                <p14:nvPr/>
              </p14:nvContentPartPr>
              <p14:xfrm>
                <a:off x="9651809" y="6191326"/>
                <a:ext cx="260280" cy="1911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C3C6094-F9FF-4486-A063-2A5B9483A1B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643169" y="6182686"/>
                  <a:ext cx="277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0FCEA89-3E86-4CC8-8A84-775E64E4B649}"/>
                    </a:ext>
                  </a:extLst>
                </p14:cNvPr>
                <p14:cNvContentPartPr/>
                <p14:nvPr/>
              </p14:nvContentPartPr>
              <p14:xfrm>
                <a:off x="9983369" y="6395086"/>
                <a:ext cx="42120" cy="25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0FCEA89-3E86-4CC8-8A84-775E64E4B64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974729" y="6386086"/>
                  <a:ext cx="59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6ADB3C7-6B8F-4098-AFC1-1BCDC16287C6}"/>
                    </a:ext>
                  </a:extLst>
                </p14:cNvPr>
                <p14:cNvContentPartPr/>
                <p14:nvPr/>
              </p14:nvContentPartPr>
              <p14:xfrm>
                <a:off x="10003529" y="6238846"/>
                <a:ext cx="270000" cy="2152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6ADB3C7-6B8F-4098-AFC1-1BCDC16287C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994889" y="6230206"/>
                  <a:ext cx="287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31152ED-1B8D-4D24-B258-19D1F2756D0E}"/>
                    </a:ext>
                  </a:extLst>
                </p14:cNvPr>
                <p14:cNvContentPartPr/>
                <p14:nvPr/>
              </p14:nvContentPartPr>
              <p14:xfrm>
                <a:off x="10343729" y="6419566"/>
                <a:ext cx="46080" cy="471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31152ED-1B8D-4D24-B258-19D1F2756D0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335089" y="6410926"/>
                  <a:ext cx="637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D15A80C-B732-4D27-B041-9DA3A8532FC8}"/>
                    </a:ext>
                  </a:extLst>
                </p14:cNvPr>
                <p14:cNvContentPartPr/>
                <p14:nvPr/>
              </p14:nvContentPartPr>
              <p14:xfrm>
                <a:off x="10559009" y="6217246"/>
                <a:ext cx="171360" cy="2728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D15A80C-B732-4D27-B041-9DA3A8532FC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550009" y="6208246"/>
                  <a:ext cx="1890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EBED6B3-653B-44CB-A55A-B5FB40AAD538}"/>
                    </a:ext>
                  </a:extLst>
                </p14:cNvPr>
                <p14:cNvContentPartPr/>
                <p14:nvPr/>
              </p14:nvContentPartPr>
              <p14:xfrm>
                <a:off x="10692569" y="6213286"/>
                <a:ext cx="316800" cy="2664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EBED6B3-653B-44CB-A55A-B5FB40AAD53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683929" y="6204286"/>
                  <a:ext cx="334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F3683D2-97CF-4A3E-8A2D-DFC962FA6197}"/>
                    </a:ext>
                  </a:extLst>
                </p14:cNvPr>
                <p14:cNvContentPartPr/>
                <p14:nvPr/>
              </p14:nvContentPartPr>
              <p14:xfrm>
                <a:off x="11016569" y="6121486"/>
                <a:ext cx="364680" cy="3546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F3683D2-97CF-4A3E-8A2D-DFC962FA619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007569" y="6112846"/>
                  <a:ext cx="3823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6DE4056-0632-4124-AB8C-5494BBAB47BC}"/>
                    </a:ext>
                  </a:extLst>
                </p14:cNvPr>
                <p14:cNvContentPartPr/>
                <p14:nvPr/>
              </p14:nvContentPartPr>
              <p14:xfrm>
                <a:off x="11401409" y="6026086"/>
                <a:ext cx="183240" cy="4554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6DE4056-0632-4124-AB8C-5494BBAB47B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392769" y="6017086"/>
                  <a:ext cx="2008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330A8E1-F2A3-420D-8513-6A47452B6B8B}"/>
                    </a:ext>
                  </a:extLst>
                </p14:cNvPr>
                <p14:cNvContentPartPr/>
                <p14:nvPr/>
              </p14:nvContentPartPr>
              <p14:xfrm>
                <a:off x="11578889" y="6326686"/>
                <a:ext cx="84960" cy="1504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330A8E1-F2A3-420D-8513-6A47452B6B8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570249" y="6317686"/>
                  <a:ext cx="102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D7EA5E0-CDF2-46C4-B85E-06FCB53A68CB}"/>
                    </a:ext>
                  </a:extLst>
                </p14:cNvPr>
                <p14:cNvContentPartPr/>
                <p14:nvPr/>
              </p14:nvContentPartPr>
              <p14:xfrm>
                <a:off x="11752409" y="6308686"/>
                <a:ext cx="92880" cy="1548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D7EA5E0-CDF2-46C4-B85E-06FCB53A68C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743769" y="6300046"/>
                  <a:ext cx="110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10C6149-3D76-4FB5-9ABE-B924ECBE7703}"/>
                    </a:ext>
                  </a:extLst>
                </p14:cNvPr>
                <p14:cNvContentPartPr/>
                <p14:nvPr/>
              </p14:nvContentPartPr>
              <p14:xfrm>
                <a:off x="11910449" y="6298606"/>
                <a:ext cx="131400" cy="1371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10C6149-3D76-4FB5-9ABE-B924ECBE770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901809" y="6289966"/>
                  <a:ext cx="149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3D3796F-B6F1-4C97-B3F3-BEBA7F963CE2}"/>
                    </a:ext>
                  </a:extLst>
                </p14:cNvPr>
                <p14:cNvContentPartPr/>
                <p14:nvPr/>
              </p14:nvContentPartPr>
              <p14:xfrm>
                <a:off x="11950409" y="6302206"/>
                <a:ext cx="180360" cy="2160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3D3796F-B6F1-4C97-B3F3-BEBA7F963CE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941769" y="6293206"/>
                  <a:ext cx="1980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AF793E0-2029-4575-A72A-DCAF8F6C5B68}"/>
                    </a:ext>
                  </a:extLst>
                </p14:cNvPr>
                <p14:cNvContentPartPr/>
                <p14:nvPr/>
              </p14:nvContentPartPr>
              <p14:xfrm>
                <a:off x="12081089" y="6617926"/>
                <a:ext cx="33120" cy="18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AF793E0-2029-4575-A72A-DCAF8F6C5B6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2072449" y="6608926"/>
                  <a:ext cx="50760" cy="19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0859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8DB5E4FE-8D46-4B37-8E88-C31C95B01F89}"/>
              </a:ext>
            </a:extLst>
          </p:cNvPr>
          <p:cNvGrpSpPr/>
          <p:nvPr/>
        </p:nvGrpSpPr>
        <p:grpSpPr>
          <a:xfrm>
            <a:off x="6180689" y="26326"/>
            <a:ext cx="2045520" cy="710280"/>
            <a:chOff x="6180689" y="26326"/>
            <a:chExt cx="2045520" cy="71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6788EAA-0786-4427-888B-249E3B6786C3}"/>
                    </a:ext>
                  </a:extLst>
                </p14:cNvPr>
                <p14:cNvContentPartPr/>
                <p14:nvPr/>
              </p14:nvContentPartPr>
              <p14:xfrm>
                <a:off x="6180689" y="449686"/>
                <a:ext cx="172800" cy="227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6788EAA-0786-4427-888B-249E3B6786C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72049" y="441046"/>
                  <a:ext cx="1904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5720200-3D25-45BF-B251-B074CED609B4}"/>
                    </a:ext>
                  </a:extLst>
                </p14:cNvPr>
                <p14:cNvContentPartPr/>
                <p14:nvPr/>
              </p14:nvContentPartPr>
              <p14:xfrm>
                <a:off x="6503249" y="26326"/>
                <a:ext cx="433080" cy="691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5720200-3D25-45BF-B251-B074CED609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94249" y="17326"/>
                  <a:ext cx="45072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5F4599-F982-4DF3-8C9C-3B3B5501134F}"/>
                    </a:ext>
                  </a:extLst>
                </p14:cNvPr>
                <p14:cNvContentPartPr/>
                <p14:nvPr/>
              </p14:nvContentPartPr>
              <p14:xfrm>
                <a:off x="6480569" y="448246"/>
                <a:ext cx="338040" cy="57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5F4599-F982-4DF3-8C9C-3B3B550113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71929" y="439606"/>
                  <a:ext cx="355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1DEE966-C034-4D58-958B-F1BB73C472EF}"/>
                    </a:ext>
                  </a:extLst>
                </p14:cNvPr>
                <p14:cNvContentPartPr/>
                <p14:nvPr/>
              </p14:nvContentPartPr>
              <p14:xfrm>
                <a:off x="7239449" y="195886"/>
                <a:ext cx="295560" cy="540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1DEE966-C034-4D58-958B-F1BB73C472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30809" y="186886"/>
                  <a:ext cx="31320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BF621DC-F0A2-470B-A5E4-F5C3FDDC0196}"/>
                    </a:ext>
                  </a:extLst>
                </p14:cNvPr>
                <p14:cNvContentPartPr/>
                <p14:nvPr/>
              </p14:nvContentPartPr>
              <p14:xfrm>
                <a:off x="7104089" y="446086"/>
                <a:ext cx="514080" cy="72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BF621DC-F0A2-470B-A5E4-F5C3FDDC01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95089" y="437086"/>
                  <a:ext cx="531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3E91229-168B-4DEF-81DF-13BBB7620C20}"/>
                    </a:ext>
                  </a:extLst>
                </p14:cNvPr>
                <p14:cNvContentPartPr/>
                <p14:nvPr/>
              </p14:nvContentPartPr>
              <p14:xfrm>
                <a:off x="7591889" y="128926"/>
                <a:ext cx="367200" cy="546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3E91229-168B-4DEF-81DF-13BBB7620C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82889" y="120286"/>
                  <a:ext cx="38484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039C649-8D74-405D-86DD-93C37C085B3C}"/>
                    </a:ext>
                  </a:extLst>
                </p14:cNvPr>
                <p14:cNvContentPartPr/>
                <p14:nvPr/>
              </p14:nvContentPartPr>
              <p14:xfrm>
                <a:off x="7985369" y="475966"/>
                <a:ext cx="240840" cy="212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039C649-8D74-405D-86DD-93C37C085B3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76369" y="467326"/>
                  <a:ext cx="25848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84C63E-BDFB-4D61-A38A-7F8EEAB1DC35}"/>
              </a:ext>
            </a:extLst>
          </p:cNvPr>
          <p:cNvGrpSpPr/>
          <p:nvPr/>
        </p:nvGrpSpPr>
        <p:grpSpPr>
          <a:xfrm>
            <a:off x="8624729" y="220726"/>
            <a:ext cx="3119040" cy="736560"/>
            <a:chOff x="8624729" y="220726"/>
            <a:chExt cx="3119040" cy="73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8A1DED8-102B-4DF4-8DB6-5B0D138E8258}"/>
                    </a:ext>
                  </a:extLst>
                </p14:cNvPr>
                <p14:cNvContentPartPr/>
                <p14:nvPr/>
              </p14:nvContentPartPr>
              <p14:xfrm>
                <a:off x="8624729" y="248806"/>
                <a:ext cx="757080" cy="478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8A1DED8-102B-4DF4-8DB6-5B0D138E825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16089" y="240166"/>
                  <a:ext cx="7747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5BC9256-BDCB-421D-9FF7-20E79006DCCA}"/>
                    </a:ext>
                  </a:extLst>
                </p14:cNvPr>
                <p14:cNvContentPartPr/>
                <p14:nvPr/>
              </p14:nvContentPartPr>
              <p14:xfrm>
                <a:off x="8780249" y="491086"/>
                <a:ext cx="247320" cy="44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5BC9256-BDCB-421D-9FF7-20E79006DC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71609" y="482086"/>
                  <a:ext cx="264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47A8CDF-AE43-44C3-8F07-9A4874BF431A}"/>
                    </a:ext>
                  </a:extLst>
                </p14:cNvPr>
                <p14:cNvContentPartPr/>
                <p14:nvPr/>
              </p14:nvContentPartPr>
              <p14:xfrm>
                <a:off x="9020369" y="457606"/>
                <a:ext cx="384120" cy="347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47A8CDF-AE43-44C3-8F07-9A4874BF43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011369" y="448966"/>
                  <a:ext cx="4017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93E181-62C3-4D0B-BE26-A479F8AEA566}"/>
                    </a:ext>
                  </a:extLst>
                </p14:cNvPr>
                <p14:cNvContentPartPr/>
                <p14:nvPr/>
              </p14:nvContentPartPr>
              <p14:xfrm>
                <a:off x="9262649" y="612766"/>
                <a:ext cx="283680" cy="344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93E181-62C3-4D0B-BE26-A479F8AEA5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53649" y="604126"/>
                  <a:ext cx="3013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6E10AA3-1D0A-42D1-9615-BEE58B02479C}"/>
                    </a:ext>
                  </a:extLst>
                </p14:cNvPr>
                <p14:cNvContentPartPr/>
                <p14:nvPr/>
              </p14:nvContentPartPr>
              <p14:xfrm>
                <a:off x="9417089" y="464806"/>
                <a:ext cx="313920" cy="266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6E10AA3-1D0A-42D1-9615-BEE58B02479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408449" y="456166"/>
                  <a:ext cx="3315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5B48416-DAD6-4CDA-B100-D26C17E8EC4A}"/>
                    </a:ext>
                  </a:extLst>
                </p14:cNvPr>
                <p14:cNvContentPartPr/>
                <p14:nvPr/>
              </p14:nvContentPartPr>
              <p14:xfrm>
                <a:off x="9805529" y="570286"/>
                <a:ext cx="104040" cy="149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5B48416-DAD6-4CDA-B100-D26C17E8EC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96529" y="561286"/>
                  <a:ext cx="1216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31BE3F0-87B8-4AFB-B7F3-1ECD8254647A}"/>
                    </a:ext>
                  </a:extLst>
                </p14:cNvPr>
                <p14:cNvContentPartPr/>
                <p14:nvPr/>
              </p14:nvContentPartPr>
              <p14:xfrm>
                <a:off x="9986609" y="571726"/>
                <a:ext cx="228240" cy="171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31BE3F0-87B8-4AFB-B7F3-1ECD8254647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77609" y="563086"/>
                  <a:ext cx="245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5B3B7EF-253E-4073-9168-018E6311A77F}"/>
                    </a:ext>
                  </a:extLst>
                </p14:cNvPr>
                <p14:cNvContentPartPr/>
                <p14:nvPr/>
              </p14:nvContentPartPr>
              <p14:xfrm>
                <a:off x="10336169" y="573166"/>
                <a:ext cx="212400" cy="167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5B3B7EF-253E-4073-9168-018E6311A77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27169" y="564166"/>
                  <a:ext cx="230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E361A50-6090-4CED-90F8-8778D4E694FC}"/>
                    </a:ext>
                  </a:extLst>
                </p14:cNvPr>
                <p14:cNvContentPartPr/>
                <p14:nvPr/>
              </p14:nvContentPartPr>
              <p14:xfrm>
                <a:off x="10496729" y="595126"/>
                <a:ext cx="209520" cy="182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E361A50-6090-4CED-90F8-8778D4E694F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88089" y="586486"/>
                  <a:ext cx="227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6041619-5A5C-4BF1-A5C0-AC428ADBE6FA}"/>
                    </a:ext>
                  </a:extLst>
                </p14:cNvPr>
                <p14:cNvContentPartPr/>
                <p14:nvPr/>
              </p14:nvContentPartPr>
              <p14:xfrm>
                <a:off x="10791569" y="220726"/>
                <a:ext cx="427320" cy="526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6041619-5A5C-4BF1-A5C0-AC428ADBE6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782569" y="212086"/>
                  <a:ext cx="44496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3AB5D0F-BBB5-473D-AA8F-B79C5D64AF7D}"/>
                    </a:ext>
                  </a:extLst>
                </p14:cNvPr>
                <p14:cNvContentPartPr/>
                <p14:nvPr/>
              </p14:nvContentPartPr>
              <p14:xfrm>
                <a:off x="11055809" y="449686"/>
                <a:ext cx="276840" cy="306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3AB5D0F-BBB5-473D-AA8F-B79C5D64AF7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047169" y="441046"/>
                  <a:ext cx="2944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6A8FBFE-54EE-4485-89A2-997E24973A37}"/>
                    </a:ext>
                  </a:extLst>
                </p14:cNvPr>
                <p14:cNvContentPartPr/>
                <p14:nvPr/>
              </p14:nvContentPartPr>
              <p14:xfrm>
                <a:off x="11222129" y="583606"/>
                <a:ext cx="183600" cy="144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6A8FBFE-54EE-4485-89A2-997E24973A3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213129" y="574966"/>
                  <a:ext cx="201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307DBC4-EBF0-4BC8-BCCC-E2A332EC342F}"/>
                    </a:ext>
                  </a:extLst>
                </p14:cNvPr>
                <p14:cNvContentPartPr/>
                <p14:nvPr/>
              </p14:nvContentPartPr>
              <p14:xfrm>
                <a:off x="11570969" y="389206"/>
                <a:ext cx="172800" cy="426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307DBC4-EBF0-4BC8-BCCC-E2A332EC342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562329" y="380566"/>
                  <a:ext cx="190440" cy="44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466F4A-784A-473F-9E3A-545454493474}"/>
              </a:ext>
            </a:extLst>
          </p:cNvPr>
          <p:cNvGrpSpPr/>
          <p:nvPr/>
        </p:nvGrpSpPr>
        <p:grpSpPr>
          <a:xfrm>
            <a:off x="275249" y="157726"/>
            <a:ext cx="5521680" cy="1465920"/>
            <a:chOff x="275249" y="157726"/>
            <a:chExt cx="5521680" cy="146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49DFC21-2D06-45F2-A9A6-D22F60A18028}"/>
                    </a:ext>
                  </a:extLst>
                </p14:cNvPr>
                <p14:cNvContentPartPr/>
                <p14:nvPr/>
              </p14:nvContentPartPr>
              <p14:xfrm>
                <a:off x="275249" y="309646"/>
                <a:ext cx="679320" cy="505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49DFC21-2D06-45F2-A9A6-D22F60A1802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6609" y="301006"/>
                  <a:ext cx="6969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0351323-E33E-495E-AE4B-5BEB95AFFB98}"/>
                    </a:ext>
                  </a:extLst>
                </p14:cNvPr>
                <p14:cNvContentPartPr/>
                <p14:nvPr/>
              </p14:nvContentPartPr>
              <p14:xfrm>
                <a:off x="845849" y="555526"/>
                <a:ext cx="214920" cy="227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0351323-E33E-495E-AE4B-5BEB95AFFB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7209" y="546886"/>
                  <a:ext cx="232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CB14AC6-6BDB-44B6-84A7-6121B045762C}"/>
                    </a:ext>
                  </a:extLst>
                </p14:cNvPr>
                <p14:cNvContentPartPr/>
                <p14:nvPr/>
              </p14:nvContentPartPr>
              <p14:xfrm>
                <a:off x="1027649" y="599806"/>
                <a:ext cx="401400" cy="157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CB14AC6-6BDB-44B6-84A7-6121B045762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18649" y="591166"/>
                  <a:ext cx="419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87CEE5-3E2A-457C-8DBA-C7B5A25FD432}"/>
                    </a:ext>
                  </a:extLst>
                </p14:cNvPr>
                <p14:cNvContentPartPr/>
                <p14:nvPr/>
              </p14:nvContentPartPr>
              <p14:xfrm>
                <a:off x="1481249" y="587206"/>
                <a:ext cx="149400" cy="181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87CEE5-3E2A-457C-8DBA-C7B5A25FD43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72249" y="578566"/>
                  <a:ext cx="1670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5CA7EC0-D6A8-4E89-8FD7-14A58084A0D4}"/>
                    </a:ext>
                  </a:extLst>
                </p14:cNvPr>
                <p14:cNvContentPartPr/>
                <p14:nvPr/>
              </p14:nvContentPartPr>
              <p14:xfrm>
                <a:off x="1718129" y="583966"/>
                <a:ext cx="178200" cy="200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5CA7EC0-D6A8-4E89-8FD7-14A58084A0D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09489" y="574966"/>
                  <a:ext cx="195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D47F4F1-5B8B-4E4A-91A5-92A0B465D489}"/>
                    </a:ext>
                  </a:extLst>
                </p14:cNvPr>
                <p14:cNvContentPartPr/>
                <p14:nvPr/>
              </p14:nvContentPartPr>
              <p14:xfrm>
                <a:off x="1872929" y="550846"/>
                <a:ext cx="311040" cy="499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D47F4F1-5B8B-4E4A-91A5-92A0B465D48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63929" y="541846"/>
                  <a:ext cx="3286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BBB2304-C18A-4774-BBB6-AC63337C0E89}"/>
                    </a:ext>
                  </a:extLst>
                </p14:cNvPr>
                <p14:cNvContentPartPr/>
                <p14:nvPr/>
              </p14:nvContentPartPr>
              <p14:xfrm>
                <a:off x="2265689" y="237646"/>
                <a:ext cx="325800" cy="564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BBB2304-C18A-4774-BBB6-AC63337C0E8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57049" y="229006"/>
                  <a:ext cx="34344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F8A5E38-1DCA-4DF1-BB98-4B561936870B}"/>
                    </a:ext>
                  </a:extLst>
                </p14:cNvPr>
                <p14:cNvContentPartPr/>
                <p14:nvPr/>
              </p14:nvContentPartPr>
              <p14:xfrm>
                <a:off x="2433089" y="583606"/>
                <a:ext cx="241560" cy="208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F8A5E38-1DCA-4DF1-BB98-4B561936870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24089" y="574966"/>
                  <a:ext cx="259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ED24319-92B8-4077-9C21-F9882230D662}"/>
                    </a:ext>
                  </a:extLst>
                </p14:cNvPr>
                <p14:cNvContentPartPr/>
                <p14:nvPr/>
              </p14:nvContentPartPr>
              <p14:xfrm>
                <a:off x="2731889" y="532846"/>
                <a:ext cx="227160" cy="257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ED24319-92B8-4077-9C21-F9882230D66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22889" y="524206"/>
                  <a:ext cx="2448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CA5DD6B-46E3-4FA5-AF87-3C3CE50548D6}"/>
                    </a:ext>
                  </a:extLst>
                </p14:cNvPr>
                <p14:cNvContentPartPr/>
                <p14:nvPr/>
              </p14:nvContentPartPr>
              <p14:xfrm>
                <a:off x="2942129" y="527086"/>
                <a:ext cx="219240" cy="267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CA5DD6B-46E3-4FA5-AF87-3C3CE50548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33489" y="518446"/>
                  <a:ext cx="236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1F1232D-47FF-4DFA-836F-C9905F388720}"/>
                    </a:ext>
                  </a:extLst>
                </p14:cNvPr>
                <p14:cNvContentPartPr/>
                <p14:nvPr/>
              </p14:nvContentPartPr>
              <p14:xfrm>
                <a:off x="3526409" y="352126"/>
                <a:ext cx="295560" cy="469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1F1232D-47FF-4DFA-836F-C9905F38872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17409" y="343126"/>
                  <a:ext cx="3132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23E7A08-0926-4386-936A-062B3A2D773D}"/>
                    </a:ext>
                  </a:extLst>
                </p14:cNvPr>
                <p14:cNvContentPartPr/>
                <p14:nvPr/>
              </p14:nvContentPartPr>
              <p14:xfrm>
                <a:off x="3705689" y="157726"/>
                <a:ext cx="395640" cy="331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23E7A08-0926-4386-936A-062B3A2D773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96689" y="149086"/>
                  <a:ext cx="4132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CCC17E-9136-4BF9-8DCB-DD2765BE6C9D}"/>
                    </a:ext>
                  </a:extLst>
                </p14:cNvPr>
                <p14:cNvContentPartPr/>
                <p14:nvPr/>
              </p14:nvContentPartPr>
              <p14:xfrm>
                <a:off x="3947249" y="518806"/>
                <a:ext cx="211680" cy="224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6CCC17E-9136-4BF9-8DCB-DD2765BE6C9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38249" y="510166"/>
                  <a:ext cx="2293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BCBAFCD-DA50-4DC2-B9A5-F2E95C24A330}"/>
                    </a:ext>
                  </a:extLst>
                </p14:cNvPr>
                <p14:cNvContentPartPr/>
                <p14:nvPr/>
              </p14:nvContentPartPr>
              <p14:xfrm>
                <a:off x="4129769" y="549406"/>
                <a:ext cx="177120" cy="216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BCBAFCD-DA50-4DC2-B9A5-F2E95C24A3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21129" y="540406"/>
                  <a:ext cx="194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6369E7-822E-4F52-A0DF-4242C4CD369F}"/>
                    </a:ext>
                  </a:extLst>
                </p14:cNvPr>
                <p14:cNvContentPartPr/>
                <p14:nvPr/>
              </p14:nvContentPartPr>
              <p14:xfrm>
                <a:off x="4205009" y="537526"/>
                <a:ext cx="241200" cy="504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6369E7-822E-4F52-A0DF-4242C4CD369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96009" y="528886"/>
                  <a:ext cx="25884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3680D65-F48B-4673-97CB-ADBC6122CFB9}"/>
                    </a:ext>
                  </a:extLst>
                </p14:cNvPr>
                <p14:cNvContentPartPr/>
                <p14:nvPr/>
              </p14:nvContentPartPr>
              <p14:xfrm>
                <a:off x="4359809" y="451846"/>
                <a:ext cx="319680" cy="298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3680D65-F48B-4673-97CB-ADBC6122CFB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50809" y="443206"/>
                  <a:ext cx="3373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9057829-5DB4-4D2A-88A3-257C8AB54250}"/>
                    </a:ext>
                  </a:extLst>
                </p14:cNvPr>
                <p14:cNvContentPartPr/>
                <p14:nvPr/>
              </p14:nvContentPartPr>
              <p14:xfrm>
                <a:off x="4712609" y="412606"/>
                <a:ext cx="556200" cy="319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9057829-5DB4-4D2A-88A3-257C8AB5425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03609" y="403606"/>
                  <a:ext cx="5738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2A73FEA-E3B2-4BF1-815A-949B2D569548}"/>
                    </a:ext>
                  </a:extLst>
                </p14:cNvPr>
                <p14:cNvContentPartPr/>
                <p14:nvPr/>
              </p14:nvContentPartPr>
              <p14:xfrm>
                <a:off x="5263769" y="160966"/>
                <a:ext cx="395640" cy="637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2A73FEA-E3B2-4BF1-815A-949B2D56954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54769" y="151966"/>
                  <a:ext cx="41328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B819AE5-F790-42FE-8C01-246F0021CBB2}"/>
                    </a:ext>
                  </a:extLst>
                </p14:cNvPr>
                <p14:cNvContentPartPr/>
                <p14:nvPr/>
              </p14:nvContentPartPr>
              <p14:xfrm>
                <a:off x="5241809" y="493246"/>
                <a:ext cx="472680" cy="22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B819AE5-F790-42FE-8C01-246F0021CBB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33169" y="484246"/>
                  <a:ext cx="490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8A0ABAE-AF19-4FF7-8B59-17C430D2AF00}"/>
                    </a:ext>
                  </a:extLst>
                </p14:cNvPr>
                <p14:cNvContentPartPr/>
                <p14:nvPr/>
              </p14:nvContentPartPr>
              <p14:xfrm>
                <a:off x="5433329" y="508006"/>
                <a:ext cx="363600" cy="619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8A0ABAE-AF19-4FF7-8B59-17C430D2AF0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24689" y="499366"/>
                  <a:ext cx="38124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4E500EA-EE61-48AD-AFDA-F4AAF4FA5842}"/>
                    </a:ext>
                  </a:extLst>
                </p14:cNvPr>
                <p14:cNvContentPartPr/>
                <p14:nvPr/>
              </p14:nvContentPartPr>
              <p14:xfrm>
                <a:off x="382529" y="1262206"/>
                <a:ext cx="153360" cy="266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4E500EA-EE61-48AD-AFDA-F4AAF4FA584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3529" y="1253206"/>
                  <a:ext cx="1710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83A897F-6E70-47A3-8BB5-3E8D4139F7AC}"/>
                    </a:ext>
                  </a:extLst>
                </p14:cNvPr>
                <p14:cNvContentPartPr/>
                <p14:nvPr/>
              </p14:nvContentPartPr>
              <p14:xfrm>
                <a:off x="403409" y="1080046"/>
                <a:ext cx="388800" cy="483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83A897F-6E70-47A3-8BB5-3E8D4139F7A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4409" y="1071046"/>
                  <a:ext cx="40644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3B6DB9C-8948-42BA-9742-9D82E5AFDA4F}"/>
                    </a:ext>
                  </a:extLst>
                </p14:cNvPr>
                <p14:cNvContentPartPr/>
                <p14:nvPr/>
              </p14:nvContentPartPr>
              <p14:xfrm>
                <a:off x="836129" y="1337446"/>
                <a:ext cx="71280" cy="177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3B6DB9C-8948-42BA-9742-9D82E5AFDA4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7129" y="1328806"/>
                  <a:ext cx="88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2209A52-41D0-4C85-8D73-CA9A112493BB}"/>
                    </a:ext>
                  </a:extLst>
                </p14:cNvPr>
                <p14:cNvContentPartPr/>
                <p14:nvPr/>
              </p14:nvContentPartPr>
              <p14:xfrm>
                <a:off x="982649" y="1275886"/>
                <a:ext cx="213840" cy="266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2209A52-41D0-4C85-8D73-CA9A112493B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74009" y="1267246"/>
                  <a:ext cx="2314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B79F9BD-E440-43ED-9F92-73213E8C69E8}"/>
                    </a:ext>
                  </a:extLst>
                </p14:cNvPr>
                <p14:cNvContentPartPr/>
                <p14:nvPr/>
              </p14:nvContentPartPr>
              <p14:xfrm>
                <a:off x="1399889" y="942166"/>
                <a:ext cx="361440" cy="655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B79F9BD-E440-43ED-9F92-73213E8C69E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90889" y="933526"/>
                  <a:ext cx="37908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A134C10-D857-456D-8EF2-E4F2B7016D09}"/>
                    </a:ext>
                  </a:extLst>
                </p14:cNvPr>
                <p14:cNvContentPartPr/>
                <p14:nvPr/>
              </p14:nvContentPartPr>
              <p14:xfrm>
                <a:off x="1282889" y="1292446"/>
                <a:ext cx="438840" cy="99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A134C10-D857-456D-8EF2-E4F2B7016D0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73889" y="1283806"/>
                  <a:ext cx="456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10F1C70-09EF-457A-846B-0CDB921D58FA}"/>
                    </a:ext>
                  </a:extLst>
                </p14:cNvPr>
                <p14:cNvContentPartPr/>
                <p14:nvPr/>
              </p14:nvContentPartPr>
              <p14:xfrm>
                <a:off x="1667009" y="1336726"/>
                <a:ext cx="196560" cy="217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10F1C70-09EF-457A-846B-0CDB921D58F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58369" y="1328086"/>
                  <a:ext cx="214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D083E36-DEAA-4EF8-BF7B-A9093430F761}"/>
                    </a:ext>
                  </a:extLst>
                </p14:cNvPr>
                <p14:cNvContentPartPr/>
                <p14:nvPr/>
              </p14:nvContentPartPr>
              <p14:xfrm>
                <a:off x="1948889" y="985366"/>
                <a:ext cx="511560" cy="579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D083E36-DEAA-4EF8-BF7B-A9093430F7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40249" y="976726"/>
                  <a:ext cx="5292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510F61-5104-411A-93A7-0C8772152217}"/>
                    </a:ext>
                  </a:extLst>
                </p14:cNvPr>
                <p14:cNvContentPartPr/>
                <p14:nvPr/>
              </p14:nvContentPartPr>
              <p14:xfrm>
                <a:off x="2203769" y="1332046"/>
                <a:ext cx="274680" cy="265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510F61-5104-411A-93A7-0C877215221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95129" y="1323406"/>
                  <a:ext cx="2923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05E3D06-4A72-450B-8827-5592A7B88D1E}"/>
                    </a:ext>
                  </a:extLst>
                </p14:cNvPr>
                <p14:cNvContentPartPr/>
                <p14:nvPr/>
              </p14:nvContentPartPr>
              <p14:xfrm>
                <a:off x="2558009" y="1399006"/>
                <a:ext cx="292320" cy="184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05E3D06-4A72-450B-8827-5592A7B88D1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49369" y="1390006"/>
                  <a:ext cx="309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4ABC8F-5756-4FF8-88F5-89C7175E92B6}"/>
                    </a:ext>
                  </a:extLst>
                </p14:cNvPr>
                <p14:cNvContentPartPr/>
                <p14:nvPr/>
              </p14:nvContentPartPr>
              <p14:xfrm>
                <a:off x="2981729" y="1036126"/>
                <a:ext cx="281520" cy="538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4ABC8F-5756-4FF8-88F5-89C7175E92B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73089" y="1027486"/>
                  <a:ext cx="29916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8B49576-5223-4DD7-AF55-CFED8AA7C0A1}"/>
                    </a:ext>
                  </a:extLst>
                </p14:cNvPr>
                <p14:cNvContentPartPr/>
                <p14:nvPr/>
              </p14:nvContentPartPr>
              <p14:xfrm>
                <a:off x="2831969" y="1289926"/>
                <a:ext cx="464760" cy="292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8B49576-5223-4DD7-AF55-CFED8AA7C0A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23329" y="1281286"/>
                  <a:ext cx="4824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474E358-2522-4816-9033-7861D233C443}"/>
                    </a:ext>
                  </a:extLst>
                </p14:cNvPr>
                <p14:cNvContentPartPr/>
                <p14:nvPr/>
              </p14:nvContentPartPr>
              <p14:xfrm>
                <a:off x="3400409" y="1293886"/>
                <a:ext cx="33840" cy="5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474E358-2522-4816-9033-7861D233C44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91769" y="1285246"/>
                  <a:ext cx="514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3B8B148-1DC1-4085-8812-75A0F479A16D}"/>
                    </a:ext>
                  </a:extLst>
                </p14:cNvPr>
                <p14:cNvContentPartPr/>
                <p14:nvPr/>
              </p14:nvContentPartPr>
              <p14:xfrm>
                <a:off x="3379529" y="1391806"/>
                <a:ext cx="139320" cy="191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3B8B148-1DC1-4085-8812-75A0F479A16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70529" y="1383166"/>
                  <a:ext cx="156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0008E03-32B2-4EA7-8660-FDE38C66934B}"/>
                    </a:ext>
                  </a:extLst>
                </p14:cNvPr>
                <p14:cNvContentPartPr/>
                <p14:nvPr/>
              </p14:nvContentPartPr>
              <p14:xfrm>
                <a:off x="3606329" y="1370926"/>
                <a:ext cx="400320" cy="252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0008E03-32B2-4EA7-8660-FDE38C66934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97329" y="1361926"/>
                  <a:ext cx="4179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070F45D-4CCF-49AA-8587-D18A40AF4DE1}"/>
                    </a:ext>
                  </a:extLst>
                </p14:cNvPr>
                <p14:cNvContentPartPr/>
                <p14:nvPr/>
              </p14:nvContentPartPr>
              <p14:xfrm>
                <a:off x="4279529" y="1387126"/>
                <a:ext cx="1800" cy="3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070F45D-4CCF-49AA-8587-D18A40AF4DE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70889" y="1378486"/>
                  <a:ext cx="19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5338C93-3932-4630-A0BB-558717BA7D29}"/>
                    </a:ext>
                  </a:extLst>
                </p14:cNvPr>
                <p14:cNvContentPartPr/>
                <p14:nvPr/>
              </p14:nvContentPartPr>
              <p14:xfrm>
                <a:off x="4241009" y="1580446"/>
                <a:ext cx="1800" cy="3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5338C93-3932-4630-A0BB-558717BA7D2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32009" y="1571806"/>
                  <a:ext cx="1944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834A35F-7CB1-4CD7-886C-0D78CF6384BD}"/>
              </a:ext>
            </a:extLst>
          </p:cNvPr>
          <p:cNvGrpSpPr/>
          <p:nvPr/>
        </p:nvGrpSpPr>
        <p:grpSpPr>
          <a:xfrm>
            <a:off x="264449" y="1888246"/>
            <a:ext cx="7420680" cy="885960"/>
            <a:chOff x="264449" y="1888246"/>
            <a:chExt cx="7420680" cy="88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96A5B4D-27A3-4D4F-B609-EF2BB1A3939B}"/>
                    </a:ext>
                  </a:extLst>
                </p14:cNvPr>
                <p14:cNvContentPartPr/>
                <p14:nvPr/>
              </p14:nvContentPartPr>
              <p14:xfrm>
                <a:off x="530129" y="2195686"/>
                <a:ext cx="86400" cy="190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96A5B4D-27A3-4D4F-B609-EF2BB1A3939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21129" y="2187046"/>
                  <a:ext cx="104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D51E38D-85D5-4793-947B-DB0F1E5CC185}"/>
                    </a:ext>
                  </a:extLst>
                </p14:cNvPr>
                <p14:cNvContentPartPr/>
                <p14:nvPr/>
              </p14:nvContentPartPr>
              <p14:xfrm>
                <a:off x="279929" y="2404486"/>
                <a:ext cx="408600" cy="39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D51E38D-85D5-4793-947B-DB0F1E5CC18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70929" y="2395486"/>
                  <a:ext cx="426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3BC32A1-8184-496F-AFE3-61D2FCE2B7DA}"/>
                    </a:ext>
                  </a:extLst>
                </p14:cNvPr>
                <p14:cNvContentPartPr/>
                <p14:nvPr/>
              </p14:nvContentPartPr>
              <p14:xfrm>
                <a:off x="264449" y="2149246"/>
                <a:ext cx="599760" cy="55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3BC32A1-8184-496F-AFE3-61D2FCE2B7D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55449" y="2140246"/>
                  <a:ext cx="617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291D39A-4249-491D-B72D-54B477AE9AB2}"/>
                    </a:ext>
                  </a:extLst>
                </p14:cNvPr>
                <p14:cNvContentPartPr/>
                <p14:nvPr/>
              </p14:nvContentPartPr>
              <p14:xfrm>
                <a:off x="980129" y="1888246"/>
                <a:ext cx="368640" cy="599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291D39A-4249-491D-B72D-54B477AE9AB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71489" y="1879246"/>
                  <a:ext cx="38628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32B7A46-856D-41C7-A9F9-B94B0064D668}"/>
                    </a:ext>
                  </a:extLst>
                </p14:cNvPr>
                <p14:cNvContentPartPr/>
                <p14:nvPr/>
              </p14:nvContentPartPr>
              <p14:xfrm>
                <a:off x="901289" y="2275606"/>
                <a:ext cx="304920" cy="58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32B7A46-856D-41C7-A9F9-B94B0064D66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2289" y="2266966"/>
                  <a:ext cx="3225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9091E3D-DA36-4FBD-BF20-B13E26970409}"/>
                    </a:ext>
                  </a:extLst>
                </p14:cNvPr>
                <p14:cNvContentPartPr/>
                <p14:nvPr/>
              </p14:nvContentPartPr>
              <p14:xfrm>
                <a:off x="1826129" y="2232406"/>
                <a:ext cx="147960" cy="279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9091E3D-DA36-4FBD-BF20-B13E2697040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817489" y="2223766"/>
                  <a:ext cx="1656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9394492-C8A1-4C8A-A171-9D658EF05FBD}"/>
                    </a:ext>
                  </a:extLst>
                </p14:cNvPr>
                <p14:cNvContentPartPr/>
                <p14:nvPr/>
              </p14:nvContentPartPr>
              <p14:xfrm>
                <a:off x="1592489" y="2154646"/>
                <a:ext cx="726480" cy="68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9394492-C8A1-4C8A-A171-9D658EF05FB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583489" y="2145646"/>
                  <a:ext cx="744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A8F84A7-7C37-49D5-BA76-1704CEBD72A2}"/>
                    </a:ext>
                  </a:extLst>
                </p14:cNvPr>
                <p14:cNvContentPartPr/>
                <p14:nvPr/>
              </p14:nvContentPartPr>
              <p14:xfrm>
                <a:off x="2340209" y="2225926"/>
                <a:ext cx="412920" cy="153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A8F84A7-7C37-49D5-BA76-1704CEBD72A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331569" y="2217286"/>
                  <a:ext cx="430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A4FC6F-5E1E-4F9C-B583-BB01B1960205}"/>
                    </a:ext>
                  </a:extLst>
                </p14:cNvPr>
                <p14:cNvContentPartPr/>
                <p14:nvPr/>
              </p14:nvContentPartPr>
              <p14:xfrm>
                <a:off x="3019889" y="2106406"/>
                <a:ext cx="612000" cy="379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A4FC6F-5E1E-4F9C-B583-BB01B196020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010889" y="2097766"/>
                  <a:ext cx="62964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70C4A19-ECD4-45C6-999B-3D4F6025F657}"/>
                    </a:ext>
                  </a:extLst>
                </p14:cNvPr>
                <p14:cNvContentPartPr/>
                <p14:nvPr/>
              </p14:nvContentPartPr>
              <p14:xfrm>
                <a:off x="3105209" y="2267326"/>
                <a:ext cx="318960" cy="64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70C4A19-ECD4-45C6-999B-3D4F6025F65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096569" y="2258326"/>
                  <a:ext cx="3366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50B6AD9-8431-4290-B0F2-C22AAA201571}"/>
                    </a:ext>
                  </a:extLst>
                </p14:cNvPr>
                <p14:cNvContentPartPr/>
                <p14:nvPr/>
              </p14:nvContentPartPr>
              <p14:xfrm>
                <a:off x="3571049" y="2260126"/>
                <a:ext cx="239040" cy="2361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50B6AD9-8431-4290-B0F2-C22AAA20157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562409" y="2251486"/>
                  <a:ext cx="256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D43168C-E86C-4173-AED4-29C6BA5E023A}"/>
                    </a:ext>
                  </a:extLst>
                </p14:cNvPr>
                <p14:cNvContentPartPr/>
                <p14:nvPr/>
              </p14:nvContentPartPr>
              <p14:xfrm>
                <a:off x="3581849" y="2281006"/>
                <a:ext cx="204120" cy="174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D43168C-E86C-4173-AED4-29C6BA5E023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572849" y="2272366"/>
                  <a:ext cx="2217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BF4CD88-6D05-40F9-868A-F29E1811EFEB}"/>
                    </a:ext>
                  </a:extLst>
                </p14:cNvPr>
                <p14:cNvContentPartPr/>
                <p14:nvPr/>
              </p14:nvContentPartPr>
              <p14:xfrm>
                <a:off x="3809729" y="2358046"/>
                <a:ext cx="181440" cy="370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BF4CD88-6D05-40F9-868A-F29E1811EF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801089" y="2349046"/>
                  <a:ext cx="1990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040D66C-BCDF-4E77-841B-D32B3BA97F81}"/>
                    </a:ext>
                  </a:extLst>
                </p14:cNvPr>
                <p14:cNvContentPartPr/>
                <p14:nvPr/>
              </p14:nvContentPartPr>
              <p14:xfrm>
                <a:off x="3904769" y="2259766"/>
                <a:ext cx="297000" cy="226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040D66C-BCDF-4E77-841B-D32B3BA97F8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895769" y="2250766"/>
                  <a:ext cx="3146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F9C864D-BB6A-40EF-AB5F-0255943811A1}"/>
                    </a:ext>
                  </a:extLst>
                </p14:cNvPr>
                <p14:cNvContentPartPr/>
                <p14:nvPr/>
              </p14:nvContentPartPr>
              <p14:xfrm>
                <a:off x="4449089" y="2130526"/>
                <a:ext cx="286560" cy="412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F9C864D-BB6A-40EF-AB5F-0255943811A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440449" y="2121526"/>
                  <a:ext cx="3042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8763454-D4D2-4F1C-B403-6E4085C837A3}"/>
                    </a:ext>
                  </a:extLst>
                </p14:cNvPr>
                <p14:cNvContentPartPr/>
                <p14:nvPr/>
              </p14:nvContentPartPr>
              <p14:xfrm>
                <a:off x="4909529" y="2103526"/>
                <a:ext cx="234720" cy="426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8763454-D4D2-4F1C-B403-6E4085C837A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900529" y="2094886"/>
                  <a:ext cx="2523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FFFDAF2-C9D4-4F3A-AA88-81347CA82586}"/>
                    </a:ext>
                  </a:extLst>
                </p14:cNvPr>
                <p14:cNvContentPartPr/>
                <p14:nvPr/>
              </p14:nvContentPartPr>
              <p14:xfrm>
                <a:off x="4754369" y="2319526"/>
                <a:ext cx="296640" cy="247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FFFDAF2-C9D4-4F3A-AA88-81347CA8258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745369" y="2310886"/>
                  <a:ext cx="3142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C9A4ACA-03E9-4D44-9F7A-C9EF0D5697E0}"/>
                    </a:ext>
                  </a:extLst>
                </p14:cNvPr>
                <p14:cNvContentPartPr/>
                <p14:nvPr/>
              </p14:nvContentPartPr>
              <p14:xfrm>
                <a:off x="5270249" y="2017846"/>
                <a:ext cx="290520" cy="5792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C9A4ACA-03E9-4D44-9F7A-C9EF0D5697E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261249" y="2009206"/>
                  <a:ext cx="30816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D649E5A-C6F0-4E94-9159-9E02C3D4A8A4}"/>
                    </a:ext>
                  </a:extLst>
                </p14:cNvPr>
                <p14:cNvContentPartPr/>
                <p14:nvPr/>
              </p14:nvContentPartPr>
              <p14:xfrm>
                <a:off x="5808809" y="2591686"/>
                <a:ext cx="115560" cy="182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D649E5A-C6F0-4E94-9159-9E02C3D4A8A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99809" y="2583046"/>
                  <a:ext cx="1332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97BDE2B-B05F-46A8-90EE-434535F8DEDB}"/>
                    </a:ext>
                  </a:extLst>
                </p14:cNvPr>
                <p14:cNvContentPartPr/>
                <p14:nvPr/>
              </p14:nvContentPartPr>
              <p14:xfrm>
                <a:off x="6268529" y="2121166"/>
                <a:ext cx="283680" cy="484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97BDE2B-B05F-46A8-90EE-434535F8DED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259889" y="2112526"/>
                  <a:ext cx="30132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A61EECB-DDB1-4879-AF68-718E992E16FB}"/>
                    </a:ext>
                  </a:extLst>
                </p14:cNvPr>
                <p14:cNvContentPartPr/>
                <p14:nvPr/>
              </p14:nvContentPartPr>
              <p14:xfrm>
                <a:off x="6192209" y="2309806"/>
                <a:ext cx="454320" cy="105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A61EECB-DDB1-4879-AF68-718E992E16F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183209" y="2301166"/>
                  <a:ext cx="471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A21AB65-8355-4C95-A9EC-20C50F49B507}"/>
                    </a:ext>
                  </a:extLst>
                </p14:cNvPr>
                <p14:cNvContentPartPr/>
                <p14:nvPr/>
              </p14:nvContentPartPr>
              <p14:xfrm>
                <a:off x="6644729" y="2014966"/>
                <a:ext cx="283680" cy="549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A21AB65-8355-4C95-A9EC-20C50F49B50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635729" y="2006326"/>
                  <a:ext cx="30132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404663-6CC7-4EAE-838C-14E67FBBBE25}"/>
                    </a:ext>
                  </a:extLst>
                </p14:cNvPr>
                <p14:cNvContentPartPr/>
                <p14:nvPr/>
              </p14:nvContentPartPr>
              <p14:xfrm>
                <a:off x="7022009" y="2363086"/>
                <a:ext cx="174960" cy="192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404663-6CC7-4EAE-838C-14E67FBBBE2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13009" y="2354446"/>
                  <a:ext cx="192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891B82B-5229-49F8-9CE5-283AEA630019}"/>
                    </a:ext>
                  </a:extLst>
                </p14:cNvPr>
                <p14:cNvContentPartPr/>
                <p14:nvPr/>
              </p14:nvContentPartPr>
              <p14:xfrm>
                <a:off x="7232609" y="2443726"/>
                <a:ext cx="452520" cy="170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891B82B-5229-49F8-9CE5-283AEA63001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223609" y="2434726"/>
                  <a:ext cx="47016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3C66B30-355E-4613-87B2-C3C2C720D1F0}"/>
              </a:ext>
            </a:extLst>
          </p:cNvPr>
          <p:cNvGrpSpPr/>
          <p:nvPr/>
        </p:nvGrpSpPr>
        <p:grpSpPr>
          <a:xfrm>
            <a:off x="2511209" y="3093886"/>
            <a:ext cx="3873240" cy="800640"/>
            <a:chOff x="2511209" y="3093886"/>
            <a:chExt cx="3873240" cy="80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B270C9E-17DF-4A5D-BB2E-7FDC22CCF954}"/>
                    </a:ext>
                  </a:extLst>
                </p14:cNvPr>
                <p14:cNvContentPartPr/>
                <p14:nvPr/>
              </p14:nvContentPartPr>
              <p14:xfrm>
                <a:off x="2511209" y="3300166"/>
                <a:ext cx="217800" cy="380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B270C9E-17DF-4A5D-BB2E-7FDC22CCF95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02569" y="3291166"/>
                  <a:ext cx="2354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BB7B313-5B71-4705-B8DB-0938151BABA3}"/>
                    </a:ext>
                  </a:extLst>
                </p14:cNvPr>
                <p14:cNvContentPartPr/>
                <p14:nvPr/>
              </p14:nvContentPartPr>
              <p14:xfrm>
                <a:off x="2668889" y="3093886"/>
                <a:ext cx="384120" cy="333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BB7B313-5B71-4705-B8DB-0938151BABA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659889" y="3084886"/>
                  <a:ext cx="4017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CDB8FF2-310A-443A-9B63-6D00094D3697}"/>
                    </a:ext>
                  </a:extLst>
                </p14:cNvPr>
                <p14:cNvContentPartPr/>
                <p14:nvPr/>
              </p14:nvContentPartPr>
              <p14:xfrm>
                <a:off x="3177209" y="3236446"/>
                <a:ext cx="265680" cy="415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CDB8FF2-310A-443A-9B63-6D00094D369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168209" y="3227446"/>
                  <a:ext cx="2833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D3E1FBD-1496-4CA3-9B1D-8DDA66BA3423}"/>
                    </a:ext>
                  </a:extLst>
                </p14:cNvPr>
                <p14:cNvContentPartPr/>
                <p14:nvPr/>
              </p14:nvContentPartPr>
              <p14:xfrm>
                <a:off x="3654929" y="3330406"/>
                <a:ext cx="130320" cy="301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D3E1FBD-1496-4CA3-9B1D-8DDA66BA342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45929" y="3321406"/>
                  <a:ext cx="1479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AE1F296-6D9C-4C65-9E9E-1A35D54C6A51}"/>
                    </a:ext>
                  </a:extLst>
                </p14:cNvPr>
                <p14:cNvContentPartPr/>
                <p14:nvPr/>
              </p14:nvContentPartPr>
              <p14:xfrm>
                <a:off x="3490769" y="3230686"/>
                <a:ext cx="811440" cy="86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AE1F296-6D9C-4C65-9E9E-1A35D54C6A5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481769" y="3222046"/>
                  <a:ext cx="8290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E775A63-AE6E-458C-9BE1-CFA657EE86DD}"/>
                    </a:ext>
                  </a:extLst>
                </p14:cNvPr>
                <p14:cNvContentPartPr/>
                <p14:nvPr/>
              </p14:nvContentPartPr>
              <p14:xfrm>
                <a:off x="4253969" y="3367486"/>
                <a:ext cx="358200" cy="215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E775A63-AE6E-458C-9BE1-CFA657EE86D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245329" y="3358846"/>
                  <a:ext cx="3758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EBB7241-9CE5-4371-A387-E8B023117FEF}"/>
                    </a:ext>
                  </a:extLst>
                </p14:cNvPr>
                <p14:cNvContentPartPr/>
                <p14:nvPr/>
              </p14:nvContentPartPr>
              <p14:xfrm>
                <a:off x="4814849" y="3122326"/>
                <a:ext cx="284760" cy="5400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EBB7241-9CE5-4371-A387-E8B023117FE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805849" y="3113326"/>
                  <a:ext cx="30240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4813A47-3D2A-42AD-8B36-C20E6C318B05}"/>
                    </a:ext>
                  </a:extLst>
                </p14:cNvPr>
                <p14:cNvContentPartPr/>
                <p14:nvPr/>
              </p14:nvContentPartPr>
              <p14:xfrm>
                <a:off x="4722329" y="3418246"/>
                <a:ext cx="426600" cy="21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4813A47-3D2A-42AD-8B36-C20E6C318B0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713689" y="3409246"/>
                  <a:ext cx="4442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31DB6C9-76A5-41D0-94BC-B7EFD142513F}"/>
                    </a:ext>
                  </a:extLst>
                </p14:cNvPr>
                <p14:cNvContentPartPr/>
                <p14:nvPr/>
              </p14:nvContentPartPr>
              <p14:xfrm>
                <a:off x="5179169" y="3514366"/>
                <a:ext cx="327960" cy="32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31DB6C9-76A5-41D0-94BC-B7EFD142513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170169" y="3505726"/>
                  <a:ext cx="3456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4DEAD32-4DBA-40B4-AB44-BBFFA65318D1}"/>
                    </a:ext>
                  </a:extLst>
                </p14:cNvPr>
                <p14:cNvContentPartPr/>
                <p14:nvPr/>
              </p14:nvContentPartPr>
              <p14:xfrm>
                <a:off x="5340449" y="3380806"/>
                <a:ext cx="57960" cy="293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4DEAD32-4DBA-40B4-AB44-BBFFA65318D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331449" y="3372166"/>
                  <a:ext cx="75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AC6BD6D-3920-4EBE-9A6D-95433D8D3755}"/>
                    </a:ext>
                  </a:extLst>
                </p14:cNvPr>
                <p14:cNvContentPartPr/>
                <p14:nvPr/>
              </p14:nvContentPartPr>
              <p14:xfrm>
                <a:off x="5560409" y="3423286"/>
                <a:ext cx="324000" cy="259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AC6BD6D-3920-4EBE-9A6D-95433D8D375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551769" y="3414286"/>
                  <a:ext cx="341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F86DAA-A8BE-4AC1-BE5C-A2EF59592B78}"/>
                    </a:ext>
                  </a:extLst>
                </p14:cNvPr>
                <p14:cNvContentPartPr/>
                <p14:nvPr/>
              </p14:nvContentPartPr>
              <p14:xfrm>
                <a:off x="6174569" y="3236806"/>
                <a:ext cx="209880" cy="657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F86DAA-A8BE-4AC1-BE5C-A2EF59592B7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165929" y="3228166"/>
                  <a:ext cx="227520" cy="67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4FB36BE-44F1-4261-AD71-173968F848BE}"/>
              </a:ext>
            </a:extLst>
          </p:cNvPr>
          <p:cNvGrpSpPr/>
          <p:nvPr/>
        </p:nvGrpSpPr>
        <p:grpSpPr>
          <a:xfrm>
            <a:off x="6447449" y="3274606"/>
            <a:ext cx="1728000" cy="677160"/>
            <a:chOff x="6447449" y="3274606"/>
            <a:chExt cx="1728000" cy="67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EA55D30-9D9D-497A-834A-4608BFD878BF}"/>
                    </a:ext>
                  </a:extLst>
                </p14:cNvPr>
                <p14:cNvContentPartPr/>
                <p14:nvPr/>
              </p14:nvContentPartPr>
              <p14:xfrm>
                <a:off x="6656249" y="3475486"/>
                <a:ext cx="92520" cy="279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EA55D30-9D9D-497A-834A-4608BFD878B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647249" y="3466846"/>
                  <a:ext cx="1101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FFFC5C9-F0A3-4E2A-B8D5-B3B8687E98D0}"/>
                    </a:ext>
                  </a:extLst>
                </p14:cNvPr>
                <p14:cNvContentPartPr/>
                <p14:nvPr/>
              </p14:nvContentPartPr>
              <p14:xfrm>
                <a:off x="6447449" y="3367846"/>
                <a:ext cx="726480" cy="76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FFFC5C9-F0A3-4E2A-B8D5-B3B8687E98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438449" y="3358846"/>
                  <a:ext cx="744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F91DD6C-4ED9-44A9-B6D7-24BB0D701D0A}"/>
                    </a:ext>
                  </a:extLst>
                </p14:cNvPr>
                <p14:cNvContentPartPr/>
                <p14:nvPr/>
              </p14:nvContentPartPr>
              <p14:xfrm>
                <a:off x="7099769" y="3537766"/>
                <a:ext cx="307080" cy="205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F91DD6C-4ED9-44A9-B6D7-24BB0D701D0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090769" y="3528766"/>
                  <a:ext cx="3247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7F9C05A-3FE9-491F-A82D-827E5C21973D}"/>
                    </a:ext>
                  </a:extLst>
                </p14:cNvPr>
                <p14:cNvContentPartPr/>
                <p14:nvPr/>
              </p14:nvContentPartPr>
              <p14:xfrm>
                <a:off x="7479569" y="3531646"/>
                <a:ext cx="345240" cy="2358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7F9C05A-3FE9-491F-A82D-827E5C21973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470569" y="3522646"/>
                  <a:ext cx="3628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6A2D867-DD44-4970-9D65-96A79EE2987C}"/>
                    </a:ext>
                  </a:extLst>
                </p14:cNvPr>
                <p14:cNvContentPartPr/>
                <p14:nvPr/>
              </p14:nvContentPartPr>
              <p14:xfrm>
                <a:off x="7811849" y="3274606"/>
                <a:ext cx="363600" cy="677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6A2D867-DD44-4970-9D65-96A79EE2987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803209" y="3265606"/>
                  <a:ext cx="381240" cy="69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6EFEEA3-5940-49A1-BEBC-25A412CD6613}"/>
              </a:ext>
            </a:extLst>
          </p:cNvPr>
          <p:cNvGrpSpPr/>
          <p:nvPr/>
        </p:nvGrpSpPr>
        <p:grpSpPr>
          <a:xfrm>
            <a:off x="8382809" y="3335446"/>
            <a:ext cx="2850840" cy="632160"/>
            <a:chOff x="8382809" y="3335446"/>
            <a:chExt cx="2850840" cy="63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8D3B9C4-A07F-4A0E-9CC2-4780DBA32351}"/>
                    </a:ext>
                  </a:extLst>
                </p14:cNvPr>
                <p14:cNvContentPartPr/>
                <p14:nvPr/>
              </p14:nvContentPartPr>
              <p14:xfrm>
                <a:off x="8417009" y="3553246"/>
                <a:ext cx="222840" cy="36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8D3B9C4-A07F-4A0E-9CC2-4780DBA3235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408369" y="3544606"/>
                  <a:ext cx="2404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9A66A7E-8B1A-4E6E-B5E4-77C80EDE6EBE}"/>
                    </a:ext>
                  </a:extLst>
                </p14:cNvPr>
                <p14:cNvContentPartPr/>
                <p14:nvPr/>
              </p14:nvContentPartPr>
              <p14:xfrm>
                <a:off x="8382809" y="3679246"/>
                <a:ext cx="216000" cy="32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9A66A7E-8B1A-4E6E-B5E4-77C80EDE6EB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374169" y="3670246"/>
                  <a:ext cx="2336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8EC35F1-AC4C-4A50-B4FD-C3EF934D3D65}"/>
                    </a:ext>
                  </a:extLst>
                </p14:cNvPr>
                <p14:cNvContentPartPr/>
                <p14:nvPr/>
              </p14:nvContentPartPr>
              <p14:xfrm>
                <a:off x="8792849" y="3515086"/>
                <a:ext cx="158400" cy="293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8EC35F1-AC4C-4A50-B4FD-C3EF934D3D6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783849" y="3506446"/>
                  <a:ext cx="1760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8B41EFE-9808-4474-947E-0B3FC4BA16B5}"/>
                    </a:ext>
                  </a:extLst>
                </p14:cNvPr>
                <p14:cNvContentPartPr/>
                <p14:nvPr/>
              </p14:nvContentPartPr>
              <p14:xfrm>
                <a:off x="8874569" y="3353806"/>
                <a:ext cx="407880" cy="268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8B41EFE-9808-4474-947E-0B3FC4BA16B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865569" y="3345166"/>
                  <a:ext cx="4255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C77DA30-1DCD-46B3-9732-49EF02044EFB}"/>
                    </a:ext>
                  </a:extLst>
                </p14:cNvPr>
                <p14:cNvContentPartPr/>
                <p14:nvPr/>
              </p14:nvContentPartPr>
              <p14:xfrm>
                <a:off x="9310889" y="3494206"/>
                <a:ext cx="232560" cy="331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C77DA30-1DCD-46B3-9732-49EF02044EF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302249" y="3485566"/>
                  <a:ext cx="2502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FA6832E-3B66-4E38-A27B-65C286BFDB54}"/>
                    </a:ext>
                  </a:extLst>
                </p14:cNvPr>
                <p14:cNvContentPartPr/>
                <p14:nvPr/>
              </p14:nvContentPartPr>
              <p14:xfrm>
                <a:off x="9657929" y="3543886"/>
                <a:ext cx="103680" cy="259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FA6832E-3B66-4E38-A27B-65C286BFDB5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649289" y="3535246"/>
                  <a:ext cx="1213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D2EAC5B-9126-4E4A-AE9D-D98A9FC96BE6}"/>
                    </a:ext>
                  </a:extLst>
                </p14:cNvPr>
                <p14:cNvContentPartPr/>
                <p14:nvPr/>
              </p14:nvContentPartPr>
              <p14:xfrm>
                <a:off x="9474689" y="3482326"/>
                <a:ext cx="571320" cy="74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D2EAC5B-9126-4E4A-AE9D-D98A9FC96BE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465689" y="3473686"/>
                  <a:ext cx="588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F54FC40-DA33-4DD4-8A24-926CA4FEB0E9}"/>
                    </a:ext>
                  </a:extLst>
                </p14:cNvPr>
                <p14:cNvContentPartPr/>
                <p14:nvPr/>
              </p14:nvContentPartPr>
              <p14:xfrm>
                <a:off x="9996689" y="3614806"/>
                <a:ext cx="285840" cy="2059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F54FC40-DA33-4DD4-8A24-926CA4FEB0E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987689" y="3605806"/>
                  <a:ext cx="3034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07F8216-5ECC-47EA-B86F-449EBC539CFF}"/>
                    </a:ext>
                  </a:extLst>
                </p14:cNvPr>
                <p14:cNvContentPartPr/>
                <p14:nvPr/>
              </p14:nvContentPartPr>
              <p14:xfrm>
                <a:off x="10604729" y="3406366"/>
                <a:ext cx="176400" cy="4950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07F8216-5ECC-47EA-B86F-449EBC539CF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595729" y="3397726"/>
                  <a:ext cx="19404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E00B78C-5C6C-4A7A-8B87-B8C0E99F8EAD}"/>
                    </a:ext>
                  </a:extLst>
                </p14:cNvPr>
                <p14:cNvContentPartPr/>
                <p14:nvPr/>
              </p14:nvContentPartPr>
              <p14:xfrm>
                <a:off x="10382609" y="3662686"/>
                <a:ext cx="460800" cy="38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E00B78C-5C6C-4A7A-8B87-B8C0E99F8EA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373609" y="3654046"/>
                  <a:ext cx="4784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33D4754-8D27-44C0-A7CC-523D2BC6572F}"/>
                    </a:ext>
                  </a:extLst>
                </p14:cNvPr>
                <p14:cNvContentPartPr/>
                <p14:nvPr/>
              </p14:nvContentPartPr>
              <p14:xfrm>
                <a:off x="10991369" y="3335446"/>
                <a:ext cx="242280" cy="6321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33D4754-8D27-44C0-A7CC-523D2BC6572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982729" y="3326446"/>
                  <a:ext cx="259920" cy="64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597F3AC-D304-4E10-B779-E2C21968955B}"/>
                  </a:ext>
                </a:extLst>
              </p14:cNvPr>
              <p14:cNvContentPartPr/>
              <p14:nvPr/>
            </p14:nvContentPartPr>
            <p14:xfrm>
              <a:off x="6439949" y="4204874"/>
              <a:ext cx="1343160" cy="943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597F3AC-D304-4E10-B779-E2C21968955B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6431309" y="4195874"/>
                <a:ext cx="13608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485D4CD-B7FA-457A-B4C4-3C96738B6D59}"/>
                  </a:ext>
                </a:extLst>
              </p14:cNvPr>
              <p14:cNvContentPartPr/>
              <p14:nvPr/>
            </p14:nvContentPartPr>
            <p14:xfrm>
              <a:off x="3080789" y="4646234"/>
              <a:ext cx="4320" cy="79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485D4CD-B7FA-457A-B4C4-3C96738B6D59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072149" y="4637594"/>
                <a:ext cx="219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BC69AE1-3604-49F8-AB9A-99C16EE01176}"/>
                  </a:ext>
                </a:extLst>
              </p14:cNvPr>
              <p14:cNvContentPartPr/>
              <p14:nvPr/>
            </p14:nvContentPartPr>
            <p14:xfrm>
              <a:off x="2653469" y="4434554"/>
              <a:ext cx="8751600" cy="20628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BC69AE1-3604-49F8-AB9A-99C16EE01176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2644829" y="4425554"/>
                <a:ext cx="8769240" cy="22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8092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798F47A9-5D5B-4BA9-A894-C8711427B7B4}"/>
              </a:ext>
            </a:extLst>
          </p:cNvPr>
          <p:cNvGrpSpPr/>
          <p:nvPr/>
        </p:nvGrpSpPr>
        <p:grpSpPr>
          <a:xfrm>
            <a:off x="6575609" y="675046"/>
            <a:ext cx="214560" cy="178200"/>
            <a:chOff x="6575609" y="675046"/>
            <a:chExt cx="214560" cy="17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0B823D6-8640-4C4F-B7A0-CDB38F3766A4}"/>
                    </a:ext>
                  </a:extLst>
                </p14:cNvPr>
                <p14:cNvContentPartPr/>
                <p14:nvPr/>
              </p14:nvContentPartPr>
              <p14:xfrm>
                <a:off x="6575609" y="675046"/>
                <a:ext cx="214560" cy="59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0B823D6-8640-4C4F-B7A0-CDB38F3766A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66609" y="666406"/>
                  <a:ext cx="2322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4D7130F-505C-4914-BCFF-C7477FABE5AA}"/>
                    </a:ext>
                  </a:extLst>
                </p14:cNvPr>
                <p14:cNvContentPartPr/>
                <p14:nvPr/>
              </p14:nvContentPartPr>
              <p14:xfrm>
                <a:off x="6578489" y="823366"/>
                <a:ext cx="148680" cy="29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4D7130F-505C-4914-BCFF-C7477FABE5A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69849" y="814726"/>
                  <a:ext cx="16632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74FCD92-4A03-4929-BC0D-F3C6F6FD730F}"/>
              </a:ext>
            </a:extLst>
          </p:cNvPr>
          <p:cNvGrpSpPr/>
          <p:nvPr/>
        </p:nvGrpSpPr>
        <p:grpSpPr>
          <a:xfrm>
            <a:off x="528329" y="412606"/>
            <a:ext cx="5716800" cy="731160"/>
            <a:chOff x="528329" y="412606"/>
            <a:chExt cx="5716800" cy="73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F0B2ADA-24B7-4110-8B3D-CA8D6180ABAB}"/>
                    </a:ext>
                  </a:extLst>
                </p14:cNvPr>
                <p14:cNvContentPartPr/>
                <p14:nvPr/>
              </p14:nvContentPartPr>
              <p14:xfrm>
                <a:off x="528329" y="604486"/>
                <a:ext cx="209160" cy="433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F0B2ADA-24B7-4110-8B3D-CA8D6180ABA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9689" y="595486"/>
                  <a:ext cx="2268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B4BC710-5439-4D48-B5CC-CB0821107C56}"/>
                    </a:ext>
                  </a:extLst>
                </p14:cNvPr>
                <p14:cNvContentPartPr/>
                <p14:nvPr/>
              </p14:nvContentPartPr>
              <p14:xfrm>
                <a:off x="697889" y="436726"/>
                <a:ext cx="317880" cy="361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B4BC710-5439-4D48-B5CC-CB0821107C5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8889" y="428086"/>
                  <a:ext cx="3355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89F5E4E-DEB6-4A03-8A32-4A918517471B}"/>
                    </a:ext>
                  </a:extLst>
                </p14:cNvPr>
                <p14:cNvContentPartPr/>
                <p14:nvPr/>
              </p14:nvContentPartPr>
              <p14:xfrm>
                <a:off x="1210889" y="623566"/>
                <a:ext cx="138960" cy="318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89F5E4E-DEB6-4A03-8A32-4A91851747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1889" y="614566"/>
                  <a:ext cx="1566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FD1844A-1859-4505-B97F-E53C1F23CE25}"/>
                    </a:ext>
                  </a:extLst>
                </p14:cNvPr>
                <p14:cNvContentPartPr/>
                <p14:nvPr/>
              </p14:nvContentPartPr>
              <p14:xfrm>
                <a:off x="1715249" y="681166"/>
                <a:ext cx="95760" cy="266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FD1844A-1859-4505-B97F-E53C1F23CE2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06249" y="672526"/>
                  <a:ext cx="1134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A6D89D-EF7A-439A-9A7A-B7E71BDC2BA0}"/>
                    </a:ext>
                  </a:extLst>
                </p14:cNvPr>
                <p14:cNvContentPartPr/>
                <p14:nvPr/>
              </p14:nvContentPartPr>
              <p14:xfrm>
                <a:off x="1544249" y="634006"/>
                <a:ext cx="615600" cy="32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A6D89D-EF7A-439A-9A7A-B7E71BDC2BA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35609" y="625366"/>
                  <a:ext cx="633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2E42F92-65C0-4118-9D04-F1260200F146}"/>
                    </a:ext>
                  </a:extLst>
                </p14:cNvPr>
                <p14:cNvContentPartPr/>
                <p14:nvPr/>
              </p14:nvContentPartPr>
              <p14:xfrm>
                <a:off x="2236169" y="660286"/>
                <a:ext cx="351720" cy="248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2E42F92-65C0-4118-9D04-F1260200F14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27529" y="651646"/>
                  <a:ext cx="3693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9CCD07B-1C21-442D-928C-DFC2E8A69188}"/>
                    </a:ext>
                  </a:extLst>
                </p14:cNvPr>
                <p14:cNvContentPartPr/>
                <p14:nvPr/>
              </p14:nvContentPartPr>
              <p14:xfrm>
                <a:off x="2920529" y="412606"/>
                <a:ext cx="293760" cy="569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9CCD07B-1C21-442D-928C-DFC2E8A691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11529" y="403606"/>
                  <a:ext cx="31140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3F80C95-3E93-46FB-9484-D68FEC895F36}"/>
                    </a:ext>
                  </a:extLst>
                </p14:cNvPr>
                <p14:cNvContentPartPr/>
                <p14:nvPr/>
              </p14:nvContentPartPr>
              <p14:xfrm>
                <a:off x="2826569" y="708886"/>
                <a:ext cx="462600" cy="66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3F80C95-3E93-46FB-9484-D68FEC895F3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17569" y="699886"/>
                  <a:ext cx="480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3E44DCA-EC70-4DFC-A23A-FC67429F3EAC}"/>
                    </a:ext>
                  </a:extLst>
                </p14:cNvPr>
                <p14:cNvContentPartPr/>
                <p14:nvPr/>
              </p14:nvContentPartPr>
              <p14:xfrm>
                <a:off x="3260729" y="709246"/>
                <a:ext cx="330480" cy="258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3E44DCA-EC70-4DFC-A23A-FC67429F3EA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51729" y="700246"/>
                  <a:ext cx="3481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B50FB9-7F6E-41D1-A579-3C6078D543CB}"/>
                    </a:ext>
                  </a:extLst>
                </p14:cNvPr>
                <p14:cNvContentPartPr/>
                <p14:nvPr/>
              </p14:nvContentPartPr>
              <p14:xfrm>
                <a:off x="3706409" y="667486"/>
                <a:ext cx="244080" cy="276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B50FB9-7F6E-41D1-A579-3C6078D543C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97769" y="658846"/>
                  <a:ext cx="2617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811E29-A15F-40DB-B1E9-8034A9055515}"/>
                    </a:ext>
                  </a:extLst>
                </p14:cNvPr>
                <p14:cNvContentPartPr/>
                <p14:nvPr/>
              </p14:nvContentPartPr>
              <p14:xfrm>
                <a:off x="4218329" y="521326"/>
                <a:ext cx="180720" cy="622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811E29-A15F-40DB-B1E9-8034A90555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09329" y="512326"/>
                  <a:ext cx="19836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9D646AB-7302-4E46-A840-C7AC70AD388B}"/>
                    </a:ext>
                  </a:extLst>
                </p14:cNvPr>
                <p14:cNvContentPartPr/>
                <p14:nvPr/>
              </p14:nvContentPartPr>
              <p14:xfrm>
                <a:off x="5081249" y="756406"/>
                <a:ext cx="306360" cy="244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9D646AB-7302-4E46-A840-C7AC70AD388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72249" y="747766"/>
                  <a:ext cx="3240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3A6CAAC-A067-4CE5-917A-42F908BDCA67}"/>
                    </a:ext>
                  </a:extLst>
                </p14:cNvPr>
                <p14:cNvContentPartPr/>
                <p14:nvPr/>
              </p14:nvContentPartPr>
              <p14:xfrm>
                <a:off x="5505329" y="771526"/>
                <a:ext cx="277560" cy="216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3A6CAAC-A067-4CE5-917A-42F908BDCA6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96329" y="762526"/>
                  <a:ext cx="2952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DCB79F0-6B78-4B66-A5C9-DCB00672F046}"/>
                    </a:ext>
                  </a:extLst>
                </p14:cNvPr>
                <p14:cNvContentPartPr/>
                <p14:nvPr/>
              </p14:nvContentPartPr>
              <p14:xfrm>
                <a:off x="5869289" y="444286"/>
                <a:ext cx="375840" cy="637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DCB79F0-6B78-4B66-A5C9-DCB00672F0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60649" y="435646"/>
                  <a:ext cx="39348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6CBFC52-1B99-40AC-B997-30AF1B144CF1}"/>
                    </a:ext>
                  </a:extLst>
                </p14:cNvPr>
                <p14:cNvContentPartPr/>
                <p14:nvPr/>
              </p14:nvContentPartPr>
              <p14:xfrm>
                <a:off x="4567889" y="648046"/>
                <a:ext cx="162000" cy="312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6CBFC52-1B99-40AC-B997-30AF1B144C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58889" y="639046"/>
                  <a:ext cx="1796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001D44F-FF96-4DA7-A10C-199491B0FE61}"/>
                    </a:ext>
                  </a:extLst>
                </p14:cNvPr>
                <p14:cNvContentPartPr/>
                <p14:nvPr/>
              </p14:nvContentPartPr>
              <p14:xfrm>
                <a:off x="4410929" y="535366"/>
                <a:ext cx="710280" cy="130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001D44F-FF96-4DA7-A10C-199491B0FE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01929" y="526366"/>
                  <a:ext cx="72792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1B2753A-68F1-4ED9-B1C8-7D9826372027}"/>
              </a:ext>
            </a:extLst>
          </p:cNvPr>
          <p:cNvGrpSpPr/>
          <p:nvPr/>
        </p:nvGrpSpPr>
        <p:grpSpPr>
          <a:xfrm>
            <a:off x="7142249" y="389206"/>
            <a:ext cx="5025600" cy="675360"/>
            <a:chOff x="7142249" y="389206"/>
            <a:chExt cx="5025600" cy="67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F2E24FE-E507-42F3-BA71-D3B858CB5CF4}"/>
                    </a:ext>
                  </a:extLst>
                </p14:cNvPr>
                <p14:cNvContentPartPr/>
                <p14:nvPr/>
              </p14:nvContentPartPr>
              <p14:xfrm>
                <a:off x="7142249" y="587206"/>
                <a:ext cx="219600" cy="373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F2E24FE-E507-42F3-BA71-D3B858CB5CF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33249" y="578566"/>
                  <a:ext cx="2372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C351141-B173-4ED7-ABD0-26CFBF4C18BA}"/>
                    </a:ext>
                  </a:extLst>
                </p14:cNvPr>
                <p14:cNvContentPartPr/>
                <p14:nvPr/>
              </p14:nvContentPartPr>
              <p14:xfrm>
                <a:off x="7295609" y="424846"/>
                <a:ext cx="360720" cy="307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C351141-B173-4ED7-ABD0-26CFBF4C18B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86609" y="416206"/>
                  <a:ext cx="3783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7A1F08-6E75-4C8A-8DA3-02207DF8FDDC}"/>
                    </a:ext>
                  </a:extLst>
                </p14:cNvPr>
                <p14:cNvContentPartPr/>
                <p14:nvPr/>
              </p14:nvContentPartPr>
              <p14:xfrm>
                <a:off x="7734089" y="608446"/>
                <a:ext cx="234720" cy="316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7A1F08-6E75-4C8A-8DA3-02207DF8FDD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25449" y="599446"/>
                  <a:ext cx="2523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8484466-B139-4813-8183-82E73C1DEA42}"/>
                    </a:ext>
                  </a:extLst>
                </p14:cNvPr>
                <p14:cNvContentPartPr/>
                <p14:nvPr/>
              </p14:nvContentPartPr>
              <p14:xfrm>
                <a:off x="8121809" y="655606"/>
                <a:ext cx="155160" cy="284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8484466-B139-4813-8183-82E73C1DEA4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12809" y="646966"/>
                  <a:ext cx="1728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7450F38-8D41-4E8D-83EC-EE65FE68D8A6}"/>
                    </a:ext>
                  </a:extLst>
                </p14:cNvPr>
                <p14:cNvContentPartPr/>
                <p14:nvPr/>
              </p14:nvContentPartPr>
              <p14:xfrm>
                <a:off x="8038649" y="595126"/>
                <a:ext cx="521640" cy="51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7450F38-8D41-4E8D-83EC-EE65FE68D8A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29649" y="586126"/>
                  <a:ext cx="539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0ECFB68-EA83-43EA-9CCE-532D1B33F164}"/>
                    </a:ext>
                  </a:extLst>
                </p14:cNvPr>
                <p14:cNvContentPartPr/>
                <p14:nvPr/>
              </p14:nvContentPartPr>
              <p14:xfrm>
                <a:off x="8507729" y="688726"/>
                <a:ext cx="267480" cy="212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0ECFB68-EA83-43EA-9CCE-532D1B33F16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99089" y="680086"/>
                  <a:ext cx="2851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0F1A4C3-A61E-4A54-B432-D91AD9506CA0}"/>
                    </a:ext>
                  </a:extLst>
                </p14:cNvPr>
                <p14:cNvContentPartPr/>
                <p14:nvPr/>
              </p14:nvContentPartPr>
              <p14:xfrm>
                <a:off x="9027929" y="389206"/>
                <a:ext cx="202320" cy="591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0F1A4C3-A61E-4A54-B432-D91AD9506C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19289" y="380566"/>
                  <a:ext cx="21996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6441B81-911D-4BF8-81C8-5660F1F20C90}"/>
                    </a:ext>
                  </a:extLst>
                </p14:cNvPr>
                <p14:cNvContentPartPr/>
                <p14:nvPr/>
              </p14:nvContentPartPr>
              <p14:xfrm>
                <a:off x="8915609" y="661006"/>
                <a:ext cx="380880" cy="74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6441B81-911D-4BF8-81C8-5660F1F20C9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906609" y="652366"/>
                  <a:ext cx="398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86D2068-495B-4A9D-9A95-9B964B4D11C2}"/>
                    </a:ext>
                  </a:extLst>
                </p14:cNvPr>
                <p14:cNvContentPartPr/>
                <p14:nvPr/>
              </p14:nvContentPartPr>
              <p14:xfrm>
                <a:off x="9207569" y="788446"/>
                <a:ext cx="360720" cy="50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86D2068-495B-4A9D-9A95-9B964B4D11C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98569" y="779806"/>
                  <a:ext cx="378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DB22D5A-D8BE-4691-9268-D64648BAB93C}"/>
                    </a:ext>
                  </a:extLst>
                </p14:cNvPr>
                <p14:cNvContentPartPr/>
                <p14:nvPr/>
              </p14:nvContentPartPr>
              <p14:xfrm>
                <a:off x="9359849" y="705286"/>
                <a:ext cx="50040" cy="231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DB22D5A-D8BE-4691-9268-D64648BAB9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50849" y="696646"/>
                  <a:ext cx="676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902DA35-BDCC-44E0-9722-C8809B92604A}"/>
                    </a:ext>
                  </a:extLst>
                </p14:cNvPr>
                <p14:cNvContentPartPr/>
                <p14:nvPr/>
              </p14:nvContentPartPr>
              <p14:xfrm>
                <a:off x="9623009" y="697006"/>
                <a:ext cx="267840" cy="285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902DA35-BDCC-44E0-9722-C8809B92604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14369" y="688366"/>
                  <a:ext cx="2854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2ECC9E8-5945-443E-8EEB-81F5C2A7D969}"/>
                    </a:ext>
                  </a:extLst>
                </p14:cNvPr>
                <p14:cNvContentPartPr/>
                <p14:nvPr/>
              </p14:nvContentPartPr>
              <p14:xfrm>
                <a:off x="10118009" y="766126"/>
                <a:ext cx="177840" cy="162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2ECC9E8-5945-443E-8EEB-81F5C2A7D96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09009" y="757486"/>
                  <a:ext cx="195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5E1C1AA-041A-4136-825F-94D4C1A03908}"/>
                    </a:ext>
                  </a:extLst>
                </p14:cNvPr>
                <p14:cNvContentPartPr/>
                <p14:nvPr/>
              </p14:nvContentPartPr>
              <p14:xfrm>
                <a:off x="10313489" y="799246"/>
                <a:ext cx="207000" cy="143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5E1C1AA-041A-4136-825F-94D4C1A0390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304489" y="790606"/>
                  <a:ext cx="224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AF8AB3D-F189-4A86-B7D8-F371EF78BE84}"/>
                    </a:ext>
                  </a:extLst>
                </p14:cNvPr>
                <p14:cNvContentPartPr/>
                <p14:nvPr/>
              </p14:nvContentPartPr>
              <p14:xfrm>
                <a:off x="10565129" y="807886"/>
                <a:ext cx="200160" cy="183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AF8AB3D-F189-4A86-B7D8-F371EF78BE8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556129" y="799246"/>
                  <a:ext cx="217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94AA61-3338-42F8-A1A8-D28BC5101D92}"/>
                    </a:ext>
                  </a:extLst>
                </p14:cNvPr>
                <p14:cNvContentPartPr/>
                <p14:nvPr/>
              </p14:nvContentPartPr>
              <p14:xfrm>
                <a:off x="10709129" y="586846"/>
                <a:ext cx="185760" cy="378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94AA61-3338-42F8-A1A8-D28BC5101D9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00129" y="577846"/>
                  <a:ext cx="2034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C32D282-2A8D-4408-9C2C-C8EDF1FC40C0}"/>
                    </a:ext>
                  </a:extLst>
                </p14:cNvPr>
                <p14:cNvContentPartPr/>
                <p14:nvPr/>
              </p14:nvContentPartPr>
              <p14:xfrm>
                <a:off x="11112689" y="636886"/>
                <a:ext cx="129240" cy="297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C32D282-2A8D-4408-9C2C-C8EDF1FC40C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104049" y="628246"/>
                  <a:ext cx="1468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D5A625-6F09-41C1-9CAE-EA16D1202216}"/>
                    </a:ext>
                  </a:extLst>
                </p14:cNvPr>
                <p14:cNvContentPartPr/>
                <p14:nvPr/>
              </p14:nvContentPartPr>
              <p14:xfrm>
                <a:off x="10933409" y="593326"/>
                <a:ext cx="476280" cy="26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D5A625-6F09-41C1-9CAE-EA16D120221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24409" y="584686"/>
                  <a:ext cx="493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73994C0-387A-4E5E-B15D-58E9CAEBEF1D}"/>
                    </a:ext>
                  </a:extLst>
                </p14:cNvPr>
                <p14:cNvContentPartPr/>
                <p14:nvPr/>
              </p14:nvContentPartPr>
              <p14:xfrm>
                <a:off x="11338049" y="703846"/>
                <a:ext cx="254520" cy="178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73994C0-387A-4E5E-B15D-58E9CAEBEF1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329409" y="694846"/>
                  <a:ext cx="272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316BC9E-EEA7-47A4-BD54-3E9708D98856}"/>
                    </a:ext>
                  </a:extLst>
                </p14:cNvPr>
                <p14:cNvContentPartPr/>
                <p14:nvPr/>
              </p14:nvContentPartPr>
              <p14:xfrm>
                <a:off x="11632889" y="673606"/>
                <a:ext cx="207000" cy="253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316BC9E-EEA7-47A4-BD54-3E9708D9885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624249" y="664606"/>
                  <a:ext cx="2246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B64976A-7D56-4348-8499-120242BCB6FF}"/>
                    </a:ext>
                  </a:extLst>
                </p14:cNvPr>
                <p14:cNvContentPartPr/>
                <p14:nvPr/>
              </p14:nvContentPartPr>
              <p14:xfrm>
                <a:off x="11862929" y="424846"/>
                <a:ext cx="304920" cy="639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B64976A-7D56-4348-8499-120242BCB6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854289" y="415846"/>
                  <a:ext cx="322560" cy="65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9092288-D69A-4122-B936-5C757225C57A}"/>
              </a:ext>
            </a:extLst>
          </p:cNvPr>
          <p:cNvGrpSpPr/>
          <p:nvPr/>
        </p:nvGrpSpPr>
        <p:grpSpPr>
          <a:xfrm>
            <a:off x="7294889" y="1258966"/>
            <a:ext cx="3906000" cy="81720"/>
            <a:chOff x="7294889" y="1258966"/>
            <a:chExt cx="3906000" cy="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03B8807-DB2A-47EA-8ADD-A8A030E0CEC9}"/>
                    </a:ext>
                  </a:extLst>
                </p14:cNvPr>
                <p14:cNvContentPartPr/>
                <p14:nvPr/>
              </p14:nvContentPartPr>
              <p14:xfrm>
                <a:off x="7413329" y="1258966"/>
                <a:ext cx="84960" cy="36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03B8807-DB2A-47EA-8ADD-A8A030E0CEC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04689" y="1250326"/>
                  <a:ext cx="102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878C52E-3280-4C0F-8C46-F05A4ADB7E0B}"/>
                    </a:ext>
                  </a:extLst>
                </p14:cNvPr>
                <p14:cNvContentPartPr/>
                <p14:nvPr/>
              </p14:nvContentPartPr>
              <p14:xfrm>
                <a:off x="7294889" y="1291726"/>
                <a:ext cx="3906000" cy="48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878C52E-3280-4C0F-8C46-F05A4ADB7E0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85889" y="1282726"/>
                  <a:ext cx="392364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55CCD1F-4B30-45D7-952C-BB5883E9433D}"/>
              </a:ext>
            </a:extLst>
          </p:cNvPr>
          <p:cNvGrpSpPr/>
          <p:nvPr/>
        </p:nvGrpSpPr>
        <p:grpSpPr>
          <a:xfrm>
            <a:off x="8447249" y="1548766"/>
            <a:ext cx="2461320" cy="617760"/>
            <a:chOff x="8447249" y="1548766"/>
            <a:chExt cx="2461320" cy="61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7B78B05-B2FE-41B0-8EED-E06FAEBE954E}"/>
                    </a:ext>
                  </a:extLst>
                </p14:cNvPr>
                <p14:cNvContentPartPr/>
                <p14:nvPr/>
              </p14:nvContentPartPr>
              <p14:xfrm>
                <a:off x="8447249" y="1728046"/>
                <a:ext cx="177840" cy="311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7B78B05-B2FE-41B0-8EED-E06FAEBE954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438609" y="1719406"/>
                  <a:ext cx="1954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4E8DDE4-26A8-4113-8210-14EE0E7C2FB0}"/>
                    </a:ext>
                  </a:extLst>
                </p14:cNvPr>
                <p14:cNvContentPartPr/>
                <p14:nvPr/>
              </p14:nvContentPartPr>
              <p14:xfrm>
                <a:off x="8624009" y="1548766"/>
                <a:ext cx="375120" cy="252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4E8DDE4-26A8-4113-8210-14EE0E7C2FB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15009" y="1539766"/>
                  <a:ext cx="3927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29F9AC6-A18F-41BC-B310-3E2A5AE6A284}"/>
                    </a:ext>
                  </a:extLst>
                </p14:cNvPr>
                <p14:cNvContentPartPr/>
                <p14:nvPr/>
              </p14:nvContentPartPr>
              <p14:xfrm>
                <a:off x="8998769" y="1683766"/>
                <a:ext cx="249480" cy="358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29F9AC6-A18F-41BC-B310-3E2A5AE6A28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990129" y="1675126"/>
                  <a:ext cx="2671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FF24C4C-7DDE-444A-9350-4DC8D2C5FF25}"/>
                    </a:ext>
                  </a:extLst>
                </p14:cNvPr>
                <p14:cNvContentPartPr/>
                <p14:nvPr/>
              </p14:nvContentPartPr>
              <p14:xfrm>
                <a:off x="9411689" y="1763326"/>
                <a:ext cx="132480" cy="245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FF24C4C-7DDE-444A-9350-4DC8D2C5FF2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403049" y="1754686"/>
                  <a:ext cx="150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619EEE5-9DF9-419A-A028-C4EF48691D1B}"/>
                    </a:ext>
                  </a:extLst>
                </p14:cNvPr>
                <p14:cNvContentPartPr/>
                <p14:nvPr/>
              </p14:nvContentPartPr>
              <p14:xfrm>
                <a:off x="9225209" y="1719046"/>
                <a:ext cx="556560" cy="77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619EEE5-9DF9-419A-A028-C4EF48691D1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216569" y="1710406"/>
                  <a:ext cx="574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25A4015-1A91-41A5-9F10-FFAF826FEB62}"/>
                    </a:ext>
                  </a:extLst>
                </p14:cNvPr>
                <p14:cNvContentPartPr/>
                <p14:nvPr/>
              </p14:nvContentPartPr>
              <p14:xfrm>
                <a:off x="9851969" y="1768726"/>
                <a:ext cx="298080" cy="215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25A4015-1A91-41A5-9F10-FFAF826FEB6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843329" y="1760086"/>
                  <a:ext cx="315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FA33BF3-8C14-4A44-A4B8-AB30CDE072BD}"/>
                    </a:ext>
                  </a:extLst>
                </p14:cNvPr>
                <p14:cNvContentPartPr/>
                <p14:nvPr/>
              </p14:nvContentPartPr>
              <p14:xfrm>
                <a:off x="10235369" y="1732006"/>
                <a:ext cx="324720" cy="263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FA33BF3-8C14-4A44-A4B8-AB30CDE072B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26369" y="1723366"/>
                  <a:ext cx="3423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65D67ED-63DE-40A9-A820-EBE7F18199A3}"/>
                    </a:ext>
                  </a:extLst>
                </p14:cNvPr>
                <p14:cNvContentPartPr/>
                <p14:nvPr/>
              </p14:nvContentPartPr>
              <p14:xfrm>
                <a:off x="10558649" y="1580806"/>
                <a:ext cx="349920" cy="585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65D67ED-63DE-40A9-A820-EBE7F18199A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549649" y="1572166"/>
                  <a:ext cx="367560" cy="60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7DBE9B-B55A-4974-B4B8-E765F4BD8627}"/>
              </a:ext>
            </a:extLst>
          </p:cNvPr>
          <p:cNvGrpSpPr/>
          <p:nvPr/>
        </p:nvGrpSpPr>
        <p:grpSpPr>
          <a:xfrm>
            <a:off x="651809" y="3061846"/>
            <a:ext cx="419400" cy="128880"/>
            <a:chOff x="651809" y="3061846"/>
            <a:chExt cx="419400" cy="12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8F38CAE-B245-48B4-9CD1-786E74B2C165}"/>
                    </a:ext>
                  </a:extLst>
                </p14:cNvPr>
                <p14:cNvContentPartPr/>
                <p14:nvPr/>
              </p14:nvContentPartPr>
              <p14:xfrm>
                <a:off x="651809" y="3061846"/>
                <a:ext cx="285480" cy="36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8F38CAE-B245-48B4-9CD1-786E74B2C16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3169" y="3052846"/>
                  <a:ext cx="303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2A9380C-5651-41B1-9852-52F8C2150153}"/>
                    </a:ext>
                  </a:extLst>
                </p14:cNvPr>
                <p14:cNvContentPartPr/>
                <p14:nvPr/>
              </p14:nvContentPartPr>
              <p14:xfrm>
                <a:off x="737489" y="3161926"/>
                <a:ext cx="333720" cy="28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2A9380C-5651-41B1-9852-52F8C215015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28489" y="3152926"/>
                  <a:ext cx="3513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595DB03-271B-4806-AE6D-00A325091410}"/>
              </a:ext>
            </a:extLst>
          </p:cNvPr>
          <p:cNvGrpSpPr/>
          <p:nvPr/>
        </p:nvGrpSpPr>
        <p:grpSpPr>
          <a:xfrm>
            <a:off x="1640369" y="2701126"/>
            <a:ext cx="590400" cy="608040"/>
            <a:chOff x="1640369" y="2701126"/>
            <a:chExt cx="59040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2E3AB9-2F1C-4A44-8B18-C3CF4090CD78}"/>
                    </a:ext>
                  </a:extLst>
                </p14:cNvPr>
                <p14:cNvContentPartPr/>
                <p14:nvPr/>
              </p14:nvContentPartPr>
              <p14:xfrm>
                <a:off x="1640369" y="2922526"/>
                <a:ext cx="230400" cy="386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2E3AB9-2F1C-4A44-8B18-C3CF4090CD7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31369" y="2913886"/>
                  <a:ext cx="2480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A02F8FF-B171-473C-B017-07D172B2DD6E}"/>
                    </a:ext>
                  </a:extLst>
                </p14:cNvPr>
                <p14:cNvContentPartPr/>
                <p14:nvPr/>
              </p14:nvContentPartPr>
              <p14:xfrm>
                <a:off x="1760249" y="2701126"/>
                <a:ext cx="470520" cy="341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A02F8FF-B171-473C-B017-07D172B2DD6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51249" y="2692126"/>
                  <a:ext cx="488160" cy="35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EA27A81-89F1-4FC7-BF73-C15FFC0899A4}"/>
              </a:ext>
            </a:extLst>
          </p:cNvPr>
          <p:cNvGrpSpPr/>
          <p:nvPr/>
        </p:nvGrpSpPr>
        <p:grpSpPr>
          <a:xfrm>
            <a:off x="2369009" y="2585566"/>
            <a:ext cx="3052440" cy="692280"/>
            <a:chOff x="2369009" y="2585566"/>
            <a:chExt cx="3052440" cy="69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A03D93B-6327-4C82-9BF1-F312CCA53A18}"/>
                    </a:ext>
                  </a:extLst>
                </p14:cNvPr>
                <p14:cNvContentPartPr/>
                <p14:nvPr/>
              </p14:nvContentPartPr>
              <p14:xfrm>
                <a:off x="2369009" y="2933686"/>
                <a:ext cx="11160" cy="3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A03D93B-6327-4C82-9BF1-F312CCA53A1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60369" y="2924686"/>
                  <a:ext cx="28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C1239E-FD4E-4A7C-A7A9-0138DB980D2C}"/>
                    </a:ext>
                  </a:extLst>
                </p14:cNvPr>
                <p14:cNvContentPartPr/>
                <p14:nvPr/>
              </p14:nvContentPartPr>
              <p14:xfrm>
                <a:off x="2425169" y="2751166"/>
                <a:ext cx="243000" cy="495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C1239E-FD4E-4A7C-A7A9-0138DB980D2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16529" y="2742166"/>
                  <a:ext cx="26064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971759E-98CC-41F2-B708-DBCCD13BBA4E}"/>
                    </a:ext>
                  </a:extLst>
                </p14:cNvPr>
                <p14:cNvContentPartPr/>
                <p14:nvPr/>
              </p14:nvContentPartPr>
              <p14:xfrm>
                <a:off x="2887049" y="2724526"/>
                <a:ext cx="203040" cy="493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971759E-98CC-41F2-B708-DBCCD13BBA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78409" y="2715886"/>
                  <a:ext cx="22068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B3FC66A-3955-4D60-B55D-D2DFC05E3297}"/>
                    </a:ext>
                  </a:extLst>
                </p14:cNvPr>
                <p14:cNvContentPartPr/>
                <p14:nvPr/>
              </p14:nvContentPartPr>
              <p14:xfrm>
                <a:off x="2706329" y="2700766"/>
                <a:ext cx="749160" cy="79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B3FC66A-3955-4D60-B55D-D2DFC05E329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97329" y="2692126"/>
                  <a:ext cx="7668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1975CA0-9AFD-41F5-B620-3A71C36A2FAE}"/>
                    </a:ext>
                  </a:extLst>
                </p14:cNvPr>
                <p14:cNvContentPartPr/>
                <p14:nvPr/>
              </p14:nvContentPartPr>
              <p14:xfrm>
                <a:off x="3341369" y="2885446"/>
                <a:ext cx="354240" cy="236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1975CA0-9AFD-41F5-B620-3A71C36A2FA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32729" y="2876446"/>
                  <a:ext cx="371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33E5A5F-A129-4470-900D-7D098817843A}"/>
                    </a:ext>
                  </a:extLst>
                </p14:cNvPr>
                <p14:cNvContentPartPr/>
                <p14:nvPr/>
              </p14:nvContentPartPr>
              <p14:xfrm>
                <a:off x="3968849" y="2632006"/>
                <a:ext cx="304920" cy="561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33E5A5F-A129-4470-900D-7D098817843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60209" y="2623366"/>
                  <a:ext cx="32256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BC89885-0E41-42C6-AAEC-C3DEF866F7A9}"/>
                    </a:ext>
                  </a:extLst>
                </p14:cNvPr>
                <p14:cNvContentPartPr/>
                <p14:nvPr/>
              </p14:nvContentPartPr>
              <p14:xfrm>
                <a:off x="3896129" y="2918206"/>
                <a:ext cx="484920" cy="42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BC89885-0E41-42C6-AAEC-C3DEF866F7A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87129" y="2909206"/>
                  <a:ext cx="502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9F9CBA3-EB06-4348-BA96-971E3A6429BC}"/>
                    </a:ext>
                  </a:extLst>
                </p14:cNvPr>
                <p14:cNvContentPartPr/>
                <p14:nvPr/>
              </p14:nvContentPartPr>
              <p14:xfrm>
                <a:off x="4337129" y="2996326"/>
                <a:ext cx="355320" cy="60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9F9CBA3-EB06-4348-BA96-971E3A6429B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328489" y="2987686"/>
                  <a:ext cx="372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9691B86-D3E8-4622-9207-7B063DCF1225}"/>
                    </a:ext>
                  </a:extLst>
                </p14:cNvPr>
                <p14:cNvContentPartPr/>
                <p14:nvPr/>
              </p14:nvContentPartPr>
              <p14:xfrm>
                <a:off x="4415609" y="2864566"/>
                <a:ext cx="151560" cy="299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9691B86-D3E8-4622-9207-7B063DCF122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06969" y="2855566"/>
                  <a:ext cx="1692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C13FCED-02B5-4944-9C08-91917216283A}"/>
                    </a:ext>
                  </a:extLst>
                </p14:cNvPr>
                <p14:cNvContentPartPr/>
                <p14:nvPr/>
              </p14:nvContentPartPr>
              <p14:xfrm>
                <a:off x="4723409" y="2855566"/>
                <a:ext cx="250920" cy="321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C13FCED-02B5-4944-9C08-91917216283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14769" y="2846926"/>
                  <a:ext cx="2685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DFB80E5-8E87-4B10-9FF3-C98A28E91F91}"/>
                    </a:ext>
                  </a:extLst>
                </p14:cNvPr>
                <p14:cNvContentPartPr/>
                <p14:nvPr/>
              </p14:nvContentPartPr>
              <p14:xfrm>
                <a:off x="5044529" y="2585566"/>
                <a:ext cx="376920" cy="692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DFB80E5-8E87-4B10-9FF3-C98A28E91F9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35889" y="2576926"/>
                  <a:ext cx="394560" cy="70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DCF55AA-BAE1-47B6-A889-39DD53ABCD41}"/>
                  </a:ext>
                </a:extLst>
              </p14:cNvPr>
              <p14:cNvContentPartPr/>
              <p14:nvPr/>
            </p14:nvContentPartPr>
            <p14:xfrm>
              <a:off x="1726049" y="3461086"/>
              <a:ext cx="2822760" cy="460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DCF55AA-BAE1-47B6-A889-39DD53ABCD4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717049" y="3452086"/>
                <a:ext cx="284040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CB2CC276-4450-470C-AC03-C58324AE7E01}"/>
              </a:ext>
            </a:extLst>
          </p:cNvPr>
          <p:cNvGrpSpPr/>
          <p:nvPr/>
        </p:nvGrpSpPr>
        <p:grpSpPr>
          <a:xfrm>
            <a:off x="2439929" y="3710566"/>
            <a:ext cx="2353680" cy="537480"/>
            <a:chOff x="2439929" y="3710566"/>
            <a:chExt cx="2353680" cy="53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9BABE3E-88E3-4447-9B09-D3987CE87CB2}"/>
                    </a:ext>
                  </a:extLst>
                </p14:cNvPr>
                <p14:cNvContentPartPr/>
                <p14:nvPr/>
              </p14:nvContentPartPr>
              <p14:xfrm>
                <a:off x="2439929" y="3904246"/>
                <a:ext cx="151920" cy="343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9BABE3E-88E3-4447-9B09-D3987CE87CB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30929" y="3895606"/>
                  <a:ext cx="1695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9D1AB48-7F50-4E03-B434-02610D924D44}"/>
                    </a:ext>
                  </a:extLst>
                </p14:cNvPr>
                <p14:cNvContentPartPr/>
                <p14:nvPr/>
              </p14:nvContentPartPr>
              <p14:xfrm>
                <a:off x="2516609" y="3719926"/>
                <a:ext cx="351720" cy="291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9D1AB48-7F50-4E03-B434-02610D924D4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07969" y="3711286"/>
                  <a:ext cx="3693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D1A1A41-9D2E-437D-9553-C5BE5FC409A4}"/>
                    </a:ext>
                  </a:extLst>
                </p14:cNvPr>
                <p14:cNvContentPartPr/>
                <p14:nvPr/>
              </p14:nvContentPartPr>
              <p14:xfrm>
                <a:off x="2995769" y="3865366"/>
                <a:ext cx="236520" cy="301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D1A1A41-9D2E-437D-9553-C5BE5FC409A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86769" y="3856726"/>
                  <a:ext cx="2541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2271AEC-059D-47A1-9E20-4D5D0A2C7B22}"/>
                    </a:ext>
                  </a:extLst>
                </p14:cNvPr>
                <p14:cNvContentPartPr/>
                <p14:nvPr/>
              </p14:nvContentPartPr>
              <p14:xfrm>
                <a:off x="3405809" y="3915046"/>
                <a:ext cx="74520" cy="235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2271AEC-059D-47A1-9E20-4D5D0A2C7B2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97169" y="3906406"/>
                  <a:ext cx="92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58F45FB-8B31-4268-9536-9EC0561F5A05}"/>
                    </a:ext>
                  </a:extLst>
                </p14:cNvPr>
                <p14:cNvContentPartPr/>
                <p14:nvPr/>
              </p14:nvContentPartPr>
              <p14:xfrm>
                <a:off x="3200969" y="3849886"/>
                <a:ext cx="578880" cy="57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58F45FB-8B31-4268-9536-9EC0561F5A0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91969" y="3841246"/>
                  <a:ext cx="596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84FAD40-1B2F-4EBF-AF01-00CCB129A32D}"/>
                    </a:ext>
                  </a:extLst>
                </p14:cNvPr>
                <p14:cNvContentPartPr/>
                <p14:nvPr/>
              </p14:nvContentPartPr>
              <p14:xfrm>
                <a:off x="3794249" y="3923686"/>
                <a:ext cx="292320" cy="232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84FAD40-1B2F-4EBF-AF01-00CCB129A32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85609" y="3915046"/>
                  <a:ext cx="3099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F982252-3746-4D3C-B9F4-9A5DBADBA737}"/>
                    </a:ext>
                  </a:extLst>
                </p14:cNvPr>
                <p14:cNvContentPartPr/>
                <p14:nvPr/>
              </p14:nvContentPartPr>
              <p14:xfrm>
                <a:off x="4143809" y="3864646"/>
                <a:ext cx="340560" cy="267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F982252-3746-4D3C-B9F4-9A5DBADBA73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34809" y="3856006"/>
                  <a:ext cx="3582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8B50D32-76D9-4D87-BD32-A1403EBC6B1B}"/>
                    </a:ext>
                  </a:extLst>
                </p14:cNvPr>
                <p14:cNvContentPartPr/>
                <p14:nvPr/>
              </p14:nvContentPartPr>
              <p14:xfrm>
                <a:off x="4488329" y="3710566"/>
                <a:ext cx="305280" cy="519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8B50D32-76D9-4D87-BD32-A1403EBC6B1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79689" y="3701926"/>
                  <a:ext cx="322920" cy="53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DF7F479-AD6D-4E88-9569-F832DD649BD1}"/>
              </a:ext>
            </a:extLst>
          </p:cNvPr>
          <p:cNvGrpSpPr/>
          <p:nvPr/>
        </p:nvGrpSpPr>
        <p:grpSpPr>
          <a:xfrm>
            <a:off x="5603249" y="3257326"/>
            <a:ext cx="273600" cy="160200"/>
            <a:chOff x="5603249" y="3257326"/>
            <a:chExt cx="273600" cy="16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87F5E24-FDE9-4F6A-85B5-734E3D0F724E}"/>
                    </a:ext>
                  </a:extLst>
                </p14:cNvPr>
                <p14:cNvContentPartPr/>
                <p14:nvPr/>
              </p14:nvContentPartPr>
              <p14:xfrm>
                <a:off x="5603249" y="3257326"/>
                <a:ext cx="227160" cy="34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87F5E24-FDE9-4F6A-85B5-734E3D0F724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94249" y="3248686"/>
                  <a:ext cx="24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1A24A2C-EF5D-43D6-B923-466AAC79EA90}"/>
                    </a:ext>
                  </a:extLst>
                </p14:cNvPr>
                <p14:cNvContentPartPr/>
                <p14:nvPr/>
              </p14:nvContentPartPr>
              <p14:xfrm>
                <a:off x="5641049" y="3386566"/>
                <a:ext cx="235800" cy="30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1A24A2C-EF5D-43D6-B923-466AAC79EA9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32409" y="3377926"/>
                  <a:ext cx="25344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0DE58CF-1667-4CB2-A345-2BD39C500E4D}"/>
              </a:ext>
            </a:extLst>
          </p:cNvPr>
          <p:cNvGrpSpPr/>
          <p:nvPr/>
        </p:nvGrpSpPr>
        <p:grpSpPr>
          <a:xfrm>
            <a:off x="6293729" y="2814526"/>
            <a:ext cx="3839760" cy="1349280"/>
            <a:chOff x="6293729" y="2814526"/>
            <a:chExt cx="3839760" cy="134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3BA57F8-0A5C-48E8-AB2A-BE04D802DEFA}"/>
                    </a:ext>
                  </a:extLst>
                </p14:cNvPr>
                <p14:cNvContentPartPr/>
                <p14:nvPr/>
              </p14:nvContentPartPr>
              <p14:xfrm>
                <a:off x="6354929" y="2918926"/>
                <a:ext cx="150480" cy="362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3BA57F8-0A5C-48E8-AB2A-BE04D802DEF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46289" y="2910286"/>
                  <a:ext cx="1681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2C4CFF8-F5C9-44E3-84EC-1F56822F4960}"/>
                    </a:ext>
                  </a:extLst>
                </p14:cNvPr>
                <p14:cNvContentPartPr/>
                <p14:nvPr/>
              </p14:nvContentPartPr>
              <p14:xfrm>
                <a:off x="6585689" y="3132046"/>
                <a:ext cx="265320" cy="24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2C4CFF8-F5C9-44E3-84EC-1F56822F496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76689" y="3123046"/>
                  <a:ext cx="282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95F765C-D258-4684-9DB1-66956D9D2D6E}"/>
                    </a:ext>
                  </a:extLst>
                </p14:cNvPr>
                <p14:cNvContentPartPr/>
                <p14:nvPr/>
              </p14:nvContentPartPr>
              <p14:xfrm>
                <a:off x="7071689" y="2959246"/>
                <a:ext cx="197640" cy="335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95F765C-D258-4684-9DB1-66956D9D2D6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63049" y="2950246"/>
                  <a:ext cx="2152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3497C0D-5DEC-49F4-8001-B64CDE169507}"/>
                    </a:ext>
                  </a:extLst>
                </p14:cNvPr>
                <p14:cNvContentPartPr/>
                <p14:nvPr/>
              </p14:nvContentPartPr>
              <p14:xfrm>
                <a:off x="7163129" y="2834326"/>
                <a:ext cx="346320" cy="269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3497C0D-5DEC-49F4-8001-B64CDE16950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54489" y="2825326"/>
                  <a:ext cx="363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31A0CFC-DEEA-45B3-83C7-0F9EB215A733}"/>
                    </a:ext>
                  </a:extLst>
                </p14:cNvPr>
                <p14:cNvContentPartPr/>
                <p14:nvPr/>
              </p14:nvContentPartPr>
              <p14:xfrm>
                <a:off x="7584689" y="2921086"/>
                <a:ext cx="249840" cy="350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31A0CFC-DEEA-45B3-83C7-0F9EB215A73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76049" y="2912446"/>
                  <a:ext cx="2674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D0E5057-0F65-4D07-9A64-1B36A78E237B}"/>
                    </a:ext>
                  </a:extLst>
                </p14:cNvPr>
                <p14:cNvContentPartPr/>
                <p14:nvPr/>
              </p14:nvContentPartPr>
              <p14:xfrm>
                <a:off x="8013809" y="2999566"/>
                <a:ext cx="124920" cy="307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D0E5057-0F65-4D07-9A64-1B36A78E237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05169" y="2990566"/>
                  <a:ext cx="1425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1BE41B0-5B04-45DF-A719-B88834D7A507}"/>
                    </a:ext>
                  </a:extLst>
                </p14:cNvPr>
                <p14:cNvContentPartPr/>
                <p14:nvPr/>
              </p14:nvContentPartPr>
              <p14:xfrm>
                <a:off x="7797089" y="2918206"/>
                <a:ext cx="621720" cy="95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1BE41B0-5B04-45DF-A719-B88834D7A50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88449" y="2909206"/>
                  <a:ext cx="639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4AF6A18-53A3-4A52-BED6-21B8028A4A66}"/>
                    </a:ext>
                  </a:extLst>
                </p14:cNvPr>
                <p14:cNvContentPartPr/>
                <p14:nvPr/>
              </p14:nvContentPartPr>
              <p14:xfrm>
                <a:off x="8381369" y="2939806"/>
                <a:ext cx="250200" cy="235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4AF6A18-53A3-4A52-BED6-21B8028A4A6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72729" y="2930806"/>
                  <a:ext cx="2678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88CCF24-CFF6-4812-924F-793BE635988C}"/>
                    </a:ext>
                  </a:extLst>
                </p14:cNvPr>
                <p14:cNvContentPartPr/>
                <p14:nvPr/>
              </p14:nvContentPartPr>
              <p14:xfrm>
                <a:off x="8367329" y="3268126"/>
                <a:ext cx="224640" cy="14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88CCF24-CFF6-4812-924F-793BE635988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58329" y="3259486"/>
                  <a:ext cx="242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703C36D-C044-4140-BFF3-DF0D6B51526C}"/>
                    </a:ext>
                  </a:extLst>
                </p14:cNvPr>
                <p14:cNvContentPartPr/>
                <p14:nvPr/>
              </p14:nvContentPartPr>
              <p14:xfrm>
                <a:off x="9074009" y="3094966"/>
                <a:ext cx="14400" cy="72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703C36D-C044-4140-BFF3-DF0D6B51526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65009" y="3086326"/>
                  <a:ext cx="320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DF70446-1F10-44F9-A8EF-DE06130941D5}"/>
                    </a:ext>
                  </a:extLst>
                </p14:cNvPr>
                <p14:cNvContentPartPr/>
                <p14:nvPr/>
              </p14:nvContentPartPr>
              <p14:xfrm>
                <a:off x="8980049" y="2814526"/>
                <a:ext cx="241920" cy="5241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DF70446-1F10-44F9-A8EF-DE06130941D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71049" y="2805886"/>
                  <a:ext cx="25956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D9EE7A9-4400-4844-80EC-ED04608C1EAA}"/>
                    </a:ext>
                  </a:extLst>
                </p14:cNvPr>
                <p14:cNvContentPartPr/>
                <p14:nvPr/>
              </p14:nvContentPartPr>
              <p14:xfrm>
                <a:off x="8861249" y="3070486"/>
                <a:ext cx="483480" cy="662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D9EE7A9-4400-4844-80EC-ED04608C1EA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52249" y="3061486"/>
                  <a:ext cx="501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0C48D1E-004D-4BC4-8CD9-EA490741528A}"/>
                    </a:ext>
                  </a:extLst>
                </p14:cNvPr>
                <p14:cNvContentPartPr/>
                <p14:nvPr/>
              </p14:nvContentPartPr>
              <p14:xfrm>
                <a:off x="9299369" y="3136366"/>
                <a:ext cx="348120" cy="50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0C48D1E-004D-4BC4-8CD9-EA490741528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90369" y="3127366"/>
                  <a:ext cx="365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6985D19-D03D-40AD-8327-6D202E2B316E}"/>
                    </a:ext>
                  </a:extLst>
                </p14:cNvPr>
                <p14:cNvContentPartPr/>
                <p14:nvPr/>
              </p14:nvContentPartPr>
              <p14:xfrm>
                <a:off x="9401969" y="2991646"/>
                <a:ext cx="83880" cy="297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6985D19-D03D-40AD-8327-6D202E2B316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92969" y="2983006"/>
                  <a:ext cx="1015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33839D6-D512-4F79-A922-80083863A1A7}"/>
                    </a:ext>
                  </a:extLst>
                </p14:cNvPr>
                <p14:cNvContentPartPr/>
                <p14:nvPr/>
              </p14:nvContentPartPr>
              <p14:xfrm>
                <a:off x="9653969" y="3068686"/>
                <a:ext cx="245160" cy="246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33839D6-D512-4F79-A922-80083863A1A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44969" y="3059686"/>
                  <a:ext cx="2628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DD3E6AF-2E9C-410B-8D6B-A28D18410F2C}"/>
                    </a:ext>
                  </a:extLst>
                </p14:cNvPr>
                <p14:cNvContentPartPr/>
                <p14:nvPr/>
              </p14:nvContentPartPr>
              <p14:xfrm>
                <a:off x="9928289" y="2904166"/>
                <a:ext cx="205200" cy="509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DD3E6AF-2E9C-410B-8D6B-A28D18410F2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919289" y="2895166"/>
                  <a:ext cx="22284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35F0CE3-8E6C-41BC-AF9A-EB42429CC191}"/>
                    </a:ext>
                  </a:extLst>
                </p14:cNvPr>
                <p14:cNvContentPartPr/>
                <p14:nvPr/>
              </p14:nvContentPartPr>
              <p14:xfrm>
                <a:off x="6293729" y="3505366"/>
                <a:ext cx="3224520" cy="55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35F0CE3-8E6C-41BC-AF9A-EB42429CC19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285089" y="3496366"/>
                  <a:ext cx="32421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2A99579-5C2C-4E78-A1BB-FFFA24577953}"/>
                    </a:ext>
                  </a:extLst>
                </p14:cNvPr>
                <p14:cNvContentPartPr/>
                <p14:nvPr/>
              </p14:nvContentPartPr>
              <p14:xfrm>
                <a:off x="6880169" y="3757366"/>
                <a:ext cx="135720" cy="3337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2A99579-5C2C-4E78-A1BB-FFFA2457795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71169" y="3748726"/>
                  <a:ext cx="1533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670FE87-47F8-4724-B056-098A2854D6C4}"/>
                    </a:ext>
                  </a:extLst>
                </p14:cNvPr>
                <p14:cNvContentPartPr/>
                <p14:nvPr/>
              </p14:nvContentPartPr>
              <p14:xfrm>
                <a:off x="7191929" y="3924406"/>
                <a:ext cx="236520" cy="40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670FE87-47F8-4724-B056-098A2854D6C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83289" y="3915766"/>
                  <a:ext cx="254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C4F49CC-FD48-4F09-A21F-B4924C42E538}"/>
                    </a:ext>
                  </a:extLst>
                </p14:cNvPr>
                <p14:cNvContentPartPr/>
                <p14:nvPr/>
              </p14:nvContentPartPr>
              <p14:xfrm>
                <a:off x="7673609" y="3842326"/>
                <a:ext cx="106560" cy="246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C4F49CC-FD48-4F09-A21F-B4924C42E53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64969" y="3833686"/>
                  <a:ext cx="124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A76AE20-58B4-46B2-B2D2-7249E6C26D81}"/>
                    </a:ext>
                  </a:extLst>
                </p14:cNvPr>
                <p14:cNvContentPartPr/>
                <p14:nvPr/>
              </p14:nvContentPartPr>
              <p14:xfrm>
                <a:off x="7717889" y="3681406"/>
                <a:ext cx="362160" cy="222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A76AE20-58B4-46B2-B2D2-7249E6C26D8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709249" y="3672406"/>
                  <a:ext cx="379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919CFB0-A6A8-4E80-B887-B92323FB1A9B}"/>
                    </a:ext>
                  </a:extLst>
                </p14:cNvPr>
                <p14:cNvContentPartPr/>
                <p14:nvPr/>
              </p14:nvContentPartPr>
              <p14:xfrm>
                <a:off x="8202809" y="3786166"/>
                <a:ext cx="211320" cy="323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919CFB0-A6A8-4E80-B887-B92323FB1A9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94169" y="3777526"/>
                  <a:ext cx="2289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B68F7A0-CFF0-44DD-B4A7-A84E68FF4D1A}"/>
                    </a:ext>
                  </a:extLst>
                </p14:cNvPr>
                <p14:cNvContentPartPr/>
                <p14:nvPr/>
              </p14:nvContentPartPr>
              <p14:xfrm>
                <a:off x="8604569" y="3696886"/>
                <a:ext cx="167760" cy="417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B68F7A0-CFF0-44DD-B4A7-A84E68FF4D1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595569" y="3688246"/>
                  <a:ext cx="18540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AE6447B-61C7-43A4-BA30-1224284A5A56}"/>
                    </a:ext>
                  </a:extLst>
                </p14:cNvPr>
                <p14:cNvContentPartPr/>
                <p14:nvPr/>
              </p14:nvContentPartPr>
              <p14:xfrm>
                <a:off x="8489729" y="3867886"/>
                <a:ext cx="373320" cy="446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AE6447B-61C7-43A4-BA30-1224284A5A5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81089" y="3858886"/>
                  <a:ext cx="3909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26C5977-A850-44F8-BAA3-2232E2D51906}"/>
                    </a:ext>
                  </a:extLst>
                </p14:cNvPr>
                <p14:cNvContentPartPr/>
                <p14:nvPr/>
              </p14:nvContentPartPr>
              <p14:xfrm>
                <a:off x="8945849" y="3780766"/>
                <a:ext cx="203760" cy="154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26C5977-A850-44F8-BAA3-2232E2D5190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36849" y="3772126"/>
                  <a:ext cx="221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7CC51D1-87BC-4F4A-B1FA-E15C09F00A29}"/>
                    </a:ext>
                  </a:extLst>
                </p14:cNvPr>
                <p14:cNvContentPartPr/>
                <p14:nvPr/>
              </p14:nvContentPartPr>
              <p14:xfrm>
                <a:off x="8914529" y="4020166"/>
                <a:ext cx="196200" cy="266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7CC51D1-87BC-4F4A-B1FA-E15C09F00A2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05889" y="4011166"/>
                  <a:ext cx="2138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7A72F34-2F05-4D49-A410-A2037190C87E}"/>
                    </a:ext>
                  </a:extLst>
                </p14:cNvPr>
                <p14:cNvContentPartPr/>
                <p14:nvPr/>
              </p14:nvContentPartPr>
              <p14:xfrm>
                <a:off x="9278129" y="3823606"/>
                <a:ext cx="275400" cy="252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7A72F34-2F05-4D49-A410-A2037190C87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269489" y="3814606"/>
                  <a:ext cx="2930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1A7317E-3940-44DA-BC18-ED1F1A7227A5}"/>
                    </a:ext>
                  </a:extLst>
                </p14:cNvPr>
                <p14:cNvContentPartPr/>
                <p14:nvPr/>
              </p14:nvContentPartPr>
              <p14:xfrm>
                <a:off x="9542729" y="3727846"/>
                <a:ext cx="356040" cy="435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1A7317E-3940-44DA-BC18-ED1F1A7227A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33729" y="3719206"/>
                  <a:ext cx="373680" cy="45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703CE87-F105-4464-9E3E-70699658B5BD}"/>
              </a:ext>
            </a:extLst>
          </p:cNvPr>
          <p:cNvGrpSpPr/>
          <p:nvPr/>
        </p:nvGrpSpPr>
        <p:grpSpPr>
          <a:xfrm>
            <a:off x="491969" y="4877686"/>
            <a:ext cx="213840" cy="163800"/>
            <a:chOff x="491969" y="4877686"/>
            <a:chExt cx="213840" cy="16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0622F69-7B14-45DE-8AEA-962A84114A73}"/>
                    </a:ext>
                  </a:extLst>
                </p14:cNvPr>
                <p14:cNvContentPartPr/>
                <p14:nvPr/>
              </p14:nvContentPartPr>
              <p14:xfrm>
                <a:off x="520049" y="4877686"/>
                <a:ext cx="165960" cy="601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0622F69-7B14-45DE-8AEA-962A84114A7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1049" y="4868686"/>
                  <a:ext cx="183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C984829-61A0-4DA2-82EA-FAE4E1D0F441}"/>
                    </a:ext>
                  </a:extLst>
                </p14:cNvPr>
                <p14:cNvContentPartPr/>
                <p14:nvPr/>
              </p14:nvContentPartPr>
              <p14:xfrm>
                <a:off x="491969" y="4984606"/>
                <a:ext cx="213840" cy="56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C984829-61A0-4DA2-82EA-FAE4E1D0F44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2969" y="4975966"/>
                  <a:ext cx="23148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4863B9F-B84D-4EE8-98DC-76C8C9927C5C}"/>
              </a:ext>
            </a:extLst>
          </p:cNvPr>
          <p:cNvGrpSpPr/>
          <p:nvPr/>
        </p:nvGrpSpPr>
        <p:grpSpPr>
          <a:xfrm>
            <a:off x="1478369" y="4437766"/>
            <a:ext cx="4875480" cy="808200"/>
            <a:chOff x="1478369" y="4437766"/>
            <a:chExt cx="4875480" cy="80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F3B4674-3454-4DE7-B2FC-4F85C7082C67}"/>
                    </a:ext>
                  </a:extLst>
                </p14:cNvPr>
                <p14:cNvContentPartPr/>
                <p14:nvPr/>
              </p14:nvContentPartPr>
              <p14:xfrm>
                <a:off x="1478369" y="4781926"/>
                <a:ext cx="165960" cy="3639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F3B4674-3454-4DE7-B2FC-4F85C7082C6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469369" y="4772926"/>
                  <a:ext cx="1836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1535D5E-0A78-4D3B-AC89-B192877CAD80}"/>
                    </a:ext>
                  </a:extLst>
                </p14:cNvPr>
                <p14:cNvContentPartPr/>
                <p14:nvPr/>
              </p14:nvContentPartPr>
              <p14:xfrm>
                <a:off x="1786529" y="4975246"/>
                <a:ext cx="217080" cy="38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1535D5E-0A78-4D3B-AC89-B192877CAD8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777889" y="4966606"/>
                  <a:ext cx="234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1AC3340-8696-419D-9A35-CA22266C2FCB}"/>
                    </a:ext>
                  </a:extLst>
                </p14:cNvPr>
                <p14:cNvContentPartPr/>
                <p14:nvPr/>
              </p14:nvContentPartPr>
              <p14:xfrm>
                <a:off x="2192969" y="4722886"/>
                <a:ext cx="604440" cy="472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1AC3340-8696-419D-9A35-CA22266C2FC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183969" y="4713886"/>
                  <a:ext cx="62208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C1AF30B-F530-418A-B808-841043C67194}"/>
                    </a:ext>
                  </a:extLst>
                </p14:cNvPr>
                <p14:cNvContentPartPr/>
                <p14:nvPr/>
              </p14:nvContentPartPr>
              <p14:xfrm>
                <a:off x="2769689" y="4826206"/>
                <a:ext cx="114120" cy="253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C1AF30B-F530-418A-B808-841043C6719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60689" y="4817206"/>
                  <a:ext cx="1317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7CB03C9-2B49-4E60-AB9D-FED31C2D34AD}"/>
                    </a:ext>
                  </a:extLst>
                </p14:cNvPr>
                <p14:cNvContentPartPr/>
                <p14:nvPr/>
              </p14:nvContentPartPr>
              <p14:xfrm>
                <a:off x="3089729" y="4977766"/>
                <a:ext cx="254160" cy="367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7CB03C9-2B49-4E60-AB9D-FED31C2D34A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81089" y="4969126"/>
                  <a:ext cx="271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90B3D60-A608-4BFA-B7A7-5A26D5F39B39}"/>
                    </a:ext>
                  </a:extLst>
                </p14:cNvPr>
                <p14:cNvContentPartPr/>
                <p14:nvPr/>
              </p14:nvContentPartPr>
              <p14:xfrm>
                <a:off x="3777329" y="4898566"/>
                <a:ext cx="4320" cy="7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90B3D60-A608-4BFA-B7A7-5A26D5F39B3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768329" y="4889566"/>
                  <a:ext cx="21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AA309D8-4461-4D37-8C4A-0FA5D55E8076}"/>
                    </a:ext>
                  </a:extLst>
                </p14:cNvPr>
                <p14:cNvContentPartPr/>
                <p14:nvPr/>
              </p14:nvContentPartPr>
              <p14:xfrm>
                <a:off x="3643769" y="4790206"/>
                <a:ext cx="393840" cy="332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AA309D8-4461-4D37-8C4A-0FA5D55E80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635129" y="4781206"/>
                  <a:ext cx="4114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BC79BB0-5CD9-4B6E-9A50-7F70ACA3EDFB}"/>
                    </a:ext>
                  </a:extLst>
                </p14:cNvPr>
                <p14:cNvContentPartPr/>
                <p14:nvPr/>
              </p14:nvContentPartPr>
              <p14:xfrm>
                <a:off x="4129049" y="4699126"/>
                <a:ext cx="199800" cy="28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BC79BB0-5CD9-4B6E-9A50-7F70ACA3EDF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120049" y="4690126"/>
                  <a:ext cx="217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F2F0D43-C60C-430E-8755-88B5A4CBB487}"/>
                    </a:ext>
                  </a:extLst>
                </p14:cNvPr>
                <p14:cNvContentPartPr/>
                <p14:nvPr/>
              </p14:nvContentPartPr>
              <p14:xfrm>
                <a:off x="4533689" y="4478086"/>
                <a:ext cx="237960" cy="309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F2F0D43-C60C-430E-8755-88B5A4CBB48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524689" y="4469446"/>
                  <a:ext cx="2556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8117BD5-319F-4254-A9F7-C8CAAA3E81FC}"/>
                    </a:ext>
                  </a:extLst>
                </p14:cNvPr>
                <p14:cNvContentPartPr/>
                <p14:nvPr/>
              </p14:nvContentPartPr>
              <p14:xfrm>
                <a:off x="4457369" y="4667806"/>
                <a:ext cx="228600" cy="174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8117BD5-319F-4254-A9F7-C8CAAA3E81F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48729" y="4658806"/>
                  <a:ext cx="246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FFFC671-CFC5-45D0-9849-98E247C643F9}"/>
                    </a:ext>
                  </a:extLst>
                </p14:cNvPr>
                <p14:cNvContentPartPr/>
                <p14:nvPr/>
              </p14:nvContentPartPr>
              <p14:xfrm>
                <a:off x="4844729" y="4516246"/>
                <a:ext cx="181800" cy="315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FFFC671-CFC5-45D0-9849-98E247C643F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835729" y="4507606"/>
                  <a:ext cx="199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46AFD03-6669-42C2-9CBC-51E5DD499E38}"/>
                    </a:ext>
                  </a:extLst>
                </p14:cNvPr>
                <p14:cNvContentPartPr/>
                <p14:nvPr/>
              </p14:nvContentPartPr>
              <p14:xfrm>
                <a:off x="5095289" y="4502206"/>
                <a:ext cx="112320" cy="310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46AFD03-6669-42C2-9CBC-51E5DD499E3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086289" y="4493566"/>
                  <a:ext cx="1299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EDAC02F-549B-41B3-B081-1406301BD847}"/>
                    </a:ext>
                  </a:extLst>
                </p14:cNvPr>
                <p14:cNvContentPartPr/>
                <p14:nvPr/>
              </p14:nvContentPartPr>
              <p14:xfrm>
                <a:off x="4949129" y="4687246"/>
                <a:ext cx="331920" cy="24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EDAC02F-549B-41B3-B081-1406301BD84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940489" y="4678246"/>
                  <a:ext cx="3495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34F73CF-B3D0-4369-87F2-76A6C0AA8441}"/>
                    </a:ext>
                  </a:extLst>
                </p14:cNvPr>
                <p14:cNvContentPartPr/>
                <p14:nvPr/>
              </p14:nvContentPartPr>
              <p14:xfrm>
                <a:off x="5286089" y="4681846"/>
                <a:ext cx="266040" cy="57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34F73CF-B3D0-4369-87F2-76A6C0AA844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277449" y="4673206"/>
                  <a:ext cx="283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CEBAEFC-CC47-4F31-938C-D195CD54DC26}"/>
                    </a:ext>
                  </a:extLst>
                </p14:cNvPr>
                <p14:cNvContentPartPr/>
                <p14:nvPr/>
              </p14:nvContentPartPr>
              <p14:xfrm>
                <a:off x="5366009" y="4615606"/>
                <a:ext cx="27720" cy="1821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CEBAEFC-CC47-4F31-938C-D195CD54DC2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57009" y="4606966"/>
                  <a:ext cx="45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B71666B-9DFD-4401-AB22-D1D483ECA1C1}"/>
                    </a:ext>
                  </a:extLst>
                </p14:cNvPr>
                <p14:cNvContentPartPr/>
                <p14:nvPr/>
              </p14:nvContentPartPr>
              <p14:xfrm>
                <a:off x="5513609" y="4579966"/>
                <a:ext cx="214920" cy="231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B71666B-9DFD-4401-AB22-D1D483ECA1C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504609" y="4571326"/>
                  <a:ext cx="2325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5C6D6C9-722F-4E47-843A-0720C11E529D}"/>
                    </a:ext>
                  </a:extLst>
                </p14:cNvPr>
                <p14:cNvContentPartPr/>
                <p14:nvPr/>
              </p14:nvContentPartPr>
              <p14:xfrm>
                <a:off x="5778569" y="4437766"/>
                <a:ext cx="141840" cy="412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5C6D6C9-722F-4E47-843A-0720C11E529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769929" y="4429126"/>
                  <a:ext cx="1594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E0172D8-16C5-4B56-93E9-61C62741867F}"/>
                    </a:ext>
                  </a:extLst>
                </p14:cNvPr>
                <p14:cNvContentPartPr/>
                <p14:nvPr/>
              </p14:nvContentPartPr>
              <p14:xfrm>
                <a:off x="5871089" y="4559806"/>
                <a:ext cx="482760" cy="6861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E0172D8-16C5-4B56-93E9-61C62741867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862089" y="4550806"/>
                  <a:ext cx="500400" cy="70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4F620F0-7D90-4A7B-B364-8FA597EA172D}"/>
              </a:ext>
            </a:extLst>
          </p:cNvPr>
          <p:cNvGrpSpPr/>
          <p:nvPr/>
        </p:nvGrpSpPr>
        <p:grpSpPr>
          <a:xfrm>
            <a:off x="1287209" y="5341726"/>
            <a:ext cx="4404600" cy="762480"/>
            <a:chOff x="1287209" y="5341726"/>
            <a:chExt cx="4404600" cy="76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DF8CB10-3A12-44E2-A837-1BE4509A9660}"/>
                    </a:ext>
                  </a:extLst>
                </p14:cNvPr>
                <p14:cNvContentPartPr/>
                <p14:nvPr/>
              </p14:nvContentPartPr>
              <p14:xfrm>
                <a:off x="1287209" y="5341726"/>
                <a:ext cx="4404600" cy="720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DF8CB10-3A12-44E2-A837-1BE4509A966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278569" y="5333086"/>
                  <a:ext cx="44222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77DD1BA-8047-44E9-ADBB-3FCF3F4A06B7}"/>
                    </a:ext>
                  </a:extLst>
                </p14:cNvPr>
                <p14:cNvContentPartPr/>
                <p14:nvPr/>
              </p14:nvContentPartPr>
              <p14:xfrm>
                <a:off x="1895249" y="5783806"/>
                <a:ext cx="360" cy="3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77DD1BA-8047-44E9-ADBB-3FCF3F4A06B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86609" y="577480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1E606D6-56A2-4AC0-930A-82393F550667}"/>
                    </a:ext>
                  </a:extLst>
                </p14:cNvPr>
                <p14:cNvContentPartPr/>
                <p14:nvPr/>
              </p14:nvContentPartPr>
              <p14:xfrm>
                <a:off x="1890569" y="5617846"/>
                <a:ext cx="180720" cy="3513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1E606D6-56A2-4AC0-930A-82393F55066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881929" y="5608846"/>
                  <a:ext cx="1983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B440F44-9863-494C-A8B4-0A2F5CCF78A1}"/>
                    </a:ext>
                  </a:extLst>
                </p14:cNvPr>
                <p14:cNvContentPartPr/>
                <p14:nvPr/>
              </p14:nvContentPartPr>
              <p14:xfrm>
                <a:off x="2191169" y="5759686"/>
                <a:ext cx="258120" cy="39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B440F44-9863-494C-A8B4-0A2F5CCF78A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182529" y="5751046"/>
                  <a:ext cx="275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DBC2695-4730-4358-AA25-AA4F8F4E3901}"/>
                    </a:ext>
                  </a:extLst>
                </p14:cNvPr>
                <p14:cNvContentPartPr/>
                <p14:nvPr/>
              </p14:nvContentPartPr>
              <p14:xfrm>
                <a:off x="2566289" y="5567446"/>
                <a:ext cx="623880" cy="3924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DBC2695-4730-4358-AA25-AA4F8F4E390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557649" y="5558446"/>
                  <a:ext cx="6415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D4F813E-F946-4B42-8420-0DD94A2FCDFB}"/>
                    </a:ext>
                  </a:extLst>
                </p14:cNvPr>
                <p14:cNvContentPartPr/>
                <p14:nvPr/>
              </p14:nvContentPartPr>
              <p14:xfrm>
                <a:off x="3153449" y="5670406"/>
                <a:ext cx="95760" cy="218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D4F813E-F946-4B42-8420-0DD94A2FCDF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144809" y="5661406"/>
                  <a:ext cx="1134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461F1EC-75E8-4F58-8DDE-46F6BD9C1F0E}"/>
                    </a:ext>
                  </a:extLst>
                </p14:cNvPr>
                <p14:cNvContentPartPr/>
                <p14:nvPr/>
              </p14:nvContentPartPr>
              <p14:xfrm>
                <a:off x="3451889" y="5766886"/>
                <a:ext cx="184320" cy="327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461F1EC-75E8-4F58-8DDE-46F6BD9C1F0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42889" y="5757886"/>
                  <a:ext cx="201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F61D7CF-BB30-414C-8B39-326D3BE81499}"/>
                    </a:ext>
                  </a:extLst>
                </p14:cNvPr>
                <p14:cNvContentPartPr/>
                <p14:nvPr/>
              </p14:nvContentPartPr>
              <p14:xfrm>
                <a:off x="3780569" y="5648446"/>
                <a:ext cx="389880" cy="295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F61D7CF-BB30-414C-8B39-326D3BE8149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771569" y="5639446"/>
                  <a:ext cx="4075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00B4823-EA74-45B9-B91B-4FDC1109A966}"/>
                    </a:ext>
                  </a:extLst>
                </p14:cNvPr>
                <p14:cNvContentPartPr/>
                <p14:nvPr/>
              </p14:nvContentPartPr>
              <p14:xfrm>
                <a:off x="4319129" y="5614606"/>
                <a:ext cx="185760" cy="385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00B4823-EA74-45B9-B91B-4FDC1109A96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10489" y="5605966"/>
                  <a:ext cx="203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A351503-5D71-4476-9619-DCAC2E9D8DB4}"/>
                    </a:ext>
                  </a:extLst>
                </p14:cNvPr>
                <p14:cNvContentPartPr/>
                <p14:nvPr/>
              </p14:nvContentPartPr>
              <p14:xfrm>
                <a:off x="4702169" y="5434246"/>
                <a:ext cx="224280" cy="3218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A351503-5D71-4476-9619-DCAC2E9D8DB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693169" y="5425606"/>
                  <a:ext cx="241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494F100-7866-433E-B59F-2BAB20FA2DB0}"/>
                    </a:ext>
                  </a:extLst>
                </p14:cNvPr>
                <p14:cNvContentPartPr/>
                <p14:nvPr/>
              </p14:nvContentPartPr>
              <p14:xfrm>
                <a:off x="4557089" y="5593726"/>
                <a:ext cx="248760" cy="180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494F100-7866-433E-B59F-2BAB20FA2DB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48089" y="5585086"/>
                  <a:ext cx="266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AE1E84-A5D0-4E57-B2EF-8F5BD9DFDBE7}"/>
                    </a:ext>
                  </a:extLst>
                </p14:cNvPr>
                <p14:cNvContentPartPr/>
                <p14:nvPr/>
              </p14:nvContentPartPr>
              <p14:xfrm>
                <a:off x="4977929" y="5497966"/>
                <a:ext cx="191520" cy="221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AE1E84-A5D0-4E57-B2EF-8F5BD9DFDBE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968929" y="5489326"/>
                  <a:ext cx="209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CE605D4-B28E-4262-B99C-56B40EC436DA}"/>
                    </a:ext>
                  </a:extLst>
                </p14:cNvPr>
                <p14:cNvContentPartPr/>
                <p14:nvPr/>
              </p14:nvContentPartPr>
              <p14:xfrm>
                <a:off x="5164409" y="5487886"/>
                <a:ext cx="379800" cy="6163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CE605D4-B28E-4262-B99C-56B40EC436D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155409" y="5479246"/>
                  <a:ext cx="397440" cy="63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963D4A1-B0AC-473C-9725-7655C2D95F9C}"/>
              </a:ext>
            </a:extLst>
          </p:cNvPr>
          <p:cNvGrpSpPr/>
          <p:nvPr/>
        </p:nvGrpSpPr>
        <p:grpSpPr>
          <a:xfrm>
            <a:off x="6384449" y="4468726"/>
            <a:ext cx="4310640" cy="1450440"/>
            <a:chOff x="6384449" y="4468726"/>
            <a:chExt cx="4310640" cy="145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AD158AD-AA2D-498F-8035-89432CFD890B}"/>
                    </a:ext>
                  </a:extLst>
                </p14:cNvPr>
                <p14:cNvContentPartPr/>
                <p14:nvPr/>
              </p14:nvContentPartPr>
              <p14:xfrm>
                <a:off x="6403169" y="5022766"/>
                <a:ext cx="243360" cy="21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AD158AD-AA2D-498F-8035-89432CFD890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394169" y="5013766"/>
                  <a:ext cx="2610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9ABB2D9-57AF-491A-8C23-AE0E0A2F18C3}"/>
                    </a:ext>
                  </a:extLst>
                </p14:cNvPr>
                <p14:cNvContentPartPr/>
                <p14:nvPr/>
              </p14:nvContentPartPr>
              <p14:xfrm>
                <a:off x="6384449" y="5153446"/>
                <a:ext cx="252720" cy="255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9ABB2D9-57AF-491A-8C23-AE0E0A2F18C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75449" y="5144446"/>
                  <a:ext cx="270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613529E-891D-463F-89CD-1125DAFCEC0F}"/>
                    </a:ext>
                  </a:extLst>
                </p14:cNvPr>
                <p14:cNvContentPartPr/>
                <p14:nvPr/>
              </p14:nvContentPartPr>
              <p14:xfrm>
                <a:off x="6968729" y="4790566"/>
                <a:ext cx="343080" cy="3387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613529E-891D-463F-89CD-1125DAFCEC0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959729" y="4781926"/>
                  <a:ext cx="3607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4F9A2AC-87EA-458A-B4A2-CEDC2C49CE5A}"/>
                    </a:ext>
                  </a:extLst>
                </p14:cNvPr>
                <p14:cNvContentPartPr/>
                <p14:nvPr/>
              </p14:nvContentPartPr>
              <p14:xfrm>
                <a:off x="7388849" y="4686526"/>
                <a:ext cx="192600" cy="309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4F9A2AC-87EA-458A-B4A2-CEDC2C49CE5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380209" y="4677526"/>
                  <a:ext cx="210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D4BDAC6-F993-4A56-966C-8958963E598D}"/>
                    </a:ext>
                  </a:extLst>
                </p14:cNvPr>
                <p14:cNvContentPartPr/>
                <p14:nvPr/>
              </p14:nvContentPartPr>
              <p14:xfrm>
                <a:off x="7721129" y="4468726"/>
                <a:ext cx="192960" cy="3150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D4BDAC6-F993-4A56-966C-8958963E598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712129" y="4460086"/>
                  <a:ext cx="2106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985D9B5-F300-4B05-B7FA-D67263691BBC}"/>
                    </a:ext>
                  </a:extLst>
                </p14:cNvPr>
                <p14:cNvContentPartPr/>
                <p14:nvPr/>
              </p14:nvContentPartPr>
              <p14:xfrm>
                <a:off x="7600529" y="4659526"/>
                <a:ext cx="223920" cy="151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985D9B5-F300-4B05-B7FA-D67263691BB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591889" y="4650526"/>
                  <a:ext cx="241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B30C096-63F5-498E-A4F4-ACCE0D519A59}"/>
                    </a:ext>
                  </a:extLst>
                </p14:cNvPr>
                <p14:cNvContentPartPr/>
                <p14:nvPr/>
              </p14:nvContentPartPr>
              <p14:xfrm>
                <a:off x="7950809" y="4553686"/>
                <a:ext cx="166320" cy="2847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B30C096-63F5-498E-A4F4-ACCE0D519A5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41809" y="4544686"/>
                  <a:ext cx="1839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5F7EFAA-831B-4C9E-9E66-6899C95EDB47}"/>
                    </a:ext>
                  </a:extLst>
                </p14:cNvPr>
                <p14:cNvContentPartPr/>
                <p14:nvPr/>
              </p14:nvContentPartPr>
              <p14:xfrm>
                <a:off x="8183009" y="4512286"/>
                <a:ext cx="160200" cy="2916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5F7EFAA-831B-4C9E-9E66-6899C95EDB4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174369" y="4503646"/>
                  <a:ext cx="1778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F76BEEF-EA5F-48B4-89A3-548033785D7F}"/>
                    </a:ext>
                  </a:extLst>
                </p14:cNvPr>
                <p14:cNvContentPartPr/>
                <p14:nvPr/>
              </p14:nvContentPartPr>
              <p14:xfrm>
                <a:off x="8103089" y="4661686"/>
                <a:ext cx="254880" cy="457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F76BEEF-EA5F-48B4-89A3-548033785D7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94449" y="4652686"/>
                  <a:ext cx="272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FC360DE-6898-4582-8690-F830B25E55D2}"/>
                    </a:ext>
                  </a:extLst>
                </p14:cNvPr>
                <p14:cNvContentPartPr/>
                <p14:nvPr/>
              </p14:nvContentPartPr>
              <p14:xfrm>
                <a:off x="8358689" y="4704886"/>
                <a:ext cx="223200" cy="428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FC360DE-6898-4582-8690-F830B25E55D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349689" y="4696246"/>
                  <a:ext cx="240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89F978E-4F95-4D3D-A379-9C0B1BDB2F15}"/>
                    </a:ext>
                  </a:extLst>
                </p14:cNvPr>
                <p14:cNvContentPartPr/>
                <p14:nvPr/>
              </p14:nvContentPartPr>
              <p14:xfrm>
                <a:off x="8396489" y="4618846"/>
                <a:ext cx="58680" cy="1728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89F978E-4F95-4D3D-A379-9C0B1BDB2F1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387849" y="4609846"/>
                  <a:ext cx="76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65E9A81-53FB-4574-8C63-40E8581B92DB}"/>
                    </a:ext>
                  </a:extLst>
                </p14:cNvPr>
                <p14:cNvContentPartPr/>
                <p14:nvPr/>
              </p14:nvContentPartPr>
              <p14:xfrm>
                <a:off x="8582969" y="4652326"/>
                <a:ext cx="182160" cy="1699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65E9A81-53FB-4574-8C63-40E8581B92D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574329" y="4643326"/>
                  <a:ext cx="199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5BE73A5-C970-4476-AE08-F5737C0C5C07}"/>
                    </a:ext>
                  </a:extLst>
                </p14:cNvPr>
                <p14:cNvContentPartPr/>
                <p14:nvPr/>
              </p14:nvContentPartPr>
              <p14:xfrm>
                <a:off x="8772689" y="4518766"/>
                <a:ext cx="204840" cy="3438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5BE73A5-C970-4476-AE08-F5737C0C5C0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763689" y="4509766"/>
                  <a:ext cx="2224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B6E3203-2EA8-4FF3-9F48-73908BD12D55}"/>
                    </a:ext>
                  </a:extLst>
                </p14:cNvPr>
                <p14:cNvContentPartPr/>
                <p14:nvPr/>
              </p14:nvContentPartPr>
              <p14:xfrm>
                <a:off x="6944249" y="5278006"/>
                <a:ext cx="1722960" cy="21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B6E3203-2EA8-4FF3-9F48-73908BD12D5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935609" y="5269366"/>
                  <a:ext cx="1740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E2E22FD-5093-49E4-970D-D5C96FE33927}"/>
                    </a:ext>
                  </a:extLst>
                </p14:cNvPr>
                <p14:cNvContentPartPr/>
                <p14:nvPr/>
              </p14:nvContentPartPr>
              <p14:xfrm>
                <a:off x="7171409" y="5595166"/>
                <a:ext cx="332280" cy="3240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E2E22FD-5093-49E4-970D-D5C96FE3392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162409" y="5586166"/>
                  <a:ext cx="3499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DC0F864-FE6D-45EF-9702-4DA0C46D0391}"/>
                    </a:ext>
                  </a:extLst>
                </p14:cNvPr>
                <p14:cNvContentPartPr/>
                <p14:nvPr/>
              </p14:nvContentPartPr>
              <p14:xfrm>
                <a:off x="7605209" y="5519566"/>
                <a:ext cx="155520" cy="302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DC0F864-FE6D-45EF-9702-4DA0C46D039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596569" y="5510926"/>
                  <a:ext cx="173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FDA0F01-3BA2-4586-B287-C1B2CA8BAB3C}"/>
                    </a:ext>
                  </a:extLst>
                </p14:cNvPr>
                <p14:cNvContentPartPr/>
                <p14:nvPr/>
              </p14:nvContentPartPr>
              <p14:xfrm>
                <a:off x="7921289" y="5343886"/>
                <a:ext cx="197640" cy="2530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FDA0F01-3BA2-4586-B287-C1B2CA8BAB3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912649" y="5335246"/>
                  <a:ext cx="215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9C6FF9F-C1BA-4E6C-B165-1F262AD7789B}"/>
                    </a:ext>
                  </a:extLst>
                </p14:cNvPr>
                <p14:cNvContentPartPr/>
                <p14:nvPr/>
              </p14:nvContentPartPr>
              <p14:xfrm>
                <a:off x="7788089" y="5510566"/>
                <a:ext cx="194400" cy="1508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9C6FF9F-C1BA-4E6C-B165-1F262AD7789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779089" y="5501566"/>
                  <a:ext cx="212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1D53345-7207-4775-ADEE-9EFAF425986E}"/>
                    </a:ext>
                  </a:extLst>
                </p14:cNvPr>
                <p14:cNvContentPartPr/>
                <p14:nvPr/>
              </p14:nvContentPartPr>
              <p14:xfrm>
                <a:off x="8028569" y="5613886"/>
                <a:ext cx="57600" cy="403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1D53345-7207-4775-ADEE-9EFAF425986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019569" y="5604886"/>
                  <a:ext cx="752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4582460-F539-4696-B7F8-8402F043215F}"/>
                    </a:ext>
                  </a:extLst>
                </p14:cNvPr>
                <p14:cNvContentPartPr/>
                <p14:nvPr/>
              </p14:nvContentPartPr>
              <p14:xfrm>
                <a:off x="8157809" y="5434966"/>
                <a:ext cx="179280" cy="1998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4582460-F539-4696-B7F8-8402F043215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149169" y="5426326"/>
                  <a:ext cx="196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906D6FF-1B97-46CE-989C-256B5D97D8D6}"/>
                    </a:ext>
                  </a:extLst>
                </p14:cNvPr>
                <p14:cNvContentPartPr/>
                <p14:nvPr/>
              </p14:nvContentPartPr>
              <p14:xfrm>
                <a:off x="8931089" y="5090806"/>
                <a:ext cx="189000" cy="183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906D6FF-1B97-46CE-989C-256B5D97D8D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922089" y="5082166"/>
                  <a:ext cx="206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1EF9BF7-B249-468A-9BB7-0FC471FFD775}"/>
                    </a:ext>
                  </a:extLst>
                </p14:cNvPr>
                <p14:cNvContentPartPr/>
                <p14:nvPr/>
              </p14:nvContentPartPr>
              <p14:xfrm>
                <a:off x="8885369" y="5208886"/>
                <a:ext cx="229320" cy="144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1EF9BF7-B249-468A-9BB7-0FC471FFD77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876369" y="5200246"/>
                  <a:ext cx="2469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ECD68FE-136E-4A3B-B178-35B2F6E22D9F}"/>
                    </a:ext>
                  </a:extLst>
                </p14:cNvPr>
                <p14:cNvContentPartPr/>
                <p14:nvPr/>
              </p14:nvContentPartPr>
              <p14:xfrm>
                <a:off x="9334289" y="5039686"/>
                <a:ext cx="359640" cy="2941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ECD68FE-136E-4A3B-B178-35B2F6E22D9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325289" y="5031046"/>
                  <a:ext cx="3772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B867DEB-0C41-48E1-9334-EF1B12B340F0}"/>
                    </a:ext>
                  </a:extLst>
                </p14:cNvPr>
                <p14:cNvContentPartPr/>
                <p14:nvPr/>
              </p14:nvContentPartPr>
              <p14:xfrm>
                <a:off x="9702929" y="4875886"/>
                <a:ext cx="192960" cy="338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B867DEB-0C41-48E1-9334-EF1B12B340F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694289" y="4866886"/>
                  <a:ext cx="2106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2D966D1-F98D-4145-B7E0-7A5C2430F10A}"/>
                    </a:ext>
                  </a:extLst>
                </p14:cNvPr>
                <p14:cNvContentPartPr/>
                <p14:nvPr/>
              </p14:nvContentPartPr>
              <p14:xfrm>
                <a:off x="10125569" y="4670326"/>
                <a:ext cx="194400" cy="3672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2D966D1-F98D-4145-B7E0-7A5C2430F10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116569" y="4661686"/>
                  <a:ext cx="21204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FFE83BE-F329-463F-A0BF-A12770C89C5D}"/>
                    </a:ext>
                  </a:extLst>
                </p14:cNvPr>
                <p14:cNvContentPartPr/>
                <p14:nvPr/>
              </p14:nvContentPartPr>
              <p14:xfrm>
                <a:off x="9970769" y="4881646"/>
                <a:ext cx="235800" cy="1764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FFE83BE-F329-463F-A0BF-A12770C89C5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961769" y="4873006"/>
                  <a:ext cx="253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7C37CA9-6759-4F0B-8AB4-22986159E3C0}"/>
                    </a:ext>
                  </a:extLst>
                </p14:cNvPr>
                <p14:cNvContentPartPr/>
                <p14:nvPr/>
              </p14:nvContentPartPr>
              <p14:xfrm>
                <a:off x="10463609" y="4635766"/>
                <a:ext cx="137520" cy="4766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7C37CA9-6759-4F0B-8AB4-22986159E3C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454609" y="4627126"/>
                  <a:ext cx="15516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EABF33C-D01E-4D50-83AC-4AEC6B1C1937}"/>
                    </a:ext>
                  </a:extLst>
                </p14:cNvPr>
                <p14:cNvContentPartPr/>
                <p14:nvPr/>
              </p14:nvContentPartPr>
              <p14:xfrm>
                <a:off x="10309529" y="4857166"/>
                <a:ext cx="385560" cy="42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EABF33C-D01E-4D50-83AC-4AEC6B1C193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300889" y="4848526"/>
                  <a:ext cx="403200" cy="6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2B656F96-BA9A-418E-92DE-CF28A7E48D55}"/>
                  </a:ext>
                </a:extLst>
              </p14:cNvPr>
              <p14:cNvContentPartPr/>
              <p14:nvPr/>
            </p14:nvContentPartPr>
            <p14:xfrm>
              <a:off x="5521229" y="2239994"/>
              <a:ext cx="906840" cy="38520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2B656F96-BA9A-418E-92DE-CF28A7E48D55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5512589" y="2230994"/>
                <a:ext cx="92448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2B8497C-E9D3-4418-831E-6B92B4E8DD23}"/>
                  </a:ext>
                </a:extLst>
              </p14:cNvPr>
              <p14:cNvContentPartPr/>
              <p14:nvPr/>
            </p14:nvContentPartPr>
            <p14:xfrm>
              <a:off x="718109" y="1281674"/>
              <a:ext cx="5182920" cy="30312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2B8497C-E9D3-4418-831E-6B92B4E8DD23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709109" y="1273034"/>
                <a:ext cx="5200560" cy="3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2157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F64846-260B-4514-B6FF-8A73581298E2}"/>
              </a:ext>
            </a:extLst>
          </p:cNvPr>
          <p:cNvGrpSpPr/>
          <p:nvPr/>
        </p:nvGrpSpPr>
        <p:grpSpPr>
          <a:xfrm>
            <a:off x="852329" y="738046"/>
            <a:ext cx="259560" cy="159480"/>
            <a:chOff x="852329" y="738046"/>
            <a:chExt cx="259560" cy="1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13DF47E-8AD1-4E4B-AAC2-382C5056ECF4}"/>
                    </a:ext>
                  </a:extLst>
                </p14:cNvPr>
                <p14:cNvContentPartPr/>
                <p14:nvPr/>
              </p14:nvContentPartPr>
              <p14:xfrm>
                <a:off x="856289" y="738046"/>
                <a:ext cx="197640" cy="23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13DF47E-8AD1-4E4B-AAC2-382C5056ECF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7289" y="729406"/>
                  <a:ext cx="215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4A62A21-039B-4C9D-9E88-C96EB049F67B}"/>
                    </a:ext>
                  </a:extLst>
                </p14:cNvPr>
                <p14:cNvContentPartPr/>
                <p14:nvPr/>
              </p14:nvContentPartPr>
              <p14:xfrm>
                <a:off x="852329" y="850726"/>
                <a:ext cx="259560" cy="46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4A62A21-039B-4C9D-9E88-C96EB049F6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3689" y="841726"/>
                  <a:ext cx="27720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35BFA3-6C6F-4618-A2BC-DE76916FA7C1}"/>
              </a:ext>
            </a:extLst>
          </p:cNvPr>
          <p:cNvGrpSpPr/>
          <p:nvPr/>
        </p:nvGrpSpPr>
        <p:grpSpPr>
          <a:xfrm>
            <a:off x="1621649" y="317926"/>
            <a:ext cx="4441320" cy="746280"/>
            <a:chOff x="1621649" y="317926"/>
            <a:chExt cx="4441320" cy="74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B07D4A5-5470-41B6-9321-DBC13F1E0387}"/>
                    </a:ext>
                  </a:extLst>
                </p14:cNvPr>
                <p14:cNvContentPartPr/>
                <p14:nvPr/>
              </p14:nvContentPartPr>
              <p14:xfrm>
                <a:off x="1621649" y="650206"/>
                <a:ext cx="179280" cy="324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B07D4A5-5470-41B6-9321-DBC13F1E03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12649" y="641566"/>
                  <a:ext cx="1969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83897CE-703A-4B24-BC56-93AFB37CF188}"/>
                    </a:ext>
                  </a:extLst>
                </p14:cNvPr>
                <p14:cNvContentPartPr/>
                <p14:nvPr/>
              </p14:nvContentPartPr>
              <p14:xfrm>
                <a:off x="1891649" y="821206"/>
                <a:ext cx="279000" cy="66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83897CE-703A-4B24-BC56-93AFB37CF1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82649" y="812566"/>
                  <a:ext cx="296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F1D7A2-8D54-4FB0-842E-F04F3C6A380F}"/>
                    </a:ext>
                  </a:extLst>
                </p14:cNvPr>
                <p14:cNvContentPartPr/>
                <p14:nvPr/>
              </p14:nvContentPartPr>
              <p14:xfrm>
                <a:off x="2366849" y="564886"/>
                <a:ext cx="587160" cy="458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F1D7A2-8D54-4FB0-842E-F04F3C6A380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58209" y="555886"/>
                  <a:ext cx="6048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AF8FAEC-FF02-4440-BF4C-05050D0A4032}"/>
                    </a:ext>
                  </a:extLst>
                </p14:cNvPr>
                <p14:cNvContentPartPr/>
                <p14:nvPr/>
              </p14:nvContentPartPr>
              <p14:xfrm>
                <a:off x="2993609" y="666406"/>
                <a:ext cx="156960" cy="290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AF8FAEC-FF02-4440-BF4C-05050D0A40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84969" y="657766"/>
                  <a:ext cx="174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CA854F-5F8D-49F6-8B9F-44EA3EDF6EF3}"/>
                    </a:ext>
                  </a:extLst>
                </p14:cNvPr>
                <p14:cNvContentPartPr/>
                <p14:nvPr/>
              </p14:nvContentPartPr>
              <p14:xfrm>
                <a:off x="3261449" y="821206"/>
                <a:ext cx="228600" cy="20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CA854F-5F8D-49F6-8B9F-44EA3EDF6EF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52809" y="812206"/>
                  <a:ext cx="246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6643FC2-7D84-4397-93E1-22A862F14094}"/>
                    </a:ext>
                  </a:extLst>
                </p14:cNvPr>
                <p14:cNvContentPartPr/>
                <p14:nvPr/>
              </p14:nvContentPartPr>
              <p14:xfrm>
                <a:off x="3698129" y="705646"/>
                <a:ext cx="391680" cy="312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6643FC2-7D84-4397-93E1-22A862F140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89129" y="697006"/>
                  <a:ext cx="4093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E3632CB-D165-4304-B6C0-300996B915BD}"/>
                    </a:ext>
                  </a:extLst>
                </p14:cNvPr>
                <p14:cNvContentPartPr/>
                <p14:nvPr/>
              </p14:nvContentPartPr>
              <p14:xfrm>
                <a:off x="4278089" y="571726"/>
                <a:ext cx="194400" cy="36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E3632CB-D165-4304-B6C0-300996B915B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69449" y="563086"/>
                  <a:ext cx="212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293A813-ADA6-4AC7-A6A0-521ED030E8D8}"/>
                    </a:ext>
                  </a:extLst>
                </p14:cNvPr>
                <p14:cNvContentPartPr/>
                <p14:nvPr/>
              </p14:nvContentPartPr>
              <p14:xfrm>
                <a:off x="4737449" y="317926"/>
                <a:ext cx="185760" cy="342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293A813-ADA6-4AC7-A6A0-521ED030E8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28449" y="309286"/>
                  <a:ext cx="2034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5CA5355-8656-4077-AD91-9E6F4896CA64}"/>
                    </a:ext>
                  </a:extLst>
                </p14:cNvPr>
                <p14:cNvContentPartPr/>
                <p14:nvPr/>
              </p14:nvContentPartPr>
              <p14:xfrm>
                <a:off x="4523969" y="522766"/>
                <a:ext cx="279360" cy="172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5CA5355-8656-4077-AD91-9E6F4896CA6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15329" y="514126"/>
                  <a:ext cx="297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986876-686D-4694-A3E6-9473F1D71622}"/>
                    </a:ext>
                  </a:extLst>
                </p14:cNvPr>
                <p14:cNvContentPartPr/>
                <p14:nvPr/>
              </p14:nvContentPartPr>
              <p14:xfrm>
                <a:off x="5058569" y="342766"/>
                <a:ext cx="154080" cy="376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986876-686D-4694-A3E6-9473F1D7162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49929" y="333766"/>
                  <a:ext cx="1717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C091D35-CA1A-485B-8E1B-8EA1B57A7224}"/>
                    </a:ext>
                  </a:extLst>
                </p14:cNvPr>
                <p14:cNvContentPartPr/>
                <p14:nvPr/>
              </p14:nvContentPartPr>
              <p14:xfrm>
                <a:off x="4919249" y="542926"/>
                <a:ext cx="328680" cy="45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C091D35-CA1A-485B-8E1B-8EA1B57A722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10249" y="534286"/>
                  <a:ext cx="346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90187E-03F7-4758-8454-AB1DF961C2CA}"/>
                    </a:ext>
                  </a:extLst>
                </p14:cNvPr>
                <p14:cNvContentPartPr/>
                <p14:nvPr/>
              </p14:nvContentPartPr>
              <p14:xfrm>
                <a:off x="5218769" y="481366"/>
                <a:ext cx="431280" cy="582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90187E-03F7-4758-8454-AB1DF961C2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09769" y="472726"/>
                  <a:ext cx="44892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2A1BC5D-894F-4CFD-A264-00CC839153BA}"/>
                    </a:ext>
                  </a:extLst>
                </p14:cNvPr>
                <p14:cNvContentPartPr/>
                <p14:nvPr/>
              </p14:nvContentPartPr>
              <p14:xfrm>
                <a:off x="5809529" y="745606"/>
                <a:ext cx="253440" cy="10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2A1BC5D-894F-4CFD-A264-00CC839153B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00889" y="736606"/>
                  <a:ext cx="271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4CC3E1C-B9B3-4380-B035-91E0FE937F9B}"/>
                    </a:ext>
                  </a:extLst>
                </p14:cNvPr>
                <p14:cNvContentPartPr/>
                <p14:nvPr/>
              </p14:nvContentPartPr>
              <p14:xfrm>
                <a:off x="5805929" y="883126"/>
                <a:ext cx="226440" cy="15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4CC3E1C-B9B3-4380-B035-91E0FE937F9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96929" y="874486"/>
                  <a:ext cx="24408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2E13E7-6377-4370-8FC9-5B398CB20D3E}"/>
              </a:ext>
            </a:extLst>
          </p:cNvPr>
          <p:cNvGrpSpPr/>
          <p:nvPr/>
        </p:nvGrpSpPr>
        <p:grpSpPr>
          <a:xfrm>
            <a:off x="6522689" y="617446"/>
            <a:ext cx="515160" cy="416520"/>
            <a:chOff x="6522689" y="617446"/>
            <a:chExt cx="515160" cy="41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CE20FE7-DED7-45BF-B290-167F1FA7D1C1}"/>
                    </a:ext>
                  </a:extLst>
                </p14:cNvPr>
                <p14:cNvContentPartPr/>
                <p14:nvPr/>
              </p14:nvContentPartPr>
              <p14:xfrm>
                <a:off x="6522689" y="617446"/>
                <a:ext cx="165960" cy="416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CE20FE7-DED7-45BF-B290-167F1FA7D1C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13689" y="608806"/>
                  <a:ext cx="1836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0A55DB-0E79-4C35-8D82-716D2004A894}"/>
                    </a:ext>
                  </a:extLst>
                </p14:cNvPr>
                <p14:cNvContentPartPr/>
                <p14:nvPr/>
              </p14:nvContentPartPr>
              <p14:xfrm>
                <a:off x="6783689" y="801046"/>
                <a:ext cx="254160" cy="69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0A55DB-0E79-4C35-8D82-716D2004A89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74689" y="792046"/>
                  <a:ext cx="27180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620B8E-A281-4C9F-93F4-E64E8500674F}"/>
              </a:ext>
            </a:extLst>
          </p:cNvPr>
          <p:cNvGrpSpPr/>
          <p:nvPr/>
        </p:nvGrpSpPr>
        <p:grpSpPr>
          <a:xfrm>
            <a:off x="7348169" y="526726"/>
            <a:ext cx="1263600" cy="562680"/>
            <a:chOff x="7348169" y="526726"/>
            <a:chExt cx="1263600" cy="56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0BE4B06-F132-41D6-A7F2-2C97325E4905}"/>
                    </a:ext>
                  </a:extLst>
                </p14:cNvPr>
                <p14:cNvContentPartPr/>
                <p14:nvPr/>
              </p14:nvContentPartPr>
              <p14:xfrm>
                <a:off x="7348169" y="538606"/>
                <a:ext cx="611640" cy="470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0BE4B06-F132-41D6-A7F2-2C97325E49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39529" y="529606"/>
                  <a:ext cx="62928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D2F4712-60AD-4EC6-8FE7-6FB7C8E69287}"/>
                    </a:ext>
                  </a:extLst>
                </p14:cNvPr>
                <p14:cNvContentPartPr/>
                <p14:nvPr/>
              </p14:nvContentPartPr>
              <p14:xfrm>
                <a:off x="7384889" y="847486"/>
                <a:ext cx="258120" cy="29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D2F4712-60AD-4EC6-8FE7-6FB7C8E692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75889" y="838486"/>
                  <a:ext cx="2757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E834900-A74A-459F-A9CC-CC8898944F74}"/>
                    </a:ext>
                  </a:extLst>
                </p14:cNvPr>
                <p14:cNvContentPartPr/>
                <p14:nvPr/>
              </p14:nvContentPartPr>
              <p14:xfrm>
                <a:off x="7807889" y="656686"/>
                <a:ext cx="221040" cy="387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E834900-A74A-459F-A9CC-CC8898944F7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99249" y="648046"/>
                  <a:ext cx="2386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E65BB40-E669-4184-A4BA-3268F7DC42A7}"/>
                    </a:ext>
                  </a:extLst>
                </p14:cNvPr>
                <p14:cNvContentPartPr/>
                <p14:nvPr/>
              </p14:nvContentPartPr>
              <p14:xfrm>
                <a:off x="8101649" y="678286"/>
                <a:ext cx="146520" cy="353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E65BB40-E669-4184-A4BA-3268F7DC42A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92649" y="669286"/>
                  <a:ext cx="1641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5E2452-2DB3-4508-811C-928D45042A51}"/>
                    </a:ext>
                  </a:extLst>
                </p14:cNvPr>
                <p14:cNvContentPartPr/>
                <p14:nvPr/>
              </p14:nvContentPartPr>
              <p14:xfrm>
                <a:off x="7986449" y="810046"/>
                <a:ext cx="335880" cy="50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5E2452-2DB3-4508-811C-928D45042A5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77809" y="801406"/>
                  <a:ext cx="353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234CCA4-22F4-48BF-9D24-1ADC61CED5A0}"/>
                    </a:ext>
                  </a:extLst>
                </p14:cNvPr>
                <p14:cNvContentPartPr/>
                <p14:nvPr/>
              </p14:nvContentPartPr>
              <p14:xfrm>
                <a:off x="8372009" y="526726"/>
                <a:ext cx="239760" cy="562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234CCA4-22F4-48BF-9D24-1ADC61CED5A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63009" y="518086"/>
                  <a:ext cx="257400" cy="58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D318A1B-D7F9-43AC-B1E6-BE6C0669647D}"/>
              </a:ext>
            </a:extLst>
          </p:cNvPr>
          <p:cNvGrpSpPr/>
          <p:nvPr/>
        </p:nvGrpSpPr>
        <p:grpSpPr>
          <a:xfrm>
            <a:off x="5650409" y="1583686"/>
            <a:ext cx="189000" cy="158760"/>
            <a:chOff x="5650409" y="1583686"/>
            <a:chExt cx="189000" cy="15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A9B146B-37A5-42F5-933E-AB6E5C98A6FE}"/>
                    </a:ext>
                  </a:extLst>
                </p14:cNvPr>
                <p14:cNvContentPartPr/>
                <p14:nvPr/>
              </p14:nvContentPartPr>
              <p14:xfrm>
                <a:off x="5670569" y="1583686"/>
                <a:ext cx="168840" cy="31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A9B146B-37A5-42F5-933E-AB6E5C98A6F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61929" y="1575046"/>
                  <a:ext cx="186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54AFE0E-CB4E-4C83-BD79-FDCECA6FF402}"/>
                    </a:ext>
                  </a:extLst>
                </p14:cNvPr>
                <p14:cNvContentPartPr/>
                <p14:nvPr/>
              </p14:nvContentPartPr>
              <p14:xfrm>
                <a:off x="5650409" y="1729846"/>
                <a:ext cx="187560" cy="12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54AFE0E-CB4E-4C83-BD79-FDCECA6FF40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41769" y="1720846"/>
                  <a:ext cx="20520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2B994E9-3DAB-4302-BC96-F33A31DCD73C}"/>
              </a:ext>
            </a:extLst>
          </p:cNvPr>
          <p:cNvGrpSpPr/>
          <p:nvPr/>
        </p:nvGrpSpPr>
        <p:grpSpPr>
          <a:xfrm>
            <a:off x="6154409" y="1403326"/>
            <a:ext cx="3195360" cy="659520"/>
            <a:chOff x="6154409" y="1403326"/>
            <a:chExt cx="3195360" cy="65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1047BF2-B87B-47DA-8432-0395E1DBCC2C}"/>
                    </a:ext>
                  </a:extLst>
                </p14:cNvPr>
                <p14:cNvContentPartPr/>
                <p14:nvPr/>
              </p14:nvContentPartPr>
              <p14:xfrm>
                <a:off x="6154409" y="1522486"/>
                <a:ext cx="178920" cy="343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1047BF2-B87B-47DA-8432-0395E1DBCC2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45769" y="1513486"/>
                  <a:ext cx="1965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D32C61B-F3DF-4959-87F4-04E0137FDC7B}"/>
                    </a:ext>
                  </a:extLst>
                </p14:cNvPr>
                <p14:cNvContentPartPr/>
                <p14:nvPr/>
              </p14:nvContentPartPr>
              <p14:xfrm>
                <a:off x="6403169" y="1676206"/>
                <a:ext cx="219240" cy="56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D32C61B-F3DF-4959-87F4-04E0137FDC7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94169" y="1667206"/>
                  <a:ext cx="236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6152D66-0A50-458F-9BE8-EEEF3B56909F}"/>
                    </a:ext>
                  </a:extLst>
                </p14:cNvPr>
                <p14:cNvContentPartPr/>
                <p14:nvPr/>
              </p14:nvContentPartPr>
              <p14:xfrm>
                <a:off x="6833369" y="1576126"/>
                <a:ext cx="189720" cy="351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6152D66-0A50-458F-9BE8-EEEF3B56909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24369" y="1567126"/>
                  <a:ext cx="2073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CBABC15-E24A-4AB4-BFBE-ACD9EE0FBC86}"/>
                    </a:ext>
                  </a:extLst>
                </p14:cNvPr>
                <p14:cNvContentPartPr/>
                <p14:nvPr/>
              </p14:nvContentPartPr>
              <p14:xfrm>
                <a:off x="6971249" y="1445806"/>
                <a:ext cx="314640" cy="249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CBABC15-E24A-4AB4-BFBE-ACD9EE0FBC8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62609" y="1437166"/>
                  <a:ext cx="3322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52FAB9-C1EE-4441-9408-8F1C14A12630}"/>
                    </a:ext>
                  </a:extLst>
                </p14:cNvPr>
                <p14:cNvContentPartPr/>
                <p14:nvPr/>
              </p14:nvContentPartPr>
              <p14:xfrm>
                <a:off x="7357529" y="1566406"/>
                <a:ext cx="210960" cy="308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52FAB9-C1EE-4441-9408-8F1C14A1263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48529" y="1557406"/>
                  <a:ext cx="2286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1D935C8-318D-4A13-AA32-3A4C655A366D}"/>
                    </a:ext>
                  </a:extLst>
                </p14:cNvPr>
                <p14:cNvContentPartPr/>
                <p14:nvPr/>
              </p14:nvContentPartPr>
              <p14:xfrm>
                <a:off x="7782329" y="1620766"/>
                <a:ext cx="135720" cy="278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1D935C8-318D-4A13-AA32-3A4C655A366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73689" y="1612126"/>
                  <a:ext cx="1533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9B1470A-78BA-432B-BFBC-D0A728709A9E}"/>
                    </a:ext>
                  </a:extLst>
                </p14:cNvPr>
                <p14:cNvContentPartPr/>
                <p14:nvPr/>
              </p14:nvContentPartPr>
              <p14:xfrm>
                <a:off x="7585049" y="1564966"/>
                <a:ext cx="537120" cy="36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9B1470A-78BA-432B-BFBC-D0A728709A9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76409" y="1555966"/>
                  <a:ext cx="5547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A19D5BD-AEA8-4F9B-AAFA-40166FF70445}"/>
                    </a:ext>
                  </a:extLst>
                </p14:cNvPr>
                <p14:cNvContentPartPr/>
                <p14:nvPr/>
              </p14:nvContentPartPr>
              <p14:xfrm>
                <a:off x="8127929" y="1499806"/>
                <a:ext cx="316800" cy="245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A19D5BD-AEA8-4F9B-AAFA-40166FF7044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19289" y="1491166"/>
                  <a:ext cx="3344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57B26AB-1F02-462D-A791-CF4C2E03BF65}"/>
                    </a:ext>
                  </a:extLst>
                </p14:cNvPr>
                <p14:cNvContentPartPr/>
                <p14:nvPr/>
              </p14:nvContentPartPr>
              <p14:xfrm>
                <a:off x="8173649" y="1847926"/>
                <a:ext cx="228600" cy="10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57B26AB-1F02-462D-A791-CF4C2E03BF6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65009" y="1838926"/>
                  <a:ext cx="246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BC0171-A70A-4A38-9C67-3F84836363C2}"/>
                    </a:ext>
                  </a:extLst>
                </p14:cNvPr>
                <p14:cNvContentPartPr/>
                <p14:nvPr/>
              </p14:nvContentPartPr>
              <p14:xfrm>
                <a:off x="8761529" y="1420966"/>
                <a:ext cx="243360" cy="502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BC0171-A70A-4A38-9C67-3F84836363C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52889" y="1412326"/>
                  <a:ext cx="26100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6739D76-0D99-4F06-8B91-A2ABC0E2A95B}"/>
                    </a:ext>
                  </a:extLst>
                </p14:cNvPr>
                <p14:cNvContentPartPr/>
                <p14:nvPr/>
              </p14:nvContentPartPr>
              <p14:xfrm>
                <a:off x="8615009" y="1681606"/>
                <a:ext cx="451440" cy="46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6739D76-0D99-4F06-8B91-A2ABC0E2A95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06009" y="1672606"/>
                  <a:ext cx="4690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FF02346-256D-42BA-A642-F5D59180C5D8}"/>
                    </a:ext>
                  </a:extLst>
                </p14:cNvPr>
                <p14:cNvContentPartPr/>
                <p14:nvPr/>
              </p14:nvContentPartPr>
              <p14:xfrm>
                <a:off x="9063569" y="1403326"/>
                <a:ext cx="286200" cy="659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FF02346-256D-42BA-A642-F5D59180C5D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54929" y="1394326"/>
                  <a:ext cx="303840" cy="67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733BBA0-FE9A-4123-9039-51F3DC25A4D3}"/>
              </a:ext>
            </a:extLst>
          </p:cNvPr>
          <p:cNvGrpSpPr/>
          <p:nvPr/>
        </p:nvGrpSpPr>
        <p:grpSpPr>
          <a:xfrm>
            <a:off x="5589569" y="2456686"/>
            <a:ext cx="240480" cy="158040"/>
            <a:chOff x="5589569" y="2456686"/>
            <a:chExt cx="240480" cy="15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C17C666-1699-4621-8294-47B216303D3B}"/>
                    </a:ext>
                  </a:extLst>
                </p14:cNvPr>
                <p14:cNvContentPartPr/>
                <p14:nvPr/>
              </p14:nvContentPartPr>
              <p14:xfrm>
                <a:off x="5618729" y="2456686"/>
                <a:ext cx="210960" cy="32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C17C666-1699-4621-8294-47B216303D3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09729" y="2448046"/>
                  <a:ext cx="2286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8B3F251-7139-494A-8EEF-E1B311042C4F}"/>
                    </a:ext>
                  </a:extLst>
                </p14:cNvPr>
                <p14:cNvContentPartPr/>
                <p14:nvPr/>
              </p14:nvContentPartPr>
              <p14:xfrm>
                <a:off x="5589569" y="2596726"/>
                <a:ext cx="240480" cy="18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8B3F251-7139-494A-8EEF-E1B311042C4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80929" y="2587726"/>
                  <a:ext cx="2581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55A45C-E5B8-467E-A105-38C3BBEC0E2D}"/>
              </a:ext>
            </a:extLst>
          </p:cNvPr>
          <p:cNvGrpSpPr/>
          <p:nvPr/>
        </p:nvGrpSpPr>
        <p:grpSpPr>
          <a:xfrm>
            <a:off x="6132089" y="2257246"/>
            <a:ext cx="2746440" cy="655200"/>
            <a:chOff x="6132089" y="2257246"/>
            <a:chExt cx="2746440" cy="65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28AFC9F-3695-4475-82BB-39D93A85C929}"/>
                    </a:ext>
                  </a:extLst>
                </p14:cNvPr>
                <p14:cNvContentPartPr/>
                <p14:nvPr/>
              </p14:nvContentPartPr>
              <p14:xfrm>
                <a:off x="6132089" y="2504926"/>
                <a:ext cx="184320" cy="295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28AFC9F-3695-4475-82BB-39D93A85C92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23089" y="2495926"/>
                  <a:ext cx="2019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CCDFD33-F7D2-4C3B-8545-107919B51212}"/>
                    </a:ext>
                  </a:extLst>
                </p14:cNvPr>
                <p14:cNvContentPartPr/>
                <p14:nvPr/>
              </p14:nvContentPartPr>
              <p14:xfrm>
                <a:off x="6195809" y="2303686"/>
                <a:ext cx="349200" cy="304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CCDFD33-F7D2-4C3B-8545-107919B5121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86809" y="2295046"/>
                  <a:ext cx="3668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0623033-7758-431D-925E-10AE7D9FE44A}"/>
                    </a:ext>
                  </a:extLst>
                </p14:cNvPr>
                <p14:cNvContentPartPr/>
                <p14:nvPr/>
              </p14:nvContentPartPr>
              <p14:xfrm>
                <a:off x="6731489" y="2511406"/>
                <a:ext cx="243720" cy="291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0623033-7758-431D-925E-10AE7D9FE44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22489" y="2502406"/>
                  <a:ext cx="2613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BC4648C-F189-4A57-B98D-8F181C408071}"/>
                    </a:ext>
                  </a:extLst>
                </p14:cNvPr>
                <p14:cNvContentPartPr/>
                <p14:nvPr/>
              </p14:nvContentPartPr>
              <p14:xfrm>
                <a:off x="7193009" y="2517886"/>
                <a:ext cx="144000" cy="300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BC4648C-F189-4A57-B98D-8F181C40807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84009" y="2509246"/>
                  <a:ext cx="1616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D8DEC98-D587-4594-AAC3-E252C834FFFA}"/>
                    </a:ext>
                  </a:extLst>
                </p14:cNvPr>
                <p14:cNvContentPartPr/>
                <p14:nvPr/>
              </p14:nvContentPartPr>
              <p14:xfrm>
                <a:off x="7007249" y="2450566"/>
                <a:ext cx="631800" cy="64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D8DEC98-D587-4594-AAC3-E252C834FFF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98609" y="2441566"/>
                  <a:ext cx="649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4A4F61D-494D-4FA4-B232-39D00AC55BB2}"/>
                    </a:ext>
                  </a:extLst>
                </p14:cNvPr>
                <p14:cNvContentPartPr/>
                <p14:nvPr/>
              </p14:nvContentPartPr>
              <p14:xfrm>
                <a:off x="7632209" y="2539846"/>
                <a:ext cx="307800" cy="258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4A4F61D-494D-4FA4-B232-39D00AC55BB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23569" y="2530846"/>
                  <a:ext cx="3254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3DBAC33-D4EF-48C2-851F-02211A9545D7}"/>
                    </a:ext>
                  </a:extLst>
                </p14:cNvPr>
                <p14:cNvContentPartPr/>
                <p14:nvPr/>
              </p14:nvContentPartPr>
              <p14:xfrm>
                <a:off x="8212169" y="2372086"/>
                <a:ext cx="149400" cy="537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3DBAC33-D4EF-48C2-851F-02211A9545D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03529" y="2363086"/>
                  <a:ext cx="16704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51091EC-14DD-48CA-9B64-D038E38B869D}"/>
                    </a:ext>
                  </a:extLst>
                </p14:cNvPr>
                <p14:cNvContentPartPr/>
                <p14:nvPr/>
              </p14:nvContentPartPr>
              <p14:xfrm>
                <a:off x="8088329" y="2602126"/>
                <a:ext cx="377640" cy="47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51091EC-14DD-48CA-9B64-D038E38B869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79689" y="2593126"/>
                  <a:ext cx="395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8F5A527-51E9-4720-9EDC-EF4569C4739C}"/>
                    </a:ext>
                  </a:extLst>
                </p14:cNvPr>
                <p14:cNvContentPartPr/>
                <p14:nvPr/>
              </p14:nvContentPartPr>
              <p14:xfrm>
                <a:off x="8593409" y="2257246"/>
                <a:ext cx="285120" cy="655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8F5A527-51E9-4720-9EDC-EF4569C4739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584409" y="2248246"/>
                  <a:ext cx="302760" cy="67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CCDBAE7-155C-44F1-AC21-63F651175419}"/>
                  </a:ext>
                </a:extLst>
              </p14:cNvPr>
              <p14:cNvContentPartPr/>
              <p14:nvPr/>
            </p14:nvContentPartPr>
            <p14:xfrm>
              <a:off x="6090749" y="3244754"/>
              <a:ext cx="2637360" cy="1177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CCDBAE7-155C-44F1-AC21-63F65117541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82109" y="3236114"/>
                <a:ext cx="2655000" cy="13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7468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5C7B58D-9016-4A77-92F1-70205DA09AC3}"/>
                  </a:ext>
                </a:extLst>
              </p14:cNvPr>
              <p14:cNvContentPartPr/>
              <p14:nvPr/>
            </p14:nvContentPartPr>
            <p14:xfrm>
              <a:off x="9929009" y="1506646"/>
              <a:ext cx="30600" cy="147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5C7B58D-9016-4A77-92F1-70205DA09A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20369" y="1497646"/>
                <a:ext cx="4824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B88AF5A-3804-49A3-B4EC-540F76C6514A}"/>
              </a:ext>
            </a:extLst>
          </p:cNvPr>
          <p:cNvGrpSpPr/>
          <p:nvPr/>
        </p:nvGrpSpPr>
        <p:grpSpPr>
          <a:xfrm>
            <a:off x="288569" y="136846"/>
            <a:ext cx="11213640" cy="2967120"/>
            <a:chOff x="288569" y="136846"/>
            <a:chExt cx="11213640" cy="29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D3820B2-6DD6-4938-BFC0-EA4BB6409108}"/>
                    </a:ext>
                  </a:extLst>
                </p14:cNvPr>
                <p14:cNvContentPartPr/>
                <p14:nvPr/>
              </p14:nvContentPartPr>
              <p14:xfrm>
                <a:off x="9754769" y="155566"/>
                <a:ext cx="325440" cy="551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D3820B2-6DD6-4938-BFC0-EA4BB640910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45769" y="146566"/>
                  <a:ext cx="34308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72139D9-6531-4510-BF62-3E6447B5F790}"/>
                    </a:ext>
                  </a:extLst>
                </p14:cNvPr>
                <p14:cNvContentPartPr/>
                <p14:nvPr/>
              </p14:nvContentPartPr>
              <p14:xfrm>
                <a:off x="10112969" y="566326"/>
                <a:ext cx="129960" cy="146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72139D9-6531-4510-BF62-3E6447B5F79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04329" y="557326"/>
                  <a:ext cx="147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FEF0621-2F78-46C6-B5B6-89F6A0FE781E}"/>
                    </a:ext>
                  </a:extLst>
                </p14:cNvPr>
                <p14:cNvContentPartPr/>
                <p14:nvPr/>
              </p14:nvContentPartPr>
              <p14:xfrm>
                <a:off x="10379369" y="473086"/>
                <a:ext cx="164880" cy="250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FEF0621-2F78-46C6-B5B6-89F6A0FE78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70729" y="464446"/>
                  <a:ext cx="1825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2EA4FE1-3B5B-439C-9799-C736337A5431}"/>
                    </a:ext>
                  </a:extLst>
                </p14:cNvPr>
                <p14:cNvContentPartPr/>
                <p14:nvPr/>
              </p14:nvContentPartPr>
              <p14:xfrm>
                <a:off x="348329" y="324766"/>
                <a:ext cx="529200" cy="446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2EA4FE1-3B5B-439C-9799-C736337A54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9329" y="316126"/>
                  <a:ext cx="5468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825087D-D7BC-4F01-9C2A-44621C4F3479}"/>
                    </a:ext>
                  </a:extLst>
                </p14:cNvPr>
                <p14:cNvContentPartPr/>
                <p14:nvPr/>
              </p14:nvContentPartPr>
              <p14:xfrm>
                <a:off x="387209" y="587926"/>
                <a:ext cx="302400" cy="66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825087D-D7BC-4F01-9C2A-44621C4F347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8209" y="579286"/>
                  <a:ext cx="3200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48D07E0-873A-411F-8166-5AD2A6E82FDF}"/>
                    </a:ext>
                  </a:extLst>
                </p14:cNvPr>
                <p14:cNvContentPartPr/>
                <p14:nvPr/>
              </p14:nvContentPartPr>
              <p14:xfrm>
                <a:off x="849809" y="491806"/>
                <a:ext cx="292320" cy="208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48D07E0-873A-411F-8166-5AD2A6E82FD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1169" y="482806"/>
                  <a:ext cx="3099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B25EEC-6162-4BF9-A51E-4FD874CC78F6}"/>
                    </a:ext>
                  </a:extLst>
                </p14:cNvPr>
                <p14:cNvContentPartPr/>
                <p14:nvPr/>
              </p14:nvContentPartPr>
              <p14:xfrm>
                <a:off x="807689" y="473086"/>
                <a:ext cx="245880" cy="208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B25EEC-6162-4BF9-A51E-4FD874CC78F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9049" y="464446"/>
                  <a:ext cx="2635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A44E8F1-DA3F-4D61-944D-EB1AF908E234}"/>
                    </a:ext>
                  </a:extLst>
                </p14:cNvPr>
                <p14:cNvContentPartPr/>
                <p14:nvPr/>
              </p14:nvContentPartPr>
              <p14:xfrm>
                <a:off x="1265609" y="505846"/>
                <a:ext cx="50400" cy="212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A44E8F1-DA3F-4D61-944D-EB1AF908E23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56609" y="496846"/>
                  <a:ext cx="68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1CF0E9B-60CC-483B-8203-1403A6952E92}"/>
                    </a:ext>
                  </a:extLst>
                </p14:cNvPr>
                <p14:cNvContentPartPr/>
                <p14:nvPr/>
              </p14:nvContentPartPr>
              <p14:xfrm>
                <a:off x="1677809" y="345646"/>
                <a:ext cx="488160" cy="525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1CF0E9B-60CC-483B-8203-1403A6952E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69169" y="337006"/>
                  <a:ext cx="50580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55A1B03-DF58-48BF-90FE-8AEC5A7DAD18}"/>
                    </a:ext>
                  </a:extLst>
                </p14:cNvPr>
                <p14:cNvContentPartPr/>
                <p14:nvPr/>
              </p14:nvContentPartPr>
              <p14:xfrm>
                <a:off x="1826489" y="654166"/>
                <a:ext cx="266400" cy="86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55A1B03-DF58-48BF-90FE-8AEC5A7DAD1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17849" y="645166"/>
                  <a:ext cx="284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AE6FD0-CA06-48F3-82CE-EF3AB850D3B3}"/>
                    </a:ext>
                  </a:extLst>
                </p14:cNvPr>
                <p14:cNvContentPartPr/>
                <p14:nvPr/>
              </p14:nvContentPartPr>
              <p14:xfrm>
                <a:off x="2354609" y="595846"/>
                <a:ext cx="203040" cy="241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AE6FD0-CA06-48F3-82CE-EF3AB850D3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45609" y="587206"/>
                  <a:ext cx="2206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A5BDAD8-EE09-407B-87B3-BC2DA47E3708}"/>
                    </a:ext>
                  </a:extLst>
                </p14:cNvPr>
                <p14:cNvContentPartPr/>
                <p14:nvPr/>
              </p14:nvContentPartPr>
              <p14:xfrm>
                <a:off x="2556929" y="629686"/>
                <a:ext cx="235080" cy="163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A5BDAD8-EE09-407B-87B3-BC2DA47E37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48289" y="620686"/>
                  <a:ext cx="252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20435A4-09BD-4572-B71C-26B87BF7B186}"/>
                    </a:ext>
                  </a:extLst>
                </p14:cNvPr>
                <p14:cNvContentPartPr/>
                <p14:nvPr/>
              </p14:nvContentPartPr>
              <p14:xfrm>
                <a:off x="2817569" y="614566"/>
                <a:ext cx="243720" cy="226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20435A4-09BD-4572-B71C-26B87BF7B18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08929" y="605566"/>
                  <a:ext cx="261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9059207-0ED0-4386-B5B4-0C6C7E17DF3B}"/>
                    </a:ext>
                  </a:extLst>
                </p14:cNvPr>
                <p14:cNvContentPartPr/>
                <p14:nvPr/>
              </p14:nvContentPartPr>
              <p14:xfrm>
                <a:off x="3218969" y="277606"/>
                <a:ext cx="267120" cy="499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9059207-0ED0-4386-B5B4-0C6C7E17DF3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10329" y="268606"/>
                  <a:ext cx="28476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572A254-072B-44A3-890B-D56EEB9200EC}"/>
                    </a:ext>
                  </a:extLst>
                </p14:cNvPr>
                <p14:cNvContentPartPr/>
                <p14:nvPr/>
              </p14:nvContentPartPr>
              <p14:xfrm>
                <a:off x="3097649" y="552286"/>
                <a:ext cx="345240" cy="74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572A254-072B-44A3-890B-D56EEB9200E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88649" y="543646"/>
                  <a:ext cx="362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9A5A28A-3248-4427-AC84-3BF713BB04DD}"/>
                    </a:ext>
                  </a:extLst>
                </p14:cNvPr>
                <p14:cNvContentPartPr/>
                <p14:nvPr/>
              </p14:nvContentPartPr>
              <p14:xfrm>
                <a:off x="3357929" y="619246"/>
                <a:ext cx="178560" cy="144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9A5A28A-3248-4427-AC84-3BF713BB04D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48929" y="610246"/>
                  <a:ext cx="196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C63E995-0960-48DF-A446-A9476689A870}"/>
                    </a:ext>
                  </a:extLst>
                </p14:cNvPr>
                <p14:cNvContentPartPr/>
                <p14:nvPr/>
              </p14:nvContentPartPr>
              <p14:xfrm>
                <a:off x="3636569" y="682966"/>
                <a:ext cx="41400" cy="88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C63E995-0960-48DF-A446-A9476689A87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27929" y="673966"/>
                  <a:ext cx="590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041E079-23DC-4AEC-AFA2-F95E0BC2A144}"/>
                    </a:ext>
                  </a:extLst>
                </p14:cNvPr>
                <p14:cNvContentPartPr/>
                <p14:nvPr/>
              </p14:nvContentPartPr>
              <p14:xfrm>
                <a:off x="3747809" y="459046"/>
                <a:ext cx="222480" cy="339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041E079-23DC-4AEC-AFA2-F95E0BC2A14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38809" y="450406"/>
                  <a:ext cx="2401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D7AAEEE-B8F2-4697-80AA-27B61F57ED3C}"/>
                    </a:ext>
                  </a:extLst>
                </p14:cNvPr>
                <p14:cNvContentPartPr/>
                <p14:nvPr/>
              </p14:nvContentPartPr>
              <p14:xfrm>
                <a:off x="4439369" y="195886"/>
                <a:ext cx="396000" cy="657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D7AAEEE-B8F2-4697-80AA-27B61F57ED3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30369" y="186886"/>
                  <a:ext cx="41364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6BB90E-5D8D-4790-8A61-8399BD16D5AB}"/>
                    </a:ext>
                  </a:extLst>
                </p14:cNvPr>
                <p14:cNvContentPartPr/>
                <p14:nvPr/>
              </p14:nvContentPartPr>
              <p14:xfrm>
                <a:off x="4376729" y="571006"/>
                <a:ext cx="370800" cy="62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6BB90E-5D8D-4790-8A61-8399BD16D5A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68089" y="562006"/>
                  <a:ext cx="388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A6536EB-A35D-4B31-8416-DC1A0CC6BEE2}"/>
                    </a:ext>
                  </a:extLst>
                </p14:cNvPr>
                <p14:cNvContentPartPr/>
                <p14:nvPr/>
              </p14:nvContentPartPr>
              <p14:xfrm>
                <a:off x="4722329" y="633286"/>
                <a:ext cx="102240" cy="132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A6536EB-A35D-4B31-8416-DC1A0CC6BEE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13689" y="624286"/>
                  <a:ext cx="119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BFBA22B-C3A5-41EF-8044-0441E4FC5AD7}"/>
                    </a:ext>
                  </a:extLst>
                </p14:cNvPr>
                <p14:cNvContentPartPr/>
                <p14:nvPr/>
              </p14:nvContentPartPr>
              <p14:xfrm>
                <a:off x="4572209" y="534646"/>
                <a:ext cx="377280" cy="580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BFBA22B-C3A5-41EF-8044-0441E4FC5AD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63209" y="525646"/>
                  <a:ext cx="39492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F49F04-CECC-407A-BEC2-D10088F7C361}"/>
                    </a:ext>
                  </a:extLst>
                </p14:cNvPr>
                <p14:cNvContentPartPr/>
                <p14:nvPr/>
              </p14:nvContentPartPr>
              <p14:xfrm>
                <a:off x="4851209" y="551926"/>
                <a:ext cx="511920" cy="545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F49F04-CECC-407A-BEC2-D10088F7C36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42569" y="542926"/>
                  <a:ext cx="52956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6D8303D-16BC-471E-B773-E23F044721F6}"/>
                    </a:ext>
                  </a:extLst>
                </p14:cNvPr>
                <p14:cNvContentPartPr/>
                <p14:nvPr/>
              </p14:nvContentPartPr>
              <p14:xfrm>
                <a:off x="5415689" y="602326"/>
                <a:ext cx="220680" cy="217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6D8303D-16BC-471E-B773-E23F044721F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06689" y="593686"/>
                  <a:ext cx="2383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3F71325-F453-4816-B67A-E74CD1387695}"/>
                    </a:ext>
                  </a:extLst>
                </p14:cNvPr>
                <p14:cNvContentPartPr/>
                <p14:nvPr/>
              </p14:nvContentPartPr>
              <p14:xfrm>
                <a:off x="5899889" y="621406"/>
                <a:ext cx="212400" cy="214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3F71325-F453-4816-B67A-E74CD138769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90889" y="612766"/>
                  <a:ext cx="2300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9699100-025A-4C9A-876D-0C672530697E}"/>
                    </a:ext>
                  </a:extLst>
                </p14:cNvPr>
                <p14:cNvContentPartPr/>
                <p14:nvPr/>
              </p14:nvContentPartPr>
              <p14:xfrm>
                <a:off x="6270329" y="136846"/>
                <a:ext cx="409680" cy="668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9699100-025A-4C9A-876D-0C672530697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329" y="128206"/>
                  <a:ext cx="427320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860DF97-8218-444A-B393-571D4D31C18E}"/>
                    </a:ext>
                  </a:extLst>
                </p14:cNvPr>
                <p14:cNvContentPartPr/>
                <p14:nvPr/>
              </p14:nvContentPartPr>
              <p14:xfrm>
                <a:off x="6204089" y="567766"/>
                <a:ext cx="308520" cy="81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860DF97-8218-444A-B393-571D4D31C18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95449" y="559126"/>
                  <a:ext cx="326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D4E5BA8-CFA4-45FA-A514-AD056ECBA8EA}"/>
                    </a:ext>
                  </a:extLst>
                </p14:cNvPr>
                <p14:cNvContentPartPr/>
                <p14:nvPr/>
              </p14:nvContentPartPr>
              <p14:xfrm>
                <a:off x="6869729" y="223246"/>
                <a:ext cx="297720" cy="528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D4E5BA8-CFA4-45FA-A514-AD056ECBA8E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61089" y="214246"/>
                  <a:ext cx="31536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B6A663E-9A0A-4DB6-802A-E0C0887ABF64}"/>
                    </a:ext>
                  </a:extLst>
                </p14:cNvPr>
                <p14:cNvContentPartPr/>
                <p14:nvPr/>
              </p14:nvContentPartPr>
              <p14:xfrm>
                <a:off x="7106249" y="574966"/>
                <a:ext cx="65880" cy="166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B6A663E-9A0A-4DB6-802A-E0C0887ABF6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97249" y="566326"/>
                  <a:ext cx="83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9230711-1F65-4199-AA34-AAA200800E28}"/>
                    </a:ext>
                  </a:extLst>
                </p14:cNvPr>
                <p14:cNvContentPartPr/>
                <p14:nvPr/>
              </p14:nvContentPartPr>
              <p14:xfrm>
                <a:off x="7042529" y="574246"/>
                <a:ext cx="349560" cy="474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9230711-1F65-4199-AA34-AAA200800E2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33529" y="565246"/>
                  <a:ext cx="3672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74B89B7-3B68-4ADF-9258-87E4BE7AF5EB}"/>
                    </a:ext>
                  </a:extLst>
                </p14:cNvPr>
                <p14:cNvContentPartPr/>
                <p14:nvPr/>
              </p14:nvContentPartPr>
              <p14:xfrm>
                <a:off x="7453649" y="212806"/>
                <a:ext cx="257760" cy="495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74B89B7-3B68-4ADF-9258-87E4BE7AF5E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44649" y="204166"/>
                  <a:ext cx="27540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F8E534-AFAF-406A-AF63-D7A8C1AEEFE2}"/>
                    </a:ext>
                  </a:extLst>
                </p14:cNvPr>
                <p14:cNvContentPartPr/>
                <p14:nvPr/>
              </p14:nvContentPartPr>
              <p14:xfrm>
                <a:off x="7854689" y="244126"/>
                <a:ext cx="206280" cy="474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F8E534-AFAF-406A-AF63-D7A8C1AEEFE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45689" y="235126"/>
                  <a:ext cx="2239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3D3D52D-9BDC-4CEF-84A3-A71CC8295610}"/>
                    </a:ext>
                  </a:extLst>
                </p14:cNvPr>
                <p14:cNvContentPartPr/>
                <p14:nvPr/>
              </p14:nvContentPartPr>
              <p14:xfrm>
                <a:off x="7756769" y="454366"/>
                <a:ext cx="318960" cy="90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3D3D52D-9BDC-4CEF-84A3-A71CC829561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47769" y="445726"/>
                  <a:ext cx="336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C941901-B38F-48E0-9BDC-2BC9EB582233}"/>
                    </a:ext>
                  </a:extLst>
                </p14:cNvPr>
                <p14:cNvContentPartPr/>
                <p14:nvPr/>
              </p14:nvContentPartPr>
              <p14:xfrm>
                <a:off x="8327369" y="150166"/>
                <a:ext cx="359640" cy="570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C941901-B38F-48E0-9BDC-2BC9EB58223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18369" y="141166"/>
                  <a:ext cx="37728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9A84388-7C6C-445B-9CB2-1FBCC6BB6435}"/>
                    </a:ext>
                  </a:extLst>
                </p14:cNvPr>
                <p14:cNvContentPartPr/>
                <p14:nvPr/>
              </p14:nvContentPartPr>
              <p14:xfrm>
                <a:off x="8646329" y="526006"/>
                <a:ext cx="175680" cy="187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9A84388-7C6C-445B-9CB2-1FBCC6BB643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37329" y="517006"/>
                  <a:ext cx="1933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A49B064-E2EB-4C00-9D10-E4DC93AA2E0C}"/>
                    </a:ext>
                  </a:extLst>
                </p14:cNvPr>
                <p14:cNvContentPartPr/>
                <p14:nvPr/>
              </p14:nvContentPartPr>
              <p14:xfrm>
                <a:off x="8936489" y="283726"/>
                <a:ext cx="265320" cy="441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A49B064-E2EB-4C00-9D10-E4DC93AA2E0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27489" y="274726"/>
                  <a:ext cx="2829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5098BD9-12EE-449D-B67F-BE05CAA14BB0}"/>
                    </a:ext>
                  </a:extLst>
                </p14:cNvPr>
                <p14:cNvContentPartPr/>
                <p14:nvPr/>
              </p14:nvContentPartPr>
              <p14:xfrm>
                <a:off x="9119009" y="220006"/>
                <a:ext cx="348120" cy="527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5098BD9-12EE-449D-B67F-BE05CAA14BB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10009" y="211006"/>
                  <a:ext cx="36576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82DD8C6-78D1-4EFD-BA52-6F6784CFAE55}"/>
                    </a:ext>
                  </a:extLst>
                </p14:cNvPr>
                <p14:cNvContentPartPr/>
                <p14:nvPr/>
              </p14:nvContentPartPr>
              <p14:xfrm>
                <a:off x="9210449" y="479206"/>
                <a:ext cx="209160" cy="250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82DD8C6-78D1-4EFD-BA52-6F6784CFAE5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01809" y="470566"/>
                  <a:ext cx="2268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B322B4-8F92-4319-9A62-44B511ABB0C3}"/>
                    </a:ext>
                  </a:extLst>
                </p14:cNvPr>
                <p14:cNvContentPartPr/>
                <p14:nvPr/>
              </p14:nvContentPartPr>
              <p14:xfrm>
                <a:off x="4043009" y="984286"/>
                <a:ext cx="287640" cy="600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B322B4-8F92-4319-9A62-44B511ABB0C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34369" y="975286"/>
                  <a:ext cx="30528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6F6F511-D20E-488F-B97D-C7DBA5D78B9F}"/>
                    </a:ext>
                  </a:extLst>
                </p14:cNvPr>
                <p14:cNvContentPartPr/>
                <p14:nvPr/>
              </p14:nvContentPartPr>
              <p14:xfrm>
                <a:off x="4275929" y="1392886"/>
                <a:ext cx="52200" cy="123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6F6F511-D20E-488F-B97D-C7DBA5D78B9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66929" y="1383886"/>
                  <a:ext cx="69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C66B33D-D017-476F-BFCD-A7CEDE2947A3}"/>
                    </a:ext>
                  </a:extLst>
                </p14:cNvPr>
                <p14:cNvContentPartPr/>
                <p14:nvPr/>
              </p14:nvContentPartPr>
              <p14:xfrm>
                <a:off x="4535129" y="891766"/>
                <a:ext cx="414360" cy="694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C66B33D-D017-476F-BFCD-A7CEDE2947A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26489" y="882766"/>
                  <a:ext cx="432000" cy="7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79C51C5-9120-40E4-A411-DD9286DF029A}"/>
                    </a:ext>
                  </a:extLst>
                </p14:cNvPr>
                <p14:cNvContentPartPr/>
                <p14:nvPr/>
              </p14:nvContentPartPr>
              <p14:xfrm>
                <a:off x="4480049" y="1384246"/>
                <a:ext cx="265320" cy="34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79C51C5-9120-40E4-A411-DD9286DF029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71049" y="1375246"/>
                  <a:ext cx="282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DAF438F-35A1-4AC3-9C09-C7DBEA3D1EB8}"/>
                    </a:ext>
                  </a:extLst>
                </p14:cNvPr>
                <p14:cNvContentPartPr/>
                <p14:nvPr/>
              </p14:nvContentPartPr>
              <p14:xfrm>
                <a:off x="4817009" y="1354366"/>
                <a:ext cx="151200" cy="199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DAF438F-35A1-4AC3-9C09-C7DBEA3D1EB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08369" y="1345726"/>
                  <a:ext cx="168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EA3952E-490E-47F7-931E-2B534FE1DD02}"/>
                    </a:ext>
                  </a:extLst>
                </p14:cNvPr>
                <p14:cNvContentPartPr/>
                <p14:nvPr/>
              </p14:nvContentPartPr>
              <p14:xfrm>
                <a:off x="5113289" y="1036126"/>
                <a:ext cx="272160" cy="546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EA3952E-490E-47F7-931E-2B534FE1DD0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04289" y="1027486"/>
                  <a:ext cx="28980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BF3BE94-1B68-473E-862C-269745B43CC9}"/>
                    </a:ext>
                  </a:extLst>
                </p14:cNvPr>
                <p14:cNvContentPartPr/>
                <p14:nvPr/>
              </p14:nvContentPartPr>
              <p14:xfrm>
                <a:off x="5086649" y="1280926"/>
                <a:ext cx="358560" cy="65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BF3BE94-1B68-473E-862C-269745B43CC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77649" y="1271926"/>
                  <a:ext cx="3762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532E59A-071F-4976-8C9C-0569B2E0A68F}"/>
                    </a:ext>
                  </a:extLst>
                </p14:cNvPr>
                <p14:cNvContentPartPr/>
                <p14:nvPr/>
              </p14:nvContentPartPr>
              <p14:xfrm>
                <a:off x="5320289" y="1357606"/>
                <a:ext cx="91080" cy="173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532E59A-071F-4976-8C9C-0569B2E0A68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11649" y="1348966"/>
                  <a:ext cx="1087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6248A72-CE9F-48B0-9786-44EA0DCC8422}"/>
                    </a:ext>
                  </a:extLst>
                </p14:cNvPr>
                <p14:cNvContentPartPr/>
                <p14:nvPr/>
              </p14:nvContentPartPr>
              <p14:xfrm>
                <a:off x="5466449" y="1362286"/>
                <a:ext cx="259560" cy="139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6248A72-CE9F-48B0-9786-44EA0DCC842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57449" y="1353646"/>
                  <a:ext cx="277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0319BD5-ADC7-4594-98F9-9DF427F8B2FA}"/>
                    </a:ext>
                  </a:extLst>
                </p14:cNvPr>
                <p14:cNvContentPartPr/>
                <p14:nvPr/>
              </p14:nvContentPartPr>
              <p14:xfrm>
                <a:off x="5863529" y="1327726"/>
                <a:ext cx="215640" cy="220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0319BD5-ADC7-4594-98F9-9DF427F8B2F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54889" y="1319086"/>
                  <a:ext cx="2332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8A59A92-B1AC-4C0E-B783-2A8B6078D915}"/>
                    </a:ext>
                  </a:extLst>
                </p14:cNvPr>
                <p14:cNvContentPartPr/>
                <p14:nvPr/>
              </p14:nvContentPartPr>
              <p14:xfrm>
                <a:off x="6522329" y="1386406"/>
                <a:ext cx="167040" cy="156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8A59A92-B1AC-4C0E-B783-2A8B6078D91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13689" y="1377766"/>
                  <a:ext cx="184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3522E03-FAE1-400E-B7A8-FE52C92271B4}"/>
                    </a:ext>
                  </a:extLst>
                </p14:cNvPr>
                <p14:cNvContentPartPr/>
                <p14:nvPr/>
              </p14:nvContentPartPr>
              <p14:xfrm>
                <a:off x="6818969" y="916246"/>
                <a:ext cx="444240" cy="649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3522E03-FAE1-400E-B7A8-FE52C92271B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09969" y="907246"/>
                  <a:ext cx="46188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A8E433E-AF67-40EC-A526-8C9A2687E63D}"/>
                    </a:ext>
                  </a:extLst>
                </p14:cNvPr>
                <p14:cNvContentPartPr/>
                <p14:nvPr/>
              </p14:nvContentPartPr>
              <p14:xfrm>
                <a:off x="6788369" y="1392526"/>
                <a:ext cx="336600" cy="54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A8E433E-AF67-40EC-A526-8C9A2687E63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79369" y="1383886"/>
                  <a:ext cx="354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940928D-3DC0-4BAC-B5B7-F89E04C79C04}"/>
                    </a:ext>
                  </a:extLst>
                </p14:cNvPr>
                <p14:cNvContentPartPr/>
                <p14:nvPr/>
              </p14:nvContentPartPr>
              <p14:xfrm>
                <a:off x="7364369" y="1207486"/>
                <a:ext cx="475560" cy="305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940928D-3DC0-4BAC-B5B7-F89E04C79C0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55729" y="1198486"/>
                  <a:ext cx="4932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1C5FD3C-D497-4788-B9B7-F2700230627F}"/>
                    </a:ext>
                  </a:extLst>
                </p14:cNvPr>
                <p14:cNvContentPartPr/>
                <p14:nvPr/>
              </p14:nvContentPartPr>
              <p14:xfrm>
                <a:off x="7790969" y="1305766"/>
                <a:ext cx="248400" cy="205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1C5FD3C-D497-4788-B9B7-F2700230627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82329" y="1297126"/>
                  <a:ext cx="266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20B5559-939F-4BA0-B1F0-88E733FB9739}"/>
                    </a:ext>
                  </a:extLst>
                </p14:cNvPr>
                <p14:cNvContentPartPr/>
                <p14:nvPr/>
              </p14:nvContentPartPr>
              <p14:xfrm>
                <a:off x="8085449" y="1278766"/>
                <a:ext cx="279000" cy="267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20B5559-939F-4BA0-B1F0-88E733FB973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76449" y="1269766"/>
                  <a:ext cx="2966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955ECB7-6FEC-4EC3-99B2-A429D0C957BB}"/>
                    </a:ext>
                  </a:extLst>
                </p14:cNvPr>
                <p14:cNvContentPartPr/>
                <p14:nvPr/>
              </p14:nvContentPartPr>
              <p14:xfrm>
                <a:off x="8526449" y="1005166"/>
                <a:ext cx="316440" cy="522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955ECB7-6FEC-4EC3-99B2-A429D0C957B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17809" y="996166"/>
                  <a:ext cx="3340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089E729-E1A5-4352-94F4-E188DC806B62}"/>
                    </a:ext>
                  </a:extLst>
                </p14:cNvPr>
                <p14:cNvContentPartPr/>
                <p14:nvPr/>
              </p14:nvContentPartPr>
              <p14:xfrm>
                <a:off x="8890409" y="1340686"/>
                <a:ext cx="108720" cy="176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089E729-E1A5-4352-94F4-E188DC806B6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81409" y="1331686"/>
                  <a:ext cx="126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AAC5D28-82BA-4938-85CB-840CE7F309D0}"/>
                    </a:ext>
                  </a:extLst>
                </p14:cNvPr>
                <p14:cNvContentPartPr/>
                <p14:nvPr/>
              </p14:nvContentPartPr>
              <p14:xfrm>
                <a:off x="9062849" y="1342846"/>
                <a:ext cx="193320" cy="187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AAC5D28-82BA-4938-85CB-840CE7F309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53849" y="1334206"/>
                  <a:ext cx="210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2FBF46D-530E-4F06-A931-467C803C1C9E}"/>
                    </a:ext>
                  </a:extLst>
                </p14:cNvPr>
                <p14:cNvContentPartPr/>
                <p14:nvPr/>
              </p14:nvContentPartPr>
              <p14:xfrm>
                <a:off x="9333929" y="1307926"/>
                <a:ext cx="246600" cy="208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2FBF46D-530E-4F06-A931-467C803C1C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25289" y="1299286"/>
                  <a:ext cx="264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F9D2F33-BA7A-42FC-B0CD-34C5C709149A}"/>
                    </a:ext>
                  </a:extLst>
                </p14:cNvPr>
                <p14:cNvContentPartPr/>
                <p14:nvPr/>
              </p14:nvContentPartPr>
              <p14:xfrm>
                <a:off x="9556049" y="1269046"/>
                <a:ext cx="236880" cy="244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F9D2F33-BA7A-42FC-B0CD-34C5C709149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547409" y="1260406"/>
                  <a:ext cx="2545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92C6F01-8077-4996-B901-DFCCF5856D98}"/>
                    </a:ext>
                  </a:extLst>
                </p14:cNvPr>
                <p14:cNvContentPartPr/>
                <p14:nvPr/>
              </p14:nvContentPartPr>
              <p14:xfrm>
                <a:off x="9923609" y="1536526"/>
                <a:ext cx="8280" cy="57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92C6F01-8077-4996-B901-DFCCF5856D9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14609" y="1527526"/>
                  <a:ext cx="259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567E20C-A2BC-41BE-98DA-31AD0384C506}"/>
                    </a:ext>
                  </a:extLst>
                </p14:cNvPr>
                <p14:cNvContentPartPr/>
                <p14:nvPr/>
              </p14:nvContentPartPr>
              <p14:xfrm>
                <a:off x="10233929" y="1152766"/>
                <a:ext cx="466560" cy="377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567E20C-A2BC-41BE-98DA-31AD0384C50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25289" y="1143766"/>
                  <a:ext cx="4842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5FBAAFD-07A6-4A0D-96C5-B01230C92160}"/>
                    </a:ext>
                  </a:extLst>
                </p14:cNvPr>
                <p14:cNvContentPartPr/>
                <p14:nvPr/>
              </p14:nvContentPartPr>
              <p14:xfrm>
                <a:off x="10611569" y="1374886"/>
                <a:ext cx="144000" cy="1411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5FBAAFD-07A6-4A0D-96C5-B01230C9216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602929" y="1365886"/>
                  <a:ext cx="161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49C9F41-A6E3-4419-9F0D-6D953941E10A}"/>
                    </a:ext>
                  </a:extLst>
                </p14:cNvPr>
                <p14:cNvContentPartPr/>
                <p14:nvPr/>
              </p14:nvContentPartPr>
              <p14:xfrm>
                <a:off x="10847729" y="1346806"/>
                <a:ext cx="182880" cy="173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49C9F41-A6E3-4419-9F0D-6D953941E10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839089" y="1338166"/>
                  <a:ext cx="200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3127DF5-A76E-47C8-9694-E4F913C042D7}"/>
                    </a:ext>
                  </a:extLst>
                </p14:cNvPr>
                <p14:cNvContentPartPr/>
                <p14:nvPr/>
              </p14:nvContentPartPr>
              <p14:xfrm>
                <a:off x="11150849" y="1058086"/>
                <a:ext cx="351360" cy="503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3127DF5-A76E-47C8-9694-E4F913C042D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141849" y="1049086"/>
                  <a:ext cx="36900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EA1C771-1DA3-432A-8880-101CF5F750F4}"/>
                    </a:ext>
                  </a:extLst>
                </p14:cNvPr>
                <p14:cNvContentPartPr/>
                <p14:nvPr/>
              </p14:nvContentPartPr>
              <p14:xfrm>
                <a:off x="576209" y="1288486"/>
                <a:ext cx="236160" cy="250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EA1C771-1DA3-432A-8880-101CF5F750F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7209" y="1279846"/>
                  <a:ext cx="2538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879AB69-B003-4EF0-B000-E4E5BBB314FD}"/>
                    </a:ext>
                  </a:extLst>
                </p14:cNvPr>
                <p14:cNvContentPartPr/>
                <p14:nvPr/>
              </p14:nvContentPartPr>
              <p14:xfrm>
                <a:off x="842969" y="1371646"/>
                <a:ext cx="165960" cy="150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879AB69-B003-4EF0-B000-E4E5BBB314F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34329" y="1362646"/>
                  <a:ext cx="183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9701B39-8D5E-478B-85BA-D46FFE53E4D4}"/>
                    </a:ext>
                  </a:extLst>
                </p14:cNvPr>
                <p14:cNvContentPartPr/>
                <p14:nvPr/>
              </p14:nvContentPartPr>
              <p14:xfrm>
                <a:off x="1138169" y="1340326"/>
                <a:ext cx="245880" cy="205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9701B39-8D5E-478B-85BA-D46FFE53E4D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29169" y="1331686"/>
                  <a:ext cx="263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7D85065-97FD-4A92-91AA-6A6F8631D8CB}"/>
                    </a:ext>
                  </a:extLst>
                </p14:cNvPr>
                <p14:cNvContentPartPr/>
                <p14:nvPr/>
              </p14:nvContentPartPr>
              <p14:xfrm>
                <a:off x="1343369" y="1115326"/>
                <a:ext cx="177120" cy="381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7D85065-97FD-4A92-91AA-6A6F8631D8C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34729" y="1106686"/>
                  <a:ext cx="1947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E31A362-66DD-40C4-9E4A-A6BBBECCB6BB}"/>
                    </a:ext>
                  </a:extLst>
                </p14:cNvPr>
                <p14:cNvContentPartPr/>
                <p14:nvPr/>
              </p14:nvContentPartPr>
              <p14:xfrm>
                <a:off x="1877969" y="1260046"/>
                <a:ext cx="236880" cy="246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E31A362-66DD-40C4-9E4A-A6BBBECCB6B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68969" y="1251046"/>
                  <a:ext cx="2545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254B17C-3FC1-41EB-B01E-5278F0615EE2}"/>
                    </a:ext>
                  </a:extLst>
                </p14:cNvPr>
                <p14:cNvContentPartPr/>
                <p14:nvPr/>
              </p14:nvContentPartPr>
              <p14:xfrm>
                <a:off x="2150849" y="1277326"/>
                <a:ext cx="256680" cy="214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254B17C-3FC1-41EB-B01E-5278F0615EE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42209" y="1268686"/>
                  <a:ext cx="2743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74E7016-4236-461E-B400-70C1231C6074}"/>
                    </a:ext>
                  </a:extLst>
                </p14:cNvPr>
                <p14:cNvContentPartPr/>
                <p14:nvPr/>
              </p14:nvContentPartPr>
              <p14:xfrm>
                <a:off x="2443889" y="1276246"/>
                <a:ext cx="154800" cy="194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74E7016-4236-461E-B400-70C1231C607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35249" y="1267246"/>
                  <a:ext cx="172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D2D2AB7-D204-452D-B984-BA25F252515C}"/>
                    </a:ext>
                  </a:extLst>
                </p14:cNvPr>
                <p14:cNvContentPartPr/>
                <p14:nvPr/>
              </p14:nvContentPartPr>
              <p14:xfrm>
                <a:off x="2624609" y="1263646"/>
                <a:ext cx="204480" cy="227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D2D2AB7-D204-452D-B984-BA25F252515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15969" y="1255006"/>
                  <a:ext cx="222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27EAED5-C3AF-44EC-A153-C7DC2C87A322}"/>
                    </a:ext>
                  </a:extLst>
                </p14:cNvPr>
                <p14:cNvContentPartPr/>
                <p14:nvPr/>
              </p14:nvContentPartPr>
              <p14:xfrm>
                <a:off x="2781929" y="1298566"/>
                <a:ext cx="252360" cy="172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27EAED5-C3AF-44EC-A153-C7DC2C87A32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73289" y="1289926"/>
                  <a:ext cx="270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42A2A5D-981E-4A3B-AEE3-369C727658D3}"/>
                    </a:ext>
                  </a:extLst>
                </p14:cNvPr>
                <p14:cNvContentPartPr/>
                <p14:nvPr/>
              </p14:nvContentPartPr>
              <p14:xfrm>
                <a:off x="2885609" y="1343566"/>
                <a:ext cx="325800" cy="435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42A2A5D-981E-4A3B-AEE3-369C727658D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76609" y="1334926"/>
                  <a:ext cx="3434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BAD8E9C-227E-4091-ADA4-339616892B53}"/>
                    </a:ext>
                  </a:extLst>
                </p14:cNvPr>
                <p14:cNvContentPartPr/>
                <p14:nvPr/>
              </p14:nvContentPartPr>
              <p14:xfrm>
                <a:off x="3326969" y="1310806"/>
                <a:ext cx="212760" cy="222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BAD8E9C-227E-4091-ADA4-339616892B5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17969" y="1302166"/>
                  <a:ext cx="2304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75D32CC-40AA-487A-9FBA-871E726CE7A4}"/>
                    </a:ext>
                  </a:extLst>
                </p14:cNvPr>
                <p14:cNvContentPartPr/>
                <p14:nvPr/>
              </p14:nvContentPartPr>
              <p14:xfrm>
                <a:off x="454529" y="2035486"/>
                <a:ext cx="249840" cy="242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75D32CC-40AA-487A-9FBA-871E726CE7A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45889" y="2026486"/>
                  <a:ext cx="2674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8D5EBF6-5F8E-4BE9-83E7-BD6FD127B4CE}"/>
                    </a:ext>
                  </a:extLst>
                </p14:cNvPr>
                <p14:cNvContentPartPr/>
                <p14:nvPr/>
              </p14:nvContentPartPr>
              <p14:xfrm>
                <a:off x="1298729" y="1732006"/>
                <a:ext cx="227880" cy="448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8D5EBF6-5F8E-4BE9-83E7-BD6FD127B4C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90089" y="1723366"/>
                  <a:ext cx="24552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3ADFACC-5528-4518-B4E9-68C886EBFF30}"/>
                    </a:ext>
                  </a:extLst>
                </p14:cNvPr>
                <p14:cNvContentPartPr/>
                <p14:nvPr/>
              </p14:nvContentPartPr>
              <p14:xfrm>
                <a:off x="1449569" y="2019286"/>
                <a:ext cx="52560" cy="143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3ADFACC-5528-4518-B4E9-68C886EBFF3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40569" y="2010646"/>
                  <a:ext cx="70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51D3A71-7EC2-4BC6-BC75-3ED35C4D7C7B}"/>
                    </a:ext>
                  </a:extLst>
                </p14:cNvPr>
                <p14:cNvContentPartPr/>
                <p14:nvPr/>
              </p14:nvContentPartPr>
              <p14:xfrm>
                <a:off x="1435529" y="1970686"/>
                <a:ext cx="324720" cy="555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51D3A71-7EC2-4BC6-BC75-3ED35C4D7C7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26889" y="1961686"/>
                  <a:ext cx="34236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BBB89C7-8C3C-41A0-B19C-68F9DAEFCFE8}"/>
                    </a:ext>
                  </a:extLst>
                </p14:cNvPr>
                <p14:cNvContentPartPr/>
                <p14:nvPr/>
              </p14:nvContentPartPr>
              <p14:xfrm>
                <a:off x="1786169" y="1627966"/>
                <a:ext cx="253440" cy="553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BBB89C7-8C3C-41A0-B19C-68F9DAEFCFE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77169" y="1619326"/>
                  <a:ext cx="27108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C9289CB-761D-4FEE-A936-645635D1C9D2}"/>
                    </a:ext>
                  </a:extLst>
                </p14:cNvPr>
                <p14:cNvContentPartPr/>
                <p14:nvPr/>
              </p14:nvContentPartPr>
              <p14:xfrm>
                <a:off x="2218169" y="1729486"/>
                <a:ext cx="124560" cy="412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C9289CB-761D-4FEE-A936-645635D1C9D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209169" y="1720846"/>
                  <a:ext cx="1422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8171131-99E0-4210-80BB-94D3BFCA41C3}"/>
                    </a:ext>
                  </a:extLst>
                </p14:cNvPr>
                <p14:cNvContentPartPr/>
                <p14:nvPr/>
              </p14:nvContentPartPr>
              <p14:xfrm>
                <a:off x="2083169" y="1927126"/>
                <a:ext cx="294840" cy="81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8171131-99E0-4210-80BB-94D3BFCA41C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74529" y="1918126"/>
                  <a:ext cx="3124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7D9A204-E4A8-46FF-BBCA-B8FE665293D0}"/>
                    </a:ext>
                  </a:extLst>
                </p14:cNvPr>
                <p14:cNvContentPartPr/>
                <p14:nvPr/>
              </p14:nvContentPartPr>
              <p14:xfrm>
                <a:off x="2766089" y="1608526"/>
                <a:ext cx="291600" cy="5781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7D9A204-E4A8-46FF-BBCA-B8FE665293D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757089" y="1599886"/>
                  <a:ext cx="30924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076655C-EF2E-4947-AFA9-E08FA641B48A}"/>
                    </a:ext>
                  </a:extLst>
                </p14:cNvPr>
                <p14:cNvContentPartPr/>
                <p14:nvPr/>
              </p14:nvContentPartPr>
              <p14:xfrm>
                <a:off x="3056969" y="1986166"/>
                <a:ext cx="163800" cy="148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076655C-EF2E-4947-AFA9-E08FA641B48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047969" y="1977166"/>
                  <a:ext cx="181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7160B10-5F7E-4617-A60B-43D2957B2953}"/>
                    </a:ext>
                  </a:extLst>
                </p14:cNvPr>
                <p14:cNvContentPartPr/>
                <p14:nvPr/>
              </p14:nvContentPartPr>
              <p14:xfrm>
                <a:off x="3326969" y="1706446"/>
                <a:ext cx="184320" cy="446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7160B10-5F7E-4617-A60B-43D2957B295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18329" y="1697446"/>
                  <a:ext cx="20196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A711CFA-1677-4F84-891C-C50050666ECE}"/>
                    </a:ext>
                  </a:extLst>
                </p14:cNvPr>
                <p14:cNvContentPartPr/>
                <p14:nvPr/>
              </p14:nvContentPartPr>
              <p14:xfrm>
                <a:off x="3546569" y="1648126"/>
                <a:ext cx="223200" cy="505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A711CFA-1677-4F84-891C-C50050666EC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37569" y="1639486"/>
                  <a:ext cx="24084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5F4D5D9-4D7B-4215-84AF-68FD6342D1E4}"/>
                    </a:ext>
                  </a:extLst>
                </p14:cNvPr>
                <p14:cNvContentPartPr/>
                <p14:nvPr/>
              </p14:nvContentPartPr>
              <p14:xfrm>
                <a:off x="3491489" y="2012806"/>
                <a:ext cx="241200" cy="191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5F4D5D9-4D7B-4215-84AF-68FD6342D1E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482489" y="2003806"/>
                  <a:ext cx="2588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9944BFA-4434-4E34-8803-191FAFABFE0C}"/>
                    </a:ext>
                  </a:extLst>
                </p14:cNvPr>
                <p14:cNvContentPartPr/>
                <p14:nvPr/>
              </p14:nvContentPartPr>
              <p14:xfrm>
                <a:off x="4084049" y="1994086"/>
                <a:ext cx="60840" cy="171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9944BFA-4434-4E34-8803-191FAFABFE0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75049" y="1985086"/>
                  <a:ext cx="78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A97253F-392A-4EBE-8EBB-6C0A91F70E94}"/>
                    </a:ext>
                  </a:extLst>
                </p14:cNvPr>
                <p14:cNvContentPartPr/>
                <p14:nvPr/>
              </p14:nvContentPartPr>
              <p14:xfrm>
                <a:off x="4288889" y="1842526"/>
                <a:ext cx="232560" cy="315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A97253F-392A-4EBE-8EBB-6C0A91F70E9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280249" y="1833526"/>
                  <a:ext cx="2502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A7FA0D4-FA24-4C88-A925-39BDFC9A2F87}"/>
                    </a:ext>
                  </a:extLst>
                </p14:cNvPr>
                <p14:cNvContentPartPr/>
                <p14:nvPr/>
              </p14:nvContentPartPr>
              <p14:xfrm>
                <a:off x="4846529" y="1909486"/>
                <a:ext cx="326880" cy="260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A7FA0D4-FA24-4C88-A925-39BDFC9A2F8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837529" y="1900486"/>
                  <a:ext cx="3445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B2FF166-621F-4149-BC4F-14C400767664}"/>
                    </a:ext>
                  </a:extLst>
                </p14:cNvPr>
                <p14:cNvContentPartPr/>
                <p14:nvPr/>
              </p14:nvContentPartPr>
              <p14:xfrm>
                <a:off x="5161529" y="1977166"/>
                <a:ext cx="218880" cy="164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B2FF166-621F-4149-BC4F-14C40076766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52889" y="1968166"/>
                  <a:ext cx="236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2ECF6EB-5670-4A41-9627-C145A6BA4279}"/>
                    </a:ext>
                  </a:extLst>
                </p14:cNvPr>
                <p14:cNvContentPartPr/>
                <p14:nvPr/>
              </p14:nvContentPartPr>
              <p14:xfrm>
                <a:off x="5534849" y="1707166"/>
                <a:ext cx="270720" cy="413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2ECF6EB-5670-4A41-9627-C145A6BA427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25849" y="1698526"/>
                  <a:ext cx="2883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513A059-5570-4794-A377-7B609567D6B2}"/>
                    </a:ext>
                  </a:extLst>
                </p14:cNvPr>
                <p14:cNvContentPartPr/>
                <p14:nvPr/>
              </p14:nvContentPartPr>
              <p14:xfrm>
                <a:off x="5711969" y="1945126"/>
                <a:ext cx="173520" cy="169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513A059-5570-4794-A377-7B609567D6B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702969" y="1936126"/>
                  <a:ext cx="191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111F4A0-E073-4158-A816-11967627C0BC}"/>
                    </a:ext>
                  </a:extLst>
                </p14:cNvPr>
                <p14:cNvContentPartPr/>
                <p14:nvPr/>
              </p14:nvContentPartPr>
              <p14:xfrm>
                <a:off x="5948129" y="1701046"/>
                <a:ext cx="542160" cy="491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111F4A0-E073-4158-A816-11967627C0B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939129" y="1692046"/>
                  <a:ext cx="55980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0587D5A-B658-40E1-948A-59AB3346A9B0}"/>
                    </a:ext>
                  </a:extLst>
                </p14:cNvPr>
                <p14:cNvContentPartPr/>
                <p14:nvPr/>
              </p14:nvContentPartPr>
              <p14:xfrm>
                <a:off x="6100409" y="1947286"/>
                <a:ext cx="367200" cy="62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0587D5A-B658-40E1-948A-59AB3346A9B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091769" y="1938646"/>
                  <a:ext cx="384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4427F62-838E-4CA1-BDB1-0FAA7B96B7F3}"/>
                    </a:ext>
                  </a:extLst>
                </p14:cNvPr>
                <p14:cNvContentPartPr/>
                <p14:nvPr/>
              </p14:nvContentPartPr>
              <p14:xfrm>
                <a:off x="6413249" y="2013886"/>
                <a:ext cx="162720" cy="137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4427F62-838E-4CA1-BDB1-0FAA7B96B7F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04249" y="2005246"/>
                  <a:ext cx="180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AF6439-C936-4F1E-8863-281104D353C0}"/>
                    </a:ext>
                  </a:extLst>
                </p14:cNvPr>
                <p14:cNvContentPartPr/>
                <p14:nvPr/>
              </p14:nvContentPartPr>
              <p14:xfrm>
                <a:off x="6638249" y="1986166"/>
                <a:ext cx="235440" cy="200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AF6439-C936-4F1E-8863-281104D353C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629249" y="1977166"/>
                  <a:ext cx="253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0FED36B-CC55-4BF0-80FA-DBB2303ED015}"/>
                    </a:ext>
                  </a:extLst>
                </p14:cNvPr>
                <p14:cNvContentPartPr/>
                <p14:nvPr/>
              </p14:nvContentPartPr>
              <p14:xfrm>
                <a:off x="6816809" y="1769446"/>
                <a:ext cx="167400" cy="373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0FED36B-CC55-4BF0-80FA-DBB2303ED01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08169" y="1760446"/>
                  <a:ext cx="1850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68DBC88-16F9-4A3B-BB74-F5B134490C53}"/>
                    </a:ext>
                  </a:extLst>
                </p14:cNvPr>
                <p14:cNvContentPartPr/>
                <p14:nvPr/>
              </p14:nvContentPartPr>
              <p14:xfrm>
                <a:off x="7173569" y="1993366"/>
                <a:ext cx="200520" cy="225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68DBC88-16F9-4A3B-BB74-F5B134490C5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64569" y="1984726"/>
                  <a:ext cx="2181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DACDAA1-8350-4164-881D-5B4BAC691CAC}"/>
                    </a:ext>
                  </a:extLst>
                </p14:cNvPr>
                <p14:cNvContentPartPr/>
                <p14:nvPr/>
              </p14:nvContentPartPr>
              <p14:xfrm>
                <a:off x="7532129" y="1722646"/>
                <a:ext cx="234000" cy="519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DACDAA1-8350-4164-881D-5B4BAC691CA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523489" y="1714006"/>
                  <a:ext cx="25164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AB401DA-7F44-4E40-9215-66E38714815B}"/>
                    </a:ext>
                  </a:extLst>
                </p14:cNvPr>
                <p14:cNvContentPartPr/>
                <p14:nvPr/>
              </p14:nvContentPartPr>
              <p14:xfrm>
                <a:off x="7438169" y="2023246"/>
                <a:ext cx="374040" cy="47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AB401DA-7F44-4E40-9215-66E38714815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429529" y="2014606"/>
                  <a:ext cx="3916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6347E8F-70DA-4C1F-83D1-4B3E1E73F01F}"/>
                    </a:ext>
                  </a:extLst>
                </p14:cNvPr>
                <p14:cNvContentPartPr/>
                <p14:nvPr/>
              </p14:nvContentPartPr>
              <p14:xfrm>
                <a:off x="7973489" y="2019646"/>
                <a:ext cx="276840" cy="1958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6347E8F-70DA-4C1F-83D1-4B3E1E73F01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64489" y="2010646"/>
                  <a:ext cx="2944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6690D48-B3AC-46FC-8D1C-4380EE8CD2AA}"/>
                    </a:ext>
                  </a:extLst>
                </p14:cNvPr>
                <p14:cNvContentPartPr/>
                <p14:nvPr/>
              </p14:nvContentPartPr>
              <p14:xfrm>
                <a:off x="8210369" y="2053846"/>
                <a:ext cx="177120" cy="166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6690D48-B3AC-46FC-8D1C-4380EE8CD2A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201369" y="2044846"/>
                  <a:ext cx="194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2111778-A7D1-4CC6-8F57-7A272E901F74}"/>
                    </a:ext>
                  </a:extLst>
                </p14:cNvPr>
                <p14:cNvContentPartPr/>
                <p14:nvPr/>
              </p14:nvContentPartPr>
              <p14:xfrm>
                <a:off x="8424569" y="2076166"/>
                <a:ext cx="185400" cy="126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2111778-A7D1-4CC6-8F57-7A272E901F7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15929" y="2067526"/>
                  <a:ext cx="203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F05F7F7-0EC8-43B9-A726-E805BE733E3B}"/>
                    </a:ext>
                  </a:extLst>
                </p14:cNvPr>
                <p14:cNvContentPartPr/>
                <p14:nvPr/>
              </p14:nvContentPartPr>
              <p14:xfrm>
                <a:off x="8684849" y="2011006"/>
                <a:ext cx="265320" cy="215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F05F7F7-0EC8-43B9-A726-E805BE733E3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675849" y="2002006"/>
                  <a:ext cx="282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9E9D995-71B2-4E38-A37E-16C78BD0BEBE}"/>
                    </a:ext>
                  </a:extLst>
                </p14:cNvPr>
                <p14:cNvContentPartPr/>
                <p14:nvPr/>
              </p14:nvContentPartPr>
              <p14:xfrm>
                <a:off x="8888969" y="1780966"/>
                <a:ext cx="264600" cy="408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9E9D995-71B2-4E38-A37E-16C78BD0BEB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80329" y="1772326"/>
                  <a:ext cx="2822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B7D3F5A-76FF-44A8-9428-8CECC9D05F7E}"/>
                    </a:ext>
                  </a:extLst>
                </p14:cNvPr>
                <p14:cNvContentPartPr/>
                <p14:nvPr/>
              </p14:nvContentPartPr>
              <p14:xfrm>
                <a:off x="8970689" y="2048086"/>
                <a:ext cx="135720" cy="197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B7D3F5A-76FF-44A8-9428-8CECC9D05F7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61689" y="2039086"/>
                  <a:ext cx="1533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AB87A50-04C4-4711-9346-64C07A4C3B99}"/>
                    </a:ext>
                  </a:extLst>
                </p14:cNvPr>
                <p14:cNvContentPartPr/>
                <p14:nvPr/>
              </p14:nvContentPartPr>
              <p14:xfrm>
                <a:off x="9241769" y="2020726"/>
                <a:ext cx="424080" cy="2221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AB87A50-04C4-4711-9346-64C07A4C3B9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232769" y="2011726"/>
                  <a:ext cx="4417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D99D66E-14EF-4DCE-9811-5E15021F80E0}"/>
                    </a:ext>
                  </a:extLst>
                </p14:cNvPr>
                <p14:cNvContentPartPr/>
                <p14:nvPr/>
              </p14:nvContentPartPr>
              <p14:xfrm>
                <a:off x="9820289" y="2273446"/>
                <a:ext cx="18360" cy="5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D99D66E-14EF-4DCE-9811-5E15021F80E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11289" y="2264446"/>
                  <a:ext cx="36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2566279-8B87-4A7E-AF1B-E8BA2D527DB0}"/>
                    </a:ext>
                  </a:extLst>
                </p14:cNvPr>
                <p14:cNvContentPartPr/>
                <p14:nvPr/>
              </p14:nvContentPartPr>
              <p14:xfrm>
                <a:off x="9747209" y="2267326"/>
                <a:ext cx="46080" cy="223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2566279-8B87-4A7E-AF1B-E8BA2D527DB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38569" y="2258326"/>
                  <a:ext cx="63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7B8894-D308-414F-8C6D-C39609A1D514}"/>
                    </a:ext>
                  </a:extLst>
                </p14:cNvPr>
                <p14:cNvContentPartPr/>
                <p14:nvPr/>
              </p14:nvContentPartPr>
              <p14:xfrm>
                <a:off x="10050329" y="1941886"/>
                <a:ext cx="280080" cy="374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7B8894-D308-414F-8C6D-C39609A1D51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041329" y="1932886"/>
                  <a:ext cx="2977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25A4995-5DA0-4C27-A37C-D9BA8A4FEBAB}"/>
                    </a:ext>
                  </a:extLst>
                </p14:cNvPr>
                <p14:cNvContentPartPr/>
                <p14:nvPr/>
              </p14:nvContentPartPr>
              <p14:xfrm>
                <a:off x="10454969" y="2091646"/>
                <a:ext cx="147240" cy="2059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25A4995-5DA0-4C27-A37C-D9BA8A4FEBA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446329" y="2083006"/>
                  <a:ext cx="164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03A0B6B-9F9A-42FE-8EB5-A1625A0FB025}"/>
                    </a:ext>
                  </a:extLst>
                </p14:cNvPr>
                <p14:cNvContentPartPr/>
                <p14:nvPr/>
              </p14:nvContentPartPr>
              <p14:xfrm>
                <a:off x="10832249" y="1841446"/>
                <a:ext cx="283680" cy="5050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03A0B6B-9F9A-42FE-8EB5-A1625A0FB02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823609" y="1832806"/>
                  <a:ext cx="30132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EBDBB07-E601-4FFA-A371-53C78ACB57D0}"/>
                    </a:ext>
                  </a:extLst>
                </p14:cNvPr>
                <p14:cNvContentPartPr/>
                <p14:nvPr/>
              </p14:nvContentPartPr>
              <p14:xfrm>
                <a:off x="10746929" y="2087686"/>
                <a:ext cx="423000" cy="64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EBDBB07-E601-4FFA-A371-53C78ACB57D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737929" y="2079046"/>
                  <a:ext cx="4406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F60F0B3-94B5-4954-B0D4-274667BE089E}"/>
                    </a:ext>
                  </a:extLst>
                </p14:cNvPr>
                <p14:cNvContentPartPr/>
                <p14:nvPr/>
              </p14:nvContentPartPr>
              <p14:xfrm>
                <a:off x="450929" y="2771326"/>
                <a:ext cx="192960" cy="332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F60F0B3-94B5-4954-B0D4-274667BE089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41929" y="2762326"/>
                  <a:ext cx="2106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4619A0B-57B0-4127-B517-EDF16A242CC9}"/>
                    </a:ext>
                  </a:extLst>
                </p14:cNvPr>
                <p14:cNvContentPartPr/>
                <p14:nvPr/>
              </p14:nvContentPartPr>
              <p14:xfrm>
                <a:off x="288569" y="2622286"/>
                <a:ext cx="828360" cy="1836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4619A0B-57B0-4127-B517-EDF16A242CC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9569" y="2613646"/>
                  <a:ext cx="846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4847C53-5F3E-4CF2-9282-72A5965F4E61}"/>
                    </a:ext>
                  </a:extLst>
                </p14:cNvPr>
                <p14:cNvContentPartPr/>
                <p14:nvPr/>
              </p14:nvContentPartPr>
              <p14:xfrm>
                <a:off x="1202609" y="2482966"/>
                <a:ext cx="399240" cy="5958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4847C53-5F3E-4CF2-9282-72A5965F4E6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93609" y="2473966"/>
                  <a:ext cx="41688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44E05F6-61A5-437C-A5BF-2B05421EAC61}"/>
                    </a:ext>
                  </a:extLst>
                </p14:cNvPr>
                <p14:cNvContentPartPr/>
                <p14:nvPr/>
              </p14:nvContentPartPr>
              <p14:xfrm>
                <a:off x="1583489" y="2844046"/>
                <a:ext cx="226800" cy="226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44E05F6-61A5-437C-A5BF-2B05421EAC6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74489" y="2835406"/>
                  <a:ext cx="244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911C5AF-DDE2-4E9F-B6C9-1B23DB5517B8}"/>
                    </a:ext>
                  </a:extLst>
                </p14:cNvPr>
                <p14:cNvContentPartPr/>
                <p14:nvPr/>
              </p14:nvContentPartPr>
              <p14:xfrm>
                <a:off x="2406809" y="2556046"/>
                <a:ext cx="351720" cy="5468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911C5AF-DDE2-4E9F-B6C9-1B23DB5517B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397809" y="2547406"/>
                  <a:ext cx="36936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3095266-AA83-4675-91AD-7C3473C392CF}"/>
                    </a:ext>
                  </a:extLst>
                </p14:cNvPr>
                <p14:cNvContentPartPr/>
                <p14:nvPr/>
              </p14:nvContentPartPr>
              <p14:xfrm>
                <a:off x="2349569" y="2768086"/>
                <a:ext cx="481680" cy="135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3095266-AA83-4675-91AD-7C3473C392C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340929" y="2759446"/>
                  <a:ext cx="4993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B7E0A0A-1138-4A09-99C0-C4D2B80CB21B}"/>
                    </a:ext>
                  </a:extLst>
                </p14:cNvPr>
                <p14:cNvContentPartPr/>
                <p14:nvPr/>
              </p14:nvContentPartPr>
              <p14:xfrm>
                <a:off x="2787329" y="2504926"/>
                <a:ext cx="318600" cy="5076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B7E0A0A-1138-4A09-99C0-C4D2B80CB21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78329" y="2495926"/>
                  <a:ext cx="3362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9FAEB5A-A453-4F0F-A14E-A4312C8AE185}"/>
                    </a:ext>
                  </a:extLst>
                </p14:cNvPr>
                <p14:cNvContentPartPr/>
                <p14:nvPr/>
              </p14:nvContentPartPr>
              <p14:xfrm>
                <a:off x="3094049" y="2876446"/>
                <a:ext cx="161640" cy="200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9FAEB5A-A453-4F0F-A14E-A4312C8AE18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085049" y="2867446"/>
                  <a:ext cx="179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7289A49-D7C6-4EED-99D5-32602E7F6946}"/>
                    </a:ext>
                  </a:extLst>
                </p14:cNvPr>
                <p14:cNvContentPartPr/>
                <p14:nvPr/>
              </p14:nvContentPartPr>
              <p14:xfrm>
                <a:off x="3799649" y="2467486"/>
                <a:ext cx="327240" cy="620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7289A49-D7C6-4EED-99D5-32602E7F694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791009" y="2458846"/>
                  <a:ext cx="34488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D07BE35-9B83-4A33-9B24-1CD5BB5D707B}"/>
                    </a:ext>
                  </a:extLst>
                </p14:cNvPr>
                <p14:cNvContentPartPr/>
                <p14:nvPr/>
              </p14:nvContentPartPr>
              <p14:xfrm>
                <a:off x="3725849" y="2788246"/>
                <a:ext cx="407160" cy="824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D07BE35-9B83-4A33-9B24-1CD5BB5D707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717209" y="2779606"/>
                  <a:ext cx="424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BE7360C-D799-48DF-8EA9-5467979C31B6}"/>
                    </a:ext>
                  </a:extLst>
                </p14:cNvPr>
                <p14:cNvContentPartPr/>
                <p14:nvPr/>
              </p14:nvContentPartPr>
              <p14:xfrm>
                <a:off x="4076849" y="2862046"/>
                <a:ext cx="53280" cy="1587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BE7360C-D799-48DF-8EA9-5467979C31B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68209" y="2853406"/>
                  <a:ext cx="70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24B0CDA-9D81-4721-8A61-9C6C8826F20B}"/>
                    </a:ext>
                  </a:extLst>
                </p14:cNvPr>
                <p14:cNvContentPartPr/>
                <p14:nvPr/>
              </p14:nvContentPartPr>
              <p14:xfrm>
                <a:off x="4212209" y="2875366"/>
                <a:ext cx="255240" cy="1123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24B0CDA-9D81-4721-8A61-9C6C8826F20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203209" y="2866366"/>
                  <a:ext cx="272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8D403D2-3B9D-406C-AE44-747BBD78EDAC}"/>
                    </a:ext>
                  </a:extLst>
                </p14:cNvPr>
                <p14:cNvContentPartPr/>
                <p14:nvPr/>
              </p14:nvContentPartPr>
              <p14:xfrm>
                <a:off x="4579769" y="2852326"/>
                <a:ext cx="226800" cy="2498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8D403D2-3B9D-406C-AE44-747BBD78EDA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570769" y="2843686"/>
                  <a:ext cx="2444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381D37C-8E36-4D4E-8643-890E866FDCF2}"/>
                    </a:ext>
                  </a:extLst>
                </p14:cNvPr>
                <p14:cNvContentPartPr/>
                <p14:nvPr/>
              </p14:nvContentPartPr>
              <p14:xfrm>
                <a:off x="5225609" y="2494846"/>
                <a:ext cx="398880" cy="583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381D37C-8E36-4D4E-8643-890E866FDCF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216969" y="2485846"/>
                  <a:ext cx="41652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8AFEA5A-C8DE-4049-B311-6BEF346367D3}"/>
                    </a:ext>
                  </a:extLst>
                </p14:cNvPr>
                <p14:cNvContentPartPr/>
                <p14:nvPr/>
              </p14:nvContentPartPr>
              <p14:xfrm>
                <a:off x="5153249" y="2814886"/>
                <a:ext cx="414360" cy="51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8AFEA5A-C8DE-4049-B311-6BEF346367D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144609" y="2805886"/>
                  <a:ext cx="432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BCEBD13-7A4E-4BFD-A371-064DEB991424}"/>
                    </a:ext>
                  </a:extLst>
                </p14:cNvPr>
                <p14:cNvContentPartPr/>
                <p14:nvPr/>
              </p14:nvContentPartPr>
              <p14:xfrm>
                <a:off x="5491649" y="2859886"/>
                <a:ext cx="159840" cy="2066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BCEBD13-7A4E-4BFD-A371-064DEB99142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82649" y="2850886"/>
                  <a:ext cx="1774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9A9F140-AB94-4A46-BDF0-6A6DC9EB02C5}"/>
                    </a:ext>
                  </a:extLst>
                </p14:cNvPr>
                <p14:cNvContentPartPr/>
                <p14:nvPr/>
              </p14:nvContentPartPr>
              <p14:xfrm>
                <a:off x="6086729" y="2354086"/>
                <a:ext cx="531000" cy="736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9A9F140-AB94-4A46-BDF0-6A6DC9EB02C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077729" y="2345446"/>
                  <a:ext cx="548640" cy="7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65EFFFC-302F-4C31-8B84-B11ECB57ED1B}"/>
                    </a:ext>
                  </a:extLst>
                </p14:cNvPr>
                <p14:cNvContentPartPr/>
                <p14:nvPr/>
              </p14:nvContentPartPr>
              <p14:xfrm>
                <a:off x="6022289" y="2846206"/>
                <a:ext cx="382320" cy="651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65EFFFC-302F-4C31-8B84-B11ECB57ED1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013649" y="2837206"/>
                  <a:ext cx="399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86BBB7C-782B-4477-A181-9105AE74201D}"/>
                    </a:ext>
                  </a:extLst>
                </p14:cNvPr>
                <p14:cNvContentPartPr/>
                <p14:nvPr/>
              </p14:nvContentPartPr>
              <p14:xfrm>
                <a:off x="6382649" y="2860966"/>
                <a:ext cx="199080" cy="154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86BBB7C-782B-4477-A181-9105AE74201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374009" y="2852326"/>
                  <a:ext cx="216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D68CA01-ADCC-4ED7-A6C6-0438CE4B8D53}"/>
                    </a:ext>
                  </a:extLst>
                </p14:cNvPr>
                <p14:cNvContentPartPr/>
                <p14:nvPr/>
              </p14:nvContentPartPr>
              <p14:xfrm>
                <a:off x="6671009" y="2688886"/>
                <a:ext cx="286920" cy="3538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D68CA01-ADCC-4ED7-A6C6-0438CE4B8D5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662009" y="2679886"/>
                  <a:ext cx="3045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B1CAB7D-4430-494B-9447-1A179B590445}"/>
                    </a:ext>
                  </a:extLst>
                </p14:cNvPr>
                <p14:cNvContentPartPr/>
                <p14:nvPr/>
              </p14:nvContentPartPr>
              <p14:xfrm>
                <a:off x="6901409" y="2544526"/>
                <a:ext cx="305280" cy="4687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B1CAB7D-4430-494B-9447-1A179B59044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892409" y="2535526"/>
                  <a:ext cx="32292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BEEABDD-52F3-4C94-9900-37179B09285B}"/>
                    </a:ext>
                  </a:extLst>
                </p14:cNvPr>
                <p14:cNvContentPartPr/>
                <p14:nvPr/>
              </p14:nvContentPartPr>
              <p14:xfrm>
                <a:off x="7082849" y="2815606"/>
                <a:ext cx="234720" cy="2019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BEEABDD-52F3-4C94-9900-37179B09285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074209" y="2806606"/>
                  <a:ext cx="252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6F4393D-8E6D-48EA-9D92-A935996F6660}"/>
                    </a:ext>
                  </a:extLst>
                </p14:cNvPr>
                <p14:cNvContentPartPr/>
                <p14:nvPr/>
              </p14:nvContentPartPr>
              <p14:xfrm>
                <a:off x="7329809" y="2828926"/>
                <a:ext cx="225360" cy="1803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6F4393D-8E6D-48EA-9D92-A935996F666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320809" y="2819926"/>
                  <a:ext cx="243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5732D56-0600-4576-B5D9-36BB4508C1E3}"/>
                    </a:ext>
                  </a:extLst>
                </p14:cNvPr>
                <p14:cNvContentPartPr/>
                <p14:nvPr/>
              </p14:nvContentPartPr>
              <p14:xfrm>
                <a:off x="7535369" y="2829646"/>
                <a:ext cx="232560" cy="2516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5732D56-0600-4576-B5D9-36BB4508C1E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526729" y="2821006"/>
                  <a:ext cx="2502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0BEDA9F-BD09-45F5-BDAB-73AA0FB8C2DC}"/>
                    </a:ext>
                  </a:extLst>
                </p14:cNvPr>
                <p14:cNvContentPartPr/>
                <p14:nvPr/>
              </p14:nvContentPartPr>
              <p14:xfrm>
                <a:off x="8112089" y="2881486"/>
                <a:ext cx="203760" cy="1591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0BEDA9F-BD09-45F5-BDAB-73AA0FB8C2D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103089" y="2872486"/>
                  <a:ext cx="221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C55D4C7-6B82-413E-8344-96BBCB4FB9A1}"/>
                    </a:ext>
                  </a:extLst>
                </p14:cNvPr>
                <p14:cNvContentPartPr/>
                <p14:nvPr/>
              </p14:nvContentPartPr>
              <p14:xfrm>
                <a:off x="8523209" y="2417806"/>
                <a:ext cx="415080" cy="6436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C55D4C7-6B82-413E-8344-96BBCB4FB9A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514569" y="2408806"/>
                  <a:ext cx="43272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AA8B24B-D8A5-401C-B025-3C520E50E7EE}"/>
                    </a:ext>
                  </a:extLst>
                </p14:cNvPr>
                <p14:cNvContentPartPr/>
                <p14:nvPr/>
              </p14:nvContentPartPr>
              <p14:xfrm>
                <a:off x="8423129" y="2863486"/>
                <a:ext cx="369360" cy="38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AA8B24B-D8A5-401C-B025-3C520E50E7E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414129" y="2854846"/>
                  <a:ext cx="387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3338136-CE95-425B-ADD4-53921D8321FB}"/>
                    </a:ext>
                  </a:extLst>
                </p14:cNvPr>
                <p14:cNvContentPartPr/>
                <p14:nvPr/>
              </p14:nvContentPartPr>
              <p14:xfrm>
                <a:off x="9125129" y="2547046"/>
                <a:ext cx="366840" cy="5421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3338136-CE95-425B-ADD4-53921D8321F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116489" y="2538046"/>
                  <a:ext cx="38448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179347E-5416-44E4-A429-E150B3EF2467}"/>
                    </a:ext>
                  </a:extLst>
                </p14:cNvPr>
                <p14:cNvContentPartPr/>
                <p14:nvPr/>
              </p14:nvContentPartPr>
              <p14:xfrm>
                <a:off x="9059249" y="2813086"/>
                <a:ext cx="375480" cy="576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179347E-5416-44E4-A429-E150B3EF246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050249" y="2804446"/>
                  <a:ext cx="3931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00542A0-DEBB-4966-AA5C-DAA66DB8F3F2}"/>
                    </a:ext>
                  </a:extLst>
                </p14:cNvPr>
                <p14:cNvContentPartPr/>
                <p14:nvPr/>
              </p14:nvContentPartPr>
              <p14:xfrm>
                <a:off x="9488009" y="2504206"/>
                <a:ext cx="372960" cy="538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00542A0-DEBB-4966-AA5C-DAA66DB8F3F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479369" y="2495206"/>
                  <a:ext cx="39060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F423387-4730-4E60-9F54-0D4FD5E07D1D}"/>
                    </a:ext>
                  </a:extLst>
                </p14:cNvPr>
                <p14:cNvContentPartPr/>
                <p14:nvPr/>
              </p14:nvContentPartPr>
              <p14:xfrm>
                <a:off x="9847289" y="2867446"/>
                <a:ext cx="218880" cy="197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F423387-4730-4E60-9F54-0D4FD5E07D1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838289" y="2858806"/>
                  <a:ext cx="23652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8D9B00A-BA7E-4B3E-B51F-3039D8BCB635}"/>
              </a:ext>
            </a:extLst>
          </p:cNvPr>
          <p:cNvGrpSpPr/>
          <p:nvPr/>
        </p:nvGrpSpPr>
        <p:grpSpPr>
          <a:xfrm>
            <a:off x="461729" y="3307726"/>
            <a:ext cx="1202040" cy="1017360"/>
            <a:chOff x="461729" y="3307726"/>
            <a:chExt cx="1202040" cy="101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4AEE0D2-98FD-42D7-8D81-FDE0FB884D31}"/>
                    </a:ext>
                  </a:extLst>
                </p14:cNvPr>
                <p14:cNvContentPartPr/>
                <p14:nvPr/>
              </p14:nvContentPartPr>
              <p14:xfrm>
                <a:off x="461729" y="3378646"/>
                <a:ext cx="240480" cy="5184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4AEE0D2-98FD-42D7-8D81-FDE0FB884D3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52729" y="3369646"/>
                  <a:ext cx="25812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F5603F2-0C93-4553-B4F3-5896A2260AD7}"/>
                    </a:ext>
                  </a:extLst>
                </p14:cNvPr>
                <p14:cNvContentPartPr/>
                <p14:nvPr/>
              </p14:nvContentPartPr>
              <p14:xfrm>
                <a:off x="620849" y="3700846"/>
                <a:ext cx="70200" cy="1364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F5603F2-0C93-4553-B4F3-5896A2260AD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12209" y="3691846"/>
                  <a:ext cx="87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449E31F-2568-4BCA-A6E7-6A4852C94563}"/>
                    </a:ext>
                  </a:extLst>
                </p14:cNvPr>
                <p14:cNvContentPartPr/>
                <p14:nvPr/>
              </p14:nvContentPartPr>
              <p14:xfrm>
                <a:off x="627329" y="3618766"/>
                <a:ext cx="410400" cy="7063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449E31F-2568-4BCA-A6E7-6A4852C9456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18329" y="3609766"/>
                  <a:ext cx="42804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ADCDDA8-6634-4DB3-82A0-9CDE4060206F}"/>
                    </a:ext>
                  </a:extLst>
                </p14:cNvPr>
                <p14:cNvContentPartPr/>
                <p14:nvPr/>
              </p14:nvContentPartPr>
              <p14:xfrm>
                <a:off x="1107929" y="3307726"/>
                <a:ext cx="186120" cy="504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ADCDDA8-6634-4DB3-82A0-9CDE4060206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98929" y="3299086"/>
                  <a:ext cx="20376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8D9563A-ED37-4FBF-9BC0-3BBB895279FF}"/>
                    </a:ext>
                  </a:extLst>
                </p14:cNvPr>
                <p14:cNvContentPartPr/>
                <p14:nvPr/>
              </p14:nvContentPartPr>
              <p14:xfrm>
                <a:off x="1497089" y="3390886"/>
                <a:ext cx="166680" cy="4726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8D9563A-ED37-4FBF-9BC0-3BBB895279F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488089" y="3382246"/>
                  <a:ext cx="18432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BFCFAD0-00BB-4F75-95C2-333193724C49}"/>
                    </a:ext>
                  </a:extLst>
                </p14:cNvPr>
                <p14:cNvContentPartPr/>
                <p14:nvPr/>
              </p14:nvContentPartPr>
              <p14:xfrm>
                <a:off x="1309889" y="3596086"/>
                <a:ext cx="335880" cy="810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BFCFAD0-00BB-4F75-95C2-333193724C4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300889" y="3587086"/>
                  <a:ext cx="35352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DD891837-FC5E-4F7D-8F7F-110B4DCB343E}"/>
              </a:ext>
            </a:extLst>
          </p:cNvPr>
          <p:cNvGrpSpPr/>
          <p:nvPr/>
        </p:nvGrpSpPr>
        <p:grpSpPr>
          <a:xfrm>
            <a:off x="2059049" y="3238606"/>
            <a:ext cx="1091160" cy="624600"/>
            <a:chOff x="2059049" y="3238606"/>
            <a:chExt cx="1091160" cy="62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A74E172-8C80-47FA-8F85-D0F7D3157242}"/>
                    </a:ext>
                  </a:extLst>
                </p14:cNvPr>
                <p14:cNvContentPartPr/>
                <p14:nvPr/>
              </p14:nvContentPartPr>
              <p14:xfrm>
                <a:off x="2059049" y="3256606"/>
                <a:ext cx="282240" cy="6066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A74E172-8C80-47FA-8F85-D0F7D315724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050409" y="3247606"/>
                  <a:ext cx="29988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5D339D9-2D15-44C3-9E32-2F33EF00376A}"/>
                    </a:ext>
                  </a:extLst>
                </p14:cNvPr>
                <p14:cNvContentPartPr/>
                <p14:nvPr/>
              </p14:nvContentPartPr>
              <p14:xfrm>
                <a:off x="2344529" y="3623806"/>
                <a:ext cx="180360" cy="2019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5D339D9-2D15-44C3-9E32-2F33EF00376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335889" y="3615166"/>
                  <a:ext cx="198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206FC1B-CB09-4D29-885C-402DDCD6702B}"/>
                    </a:ext>
                  </a:extLst>
                </p14:cNvPr>
                <p14:cNvContentPartPr/>
                <p14:nvPr/>
              </p14:nvContentPartPr>
              <p14:xfrm>
                <a:off x="2605889" y="3300166"/>
                <a:ext cx="227880" cy="510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206FC1B-CB09-4D29-885C-402DDCD6702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597249" y="3291166"/>
                  <a:ext cx="24552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50127AA-387E-4B36-A816-48491F507575}"/>
                    </a:ext>
                  </a:extLst>
                </p14:cNvPr>
                <p14:cNvContentPartPr/>
                <p14:nvPr/>
              </p14:nvContentPartPr>
              <p14:xfrm>
                <a:off x="2816489" y="3238606"/>
                <a:ext cx="306360" cy="561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50127AA-387E-4B36-A816-48491F50757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807489" y="3229966"/>
                  <a:ext cx="32400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78D308A-ED95-4C36-9F60-B5A6E2280354}"/>
                    </a:ext>
                  </a:extLst>
                </p14:cNvPr>
                <p14:cNvContentPartPr/>
                <p14:nvPr/>
              </p14:nvContentPartPr>
              <p14:xfrm>
                <a:off x="3128249" y="3801646"/>
                <a:ext cx="21960" cy="237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78D308A-ED95-4C36-9F60-B5A6E228035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119249" y="3793006"/>
                  <a:ext cx="396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9A792A75-9134-49D0-B2E8-727515779AC0}"/>
              </a:ext>
            </a:extLst>
          </p:cNvPr>
          <p:cNvGrpSpPr/>
          <p:nvPr/>
        </p:nvGrpSpPr>
        <p:grpSpPr>
          <a:xfrm>
            <a:off x="522569" y="4303486"/>
            <a:ext cx="560160" cy="495720"/>
            <a:chOff x="522569" y="4303486"/>
            <a:chExt cx="560160" cy="49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002AF5F-A8F1-4396-A720-C8B0149D98AC}"/>
                    </a:ext>
                  </a:extLst>
                </p14:cNvPr>
                <p14:cNvContentPartPr/>
                <p14:nvPr/>
              </p14:nvContentPartPr>
              <p14:xfrm>
                <a:off x="522569" y="4501126"/>
                <a:ext cx="231120" cy="2498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002AF5F-A8F1-4396-A720-C8B0149D98A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13929" y="4492126"/>
                  <a:ext cx="248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3E560A9-10D6-4A8B-8D34-7C5DB48E0311}"/>
                    </a:ext>
                  </a:extLst>
                </p14:cNvPr>
                <p14:cNvContentPartPr/>
                <p14:nvPr/>
              </p14:nvContentPartPr>
              <p14:xfrm>
                <a:off x="915329" y="4303486"/>
                <a:ext cx="167400" cy="495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3E560A9-10D6-4A8B-8D34-7C5DB48E031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06329" y="4294846"/>
                  <a:ext cx="18504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C47A70DD-E1AE-4A63-83D4-F7DD3B65A3DB}"/>
              </a:ext>
            </a:extLst>
          </p:cNvPr>
          <p:cNvGrpSpPr/>
          <p:nvPr/>
        </p:nvGrpSpPr>
        <p:grpSpPr>
          <a:xfrm>
            <a:off x="1290449" y="4113766"/>
            <a:ext cx="10039320" cy="2230200"/>
            <a:chOff x="1290449" y="4113766"/>
            <a:chExt cx="10039320" cy="22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0F6049A-2D6B-4E4B-94AE-41478A7CD09B}"/>
                    </a:ext>
                  </a:extLst>
                </p14:cNvPr>
                <p14:cNvContentPartPr/>
                <p14:nvPr/>
              </p14:nvContentPartPr>
              <p14:xfrm>
                <a:off x="1601849" y="4538926"/>
                <a:ext cx="90360" cy="2163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0F6049A-2D6B-4E4B-94AE-41478A7CD09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592849" y="4529926"/>
                  <a:ext cx="108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CF95109-02F6-4CAE-A455-63E13ACBFBBC}"/>
                    </a:ext>
                  </a:extLst>
                </p14:cNvPr>
                <p14:cNvContentPartPr/>
                <p14:nvPr/>
              </p14:nvContentPartPr>
              <p14:xfrm>
                <a:off x="1350209" y="4724326"/>
                <a:ext cx="500400" cy="41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CF95109-02F6-4CAE-A455-63E13ACBFBB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341209" y="4715686"/>
                  <a:ext cx="518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36E8448-C742-4A01-A538-31C01BC2283B}"/>
                    </a:ext>
                  </a:extLst>
                </p14:cNvPr>
                <p14:cNvContentPartPr/>
                <p14:nvPr/>
              </p14:nvContentPartPr>
              <p14:xfrm>
                <a:off x="1365689" y="4506166"/>
                <a:ext cx="618480" cy="774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36E8448-C742-4A01-A538-31C01BC2283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356689" y="4497526"/>
                  <a:ext cx="636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045FC93-2696-4ADC-9BE2-09158ED57AEA}"/>
                    </a:ext>
                  </a:extLst>
                </p14:cNvPr>
                <p14:cNvContentPartPr/>
                <p14:nvPr/>
              </p14:nvContentPartPr>
              <p14:xfrm>
                <a:off x="1974809" y="4637926"/>
                <a:ext cx="319680" cy="1980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045FC93-2696-4ADC-9BE2-09158ED57AE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966169" y="4629286"/>
                  <a:ext cx="337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2261FFC-49C1-4AD4-8187-222971CF2894}"/>
                    </a:ext>
                  </a:extLst>
                </p14:cNvPr>
                <p14:cNvContentPartPr/>
                <p14:nvPr/>
              </p14:nvContentPartPr>
              <p14:xfrm>
                <a:off x="2199809" y="4349926"/>
                <a:ext cx="320040" cy="369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2261FFC-49C1-4AD4-8187-222971CF289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191169" y="4341286"/>
                  <a:ext cx="3376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CF2BFDB-2D1D-4B7F-AB91-9DF79B5B0816}"/>
                    </a:ext>
                  </a:extLst>
                </p14:cNvPr>
                <p14:cNvContentPartPr/>
                <p14:nvPr/>
              </p14:nvContentPartPr>
              <p14:xfrm>
                <a:off x="2380529" y="4631446"/>
                <a:ext cx="180360" cy="1486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CF2BFDB-2D1D-4B7F-AB91-9DF79B5B081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371889" y="4622446"/>
                  <a:ext cx="198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BA973C5-9DBF-445B-B488-8DC3ACC98DFF}"/>
                    </a:ext>
                  </a:extLst>
                </p14:cNvPr>
                <p14:cNvContentPartPr/>
                <p14:nvPr/>
              </p14:nvContentPartPr>
              <p14:xfrm>
                <a:off x="2530649" y="4674646"/>
                <a:ext cx="221760" cy="1317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BA973C5-9DBF-445B-B488-8DC3ACC98DF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522009" y="4666006"/>
                  <a:ext cx="239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98FFCBD-B1C8-40EF-BC75-F50D3836A084}"/>
                    </a:ext>
                  </a:extLst>
                </p14:cNvPr>
                <p14:cNvContentPartPr/>
                <p14:nvPr/>
              </p14:nvContentPartPr>
              <p14:xfrm>
                <a:off x="2845289" y="4324366"/>
                <a:ext cx="370080" cy="5277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98FFCBD-B1C8-40EF-BC75-F50D3836A08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836289" y="4315726"/>
                  <a:ext cx="38772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8117C36-9F08-4364-B1E5-1F4650425706}"/>
                    </a:ext>
                  </a:extLst>
                </p14:cNvPr>
                <p14:cNvContentPartPr/>
                <p14:nvPr/>
              </p14:nvContentPartPr>
              <p14:xfrm>
                <a:off x="3154169" y="4729726"/>
                <a:ext cx="26280" cy="1112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8117C36-9F08-4364-B1E5-1F465042570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145529" y="4721086"/>
                  <a:ext cx="43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B2F4D60-828F-4E93-ACB1-599585BA217E}"/>
                    </a:ext>
                  </a:extLst>
                </p14:cNvPr>
                <p14:cNvContentPartPr/>
                <p14:nvPr/>
              </p14:nvContentPartPr>
              <p14:xfrm>
                <a:off x="3323729" y="4113766"/>
                <a:ext cx="517320" cy="7405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B2F4D60-828F-4E93-ACB1-599585BA217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314729" y="4105126"/>
                  <a:ext cx="53496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3B89299-43D3-4549-9AFA-AEB41DD51742}"/>
                    </a:ext>
                  </a:extLst>
                </p14:cNvPr>
                <p14:cNvContentPartPr/>
                <p14:nvPr/>
              </p14:nvContentPartPr>
              <p14:xfrm>
                <a:off x="3266849" y="4613446"/>
                <a:ext cx="533160" cy="5252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3B89299-43D3-4549-9AFA-AEB41DD5174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257849" y="4604446"/>
                  <a:ext cx="55080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86DC7A7-9836-4CF4-8858-C52AAF748EC4}"/>
                    </a:ext>
                  </a:extLst>
                </p14:cNvPr>
                <p14:cNvContentPartPr/>
                <p14:nvPr/>
              </p14:nvContentPartPr>
              <p14:xfrm>
                <a:off x="4250369" y="4290526"/>
                <a:ext cx="352440" cy="5464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86DC7A7-9836-4CF4-8858-C52AAF748EC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241369" y="4281886"/>
                  <a:ext cx="37008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E856D81-E40D-4662-A35D-1B8229629878}"/>
                    </a:ext>
                  </a:extLst>
                </p14:cNvPr>
                <p14:cNvContentPartPr/>
                <p14:nvPr/>
              </p14:nvContentPartPr>
              <p14:xfrm>
                <a:off x="4184849" y="4505446"/>
                <a:ext cx="553320" cy="1170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E856D81-E40D-4662-A35D-1B822962987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175849" y="4496446"/>
                  <a:ext cx="570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8926847-0A73-406E-962E-A3E09DDB2AB7}"/>
                    </a:ext>
                  </a:extLst>
                </p14:cNvPr>
                <p14:cNvContentPartPr/>
                <p14:nvPr/>
              </p14:nvContentPartPr>
              <p14:xfrm>
                <a:off x="4672289" y="4245166"/>
                <a:ext cx="385560" cy="5479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8926847-0A73-406E-962E-A3E09DDB2AB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3649" y="4236526"/>
                  <a:ext cx="4032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0F15CB6-7742-4980-94B6-91D9B19BBFC9}"/>
                    </a:ext>
                  </a:extLst>
                </p14:cNvPr>
                <p14:cNvContentPartPr/>
                <p14:nvPr/>
              </p14:nvContentPartPr>
              <p14:xfrm>
                <a:off x="5016809" y="4532806"/>
                <a:ext cx="229320" cy="2599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0F15CB6-7742-4980-94B6-91D9B19BBFC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007809" y="4524166"/>
                  <a:ext cx="2469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81713CC-28BF-4004-B680-AEC645DD8ADB}"/>
                    </a:ext>
                  </a:extLst>
                </p14:cNvPr>
                <p14:cNvContentPartPr/>
                <p14:nvPr/>
              </p14:nvContentPartPr>
              <p14:xfrm>
                <a:off x="5538089" y="4547566"/>
                <a:ext cx="358200" cy="2293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81713CC-28BF-4004-B680-AEC645DD8AD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529089" y="4538926"/>
                  <a:ext cx="3758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03DEA7A-3996-4CEF-A0D6-7B14D0CD29B7}"/>
                    </a:ext>
                  </a:extLst>
                </p14:cNvPr>
                <p14:cNvContentPartPr/>
                <p14:nvPr/>
              </p14:nvContentPartPr>
              <p14:xfrm>
                <a:off x="5761649" y="4183246"/>
                <a:ext cx="475560" cy="5806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03DEA7A-3996-4CEF-A0D6-7B14D0CD29B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752649" y="4174246"/>
                  <a:ext cx="49320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D8C43CF-7A6D-42E2-BBF4-BC7DE065BF1B}"/>
                    </a:ext>
                  </a:extLst>
                </p14:cNvPr>
                <p14:cNvContentPartPr/>
                <p14:nvPr/>
              </p14:nvContentPartPr>
              <p14:xfrm>
                <a:off x="5969369" y="4591486"/>
                <a:ext cx="79920" cy="1584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D8C43CF-7A6D-42E2-BBF4-BC7DE065BF1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60729" y="4582846"/>
                  <a:ext cx="97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E589169-C494-4473-9472-09E01B3C25F2}"/>
                    </a:ext>
                  </a:extLst>
                </p14:cNvPr>
                <p14:cNvContentPartPr/>
                <p14:nvPr/>
              </p14:nvContentPartPr>
              <p14:xfrm>
                <a:off x="6055049" y="4492126"/>
                <a:ext cx="312480" cy="3200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E589169-C494-4473-9472-09E01B3C25F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046409" y="4483486"/>
                  <a:ext cx="3301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644BEFC-F0D7-46C6-9AB5-A353D9B1C80A}"/>
                    </a:ext>
                  </a:extLst>
                </p14:cNvPr>
                <p14:cNvContentPartPr/>
                <p14:nvPr/>
              </p14:nvContentPartPr>
              <p14:xfrm>
                <a:off x="6401369" y="4145086"/>
                <a:ext cx="451080" cy="7419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644BEFC-F0D7-46C6-9AB5-A353D9B1C80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392369" y="4136086"/>
                  <a:ext cx="46872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E99B43D-6563-44F6-9EFD-23BEF19580B7}"/>
                    </a:ext>
                  </a:extLst>
                </p14:cNvPr>
                <p14:cNvContentPartPr/>
                <p14:nvPr/>
              </p14:nvContentPartPr>
              <p14:xfrm>
                <a:off x="6337649" y="4590046"/>
                <a:ext cx="461880" cy="748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E99B43D-6563-44F6-9EFD-23BEF19580B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329009" y="4581406"/>
                  <a:ext cx="479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8171C1A-7E9D-4B31-ADF0-DD8C3FCB06D9}"/>
                    </a:ext>
                  </a:extLst>
                </p14:cNvPr>
                <p14:cNvContentPartPr/>
                <p14:nvPr/>
              </p14:nvContentPartPr>
              <p14:xfrm>
                <a:off x="6740849" y="4626406"/>
                <a:ext cx="358200" cy="2318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8171C1A-7E9D-4B31-ADF0-DD8C3FCB06D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732209" y="4617766"/>
                  <a:ext cx="375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FCAEACD-F460-48CB-AE05-36030FC18891}"/>
                    </a:ext>
                  </a:extLst>
                </p14:cNvPr>
                <p14:cNvContentPartPr/>
                <p14:nvPr/>
              </p14:nvContentPartPr>
              <p14:xfrm>
                <a:off x="7260689" y="4309606"/>
                <a:ext cx="335880" cy="6001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FCAEACD-F460-48CB-AE05-36030FC1889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251689" y="4300966"/>
                  <a:ext cx="35352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B83124C-9439-4645-9A2A-AEE9C39B59AC}"/>
                    </a:ext>
                  </a:extLst>
                </p14:cNvPr>
                <p14:cNvContentPartPr/>
                <p14:nvPr/>
              </p14:nvContentPartPr>
              <p14:xfrm>
                <a:off x="7616009" y="4665286"/>
                <a:ext cx="186120" cy="2019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B83124C-9439-4645-9A2A-AEE9C39B59A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607369" y="4656646"/>
                  <a:ext cx="203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2EC8216-7D7F-4CC3-B80C-D19D9C0876CA}"/>
                    </a:ext>
                  </a:extLst>
                </p14:cNvPr>
                <p14:cNvContentPartPr/>
                <p14:nvPr/>
              </p14:nvContentPartPr>
              <p14:xfrm>
                <a:off x="8006969" y="4308166"/>
                <a:ext cx="386280" cy="5875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2EC8216-7D7F-4CC3-B80C-D19D9C0876C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997969" y="4299166"/>
                  <a:ext cx="40392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3AAB5CC-7E5F-42B3-BA77-E992CDE2E07F}"/>
                    </a:ext>
                  </a:extLst>
                </p14:cNvPr>
                <p14:cNvContentPartPr/>
                <p14:nvPr/>
              </p14:nvContentPartPr>
              <p14:xfrm>
                <a:off x="7877729" y="4678966"/>
                <a:ext cx="408240" cy="2574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3AAB5CC-7E5F-42B3-BA77-E992CDE2E07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868729" y="4670326"/>
                  <a:ext cx="4258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7639B21-9E4B-44FD-ABCB-FF6C3D01AD5A}"/>
                    </a:ext>
                  </a:extLst>
                </p14:cNvPr>
                <p14:cNvContentPartPr/>
                <p14:nvPr/>
              </p14:nvContentPartPr>
              <p14:xfrm>
                <a:off x="8410529" y="4663846"/>
                <a:ext cx="5040" cy="97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7639B21-9E4B-44FD-ABCB-FF6C3D01AD5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401889" y="4655206"/>
                  <a:ext cx="226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7DCC9FA-990A-4150-94CB-0389BA6446F8}"/>
                    </a:ext>
                  </a:extLst>
                </p14:cNvPr>
                <p14:cNvContentPartPr/>
                <p14:nvPr/>
              </p14:nvContentPartPr>
              <p14:xfrm>
                <a:off x="8433209" y="4734406"/>
                <a:ext cx="124200" cy="1922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7DCC9FA-990A-4150-94CB-0389BA6446F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424209" y="4725766"/>
                  <a:ext cx="141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5BB6801-5B9D-4D1B-AAFE-7CA447320BF2}"/>
                    </a:ext>
                  </a:extLst>
                </p14:cNvPr>
                <p14:cNvContentPartPr/>
                <p14:nvPr/>
              </p14:nvContentPartPr>
              <p14:xfrm>
                <a:off x="8627249" y="4772566"/>
                <a:ext cx="295560" cy="1810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5BB6801-5B9D-4D1B-AAFE-7CA447320BF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18609" y="4763926"/>
                  <a:ext cx="313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4008372-F88C-4224-9117-39978B59C618}"/>
                    </a:ext>
                  </a:extLst>
                </p14:cNvPr>
                <p14:cNvContentPartPr/>
                <p14:nvPr/>
              </p14:nvContentPartPr>
              <p14:xfrm>
                <a:off x="9306929" y="4750966"/>
                <a:ext cx="213840" cy="2084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4008372-F88C-4224-9117-39978B59C61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298289" y="4741966"/>
                  <a:ext cx="2314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D966A22-9DE2-4E37-A561-03001CC00170}"/>
                    </a:ext>
                  </a:extLst>
                </p14:cNvPr>
                <p14:cNvContentPartPr/>
                <p14:nvPr/>
              </p14:nvContentPartPr>
              <p14:xfrm>
                <a:off x="9740369" y="4289446"/>
                <a:ext cx="479520" cy="7524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D966A22-9DE2-4E37-A561-03001CC0017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731369" y="4280446"/>
                  <a:ext cx="49716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7C52470-6A3E-4A87-83FC-E0517D505B53}"/>
                    </a:ext>
                  </a:extLst>
                </p14:cNvPr>
                <p14:cNvContentPartPr/>
                <p14:nvPr/>
              </p14:nvContentPartPr>
              <p14:xfrm>
                <a:off x="9620849" y="4747006"/>
                <a:ext cx="397080" cy="183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7C52470-6A3E-4A87-83FC-E0517D505B5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611849" y="4738006"/>
                  <a:ext cx="414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0108C49-16AA-43C0-92F2-648F30A68515}"/>
                    </a:ext>
                  </a:extLst>
                </p14:cNvPr>
                <p14:cNvContentPartPr/>
                <p14:nvPr/>
              </p14:nvContentPartPr>
              <p14:xfrm>
                <a:off x="1520849" y="5226886"/>
                <a:ext cx="145440" cy="2286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0108C49-16AA-43C0-92F2-648F30A6851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512209" y="5218246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9BF71EF-B6D0-4170-AA10-1B2AEE9F040C}"/>
                    </a:ext>
                  </a:extLst>
                </p14:cNvPr>
                <p14:cNvContentPartPr/>
                <p14:nvPr/>
              </p14:nvContentPartPr>
              <p14:xfrm>
                <a:off x="1290449" y="5127166"/>
                <a:ext cx="788400" cy="125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9BF71EF-B6D0-4170-AA10-1B2AEE9F040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281809" y="5118166"/>
                  <a:ext cx="806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DED805D-0AEC-456E-82BF-BF857D42B338}"/>
                    </a:ext>
                  </a:extLst>
                </p14:cNvPr>
                <p14:cNvContentPartPr/>
                <p14:nvPr/>
              </p14:nvContentPartPr>
              <p14:xfrm>
                <a:off x="2420489" y="5270446"/>
                <a:ext cx="81000" cy="1803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DED805D-0AEC-456E-82BF-BF857D42B33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411489" y="5261446"/>
                  <a:ext cx="98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F5E419E-AAEC-480D-BEF0-CE4243CD8FA3}"/>
                    </a:ext>
                  </a:extLst>
                </p14:cNvPr>
                <p14:cNvContentPartPr/>
                <p14:nvPr/>
              </p14:nvContentPartPr>
              <p14:xfrm>
                <a:off x="2568809" y="5273326"/>
                <a:ext cx="273600" cy="1785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F5E419E-AAEC-480D-BEF0-CE4243CD8FA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560169" y="5264326"/>
                  <a:ext cx="291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4A7E76D-EEDA-46A5-A3E6-19BD0BA8FDDD}"/>
                    </a:ext>
                  </a:extLst>
                </p14:cNvPr>
                <p14:cNvContentPartPr/>
                <p14:nvPr/>
              </p14:nvContentPartPr>
              <p14:xfrm>
                <a:off x="2930249" y="5251726"/>
                <a:ext cx="224640" cy="2437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4A7E76D-EEDA-46A5-A3E6-19BD0BA8FDD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921609" y="5243086"/>
                  <a:ext cx="2422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32B8F9F-54FA-423E-9B95-ED6D6C4DEEAE}"/>
                    </a:ext>
                  </a:extLst>
                </p14:cNvPr>
                <p14:cNvContentPartPr/>
                <p14:nvPr/>
              </p14:nvContentPartPr>
              <p14:xfrm>
                <a:off x="3415169" y="5042206"/>
                <a:ext cx="187560" cy="4399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32B8F9F-54FA-423E-9B95-ED6D6C4DEEA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406529" y="5033206"/>
                  <a:ext cx="2052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1C6C65D-AFDE-4B3E-A249-CCBBD5251FE5}"/>
                    </a:ext>
                  </a:extLst>
                </p14:cNvPr>
                <p14:cNvContentPartPr/>
                <p14:nvPr/>
              </p14:nvContentPartPr>
              <p14:xfrm>
                <a:off x="3620369" y="5294566"/>
                <a:ext cx="259200" cy="2253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1C6C65D-AFDE-4B3E-A249-CCBBD5251FE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611369" y="5285566"/>
                  <a:ext cx="2768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B535FFA-04FD-49DB-9180-F504EC7CA513}"/>
                    </a:ext>
                  </a:extLst>
                </p14:cNvPr>
                <p14:cNvContentPartPr/>
                <p14:nvPr/>
              </p14:nvContentPartPr>
              <p14:xfrm>
                <a:off x="3863729" y="5288806"/>
                <a:ext cx="325080" cy="1893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B535FFA-04FD-49DB-9180-F504EC7CA5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854729" y="5279806"/>
                  <a:ext cx="342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7C77616-4C94-4E85-BCAA-24E114B9DAAF}"/>
                    </a:ext>
                  </a:extLst>
                </p14:cNvPr>
                <p14:cNvContentPartPr/>
                <p14:nvPr/>
              </p14:nvContentPartPr>
              <p14:xfrm>
                <a:off x="4109249" y="5014126"/>
                <a:ext cx="228240" cy="4572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7C77616-4C94-4E85-BCAA-24E114B9DAA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100609" y="5005126"/>
                  <a:ext cx="2458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CFEA190-C42A-41DB-B2E5-573A2B7A5BD1}"/>
                    </a:ext>
                  </a:extLst>
                </p14:cNvPr>
                <p14:cNvContentPartPr/>
                <p14:nvPr/>
              </p14:nvContentPartPr>
              <p14:xfrm>
                <a:off x="4289609" y="5316166"/>
                <a:ext cx="63000" cy="1285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CFEA190-C42A-41DB-B2E5-573A2B7A5BD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280969" y="5307526"/>
                  <a:ext cx="80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E4E8FD7-4582-494C-9983-D58507FA20AC}"/>
                    </a:ext>
                  </a:extLst>
                </p14:cNvPr>
                <p14:cNvContentPartPr/>
                <p14:nvPr/>
              </p14:nvContentPartPr>
              <p14:xfrm>
                <a:off x="4433609" y="5302846"/>
                <a:ext cx="230400" cy="1641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E4E8FD7-4582-494C-9983-D58507FA20A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424609" y="5293846"/>
                  <a:ext cx="248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FCA9771-9431-4121-AEC7-89AD0845074F}"/>
                    </a:ext>
                  </a:extLst>
                </p14:cNvPr>
                <p14:cNvContentPartPr/>
                <p14:nvPr/>
              </p14:nvContentPartPr>
              <p14:xfrm>
                <a:off x="4532969" y="5298526"/>
                <a:ext cx="350640" cy="6037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FCA9771-9431-4121-AEC7-89AD0845074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523969" y="5289526"/>
                  <a:ext cx="36828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1498FBF-AF04-4072-9ED3-3D581BA4B76B}"/>
                    </a:ext>
                  </a:extLst>
                </p14:cNvPr>
                <p14:cNvContentPartPr/>
                <p14:nvPr/>
              </p14:nvContentPartPr>
              <p14:xfrm>
                <a:off x="4403009" y="5024926"/>
                <a:ext cx="14400" cy="82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1498FBF-AF04-4072-9ED3-3D581BA4B76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394369" y="5016286"/>
                  <a:ext cx="320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0B8E6E3-99D1-4469-B66F-C688ADE1A932}"/>
                    </a:ext>
                  </a:extLst>
                </p14:cNvPr>
                <p14:cNvContentPartPr/>
                <p14:nvPr/>
              </p14:nvContentPartPr>
              <p14:xfrm>
                <a:off x="5248649" y="5201686"/>
                <a:ext cx="228240" cy="2660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0B8E6E3-99D1-4469-B66F-C688ADE1A93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239649" y="5192686"/>
                  <a:ext cx="2458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9BADF1A-BD66-4139-B141-236D5F675CBB}"/>
                    </a:ext>
                  </a:extLst>
                </p14:cNvPr>
                <p14:cNvContentPartPr/>
                <p14:nvPr/>
              </p14:nvContentPartPr>
              <p14:xfrm>
                <a:off x="5505329" y="5308966"/>
                <a:ext cx="212760" cy="1638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9BADF1A-BD66-4139-B141-236D5F675CB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496329" y="5299966"/>
                  <a:ext cx="230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404EB1F-CD02-4C8A-89EF-8DCFBC72A95F}"/>
                    </a:ext>
                  </a:extLst>
                </p14:cNvPr>
                <p14:cNvContentPartPr/>
                <p14:nvPr/>
              </p14:nvContentPartPr>
              <p14:xfrm>
                <a:off x="5780009" y="5299246"/>
                <a:ext cx="119880" cy="1198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404EB1F-CD02-4C8A-89EF-8DCFBC72A95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771369" y="5290246"/>
                  <a:ext cx="137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580C1ED-2AE4-4E51-B3CD-A7F29F5C88F1}"/>
                    </a:ext>
                  </a:extLst>
                </p14:cNvPr>
                <p14:cNvContentPartPr/>
                <p14:nvPr/>
              </p14:nvContentPartPr>
              <p14:xfrm>
                <a:off x="5700089" y="5165686"/>
                <a:ext cx="355320" cy="6069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580C1ED-2AE4-4E51-B3CD-A7F29F5C88F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691449" y="5156686"/>
                  <a:ext cx="37296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5996A44-D025-4A3B-9D10-33259A3C3BB7}"/>
                    </a:ext>
                  </a:extLst>
                </p14:cNvPr>
                <p14:cNvContentPartPr/>
                <p14:nvPr/>
              </p14:nvContentPartPr>
              <p14:xfrm>
                <a:off x="6272849" y="5372326"/>
                <a:ext cx="280440" cy="4741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5996A44-D025-4A3B-9D10-33259A3C3BB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264209" y="5363326"/>
                  <a:ext cx="29808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40355C7-FA42-42FC-BD13-DA5941835C1F}"/>
                    </a:ext>
                  </a:extLst>
                </p14:cNvPr>
                <p14:cNvContentPartPr/>
                <p14:nvPr/>
              </p14:nvContentPartPr>
              <p14:xfrm>
                <a:off x="6487769" y="5232646"/>
                <a:ext cx="365760" cy="2980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40355C7-FA42-42FC-BD13-DA5941835C1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478769" y="5224006"/>
                  <a:ext cx="3834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4F19486-AE93-4A13-A1B5-332C022EA80A}"/>
                    </a:ext>
                  </a:extLst>
                </p14:cNvPr>
                <p14:cNvContentPartPr/>
                <p14:nvPr/>
              </p14:nvContentPartPr>
              <p14:xfrm>
                <a:off x="6919769" y="5327326"/>
                <a:ext cx="236880" cy="1890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4F19486-AE93-4A13-A1B5-332C022EA80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910769" y="5318326"/>
                  <a:ext cx="2545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2C87BDC-7F55-4DA4-9E59-537841EE3E6C}"/>
                    </a:ext>
                  </a:extLst>
                </p14:cNvPr>
                <p14:cNvContentPartPr/>
                <p14:nvPr/>
              </p14:nvContentPartPr>
              <p14:xfrm>
                <a:off x="7157009" y="5296006"/>
                <a:ext cx="298800" cy="2901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2C87BDC-7F55-4DA4-9E59-537841EE3E6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148009" y="5287366"/>
                  <a:ext cx="3164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340DA81-B18F-4DB1-9BDE-CD7B8BFB87BF}"/>
                    </a:ext>
                  </a:extLst>
                </p14:cNvPr>
                <p14:cNvContentPartPr/>
                <p14:nvPr/>
              </p14:nvContentPartPr>
              <p14:xfrm>
                <a:off x="7469849" y="5335246"/>
                <a:ext cx="261000" cy="2149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340DA81-B18F-4DB1-9BDE-CD7B8BFB87B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460849" y="5326606"/>
                  <a:ext cx="278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0CBA2E9-8D21-4E18-B6A8-FF5243752FB8}"/>
                    </a:ext>
                  </a:extLst>
                </p14:cNvPr>
                <p14:cNvContentPartPr/>
                <p14:nvPr/>
              </p14:nvContentPartPr>
              <p14:xfrm>
                <a:off x="7803209" y="5360806"/>
                <a:ext cx="398880" cy="1749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0CBA2E9-8D21-4E18-B6A8-FF5243752FB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94569" y="5351806"/>
                  <a:ext cx="416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06B3DA4-8F91-4F7E-8C71-67838BBFEBC8}"/>
                    </a:ext>
                  </a:extLst>
                </p14:cNvPr>
                <p14:cNvContentPartPr/>
                <p14:nvPr/>
              </p14:nvContentPartPr>
              <p14:xfrm>
                <a:off x="8257169" y="5362966"/>
                <a:ext cx="233640" cy="1893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06B3DA4-8F91-4F7E-8C71-67838BBFEBC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248529" y="5353966"/>
                  <a:ext cx="251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2FEA03F-90D1-4418-B1B6-C09EE49511D4}"/>
                    </a:ext>
                  </a:extLst>
                </p14:cNvPr>
                <p14:cNvContentPartPr/>
                <p14:nvPr/>
              </p14:nvContentPartPr>
              <p14:xfrm>
                <a:off x="8649209" y="5043646"/>
                <a:ext cx="297720" cy="5806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2FEA03F-90D1-4418-B1B6-C09EE49511D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640209" y="5034646"/>
                  <a:ext cx="31536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F2A9D31-973A-49FB-94C6-1EC1C8692361}"/>
                    </a:ext>
                  </a:extLst>
                </p14:cNvPr>
                <p14:cNvContentPartPr/>
                <p14:nvPr/>
              </p14:nvContentPartPr>
              <p14:xfrm>
                <a:off x="8566049" y="5363686"/>
                <a:ext cx="457920" cy="266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F2A9D31-973A-49FB-94C6-1EC1C869236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557049" y="5354686"/>
                  <a:ext cx="475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1253098-5F44-498A-A4F8-94D8A9E2D803}"/>
                    </a:ext>
                  </a:extLst>
                </p14:cNvPr>
                <p14:cNvContentPartPr/>
                <p14:nvPr/>
              </p14:nvContentPartPr>
              <p14:xfrm>
                <a:off x="8922449" y="5357566"/>
                <a:ext cx="534240" cy="2804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1253098-5F44-498A-A4F8-94D8A9E2D80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913449" y="5348566"/>
                  <a:ext cx="5518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26732A3-A2DB-4676-9C89-60A78DCB6C04}"/>
                    </a:ext>
                  </a:extLst>
                </p14:cNvPr>
                <p14:cNvContentPartPr/>
                <p14:nvPr/>
              </p14:nvContentPartPr>
              <p14:xfrm>
                <a:off x="9486929" y="5358286"/>
                <a:ext cx="241200" cy="2847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26732A3-A2DB-4676-9C89-60A78DCB6C0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478289" y="5349646"/>
                  <a:ext cx="2588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5697917-84D2-422A-A2DD-88C899C677A2}"/>
                    </a:ext>
                  </a:extLst>
                </p14:cNvPr>
                <p14:cNvContentPartPr/>
                <p14:nvPr/>
              </p14:nvContentPartPr>
              <p14:xfrm>
                <a:off x="9806249" y="5612806"/>
                <a:ext cx="39960" cy="730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5697917-84D2-422A-A2DD-88C899C677A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797609" y="5604166"/>
                  <a:ext cx="576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CDA314D-9599-4BCB-B223-6143F79F0410}"/>
                    </a:ext>
                  </a:extLst>
                </p14:cNvPr>
                <p14:cNvContentPartPr/>
                <p14:nvPr/>
              </p14:nvContentPartPr>
              <p14:xfrm>
                <a:off x="10241849" y="5375926"/>
                <a:ext cx="192960" cy="2775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CDA314D-9599-4BCB-B223-6143F79F041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233209" y="5367286"/>
                  <a:ext cx="2106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EE28393-3AEF-42A2-9AC7-67353F34CF0C}"/>
                    </a:ext>
                  </a:extLst>
                </p14:cNvPr>
                <p14:cNvContentPartPr/>
                <p14:nvPr/>
              </p14:nvContentPartPr>
              <p14:xfrm>
                <a:off x="10084169" y="5306446"/>
                <a:ext cx="663480" cy="1069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EE28393-3AEF-42A2-9AC7-67353F34CF0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075529" y="5297446"/>
                  <a:ext cx="681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28E16AA-8E78-4ABD-A948-ECE7759A58B1}"/>
                    </a:ext>
                  </a:extLst>
                </p14:cNvPr>
                <p14:cNvContentPartPr/>
                <p14:nvPr/>
              </p14:nvContentPartPr>
              <p14:xfrm>
                <a:off x="10512209" y="5208886"/>
                <a:ext cx="333720" cy="4276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28E16AA-8E78-4ABD-A948-ECE7759A58B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503209" y="5200246"/>
                  <a:ext cx="3513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6B4729F-B92C-4F3E-9D5A-2865151AD5FD}"/>
                    </a:ext>
                  </a:extLst>
                </p14:cNvPr>
                <p14:cNvContentPartPr/>
                <p14:nvPr/>
              </p14:nvContentPartPr>
              <p14:xfrm>
                <a:off x="10841969" y="5496886"/>
                <a:ext cx="113400" cy="1310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6B4729F-B92C-4F3E-9D5A-2865151AD5F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833329" y="5488246"/>
                  <a:ext cx="131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3035ECF-DA2D-40F7-A57F-CECF9DD89D03}"/>
                    </a:ext>
                  </a:extLst>
                </p14:cNvPr>
                <p14:cNvContentPartPr/>
                <p14:nvPr/>
              </p14:nvContentPartPr>
              <p14:xfrm>
                <a:off x="10998569" y="5519926"/>
                <a:ext cx="331200" cy="1436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3035ECF-DA2D-40F7-A57F-CECF9DD89D0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989569" y="5511286"/>
                  <a:ext cx="348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2AE6676-A211-47F8-AC95-B7C3E0438171}"/>
                    </a:ext>
                  </a:extLst>
                </p14:cNvPr>
                <p14:cNvContentPartPr/>
                <p14:nvPr/>
              </p14:nvContentPartPr>
              <p14:xfrm>
                <a:off x="1377929" y="5436046"/>
                <a:ext cx="494640" cy="7520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2AE6676-A211-47F8-AC95-B7C3E043817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369289" y="5427046"/>
                  <a:ext cx="51228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C357757-9725-408C-9AC4-44B91303FF9E}"/>
                    </a:ext>
                  </a:extLst>
                </p14:cNvPr>
                <p14:cNvContentPartPr/>
                <p14:nvPr/>
              </p14:nvContentPartPr>
              <p14:xfrm>
                <a:off x="1316009" y="5933566"/>
                <a:ext cx="439200" cy="738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C357757-9725-408C-9AC4-44B91303FF9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307009" y="5924926"/>
                  <a:ext cx="4568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4890356-A84A-46D3-AA71-75E768A4F664}"/>
                    </a:ext>
                  </a:extLst>
                </p14:cNvPr>
                <p14:cNvContentPartPr/>
                <p14:nvPr/>
              </p14:nvContentPartPr>
              <p14:xfrm>
                <a:off x="1673129" y="5968486"/>
                <a:ext cx="103680" cy="1620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4890356-A84A-46D3-AA71-75E768A4F66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664489" y="5959846"/>
                  <a:ext cx="121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F0665A4-5F75-43A9-8431-18D1C7568605}"/>
                    </a:ext>
                  </a:extLst>
                </p14:cNvPr>
                <p14:cNvContentPartPr/>
                <p14:nvPr/>
              </p14:nvContentPartPr>
              <p14:xfrm>
                <a:off x="1869329" y="5979646"/>
                <a:ext cx="224280" cy="1422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F0665A4-5F75-43A9-8431-18D1C756860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860689" y="5971006"/>
                  <a:ext cx="241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0C667A2-ABCD-4EA6-A5A5-881E4BFAA89A}"/>
                    </a:ext>
                  </a:extLst>
                </p14:cNvPr>
                <p14:cNvContentPartPr/>
                <p14:nvPr/>
              </p14:nvContentPartPr>
              <p14:xfrm>
                <a:off x="2161289" y="5740246"/>
                <a:ext cx="361440" cy="4017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0C667A2-ABCD-4EA6-A5A5-881E4BFAA89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152289" y="5731606"/>
                  <a:ext cx="37908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CD115AE-CC3A-4219-A174-F1B1F0125D5F}"/>
                    </a:ext>
                  </a:extLst>
                </p14:cNvPr>
                <p14:cNvContentPartPr/>
                <p14:nvPr/>
              </p14:nvContentPartPr>
              <p14:xfrm>
                <a:off x="2880209" y="5885686"/>
                <a:ext cx="240120" cy="3513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CD115AE-CC3A-4219-A174-F1B1F0125D5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871209" y="5876686"/>
                  <a:ext cx="2577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54E4E11-8DA2-43BA-A8C6-D4F99E737C73}"/>
                    </a:ext>
                  </a:extLst>
                </p14:cNvPr>
                <p14:cNvContentPartPr/>
                <p14:nvPr/>
              </p14:nvContentPartPr>
              <p14:xfrm>
                <a:off x="3014849" y="5759326"/>
                <a:ext cx="357840" cy="2750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54E4E11-8DA2-43BA-A8C6-D4F99E737C7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005849" y="5750326"/>
                  <a:ext cx="3754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7F9DDF9-8C33-4923-B39E-229D2866B746}"/>
                    </a:ext>
                  </a:extLst>
                </p14:cNvPr>
                <p14:cNvContentPartPr/>
                <p14:nvPr/>
              </p14:nvContentPartPr>
              <p14:xfrm>
                <a:off x="3472049" y="5841406"/>
                <a:ext cx="291600" cy="3870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7F9DDF9-8C33-4923-B39E-229D2866B74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463049" y="5832406"/>
                  <a:ext cx="3092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737CAFD-C650-46A1-AEEE-841D55B42C93}"/>
                    </a:ext>
                  </a:extLst>
                </p14:cNvPr>
                <p14:cNvContentPartPr/>
                <p14:nvPr/>
              </p14:nvContentPartPr>
              <p14:xfrm>
                <a:off x="3968129" y="5961646"/>
                <a:ext cx="87480" cy="2599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737CAFD-C650-46A1-AEEE-841D55B42C9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959489" y="5952646"/>
                  <a:ext cx="1051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FA474E3-CF30-424D-A38A-016CDF4C2A23}"/>
                    </a:ext>
                  </a:extLst>
                </p14:cNvPr>
                <p14:cNvContentPartPr/>
                <p14:nvPr/>
              </p14:nvContentPartPr>
              <p14:xfrm>
                <a:off x="3747809" y="5922766"/>
                <a:ext cx="740520" cy="770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FA474E3-CF30-424D-A38A-016CDF4C2A2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738809" y="5914126"/>
                  <a:ext cx="758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446272E-15A0-43BC-A1A7-E42D79E70733}"/>
                    </a:ext>
                  </a:extLst>
                </p14:cNvPr>
                <p14:cNvContentPartPr/>
                <p14:nvPr/>
              </p14:nvContentPartPr>
              <p14:xfrm>
                <a:off x="4516409" y="5974606"/>
                <a:ext cx="329040" cy="1987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446272E-15A0-43BC-A1A7-E42D79E7073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507769" y="5965606"/>
                  <a:ext cx="346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FAE65B3-8750-4F32-839B-E8A90A77FA8D}"/>
                    </a:ext>
                  </a:extLst>
                </p14:cNvPr>
                <p14:cNvContentPartPr/>
                <p14:nvPr/>
              </p14:nvContentPartPr>
              <p14:xfrm>
                <a:off x="5118329" y="5926006"/>
                <a:ext cx="213120" cy="3322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FAE65B3-8750-4F32-839B-E8A90A77FA8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109689" y="5917006"/>
                  <a:ext cx="2307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1F8F3FA-59C6-4F6C-9D31-E53152343EEB}"/>
                    </a:ext>
                  </a:extLst>
                </p14:cNvPr>
                <p14:cNvContentPartPr/>
                <p14:nvPr/>
              </p14:nvContentPartPr>
              <p14:xfrm>
                <a:off x="5314529" y="5995126"/>
                <a:ext cx="217080" cy="2246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1F8F3FA-59C6-4F6C-9D31-E53152343EEB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305889" y="5986126"/>
                  <a:ext cx="2347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CFC047C-41CD-4E2D-BEFC-3B6A74EECF49}"/>
                    </a:ext>
                  </a:extLst>
                </p14:cNvPr>
                <p14:cNvContentPartPr/>
                <p14:nvPr/>
              </p14:nvContentPartPr>
              <p14:xfrm>
                <a:off x="5605769" y="5958046"/>
                <a:ext cx="232200" cy="2764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CFC047C-41CD-4E2D-BEFC-3B6A74EECF4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596769" y="5949406"/>
                  <a:ext cx="2498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E70F8022-0EEE-43D5-9736-212D2233775D}"/>
                    </a:ext>
                  </a:extLst>
                </p14:cNvPr>
                <p14:cNvContentPartPr/>
                <p14:nvPr/>
              </p14:nvContentPartPr>
              <p14:xfrm>
                <a:off x="6144689" y="5718646"/>
                <a:ext cx="249840" cy="5223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E70F8022-0EEE-43D5-9736-212D2233775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135689" y="5709646"/>
                  <a:ext cx="26748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A0FC20B-2F7E-4AB0-9FBA-0F94E1EC730D}"/>
                    </a:ext>
                  </a:extLst>
                </p14:cNvPr>
                <p14:cNvContentPartPr/>
                <p14:nvPr/>
              </p14:nvContentPartPr>
              <p14:xfrm>
                <a:off x="6429089" y="6040126"/>
                <a:ext cx="132840" cy="1789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A0FC20B-2F7E-4AB0-9FBA-0F94E1EC730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420089" y="6031126"/>
                  <a:ext cx="1504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3E5E417-3988-42B4-8EAC-1CABCF46A0A4}"/>
                    </a:ext>
                  </a:extLst>
                </p14:cNvPr>
                <p14:cNvContentPartPr/>
                <p14:nvPr/>
              </p14:nvContentPartPr>
              <p14:xfrm>
                <a:off x="6588569" y="6025366"/>
                <a:ext cx="184320" cy="1789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3E5E417-3988-42B4-8EAC-1CABCF46A0A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579929" y="6016366"/>
                  <a:ext cx="201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BB7A45F-E8EE-41E5-9F5C-2DE19866E884}"/>
                    </a:ext>
                  </a:extLst>
                </p14:cNvPr>
                <p14:cNvContentPartPr/>
                <p14:nvPr/>
              </p14:nvContentPartPr>
              <p14:xfrm>
                <a:off x="6851009" y="5999806"/>
                <a:ext cx="198360" cy="2224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BB7A45F-E8EE-41E5-9F5C-2DE19866E88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842369" y="5990806"/>
                  <a:ext cx="216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B8B9E3F-296D-47E8-8F79-DE2EFA4A8D56}"/>
                    </a:ext>
                  </a:extLst>
                </p14:cNvPr>
                <p14:cNvContentPartPr/>
                <p14:nvPr/>
              </p14:nvContentPartPr>
              <p14:xfrm>
                <a:off x="7063049" y="5987206"/>
                <a:ext cx="229320" cy="2224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B8B9E3F-296D-47E8-8F79-DE2EFA4A8D5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054409" y="5978566"/>
                  <a:ext cx="2469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0C20049-21C9-411A-85EF-9654C2E6B7B7}"/>
                    </a:ext>
                  </a:extLst>
                </p14:cNvPr>
                <p14:cNvContentPartPr/>
                <p14:nvPr/>
              </p14:nvContentPartPr>
              <p14:xfrm>
                <a:off x="7431689" y="5828806"/>
                <a:ext cx="282240" cy="5151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0C20049-21C9-411A-85EF-9654C2E6B7B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423049" y="5819806"/>
                  <a:ext cx="299880" cy="53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6D9218D0-7E09-4D28-B870-0C6BB90A3983}"/>
                  </a:ext>
                </a:extLst>
              </p14:cNvPr>
              <p14:cNvContentPartPr/>
              <p14:nvPr/>
            </p14:nvContentPartPr>
            <p14:xfrm>
              <a:off x="4978349" y="6445514"/>
              <a:ext cx="1660680" cy="8820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6D9218D0-7E09-4D28-B870-0C6BB90A3983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4969709" y="6436514"/>
                <a:ext cx="1678320" cy="10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734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1626F7-9F32-43CC-BF99-77313F35F55E}"/>
              </a:ext>
            </a:extLst>
          </p:cNvPr>
          <p:cNvGrpSpPr/>
          <p:nvPr/>
        </p:nvGrpSpPr>
        <p:grpSpPr>
          <a:xfrm>
            <a:off x="560369" y="290566"/>
            <a:ext cx="581400" cy="619200"/>
            <a:chOff x="560369" y="290566"/>
            <a:chExt cx="581400" cy="61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D876D43-650D-4E9F-BB7F-620833C61496}"/>
                    </a:ext>
                  </a:extLst>
                </p14:cNvPr>
                <p14:cNvContentPartPr/>
                <p14:nvPr/>
              </p14:nvContentPartPr>
              <p14:xfrm>
                <a:off x="560369" y="290566"/>
                <a:ext cx="226080" cy="545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D876D43-650D-4E9F-BB7F-620833C6149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1369" y="281566"/>
                  <a:ext cx="2437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B228236-C25C-4BEE-98C2-9C5D4C846ECD}"/>
                    </a:ext>
                  </a:extLst>
                </p14:cNvPr>
                <p14:cNvContentPartPr/>
                <p14:nvPr/>
              </p14:nvContentPartPr>
              <p14:xfrm>
                <a:off x="899129" y="359686"/>
                <a:ext cx="242640" cy="550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B228236-C25C-4BEE-98C2-9C5D4C846E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0489" y="351046"/>
                  <a:ext cx="260280" cy="56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CF12B63-606B-4B81-B9A0-C26376423096}"/>
              </a:ext>
            </a:extLst>
          </p:cNvPr>
          <p:cNvGrpSpPr/>
          <p:nvPr/>
        </p:nvGrpSpPr>
        <p:grpSpPr>
          <a:xfrm>
            <a:off x="422129" y="3640366"/>
            <a:ext cx="582840" cy="509760"/>
            <a:chOff x="422129" y="3640366"/>
            <a:chExt cx="582840" cy="50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53C8A7B-82D1-448C-AD31-3B2BEF796A12}"/>
                    </a:ext>
                  </a:extLst>
                </p14:cNvPr>
                <p14:cNvContentPartPr/>
                <p14:nvPr/>
              </p14:nvContentPartPr>
              <p14:xfrm>
                <a:off x="422129" y="3780046"/>
                <a:ext cx="237240" cy="230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53C8A7B-82D1-448C-AD31-3B2BEF796A1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3489" y="3771406"/>
                  <a:ext cx="254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55C135F-00AB-47C9-853B-B4D748422CA6}"/>
                    </a:ext>
                  </a:extLst>
                </p14:cNvPr>
                <p14:cNvContentPartPr/>
                <p14:nvPr/>
              </p14:nvContentPartPr>
              <p14:xfrm>
                <a:off x="768449" y="3640366"/>
                <a:ext cx="236520" cy="5097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55C135F-00AB-47C9-853B-B4D748422C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9809" y="3631366"/>
                  <a:ext cx="254160" cy="52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89B17BA7-659D-46D8-8BCF-80AF87A5E4AF}"/>
              </a:ext>
            </a:extLst>
          </p:cNvPr>
          <p:cNvGrpSpPr/>
          <p:nvPr/>
        </p:nvGrpSpPr>
        <p:grpSpPr>
          <a:xfrm>
            <a:off x="1494929" y="150886"/>
            <a:ext cx="9527760" cy="6405840"/>
            <a:chOff x="1494929" y="150886"/>
            <a:chExt cx="9527760" cy="640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975A706-7749-4389-B451-30FFE8C6C229}"/>
                    </a:ext>
                  </a:extLst>
                </p14:cNvPr>
                <p14:cNvContentPartPr/>
                <p14:nvPr/>
              </p14:nvContentPartPr>
              <p14:xfrm>
                <a:off x="8122889" y="150886"/>
                <a:ext cx="353520" cy="588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975A706-7749-4389-B451-30FFE8C6C2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13889" y="141886"/>
                  <a:ext cx="37116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51EA405-FCA1-430C-9CEE-FDA95389DD92}"/>
                    </a:ext>
                  </a:extLst>
                </p14:cNvPr>
                <p14:cNvContentPartPr/>
                <p14:nvPr/>
              </p14:nvContentPartPr>
              <p14:xfrm>
                <a:off x="8445809" y="528526"/>
                <a:ext cx="245160" cy="167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51EA405-FCA1-430C-9CEE-FDA95389DD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37169" y="519526"/>
                  <a:ext cx="262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121C587-9699-468F-AA77-81A9E37B70F4}"/>
                    </a:ext>
                  </a:extLst>
                </p14:cNvPr>
                <p14:cNvContentPartPr/>
                <p14:nvPr/>
              </p14:nvContentPartPr>
              <p14:xfrm>
                <a:off x="8741369" y="492166"/>
                <a:ext cx="164880" cy="266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121C587-9699-468F-AA77-81A9E37B70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32729" y="483526"/>
                  <a:ext cx="1825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553C02B-5458-418C-8A72-B761456C8EBA}"/>
                    </a:ext>
                  </a:extLst>
                </p14:cNvPr>
                <p14:cNvContentPartPr/>
                <p14:nvPr/>
              </p14:nvContentPartPr>
              <p14:xfrm>
                <a:off x="9241409" y="210286"/>
                <a:ext cx="323640" cy="560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553C02B-5458-418C-8A72-B761456C8EB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32769" y="201286"/>
                  <a:ext cx="34128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F713C95-ECCE-4A33-A003-F5A231392E4D}"/>
                    </a:ext>
                  </a:extLst>
                </p14:cNvPr>
                <p14:cNvContentPartPr/>
                <p14:nvPr/>
              </p14:nvContentPartPr>
              <p14:xfrm>
                <a:off x="9580169" y="509086"/>
                <a:ext cx="259200" cy="199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F713C95-ECCE-4A33-A003-F5A231392E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571529" y="500086"/>
                  <a:ext cx="276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9598CC-4829-4249-93B6-7CEB8795A015}"/>
                    </a:ext>
                  </a:extLst>
                </p14:cNvPr>
                <p14:cNvContentPartPr/>
                <p14:nvPr/>
              </p14:nvContentPartPr>
              <p14:xfrm>
                <a:off x="9881849" y="520966"/>
                <a:ext cx="239760" cy="154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9598CC-4829-4249-93B6-7CEB8795A01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873209" y="511966"/>
                  <a:ext cx="257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0CC6124-3168-490F-AA2B-2849BC3AE70E}"/>
                    </a:ext>
                  </a:extLst>
                </p14:cNvPr>
                <p14:cNvContentPartPr/>
                <p14:nvPr/>
              </p14:nvContentPartPr>
              <p14:xfrm>
                <a:off x="10203329" y="539326"/>
                <a:ext cx="479520" cy="160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0CC6124-3168-490F-AA2B-2849BC3AE70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194329" y="530686"/>
                  <a:ext cx="497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6AB0695-4FE2-4B85-BFD2-FC79F9432FF3}"/>
                    </a:ext>
                  </a:extLst>
                </p14:cNvPr>
                <p14:cNvContentPartPr/>
                <p14:nvPr/>
              </p14:nvContentPartPr>
              <p14:xfrm>
                <a:off x="1616969" y="289126"/>
                <a:ext cx="699120" cy="500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6AB0695-4FE2-4B85-BFD2-FC79F9432FF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07969" y="280126"/>
                  <a:ext cx="71676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14BB8B3-0A73-457C-8416-50C631AB8D8D}"/>
                    </a:ext>
                  </a:extLst>
                </p14:cNvPr>
                <p14:cNvContentPartPr/>
                <p14:nvPr/>
              </p14:nvContentPartPr>
              <p14:xfrm>
                <a:off x="2268929" y="626086"/>
                <a:ext cx="50760" cy="109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14BB8B3-0A73-457C-8416-50C631AB8D8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59929" y="617446"/>
                  <a:ext cx="68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92D234-AFAA-4AD8-8FB5-AACDF64557E8}"/>
                    </a:ext>
                  </a:extLst>
                </p14:cNvPr>
                <p14:cNvContentPartPr/>
                <p14:nvPr/>
              </p14:nvContentPartPr>
              <p14:xfrm>
                <a:off x="2491049" y="572446"/>
                <a:ext cx="190800" cy="172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92D234-AFAA-4AD8-8FB5-AACDF64557E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82049" y="563806"/>
                  <a:ext cx="208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D2A8D93-BF1E-4C59-B4FA-364C9CC163A1}"/>
                    </a:ext>
                  </a:extLst>
                </p14:cNvPr>
                <p14:cNvContentPartPr/>
                <p14:nvPr/>
              </p14:nvContentPartPr>
              <p14:xfrm>
                <a:off x="2725769" y="595846"/>
                <a:ext cx="452160" cy="185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D2A8D93-BF1E-4C59-B4FA-364C9CC163A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17129" y="587206"/>
                  <a:ext cx="469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9877DE5-9837-4714-A1DC-00BD551A7941}"/>
                    </a:ext>
                  </a:extLst>
                </p14:cNvPr>
                <p14:cNvContentPartPr/>
                <p14:nvPr/>
              </p14:nvContentPartPr>
              <p14:xfrm>
                <a:off x="3674369" y="188326"/>
                <a:ext cx="305280" cy="678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9877DE5-9837-4714-A1DC-00BD551A794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65729" y="179326"/>
                  <a:ext cx="32292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65BF0DD-5EE9-4CA7-BD9D-B418822025BD}"/>
                    </a:ext>
                  </a:extLst>
                </p14:cNvPr>
                <p14:cNvContentPartPr/>
                <p14:nvPr/>
              </p14:nvContentPartPr>
              <p14:xfrm>
                <a:off x="3516329" y="507286"/>
                <a:ext cx="514440" cy="137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65BF0DD-5EE9-4CA7-BD9D-B418822025B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07689" y="498646"/>
                  <a:ext cx="532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EC839B3-D56D-4C22-A6B1-2D2B9615FE65}"/>
                    </a:ext>
                  </a:extLst>
                </p14:cNvPr>
                <p14:cNvContentPartPr/>
                <p14:nvPr/>
              </p14:nvContentPartPr>
              <p14:xfrm>
                <a:off x="4057409" y="261046"/>
                <a:ext cx="283680" cy="541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EC839B3-D56D-4C22-A6B1-2D2B9615FE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48769" y="252406"/>
                  <a:ext cx="30132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14D8C20-5BD9-4475-B53B-91CE2B5822DE}"/>
                    </a:ext>
                  </a:extLst>
                </p14:cNvPr>
                <p14:cNvContentPartPr/>
                <p14:nvPr/>
              </p14:nvContentPartPr>
              <p14:xfrm>
                <a:off x="4339289" y="609886"/>
                <a:ext cx="172080" cy="196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14D8C20-5BD9-4475-B53B-91CE2B5822D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30289" y="600886"/>
                  <a:ext cx="189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9E73931-90F0-4263-9F20-1611B92664F2}"/>
                    </a:ext>
                  </a:extLst>
                </p14:cNvPr>
                <p14:cNvContentPartPr/>
                <p14:nvPr/>
              </p14:nvContentPartPr>
              <p14:xfrm>
                <a:off x="4967129" y="236926"/>
                <a:ext cx="238320" cy="532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9E73931-90F0-4263-9F20-1611B92664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58489" y="228286"/>
                  <a:ext cx="2559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A9A95EA-C422-4434-9D90-9DB723875AB1}"/>
                    </a:ext>
                  </a:extLst>
                </p14:cNvPr>
                <p14:cNvContentPartPr/>
                <p14:nvPr/>
              </p14:nvContentPartPr>
              <p14:xfrm>
                <a:off x="5176649" y="612046"/>
                <a:ext cx="21960" cy="122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A9A95EA-C422-4434-9D90-9DB723875AB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68009" y="603406"/>
                  <a:ext cx="39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130559B-FA37-4E04-9779-5B49ABC570A7}"/>
                    </a:ext>
                  </a:extLst>
                </p14:cNvPr>
                <p14:cNvContentPartPr/>
                <p14:nvPr/>
              </p14:nvContentPartPr>
              <p14:xfrm>
                <a:off x="5150009" y="583606"/>
                <a:ext cx="361800" cy="520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130559B-FA37-4E04-9779-5B49ABC570A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41009" y="574606"/>
                  <a:ext cx="37944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86963E-2F9D-4400-A03F-1CFB8F9029B0}"/>
                    </a:ext>
                  </a:extLst>
                </p14:cNvPr>
                <p14:cNvContentPartPr/>
                <p14:nvPr/>
              </p14:nvContentPartPr>
              <p14:xfrm>
                <a:off x="5636009" y="221446"/>
                <a:ext cx="267120" cy="550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86963E-2F9D-4400-A03F-1CFB8F9029B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27369" y="212806"/>
                  <a:ext cx="28476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573DECD-9D31-4101-847D-FCFAA542E69F}"/>
                    </a:ext>
                  </a:extLst>
                </p14:cNvPr>
                <p14:cNvContentPartPr/>
                <p14:nvPr/>
              </p14:nvContentPartPr>
              <p14:xfrm>
                <a:off x="6015449" y="261766"/>
                <a:ext cx="233280" cy="520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573DECD-9D31-4101-847D-FCFAA542E69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06809" y="253126"/>
                  <a:ext cx="2509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6B634B8-B22F-4ADC-B9D5-3E13E591CC5C}"/>
                    </a:ext>
                  </a:extLst>
                </p14:cNvPr>
                <p14:cNvContentPartPr/>
                <p14:nvPr/>
              </p14:nvContentPartPr>
              <p14:xfrm>
                <a:off x="5875769" y="485686"/>
                <a:ext cx="495720" cy="95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6B634B8-B22F-4ADC-B9D5-3E13E591CC5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66769" y="476686"/>
                  <a:ext cx="513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7C07A0A-A3F2-4D3E-8384-7FE9854B7032}"/>
                    </a:ext>
                  </a:extLst>
                </p14:cNvPr>
                <p14:cNvContentPartPr/>
                <p14:nvPr/>
              </p14:nvContentPartPr>
              <p14:xfrm>
                <a:off x="6519449" y="178966"/>
                <a:ext cx="268200" cy="603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7C07A0A-A3F2-4D3E-8384-7FE9854B703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10449" y="169966"/>
                  <a:ext cx="28584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CA3FD78-FD08-41D5-9131-5DE5C7D16B83}"/>
                    </a:ext>
                  </a:extLst>
                </p14:cNvPr>
                <p14:cNvContentPartPr/>
                <p14:nvPr/>
              </p14:nvContentPartPr>
              <p14:xfrm>
                <a:off x="6842729" y="568846"/>
                <a:ext cx="255960" cy="197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CA3FD78-FD08-41D5-9131-5DE5C7D16B8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33729" y="559846"/>
                  <a:ext cx="273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C89941-17D3-45D1-89F0-7CF2E95F2490}"/>
                    </a:ext>
                  </a:extLst>
                </p14:cNvPr>
                <p14:cNvContentPartPr/>
                <p14:nvPr/>
              </p14:nvContentPartPr>
              <p14:xfrm>
                <a:off x="7143689" y="245566"/>
                <a:ext cx="302040" cy="542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C89941-17D3-45D1-89F0-7CF2E95F249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34689" y="236926"/>
                  <a:ext cx="31968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81ED09F-6474-4A02-A4B6-7DBAD7B75376}"/>
                    </a:ext>
                  </a:extLst>
                </p14:cNvPr>
                <p14:cNvContentPartPr/>
                <p14:nvPr/>
              </p14:nvContentPartPr>
              <p14:xfrm>
                <a:off x="7412249" y="208486"/>
                <a:ext cx="326160" cy="560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81ED09F-6474-4A02-A4B6-7DBAD7B7537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03609" y="199486"/>
                  <a:ext cx="34380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5E65DA7-68D0-4903-9D8C-F38DB7FF2F4D}"/>
                    </a:ext>
                  </a:extLst>
                </p14:cNvPr>
                <p14:cNvContentPartPr/>
                <p14:nvPr/>
              </p14:nvContentPartPr>
              <p14:xfrm>
                <a:off x="1564409" y="1309726"/>
                <a:ext cx="94680" cy="159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5E65DA7-68D0-4903-9D8C-F38DB7FF2F4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55409" y="1300726"/>
                  <a:ext cx="112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17613DE-5A8F-4A14-BFC0-97546B22A026}"/>
                    </a:ext>
                  </a:extLst>
                </p14:cNvPr>
                <p14:cNvContentPartPr/>
                <p14:nvPr/>
              </p14:nvContentPartPr>
              <p14:xfrm>
                <a:off x="1711289" y="1276966"/>
                <a:ext cx="255600" cy="197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17613DE-5A8F-4A14-BFC0-97546B22A02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02289" y="1267966"/>
                  <a:ext cx="273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AB62DE9-F9F7-4A7A-8C44-FC53D6DEDF1D}"/>
                    </a:ext>
                  </a:extLst>
                </p14:cNvPr>
                <p14:cNvContentPartPr/>
                <p14:nvPr/>
              </p14:nvContentPartPr>
              <p14:xfrm>
                <a:off x="2530289" y="1317286"/>
                <a:ext cx="167760" cy="189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AB62DE9-F9F7-4A7A-8C44-FC53D6DEDF1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21649" y="1308646"/>
                  <a:ext cx="185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601C8A1-7AB8-4F27-B9D8-568C78AC22D6}"/>
                    </a:ext>
                  </a:extLst>
                </p14:cNvPr>
                <p14:cNvContentPartPr/>
                <p14:nvPr/>
              </p14:nvContentPartPr>
              <p14:xfrm>
                <a:off x="2623169" y="1302526"/>
                <a:ext cx="300240" cy="475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601C8A1-7AB8-4F27-B9D8-568C78AC22D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14169" y="1293886"/>
                  <a:ext cx="3178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DC3DD3A-51A8-4304-A164-D6C9642A7612}"/>
                    </a:ext>
                  </a:extLst>
                </p14:cNvPr>
                <p14:cNvContentPartPr/>
                <p14:nvPr/>
              </p14:nvContentPartPr>
              <p14:xfrm>
                <a:off x="2821169" y="1194886"/>
                <a:ext cx="345240" cy="284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DC3DD3A-51A8-4304-A164-D6C9642A761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12169" y="1186246"/>
                  <a:ext cx="3628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D68BAF7-FCA7-4FE9-83A2-320E5CA1DA42}"/>
                    </a:ext>
                  </a:extLst>
                </p14:cNvPr>
                <p14:cNvContentPartPr/>
                <p14:nvPr/>
              </p14:nvContentPartPr>
              <p14:xfrm>
                <a:off x="3189449" y="1223686"/>
                <a:ext cx="230400" cy="210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D68BAF7-FCA7-4FE9-83A2-320E5CA1DA4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80809" y="1215046"/>
                  <a:ext cx="2480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FD0B7F6-5BCA-4771-A22A-3536267F5193}"/>
                    </a:ext>
                  </a:extLst>
                </p14:cNvPr>
                <p14:cNvContentPartPr/>
                <p14:nvPr/>
              </p14:nvContentPartPr>
              <p14:xfrm>
                <a:off x="3376289" y="1180486"/>
                <a:ext cx="258840" cy="292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FD0B7F6-5BCA-4771-A22A-3536267F519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67649" y="1171486"/>
                  <a:ext cx="2764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0117109-A8FC-461D-B967-65E509CF3CD1}"/>
                    </a:ext>
                  </a:extLst>
                </p14:cNvPr>
                <p14:cNvContentPartPr/>
                <p14:nvPr/>
              </p14:nvContentPartPr>
              <p14:xfrm>
                <a:off x="3611369" y="1217566"/>
                <a:ext cx="246240" cy="192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0117109-A8FC-461D-B967-65E509CF3CD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02729" y="1208926"/>
                  <a:ext cx="263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EB17DBB-E521-4DEC-8AC6-201F6B0BCF19}"/>
                    </a:ext>
                  </a:extLst>
                </p14:cNvPr>
                <p14:cNvContentPartPr/>
                <p14:nvPr/>
              </p14:nvContentPartPr>
              <p14:xfrm>
                <a:off x="4024289" y="935326"/>
                <a:ext cx="294840" cy="553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EB17DBB-E521-4DEC-8AC6-201F6B0BCF1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15289" y="926326"/>
                  <a:ext cx="31248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86944BF-B573-4587-91AC-786FCFE8915E}"/>
                    </a:ext>
                  </a:extLst>
                </p14:cNvPr>
                <p14:cNvContentPartPr/>
                <p14:nvPr/>
              </p14:nvContentPartPr>
              <p14:xfrm>
                <a:off x="3889649" y="1231246"/>
                <a:ext cx="394920" cy="219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86944BF-B573-4587-91AC-786FCFE8915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81009" y="1222606"/>
                  <a:ext cx="4125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F7AC599-62FF-433D-B552-45F9724D17E0}"/>
                    </a:ext>
                  </a:extLst>
                </p14:cNvPr>
                <p14:cNvContentPartPr/>
                <p14:nvPr/>
              </p14:nvContentPartPr>
              <p14:xfrm>
                <a:off x="4437209" y="1247446"/>
                <a:ext cx="87480" cy="153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F7AC599-62FF-433D-B552-45F9724D17E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28569" y="1238806"/>
                  <a:ext cx="105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3DCE13E-277C-4227-A04A-E262E550B77D}"/>
                    </a:ext>
                  </a:extLst>
                </p14:cNvPr>
                <p14:cNvContentPartPr/>
                <p14:nvPr/>
              </p14:nvContentPartPr>
              <p14:xfrm>
                <a:off x="4590929" y="1267246"/>
                <a:ext cx="258120" cy="185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3DCE13E-277C-4227-A04A-E262E550B77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82289" y="1258606"/>
                  <a:ext cx="275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5853D0A-C4FF-47D4-86D2-7D7E255B9893}"/>
                    </a:ext>
                  </a:extLst>
                </p14:cNvPr>
                <p14:cNvContentPartPr/>
                <p14:nvPr/>
              </p14:nvContentPartPr>
              <p14:xfrm>
                <a:off x="5234969" y="754606"/>
                <a:ext cx="599760" cy="814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5853D0A-C4FF-47D4-86D2-7D7E255B989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25969" y="745606"/>
                  <a:ext cx="617400" cy="8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E9F4CCF-6359-45BB-A3A6-DF876D9E92FF}"/>
                    </a:ext>
                  </a:extLst>
                </p14:cNvPr>
                <p14:cNvContentPartPr/>
                <p14:nvPr/>
              </p14:nvContentPartPr>
              <p14:xfrm>
                <a:off x="5211569" y="1242046"/>
                <a:ext cx="327960" cy="54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E9F4CCF-6359-45BB-A3A6-DF876D9E92F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02929" y="1233046"/>
                  <a:ext cx="345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4408F38-F0B4-4871-97AD-3B94C88FE494}"/>
                    </a:ext>
                  </a:extLst>
                </p14:cNvPr>
                <p14:cNvContentPartPr/>
                <p14:nvPr/>
              </p14:nvContentPartPr>
              <p14:xfrm>
                <a:off x="5526929" y="1283086"/>
                <a:ext cx="164520" cy="186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4408F38-F0B4-4871-97AD-3B94C88FE49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17929" y="1274446"/>
                  <a:ext cx="1821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57F51D-DD44-4003-A74A-8409248C0AD6}"/>
                    </a:ext>
                  </a:extLst>
                </p14:cNvPr>
                <p14:cNvContentPartPr/>
                <p14:nvPr/>
              </p14:nvContentPartPr>
              <p14:xfrm>
                <a:off x="5851649" y="1205686"/>
                <a:ext cx="370800" cy="297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57F51D-DD44-4003-A74A-8409248C0AD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42649" y="1197046"/>
                  <a:ext cx="3884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60E8A95-C6B8-4EE6-86D1-E85515792820}"/>
                    </a:ext>
                  </a:extLst>
                </p14:cNvPr>
                <p14:cNvContentPartPr/>
                <p14:nvPr/>
              </p14:nvContentPartPr>
              <p14:xfrm>
                <a:off x="6597209" y="1075006"/>
                <a:ext cx="576000" cy="426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60E8A95-C6B8-4EE6-86D1-E8551579282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88209" y="1066366"/>
                  <a:ext cx="59364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B6F83C3-C43C-4992-BDBF-A308E7FCC0EC}"/>
                    </a:ext>
                  </a:extLst>
                </p14:cNvPr>
                <p14:cNvContentPartPr/>
                <p14:nvPr/>
              </p14:nvContentPartPr>
              <p14:xfrm>
                <a:off x="7077449" y="1239886"/>
                <a:ext cx="261000" cy="238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B6F83C3-C43C-4992-BDBF-A308E7FCC0E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68809" y="1231246"/>
                  <a:ext cx="2786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15A00A6-1457-429E-8756-62E57190BD7B}"/>
                    </a:ext>
                  </a:extLst>
                </p14:cNvPr>
                <p14:cNvContentPartPr/>
                <p14:nvPr/>
              </p14:nvContentPartPr>
              <p14:xfrm>
                <a:off x="7743809" y="965926"/>
                <a:ext cx="289440" cy="557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15A00A6-1457-429E-8756-62E57190BD7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35169" y="957286"/>
                  <a:ext cx="30708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463567C-C057-4E6E-AA34-B7B9411C5988}"/>
                    </a:ext>
                  </a:extLst>
                </p14:cNvPr>
                <p14:cNvContentPartPr/>
                <p14:nvPr/>
              </p14:nvContentPartPr>
              <p14:xfrm>
                <a:off x="8072129" y="1287766"/>
                <a:ext cx="177120" cy="209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463567C-C057-4E6E-AA34-B7B9411C598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63489" y="1279126"/>
                  <a:ext cx="194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1B0EFE7-47FD-426F-8895-014369EC4B4E}"/>
                    </a:ext>
                  </a:extLst>
                </p14:cNvPr>
                <p14:cNvContentPartPr/>
                <p14:nvPr/>
              </p14:nvContentPartPr>
              <p14:xfrm>
                <a:off x="8333849" y="1270126"/>
                <a:ext cx="228600" cy="208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1B0EFE7-47FD-426F-8895-014369EC4B4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24849" y="1261126"/>
                  <a:ext cx="246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66F640B-072A-4A96-B5E3-4D2D83697EF8}"/>
                    </a:ext>
                  </a:extLst>
                </p14:cNvPr>
                <p14:cNvContentPartPr/>
                <p14:nvPr/>
              </p14:nvContentPartPr>
              <p14:xfrm>
                <a:off x="8638409" y="1237006"/>
                <a:ext cx="230040" cy="254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66F640B-072A-4A96-B5E3-4D2D83697EF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29409" y="1228006"/>
                  <a:ext cx="2476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15CD3E1-EE22-45A7-B19B-7E1034F0E2CD}"/>
                    </a:ext>
                  </a:extLst>
                </p14:cNvPr>
                <p14:cNvContentPartPr/>
                <p14:nvPr/>
              </p14:nvContentPartPr>
              <p14:xfrm>
                <a:off x="8836409" y="1192366"/>
                <a:ext cx="211320" cy="327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15CD3E1-EE22-45A7-B19B-7E1034F0E2C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827409" y="1183726"/>
                  <a:ext cx="2289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5B6263-2494-4679-A3F7-7ED7DCE3E35C}"/>
                    </a:ext>
                  </a:extLst>
                </p14:cNvPr>
                <p14:cNvContentPartPr/>
                <p14:nvPr/>
              </p14:nvContentPartPr>
              <p14:xfrm>
                <a:off x="8973569" y="1501606"/>
                <a:ext cx="151200" cy="246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5B6263-2494-4679-A3F7-7ED7DCE3E35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64929" y="1492606"/>
                  <a:ext cx="168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CF21184-A178-43D3-BC99-8C26329F5890}"/>
                    </a:ext>
                  </a:extLst>
                </p14:cNvPr>
                <p14:cNvContentPartPr/>
                <p14:nvPr/>
              </p14:nvContentPartPr>
              <p14:xfrm>
                <a:off x="9568649" y="809686"/>
                <a:ext cx="488160" cy="7441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CF21184-A178-43D3-BC99-8C26329F589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59649" y="801046"/>
                  <a:ext cx="50580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CA59750-8ADA-4DED-8891-6D860F25CFF6}"/>
                    </a:ext>
                  </a:extLst>
                </p14:cNvPr>
                <p14:cNvContentPartPr/>
                <p14:nvPr/>
              </p14:nvContentPartPr>
              <p14:xfrm>
                <a:off x="9527249" y="1328086"/>
                <a:ext cx="250200" cy="42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CA59750-8ADA-4DED-8891-6D860F25CFF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518249" y="1319446"/>
                  <a:ext cx="2678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AF96B1D-F7B0-4A91-9992-0DE2BBA91C6F}"/>
                    </a:ext>
                  </a:extLst>
                </p14:cNvPr>
                <p14:cNvContentPartPr/>
                <p14:nvPr/>
              </p14:nvContentPartPr>
              <p14:xfrm>
                <a:off x="9864929" y="1318726"/>
                <a:ext cx="375840" cy="208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AF96B1D-F7B0-4A91-9992-0DE2BBA91C6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855929" y="1310086"/>
                  <a:ext cx="3934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819FB7E-4AF1-4B2F-9DF1-77DF53A77990}"/>
                    </a:ext>
                  </a:extLst>
                </p14:cNvPr>
                <p14:cNvContentPartPr/>
                <p14:nvPr/>
              </p14:nvContentPartPr>
              <p14:xfrm>
                <a:off x="10322129" y="1334206"/>
                <a:ext cx="241200" cy="170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819FB7E-4AF1-4B2F-9DF1-77DF53A7799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313489" y="1325206"/>
                  <a:ext cx="258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44C0A70-1A2D-4301-80BA-5107B5AC86A8}"/>
                    </a:ext>
                  </a:extLst>
                </p14:cNvPr>
                <p14:cNvContentPartPr/>
                <p14:nvPr/>
              </p14:nvContentPartPr>
              <p14:xfrm>
                <a:off x="10554329" y="1010926"/>
                <a:ext cx="272880" cy="499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44C0A70-1A2D-4301-80BA-5107B5AC86A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545689" y="1002286"/>
                  <a:ext cx="29052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1CEA8C8-1478-4360-886E-2BDE7947DEF2}"/>
                    </a:ext>
                  </a:extLst>
                </p14:cNvPr>
                <p14:cNvContentPartPr/>
                <p14:nvPr/>
              </p14:nvContentPartPr>
              <p14:xfrm>
                <a:off x="1566929" y="1752886"/>
                <a:ext cx="301680" cy="577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1CEA8C8-1478-4360-886E-2BDE7947DEF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57929" y="1744246"/>
                  <a:ext cx="31932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2F9E945-DA48-4595-89A7-9839E2C43832}"/>
                    </a:ext>
                  </a:extLst>
                </p14:cNvPr>
                <p14:cNvContentPartPr/>
                <p14:nvPr/>
              </p14:nvContentPartPr>
              <p14:xfrm>
                <a:off x="1494929" y="2021806"/>
                <a:ext cx="414000" cy="109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2F9E945-DA48-4595-89A7-9839E2C4383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85929" y="2012806"/>
                  <a:ext cx="4316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8CF7872-3FAB-41C3-B7F9-2481B419A11D}"/>
                    </a:ext>
                  </a:extLst>
                </p14:cNvPr>
                <p14:cNvContentPartPr/>
                <p14:nvPr/>
              </p14:nvContentPartPr>
              <p14:xfrm>
                <a:off x="1926569" y="1725886"/>
                <a:ext cx="271800" cy="5612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8CF7872-3FAB-41C3-B7F9-2481B419A11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17929" y="1716886"/>
                  <a:ext cx="28944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DE1E245-DD89-4108-AAC0-5007752008BC}"/>
                    </a:ext>
                  </a:extLst>
                </p14:cNvPr>
                <p14:cNvContentPartPr/>
                <p14:nvPr/>
              </p14:nvContentPartPr>
              <p14:xfrm>
                <a:off x="2217449" y="2100286"/>
                <a:ext cx="245880" cy="203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DE1E245-DD89-4108-AAC0-5007752008B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08809" y="2091646"/>
                  <a:ext cx="263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E2E2845-87C9-4665-840E-DBFF2778BF5B}"/>
                    </a:ext>
                  </a:extLst>
                </p14:cNvPr>
                <p14:cNvContentPartPr/>
                <p14:nvPr/>
              </p14:nvContentPartPr>
              <p14:xfrm>
                <a:off x="2735129" y="2175526"/>
                <a:ext cx="236520" cy="427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E2E2845-87C9-4665-840E-DBFF2778BF5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26489" y="2166886"/>
                  <a:ext cx="2541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DEC6A42-9664-4AB8-8922-B08FB62A124C}"/>
                    </a:ext>
                  </a:extLst>
                </p14:cNvPr>
                <p14:cNvContentPartPr/>
                <p14:nvPr/>
              </p14:nvContentPartPr>
              <p14:xfrm>
                <a:off x="2886329" y="2007046"/>
                <a:ext cx="367200" cy="316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DEC6A42-9664-4AB8-8922-B08FB62A124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77689" y="1998046"/>
                  <a:ext cx="3848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FE2D482-0544-4149-9A4E-7E2E1BB35A96}"/>
                    </a:ext>
                  </a:extLst>
                </p14:cNvPr>
                <p14:cNvContentPartPr/>
                <p14:nvPr/>
              </p14:nvContentPartPr>
              <p14:xfrm>
                <a:off x="3303209" y="2008846"/>
                <a:ext cx="275760" cy="276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FE2D482-0544-4149-9A4E-7E2E1BB35A9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94209" y="1999846"/>
                  <a:ext cx="2934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F198FF8-F2DF-4B11-8841-E34D2296FE90}"/>
                    </a:ext>
                  </a:extLst>
                </p14:cNvPr>
                <p14:cNvContentPartPr/>
                <p14:nvPr/>
              </p14:nvContentPartPr>
              <p14:xfrm>
                <a:off x="3491849" y="2083366"/>
                <a:ext cx="220320" cy="217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F198FF8-F2DF-4B11-8841-E34D2296FE9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82849" y="2074726"/>
                  <a:ext cx="237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684E662-8FA7-482F-824E-F40CAE1C8D75}"/>
                    </a:ext>
                  </a:extLst>
                </p14:cNvPr>
                <p14:cNvContentPartPr/>
                <p14:nvPr/>
              </p14:nvContentPartPr>
              <p14:xfrm>
                <a:off x="3768689" y="1696726"/>
                <a:ext cx="426960" cy="618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684E662-8FA7-482F-824E-F40CAE1C8D7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59689" y="1688086"/>
                  <a:ext cx="44460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A976047-CD8F-4959-A18D-A718CBF5247F}"/>
                    </a:ext>
                  </a:extLst>
                </p14:cNvPr>
                <p14:cNvContentPartPr/>
                <p14:nvPr/>
              </p14:nvContentPartPr>
              <p14:xfrm>
                <a:off x="4176209" y="2089126"/>
                <a:ext cx="223200" cy="171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A976047-CD8F-4959-A18D-A718CBF524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67569" y="2080126"/>
                  <a:ext cx="240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B3921E7-ABC2-4C10-8063-B08CFC7D7782}"/>
                    </a:ext>
                  </a:extLst>
                </p14:cNvPr>
                <p14:cNvContentPartPr/>
                <p14:nvPr/>
              </p14:nvContentPartPr>
              <p14:xfrm>
                <a:off x="4457369" y="1701766"/>
                <a:ext cx="332640" cy="638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B3921E7-ABC2-4C10-8063-B08CFC7D778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48729" y="1693126"/>
                  <a:ext cx="35028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F870A5C-5BD9-4F42-BF3D-4D6971834513}"/>
                    </a:ext>
                  </a:extLst>
                </p14:cNvPr>
                <p14:cNvContentPartPr/>
                <p14:nvPr/>
              </p14:nvContentPartPr>
              <p14:xfrm>
                <a:off x="4790009" y="2166886"/>
                <a:ext cx="73800" cy="176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F870A5C-5BD9-4F42-BF3D-4D697183451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81009" y="2158246"/>
                  <a:ext cx="914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1072C71-72A6-4F87-A72F-F98764D1149D}"/>
                    </a:ext>
                  </a:extLst>
                </p14:cNvPr>
                <p14:cNvContentPartPr/>
                <p14:nvPr/>
              </p14:nvContentPartPr>
              <p14:xfrm>
                <a:off x="5153249" y="1815886"/>
                <a:ext cx="285840" cy="509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1072C71-72A6-4F87-A72F-F98764D1149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44249" y="1807246"/>
                  <a:ext cx="30348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BC970CB-29E5-4903-828B-0FDA64E5FA41}"/>
                    </a:ext>
                  </a:extLst>
                </p14:cNvPr>
                <p14:cNvContentPartPr/>
                <p14:nvPr/>
              </p14:nvContentPartPr>
              <p14:xfrm>
                <a:off x="5310929" y="2191726"/>
                <a:ext cx="56880" cy="130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BC970CB-29E5-4903-828B-0FDA64E5FA4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302289" y="2183086"/>
                  <a:ext cx="74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F8537F5-19C3-4A5E-9C43-D1C395503365}"/>
                    </a:ext>
                  </a:extLst>
                </p14:cNvPr>
                <p14:cNvContentPartPr/>
                <p14:nvPr/>
              </p14:nvContentPartPr>
              <p14:xfrm>
                <a:off x="5614049" y="1686286"/>
                <a:ext cx="405720" cy="6487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F8537F5-19C3-4A5E-9C43-D1C39550336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05049" y="1677286"/>
                  <a:ext cx="42336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69E7910-3F84-49A1-B01D-AF63EF1B1888}"/>
                    </a:ext>
                  </a:extLst>
                </p14:cNvPr>
                <p14:cNvContentPartPr/>
                <p14:nvPr/>
              </p14:nvContentPartPr>
              <p14:xfrm>
                <a:off x="5498129" y="2085526"/>
                <a:ext cx="437400" cy="234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69E7910-3F84-49A1-B01D-AF63EF1B188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89489" y="2076526"/>
                  <a:ext cx="455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7F9A743-5076-47CF-813B-21B05C603AD1}"/>
                    </a:ext>
                  </a:extLst>
                </p14:cNvPr>
                <p14:cNvContentPartPr/>
                <p14:nvPr/>
              </p14:nvContentPartPr>
              <p14:xfrm>
                <a:off x="5813849" y="2087686"/>
                <a:ext cx="275760" cy="5122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7F9A743-5076-47CF-813B-21B05C603AD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04849" y="2079046"/>
                  <a:ext cx="29340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4DAFB86-A65C-4308-91F2-EA667A185E56}"/>
                    </a:ext>
                  </a:extLst>
                </p14:cNvPr>
                <p14:cNvContentPartPr/>
                <p14:nvPr/>
              </p14:nvContentPartPr>
              <p14:xfrm>
                <a:off x="6636089" y="1822006"/>
                <a:ext cx="304200" cy="539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4DAFB86-A65C-4308-91F2-EA667A185E5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27089" y="1813366"/>
                  <a:ext cx="32184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B39D99F-A680-4B8E-AB34-3AE453823A92}"/>
                    </a:ext>
                  </a:extLst>
                </p14:cNvPr>
                <p14:cNvContentPartPr/>
                <p14:nvPr/>
              </p14:nvContentPartPr>
              <p14:xfrm>
                <a:off x="6503969" y="2086246"/>
                <a:ext cx="532440" cy="55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B39D99F-A680-4B8E-AB34-3AE453823A9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95329" y="2077246"/>
                  <a:ext cx="550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0E13B9C-ECF3-4BE7-90B0-20A3DA55D7B4}"/>
                    </a:ext>
                  </a:extLst>
                </p14:cNvPr>
                <p14:cNvContentPartPr/>
                <p14:nvPr/>
              </p14:nvContentPartPr>
              <p14:xfrm>
                <a:off x="6988529" y="1765486"/>
                <a:ext cx="351360" cy="5382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0E13B9C-ECF3-4BE7-90B0-20A3DA55D7B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79889" y="1756486"/>
                  <a:ext cx="36900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56B489C-990D-4EBB-BF97-6F5F03F50630}"/>
                    </a:ext>
                  </a:extLst>
                </p14:cNvPr>
                <p14:cNvContentPartPr/>
                <p14:nvPr/>
              </p14:nvContentPartPr>
              <p14:xfrm>
                <a:off x="7295609" y="2103526"/>
                <a:ext cx="208440" cy="172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56B489C-990D-4EBB-BF97-6F5F03F5063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86609" y="2094526"/>
                  <a:ext cx="226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58E8F74-A6DA-49D5-A84E-BEE978E83851}"/>
                    </a:ext>
                  </a:extLst>
                </p14:cNvPr>
                <p14:cNvContentPartPr/>
                <p14:nvPr/>
              </p14:nvContentPartPr>
              <p14:xfrm>
                <a:off x="7675049" y="1755046"/>
                <a:ext cx="311040" cy="551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58E8F74-A6DA-49D5-A84E-BEE978E8385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66409" y="1746406"/>
                  <a:ext cx="32868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E09D2C1-BB7E-4439-8CE8-1E986DDBF41D}"/>
                    </a:ext>
                  </a:extLst>
                </p14:cNvPr>
                <p14:cNvContentPartPr/>
                <p14:nvPr/>
              </p14:nvContentPartPr>
              <p14:xfrm>
                <a:off x="7568849" y="2103166"/>
                <a:ext cx="592560" cy="195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E09D2C1-BB7E-4439-8CE8-1E986DDBF41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59849" y="2094526"/>
                  <a:ext cx="610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69F1C23-F576-4EB5-810C-37DFB8BD13DF}"/>
                    </a:ext>
                  </a:extLst>
                </p14:cNvPr>
                <p14:cNvContentPartPr/>
                <p14:nvPr/>
              </p14:nvContentPartPr>
              <p14:xfrm>
                <a:off x="8317289" y="1964926"/>
                <a:ext cx="23760" cy="165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69F1C23-F576-4EB5-810C-37DFB8BD13D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08649" y="1956286"/>
                  <a:ext cx="41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4D566D2-E36B-4036-A015-540D3C6F2734}"/>
                    </a:ext>
                  </a:extLst>
                </p14:cNvPr>
                <p14:cNvContentPartPr/>
                <p14:nvPr/>
              </p14:nvContentPartPr>
              <p14:xfrm>
                <a:off x="8340329" y="1698526"/>
                <a:ext cx="383400" cy="645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4D566D2-E36B-4036-A015-540D3C6F273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31689" y="1689886"/>
                  <a:ext cx="40104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B9D57B6-6D40-4CA1-9A5E-F3FFA2A50D7E}"/>
                    </a:ext>
                  </a:extLst>
                </p14:cNvPr>
                <p14:cNvContentPartPr/>
                <p14:nvPr/>
              </p14:nvContentPartPr>
              <p14:xfrm>
                <a:off x="9050249" y="1752166"/>
                <a:ext cx="400320" cy="647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B9D57B6-6D40-4CA1-9A5E-F3FFA2A50D7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41249" y="1743526"/>
                  <a:ext cx="41796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D9B7113-E659-41D9-8162-3E0AF88501C9}"/>
                    </a:ext>
                  </a:extLst>
                </p14:cNvPr>
                <p14:cNvContentPartPr/>
                <p14:nvPr/>
              </p14:nvContentPartPr>
              <p14:xfrm>
                <a:off x="9251849" y="2124406"/>
                <a:ext cx="246600" cy="1911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D9B7113-E659-41D9-8162-3E0AF88501C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42849" y="2115406"/>
                  <a:ext cx="264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B1B8B24-D702-4D53-BF42-68477DF1625D}"/>
                    </a:ext>
                  </a:extLst>
                </p14:cNvPr>
                <p14:cNvContentPartPr/>
                <p14:nvPr/>
              </p14:nvContentPartPr>
              <p14:xfrm>
                <a:off x="9541289" y="2083006"/>
                <a:ext cx="166680" cy="2491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B1B8B24-D702-4D53-BF42-68477DF1625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532649" y="2074366"/>
                  <a:ext cx="1843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AA27CF7-B538-4CCF-A951-BD7EAC1A1B0E}"/>
                    </a:ext>
                  </a:extLst>
                </p14:cNvPr>
                <p14:cNvContentPartPr/>
                <p14:nvPr/>
              </p14:nvContentPartPr>
              <p14:xfrm>
                <a:off x="9890129" y="1780966"/>
                <a:ext cx="339840" cy="610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AA27CF7-B538-4CCF-A951-BD7EAC1A1B0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881489" y="1772326"/>
                  <a:ext cx="35748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FA8124D-F2BB-4943-BE6B-F68EF55F5A2A}"/>
                    </a:ext>
                  </a:extLst>
                </p14:cNvPr>
                <p14:cNvContentPartPr/>
                <p14:nvPr/>
              </p14:nvContentPartPr>
              <p14:xfrm>
                <a:off x="9817049" y="2079046"/>
                <a:ext cx="362160" cy="47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FA8124D-F2BB-4943-BE6B-F68EF55F5A2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808409" y="2070406"/>
                  <a:ext cx="379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648B67F-6C66-4FEB-8B04-54E39E9F311E}"/>
                    </a:ext>
                  </a:extLst>
                </p14:cNvPr>
                <p14:cNvContentPartPr/>
                <p14:nvPr/>
              </p14:nvContentPartPr>
              <p14:xfrm>
                <a:off x="10217009" y="2075446"/>
                <a:ext cx="148680" cy="278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648B67F-6C66-4FEB-8B04-54E39E9F311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208369" y="2066446"/>
                  <a:ext cx="1663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8B499AD-E62C-41D5-9B68-33018BA2F38E}"/>
                    </a:ext>
                  </a:extLst>
                </p14:cNvPr>
                <p14:cNvContentPartPr/>
                <p14:nvPr/>
              </p14:nvContentPartPr>
              <p14:xfrm>
                <a:off x="1601849" y="2836126"/>
                <a:ext cx="284400" cy="298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8B499AD-E62C-41D5-9B68-33018BA2F38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93209" y="2827126"/>
                  <a:ext cx="3020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D0F8EB0-3321-4CE3-8A2E-02C2551F4629}"/>
                    </a:ext>
                  </a:extLst>
                </p14:cNvPr>
                <p14:cNvContentPartPr/>
                <p14:nvPr/>
              </p14:nvContentPartPr>
              <p14:xfrm>
                <a:off x="1844849" y="2910646"/>
                <a:ext cx="225000" cy="195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D0F8EB0-3321-4CE3-8A2E-02C2551F462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836209" y="2902006"/>
                  <a:ext cx="242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4725902-A8F7-4F7F-8EED-FC6778F6AFBC}"/>
                    </a:ext>
                  </a:extLst>
                </p14:cNvPr>
                <p14:cNvContentPartPr/>
                <p14:nvPr/>
              </p14:nvContentPartPr>
              <p14:xfrm>
                <a:off x="2149409" y="2933686"/>
                <a:ext cx="138600" cy="217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4725902-A8F7-4F7F-8EED-FC6778F6AFB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40409" y="2924686"/>
                  <a:ext cx="1562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3790827-E5B1-4A99-9608-8FE2478EE1E9}"/>
                    </a:ext>
                  </a:extLst>
                </p14:cNvPr>
                <p14:cNvContentPartPr/>
                <p14:nvPr/>
              </p14:nvContentPartPr>
              <p14:xfrm>
                <a:off x="2484569" y="2588806"/>
                <a:ext cx="307800" cy="581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3790827-E5B1-4A99-9608-8FE2478EE1E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75929" y="2580166"/>
                  <a:ext cx="32544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3164D34-BCA2-40F0-BA94-A5584240FDB4}"/>
                    </a:ext>
                  </a:extLst>
                </p14:cNvPr>
                <p14:cNvContentPartPr/>
                <p14:nvPr/>
              </p14:nvContentPartPr>
              <p14:xfrm>
                <a:off x="2405729" y="2835046"/>
                <a:ext cx="371520" cy="86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3164D34-BCA2-40F0-BA94-A5584240FDB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96729" y="2826046"/>
                  <a:ext cx="3891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85F1022-1044-4098-A62E-8B46D2F72B5B}"/>
                    </a:ext>
                  </a:extLst>
                </p14:cNvPr>
                <p14:cNvContentPartPr/>
                <p14:nvPr/>
              </p14:nvContentPartPr>
              <p14:xfrm>
                <a:off x="2748809" y="2543446"/>
                <a:ext cx="273600" cy="537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85F1022-1044-4098-A62E-8B46D2F72B5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40169" y="2534806"/>
                  <a:ext cx="29124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2EDD532-FE55-4A09-824D-8F6D8E6AB1D0}"/>
                    </a:ext>
                  </a:extLst>
                </p14:cNvPr>
                <p14:cNvContentPartPr/>
                <p14:nvPr/>
              </p14:nvContentPartPr>
              <p14:xfrm>
                <a:off x="3027809" y="2875366"/>
                <a:ext cx="485640" cy="293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2EDD532-FE55-4A09-824D-8F6D8E6AB1D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18809" y="2866366"/>
                  <a:ext cx="5032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F1E3CED-EE49-4718-84E5-96EEB7DE691F}"/>
                    </a:ext>
                  </a:extLst>
                </p14:cNvPr>
                <p14:cNvContentPartPr/>
                <p14:nvPr/>
              </p14:nvContentPartPr>
              <p14:xfrm>
                <a:off x="4027889" y="2810926"/>
                <a:ext cx="235080" cy="364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F1E3CED-EE49-4718-84E5-96EEB7DE691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019249" y="2801926"/>
                  <a:ext cx="2527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FFC3755-D584-4D40-A5A9-A55E920A9E40}"/>
                    </a:ext>
                  </a:extLst>
                </p14:cNvPr>
                <p14:cNvContentPartPr/>
                <p14:nvPr/>
              </p14:nvContentPartPr>
              <p14:xfrm>
                <a:off x="4256489" y="2869966"/>
                <a:ext cx="173520" cy="258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FFC3755-D584-4D40-A5A9-A55E920A9E4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247849" y="2860966"/>
                  <a:ext cx="1911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9B9BD40-50B0-4EB8-AEEA-EC277E243064}"/>
                    </a:ext>
                  </a:extLst>
                </p14:cNvPr>
                <p14:cNvContentPartPr/>
                <p14:nvPr/>
              </p14:nvContentPartPr>
              <p14:xfrm>
                <a:off x="4561769" y="2845126"/>
                <a:ext cx="242640" cy="303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9B9BD40-50B0-4EB8-AEEA-EC277E24306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552769" y="2836126"/>
                  <a:ext cx="2602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7520E55-7C82-41B7-9CE0-8A1EC12BAA57}"/>
                    </a:ext>
                  </a:extLst>
                </p14:cNvPr>
                <p14:cNvContentPartPr/>
                <p14:nvPr/>
              </p14:nvContentPartPr>
              <p14:xfrm>
                <a:off x="5199689" y="2587006"/>
                <a:ext cx="286920" cy="592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7520E55-7C82-41B7-9CE0-8A1EC12BAA5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90689" y="2578366"/>
                  <a:ext cx="30456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E056460-2AD5-4793-916E-3F864590B99A}"/>
                    </a:ext>
                  </a:extLst>
                </p14:cNvPr>
                <p14:cNvContentPartPr/>
                <p14:nvPr/>
              </p14:nvContentPartPr>
              <p14:xfrm>
                <a:off x="5521889" y="2949886"/>
                <a:ext cx="135000" cy="189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E056460-2AD5-4793-916E-3F864590B99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513249" y="2940886"/>
                  <a:ext cx="152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9297D44-2BE2-417D-A246-0C73CD13009C}"/>
                    </a:ext>
                  </a:extLst>
                </p14:cNvPr>
                <p14:cNvContentPartPr/>
                <p14:nvPr/>
              </p14:nvContentPartPr>
              <p14:xfrm>
                <a:off x="5745809" y="2876806"/>
                <a:ext cx="246600" cy="307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9297D44-2BE2-417D-A246-0C73CD13009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36809" y="2868166"/>
                  <a:ext cx="2642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32F9C9D-4597-44AA-AB2A-98AD92940647}"/>
                    </a:ext>
                  </a:extLst>
                </p14:cNvPr>
                <p14:cNvContentPartPr/>
                <p14:nvPr/>
              </p14:nvContentPartPr>
              <p14:xfrm>
                <a:off x="6056489" y="2864566"/>
                <a:ext cx="240480" cy="2736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32F9C9D-4597-44AA-AB2A-98AD9294064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47849" y="2855566"/>
                  <a:ext cx="258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845EA04-C003-45B0-87CE-AF30821E8F98}"/>
                    </a:ext>
                  </a:extLst>
                </p14:cNvPr>
                <p14:cNvContentPartPr/>
                <p14:nvPr/>
              </p14:nvContentPartPr>
              <p14:xfrm>
                <a:off x="6377249" y="2827126"/>
                <a:ext cx="237960" cy="337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845EA04-C003-45B0-87CE-AF30821E8F9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68609" y="2818126"/>
                  <a:ext cx="2556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F43D786-13B6-4BFD-A6BF-04BB7D82CF1F}"/>
                    </a:ext>
                  </a:extLst>
                </p14:cNvPr>
                <p14:cNvContentPartPr/>
                <p14:nvPr/>
              </p14:nvContentPartPr>
              <p14:xfrm>
                <a:off x="6575609" y="3151126"/>
                <a:ext cx="84960" cy="64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F43D786-13B6-4BFD-A6BF-04BB7D82CF1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66609" y="3142126"/>
                  <a:ext cx="1026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D9229F3-0A71-46F7-A211-055E8005CE33}"/>
                    </a:ext>
                  </a:extLst>
                </p14:cNvPr>
                <p14:cNvContentPartPr/>
                <p14:nvPr/>
              </p14:nvContentPartPr>
              <p14:xfrm>
                <a:off x="9536609" y="3384766"/>
                <a:ext cx="475200" cy="7380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D9229F3-0A71-46F7-A211-055E8005CE3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527609" y="3375766"/>
                  <a:ext cx="49284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2122EC4-8AFF-4705-B5F4-7779CA8C23EF}"/>
                    </a:ext>
                  </a:extLst>
                </p14:cNvPr>
                <p14:cNvContentPartPr/>
                <p14:nvPr/>
              </p14:nvContentPartPr>
              <p14:xfrm>
                <a:off x="9921089" y="3842686"/>
                <a:ext cx="320040" cy="232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2122EC4-8AFF-4705-B5F4-7779CA8C23E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12089" y="3834046"/>
                  <a:ext cx="3376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91B831B-8CB4-4263-B1F2-17499E031255}"/>
                    </a:ext>
                  </a:extLst>
                </p14:cNvPr>
                <p14:cNvContentPartPr/>
                <p14:nvPr/>
              </p14:nvContentPartPr>
              <p14:xfrm>
                <a:off x="10234289" y="3850246"/>
                <a:ext cx="284400" cy="201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91B831B-8CB4-4263-B1F2-17499E03125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225289" y="3841606"/>
                  <a:ext cx="302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C2173AA-BBE9-4B4A-9BF9-9D7296998F23}"/>
                    </a:ext>
                  </a:extLst>
                </p14:cNvPr>
                <p14:cNvContentPartPr/>
                <p14:nvPr/>
              </p14:nvContentPartPr>
              <p14:xfrm>
                <a:off x="10463969" y="3921886"/>
                <a:ext cx="558720" cy="211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C2173AA-BBE9-4B4A-9BF9-9D7296998F2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455329" y="3913246"/>
                  <a:ext cx="576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49A24DB-7104-4F0B-8CB4-68BA123E130A}"/>
                    </a:ext>
                  </a:extLst>
                </p14:cNvPr>
                <p14:cNvContentPartPr/>
                <p14:nvPr/>
              </p14:nvContentPartPr>
              <p14:xfrm>
                <a:off x="9597089" y="4183966"/>
                <a:ext cx="501480" cy="8449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49A24DB-7104-4F0B-8CB4-68BA123E130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588449" y="4174966"/>
                  <a:ext cx="519120" cy="86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1A050F7-8C4B-4012-8D79-4CF68869FBC6}"/>
                    </a:ext>
                  </a:extLst>
                </p14:cNvPr>
                <p14:cNvContentPartPr/>
                <p14:nvPr/>
              </p14:nvContentPartPr>
              <p14:xfrm>
                <a:off x="9539849" y="4792726"/>
                <a:ext cx="251280" cy="136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1A050F7-8C4B-4012-8D79-4CF68869FBC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531209" y="4784086"/>
                  <a:ext cx="268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7BF8CF6-0CCE-45E9-996B-C7BCD08F085C}"/>
                    </a:ext>
                  </a:extLst>
                </p14:cNvPr>
                <p14:cNvContentPartPr/>
                <p14:nvPr/>
              </p14:nvContentPartPr>
              <p14:xfrm>
                <a:off x="9902729" y="4752766"/>
                <a:ext cx="342720" cy="1854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7BF8CF6-0CCE-45E9-996B-C7BCD08F085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893729" y="4744126"/>
                  <a:ext cx="360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3DEC499-8B42-4CFE-8233-BDF81CEFDAC8}"/>
                    </a:ext>
                  </a:extLst>
                </p14:cNvPr>
                <p14:cNvContentPartPr/>
                <p14:nvPr/>
              </p14:nvContentPartPr>
              <p14:xfrm>
                <a:off x="10325009" y="4737286"/>
                <a:ext cx="244080" cy="2329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3DEC499-8B42-4CFE-8233-BDF81CEFDAC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16369" y="4728286"/>
                  <a:ext cx="2617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402D631-8036-45FC-ACF0-83286DE103A4}"/>
                    </a:ext>
                  </a:extLst>
                </p14:cNvPr>
                <p14:cNvContentPartPr/>
                <p14:nvPr/>
              </p14:nvContentPartPr>
              <p14:xfrm>
                <a:off x="10530929" y="4451086"/>
                <a:ext cx="240840" cy="4680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402D631-8036-45FC-ACF0-83286DE103A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522289" y="4442086"/>
                  <a:ext cx="25848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876C478-E438-422C-A9AF-792C8A7561F3}"/>
                    </a:ext>
                  </a:extLst>
                </p14:cNvPr>
                <p14:cNvContentPartPr/>
                <p14:nvPr/>
              </p14:nvContentPartPr>
              <p14:xfrm>
                <a:off x="8218649" y="3441646"/>
                <a:ext cx="360360" cy="6516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876C478-E438-422C-A9AF-792C8A7561F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10009" y="3433006"/>
                  <a:ext cx="37800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98492FB-2AB7-4262-B9CD-2EA488943BA6}"/>
                    </a:ext>
                  </a:extLst>
                </p14:cNvPr>
                <p14:cNvContentPartPr/>
                <p14:nvPr/>
              </p14:nvContentPartPr>
              <p14:xfrm>
                <a:off x="8628329" y="3839086"/>
                <a:ext cx="275760" cy="1810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98492FB-2AB7-4262-B9CD-2EA488943BA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619689" y="3830446"/>
                  <a:ext cx="293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598394F-A193-4D4F-9A4C-25494BC2C47C}"/>
                    </a:ext>
                  </a:extLst>
                </p14:cNvPr>
                <p14:cNvContentPartPr/>
                <p14:nvPr/>
              </p14:nvContentPartPr>
              <p14:xfrm>
                <a:off x="8873489" y="3748006"/>
                <a:ext cx="254880" cy="303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598394F-A193-4D4F-9A4C-25494BC2C47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864849" y="3739006"/>
                  <a:ext cx="2725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009B1B8-911F-4F66-8A08-6C2726ACE33C}"/>
                    </a:ext>
                  </a:extLst>
                </p14:cNvPr>
                <p14:cNvContentPartPr/>
                <p14:nvPr/>
              </p14:nvContentPartPr>
              <p14:xfrm>
                <a:off x="1543889" y="3672766"/>
                <a:ext cx="510840" cy="442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009B1B8-911F-4F66-8A08-6C2726ACE33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534889" y="3664126"/>
                  <a:ext cx="52848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5C0BEAE-BD91-4837-B4DA-01721A6A7195}"/>
                    </a:ext>
                  </a:extLst>
                </p14:cNvPr>
                <p14:cNvContentPartPr/>
                <p14:nvPr/>
              </p14:nvContentPartPr>
              <p14:xfrm>
                <a:off x="2135369" y="3954646"/>
                <a:ext cx="53280" cy="1540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5C0BEAE-BD91-4837-B4DA-01721A6A719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126369" y="3946006"/>
                  <a:ext cx="70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7D016B5-63A0-4EE7-89BC-202AF5819BE2}"/>
                    </a:ext>
                  </a:extLst>
                </p14:cNvPr>
                <p14:cNvContentPartPr/>
                <p14:nvPr/>
              </p14:nvContentPartPr>
              <p14:xfrm>
                <a:off x="2257409" y="3814966"/>
                <a:ext cx="14400" cy="38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7D016B5-63A0-4EE7-89BC-202AF5819BE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248409" y="3806326"/>
                  <a:ext cx="32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70851F9-1DB0-44BF-AEA2-88D1DF1B75C6}"/>
                    </a:ext>
                  </a:extLst>
                </p14:cNvPr>
                <p14:cNvContentPartPr/>
                <p14:nvPr/>
              </p14:nvContentPartPr>
              <p14:xfrm>
                <a:off x="2317169" y="3907486"/>
                <a:ext cx="365760" cy="225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70851F9-1DB0-44BF-AEA2-88D1DF1B75C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308169" y="3898486"/>
                  <a:ext cx="383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AD58B74-48C1-4B37-978F-A391D73DA0A6}"/>
                    </a:ext>
                  </a:extLst>
                </p14:cNvPr>
                <p14:cNvContentPartPr/>
                <p14:nvPr/>
              </p14:nvContentPartPr>
              <p14:xfrm>
                <a:off x="2674289" y="4024846"/>
                <a:ext cx="286920" cy="148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AD58B74-48C1-4B37-978F-A391D73DA0A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665649" y="4015846"/>
                  <a:ext cx="304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D489C96-9831-48E9-AA54-277E90978D3D}"/>
                    </a:ext>
                  </a:extLst>
                </p14:cNvPr>
                <p14:cNvContentPartPr/>
                <p14:nvPr/>
              </p14:nvContentPartPr>
              <p14:xfrm>
                <a:off x="3492929" y="3539926"/>
                <a:ext cx="379440" cy="6310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D489C96-9831-48E9-AA54-277E90978D3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483929" y="3531286"/>
                  <a:ext cx="39708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5EA5A90-C62C-440D-9F3E-BDFEC3561CAD}"/>
                    </a:ext>
                  </a:extLst>
                </p14:cNvPr>
                <p14:cNvContentPartPr/>
                <p14:nvPr/>
              </p14:nvContentPartPr>
              <p14:xfrm>
                <a:off x="3458009" y="3836926"/>
                <a:ext cx="467280" cy="594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5EA5A90-C62C-440D-9F3E-BDFEC3561CA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449009" y="3827926"/>
                  <a:ext cx="4849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4928DE4-AD13-412C-A5EA-7B4B503F9FD1}"/>
                    </a:ext>
                  </a:extLst>
                </p14:cNvPr>
                <p14:cNvContentPartPr/>
                <p14:nvPr/>
              </p14:nvContentPartPr>
              <p14:xfrm>
                <a:off x="3937889" y="3550006"/>
                <a:ext cx="298800" cy="5338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4928DE4-AD13-412C-A5EA-7B4B503F9FD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929249" y="3541366"/>
                  <a:ext cx="31644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790BB40-3CD7-4685-97E0-63F33BE6C1B9}"/>
                    </a:ext>
                  </a:extLst>
                </p14:cNvPr>
                <p14:cNvContentPartPr/>
                <p14:nvPr/>
              </p14:nvContentPartPr>
              <p14:xfrm>
                <a:off x="4244969" y="3898486"/>
                <a:ext cx="247320" cy="2174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790BB40-3CD7-4685-97E0-63F33BE6C1B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235969" y="3889486"/>
                  <a:ext cx="264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1574D4A-30E7-4E46-9E0D-35C736AD0427}"/>
                    </a:ext>
                  </a:extLst>
                </p14:cNvPr>
                <p14:cNvContentPartPr/>
                <p14:nvPr/>
              </p14:nvContentPartPr>
              <p14:xfrm>
                <a:off x="5034089" y="3520486"/>
                <a:ext cx="334440" cy="577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1574D4A-30E7-4E46-9E0D-35C736AD042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25449" y="3511846"/>
                  <a:ext cx="35208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AD1446A-C4B3-4F71-AAAC-4DA1FCF8884C}"/>
                    </a:ext>
                  </a:extLst>
                </p14:cNvPr>
                <p14:cNvContentPartPr/>
                <p14:nvPr/>
              </p14:nvContentPartPr>
              <p14:xfrm>
                <a:off x="5232449" y="3883366"/>
                <a:ext cx="72360" cy="152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AD1446A-C4B3-4F71-AAAC-4DA1FCF8884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223809" y="3874366"/>
                  <a:ext cx="90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9FAB291-BDC8-4665-8EF0-A92696500DB0}"/>
                    </a:ext>
                  </a:extLst>
                </p14:cNvPr>
                <p14:cNvContentPartPr/>
                <p14:nvPr/>
              </p14:nvContentPartPr>
              <p14:xfrm>
                <a:off x="5220569" y="3866086"/>
                <a:ext cx="415440" cy="611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9FAB291-BDC8-4665-8EF0-A92696500DB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211929" y="3857086"/>
                  <a:ext cx="43308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533DE20-CDAC-4103-95C2-B685C6CF78CB}"/>
                    </a:ext>
                  </a:extLst>
                </p14:cNvPr>
                <p14:cNvContentPartPr/>
                <p14:nvPr/>
              </p14:nvContentPartPr>
              <p14:xfrm>
                <a:off x="5705489" y="3474766"/>
                <a:ext cx="369360" cy="613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533DE20-CDAC-4103-95C2-B685C6CF78C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696489" y="3466126"/>
                  <a:ext cx="38700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33BE632-D6E2-4EB6-9039-4C9275DE67C2}"/>
                    </a:ext>
                  </a:extLst>
                </p14:cNvPr>
                <p14:cNvContentPartPr/>
                <p14:nvPr/>
              </p14:nvContentPartPr>
              <p14:xfrm>
                <a:off x="6146129" y="3559366"/>
                <a:ext cx="242640" cy="529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33BE632-D6E2-4EB6-9039-4C9275DE67C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137129" y="3550726"/>
                  <a:ext cx="26028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7D39518-5892-4F68-99A8-F57F1D1C593A}"/>
                    </a:ext>
                  </a:extLst>
                </p14:cNvPr>
                <p14:cNvContentPartPr/>
                <p14:nvPr/>
              </p14:nvContentPartPr>
              <p14:xfrm>
                <a:off x="6034889" y="3832966"/>
                <a:ext cx="322560" cy="37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7D39518-5892-4F68-99A8-F57F1D1C593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026249" y="3823966"/>
                  <a:ext cx="340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ED1E01E-0EF3-47E4-B58A-E942D41DCBAF}"/>
                    </a:ext>
                  </a:extLst>
                </p14:cNvPr>
                <p14:cNvContentPartPr/>
                <p14:nvPr/>
              </p14:nvContentPartPr>
              <p14:xfrm>
                <a:off x="6670289" y="3402766"/>
                <a:ext cx="376920" cy="707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ED1E01E-0EF3-47E4-B58A-E942D41DCBA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61289" y="3393766"/>
                  <a:ext cx="39456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C4C7320-C558-4AB5-B4F0-3C3383E0699A}"/>
                    </a:ext>
                  </a:extLst>
                </p14:cNvPr>
                <p14:cNvContentPartPr/>
                <p14:nvPr/>
              </p14:nvContentPartPr>
              <p14:xfrm>
                <a:off x="7042529" y="3899926"/>
                <a:ext cx="195480" cy="173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C4C7320-C558-4AB5-B4F0-3C3383E0699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033889" y="3890926"/>
                  <a:ext cx="213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405F604-7F91-4947-A560-797B60160C69}"/>
                    </a:ext>
                  </a:extLst>
                </p14:cNvPr>
                <p14:cNvContentPartPr/>
                <p14:nvPr/>
              </p14:nvContentPartPr>
              <p14:xfrm>
                <a:off x="7387049" y="3561886"/>
                <a:ext cx="311040" cy="520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405F604-7F91-4947-A560-797B60160C6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78049" y="3552886"/>
                  <a:ext cx="3286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7D4527D-EEA4-451D-8BD1-F3B8A4E59F99}"/>
                    </a:ext>
                  </a:extLst>
                </p14:cNvPr>
                <p14:cNvContentPartPr/>
                <p14:nvPr/>
              </p14:nvContentPartPr>
              <p14:xfrm>
                <a:off x="7589729" y="3529126"/>
                <a:ext cx="319680" cy="583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7D4527D-EEA4-451D-8BD1-F3B8A4E59F9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581089" y="3520486"/>
                  <a:ext cx="33732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D54DFD0-9404-4C04-9459-22F2675AA161}"/>
                    </a:ext>
                  </a:extLst>
                </p14:cNvPr>
                <p14:cNvContentPartPr/>
                <p14:nvPr/>
              </p14:nvContentPartPr>
              <p14:xfrm>
                <a:off x="7592249" y="3867886"/>
                <a:ext cx="243720" cy="2944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D54DFD0-9404-4C04-9459-22F2675AA16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583249" y="3859246"/>
                  <a:ext cx="2613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0CEA825-081C-4ECA-B506-6BD2E5E1579F}"/>
                    </a:ext>
                  </a:extLst>
                </p14:cNvPr>
                <p14:cNvContentPartPr/>
                <p14:nvPr/>
              </p14:nvContentPartPr>
              <p14:xfrm>
                <a:off x="1569809" y="4681486"/>
                <a:ext cx="108000" cy="177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0CEA825-081C-4ECA-B506-6BD2E5E1579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561169" y="4672486"/>
                  <a:ext cx="125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99D7E3B-4B8A-44E4-AFBD-FE0041BCBC66}"/>
                    </a:ext>
                  </a:extLst>
                </p14:cNvPr>
                <p14:cNvContentPartPr/>
                <p14:nvPr/>
              </p14:nvContentPartPr>
              <p14:xfrm>
                <a:off x="1719929" y="4502926"/>
                <a:ext cx="27720" cy="151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99D7E3B-4B8A-44E4-AFBD-FE0041BCBC6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710929" y="4494286"/>
                  <a:ext cx="45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D3A2A6B-FDF5-43BB-88B8-547CB6B5AD70}"/>
                    </a:ext>
                  </a:extLst>
                </p14:cNvPr>
                <p14:cNvContentPartPr/>
                <p14:nvPr/>
              </p14:nvContentPartPr>
              <p14:xfrm>
                <a:off x="1785089" y="4674286"/>
                <a:ext cx="230760" cy="209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D3A2A6B-FDF5-43BB-88B8-547CB6B5AD7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776089" y="4665286"/>
                  <a:ext cx="2484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447ACD4-16CC-4639-BD19-AB008D731D83}"/>
                    </a:ext>
                  </a:extLst>
                </p14:cNvPr>
                <p14:cNvContentPartPr/>
                <p14:nvPr/>
              </p14:nvContentPartPr>
              <p14:xfrm>
                <a:off x="2460809" y="4677166"/>
                <a:ext cx="201960" cy="200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447ACD4-16CC-4639-BD19-AB008D731D8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451809" y="4668166"/>
                  <a:ext cx="2196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5EE3F95-F015-4D6F-84DC-23BB0BDD340E}"/>
                    </a:ext>
                  </a:extLst>
                </p14:cNvPr>
                <p14:cNvContentPartPr/>
                <p14:nvPr/>
              </p14:nvContentPartPr>
              <p14:xfrm>
                <a:off x="2594369" y="4712806"/>
                <a:ext cx="282960" cy="468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5EE3F95-F015-4D6F-84DC-23BB0BDD340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585369" y="4703806"/>
                  <a:ext cx="30060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3A456B8-5355-47A7-8D17-E52C0D7B9F65}"/>
                    </a:ext>
                  </a:extLst>
                </p14:cNvPr>
                <p14:cNvContentPartPr/>
                <p14:nvPr/>
              </p14:nvContentPartPr>
              <p14:xfrm>
                <a:off x="2796329" y="4604086"/>
                <a:ext cx="328680" cy="272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3A456B8-5355-47A7-8D17-E52C0D7B9F6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87329" y="4595086"/>
                  <a:ext cx="3463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C25D8FF-47B8-4017-870A-5D01BF6B4E17}"/>
                    </a:ext>
                  </a:extLst>
                </p14:cNvPr>
                <p14:cNvContentPartPr/>
                <p14:nvPr/>
              </p14:nvContentPartPr>
              <p14:xfrm>
                <a:off x="3127529" y="4637926"/>
                <a:ext cx="308880" cy="2602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C25D8FF-47B8-4017-870A-5D01BF6B4E1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118529" y="4628926"/>
                  <a:ext cx="3265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D49142C-4C05-4CC1-9B68-D5454D22951F}"/>
                    </a:ext>
                  </a:extLst>
                </p14:cNvPr>
                <p14:cNvContentPartPr/>
                <p14:nvPr/>
              </p14:nvContentPartPr>
              <p14:xfrm>
                <a:off x="3370529" y="4657726"/>
                <a:ext cx="221400" cy="280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D49142C-4C05-4CC1-9B68-D5454D22951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361529" y="4648726"/>
                  <a:ext cx="2390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DE22CAD-D9AA-4827-9057-EE00EB195231}"/>
                    </a:ext>
                  </a:extLst>
                </p14:cNvPr>
                <p14:cNvContentPartPr/>
                <p14:nvPr/>
              </p14:nvContentPartPr>
              <p14:xfrm>
                <a:off x="3652769" y="4689046"/>
                <a:ext cx="329760" cy="2282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DE22CAD-D9AA-4827-9057-EE00EB19523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643769" y="4680046"/>
                  <a:ext cx="347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40C8479-E330-4265-93E3-993212241503}"/>
                    </a:ext>
                  </a:extLst>
                </p14:cNvPr>
                <p14:cNvContentPartPr/>
                <p14:nvPr/>
              </p14:nvContentPartPr>
              <p14:xfrm>
                <a:off x="4098089" y="4297366"/>
                <a:ext cx="351360" cy="6357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40C8479-E330-4265-93E3-99321224150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089089" y="4288366"/>
                  <a:ext cx="36900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1F3E094-C5F8-4E86-85E4-75309B559AC4}"/>
                    </a:ext>
                  </a:extLst>
                </p14:cNvPr>
                <p14:cNvContentPartPr/>
                <p14:nvPr/>
              </p14:nvContentPartPr>
              <p14:xfrm>
                <a:off x="3914489" y="4545046"/>
                <a:ext cx="658800" cy="3621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1F3E094-C5F8-4E86-85E4-75309B559AC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905849" y="4536046"/>
                  <a:ext cx="6764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630157C-E7E0-41A0-B0A8-F425D2F758E9}"/>
                    </a:ext>
                  </a:extLst>
                </p14:cNvPr>
                <p14:cNvContentPartPr/>
                <p14:nvPr/>
              </p14:nvContentPartPr>
              <p14:xfrm>
                <a:off x="4487249" y="4721446"/>
                <a:ext cx="124920" cy="1954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630157C-E7E0-41A0-B0A8-F425D2F758E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478609" y="4712446"/>
                  <a:ext cx="142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B25D9B1-289E-4A36-8826-19539F83425A}"/>
                    </a:ext>
                  </a:extLst>
                </p14:cNvPr>
                <p14:cNvContentPartPr/>
                <p14:nvPr/>
              </p14:nvContentPartPr>
              <p14:xfrm>
                <a:off x="4684169" y="4793806"/>
                <a:ext cx="284760" cy="1890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B25D9B1-289E-4A36-8826-19539F83425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675529" y="4784806"/>
                  <a:ext cx="302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674AD1-0E88-441F-9C93-58E95E69E1F8}"/>
                    </a:ext>
                  </a:extLst>
                </p14:cNvPr>
                <p14:cNvContentPartPr/>
                <p14:nvPr/>
              </p14:nvContentPartPr>
              <p14:xfrm>
                <a:off x="5394089" y="4152646"/>
                <a:ext cx="531720" cy="8028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674AD1-0E88-441F-9C93-58E95E69E1F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85449" y="4144006"/>
                  <a:ext cx="54936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59548D0-278F-47A1-B821-73BC42A58E8B}"/>
                    </a:ext>
                  </a:extLst>
                </p14:cNvPr>
                <p14:cNvContentPartPr/>
                <p14:nvPr/>
              </p14:nvContentPartPr>
              <p14:xfrm>
                <a:off x="5353769" y="4646926"/>
                <a:ext cx="308520" cy="29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59548D0-278F-47A1-B821-73BC42A58E8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345129" y="4637926"/>
                  <a:ext cx="326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535FB1E-1C17-450A-93F4-44AC672F4245}"/>
                    </a:ext>
                  </a:extLst>
                </p14:cNvPr>
                <p14:cNvContentPartPr/>
                <p14:nvPr/>
              </p14:nvContentPartPr>
              <p14:xfrm>
                <a:off x="5638169" y="4711366"/>
                <a:ext cx="207720" cy="2131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535FB1E-1C17-450A-93F4-44AC672F424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629529" y="4702366"/>
                  <a:ext cx="2253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37FAAFB-FD67-4B38-B395-1DEA78DDF7A2}"/>
                    </a:ext>
                  </a:extLst>
                </p14:cNvPr>
                <p14:cNvContentPartPr/>
                <p14:nvPr/>
              </p14:nvContentPartPr>
              <p14:xfrm>
                <a:off x="5982689" y="4594006"/>
                <a:ext cx="449280" cy="3808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37FAAFB-FD67-4B38-B395-1DEA78DDF7A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974049" y="4585006"/>
                  <a:ext cx="4669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6CB814C-EF2C-490A-8163-93321B0954C0}"/>
                    </a:ext>
                  </a:extLst>
                </p14:cNvPr>
                <p14:cNvContentPartPr/>
                <p14:nvPr/>
              </p14:nvContentPartPr>
              <p14:xfrm>
                <a:off x="6685049" y="4481686"/>
                <a:ext cx="546120" cy="4172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6CB814C-EF2C-490A-8163-93321B0954C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676049" y="4472686"/>
                  <a:ext cx="5637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C960B76-5F5F-4144-BEEE-72E647438227}"/>
                    </a:ext>
                  </a:extLst>
                </p14:cNvPr>
                <p14:cNvContentPartPr/>
                <p14:nvPr/>
              </p14:nvContentPartPr>
              <p14:xfrm>
                <a:off x="7105889" y="4677886"/>
                <a:ext cx="273600" cy="2563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C960B76-5F5F-4144-BEEE-72E64743822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97249" y="4668886"/>
                  <a:ext cx="2912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5698751-0851-4A0D-A89B-563968F6C993}"/>
                    </a:ext>
                  </a:extLst>
                </p14:cNvPr>
                <p14:cNvContentPartPr/>
                <p14:nvPr/>
              </p14:nvContentPartPr>
              <p14:xfrm>
                <a:off x="7679729" y="4377286"/>
                <a:ext cx="346680" cy="5191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5698751-0851-4A0D-A89B-563968F6C99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671089" y="4368286"/>
                  <a:ext cx="36432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F633BB0-ADEB-41B0-88FA-87001C1582F8}"/>
                    </a:ext>
                  </a:extLst>
                </p14:cNvPr>
                <p14:cNvContentPartPr/>
                <p14:nvPr/>
              </p14:nvContentPartPr>
              <p14:xfrm>
                <a:off x="8023889" y="4691206"/>
                <a:ext cx="119160" cy="1846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F633BB0-ADEB-41B0-88FA-87001C1582F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015249" y="4682206"/>
                  <a:ext cx="1368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91DEAE9-E8B4-491F-A07B-BB8CF9980771}"/>
                    </a:ext>
                  </a:extLst>
                </p14:cNvPr>
                <p14:cNvContentPartPr/>
                <p14:nvPr/>
              </p14:nvContentPartPr>
              <p14:xfrm>
                <a:off x="8229449" y="4686526"/>
                <a:ext cx="230400" cy="2350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91DEAE9-E8B4-491F-A07B-BB8CF998077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220449" y="4677526"/>
                  <a:ext cx="248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1DFDC7F-0501-45DE-8AD5-612B3B1A836F}"/>
                    </a:ext>
                  </a:extLst>
                </p14:cNvPr>
                <p14:cNvContentPartPr/>
                <p14:nvPr/>
              </p14:nvContentPartPr>
              <p14:xfrm>
                <a:off x="8531489" y="4667806"/>
                <a:ext cx="205560" cy="249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1DFDC7F-0501-45DE-8AD5-612B3B1A836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22849" y="4658806"/>
                  <a:ext cx="2232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3C1A95C-0E4A-40D1-87E3-5BBB4C462268}"/>
                    </a:ext>
                  </a:extLst>
                </p14:cNvPr>
                <p14:cNvContentPartPr/>
                <p14:nvPr/>
              </p14:nvContentPartPr>
              <p14:xfrm>
                <a:off x="8721209" y="4622086"/>
                <a:ext cx="299520" cy="2782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3C1A95C-0E4A-40D1-87E3-5BBB4C46226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12569" y="4613086"/>
                  <a:ext cx="3171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CB4ADCE-AB9D-467B-AAE1-B417ABE5C510}"/>
                    </a:ext>
                  </a:extLst>
                </p14:cNvPr>
                <p14:cNvContentPartPr/>
                <p14:nvPr/>
              </p14:nvContentPartPr>
              <p14:xfrm>
                <a:off x="9052769" y="4927006"/>
                <a:ext cx="181080" cy="2487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CB4ADCE-AB9D-467B-AAE1-B417ABE5C51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43769" y="4918366"/>
                  <a:ext cx="1987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ECF7647-FC19-4636-A83E-1098CF5CC612}"/>
                    </a:ext>
                  </a:extLst>
                </p14:cNvPr>
                <p14:cNvContentPartPr/>
                <p14:nvPr/>
              </p14:nvContentPartPr>
              <p14:xfrm>
                <a:off x="1617329" y="5101966"/>
                <a:ext cx="366120" cy="5983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ECF7647-FC19-4636-A83E-1098CF5CC61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608329" y="5092966"/>
                  <a:ext cx="38376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C4425AE-C92E-44AF-B1E4-C3649CECD7D0}"/>
                    </a:ext>
                  </a:extLst>
                </p14:cNvPr>
                <p14:cNvContentPartPr/>
                <p14:nvPr/>
              </p14:nvContentPartPr>
              <p14:xfrm>
                <a:off x="1573049" y="5383846"/>
                <a:ext cx="408960" cy="48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C4425AE-C92E-44AF-B1E4-C3649CECD7D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564049" y="5374846"/>
                  <a:ext cx="426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C7096C8-F463-4457-A9AF-24985B8E4C6D}"/>
                    </a:ext>
                  </a:extLst>
                </p14:cNvPr>
                <p14:cNvContentPartPr/>
                <p14:nvPr/>
              </p14:nvContentPartPr>
              <p14:xfrm>
                <a:off x="1953929" y="5052286"/>
                <a:ext cx="349560" cy="5983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C7096C8-F463-4457-A9AF-24985B8E4C6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944929" y="5043286"/>
                  <a:ext cx="36720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22ED0BB-0352-4243-BE9A-B8FFBFAB4076}"/>
                    </a:ext>
                  </a:extLst>
                </p14:cNvPr>
                <p14:cNvContentPartPr/>
                <p14:nvPr/>
              </p14:nvContentPartPr>
              <p14:xfrm>
                <a:off x="2242289" y="5416246"/>
                <a:ext cx="263160" cy="2199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22ED0BB-0352-4243-BE9A-B8FFBFAB407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233289" y="5407246"/>
                  <a:ext cx="2808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378E923-26E0-45C9-8359-5AF4140B8F78}"/>
                    </a:ext>
                  </a:extLst>
                </p14:cNvPr>
                <p14:cNvContentPartPr/>
                <p14:nvPr/>
              </p14:nvContentPartPr>
              <p14:xfrm>
                <a:off x="2788409" y="5481046"/>
                <a:ext cx="217800" cy="4136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378E923-26E0-45C9-8359-5AF4140B8F7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779769" y="5472046"/>
                  <a:ext cx="2354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A08F783-6464-478F-A48E-71BD1062A03F}"/>
                    </a:ext>
                  </a:extLst>
                </p14:cNvPr>
                <p14:cNvContentPartPr/>
                <p14:nvPr/>
              </p14:nvContentPartPr>
              <p14:xfrm>
                <a:off x="2918009" y="5342806"/>
                <a:ext cx="373320" cy="288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A08F783-6464-478F-A48E-71BD1062A03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909009" y="5333806"/>
                  <a:ext cx="3909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31C35F3-9206-4961-AF0F-D53BCA3D7ADD}"/>
                    </a:ext>
                  </a:extLst>
                </p14:cNvPr>
                <p14:cNvContentPartPr/>
                <p14:nvPr/>
              </p14:nvContentPartPr>
              <p14:xfrm>
                <a:off x="3316169" y="5339926"/>
                <a:ext cx="344160" cy="3250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31C35F3-9206-4961-AF0F-D53BCA3D7AD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307169" y="5330926"/>
                  <a:ext cx="3618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46D3667-E3B6-4D4E-B0F8-01BBEBCF0AC4}"/>
                    </a:ext>
                  </a:extLst>
                </p14:cNvPr>
                <p14:cNvContentPartPr/>
                <p14:nvPr/>
              </p14:nvContentPartPr>
              <p14:xfrm>
                <a:off x="3511649" y="5414086"/>
                <a:ext cx="179640" cy="2354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46D3667-E3B6-4D4E-B0F8-01BBEBCF0AC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503009" y="5405446"/>
                  <a:ext cx="1972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B9A8796-1A76-456C-A23D-2B6D6FD6674B}"/>
                    </a:ext>
                  </a:extLst>
                </p14:cNvPr>
                <p14:cNvContentPartPr/>
                <p14:nvPr/>
              </p14:nvContentPartPr>
              <p14:xfrm>
                <a:off x="3791729" y="5076406"/>
                <a:ext cx="370080" cy="5907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B9A8796-1A76-456C-A23D-2B6D6FD6674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783089" y="5067406"/>
                  <a:ext cx="38772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E276085-44C6-4BA1-A373-88E56AB24E3C}"/>
                    </a:ext>
                  </a:extLst>
                </p14:cNvPr>
                <p14:cNvContentPartPr/>
                <p14:nvPr/>
              </p14:nvContentPartPr>
              <p14:xfrm>
                <a:off x="4046969" y="5432806"/>
                <a:ext cx="221760" cy="1990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E276085-44C6-4BA1-A373-88E56AB24E3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037969" y="5423806"/>
                  <a:ext cx="239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D5B021E-E497-4854-A495-9794C481B0F9}"/>
                    </a:ext>
                  </a:extLst>
                </p14:cNvPr>
                <p14:cNvContentPartPr/>
                <p14:nvPr/>
              </p14:nvContentPartPr>
              <p14:xfrm>
                <a:off x="4276649" y="5022766"/>
                <a:ext cx="419040" cy="6681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D5B021E-E497-4854-A495-9794C481B0F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267649" y="5013766"/>
                  <a:ext cx="436680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A861B5F-0071-4E3F-BF47-5F3065923AFC}"/>
                    </a:ext>
                  </a:extLst>
                </p14:cNvPr>
                <p14:cNvContentPartPr/>
                <p14:nvPr/>
              </p14:nvContentPartPr>
              <p14:xfrm>
                <a:off x="4602809" y="5480326"/>
                <a:ext cx="139680" cy="1926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A861B5F-0071-4E3F-BF47-5F3065923AF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593809" y="5471686"/>
                  <a:ext cx="157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7831081-513F-4AC0-85A9-DD27532B4E62}"/>
                    </a:ext>
                  </a:extLst>
                </p14:cNvPr>
                <p14:cNvContentPartPr/>
                <p14:nvPr/>
              </p14:nvContentPartPr>
              <p14:xfrm>
                <a:off x="4932209" y="5111326"/>
                <a:ext cx="305640" cy="5634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7831081-513F-4AC0-85A9-DD27532B4E6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923209" y="5102326"/>
                  <a:ext cx="32328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3096D31-E0E8-4B9D-8A56-45A0E4B92619}"/>
                    </a:ext>
                  </a:extLst>
                </p14:cNvPr>
                <p14:cNvContentPartPr/>
                <p14:nvPr/>
              </p14:nvContentPartPr>
              <p14:xfrm>
                <a:off x="5126969" y="5483206"/>
                <a:ext cx="75600" cy="1868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3096D31-E0E8-4B9D-8A56-45A0E4B9261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118329" y="5474566"/>
                  <a:ext cx="93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DE44089-91A7-4D5E-9C2B-62DB36921252}"/>
                    </a:ext>
                  </a:extLst>
                </p14:cNvPr>
                <p14:cNvContentPartPr/>
                <p14:nvPr/>
              </p14:nvContentPartPr>
              <p14:xfrm>
                <a:off x="5323529" y="5050486"/>
                <a:ext cx="440640" cy="614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DE44089-91A7-4D5E-9C2B-62DB3692125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314529" y="5041846"/>
                  <a:ext cx="45828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634EACE-8251-47C4-ACB1-1BAF231BC2DC}"/>
                    </a:ext>
                  </a:extLst>
                </p14:cNvPr>
                <p14:cNvContentPartPr/>
                <p14:nvPr/>
              </p14:nvContentPartPr>
              <p14:xfrm>
                <a:off x="5604689" y="5441446"/>
                <a:ext cx="131400" cy="2095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634EACE-8251-47C4-ACB1-1BAF231BC2D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596049" y="5432446"/>
                  <a:ext cx="149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93F7078-4F49-4DF1-864F-089B398C6D96}"/>
                    </a:ext>
                  </a:extLst>
                </p14:cNvPr>
                <p14:cNvContentPartPr/>
                <p14:nvPr/>
              </p14:nvContentPartPr>
              <p14:xfrm>
                <a:off x="5516849" y="5423446"/>
                <a:ext cx="331200" cy="549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93F7078-4F49-4DF1-864F-089B398C6D9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508209" y="5414446"/>
                  <a:ext cx="34884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73EB9D7-740A-4F49-94F5-3334769ED410}"/>
                    </a:ext>
                  </a:extLst>
                </p14:cNvPr>
                <p14:cNvContentPartPr/>
                <p14:nvPr/>
              </p14:nvContentPartPr>
              <p14:xfrm>
                <a:off x="6399929" y="5137246"/>
                <a:ext cx="281520" cy="4834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73EB9D7-740A-4F49-94F5-3334769ED41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390929" y="5128606"/>
                  <a:ext cx="2991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FFDDB49-0CE1-4C9F-BDE2-D2A90FE171D6}"/>
                    </a:ext>
                  </a:extLst>
                </p14:cNvPr>
                <p14:cNvContentPartPr/>
                <p14:nvPr/>
              </p14:nvContentPartPr>
              <p14:xfrm>
                <a:off x="6250169" y="5322286"/>
                <a:ext cx="592200" cy="1004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FFDDB49-0CE1-4C9F-BDE2-D2A90FE171D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241169" y="5313646"/>
                  <a:ext cx="609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6060F5A-B535-4232-8E33-23D8BDE2A911}"/>
                    </a:ext>
                  </a:extLst>
                </p14:cNvPr>
                <p14:cNvContentPartPr/>
                <p14:nvPr/>
              </p14:nvContentPartPr>
              <p14:xfrm>
                <a:off x="6785849" y="5093326"/>
                <a:ext cx="325800" cy="4600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6060F5A-B535-4232-8E33-23D8BDE2A91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777209" y="5084686"/>
                  <a:ext cx="3434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41FC288-C11E-4DCE-82B6-32301B089393}"/>
                    </a:ext>
                  </a:extLst>
                </p14:cNvPr>
                <p14:cNvContentPartPr/>
                <p14:nvPr/>
              </p14:nvContentPartPr>
              <p14:xfrm>
                <a:off x="7134689" y="5384926"/>
                <a:ext cx="191160" cy="1360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41FC288-C11E-4DCE-82B6-32301B0893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126049" y="5375926"/>
                  <a:ext cx="2088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8035BAD-EA4E-4F2D-B5C7-EC653720BCB5}"/>
                    </a:ext>
                  </a:extLst>
                </p14:cNvPr>
                <p14:cNvContentPartPr/>
                <p14:nvPr/>
              </p14:nvContentPartPr>
              <p14:xfrm>
                <a:off x="7458329" y="5042206"/>
                <a:ext cx="323640" cy="5220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8035BAD-EA4E-4F2D-B5C7-EC653720BCB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449689" y="5033206"/>
                  <a:ext cx="3412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AAD36E3-7D52-46C1-B855-15279474D23C}"/>
                    </a:ext>
                  </a:extLst>
                </p14:cNvPr>
                <p14:cNvContentPartPr/>
                <p14:nvPr/>
              </p14:nvContentPartPr>
              <p14:xfrm>
                <a:off x="7349609" y="5314006"/>
                <a:ext cx="345240" cy="680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AAD36E3-7D52-46C1-B855-15279474D23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340969" y="5305006"/>
                  <a:ext cx="362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45CFCB5-B3A6-47FC-8BF2-49DDC932657A}"/>
                    </a:ext>
                  </a:extLst>
                </p14:cNvPr>
                <p14:cNvContentPartPr/>
                <p14:nvPr/>
              </p14:nvContentPartPr>
              <p14:xfrm>
                <a:off x="7953689" y="5445766"/>
                <a:ext cx="93600" cy="1584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45CFCB5-B3A6-47FC-8BF2-49DDC932657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945049" y="5437126"/>
                  <a:ext cx="111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8F18E16-4565-44B7-8DEE-C5D2312781F1}"/>
                    </a:ext>
                  </a:extLst>
                </p14:cNvPr>
                <p14:cNvContentPartPr/>
                <p14:nvPr/>
              </p14:nvContentPartPr>
              <p14:xfrm>
                <a:off x="8308289" y="5044366"/>
                <a:ext cx="211320" cy="5641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8F18E16-4565-44B7-8DEE-C5D2312781F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299289" y="5035726"/>
                  <a:ext cx="22896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AD6FB33-95DF-4D24-9F02-3EC045EE7E12}"/>
                    </a:ext>
                  </a:extLst>
                </p14:cNvPr>
                <p14:cNvContentPartPr/>
                <p14:nvPr/>
              </p14:nvContentPartPr>
              <p14:xfrm>
                <a:off x="8213249" y="5338846"/>
                <a:ext cx="370800" cy="76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AD6FB33-95DF-4D24-9F02-3EC045EE7E1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204609" y="5329846"/>
                  <a:ext cx="388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588AC60-CA8A-4018-9D22-7835707A55CE}"/>
                    </a:ext>
                  </a:extLst>
                </p14:cNvPr>
                <p14:cNvContentPartPr/>
                <p14:nvPr/>
              </p14:nvContentPartPr>
              <p14:xfrm>
                <a:off x="8980769" y="5131486"/>
                <a:ext cx="335880" cy="5284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588AC60-CA8A-4018-9D22-7835707A55C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971769" y="5122486"/>
                  <a:ext cx="35352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21ADD6E-6D01-4A0E-B34C-9545477C0859}"/>
                    </a:ext>
                  </a:extLst>
                </p14:cNvPr>
                <p14:cNvContentPartPr/>
                <p14:nvPr/>
              </p14:nvContentPartPr>
              <p14:xfrm>
                <a:off x="9184889" y="5409406"/>
                <a:ext cx="244080" cy="2160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21ADD6E-6D01-4A0E-B34C-9545477C085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176249" y="5400766"/>
                  <a:ext cx="261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0F5DED3-DF9C-4529-96F4-A490257793DD}"/>
                    </a:ext>
                  </a:extLst>
                </p14:cNvPr>
                <p14:cNvContentPartPr/>
                <p14:nvPr/>
              </p14:nvContentPartPr>
              <p14:xfrm>
                <a:off x="9472169" y="5368366"/>
                <a:ext cx="236520" cy="3092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0F5DED3-DF9C-4529-96F4-A490257793D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463529" y="5359366"/>
                  <a:ext cx="254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179A7F6-B3E2-4B61-A08C-9BCE1E7574EA}"/>
                    </a:ext>
                  </a:extLst>
                </p14:cNvPr>
                <p14:cNvContentPartPr/>
                <p14:nvPr/>
              </p14:nvContentPartPr>
              <p14:xfrm>
                <a:off x="9850529" y="5116006"/>
                <a:ext cx="323280" cy="5515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179A7F6-B3E2-4B61-A08C-9BCE1E7574E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841889" y="5107366"/>
                  <a:ext cx="3409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52E7615-4639-421B-A879-1CB851D65351}"/>
                    </a:ext>
                  </a:extLst>
                </p14:cNvPr>
                <p14:cNvContentPartPr/>
                <p14:nvPr/>
              </p14:nvContentPartPr>
              <p14:xfrm>
                <a:off x="9723089" y="5414806"/>
                <a:ext cx="426600" cy="532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52E7615-4639-421B-A879-1CB851D653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714449" y="5406166"/>
                  <a:ext cx="444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2195A4C-5A40-419F-9369-F720FB7FB8DA}"/>
                    </a:ext>
                  </a:extLst>
                </p14:cNvPr>
                <p14:cNvContentPartPr/>
                <p14:nvPr/>
              </p14:nvContentPartPr>
              <p14:xfrm>
                <a:off x="10098209" y="5373046"/>
                <a:ext cx="275400" cy="3488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2195A4C-5A40-419F-9369-F720FB7FB8D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089569" y="5364046"/>
                  <a:ext cx="2930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3C6AEA6-090E-4062-A1D2-7965409EC57C}"/>
                    </a:ext>
                  </a:extLst>
                </p14:cNvPr>
                <p14:cNvContentPartPr/>
                <p14:nvPr/>
              </p14:nvContentPartPr>
              <p14:xfrm>
                <a:off x="1738649" y="6062806"/>
                <a:ext cx="248760" cy="2764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3C6AEA6-090E-4062-A1D2-7965409EC57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730009" y="6054166"/>
                  <a:ext cx="2664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03A4396-55DC-433F-A6E0-FE96B756929C}"/>
                    </a:ext>
                  </a:extLst>
                </p14:cNvPr>
                <p14:cNvContentPartPr/>
                <p14:nvPr/>
              </p14:nvContentPartPr>
              <p14:xfrm>
                <a:off x="1972289" y="6167566"/>
                <a:ext cx="240840" cy="1843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03A4396-55DC-433F-A6E0-FE96B756929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963289" y="6158566"/>
                  <a:ext cx="258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1AAAFD7-EDB0-4862-99C7-52AC2DE1AE6B}"/>
                    </a:ext>
                  </a:extLst>
                </p14:cNvPr>
                <p14:cNvContentPartPr/>
                <p14:nvPr/>
              </p14:nvContentPartPr>
              <p14:xfrm>
                <a:off x="2336609" y="6177286"/>
                <a:ext cx="149400" cy="2070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1AAAFD7-EDB0-4862-99C7-52AC2DE1AE6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327969" y="6168646"/>
                  <a:ext cx="167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4D8F4EA-2A3A-4E5F-B64D-1E5E4795FED0}"/>
                    </a:ext>
                  </a:extLst>
                </p14:cNvPr>
                <p14:cNvContentPartPr/>
                <p14:nvPr/>
              </p14:nvContentPartPr>
              <p14:xfrm>
                <a:off x="2824049" y="5951566"/>
                <a:ext cx="309600" cy="4766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4D8F4EA-2A3A-4E5F-B64D-1E5E4795FED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815409" y="5942566"/>
                  <a:ext cx="32724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FB81890-BB1C-4D6A-9CAD-C78E60F4533D}"/>
                    </a:ext>
                  </a:extLst>
                </p14:cNvPr>
                <p14:cNvContentPartPr/>
                <p14:nvPr/>
              </p14:nvContentPartPr>
              <p14:xfrm>
                <a:off x="2716409" y="6128686"/>
                <a:ext cx="396360" cy="1015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FB81890-BB1C-4D6A-9CAD-C78E60F4533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707409" y="6119686"/>
                  <a:ext cx="414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7FBCC14-9FB1-4C81-BFA3-7E571F16A17B}"/>
                    </a:ext>
                  </a:extLst>
                </p14:cNvPr>
                <p14:cNvContentPartPr/>
                <p14:nvPr/>
              </p14:nvContentPartPr>
              <p14:xfrm>
                <a:off x="3114569" y="5872366"/>
                <a:ext cx="335880" cy="5072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7FBCC14-9FB1-4C81-BFA3-7E571F16A17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105929" y="5863366"/>
                  <a:ext cx="35352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F584586-572B-429D-B4B6-8C82DA8D7181}"/>
                    </a:ext>
                  </a:extLst>
                </p14:cNvPr>
                <p14:cNvContentPartPr/>
                <p14:nvPr/>
              </p14:nvContentPartPr>
              <p14:xfrm>
                <a:off x="3460529" y="6163966"/>
                <a:ext cx="232920" cy="1933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F584586-572B-429D-B4B6-8C82DA8D718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451529" y="6155326"/>
                  <a:ext cx="2505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D5388D6-1904-4542-86C5-80DB0B151886}"/>
                    </a:ext>
                  </a:extLst>
                </p14:cNvPr>
                <p14:cNvContentPartPr/>
                <p14:nvPr/>
              </p14:nvContentPartPr>
              <p14:xfrm>
                <a:off x="3805769" y="6106726"/>
                <a:ext cx="323280" cy="3513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D5388D6-1904-4542-86C5-80DB0B15188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797129" y="6098086"/>
                  <a:ext cx="3409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08F0AF0-43C6-42A0-902A-5EE665246F21}"/>
                    </a:ext>
                  </a:extLst>
                </p14:cNvPr>
                <p14:cNvContentPartPr/>
                <p14:nvPr/>
              </p14:nvContentPartPr>
              <p14:xfrm>
                <a:off x="4529729" y="6097366"/>
                <a:ext cx="496800" cy="2779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08F0AF0-43C6-42A0-902A-5EE665246F2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521089" y="6088366"/>
                  <a:ext cx="514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A5D584D-73C4-47BF-A88F-5682158A1579}"/>
                    </a:ext>
                  </a:extLst>
                </p14:cNvPr>
                <p14:cNvContentPartPr/>
                <p14:nvPr/>
              </p14:nvContentPartPr>
              <p14:xfrm>
                <a:off x="5062529" y="6052366"/>
                <a:ext cx="491760" cy="3304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A5D584D-73C4-47BF-A88F-5682158A157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053889" y="6043726"/>
                  <a:ext cx="5094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3634068-0529-487B-81A8-C6A978E8F6C0}"/>
                    </a:ext>
                  </a:extLst>
                </p14:cNvPr>
                <p14:cNvContentPartPr/>
                <p14:nvPr/>
              </p14:nvContentPartPr>
              <p14:xfrm>
                <a:off x="5706929" y="5818006"/>
                <a:ext cx="343080" cy="6123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3634068-0529-487B-81A8-C6A978E8F6C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698289" y="5809006"/>
                  <a:ext cx="360720" cy="6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0591A8C-A74B-4302-BB6A-2DB98AB5F81E}"/>
                    </a:ext>
                  </a:extLst>
                </p14:cNvPr>
                <p14:cNvContentPartPr/>
                <p14:nvPr/>
              </p14:nvContentPartPr>
              <p14:xfrm>
                <a:off x="6040649" y="6187006"/>
                <a:ext cx="185400" cy="2448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0591A8C-A74B-4302-BB6A-2DB98AB5F81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032009" y="6178366"/>
                  <a:ext cx="2030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167B8E7-6EDD-4856-8AC0-CC5A78DE80DA}"/>
                    </a:ext>
                  </a:extLst>
                </p14:cNvPr>
                <p14:cNvContentPartPr/>
                <p14:nvPr/>
              </p14:nvContentPartPr>
              <p14:xfrm>
                <a:off x="6272489" y="6158926"/>
                <a:ext cx="217080" cy="3081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167B8E7-6EDD-4856-8AC0-CC5A78DE80D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263849" y="6149926"/>
                  <a:ext cx="2347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8370AB3-44E4-4104-BC35-D82A5D1C79F6}"/>
                    </a:ext>
                  </a:extLst>
                </p14:cNvPr>
                <p14:cNvContentPartPr/>
                <p14:nvPr/>
              </p14:nvContentPartPr>
              <p14:xfrm>
                <a:off x="6566969" y="6197806"/>
                <a:ext cx="241920" cy="2527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8370AB3-44E4-4104-BC35-D82A5D1C79F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557969" y="6188806"/>
                  <a:ext cx="2595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7CF13E8-FD0D-48CF-8058-22B5E3D0501C}"/>
                    </a:ext>
                  </a:extLst>
                </p14:cNvPr>
                <p14:cNvContentPartPr/>
                <p14:nvPr/>
              </p14:nvContentPartPr>
              <p14:xfrm>
                <a:off x="6797369" y="6185206"/>
                <a:ext cx="256680" cy="2937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7CF13E8-FD0D-48CF-8058-22B5E3D0501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788369" y="6176206"/>
                  <a:ext cx="2743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4026C1B-1A30-4E5B-B28F-42D51617CA76}"/>
                    </a:ext>
                  </a:extLst>
                </p14:cNvPr>
                <p14:cNvContentPartPr/>
                <p14:nvPr/>
              </p14:nvContentPartPr>
              <p14:xfrm>
                <a:off x="7347449" y="6545566"/>
                <a:ext cx="5040" cy="111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4026C1B-1A30-4E5B-B28F-42D51617CA7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338449" y="6536926"/>
                  <a:ext cx="226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D3EDB3F-6E3F-47C8-A888-2EAF7EEFFEDE}"/>
                    </a:ext>
                  </a:extLst>
                </p14:cNvPr>
                <p14:cNvContentPartPr/>
                <p14:nvPr/>
              </p14:nvContentPartPr>
              <p14:xfrm>
                <a:off x="7011929" y="2670886"/>
                <a:ext cx="572760" cy="3981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D3EDB3F-6E3F-47C8-A888-2EAF7EEFFED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002929" y="2662246"/>
                  <a:ext cx="5904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663AB1F-9FBB-4A84-A3A3-8CA4AD80B463}"/>
                    </a:ext>
                  </a:extLst>
                </p14:cNvPr>
                <p14:cNvContentPartPr/>
                <p14:nvPr/>
              </p14:nvContentPartPr>
              <p14:xfrm>
                <a:off x="7109129" y="2874646"/>
                <a:ext cx="261360" cy="313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663AB1F-9FBB-4A84-A3A3-8CA4AD80B46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100129" y="2866006"/>
                  <a:ext cx="279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E8F57EF-54E7-4C18-B554-C446356B7E11}"/>
                    </a:ext>
                  </a:extLst>
                </p14:cNvPr>
                <p14:cNvContentPartPr/>
                <p14:nvPr/>
              </p14:nvContentPartPr>
              <p14:xfrm>
                <a:off x="7463009" y="2894086"/>
                <a:ext cx="231120" cy="1119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E8F57EF-54E7-4C18-B554-C446356B7E1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454369" y="2885086"/>
                  <a:ext cx="248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ABA8D71-F280-4BC0-BF28-B58D56535EAA}"/>
                    </a:ext>
                  </a:extLst>
                </p14:cNvPr>
                <p14:cNvContentPartPr/>
                <p14:nvPr/>
              </p14:nvContentPartPr>
              <p14:xfrm>
                <a:off x="7456889" y="2843686"/>
                <a:ext cx="305280" cy="3636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ABA8D71-F280-4BC0-BF28-B58D56535EA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448249" y="2834686"/>
                  <a:ext cx="3229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D783EB9-BDF1-46DC-AE64-D5236F338177}"/>
                    </a:ext>
                  </a:extLst>
                </p14:cNvPr>
                <p14:cNvContentPartPr/>
                <p14:nvPr/>
              </p14:nvContentPartPr>
              <p14:xfrm>
                <a:off x="7715729" y="2815246"/>
                <a:ext cx="285480" cy="1695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D783EB9-BDF1-46DC-AE64-D5236F33817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707089" y="2806246"/>
                  <a:ext cx="303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7A9F3CD-E292-4BCE-8D98-363EAD4B503E}"/>
                    </a:ext>
                  </a:extLst>
                </p14:cNvPr>
                <p14:cNvContentPartPr/>
                <p14:nvPr/>
              </p14:nvContentPartPr>
              <p14:xfrm>
                <a:off x="8062049" y="2582326"/>
                <a:ext cx="234360" cy="4010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7A9F3CD-E292-4BCE-8D98-363EAD4B503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053049" y="2573686"/>
                  <a:ext cx="2520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6BA2828-290A-42F4-B9BB-B84CA87D447D}"/>
                    </a:ext>
                  </a:extLst>
                </p14:cNvPr>
                <p14:cNvContentPartPr/>
                <p14:nvPr/>
              </p14:nvContentPartPr>
              <p14:xfrm>
                <a:off x="8200289" y="2850166"/>
                <a:ext cx="192240" cy="1317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6BA2828-290A-42F4-B9BB-B84CA87D447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91289" y="2841526"/>
                  <a:ext cx="209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63FD9BA-B358-49DB-8228-31E5C2053A06}"/>
                    </a:ext>
                  </a:extLst>
                </p14:cNvPr>
                <p14:cNvContentPartPr/>
                <p14:nvPr/>
              </p14:nvContentPartPr>
              <p14:xfrm>
                <a:off x="8487929" y="2851966"/>
                <a:ext cx="89640" cy="1537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63FD9BA-B358-49DB-8228-31E5C2053A0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79289" y="2843326"/>
                  <a:ext cx="1072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1C02779-257B-4511-8CD2-D37D0AF1FB29}"/>
                    </a:ext>
                  </a:extLst>
                </p14:cNvPr>
                <p14:cNvContentPartPr/>
                <p14:nvPr/>
              </p14:nvContentPartPr>
              <p14:xfrm>
                <a:off x="8642009" y="2850886"/>
                <a:ext cx="291960" cy="1915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1C02779-257B-4511-8CD2-D37D0AF1FB2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633369" y="2841886"/>
                  <a:ext cx="309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A86164C-968C-442A-AFA2-8452199AE4A7}"/>
                    </a:ext>
                  </a:extLst>
                </p14:cNvPr>
                <p14:cNvContentPartPr/>
                <p14:nvPr/>
              </p14:nvContentPartPr>
              <p14:xfrm>
                <a:off x="9085529" y="3050686"/>
                <a:ext cx="11880" cy="129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A86164C-968C-442A-AFA2-8452199AE4A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76889" y="3042046"/>
                  <a:ext cx="29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E8A10E8-D820-4499-899B-28CF7940E52F}"/>
                    </a:ext>
                  </a:extLst>
                </p14:cNvPr>
                <p14:cNvContentPartPr/>
                <p14:nvPr/>
              </p14:nvContentPartPr>
              <p14:xfrm>
                <a:off x="3938309" y="3310274"/>
                <a:ext cx="2061720" cy="961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E8A10E8-D820-4499-899B-28CF7940E52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929669" y="3301634"/>
                  <a:ext cx="2079360" cy="11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11856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73C43DE-0521-442E-B0AC-DAFF6C87CA40}"/>
              </a:ext>
            </a:extLst>
          </p:cNvPr>
          <p:cNvGrpSpPr/>
          <p:nvPr/>
        </p:nvGrpSpPr>
        <p:grpSpPr>
          <a:xfrm>
            <a:off x="356609" y="143686"/>
            <a:ext cx="2391840" cy="619200"/>
            <a:chOff x="356609" y="143686"/>
            <a:chExt cx="2391840" cy="61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42E8646-F1F3-4237-855D-189C5B3F1073}"/>
                    </a:ext>
                  </a:extLst>
                </p14:cNvPr>
                <p14:cNvContentPartPr/>
                <p14:nvPr/>
              </p14:nvContentPartPr>
              <p14:xfrm>
                <a:off x="356609" y="277246"/>
                <a:ext cx="616680" cy="480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42E8646-F1F3-4237-855D-189C5B3F107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7609" y="268606"/>
                  <a:ext cx="63432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3BA2543-4B7C-4F71-B651-5F3E444B86DA}"/>
                    </a:ext>
                  </a:extLst>
                </p14:cNvPr>
                <p14:cNvContentPartPr/>
                <p14:nvPr/>
              </p14:nvContentPartPr>
              <p14:xfrm>
                <a:off x="898049" y="577126"/>
                <a:ext cx="102600" cy="144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3BA2543-4B7C-4F71-B651-5F3E444B86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9049" y="568486"/>
                  <a:ext cx="120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6F54246-C49D-4B0D-8AAF-039EBFB0962B}"/>
                    </a:ext>
                  </a:extLst>
                </p14:cNvPr>
                <p14:cNvContentPartPr/>
                <p14:nvPr/>
              </p14:nvContentPartPr>
              <p14:xfrm>
                <a:off x="1163729" y="213886"/>
                <a:ext cx="227880" cy="484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6F54246-C49D-4B0D-8AAF-039EBFB096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5089" y="204886"/>
                  <a:ext cx="24552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5A69579-3F7F-4DD4-ACA5-C4A6B6939E01}"/>
                    </a:ext>
                  </a:extLst>
                </p14:cNvPr>
                <p14:cNvContentPartPr/>
                <p14:nvPr/>
              </p14:nvContentPartPr>
              <p14:xfrm>
                <a:off x="1283609" y="564166"/>
                <a:ext cx="200160" cy="151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5A69579-3F7F-4DD4-ACA5-C4A6B6939E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4969" y="555166"/>
                  <a:ext cx="217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33790B2-7D3E-4132-8B40-D20BA6462F46}"/>
                    </a:ext>
                  </a:extLst>
                </p14:cNvPr>
                <p14:cNvContentPartPr/>
                <p14:nvPr/>
              </p14:nvContentPartPr>
              <p14:xfrm>
                <a:off x="1607249" y="143686"/>
                <a:ext cx="290880" cy="619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33790B2-7D3E-4132-8B40-D20BA6462F4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8249" y="135046"/>
                  <a:ext cx="30852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6543B99-A905-4A17-BAF9-3A70EE9E7104}"/>
                    </a:ext>
                  </a:extLst>
                </p14:cNvPr>
                <p14:cNvContentPartPr/>
                <p14:nvPr/>
              </p14:nvContentPartPr>
              <p14:xfrm>
                <a:off x="1514729" y="519886"/>
                <a:ext cx="345240" cy="206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6543B99-A905-4A17-BAF9-3A70EE9E710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06089" y="510886"/>
                  <a:ext cx="362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C467C32-F034-4E20-BE92-D071DD743D53}"/>
                    </a:ext>
                  </a:extLst>
                </p14:cNvPr>
                <p14:cNvContentPartPr/>
                <p14:nvPr/>
              </p14:nvContentPartPr>
              <p14:xfrm>
                <a:off x="1918649" y="397846"/>
                <a:ext cx="51480" cy="101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C467C32-F034-4E20-BE92-D071DD743D5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10009" y="388846"/>
                  <a:ext cx="69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CDA75D5-ADC3-46FF-BE97-CF330694003D}"/>
                    </a:ext>
                  </a:extLst>
                </p14:cNvPr>
                <p14:cNvContentPartPr/>
                <p14:nvPr/>
              </p14:nvContentPartPr>
              <p14:xfrm>
                <a:off x="2007209" y="547606"/>
                <a:ext cx="138600" cy="160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CDA75D5-ADC3-46FF-BE97-CF33069400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98209" y="538966"/>
                  <a:ext cx="156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AFB6195-82A6-433F-B54D-11DB78ABC4B9}"/>
                    </a:ext>
                  </a:extLst>
                </p14:cNvPr>
                <p14:cNvContentPartPr/>
                <p14:nvPr/>
              </p14:nvContentPartPr>
              <p14:xfrm>
                <a:off x="2239409" y="529246"/>
                <a:ext cx="283680" cy="216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AFB6195-82A6-433F-B54D-11DB78ABC4B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30409" y="520246"/>
                  <a:ext cx="3013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AF1B83F-21CA-4A15-850E-D00159756160}"/>
                    </a:ext>
                  </a:extLst>
                </p14:cNvPr>
                <p14:cNvContentPartPr/>
                <p14:nvPr/>
              </p14:nvContentPartPr>
              <p14:xfrm>
                <a:off x="2664929" y="447526"/>
                <a:ext cx="83520" cy="255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AF1B83F-21CA-4A15-850E-D001597561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56289" y="438526"/>
                  <a:ext cx="10116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0334AD-92AD-47A7-AE6A-335E87992248}"/>
              </a:ext>
            </a:extLst>
          </p:cNvPr>
          <p:cNvGrpSpPr/>
          <p:nvPr/>
        </p:nvGrpSpPr>
        <p:grpSpPr>
          <a:xfrm>
            <a:off x="421409" y="1105246"/>
            <a:ext cx="545400" cy="478800"/>
            <a:chOff x="421409" y="1105246"/>
            <a:chExt cx="545400" cy="47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EA4BB75-76E7-4B22-ACBB-6A17A0AD40FA}"/>
                    </a:ext>
                  </a:extLst>
                </p14:cNvPr>
                <p14:cNvContentPartPr/>
                <p14:nvPr/>
              </p14:nvContentPartPr>
              <p14:xfrm>
                <a:off x="421409" y="1242766"/>
                <a:ext cx="281520" cy="295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EA4BB75-76E7-4B22-ACBB-6A17A0AD40F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2769" y="1233766"/>
                  <a:ext cx="2991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DB21A9D-2442-415D-B6BD-238F43021D3A}"/>
                    </a:ext>
                  </a:extLst>
                </p14:cNvPr>
                <p14:cNvContentPartPr/>
                <p14:nvPr/>
              </p14:nvContentPartPr>
              <p14:xfrm>
                <a:off x="822809" y="1105246"/>
                <a:ext cx="144000" cy="478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DB21A9D-2442-415D-B6BD-238F43021D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4169" y="1096606"/>
                  <a:ext cx="161640" cy="49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9C5C6D1-25D4-4F7A-A7B1-970434EEA13D}"/>
              </a:ext>
            </a:extLst>
          </p:cNvPr>
          <p:cNvGrpSpPr/>
          <p:nvPr/>
        </p:nvGrpSpPr>
        <p:grpSpPr>
          <a:xfrm>
            <a:off x="1344809" y="989686"/>
            <a:ext cx="1238400" cy="911880"/>
            <a:chOff x="1344809" y="989686"/>
            <a:chExt cx="1238400" cy="91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D806DE-1D2F-47F6-93CC-41F9A85DEBA9}"/>
                    </a:ext>
                  </a:extLst>
                </p14:cNvPr>
                <p14:cNvContentPartPr/>
                <p14:nvPr/>
              </p14:nvContentPartPr>
              <p14:xfrm>
                <a:off x="1671689" y="989686"/>
                <a:ext cx="158040" cy="345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D806DE-1D2F-47F6-93CC-41F9A85DEB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62689" y="980686"/>
                  <a:ext cx="1756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3C114F6-0E83-4168-8CA5-9BBEF54DC1AC}"/>
                    </a:ext>
                  </a:extLst>
                </p14:cNvPr>
                <p14:cNvContentPartPr/>
                <p14:nvPr/>
              </p14:nvContentPartPr>
              <p14:xfrm>
                <a:off x="1344809" y="1347526"/>
                <a:ext cx="738720" cy="112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3C114F6-0E83-4168-8CA5-9BBEF54DC1A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35809" y="1338886"/>
                  <a:ext cx="756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EE30A9C-3510-48F7-AE09-8EAA34226ACE}"/>
                    </a:ext>
                  </a:extLst>
                </p14:cNvPr>
                <p14:cNvContentPartPr/>
                <p14:nvPr/>
              </p14:nvContentPartPr>
              <p14:xfrm>
                <a:off x="1539569" y="1503046"/>
                <a:ext cx="268560" cy="369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EE30A9C-3510-48F7-AE09-8EAA34226AC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30929" y="1494406"/>
                  <a:ext cx="2862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2059631-6F78-407C-9497-1F575B2E0BB1}"/>
                    </a:ext>
                  </a:extLst>
                </p14:cNvPr>
                <p14:cNvContentPartPr/>
                <p14:nvPr/>
              </p14:nvContentPartPr>
              <p14:xfrm>
                <a:off x="1397369" y="1697086"/>
                <a:ext cx="262800" cy="204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2059631-6F78-407C-9497-1F575B2E0BB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88729" y="1688446"/>
                  <a:ext cx="280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989224A-0735-43BF-BF55-F07705C69865}"/>
                    </a:ext>
                  </a:extLst>
                </p14:cNvPr>
                <p14:cNvContentPartPr/>
                <p14:nvPr/>
              </p14:nvContentPartPr>
              <p14:xfrm>
                <a:off x="2324729" y="1293526"/>
                <a:ext cx="183600" cy="35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989224A-0735-43BF-BF55-F07705C6986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16089" y="1284886"/>
                  <a:ext cx="201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27975E4-66D0-4115-9ADF-FEF2E1B0B2CE}"/>
                    </a:ext>
                  </a:extLst>
                </p14:cNvPr>
                <p14:cNvContentPartPr/>
                <p14:nvPr/>
              </p14:nvContentPartPr>
              <p14:xfrm>
                <a:off x="2349569" y="1370926"/>
                <a:ext cx="233640" cy="40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27975E4-66D0-4115-9ADF-FEF2E1B0B2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40569" y="1362286"/>
                  <a:ext cx="25128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F194932-39A9-455A-8795-5B05102D48D9}"/>
              </a:ext>
            </a:extLst>
          </p:cNvPr>
          <p:cNvGrpSpPr/>
          <p:nvPr/>
        </p:nvGrpSpPr>
        <p:grpSpPr>
          <a:xfrm>
            <a:off x="2849249" y="1180126"/>
            <a:ext cx="789840" cy="270000"/>
            <a:chOff x="2849249" y="1180126"/>
            <a:chExt cx="78984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82C799C-F7DF-4B1D-9E04-FF136C38AF5F}"/>
                    </a:ext>
                  </a:extLst>
                </p14:cNvPr>
                <p14:cNvContentPartPr/>
                <p14:nvPr/>
              </p14:nvContentPartPr>
              <p14:xfrm>
                <a:off x="2849249" y="1180126"/>
                <a:ext cx="253080" cy="245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82C799C-F7DF-4B1D-9E04-FF136C38AF5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40249" y="1171126"/>
                  <a:ext cx="270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C74C0F8-2E0F-4909-A5EF-FA4276C11F1A}"/>
                    </a:ext>
                  </a:extLst>
                </p14:cNvPr>
                <p14:cNvContentPartPr/>
                <p14:nvPr/>
              </p14:nvContentPartPr>
              <p14:xfrm>
                <a:off x="3154529" y="1249966"/>
                <a:ext cx="165240" cy="171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C74C0F8-2E0F-4909-A5EF-FA4276C11F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45529" y="1240966"/>
                  <a:ext cx="182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C395FB-9853-408D-8E9F-3C1FFC88C6A7}"/>
                    </a:ext>
                  </a:extLst>
                </p14:cNvPr>
                <p14:cNvContentPartPr/>
                <p14:nvPr/>
              </p14:nvContentPartPr>
              <p14:xfrm>
                <a:off x="3412289" y="1248886"/>
                <a:ext cx="226800" cy="201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C395FB-9853-408D-8E9F-3C1FFC88C6A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03649" y="1240246"/>
                  <a:ext cx="24444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EBF449-A4CE-43F6-90FF-8470740BD5FC}"/>
              </a:ext>
            </a:extLst>
          </p:cNvPr>
          <p:cNvGrpSpPr/>
          <p:nvPr/>
        </p:nvGrpSpPr>
        <p:grpSpPr>
          <a:xfrm>
            <a:off x="3990809" y="1157446"/>
            <a:ext cx="779760" cy="524160"/>
            <a:chOff x="3990809" y="1157446"/>
            <a:chExt cx="779760" cy="52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D9B696C-0A8A-4038-9B89-151FACC43CB7}"/>
                    </a:ext>
                  </a:extLst>
                </p14:cNvPr>
                <p14:cNvContentPartPr/>
                <p14:nvPr/>
              </p14:nvContentPartPr>
              <p14:xfrm>
                <a:off x="3990809" y="1507006"/>
                <a:ext cx="107280" cy="174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D9B696C-0A8A-4038-9B89-151FACC43CB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81809" y="1498006"/>
                  <a:ext cx="124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E594537-8642-4418-9F2D-7018D93A27FC}"/>
                    </a:ext>
                  </a:extLst>
                </p14:cNvPr>
                <p14:cNvContentPartPr/>
                <p14:nvPr/>
              </p14:nvContentPartPr>
              <p14:xfrm>
                <a:off x="4278809" y="1157446"/>
                <a:ext cx="264600" cy="253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E594537-8642-4418-9F2D-7018D93A27F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70169" y="1148446"/>
                  <a:ext cx="2822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B53E302-8D47-4C49-9C72-EF6AB980BB70}"/>
                    </a:ext>
                  </a:extLst>
                </p14:cNvPr>
                <p14:cNvContentPartPr/>
                <p14:nvPr/>
              </p14:nvContentPartPr>
              <p14:xfrm>
                <a:off x="4638809" y="1257526"/>
                <a:ext cx="131760" cy="154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B53E302-8D47-4C49-9C72-EF6AB980BB7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29809" y="1248886"/>
                  <a:ext cx="14940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4D5F1D-4D63-470B-AF0B-FEF83C6AAFF2}"/>
              </a:ext>
            </a:extLst>
          </p:cNvPr>
          <p:cNvGrpSpPr/>
          <p:nvPr/>
        </p:nvGrpSpPr>
        <p:grpSpPr>
          <a:xfrm>
            <a:off x="5214089" y="848206"/>
            <a:ext cx="1767240" cy="888480"/>
            <a:chOff x="5214089" y="848206"/>
            <a:chExt cx="1767240" cy="88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94698F2-4C9C-482A-9373-6AD9E094C5C1}"/>
                    </a:ext>
                  </a:extLst>
                </p14:cNvPr>
                <p14:cNvContentPartPr/>
                <p14:nvPr/>
              </p14:nvContentPartPr>
              <p14:xfrm>
                <a:off x="5387249" y="914446"/>
                <a:ext cx="255600" cy="491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94698F2-4C9C-482A-9373-6AD9E094C5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78249" y="905446"/>
                  <a:ext cx="2732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84A07CD-7175-45F9-B819-50985ACA52E6}"/>
                    </a:ext>
                  </a:extLst>
                </p14:cNvPr>
                <p14:cNvContentPartPr/>
                <p14:nvPr/>
              </p14:nvContentPartPr>
              <p14:xfrm>
                <a:off x="5214089" y="1201726"/>
                <a:ext cx="284400" cy="241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84A07CD-7175-45F9-B819-50985ACA52E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05089" y="1193086"/>
                  <a:ext cx="3020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95F8331-44A5-455F-9D4E-5F0849F77286}"/>
                    </a:ext>
                  </a:extLst>
                </p14:cNvPr>
                <p14:cNvContentPartPr/>
                <p14:nvPr/>
              </p14:nvContentPartPr>
              <p14:xfrm>
                <a:off x="5848409" y="1178326"/>
                <a:ext cx="197640" cy="19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95F8331-44A5-455F-9D4E-5F0849F7728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39769" y="1169686"/>
                  <a:ext cx="215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1D1C858-D476-43FB-96B2-D83912876C50}"/>
                    </a:ext>
                  </a:extLst>
                </p14:cNvPr>
                <p14:cNvContentPartPr/>
                <p14:nvPr/>
              </p14:nvContentPartPr>
              <p14:xfrm>
                <a:off x="5824289" y="1287046"/>
                <a:ext cx="212400" cy="41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1D1C858-D476-43FB-96B2-D83912876C5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15649" y="1278046"/>
                  <a:ext cx="230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CA996DB-527F-4933-BBA4-4F8377F85D9C}"/>
                    </a:ext>
                  </a:extLst>
                </p14:cNvPr>
                <p14:cNvContentPartPr/>
                <p14:nvPr/>
              </p14:nvContentPartPr>
              <p14:xfrm>
                <a:off x="6534929" y="848206"/>
                <a:ext cx="148680" cy="335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CA996DB-527F-4933-BBA4-4F8377F85D9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26289" y="839566"/>
                  <a:ext cx="1663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04FECDF-B16C-4CD3-9654-1099D359C136}"/>
                    </a:ext>
                  </a:extLst>
                </p14:cNvPr>
                <p14:cNvContentPartPr/>
                <p14:nvPr/>
              </p14:nvContentPartPr>
              <p14:xfrm>
                <a:off x="6173129" y="1254286"/>
                <a:ext cx="628560" cy="72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04FECDF-B16C-4CD3-9654-1099D359C13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64489" y="1245286"/>
                  <a:ext cx="6462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625E8A9-A94E-4C8B-9F91-4654ECBE600C}"/>
                    </a:ext>
                  </a:extLst>
                </p14:cNvPr>
                <p14:cNvContentPartPr/>
                <p14:nvPr/>
              </p14:nvContentPartPr>
              <p14:xfrm>
                <a:off x="6161609" y="1480726"/>
                <a:ext cx="329760" cy="248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625E8A9-A94E-4C8B-9F91-4654ECBE600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52609" y="1471726"/>
                  <a:ext cx="347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B227CAF-DBF0-40E0-A0FE-5C54772AE7D2}"/>
                    </a:ext>
                  </a:extLst>
                </p14:cNvPr>
                <p14:cNvContentPartPr/>
                <p14:nvPr/>
              </p14:nvContentPartPr>
              <p14:xfrm>
                <a:off x="6533489" y="1522846"/>
                <a:ext cx="158400" cy="182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B227CAF-DBF0-40E0-A0FE-5C54772AE7D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24489" y="1514206"/>
                  <a:ext cx="176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093BA0D-18FF-47DD-976B-AEA83CF36FC1}"/>
                    </a:ext>
                  </a:extLst>
                </p14:cNvPr>
                <p14:cNvContentPartPr/>
                <p14:nvPr/>
              </p14:nvContentPartPr>
              <p14:xfrm>
                <a:off x="6806009" y="1528606"/>
                <a:ext cx="175320" cy="208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093BA0D-18FF-47DD-976B-AEA83CF36FC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97369" y="1519606"/>
                  <a:ext cx="19296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CAB89F8-AEB5-4778-BBDD-E2D8A6C1CEFE}"/>
              </a:ext>
            </a:extLst>
          </p:cNvPr>
          <p:cNvGrpSpPr/>
          <p:nvPr/>
        </p:nvGrpSpPr>
        <p:grpSpPr>
          <a:xfrm>
            <a:off x="7254929" y="1092286"/>
            <a:ext cx="208440" cy="138600"/>
            <a:chOff x="7254929" y="1092286"/>
            <a:chExt cx="208440" cy="1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7C8D6D6-9F54-42E8-BA94-E8C38C959D01}"/>
                    </a:ext>
                  </a:extLst>
                </p14:cNvPr>
                <p14:cNvContentPartPr/>
                <p14:nvPr/>
              </p14:nvContentPartPr>
              <p14:xfrm>
                <a:off x="7288409" y="1092286"/>
                <a:ext cx="174960" cy="23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7C8D6D6-9F54-42E8-BA94-E8C38C959D0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79409" y="1083286"/>
                  <a:ext cx="192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EF8B7B0-B964-4133-A967-B86481FEFA63}"/>
                    </a:ext>
                  </a:extLst>
                </p14:cNvPr>
                <p14:cNvContentPartPr/>
                <p14:nvPr/>
              </p14:nvContentPartPr>
              <p14:xfrm>
                <a:off x="7254929" y="1211806"/>
                <a:ext cx="199800" cy="19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EF8B7B0-B964-4133-A967-B86481FEFA6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46289" y="1202806"/>
                  <a:ext cx="2174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2184FF-11D4-4AEA-9AD0-BB94E4EBAB54}"/>
              </a:ext>
            </a:extLst>
          </p:cNvPr>
          <p:cNvGrpSpPr/>
          <p:nvPr/>
        </p:nvGrpSpPr>
        <p:grpSpPr>
          <a:xfrm>
            <a:off x="7756769" y="900766"/>
            <a:ext cx="1256760" cy="357120"/>
            <a:chOff x="7756769" y="900766"/>
            <a:chExt cx="1256760" cy="35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0F6136E-F2A3-4003-8F16-10648B05C84E}"/>
                    </a:ext>
                  </a:extLst>
                </p14:cNvPr>
                <p14:cNvContentPartPr/>
                <p14:nvPr/>
              </p14:nvContentPartPr>
              <p14:xfrm>
                <a:off x="7756769" y="1183726"/>
                <a:ext cx="21960" cy="56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0F6136E-F2A3-4003-8F16-10648B05C84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47769" y="1175086"/>
                  <a:ext cx="39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F469687-9206-42E7-91DD-F648C36AE359}"/>
                    </a:ext>
                  </a:extLst>
                </p14:cNvPr>
                <p14:cNvContentPartPr/>
                <p14:nvPr/>
              </p14:nvContentPartPr>
              <p14:xfrm>
                <a:off x="7929209" y="1039366"/>
                <a:ext cx="228600" cy="211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F469687-9206-42E7-91DD-F648C36AE35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20569" y="1030726"/>
                  <a:ext cx="2462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2C6B7B1-5D88-47A5-84BB-879A5CA0B868}"/>
                    </a:ext>
                  </a:extLst>
                </p14:cNvPr>
                <p14:cNvContentPartPr/>
                <p14:nvPr/>
              </p14:nvContentPartPr>
              <p14:xfrm>
                <a:off x="8242049" y="1011646"/>
                <a:ext cx="237600" cy="226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2C6B7B1-5D88-47A5-84BB-879A5CA0B86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33049" y="1003006"/>
                  <a:ext cx="2552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3CDD885-B214-4C45-8021-8E9D16490EB3}"/>
                    </a:ext>
                  </a:extLst>
                </p14:cNvPr>
                <p14:cNvContentPartPr/>
                <p14:nvPr/>
              </p14:nvContentPartPr>
              <p14:xfrm>
                <a:off x="8589449" y="900766"/>
                <a:ext cx="424080" cy="357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3CDD885-B214-4C45-8021-8E9D16490EB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80449" y="891766"/>
                  <a:ext cx="441720" cy="37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664322-DE30-43BA-B080-57D72E65505F}"/>
              </a:ext>
            </a:extLst>
          </p:cNvPr>
          <p:cNvGrpSpPr/>
          <p:nvPr/>
        </p:nvGrpSpPr>
        <p:grpSpPr>
          <a:xfrm>
            <a:off x="1092449" y="2197126"/>
            <a:ext cx="1876680" cy="528480"/>
            <a:chOff x="1092449" y="2197126"/>
            <a:chExt cx="1876680" cy="52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8307306-6002-40DC-8AD3-1D938A309DA9}"/>
                    </a:ext>
                  </a:extLst>
                </p14:cNvPr>
                <p14:cNvContentPartPr/>
                <p14:nvPr/>
              </p14:nvContentPartPr>
              <p14:xfrm>
                <a:off x="1092449" y="2211886"/>
                <a:ext cx="287640" cy="513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8307306-6002-40DC-8AD3-1D938A309DA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3449" y="2203246"/>
                  <a:ext cx="30528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90D403D-274B-4E36-91A7-246C221A2588}"/>
                    </a:ext>
                  </a:extLst>
                </p14:cNvPr>
                <p14:cNvContentPartPr/>
                <p14:nvPr/>
              </p14:nvContentPartPr>
              <p14:xfrm>
                <a:off x="1434089" y="2473606"/>
                <a:ext cx="231120" cy="179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90D403D-274B-4E36-91A7-246C221A258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25089" y="2464966"/>
                  <a:ext cx="248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1B93A90-81A9-4589-A73C-73A17FF9600E}"/>
                    </a:ext>
                  </a:extLst>
                </p14:cNvPr>
                <p14:cNvContentPartPr/>
                <p14:nvPr/>
              </p14:nvContentPartPr>
              <p14:xfrm>
                <a:off x="1872209" y="2197126"/>
                <a:ext cx="214560" cy="462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1B93A90-81A9-4589-A73C-73A17FF9600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63569" y="2188486"/>
                  <a:ext cx="23220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0A08709-ECA2-403C-B7E3-37D28BB167E7}"/>
                    </a:ext>
                  </a:extLst>
                </p14:cNvPr>
                <p14:cNvContentPartPr/>
                <p14:nvPr/>
              </p14:nvContentPartPr>
              <p14:xfrm>
                <a:off x="1823249" y="2434006"/>
                <a:ext cx="245160" cy="42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0A08709-ECA2-403C-B7E3-37D28BB167E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14249" y="2425366"/>
                  <a:ext cx="2628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6FF3547-141A-4090-9FAB-2D15B72ADFAC}"/>
                    </a:ext>
                  </a:extLst>
                </p14:cNvPr>
                <p14:cNvContentPartPr/>
                <p14:nvPr/>
              </p14:nvContentPartPr>
              <p14:xfrm>
                <a:off x="2550809" y="2397646"/>
                <a:ext cx="128520" cy="245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6FF3547-141A-4090-9FAB-2D15B72ADFA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42169" y="2388646"/>
                  <a:ext cx="1461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808D5C3-F7A8-4E20-922D-1DEC60436DA7}"/>
                    </a:ext>
                  </a:extLst>
                </p14:cNvPr>
                <p14:cNvContentPartPr/>
                <p14:nvPr/>
              </p14:nvContentPartPr>
              <p14:xfrm>
                <a:off x="2338769" y="2305126"/>
                <a:ext cx="630360" cy="105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808D5C3-F7A8-4E20-922D-1DEC60436DA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30129" y="2296486"/>
                  <a:ext cx="64800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3758622-A67C-4080-9CED-03061544190C}"/>
              </a:ext>
            </a:extLst>
          </p:cNvPr>
          <p:cNvGrpSpPr/>
          <p:nvPr/>
        </p:nvGrpSpPr>
        <p:grpSpPr>
          <a:xfrm>
            <a:off x="3246689" y="2094886"/>
            <a:ext cx="488880" cy="521640"/>
            <a:chOff x="3246689" y="2094886"/>
            <a:chExt cx="488880" cy="52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3AD5436-2B15-43BE-804B-CAB95FA70DFB}"/>
                    </a:ext>
                  </a:extLst>
                </p14:cNvPr>
                <p14:cNvContentPartPr/>
                <p14:nvPr/>
              </p14:nvContentPartPr>
              <p14:xfrm>
                <a:off x="3246689" y="2094886"/>
                <a:ext cx="345240" cy="510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3AD5436-2B15-43BE-804B-CAB95FA70DF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38049" y="2085886"/>
                  <a:ext cx="36288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28EDA56-E5B6-4EC0-BA81-DFBB1C7CF746}"/>
                    </a:ext>
                  </a:extLst>
                </p14:cNvPr>
                <p14:cNvContentPartPr/>
                <p14:nvPr/>
              </p14:nvContentPartPr>
              <p14:xfrm>
                <a:off x="3553769" y="2427886"/>
                <a:ext cx="181800" cy="188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28EDA56-E5B6-4EC0-BA81-DFBB1C7CF74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44769" y="2419246"/>
                  <a:ext cx="19944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624271B-810C-48CD-ADF0-BE03CD64A104}"/>
              </a:ext>
            </a:extLst>
          </p:cNvPr>
          <p:cNvGrpSpPr/>
          <p:nvPr/>
        </p:nvGrpSpPr>
        <p:grpSpPr>
          <a:xfrm>
            <a:off x="4160009" y="2089486"/>
            <a:ext cx="916920" cy="568800"/>
            <a:chOff x="4160009" y="2089486"/>
            <a:chExt cx="916920" cy="56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1777797-37EC-4C11-B8DE-D0F5AF37578C}"/>
                    </a:ext>
                  </a:extLst>
                </p14:cNvPr>
                <p14:cNvContentPartPr/>
                <p14:nvPr/>
              </p14:nvContentPartPr>
              <p14:xfrm>
                <a:off x="4280249" y="2138086"/>
                <a:ext cx="250920" cy="520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1777797-37EC-4C11-B8DE-D0F5AF37578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71249" y="2129446"/>
                  <a:ext cx="26856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B09BC52-3591-4014-AD41-AF69683DD05D}"/>
                    </a:ext>
                  </a:extLst>
                </p14:cNvPr>
                <p14:cNvContentPartPr/>
                <p14:nvPr/>
              </p14:nvContentPartPr>
              <p14:xfrm>
                <a:off x="4160009" y="2361286"/>
                <a:ext cx="413640" cy="83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B09BC52-3591-4014-AD41-AF69683DD0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51369" y="2352286"/>
                  <a:ext cx="4312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32B7278-0181-48ED-82DC-B41117A5E590}"/>
                    </a:ext>
                  </a:extLst>
                </p14:cNvPr>
                <p14:cNvContentPartPr/>
                <p14:nvPr/>
              </p14:nvContentPartPr>
              <p14:xfrm>
                <a:off x="4576889" y="2089486"/>
                <a:ext cx="253800" cy="513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32B7278-0181-48ED-82DC-B41117A5E59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67889" y="2080486"/>
                  <a:ext cx="27144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A406173-AFC7-479F-A4E5-86421095C560}"/>
                    </a:ext>
                  </a:extLst>
                </p14:cNvPr>
                <p14:cNvContentPartPr/>
                <p14:nvPr/>
              </p14:nvContentPartPr>
              <p14:xfrm>
                <a:off x="4853009" y="2466766"/>
                <a:ext cx="223920" cy="160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A406173-AFC7-479F-A4E5-86421095C56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44369" y="2458126"/>
                  <a:ext cx="24156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55473D7-31D3-41DB-B882-A54A0A28ACBC}"/>
              </a:ext>
            </a:extLst>
          </p:cNvPr>
          <p:cNvGrpSpPr/>
          <p:nvPr/>
        </p:nvGrpSpPr>
        <p:grpSpPr>
          <a:xfrm>
            <a:off x="5403449" y="1993006"/>
            <a:ext cx="1126080" cy="617760"/>
            <a:chOff x="5403449" y="1993006"/>
            <a:chExt cx="1126080" cy="61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D4B0234-2CBA-445D-AEF4-62550C68EE0C}"/>
                    </a:ext>
                  </a:extLst>
                </p14:cNvPr>
                <p14:cNvContentPartPr/>
                <p14:nvPr/>
              </p14:nvContentPartPr>
              <p14:xfrm>
                <a:off x="5479409" y="1993006"/>
                <a:ext cx="310320" cy="617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D4B0234-2CBA-445D-AEF4-62550C68EE0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70769" y="1984366"/>
                  <a:ext cx="32796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49B0D04-5251-4A02-B03E-B72A0D4E24A4}"/>
                    </a:ext>
                  </a:extLst>
                </p14:cNvPr>
                <p14:cNvContentPartPr/>
                <p14:nvPr/>
              </p14:nvContentPartPr>
              <p14:xfrm>
                <a:off x="5403449" y="2311606"/>
                <a:ext cx="363960" cy="59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49B0D04-5251-4A02-B03E-B72A0D4E24A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94809" y="2302606"/>
                  <a:ext cx="381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42C049-9A79-433A-BE7A-357702668196}"/>
                    </a:ext>
                  </a:extLst>
                </p14:cNvPr>
                <p14:cNvContentPartPr/>
                <p14:nvPr/>
              </p14:nvContentPartPr>
              <p14:xfrm>
                <a:off x="5761649" y="2339326"/>
                <a:ext cx="75600" cy="171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42C049-9A79-433A-BE7A-35770266819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52649" y="2330686"/>
                  <a:ext cx="93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92013E3-4A6C-4F64-8E12-A12655AB5E5D}"/>
                    </a:ext>
                  </a:extLst>
                </p14:cNvPr>
                <p14:cNvContentPartPr/>
                <p14:nvPr/>
              </p14:nvContentPartPr>
              <p14:xfrm>
                <a:off x="5872529" y="2334286"/>
                <a:ext cx="354600" cy="164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92013E3-4A6C-4F64-8E12-A12655AB5E5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63889" y="2325646"/>
                  <a:ext cx="372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F18855F-2BC7-42CB-AE80-F4686BB6803B}"/>
                    </a:ext>
                  </a:extLst>
                </p14:cNvPr>
                <p14:cNvContentPartPr/>
                <p14:nvPr/>
              </p14:nvContentPartPr>
              <p14:xfrm>
                <a:off x="6354209" y="2334646"/>
                <a:ext cx="175320" cy="196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F18855F-2BC7-42CB-AE80-F4686BB6803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45209" y="2326006"/>
                  <a:ext cx="1929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91E7F5F-75C6-460C-BB2D-4E0B2EA30BB6}"/>
              </a:ext>
            </a:extLst>
          </p:cNvPr>
          <p:cNvGrpSpPr/>
          <p:nvPr/>
        </p:nvGrpSpPr>
        <p:grpSpPr>
          <a:xfrm>
            <a:off x="7005089" y="2008846"/>
            <a:ext cx="428400" cy="597960"/>
            <a:chOff x="7005089" y="2008846"/>
            <a:chExt cx="42840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382945D-2B8A-4596-BB44-2406883C8DD6}"/>
                    </a:ext>
                  </a:extLst>
                </p14:cNvPr>
                <p14:cNvContentPartPr/>
                <p14:nvPr/>
              </p14:nvContentPartPr>
              <p14:xfrm>
                <a:off x="7079609" y="2008846"/>
                <a:ext cx="348120" cy="597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382945D-2B8A-4596-BB44-2406883C8DD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70609" y="2000206"/>
                  <a:ext cx="36576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22F24D0-1FB3-43F1-BB52-DB881FB5856D}"/>
                    </a:ext>
                  </a:extLst>
                </p14:cNvPr>
                <p14:cNvContentPartPr/>
                <p14:nvPr/>
              </p14:nvContentPartPr>
              <p14:xfrm>
                <a:off x="7005089" y="2306926"/>
                <a:ext cx="371520" cy="59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22F24D0-1FB3-43F1-BB52-DB881FB5856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996089" y="2297926"/>
                  <a:ext cx="389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D6C28FE-C8DC-4EC3-AC7B-7719CB5CCF0A}"/>
                    </a:ext>
                  </a:extLst>
                </p14:cNvPr>
                <p14:cNvContentPartPr/>
                <p14:nvPr/>
              </p14:nvContentPartPr>
              <p14:xfrm>
                <a:off x="7268969" y="2344006"/>
                <a:ext cx="164520" cy="168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D6C28FE-C8DC-4EC3-AC7B-7719CB5CCF0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59969" y="2335366"/>
                  <a:ext cx="18216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59E1601-7FA2-4C5D-BB6A-24C0E175A359}"/>
              </a:ext>
            </a:extLst>
          </p:cNvPr>
          <p:cNvGrpSpPr/>
          <p:nvPr/>
        </p:nvGrpSpPr>
        <p:grpSpPr>
          <a:xfrm>
            <a:off x="7788449" y="1838566"/>
            <a:ext cx="1789200" cy="811800"/>
            <a:chOff x="7788449" y="1838566"/>
            <a:chExt cx="1789200" cy="81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1310479-E3C3-4637-B681-E09DC61257A4}"/>
                    </a:ext>
                  </a:extLst>
                </p14:cNvPr>
                <p14:cNvContentPartPr/>
                <p14:nvPr/>
              </p14:nvContentPartPr>
              <p14:xfrm>
                <a:off x="7871609" y="1838566"/>
                <a:ext cx="513720" cy="790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1310479-E3C3-4637-B681-E09DC61257A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62969" y="1829566"/>
                  <a:ext cx="53136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900EB2C-28A7-4182-9EF8-229B9DAE1DCF}"/>
                    </a:ext>
                  </a:extLst>
                </p14:cNvPr>
                <p14:cNvContentPartPr/>
                <p14:nvPr/>
              </p14:nvContentPartPr>
              <p14:xfrm>
                <a:off x="7788449" y="2370286"/>
                <a:ext cx="395640" cy="81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900EB2C-28A7-4182-9EF8-229B9DAE1D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79809" y="2361646"/>
                  <a:ext cx="413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DC3A081-861C-4644-8522-F08162E464D8}"/>
                    </a:ext>
                  </a:extLst>
                </p14:cNvPr>
                <p14:cNvContentPartPr/>
                <p14:nvPr/>
              </p14:nvContentPartPr>
              <p14:xfrm>
                <a:off x="8096249" y="2425726"/>
                <a:ext cx="209160" cy="123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DC3A081-861C-4644-8522-F08162E464D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87249" y="2417086"/>
                  <a:ext cx="226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16D1264-F3A1-4710-99A2-F3FB7EC523F3}"/>
                    </a:ext>
                  </a:extLst>
                </p14:cNvPr>
                <p14:cNvContentPartPr/>
                <p14:nvPr/>
              </p14:nvContentPartPr>
              <p14:xfrm>
                <a:off x="8382809" y="2200366"/>
                <a:ext cx="247680" cy="354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16D1264-F3A1-4710-99A2-F3FB7EC523F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374169" y="2191726"/>
                  <a:ext cx="2653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376433-B23B-4B0A-8F1B-4155E67EE045}"/>
                    </a:ext>
                  </a:extLst>
                </p14:cNvPr>
                <p14:cNvContentPartPr/>
                <p14:nvPr/>
              </p14:nvContentPartPr>
              <p14:xfrm>
                <a:off x="8607809" y="2013886"/>
                <a:ext cx="360720" cy="588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376433-B23B-4B0A-8F1B-4155E67EE0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99169" y="2005246"/>
                  <a:ext cx="37836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1CA804D-9E6E-4D82-9120-E708D35AFDB2}"/>
                    </a:ext>
                  </a:extLst>
                </p14:cNvPr>
                <p14:cNvContentPartPr/>
                <p14:nvPr/>
              </p14:nvContentPartPr>
              <p14:xfrm>
                <a:off x="8787089" y="2383606"/>
                <a:ext cx="226440" cy="195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1CA804D-9E6E-4D82-9120-E708D35AFDB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778449" y="2374966"/>
                  <a:ext cx="244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D492FDF-772B-41CD-9B5A-DE01FCC66C61}"/>
                    </a:ext>
                  </a:extLst>
                </p14:cNvPr>
                <p14:cNvContentPartPr/>
                <p14:nvPr/>
              </p14:nvContentPartPr>
              <p14:xfrm>
                <a:off x="9022529" y="2362006"/>
                <a:ext cx="306360" cy="229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D492FDF-772B-41CD-9B5A-DE01FCC66C6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013889" y="2353006"/>
                  <a:ext cx="3240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81640DD-646A-47F5-B608-D95715EFD2E9}"/>
                    </a:ext>
                  </a:extLst>
                </p14:cNvPr>
                <p14:cNvContentPartPr/>
                <p14:nvPr/>
              </p14:nvContentPartPr>
              <p14:xfrm>
                <a:off x="9325649" y="2390806"/>
                <a:ext cx="252000" cy="259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81640DD-646A-47F5-B608-D95715EFD2E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16649" y="2381806"/>
                  <a:ext cx="26964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027FEFF-FF76-415C-B04F-E6AF7250BBD3}"/>
              </a:ext>
            </a:extLst>
          </p:cNvPr>
          <p:cNvGrpSpPr/>
          <p:nvPr/>
        </p:nvGrpSpPr>
        <p:grpSpPr>
          <a:xfrm>
            <a:off x="957089" y="3054646"/>
            <a:ext cx="1633680" cy="554040"/>
            <a:chOff x="957089" y="3054646"/>
            <a:chExt cx="1633680" cy="55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DA82A28-C879-4434-B6EB-65563C468EB6}"/>
                    </a:ext>
                  </a:extLst>
                </p14:cNvPr>
                <p14:cNvContentPartPr/>
                <p14:nvPr/>
              </p14:nvContentPartPr>
              <p14:xfrm>
                <a:off x="1205849" y="3281446"/>
                <a:ext cx="154080" cy="327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DA82A28-C879-4434-B6EB-65563C468EB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96849" y="3272806"/>
                  <a:ext cx="1717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FF4873F-27D9-46F0-A09B-ABF499675B00}"/>
                    </a:ext>
                  </a:extLst>
                </p14:cNvPr>
                <p14:cNvContentPartPr/>
                <p14:nvPr/>
              </p14:nvContentPartPr>
              <p14:xfrm>
                <a:off x="957089" y="3152566"/>
                <a:ext cx="868680" cy="143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FF4873F-27D9-46F0-A09B-ABF499675B0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48449" y="3143566"/>
                  <a:ext cx="8863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BC56D4C-2E9B-4E0B-8749-A0A83220A430}"/>
                    </a:ext>
                  </a:extLst>
                </p14:cNvPr>
                <p14:cNvContentPartPr/>
                <p14:nvPr/>
              </p14:nvContentPartPr>
              <p14:xfrm>
                <a:off x="1664489" y="3054646"/>
                <a:ext cx="320400" cy="479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BC56D4C-2E9B-4E0B-8749-A0A83220A43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55849" y="3046006"/>
                  <a:ext cx="33804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AACECB4-EA3D-4DDB-8300-973293F5A735}"/>
                    </a:ext>
                  </a:extLst>
                </p14:cNvPr>
                <p14:cNvContentPartPr/>
                <p14:nvPr/>
              </p14:nvContentPartPr>
              <p14:xfrm>
                <a:off x="2047529" y="3316366"/>
                <a:ext cx="197640" cy="199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AACECB4-EA3D-4DDB-8300-973293F5A73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38529" y="3307366"/>
                  <a:ext cx="215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3D042E4-9181-4531-B7A2-2B31CA53BD7A}"/>
                    </a:ext>
                  </a:extLst>
                </p14:cNvPr>
                <p14:cNvContentPartPr/>
                <p14:nvPr/>
              </p14:nvContentPartPr>
              <p14:xfrm>
                <a:off x="2318609" y="3398806"/>
                <a:ext cx="272160" cy="130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3D042E4-9181-4531-B7A2-2B31CA53BD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09969" y="3390166"/>
                  <a:ext cx="28980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7AC1816-4F6F-43AF-BF27-7EB0795411C4}"/>
              </a:ext>
            </a:extLst>
          </p:cNvPr>
          <p:cNvGrpSpPr/>
          <p:nvPr/>
        </p:nvGrpSpPr>
        <p:grpSpPr>
          <a:xfrm>
            <a:off x="3005849" y="2983366"/>
            <a:ext cx="4431240" cy="793800"/>
            <a:chOff x="3005849" y="2983366"/>
            <a:chExt cx="4431240" cy="79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651CF9A-E8C6-4105-8603-82EFE9912AA2}"/>
                    </a:ext>
                  </a:extLst>
                </p14:cNvPr>
                <p14:cNvContentPartPr/>
                <p14:nvPr/>
              </p14:nvContentPartPr>
              <p14:xfrm>
                <a:off x="3222569" y="3262726"/>
                <a:ext cx="117720" cy="2836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651CF9A-E8C6-4105-8603-82EFE9912AA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213929" y="3254086"/>
                  <a:ext cx="1353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B9312E6-E0C8-4FA7-870D-5E5AE271437D}"/>
                    </a:ext>
                  </a:extLst>
                </p14:cNvPr>
                <p14:cNvContentPartPr/>
                <p14:nvPr/>
              </p14:nvContentPartPr>
              <p14:xfrm>
                <a:off x="3005849" y="3182806"/>
                <a:ext cx="717120" cy="91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B9312E6-E0C8-4FA7-870D-5E5AE271437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97209" y="3174166"/>
                  <a:ext cx="734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AFAF4C9-AF53-43CE-B5D1-F187079C27E5}"/>
                    </a:ext>
                  </a:extLst>
                </p14:cNvPr>
                <p14:cNvContentPartPr/>
                <p14:nvPr/>
              </p14:nvContentPartPr>
              <p14:xfrm>
                <a:off x="3752129" y="3268126"/>
                <a:ext cx="385200" cy="163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AFAF4C9-AF53-43CE-B5D1-F187079C27E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43129" y="3259486"/>
                  <a:ext cx="402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F59371B-35DA-4226-B691-3FA6F54009A0}"/>
                    </a:ext>
                  </a:extLst>
                </p14:cNvPr>
                <p14:cNvContentPartPr/>
                <p14:nvPr/>
              </p14:nvContentPartPr>
              <p14:xfrm>
                <a:off x="4328489" y="3092806"/>
                <a:ext cx="626400" cy="452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F59371B-35DA-4226-B691-3FA6F54009A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19849" y="3083806"/>
                  <a:ext cx="64404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74E92B1-95F1-4D23-BD9D-BA61759775BA}"/>
                    </a:ext>
                  </a:extLst>
                </p14:cNvPr>
                <p14:cNvContentPartPr/>
                <p14:nvPr/>
              </p14:nvContentPartPr>
              <p14:xfrm>
                <a:off x="4426409" y="3352006"/>
                <a:ext cx="252720" cy="31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74E92B1-95F1-4D23-BD9D-BA61759775B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417769" y="3343366"/>
                  <a:ext cx="270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B75C376-604C-4BF0-AC91-9509B38B3CBF}"/>
                    </a:ext>
                  </a:extLst>
                </p14:cNvPr>
                <p14:cNvContentPartPr/>
                <p14:nvPr/>
              </p14:nvContentPartPr>
              <p14:xfrm>
                <a:off x="4794689" y="3325006"/>
                <a:ext cx="310320" cy="203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B75C376-604C-4BF0-AC91-9509B38B3CB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85689" y="3316006"/>
                  <a:ext cx="3279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2452ECC-62C7-411D-8617-D60831440A4F}"/>
                    </a:ext>
                  </a:extLst>
                </p14:cNvPr>
                <p14:cNvContentPartPr/>
                <p14:nvPr/>
              </p14:nvContentPartPr>
              <p14:xfrm>
                <a:off x="4994129" y="3445966"/>
                <a:ext cx="183240" cy="331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2452ECC-62C7-411D-8617-D60831440A4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985489" y="3437326"/>
                  <a:ext cx="2008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8A4DB58-B03A-4854-9D37-EB06678E2A55}"/>
                    </a:ext>
                  </a:extLst>
                </p14:cNvPr>
                <p14:cNvContentPartPr/>
                <p14:nvPr/>
              </p14:nvContentPartPr>
              <p14:xfrm>
                <a:off x="5156489" y="3280006"/>
                <a:ext cx="303120" cy="2394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8A4DB58-B03A-4854-9D37-EB06678E2A5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147849" y="3271006"/>
                  <a:ext cx="3207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FC759C6-7F65-477B-90C0-5C3F35EE47A2}"/>
                    </a:ext>
                  </a:extLst>
                </p14:cNvPr>
                <p14:cNvContentPartPr/>
                <p14:nvPr/>
              </p14:nvContentPartPr>
              <p14:xfrm>
                <a:off x="5672369" y="3179566"/>
                <a:ext cx="151560" cy="4320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FC759C6-7F65-477B-90C0-5C3F35EE47A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63369" y="3170926"/>
                  <a:ext cx="1692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EE15C10-2CB2-42B7-80B7-E794C10E23B8}"/>
                    </a:ext>
                  </a:extLst>
                </p14:cNvPr>
                <p14:cNvContentPartPr/>
                <p14:nvPr/>
              </p14:nvContentPartPr>
              <p14:xfrm>
                <a:off x="5960729" y="3448126"/>
                <a:ext cx="45720" cy="74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EE15C10-2CB2-42B7-80B7-E794C10E23B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52089" y="3439486"/>
                  <a:ext cx="633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64CECB0-F62A-425F-A4BE-C18E31780559}"/>
                    </a:ext>
                  </a:extLst>
                </p14:cNvPr>
                <p14:cNvContentPartPr/>
                <p14:nvPr/>
              </p14:nvContentPartPr>
              <p14:xfrm>
                <a:off x="6161609" y="3306646"/>
                <a:ext cx="185040" cy="185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64CECB0-F62A-425F-A4BE-C18E3178055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52609" y="3297646"/>
                  <a:ext cx="2026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1389173-CC54-4431-A255-CE5C5AAF38ED}"/>
                    </a:ext>
                  </a:extLst>
                </p14:cNvPr>
                <p14:cNvContentPartPr/>
                <p14:nvPr/>
              </p14:nvContentPartPr>
              <p14:xfrm>
                <a:off x="6492089" y="3275326"/>
                <a:ext cx="181440" cy="219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1389173-CC54-4431-A255-CE5C5AAF38E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83449" y="3266326"/>
                  <a:ext cx="1990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BD28361-F682-40C2-84CF-64A9CC91DC61}"/>
                    </a:ext>
                  </a:extLst>
                </p14:cNvPr>
                <p14:cNvContentPartPr/>
                <p14:nvPr/>
              </p14:nvContentPartPr>
              <p14:xfrm>
                <a:off x="6794489" y="3157246"/>
                <a:ext cx="371880" cy="336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BD28361-F682-40C2-84CF-64A9CC91DC6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85489" y="3148246"/>
                  <a:ext cx="3895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97189D4-514A-4056-A13B-3AD38203E359}"/>
                    </a:ext>
                  </a:extLst>
                </p14:cNvPr>
                <p14:cNvContentPartPr/>
                <p14:nvPr/>
              </p14:nvContentPartPr>
              <p14:xfrm>
                <a:off x="7220729" y="2983366"/>
                <a:ext cx="216360" cy="544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97189D4-514A-4056-A13B-3AD38203E35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12089" y="2974366"/>
                  <a:ext cx="234000" cy="56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E38080A-9F6C-4DCF-911F-59ADD4E40ECD}"/>
              </a:ext>
            </a:extLst>
          </p:cNvPr>
          <p:cNvGrpSpPr/>
          <p:nvPr/>
        </p:nvGrpSpPr>
        <p:grpSpPr>
          <a:xfrm>
            <a:off x="1069769" y="3926926"/>
            <a:ext cx="2037600" cy="609840"/>
            <a:chOff x="1069769" y="3926926"/>
            <a:chExt cx="2037600" cy="60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4BA7C48-8C62-4434-BC44-24BF39EF6F1E}"/>
                    </a:ext>
                  </a:extLst>
                </p14:cNvPr>
                <p14:cNvContentPartPr/>
                <p14:nvPr/>
              </p14:nvContentPartPr>
              <p14:xfrm>
                <a:off x="1069769" y="4206646"/>
                <a:ext cx="197280" cy="330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4BA7C48-8C62-4434-BC44-24BF39EF6F1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61129" y="4198006"/>
                  <a:ext cx="214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0E6966D-2AF8-4988-BC78-CFBFD32D5616}"/>
                    </a:ext>
                  </a:extLst>
                </p14:cNvPr>
                <p14:cNvContentPartPr/>
                <p14:nvPr/>
              </p14:nvContentPartPr>
              <p14:xfrm>
                <a:off x="1183529" y="3926926"/>
                <a:ext cx="405000" cy="363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0E6966D-2AF8-4988-BC78-CFBFD32D561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74529" y="3918286"/>
                  <a:ext cx="4226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524F230-9F15-4BB2-BEA5-03303A4407A2}"/>
                    </a:ext>
                  </a:extLst>
                </p14:cNvPr>
                <p14:cNvContentPartPr/>
                <p14:nvPr/>
              </p14:nvContentPartPr>
              <p14:xfrm>
                <a:off x="1624529" y="4105486"/>
                <a:ext cx="315360" cy="3560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524F230-9F15-4BB2-BEA5-03303A4407A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15889" y="4096486"/>
                  <a:ext cx="3330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CA7AA2E-807D-4503-B658-5184BD37F12F}"/>
                    </a:ext>
                  </a:extLst>
                </p14:cNvPr>
                <p14:cNvContentPartPr/>
                <p14:nvPr/>
              </p14:nvContentPartPr>
              <p14:xfrm>
                <a:off x="2261369" y="4202686"/>
                <a:ext cx="94680" cy="2822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CA7AA2E-807D-4503-B658-5184BD37F12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52729" y="4193686"/>
                  <a:ext cx="1123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38DF5BC-4ACE-4BF9-9B9C-5F515C74B8D8}"/>
                    </a:ext>
                  </a:extLst>
                </p14:cNvPr>
                <p14:cNvContentPartPr/>
                <p14:nvPr/>
              </p14:nvContentPartPr>
              <p14:xfrm>
                <a:off x="2116649" y="4101526"/>
                <a:ext cx="491040" cy="39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38DF5BC-4ACE-4BF9-9B9C-5F515C74B8D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108009" y="4092886"/>
                  <a:ext cx="508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B4FE81B-291C-41E6-8591-3995722A3A3C}"/>
                    </a:ext>
                  </a:extLst>
                </p14:cNvPr>
                <p14:cNvContentPartPr/>
                <p14:nvPr/>
              </p14:nvContentPartPr>
              <p14:xfrm>
                <a:off x="2722529" y="4127806"/>
                <a:ext cx="384840" cy="292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B4FE81B-291C-41E6-8591-3995722A3A3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713529" y="4119166"/>
                  <a:ext cx="40248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6201E29-B65F-49FF-80EA-5B60CC04E814}"/>
              </a:ext>
            </a:extLst>
          </p:cNvPr>
          <p:cNvGrpSpPr/>
          <p:nvPr/>
        </p:nvGrpSpPr>
        <p:grpSpPr>
          <a:xfrm>
            <a:off x="3342089" y="4034926"/>
            <a:ext cx="1547640" cy="522360"/>
            <a:chOff x="3342089" y="4034926"/>
            <a:chExt cx="1547640" cy="52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D1F0B94-8F14-4029-8404-34DAB8583E87}"/>
                    </a:ext>
                  </a:extLst>
                </p14:cNvPr>
                <p14:cNvContentPartPr/>
                <p14:nvPr/>
              </p14:nvContentPartPr>
              <p14:xfrm>
                <a:off x="3342089" y="4165966"/>
                <a:ext cx="191520" cy="305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D1F0B94-8F14-4029-8404-34DAB8583E8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33449" y="4156966"/>
                  <a:ext cx="2091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3BC79FB-18D2-4BC6-9B39-99AFD3738C37}"/>
                    </a:ext>
                  </a:extLst>
                </p14:cNvPr>
                <p14:cNvContentPartPr/>
                <p14:nvPr/>
              </p14:nvContentPartPr>
              <p14:xfrm>
                <a:off x="3544049" y="4235806"/>
                <a:ext cx="195840" cy="219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3BC79FB-18D2-4BC6-9B39-99AFD3738C3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535049" y="4227166"/>
                  <a:ext cx="213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DE35B08-F51C-4EBF-8F8F-380E8ADC5060}"/>
                    </a:ext>
                  </a:extLst>
                </p14:cNvPr>
                <p14:cNvContentPartPr/>
                <p14:nvPr/>
              </p14:nvContentPartPr>
              <p14:xfrm>
                <a:off x="3796769" y="4210966"/>
                <a:ext cx="228240" cy="2512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DE35B08-F51C-4EBF-8F8F-380E8ADC506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87769" y="4202326"/>
                  <a:ext cx="2458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C5AA8A3-7A09-4E6C-814E-48004AD3185F}"/>
                    </a:ext>
                  </a:extLst>
                </p14:cNvPr>
                <p14:cNvContentPartPr/>
                <p14:nvPr/>
              </p14:nvContentPartPr>
              <p14:xfrm>
                <a:off x="4150649" y="4034926"/>
                <a:ext cx="230040" cy="522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C5AA8A3-7A09-4E6C-814E-48004AD3185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42009" y="4025926"/>
                  <a:ext cx="24768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EBF3785-C005-4AB9-9DBB-0391AAFED5A6}"/>
                    </a:ext>
                  </a:extLst>
                </p14:cNvPr>
                <p14:cNvContentPartPr/>
                <p14:nvPr/>
              </p14:nvContentPartPr>
              <p14:xfrm>
                <a:off x="4674809" y="4208806"/>
                <a:ext cx="165960" cy="12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EBF3785-C005-4AB9-9DBB-0391AAFED5A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666169" y="4199806"/>
                  <a:ext cx="1836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186E7B2-1562-48A7-906F-FDB288325493}"/>
                    </a:ext>
                  </a:extLst>
                </p14:cNvPr>
                <p14:cNvContentPartPr/>
                <p14:nvPr/>
              </p14:nvContentPartPr>
              <p14:xfrm>
                <a:off x="4634489" y="4298086"/>
                <a:ext cx="255240" cy="66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186E7B2-1562-48A7-906F-FDB28832549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25849" y="4289086"/>
                  <a:ext cx="27288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40ECEA1-E354-4CB1-923A-E15A8E7435A7}"/>
              </a:ext>
            </a:extLst>
          </p:cNvPr>
          <p:cNvGrpSpPr/>
          <p:nvPr/>
        </p:nvGrpSpPr>
        <p:grpSpPr>
          <a:xfrm>
            <a:off x="5321009" y="3892006"/>
            <a:ext cx="3403080" cy="732240"/>
            <a:chOff x="5321009" y="3892006"/>
            <a:chExt cx="3403080" cy="73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EAE50EF-F3E0-4EB8-86F6-F420DAE6F62B}"/>
                    </a:ext>
                  </a:extLst>
                </p14:cNvPr>
                <p14:cNvContentPartPr/>
                <p14:nvPr/>
              </p14:nvContentPartPr>
              <p14:xfrm>
                <a:off x="5321009" y="4097566"/>
                <a:ext cx="205560" cy="3614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EAE50EF-F3E0-4EB8-86F6-F420DAE6F62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312369" y="4088926"/>
                  <a:ext cx="2232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7137509-3FD4-4A0E-907A-D8B17AE0FEF8}"/>
                    </a:ext>
                  </a:extLst>
                </p14:cNvPr>
                <p14:cNvContentPartPr/>
                <p14:nvPr/>
              </p14:nvContentPartPr>
              <p14:xfrm>
                <a:off x="5621969" y="4269286"/>
                <a:ext cx="236160" cy="756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7137509-3FD4-4A0E-907A-D8B17AE0FEF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13329" y="4260646"/>
                  <a:ext cx="253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7CE23A4-2DA2-499E-895C-E72668679492}"/>
                    </a:ext>
                  </a:extLst>
                </p14:cNvPr>
                <p14:cNvContentPartPr/>
                <p14:nvPr/>
              </p14:nvContentPartPr>
              <p14:xfrm>
                <a:off x="5975129" y="4148326"/>
                <a:ext cx="172800" cy="268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7CE23A4-2DA2-499E-895C-E7266867949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966129" y="4139326"/>
                  <a:ext cx="1904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95CF500-411A-4203-BBC0-E82BEA67E456}"/>
                    </a:ext>
                  </a:extLst>
                </p14:cNvPr>
                <p14:cNvContentPartPr/>
                <p14:nvPr/>
              </p14:nvContentPartPr>
              <p14:xfrm>
                <a:off x="6069089" y="3962206"/>
                <a:ext cx="392400" cy="2941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95CF500-411A-4203-BBC0-E82BEA67E45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060089" y="3953566"/>
                  <a:ext cx="4100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ED4CBD8-6A17-44CD-8CF7-2FFC4AA059D5}"/>
                    </a:ext>
                  </a:extLst>
                </p14:cNvPr>
                <p14:cNvContentPartPr/>
                <p14:nvPr/>
              </p14:nvContentPartPr>
              <p14:xfrm>
                <a:off x="6625289" y="4061206"/>
                <a:ext cx="253440" cy="326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ED4CBD8-6A17-44CD-8CF7-2FFC4AA059D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16649" y="4052206"/>
                  <a:ext cx="2710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3C5FDB9-31AC-43C3-87CE-5726E7EDABF6}"/>
                    </a:ext>
                  </a:extLst>
                </p14:cNvPr>
                <p14:cNvContentPartPr/>
                <p14:nvPr/>
              </p14:nvContentPartPr>
              <p14:xfrm>
                <a:off x="7001129" y="4172086"/>
                <a:ext cx="102960" cy="242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3C5FDB9-31AC-43C3-87CE-5726E7EDABF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92489" y="4163446"/>
                  <a:ext cx="1206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F0449B4-4F39-4944-A326-79521882936A}"/>
                    </a:ext>
                  </a:extLst>
                </p14:cNvPr>
                <p14:cNvContentPartPr/>
                <p14:nvPr/>
              </p14:nvContentPartPr>
              <p14:xfrm>
                <a:off x="6855689" y="4108726"/>
                <a:ext cx="453240" cy="78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F0449B4-4F39-4944-A326-79521882936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847049" y="4099726"/>
                  <a:ext cx="470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3752551-8FB3-4FD2-BE5A-FE64E54816BF}"/>
                    </a:ext>
                  </a:extLst>
                </p14:cNvPr>
                <p14:cNvContentPartPr/>
                <p14:nvPr/>
              </p14:nvContentPartPr>
              <p14:xfrm>
                <a:off x="7326929" y="4079206"/>
                <a:ext cx="270720" cy="221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3752551-8FB3-4FD2-BE5A-FE64E54816B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18289" y="4070206"/>
                  <a:ext cx="288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E583F1E-4077-4ABC-85F8-F07EC11D350F}"/>
                    </a:ext>
                  </a:extLst>
                </p14:cNvPr>
                <p14:cNvContentPartPr/>
                <p14:nvPr/>
              </p14:nvContentPartPr>
              <p14:xfrm>
                <a:off x="7293089" y="4380526"/>
                <a:ext cx="288360" cy="34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E583F1E-4077-4ABC-85F8-F07EC11D350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84089" y="4371526"/>
                  <a:ext cx="306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B73968D-55A9-46BD-B3C8-BBDF56373B6F}"/>
                    </a:ext>
                  </a:extLst>
                </p14:cNvPr>
                <p14:cNvContentPartPr/>
                <p14:nvPr/>
              </p14:nvContentPartPr>
              <p14:xfrm>
                <a:off x="7779809" y="4137166"/>
                <a:ext cx="153720" cy="257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B73968D-55A9-46BD-B3C8-BBDF56373B6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70809" y="4128526"/>
                  <a:ext cx="1713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4498709-D10C-4756-82C2-A70E718FC2D4}"/>
                    </a:ext>
                  </a:extLst>
                </p14:cNvPr>
                <p14:cNvContentPartPr/>
                <p14:nvPr/>
              </p14:nvContentPartPr>
              <p14:xfrm>
                <a:off x="7942889" y="4211686"/>
                <a:ext cx="162000" cy="190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4498709-D10C-4756-82C2-A70E718FC2D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34249" y="4203046"/>
                  <a:ext cx="179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97C79EF-1A5F-4AB6-95FC-8F88BCED7BB2}"/>
                    </a:ext>
                  </a:extLst>
                </p14:cNvPr>
                <p14:cNvContentPartPr/>
                <p14:nvPr/>
              </p14:nvContentPartPr>
              <p14:xfrm>
                <a:off x="8208929" y="4196926"/>
                <a:ext cx="178920" cy="218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97C79EF-1A5F-4AB6-95FC-8F88BCED7BB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200289" y="4188286"/>
                  <a:ext cx="196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69DA8B4-EF4E-478F-A0E2-E2B57F5361AD}"/>
                    </a:ext>
                  </a:extLst>
                </p14:cNvPr>
                <p14:cNvContentPartPr/>
                <p14:nvPr/>
              </p14:nvContentPartPr>
              <p14:xfrm>
                <a:off x="8487209" y="3892006"/>
                <a:ext cx="236880" cy="7322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69DA8B4-EF4E-478F-A0E2-E2B57F5361A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78209" y="3883366"/>
                  <a:ext cx="254520" cy="74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D0DBE96-6463-4D9A-A702-C72298C5D27E}"/>
              </a:ext>
            </a:extLst>
          </p:cNvPr>
          <p:cNvGrpSpPr/>
          <p:nvPr/>
        </p:nvGrpSpPr>
        <p:grpSpPr>
          <a:xfrm>
            <a:off x="903449" y="5172526"/>
            <a:ext cx="283680" cy="151920"/>
            <a:chOff x="903449" y="5172526"/>
            <a:chExt cx="283680" cy="15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214F1A5-1CD4-4F6E-96C8-D026F9F1C7E0}"/>
                    </a:ext>
                  </a:extLst>
                </p14:cNvPr>
                <p14:cNvContentPartPr/>
                <p14:nvPr/>
              </p14:nvContentPartPr>
              <p14:xfrm>
                <a:off x="911369" y="5172526"/>
                <a:ext cx="171360" cy="338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214F1A5-1CD4-4F6E-96C8-D026F9F1C7E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02369" y="5163886"/>
                  <a:ext cx="189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13994C0-768B-4406-959A-0FEF66953AE7}"/>
                    </a:ext>
                  </a:extLst>
                </p14:cNvPr>
                <p14:cNvContentPartPr/>
                <p14:nvPr/>
              </p14:nvContentPartPr>
              <p14:xfrm>
                <a:off x="903449" y="5266486"/>
                <a:ext cx="283680" cy="579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13994C0-768B-4406-959A-0FEF66953AE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94809" y="5257846"/>
                  <a:ext cx="30132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4EAD963-0B94-44E4-BBA3-7C6A41AFD7F2}"/>
              </a:ext>
            </a:extLst>
          </p:cNvPr>
          <p:cNvGrpSpPr/>
          <p:nvPr/>
        </p:nvGrpSpPr>
        <p:grpSpPr>
          <a:xfrm>
            <a:off x="1503209" y="4842406"/>
            <a:ext cx="4860000" cy="742680"/>
            <a:chOff x="1503209" y="4842406"/>
            <a:chExt cx="4860000" cy="74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4B326C7-D793-43E3-9F73-B8FFF5ECDAA5}"/>
                    </a:ext>
                  </a:extLst>
                </p14:cNvPr>
                <p14:cNvContentPartPr/>
                <p14:nvPr/>
              </p14:nvContentPartPr>
              <p14:xfrm>
                <a:off x="1503209" y="5049766"/>
                <a:ext cx="179280" cy="3974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4B326C7-D793-43E3-9F73-B8FFF5ECDAA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494209" y="5041126"/>
                  <a:ext cx="1969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F495BDF-DECB-47E8-8743-6A97C07608D6}"/>
                    </a:ext>
                  </a:extLst>
                </p14:cNvPr>
                <p14:cNvContentPartPr/>
                <p14:nvPr/>
              </p14:nvContentPartPr>
              <p14:xfrm>
                <a:off x="1706609" y="5245606"/>
                <a:ext cx="231840" cy="734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F495BDF-DECB-47E8-8743-6A97C07608D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97969" y="5236606"/>
                  <a:ext cx="249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7F8D5A0-BDF4-4EE3-A0A6-2B7B55C75B47}"/>
                    </a:ext>
                  </a:extLst>
                </p14:cNvPr>
                <p14:cNvContentPartPr/>
                <p14:nvPr/>
              </p14:nvContentPartPr>
              <p14:xfrm>
                <a:off x="2168129" y="5032846"/>
                <a:ext cx="641160" cy="4204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7F8D5A0-BDF4-4EE3-A0A6-2B7B55C75B4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59129" y="5024206"/>
                  <a:ext cx="6588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1824AE1-0350-499D-B8D8-2954BBE2DDDA}"/>
                    </a:ext>
                  </a:extLst>
                </p14:cNvPr>
                <p14:cNvContentPartPr/>
                <p14:nvPr/>
              </p14:nvContentPartPr>
              <p14:xfrm>
                <a:off x="2747369" y="5129686"/>
                <a:ext cx="125640" cy="254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1824AE1-0350-499D-B8D8-2954BBE2DDD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38369" y="5121046"/>
                  <a:ext cx="1432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32BBAEB-AD86-4501-AA05-064DFACDBDC3}"/>
                    </a:ext>
                  </a:extLst>
                </p14:cNvPr>
                <p14:cNvContentPartPr/>
                <p14:nvPr/>
              </p14:nvContentPartPr>
              <p14:xfrm>
                <a:off x="3068129" y="5210686"/>
                <a:ext cx="172800" cy="44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32BBAEB-AD86-4501-AA05-064DFACDBDC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059129" y="5201686"/>
                  <a:ext cx="190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7D8E10E-16BD-45BD-8545-F08C50D46F97}"/>
                    </a:ext>
                  </a:extLst>
                </p14:cNvPr>
                <p14:cNvContentPartPr/>
                <p14:nvPr/>
              </p14:nvContentPartPr>
              <p14:xfrm>
                <a:off x="3428849" y="5099446"/>
                <a:ext cx="387000" cy="343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7D8E10E-16BD-45BD-8545-F08C50D46F9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419849" y="5090806"/>
                  <a:ext cx="4046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5A2A6CE-E287-4605-BA26-B5D359EF1A76}"/>
                    </a:ext>
                  </a:extLst>
                </p14:cNvPr>
                <p14:cNvContentPartPr/>
                <p14:nvPr/>
              </p14:nvContentPartPr>
              <p14:xfrm>
                <a:off x="3911609" y="5046886"/>
                <a:ext cx="199800" cy="35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5A2A6CE-E287-4605-BA26-B5D359EF1A7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902609" y="5037886"/>
                  <a:ext cx="217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6F7F86F-57B6-4BB1-8A15-B5F980600BA1}"/>
                    </a:ext>
                  </a:extLst>
                </p14:cNvPr>
                <p14:cNvContentPartPr/>
                <p14:nvPr/>
              </p14:nvContentPartPr>
              <p14:xfrm>
                <a:off x="4270169" y="5053006"/>
                <a:ext cx="27720" cy="594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6F7F86F-57B6-4BB1-8A15-B5F980600BA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261529" y="5044006"/>
                  <a:ext cx="45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806EAA9-0469-4971-93FD-3AF769480BCD}"/>
                    </a:ext>
                  </a:extLst>
                </p14:cNvPr>
                <p14:cNvContentPartPr/>
                <p14:nvPr/>
              </p14:nvContentPartPr>
              <p14:xfrm>
                <a:off x="4423169" y="4975966"/>
                <a:ext cx="97920" cy="141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806EAA9-0469-4971-93FD-3AF769480BC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414529" y="4966966"/>
                  <a:ext cx="115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ADE8577-F0AC-4A81-BCF6-065BC693582C}"/>
                    </a:ext>
                  </a:extLst>
                </p14:cNvPr>
                <p14:cNvContentPartPr/>
                <p14:nvPr/>
              </p14:nvContentPartPr>
              <p14:xfrm>
                <a:off x="4597049" y="4966606"/>
                <a:ext cx="138600" cy="122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ADE8577-F0AC-4A81-BCF6-065BC693582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88049" y="4957966"/>
                  <a:ext cx="156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86481DD-4D0B-4D7F-BAE8-9EDC5B5DDB4A}"/>
                    </a:ext>
                  </a:extLst>
                </p14:cNvPr>
                <p14:cNvContentPartPr/>
                <p14:nvPr/>
              </p14:nvContentPartPr>
              <p14:xfrm>
                <a:off x="4799729" y="4858966"/>
                <a:ext cx="277920" cy="244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86481DD-4D0B-4D7F-BAE8-9EDC5B5DDB4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90729" y="4849966"/>
                  <a:ext cx="295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099E946-5D46-4D93-BB08-DDBEE3CED8F3}"/>
                    </a:ext>
                  </a:extLst>
                </p14:cNvPr>
                <p14:cNvContentPartPr/>
                <p14:nvPr/>
              </p14:nvContentPartPr>
              <p14:xfrm>
                <a:off x="5054969" y="4896046"/>
                <a:ext cx="151560" cy="258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099E946-5D46-4D93-BB08-DDBEE3CED8F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046329" y="4887406"/>
                  <a:ext cx="1692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AF3234E-3F89-4279-ABD4-77CAB72ABEB8}"/>
                    </a:ext>
                  </a:extLst>
                </p14:cNvPr>
                <p14:cNvContentPartPr/>
                <p14:nvPr/>
              </p14:nvContentPartPr>
              <p14:xfrm>
                <a:off x="5265929" y="4968406"/>
                <a:ext cx="105480" cy="1569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AF3234E-3F89-4279-ABD4-77CAB72ABEB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256929" y="4959406"/>
                  <a:ext cx="123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92AEBE3-2F65-468D-9BEB-BC8E0B410D7A}"/>
                    </a:ext>
                  </a:extLst>
                </p14:cNvPr>
                <p14:cNvContentPartPr/>
                <p14:nvPr/>
              </p14:nvContentPartPr>
              <p14:xfrm>
                <a:off x="5398769" y="4994686"/>
                <a:ext cx="106560" cy="118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92AEBE3-2F65-468D-9BEB-BC8E0B410D7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390129" y="4986046"/>
                  <a:ext cx="124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322C37D-E47C-4913-8F3C-989462918624}"/>
                    </a:ext>
                  </a:extLst>
                </p14:cNvPr>
                <p14:cNvContentPartPr/>
                <p14:nvPr/>
              </p14:nvContentPartPr>
              <p14:xfrm>
                <a:off x="5560409" y="4992526"/>
                <a:ext cx="147240" cy="1418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322C37D-E47C-4913-8F3C-98946291862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51769" y="4983526"/>
                  <a:ext cx="164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4D99E1-8F0D-4239-99CE-29DD7206F716}"/>
                    </a:ext>
                  </a:extLst>
                </p14:cNvPr>
                <p14:cNvContentPartPr/>
                <p14:nvPr/>
              </p14:nvContentPartPr>
              <p14:xfrm>
                <a:off x="5727089" y="4842406"/>
                <a:ext cx="125640" cy="314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4D99E1-8F0D-4239-99CE-29DD7206F71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18089" y="4833766"/>
                  <a:ext cx="1432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6231F41-39D8-45F5-8EC5-60625AE8F68B}"/>
                    </a:ext>
                  </a:extLst>
                </p14:cNvPr>
                <p14:cNvContentPartPr/>
                <p14:nvPr/>
              </p14:nvContentPartPr>
              <p14:xfrm>
                <a:off x="5913929" y="5031406"/>
                <a:ext cx="449280" cy="553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6231F41-39D8-45F5-8EC5-60625AE8F68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904929" y="5022406"/>
                  <a:ext cx="466920" cy="57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228384B-1286-4EB8-B1FF-01F10B1DC794}"/>
              </a:ext>
            </a:extLst>
          </p:cNvPr>
          <p:cNvGrpSpPr/>
          <p:nvPr/>
        </p:nvGrpSpPr>
        <p:grpSpPr>
          <a:xfrm>
            <a:off x="6687209" y="4877686"/>
            <a:ext cx="3802680" cy="578520"/>
            <a:chOff x="6687209" y="4877686"/>
            <a:chExt cx="3802680" cy="57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1118899-D95B-40D6-B4F4-BC394280F39B}"/>
                    </a:ext>
                  </a:extLst>
                </p14:cNvPr>
                <p14:cNvContentPartPr/>
                <p14:nvPr/>
              </p14:nvContentPartPr>
              <p14:xfrm>
                <a:off x="6687209" y="5247046"/>
                <a:ext cx="224640" cy="183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1118899-D95B-40D6-B4F4-BC394280F39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678569" y="5238406"/>
                  <a:ext cx="242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4F52839-062B-4AF8-8F04-F72A316435FC}"/>
                    </a:ext>
                  </a:extLst>
                </p14:cNvPr>
                <p14:cNvContentPartPr/>
                <p14:nvPr/>
              </p14:nvContentPartPr>
              <p14:xfrm>
                <a:off x="6745529" y="5355766"/>
                <a:ext cx="197640" cy="111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4F52839-062B-4AF8-8F04-F72A316435F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736529" y="5347126"/>
                  <a:ext cx="2152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E4036DC-47F5-46B7-8998-7F9D81C95A62}"/>
                    </a:ext>
                  </a:extLst>
                </p14:cNvPr>
                <p14:cNvContentPartPr/>
                <p14:nvPr/>
              </p14:nvContentPartPr>
              <p14:xfrm>
                <a:off x="7153409" y="5167126"/>
                <a:ext cx="366120" cy="288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E4036DC-47F5-46B7-8998-7F9D81C95A6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144409" y="5158486"/>
                  <a:ext cx="3837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25793B1-C917-46CD-9793-DDA3C287CB50}"/>
                    </a:ext>
                  </a:extLst>
                </p14:cNvPr>
                <p14:cNvContentPartPr/>
                <p14:nvPr/>
              </p14:nvContentPartPr>
              <p14:xfrm>
                <a:off x="7599089" y="5032846"/>
                <a:ext cx="185040" cy="306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25793B1-C917-46CD-9793-DDA3C287CB5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590089" y="5023846"/>
                  <a:ext cx="202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910955D-DDAA-49E9-8F6E-B2F9862FC48C}"/>
                    </a:ext>
                  </a:extLst>
                </p14:cNvPr>
                <p14:cNvContentPartPr/>
                <p14:nvPr/>
              </p14:nvContentPartPr>
              <p14:xfrm>
                <a:off x="7935329" y="5098726"/>
                <a:ext cx="19800" cy="615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910955D-DDAA-49E9-8F6E-B2F9862FC48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926689" y="5090086"/>
                  <a:ext cx="37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CA16E20-B3B1-487C-A494-C7428E155E63}"/>
                    </a:ext>
                  </a:extLst>
                </p14:cNvPr>
                <p14:cNvContentPartPr/>
                <p14:nvPr/>
              </p14:nvContentPartPr>
              <p14:xfrm>
                <a:off x="8063489" y="4877686"/>
                <a:ext cx="348480" cy="281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CA16E20-B3B1-487C-A494-C7428E155E6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054849" y="4869046"/>
                  <a:ext cx="3661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CAEEC50-519B-4CB0-BCB7-12918439713D}"/>
                    </a:ext>
                  </a:extLst>
                </p14:cNvPr>
                <p14:cNvContentPartPr/>
                <p14:nvPr/>
              </p14:nvContentPartPr>
              <p14:xfrm>
                <a:off x="8268689" y="5322286"/>
                <a:ext cx="217080" cy="27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CAEEC50-519B-4CB0-BCB7-12918439713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259689" y="5313646"/>
                  <a:ext cx="234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C076E60-08BE-4549-89DE-139988DF28A0}"/>
                    </a:ext>
                  </a:extLst>
                </p14:cNvPr>
                <p14:cNvContentPartPr/>
                <p14:nvPr/>
              </p14:nvContentPartPr>
              <p14:xfrm>
                <a:off x="8277689" y="5426686"/>
                <a:ext cx="192240" cy="133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C076E60-08BE-4549-89DE-139988DF28A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269049" y="5417686"/>
                  <a:ext cx="209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7D95D67-FC14-49D1-89CE-BC9410A2C96B}"/>
                    </a:ext>
                  </a:extLst>
                </p14:cNvPr>
                <p14:cNvContentPartPr/>
                <p14:nvPr/>
              </p14:nvContentPartPr>
              <p14:xfrm>
                <a:off x="8653169" y="5211046"/>
                <a:ext cx="313920" cy="2451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7D95D67-FC14-49D1-89CE-BC9410A2C96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644169" y="5202046"/>
                  <a:ext cx="3315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563C189-A6B9-49E5-BBCB-9E63E41C5A43}"/>
                    </a:ext>
                  </a:extLst>
                </p14:cNvPr>
                <p14:cNvContentPartPr/>
                <p14:nvPr/>
              </p14:nvContentPartPr>
              <p14:xfrm>
                <a:off x="9067529" y="5400046"/>
                <a:ext cx="28440" cy="165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563C189-A6B9-49E5-BBCB-9E63E41C5A4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058889" y="5391406"/>
                  <a:ext cx="46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106A936-A496-4928-B7D2-130F927B203D}"/>
                    </a:ext>
                  </a:extLst>
                </p14:cNvPr>
                <p14:cNvContentPartPr/>
                <p14:nvPr/>
              </p14:nvContentPartPr>
              <p14:xfrm>
                <a:off x="9299369" y="5175046"/>
                <a:ext cx="372960" cy="2757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106A936-A496-4928-B7D2-130F927B203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290369" y="5166046"/>
                  <a:ext cx="3906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4011146-324E-4BE5-A4CC-6EBB8D3E30B4}"/>
                    </a:ext>
                  </a:extLst>
                </p14:cNvPr>
                <p14:cNvContentPartPr/>
                <p14:nvPr/>
              </p14:nvContentPartPr>
              <p14:xfrm>
                <a:off x="9791489" y="5225446"/>
                <a:ext cx="193680" cy="214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4011146-324E-4BE5-A4CC-6EBB8D3E30B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782849" y="5216446"/>
                  <a:ext cx="211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91AAC9A-60B9-40CF-B038-C5E06C32ECED}"/>
                    </a:ext>
                  </a:extLst>
                </p14:cNvPr>
                <p14:cNvContentPartPr/>
                <p14:nvPr/>
              </p14:nvContentPartPr>
              <p14:xfrm>
                <a:off x="10061129" y="5155966"/>
                <a:ext cx="428760" cy="295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91AAC9A-60B9-40CF-B038-C5E06C32ECE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052129" y="5146966"/>
                  <a:ext cx="446400" cy="31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1477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D2300EB-64DB-4A2F-942C-5098672E7729}"/>
                  </a:ext>
                </a:extLst>
              </p14:cNvPr>
              <p14:cNvContentPartPr/>
              <p14:nvPr/>
            </p14:nvContentPartPr>
            <p14:xfrm>
              <a:off x="6169274" y="2037184"/>
              <a:ext cx="301680" cy="214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D2300EB-64DB-4A2F-942C-5098672E77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60274" y="2028184"/>
                <a:ext cx="3193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CE66A0B-6E56-4EB7-BE01-0E3C6C62E323}"/>
                  </a:ext>
                </a:extLst>
              </p14:cNvPr>
              <p14:cNvContentPartPr/>
              <p14:nvPr/>
            </p14:nvContentPartPr>
            <p14:xfrm>
              <a:off x="750914" y="571984"/>
              <a:ext cx="2689920" cy="1502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CE66A0B-6E56-4EB7-BE01-0E3C6C62E3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2274" y="563344"/>
                <a:ext cx="2707560" cy="15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268C771-003E-47E7-9604-7E8F86E03E94}"/>
                  </a:ext>
                </a:extLst>
              </p14:cNvPr>
              <p14:cNvContentPartPr/>
              <p14:nvPr/>
            </p14:nvContentPartPr>
            <p14:xfrm>
              <a:off x="3302954" y="574144"/>
              <a:ext cx="2472480" cy="1476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268C771-003E-47E7-9604-7E8F86E03E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93954" y="565144"/>
                <a:ext cx="2490120" cy="14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AE77CA2-EB47-443E-ADBC-E2D7EBCC76B6}"/>
                  </a:ext>
                </a:extLst>
              </p14:cNvPr>
              <p14:cNvContentPartPr/>
              <p14:nvPr/>
            </p14:nvContentPartPr>
            <p14:xfrm>
              <a:off x="556154" y="3486544"/>
              <a:ext cx="3279600" cy="14464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AE77CA2-EB47-443E-ADBC-E2D7EBCC76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7154" y="3477904"/>
                <a:ext cx="3297240" cy="14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CAE661C-41AD-4AF9-82D6-FC712897A2CF}"/>
                  </a:ext>
                </a:extLst>
              </p14:cNvPr>
              <p14:cNvContentPartPr/>
              <p14:nvPr/>
            </p14:nvContentPartPr>
            <p14:xfrm>
              <a:off x="826154" y="5002504"/>
              <a:ext cx="5510880" cy="741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CAE661C-41AD-4AF9-82D6-FC712897A2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7514" y="4993504"/>
                <a:ext cx="55285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F9FD8F1-ED17-491C-921B-28DA472DB028}"/>
                  </a:ext>
                </a:extLst>
              </p14:cNvPr>
              <p14:cNvContentPartPr/>
              <p14:nvPr/>
            </p14:nvContentPartPr>
            <p14:xfrm>
              <a:off x="6761834" y="5014744"/>
              <a:ext cx="324720" cy="2426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F9FD8F1-ED17-491C-921B-28DA472DB02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53194" y="5006104"/>
                <a:ext cx="3423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FCCC227-CB25-4B42-948F-1BF9659B0AE1}"/>
                  </a:ext>
                </a:extLst>
              </p14:cNvPr>
              <p14:cNvContentPartPr/>
              <p14:nvPr/>
            </p14:nvContentPartPr>
            <p14:xfrm>
              <a:off x="6756074" y="5143264"/>
              <a:ext cx="340200" cy="424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FCCC227-CB25-4B42-948F-1BF9659B0AE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47434" y="5134624"/>
                <a:ext cx="3578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294F909-720F-459C-B70B-EC1DACD255E8}"/>
                  </a:ext>
                </a:extLst>
              </p14:cNvPr>
              <p14:cNvContentPartPr/>
              <p14:nvPr/>
            </p14:nvContentPartPr>
            <p14:xfrm>
              <a:off x="3755834" y="3513184"/>
              <a:ext cx="2919240" cy="13942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294F909-720F-459C-B70B-EC1DACD255E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47194" y="3504544"/>
                <a:ext cx="2936880" cy="141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6166BA81-E097-4EA0-A621-DD7A51A42291}"/>
              </a:ext>
            </a:extLst>
          </p:cNvPr>
          <p:cNvGrpSpPr/>
          <p:nvPr/>
        </p:nvGrpSpPr>
        <p:grpSpPr>
          <a:xfrm>
            <a:off x="2629754" y="4148584"/>
            <a:ext cx="1302120" cy="1384560"/>
            <a:chOff x="2629754" y="4148584"/>
            <a:chExt cx="1302120" cy="13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B35CD0D-B6F8-4747-9C08-72E4D47E34AC}"/>
                    </a:ext>
                  </a:extLst>
                </p14:cNvPr>
                <p14:cNvContentPartPr/>
                <p14:nvPr/>
              </p14:nvContentPartPr>
              <p14:xfrm>
                <a:off x="3741074" y="4834384"/>
                <a:ext cx="77400" cy="304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B35CD0D-B6F8-4747-9C08-72E4D47E34A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32074" y="4825384"/>
                  <a:ext cx="950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E8F14C9-A05E-4324-A083-C3C1DC2271F3}"/>
                    </a:ext>
                  </a:extLst>
                </p14:cNvPr>
                <p14:cNvContentPartPr/>
                <p14:nvPr/>
              </p14:nvContentPartPr>
              <p14:xfrm>
                <a:off x="3746834" y="5292304"/>
                <a:ext cx="185040" cy="166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E8F14C9-A05E-4324-A083-C3C1DC2271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38194" y="5283304"/>
                  <a:ext cx="2026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993630D-90D0-4CC2-9969-60BF836B56FF}"/>
                    </a:ext>
                  </a:extLst>
                </p14:cNvPr>
                <p14:cNvContentPartPr/>
                <p14:nvPr/>
              </p14:nvContentPartPr>
              <p14:xfrm>
                <a:off x="3144554" y="4148584"/>
                <a:ext cx="35280" cy="878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993630D-90D0-4CC2-9969-60BF836B56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35554" y="4139584"/>
                  <a:ext cx="5292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F826119-6F7B-4C57-9153-38C8392EF2A7}"/>
                    </a:ext>
                  </a:extLst>
                </p14:cNvPr>
                <p14:cNvContentPartPr/>
                <p14:nvPr/>
              </p14:nvContentPartPr>
              <p14:xfrm>
                <a:off x="2629754" y="5309224"/>
                <a:ext cx="172440" cy="47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F826119-6F7B-4C57-9153-38C8392EF2A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20754" y="5300584"/>
                  <a:ext cx="190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2B17F6-9E1C-47A1-BAC7-0FF88E680472}"/>
                    </a:ext>
                  </a:extLst>
                </p14:cNvPr>
                <p14:cNvContentPartPr/>
                <p14:nvPr/>
              </p14:nvContentPartPr>
              <p14:xfrm>
                <a:off x="2856914" y="5411464"/>
                <a:ext cx="28800" cy="19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2B17F6-9E1C-47A1-BAC7-0FF88E6804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47914" y="5402824"/>
                  <a:ext cx="46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90C4462-7FC7-471A-AAA2-640A92932DF4}"/>
                    </a:ext>
                  </a:extLst>
                </p14:cNvPr>
                <p14:cNvContentPartPr/>
                <p14:nvPr/>
              </p14:nvContentPartPr>
              <p14:xfrm>
                <a:off x="2952314" y="5273944"/>
                <a:ext cx="214920" cy="190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90C4462-7FC7-471A-AAA2-640A92932D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43674" y="5264944"/>
                  <a:ext cx="232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6DB488C-B072-4E9F-A1EF-DE94F590AB2F}"/>
                    </a:ext>
                  </a:extLst>
                </p14:cNvPr>
                <p14:cNvContentPartPr/>
                <p14:nvPr/>
              </p14:nvContentPartPr>
              <p14:xfrm>
                <a:off x="3193874" y="5270344"/>
                <a:ext cx="120600" cy="262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6DB488C-B072-4E9F-A1EF-DE94F590AB2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84874" y="5261704"/>
                  <a:ext cx="13824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510AAF-2072-4926-ABA1-F24BBD1AF202}"/>
              </a:ext>
            </a:extLst>
          </p:cNvPr>
          <p:cNvGrpSpPr/>
          <p:nvPr/>
        </p:nvGrpSpPr>
        <p:grpSpPr>
          <a:xfrm>
            <a:off x="515114" y="4438024"/>
            <a:ext cx="2583000" cy="619920"/>
            <a:chOff x="515114" y="4438024"/>
            <a:chExt cx="2583000" cy="61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F693756-A53D-453A-822A-6409F448D119}"/>
                    </a:ext>
                  </a:extLst>
                </p14:cNvPr>
                <p14:cNvContentPartPr/>
                <p14:nvPr/>
              </p14:nvContentPartPr>
              <p14:xfrm>
                <a:off x="2876354" y="4870024"/>
                <a:ext cx="194760" cy="185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F693756-A53D-453A-822A-6409F448D11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67714" y="4861024"/>
                  <a:ext cx="212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BB2EEB8-1E46-4045-84DE-25A86BDBC14F}"/>
                    </a:ext>
                  </a:extLst>
                </p14:cNvPr>
                <p14:cNvContentPartPr/>
                <p14:nvPr/>
              </p14:nvContentPartPr>
              <p14:xfrm>
                <a:off x="2796074" y="4727464"/>
                <a:ext cx="269280" cy="252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BB2EEB8-1E46-4045-84DE-25A86BDBC1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87434" y="4718824"/>
                  <a:ext cx="2869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BAF18A5-018C-4561-A200-A7100384F5B1}"/>
                    </a:ext>
                  </a:extLst>
                </p14:cNvPr>
                <p14:cNvContentPartPr/>
                <p14:nvPr/>
              </p14:nvContentPartPr>
              <p14:xfrm>
                <a:off x="2719034" y="4599304"/>
                <a:ext cx="365400" cy="315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BAF18A5-018C-4561-A200-A7100384F5B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10394" y="4590304"/>
                  <a:ext cx="383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7620093-C4D4-4A4B-9F5C-38B18F653175}"/>
                    </a:ext>
                  </a:extLst>
                </p14:cNvPr>
                <p14:cNvContentPartPr/>
                <p14:nvPr/>
              </p14:nvContentPartPr>
              <p14:xfrm>
                <a:off x="2692394" y="4499584"/>
                <a:ext cx="405720" cy="361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7620093-C4D4-4A4B-9F5C-38B18F65317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83754" y="4490584"/>
                  <a:ext cx="4233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D89D730-8D5D-4845-92B8-86009D6CFC53}"/>
                    </a:ext>
                  </a:extLst>
                </p14:cNvPr>
                <p14:cNvContentPartPr/>
                <p14:nvPr/>
              </p14:nvContentPartPr>
              <p14:xfrm>
                <a:off x="2639114" y="4438024"/>
                <a:ext cx="390240" cy="331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D89D730-8D5D-4845-92B8-86009D6CFC5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30114" y="4429384"/>
                  <a:ext cx="4078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11334B6-9450-4464-A46F-BF1F23B2211E}"/>
                    </a:ext>
                  </a:extLst>
                </p14:cNvPr>
                <p14:cNvContentPartPr/>
                <p14:nvPr/>
              </p14:nvContentPartPr>
              <p14:xfrm>
                <a:off x="2432834" y="4495264"/>
                <a:ext cx="483120" cy="3812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11334B6-9450-4464-A46F-BF1F23B2211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23834" y="4486624"/>
                  <a:ext cx="5007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0008A3B-F7B9-43CD-9588-6D8BA276E147}"/>
                    </a:ext>
                  </a:extLst>
                </p14:cNvPr>
                <p14:cNvContentPartPr/>
                <p14:nvPr/>
              </p14:nvContentPartPr>
              <p14:xfrm>
                <a:off x="2211794" y="4751584"/>
                <a:ext cx="401040" cy="247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0008A3B-F7B9-43CD-9588-6D8BA276E14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02794" y="4742944"/>
                  <a:ext cx="4186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D022935-4501-4998-8420-1D2110034CFA}"/>
                    </a:ext>
                  </a:extLst>
                </p14:cNvPr>
                <p14:cNvContentPartPr/>
                <p14:nvPr/>
              </p14:nvContentPartPr>
              <p14:xfrm>
                <a:off x="1999754" y="4801624"/>
                <a:ext cx="373320" cy="154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D022935-4501-4998-8420-1D2110034CF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91114" y="4792624"/>
                  <a:ext cx="390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8E51DEB-E958-4A4D-A152-69F20C668150}"/>
                    </a:ext>
                  </a:extLst>
                </p14:cNvPr>
                <p14:cNvContentPartPr/>
                <p14:nvPr/>
              </p14:nvContentPartPr>
              <p14:xfrm>
                <a:off x="1581434" y="4897744"/>
                <a:ext cx="447120" cy="93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8E51DEB-E958-4A4D-A152-69F20C66815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72794" y="4888744"/>
                  <a:ext cx="464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7022C9D-C573-4A14-BB15-EDADF607EFA2}"/>
                    </a:ext>
                  </a:extLst>
                </p14:cNvPr>
                <p14:cNvContentPartPr/>
                <p14:nvPr/>
              </p14:nvContentPartPr>
              <p14:xfrm>
                <a:off x="515114" y="4961104"/>
                <a:ext cx="1078920" cy="96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7022C9D-C573-4A14-BB15-EDADF607EFA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6474" y="4952104"/>
                  <a:ext cx="109656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904B5F0-0470-434E-88E3-4FC365F1B8FF}"/>
              </a:ext>
            </a:extLst>
          </p:cNvPr>
          <p:cNvGrpSpPr/>
          <p:nvPr/>
        </p:nvGrpSpPr>
        <p:grpSpPr>
          <a:xfrm>
            <a:off x="697274" y="912904"/>
            <a:ext cx="5159160" cy="1749960"/>
            <a:chOff x="697274" y="912904"/>
            <a:chExt cx="5159160" cy="174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53D07BC-A92C-4212-B5DC-A00DB448B879}"/>
                    </a:ext>
                  </a:extLst>
                </p14:cNvPr>
                <p14:cNvContentPartPr/>
                <p14:nvPr/>
              </p14:nvContentPartPr>
              <p14:xfrm>
                <a:off x="1549394" y="2134744"/>
                <a:ext cx="4307040" cy="23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53D07BC-A92C-4212-B5DC-A00DB448B87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40394" y="2125744"/>
                  <a:ext cx="4324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E839BE8-C681-48CC-A9E7-00558311AD30}"/>
                    </a:ext>
                  </a:extLst>
                </p14:cNvPr>
                <p14:cNvContentPartPr/>
                <p14:nvPr/>
              </p14:nvContentPartPr>
              <p14:xfrm>
                <a:off x="3441194" y="1903984"/>
                <a:ext cx="37800" cy="4406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E839BE8-C681-48CC-A9E7-00558311AD3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32194" y="1894984"/>
                  <a:ext cx="554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8E615E6-DB07-4109-863F-D812601765EA}"/>
                    </a:ext>
                  </a:extLst>
                </p14:cNvPr>
                <p14:cNvContentPartPr/>
                <p14:nvPr/>
              </p14:nvContentPartPr>
              <p14:xfrm>
                <a:off x="3187034" y="2591584"/>
                <a:ext cx="14760" cy="30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8E615E6-DB07-4109-863F-D812601765E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78394" y="2582584"/>
                  <a:ext cx="32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2A075A-A63D-4ABD-B41D-54C32507761E}"/>
                    </a:ext>
                  </a:extLst>
                </p14:cNvPr>
                <p14:cNvContentPartPr/>
                <p14:nvPr/>
              </p14:nvContentPartPr>
              <p14:xfrm>
                <a:off x="3292514" y="2447224"/>
                <a:ext cx="218880" cy="179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2A075A-A63D-4ABD-B41D-54C3250776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83514" y="2438584"/>
                  <a:ext cx="236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3BE2C62-DDA9-4638-BC01-D6DB07576C85}"/>
                    </a:ext>
                  </a:extLst>
                </p14:cNvPr>
                <p14:cNvContentPartPr/>
                <p14:nvPr/>
              </p14:nvContentPartPr>
              <p14:xfrm>
                <a:off x="3548474" y="2443624"/>
                <a:ext cx="391680" cy="219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3BE2C62-DDA9-4638-BC01-D6DB07576C8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39474" y="2434624"/>
                  <a:ext cx="4093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B79D88F-3E54-47C3-8B24-9E11165491FD}"/>
                    </a:ext>
                  </a:extLst>
                </p14:cNvPr>
                <p14:cNvContentPartPr/>
                <p14:nvPr/>
              </p14:nvContentPartPr>
              <p14:xfrm>
                <a:off x="2877074" y="1979224"/>
                <a:ext cx="29880" cy="257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B79D88F-3E54-47C3-8B24-9E11165491F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68434" y="1970224"/>
                  <a:ext cx="475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65AD028-6A46-407B-9217-83744E325BEF}"/>
                    </a:ext>
                  </a:extLst>
                </p14:cNvPr>
                <p14:cNvContentPartPr/>
                <p14:nvPr/>
              </p14:nvContentPartPr>
              <p14:xfrm>
                <a:off x="2579714" y="2438584"/>
                <a:ext cx="15840" cy="10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65AD028-6A46-407B-9217-83744E325BE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70714" y="2429584"/>
                  <a:ext cx="33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D5CCC99-4333-46E9-A487-8E82A620D8E4}"/>
                    </a:ext>
                  </a:extLst>
                </p14:cNvPr>
                <p14:cNvContentPartPr/>
                <p14:nvPr/>
              </p14:nvContentPartPr>
              <p14:xfrm>
                <a:off x="2689514" y="2356144"/>
                <a:ext cx="142560" cy="91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D5CCC99-4333-46E9-A487-8E82A620D8E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80514" y="2347504"/>
                  <a:ext cx="160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A9E0FB2-6455-4C4B-A7C4-37AF35D333A0}"/>
                    </a:ext>
                  </a:extLst>
                </p14:cNvPr>
                <p14:cNvContentPartPr/>
                <p14:nvPr/>
              </p14:nvContentPartPr>
              <p14:xfrm>
                <a:off x="2879594" y="2284144"/>
                <a:ext cx="200160" cy="201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A9E0FB2-6455-4C4B-A7C4-37AF35D333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70594" y="2275144"/>
                  <a:ext cx="2178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D01EA2-250C-4366-A5BC-163A06E8F778}"/>
                    </a:ext>
                  </a:extLst>
                </p14:cNvPr>
                <p14:cNvContentPartPr/>
                <p14:nvPr/>
              </p14:nvContentPartPr>
              <p14:xfrm>
                <a:off x="2793194" y="912904"/>
                <a:ext cx="84240" cy="1136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D01EA2-250C-4366-A5BC-163A06E8F77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84554" y="904264"/>
                  <a:ext cx="101880" cy="11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6484DF9-BACD-4CBA-A68B-A2457B2BE431}"/>
                    </a:ext>
                  </a:extLst>
                </p14:cNvPr>
                <p14:cNvContentPartPr/>
                <p14:nvPr/>
              </p14:nvContentPartPr>
              <p14:xfrm>
                <a:off x="2520314" y="1942144"/>
                <a:ext cx="281880" cy="150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6484DF9-BACD-4CBA-A68B-A2457B2BE4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11314" y="1933144"/>
                  <a:ext cx="299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D6DF03A-1833-4AA9-977F-96CD7F939468}"/>
                    </a:ext>
                  </a:extLst>
                </p14:cNvPr>
                <p14:cNvContentPartPr/>
                <p14:nvPr/>
              </p14:nvContentPartPr>
              <p14:xfrm>
                <a:off x="2326994" y="1860424"/>
                <a:ext cx="349200" cy="239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D6DF03A-1833-4AA9-977F-96CD7F93946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17994" y="1851784"/>
                  <a:ext cx="3668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A2A8153-357F-4750-AE6F-F73B5D358C03}"/>
                    </a:ext>
                  </a:extLst>
                </p14:cNvPr>
                <p14:cNvContentPartPr/>
                <p14:nvPr/>
              </p14:nvContentPartPr>
              <p14:xfrm>
                <a:off x="2200634" y="1778344"/>
                <a:ext cx="438480" cy="297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A2A8153-357F-4750-AE6F-F73B5D358C0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91994" y="1769704"/>
                  <a:ext cx="4561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E7CC817-19A7-482A-A7C8-2588EC554686}"/>
                    </a:ext>
                  </a:extLst>
                </p14:cNvPr>
                <p14:cNvContentPartPr/>
                <p14:nvPr/>
              </p14:nvContentPartPr>
              <p14:xfrm>
                <a:off x="2089754" y="1594024"/>
                <a:ext cx="576360" cy="438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E7CC817-19A7-482A-A7C8-2588EC5546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80754" y="1585024"/>
                  <a:ext cx="5940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0225D50-4F51-4B61-A0CC-2216E7443B1B}"/>
                    </a:ext>
                  </a:extLst>
                </p14:cNvPr>
                <p14:cNvContentPartPr/>
                <p14:nvPr/>
              </p14:nvContentPartPr>
              <p14:xfrm>
                <a:off x="2171114" y="1523104"/>
                <a:ext cx="443880" cy="372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0225D50-4F51-4B61-A0CC-2216E7443B1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62114" y="1514104"/>
                  <a:ext cx="4615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D932787-8A43-4D1C-AF85-2930D7C8F2CE}"/>
                    </a:ext>
                  </a:extLst>
                </p14:cNvPr>
                <p14:cNvContentPartPr/>
                <p14:nvPr/>
              </p14:nvContentPartPr>
              <p14:xfrm>
                <a:off x="2580794" y="1290544"/>
                <a:ext cx="161280" cy="115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D932787-8A43-4D1C-AF85-2930D7C8F2C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72154" y="1281904"/>
                  <a:ext cx="178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03B922-0276-4503-8B37-206D99B51F7F}"/>
                    </a:ext>
                  </a:extLst>
                </p14:cNvPr>
                <p14:cNvContentPartPr/>
                <p14:nvPr/>
              </p14:nvContentPartPr>
              <p14:xfrm>
                <a:off x="2776634" y="1169584"/>
                <a:ext cx="6840" cy="5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03B922-0276-4503-8B37-206D99B51F7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67994" y="1160944"/>
                  <a:ext cx="24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056E6C2-2F93-4D8D-82A3-59DB42ABFFDE}"/>
                    </a:ext>
                  </a:extLst>
                </p14:cNvPr>
                <p14:cNvContentPartPr/>
                <p14:nvPr/>
              </p14:nvContentPartPr>
              <p14:xfrm>
                <a:off x="2262914" y="1521304"/>
                <a:ext cx="291960" cy="244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056E6C2-2F93-4D8D-82A3-59DB42ABFFD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53914" y="1512664"/>
                  <a:ext cx="3096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7FFE87F-4083-47FC-91A4-A1F2A84C83E6}"/>
                    </a:ext>
                  </a:extLst>
                </p14:cNvPr>
                <p14:cNvContentPartPr/>
                <p14:nvPr/>
              </p14:nvContentPartPr>
              <p14:xfrm>
                <a:off x="1933154" y="1564864"/>
                <a:ext cx="544680" cy="332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7FFE87F-4083-47FC-91A4-A1F2A84C83E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24514" y="1556224"/>
                  <a:ext cx="5623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57B0376-B687-443E-BB3B-5FC34E68E537}"/>
                    </a:ext>
                  </a:extLst>
                </p14:cNvPr>
                <p14:cNvContentPartPr/>
                <p14:nvPr/>
              </p14:nvContentPartPr>
              <p14:xfrm>
                <a:off x="1748834" y="1711744"/>
                <a:ext cx="458640" cy="313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57B0376-B687-443E-BB3B-5FC34E68E53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40194" y="1702744"/>
                  <a:ext cx="4762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34D365E-0C12-452E-8710-CA37AA458041}"/>
                    </a:ext>
                  </a:extLst>
                </p14:cNvPr>
                <p14:cNvContentPartPr/>
                <p14:nvPr/>
              </p14:nvContentPartPr>
              <p14:xfrm>
                <a:off x="1777634" y="1901824"/>
                <a:ext cx="329760" cy="217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34D365E-0C12-452E-8710-CA37AA45804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68994" y="1893184"/>
                  <a:ext cx="347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BC70C60-5FCD-4CF4-88A8-F21F6ECC2983}"/>
                    </a:ext>
                  </a:extLst>
                </p14:cNvPr>
                <p14:cNvContentPartPr/>
                <p14:nvPr/>
              </p14:nvContentPartPr>
              <p14:xfrm>
                <a:off x="1775474" y="2012344"/>
                <a:ext cx="256320" cy="81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BC70C60-5FCD-4CF4-88A8-F21F6ECC298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66834" y="2003704"/>
                  <a:ext cx="273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42920C8-7708-4A16-A5AB-22CE1D66E507}"/>
                    </a:ext>
                  </a:extLst>
                </p14:cNvPr>
                <p14:cNvContentPartPr/>
                <p14:nvPr/>
              </p14:nvContentPartPr>
              <p14:xfrm>
                <a:off x="1454354" y="1972744"/>
                <a:ext cx="355680" cy="151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42920C8-7708-4A16-A5AB-22CE1D66E50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45354" y="1963744"/>
                  <a:ext cx="373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3160BDC-BB76-480B-810E-7AD0C4458E95}"/>
                    </a:ext>
                  </a:extLst>
                </p14:cNvPr>
                <p14:cNvContentPartPr/>
                <p14:nvPr/>
              </p14:nvContentPartPr>
              <p14:xfrm>
                <a:off x="1316474" y="1993984"/>
                <a:ext cx="313920" cy="126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3160BDC-BB76-480B-810E-7AD0C4458E9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07834" y="1984984"/>
                  <a:ext cx="3315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125A492-8757-4BB3-8B81-1DCA78331D81}"/>
                    </a:ext>
                  </a:extLst>
                </p14:cNvPr>
                <p14:cNvContentPartPr/>
                <p14:nvPr/>
              </p14:nvContentPartPr>
              <p14:xfrm>
                <a:off x="1170674" y="2051224"/>
                <a:ext cx="340200" cy="78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125A492-8757-4BB3-8B81-1DCA78331D8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61674" y="2042584"/>
                  <a:ext cx="357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29C0E0A-D0E2-4621-9F3B-66FEA8213E5F}"/>
                    </a:ext>
                  </a:extLst>
                </p14:cNvPr>
                <p14:cNvContentPartPr/>
                <p14:nvPr/>
              </p14:nvContentPartPr>
              <p14:xfrm>
                <a:off x="1043954" y="2086144"/>
                <a:ext cx="173520" cy="35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29C0E0A-D0E2-4621-9F3B-66FEA8213E5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34954" y="2077504"/>
                  <a:ext cx="191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1B61C14-6904-47C0-A19C-B3F9C3882450}"/>
                    </a:ext>
                  </a:extLst>
                </p14:cNvPr>
                <p14:cNvContentPartPr/>
                <p14:nvPr/>
              </p14:nvContentPartPr>
              <p14:xfrm>
                <a:off x="697274" y="2084344"/>
                <a:ext cx="370080" cy="70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1B61C14-6904-47C0-A19C-B3F9C388245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8634" y="2075344"/>
                  <a:ext cx="38772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044CE13-B316-4BE6-ABA9-37B6CF9DFE02}"/>
                  </a:ext>
                </a:extLst>
              </p14:cNvPr>
              <p14:cNvContentPartPr/>
              <p14:nvPr/>
            </p14:nvContentPartPr>
            <p14:xfrm>
              <a:off x="7384994" y="2261824"/>
              <a:ext cx="317160" cy="11948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044CE13-B316-4BE6-ABA9-37B6CF9DFE0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376354" y="2253184"/>
                <a:ext cx="334800" cy="121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79E4F4BB-887F-4D09-8B04-EF63D41614B2}"/>
              </a:ext>
            </a:extLst>
          </p:cNvPr>
          <p:cNvGrpSpPr/>
          <p:nvPr/>
        </p:nvGrpSpPr>
        <p:grpSpPr>
          <a:xfrm>
            <a:off x="7047314" y="1618144"/>
            <a:ext cx="1219680" cy="365760"/>
            <a:chOff x="7047314" y="1618144"/>
            <a:chExt cx="1219680" cy="36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6C33959-6910-4772-AC27-9ADC1C5F2573}"/>
                    </a:ext>
                  </a:extLst>
                </p14:cNvPr>
                <p14:cNvContentPartPr/>
                <p14:nvPr/>
              </p14:nvContentPartPr>
              <p14:xfrm>
                <a:off x="7107074" y="1765024"/>
                <a:ext cx="12600" cy="173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6C33959-6910-4772-AC27-9ADC1C5F257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98434" y="1756024"/>
                  <a:ext cx="30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0C52CDA-7CBE-4497-8076-FDBFCC305AD7}"/>
                    </a:ext>
                  </a:extLst>
                </p14:cNvPr>
                <p14:cNvContentPartPr/>
                <p14:nvPr/>
              </p14:nvContentPartPr>
              <p14:xfrm>
                <a:off x="7047314" y="1618144"/>
                <a:ext cx="250200" cy="294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0C52CDA-7CBE-4497-8076-FDBFCC305AD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38314" y="1609144"/>
                  <a:ext cx="2678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5BEC7FC-A0F8-45A1-90DE-E9D379AC166E}"/>
                    </a:ext>
                  </a:extLst>
                </p14:cNvPr>
                <p14:cNvContentPartPr/>
                <p14:nvPr/>
              </p14:nvContentPartPr>
              <p14:xfrm>
                <a:off x="7317314" y="1770784"/>
                <a:ext cx="156240" cy="144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5BEC7FC-A0F8-45A1-90DE-E9D379AC16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08674" y="1761784"/>
                  <a:ext cx="173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BBB8CE5-FD16-4C47-B97C-292BFFEE23F0}"/>
                    </a:ext>
                  </a:extLst>
                </p14:cNvPr>
                <p14:cNvContentPartPr/>
                <p14:nvPr/>
              </p14:nvContentPartPr>
              <p14:xfrm>
                <a:off x="7558154" y="1762504"/>
                <a:ext cx="134640" cy="192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BBB8CE5-FD16-4C47-B97C-292BFFEE23F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49514" y="1753504"/>
                  <a:ext cx="152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BE209C8-4707-4AB9-A8A4-0B9EEFC8CB05}"/>
                    </a:ext>
                  </a:extLst>
                </p14:cNvPr>
                <p14:cNvContentPartPr/>
                <p14:nvPr/>
              </p14:nvContentPartPr>
              <p14:xfrm>
                <a:off x="7759754" y="1779064"/>
                <a:ext cx="142920" cy="150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BE209C8-4707-4AB9-A8A4-0B9EEFC8CB0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50754" y="1770424"/>
                  <a:ext cx="160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CB8160D-6CB2-4F61-844A-C9C18D2A5987}"/>
                    </a:ext>
                  </a:extLst>
                </p14:cNvPr>
                <p14:cNvContentPartPr/>
                <p14:nvPr/>
              </p14:nvContentPartPr>
              <p14:xfrm>
                <a:off x="7986194" y="1829104"/>
                <a:ext cx="121320" cy="120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CB8160D-6CB2-4F61-844A-C9C18D2A598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77194" y="1820464"/>
                  <a:ext cx="138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DD70381-7D1A-4E25-9FE3-070AEFCDB0C2}"/>
                    </a:ext>
                  </a:extLst>
                </p14:cNvPr>
                <p14:cNvContentPartPr/>
                <p14:nvPr/>
              </p14:nvContentPartPr>
              <p14:xfrm>
                <a:off x="8233154" y="1619584"/>
                <a:ext cx="33840" cy="364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DD70381-7D1A-4E25-9FE3-070AEFCDB0C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24514" y="1610584"/>
                  <a:ext cx="51480" cy="38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AEB1F38-E56A-4223-B649-7E3A5176D072}"/>
              </a:ext>
            </a:extLst>
          </p:cNvPr>
          <p:cNvGrpSpPr/>
          <p:nvPr/>
        </p:nvGrpSpPr>
        <p:grpSpPr>
          <a:xfrm>
            <a:off x="8331794" y="1637584"/>
            <a:ext cx="550080" cy="493920"/>
            <a:chOff x="8331794" y="1637584"/>
            <a:chExt cx="550080" cy="49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BFC788B-3A0E-49FB-9871-C4C0DD598A60}"/>
                    </a:ext>
                  </a:extLst>
                </p14:cNvPr>
                <p14:cNvContentPartPr/>
                <p14:nvPr/>
              </p14:nvContentPartPr>
              <p14:xfrm>
                <a:off x="8331794" y="1830904"/>
                <a:ext cx="166680" cy="128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BFC788B-3A0E-49FB-9871-C4C0DD598A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23154" y="1821904"/>
                  <a:ext cx="1843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BBD3CCC-674C-4A62-A2A1-1C96FC41EAB6}"/>
                    </a:ext>
                  </a:extLst>
                </p14:cNvPr>
                <p14:cNvContentPartPr/>
                <p14:nvPr/>
              </p14:nvContentPartPr>
              <p14:xfrm>
                <a:off x="8511074" y="1823344"/>
                <a:ext cx="182880" cy="171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BBD3CCC-674C-4A62-A2A1-1C96FC41EAB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02074" y="1814704"/>
                  <a:ext cx="200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328B1F3-DB04-4089-ABBF-B4174DF1524D}"/>
                    </a:ext>
                  </a:extLst>
                </p14:cNvPr>
                <p14:cNvContentPartPr/>
                <p14:nvPr/>
              </p14:nvContentPartPr>
              <p14:xfrm>
                <a:off x="8643914" y="1637584"/>
                <a:ext cx="78480" cy="3398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328B1F3-DB04-4089-ABBF-B4174DF1524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635274" y="1628944"/>
                  <a:ext cx="961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97F87D3-81C2-424C-A294-9D9410E13390}"/>
                    </a:ext>
                  </a:extLst>
                </p14:cNvPr>
                <p14:cNvContentPartPr/>
                <p14:nvPr/>
              </p14:nvContentPartPr>
              <p14:xfrm>
                <a:off x="8778554" y="1985344"/>
                <a:ext cx="103320" cy="146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97F87D3-81C2-424C-A294-9D9410E1339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769914" y="1976344"/>
                  <a:ext cx="12096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AE0023D-BFB4-47F1-98FB-4E76082C9F3D}"/>
              </a:ext>
            </a:extLst>
          </p:cNvPr>
          <p:cNvGrpSpPr/>
          <p:nvPr/>
        </p:nvGrpSpPr>
        <p:grpSpPr>
          <a:xfrm>
            <a:off x="9083114" y="1535344"/>
            <a:ext cx="2989080" cy="702360"/>
            <a:chOff x="9083114" y="1535344"/>
            <a:chExt cx="2989080" cy="70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A17103C-8178-42C5-A6D4-CB88D6B43F3F}"/>
                    </a:ext>
                  </a:extLst>
                </p14:cNvPr>
                <p14:cNvContentPartPr/>
                <p14:nvPr/>
              </p14:nvContentPartPr>
              <p14:xfrm>
                <a:off x="9083114" y="1598704"/>
                <a:ext cx="176400" cy="3535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A17103C-8178-42C5-A6D4-CB88D6B43F3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074114" y="1590064"/>
                  <a:ext cx="194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5E26D43-22D0-4A24-A565-A9FD03D2AB64}"/>
                    </a:ext>
                  </a:extLst>
                </p14:cNvPr>
                <p14:cNvContentPartPr/>
                <p14:nvPr/>
              </p14:nvContentPartPr>
              <p14:xfrm>
                <a:off x="9326834" y="1838104"/>
                <a:ext cx="133920" cy="1080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5E26D43-22D0-4A24-A565-A9FD03D2AB6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318194" y="1829104"/>
                  <a:ext cx="151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1CCA251-41BA-487D-8503-B4E1A6957C75}"/>
                    </a:ext>
                  </a:extLst>
                </p14:cNvPr>
                <p14:cNvContentPartPr/>
                <p14:nvPr/>
              </p14:nvContentPartPr>
              <p14:xfrm>
                <a:off x="9624194" y="1573144"/>
                <a:ext cx="24120" cy="385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1CCA251-41BA-487D-8503-B4E1A6957C7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15554" y="1564144"/>
                  <a:ext cx="417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BE69795-16A0-413E-9AB4-C2E97280FF4D}"/>
                    </a:ext>
                  </a:extLst>
                </p14:cNvPr>
                <p14:cNvContentPartPr/>
                <p14:nvPr/>
              </p14:nvContentPartPr>
              <p14:xfrm>
                <a:off x="9489554" y="1793464"/>
                <a:ext cx="306000" cy="38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BE69795-16A0-413E-9AB4-C2E97280FF4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80914" y="1784464"/>
                  <a:ext cx="323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5EC8D28-C4A4-4B92-8F47-5BFC466065D0}"/>
                    </a:ext>
                  </a:extLst>
                </p14:cNvPr>
                <p14:cNvContentPartPr/>
                <p14:nvPr/>
              </p14:nvContentPartPr>
              <p14:xfrm>
                <a:off x="9890234" y="1914784"/>
                <a:ext cx="39960" cy="322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5EC8D28-C4A4-4B92-8F47-5BFC466065D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881594" y="1906144"/>
                  <a:ext cx="576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31BA439-262E-4647-804E-40289635174A}"/>
                    </a:ext>
                  </a:extLst>
                </p14:cNvPr>
                <p14:cNvContentPartPr/>
                <p14:nvPr/>
              </p14:nvContentPartPr>
              <p14:xfrm>
                <a:off x="9893834" y="1791664"/>
                <a:ext cx="213840" cy="207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31BA439-262E-4647-804E-40289635174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885194" y="1782664"/>
                  <a:ext cx="231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16EAACD-4233-421C-863B-3D11F79A2CE2}"/>
                    </a:ext>
                  </a:extLst>
                </p14:cNvPr>
                <p14:cNvContentPartPr/>
                <p14:nvPr/>
              </p14:nvContentPartPr>
              <p14:xfrm>
                <a:off x="10186154" y="1804984"/>
                <a:ext cx="62280" cy="195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16EAACD-4233-421C-863B-3D11F79A2CE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177514" y="1796344"/>
                  <a:ext cx="79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570488A-2459-442A-91ED-E5CEF67D7160}"/>
                    </a:ext>
                  </a:extLst>
                </p14:cNvPr>
                <p14:cNvContentPartPr/>
                <p14:nvPr/>
              </p14:nvContentPartPr>
              <p14:xfrm>
                <a:off x="10304594" y="1869064"/>
                <a:ext cx="92880" cy="118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570488A-2459-442A-91ED-E5CEF67D716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295954" y="1860064"/>
                  <a:ext cx="110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D3290B9-8A62-4751-9CB1-E8F0B35F1E95}"/>
                    </a:ext>
                  </a:extLst>
                </p14:cNvPr>
                <p14:cNvContentPartPr/>
                <p14:nvPr/>
              </p14:nvContentPartPr>
              <p14:xfrm>
                <a:off x="10440314" y="1595464"/>
                <a:ext cx="182880" cy="393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D3290B9-8A62-4751-9CB1-E8F0B35F1E9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431674" y="1586824"/>
                  <a:ext cx="2005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39C5032-70B2-4DA5-8132-1E2421EF4A18}"/>
                    </a:ext>
                  </a:extLst>
                </p14:cNvPr>
                <p14:cNvContentPartPr/>
                <p14:nvPr/>
              </p14:nvContentPartPr>
              <p14:xfrm>
                <a:off x="10662794" y="1870864"/>
                <a:ext cx="105840" cy="96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39C5032-70B2-4DA5-8132-1E2421EF4A1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653794" y="1861864"/>
                  <a:ext cx="12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E3ED296-E76C-478E-B8A6-34CF84774A73}"/>
                    </a:ext>
                  </a:extLst>
                </p14:cNvPr>
                <p14:cNvContentPartPr/>
                <p14:nvPr/>
              </p14:nvContentPartPr>
              <p14:xfrm>
                <a:off x="10876994" y="1535344"/>
                <a:ext cx="139680" cy="473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E3ED296-E76C-478E-B8A6-34CF84774A7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867994" y="1526704"/>
                  <a:ext cx="1573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AAC4CF7-26C7-4B29-9A0B-DE02F1D8BE6D}"/>
                    </a:ext>
                  </a:extLst>
                </p14:cNvPr>
                <p14:cNvContentPartPr/>
                <p14:nvPr/>
              </p14:nvContentPartPr>
              <p14:xfrm>
                <a:off x="11083274" y="1910824"/>
                <a:ext cx="54000" cy="96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AAC4CF7-26C7-4B29-9A0B-DE02F1D8BE6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074634" y="1902184"/>
                  <a:ext cx="71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A5342E3-38F1-4FFE-B571-212FF16F9BF4}"/>
                    </a:ext>
                  </a:extLst>
                </p14:cNvPr>
                <p14:cNvContentPartPr/>
                <p14:nvPr/>
              </p14:nvContentPartPr>
              <p14:xfrm>
                <a:off x="11302154" y="1657024"/>
                <a:ext cx="35280" cy="387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A5342E3-38F1-4FFE-B571-212FF16F9BF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293154" y="1648024"/>
                  <a:ext cx="529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9CA8897-9E2F-498D-88C4-0F92B9FF193D}"/>
                    </a:ext>
                  </a:extLst>
                </p14:cNvPr>
                <p14:cNvContentPartPr/>
                <p14:nvPr/>
              </p14:nvContentPartPr>
              <p14:xfrm>
                <a:off x="11432114" y="1929184"/>
                <a:ext cx="23400" cy="107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9CA8897-9E2F-498D-88C4-0F92B9FF193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423474" y="192018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3F1218E-F545-4E0B-B171-143DC5038A9D}"/>
                    </a:ext>
                  </a:extLst>
                </p14:cNvPr>
                <p14:cNvContentPartPr/>
                <p14:nvPr/>
              </p14:nvContentPartPr>
              <p14:xfrm>
                <a:off x="11565674" y="1603384"/>
                <a:ext cx="105480" cy="415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3F1218E-F545-4E0B-B171-143DC5038A9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556674" y="1594384"/>
                  <a:ext cx="1231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325748C-72A1-4188-85B4-22F48BFDE7F0}"/>
                    </a:ext>
                  </a:extLst>
                </p14:cNvPr>
                <p14:cNvContentPartPr/>
                <p14:nvPr/>
              </p14:nvContentPartPr>
              <p14:xfrm>
                <a:off x="11405474" y="1859344"/>
                <a:ext cx="294840" cy="176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325748C-72A1-4188-85B4-22F48BFDE7F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396834" y="1850704"/>
                  <a:ext cx="312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D0C862C-DC7D-4389-8247-A1CC6FD373AC}"/>
                    </a:ext>
                  </a:extLst>
                </p14:cNvPr>
                <p14:cNvContentPartPr/>
                <p14:nvPr/>
              </p14:nvContentPartPr>
              <p14:xfrm>
                <a:off x="11749274" y="1775464"/>
                <a:ext cx="42840" cy="234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D0C862C-DC7D-4389-8247-A1CC6FD373A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740274" y="1766824"/>
                  <a:ext cx="60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1551ABC-4233-4479-B7FD-804C71EE7E22}"/>
                    </a:ext>
                  </a:extLst>
                </p14:cNvPr>
                <p14:cNvContentPartPr/>
                <p14:nvPr/>
              </p14:nvContentPartPr>
              <p14:xfrm>
                <a:off x="11753594" y="1936024"/>
                <a:ext cx="144000" cy="921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1551ABC-4233-4479-B7FD-804C71EE7E2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744954" y="1927384"/>
                  <a:ext cx="161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935869A-7413-417E-B7CE-8ED32208C2A1}"/>
                    </a:ext>
                  </a:extLst>
                </p14:cNvPr>
                <p14:cNvContentPartPr/>
                <p14:nvPr/>
              </p14:nvContentPartPr>
              <p14:xfrm>
                <a:off x="11931434" y="1856104"/>
                <a:ext cx="140760" cy="177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935869A-7413-417E-B7CE-8ED32208C2A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922434" y="1847104"/>
                  <a:ext cx="15840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7A87BF9-C7EC-4A9B-A519-2D2F46CF393B}"/>
              </a:ext>
            </a:extLst>
          </p:cNvPr>
          <p:cNvGrpSpPr/>
          <p:nvPr/>
        </p:nvGrpSpPr>
        <p:grpSpPr>
          <a:xfrm>
            <a:off x="8160434" y="2343904"/>
            <a:ext cx="565560" cy="202680"/>
            <a:chOff x="8160434" y="2343904"/>
            <a:chExt cx="565560" cy="20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CA0074E-B606-48F9-BE00-C71D0DD82CB9}"/>
                    </a:ext>
                  </a:extLst>
                </p14:cNvPr>
                <p14:cNvContentPartPr/>
                <p14:nvPr/>
              </p14:nvContentPartPr>
              <p14:xfrm>
                <a:off x="8160434" y="2352904"/>
                <a:ext cx="162720" cy="188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CA0074E-B606-48F9-BE00-C71D0DD82CB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51434" y="2344264"/>
                  <a:ext cx="1803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412B829-28A5-4C95-8F8D-57FCE1DAA3DE}"/>
                    </a:ext>
                  </a:extLst>
                </p14:cNvPr>
                <p14:cNvContentPartPr/>
                <p14:nvPr/>
              </p14:nvContentPartPr>
              <p14:xfrm>
                <a:off x="8355914" y="2343904"/>
                <a:ext cx="370080" cy="202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412B829-28A5-4C95-8F8D-57FCE1DAA3D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46914" y="2335264"/>
                  <a:ext cx="38772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5E5BE00-3E15-4AE6-907A-D1BB24DC7F59}"/>
              </a:ext>
            </a:extLst>
          </p:cNvPr>
          <p:cNvGrpSpPr/>
          <p:nvPr/>
        </p:nvGrpSpPr>
        <p:grpSpPr>
          <a:xfrm>
            <a:off x="9208394" y="2409064"/>
            <a:ext cx="868320" cy="509400"/>
            <a:chOff x="9208394" y="2409064"/>
            <a:chExt cx="868320" cy="50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60F460A-397F-43BD-AA7A-1EF54239121E}"/>
                    </a:ext>
                  </a:extLst>
                </p14:cNvPr>
                <p14:cNvContentPartPr/>
                <p14:nvPr/>
              </p14:nvContentPartPr>
              <p14:xfrm>
                <a:off x="9208394" y="2409064"/>
                <a:ext cx="258840" cy="183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60F460A-397F-43BD-AA7A-1EF54239121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199754" y="2400424"/>
                  <a:ext cx="276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DD604AB-387D-4612-8082-85740064A21E}"/>
                    </a:ext>
                  </a:extLst>
                </p14:cNvPr>
                <p14:cNvContentPartPr/>
                <p14:nvPr/>
              </p14:nvContentPartPr>
              <p14:xfrm>
                <a:off x="9474794" y="2441104"/>
                <a:ext cx="208800" cy="477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DD604AB-387D-4612-8082-85740064A21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65794" y="2432104"/>
                  <a:ext cx="22644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474F0CB-5DE0-470E-BDF7-229A5AF88280}"/>
                    </a:ext>
                  </a:extLst>
                </p14:cNvPr>
                <p14:cNvContentPartPr/>
                <p14:nvPr/>
              </p14:nvContentPartPr>
              <p14:xfrm>
                <a:off x="9746234" y="2432104"/>
                <a:ext cx="156960" cy="165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474F0CB-5DE0-470E-BDF7-229A5AF8828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37234" y="2423104"/>
                  <a:ext cx="174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E604317-283D-4EB9-96D0-AC5E78FD1D1D}"/>
                    </a:ext>
                  </a:extLst>
                </p14:cNvPr>
                <p14:cNvContentPartPr/>
                <p14:nvPr/>
              </p14:nvContentPartPr>
              <p14:xfrm>
                <a:off x="9958994" y="2445784"/>
                <a:ext cx="117720" cy="142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E604317-283D-4EB9-96D0-AC5E78FD1D1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950354" y="2437144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9EA06B4-4397-4C89-A3FF-F5474E5C50AC}"/>
                  </a:ext>
                </a:extLst>
              </p14:cNvPr>
              <p14:cNvContentPartPr/>
              <p14:nvPr/>
            </p14:nvContentPartPr>
            <p14:xfrm>
              <a:off x="10270394" y="2281264"/>
              <a:ext cx="41760" cy="3625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9EA06B4-4397-4C89-A3FF-F5474E5C50A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261394" y="2272624"/>
                <a:ext cx="59400" cy="38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7F9678D-DB4C-4E3A-B701-40CA093F0598}"/>
              </a:ext>
            </a:extLst>
          </p:cNvPr>
          <p:cNvGrpSpPr/>
          <p:nvPr/>
        </p:nvGrpSpPr>
        <p:grpSpPr>
          <a:xfrm>
            <a:off x="6805754" y="5403588"/>
            <a:ext cx="423360" cy="368280"/>
            <a:chOff x="6805754" y="5403588"/>
            <a:chExt cx="42336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A16577F-7B57-4C13-9521-503549BAA121}"/>
                    </a:ext>
                  </a:extLst>
                </p14:cNvPr>
                <p14:cNvContentPartPr/>
                <p14:nvPr/>
              </p14:nvContentPartPr>
              <p14:xfrm>
                <a:off x="6805754" y="5403588"/>
                <a:ext cx="406080" cy="1231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A16577F-7B57-4C13-9521-503549BAA12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796754" y="5394948"/>
                  <a:ext cx="423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FA37A53-83C0-4E65-95DD-31709F954126}"/>
                    </a:ext>
                  </a:extLst>
                </p14:cNvPr>
                <p14:cNvContentPartPr/>
                <p14:nvPr/>
              </p14:nvContentPartPr>
              <p14:xfrm>
                <a:off x="6872714" y="5541468"/>
                <a:ext cx="291240" cy="831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FA37A53-83C0-4E65-95DD-31709F95412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63714" y="5532468"/>
                  <a:ext cx="308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62D9C64-0ED2-4BAF-8DD9-66CED901728A}"/>
                    </a:ext>
                  </a:extLst>
                </p14:cNvPr>
                <p14:cNvContentPartPr/>
                <p14:nvPr/>
              </p14:nvContentPartPr>
              <p14:xfrm>
                <a:off x="6985754" y="5706708"/>
                <a:ext cx="243360" cy="651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62D9C64-0ED2-4BAF-8DD9-66CED901728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76754" y="5698068"/>
                  <a:ext cx="261000" cy="8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9839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987B98-B1AB-4942-A447-61458D9666C2}"/>
              </a:ext>
            </a:extLst>
          </p:cNvPr>
          <p:cNvGrpSpPr/>
          <p:nvPr/>
        </p:nvGrpSpPr>
        <p:grpSpPr>
          <a:xfrm>
            <a:off x="430769" y="321526"/>
            <a:ext cx="620280" cy="573480"/>
            <a:chOff x="430769" y="321526"/>
            <a:chExt cx="620280" cy="57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A37E116-88E7-48F1-9427-9DF7B4FAD6E1}"/>
                    </a:ext>
                  </a:extLst>
                </p14:cNvPr>
                <p14:cNvContentPartPr/>
                <p14:nvPr/>
              </p14:nvContentPartPr>
              <p14:xfrm>
                <a:off x="430769" y="321526"/>
                <a:ext cx="245520" cy="520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A37E116-88E7-48F1-9427-9DF7B4FAD6E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2129" y="312886"/>
                  <a:ext cx="2631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FC9D15B-0D96-40CD-8220-CEC35AD30CB0}"/>
                    </a:ext>
                  </a:extLst>
                </p14:cNvPr>
                <p14:cNvContentPartPr/>
                <p14:nvPr/>
              </p14:nvContentPartPr>
              <p14:xfrm>
                <a:off x="795449" y="334846"/>
                <a:ext cx="255600" cy="560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FC9D15B-0D96-40CD-8220-CEC35AD30CB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6809" y="326206"/>
                  <a:ext cx="273240" cy="57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BEE06E-C6B0-452D-BD18-DF2239F498BF}"/>
              </a:ext>
            </a:extLst>
          </p:cNvPr>
          <p:cNvGrpSpPr/>
          <p:nvPr/>
        </p:nvGrpSpPr>
        <p:grpSpPr>
          <a:xfrm>
            <a:off x="1529129" y="288406"/>
            <a:ext cx="1298880" cy="442440"/>
            <a:chOff x="1529129" y="288406"/>
            <a:chExt cx="129888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9EDDEAB-ED7A-4762-B396-DC19B18DF8E6}"/>
                    </a:ext>
                  </a:extLst>
                </p14:cNvPr>
                <p14:cNvContentPartPr/>
                <p14:nvPr/>
              </p14:nvContentPartPr>
              <p14:xfrm>
                <a:off x="1529129" y="288406"/>
                <a:ext cx="477720" cy="442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9EDDEAB-ED7A-4762-B396-DC19B18DF8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20129" y="279406"/>
                  <a:ext cx="4953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A299555-BBB9-4E30-9C61-65C54103369B}"/>
                    </a:ext>
                  </a:extLst>
                </p14:cNvPr>
                <p14:cNvContentPartPr/>
                <p14:nvPr/>
              </p14:nvContentPartPr>
              <p14:xfrm>
                <a:off x="1946729" y="468766"/>
                <a:ext cx="248760" cy="194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A299555-BBB9-4E30-9C61-65C5410336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38089" y="460126"/>
                  <a:ext cx="266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769648C-705E-4501-A2AC-87A7C2A158A8}"/>
                    </a:ext>
                  </a:extLst>
                </p14:cNvPr>
                <p14:cNvContentPartPr/>
                <p14:nvPr/>
              </p14:nvContentPartPr>
              <p14:xfrm>
                <a:off x="2235449" y="504766"/>
                <a:ext cx="305640" cy="120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769648C-705E-4501-A2AC-87A7C2A158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26809" y="495766"/>
                  <a:ext cx="323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E613C2C-AD1B-4C8B-94F6-F35A30E33BDD}"/>
                    </a:ext>
                  </a:extLst>
                </p14:cNvPr>
                <p14:cNvContentPartPr/>
                <p14:nvPr/>
              </p14:nvContentPartPr>
              <p14:xfrm>
                <a:off x="2643329" y="447886"/>
                <a:ext cx="184680" cy="190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E613C2C-AD1B-4C8B-94F6-F35A30E33B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34689" y="439246"/>
                  <a:ext cx="20232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A1C47E-4DF6-47A6-9387-D8D307C02043}"/>
              </a:ext>
            </a:extLst>
          </p:cNvPr>
          <p:cNvGrpSpPr/>
          <p:nvPr/>
        </p:nvGrpSpPr>
        <p:grpSpPr>
          <a:xfrm>
            <a:off x="3134369" y="422686"/>
            <a:ext cx="537840" cy="227880"/>
            <a:chOff x="3134369" y="422686"/>
            <a:chExt cx="537840" cy="22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EF0866E-D4CA-4CD5-B64C-7D02D77211F7}"/>
                    </a:ext>
                  </a:extLst>
                </p14:cNvPr>
                <p14:cNvContentPartPr/>
                <p14:nvPr/>
              </p14:nvContentPartPr>
              <p14:xfrm>
                <a:off x="3134369" y="424486"/>
                <a:ext cx="205920" cy="214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EF0866E-D4CA-4CD5-B64C-7D02D77211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25729" y="415486"/>
                  <a:ext cx="2235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E7B206B-08AA-4210-AC90-AAA2BB05DC9F}"/>
                    </a:ext>
                  </a:extLst>
                </p14:cNvPr>
                <p14:cNvContentPartPr/>
                <p14:nvPr/>
              </p14:nvContentPartPr>
              <p14:xfrm>
                <a:off x="3484289" y="422686"/>
                <a:ext cx="187920" cy="227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E7B206B-08AA-4210-AC90-AAA2BB05DC9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75649" y="414046"/>
                  <a:ext cx="20556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A63141-6BE9-46A2-A342-A38FA1C62A54}"/>
              </a:ext>
            </a:extLst>
          </p:cNvPr>
          <p:cNvGrpSpPr/>
          <p:nvPr/>
        </p:nvGrpSpPr>
        <p:grpSpPr>
          <a:xfrm>
            <a:off x="4041569" y="350326"/>
            <a:ext cx="532440" cy="301320"/>
            <a:chOff x="4041569" y="350326"/>
            <a:chExt cx="532440" cy="3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79E9F3E-8A61-4C7B-9D83-81B1418177B8}"/>
                    </a:ext>
                  </a:extLst>
                </p14:cNvPr>
                <p14:cNvContentPartPr/>
                <p14:nvPr/>
              </p14:nvContentPartPr>
              <p14:xfrm>
                <a:off x="4041569" y="350326"/>
                <a:ext cx="313560" cy="299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79E9F3E-8A61-4C7B-9D83-81B1418177B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32929" y="341326"/>
                  <a:ext cx="3312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0275B45-EF1D-407C-9752-37C8A971FF12}"/>
                    </a:ext>
                  </a:extLst>
                </p14:cNvPr>
                <p14:cNvContentPartPr/>
                <p14:nvPr/>
              </p14:nvContentPartPr>
              <p14:xfrm>
                <a:off x="4570409" y="640126"/>
                <a:ext cx="3600" cy="11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0275B45-EF1D-407C-9752-37C8A971FF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61409" y="631126"/>
                  <a:ext cx="2124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F27C76-F9E6-4D50-96BC-06BD2688C112}"/>
              </a:ext>
            </a:extLst>
          </p:cNvPr>
          <p:cNvGrpSpPr/>
          <p:nvPr/>
        </p:nvGrpSpPr>
        <p:grpSpPr>
          <a:xfrm>
            <a:off x="4920329" y="95806"/>
            <a:ext cx="6228360" cy="916560"/>
            <a:chOff x="4920329" y="95806"/>
            <a:chExt cx="6228360" cy="91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35E78EF-BB5D-4DE9-87C6-038E5AA6A939}"/>
                    </a:ext>
                  </a:extLst>
                </p14:cNvPr>
                <p14:cNvContentPartPr/>
                <p14:nvPr/>
              </p14:nvContentPartPr>
              <p14:xfrm>
                <a:off x="4920329" y="268966"/>
                <a:ext cx="667080" cy="445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35E78EF-BB5D-4DE9-87C6-038E5AA6A93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11689" y="259966"/>
                  <a:ext cx="6847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60FDEDE-A7CB-47A8-9850-803589455FF1}"/>
                    </a:ext>
                  </a:extLst>
                </p14:cNvPr>
                <p14:cNvContentPartPr/>
                <p14:nvPr/>
              </p14:nvContentPartPr>
              <p14:xfrm>
                <a:off x="5555729" y="481366"/>
                <a:ext cx="200520" cy="215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60FDEDE-A7CB-47A8-9850-803589455FF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46729" y="472366"/>
                  <a:ext cx="218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78FA49F-C3B5-4C38-AD94-98E05E01E758}"/>
                    </a:ext>
                  </a:extLst>
                </p14:cNvPr>
                <p14:cNvContentPartPr/>
                <p14:nvPr/>
              </p14:nvContentPartPr>
              <p14:xfrm>
                <a:off x="5776409" y="532126"/>
                <a:ext cx="327240" cy="138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78FA49F-C3B5-4C38-AD94-98E05E01E75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67409" y="523126"/>
                  <a:ext cx="344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706355B-0F1B-49C3-A0E3-010226B52908}"/>
                    </a:ext>
                  </a:extLst>
                </p14:cNvPr>
                <p14:cNvContentPartPr/>
                <p14:nvPr/>
              </p14:nvContentPartPr>
              <p14:xfrm>
                <a:off x="6192209" y="513046"/>
                <a:ext cx="183960" cy="182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706355B-0F1B-49C3-A0E3-010226B529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83569" y="504406"/>
                  <a:ext cx="201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C0B7B16-F2DC-4981-B4C6-8F98B8AC6911}"/>
                    </a:ext>
                  </a:extLst>
                </p14:cNvPr>
                <p14:cNvContentPartPr/>
                <p14:nvPr/>
              </p14:nvContentPartPr>
              <p14:xfrm>
                <a:off x="6437009" y="474526"/>
                <a:ext cx="204840" cy="217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C0B7B16-F2DC-4981-B4C6-8F98B8AC69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28009" y="465886"/>
                  <a:ext cx="2224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EBF283E-B248-4DE0-96AA-820DB41EEDF9}"/>
                    </a:ext>
                  </a:extLst>
                </p14:cNvPr>
                <p14:cNvContentPartPr/>
                <p14:nvPr/>
              </p14:nvContentPartPr>
              <p14:xfrm>
                <a:off x="6727889" y="508006"/>
                <a:ext cx="105120" cy="128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EBF283E-B248-4DE0-96AA-820DB41EEDF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18889" y="499366"/>
                  <a:ext cx="122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EA2AE07-1A0F-45E1-94CA-305A15B4A0EB}"/>
                    </a:ext>
                  </a:extLst>
                </p14:cNvPr>
                <p14:cNvContentPartPr/>
                <p14:nvPr/>
              </p14:nvContentPartPr>
              <p14:xfrm>
                <a:off x="6661649" y="418726"/>
                <a:ext cx="267840" cy="457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EA2AE07-1A0F-45E1-94CA-305A15B4A0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52649" y="410086"/>
                  <a:ext cx="2854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D49304F-5C3C-44EE-8391-84A786E614EC}"/>
                    </a:ext>
                  </a:extLst>
                </p14:cNvPr>
                <p14:cNvContentPartPr/>
                <p14:nvPr/>
              </p14:nvContentPartPr>
              <p14:xfrm>
                <a:off x="7050089" y="136846"/>
                <a:ext cx="325080" cy="554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D49304F-5C3C-44EE-8391-84A786E614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41089" y="128206"/>
                  <a:ext cx="34272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AA06FBB-CB2D-4A85-8950-D0F81BE960FF}"/>
                    </a:ext>
                  </a:extLst>
                </p14:cNvPr>
                <p14:cNvContentPartPr/>
                <p14:nvPr/>
              </p14:nvContentPartPr>
              <p14:xfrm>
                <a:off x="7255289" y="468766"/>
                <a:ext cx="205200" cy="228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AA06FBB-CB2D-4A85-8950-D0F81BE960F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46649" y="460126"/>
                  <a:ext cx="222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42543D0-1910-4756-ABF0-F1BBA1A0B2BE}"/>
                    </a:ext>
                  </a:extLst>
                </p14:cNvPr>
                <p14:cNvContentPartPr/>
                <p14:nvPr/>
              </p14:nvContentPartPr>
              <p14:xfrm>
                <a:off x="7490729" y="432766"/>
                <a:ext cx="221400" cy="272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42543D0-1910-4756-ABF0-F1BBA1A0B2B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82089" y="423766"/>
                  <a:ext cx="2390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4A2B5D6-BE50-4C5E-B361-778199CE93CF}"/>
                    </a:ext>
                  </a:extLst>
                </p14:cNvPr>
                <p14:cNvContentPartPr/>
                <p14:nvPr/>
              </p14:nvContentPartPr>
              <p14:xfrm>
                <a:off x="7742729" y="379846"/>
                <a:ext cx="270720" cy="322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4A2B5D6-BE50-4C5E-B361-778199CE93C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34089" y="370846"/>
                  <a:ext cx="2883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0259CE5-A31A-4A28-A338-EEE6A42AAB98}"/>
                    </a:ext>
                  </a:extLst>
                </p14:cNvPr>
                <p14:cNvContentPartPr/>
                <p14:nvPr/>
              </p14:nvContentPartPr>
              <p14:xfrm>
                <a:off x="8236289" y="605926"/>
                <a:ext cx="266400" cy="406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0259CE5-A31A-4A28-A338-EEE6A42AAB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27289" y="596926"/>
                  <a:ext cx="2840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CF9B8C7-BA55-4A67-89EA-A90898F44950}"/>
                    </a:ext>
                  </a:extLst>
                </p14:cNvPr>
                <p14:cNvContentPartPr/>
                <p14:nvPr/>
              </p14:nvContentPartPr>
              <p14:xfrm>
                <a:off x="8423849" y="401086"/>
                <a:ext cx="390600" cy="289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CF9B8C7-BA55-4A67-89EA-A90898F4495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14849" y="392086"/>
                  <a:ext cx="4082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54E87B5-B3FC-4CC5-89D9-610F77E956CF}"/>
                    </a:ext>
                  </a:extLst>
                </p14:cNvPr>
                <p14:cNvContentPartPr/>
                <p14:nvPr/>
              </p14:nvContentPartPr>
              <p14:xfrm>
                <a:off x="8913449" y="414766"/>
                <a:ext cx="191160" cy="258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54E87B5-B3FC-4CC5-89D9-610F77E956C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04449" y="406126"/>
                  <a:ext cx="2088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2398BDD-65A2-4B43-8BA6-D52B0246A5C5}"/>
                    </a:ext>
                  </a:extLst>
                </p14:cNvPr>
                <p14:cNvContentPartPr/>
                <p14:nvPr/>
              </p14:nvContentPartPr>
              <p14:xfrm>
                <a:off x="9114689" y="466246"/>
                <a:ext cx="192240" cy="206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2398BDD-65A2-4B43-8BA6-D52B0246A5C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106049" y="457606"/>
                  <a:ext cx="2098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D635AA4-48EA-47FF-B9C5-32BD621DB989}"/>
                    </a:ext>
                  </a:extLst>
                </p14:cNvPr>
                <p14:cNvContentPartPr/>
                <p14:nvPr/>
              </p14:nvContentPartPr>
              <p14:xfrm>
                <a:off x="9233129" y="508726"/>
                <a:ext cx="321840" cy="450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D635AA4-48EA-47FF-B9C5-32BD621DB98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24489" y="500086"/>
                  <a:ext cx="33948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00FFBD0-602F-4367-9C68-69298CF99574}"/>
                    </a:ext>
                  </a:extLst>
                </p14:cNvPr>
                <p14:cNvContentPartPr/>
                <p14:nvPr/>
              </p14:nvContentPartPr>
              <p14:xfrm>
                <a:off x="9391529" y="410446"/>
                <a:ext cx="349200" cy="264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00FFBD0-602F-4367-9C68-69298CF9957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82889" y="401446"/>
                  <a:ext cx="3668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C8A5346-AA8E-4BAA-939D-B20BD01D5E5D}"/>
                    </a:ext>
                  </a:extLst>
                </p14:cNvPr>
                <p14:cNvContentPartPr/>
                <p14:nvPr/>
              </p14:nvContentPartPr>
              <p14:xfrm>
                <a:off x="9790409" y="400366"/>
                <a:ext cx="248760" cy="232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C8A5346-AA8E-4BAA-939D-B20BD01D5E5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81409" y="391726"/>
                  <a:ext cx="2664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CF3F804-AE31-4181-A9D5-6C974A024ACB}"/>
                    </a:ext>
                  </a:extLst>
                </p14:cNvPr>
                <p14:cNvContentPartPr/>
                <p14:nvPr/>
              </p14:nvContentPartPr>
              <p14:xfrm>
                <a:off x="10039169" y="382366"/>
                <a:ext cx="311040" cy="272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CF3F804-AE31-4181-A9D5-6C974A024AC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30529" y="373366"/>
                  <a:ext cx="3286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2E0FAA4-01B3-4A0B-BC81-C7E7D51B03E5}"/>
                    </a:ext>
                  </a:extLst>
                </p14:cNvPr>
                <p14:cNvContentPartPr/>
                <p14:nvPr/>
              </p14:nvContentPartPr>
              <p14:xfrm>
                <a:off x="10354529" y="95806"/>
                <a:ext cx="399600" cy="569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2E0FAA4-01B3-4A0B-BC81-C7E7D51B03E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345889" y="86806"/>
                  <a:ext cx="41724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2B2595D-BAE7-4964-840B-8857F51D564D}"/>
                    </a:ext>
                  </a:extLst>
                </p14:cNvPr>
                <p14:cNvContentPartPr/>
                <p14:nvPr/>
              </p14:nvContentPartPr>
              <p14:xfrm>
                <a:off x="10745489" y="397126"/>
                <a:ext cx="155520" cy="148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2B2595D-BAE7-4964-840B-8857F51D564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36849" y="388126"/>
                  <a:ext cx="173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34F7ADC-C2BD-4AF3-9192-8E929CB81580}"/>
                    </a:ext>
                  </a:extLst>
                </p14:cNvPr>
                <p14:cNvContentPartPr/>
                <p14:nvPr/>
              </p14:nvContentPartPr>
              <p14:xfrm>
                <a:off x="10652969" y="331966"/>
                <a:ext cx="495720" cy="575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34F7ADC-C2BD-4AF3-9192-8E929CB8158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44329" y="322966"/>
                  <a:ext cx="513360" cy="59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227558-0D26-4848-9B1B-289E1B122C6A}"/>
              </a:ext>
            </a:extLst>
          </p:cNvPr>
          <p:cNvGrpSpPr/>
          <p:nvPr/>
        </p:nvGrpSpPr>
        <p:grpSpPr>
          <a:xfrm>
            <a:off x="384689" y="1387846"/>
            <a:ext cx="620280" cy="615600"/>
            <a:chOff x="384689" y="1387846"/>
            <a:chExt cx="620280" cy="61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91CA3C7-1CE7-4614-A671-970496C829B2}"/>
                    </a:ext>
                  </a:extLst>
                </p14:cNvPr>
                <p14:cNvContentPartPr/>
                <p14:nvPr/>
              </p14:nvContentPartPr>
              <p14:xfrm>
                <a:off x="384689" y="1594486"/>
                <a:ext cx="264600" cy="246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91CA3C7-1CE7-4614-A671-970496C829B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5689" y="1585846"/>
                  <a:ext cx="2822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F1EF2B8-A6D3-4026-B509-38A734E5A06C}"/>
                    </a:ext>
                  </a:extLst>
                </p14:cNvPr>
                <p14:cNvContentPartPr/>
                <p14:nvPr/>
              </p14:nvContentPartPr>
              <p14:xfrm>
                <a:off x="788609" y="1387846"/>
                <a:ext cx="216360" cy="615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F1EF2B8-A6D3-4026-B509-38A734E5A06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9609" y="1379206"/>
                  <a:ext cx="234000" cy="63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C7DE7E7-37BC-423D-9AB0-7ADA5992620E}"/>
              </a:ext>
            </a:extLst>
          </p:cNvPr>
          <p:cNvGrpSpPr/>
          <p:nvPr/>
        </p:nvGrpSpPr>
        <p:grpSpPr>
          <a:xfrm>
            <a:off x="1504649" y="1378486"/>
            <a:ext cx="1801440" cy="496800"/>
            <a:chOff x="1504649" y="1378486"/>
            <a:chExt cx="1801440" cy="49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D526D66-81DE-433B-A1AE-B1D81BCD1A41}"/>
                    </a:ext>
                  </a:extLst>
                </p14:cNvPr>
                <p14:cNvContentPartPr/>
                <p14:nvPr/>
              </p14:nvContentPartPr>
              <p14:xfrm>
                <a:off x="1504649" y="1589086"/>
                <a:ext cx="144000" cy="286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D526D66-81DE-433B-A1AE-B1D81BCD1A4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96009" y="1580446"/>
                  <a:ext cx="161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E45D3C8-E17E-40D7-9397-234AEDF98FB6}"/>
                    </a:ext>
                  </a:extLst>
                </p14:cNvPr>
                <p14:cNvContentPartPr/>
                <p14:nvPr/>
              </p14:nvContentPartPr>
              <p14:xfrm>
                <a:off x="1539209" y="1378486"/>
                <a:ext cx="428040" cy="278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E45D3C8-E17E-40D7-9397-234AEDF98F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30209" y="1369846"/>
                  <a:ext cx="4456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A373685-7713-4E49-917E-D33619699D45}"/>
                    </a:ext>
                  </a:extLst>
                </p14:cNvPr>
                <p14:cNvContentPartPr/>
                <p14:nvPr/>
              </p14:nvContentPartPr>
              <p14:xfrm>
                <a:off x="2012609" y="1425286"/>
                <a:ext cx="229680" cy="370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A373685-7713-4E49-917E-D33619699D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03609" y="1416646"/>
                  <a:ext cx="247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E0995B7-F01B-4112-91A8-873EBDCC686C}"/>
                    </a:ext>
                  </a:extLst>
                </p14:cNvPr>
                <p14:cNvContentPartPr/>
                <p14:nvPr/>
              </p14:nvContentPartPr>
              <p14:xfrm>
                <a:off x="2499329" y="1561366"/>
                <a:ext cx="96840" cy="228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E0995B7-F01B-4112-91A8-873EBDCC686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90329" y="1552366"/>
                  <a:ext cx="1144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4D3ECDE-7906-431C-9E95-4E757B4A26D0}"/>
                    </a:ext>
                  </a:extLst>
                </p14:cNvPr>
                <p14:cNvContentPartPr/>
                <p14:nvPr/>
              </p14:nvContentPartPr>
              <p14:xfrm>
                <a:off x="2306369" y="1487926"/>
                <a:ext cx="568800" cy="81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4D3ECDE-7906-431C-9E95-4E757B4A26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97369" y="1479286"/>
                  <a:ext cx="5864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A711A79-D660-4975-A435-124686C94CC6}"/>
                    </a:ext>
                  </a:extLst>
                </p14:cNvPr>
                <p14:cNvContentPartPr/>
                <p14:nvPr/>
              </p14:nvContentPartPr>
              <p14:xfrm>
                <a:off x="2919089" y="1536166"/>
                <a:ext cx="387000" cy="239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A711A79-D660-4975-A435-124686C94CC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10089" y="1527526"/>
                  <a:ext cx="40464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4E04325-DCDE-4BFD-9EF9-90753A1DC929}"/>
              </a:ext>
            </a:extLst>
          </p:cNvPr>
          <p:cNvGrpSpPr/>
          <p:nvPr/>
        </p:nvGrpSpPr>
        <p:grpSpPr>
          <a:xfrm>
            <a:off x="3533969" y="1282366"/>
            <a:ext cx="3478320" cy="722520"/>
            <a:chOff x="3533969" y="1282366"/>
            <a:chExt cx="3478320" cy="72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1126B56-41A5-4FE5-B188-D9622D4E6038}"/>
                    </a:ext>
                  </a:extLst>
                </p14:cNvPr>
                <p14:cNvContentPartPr/>
                <p14:nvPr/>
              </p14:nvContentPartPr>
              <p14:xfrm>
                <a:off x="3533969" y="1505566"/>
                <a:ext cx="166320" cy="313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1126B56-41A5-4FE5-B188-D9622D4E603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25329" y="1496566"/>
                  <a:ext cx="1839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1E65FA8-F0DD-434D-B793-41990110E04E}"/>
                    </a:ext>
                  </a:extLst>
                </p14:cNvPr>
                <p14:cNvContentPartPr/>
                <p14:nvPr/>
              </p14:nvContentPartPr>
              <p14:xfrm>
                <a:off x="3713609" y="1497646"/>
                <a:ext cx="280440" cy="294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1E65FA8-F0DD-434D-B793-41990110E04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04969" y="1489006"/>
                  <a:ext cx="2980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22847B2-6BE5-4B58-A5A4-F5B989A2950C}"/>
                    </a:ext>
                  </a:extLst>
                </p14:cNvPr>
                <p14:cNvContentPartPr/>
                <p14:nvPr/>
              </p14:nvContentPartPr>
              <p14:xfrm>
                <a:off x="4102049" y="1429246"/>
                <a:ext cx="426240" cy="372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22847B2-6BE5-4B58-A5A4-F5B989A2950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93409" y="1420246"/>
                  <a:ext cx="4438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EA24363-F87F-47F6-B553-AD2CF2595928}"/>
                    </a:ext>
                  </a:extLst>
                </p14:cNvPr>
                <p14:cNvContentPartPr/>
                <p14:nvPr/>
              </p14:nvContentPartPr>
              <p14:xfrm>
                <a:off x="4700009" y="1471726"/>
                <a:ext cx="168120" cy="398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EA24363-F87F-47F6-B553-AD2CF259592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91009" y="1463086"/>
                  <a:ext cx="1857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B57785A-1204-47B2-9C5A-C3F4E2ED8BAC}"/>
                    </a:ext>
                  </a:extLst>
                </p14:cNvPr>
                <p14:cNvContentPartPr/>
                <p14:nvPr/>
              </p14:nvContentPartPr>
              <p14:xfrm>
                <a:off x="5169809" y="1591606"/>
                <a:ext cx="109800" cy="255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B57785A-1204-47B2-9C5A-C3F4E2ED8BA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60809" y="1582606"/>
                  <a:ext cx="1274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984AA26-9BA1-4845-BB86-668573490850}"/>
                    </a:ext>
                  </a:extLst>
                </p14:cNvPr>
                <p14:cNvContentPartPr/>
                <p14:nvPr/>
              </p14:nvContentPartPr>
              <p14:xfrm>
                <a:off x="4967849" y="1509166"/>
                <a:ext cx="613080" cy="46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984AA26-9BA1-4845-BB86-66857349085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58849" y="1500526"/>
                  <a:ext cx="630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EA4D9CF-6EB1-4239-A03B-2DC5EEBA2C6A}"/>
                    </a:ext>
                  </a:extLst>
                </p14:cNvPr>
                <p14:cNvContentPartPr/>
                <p14:nvPr/>
              </p14:nvContentPartPr>
              <p14:xfrm>
                <a:off x="5573009" y="1582246"/>
                <a:ext cx="318960" cy="223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EA4D9CF-6EB1-4239-A03B-2DC5EEBA2C6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64009" y="1573246"/>
                  <a:ext cx="336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B61DCC8-CC97-4B1C-9AF8-0CF28788F1DE}"/>
                    </a:ext>
                  </a:extLst>
                </p14:cNvPr>
                <p14:cNvContentPartPr/>
                <p14:nvPr/>
              </p14:nvContentPartPr>
              <p14:xfrm>
                <a:off x="6068369" y="1526806"/>
                <a:ext cx="403560" cy="311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B61DCC8-CC97-4B1C-9AF8-0CF28788F1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59369" y="1517806"/>
                  <a:ext cx="4212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6710B4A-16FA-4543-9C48-5AC2210D57B7}"/>
                    </a:ext>
                  </a:extLst>
                </p14:cNvPr>
                <p14:cNvContentPartPr/>
                <p14:nvPr/>
              </p14:nvContentPartPr>
              <p14:xfrm>
                <a:off x="6446009" y="1629766"/>
                <a:ext cx="209880" cy="162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6710B4A-16FA-4543-9C48-5AC2210D57B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37369" y="1620766"/>
                  <a:ext cx="227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C8E66A6-17EB-415C-A8DF-4691D233EA41}"/>
                    </a:ext>
                  </a:extLst>
                </p14:cNvPr>
                <p14:cNvContentPartPr/>
                <p14:nvPr/>
              </p14:nvContentPartPr>
              <p14:xfrm>
                <a:off x="6737249" y="1282366"/>
                <a:ext cx="275040" cy="722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C8E66A6-17EB-415C-A8DF-4691D233EA4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28609" y="1273726"/>
                  <a:ext cx="292680" cy="74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93C7E77-6BD3-45FC-AAC9-0262CBD0628A}"/>
                  </a:ext>
                </a:extLst>
              </p14:cNvPr>
              <p14:cNvContentPartPr/>
              <p14:nvPr/>
            </p14:nvContentPartPr>
            <p14:xfrm>
              <a:off x="7729769" y="1436806"/>
              <a:ext cx="325800" cy="5727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93C7E77-6BD3-45FC-AAC9-0262CBD0628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720769" y="1428166"/>
                <a:ext cx="343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F7D1D57-329D-41C5-80E1-18F8D89CB6F6}"/>
                  </a:ext>
                </a:extLst>
              </p14:cNvPr>
              <p14:cNvContentPartPr/>
              <p14:nvPr/>
            </p14:nvContentPartPr>
            <p14:xfrm>
              <a:off x="11348129" y="1369486"/>
              <a:ext cx="213840" cy="7131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F7D1D57-329D-41C5-80E1-18F8D89CB6F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339129" y="1360486"/>
                <a:ext cx="231480" cy="73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2E9DCC42-E20D-424D-B6F6-D1332A207BD1}"/>
              </a:ext>
            </a:extLst>
          </p:cNvPr>
          <p:cNvGrpSpPr/>
          <p:nvPr/>
        </p:nvGrpSpPr>
        <p:grpSpPr>
          <a:xfrm>
            <a:off x="1199729" y="2584846"/>
            <a:ext cx="224640" cy="128520"/>
            <a:chOff x="1199729" y="2584846"/>
            <a:chExt cx="224640" cy="12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F1EBDB8-DB42-4D21-8A97-2F13839DCD1B}"/>
                    </a:ext>
                  </a:extLst>
                </p14:cNvPr>
                <p14:cNvContentPartPr/>
                <p14:nvPr/>
              </p14:nvContentPartPr>
              <p14:xfrm>
                <a:off x="1207649" y="2584846"/>
                <a:ext cx="190800" cy="38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F1EBDB8-DB42-4D21-8A97-2F13839DCD1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99009" y="2575846"/>
                  <a:ext cx="208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6BDC4A5-A508-455D-8EBF-2238D1A84339}"/>
                    </a:ext>
                  </a:extLst>
                </p14:cNvPr>
                <p14:cNvContentPartPr/>
                <p14:nvPr/>
              </p14:nvContentPartPr>
              <p14:xfrm>
                <a:off x="1199729" y="2682766"/>
                <a:ext cx="224640" cy="30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6BDC4A5-A508-455D-8EBF-2238D1A8433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90729" y="2673766"/>
                  <a:ext cx="2422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13B5EC-FCB7-482B-8435-B254527DC1DD}"/>
              </a:ext>
            </a:extLst>
          </p:cNvPr>
          <p:cNvGrpSpPr/>
          <p:nvPr/>
        </p:nvGrpSpPr>
        <p:grpSpPr>
          <a:xfrm>
            <a:off x="7999049" y="1446886"/>
            <a:ext cx="3238200" cy="680400"/>
            <a:chOff x="7999049" y="1446886"/>
            <a:chExt cx="3238200" cy="68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FD8735E-3A88-4843-B8BB-4836E7317FE3}"/>
                    </a:ext>
                  </a:extLst>
                </p14:cNvPr>
                <p14:cNvContentPartPr/>
                <p14:nvPr/>
              </p14:nvContentPartPr>
              <p14:xfrm>
                <a:off x="7999049" y="1589086"/>
                <a:ext cx="361440" cy="282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FD8735E-3A88-4843-B8BB-4836E7317F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990409" y="1580446"/>
                  <a:ext cx="3790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5ABCF28-28E5-4F28-8583-FE82E2E54556}"/>
                    </a:ext>
                  </a:extLst>
                </p14:cNvPr>
                <p14:cNvContentPartPr/>
                <p14:nvPr/>
              </p14:nvContentPartPr>
              <p14:xfrm>
                <a:off x="8446169" y="1701766"/>
                <a:ext cx="155160" cy="35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5ABCF28-28E5-4F28-8583-FE82E2E5455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37529" y="1693126"/>
                  <a:ext cx="172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1E3D284-96D3-4687-B06A-B9213C78873B}"/>
                    </a:ext>
                  </a:extLst>
                </p14:cNvPr>
                <p14:cNvContentPartPr/>
                <p14:nvPr/>
              </p14:nvContentPartPr>
              <p14:xfrm>
                <a:off x="8422049" y="1799686"/>
                <a:ext cx="217440" cy="21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1E3D284-96D3-4687-B06A-B9213C78873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13409" y="1790686"/>
                  <a:ext cx="235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00A7ECC-0AB1-498D-8AD0-EF1F9069DEB7}"/>
                    </a:ext>
                  </a:extLst>
                </p14:cNvPr>
                <p14:cNvContentPartPr/>
                <p14:nvPr/>
              </p14:nvContentPartPr>
              <p14:xfrm>
                <a:off x="8733089" y="1597006"/>
                <a:ext cx="407880" cy="284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00A7ECC-0AB1-498D-8AD0-EF1F9069DEB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724449" y="1588006"/>
                  <a:ext cx="4255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14B4754-3645-48FA-8BC5-AE99F4A8FBE6}"/>
                    </a:ext>
                  </a:extLst>
                </p14:cNvPr>
                <p14:cNvContentPartPr/>
                <p14:nvPr/>
              </p14:nvContentPartPr>
              <p14:xfrm>
                <a:off x="9056729" y="1730926"/>
                <a:ext cx="184320" cy="174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14B4754-3645-48FA-8BC5-AE99F4A8FBE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048089" y="1722286"/>
                  <a:ext cx="201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6580B2A-F88A-4CB0-ABAA-F9A8F6E6EE7E}"/>
                    </a:ext>
                  </a:extLst>
                </p14:cNvPr>
                <p14:cNvContentPartPr/>
                <p14:nvPr/>
              </p14:nvContentPartPr>
              <p14:xfrm>
                <a:off x="9341129" y="1911646"/>
                <a:ext cx="170640" cy="215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6580B2A-F88A-4CB0-ABAA-F9A8F6E6EE7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32129" y="1902646"/>
                  <a:ext cx="188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47F75FF-8918-4E80-87D0-F667348800C2}"/>
                    </a:ext>
                  </a:extLst>
                </p14:cNvPr>
                <p14:cNvContentPartPr/>
                <p14:nvPr/>
              </p14:nvContentPartPr>
              <p14:xfrm>
                <a:off x="9770609" y="1446886"/>
                <a:ext cx="333360" cy="538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47F75FF-8918-4E80-87D0-F667348800C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61609" y="1438246"/>
                  <a:ext cx="35100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AD69231-AF89-4A2E-839D-4FA3E1195065}"/>
                    </a:ext>
                  </a:extLst>
                </p14:cNvPr>
                <p14:cNvContentPartPr/>
                <p14:nvPr/>
              </p14:nvContentPartPr>
              <p14:xfrm>
                <a:off x="9703649" y="1693126"/>
                <a:ext cx="437760" cy="79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AD69231-AF89-4A2E-839D-4FA3E119506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695009" y="1684486"/>
                  <a:ext cx="455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0E14CE3-A93A-4E2D-92FA-0EDC88414849}"/>
                    </a:ext>
                  </a:extLst>
                </p14:cNvPr>
                <p14:cNvContentPartPr/>
                <p14:nvPr/>
              </p14:nvContentPartPr>
              <p14:xfrm>
                <a:off x="10102889" y="1797166"/>
                <a:ext cx="173520" cy="49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0E14CE3-A93A-4E2D-92FA-0EDC8841484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094249" y="1788526"/>
                  <a:ext cx="191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D6F06F6-22D8-48D7-84F7-093F48FD56B4}"/>
                    </a:ext>
                  </a:extLst>
                </p14:cNvPr>
                <p14:cNvContentPartPr/>
                <p14:nvPr/>
              </p14:nvContentPartPr>
              <p14:xfrm>
                <a:off x="10097489" y="1882846"/>
                <a:ext cx="226440" cy="45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D6F06F6-22D8-48D7-84F7-093F48FD56B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088849" y="1873846"/>
                  <a:ext cx="2440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9DBD03A-F102-4B13-98C3-7DB83D53C59A}"/>
                    </a:ext>
                  </a:extLst>
                </p14:cNvPr>
                <p14:cNvContentPartPr/>
                <p14:nvPr/>
              </p14:nvContentPartPr>
              <p14:xfrm>
                <a:off x="10471529" y="1665406"/>
                <a:ext cx="352440" cy="266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9DBD03A-F102-4B13-98C3-7DB83D53C59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462889" y="1656406"/>
                  <a:ext cx="3700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20C435C-036F-4FA2-9C39-3D1B2B323FF5}"/>
                    </a:ext>
                  </a:extLst>
                </p14:cNvPr>
                <p14:cNvContentPartPr/>
                <p14:nvPr/>
              </p14:nvContentPartPr>
              <p14:xfrm>
                <a:off x="10845569" y="1624726"/>
                <a:ext cx="391680" cy="351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20C435C-036F-4FA2-9C39-3D1B2B323FF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836569" y="1616086"/>
                  <a:ext cx="4093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7FBE77C-E5E5-4023-A787-48AC6A149145}"/>
              </a:ext>
            </a:extLst>
          </p:cNvPr>
          <p:cNvGrpSpPr/>
          <p:nvPr/>
        </p:nvGrpSpPr>
        <p:grpSpPr>
          <a:xfrm>
            <a:off x="1133489" y="3472966"/>
            <a:ext cx="228600" cy="134280"/>
            <a:chOff x="1133489" y="3472966"/>
            <a:chExt cx="22860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2AACA48-E49B-4B42-BEF7-AC1766BAABC8}"/>
                    </a:ext>
                  </a:extLst>
                </p14:cNvPr>
                <p14:cNvContentPartPr/>
                <p14:nvPr/>
              </p14:nvContentPartPr>
              <p14:xfrm>
                <a:off x="1150409" y="3472966"/>
                <a:ext cx="182520" cy="24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2AACA48-E49B-4B42-BEF7-AC1766BAABC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41769" y="3464326"/>
                  <a:ext cx="200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4264128-C7F0-43B6-9D30-5EBB8F9B18BB}"/>
                    </a:ext>
                  </a:extLst>
                </p14:cNvPr>
                <p14:cNvContentPartPr/>
                <p14:nvPr/>
              </p14:nvContentPartPr>
              <p14:xfrm>
                <a:off x="1133489" y="3576646"/>
                <a:ext cx="228600" cy="30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4264128-C7F0-43B6-9D30-5EBB8F9B18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24489" y="3567646"/>
                  <a:ext cx="2462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BEB0AA8-9446-453C-924D-CAB5B58A0AB9}"/>
              </a:ext>
            </a:extLst>
          </p:cNvPr>
          <p:cNvGrpSpPr/>
          <p:nvPr/>
        </p:nvGrpSpPr>
        <p:grpSpPr>
          <a:xfrm>
            <a:off x="1082369" y="4460086"/>
            <a:ext cx="210960" cy="126720"/>
            <a:chOff x="1082369" y="4460086"/>
            <a:chExt cx="210960" cy="12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2860AAB-1126-4D82-A863-81D59C3959A4}"/>
                    </a:ext>
                  </a:extLst>
                </p14:cNvPr>
                <p14:cNvContentPartPr/>
                <p14:nvPr/>
              </p14:nvContentPartPr>
              <p14:xfrm>
                <a:off x="1082369" y="4460086"/>
                <a:ext cx="210960" cy="45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2860AAB-1126-4D82-A863-81D59C3959A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73369" y="4451446"/>
                  <a:ext cx="228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676BAC6-6E9A-4A0D-A6C0-09BB4036703A}"/>
                    </a:ext>
                  </a:extLst>
                </p14:cNvPr>
                <p14:cNvContentPartPr/>
                <p14:nvPr/>
              </p14:nvContentPartPr>
              <p14:xfrm>
                <a:off x="1083809" y="4563046"/>
                <a:ext cx="197640" cy="23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676BAC6-6E9A-4A0D-A6C0-09BB4036703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74809" y="4554046"/>
                  <a:ext cx="2152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5A446E8-31E2-41D5-958D-C3C77A81D688}"/>
              </a:ext>
            </a:extLst>
          </p:cNvPr>
          <p:cNvGrpSpPr/>
          <p:nvPr/>
        </p:nvGrpSpPr>
        <p:grpSpPr>
          <a:xfrm>
            <a:off x="1748729" y="2315566"/>
            <a:ext cx="8386200" cy="2723040"/>
            <a:chOff x="1748729" y="2315566"/>
            <a:chExt cx="8386200" cy="272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D17D27B-2AA0-4755-9ED9-7F8FAF79FDA9}"/>
                    </a:ext>
                  </a:extLst>
                </p14:cNvPr>
                <p14:cNvContentPartPr/>
                <p14:nvPr/>
              </p14:nvContentPartPr>
              <p14:xfrm>
                <a:off x="1748729" y="2521126"/>
                <a:ext cx="190800" cy="324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D17D27B-2AA0-4755-9ED9-7F8FAF79FDA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39729" y="2512486"/>
                  <a:ext cx="2084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2EB04F9-695B-47FC-892A-12C5341CFF81}"/>
                    </a:ext>
                  </a:extLst>
                </p14:cNvPr>
                <p14:cNvContentPartPr/>
                <p14:nvPr/>
              </p14:nvContentPartPr>
              <p14:xfrm>
                <a:off x="1880489" y="2315566"/>
                <a:ext cx="340920" cy="295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2EB04F9-695B-47FC-892A-12C5341CFF8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71849" y="2306926"/>
                  <a:ext cx="3585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E3E5CD5-C5C7-46B8-AEAC-4C887B21987F}"/>
                    </a:ext>
                  </a:extLst>
                </p14:cNvPr>
                <p14:cNvContentPartPr/>
                <p14:nvPr/>
              </p14:nvContentPartPr>
              <p14:xfrm>
                <a:off x="2356409" y="2416366"/>
                <a:ext cx="294120" cy="460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E3E5CD5-C5C7-46B8-AEAC-4C887B21987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47769" y="2407366"/>
                  <a:ext cx="3117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AE085FD-311F-4411-824E-7C10BA1B5225}"/>
                    </a:ext>
                  </a:extLst>
                </p14:cNvPr>
                <p14:cNvContentPartPr/>
                <p14:nvPr/>
              </p14:nvContentPartPr>
              <p14:xfrm>
                <a:off x="2737289" y="2590966"/>
                <a:ext cx="95040" cy="231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AE085FD-311F-4411-824E-7C10BA1B522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28289" y="2582326"/>
                  <a:ext cx="1126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E4BAC89-CCB8-4DD2-81AF-B93EC6B45EB4}"/>
                    </a:ext>
                  </a:extLst>
                </p14:cNvPr>
                <p14:cNvContentPartPr/>
                <p14:nvPr/>
              </p14:nvContentPartPr>
              <p14:xfrm>
                <a:off x="2505089" y="2521846"/>
                <a:ext cx="595080" cy="450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E4BAC89-CCB8-4DD2-81AF-B93EC6B45EB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96449" y="2512846"/>
                  <a:ext cx="61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775A018-B7BB-4E78-BA4F-480A5137D3C3}"/>
                    </a:ext>
                  </a:extLst>
                </p14:cNvPr>
                <p14:cNvContentPartPr/>
                <p14:nvPr/>
              </p14:nvContentPartPr>
              <p14:xfrm>
                <a:off x="3225089" y="2584846"/>
                <a:ext cx="288360" cy="2221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775A018-B7BB-4E78-BA4F-480A5137D3C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16089" y="2575846"/>
                  <a:ext cx="3060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373528B-84CB-487B-BB5E-793BDB76F90E}"/>
                    </a:ext>
                  </a:extLst>
                </p14:cNvPr>
                <p14:cNvContentPartPr/>
                <p14:nvPr/>
              </p14:nvContentPartPr>
              <p14:xfrm>
                <a:off x="3674729" y="2540566"/>
                <a:ext cx="303120" cy="2642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373528B-84CB-487B-BB5E-793BDB76F90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665729" y="2531566"/>
                  <a:ext cx="3207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BCEC506-73DA-4224-9A97-33D0F62232D6}"/>
                    </a:ext>
                  </a:extLst>
                </p14:cNvPr>
                <p14:cNvContentPartPr/>
                <p14:nvPr/>
              </p14:nvContentPartPr>
              <p14:xfrm>
                <a:off x="3967409" y="2534446"/>
                <a:ext cx="420120" cy="299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BCEC506-73DA-4224-9A97-33D0F62232D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58769" y="2525806"/>
                  <a:ext cx="4377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B2A43C6-0624-44DF-AEC0-AA046C13352F}"/>
                    </a:ext>
                  </a:extLst>
                </p14:cNvPr>
                <p14:cNvContentPartPr/>
                <p14:nvPr/>
              </p14:nvContentPartPr>
              <p14:xfrm>
                <a:off x="4242089" y="2364166"/>
                <a:ext cx="384840" cy="686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B2A43C6-0624-44DF-AEC0-AA046C13352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33449" y="2355526"/>
                  <a:ext cx="402480" cy="7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BC39DF8-9394-4B2E-9797-CFF8301B305D}"/>
                    </a:ext>
                  </a:extLst>
                </p14:cNvPr>
                <p14:cNvContentPartPr/>
                <p14:nvPr/>
              </p14:nvContentPartPr>
              <p14:xfrm>
                <a:off x="1819289" y="3389446"/>
                <a:ext cx="133920" cy="3888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BC39DF8-9394-4B2E-9797-CFF8301B305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810649" y="3380446"/>
                  <a:ext cx="1515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F39D261-B798-4CD0-A7CC-1CE8F5CB092F}"/>
                    </a:ext>
                  </a:extLst>
                </p14:cNvPr>
                <p14:cNvContentPartPr/>
                <p14:nvPr/>
              </p14:nvContentPartPr>
              <p14:xfrm>
                <a:off x="2131409" y="3532366"/>
                <a:ext cx="278280" cy="61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F39D261-B798-4CD0-A7CC-1CE8F5CB092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122769" y="3523366"/>
                  <a:ext cx="2959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52A0C0A-04A4-494A-85CB-01CC7CC9AB05}"/>
                    </a:ext>
                  </a:extLst>
                </p14:cNvPr>
                <p14:cNvContentPartPr/>
                <p14:nvPr/>
              </p14:nvContentPartPr>
              <p14:xfrm>
                <a:off x="2734769" y="3426526"/>
                <a:ext cx="176760" cy="360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52A0C0A-04A4-494A-85CB-01CC7CC9AB0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726129" y="3417886"/>
                  <a:ext cx="1944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775CEEE-80AF-41E8-B34E-3BC6ABAEB7BD}"/>
                    </a:ext>
                  </a:extLst>
                </p14:cNvPr>
                <p14:cNvContentPartPr/>
                <p14:nvPr/>
              </p14:nvContentPartPr>
              <p14:xfrm>
                <a:off x="2800649" y="3277846"/>
                <a:ext cx="343440" cy="284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775CEEE-80AF-41E8-B34E-3BC6ABAEB7B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91649" y="3268846"/>
                  <a:ext cx="361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20AB602-1AF4-48E2-8BD3-4FD922C5FD5C}"/>
                    </a:ext>
                  </a:extLst>
                </p14:cNvPr>
                <p14:cNvContentPartPr/>
                <p14:nvPr/>
              </p14:nvContentPartPr>
              <p14:xfrm>
                <a:off x="3265769" y="3410326"/>
                <a:ext cx="191520" cy="327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20AB602-1AF4-48E2-8BD3-4FD922C5FD5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56769" y="3401686"/>
                  <a:ext cx="209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D641DD7-B383-4E77-99D1-DF66435D1E41}"/>
                    </a:ext>
                  </a:extLst>
                </p14:cNvPr>
                <p14:cNvContentPartPr/>
                <p14:nvPr/>
              </p14:nvContentPartPr>
              <p14:xfrm>
                <a:off x="3739889" y="3512206"/>
                <a:ext cx="111600" cy="266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D641DD7-B383-4E77-99D1-DF66435D1E4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31249" y="3503206"/>
                  <a:ext cx="1292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CFDEE41-FDA1-454E-8BD2-C440653B2CFC}"/>
                    </a:ext>
                  </a:extLst>
                </p14:cNvPr>
                <p14:cNvContentPartPr/>
                <p14:nvPr/>
              </p14:nvContentPartPr>
              <p14:xfrm>
                <a:off x="3584009" y="3426526"/>
                <a:ext cx="532440" cy="615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CFDEE41-FDA1-454E-8BD2-C440653B2CF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75009" y="3417886"/>
                  <a:ext cx="5500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64725AB-4FEB-4CC7-82D9-F31A374CD991}"/>
                    </a:ext>
                  </a:extLst>
                </p14:cNvPr>
                <p14:cNvContentPartPr/>
                <p14:nvPr/>
              </p14:nvContentPartPr>
              <p14:xfrm>
                <a:off x="4098089" y="3429766"/>
                <a:ext cx="275400" cy="159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64725AB-4FEB-4CC7-82D9-F31A374CD99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89089" y="3421126"/>
                  <a:ext cx="293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D3108E4-EC9C-42F4-8AA9-5D6A5664AF29}"/>
                    </a:ext>
                  </a:extLst>
                </p14:cNvPr>
                <p14:cNvContentPartPr/>
                <p14:nvPr/>
              </p14:nvContentPartPr>
              <p14:xfrm>
                <a:off x="4065329" y="3703006"/>
                <a:ext cx="265320" cy="23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D3108E4-EC9C-42F4-8AA9-5D6A5664AF2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56329" y="3694366"/>
                  <a:ext cx="282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F8E7345-6B7A-4FB9-B697-F03BA9011DB7}"/>
                    </a:ext>
                  </a:extLst>
                </p14:cNvPr>
                <p14:cNvContentPartPr/>
                <p14:nvPr/>
              </p14:nvContentPartPr>
              <p14:xfrm>
                <a:off x="4526129" y="3496366"/>
                <a:ext cx="365760" cy="2570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F8E7345-6B7A-4FB9-B697-F03BA9011DB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517129" y="3487726"/>
                  <a:ext cx="3834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5F7B081-E266-45AE-81B2-67A91B400AB1}"/>
                    </a:ext>
                  </a:extLst>
                </p14:cNvPr>
                <p14:cNvContentPartPr/>
                <p14:nvPr/>
              </p14:nvContentPartPr>
              <p14:xfrm>
                <a:off x="4888649" y="3475126"/>
                <a:ext cx="374760" cy="3009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5F7B081-E266-45AE-81B2-67A91B400AB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879649" y="3466126"/>
                  <a:ext cx="3924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56F47F7-35C9-4A8E-8078-21993B331E10}"/>
                    </a:ext>
                  </a:extLst>
                </p14:cNvPr>
                <p14:cNvContentPartPr/>
                <p14:nvPr/>
              </p14:nvContentPartPr>
              <p14:xfrm>
                <a:off x="5238209" y="3253366"/>
                <a:ext cx="218520" cy="6451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56F47F7-35C9-4A8E-8078-21993B331E1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229569" y="3244726"/>
                  <a:ext cx="23616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48CD159-BD77-4D78-98E6-15A6D359E8DC}"/>
                    </a:ext>
                  </a:extLst>
                </p14:cNvPr>
                <p14:cNvContentPartPr/>
                <p14:nvPr/>
              </p14:nvContentPartPr>
              <p14:xfrm>
                <a:off x="5769929" y="3637126"/>
                <a:ext cx="211680" cy="16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48CD159-BD77-4D78-98E6-15A6D359E8D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761289" y="3628486"/>
                  <a:ext cx="229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D09B7BF-C271-4E66-BAE0-D8A30409481A}"/>
                    </a:ext>
                  </a:extLst>
                </p14:cNvPr>
                <p14:cNvContentPartPr/>
                <p14:nvPr/>
              </p14:nvContentPartPr>
              <p14:xfrm>
                <a:off x="5756969" y="3769966"/>
                <a:ext cx="234000" cy="10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D09B7BF-C271-4E66-BAE0-D8A30409481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747969" y="3760966"/>
                  <a:ext cx="2516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46A9749-9CA8-41A3-8529-1EAA1F3135AD}"/>
                    </a:ext>
                  </a:extLst>
                </p14:cNvPr>
                <p14:cNvContentPartPr/>
                <p14:nvPr/>
              </p14:nvContentPartPr>
              <p14:xfrm>
                <a:off x="6351689" y="3487006"/>
                <a:ext cx="191520" cy="400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46A9749-9CA8-41A3-8529-1EAA1F3135A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343049" y="3478006"/>
                  <a:ext cx="20916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D571963-D433-4DBA-A9CD-032943B8FE01}"/>
                    </a:ext>
                  </a:extLst>
                </p14:cNvPr>
                <p14:cNvContentPartPr/>
                <p14:nvPr/>
              </p14:nvContentPartPr>
              <p14:xfrm>
                <a:off x="6583169" y="3739366"/>
                <a:ext cx="309600" cy="478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D571963-D433-4DBA-A9CD-032943B8FE0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74529" y="3730366"/>
                  <a:ext cx="3272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EBDB8DB-9AA5-4BDB-BA3E-61215D3C5A5E}"/>
                    </a:ext>
                  </a:extLst>
                </p14:cNvPr>
                <p14:cNvContentPartPr/>
                <p14:nvPr/>
              </p14:nvContentPartPr>
              <p14:xfrm>
                <a:off x="7175009" y="3535246"/>
                <a:ext cx="560160" cy="387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EBDB8DB-9AA5-4BDB-BA3E-61215D3C5A5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66369" y="3526606"/>
                  <a:ext cx="5778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4D87F4C-BC01-4F9E-A380-F379BF75BD51}"/>
                    </a:ext>
                  </a:extLst>
                </p14:cNvPr>
                <p14:cNvContentPartPr/>
                <p14:nvPr/>
              </p14:nvContentPartPr>
              <p14:xfrm>
                <a:off x="7128569" y="3760606"/>
                <a:ext cx="322560" cy="34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4D87F4C-BC01-4F9E-A380-F379BF75BD5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119569" y="3751966"/>
                  <a:ext cx="340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0B2C968-A726-4AE3-B8B7-E705E8792762}"/>
                    </a:ext>
                  </a:extLst>
                </p14:cNvPr>
                <p14:cNvContentPartPr/>
                <p14:nvPr/>
              </p14:nvContentPartPr>
              <p14:xfrm>
                <a:off x="7658489" y="3676366"/>
                <a:ext cx="139680" cy="254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0B2C968-A726-4AE3-B8B7-E705E879276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49489" y="3667366"/>
                  <a:ext cx="1573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BC905DB-C126-4F5E-A866-29789F334D5C}"/>
                    </a:ext>
                  </a:extLst>
                </p14:cNvPr>
                <p14:cNvContentPartPr/>
                <p14:nvPr/>
              </p14:nvContentPartPr>
              <p14:xfrm>
                <a:off x="7868729" y="3738286"/>
                <a:ext cx="305640" cy="168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BC905DB-C126-4F5E-A866-29789F334D5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859729" y="3729286"/>
                  <a:ext cx="323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9F82131-9E78-405E-A18A-644271DA9FE1}"/>
                    </a:ext>
                  </a:extLst>
                </p14:cNvPr>
                <p14:cNvContentPartPr/>
                <p14:nvPr/>
              </p14:nvContentPartPr>
              <p14:xfrm>
                <a:off x="8250689" y="3650806"/>
                <a:ext cx="354960" cy="286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9F82131-9E78-405E-A18A-644271DA9FE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241689" y="3642166"/>
                  <a:ext cx="3726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AD56940-E71C-4090-B044-CF60FBDD9FBF}"/>
                    </a:ext>
                  </a:extLst>
                </p14:cNvPr>
                <p14:cNvContentPartPr/>
                <p14:nvPr/>
              </p14:nvContentPartPr>
              <p14:xfrm>
                <a:off x="8560289" y="3450646"/>
                <a:ext cx="291240" cy="680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AD56940-E71C-4090-B044-CF60FBDD9FB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551649" y="3442006"/>
                  <a:ext cx="30888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87F7FF4-E134-4E64-804A-A94D883904F0}"/>
                    </a:ext>
                  </a:extLst>
                </p14:cNvPr>
                <p14:cNvContentPartPr/>
                <p14:nvPr/>
              </p14:nvContentPartPr>
              <p14:xfrm>
                <a:off x="1903169" y="4303486"/>
                <a:ext cx="246960" cy="4240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87F7FF4-E134-4E64-804A-A94D883904F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94169" y="4294846"/>
                  <a:ext cx="26460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D6F9B5F-70B2-4805-BB3E-F5E60753DEAE}"/>
                    </a:ext>
                  </a:extLst>
                </p14:cNvPr>
                <p14:cNvContentPartPr/>
                <p14:nvPr/>
              </p14:nvContentPartPr>
              <p14:xfrm>
                <a:off x="2312489" y="4536406"/>
                <a:ext cx="227880" cy="36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D6F9B5F-70B2-4805-BB3E-F5E60753DEA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303489" y="4527766"/>
                  <a:ext cx="245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2F7B761-57BD-49D7-A43D-B8C65F59AE7B}"/>
                    </a:ext>
                  </a:extLst>
                </p14:cNvPr>
                <p14:cNvContentPartPr/>
                <p14:nvPr/>
              </p14:nvContentPartPr>
              <p14:xfrm>
                <a:off x="2809289" y="4280446"/>
                <a:ext cx="750600" cy="500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2F7B761-57BD-49D7-A43D-B8C65F59AE7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00649" y="4271446"/>
                  <a:ext cx="76824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C6281B5-4C0E-400B-82B9-6A5EB1C19C1D}"/>
                    </a:ext>
                  </a:extLst>
                </p14:cNvPr>
                <p14:cNvContentPartPr/>
                <p14:nvPr/>
              </p14:nvContentPartPr>
              <p14:xfrm>
                <a:off x="3400409" y="4426966"/>
                <a:ext cx="153360" cy="289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C6281B5-4C0E-400B-82B9-6A5EB1C19C1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91769" y="4418326"/>
                  <a:ext cx="1710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D7A8B96-6282-4B0A-8A55-2184F1EFBE20}"/>
                    </a:ext>
                  </a:extLst>
                </p14:cNvPr>
                <p14:cNvContentPartPr/>
                <p14:nvPr/>
              </p14:nvContentPartPr>
              <p14:xfrm>
                <a:off x="3708209" y="4561966"/>
                <a:ext cx="262800" cy="23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D7A8B96-6282-4B0A-8A55-2184F1EFBE2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699209" y="4553326"/>
                  <a:ext cx="280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D577C87-E563-4204-AF65-B8D154BA842B}"/>
                    </a:ext>
                  </a:extLst>
                </p14:cNvPr>
                <p14:cNvContentPartPr/>
                <p14:nvPr/>
              </p14:nvContentPartPr>
              <p14:xfrm>
                <a:off x="4131929" y="4427686"/>
                <a:ext cx="388800" cy="324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D577C87-E563-4204-AF65-B8D154BA842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123289" y="4419046"/>
                  <a:ext cx="4064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11F2CC5-0E9F-408C-ADF8-EAE5FC3F7FC7}"/>
                    </a:ext>
                  </a:extLst>
                </p14:cNvPr>
                <p14:cNvContentPartPr/>
                <p14:nvPr/>
              </p14:nvContentPartPr>
              <p14:xfrm>
                <a:off x="4617569" y="4367206"/>
                <a:ext cx="245880" cy="46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11F2CC5-0E9F-408C-ADF8-EAE5FC3F7FC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608569" y="4358206"/>
                  <a:ext cx="2635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DD70B87-667F-417F-831A-527EE1FE3420}"/>
                    </a:ext>
                  </a:extLst>
                </p14:cNvPr>
                <p14:cNvContentPartPr/>
                <p14:nvPr/>
              </p14:nvContentPartPr>
              <p14:xfrm>
                <a:off x="4918889" y="4447846"/>
                <a:ext cx="36000" cy="374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DD70B87-667F-417F-831A-527EE1FE342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909889" y="4439206"/>
                  <a:ext cx="536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40E2463-A5F9-4590-8A91-D36BE2CA0813}"/>
                    </a:ext>
                  </a:extLst>
                </p14:cNvPr>
                <p14:cNvContentPartPr/>
                <p14:nvPr/>
              </p14:nvContentPartPr>
              <p14:xfrm>
                <a:off x="5095649" y="4361086"/>
                <a:ext cx="205560" cy="1375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40E2463-A5F9-4590-8A91-D36BE2CA081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087009" y="4352086"/>
                  <a:ext cx="223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D97166B-4652-4538-9FCC-CFE8B8F9E391}"/>
                    </a:ext>
                  </a:extLst>
                </p14:cNvPr>
                <p14:cNvContentPartPr/>
                <p14:nvPr/>
              </p14:nvContentPartPr>
              <p14:xfrm>
                <a:off x="5381849" y="4363966"/>
                <a:ext cx="180360" cy="176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D97166B-4652-4538-9FCC-CFE8B8F9E39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373209" y="4355326"/>
                  <a:ext cx="198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C12FA86-1F8F-41A8-A0A6-931949C29797}"/>
                    </a:ext>
                  </a:extLst>
                </p14:cNvPr>
                <p14:cNvContentPartPr/>
                <p14:nvPr/>
              </p14:nvContentPartPr>
              <p14:xfrm>
                <a:off x="5669129" y="4259206"/>
                <a:ext cx="353880" cy="3049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C12FA86-1F8F-41A8-A0A6-931949C2979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60129" y="4250566"/>
                  <a:ext cx="3715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451AED7-E831-4002-A262-47DC4CB38BB2}"/>
                    </a:ext>
                  </a:extLst>
                </p14:cNvPr>
                <p14:cNvContentPartPr/>
                <p14:nvPr/>
              </p14:nvContentPartPr>
              <p14:xfrm>
                <a:off x="6081689" y="4291246"/>
                <a:ext cx="154440" cy="268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451AED7-E831-4002-A262-47DC4CB38BB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073049" y="4282246"/>
                  <a:ext cx="172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A346ACF-E6B7-43DC-B3C9-E9E191256C4E}"/>
                    </a:ext>
                  </a:extLst>
                </p14:cNvPr>
                <p14:cNvContentPartPr/>
                <p14:nvPr/>
              </p14:nvContentPartPr>
              <p14:xfrm>
                <a:off x="6288689" y="4299526"/>
                <a:ext cx="219240" cy="172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A346ACF-E6B7-43DC-B3C9-E9E191256C4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280049" y="4290886"/>
                  <a:ext cx="236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A63D945-BD86-47BC-8FA5-3096ADD6B8F4}"/>
                    </a:ext>
                  </a:extLst>
                </p14:cNvPr>
                <p14:cNvContentPartPr/>
                <p14:nvPr/>
              </p14:nvContentPartPr>
              <p14:xfrm>
                <a:off x="6547529" y="4267846"/>
                <a:ext cx="253440" cy="227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A63D945-BD86-47BC-8FA5-3096ADD6B8F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38529" y="4258846"/>
                  <a:ext cx="2710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4C853DF-453A-4A40-A3A9-C82F561AF7B5}"/>
                    </a:ext>
                  </a:extLst>
                </p14:cNvPr>
                <p14:cNvContentPartPr/>
                <p14:nvPr/>
              </p14:nvContentPartPr>
              <p14:xfrm>
                <a:off x="6809609" y="4180006"/>
                <a:ext cx="216000" cy="4006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4C853DF-453A-4A40-A3A9-C82F561AF7B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800969" y="4171366"/>
                  <a:ext cx="2336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31ED23C-3373-450C-A66D-59DB83EDFBC9}"/>
                    </a:ext>
                  </a:extLst>
                </p14:cNvPr>
                <p14:cNvContentPartPr/>
                <p14:nvPr/>
              </p14:nvContentPartPr>
              <p14:xfrm>
                <a:off x="6869009" y="4218886"/>
                <a:ext cx="571680" cy="8197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31ED23C-3373-450C-A66D-59DB83EDFBC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60369" y="4209886"/>
                  <a:ext cx="589320" cy="83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CBB7F27-0282-45C7-94E9-3B1F9B9584F6}"/>
                    </a:ext>
                  </a:extLst>
                </p14:cNvPr>
                <p14:cNvContentPartPr/>
                <p14:nvPr/>
              </p14:nvContentPartPr>
              <p14:xfrm>
                <a:off x="5076569" y="2509606"/>
                <a:ext cx="685440" cy="459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CBB7F27-0282-45C7-94E9-3B1F9B9584F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67569" y="2500606"/>
                  <a:ext cx="7030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E191304-3DB1-4D6B-B55E-85D84EA52BA8}"/>
                    </a:ext>
                  </a:extLst>
                </p14:cNvPr>
                <p14:cNvContentPartPr/>
                <p14:nvPr/>
              </p14:nvContentPartPr>
              <p14:xfrm>
                <a:off x="5700449" y="2758726"/>
                <a:ext cx="157680" cy="1699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E191304-3DB1-4D6B-B55E-85D84EA52BA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691809" y="2749726"/>
                  <a:ext cx="175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D5A344E-66BB-4DF9-84A4-EE4CC17E2325}"/>
                    </a:ext>
                  </a:extLst>
                </p14:cNvPr>
                <p14:cNvContentPartPr/>
                <p14:nvPr/>
              </p14:nvContentPartPr>
              <p14:xfrm>
                <a:off x="5833649" y="2786806"/>
                <a:ext cx="333360" cy="1540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D5A344E-66BB-4DF9-84A4-EE4CC17E232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825009" y="2777806"/>
                  <a:ext cx="351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AC2F9A5-A27B-4E31-BB9A-51C899FDC2F2}"/>
                    </a:ext>
                  </a:extLst>
                </p14:cNvPr>
                <p14:cNvContentPartPr/>
                <p14:nvPr/>
              </p14:nvContentPartPr>
              <p14:xfrm>
                <a:off x="6268529" y="2790766"/>
                <a:ext cx="111600" cy="1486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AC2F9A5-A27B-4E31-BB9A-51C899FDC2F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59889" y="2781766"/>
                  <a:ext cx="129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E230D66-9EE5-472A-A3B1-2CB2E77F37C7}"/>
                    </a:ext>
                  </a:extLst>
                </p14:cNvPr>
                <p14:cNvContentPartPr/>
                <p14:nvPr/>
              </p14:nvContentPartPr>
              <p14:xfrm>
                <a:off x="6444209" y="2786086"/>
                <a:ext cx="389520" cy="3934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E230D66-9EE5-472A-A3B1-2CB2E77F37C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435209" y="2777086"/>
                  <a:ext cx="4071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C7334EE-C0BD-415B-85FA-8CEFD7436C25}"/>
                    </a:ext>
                  </a:extLst>
                </p14:cNvPr>
                <p14:cNvContentPartPr/>
                <p14:nvPr/>
              </p14:nvContentPartPr>
              <p14:xfrm>
                <a:off x="6959009" y="2410966"/>
                <a:ext cx="221760" cy="4982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C7334EE-C0BD-415B-85FA-8CEFD7436C2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50369" y="2401966"/>
                  <a:ext cx="23940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9FA84E2-1BD2-4D30-927E-C382A298C1F9}"/>
                    </a:ext>
                  </a:extLst>
                </p14:cNvPr>
                <p14:cNvContentPartPr/>
                <p14:nvPr/>
              </p14:nvContentPartPr>
              <p14:xfrm>
                <a:off x="7066289" y="2786806"/>
                <a:ext cx="189000" cy="171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9FA84E2-1BD2-4D30-927E-C382A298C1F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057289" y="2777806"/>
                  <a:ext cx="206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D649AF8-F7AC-4000-90BE-F7E1690A0EF3}"/>
                    </a:ext>
                  </a:extLst>
                </p14:cNvPr>
                <p14:cNvContentPartPr/>
                <p14:nvPr/>
              </p14:nvContentPartPr>
              <p14:xfrm>
                <a:off x="7313249" y="2715886"/>
                <a:ext cx="155520" cy="2070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D649AF8-F7AC-4000-90BE-F7E1690A0EF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04609" y="2707246"/>
                  <a:ext cx="173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EFC2742-B11C-4B0F-937D-84717A25305A}"/>
                    </a:ext>
                  </a:extLst>
                </p14:cNvPr>
                <p14:cNvContentPartPr/>
                <p14:nvPr/>
              </p14:nvContentPartPr>
              <p14:xfrm>
                <a:off x="7471649" y="2690326"/>
                <a:ext cx="256680" cy="2804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EFC2742-B11C-4B0F-937D-84717A25305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463009" y="2681686"/>
                  <a:ext cx="2743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23946C0-AAC8-4851-9E18-E84FBE3F4947}"/>
                    </a:ext>
                  </a:extLst>
                </p14:cNvPr>
                <p14:cNvContentPartPr/>
                <p14:nvPr/>
              </p14:nvContentPartPr>
              <p14:xfrm>
                <a:off x="7865489" y="2829286"/>
                <a:ext cx="200160" cy="396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23946C0-AAC8-4851-9E18-E84FBE3F494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856489" y="2820646"/>
                  <a:ext cx="2178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C176D7C-F1A9-4BE1-89AA-9C8278F495C6}"/>
                    </a:ext>
                  </a:extLst>
                </p14:cNvPr>
                <p14:cNvContentPartPr/>
                <p14:nvPr/>
              </p14:nvContentPartPr>
              <p14:xfrm>
                <a:off x="7973129" y="2747206"/>
                <a:ext cx="363240" cy="2628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C176D7C-F1A9-4BE1-89AA-9C8278F495C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964489" y="2738206"/>
                  <a:ext cx="3808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3F2E082-1586-4EB4-824A-A768A529F5C1}"/>
                    </a:ext>
                  </a:extLst>
                </p14:cNvPr>
                <p14:cNvContentPartPr/>
                <p14:nvPr/>
              </p14:nvContentPartPr>
              <p14:xfrm>
                <a:off x="8387129" y="2794366"/>
                <a:ext cx="159120" cy="203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3F2E082-1586-4EB4-824A-A768A529F5C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378129" y="2785726"/>
                  <a:ext cx="176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DD8BCA3-FB3A-45E6-B1FD-E199AF3D8E03}"/>
                    </a:ext>
                  </a:extLst>
                </p14:cNvPr>
                <p14:cNvContentPartPr/>
                <p14:nvPr/>
              </p14:nvContentPartPr>
              <p14:xfrm>
                <a:off x="8525009" y="2860246"/>
                <a:ext cx="125280" cy="1879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DD8BCA3-FB3A-45E6-B1FD-E199AF3D8E0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516369" y="2851606"/>
                  <a:ext cx="142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63CC586-8E7D-4680-9763-B7B52946E5F6}"/>
                    </a:ext>
                  </a:extLst>
                </p14:cNvPr>
                <p14:cNvContentPartPr/>
                <p14:nvPr/>
              </p14:nvContentPartPr>
              <p14:xfrm>
                <a:off x="8594849" y="2919646"/>
                <a:ext cx="174240" cy="3585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63CC586-8E7D-4680-9763-B7B52946E5F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585849" y="2910646"/>
                  <a:ext cx="1918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A0DE52C-484D-45C6-B541-FAF764CB8E09}"/>
                    </a:ext>
                  </a:extLst>
                </p14:cNvPr>
                <p14:cNvContentPartPr/>
                <p14:nvPr/>
              </p14:nvContentPartPr>
              <p14:xfrm>
                <a:off x="8750729" y="2831086"/>
                <a:ext cx="300240" cy="2300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A0DE52C-484D-45C6-B541-FAF764CB8E0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742089" y="2822446"/>
                  <a:ext cx="317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B687242-E4F7-4A68-B71E-20F69C4AAF19}"/>
                    </a:ext>
                  </a:extLst>
                </p14:cNvPr>
                <p14:cNvContentPartPr/>
                <p14:nvPr/>
              </p14:nvContentPartPr>
              <p14:xfrm>
                <a:off x="9076169" y="2845126"/>
                <a:ext cx="221760" cy="2098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B687242-E4F7-4A68-B71E-20F69C4AAF1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067169" y="2836126"/>
                  <a:ext cx="239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B9B9AAA-4C4C-444C-AD15-632758C4BF99}"/>
                    </a:ext>
                  </a:extLst>
                </p14:cNvPr>
                <p14:cNvContentPartPr/>
                <p14:nvPr/>
              </p14:nvContentPartPr>
              <p14:xfrm>
                <a:off x="9306569" y="2843326"/>
                <a:ext cx="228240" cy="2466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B9B9AAA-4C4C-444C-AD15-632758C4BF9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297929" y="2834686"/>
                  <a:ext cx="2458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88EA3F9-6CB7-42FD-9CBB-DC364C0A27E9}"/>
                    </a:ext>
                  </a:extLst>
                </p14:cNvPr>
                <p14:cNvContentPartPr/>
                <p14:nvPr/>
              </p14:nvContentPartPr>
              <p14:xfrm>
                <a:off x="9643529" y="2557486"/>
                <a:ext cx="277920" cy="5230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88EA3F9-6CB7-42FD-9CBB-DC364C0A27E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634889" y="2548846"/>
                  <a:ext cx="29556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A7EDD56-85AA-4421-A622-333A6C62BF1E}"/>
                    </a:ext>
                  </a:extLst>
                </p14:cNvPr>
                <p14:cNvContentPartPr/>
                <p14:nvPr/>
              </p14:nvContentPartPr>
              <p14:xfrm>
                <a:off x="9584849" y="2850526"/>
                <a:ext cx="381960" cy="226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A7EDD56-85AA-4421-A622-333A6C62BF1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575849" y="2841886"/>
                  <a:ext cx="399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F135862-2F74-40B0-92A6-223EA4979F31}"/>
                    </a:ext>
                  </a:extLst>
                </p14:cNvPr>
                <p14:cNvContentPartPr/>
                <p14:nvPr/>
              </p14:nvContentPartPr>
              <p14:xfrm>
                <a:off x="9755849" y="2839006"/>
                <a:ext cx="379080" cy="6102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F135862-2F74-40B0-92A6-223EA4979F3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746849" y="2830006"/>
                  <a:ext cx="396720" cy="62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99C76D9B-A3B1-4546-A7A7-CB24530E3B59}"/>
              </a:ext>
            </a:extLst>
          </p:cNvPr>
          <p:cNvGrpSpPr/>
          <p:nvPr/>
        </p:nvGrpSpPr>
        <p:grpSpPr>
          <a:xfrm>
            <a:off x="7581809" y="4729726"/>
            <a:ext cx="256680" cy="158760"/>
            <a:chOff x="7581809" y="4729726"/>
            <a:chExt cx="256680" cy="15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16326A9-1084-4280-8DF7-633B8FCCA24D}"/>
                    </a:ext>
                  </a:extLst>
                </p14:cNvPr>
                <p14:cNvContentPartPr/>
                <p14:nvPr/>
              </p14:nvContentPartPr>
              <p14:xfrm>
                <a:off x="7616009" y="4729726"/>
                <a:ext cx="199080" cy="320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16326A9-1084-4280-8DF7-633B8FCCA24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07369" y="4721086"/>
                  <a:ext cx="216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343A565-204A-4500-95EC-95743BEC47FB}"/>
                    </a:ext>
                  </a:extLst>
                </p14:cNvPr>
                <p14:cNvContentPartPr/>
                <p14:nvPr/>
              </p14:nvContentPartPr>
              <p14:xfrm>
                <a:off x="7581809" y="4844566"/>
                <a:ext cx="256680" cy="439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343A565-204A-4500-95EC-95743BEC47F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573169" y="4835926"/>
                  <a:ext cx="27432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DB1D962-088B-47F9-AB06-70C41FB3612C}"/>
              </a:ext>
            </a:extLst>
          </p:cNvPr>
          <p:cNvGrpSpPr/>
          <p:nvPr/>
        </p:nvGrpSpPr>
        <p:grpSpPr>
          <a:xfrm>
            <a:off x="8181569" y="4160566"/>
            <a:ext cx="2622240" cy="844560"/>
            <a:chOff x="8181569" y="4160566"/>
            <a:chExt cx="2622240" cy="84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1248479-4038-45B0-AF32-1EDCE8A4D56B}"/>
                    </a:ext>
                  </a:extLst>
                </p14:cNvPr>
                <p14:cNvContentPartPr/>
                <p14:nvPr/>
              </p14:nvContentPartPr>
              <p14:xfrm>
                <a:off x="8181569" y="4705246"/>
                <a:ext cx="375840" cy="2998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1248479-4038-45B0-AF32-1EDCE8A4D56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172569" y="4696606"/>
                  <a:ext cx="3934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1F48C79-6485-4455-A1C7-3AA78D79AEB7}"/>
                    </a:ext>
                  </a:extLst>
                </p14:cNvPr>
                <p14:cNvContentPartPr/>
                <p14:nvPr/>
              </p14:nvContentPartPr>
              <p14:xfrm>
                <a:off x="8568209" y="4530286"/>
                <a:ext cx="128880" cy="266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1F48C79-6485-4455-A1C7-3AA78D79AEB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559569" y="4521286"/>
                  <a:ext cx="146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D827DC1-2C3D-4689-8930-0C66547E3A73}"/>
                    </a:ext>
                  </a:extLst>
                </p14:cNvPr>
                <p14:cNvContentPartPr/>
                <p14:nvPr/>
              </p14:nvContentPartPr>
              <p14:xfrm>
                <a:off x="8813729" y="4597966"/>
                <a:ext cx="21600" cy="464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D827DC1-2C3D-4689-8930-0C66547E3A7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805089" y="4588966"/>
                  <a:ext cx="39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F25703C-D205-4CAB-880F-7E0C968F2302}"/>
                    </a:ext>
                  </a:extLst>
                </p14:cNvPr>
                <p14:cNvContentPartPr/>
                <p14:nvPr/>
              </p14:nvContentPartPr>
              <p14:xfrm>
                <a:off x="8934329" y="4489966"/>
                <a:ext cx="117360" cy="1263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F25703C-D205-4CAB-880F-7E0C968F230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925329" y="4480966"/>
                  <a:ext cx="135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A18F037-E5A2-464B-ABAF-3E6B592C8E7A}"/>
                    </a:ext>
                  </a:extLst>
                </p14:cNvPr>
                <p14:cNvContentPartPr/>
                <p14:nvPr/>
              </p14:nvContentPartPr>
              <p14:xfrm>
                <a:off x="9124409" y="4463326"/>
                <a:ext cx="142560" cy="160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A18F037-E5A2-464B-ABAF-3E6B592C8E7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115409" y="4454686"/>
                  <a:ext cx="160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4943896-7DEC-439C-898C-AE0AD1E989BC}"/>
                    </a:ext>
                  </a:extLst>
                </p14:cNvPr>
                <p14:cNvContentPartPr/>
                <p14:nvPr/>
              </p14:nvContentPartPr>
              <p14:xfrm>
                <a:off x="9323129" y="4375846"/>
                <a:ext cx="308520" cy="2505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4943896-7DEC-439C-898C-AE0AD1E989B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314489" y="4366846"/>
                  <a:ext cx="3261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06E2F22-71FE-4727-8294-27C1D3F7F038}"/>
                    </a:ext>
                  </a:extLst>
                </p14:cNvPr>
                <p14:cNvContentPartPr/>
                <p14:nvPr/>
              </p14:nvContentPartPr>
              <p14:xfrm>
                <a:off x="9665129" y="4374406"/>
                <a:ext cx="230760" cy="2984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06E2F22-71FE-4727-8294-27C1D3F7F03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656129" y="4365406"/>
                  <a:ext cx="2484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2AE7D8D-6459-4EC8-8835-88611596E148}"/>
                    </a:ext>
                  </a:extLst>
                </p14:cNvPr>
                <p14:cNvContentPartPr/>
                <p14:nvPr/>
              </p14:nvContentPartPr>
              <p14:xfrm>
                <a:off x="9873929" y="4430926"/>
                <a:ext cx="214200" cy="1828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2AE7D8D-6459-4EC8-8835-88611596E14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864929" y="4421926"/>
                  <a:ext cx="2318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2D709F7-70EB-4DD2-B31D-0DF2BE420CE5}"/>
                    </a:ext>
                  </a:extLst>
                </p14:cNvPr>
                <p14:cNvContentPartPr/>
                <p14:nvPr/>
              </p14:nvContentPartPr>
              <p14:xfrm>
                <a:off x="10175249" y="4349926"/>
                <a:ext cx="349920" cy="2552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2D709F7-70EB-4DD2-B31D-0DF2BE420CE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166249" y="4341286"/>
                  <a:ext cx="367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52BD14A-275C-4F3A-BA3F-331D5B129963}"/>
                    </a:ext>
                  </a:extLst>
                </p14:cNvPr>
                <p14:cNvContentPartPr/>
                <p14:nvPr/>
              </p14:nvContentPartPr>
              <p14:xfrm>
                <a:off x="10528409" y="4160566"/>
                <a:ext cx="275400" cy="6606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52BD14A-275C-4F3A-BA3F-331D5B12996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519769" y="4151926"/>
                  <a:ext cx="293040" cy="67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A102BA1-3018-40F5-AAC9-6B8B143D86F1}"/>
              </a:ext>
            </a:extLst>
          </p:cNvPr>
          <p:cNvGrpSpPr/>
          <p:nvPr/>
        </p:nvGrpSpPr>
        <p:grpSpPr>
          <a:xfrm>
            <a:off x="881849" y="5324806"/>
            <a:ext cx="2730960" cy="697320"/>
            <a:chOff x="881849" y="5324806"/>
            <a:chExt cx="2730960" cy="69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D356120-3E4D-432E-AFBD-8301D61E6FDD}"/>
                    </a:ext>
                  </a:extLst>
                </p14:cNvPr>
                <p14:cNvContentPartPr/>
                <p14:nvPr/>
              </p14:nvContentPartPr>
              <p14:xfrm>
                <a:off x="881849" y="5746726"/>
                <a:ext cx="219240" cy="392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D356120-3E4D-432E-AFBD-8301D61E6FD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72849" y="5737726"/>
                  <a:ext cx="2368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E87142C-99F6-4153-AA05-0FDF8FC558D1}"/>
                    </a:ext>
                  </a:extLst>
                </p14:cNvPr>
                <p14:cNvContentPartPr/>
                <p14:nvPr/>
              </p14:nvContentPartPr>
              <p14:xfrm>
                <a:off x="911369" y="5883526"/>
                <a:ext cx="158040" cy="187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E87142C-99F6-4153-AA05-0FDF8FC558D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02369" y="5874526"/>
                  <a:ext cx="175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1B232BC-9978-4E5C-960E-F0559F2CDD2E}"/>
                    </a:ext>
                  </a:extLst>
                </p14:cNvPr>
                <p14:cNvContentPartPr/>
                <p14:nvPr/>
              </p14:nvContentPartPr>
              <p14:xfrm>
                <a:off x="1391249" y="5697766"/>
                <a:ext cx="350640" cy="3243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1B232BC-9978-4E5C-960E-F0559F2CDD2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382249" y="5688766"/>
                  <a:ext cx="3682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C5E05EA-A865-439F-9912-181DBAC44885}"/>
                    </a:ext>
                  </a:extLst>
                </p14:cNvPr>
                <p14:cNvContentPartPr/>
                <p14:nvPr/>
              </p14:nvContentPartPr>
              <p14:xfrm>
                <a:off x="1804169" y="5598766"/>
                <a:ext cx="210240" cy="424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C5E05EA-A865-439F-9912-181DBAC4488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795529" y="5590126"/>
                  <a:ext cx="227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2AB044D-40C7-477F-B0AF-B1F248664ACF}"/>
                    </a:ext>
                  </a:extLst>
                </p14:cNvPr>
                <p14:cNvContentPartPr/>
                <p14:nvPr/>
              </p14:nvContentPartPr>
              <p14:xfrm>
                <a:off x="2144009" y="5654926"/>
                <a:ext cx="25920" cy="60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2AB044D-40C7-477F-B0AF-B1F248664AC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135009" y="5645926"/>
                  <a:ext cx="435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23FB818-0FE6-4499-9D65-D1D5F4E606B8}"/>
                    </a:ext>
                  </a:extLst>
                </p14:cNvPr>
                <p14:cNvContentPartPr/>
                <p14:nvPr/>
              </p14:nvContentPartPr>
              <p14:xfrm>
                <a:off x="2293769" y="5408326"/>
                <a:ext cx="262440" cy="2786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23FB818-0FE6-4499-9D65-D1D5F4E606B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285129" y="5399686"/>
                  <a:ext cx="2800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604876A-1CCD-4E62-869F-6340E52D813B}"/>
                    </a:ext>
                  </a:extLst>
                </p14:cNvPr>
                <p14:cNvContentPartPr/>
                <p14:nvPr/>
              </p14:nvContentPartPr>
              <p14:xfrm>
                <a:off x="2604449" y="5405086"/>
                <a:ext cx="272520" cy="2192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604876A-1CCD-4E62-869F-6340E52D813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595449" y="5396086"/>
                  <a:ext cx="2901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DAD4A9B-A327-4E12-AEFD-92B64649546E}"/>
                    </a:ext>
                  </a:extLst>
                </p14:cNvPr>
                <p14:cNvContentPartPr/>
                <p14:nvPr/>
              </p14:nvContentPartPr>
              <p14:xfrm>
                <a:off x="2897129" y="5324806"/>
                <a:ext cx="375840" cy="3736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DAD4A9B-A327-4E12-AEFD-92B64649546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888489" y="5316166"/>
                  <a:ext cx="3934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797E4FC-48A2-444A-B3F5-3DD84D61E291}"/>
                    </a:ext>
                  </a:extLst>
                </p14:cNvPr>
                <p14:cNvContentPartPr/>
                <p14:nvPr/>
              </p14:nvContentPartPr>
              <p14:xfrm>
                <a:off x="3312569" y="5763646"/>
                <a:ext cx="300240" cy="45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797E4FC-48A2-444A-B3F5-3DD84D61E29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303929" y="5754646"/>
                  <a:ext cx="317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2308CCD-380E-4A62-AC5D-934656FF3C8A}"/>
                    </a:ext>
                  </a:extLst>
                </p14:cNvPr>
                <p14:cNvContentPartPr/>
                <p14:nvPr/>
              </p14:nvContentPartPr>
              <p14:xfrm>
                <a:off x="3337769" y="5921326"/>
                <a:ext cx="271440" cy="22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2308CCD-380E-4A62-AC5D-934656FF3C8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328769" y="5912326"/>
                  <a:ext cx="2890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975A99B-D074-4FA3-9991-03572F30E523}"/>
              </a:ext>
            </a:extLst>
          </p:cNvPr>
          <p:cNvGrpSpPr/>
          <p:nvPr/>
        </p:nvGrpSpPr>
        <p:grpSpPr>
          <a:xfrm>
            <a:off x="3908369" y="5785606"/>
            <a:ext cx="1654200" cy="382320"/>
            <a:chOff x="3908369" y="5785606"/>
            <a:chExt cx="1654200" cy="38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18DCCDF-CBBF-4266-B80B-E770EC2B3F4E}"/>
                    </a:ext>
                  </a:extLst>
                </p14:cNvPr>
                <p14:cNvContentPartPr/>
                <p14:nvPr/>
              </p14:nvContentPartPr>
              <p14:xfrm>
                <a:off x="3908369" y="6032926"/>
                <a:ext cx="43200" cy="640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18DCCDF-CBBF-4266-B80B-E770EC2B3F4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899729" y="6024286"/>
                  <a:ext cx="60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3B2472F-D1A2-4020-BAAB-5DC74AC5E0D3}"/>
                    </a:ext>
                  </a:extLst>
                </p14:cNvPr>
                <p14:cNvContentPartPr/>
                <p14:nvPr/>
              </p14:nvContentPartPr>
              <p14:xfrm>
                <a:off x="4111769" y="5811886"/>
                <a:ext cx="518400" cy="2930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3B2472F-D1A2-4020-BAAB-5DC74AC5E0D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103129" y="5802886"/>
                  <a:ext cx="5360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0E6D90F-3724-43EC-90EB-FC4F2417AB13}"/>
                    </a:ext>
                  </a:extLst>
                </p14:cNvPr>
                <p14:cNvContentPartPr/>
                <p14:nvPr/>
              </p14:nvContentPartPr>
              <p14:xfrm>
                <a:off x="4761569" y="5785606"/>
                <a:ext cx="341280" cy="3535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0E6D90F-3724-43EC-90EB-FC4F2417AB1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752569" y="5776606"/>
                  <a:ext cx="3589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D633281-140E-49EE-83CC-4E35DBEB0036}"/>
                    </a:ext>
                  </a:extLst>
                </p14:cNvPr>
                <p14:cNvContentPartPr/>
                <p14:nvPr/>
              </p14:nvContentPartPr>
              <p14:xfrm>
                <a:off x="5156489" y="5820886"/>
                <a:ext cx="406080" cy="3470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D633281-140E-49EE-83CC-4E35DBEB003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147849" y="5811886"/>
                  <a:ext cx="423720" cy="36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8B3C2CEB-7AE5-4B00-AC0A-DD2206E24F2B}"/>
                  </a:ext>
                </a:extLst>
              </p14:cNvPr>
              <p14:cNvContentPartPr/>
              <p14:nvPr/>
            </p14:nvContentPartPr>
            <p14:xfrm>
              <a:off x="10512269" y="2837954"/>
              <a:ext cx="1177560" cy="13428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8B3C2CEB-7AE5-4B00-AC0A-DD2206E24F2B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0503629" y="2828954"/>
                <a:ext cx="1195200" cy="15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2780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0CBD15E-9FAC-484B-8813-832349D939FA}"/>
              </a:ext>
            </a:extLst>
          </p:cNvPr>
          <p:cNvGrpSpPr/>
          <p:nvPr/>
        </p:nvGrpSpPr>
        <p:grpSpPr>
          <a:xfrm>
            <a:off x="417554" y="219184"/>
            <a:ext cx="532080" cy="472680"/>
            <a:chOff x="417554" y="219184"/>
            <a:chExt cx="53208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8973D1F-E3CE-4F19-910B-ACDAAB95C1C0}"/>
                    </a:ext>
                  </a:extLst>
                </p14:cNvPr>
                <p14:cNvContentPartPr/>
                <p14:nvPr/>
              </p14:nvContentPartPr>
              <p14:xfrm>
                <a:off x="417554" y="450664"/>
                <a:ext cx="222120" cy="221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8973D1F-E3CE-4F19-910B-ACDAAB95C1C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8554" y="442024"/>
                  <a:ext cx="239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C084D4F-BAAF-43B1-8612-84E18EBA0BB7}"/>
                    </a:ext>
                  </a:extLst>
                </p14:cNvPr>
                <p14:cNvContentPartPr/>
                <p14:nvPr/>
              </p14:nvContentPartPr>
              <p14:xfrm>
                <a:off x="496034" y="238264"/>
                <a:ext cx="244800" cy="383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C084D4F-BAAF-43B1-8612-84E18EBA0B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7394" y="229624"/>
                  <a:ext cx="2624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B9C60B3-81D0-4F90-A85D-5442C9B80B33}"/>
                    </a:ext>
                  </a:extLst>
                </p14:cNvPr>
                <p14:cNvContentPartPr/>
                <p14:nvPr/>
              </p14:nvContentPartPr>
              <p14:xfrm>
                <a:off x="746594" y="219184"/>
                <a:ext cx="203040" cy="472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B9C60B3-81D0-4F90-A85D-5442C9B80B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7594" y="210184"/>
                  <a:ext cx="220680" cy="49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3A2D4BD-48AC-4634-844E-C67A93B0EC03}"/>
                  </a:ext>
                </a:extLst>
              </p14:cNvPr>
              <p14:cNvContentPartPr/>
              <p14:nvPr/>
            </p14:nvContentPartPr>
            <p14:xfrm>
              <a:off x="2574314" y="449224"/>
              <a:ext cx="231120" cy="194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3A2D4BD-48AC-4634-844E-C67A93B0EC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65674" y="440224"/>
                <a:ext cx="248760" cy="21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55DDA9E0-1643-4AAF-BB20-5DB010464C9A}"/>
              </a:ext>
            </a:extLst>
          </p:cNvPr>
          <p:cNvGrpSpPr/>
          <p:nvPr/>
        </p:nvGrpSpPr>
        <p:grpSpPr>
          <a:xfrm>
            <a:off x="7732754" y="964024"/>
            <a:ext cx="2439360" cy="850320"/>
            <a:chOff x="7732754" y="964024"/>
            <a:chExt cx="2439360" cy="85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202D790-1B18-49A1-9841-43080E9C8064}"/>
                    </a:ext>
                  </a:extLst>
                </p14:cNvPr>
                <p14:cNvContentPartPr/>
                <p14:nvPr/>
              </p14:nvContentPartPr>
              <p14:xfrm>
                <a:off x="7870994" y="1010824"/>
                <a:ext cx="165600" cy="252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202D790-1B18-49A1-9841-43080E9C80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1994" y="1001824"/>
                  <a:ext cx="1832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855F674-8B77-411C-BD9F-179C5455474B}"/>
                    </a:ext>
                  </a:extLst>
                </p14:cNvPr>
                <p14:cNvContentPartPr/>
                <p14:nvPr/>
              </p14:nvContentPartPr>
              <p14:xfrm>
                <a:off x="7818074" y="964744"/>
                <a:ext cx="237960" cy="257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855F674-8B77-411C-BD9F-179C5455474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09434" y="956104"/>
                  <a:ext cx="2556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A80A6D-7A77-4697-AF2B-D5B81CD5EF96}"/>
                    </a:ext>
                  </a:extLst>
                </p14:cNvPr>
                <p14:cNvContentPartPr/>
                <p14:nvPr/>
              </p14:nvContentPartPr>
              <p14:xfrm>
                <a:off x="8147114" y="1096144"/>
                <a:ext cx="210600" cy="34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A80A6D-7A77-4697-AF2B-D5B81CD5EF9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38474" y="1087144"/>
                  <a:ext cx="228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2FFB411-A213-483E-A133-E16EF87FC8B5}"/>
                    </a:ext>
                  </a:extLst>
                </p14:cNvPr>
                <p14:cNvContentPartPr/>
                <p14:nvPr/>
              </p14:nvContentPartPr>
              <p14:xfrm>
                <a:off x="8436194" y="1219264"/>
                <a:ext cx="33480" cy="25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2FFB411-A213-483E-A133-E16EF87FC8B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27554" y="1210624"/>
                  <a:ext cx="511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15794CE-B9FF-40C2-845F-CA2E391A6FA2}"/>
                    </a:ext>
                  </a:extLst>
                </p14:cNvPr>
                <p14:cNvContentPartPr/>
                <p14:nvPr/>
              </p14:nvContentPartPr>
              <p14:xfrm>
                <a:off x="8552474" y="1097944"/>
                <a:ext cx="196560" cy="164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15794CE-B9FF-40C2-845F-CA2E391A6F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43834" y="1088944"/>
                  <a:ext cx="214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2EC1742-7D92-4F8F-BA5D-A825652E8191}"/>
                    </a:ext>
                  </a:extLst>
                </p14:cNvPr>
                <p14:cNvContentPartPr/>
                <p14:nvPr/>
              </p14:nvContentPartPr>
              <p14:xfrm>
                <a:off x="8795834" y="1035304"/>
                <a:ext cx="339840" cy="222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2EC1742-7D92-4F8F-BA5D-A825652E81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87194" y="1026304"/>
                  <a:ext cx="357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889DC16-7886-4F92-84F8-3C5F747FCE6C}"/>
                    </a:ext>
                  </a:extLst>
                </p14:cNvPr>
                <p14:cNvContentPartPr/>
                <p14:nvPr/>
              </p14:nvContentPartPr>
              <p14:xfrm>
                <a:off x="7732754" y="1388824"/>
                <a:ext cx="1232280" cy="61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889DC16-7886-4F92-84F8-3C5F747FCE6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24114" y="1379824"/>
                  <a:ext cx="12499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632CBA9-D855-4C1B-9CAB-498525F69134}"/>
                    </a:ext>
                  </a:extLst>
                </p14:cNvPr>
                <p14:cNvContentPartPr/>
                <p14:nvPr/>
              </p14:nvContentPartPr>
              <p14:xfrm>
                <a:off x="7893674" y="1765744"/>
                <a:ext cx="14040" cy="19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632CBA9-D855-4C1B-9CAB-498525F691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85034" y="1756744"/>
                  <a:ext cx="31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11EB49E-F56F-48F1-A235-D92C4B2DAAC0}"/>
                    </a:ext>
                  </a:extLst>
                </p14:cNvPr>
                <p14:cNvContentPartPr/>
                <p14:nvPr/>
              </p14:nvContentPartPr>
              <p14:xfrm>
                <a:off x="8004554" y="1633624"/>
                <a:ext cx="153360" cy="171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11EB49E-F56F-48F1-A235-D92C4B2DAAC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95554" y="1624984"/>
                  <a:ext cx="171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2478C1B-DA02-499C-A37D-31AA56F80C7C}"/>
                    </a:ext>
                  </a:extLst>
                </p14:cNvPr>
                <p14:cNvContentPartPr/>
                <p14:nvPr/>
              </p14:nvContentPartPr>
              <p14:xfrm>
                <a:off x="8224154" y="1607704"/>
                <a:ext cx="81720" cy="165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2478C1B-DA02-499C-A37D-31AA56F80C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15154" y="1599064"/>
                  <a:ext cx="993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F7527B3-2534-4CFA-A1A4-0BABF62DF1C7}"/>
                    </a:ext>
                  </a:extLst>
                </p14:cNvPr>
                <p14:cNvContentPartPr/>
                <p14:nvPr/>
              </p14:nvContentPartPr>
              <p14:xfrm>
                <a:off x="8379314" y="1585384"/>
                <a:ext cx="118800" cy="100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F7527B3-2534-4CFA-A1A4-0BABF62DF1C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70314" y="1576384"/>
                  <a:ext cx="136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4C4F44F-4D0E-4806-80BE-717EE328B23E}"/>
                    </a:ext>
                  </a:extLst>
                </p14:cNvPr>
                <p14:cNvContentPartPr/>
                <p14:nvPr/>
              </p14:nvContentPartPr>
              <p14:xfrm>
                <a:off x="8480474" y="1547944"/>
                <a:ext cx="93600" cy="226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4C4F44F-4D0E-4806-80BE-717EE328B2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71834" y="1538944"/>
                  <a:ext cx="1112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140483E-8CC0-43F8-A7AE-32B702C90120}"/>
                    </a:ext>
                  </a:extLst>
                </p14:cNvPr>
                <p14:cNvContentPartPr/>
                <p14:nvPr/>
              </p14:nvContentPartPr>
              <p14:xfrm>
                <a:off x="8639234" y="1541464"/>
                <a:ext cx="279720" cy="250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140483E-8CC0-43F8-A7AE-32B702C9012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630594" y="1532464"/>
                  <a:ext cx="2973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2725537-7F8E-4245-AB3E-14C1EA4C979C}"/>
                    </a:ext>
                  </a:extLst>
                </p14:cNvPr>
                <p14:cNvContentPartPr/>
                <p14:nvPr/>
              </p14:nvContentPartPr>
              <p14:xfrm>
                <a:off x="8953154" y="1590424"/>
                <a:ext cx="242640" cy="205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2725537-7F8E-4245-AB3E-14C1EA4C979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44154" y="1581784"/>
                  <a:ext cx="260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7DADA21-7F40-48A9-81A6-079519F25186}"/>
                    </a:ext>
                  </a:extLst>
                </p14:cNvPr>
                <p14:cNvContentPartPr/>
                <p14:nvPr/>
              </p14:nvContentPartPr>
              <p14:xfrm>
                <a:off x="9249074" y="1596904"/>
                <a:ext cx="280080" cy="210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7DADA21-7F40-48A9-81A6-079519F2518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40434" y="1587904"/>
                  <a:ext cx="2977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292A1FF-E46E-48E3-84D3-676CB88ED003}"/>
                    </a:ext>
                  </a:extLst>
                </p14:cNvPr>
                <p14:cNvContentPartPr/>
                <p14:nvPr/>
              </p14:nvContentPartPr>
              <p14:xfrm>
                <a:off x="9545354" y="1569904"/>
                <a:ext cx="203760" cy="132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292A1FF-E46E-48E3-84D3-676CB88ED00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536354" y="1560904"/>
                  <a:ext cx="221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FF1F7E9-F70F-4E42-B706-C4FCCFF6852A}"/>
                    </a:ext>
                  </a:extLst>
                </p14:cNvPr>
                <p14:cNvContentPartPr/>
                <p14:nvPr/>
              </p14:nvContentPartPr>
              <p14:xfrm>
                <a:off x="9613754" y="1574944"/>
                <a:ext cx="185400" cy="239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FF1F7E9-F70F-4E42-B706-C4FCCFF685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604754" y="1566304"/>
                  <a:ext cx="2030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80F12FB-862D-435E-BC7A-810A63A219EB}"/>
                    </a:ext>
                  </a:extLst>
                </p14:cNvPr>
                <p14:cNvContentPartPr/>
                <p14:nvPr/>
              </p14:nvContentPartPr>
              <p14:xfrm>
                <a:off x="9940634" y="964024"/>
                <a:ext cx="231480" cy="509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80F12FB-862D-435E-BC7A-810A63A219E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931994" y="955384"/>
                  <a:ext cx="249120" cy="52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26AD04B-86EE-46D3-B560-DEFD61A76358}"/>
              </a:ext>
            </a:extLst>
          </p:cNvPr>
          <p:cNvGrpSpPr/>
          <p:nvPr/>
        </p:nvGrpSpPr>
        <p:grpSpPr>
          <a:xfrm>
            <a:off x="1510514" y="2427424"/>
            <a:ext cx="183240" cy="110160"/>
            <a:chOff x="1510514" y="2427424"/>
            <a:chExt cx="183240" cy="11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48AFB09-B619-4EED-AE3E-3EB75FBC8C0E}"/>
                    </a:ext>
                  </a:extLst>
                </p14:cNvPr>
                <p14:cNvContentPartPr/>
                <p14:nvPr/>
              </p14:nvContentPartPr>
              <p14:xfrm>
                <a:off x="1510514" y="2427424"/>
                <a:ext cx="164160" cy="16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48AFB09-B619-4EED-AE3E-3EB75FBC8C0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01514" y="2418784"/>
                  <a:ext cx="181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9EDAE32-E333-4561-9041-A9AE24DBD6C5}"/>
                    </a:ext>
                  </a:extLst>
                </p14:cNvPr>
                <p14:cNvContentPartPr/>
                <p14:nvPr/>
              </p14:nvContentPartPr>
              <p14:xfrm>
                <a:off x="1511234" y="2527864"/>
                <a:ext cx="182520" cy="9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9EDAE32-E333-4561-9041-A9AE24DBD6C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02234" y="2518864"/>
                  <a:ext cx="20016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1D74C43-0B9D-4E2A-B8C3-265CE4DE4AFD}"/>
              </a:ext>
            </a:extLst>
          </p:cNvPr>
          <p:cNvGrpSpPr/>
          <p:nvPr/>
        </p:nvGrpSpPr>
        <p:grpSpPr>
          <a:xfrm>
            <a:off x="3863834" y="2265064"/>
            <a:ext cx="2512440" cy="781920"/>
            <a:chOff x="3863834" y="2265064"/>
            <a:chExt cx="2512440" cy="78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6A8699A-B261-4B30-ADDD-632C9674C424}"/>
                    </a:ext>
                  </a:extLst>
                </p14:cNvPr>
                <p14:cNvContentPartPr/>
                <p14:nvPr/>
              </p14:nvContentPartPr>
              <p14:xfrm>
                <a:off x="3922154" y="2300704"/>
                <a:ext cx="136080" cy="284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6A8699A-B261-4B30-ADDD-632C9674C42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13154" y="2292064"/>
                  <a:ext cx="153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0C23567-BE4B-4F94-BB23-F3AF236AF4F4}"/>
                    </a:ext>
                  </a:extLst>
                </p14:cNvPr>
                <p14:cNvContentPartPr/>
                <p14:nvPr/>
              </p14:nvContentPartPr>
              <p14:xfrm>
                <a:off x="3863834" y="2289184"/>
                <a:ext cx="254160" cy="281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0C23567-BE4B-4F94-BB23-F3AF236AF4F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54834" y="2280544"/>
                  <a:ext cx="2718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8BC363C-52B1-4F14-92A8-838C21BEC405}"/>
                    </a:ext>
                  </a:extLst>
                </p14:cNvPr>
                <p14:cNvContentPartPr/>
                <p14:nvPr/>
              </p14:nvContentPartPr>
              <p14:xfrm>
                <a:off x="4214114" y="2425264"/>
                <a:ext cx="147960" cy="37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8BC363C-52B1-4F14-92A8-838C21BEC40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05474" y="2416624"/>
                  <a:ext cx="165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47E8D0C-BEF6-4298-91A6-069F63F5340E}"/>
                    </a:ext>
                  </a:extLst>
                </p14:cNvPr>
                <p14:cNvContentPartPr/>
                <p14:nvPr/>
              </p14:nvContentPartPr>
              <p14:xfrm>
                <a:off x="4508954" y="2487544"/>
                <a:ext cx="7560" cy="56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47E8D0C-BEF6-4298-91A6-069F63F5340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99954" y="2478544"/>
                  <a:ext cx="25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FD16528-9B9C-4594-BC37-96287BBEBB5E}"/>
                    </a:ext>
                  </a:extLst>
                </p14:cNvPr>
                <p14:cNvContentPartPr/>
                <p14:nvPr/>
              </p14:nvContentPartPr>
              <p14:xfrm>
                <a:off x="4629554" y="2371264"/>
                <a:ext cx="182160" cy="184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FD16528-9B9C-4594-BC37-96287BBEBB5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20554" y="2362264"/>
                  <a:ext cx="1998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0745A0F-803A-4E37-829D-9B7255DB3E46}"/>
                    </a:ext>
                  </a:extLst>
                </p14:cNvPr>
                <p14:cNvContentPartPr/>
                <p14:nvPr/>
              </p14:nvContentPartPr>
              <p14:xfrm>
                <a:off x="4907114" y="2342824"/>
                <a:ext cx="306360" cy="219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0745A0F-803A-4E37-829D-9B7255DB3E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98114" y="2333824"/>
                  <a:ext cx="324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2146EB9-E0B7-4F25-A085-E39DA4AF83E2}"/>
                    </a:ext>
                  </a:extLst>
                </p14:cNvPr>
                <p14:cNvContentPartPr/>
                <p14:nvPr/>
              </p14:nvContentPartPr>
              <p14:xfrm>
                <a:off x="3958874" y="2660704"/>
                <a:ext cx="951120" cy="71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2146EB9-E0B7-4F25-A085-E39DA4AF83E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49874" y="2651704"/>
                  <a:ext cx="9687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5F3D5F4-33B0-4FE6-80CC-D201129CD959}"/>
                    </a:ext>
                  </a:extLst>
                </p14:cNvPr>
                <p14:cNvContentPartPr/>
                <p14:nvPr/>
              </p14:nvContentPartPr>
              <p14:xfrm>
                <a:off x="4053194" y="2972824"/>
                <a:ext cx="12600" cy="22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5F3D5F4-33B0-4FE6-80CC-D201129CD95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44554" y="2964184"/>
                  <a:ext cx="30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5DCD4C0-F46A-4621-BB5B-2ABD9E7D4500}"/>
                    </a:ext>
                  </a:extLst>
                </p14:cNvPr>
                <p14:cNvContentPartPr/>
                <p14:nvPr/>
              </p14:nvContentPartPr>
              <p14:xfrm>
                <a:off x="4198274" y="2879224"/>
                <a:ext cx="147240" cy="146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5DCD4C0-F46A-4621-BB5B-2ABD9E7D450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189634" y="2870224"/>
                  <a:ext cx="164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9800D71-8D5C-48A0-B5BE-4AFD86A14628}"/>
                    </a:ext>
                  </a:extLst>
                </p14:cNvPr>
                <p14:cNvContentPartPr/>
                <p14:nvPr/>
              </p14:nvContentPartPr>
              <p14:xfrm>
                <a:off x="4492034" y="2833864"/>
                <a:ext cx="86040" cy="1911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9800D71-8D5C-48A0-B5BE-4AFD86A1462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483394" y="2825224"/>
                  <a:ext cx="1036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B816E48-D637-433D-9FEF-B696D31D3934}"/>
                    </a:ext>
                  </a:extLst>
                </p14:cNvPr>
                <p14:cNvContentPartPr/>
                <p14:nvPr/>
              </p14:nvContentPartPr>
              <p14:xfrm>
                <a:off x="4616234" y="2839624"/>
                <a:ext cx="141480" cy="117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B816E48-D637-433D-9FEF-B696D31D393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607234" y="2830984"/>
                  <a:ext cx="159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0D1DC72-CE04-4DC3-BBFF-36A02E9F5F08}"/>
                    </a:ext>
                  </a:extLst>
                </p14:cNvPr>
                <p14:cNvContentPartPr/>
                <p14:nvPr/>
              </p14:nvContentPartPr>
              <p14:xfrm>
                <a:off x="4678514" y="2815864"/>
                <a:ext cx="123120" cy="2311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0D1DC72-CE04-4DC3-BBFF-36A02E9F5F0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69514" y="2806864"/>
                  <a:ext cx="140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1EEB2B9-60AA-4246-A2BB-53E5B2269EF5}"/>
                    </a:ext>
                  </a:extLst>
                </p14:cNvPr>
                <p14:cNvContentPartPr/>
                <p14:nvPr/>
              </p14:nvContentPartPr>
              <p14:xfrm>
                <a:off x="4834034" y="2776984"/>
                <a:ext cx="296640" cy="249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1EEB2B9-60AA-4246-A2BB-53E5B2269EF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825034" y="2768344"/>
                  <a:ext cx="3142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E9D4631-F5FB-47C7-88A0-27AA6FDD713D}"/>
                    </a:ext>
                  </a:extLst>
                </p14:cNvPr>
                <p14:cNvContentPartPr/>
                <p14:nvPr/>
              </p14:nvContentPartPr>
              <p14:xfrm>
                <a:off x="5147594" y="2802184"/>
                <a:ext cx="268560" cy="210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E9D4631-F5FB-47C7-88A0-27AA6FDD713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38594" y="2793544"/>
                  <a:ext cx="286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BBCA636-E5A2-4BAA-ACBE-3E1D9FC0ECA0}"/>
                    </a:ext>
                  </a:extLst>
                </p14:cNvPr>
                <p14:cNvContentPartPr/>
                <p14:nvPr/>
              </p14:nvContentPartPr>
              <p14:xfrm>
                <a:off x="5424794" y="2794984"/>
                <a:ext cx="222120" cy="215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BBCA636-E5A2-4BAA-ACBE-3E1D9FC0ECA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415794" y="2786344"/>
                  <a:ext cx="239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038230B-C649-4A80-9B20-3ADFF6BD3C9F}"/>
                    </a:ext>
                  </a:extLst>
                </p14:cNvPr>
                <p14:cNvContentPartPr/>
                <p14:nvPr/>
              </p14:nvContentPartPr>
              <p14:xfrm>
                <a:off x="5676074" y="2763664"/>
                <a:ext cx="149400" cy="134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038230B-C649-4A80-9B20-3ADFF6BD3C9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667074" y="2754664"/>
                  <a:ext cx="167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891F792-7E06-46F9-8026-D588B27DB191}"/>
                    </a:ext>
                  </a:extLst>
                </p14:cNvPr>
                <p14:cNvContentPartPr/>
                <p14:nvPr/>
              </p14:nvContentPartPr>
              <p14:xfrm>
                <a:off x="5723234" y="2741704"/>
                <a:ext cx="183960" cy="297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891F792-7E06-46F9-8026-D588B27DB19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714594" y="2732704"/>
                  <a:ext cx="2016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B54F107-0134-449F-AD61-6580D3E4B452}"/>
                    </a:ext>
                  </a:extLst>
                </p14:cNvPr>
                <p14:cNvContentPartPr/>
                <p14:nvPr/>
              </p14:nvContentPartPr>
              <p14:xfrm>
                <a:off x="6091154" y="2265064"/>
                <a:ext cx="285120" cy="645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B54F107-0134-449F-AD61-6580D3E4B45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82514" y="2256424"/>
                  <a:ext cx="302760" cy="66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73351F2-8DA8-45D6-9254-071AC8A07E1C}"/>
              </a:ext>
            </a:extLst>
          </p:cNvPr>
          <p:cNvGrpSpPr/>
          <p:nvPr/>
        </p:nvGrpSpPr>
        <p:grpSpPr>
          <a:xfrm>
            <a:off x="6627554" y="2388544"/>
            <a:ext cx="1215720" cy="312120"/>
            <a:chOff x="6627554" y="2388544"/>
            <a:chExt cx="121572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C8ADB05-7B16-4F04-AEBA-E418824EBEAB}"/>
                    </a:ext>
                  </a:extLst>
                </p14:cNvPr>
                <p14:cNvContentPartPr/>
                <p14:nvPr/>
              </p14:nvContentPartPr>
              <p14:xfrm>
                <a:off x="6641954" y="2546944"/>
                <a:ext cx="137520" cy="20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C8ADB05-7B16-4F04-AEBA-E418824EBEA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632954" y="2538304"/>
                  <a:ext cx="155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5F849C9-92BB-4CCE-B464-EFDFA4ED35DA}"/>
                    </a:ext>
                  </a:extLst>
                </p14:cNvPr>
                <p14:cNvContentPartPr/>
                <p14:nvPr/>
              </p14:nvContentPartPr>
              <p14:xfrm>
                <a:off x="6627554" y="2638024"/>
                <a:ext cx="152280" cy="11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5F849C9-92BB-4CCE-B464-EFDFA4ED35D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618914" y="2629384"/>
                  <a:ext cx="1699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A511554-8998-4BD8-B87B-0FE17884F4BA}"/>
                    </a:ext>
                  </a:extLst>
                </p14:cNvPr>
                <p14:cNvContentPartPr/>
                <p14:nvPr/>
              </p14:nvContentPartPr>
              <p14:xfrm>
                <a:off x="6970634" y="2642704"/>
                <a:ext cx="11880" cy="57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A511554-8998-4BD8-B87B-0FE17884F4B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61994" y="2633704"/>
                  <a:ext cx="29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95DB8D4-AEBE-432F-BBE4-045BCEF69F75}"/>
                    </a:ext>
                  </a:extLst>
                </p14:cNvPr>
                <p14:cNvContentPartPr/>
                <p14:nvPr/>
              </p14:nvContentPartPr>
              <p14:xfrm>
                <a:off x="7177994" y="2470984"/>
                <a:ext cx="225720" cy="2034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95DB8D4-AEBE-432F-BBE4-045BCEF69F7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69354" y="2462344"/>
                  <a:ext cx="243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B653659-A581-4860-8DD5-2282F5C7C1CD}"/>
                    </a:ext>
                  </a:extLst>
                </p14:cNvPr>
                <p14:cNvContentPartPr/>
                <p14:nvPr/>
              </p14:nvContentPartPr>
              <p14:xfrm>
                <a:off x="7516394" y="2388544"/>
                <a:ext cx="326880" cy="281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B653659-A581-4860-8DD5-2282F5C7C1C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07754" y="2379904"/>
                  <a:ext cx="34452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EAB161D-AD22-4B54-9B4A-5C7B714CDE79}"/>
              </a:ext>
            </a:extLst>
          </p:cNvPr>
          <p:cNvGrpSpPr/>
          <p:nvPr/>
        </p:nvGrpSpPr>
        <p:grpSpPr>
          <a:xfrm>
            <a:off x="2551634" y="3509944"/>
            <a:ext cx="1460520" cy="497880"/>
            <a:chOff x="2551634" y="3509944"/>
            <a:chExt cx="1460520" cy="49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F75CB35-CE8C-4500-96AC-B623FCF29ECB}"/>
                    </a:ext>
                  </a:extLst>
                </p14:cNvPr>
                <p14:cNvContentPartPr/>
                <p14:nvPr/>
              </p14:nvContentPartPr>
              <p14:xfrm>
                <a:off x="2618594" y="3547744"/>
                <a:ext cx="218880" cy="298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F75CB35-CE8C-4500-96AC-B623FCF29EC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609954" y="3539104"/>
                  <a:ext cx="2365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5AAEA26-6356-4A57-AE36-DBFEF2E92472}"/>
                    </a:ext>
                  </a:extLst>
                </p14:cNvPr>
                <p14:cNvContentPartPr/>
                <p14:nvPr/>
              </p14:nvContentPartPr>
              <p14:xfrm>
                <a:off x="2580074" y="3509944"/>
                <a:ext cx="273960" cy="275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5AAEA26-6356-4A57-AE36-DBFEF2E9247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571434" y="3501304"/>
                  <a:ext cx="2916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7980E33-8AC7-487D-BDDB-5BC65F3BED91}"/>
                    </a:ext>
                  </a:extLst>
                </p14:cNvPr>
                <p14:cNvContentPartPr/>
                <p14:nvPr/>
              </p14:nvContentPartPr>
              <p14:xfrm>
                <a:off x="3002354" y="3655744"/>
                <a:ext cx="138600" cy="39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7980E33-8AC7-487D-BDDB-5BC65F3BED9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993714" y="3647104"/>
                  <a:ext cx="156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F8A21A9-4449-4186-8A69-D3215DF94785}"/>
                    </a:ext>
                  </a:extLst>
                </p14:cNvPr>
                <p14:cNvContentPartPr/>
                <p14:nvPr/>
              </p14:nvContentPartPr>
              <p14:xfrm>
                <a:off x="3279554" y="3743944"/>
                <a:ext cx="36360" cy="59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F8A21A9-4449-4186-8A69-D3215DF9478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270554" y="3735304"/>
                  <a:ext cx="54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EE9B17F-7E48-4F84-8895-FAE38E82BA92}"/>
                    </a:ext>
                  </a:extLst>
                </p14:cNvPr>
                <p14:cNvContentPartPr/>
                <p14:nvPr/>
              </p14:nvContentPartPr>
              <p14:xfrm>
                <a:off x="3417434" y="3601744"/>
                <a:ext cx="182160" cy="185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EE9B17F-7E48-4F84-8895-FAE38E82BA9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08434" y="3592744"/>
                  <a:ext cx="199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D050865-749F-46E8-9866-7E701A28FEAE}"/>
                    </a:ext>
                  </a:extLst>
                </p14:cNvPr>
                <p14:cNvContentPartPr/>
                <p14:nvPr/>
              </p14:nvContentPartPr>
              <p14:xfrm>
                <a:off x="3690314" y="3572224"/>
                <a:ext cx="321840" cy="2232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D050865-749F-46E8-9866-7E701A28FEA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681314" y="3563224"/>
                  <a:ext cx="339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FBD727E-AABE-4EA5-A66B-54C6C1F4CA08}"/>
                    </a:ext>
                  </a:extLst>
                </p14:cNvPr>
                <p14:cNvContentPartPr/>
                <p14:nvPr/>
              </p14:nvContentPartPr>
              <p14:xfrm>
                <a:off x="2551634" y="3948064"/>
                <a:ext cx="1423080" cy="59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FBD727E-AABE-4EA5-A66B-54C6C1F4CA0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542994" y="3939424"/>
                  <a:ext cx="144072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F568549-EDD0-4BA1-8073-A92993FAEB2C}"/>
              </a:ext>
            </a:extLst>
          </p:cNvPr>
          <p:cNvGrpSpPr/>
          <p:nvPr/>
        </p:nvGrpSpPr>
        <p:grpSpPr>
          <a:xfrm>
            <a:off x="2330234" y="4103224"/>
            <a:ext cx="1967760" cy="421200"/>
            <a:chOff x="2330234" y="4103224"/>
            <a:chExt cx="1967760" cy="42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9662DC3-345F-4168-AB53-3F71FCFFCA21}"/>
                    </a:ext>
                  </a:extLst>
                </p14:cNvPr>
                <p14:cNvContentPartPr/>
                <p14:nvPr/>
              </p14:nvContentPartPr>
              <p14:xfrm>
                <a:off x="2330234" y="4487344"/>
                <a:ext cx="20880" cy="37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9662DC3-345F-4168-AB53-3F71FCFFCA2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321234" y="4478344"/>
                  <a:ext cx="38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75A02F6-F614-4B90-8E3D-F9714A7A77B9}"/>
                    </a:ext>
                  </a:extLst>
                </p14:cNvPr>
                <p14:cNvContentPartPr/>
                <p14:nvPr/>
              </p14:nvContentPartPr>
              <p14:xfrm>
                <a:off x="2454794" y="4307704"/>
                <a:ext cx="166320" cy="184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75A02F6-F614-4B90-8E3D-F9714A7A77B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446154" y="4298704"/>
                  <a:ext cx="183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18371ED-1C6C-4101-9055-D2EA54C09D6F}"/>
                    </a:ext>
                  </a:extLst>
                </p14:cNvPr>
                <p14:cNvContentPartPr/>
                <p14:nvPr/>
              </p14:nvContentPartPr>
              <p14:xfrm>
                <a:off x="2689874" y="4249384"/>
                <a:ext cx="119520" cy="233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18371ED-1C6C-4101-9055-D2EA54C09D6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680874" y="4240744"/>
                  <a:ext cx="1371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5449B7B-F2EC-4EC7-B7DC-FBE0A0183222}"/>
                    </a:ext>
                  </a:extLst>
                </p14:cNvPr>
                <p14:cNvContentPartPr/>
                <p14:nvPr/>
              </p14:nvContentPartPr>
              <p14:xfrm>
                <a:off x="2860514" y="4207984"/>
                <a:ext cx="158400" cy="162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5449B7B-F2EC-4EC7-B7DC-FBE0A018322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851514" y="4199344"/>
                  <a:ext cx="176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E7F2BC4-95C4-4868-B447-C5DB57177B99}"/>
                    </a:ext>
                  </a:extLst>
                </p14:cNvPr>
                <p14:cNvContentPartPr/>
                <p14:nvPr/>
              </p14:nvContentPartPr>
              <p14:xfrm>
                <a:off x="2946194" y="4167304"/>
                <a:ext cx="151920" cy="313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E7F2BC4-95C4-4868-B447-C5DB57177B9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937194" y="4158664"/>
                  <a:ext cx="1695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5E13CB1-68E5-4C70-A767-B698B63C91B2}"/>
                    </a:ext>
                  </a:extLst>
                </p14:cNvPr>
                <p14:cNvContentPartPr/>
                <p14:nvPr/>
              </p14:nvContentPartPr>
              <p14:xfrm>
                <a:off x="3058514" y="4134904"/>
                <a:ext cx="383760" cy="329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5E13CB1-68E5-4C70-A767-B698B63C91B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49874" y="4125904"/>
                  <a:ext cx="4014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01DF554-B932-4DE7-B226-46A41E792B7E}"/>
                    </a:ext>
                  </a:extLst>
                </p14:cNvPr>
                <p14:cNvContentPartPr/>
                <p14:nvPr/>
              </p14:nvContentPartPr>
              <p14:xfrm>
                <a:off x="3443714" y="4209424"/>
                <a:ext cx="291600" cy="258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01DF554-B932-4DE7-B226-46A41E792B7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435074" y="4200424"/>
                  <a:ext cx="3092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28E4657-43D3-426D-8FFC-06C560B57840}"/>
                    </a:ext>
                  </a:extLst>
                </p14:cNvPr>
                <p14:cNvContentPartPr/>
                <p14:nvPr/>
              </p14:nvContentPartPr>
              <p14:xfrm>
                <a:off x="3773834" y="4194664"/>
                <a:ext cx="247320" cy="259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28E4657-43D3-426D-8FFC-06C560B5784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764834" y="4185664"/>
                  <a:ext cx="2649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664BCF0-59C0-45F2-807C-6AEB405C24E0}"/>
                    </a:ext>
                  </a:extLst>
                </p14:cNvPr>
                <p14:cNvContentPartPr/>
                <p14:nvPr/>
              </p14:nvContentPartPr>
              <p14:xfrm>
                <a:off x="4040234" y="4159024"/>
                <a:ext cx="159480" cy="149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664BCF0-59C0-45F2-807C-6AEB405C24E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031594" y="4150024"/>
                  <a:ext cx="177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617762D-B1F0-4085-8FBA-5FD5AE8018AC}"/>
                    </a:ext>
                  </a:extLst>
                </p14:cNvPr>
                <p14:cNvContentPartPr/>
                <p14:nvPr/>
              </p14:nvContentPartPr>
              <p14:xfrm>
                <a:off x="4098194" y="4103224"/>
                <a:ext cx="199800" cy="396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617762D-B1F0-4085-8FBA-5FD5AE8018A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089194" y="4094584"/>
                  <a:ext cx="21744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D731DE3-666A-4C84-A00E-F2AEE00FDBDC}"/>
              </a:ext>
            </a:extLst>
          </p:cNvPr>
          <p:cNvGrpSpPr/>
          <p:nvPr/>
        </p:nvGrpSpPr>
        <p:grpSpPr>
          <a:xfrm>
            <a:off x="4599314" y="3744304"/>
            <a:ext cx="332280" cy="148680"/>
            <a:chOff x="4599314" y="3744304"/>
            <a:chExt cx="332280" cy="14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AD34362-765B-4E11-9FCC-5C7BD034622C}"/>
                    </a:ext>
                  </a:extLst>
                </p14:cNvPr>
                <p14:cNvContentPartPr/>
                <p14:nvPr/>
              </p14:nvContentPartPr>
              <p14:xfrm>
                <a:off x="4599314" y="3744304"/>
                <a:ext cx="240840" cy="34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AD34362-765B-4E11-9FCC-5C7BD034622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590674" y="3735304"/>
                  <a:ext cx="258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27657CF-7563-41A5-98F2-BB104D4F8BF0}"/>
                    </a:ext>
                  </a:extLst>
                </p14:cNvPr>
                <p14:cNvContentPartPr/>
                <p14:nvPr/>
              </p14:nvContentPartPr>
              <p14:xfrm>
                <a:off x="4616234" y="3842944"/>
                <a:ext cx="315360" cy="50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27657CF-7563-41A5-98F2-BB104D4F8BF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607234" y="3833944"/>
                  <a:ext cx="33300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DB101E9-D1B3-4175-BF01-5CB06F899BD9}"/>
              </a:ext>
            </a:extLst>
          </p:cNvPr>
          <p:cNvGrpSpPr/>
          <p:nvPr/>
        </p:nvGrpSpPr>
        <p:grpSpPr>
          <a:xfrm>
            <a:off x="5240474" y="3614704"/>
            <a:ext cx="1362960" cy="318960"/>
            <a:chOff x="5240474" y="3614704"/>
            <a:chExt cx="1362960" cy="3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46002EA-3463-4185-891A-B024854DADB9}"/>
                    </a:ext>
                  </a:extLst>
                </p14:cNvPr>
                <p14:cNvContentPartPr/>
                <p14:nvPr/>
              </p14:nvContentPartPr>
              <p14:xfrm>
                <a:off x="5240474" y="3807304"/>
                <a:ext cx="239040" cy="612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46002EA-3463-4185-891A-B024854DADB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231834" y="3798664"/>
                  <a:ext cx="256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D17C686-4119-4A76-B1AA-5130216CE686}"/>
                    </a:ext>
                  </a:extLst>
                </p14:cNvPr>
                <p14:cNvContentPartPr/>
                <p14:nvPr/>
              </p14:nvContentPartPr>
              <p14:xfrm>
                <a:off x="5633954" y="3864184"/>
                <a:ext cx="11880" cy="406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D17C686-4119-4A76-B1AA-5130216CE68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625314" y="3855544"/>
                  <a:ext cx="295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DEF9C48-937F-4E8E-AACE-702C96E469DA}"/>
                    </a:ext>
                  </a:extLst>
                </p14:cNvPr>
                <p14:cNvContentPartPr/>
                <p14:nvPr/>
              </p14:nvContentPartPr>
              <p14:xfrm>
                <a:off x="5773274" y="3634864"/>
                <a:ext cx="378000" cy="2930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DEF9C48-937F-4E8E-AACE-702C96E469D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764274" y="3625864"/>
                  <a:ext cx="3956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FCA5D80-F751-4A2C-99CA-A57A0E7533D1}"/>
                    </a:ext>
                  </a:extLst>
                </p14:cNvPr>
                <p14:cNvContentPartPr/>
                <p14:nvPr/>
              </p14:nvContentPartPr>
              <p14:xfrm>
                <a:off x="6249194" y="3614704"/>
                <a:ext cx="354240" cy="318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FCA5D80-F751-4A2C-99CA-A57A0E7533D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240554" y="3605704"/>
                  <a:ext cx="371880" cy="33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47AD10B-A977-4E19-9FCD-CEED3004093B}"/>
                  </a:ext>
                </a:extLst>
              </p14:cNvPr>
              <p14:cNvContentPartPr/>
              <p14:nvPr/>
            </p14:nvContentPartPr>
            <p14:xfrm>
              <a:off x="1486034" y="5129584"/>
              <a:ext cx="36000" cy="435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47AD10B-A977-4E19-9FCD-CEED3004093B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477034" y="5120944"/>
                <a:ext cx="536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A5ABF44-1978-45E1-8F07-3838114EED91}"/>
                  </a:ext>
                </a:extLst>
              </p14:cNvPr>
              <p14:cNvContentPartPr/>
              <p14:nvPr/>
            </p14:nvContentPartPr>
            <p14:xfrm>
              <a:off x="1335194" y="5326864"/>
              <a:ext cx="8640" cy="172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A5ABF44-1978-45E1-8F07-3838114EED91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326554" y="5317864"/>
                <a:ext cx="262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22233B7-81C1-49B8-8E7F-8DC347AF8214}"/>
                  </a:ext>
                </a:extLst>
              </p14:cNvPr>
              <p14:cNvContentPartPr/>
              <p14:nvPr/>
            </p14:nvContentPartPr>
            <p14:xfrm>
              <a:off x="1693394" y="5332624"/>
              <a:ext cx="48960" cy="208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22233B7-81C1-49B8-8E7F-8DC347AF8214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684754" y="5323984"/>
                <a:ext cx="666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D747FB-A87A-42D9-95B2-2C67031A6970}"/>
                  </a:ext>
                </a:extLst>
              </p14:cNvPr>
              <p14:cNvContentPartPr/>
              <p14:nvPr/>
            </p14:nvContentPartPr>
            <p14:xfrm>
              <a:off x="1306754" y="5337664"/>
              <a:ext cx="26280" cy="345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D747FB-A87A-42D9-95B2-2C67031A6970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298114" y="5329024"/>
                <a:ext cx="439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9411BA7D-00A1-4A16-8911-EC15BB340707}"/>
                  </a:ext>
                </a:extLst>
              </p14:cNvPr>
              <p14:cNvContentPartPr/>
              <p14:nvPr/>
            </p14:nvContentPartPr>
            <p14:xfrm>
              <a:off x="1591154" y="3733144"/>
              <a:ext cx="20880" cy="262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9411BA7D-00A1-4A16-8911-EC15BB340707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582514" y="3724144"/>
                <a:ext cx="385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79B589A-736E-43DE-A15D-FB40191E42F9}"/>
                  </a:ext>
                </a:extLst>
              </p14:cNvPr>
              <p14:cNvContentPartPr/>
              <p14:nvPr/>
            </p14:nvContentPartPr>
            <p14:xfrm>
              <a:off x="1415474" y="4038784"/>
              <a:ext cx="16560" cy="216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79B589A-736E-43DE-A15D-FB40191E42F9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406834" y="4029784"/>
                <a:ext cx="342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A4DD89A6-6C51-44B1-9B1B-C269B8ED700E}"/>
                  </a:ext>
                </a:extLst>
              </p14:cNvPr>
              <p14:cNvContentPartPr/>
              <p14:nvPr/>
            </p14:nvContentPartPr>
            <p14:xfrm>
              <a:off x="1754234" y="4049224"/>
              <a:ext cx="42120" cy="3240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A4DD89A6-6C51-44B1-9B1B-C269B8ED700E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745594" y="4040224"/>
                <a:ext cx="5976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06259CA-6692-41FC-BC46-1A6EF75BFC8C}"/>
              </a:ext>
            </a:extLst>
          </p:cNvPr>
          <p:cNvGrpSpPr/>
          <p:nvPr/>
        </p:nvGrpSpPr>
        <p:grpSpPr>
          <a:xfrm>
            <a:off x="2361194" y="5055424"/>
            <a:ext cx="283320" cy="378360"/>
            <a:chOff x="2361194" y="5055424"/>
            <a:chExt cx="283320" cy="37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EA6723F-28A5-4F85-BC1A-85EF27DD8DF1}"/>
                    </a:ext>
                  </a:extLst>
                </p14:cNvPr>
                <p14:cNvContentPartPr/>
                <p14:nvPr/>
              </p14:nvContentPartPr>
              <p14:xfrm>
                <a:off x="2364434" y="5141104"/>
                <a:ext cx="251640" cy="292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EA6723F-28A5-4F85-BC1A-85EF27DD8DF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355434" y="5132104"/>
                  <a:ext cx="269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F326D1D-8017-41B3-9BFE-8B828A8F4687}"/>
                    </a:ext>
                  </a:extLst>
                </p14:cNvPr>
                <p14:cNvContentPartPr/>
                <p14:nvPr/>
              </p14:nvContentPartPr>
              <p14:xfrm>
                <a:off x="2361194" y="5055424"/>
                <a:ext cx="283320" cy="341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F326D1D-8017-41B3-9BFE-8B828A8F468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352554" y="5046424"/>
                  <a:ext cx="300960" cy="35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EF7529A-A765-4E84-9396-6CF5716642BE}"/>
              </a:ext>
            </a:extLst>
          </p:cNvPr>
          <p:cNvGrpSpPr/>
          <p:nvPr/>
        </p:nvGrpSpPr>
        <p:grpSpPr>
          <a:xfrm>
            <a:off x="2973914" y="5192224"/>
            <a:ext cx="209520" cy="114840"/>
            <a:chOff x="2973914" y="5192224"/>
            <a:chExt cx="209520" cy="11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451805B-CD98-4123-9556-909EF409B749}"/>
                    </a:ext>
                  </a:extLst>
                </p14:cNvPr>
                <p14:cNvContentPartPr/>
                <p14:nvPr/>
              </p14:nvContentPartPr>
              <p14:xfrm>
                <a:off x="2973914" y="5192224"/>
                <a:ext cx="205200" cy="367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451805B-CD98-4123-9556-909EF409B74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964914" y="5183584"/>
                  <a:ext cx="222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27736F6-D19E-4083-A9B2-4B256A344586}"/>
                    </a:ext>
                  </a:extLst>
                </p14:cNvPr>
                <p14:cNvContentPartPr/>
                <p14:nvPr/>
              </p14:nvContentPartPr>
              <p14:xfrm>
                <a:off x="3064274" y="5273224"/>
                <a:ext cx="119160" cy="33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27736F6-D19E-4083-A9B2-4B256A34458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055634" y="5264224"/>
                  <a:ext cx="13680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A1D8956-13DB-45CE-9B16-E026747B367C}"/>
              </a:ext>
            </a:extLst>
          </p:cNvPr>
          <p:cNvGrpSpPr/>
          <p:nvPr/>
        </p:nvGrpSpPr>
        <p:grpSpPr>
          <a:xfrm>
            <a:off x="3631634" y="4805944"/>
            <a:ext cx="5537160" cy="594360"/>
            <a:chOff x="3631634" y="4805944"/>
            <a:chExt cx="5537160" cy="59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01279B1-5860-418B-A2A3-1622961E81E4}"/>
                    </a:ext>
                  </a:extLst>
                </p14:cNvPr>
                <p14:cNvContentPartPr/>
                <p14:nvPr/>
              </p14:nvContentPartPr>
              <p14:xfrm>
                <a:off x="3631634" y="5204104"/>
                <a:ext cx="232200" cy="640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01279B1-5860-418B-A2A3-1622961E81E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622994" y="5195464"/>
                  <a:ext cx="249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589BA3D-C148-429F-B0A9-19D5C31EC8AE}"/>
                    </a:ext>
                  </a:extLst>
                </p14:cNvPr>
                <p14:cNvContentPartPr/>
                <p14:nvPr/>
              </p14:nvContentPartPr>
              <p14:xfrm>
                <a:off x="3920714" y="5236504"/>
                <a:ext cx="66240" cy="90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589BA3D-C148-429F-B0A9-19D5C31EC8A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911714" y="5227504"/>
                  <a:ext cx="838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6CB3A55-9EF7-4F2D-BD03-65239C7E790C}"/>
                    </a:ext>
                  </a:extLst>
                </p14:cNvPr>
                <p14:cNvContentPartPr/>
                <p14:nvPr/>
              </p14:nvContentPartPr>
              <p14:xfrm>
                <a:off x="4140314" y="5060464"/>
                <a:ext cx="304560" cy="2318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6CB3A55-9EF7-4F2D-BD03-65239C7E790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131314" y="5051824"/>
                  <a:ext cx="322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71D6E50-8F5D-41B7-B4A6-A348A76D876E}"/>
                    </a:ext>
                  </a:extLst>
                </p14:cNvPr>
                <p14:cNvContentPartPr/>
                <p14:nvPr/>
              </p14:nvContentPartPr>
              <p14:xfrm>
                <a:off x="4513994" y="5029504"/>
                <a:ext cx="295920" cy="2685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71D6E50-8F5D-41B7-B4A6-A348A76D876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505354" y="5020864"/>
                  <a:ext cx="3135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EAA2112-628F-499E-B6A5-BD433CDF9DD5}"/>
                    </a:ext>
                  </a:extLst>
                </p14:cNvPr>
                <p14:cNvContentPartPr/>
                <p14:nvPr/>
              </p14:nvContentPartPr>
              <p14:xfrm>
                <a:off x="4972994" y="5010064"/>
                <a:ext cx="192960" cy="3416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EAA2112-628F-499E-B6A5-BD433CDF9DD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963994" y="5001424"/>
                  <a:ext cx="2106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3159AF7-9C4A-4D69-8357-741ED5694CED}"/>
                    </a:ext>
                  </a:extLst>
                </p14:cNvPr>
                <p14:cNvContentPartPr/>
                <p14:nvPr/>
              </p14:nvContentPartPr>
              <p14:xfrm>
                <a:off x="5156594" y="5282224"/>
                <a:ext cx="42480" cy="507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3159AF7-9C4A-4D69-8357-741ED5694CE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147594" y="5273584"/>
                  <a:ext cx="60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F659D84-CC19-49FB-8E0A-19BCF40D5C8F}"/>
                    </a:ext>
                  </a:extLst>
                </p14:cNvPr>
                <p14:cNvContentPartPr/>
                <p14:nvPr/>
              </p14:nvContentPartPr>
              <p14:xfrm>
                <a:off x="5362154" y="5131744"/>
                <a:ext cx="192600" cy="2001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F659D84-CC19-49FB-8E0A-19BCF40D5C8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353514" y="5122744"/>
                  <a:ext cx="210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27873CB-7CA9-4029-88FD-F57F535EFAE4}"/>
                    </a:ext>
                  </a:extLst>
                </p14:cNvPr>
                <p14:cNvContentPartPr/>
                <p14:nvPr/>
              </p14:nvContentPartPr>
              <p14:xfrm>
                <a:off x="5667074" y="5068384"/>
                <a:ext cx="106920" cy="2329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27873CB-7CA9-4029-88FD-F57F535EFAE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658074" y="5059384"/>
                  <a:ext cx="124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3BF56E8-098F-4949-958A-1624D210B060}"/>
                    </a:ext>
                  </a:extLst>
                </p14:cNvPr>
                <p14:cNvContentPartPr/>
                <p14:nvPr/>
              </p14:nvContentPartPr>
              <p14:xfrm>
                <a:off x="5859674" y="5023024"/>
                <a:ext cx="162720" cy="1342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3BF56E8-098F-4949-958A-1624D210B06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851034" y="5014384"/>
                  <a:ext cx="180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A12733A-BCCC-4E83-BBD2-09470501BDB0}"/>
                    </a:ext>
                  </a:extLst>
                </p14:cNvPr>
                <p14:cNvContentPartPr/>
                <p14:nvPr/>
              </p14:nvContentPartPr>
              <p14:xfrm>
                <a:off x="5956514" y="4967944"/>
                <a:ext cx="171360" cy="3448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A12733A-BCCC-4E83-BBD2-09470501BDB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947514" y="4959304"/>
                  <a:ext cx="1890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B9C5E45-3225-4783-B7D3-B7C2DC2A6D21}"/>
                    </a:ext>
                  </a:extLst>
                </p14:cNvPr>
                <p14:cNvContentPartPr/>
                <p14:nvPr/>
              </p14:nvContentPartPr>
              <p14:xfrm>
                <a:off x="6132554" y="4998544"/>
                <a:ext cx="304560" cy="2962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B9C5E45-3225-4783-B7D3-B7C2DC2A6D2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123914" y="4989544"/>
                  <a:ext cx="3222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19DA927-1603-4B35-AD7B-D9B2FDFEF1BF}"/>
                    </a:ext>
                  </a:extLst>
                </p14:cNvPr>
                <p14:cNvContentPartPr/>
                <p14:nvPr/>
              </p14:nvContentPartPr>
              <p14:xfrm>
                <a:off x="6429194" y="5048224"/>
                <a:ext cx="330480" cy="254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19DA927-1603-4B35-AD7B-D9B2FDFEF1B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420194" y="5039584"/>
                  <a:ext cx="3481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269B22A-E484-464B-8CC4-5CB19CC89FC2}"/>
                    </a:ext>
                  </a:extLst>
                </p14:cNvPr>
                <p14:cNvContentPartPr/>
                <p14:nvPr/>
              </p14:nvContentPartPr>
              <p14:xfrm>
                <a:off x="6807194" y="5060104"/>
                <a:ext cx="278280" cy="2214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269B22A-E484-464B-8CC4-5CB19CC89FC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798554" y="5051104"/>
                  <a:ext cx="2959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0158A1C-ABD9-4EE7-B4B7-067A82668D4E}"/>
                    </a:ext>
                  </a:extLst>
                </p14:cNvPr>
                <p14:cNvContentPartPr/>
                <p14:nvPr/>
              </p14:nvContentPartPr>
              <p14:xfrm>
                <a:off x="7173314" y="4990624"/>
                <a:ext cx="198360" cy="1584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0158A1C-ABD9-4EE7-B4B7-067A82668D4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164674" y="4981984"/>
                  <a:ext cx="216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FB9F7A2-71C6-4171-B19A-DCB2804E302A}"/>
                    </a:ext>
                  </a:extLst>
                </p14:cNvPr>
                <p14:cNvContentPartPr/>
                <p14:nvPr/>
              </p14:nvContentPartPr>
              <p14:xfrm>
                <a:off x="7253954" y="4951384"/>
                <a:ext cx="207360" cy="352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FB9F7A2-71C6-4171-B19A-DCB2804E302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244954" y="4942384"/>
                  <a:ext cx="2250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3A30A3F-1B9A-4A7D-8E86-1205080D4ABB}"/>
                    </a:ext>
                  </a:extLst>
                </p14:cNvPr>
                <p14:cNvContentPartPr/>
                <p14:nvPr/>
              </p14:nvContentPartPr>
              <p14:xfrm>
                <a:off x="7500194" y="4805944"/>
                <a:ext cx="192600" cy="555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3A30A3F-1B9A-4A7D-8E86-1205080D4AB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491554" y="4797304"/>
                  <a:ext cx="21024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F85011F-1496-4B9D-8F92-30688BDBE68B}"/>
                    </a:ext>
                  </a:extLst>
                </p14:cNvPr>
                <p14:cNvContentPartPr/>
                <p14:nvPr/>
              </p14:nvContentPartPr>
              <p14:xfrm>
                <a:off x="7917794" y="5113384"/>
                <a:ext cx="333360" cy="849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F85011F-1496-4B9D-8F92-30688BDBE68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908794" y="5104744"/>
                  <a:ext cx="351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D9E9F4C-D8F8-41C4-8136-2544A86E7BAB}"/>
                    </a:ext>
                  </a:extLst>
                </p14:cNvPr>
                <p14:cNvContentPartPr/>
                <p14:nvPr/>
              </p14:nvContentPartPr>
              <p14:xfrm>
                <a:off x="7981154" y="5019784"/>
                <a:ext cx="177480" cy="2930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D9E9F4C-D8F8-41C4-8136-2544A86E7BA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972154" y="5011144"/>
                  <a:ext cx="1951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4FF908D-2C37-4684-BF13-68F37CCF0F35}"/>
                    </a:ext>
                  </a:extLst>
                </p14:cNvPr>
                <p14:cNvContentPartPr/>
                <p14:nvPr/>
              </p14:nvContentPartPr>
              <p14:xfrm>
                <a:off x="8302994" y="5282224"/>
                <a:ext cx="57240" cy="428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4FF908D-2C37-4684-BF13-68F37CCF0F3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293994" y="5273584"/>
                  <a:ext cx="748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C9BBEEA-C6EB-4612-9EA4-62C3F6B6A88A}"/>
                    </a:ext>
                  </a:extLst>
                </p14:cNvPr>
                <p14:cNvContentPartPr/>
                <p14:nvPr/>
              </p14:nvContentPartPr>
              <p14:xfrm>
                <a:off x="8456354" y="5149024"/>
                <a:ext cx="244800" cy="2012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C9BBEEA-C6EB-4612-9EA4-62C3F6B6A88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447354" y="5140024"/>
                  <a:ext cx="262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787754F-1DDD-40A4-9E5E-71DA2EC0B4C6}"/>
                    </a:ext>
                  </a:extLst>
                </p14:cNvPr>
                <p14:cNvContentPartPr/>
                <p14:nvPr/>
              </p14:nvContentPartPr>
              <p14:xfrm>
                <a:off x="8809154" y="5136784"/>
                <a:ext cx="359640" cy="2635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787754F-1DDD-40A4-9E5E-71DA2EC0B4C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800154" y="5127784"/>
                  <a:ext cx="37728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D35B6DF-EFF2-459C-9EC9-7B01DB0A64BA}"/>
              </a:ext>
            </a:extLst>
          </p:cNvPr>
          <p:cNvGrpSpPr/>
          <p:nvPr/>
        </p:nvGrpSpPr>
        <p:grpSpPr>
          <a:xfrm>
            <a:off x="9471554" y="5136064"/>
            <a:ext cx="1588320" cy="280080"/>
            <a:chOff x="9471554" y="5136064"/>
            <a:chExt cx="158832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136FDE9-7483-4369-B4E3-181CD952D381}"/>
                    </a:ext>
                  </a:extLst>
                </p14:cNvPr>
                <p14:cNvContentPartPr/>
                <p14:nvPr/>
              </p14:nvContentPartPr>
              <p14:xfrm>
                <a:off x="9471554" y="5204104"/>
                <a:ext cx="189720" cy="16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136FDE9-7483-4369-B4E3-181CD952D38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462554" y="5195104"/>
                  <a:ext cx="2073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E43B432-7330-4428-9490-694C5B39E9DF}"/>
                    </a:ext>
                  </a:extLst>
                </p14:cNvPr>
                <p14:cNvContentPartPr/>
                <p14:nvPr/>
              </p14:nvContentPartPr>
              <p14:xfrm>
                <a:off x="9483794" y="5300224"/>
                <a:ext cx="218880" cy="248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E43B432-7330-4428-9490-694C5B39E9D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474794" y="5291584"/>
                  <a:ext cx="236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48C6F38-EC63-4B4E-8DC5-2585FDCE267B}"/>
                    </a:ext>
                  </a:extLst>
                </p14:cNvPr>
                <p14:cNvContentPartPr/>
                <p14:nvPr/>
              </p14:nvContentPartPr>
              <p14:xfrm>
                <a:off x="9783674" y="5374744"/>
                <a:ext cx="28800" cy="320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48C6F38-EC63-4B4E-8DC5-2585FDCE267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774674" y="5365744"/>
                  <a:ext cx="46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FD62292-6B46-4A05-99A9-027EE9C0A516}"/>
                    </a:ext>
                  </a:extLst>
                </p14:cNvPr>
                <p14:cNvContentPartPr/>
                <p14:nvPr/>
              </p14:nvContentPartPr>
              <p14:xfrm>
                <a:off x="9940994" y="5232904"/>
                <a:ext cx="215280" cy="1832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FD62292-6B46-4A05-99A9-027EE9C0A51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931994" y="5224264"/>
                  <a:ext cx="232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E80F62F-D7EF-4396-A476-8974BA8D9674}"/>
                    </a:ext>
                  </a:extLst>
                </p14:cNvPr>
                <p14:cNvContentPartPr/>
                <p14:nvPr/>
              </p14:nvContentPartPr>
              <p14:xfrm>
                <a:off x="10214234" y="5138584"/>
                <a:ext cx="340920" cy="252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E80F62F-D7EF-4396-A476-8974BA8D967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205234" y="5129584"/>
                  <a:ext cx="3585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D8551C1-DB43-4F9D-98D4-7B10609E359B}"/>
                    </a:ext>
                  </a:extLst>
                </p14:cNvPr>
                <p14:cNvContentPartPr/>
                <p14:nvPr/>
              </p14:nvContentPartPr>
              <p14:xfrm>
                <a:off x="10497914" y="5179624"/>
                <a:ext cx="218520" cy="2088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D8551C1-DB43-4F9D-98D4-7B10609E359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489274" y="5170624"/>
                  <a:ext cx="236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B3A31AF-9B36-4106-A5FA-96BFCC42418F}"/>
                    </a:ext>
                  </a:extLst>
                </p14:cNvPr>
                <p14:cNvContentPartPr/>
                <p14:nvPr/>
              </p14:nvContentPartPr>
              <p14:xfrm>
                <a:off x="10727954" y="5136064"/>
                <a:ext cx="331920" cy="2408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B3A31AF-9B36-4106-A5FA-96BFCC42418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718954" y="5127064"/>
                  <a:ext cx="34956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B82BB54-3721-4014-9152-770CFE319E5A}"/>
              </a:ext>
            </a:extLst>
          </p:cNvPr>
          <p:cNvGrpSpPr/>
          <p:nvPr/>
        </p:nvGrpSpPr>
        <p:grpSpPr>
          <a:xfrm>
            <a:off x="11067434" y="5240464"/>
            <a:ext cx="487080" cy="192600"/>
            <a:chOff x="11067434" y="5240464"/>
            <a:chExt cx="487080" cy="19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0B9B238-E9A4-4D38-AB5A-9F3D7DB42D79}"/>
                    </a:ext>
                  </a:extLst>
                </p14:cNvPr>
                <p14:cNvContentPartPr/>
                <p14:nvPr/>
              </p14:nvContentPartPr>
              <p14:xfrm>
                <a:off x="11067434" y="5240464"/>
                <a:ext cx="146520" cy="1461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0B9B238-E9A4-4D38-AB5A-9F3D7DB42D7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058434" y="5231464"/>
                  <a:ext cx="164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FE38E3C-728F-43F0-8FD2-BD378F4F4E8F}"/>
                    </a:ext>
                  </a:extLst>
                </p14:cNvPr>
                <p14:cNvContentPartPr/>
                <p14:nvPr/>
              </p14:nvContentPartPr>
              <p14:xfrm>
                <a:off x="11228354" y="5244784"/>
                <a:ext cx="326160" cy="188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FE38E3C-728F-43F0-8FD2-BD378F4F4E8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219354" y="5236144"/>
                  <a:ext cx="34380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54D5180-246B-41D8-ABEF-EC78EC77872A}"/>
              </a:ext>
            </a:extLst>
          </p:cNvPr>
          <p:cNvGrpSpPr/>
          <p:nvPr/>
        </p:nvGrpSpPr>
        <p:grpSpPr>
          <a:xfrm>
            <a:off x="1423394" y="271744"/>
            <a:ext cx="6009840" cy="1634400"/>
            <a:chOff x="1423394" y="271744"/>
            <a:chExt cx="6009840" cy="163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FD5129C-D39F-4A3A-9E4D-5B9D5CC57E33}"/>
                    </a:ext>
                  </a:extLst>
                </p14:cNvPr>
                <p14:cNvContentPartPr/>
                <p14:nvPr/>
              </p14:nvContentPartPr>
              <p14:xfrm>
                <a:off x="1423394" y="442384"/>
                <a:ext cx="155520" cy="316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FD5129C-D39F-4A3A-9E4D-5B9D5CC57E3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414394" y="433384"/>
                  <a:ext cx="1731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D730C4C-AE56-4C2A-A73B-7D43694A441B}"/>
                    </a:ext>
                  </a:extLst>
                </p14:cNvPr>
                <p14:cNvContentPartPr/>
                <p14:nvPr/>
              </p14:nvContentPartPr>
              <p14:xfrm>
                <a:off x="1528874" y="271744"/>
                <a:ext cx="259920" cy="255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D730C4C-AE56-4C2A-A73B-7D43694A441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519874" y="262744"/>
                  <a:ext cx="277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72DF951-CFE9-427F-A6F3-6F6524686546}"/>
                    </a:ext>
                  </a:extLst>
                </p14:cNvPr>
                <p14:cNvContentPartPr/>
                <p14:nvPr/>
              </p14:nvContentPartPr>
              <p14:xfrm>
                <a:off x="1844954" y="336544"/>
                <a:ext cx="216000" cy="379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72DF951-CFE9-427F-A6F3-6F652468654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835954" y="327904"/>
                  <a:ext cx="2336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78CBF03-61C6-45C7-9CB9-3E399F7089E2}"/>
                    </a:ext>
                  </a:extLst>
                </p14:cNvPr>
                <p14:cNvContentPartPr/>
                <p14:nvPr/>
              </p14:nvContentPartPr>
              <p14:xfrm>
                <a:off x="2168954" y="433024"/>
                <a:ext cx="225360" cy="252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78CBF03-61C6-45C7-9CB9-3E399F7089E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160314" y="424384"/>
                  <a:ext cx="2430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ACB9E03-9D61-42FA-928D-D652D1ED277B}"/>
                    </a:ext>
                  </a:extLst>
                </p14:cNvPr>
                <p14:cNvContentPartPr/>
                <p14:nvPr/>
              </p14:nvContentPartPr>
              <p14:xfrm>
                <a:off x="4275674" y="556864"/>
                <a:ext cx="23760" cy="59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ACB9E03-9D61-42FA-928D-D652D1ED277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266674" y="548224"/>
                  <a:ext cx="41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5AD5D01-1CCF-45AC-9796-3BC3BC503DAB}"/>
                    </a:ext>
                  </a:extLst>
                </p14:cNvPr>
                <p14:cNvContentPartPr/>
                <p14:nvPr/>
              </p14:nvContentPartPr>
              <p14:xfrm>
                <a:off x="4483034" y="415384"/>
                <a:ext cx="210960" cy="202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5AD5D01-1CCF-45AC-9796-3BC3BC503DA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474034" y="406744"/>
                  <a:ext cx="228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06AF553-017C-48E6-A4C6-087D8010F683}"/>
                    </a:ext>
                  </a:extLst>
                </p14:cNvPr>
                <p14:cNvContentPartPr/>
                <p14:nvPr/>
              </p14:nvContentPartPr>
              <p14:xfrm>
                <a:off x="4842674" y="322504"/>
                <a:ext cx="327240" cy="328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06AF553-017C-48E6-A4C6-087D8010F68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834034" y="313504"/>
                  <a:ext cx="3448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E4D2277-8D85-47C5-AFE1-EB70CB60B07C}"/>
                    </a:ext>
                  </a:extLst>
                </p14:cNvPr>
                <p14:cNvContentPartPr/>
                <p14:nvPr/>
              </p14:nvContentPartPr>
              <p14:xfrm>
                <a:off x="1462634" y="1185784"/>
                <a:ext cx="126360" cy="282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E4D2277-8D85-47C5-AFE1-EB70CB60B07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453994" y="1177144"/>
                  <a:ext cx="1440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3BFDA4C-6E22-4102-8F96-18D19E2BEC42}"/>
                    </a:ext>
                  </a:extLst>
                </p14:cNvPr>
                <p14:cNvContentPartPr/>
                <p14:nvPr/>
              </p14:nvContentPartPr>
              <p14:xfrm>
                <a:off x="1587194" y="1079584"/>
                <a:ext cx="247680" cy="221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3BFDA4C-6E22-4102-8F96-18D19E2BEC4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578194" y="1070944"/>
                  <a:ext cx="2653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E385DB1-E109-40C0-857E-A7083A85F10D}"/>
                    </a:ext>
                  </a:extLst>
                </p14:cNvPr>
                <p14:cNvContentPartPr/>
                <p14:nvPr/>
              </p14:nvContentPartPr>
              <p14:xfrm>
                <a:off x="1893554" y="1090744"/>
                <a:ext cx="185760" cy="292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E385DB1-E109-40C0-857E-A7083A85F10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884554" y="1082104"/>
                  <a:ext cx="2034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BF8AF3D-AF48-47F8-8AF3-5EBC387AF59A}"/>
                    </a:ext>
                  </a:extLst>
                </p14:cNvPr>
                <p14:cNvContentPartPr/>
                <p14:nvPr/>
              </p14:nvContentPartPr>
              <p14:xfrm>
                <a:off x="2170754" y="1096864"/>
                <a:ext cx="221400" cy="277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BF8AF3D-AF48-47F8-8AF3-5EBC387AF59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162114" y="1088224"/>
                  <a:ext cx="2390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6DEEFC-6A6A-4512-B04E-D7519E8F047E}"/>
                    </a:ext>
                  </a:extLst>
                </p14:cNvPr>
                <p14:cNvContentPartPr/>
                <p14:nvPr/>
              </p14:nvContentPartPr>
              <p14:xfrm>
                <a:off x="2565314" y="1124944"/>
                <a:ext cx="235800" cy="200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6DEEFC-6A6A-4512-B04E-D7519E8F047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556674" y="1116304"/>
                  <a:ext cx="2534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9150526-30D1-4C39-A4C3-A0259D5E7C1E}"/>
                    </a:ext>
                  </a:extLst>
                </p14:cNvPr>
                <p14:cNvContentPartPr/>
                <p14:nvPr/>
              </p14:nvContentPartPr>
              <p14:xfrm>
                <a:off x="2952314" y="1158064"/>
                <a:ext cx="221400" cy="196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9150526-30D1-4C39-A4C3-A0259D5E7C1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943674" y="1149064"/>
                  <a:ext cx="239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B9497D5-AD71-477E-9B43-3A46EB346D73}"/>
                    </a:ext>
                  </a:extLst>
                </p14:cNvPr>
                <p14:cNvContentPartPr/>
                <p14:nvPr/>
              </p14:nvContentPartPr>
              <p14:xfrm>
                <a:off x="2946554" y="1087504"/>
                <a:ext cx="245520" cy="236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B9497D5-AD71-477E-9B43-3A46EB346D7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937554" y="1078504"/>
                  <a:ext cx="2631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DC09113-CB1A-4565-AED4-8D21C00D7EDD}"/>
                    </a:ext>
                  </a:extLst>
                </p14:cNvPr>
                <p14:cNvContentPartPr/>
                <p14:nvPr/>
              </p14:nvContentPartPr>
              <p14:xfrm>
                <a:off x="3348674" y="976264"/>
                <a:ext cx="182160" cy="405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DC09113-CB1A-4565-AED4-8D21C00D7ED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339674" y="967624"/>
                  <a:ext cx="1998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53320E3-05DD-4568-AF0A-F0137B751491}"/>
                    </a:ext>
                  </a:extLst>
                </p14:cNvPr>
                <p14:cNvContentPartPr/>
                <p14:nvPr/>
              </p14:nvContentPartPr>
              <p14:xfrm>
                <a:off x="3696434" y="1123144"/>
                <a:ext cx="145800" cy="14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53320E3-05DD-4568-AF0A-F0137B75149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687434" y="1114144"/>
                  <a:ext cx="163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960ADF-7E19-40E7-9164-389FE40F3870}"/>
                    </a:ext>
                  </a:extLst>
                </p14:cNvPr>
                <p14:cNvContentPartPr/>
                <p14:nvPr/>
              </p14:nvContentPartPr>
              <p14:xfrm>
                <a:off x="3661514" y="1245184"/>
                <a:ext cx="205920" cy="30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960ADF-7E19-40E7-9164-389FE40F387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652874" y="1236544"/>
                  <a:ext cx="223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3D1E324-FA23-49D4-BFAC-AE45C5521AF1}"/>
                    </a:ext>
                  </a:extLst>
                </p14:cNvPr>
                <p14:cNvContentPartPr/>
                <p14:nvPr/>
              </p14:nvContentPartPr>
              <p14:xfrm>
                <a:off x="4071194" y="1124584"/>
                <a:ext cx="110160" cy="238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3D1E324-FA23-49D4-BFAC-AE45C5521AF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062554" y="1115584"/>
                  <a:ext cx="127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98AFD04-4EF3-4DD5-94FF-C5E3124574EF}"/>
                    </a:ext>
                  </a:extLst>
                </p14:cNvPr>
                <p14:cNvContentPartPr/>
                <p14:nvPr/>
              </p14:nvContentPartPr>
              <p14:xfrm>
                <a:off x="4161554" y="992824"/>
                <a:ext cx="279720" cy="216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98AFD04-4EF3-4DD5-94FF-C5E3124574E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152914" y="984184"/>
                  <a:ext cx="297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CDD1EE4-7F4F-47D1-80A4-10701BD5865B}"/>
                    </a:ext>
                  </a:extLst>
                </p14:cNvPr>
                <p14:cNvContentPartPr/>
                <p14:nvPr/>
              </p14:nvContentPartPr>
              <p14:xfrm>
                <a:off x="4539194" y="1016584"/>
                <a:ext cx="170640" cy="300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CDD1EE4-7F4F-47D1-80A4-10701BD5865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530194" y="1007584"/>
                  <a:ext cx="188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09F10F9-ECF7-48E1-9860-17BBD0B87B4A}"/>
                    </a:ext>
                  </a:extLst>
                </p14:cNvPr>
                <p14:cNvContentPartPr/>
                <p14:nvPr/>
              </p14:nvContentPartPr>
              <p14:xfrm>
                <a:off x="4926914" y="1039264"/>
                <a:ext cx="221400" cy="250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09F10F9-ECF7-48E1-9860-17BBD0B87B4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917914" y="1030624"/>
                  <a:ext cx="2390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D8A7B41-C94F-49C2-8827-152A837AE281}"/>
                    </a:ext>
                  </a:extLst>
                </p14:cNvPr>
                <p14:cNvContentPartPr/>
                <p14:nvPr/>
              </p14:nvContentPartPr>
              <p14:xfrm>
                <a:off x="5340194" y="1125664"/>
                <a:ext cx="164520" cy="30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D8A7B41-C94F-49C2-8827-152A837AE28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331194" y="1117024"/>
                  <a:ext cx="182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4D7F6E1-DDFA-438D-AD41-42A36FEE064C}"/>
                    </a:ext>
                  </a:extLst>
                </p14:cNvPr>
                <p14:cNvContentPartPr/>
                <p14:nvPr/>
              </p14:nvContentPartPr>
              <p14:xfrm>
                <a:off x="5728994" y="1169584"/>
                <a:ext cx="15840" cy="52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4D7F6E1-DDFA-438D-AD41-42A36FEE064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720354" y="1160944"/>
                  <a:ext cx="33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04280E2-3CBA-4018-8603-8ECCED5487F9}"/>
                    </a:ext>
                  </a:extLst>
                </p14:cNvPr>
                <p14:cNvContentPartPr/>
                <p14:nvPr/>
              </p14:nvContentPartPr>
              <p14:xfrm>
                <a:off x="5911514" y="1100464"/>
                <a:ext cx="162000" cy="140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04280E2-3CBA-4018-8603-8ECCED5487F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902874" y="1091824"/>
                  <a:ext cx="179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D5E1473-D1E6-498C-A10E-6DE006E106E2}"/>
                    </a:ext>
                  </a:extLst>
                </p14:cNvPr>
                <p14:cNvContentPartPr/>
                <p14:nvPr/>
              </p14:nvContentPartPr>
              <p14:xfrm>
                <a:off x="6202394" y="1073104"/>
                <a:ext cx="314640" cy="215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D5E1473-D1E6-498C-A10E-6DE006E106E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193394" y="1064464"/>
                  <a:ext cx="332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D69AE42-16EC-4379-94CB-1DA332C4EFA8}"/>
                    </a:ext>
                  </a:extLst>
                </p14:cNvPr>
                <p14:cNvContentPartPr/>
                <p14:nvPr/>
              </p14:nvContentPartPr>
              <p14:xfrm>
                <a:off x="5004674" y="1428784"/>
                <a:ext cx="1235880" cy="78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D69AE42-16EC-4379-94CB-1DA332C4EFA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996034" y="1419784"/>
                  <a:ext cx="1253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7F25403-F0BC-4CDA-8F10-202ACE93EB93}"/>
                    </a:ext>
                  </a:extLst>
                </p14:cNvPr>
                <p14:cNvContentPartPr/>
                <p14:nvPr/>
              </p14:nvContentPartPr>
              <p14:xfrm>
                <a:off x="5204834" y="1789864"/>
                <a:ext cx="19440" cy="25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7F25403-F0BC-4CDA-8F10-202ACE93EB9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196194" y="1780864"/>
                  <a:ext cx="37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7547257-EC4A-41DE-91C0-014339A2548D}"/>
                    </a:ext>
                  </a:extLst>
                </p14:cNvPr>
                <p14:cNvContentPartPr/>
                <p14:nvPr/>
              </p14:nvContentPartPr>
              <p14:xfrm>
                <a:off x="5335874" y="1657744"/>
                <a:ext cx="181440" cy="151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7547257-EC4A-41DE-91C0-014339A2548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327234" y="1648744"/>
                  <a:ext cx="199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0AD0A7E-16D8-40E2-851A-33AFF2D7731F}"/>
                    </a:ext>
                  </a:extLst>
                </p14:cNvPr>
                <p14:cNvContentPartPr/>
                <p14:nvPr/>
              </p14:nvContentPartPr>
              <p14:xfrm>
                <a:off x="5654834" y="1591504"/>
                <a:ext cx="98280" cy="205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0AD0A7E-16D8-40E2-851A-33AFF2D7731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645834" y="1582864"/>
                  <a:ext cx="115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F5FDA67-830E-4884-A866-EBC73367BFB1}"/>
                    </a:ext>
                  </a:extLst>
                </p14:cNvPr>
                <p14:cNvContentPartPr/>
                <p14:nvPr/>
              </p14:nvContentPartPr>
              <p14:xfrm>
                <a:off x="5796314" y="1587904"/>
                <a:ext cx="108360" cy="109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F5FDA67-830E-4884-A866-EBC73367BFB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787674" y="157890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60223F7-F34E-42C0-B36C-203BC9B89E94}"/>
                    </a:ext>
                  </a:extLst>
                </p14:cNvPr>
                <p14:cNvContentPartPr/>
                <p14:nvPr/>
              </p14:nvContentPartPr>
              <p14:xfrm>
                <a:off x="5851034" y="1576384"/>
                <a:ext cx="132480" cy="258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60223F7-F34E-42C0-B36C-203BC9B89E9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842394" y="1567744"/>
                  <a:ext cx="1501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3C60FBE-EBDC-4686-91EE-316CE85F89EA}"/>
                    </a:ext>
                  </a:extLst>
                </p14:cNvPr>
                <p14:cNvContentPartPr/>
                <p14:nvPr/>
              </p14:nvContentPartPr>
              <p14:xfrm>
                <a:off x="5975594" y="1586824"/>
                <a:ext cx="261360" cy="214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3C60FBE-EBDC-4686-91EE-316CE85F89E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966594" y="1578184"/>
                  <a:ext cx="279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A85E44C-A426-475F-BCE1-237F2D6A4E69}"/>
                    </a:ext>
                  </a:extLst>
                </p14:cNvPr>
                <p14:cNvContentPartPr/>
                <p14:nvPr/>
              </p14:nvContentPartPr>
              <p14:xfrm>
                <a:off x="6270434" y="1594384"/>
                <a:ext cx="234000" cy="231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A85E44C-A426-475F-BCE1-237F2D6A4E6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261434" y="1585744"/>
                  <a:ext cx="251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67CFC1C-25B9-4AC8-9C42-0A4A7B56C7BE}"/>
                    </a:ext>
                  </a:extLst>
                </p14:cNvPr>
                <p14:cNvContentPartPr/>
                <p14:nvPr/>
              </p14:nvContentPartPr>
              <p14:xfrm>
                <a:off x="6569234" y="1590424"/>
                <a:ext cx="263520" cy="244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67CFC1C-25B9-4AC8-9C42-0A4A7B56C7B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560594" y="1581424"/>
                  <a:ext cx="2811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E8FB689-BF20-4E68-B8DB-BB075AFDE99F}"/>
                    </a:ext>
                  </a:extLst>
                </p14:cNvPr>
                <p14:cNvContentPartPr/>
                <p14:nvPr/>
              </p14:nvContentPartPr>
              <p14:xfrm>
                <a:off x="6873074" y="1604104"/>
                <a:ext cx="196560" cy="134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E8FB689-BF20-4E68-B8DB-BB075AFDE99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864074" y="1595104"/>
                  <a:ext cx="214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046424E-5363-4D86-A7A7-B78B23659CDF}"/>
                    </a:ext>
                  </a:extLst>
                </p14:cNvPr>
                <p14:cNvContentPartPr/>
                <p14:nvPr/>
              </p14:nvContentPartPr>
              <p14:xfrm>
                <a:off x="6988274" y="1567744"/>
                <a:ext cx="189000" cy="33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046424E-5363-4D86-A7A7-B78B23659CD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979274" y="1559104"/>
                  <a:ext cx="2066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4D24A2D-1FE5-48CD-B35A-74C6FFFB8DF6}"/>
                    </a:ext>
                  </a:extLst>
                </p14:cNvPr>
                <p14:cNvContentPartPr/>
                <p14:nvPr/>
              </p14:nvContentPartPr>
              <p14:xfrm>
                <a:off x="7182674" y="1106944"/>
                <a:ext cx="250560" cy="194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4D24A2D-1FE5-48CD-B35A-74C6FFFB8DF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174034" y="1098304"/>
                  <a:ext cx="2682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9C4BFE7-1D4B-40B5-A455-7EABE0D1C882}"/>
                    </a:ext>
                  </a:extLst>
                </p14:cNvPr>
                <p14:cNvContentPartPr/>
                <p14:nvPr/>
              </p14:nvContentPartPr>
              <p14:xfrm>
                <a:off x="3146714" y="456784"/>
                <a:ext cx="214200" cy="253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9C4BFE7-1D4B-40B5-A455-7EABE0D1C88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138074" y="447784"/>
                  <a:ext cx="2318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3958AD3-7AD1-4391-B4FD-CA937FE5240B}"/>
                    </a:ext>
                  </a:extLst>
                </p14:cNvPr>
                <p14:cNvContentPartPr/>
                <p14:nvPr/>
              </p14:nvContentPartPr>
              <p14:xfrm>
                <a:off x="3119714" y="448864"/>
                <a:ext cx="213480" cy="225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3958AD3-7AD1-4391-B4FD-CA937FE5240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111074" y="440224"/>
                  <a:ext cx="231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DBFB94-E48E-41A1-8AF2-BB22DBFB8D6F}"/>
                    </a:ext>
                  </a:extLst>
                </p14:cNvPr>
                <p14:cNvContentPartPr/>
                <p14:nvPr/>
              </p14:nvContentPartPr>
              <p14:xfrm>
                <a:off x="3493394" y="331864"/>
                <a:ext cx="211320" cy="380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DBFB94-E48E-41A1-8AF2-BB22DBFB8D6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484754" y="323224"/>
                  <a:ext cx="2289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698C2C4-CAD2-4A92-BAB1-B3B7A050D9FC}"/>
                    </a:ext>
                  </a:extLst>
                </p14:cNvPr>
                <p14:cNvContentPartPr/>
                <p14:nvPr/>
              </p14:nvContentPartPr>
              <p14:xfrm>
                <a:off x="3888314" y="461824"/>
                <a:ext cx="125640" cy="22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698C2C4-CAD2-4A92-BAB1-B3B7A050D9F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879674" y="452824"/>
                  <a:ext cx="143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C162569-0D1C-4B68-B221-C58A42290CA1}"/>
                    </a:ext>
                  </a:extLst>
                </p14:cNvPr>
                <p14:cNvContentPartPr/>
                <p14:nvPr/>
              </p14:nvContentPartPr>
              <p14:xfrm>
                <a:off x="3852314" y="551824"/>
                <a:ext cx="128880" cy="45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C162569-0D1C-4B68-B221-C58A42290CA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843314" y="542824"/>
                  <a:ext cx="1465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6660941-746E-4E7F-A499-1A157794AF9A}"/>
                    </a:ext>
                  </a:extLst>
                </p14:cNvPr>
                <p14:cNvContentPartPr/>
                <p14:nvPr/>
              </p14:nvContentPartPr>
              <p14:xfrm>
                <a:off x="3087674" y="786228"/>
                <a:ext cx="280800" cy="529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6660941-746E-4E7F-A499-1A157794AF9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078674" y="777228"/>
                  <a:ext cx="2984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EDC73AC-8265-4134-AFA5-9BEE6357AAB1}"/>
                    </a:ext>
                  </a:extLst>
                </p14:cNvPr>
                <p14:cNvContentPartPr/>
                <p14:nvPr/>
              </p14:nvContentPartPr>
              <p14:xfrm>
                <a:off x="3112154" y="836268"/>
                <a:ext cx="240840" cy="313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EDC73AC-8265-4134-AFA5-9BEE6357AAB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103154" y="827268"/>
                  <a:ext cx="258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A103E9B-8286-4539-B574-AB96740EF8ED}"/>
                    </a:ext>
                  </a:extLst>
                </p14:cNvPr>
                <p14:cNvContentPartPr/>
                <p14:nvPr/>
              </p14:nvContentPartPr>
              <p14:xfrm>
                <a:off x="3095954" y="863268"/>
                <a:ext cx="219960" cy="63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A103E9B-8286-4539-B574-AB96740EF8E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087314" y="854268"/>
                  <a:ext cx="237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F2CF386-5C6C-4ACE-A22A-964F6E751074}"/>
                    </a:ext>
                  </a:extLst>
                </p14:cNvPr>
                <p14:cNvContentPartPr/>
                <p14:nvPr/>
              </p14:nvContentPartPr>
              <p14:xfrm>
                <a:off x="3099554" y="832668"/>
                <a:ext cx="181080" cy="17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F2CF386-5C6C-4ACE-A22A-964F6E75107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090554" y="824028"/>
                  <a:ext cx="19872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EB126E02-C89B-48F4-98A9-19E9F259B45D}"/>
              </a:ext>
            </a:extLst>
          </p:cNvPr>
          <p:cNvGrpSpPr/>
          <p:nvPr/>
        </p:nvGrpSpPr>
        <p:grpSpPr>
          <a:xfrm>
            <a:off x="2002994" y="2254264"/>
            <a:ext cx="1424520" cy="609524"/>
            <a:chOff x="2002994" y="2254264"/>
            <a:chExt cx="1424520" cy="60952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BD10315-BC94-4130-9A0F-4A6F58A0E24C}"/>
                    </a:ext>
                  </a:extLst>
                </p14:cNvPr>
                <p14:cNvContentPartPr/>
                <p14:nvPr/>
              </p14:nvContentPartPr>
              <p14:xfrm>
                <a:off x="2002994" y="2433904"/>
                <a:ext cx="148320" cy="298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BD10315-BC94-4130-9A0F-4A6F58A0E24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994354" y="2424904"/>
                  <a:ext cx="1659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5B6127E-284E-45F5-97AE-C9C07D5F6523}"/>
                    </a:ext>
                  </a:extLst>
                </p14:cNvPr>
                <p14:cNvContentPartPr/>
                <p14:nvPr/>
              </p14:nvContentPartPr>
              <p14:xfrm>
                <a:off x="2091914" y="2254264"/>
                <a:ext cx="291600" cy="275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5B6127E-284E-45F5-97AE-C9C07D5F652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082914" y="2245264"/>
                  <a:ext cx="3092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330154F-8AF0-4006-90E4-46CAFC28BE7D}"/>
                    </a:ext>
                  </a:extLst>
                </p14:cNvPr>
                <p14:cNvContentPartPr/>
                <p14:nvPr/>
              </p14:nvContentPartPr>
              <p14:xfrm>
                <a:off x="2344634" y="2334904"/>
                <a:ext cx="260640" cy="349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330154F-8AF0-4006-90E4-46CAFC28BE7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335634" y="2326264"/>
                  <a:ext cx="2782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F779CDF-88CB-4790-91C2-285F80A9E908}"/>
                    </a:ext>
                  </a:extLst>
                </p14:cNvPr>
                <p14:cNvContentPartPr/>
                <p14:nvPr/>
              </p14:nvContentPartPr>
              <p14:xfrm>
                <a:off x="2649914" y="2385664"/>
                <a:ext cx="340200" cy="295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F779CDF-88CB-4790-91C2-285F80A9E90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641274" y="2376664"/>
                  <a:ext cx="3578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C1CC7DA-C671-46C9-B751-F5946B9665B0}"/>
                    </a:ext>
                  </a:extLst>
                </p14:cNvPr>
                <p14:cNvContentPartPr/>
                <p14:nvPr/>
              </p14:nvContentPartPr>
              <p14:xfrm>
                <a:off x="2658554" y="2523184"/>
                <a:ext cx="288000" cy="48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C1CC7DA-C671-46C9-B751-F5946B9665B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649554" y="2514184"/>
                  <a:ext cx="3056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59A6E5C-4004-48F2-9C96-12F376AE8465}"/>
                    </a:ext>
                  </a:extLst>
                </p14:cNvPr>
                <p14:cNvContentPartPr/>
                <p14:nvPr/>
              </p14:nvContentPartPr>
              <p14:xfrm>
                <a:off x="3184154" y="2404024"/>
                <a:ext cx="243360" cy="142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59A6E5C-4004-48F2-9C96-12F376AE846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175154" y="2395384"/>
                  <a:ext cx="261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67FE373-7DB2-416E-93FA-D6D61EA4EDBC}"/>
                    </a:ext>
                  </a:extLst>
                </p14:cNvPr>
                <p14:cNvContentPartPr/>
                <p14:nvPr/>
              </p14:nvContentPartPr>
              <p14:xfrm>
                <a:off x="2596274" y="2723028"/>
                <a:ext cx="456840" cy="1407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67FE373-7DB2-416E-93FA-D6D61EA4EDB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587634" y="2714028"/>
                  <a:ext cx="474480" cy="15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A1034730-2E6E-4F70-9DE6-99B0361D0A55}"/>
                  </a:ext>
                </a:extLst>
              </p14:cNvPr>
              <p14:cNvContentPartPr/>
              <p14:nvPr/>
            </p14:nvContentPartPr>
            <p14:xfrm>
              <a:off x="3881834" y="3188508"/>
              <a:ext cx="1688760" cy="8244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A1034730-2E6E-4F70-9DE6-99B0361D0A55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3873194" y="3179868"/>
                <a:ext cx="17064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B30800A3-18AC-4993-BFAA-1C891F684036}"/>
                  </a:ext>
                </a:extLst>
              </p14:cNvPr>
              <p14:cNvContentPartPr/>
              <p14:nvPr/>
            </p14:nvContentPartPr>
            <p14:xfrm>
              <a:off x="7110314" y="3023988"/>
              <a:ext cx="770040" cy="5652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B30800A3-18AC-4993-BFAA-1C891F684036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7101674" y="3014988"/>
                <a:ext cx="7876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16FD25ED-2E3F-4BAF-A167-BE0E51000F24}"/>
                  </a:ext>
                </a:extLst>
              </p14:cNvPr>
              <p14:cNvContentPartPr/>
              <p14:nvPr/>
            </p14:nvContentPartPr>
            <p14:xfrm>
              <a:off x="3866354" y="3175188"/>
              <a:ext cx="1830960" cy="12132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16FD25ED-2E3F-4BAF-A167-BE0E51000F24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857354" y="3166188"/>
                <a:ext cx="18486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2D0BB9E4-D65D-48D7-8122-B89BBFEB75C4}"/>
                  </a:ext>
                </a:extLst>
              </p14:cNvPr>
              <p14:cNvContentPartPr/>
              <p14:nvPr/>
            </p14:nvContentPartPr>
            <p14:xfrm>
              <a:off x="2235509" y="4669274"/>
              <a:ext cx="2126160" cy="6732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2D0BB9E4-D65D-48D7-8122-B89BBFEB75C4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2226869" y="4660274"/>
                <a:ext cx="2143800" cy="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4450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4D54F0-7118-4BC7-89C7-EA36734EB809}"/>
              </a:ext>
            </a:extLst>
          </p:cNvPr>
          <p:cNvGrpSpPr/>
          <p:nvPr/>
        </p:nvGrpSpPr>
        <p:grpSpPr>
          <a:xfrm>
            <a:off x="301994" y="243304"/>
            <a:ext cx="499680" cy="450000"/>
            <a:chOff x="301994" y="243304"/>
            <a:chExt cx="499680" cy="45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1F044E9-52E9-46F8-A140-DDFFD622BCAA}"/>
                    </a:ext>
                  </a:extLst>
                </p14:cNvPr>
                <p14:cNvContentPartPr/>
                <p14:nvPr/>
              </p14:nvContentPartPr>
              <p14:xfrm>
                <a:off x="301994" y="289744"/>
                <a:ext cx="229320" cy="2487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1F044E9-52E9-46F8-A140-DDFFD622BCA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2994" y="280744"/>
                  <a:ext cx="2469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59447DB-2076-4AB3-B7B9-F96B25D57222}"/>
                    </a:ext>
                  </a:extLst>
                </p14:cNvPr>
                <p14:cNvContentPartPr/>
                <p14:nvPr/>
              </p14:nvContentPartPr>
              <p14:xfrm>
                <a:off x="635354" y="243304"/>
                <a:ext cx="166320" cy="450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59447DB-2076-4AB3-B7B9-F96B25D572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6714" y="234664"/>
                  <a:ext cx="183960" cy="46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FE7316-E368-41EE-AC05-B4D1EEE92AAB}"/>
              </a:ext>
            </a:extLst>
          </p:cNvPr>
          <p:cNvGrpSpPr/>
          <p:nvPr/>
        </p:nvGrpSpPr>
        <p:grpSpPr>
          <a:xfrm>
            <a:off x="1205594" y="253384"/>
            <a:ext cx="704880" cy="399240"/>
            <a:chOff x="1205594" y="253384"/>
            <a:chExt cx="70488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5ACDBBB-E17C-48DB-B1DF-9C536B39915C}"/>
                    </a:ext>
                  </a:extLst>
                </p14:cNvPr>
                <p14:cNvContentPartPr/>
                <p14:nvPr/>
              </p14:nvContentPartPr>
              <p14:xfrm>
                <a:off x="1205594" y="391984"/>
                <a:ext cx="163080" cy="260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5ACDBBB-E17C-48DB-B1DF-9C536B39915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96594" y="383344"/>
                  <a:ext cx="1807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54AA23F-86C2-451D-A7D1-020073E2227F}"/>
                    </a:ext>
                  </a:extLst>
                </p14:cNvPr>
                <p14:cNvContentPartPr/>
                <p14:nvPr/>
              </p14:nvContentPartPr>
              <p14:xfrm>
                <a:off x="1297754" y="253384"/>
                <a:ext cx="273960" cy="250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54AA23F-86C2-451D-A7D1-020073E222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9114" y="244744"/>
                  <a:ext cx="2916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C5E9D7F-7819-4130-A5FE-A42DD3999295}"/>
                    </a:ext>
                  </a:extLst>
                </p14:cNvPr>
                <p14:cNvContentPartPr/>
                <p14:nvPr/>
              </p14:nvContentPartPr>
              <p14:xfrm>
                <a:off x="1640114" y="273904"/>
                <a:ext cx="270360" cy="367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C5E9D7F-7819-4130-A5FE-A42DD39992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31114" y="264904"/>
                  <a:ext cx="28800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73C79A-641D-4AF4-BDBB-065D2B839818}"/>
              </a:ext>
            </a:extLst>
          </p:cNvPr>
          <p:cNvGrpSpPr/>
          <p:nvPr/>
        </p:nvGrpSpPr>
        <p:grpSpPr>
          <a:xfrm>
            <a:off x="1904714" y="297664"/>
            <a:ext cx="1059480" cy="387720"/>
            <a:chOff x="1904714" y="297664"/>
            <a:chExt cx="105948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B47730E-9AD1-48C6-B952-CBF97C761530}"/>
                    </a:ext>
                  </a:extLst>
                </p14:cNvPr>
                <p14:cNvContentPartPr/>
                <p14:nvPr/>
              </p14:nvContentPartPr>
              <p14:xfrm>
                <a:off x="1904714" y="565864"/>
                <a:ext cx="34200" cy="25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B47730E-9AD1-48C6-B952-CBF97C76153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95714" y="557224"/>
                  <a:ext cx="51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328DDE2-327F-4AD6-9A07-90593AD595D7}"/>
                    </a:ext>
                  </a:extLst>
                </p14:cNvPr>
                <p14:cNvContentPartPr/>
                <p14:nvPr/>
              </p14:nvContentPartPr>
              <p14:xfrm>
                <a:off x="2045474" y="425104"/>
                <a:ext cx="174960" cy="187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328DDE2-327F-4AD6-9A07-90593AD595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36834" y="416104"/>
                  <a:ext cx="192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25EFA64-60A0-464A-8FE8-8632D02EA468}"/>
                    </a:ext>
                  </a:extLst>
                </p14:cNvPr>
                <p14:cNvContentPartPr/>
                <p14:nvPr/>
              </p14:nvContentPartPr>
              <p14:xfrm>
                <a:off x="2309714" y="297664"/>
                <a:ext cx="325080" cy="327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25EFA64-60A0-464A-8FE8-8632D02EA46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01074" y="289024"/>
                  <a:ext cx="3427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0C746DC-4712-4120-8C8D-7095B6E698E9}"/>
                    </a:ext>
                  </a:extLst>
                </p14:cNvPr>
                <p14:cNvContentPartPr/>
                <p14:nvPr/>
              </p14:nvContentPartPr>
              <p14:xfrm>
                <a:off x="2683034" y="375424"/>
                <a:ext cx="281160" cy="187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0C746DC-4712-4120-8C8D-7095B6E698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4394" y="366424"/>
                  <a:ext cx="298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4002E0-B0A3-4C1E-A2F4-219183696D71}"/>
                    </a:ext>
                  </a:extLst>
                </p14:cNvPr>
                <p14:cNvContentPartPr/>
                <p14:nvPr/>
              </p14:nvContentPartPr>
              <p14:xfrm>
                <a:off x="2602754" y="658024"/>
                <a:ext cx="208440" cy="27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4002E0-B0A3-4C1E-A2F4-219183696D7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94114" y="649024"/>
                  <a:ext cx="22608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063099-AD54-4930-8B03-AE85F705280A}"/>
              </a:ext>
            </a:extLst>
          </p:cNvPr>
          <p:cNvGrpSpPr/>
          <p:nvPr/>
        </p:nvGrpSpPr>
        <p:grpSpPr>
          <a:xfrm>
            <a:off x="3264074" y="376144"/>
            <a:ext cx="671040" cy="296280"/>
            <a:chOff x="3264074" y="376144"/>
            <a:chExt cx="671040" cy="29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25F5E6-2A08-473A-8E38-DDA317A224BB}"/>
                    </a:ext>
                  </a:extLst>
                </p14:cNvPr>
                <p14:cNvContentPartPr/>
                <p14:nvPr/>
              </p14:nvContentPartPr>
              <p14:xfrm>
                <a:off x="3264074" y="376144"/>
                <a:ext cx="252720" cy="216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25F5E6-2A08-473A-8E38-DDA317A224B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55434" y="367144"/>
                  <a:ext cx="270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94EC38E-6114-461F-A03F-8C54C8663679}"/>
                    </a:ext>
                  </a:extLst>
                </p14:cNvPr>
                <p14:cNvContentPartPr/>
                <p14:nvPr/>
              </p14:nvContentPartPr>
              <p14:xfrm>
                <a:off x="3658994" y="382624"/>
                <a:ext cx="276120" cy="188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94EC38E-6114-461F-A03F-8C54C866367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49994" y="373984"/>
                  <a:ext cx="293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CACDCC-B1A6-492A-83A0-3082C401D004}"/>
                    </a:ext>
                  </a:extLst>
                </p14:cNvPr>
                <p14:cNvContentPartPr/>
                <p14:nvPr/>
              </p14:nvContentPartPr>
              <p14:xfrm>
                <a:off x="3650714" y="648664"/>
                <a:ext cx="236160" cy="23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CACDCC-B1A6-492A-83A0-3082C401D0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41714" y="640024"/>
                  <a:ext cx="2538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B3CE24-9659-4C34-8577-2555CCE2E46F}"/>
              </a:ext>
            </a:extLst>
          </p:cNvPr>
          <p:cNvGrpSpPr/>
          <p:nvPr/>
        </p:nvGrpSpPr>
        <p:grpSpPr>
          <a:xfrm>
            <a:off x="4177754" y="178144"/>
            <a:ext cx="930240" cy="508320"/>
            <a:chOff x="4177754" y="178144"/>
            <a:chExt cx="930240" cy="50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9C22A07-A850-46A2-A9F4-617C793E6E94}"/>
                    </a:ext>
                  </a:extLst>
                </p14:cNvPr>
                <p14:cNvContentPartPr/>
                <p14:nvPr/>
              </p14:nvContentPartPr>
              <p14:xfrm>
                <a:off x="4177754" y="572344"/>
                <a:ext cx="11520" cy="13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9C22A07-A850-46A2-A9F4-617C793E6E9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68754" y="563704"/>
                  <a:ext cx="291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CB1E4AD-F4EE-4177-A858-06EA48396A48}"/>
                    </a:ext>
                  </a:extLst>
                </p14:cNvPr>
                <p14:cNvContentPartPr/>
                <p14:nvPr/>
              </p14:nvContentPartPr>
              <p14:xfrm>
                <a:off x="4346594" y="418984"/>
                <a:ext cx="147960" cy="164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CB1E4AD-F4EE-4177-A858-06EA48396A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37954" y="410344"/>
                  <a:ext cx="165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CB1323B-A06F-48AB-82FB-E22870946172}"/>
                    </a:ext>
                  </a:extLst>
                </p14:cNvPr>
                <p14:cNvContentPartPr/>
                <p14:nvPr/>
              </p14:nvContentPartPr>
              <p14:xfrm>
                <a:off x="4606154" y="309544"/>
                <a:ext cx="201600" cy="272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CB1323B-A06F-48AB-82FB-E228709461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97154" y="300904"/>
                  <a:ext cx="2192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EA7312C-1463-4628-9ADE-907124359F5F}"/>
                    </a:ext>
                  </a:extLst>
                </p14:cNvPr>
                <p14:cNvContentPartPr/>
                <p14:nvPr/>
              </p14:nvContentPartPr>
              <p14:xfrm>
                <a:off x="4937354" y="178144"/>
                <a:ext cx="170640" cy="508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EA7312C-1463-4628-9ADE-907124359F5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28714" y="169504"/>
                  <a:ext cx="188280" cy="52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9CB7EF9-1466-4D86-8CAC-254CEEBD5964}"/>
                  </a:ext>
                </a:extLst>
              </p14:cNvPr>
              <p14:cNvContentPartPr/>
              <p14:nvPr/>
            </p14:nvContentPartPr>
            <p14:xfrm>
              <a:off x="942434" y="1197664"/>
              <a:ext cx="177480" cy="24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9CB7EF9-1466-4D86-8CAC-254CEEBD596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33434" y="1188664"/>
                <a:ext cx="1951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6633A86-1D35-4DD3-A619-93CE0424E6BE}"/>
                  </a:ext>
                </a:extLst>
              </p14:cNvPr>
              <p14:cNvContentPartPr/>
              <p14:nvPr/>
            </p14:nvContentPartPr>
            <p14:xfrm>
              <a:off x="952154" y="1290904"/>
              <a:ext cx="184320" cy="259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6633A86-1D35-4DD3-A619-93CE0424E6B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43514" y="1281904"/>
                <a:ext cx="2019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37EEF04-A576-48D5-9861-19E8578425CB}"/>
                  </a:ext>
                </a:extLst>
              </p14:cNvPr>
              <p14:cNvContentPartPr/>
              <p14:nvPr/>
            </p14:nvContentPartPr>
            <p14:xfrm>
              <a:off x="1383074" y="1216024"/>
              <a:ext cx="119880" cy="2386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37EEF04-A576-48D5-9861-19E8578425C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74434" y="1207384"/>
                <a:ext cx="13752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756C367-6C0E-422C-8A79-F1D70B19C7B4}"/>
                  </a:ext>
                </a:extLst>
              </p14:cNvPr>
              <p14:cNvContentPartPr/>
              <p14:nvPr/>
            </p14:nvContentPartPr>
            <p14:xfrm>
              <a:off x="1493954" y="1080304"/>
              <a:ext cx="294480" cy="2044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756C367-6C0E-422C-8A79-F1D70B19C7B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84954" y="1071304"/>
                <a:ext cx="3121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D33B2F7-8B28-417D-839E-1E34AED56CE1}"/>
                  </a:ext>
                </a:extLst>
              </p14:cNvPr>
              <p14:cNvContentPartPr/>
              <p14:nvPr/>
            </p14:nvContentPartPr>
            <p14:xfrm>
              <a:off x="1862954" y="1084984"/>
              <a:ext cx="225360" cy="3261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D33B2F7-8B28-417D-839E-1E34AED56CE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53954" y="1076344"/>
                <a:ext cx="24300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DCEA224-A32D-4679-BA01-9D5B8E92FDDA}"/>
                  </a:ext>
                </a:extLst>
              </p14:cNvPr>
              <p14:cNvContentPartPr/>
              <p14:nvPr/>
            </p14:nvContentPartPr>
            <p14:xfrm>
              <a:off x="2193074" y="1324384"/>
              <a:ext cx="39960" cy="345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DCEA224-A32D-4679-BA01-9D5B8E92FDD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84074" y="1315384"/>
                <a:ext cx="576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FA74410-B13A-4108-A1FE-49FE360ED3BA}"/>
                  </a:ext>
                </a:extLst>
              </p14:cNvPr>
              <p14:cNvContentPartPr/>
              <p14:nvPr/>
            </p14:nvContentPartPr>
            <p14:xfrm>
              <a:off x="2402954" y="1200544"/>
              <a:ext cx="134640" cy="1310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FA74410-B13A-4108-A1FE-49FE360ED3B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94314" y="1191904"/>
                <a:ext cx="1522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61BF2BD-E970-429A-9E73-556398A182FD}"/>
                  </a:ext>
                </a:extLst>
              </p14:cNvPr>
              <p14:cNvContentPartPr/>
              <p14:nvPr/>
            </p14:nvContentPartPr>
            <p14:xfrm>
              <a:off x="2658194" y="1107664"/>
              <a:ext cx="271080" cy="2696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61BF2BD-E970-429A-9E73-556398A182F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49194" y="1099024"/>
                <a:ext cx="28872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2559B11-37FE-4895-86EA-1E0F85EC5D96}"/>
                  </a:ext>
                </a:extLst>
              </p14:cNvPr>
              <p14:cNvContentPartPr/>
              <p14:nvPr/>
            </p14:nvContentPartPr>
            <p14:xfrm>
              <a:off x="3014594" y="1240144"/>
              <a:ext cx="198000" cy="493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2559B11-37FE-4895-86EA-1E0F85EC5D9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05594" y="1231144"/>
                <a:ext cx="2156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94B9BBB-9CFE-4997-A534-884BA3B58D08}"/>
                  </a:ext>
                </a:extLst>
              </p14:cNvPr>
              <p14:cNvContentPartPr/>
              <p14:nvPr/>
            </p14:nvContentPartPr>
            <p14:xfrm>
              <a:off x="3308714" y="1329784"/>
              <a:ext cx="54720" cy="651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94B9BBB-9CFE-4997-A534-884BA3B58D0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99714" y="1321144"/>
                <a:ext cx="723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C94272A-9A26-45BF-8946-07D7EE9B973B}"/>
                  </a:ext>
                </a:extLst>
              </p14:cNvPr>
              <p14:cNvContentPartPr/>
              <p14:nvPr/>
            </p14:nvContentPartPr>
            <p14:xfrm>
              <a:off x="3527234" y="1254904"/>
              <a:ext cx="163080" cy="1353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C94272A-9A26-45BF-8946-07D7EE9B973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18234" y="1246264"/>
                <a:ext cx="1807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2188853-AFC6-4C22-AD64-9ADEA2F76F88}"/>
                  </a:ext>
                </a:extLst>
              </p14:cNvPr>
              <p14:cNvContentPartPr/>
              <p14:nvPr/>
            </p14:nvContentPartPr>
            <p14:xfrm>
              <a:off x="3837914" y="1164544"/>
              <a:ext cx="296640" cy="2156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2188853-AFC6-4C22-AD64-9ADEA2F76F8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28914" y="1155904"/>
                <a:ext cx="3142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BC53911-7F06-4B6F-A6DB-D3819C1C1D0A}"/>
                  </a:ext>
                </a:extLst>
              </p14:cNvPr>
              <p14:cNvContentPartPr/>
              <p14:nvPr/>
            </p14:nvContentPartPr>
            <p14:xfrm>
              <a:off x="2390354" y="1560904"/>
              <a:ext cx="1568160" cy="442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BC53911-7F06-4B6F-A6DB-D3819C1C1D0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381354" y="1551904"/>
                <a:ext cx="158580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F194AF2-C5FA-4A69-8090-5DDB898D9393}"/>
                  </a:ext>
                </a:extLst>
              </p14:cNvPr>
              <p14:cNvContentPartPr/>
              <p14:nvPr/>
            </p14:nvContentPartPr>
            <p14:xfrm>
              <a:off x="2487554" y="1946464"/>
              <a:ext cx="23760" cy="378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F194AF2-C5FA-4A69-8090-5DDB898D939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478914" y="1937824"/>
                <a:ext cx="414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7F90F83-F029-471C-BB57-C4811D247532}"/>
                  </a:ext>
                </a:extLst>
              </p14:cNvPr>
              <p14:cNvContentPartPr/>
              <p14:nvPr/>
            </p14:nvContentPartPr>
            <p14:xfrm>
              <a:off x="2654594" y="1830544"/>
              <a:ext cx="131760" cy="1497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7F90F83-F029-471C-BB57-C4811D24753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645954" y="1821904"/>
                <a:ext cx="1494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858E8DA-8EAE-4DF7-9166-04B3F3D82B9F}"/>
                  </a:ext>
                </a:extLst>
              </p14:cNvPr>
              <p14:cNvContentPartPr/>
              <p14:nvPr/>
            </p14:nvContentPartPr>
            <p14:xfrm>
              <a:off x="2914514" y="1773304"/>
              <a:ext cx="95400" cy="191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858E8DA-8EAE-4DF7-9166-04B3F3D82B9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05514" y="1764304"/>
                <a:ext cx="1130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D22F585-85B7-4E34-8459-C87893104000}"/>
                  </a:ext>
                </a:extLst>
              </p14:cNvPr>
              <p14:cNvContentPartPr/>
              <p14:nvPr/>
            </p14:nvContentPartPr>
            <p14:xfrm>
              <a:off x="3087314" y="1764304"/>
              <a:ext cx="140760" cy="1206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D22F585-85B7-4E34-8459-C8789310400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078674" y="1755304"/>
                <a:ext cx="1584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AA68556-AD93-4760-9155-31F1CD701A3C}"/>
                  </a:ext>
                </a:extLst>
              </p14:cNvPr>
              <p14:cNvContentPartPr/>
              <p14:nvPr/>
            </p14:nvContentPartPr>
            <p14:xfrm>
              <a:off x="3171914" y="1735144"/>
              <a:ext cx="165240" cy="3308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AA68556-AD93-4760-9155-31F1CD701A3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163274" y="1726504"/>
                <a:ext cx="18288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1FFC852-61A7-4A2F-B13E-0C1E7690376E}"/>
                  </a:ext>
                </a:extLst>
              </p14:cNvPr>
              <p14:cNvContentPartPr/>
              <p14:nvPr/>
            </p14:nvContentPartPr>
            <p14:xfrm>
              <a:off x="3333194" y="1734064"/>
              <a:ext cx="298440" cy="2772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1FFC852-61A7-4A2F-B13E-0C1E7690376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324194" y="1725424"/>
                <a:ext cx="31608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4EAFF22-30CD-4DE8-8C64-08EC4B5B1D77}"/>
                  </a:ext>
                </a:extLst>
              </p14:cNvPr>
              <p14:cNvContentPartPr/>
              <p14:nvPr/>
            </p14:nvContentPartPr>
            <p14:xfrm>
              <a:off x="3640274" y="1758544"/>
              <a:ext cx="245880" cy="2376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4EAFF22-30CD-4DE8-8C64-08EC4B5B1D7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631274" y="1749544"/>
                <a:ext cx="26352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B57BCD0-C288-4E5B-9929-4B5F8805BEF6}"/>
                  </a:ext>
                </a:extLst>
              </p14:cNvPr>
              <p14:cNvContentPartPr/>
              <p14:nvPr/>
            </p14:nvContentPartPr>
            <p14:xfrm>
              <a:off x="3927194" y="1779424"/>
              <a:ext cx="245520" cy="2235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B57BCD0-C288-4E5B-9929-4B5F8805BEF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918194" y="1770424"/>
                <a:ext cx="2631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06F425C-CA42-41C4-9B8C-5EAF08191A01}"/>
                  </a:ext>
                </a:extLst>
              </p14:cNvPr>
              <p14:cNvContentPartPr/>
              <p14:nvPr/>
            </p14:nvContentPartPr>
            <p14:xfrm>
              <a:off x="4255514" y="1745584"/>
              <a:ext cx="174960" cy="1148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06F425C-CA42-41C4-9B8C-5EAF08191A0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246514" y="1736944"/>
                <a:ext cx="1926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9BE7A0F-2F0C-4004-9A22-AEFA640B3BDB}"/>
                  </a:ext>
                </a:extLst>
              </p14:cNvPr>
              <p14:cNvContentPartPr/>
              <p14:nvPr/>
            </p14:nvContentPartPr>
            <p14:xfrm>
              <a:off x="4381514" y="1689424"/>
              <a:ext cx="163800" cy="3207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9BE7A0F-2F0C-4004-9A22-AEFA640B3BD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372874" y="1680424"/>
                <a:ext cx="1814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5471C06-CCA7-4C5C-BDCD-6C05EBCA5E44}"/>
                  </a:ext>
                </a:extLst>
              </p14:cNvPr>
              <p14:cNvContentPartPr/>
              <p14:nvPr/>
            </p14:nvContentPartPr>
            <p14:xfrm>
              <a:off x="4756994" y="1355704"/>
              <a:ext cx="270000" cy="2142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5471C06-CCA7-4C5C-BDCD-6C05EBCA5E4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748354" y="1347064"/>
                <a:ext cx="2876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6B0A138-63F2-4FBF-AF58-B4844FC347E3}"/>
                  </a:ext>
                </a:extLst>
              </p14:cNvPr>
              <p14:cNvContentPartPr/>
              <p14:nvPr/>
            </p14:nvContentPartPr>
            <p14:xfrm>
              <a:off x="4763474" y="1643344"/>
              <a:ext cx="257760" cy="525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6B0A138-63F2-4FBF-AF58-B4844FC347E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754834" y="1634704"/>
                <a:ext cx="2754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D24F954-F0D1-4900-9013-58494671627F}"/>
                  </a:ext>
                </a:extLst>
              </p14:cNvPr>
              <p14:cNvContentPartPr/>
              <p14:nvPr/>
            </p14:nvContentPartPr>
            <p14:xfrm>
              <a:off x="5353154" y="1395304"/>
              <a:ext cx="356040" cy="2620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D24F954-F0D1-4900-9013-58494671627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344154" y="1386304"/>
                <a:ext cx="37368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72FCF9B-AA08-4AA5-B130-19CCE0C6E600}"/>
                  </a:ext>
                </a:extLst>
              </p14:cNvPr>
              <p14:cNvContentPartPr/>
              <p14:nvPr/>
            </p14:nvContentPartPr>
            <p14:xfrm>
              <a:off x="5331194" y="1508344"/>
              <a:ext cx="289440" cy="547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72FCF9B-AA08-4AA5-B130-19CCE0C6E60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322194" y="1499704"/>
                <a:ext cx="3070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222B302-7110-4771-ABA4-3651B5309B14}"/>
                  </a:ext>
                </a:extLst>
              </p14:cNvPr>
              <p14:cNvContentPartPr/>
              <p14:nvPr/>
            </p14:nvContentPartPr>
            <p14:xfrm>
              <a:off x="5884514" y="1377304"/>
              <a:ext cx="255960" cy="2178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222B302-7110-4771-ABA4-3651B5309B1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875874" y="1368304"/>
                <a:ext cx="2736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C46567B-7F19-40D5-8FA8-7F432159F94B}"/>
                  </a:ext>
                </a:extLst>
              </p14:cNvPr>
              <p14:cNvContentPartPr/>
              <p14:nvPr/>
            </p14:nvContentPartPr>
            <p14:xfrm>
              <a:off x="5871194" y="1654144"/>
              <a:ext cx="251280" cy="273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C46567B-7F19-40D5-8FA8-7F432159F94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62554" y="1645504"/>
                <a:ext cx="2689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5E646CB-0B7F-45DB-9A70-07E22CA0ADBB}"/>
                  </a:ext>
                </a:extLst>
              </p14:cNvPr>
              <p14:cNvContentPartPr/>
              <p14:nvPr/>
            </p14:nvContentPartPr>
            <p14:xfrm>
              <a:off x="6419834" y="1554784"/>
              <a:ext cx="20520" cy="518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5E646CB-0B7F-45DB-9A70-07E22CA0ADB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410834" y="1545784"/>
                <a:ext cx="381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134C8A4-E231-4F1C-B2B1-6B99747C513F}"/>
                  </a:ext>
                </a:extLst>
              </p14:cNvPr>
              <p14:cNvContentPartPr/>
              <p14:nvPr/>
            </p14:nvContentPartPr>
            <p14:xfrm>
              <a:off x="6557354" y="1385584"/>
              <a:ext cx="242280" cy="1951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134C8A4-E231-4F1C-B2B1-6B99747C513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548714" y="1376584"/>
                <a:ext cx="2599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2CB3028-7C6B-4AE3-BE97-426D64322EFE}"/>
                  </a:ext>
                </a:extLst>
              </p14:cNvPr>
              <p14:cNvContentPartPr/>
              <p14:nvPr/>
            </p14:nvContentPartPr>
            <p14:xfrm>
              <a:off x="6887834" y="1312504"/>
              <a:ext cx="204480" cy="2851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2CB3028-7C6B-4AE3-BE97-426D64322EF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79194" y="1303504"/>
                <a:ext cx="22212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A555915-03F4-4720-8AFB-FFC37D8306CA}"/>
                  </a:ext>
                </a:extLst>
              </p14:cNvPr>
              <p14:cNvContentPartPr/>
              <p14:nvPr/>
            </p14:nvContentPartPr>
            <p14:xfrm>
              <a:off x="7302194" y="1448944"/>
              <a:ext cx="141120" cy="327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A555915-03F4-4720-8AFB-FFC37D8306C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293554" y="1439944"/>
                <a:ext cx="1587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361E7B6-392E-43B2-8155-64CD0D702E1C}"/>
                  </a:ext>
                </a:extLst>
              </p14:cNvPr>
              <p14:cNvContentPartPr/>
              <p14:nvPr/>
            </p14:nvContentPartPr>
            <p14:xfrm>
              <a:off x="7627994" y="1501864"/>
              <a:ext cx="49320" cy="475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361E7B6-392E-43B2-8155-64CD0D702E1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619354" y="1493224"/>
                <a:ext cx="669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D51153A-DCBC-4BC4-8B7A-E9070712036D}"/>
                  </a:ext>
                </a:extLst>
              </p14:cNvPr>
              <p14:cNvContentPartPr/>
              <p14:nvPr/>
            </p14:nvContentPartPr>
            <p14:xfrm>
              <a:off x="7849034" y="1371904"/>
              <a:ext cx="182160" cy="1728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D51153A-DCBC-4BC4-8B7A-E9070712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840034" y="1363264"/>
                <a:ext cx="1998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388D148-109C-49C3-8BC1-5737F10E8609}"/>
                  </a:ext>
                </a:extLst>
              </p14:cNvPr>
              <p14:cNvContentPartPr/>
              <p14:nvPr/>
            </p14:nvContentPartPr>
            <p14:xfrm>
              <a:off x="8174834" y="1319344"/>
              <a:ext cx="383400" cy="2311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388D148-109C-49C3-8BC1-5737F10E860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165834" y="1310704"/>
                <a:ext cx="40104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CBDC0068-D487-49E3-82CF-D6A18C6A3E79}"/>
              </a:ext>
            </a:extLst>
          </p:cNvPr>
          <p:cNvGrpSpPr/>
          <p:nvPr/>
        </p:nvGrpSpPr>
        <p:grpSpPr>
          <a:xfrm>
            <a:off x="6555554" y="1741984"/>
            <a:ext cx="2169000" cy="408600"/>
            <a:chOff x="6555554" y="1741984"/>
            <a:chExt cx="216900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5F1D9A5-5619-4E0D-8E4F-382718A33608}"/>
                    </a:ext>
                  </a:extLst>
                </p14:cNvPr>
                <p14:cNvContentPartPr/>
                <p14:nvPr/>
              </p14:nvContentPartPr>
              <p14:xfrm>
                <a:off x="6555554" y="1741984"/>
                <a:ext cx="1714680" cy="29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5F1D9A5-5619-4E0D-8E4F-382718A3360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46554" y="1733344"/>
                  <a:ext cx="1732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232F3B7-D672-4C32-B45B-E2678FDE4CA4}"/>
                    </a:ext>
                  </a:extLst>
                </p14:cNvPr>
                <p14:cNvContentPartPr/>
                <p14:nvPr/>
              </p14:nvContentPartPr>
              <p14:xfrm>
                <a:off x="6677954" y="2056264"/>
                <a:ext cx="30240" cy="37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232F3B7-D672-4C32-B45B-E2678FDE4CA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69314" y="2047624"/>
                  <a:ext cx="47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39B078B-540A-44C5-A7E7-5EC05B7ACB03}"/>
                    </a:ext>
                  </a:extLst>
                </p14:cNvPr>
                <p14:cNvContentPartPr/>
                <p14:nvPr/>
              </p14:nvContentPartPr>
              <p14:xfrm>
                <a:off x="6827354" y="1964824"/>
                <a:ext cx="140400" cy="132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39B078B-540A-44C5-A7E7-5EC05B7ACB0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18714" y="1955824"/>
                  <a:ext cx="158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5243EC4-9CD6-4424-B4F0-2D59E449D2B3}"/>
                    </a:ext>
                  </a:extLst>
                </p14:cNvPr>
                <p14:cNvContentPartPr/>
                <p14:nvPr/>
              </p14:nvContentPartPr>
              <p14:xfrm>
                <a:off x="7053794" y="1923784"/>
                <a:ext cx="65880" cy="150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5243EC4-9CD6-4424-B4F0-2D59E449D2B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44794" y="1914784"/>
                  <a:ext cx="83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B7160D2-C483-4BF9-B148-8032CD9C1107}"/>
                    </a:ext>
                  </a:extLst>
                </p14:cNvPr>
                <p14:cNvContentPartPr/>
                <p14:nvPr/>
              </p14:nvContentPartPr>
              <p14:xfrm>
                <a:off x="7193114" y="1907224"/>
                <a:ext cx="136440" cy="94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B7160D2-C483-4BF9-B148-8032CD9C110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84474" y="1898224"/>
                  <a:ext cx="154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602216B-C51D-4ABE-961A-16AC804C8A56}"/>
                    </a:ext>
                  </a:extLst>
                </p14:cNvPr>
                <p14:cNvContentPartPr/>
                <p14:nvPr/>
              </p14:nvContentPartPr>
              <p14:xfrm>
                <a:off x="7295714" y="1866544"/>
                <a:ext cx="104040" cy="254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602216B-C51D-4ABE-961A-16AC804C8A5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87074" y="1857544"/>
                  <a:ext cx="1216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8C51C4C-1412-403D-90CC-ECD4FC6B19F7}"/>
                    </a:ext>
                  </a:extLst>
                </p14:cNvPr>
                <p14:cNvContentPartPr/>
                <p14:nvPr/>
              </p14:nvContentPartPr>
              <p14:xfrm>
                <a:off x="7497674" y="1845664"/>
                <a:ext cx="263880" cy="263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8C51C4C-1412-403D-90CC-ECD4FC6B19F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88674" y="1837024"/>
                  <a:ext cx="2815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7C799FC-9355-480E-B207-0C130ECE7FA4}"/>
                    </a:ext>
                  </a:extLst>
                </p14:cNvPr>
                <p14:cNvContentPartPr/>
                <p14:nvPr/>
              </p14:nvContentPartPr>
              <p14:xfrm>
                <a:off x="7935074" y="1959784"/>
                <a:ext cx="180360" cy="176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7C799FC-9355-480E-B207-0C130ECE7FA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26434" y="1950784"/>
                  <a:ext cx="198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007BABF-043C-4590-8CA6-206C72930296}"/>
                    </a:ext>
                  </a:extLst>
                </p14:cNvPr>
                <p14:cNvContentPartPr/>
                <p14:nvPr/>
              </p14:nvContentPartPr>
              <p14:xfrm>
                <a:off x="8218394" y="1943944"/>
                <a:ext cx="217440" cy="182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007BABF-043C-4590-8CA6-206C7293029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09394" y="1935304"/>
                  <a:ext cx="235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BA5F32B-AE85-4C29-B15F-EAB6BAC26611}"/>
                    </a:ext>
                  </a:extLst>
                </p14:cNvPr>
                <p14:cNvContentPartPr/>
                <p14:nvPr/>
              </p14:nvContentPartPr>
              <p14:xfrm>
                <a:off x="8481194" y="1918744"/>
                <a:ext cx="217440" cy="109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BA5F32B-AE85-4C29-B15F-EAB6BAC2661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72554" y="1910104"/>
                  <a:ext cx="235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1821BAA-9A8E-4FB9-ABB4-C5C09C285C80}"/>
                    </a:ext>
                  </a:extLst>
                </p14:cNvPr>
                <p14:cNvContentPartPr/>
                <p14:nvPr/>
              </p14:nvContentPartPr>
              <p14:xfrm>
                <a:off x="8559674" y="1900024"/>
                <a:ext cx="164880" cy="250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1821BAA-9A8E-4FB9-ABB4-C5C09C285C8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51034" y="1891024"/>
                  <a:ext cx="182520" cy="26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51F0D97-A852-4A76-B586-51DCA1B06D89}"/>
                  </a:ext>
                </a:extLst>
              </p14:cNvPr>
              <p14:cNvContentPartPr/>
              <p14:nvPr/>
            </p14:nvContentPartPr>
            <p14:xfrm>
              <a:off x="9023354" y="1374064"/>
              <a:ext cx="199440" cy="5677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51F0D97-A852-4A76-B586-51DCA1B06D8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014714" y="1365424"/>
                <a:ext cx="217080" cy="58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88BBF5F1-F897-47AE-B097-D384BB3E1DBF}"/>
              </a:ext>
            </a:extLst>
          </p:cNvPr>
          <p:cNvGrpSpPr/>
          <p:nvPr/>
        </p:nvGrpSpPr>
        <p:grpSpPr>
          <a:xfrm>
            <a:off x="860354" y="2756464"/>
            <a:ext cx="205920" cy="145800"/>
            <a:chOff x="860354" y="2756464"/>
            <a:chExt cx="205920" cy="14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C43BB65-E6C1-4123-8B3D-CAD6241E62CF}"/>
                    </a:ext>
                  </a:extLst>
                </p14:cNvPr>
                <p14:cNvContentPartPr/>
                <p14:nvPr/>
              </p14:nvContentPartPr>
              <p14:xfrm>
                <a:off x="860354" y="2756464"/>
                <a:ext cx="158760" cy="51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C43BB65-E6C1-4123-8B3D-CAD6241E62C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1354" y="2747824"/>
                  <a:ext cx="176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71C8CB9-A591-4542-95FC-2FC60A5B1185}"/>
                    </a:ext>
                  </a:extLst>
                </p14:cNvPr>
                <p14:cNvContentPartPr/>
                <p14:nvPr/>
              </p14:nvContentPartPr>
              <p14:xfrm>
                <a:off x="872954" y="2874184"/>
                <a:ext cx="193320" cy="28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71C8CB9-A591-4542-95FC-2FC60A5B118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3954" y="2865184"/>
                  <a:ext cx="21096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5F1DA77-FDA1-4752-9F9E-5D618C0B303D}"/>
              </a:ext>
            </a:extLst>
          </p:cNvPr>
          <p:cNvGrpSpPr/>
          <p:nvPr/>
        </p:nvGrpSpPr>
        <p:grpSpPr>
          <a:xfrm>
            <a:off x="1480634" y="2733424"/>
            <a:ext cx="661320" cy="407880"/>
            <a:chOff x="1480634" y="2733424"/>
            <a:chExt cx="661320" cy="40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9EB2EF4-24FF-4420-B43A-F05F34ED37C7}"/>
                    </a:ext>
                  </a:extLst>
                </p14:cNvPr>
                <p14:cNvContentPartPr/>
                <p14:nvPr/>
              </p14:nvContentPartPr>
              <p14:xfrm>
                <a:off x="1480634" y="2866264"/>
                <a:ext cx="123120" cy="275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9EB2EF4-24FF-4420-B43A-F05F34ED37C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71994" y="2857624"/>
                  <a:ext cx="1407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B453205-FF22-4EDC-B8D5-C5F4C7136261}"/>
                    </a:ext>
                  </a:extLst>
                </p14:cNvPr>
                <p14:cNvContentPartPr/>
                <p14:nvPr/>
              </p14:nvContentPartPr>
              <p14:xfrm>
                <a:off x="1548674" y="2733424"/>
                <a:ext cx="277200" cy="216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B453205-FF22-4EDC-B8D5-C5F4C713626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39674" y="2724424"/>
                  <a:ext cx="294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3FBCCD4-F686-4398-A89C-3CD7296279A7}"/>
                    </a:ext>
                  </a:extLst>
                </p14:cNvPr>
                <p14:cNvContentPartPr/>
                <p14:nvPr/>
              </p14:nvContentPartPr>
              <p14:xfrm>
                <a:off x="1964474" y="2755024"/>
                <a:ext cx="177480" cy="365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3FBCCD4-F686-4398-A89C-3CD7296279A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55474" y="2746384"/>
                  <a:ext cx="19512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795846C-FFE7-4D88-A736-AE49F1C14C99}"/>
              </a:ext>
            </a:extLst>
          </p:cNvPr>
          <p:cNvGrpSpPr/>
          <p:nvPr/>
        </p:nvGrpSpPr>
        <p:grpSpPr>
          <a:xfrm>
            <a:off x="2234474" y="2753944"/>
            <a:ext cx="1753200" cy="304200"/>
            <a:chOff x="2234474" y="2753944"/>
            <a:chExt cx="175320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36E7283-0319-43EB-B95C-06881A0BA18C}"/>
                    </a:ext>
                  </a:extLst>
                </p14:cNvPr>
                <p14:cNvContentPartPr/>
                <p14:nvPr/>
              </p14:nvContentPartPr>
              <p14:xfrm>
                <a:off x="2234474" y="2950144"/>
                <a:ext cx="169560" cy="28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36E7283-0319-43EB-B95C-06881A0BA18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25474" y="2941504"/>
                  <a:ext cx="187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3C56DA6-2D4C-4893-9CDA-606EEEB0088D}"/>
                    </a:ext>
                  </a:extLst>
                </p14:cNvPr>
                <p14:cNvContentPartPr/>
                <p14:nvPr/>
              </p14:nvContentPartPr>
              <p14:xfrm>
                <a:off x="2518874" y="3012424"/>
                <a:ext cx="26280" cy="45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3C56DA6-2D4C-4893-9CDA-606EEEB0088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09874" y="3003424"/>
                  <a:ext cx="43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B1EAD3D-868D-4FFD-A7DB-97CBC21D820D}"/>
                    </a:ext>
                  </a:extLst>
                </p14:cNvPr>
                <p14:cNvContentPartPr/>
                <p14:nvPr/>
              </p14:nvContentPartPr>
              <p14:xfrm>
                <a:off x="2663954" y="2819464"/>
                <a:ext cx="352080" cy="204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B1EAD3D-868D-4FFD-A7DB-97CBC21D820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54954" y="2810824"/>
                  <a:ext cx="3697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B95F80E-4D28-4961-A0FD-F225B28FDAC2}"/>
                    </a:ext>
                  </a:extLst>
                </p14:cNvPr>
                <p14:cNvContentPartPr/>
                <p14:nvPr/>
              </p14:nvContentPartPr>
              <p14:xfrm>
                <a:off x="3101354" y="2795344"/>
                <a:ext cx="219240" cy="250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B95F80E-4D28-4961-A0FD-F225B28FDAC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92714" y="2786344"/>
                  <a:ext cx="2368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0F3D4EB-9F47-4274-8B61-0F71BCE58CFC}"/>
                    </a:ext>
                  </a:extLst>
                </p14:cNvPr>
                <p14:cNvContentPartPr/>
                <p14:nvPr/>
              </p14:nvContentPartPr>
              <p14:xfrm>
                <a:off x="3347234" y="2797864"/>
                <a:ext cx="325080" cy="226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0F3D4EB-9F47-4274-8B61-0F71BCE58CF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38594" y="2788864"/>
                  <a:ext cx="3427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BC241CF-800D-4C1F-A8A0-B8A2761A0370}"/>
                    </a:ext>
                  </a:extLst>
                </p14:cNvPr>
                <p14:cNvContentPartPr/>
                <p14:nvPr/>
              </p14:nvContentPartPr>
              <p14:xfrm>
                <a:off x="3806594" y="2753944"/>
                <a:ext cx="181080" cy="165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BC241CF-800D-4C1F-A8A0-B8A2761A037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797954" y="2744944"/>
                  <a:ext cx="198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26AF06E-50E4-4402-AB9E-3EF9791B16CC}"/>
                    </a:ext>
                  </a:extLst>
                </p14:cNvPr>
                <p14:cNvContentPartPr/>
                <p14:nvPr/>
              </p14:nvContentPartPr>
              <p14:xfrm>
                <a:off x="3841874" y="3005944"/>
                <a:ext cx="143280" cy="136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26AF06E-50E4-4402-AB9E-3EF9791B16C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32874" y="2996944"/>
                  <a:ext cx="16092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101EBFD-707F-4F4A-8877-AC85CDA4FAEF}"/>
              </a:ext>
            </a:extLst>
          </p:cNvPr>
          <p:cNvGrpSpPr/>
          <p:nvPr/>
        </p:nvGrpSpPr>
        <p:grpSpPr>
          <a:xfrm>
            <a:off x="4244714" y="2663224"/>
            <a:ext cx="2291760" cy="484560"/>
            <a:chOff x="4244714" y="2663224"/>
            <a:chExt cx="2291760" cy="4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278C4DB-82F8-4DAF-AB22-191D9F4E6785}"/>
                    </a:ext>
                  </a:extLst>
                </p14:cNvPr>
                <p14:cNvContentPartPr/>
                <p14:nvPr/>
              </p14:nvContentPartPr>
              <p14:xfrm>
                <a:off x="4244714" y="2802544"/>
                <a:ext cx="273960" cy="219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278C4DB-82F8-4DAF-AB22-191D9F4E678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35714" y="2793544"/>
                  <a:ext cx="291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17D8BDD-C5FB-44D5-B761-A006FC3EFFE7}"/>
                    </a:ext>
                  </a:extLst>
                </p14:cNvPr>
                <p14:cNvContentPartPr/>
                <p14:nvPr/>
              </p14:nvContentPartPr>
              <p14:xfrm>
                <a:off x="4254794" y="2910904"/>
                <a:ext cx="254520" cy="36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17D8BDD-C5FB-44D5-B761-A006FC3EFFE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46154" y="2901904"/>
                  <a:ext cx="272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FDCC48D-40AA-40EE-ACE2-05857F0ED237}"/>
                    </a:ext>
                  </a:extLst>
                </p14:cNvPr>
                <p14:cNvContentPartPr/>
                <p14:nvPr/>
              </p14:nvContentPartPr>
              <p14:xfrm>
                <a:off x="4600394" y="2785624"/>
                <a:ext cx="252720" cy="1368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FDCC48D-40AA-40EE-ACE2-05857F0ED23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591394" y="2776624"/>
                  <a:ext cx="270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CCB4C2C-2C1F-48AC-975C-051CE945FBDD}"/>
                    </a:ext>
                  </a:extLst>
                </p14:cNvPr>
                <p14:cNvContentPartPr/>
                <p14:nvPr/>
              </p14:nvContentPartPr>
              <p14:xfrm>
                <a:off x="4620194" y="3007384"/>
                <a:ext cx="201960" cy="201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CCB4C2C-2C1F-48AC-975C-051CE945FBD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611194" y="2998384"/>
                  <a:ext cx="219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8482CF5-E52C-4CEC-8D11-220BEAD627CD}"/>
                    </a:ext>
                  </a:extLst>
                </p14:cNvPr>
                <p14:cNvContentPartPr/>
                <p14:nvPr/>
              </p14:nvContentPartPr>
              <p14:xfrm>
                <a:off x="5005754" y="2789944"/>
                <a:ext cx="303480" cy="225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8482CF5-E52C-4CEC-8D11-220BEAD627C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97114" y="2781304"/>
                  <a:ext cx="3211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E0C3394-43A5-4E9E-94A0-AB47936ACF1A}"/>
                    </a:ext>
                  </a:extLst>
                </p14:cNvPr>
                <p14:cNvContentPartPr/>
                <p14:nvPr/>
              </p14:nvContentPartPr>
              <p14:xfrm>
                <a:off x="5361434" y="2974624"/>
                <a:ext cx="29520" cy="39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E0C3394-43A5-4E9E-94A0-AB47936ACF1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352434" y="2965624"/>
                  <a:ext cx="47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E3496CB-1FB6-42DC-8B98-520A0EF01580}"/>
                    </a:ext>
                  </a:extLst>
                </p14:cNvPr>
                <p14:cNvContentPartPr/>
                <p14:nvPr/>
              </p14:nvContentPartPr>
              <p14:xfrm>
                <a:off x="5497154" y="2854024"/>
                <a:ext cx="193320" cy="169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E3496CB-1FB6-42DC-8B98-520A0EF0158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88514" y="2845024"/>
                  <a:ext cx="210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955C61F-768E-4BB3-9BC9-4DE437CC7A0A}"/>
                    </a:ext>
                  </a:extLst>
                </p14:cNvPr>
                <p14:cNvContentPartPr/>
                <p14:nvPr/>
              </p14:nvContentPartPr>
              <p14:xfrm>
                <a:off x="5795594" y="2798584"/>
                <a:ext cx="370080" cy="214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955C61F-768E-4BB3-9BC9-4DE437CC7A0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786954" y="2789944"/>
                  <a:ext cx="3877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840A544-D054-42B0-B577-85BBFD3CC909}"/>
                    </a:ext>
                  </a:extLst>
                </p14:cNvPr>
                <p14:cNvContentPartPr/>
                <p14:nvPr/>
              </p14:nvContentPartPr>
              <p14:xfrm>
                <a:off x="6308954" y="2663224"/>
                <a:ext cx="227520" cy="484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840A544-D054-42B0-B577-85BBFD3CC90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299954" y="2654224"/>
                  <a:ext cx="245160" cy="50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8B87FFC-9000-493F-96B4-4EC6F174E245}"/>
              </a:ext>
            </a:extLst>
          </p:cNvPr>
          <p:cNvGrpSpPr/>
          <p:nvPr/>
        </p:nvGrpSpPr>
        <p:grpSpPr>
          <a:xfrm>
            <a:off x="763514" y="3686704"/>
            <a:ext cx="237240" cy="137160"/>
            <a:chOff x="763514" y="3686704"/>
            <a:chExt cx="237240" cy="1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05BDE55-EA2D-4BFC-93F3-028761F729EB}"/>
                    </a:ext>
                  </a:extLst>
                </p14:cNvPr>
                <p14:cNvContentPartPr/>
                <p14:nvPr/>
              </p14:nvContentPartPr>
              <p14:xfrm>
                <a:off x="780074" y="3686704"/>
                <a:ext cx="220680" cy="320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05BDE55-EA2D-4BFC-93F3-028761F729E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71434" y="3677704"/>
                  <a:ext cx="238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B23D1FB-3AD2-47F1-AC2C-9A4C6F61BD69}"/>
                    </a:ext>
                  </a:extLst>
                </p14:cNvPr>
                <p14:cNvContentPartPr/>
                <p14:nvPr/>
              </p14:nvContentPartPr>
              <p14:xfrm>
                <a:off x="763514" y="3803344"/>
                <a:ext cx="233280" cy="20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B23D1FB-3AD2-47F1-AC2C-9A4C6F61BD6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54874" y="3794704"/>
                  <a:ext cx="25092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C7FFE2F-967B-4E7B-9035-DB9E9AD323C9}"/>
              </a:ext>
            </a:extLst>
          </p:cNvPr>
          <p:cNvGrpSpPr/>
          <p:nvPr/>
        </p:nvGrpSpPr>
        <p:grpSpPr>
          <a:xfrm>
            <a:off x="1312154" y="3534064"/>
            <a:ext cx="1995120" cy="541440"/>
            <a:chOff x="1312154" y="3534064"/>
            <a:chExt cx="1995120" cy="54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D246029-9665-4D0A-9A50-260EE1E31BBF}"/>
                    </a:ext>
                  </a:extLst>
                </p14:cNvPr>
                <p14:cNvContentPartPr/>
                <p14:nvPr/>
              </p14:nvContentPartPr>
              <p14:xfrm>
                <a:off x="1312154" y="3686704"/>
                <a:ext cx="318600" cy="266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D246029-9665-4D0A-9A50-260EE1E31BB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303514" y="3677704"/>
                  <a:ext cx="3362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136364F-06D1-47A3-A079-497DE7FFA337}"/>
                    </a:ext>
                  </a:extLst>
                </p14:cNvPr>
                <p14:cNvContentPartPr/>
                <p14:nvPr/>
              </p14:nvContentPartPr>
              <p14:xfrm>
                <a:off x="1343834" y="3534064"/>
                <a:ext cx="283320" cy="538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136364F-06D1-47A3-A079-497DE7FFA33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334834" y="3525064"/>
                  <a:ext cx="30096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00441D6-98FC-4BFC-B964-03BD4BBA610D}"/>
                    </a:ext>
                  </a:extLst>
                </p14:cNvPr>
                <p14:cNvContentPartPr/>
                <p14:nvPr/>
              </p14:nvContentPartPr>
              <p14:xfrm>
                <a:off x="1825154" y="3644944"/>
                <a:ext cx="221400" cy="320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00441D6-98FC-4BFC-B964-03BD4BBA610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816514" y="3636304"/>
                  <a:ext cx="2390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AC7AA35-C6AA-47E3-B68D-F2014DE2FDB6}"/>
                    </a:ext>
                  </a:extLst>
                </p14:cNvPr>
                <p14:cNvContentPartPr/>
                <p14:nvPr/>
              </p14:nvContentPartPr>
              <p14:xfrm>
                <a:off x="2003714" y="3718744"/>
                <a:ext cx="264600" cy="223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AC7AA35-C6AA-47E3-B68D-F2014DE2FDB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95074" y="3710104"/>
                  <a:ext cx="2822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433FEEB-0BCC-4DB8-840D-E5F1DD09E6D2}"/>
                    </a:ext>
                  </a:extLst>
                </p14:cNvPr>
                <p14:cNvContentPartPr/>
                <p14:nvPr/>
              </p14:nvContentPartPr>
              <p14:xfrm>
                <a:off x="2328074" y="3895864"/>
                <a:ext cx="28440" cy="30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433FEEB-0BCC-4DB8-840D-E5F1DD09E6D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19074" y="3886864"/>
                  <a:ext cx="46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72F75C8-85FC-44BA-9D83-A89BEA328C3D}"/>
                    </a:ext>
                  </a:extLst>
                </p14:cNvPr>
                <p14:cNvContentPartPr/>
                <p14:nvPr/>
              </p14:nvContentPartPr>
              <p14:xfrm>
                <a:off x="2472794" y="3750424"/>
                <a:ext cx="153360" cy="184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72F75C8-85FC-44BA-9D83-A89BEA328C3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64154" y="3741784"/>
                  <a:ext cx="1710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FF7CA9E-A990-45EB-AFCC-1B06B02242A5}"/>
                    </a:ext>
                  </a:extLst>
                </p14:cNvPr>
                <p14:cNvContentPartPr/>
                <p14:nvPr/>
              </p14:nvContentPartPr>
              <p14:xfrm>
                <a:off x="2708594" y="3713704"/>
                <a:ext cx="318960" cy="250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FF7CA9E-A990-45EB-AFCC-1B06B02242A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99594" y="3704704"/>
                  <a:ext cx="3366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387DAC0-F3D8-44EA-821A-9250E5274507}"/>
                    </a:ext>
                  </a:extLst>
                </p14:cNvPr>
                <p14:cNvContentPartPr/>
                <p14:nvPr/>
              </p14:nvContentPartPr>
              <p14:xfrm>
                <a:off x="3085154" y="3576544"/>
                <a:ext cx="222120" cy="498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387DAC0-F3D8-44EA-821A-9250E527450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76514" y="3567544"/>
                  <a:ext cx="239760" cy="51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6635B0E-3CFB-4733-8BEC-494E502E64B8}"/>
              </a:ext>
            </a:extLst>
          </p:cNvPr>
          <p:cNvGrpSpPr/>
          <p:nvPr/>
        </p:nvGrpSpPr>
        <p:grpSpPr>
          <a:xfrm>
            <a:off x="3631274" y="3565744"/>
            <a:ext cx="2837520" cy="493920"/>
            <a:chOff x="3631274" y="3565744"/>
            <a:chExt cx="2837520" cy="49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3C6A00B-C0FC-4056-85B6-E8AE05D8A288}"/>
                    </a:ext>
                  </a:extLst>
                </p14:cNvPr>
                <p14:cNvContentPartPr/>
                <p14:nvPr/>
              </p14:nvContentPartPr>
              <p14:xfrm>
                <a:off x="3631274" y="3824944"/>
                <a:ext cx="187200" cy="32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3C6A00B-C0FC-4056-85B6-E8AE05D8A28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22274" y="3815944"/>
                  <a:ext cx="204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DE98E0A-72A3-4A33-B110-B7744CFE58D6}"/>
                    </a:ext>
                  </a:extLst>
                </p14:cNvPr>
                <p14:cNvContentPartPr/>
                <p14:nvPr/>
              </p14:nvContentPartPr>
              <p14:xfrm>
                <a:off x="3979754" y="3748984"/>
                <a:ext cx="322560" cy="2160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DE98E0A-72A3-4A33-B110-B7744CFE58D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71114" y="3740344"/>
                  <a:ext cx="340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88582BE-7BAE-4AD4-A3CC-F9453CDCEB38}"/>
                    </a:ext>
                  </a:extLst>
                </p14:cNvPr>
                <p14:cNvContentPartPr/>
                <p14:nvPr/>
              </p14:nvContentPartPr>
              <p14:xfrm>
                <a:off x="4022954" y="3617944"/>
                <a:ext cx="275760" cy="441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88582BE-7BAE-4AD4-A3CC-F9453CDCEB3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013954" y="3609304"/>
                  <a:ext cx="2934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258C4BD-07AE-4D61-9954-62D2A1BE67D9}"/>
                    </a:ext>
                  </a:extLst>
                </p14:cNvPr>
                <p14:cNvContentPartPr/>
                <p14:nvPr/>
              </p14:nvContentPartPr>
              <p14:xfrm>
                <a:off x="4511834" y="3651064"/>
                <a:ext cx="186840" cy="3358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258C4BD-07AE-4D61-9954-62D2A1BE67D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502834" y="3642064"/>
                  <a:ext cx="2044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CFFC79D-DA1C-4EF2-BFCC-D1DE41A814C7}"/>
                    </a:ext>
                  </a:extLst>
                </p14:cNvPr>
                <p14:cNvContentPartPr/>
                <p14:nvPr/>
              </p14:nvContentPartPr>
              <p14:xfrm>
                <a:off x="4794794" y="3836464"/>
                <a:ext cx="195480" cy="28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CFFC79D-DA1C-4EF2-BFCC-D1DE41A814C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785794" y="3827824"/>
                  <a:ext cx="213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03CFC2B-22C3-44FF-9D01-DD8417492452}"/>
                    </a:ext>
                  </a:extLst>
                </p14:cNvPr>
                <p14:cNvContentPartPr/>
                <p14:nvPr/>
              </p14:nvContentPartPr>
              <p14:xfrm>
                <a:off x="5086754" y="3922504"/>
                <a:ext cx="31320" cy="50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03CFC2B-22C3-44FF-9D01-DD841749245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77754" y="3913504"/>
                  <a:ext cx="48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7124A2B-3EB4-4990-80F1-8C2DB5DEADAC}"/>
                    </a:ext>
                  </a:extLst>
                </p14:cNvPr>
                <p14:cNvContentPartPr/>
                <p14:nvPr/>
              </p14:nvContentPartPr>
              <p14:xfrm>
                <a:off x="5208434" y="3738184"/>
                <a:ext cx="317880" cy="2188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7124A2B-3EB4-4990-80F1-8C2DB5DEADA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99794" y="3729544"/>
                  <a:ext cx="335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536E8B1-4748-402C-9185-0A38E28480F6}"/>
                    </a:ext>
                  </a:extLst>
                </p14:cNvPr>
                <p14:cNvContentPartPr/>
                <p14:nvPr/>
              </p14:nvContentPartPr>
              <p14:xfrm>
                <a:off x="5629994" y="3701464"/>
                <a:ext cx="229680" cy="255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536E8B1-4748-402C-9185-0A38E28480F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621354" y="3692824"/>
                  <a:ext cx="2473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A8D6830-3400-4A76-87B8-9425C12DD9A3}"/>
                    </a:ext>
                  </a:extLst>
                </p14:cNvPr>
                <p14:cNvContentPartPr/>
                <p14:nvPr/>
              </p14:nvContentPartPr>
              <p14:xfrm>
                <a:off x="5884874" y="3701464"/>
                <a:ext cx="320400" cy="2340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A8D6830-3400-4A76-87B8-9425C12DD9A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876234" y="3692824"/>
                  <a:ext cx="338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9E99535-97F4-431F-B400-829BB74C54F9}"/>
                    </a:ext>
                  </a:extLst>
                </p14:cNvPr>
                <p14:cNvContentPartPr/>
                <p14:nvPr/>
              </p14:nvContentPartPr>
              <p14:xfrm>
                <a:off x="6289874" y="3565744"/>
                <a:ext cx="178920" cy="439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9E99535-97F4-431F-B400-829BB74C54F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81234" y="3556744"/>
                  <a:ext cx="196560" cy="45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7AC6D7E-050C-4A88-89C7-1DF14541C7C5}"/>
                  </a:ext>
                </a:extLst>
              </p14:cNvPr>
              <p14:cNvContentPartPr/>
              <p14:nvPr/>
            </p14:nvContentPartPr>
            <p14:xfrm>
              <a:off x="768554" y="4642504"/>
              <a:ext cx="198000" cy="248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7AC6D7E-050C-4A88-89C7-1DF14541C7C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59554" y="4633504"/>
                <a:ext cx="2156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5D574F0-06B5-46DD-A60F-04723226F5E9}"/>
                  </a:ext>
                </a:extLst>
              </p14:cNvPr>
              <p14:cNvContentPartPr/>
              <p14:nvPr/>
            </p14:nvContentPartPr>
            <p14:xfrm>
              <a:off x="766034" y="4773544"/>
              <a:ext cx="131400" cy="111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5D574F0-06B5-46DD-A60F-04723226F5E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57034" y="4764904"/>
                <a:ext cx="14904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CEBB438-BB29-452D-9582-0F80274B052C}"/>
              </a:ext>
            </a:extLst>
          </p:cNvPr>
          <p:cNvGrpSpPr/>
          <p:nvPr/>
        </p:nvGrpSpPr>
        <p:grpSpPr>
          <a:xfrm>
            <a:off x="1184354" y="4538824"/>
            <a:ext cx="1585080" cy="353520"/>
            <a:chOff x="1184354" y="4538824"/>
            <a:chExt cx="1585080" cy="35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3B324BE-9F73-4FDC-BA44-7E24C7366FB2}"/>
                    </a:ext>
                  </a:extLst>
                </p14:cNvPr>
                <p14:cNvContentPartPr/>
                <p14:nvPr/>
              </p14:nvContentPartPr>
              <p14:xfrm>
                <a:off x="1184354" y="4860304"/>
                <a:ext cx="38160" cy="25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3B324BE-9F73-4FDC-BA44-7E24C7366FB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75714" y="4851304"/>
                  <a:ext cx="55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AB304C6-26CA-4E11-A471-CDB0013A140F}"/>
                    </a:ext>
                  </a:extLst>
                </p14:cNvPr>
                <p14:cNvContentPartPr/>
                <p14:nvPr/>
              </p14:nvContentPartPr>
              <p14:xfrm>
                <a:off x="1450754" y="4573744"/>
                <a:ext cx="195480" cy="318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AB304C6-26CA-4E11-A471-CDB0013A140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441754" y="4564744"/>
                  <a:ext cx="2131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6CE2E9B-24C1-4E01-BD0D-AD9E858B80C2}"/>
                    </a:ext>
                  </a:extLst>
                </p14:cNvPr>
                <p14:cNvContentPartPr/>
                <p14:nvPr/>
              </p14:nvContentPartPr>
              <p14:xfrm>
                <a:off x="1656674" y="4571584"/>
                <a:ext cx="289800" cy="3009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6CE2E9B-24C1-4E01-BD0D-AD9E858B80C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647674" y="4562944"/>
                  <a:ext cx="3074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53CC446-DB61-4946-83BD-192F88051D4D}"/>
                    </a:ext>
                  </a:extLst>
                </p14:cNvPr>
                <p14:cNvContentPartPr/>
                <p14:nvPr/>
              </p14:nvContentPartPr>
              <p14:xfrm>
                <a:off x="1930634" y="4622344"/>
                <a:ext cx="189000" cy="2304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53CC446-DB61-4946-83BD-192F88051D4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921994" y="4613344"/>
                  <a:ext cx="206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EFE2EE4-8E32-4F40-9240-791CEF30B6C0}"/>
                    </a:ext>
                  </a:extLst>
                </p14:cNvPr>
                <p14:cNvContentPartPr/>
                <p14:nvPr/>
              </p14:nvContentPartPr>
              <p14:xfrm>
                <a:off x="2140514" y="4538824"/>
                <a:ext cx="280440" cy="347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EFE2EE4-8E32-4F40-9240-791CEF30B6C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131874" y="4530184"/>
                  <a:ext cx="2980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7C68369-4B02-493B-9F0E-5B830035866B}"/>
                    </a:ext>
                  </a:extLst>
                </p14:cNvPr>
                <p14:cNvContentPartPr/>
                <p14:nvPr/>
              </p14:nvContentPartPr>
              <p14:xfrm>
                <a:off x="2586914" y="4745104"/>
                <a:ext cx="182520" cy="22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7C68369-4B02-493B-9F0E-5B830035866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577914" y="4736464"/>
                  <a:ext cx="20016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68EB0D7-6667-4475-9C4D-1F4EB339B56E}"/>
              </a:ext>
            </a:extLst>
          </p:cNvPr>
          <p:cNvGrpSpPr/>
          <p:nvPr/>
        </p:nvGrpSpPr>
        <p:grpSpPr>
          <a:xfrm>
            <a:off x="2890394" y="4606864"/>
            <a:ext cx="1223280" cy="289080"/>
            <a:chOff x="2890394" y="4606864"/>
            <a:chExt cx="1223280" cy="28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5F57A28-2929-4CD4-A0B9-ECCCC59AD460}"/>
                    </a:ext>
                  </a:extLst>
                </p14:cNvPr>
                <p14:cNvContentPartPr/>
                <p14:nvPr/>
              </p14:nvContentPartPr>
              <p14:xfrm>
                <a:off x="2890394" y="4875784"/>
                <a:ext cx="8280" cy="201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5F57A28-2929-4CD4-A0B9-ECCCC59AD46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881754" y="4867144"/>
                  <a:ext cx="25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E5D4549-DE21-4763-B571-7A5FE3F3350F}"/>
                    </a:ext>
                  </a:extLst>
                </p14:cNvPr>
                <p14:cNvContentPartPr/>
                <p14:nvPr/>
              </p14:nvContentPartPr>
              <p14:xfrm>
                <a:off x="3088394" y="4650064"/>
                <a:ext cx="224640" cy="210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E5D4549-DE21-4763-B571-7A5FE3F3350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079394" y="4641064"/>
                  <a:ext cx="2422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66D09D0-4CCF-427A-99DD-8DE116AAD53D}"/>
                    </a:ext>
                  </a:extLst>
                </p14:cNvPr>
                <p14:cNvContentPartPr/>
                <p14:nvPr/>
              </p14:nvContentPartPr>
              <p14:xfrm>
                <a:off x="3363074" y="4618384"/>
                <a:ext cx="111960" cy="153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66D09D0-4CCF-427A-99DD-8DE116AAD53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354074" y="4609384"/>
                  <a:ext cx="129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8B6D55F-AD97-4216-82F2-986DF3FB4280}"/>
                    </a:ext>
                  </a:extLst>
                </p14:cNvPr>
                <p14:cNvContentPartPr/>
                <p14:nvPr/>
              </p14:nvContentPartPr>
              <p14:xfrm>
                <a:off x="3433994" y="4606864"/>
                <a:ext cx="168480" cy="269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8B6D55F-AD97-4216-82F2-986DF3FB428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425354" y="4598224"/>
                  <a:ext cx="1861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22A8BB6-69F8-4C6A-B7EF-D5C452A6B386}"/>
                    </a:ext>
                  </a:extLst>
                </p14:cNvPr>
                <p14:cNvContentPartPr/>
                <p14:nvPr/>
              </p14:nvContentPartPr>
              <p14:xfrm>
                <a:off x="3617234" y="4610104"/>
                <a:ext cx="306360" cy="2815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22A8BB6-69F8-4C6A-B7EF-D5C452A6B38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608234" y="4601104"/>
                  <a:ext cx="3240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7BFA7DA-F242-473C-9AB9-1C6F21601427}"/>
                    </a:ext>
                  </a:extLst>
                </p14:cNvPr>
                <p14:cNvContentPartPr/>
                <p14:nvPr/>
              </p14:nvContentPartPr>
              <p14:xfrm>
                <a:off x="3969674" y="4614064"/>
                <a:ext cx="144000" cy="277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7BFA7DA-F242-473C-9AB9-1C6F2160142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961034" y="4605064"/>
                  <a:ext cx="16164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20FDD2B-6F68-4C22-92F0-C09445F2A342}"/>
              </a:ext>
            </a:extLst>
          </p:cNvPr>
          <p:cNvGrpSpPr/>
          <p:nvPr/>
        </p:nvGrpSpPr>
        <p:grpSpPr>
          <a:xfrm>
            <a:off x="4405634" y="4612264"/>
            <a:ext cx="1794600" cy="295920"/>
            <a:chOff x="4405634" y="4612264"/>
            <a:chExt cx="1794600" cy="29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8304EEA-C671-4502-8684-F1EC2FDB37B4}"/>
                    </a:ext>
                  </a:extLst>
                </p14:cNvPr>
                <p14:cNvContentPartPr/>
                <p14:nvPr/>
              </p14:nvContentPartPr>
              <p14:xfrm>
                <a:off x="4425434" y="4657984"/>
                <a:ext cx="213120" cy="41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8304EEA-C671-4502-8684-F1EC2FDB37B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16794" y="4648984"/>
                  <a:ext cx="2307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F2E35B3-FB9C-4473-B743-1058BE5715B1}"/>
                    </a:ext>
                  </a:extLst>
                </p14:cNvPr>
                <p14:cNvContentPartPr/>
                <p14:nvPr/>
              </p14:nvContentPartPr>
              <p14:xfrm>
                <a:off x="4405634" y="4778584"/>
                <a:ext cx="177840" cy="18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F2E35B3-FB9C-4473-B743-1058BE5715B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396994" y="4769584"/>
                  <a:ext cx="1954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1AD64C4-F2F0-4C8B-A161-90EFF8AB79A4}"/>
                    </a:ext>
                  </a:extLst>
                </p14:cNvPr>
                <p14:cNvContentPartPr/>
                <p14:nvPr/>
              </p14:nvContentPartPr>
              <p14:xfrm>
                <a:off x="4798394" y="4868584"/>
                <a:ext cx="19800" cy="27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1AD64C4-F2F0-4C8B-A161-90EFF8AB79A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89754" y="4859944"/>
                  <a:ext cx="37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42E804D-81A4-4A34-B050-B6A86385D642}"/>
                    </a:ext>
                  </a:extLst>
                </p14:cNvPr>
                <p14:cNvContentPartPr/>
                <p14:nvPr/>
              </p14:nvContentPartPr>
              <p14:xfrm>
                <a:off x="4966874" y="4664464"/>
                <a:ext cx="281520" cy="2084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42E804D-81A4-4A34-B050-B6A86385D64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57874" y="4655824"/>
                  <a:ext cx="299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0DAF182-70B7-43D4-8A20-75BB190F6AEB}"/>
                    </a:ext>
                  </a:extLst>
                </p14:cNvPr>
                <p14:cNvContentPartPr/>
                <p14:nvPr/>
              </p14:nvContentPartPr>
              <p14:xfrm>
                <a:off x="5258834" y="4647904"/>
                <a:ext cx="250560" cy="2404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0DAF182-70B7-43D4-8A20-75BB190F6AE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49834" y="4639264"/>
                  <a:ext cx="268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ADA5A65-3132-4E49-87CC-4CD03576E620}"/>
                    </a:ext>
                  </a:extLst>
                </p14:cNvPr>
                <p14:cNvContentPartPr/>
                <p14:nvPr/>
              </p14:nvContentPartPr>
              <p14:xfrm>
                <a:off x="5578514" y="4612264"/>
                <a:ext cx="293040" cy="2602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ADA5A65-3132-4E49-87CC-4CD03576E62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69874" y="4603624"/>
                  <a:ext cx="3106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532769C-5C91-415F-A095-9E672E15E250}"/>
                    </a:ext>
                  </a:extLst>
                </p14:cNvPr>
                <p14:cNvContentPartPr/>
                <p14:nvPr/>
              </p14:nvContentPartPr>
              <p14:xfrm>
                <a:off x="5848154" y="4653664"/>
                <a:ext cx="352080" cy="254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532769C-5C91-415F-A095-9E672E15E25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839154" y="4644664"/>
                  <a:ext cx="369720" cy="27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A01BDFA-206A-4204-BC49-C3885338ECEA}"/>
                  </a:ext>
                </a:extLst>
              </p14:cNvPr>
              <p14:cNvContentPartPr/>
              <p14:nvPr/>
            </p14:nvContentPartPr>
            <p14:xfrm>
              <a:off x="5451029" y="429554"/>
              <a:ext cx="428040" cy="70344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A01BDFA-206A-4204-BC49-C3885338ECE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442389" y="420914"/>
                <a:ext cx="44568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1C760AC-CE00-476B-95EC-9CF07F351D90}"/>
                  </a:ext>
                </a:extLst>
              </p14:cNvPr>
              <p14:cNvContentPartPr/>
              <p14:nvPr/>
            </p14:nvContentPartPr>
            <p14:xfrm>
              <a:off x="5188949" y="3166994"/>
              <a:ext cx="625680" cy="7956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1C760AC-CE00-476B-95EC-9CF07F351D9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179949" y="3158354"/>
                <a:ext cx="6433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F7EA69C-7658-4D3E-AA51-0E68CA91F2F9}"/>
                  </a:ext>
                </a:extLst>
              </p14:cNvPr>
              <p14:cNvContentPartPr/>
              <p14:nvPr/>
            </p14:nvContentPartPr>
            <p14:xfrm>
              <a:off x="1497149" y="5120354"/>
              <a:ext cx="553680" cy="1216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F7EA69C-7658-4D3E-AA51-0E68CA91F2F9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488509" y="5111714"/>
                <a:ext cx="5713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F322AF6-7268-4CEB-B333-2E10A6307F5C}"/>
                  </a:ext>
                </a:extLst>
              </p14:cNvPr>
              <p14:cNvContentPartPr/>
              <p14:nvPr/>
            </p14:nvContentPartPr>
            <p14:xfrm>
              <a:off x="3159629" y="5150594"/>
              <a:ext cx="699840" cy="774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F322AF6-7268-4CEB-B333-2E10A6307F5C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150629" y="5141954"/>
                <a:ext cx="717480" cy="9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6479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4714D9-A5B7-4B12-8813-22C1D3A08D20}"/>
                  </a:ext>
                </a:extLst>
              </p14:cNvPr>
              <p14:cNvContentPartPr/>
              <p14:nvPr/>
            </p14:nvContentPartPr>
            <p14:xfrm>
              <a:off x="992834" y="2272984"/>
              <a:ext cx="3887280" cy="45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4714D9-A5B7-4B12-8813-22C1D3A08D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3834" y="2264344"/>
                <a:ext cx="39049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AF394E-2A79-4680-A37C-C2CA2E11C516}"/>
                  </a:ext>
                </a:extLst>
              </p14:cNvPr>
              <p14:cNvContentPartPr/>
              <p14:nvPr/>
            </p14:nvContentPartPr>
            <p14:xfrm>
              <a:off x="756314" y="529864"/>
              <a:ext cx="5055480" cy="1780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AF394E-2A79-4680-A37C-C2CA2E11C5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314" y="520864"/>
                <a:ext cx="5073120" cy="179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B9B25EC-284E-465E-A2BD-B798FBC28980}"/>
                  </a:ext>
                </a:extLst>
              </p14:cNvPr>
              <p14:cNvContentPartPr/>
              <p14:nvPr/>
            </p14:nvContentPartPr>
            <p14:xfrm>
              <a:off x="2540474" y="945304"/>
              <a:ext cx="93960" cy="12805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B9B25EC-284E-465E-A2BD-B798FBC289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1834" y="936664"/>
                <a:ext cx="111600" cy="129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BCB4872D-B4AA-4477-A9F5-F1EDEAA7A505}"/>
              </a:ext>
            </a:extLst>
          </p:cNvPr>
          <p:cNvGrpSpPr/>
          <p:nvPr/>
        </p:nvGrpSpPr>
        <p:grpSpPr>
          <a:xfrm>
            <a:off x="2236274" y="589264"/>
            <a:ext cx="2828520" cy="2108520"/>
            <a:chOff x="2236274" y="589264"/>
            <a:chExt cx="2828520" cy="210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E0F8D41-8BBC-47FB-806E-D7FEB8A95E73}"/>
                    </a:ext>
                  </a:extLst>
                </p14:cNvPr>
                <p14:cNvContentPartPr/>
                <p14:nvPr/>
              </p14:nvContentPartPr>
              <p14:xfrm>
                <a:off x="4744034" y="2233384"/>
                <a:ext cx="25920" cy="205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E0F8D41-8BBC-47FB-806E-D7FEB8A95E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5394" y="2224744"/>
                  <a:ext cx="43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F159B36-A889-47FB-B152-EE4EF47A7977}"/>
                    </a:ext>
                  </a:extLst>
                </p14:cNvPr>
                <p14:cNvContentPartPr/>
                <p14:nvPr/>
              </p14:nvContentPartPr>
              <p14:xfrm>
                <a:off x="4620194" y="2665744"/>
                <a:ext cx="23760" cy="23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F159B36-A889-47FB-B152-EE4EF47A79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11194" y="2657104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2B511F2-F442-40F5-811B-F2B613C4415F}"/>
                    </a:ext>
                  </a:extLst>
                </p14:cNvPr>
                <p14:cNvContentPartPr/>
                <p14:nvPr/>
              </p14:nvContentPartPr>
              <p14:xfrm>
                <a:off x="4720994" y="2573224"/>
                <a:ext cx="112320" cy="124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2B511F2-F442-40F5-811B-F2B613C441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12354" y="2564584"/>
                  <a:ext cx="129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C5292E6-6095-4346-9180-439BF9FC1738}"/>
                    </a:ext>
                  </a:extLst>
                </p14:cNvPr>
                <p14:cNvContentPartPr/>
                <p14:nvPr/>
              </p14:nvContentPartPr>
              <p14:xfrm>
                <a:off x="4948154" y="2499784"/>
                <a:ext cx="116640" cy="195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C5292E6-6095-4346-9180-439BF9FC17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39154" y="2491144"/>
                  <a:ext cx="134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E6CE0C6-36BB-409F-827B-D75E6B55A514}"/>
                    </a:ext>
                  </a:extLst>
                </p14:cNvPr>
                <p14:cNvContentPartPr/>
                <p14:nvPr/>
              </p14:nvContentPartPr>
              <p14:xfrm>
                <a:off x="3120434" y="589264"/>
                <a:ext cx="132480" cy="1667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E6CE0C6-36BB-409F-827B-D75E6B55A5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11434" y="580264"/>
                  <a:ext cx="150120" cy="16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F2EB447-98DD-44BC-8C05-DF5980CFBCCA}"/>
                    </a:ext>
                  </a:extLst>
                </p14:cNvPr>
                <p14:cNvContentPartPr/>
                <p14:nvPr/>
              </p14:nvContentPartPr>
              <p14:xfrm>
                <a:off x="2847194" y="2596624"/>
                <a:ext cx="14400" cy="17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F2EB447-98DD-44BC-8C05-DF5980CFBC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38194" y="2587984"/>
                  <a:ext cx="32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4D16374-1D78-43E9-BE0C-375DA6047ED0}"/>
                    </a:ext>
                  </a:extLst>
                </p14:cNvPr>
                <p14:cNvContentPartPr/>
                <p14:nvPr/>
              </p14:nvContentPartPr>
              <p14:xfrm>
                <a:off x="2954114" y="2466304"/>
                <a:ext cx="191520" cy="144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4D16374-1D78-43E9-BE0C-375DA6047ED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45474" y="2457304"/>
                  <a:ext cx="209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C255B3B-86F2-44BA-8C4F-1B997A9A6FA6}"/>
                    </a:ext>
                  </a:extLst>
                </p14:cNvPr>
                <p14:cNvContentPartPr/>
                <p14:nvPr/>
              </p14:nvContentPartPr>
              <p14:xfrm>
                <a:off x="3216554" y="2428144"/>
                <a:ext cx="420840" cy="217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C255B3B-86F2-44BA-8C4F-1B997A9A6FA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07554" y="2419144"/>
                  <a:ext cx="4384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009C26B-7384-440F-84FB-622DFA170F27}"/>
                    </a:ext>
                  </a:extLst>
                </p14:cNvPr>
                <p14:cNvContentPartPr/>
                <p14:nvPr/>
              </p14:nvContentPartPr>
              <p14:xfrm>
                <a:off x="2598794" y="2176504"/>
                <a:ext cx="21600" cy="175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009C26B-7384-440F-84FB-622DFA170F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90154" y="2167864"/>
                  <a:ext cx="39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C49A34E-CDAA-4DBC-872A-C7F5418C1306}"/>
                    </a:ext>
                  </a:extLst>
                </p14:cNvPr>
                <p14:cNvContentPartPr/>
                <p14:nvPr/>
              </p14:nvContentPartPr>
              <p14:xfrm>
                <a:off x="2236274" y="2517784"/>
                <a:ext cx="14040" cy="33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C49A34E-CDAA-4DBC-872A-C7F5418C130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27634" y="2509144"/>
                  <a:ext cx="31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19ABB66-FEA8-4108-A4BB-8A9C226B504D}"/>
                    </a:ext>
                  </a:extLst>
                </p14:cNvPr>
                <p14:cNvContentPartPr/>
                <p14:nvPr/>
              </p14:nvContentPartPr>
              <p14:xfrm>
                <a:off x="2345354" y="2428144"/>
                <a:ext cx="125280" cy="131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19ABB66-FEA8-4108-A4BB-8A9C226B50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36714" y="2419144"/>
                  <a:ext cx="142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1A81B91-55CF-4D5B-954E-03241676F284}"/>
                    </a:ext>
                  </a:extLst>
                </p14:cNvPr>
                <p14:cNvContentPartPr/>
                <p14:nvPr/>
              </p14:nvContentPartPr>
              <p14:xfrm>
                <a:off x="2442554" y="2415184"/>
                <a:ext cx="254520" cy="194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1A81B91-55CF-4D5B-954E-03241676F28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33554" y="2406184"/>
                  <a:ext cx="272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29EBB6-8063-4770-83B5-1B1EDF8E98F2}"/>
                    </a:ext>
                  </a:extLst>
                </p14:cNvPr>
                <p14:cNvContentPartPr/>
                <p14:nvPr/>
              </p14:nvContentPartPr>
              <p14:xfrm>
                <a:off x="4700474" y="1837384"/>
                <a:ext cx="64440" cy="483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29EBB6-8063-4770-83B5-1B1EDF8E98F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91834" y="1828384"/>
                  <a:ext cx="8208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AAC4DFA-3B30-4C06-8027-922F1576FFFF}"/>
                    </a:ext>
                  </a:extLst>
                </p14:cNvPr>
                <p14:cNvContentPartPr/>
                <p14:nvPr/>
              </p14:nvContentPartPr>
              <p14:xfrm>
                <a:off x="2914514" y="604744"/>
                <a:ext cx="439560" cy="172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AAC4DFA-3B30-4C06-8027-922F1576FFF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05874" y="596104"/>
                  <a:ext cx="457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A1F7B72-EC14-4159-BF92-7959B92C3143}"/>
                    </a:ext>
                  </a:extLst>
                </p14:cNvPr>
                <p14:cNvContentPartPr/>
                <p14:nvPr/>
              </p14:nvContentPartPr>
              <p14:xfrm>
                <a:off x="2807234" y="731464"/>
                <a:ext cx="592920" cy="295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A1F7B72-EC14-4159-BF92-7959B92C314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98234" y="722464"/>
                  <a:ext cx="6105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26F0A23-2A5D-4E3A-A031-9FC5708FD36B}"/>
                    </a:ext>
                  </a:extLst>
                </p14:cNvPr>
                <p14:cNvContentPartPr/>
                <p14:nvPr/>
              </p14:nvContentPartPr>
              <p14:xfrm>
                <a:off x="2677634" y="798784"/>
                <a:ext cx="977040" cy="397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26F0A23-2A5D-4E3A-A031-9FC5708FD36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68994" y="789784"/>
                  <a:ext cx="9946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5833CA7-82EF-4D06-BDC6-DF4EF9FFB023}"/>
                    </a:ext>
                  </a:extLst>
                </p14:cNvPr>
                <p14:cNvContentPartPr/>
                <p14:nvPr/>
              </p14:nvContentPartPr>
              <p14:xfrm>
                <a:off x="2843954" y="937744"/>
                <a:ext cx="960120" cy="423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5833CA7-82EF-4D06-BDC6-DF4EF9FFB02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34954" y="928744"/>
                  <a:ext cx="9777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A38131-E7C6-4DD7-8116-1E3FB838D5B7}"/>
                    </a:ext>
                  </a:extLst>
                </p14:cNvPr>
                <p14:cNvContentPartPr/>
                <p14:nvPr/>
              </p14:nvContentPartPr>
              <p14:xfrm>
                <a:off x="2767634" y="1087864"/>
                <a:ext cx="1067760" cy="474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A38131-E7C6-4DD7-8116-1E3FB838D5B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58994" y="1079224"/>
                  <a:ext cx="108540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E539F03-0DED-480A-AC8E-3FF7E670E8E6}"/>
                    </a:ext>
                  </a:extLst>
                </p14:cNvPr>
                <p14:cNvContentPartPr/>
                <p14:nvPr/>
              </p14:nvContentPartPr>
              <p14:xfrm>
                <a:off x="2873114" y="1280104"/>
                <a:ext cx="942840" cy="426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E539F03-0DED-480A-AC8E-3FF7E670E8E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64114" y="1271464"/>
                  <a:ext cx="96048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78D2E62-B360-430B-A255-20FB1840ED07}"/>
                    </a:ext>
                  </a:extLst>
                </p14:cNvPr>
                <p14:cNvContentPartPr/>
                <p14:nvPr/>
              </p14:nvContentPartPr>
              <p14:xfrm>
                <a:off x="2631554" y="1458664"/>
                <a:ext cx="1208520" cy="635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78D2E62-B360-430B-A255-20FB1840ED0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22914" y="1449664"/>
                  <a:ext cx="122616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94F24F-9322-449F-AF56-E8F756AAC76B}"/>
                    </a:ext>
                  </a:extLst>
                </p14:cNvPr>
                <p14:cNvContentPartPr/>
                <p14:nvPr/>
              </p14:nvContentPartPr>
              <p14:xfrm>
                <a:off x="2973914" y="1776544"/>
                <a:ext cx="836640" cy="319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94F24F-9322-449F-AF56-E8F756AAC76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64914" y="1767904"/>
                  <a:ext cx="8542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3691E7E-C46E-45C9-A158-E68BA2CAB8A0}"/>
                    </a:ext>
                  </a:extLst>
                </p14:cNvPr>
                <p14:cNvContentPartPr/>
                <p14:nvPr/>
              </p14:nvContentPartPr>
              <p14:xfrm>
                <a:off x="3147074" y="1887064"/>
                <a:ext cx="704880" cy="320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3691E7E-C46E-45C9-A158-E68BA2CAB8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38074" y="1878424"/>
                  <a:ext cx="7225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6387FC1-CD0B-410A-A304-C99228E25DF0}"/>
                    </a:ext>
                  </a:extLst>
                </p14:cNvPr>
                <p14:cNvContentPartPr/>
                <p14:nvPr/>
              </p14:nvContentPartPr>
              <p14:xfrm>
                <a:off x="3832514" y="1353184"/>
                <a:ext cx="447840" cy="263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6387FC1-CD0B-410A-A304-C99228E25DF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23874" y="1344184"/>
                  <a:ext cx="4654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8B82D04-1AED-40F0-BBFF-BA2CEDF641A0}"/>
                    </a:ext>
                  </a:extLst>
                </p14:cNvPr>
                <p14:cNvContentPartPr/>
                <p14:nvPr/>
              </p14:nvContentPartPr>
              <p14:xfrm>
                <a:off x="3894074" y="1528504"/>
                <a:ext cx="486360" cy="199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B82D04-1AED-40F0-BBFF-BA2CEDF641A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5434" y="1519504"/>
                  <a:ext cx="504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44E9BCB-F7AB-47C0-BC4A-D1DEA41707BC}"/>
                    </a:ext>
                  </a:extLst>
                </p14:cNvPr>
                <p14:cNvContentPartPr/>
                <p14:nvPr/>
              </p14:nvContentPartPr>
              <p14:xfrm>
                <a:off x="3919274" y="1651984"/>
                <a:ext cx="614880" cy="265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44E9BCB-F7AB-47C0-BC4A-D1DEA41707B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10634" y="1642984"/>
                  <a:ext cx="6325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0E2E411-758E-4454-A964-1CFC34FF29D0}"/>
                    </a:ext>
                  </a:extLst>
                </p14:cNvPr>
                <p14:cNvContentPartPr/>
                <p14:nvPr/>
              </p14:nvContentPartPr>
              <p14:xfrm>
                <a:off x="4036994" y="1869064"/>
                <a:ext cx="425160" cy="186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0E2E411-758E-4454-A964-1CFC34FF29D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28354" y="1860064"/>
                  <a:ext cx="442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A09AC5B-BFE7-4978-83AE-9E9ED3C57DB7}"/>
                    </a:ext>
                  </a:extLst>
                </p14:cNvPr>
                <p14:cNvContentPartPr/>
                <p14:nvPr/>
              </p14:nvContentPartPr>
              <p14:xfrm>
                <a:off x="3656834" y="2212144"/>
                <a:ext cx="117000" cy="87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A09AC5B-BFE7-4978-83AE-9E9ED3C57DB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48194" y="2203504"/>
                  <a:ext cx="134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1E33E9F-7DCD-4C39-8DAA-9590A423A63D}"/>
                    </a:ext>
                  </a:extLst>
                </p14:cNvPr>
                <p14:cNvContentPartPr/>
                <p14:nvPr/>
              </p14:nvContentPartPr>
              <p14:xfrm>
                <a:off x="3750794" y="2046904"/>
                <a:ext cx="292680" cy="160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1E33E9F-7DCD-4C39-8DAA-9590A423A63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41794" y="2037904"/>
                  <a:ext cx="310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05820B-E683-4194-A2E2-1847A1838DF9}"/>
                    </a:ext>
                  </a:extLst>
                </p14:cNvPr>
                <p14:cNvContentPartPr/>
                <p14:nvPr/>
              </p14:nvContentPartPr>
              <p14:xfrm>
                <a:off x="3556034" y="2053744"/>
                <a:ext cx="365400" cy="153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05820B-E683-4194-A2E2-1847A1838DF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47394" y="2045104"/>
                  <a:ext cx="383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268E76F-10D5-42E4-9863-D353C3001AE3}"/>
                    </a:ext>
                  </a:extLst>
                </p14:cNvPr>
                <p14:cNvContentPartPr/>
                <p14:nvPr/>
              </p14:nvContentPartPr>
              <p14:xfrm>
                <a:off x="4057154" y="1959424"/>
                <a:ext cx="591840" cy="263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268E76F-10D5-42E4-9863-D353C3001AE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48154" y="1950784"/>
                  <a:ext cx="6094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0F5AFF1-89F1-442A-BDC1-0F77AAC1DEE3}"/>
                    </a:ext>
                  </a:extLst>
                </p14:cNvPr>
                <p14:cNvContentPartPr/>
                <p14:nvPr/>
              </p14:nvContentPartPr>
              <p14:xfrm>
                <a:off x="4285394" y="2157784"/>
                <a:ext cx="336960" cy="111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0F5AFF1-89F1-442A-BDC1-0F77AAC1DEE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76394" y="2149144"/>
                  <a:ext cx="354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891FECD-5943-4083-A7B7-84460F877309}"/>
                    </a:ext>
                  </a:extLst>
                </p14:cNvPr>
                <p14:cNvContentPartPr/>
                <p14:nvPr/>
              </p14:nvContentPartPr>
              <p14:xfrm>
                <a:off x="4490954" y="2233024"/>
                <a:ext cx="201960" cy="49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891FECD-5943-4083-A7B7-84460F87730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81954" y="2224024"/>
                  <a:ext cx="219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C1FEB66-B01B-4052-943C-94B36E32DF21}"/>
                    </a:ext>
                  </a:extLst>
                </p14:cNvPr>
                <p14:cNvContentPartPr/>
                <p14:nvPr/>
              </p14:nvContentPartPr>
              <p14:xfrm>
                <a:off x="4369274" y="2104864"/>
                <a:ext cx="227160" cy="70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C1FEB66-B01B-4052-943C-94B36E32DF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60274" y="2096224"/>
                  <a:ext cx="244800" cy="8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7931FC4-414F-4BD4-9809-7A238DADB5D7}"/>
                  </a:ext>
                </a:extLst>
              </p14:cNvPr>
              <p14:cNvContentPartPr/>
              <p14:nvPr/>
            </p14:nvContentPartPr>
            <p14:xfrm>
              <a:off x="836954" y="5429824"/>
              <a:ext cx="5059800" cy="482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7931FC4-414F-4BD4-9809-7A238DADB5D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28314" y="5421184"/>
                <a:ext cx="50774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B0A31F8-CFDE-4DD6-A992-75EE1F465619}"/>
                  </a:ext>
                </a:extLst>
              </p14:cNvPr>
              <p14:cNvContentPartPr/>
              <p14:nvPr/>
            </p14:nvContentPartPr>
            <p14:xfrm>
              <a:off x="507554" y="4121584"/>
              <a:ext cx="5514120" cy="12582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B0A31F8-CFDE-4DD6-A992-75EE1F46561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98554" y="4112584"/>
                <a:ext cx="5531760" cy="12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787471A-7DE5-4299-A315-F27032FB700C}"/>
                  </a:ext>
                </a:extLst>
              </p14:cNvPr>
              <p14:cNvContentPartPr/>
              <p14:nvPr/>
            </p14:nvContentPartPr>
            <p14:xfrm>
              <a:off x="4953554" y="5355304"/>
              <a:ext cx="32040" cy="2815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787471A-7DE5-4299-A315-F27032FB700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944914" y="5346304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452073B1-8644-4EC5-8EB8-00A1E101705C}"/>
              </a:ext>
            </a:extLst>
          </p:cNvPr>
          <p:cNvGrpSpPr/>
          <p:nvPr/>
        </p:nvGrpSpPr>
        <p:grpSpPr>
          <a:xfrm>
            <a:off x="4708754" y="5743024"/>
            <a:ext cx="866520" cy="189720"/>
            <a:chOff x="4708754" y="5743024"/>
            <a:chExt cx="866520" cy="1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775F66D-B548-446C-ABAB-CC14024D3956}"/>
                    </a:ext>
                  </a:extLst>
                </p14:cNvPr>
                <p14:cNvContentPartPr/>
                <p14:nvPr/>
              </p14:nvContentPartPr>
              <p14:xfrm>
                <a:off x="4708754" y="5752384"/>
                <a:ext cx="243360" cy="173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775F66D-B548-446C-ABAB-CC14024D395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99754" y="5743384"/>
                  <a:ext cx="261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800F23F-34D1-4407-A352-FE0CC3502C09}"/>
                    </a:ext>
                  </a:extLst>
                </p14:cNvPr>
                <p14:cNvContentPartPr/>
                <p14:nvPr/>
              </p14:nvContentPartPr>
              <p14:xfrm>
                <a:off x="4985954" y="5885224"/>
                <a:ext cx="19080" cy="47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800F23F-34D1-4407-A352-FE0CC3502C0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976954" y="5876584"/>
                  <a:ext cx="36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C13984A-AB18-45CC-ABF3-AC54C140519D}"/>
                    </a:ext>
                  </a:extLst>
                </p14:cNvPr>
                <p14:cNvContentPartPr/>
                <p14:nvPr/>
              </p14:nvContentPartPr>
              <p14:xfrm>
                <a:off x="5046434" y="5795944"/>
                <a:ext cx="163440" cy="133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C13984A-AB18-45CC-ABF3-AC54C140519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37434" y="5786944"/>
                  <a:ext cx="181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20B84ED-38D4-4657-BE8F-504F0BE21458}"/>
                    </a:ext>
                  </a:extLst>
                </p14:cNvPr>
                <p14:cNvContentPartPr/>
                <p14:nvPr/>
              </p14:nvContentPartPr>
              <p14:xfrm>
                <a:off x="5299514" y="5743024"/>
                <a:ext cx="275760" cy="185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20B84ED-38D4-4657-BE8F-504F0BE2145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90514" y="5734384"/>
                  <a:ext cx="293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58CA61C-5988-4985-B926-9DC685EAB657}"/>
                    </a:ext>
                  </a:extLst>
                </p14:cNvPr>
                <p14:cNvContentPartPr/>
                <p14:nvPr/>
              </p14:nvContentPartPr>
              <p14:xfrm>
                <a:off x="4912874" y="5912584"/>
                <a:ext cx="24120" cy="10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58CA61C-5988-4985-B926-9DC685EAB65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03874" y="5903584"/>
                  <a:ext cx="4176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35F20A3-FE33-4740-8D66-B289769B2129}"/>
                  </a:ext>
                </a:extLst>
              </p14:cNvPr>
              <p14:cNvContentPartPr/>
              <p14:nvPr/>
            </p14:nvContentPartPr>
            <p14:xfrm>
              <a:off x="3156074" y="5286904"/>
              <a:ext cx="38880" cy="3056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35F20A3-FE33-4740-8D66-B289769B212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147434" y="5278264"/>
                <a:ext cx="5652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948A26A-373F-4032-B488-A26B0B8B6682}"/>
                  </a:ext>
                </a:extLst>
              </p14:cNvPr>
              <p14:cNvContentPartPr/>
              <p14:nvPr/>
            </p14:nvContentPartPr>
            <p14:xfrm>
              <a:off x="3028274" y="5728984"/>
              <a:ext cx="210960" cy="1594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948A26A-373F-4032-B488-A26B0B8B668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019634" y="5719984"/>
                <a:ext cx="2286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B807440-9807-4430-BE12-20271BF70D7A}"/>
                  </a:ext>
                </a:extLst>
              </p14:cNvPr>
              <p14:cNvContentPartPr/>
              <p14:nvPr/>
            </p14:nvContentPartPr>
            <p14:xfrm>
              <a:off x="2324114" y="4560784"/>
              <a:ext cx="46080" cy="8380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B807440-9807-4430-BE12-20271BF70D7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315474" y="4552144"/>
                <a:ext cx="63720" cy="85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ABDB0A63-54EE-4F5D-AEBB-0D5B6AD29344}"/>
              </a:ext>
            </a:extLst>
          </p:cNvPr>
          <p:cNvGrpSpPr/>
          <p:nvPr/>
        </p:nvGrpSpPr>
        <p:grpSpPr>
          <a:xfrm>
            <a:off x="1925594" y="5616304"/>
            <a:ext cx="753120" cy="198000"/>
            <a:chOff x="1925594" y="5616304"/>
            <a:chExt cx="753120" cy="19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F904DD1-5610-49C2-95C5-EF978808D246}"/>
                    </a:ext>
                  </a:extLst>
                </p14:cNvPr>
                <p14:cNvContentPartPr/>
                <p14:nvPr/>
              </p14:nvContentPartPr>
              <p14:xfrm>
                <a:off x="2153474" y="5758504"/>
                <a:ext cx="16200" cy="20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F904DD1-5610-49C2-95C5-EF978808D24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44474" y="5749864"/>
                  <a:ext cx="33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7FE377A-298E-48CB-B1B1-5BB4C4F9100F}"/>
                    </a:ext>
                  </a:extLst>
                </p14:cNvPr>
                <p14:cNvContentPartPr/>
                <p14:nvPr/>
              </p14:nvContentPartPr>
              <p14:xfrm>
                <a:off x="2255354" y="5643664"/>
                <a:ext cx="207000" cy="151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7FE377A-298E-48CB-B1B1-5BB4C4F9100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46354" y="5634664"/>
                  <a:ext cx="224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888D8EB-8C6C-42E4-A896-A0EAC3011A7F}"/>
                    </a:ext>
                  </a:extLst>
                </p14:cNvPr>
                <p14:cNvContentPartPr/>
                <p14:nvPr/>
              </p14:nvContentPartPr>
              <p14:xfrm>
                <a:off x="2481434" y="5616304"/>
                <a:ext cx="197280" cy="198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888D8EB-8C6C-42E4-A896-A0EAC3011A7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72434" y="5607664"/>
                  <a:ext cx="214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2D3B879-545A-46FD-9ABE-F68E1BA26E7C}"/>
                    </a:ext>
                  </a:extLst>
                </p14:cNvPr>
                <p14:cNvContentPartPr/>
                <p14:nvPr/>
              </p14:nvContentPartPr>
              <p14:xfrm>
                <a:off x="1925594" y="5697304"/>
                <a:ext cx="149760" cy="16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2D3B879-545A-46FD-9ABE-F68E1BA26E7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16594" y="5688304"/>
                  <a:ext cx="1674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199DE78-5DF4-4651-9D45-9ABEEDBCBF93}"/>
              </a:ext>
            </a:extLst>
          </p:cNvPr>
          <p:cNvGrpSpPr/>
          <p:nvPr/>
        </p:nvGrpSpPr>
        <p:grpSpPr>
          <a:xfrm>
            <a:off x="2401154" y="4169824"/>
            <a:ext cx="2414880" cy="1261440"/>
            <a:chOff x="2401154" y="4169824"/>
            <a:chExt cx="2414880" cy="12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A34497A-94F3-4796-B7BD-18538CA412BA}"/>
                    </a:ext>
                  </a:extLst>
                </p14:cNvPr>
                <p14:cNvContentPartPr/>
                <p14:nvPr/>
              </p14:nvContentPartPr>
              <p14:xfrm>
                <a:off x="3091634" y="4180264"/>
                <a:ext cx="48240" cy="1157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A34497A-94F3-4796-B7BD-18538CA412B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82994" y="4171264"/>
                  <a:ext cx="65880" cy="11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4A2FA3E-F79B-4DD6-A100-65403B17697F}"/>
                    </a:ext>
                  </a:extLst>
                </p14:cNvPr>
                <p14:cNvContentPartPr/>
                <p14:nvPr/>
              </p14:nvContentPartPr>
              <p14:xfrm>
                <a:off x="2465954" y="4276384"/>
                <a:ext cx="362880" cy="285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4A2FA3E-F79B-4DD6-A100-65403B17697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56954" y="4267744"/>
                  <a:ext cx="3805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3FBD329-E800-4173-9E6C-E69C46C6E747}"/>
                    </a:ext>
                  </a:extLst>
                </p14:cNvPr>
                <p14:cNvContentPartPr/>
                <p14:nvPr/>
              </p14:nvContentPartPr>
              <p14:xfrm>
                <a:off x="2416634" y="4309144"/>
                <a:ext cx="605160" cy="357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3FBD329-E800-4173-9E6C-E69C46C6E74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07994" y="4300504"/>
                  <a:ext cx="6228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8C8104-635A-41A2-ADDC-F2F3D9BD6533}"/>
                    </a:ext>
                  </a:extLst>
                </p14:cNvPr>
                <p14:cNvContentPartPr/>
                <p14:nvPr/>
              </p14:nvContentPartPr>
              <p14:xfrm>
                <a:off x="2634434" y="4232464"/>
                <a:ext cx="675000" cy="394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8C8104-635A-41A2-ADDC-F2F3D9BD653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25794" y="4223824"/>
                  <a:ext cx="6926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7C1754B-3B51-43E4-9E38-9604B3FF896E}"/>
                    </a:ext>
                  </a:extLst>
                </p14:cNvPr>
                <p14:cNvContentPartPr/>
                <p14:nvPr/>
              </p14:nvContentPartPr>
              <p14:xfrm>
                <a:off x="2582954" y="4169824"/>
                <a:ext cx="860040" cy="609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7C1754B-3B51-43E4-9E38-9604B3FF89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73954" y="4161184"/>
                  <a:ext cx="87768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9AEFB11-459D-4CC4-9239-B4C9509C1DA8}"/>
                    </a:ext>
                  </a:extLst>
                </p14:cNvPr>
                <p14:cNvContentPartPr/>
                <p14:nvPr/>
              </p14:nvContentPartPr>
              <p14:xfrm>
                <a:off x="2558114" y="4358104"/>
                <a:ext cx="960840" cy="5274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9AEFB11-459D-4CC4-9239-B4C9509C1DA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49474" y="4349104"/>
                  <a:ext cx="97848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A2697E7-6A1B-45B6-BD9E-2A32FC136B01}"/>
                    </a:ext>
                  </a:extLst>
                </p14:cNvPr>
                <p14:cNvContentPartPr/>
                <p14:nvPr/>
              </p14:nvContentPartPr>
              <p14:xfrm>
                <a:off x="2611394" y="4463224"/>
                <a:ext cx="995040" cy="569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A2697E7-6A1B-45B6-BD9E-2A32FC136B0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02394" y="4454584"/>
                  <a:ext cx="101268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7D59E7-2C10-4C8B-BFC5-92EE794E31FE}"/>
                    </a:ext>
                  </a:extLst>
                </p14:cNvPr>
                <p14:cNvContentPartPr/>
                <p14:nvPr/>
              </p14:nvContentPartPr>
              <p14:xfrm>
                <a:off x="2639114" y="4652944"/>
                <a:ext cx="1377720" cy="4770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7D59E7-2C10-4C8B-BFC5-92EE794E31F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30114" y="4644304"/>
                  <a:ext cx="13953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89CFB4C-EEB0-425E-9B87-A30E7BA0AA8A}"/>
                    </a:ext>
                  </a:extLst>
                </p14:cNvPr>
                <p14:cNvContentPartPr/>
                <p14:nvPr/>
              </p14:nvContentPartPr>
              <p14:xfrm>
                <a:off x="3105674" y="4761664"/>
                <a:ext cx="1015920" cy="47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89CFB4C-EEB0-425E-9B87-A30E7BA0AA8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96674" y="4752664"/>
                  <a:ext cx="10335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6C8EF22-3E78-400D-AF30-F0E2E9BD57CF}"/>
                    </a:ext>
                  </a:extLst>
                </p14:cNvPr>
                <p14:cNvContentPartPr/>
                <p14:nvPr/>
              </p14:nvContentPartPr>
              <p14:xfrm>
                <a:off x="3444434" y="4953904"/>
                <a:ext cx="774000" cy="316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6C8EF22-3E78-400D-AF30-F0E2E9BD57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35434" y="4945264"/>
                  <a:ext cx="7916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91EBF6B-853B-409E-ABE4-9CE91E9C85F8}"/>
                    </a:ext>
                  </a:extLst>
                </p14:cNvPr>
                <p14:cNvContentPartPr/>
                <p14:nvPr/>
              </p14:nvContentPartPr>
              <p14:xfrm>
                <a:off x="3745034" y="4973344"/>
                <a:ext cx="883800" cy="384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91EBF6B-853B-409E-ABE4-9CE91E9C85F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36034" y="4964704"/>
                  <a:ext cx="9014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4ADB576-9CFA-4D16-A036-D330C33D3B1F}"/>
                    </a:ext>
                  </a:extLst>
                </p14:cNvPr>
                <p14:cNvContentPartPr/>
                <p14:nvPr/>
              </p14:nvContentPartPr>
              <p14:xfrm>
                <a:off x="4528754" y="5189704"/>
                <a:ext cx="287280" cy="193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4ADB576-9CFA-4D16-A036-D330C33D3B1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20114" y="5181064"/>
                  <a:ext cx="304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4D23011-332A-4A64-930D-5AB252815AFF}"/>
                    </a:ext>
                  </a:extLst>
                </p14:cNvPr>
                <p14:cNvContentPartPr/>
                <p14:nvPr/>
              </p14:nvContentPartPr>
              <p14:xfrm>
                <a:off x="4503194" y="5343064"/>
                <a:ext cx="267120" cy="88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4D23011-332A-4A64-930D-5AB252815AF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494194" y="5334064"/>
                  <a:ext cx="284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751F115-E258-4D57-9924-044CC17A3D50}"/>
                    </a:ext>
                  </a:extLst>
                </p14:cNvPr>
                <p14:cNvContentPartPr/>
                <p14:nvPr/>
              </p14:nvContentPartPr>
              <p14:xfrm>
                <a:off x="4136714" y="5023024"/>
                <a:ext cx="379080" cy="146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751F115-E258-4D57-9924-044CC17A3D5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27714" y="5014024"/>
                  <a:ext cx="396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4C4DCFC-EDD6-4059-A9E5-E6ACB68FB98A}"/>
                    </a:ext>
                  </a:extLst>
                </p14:cNvPr>
                <p14:cNvContentPartPr/>
                <p14:nvPr/>
              </p14:nvContentPartPr>
              <p14:xfrm>
                <a:off x="3901274" y="4807024"/>
                <a:ext cx="343440" cy="166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4C4DCFC-EDD6-4059-A9E5-E6ACB68FB98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92634" y="4798384"/>
                  <a:ext cx="361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77B310C-B229-426A-BF8E-43727B24B76B}"/>
                    </a:ext>
                  </a:extLst>
                </p14:cNvPr>
                <p14:cNvContentPartPr/>
                <p14:nvPr/>
              </p14:nvContentPartPr>
              <p14:xfrm>
                <a:off x="2741714" y="5269984"/>
                <a:ext cx="355680" cy="133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77B310C-B229-426A-BF8E-43727B24B76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33074" y="5260984"/>
                  <a:ext cx="373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0E82EAB-1F7E-4F62-B872-9ED30501ABFC}"/>
                    </a:ext>
                  </a:extLst>
                </p14:cNvPr>
                <p14:cNvContentPartPr/>
                <p14:nvPr/>
              </p14:nvContentPartPr>
              <p14:xfrm>
                <a:off x="2551634" y="5189704"/>
                <a:ext cx="386280" cy="1731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0E82EAB-1F7E-4F62-B872-9ED30501ABF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542994" y="5180704"/>
                  <a:ext cx="403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E64B4FD-5095-4128-9C63-F7636ADD68B5}"/>
                    </a:ext>
                  </a:extLst>
                </p14:cNvPr>
                <p14:cNvContentPartPr/>
                <p14:nvPr/>
              </p14:nvContentPartPr>
              <p14:xfrm>
                <a:off x="2427794" y="5138584"/>
                <a:ext cx="476640" cy="179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E64B4FD-5095-4128-9C63-F7636ADD68B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418794" y="5129944"/>
                  <a:ext cx="494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C230908-FB5F-4EE7-B5BF-17CE0D023BD1}"/>
                    </a:ext>
                  </a:extLst>
                </p14:cNvPr>
                <p14:cNvContentPartPr/>
                <p14:nvPr/>
              </p14:nvContentPartPr>
              <p14:xfrm>
                <a:off x="2463074" y="5031664"/>
                <a:ext cx="332640" cy="106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C230908-FB5F-4EE7-B5BF-17CE0D023BD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54434" y="5022664"/>
                  <a:ext cx="350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EE6357A-0181-4EF9-A9A0-0FC2BA35AC2B}"/>
                    </a:ext>
                  </a:extLst>
                </p14:cNvPr>
                <p14:cNvContentPartPr/>
                <p14:nvPr/>
              </p14:nvContentPartPr>
              <p14:xfrm>
                <a:off x="2401154" y="4872544"/>
                <a:ext cx="424440" cy="193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EE6357A-0181-4EF9-A9A0-0FC2BA35AC2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392514" y="4863544"/>
                  <a:ext cx="442080" cy="21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73165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410B3C-F892-43E1-A22E-4819E361CE53}"/>
              </a:ext>
            </a:extLst>
          </p:cNvPr>
          <p:cNvGrpSpPr/>
          <p:nvPr/>
        </p:nvGrpSpPr>
        <p:grpSpPr>
          <a:xfrm>
            <a:off x="206954" y="155464"/>
            <a:ext cx="572040" cy="648000"/>
            <a:chOff x="206954" y="155464"/>
            <a:chExt cx="572040" cy="64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3D29362-FEC7-4AD8-AE23-0AB151D6C9B5}"/>
                    </a:ext>
                  </a:extLst>
                </p14:cNvPr>
                <p14:cNvContentPartPr/>
                <p14:nvPr/>
              </p14:nvContentPartPr>
              <p14:xfrm>
                <a:off x="259154" y="155464"/>
                <a:ext cx="317520" cy="557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3D29362-FEC7-4AD8-AE23-0AB151D6C9B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0514" y="146464"/>
                  <a:ext cx="33516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BEB0A2E-4D48-4C62-A758-88A51BD76466}"/>
                    </a:ext>
                  </a:extLst>
                </p14:cNvPr>
                <p14:cNvContentPartPr/>
                <p14:nvPr/>
              </p14:nvContentPartPr>
              <p14:xfrm>
                <a:off x="206954" y="499264"/>
                <a:ext cx="330120" cy="74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BEB0A2E-4D48-4C62-A758-88A51BD764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7954" y="490624"/>
                  <a:ext cx="3477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984A580-25CE-4AF9-A196-390A196D7962}"/>
                    </a:ext>
                  </a:extLst>
                </p14:cNvPr>
                <p14:cNvContentPartPr/>
                <p14:nvPr/>
              </p14:nvContentPartPr>
              <p14:xfrm>
                <a:off x="550034" y="669544"/>
                <a:ext cx="3600" cy="8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984A580-25CE-4AF9-A196-390A196D796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1394" y="660544"/>
                  <a:ext cx="21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224FDAA-002E-4FCB-B678-7F3F0908E9AA}"/>
                    </a:ext>
                  </a:extLst>
                </p14:cNvPr>
                <p14:cNvContentPartPr/>
                <p14:nvPr/>
              </p14:nvContentPartPr>
              <p14:xfrm>
                <a:off x="532754" y="184624"/>
                <a:ext cx="246240" cy="618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224FDAA-002E-4FCB-B678-7F3F0908E9A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3754" y="175984"/>
                  <a:ext cx="263880" cy="63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D6042A-3B0E-4F8C-B059-02E9977B861D}"/>
              </a:ext>
            </a:extLst>
          </p:cNvPr>
          <p:cNvGrpSpPr/>
          <p:nvPr/>
        </p:nvGrpSpPr>
        <p:grpSpPr>
          <a:xfrm>
            <a:off x="1310714" y="135664"/>
            <a:ext cx="2402280" cy="695160"/>
            <a:chOff x="1310714" y="135664"/>
            <a:chExt cx="2402280" cy="69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2EC328-E149-48E9-9ED2-9262639E5E1C}"/>
                    </a:ext>
                  </a:extLst>
                </p14:cNvPr>
                <p14:cNvContentPartPr/>
                <p14:nvPr/>
              </p14:nvContentPartPr>
              <p14:xfrm>
                <a:off x="1310714" y="420064"/>
                <a:ext cx="134640" cy="216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2EC328-E149-48E9-9ED2-9262639E5E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02074" y="411064"/>
                  <a:ext cx="1522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39F8B34-8DEA-4E6A-AEB3-D93937868822}"/>
                    </a:ext>
                  </a:extLst>
                </p14:cNvPr>
                <p14:cNvContentPartPr/>
                <p14:nvPr/>
              </p14:nvContentPartPr>
              <p14:xfrm>
                <a:off x="1393874" y="169144"/>
                <a:ext cx="379080" cy="333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39F8B34-8DEA-4E6A-AEB3-D9393786882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85234" y="160144"/>
                  <a:ext cx="3967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610F9D-1B02-4B37-BD1B-A50ACDC1E368}"/>
                    </a:ext>
                  </a:extLst>
                </p14:cNvPr>
                <p14:cNvContentPartPr/>
                <p14:nvPr/>
              </p14:nvContentPartPr>
              <p14:xfrm>
                <a:off x="1594034" y="456064"/>
                <a:ext cx="213840" cy="169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610F9D-1B02-4B37-BD1B-A50ACDC1E36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85034" y="447424"/>
                  <a:ext cx="231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AC6111-B3A3-42FA-A5F3-623AB2FD926C}"/>
                    </a:ext>
                  </a:extLst>
                </p14:cNvPr>
                <p14:cNvContentPartPr/>
                <p14:nvPr/>
              </p14:nvContentPartPr>
              <p14:xfrm>
                <a:off x="1824794" y="480184"/>
                <a:ext cx="110160" cy="116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6AC6111-B3A3-42FA-A5F3-623AB2FD92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15794" y="471184"/>
                  <a:ext cx="127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69E6598-D638-4433-80EA-FAA2D8C45F8D}"/>
                    </a:ext>
                  </a:extLst>
                </p14:cNvPr>
                <p14:cNvContentPartPr/>
                <p14:nvPr/>
              </p14:nvContentPartPr>
              <p14:xfrm>
                <a:off x="1988954" y="246184"/>
                <a:ext cx="208440" cy="357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69E6598-D638-4433-80EA-FAA2D8C45F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79954" y="237184"/>
                  <a:ext cx="2260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C566B99-A810-4F9B-A3A3-318586A3B1EA}"/>
                    </a:ext>
                  </a:extLst>
                </p14:cNvPr>
                <p14:cNvContentPartPr/>
                <p14:nvPr/>
              </p14:nvContentPartPr>
              <p14:xfrm>
                <a:off x="2207114" y="487024"/>
                <a:ext cx="170280" cy="95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C566B99-A810-4F9B-A3A3-318586A3B1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98114" y="478384"/>
                  <a:ext cx="187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9CD0EC7-6D33-4648-BC3F-C8F589B9DD34}"/>
                    </a:ext>
                  </a:extLst>
                </p14:cNvPr>
                <p14:cNvContentPartPr/>
                <p14:nvPr/>
              </p14:nvContentPartPr>
              <p14:xfrm>
                <a:off x="2436794" y="176344"/>
                <a:ext cx="234360" cy="440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9CD0EC7-6D33-4648-BC3F-C8F589B9DD3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27794" y="167344"/>
                  <a:ext cx="2520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237F0F6-B5AA-445D-8B44-D10012EEF95D}"/>
                    </a:ext>
                  </a:extLst>
                </p14:cNvPr>
                <p14:cNvContentPartPr/>
                <p14:nvPr/>
              </p14:nvContentPartPr>
              <p14:xfrm>
                <a:off x="2706794" y="522304"/>
                <a:ext cx="25560" cy="69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237F0F6-B5AA-445D-8B44-D10012EEF9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98154" y="513304"/>
                  <a:ext cx="43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93649C2-8C6E-43C7-9923-12A1FEB22823}"/>
                    </a:ext>
                  </a:extLst>
                </p14:cNvPr>
                <p14:cNvContentPartPr/>
                <p14:nvPr/>
              </p14:nvContentPartPr>
              <p14:xfrm>
                <a:off x="2941874" y="229264"/>
                <a:ext cx="210600" cy="360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93649C2-8C6E-43C7-9923-12A1FEB2282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3234" y="220264"/>
                  <a:ext cx="2282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9776CED-12AD-4B95-87F8-1F8F72FF5316}"/>
                    </a:ext>
                  </a:extLst>
                </p14:cNvPr>
                <p14:cNvContentPartPr/>
                <p14:nvPr/>
              </p14:nvContentPartPr>
              <p14:xfrm>
                <a:off x="3112154" y="494944"/>
                <a:ext cx="63000" cy="103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9776CED-12AD-4B95-87F8-1F8F72FF53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03514" y="485944"/>
                  <a:ext cx="80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3FB4418-7A15-45DE-81C5-9637AD13963C}"/>
                    </a:ext>
                  </a:extLst>
                </p14:cNvPr>
                <p14:cNvContentPartPr/>
                <p14:nvPr/>
              </p14:nvContentPartPr>
              <p14:xfrm>
                <a:off x="3245354" y="135664"/>
                <a:ext cx="368280" cy="440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3FB4418-7A15-45DE-81C5-9637AD13963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36354" y="126664"/>
                  <a:ext cx="38592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EC12065-F8A6-4BE2-B1D9-153C19AF770D}"/>
                    </a:ext>
                  </a:extLst>
                </p14:cNvPr>
                <p14:cNvContentPartPr/>
                <p14:nvPr/>
              </p14:nvContentPartPr>
              <p14:xfrm>
                <a:off x="3529034" y="486664"/>
                <a:ext cx="85680" cy="101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EC12065-F8A6-4BE2-B1D9-153C19AF770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20034" y="477664"/>
                  <a:ext cx="103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60143BC-3932-41C9-80B5-95D469902B2E}"/>
                    </a:ext>
                  </a:extLst>
                </p14:cNvPr>
                <p14:cNvContentPartPr/>
                <p14:nvPr/>
              </p14:nvContentPartPr>
              <p14:xfrm>
                <a:off x="3455234" y="418624"/>
                <a:ext cx="257760" cy="412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60143BC-3932-41C9-80B5-95D469902B2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46594" y="409624"/>
                  <a:ext cx="275400" cy="42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3F0F8B-489F-4F7E-9BDC-30B225F22975}"/>
              </a:ext>
            </a:extLst>
          </p:cNvPr>
          <p:cNvGrpSpPr/>
          <p:nvPr/>
        </p:nvGrpSpPr>
        <p:grpSpPr>
          <a:xfrm>
            <a:off x="3979034" y="209104"/>
            <a:ext cx="1303560" cy="393120"/>
            <a:chOff x="3979034" y="209104"/>
            <a:chExt cx="1303560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2490470-2029-4A59-811F-FE9645CAC158}"/>
                    </a:ext>
                  </a:extLst>
                </p14:cNvPr>
                <p14:cNvContentPartPr/>
                <p14:nvPr/>
              </p14:nvContentPartPr>
              <p14:xfrm>
                <a:off x="3979034" y="209104"/>
                <a:ext cx="314280" cy="355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2490470-2029-4A59-811F-FE9645CAC15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70394" y="200464"/>
                  <a:ext cx="3319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B4D424A-F112-45F3-828C-B54BAFF170ED}"/>
                    </a:ext>
                  </a:extLst>
                </p14:cNvPr>
                <p14:cNvContentPartPr/>
                <p14:nvPr/>
              </p14:nvContentPartPr>
              <p14:xfrm>
                <a:off x="4240754" y="432664"/>
                <a:ext cx="185400" cy="113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B4D424A-F112-45F3-828C-B54BAFF170E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31754" y="423664"/>
                  <a:ext cx="203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24F9C87-AEFA-4D2A-9ED5-ADB262F8893E}"/>
                    </a:ext>
                  </a:extLst>
                </p14:cNvPr>
                <p14:cNvContentPartPr/>
                <p14:nvPr/>
              </p14:nvContentPartPr>
              <p14:xfrm>
                <a:off x="4458554" y="426184"/>
                <a:ext cx="119880" cy="138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24F9C87-AEFA-4D2A-9ED5-ADB262F889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49554" y="417184"/>
                  <a:ext cx="1375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A4BF851-A46D-482D-9BE1-82358B5692D5}"/>
                    </a:ext>
                  </a:extLst>
                </p14:cNvPr>
                <p14:cNvContentPartPr/>
                <p14:nvPr/>
              </p14:nvContentPartPr>
              <p14:xfrm>
                <a:off x="4586714" y="415384"/>
                <a:ext cx="204120" cy="127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A4BF851-A46D-482D-9BE1-82358B5692D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78074" y="406744"/>
                  <a:ext cx="221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490209D-CA57-41E3-9B8F-AD26F4868283}"/>
                    </a:ext>
                  </a:extLst>
                </p14:cNvPr>
                <p14:cNvContentPartPr/>
                <p14:nvPr/>
              </p14:nvContentPartPr>
              <p14:xfrm>
                <a:off x="4802354" y="431584"/>
                <a:ext cx="194760" cy="113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490209D-CA57-41E3-9B8F-AD26F486828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93714" y="422944"/>
                  <a:ext cx="212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7E39F4C-4179-45CE-8430-1D78118F2C22}"/>
                    </a:ext>
                  </a:extLst>
                </p14:cNvPr>
                <p14:cNvContentPartPr/>
                <p14:nvPr/>
              </p14:nvContentPartPr>
              <p14:xfrm>
                <a:off x="5168114" y="224584"/>
                <a:ext cx="114480" cy="377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7E39F4C-4179-45CE-8430-1D78118F2C2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59474" y="215944"/>
                  <a:ext cx="13212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D725F8-FD5B-4A59-B840-F609866DBDB6}"/>
              </a:ext>
            </a:extLst>
          </p:cNvPr>
          <p:cNvGrpSpPr/>
          <p:nvPr/>
        </p:nvGrpSpPr>
        <p:grpSpPr>
          <a:xfrm>
            <a:off x="5619914" y="252664"/>
            <a:ext cx="818640" cy="268920"/>
            <a:chOff x="5619914" y="252664"/>
            <a:chExt cx="818640" cy="26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CA603B0-FDF9-4E10-9EE9-EB64CED148D4}"/>
                    </a:ext>
                  </a:extLst>
                </p14:cNvPr>
                <p14:cNvContentPartPr/>
                <p14:nvPr/>
              </p14:nvContentPartPr>
              <p14:xfrm>
                <a:off x="5619914" y="385144"/>
                <a:ext cx="310680" cy="136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CA603B0-FDF9-4E10-9EE9-EB64CED148D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11274" y="376144"/>
                  <a:ext cx="3283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1975F3F-C9BD-4FAE-A77A-8690FC5E11D9}"/>
                    </a:ext>
                  </a:extLst>
                </p14:cNvPr>
                <p14:cNvContentPartPr/>
                <p14:nvPr/>
              </p14:nvContentPartPr>
              <p14:xfrm>
                <a:off x="5984954" y="391984"/>
                <a:ext cx="51840" cy="110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1975F3F-C9BD-4FAE-A77A-8690FC5E11D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76314" y="382984"/>
                  <a:ext cx="69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189F8B6-2AA6-4F93-B0C8-E9B8ACA178A9}"/>
                    </a:ext>
                  </a:extLst>
                </p14:cNvPr>
                <p14:cNvContentPartPr/>
                <p14:nvPr/>
              </p14:nvContentPartPr>
              <p14:xfrm>
                <a:off x="6134354" y="307384"/>
                <a:ext cx="100080" cy="181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189F8B6-2AA6-4F93-B0C8-E9B8ACA178A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25354" y="298744"/>
                  <a:ext cx="1177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3A0575F-9DB8-4FAD-9FE5-9A6E3373071B}"/>
                    </a:ext>
                  </a:extLst>
                </p14:cNvPr>
                <p14:cNvContentPartPr/>
                <p14:nvPr/>
              </p14:nvContentPartPr>
              <p14:xfrm>
                <a:off x="6334874" y="252664"/>
                <a:ext cx="103680" cy="265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3A0575F-9DB8-4FAD-9FE5-9A6E3373071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26234" y="243664"/>
                  <a:ext cx="12132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DF2090-9BBA-4BCC-88A6-9513CAED630E}"/>
              </a:ext>
            </a:extLst>
          </p:cNvPr>
          <p:cNvGrpSpPr/>
          <p:nvPr/>
        </p:nvGrpSpPr>
        <p:grpSpPr>
          <a:xfrm>
            <a:off x="6810794" y="123784"/>
            <a:ext cx="460440" cy="423360"/>
            <a:chOff x="6810794" y="123784"/>
            <a:chExt cx="460440" cy="42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7941A93-9074-4F99-81DF-345FBCBB34BA}"/>
                    </a:ext>
                  </a:extLst>
                </p14:cNvPr>
                <p14:cNvContentPartPr/>
                <p14:nvPr/>
              </p14:nvContentPartPr>
              <p14:xfrm>
                <a:off x="6810794" y="123784"/>
                <a:ext cx="194400" cy="408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7941A93-9074-4F99-81DF-345FBCBB34B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01794" y="115144"/>
                  <a:ext cx="2120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0AE8145-17CA-4D67-9336-3FA865FABC77}"/>
                    </a:ext>
                  </a:extLst>
                </p14:cNvPr>
                <p14:cNvContentPartPr/>
                <p14:nvPr/>
              </p14:nvContentPartPr>
              <p14:xfrm>
                <a:off x="7118954" y="376504"/>
                <a:ext cx="152280" cy="170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0AE8145-17CA-4D67-9336-3FA865FABC7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10314" y="367504"/>
                  <a:ext cx="16992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37BC846-71B7-4C29-873D-9EF59B60074E}"/>
              </a:ext>
            </a:extLst>
          </p:cNvPr>
          <p:cNvGrpSpPr/>
          <p:nvPr/>
        </p:nvGrpSpPr>
        <p:grpSpPr>
          <a:xfrm>
            <a:off x="7637714" y="189304"/>
            <a:ext cx="3599280" cy="373680"/>
            <a:chOff x="7637714" y="189304"/>
            <a:chExt cx="359928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AD77500-6C2A-42F9-8A45-F198F1D6B7D9}"/>
                    </a:ext>
                  </a:extLst>
                </p14:cNvPr>
                <p14:cNvContentPartPr/>
                <p14:nvPr/>
              </p14:nvContentPartPr>
              <p14:xfrm>
                <a:off x="7637714" y="385864"/>
                <a:ext cx="354600" cy="155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AD77500-6C2A-42F9-8A45-F198F1D6B7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29074" y="376864"/>
                  <a:ext cx="372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5C0B5AF-5993-434D-8E29-F0530168FC27}"/>
                    </a:ext>
                  </a:extLst>
                </p14:cNvPr>
                <p14:cNvContentPartPr/>
                <p14:nvPr/>
              </p14:nvContentPartPr>
              <p14:xfrm>
                <a:off x="8071514" y="380104"/>
                <a:ext cx="208440" cy="137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5C0B5AF-5993-434D-8E29-F0530168FC2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62514" y="371464"/>
                  <a:ext cx="226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CD388F1-AEA6-4B73-A110-591D2311F6AC}"/>
                    </a:ext>
                  </a:extLst>
                </p14:cNvPr>
                <p14:cNvContentPartPr/>
                <p14:nvPr/>
              </p14:nvContentPartPr>
              <p14:xfrm>
                <a:off x="8364914" y="351304"/>
                <a:ext cx="153000" cy="176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CD388F1-AEA6-4B73-A110-591D2311F6A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56274" y="342664"/>
                  <a:ext cx="170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AC2A625-885A-4B39-BFC1-BC880B9C7C85}"/>
                    </a:ext>
                  </a:extLst>
                </p14:cNvPr>
                <p14:cNvContentPartPr/>
                <p14:nvPr/>
              </p14:nvContentPartPr>
              <p14:xfrm>
                <a:off x="8308754" y="383704"/>
                <a:ext cx="179280" cy="179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AC2A625-885A-4B39-BFC1-BC880B9C7C8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99754" y="375064"/>
                  <a:ext cx="196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307727D-6182-4EDB-A690-658A57C7BE18}"/>
                    </a:ext>
                  </a:extLst>
                </p14:cNvPr>
                <p14:cNvContentPartPr/>
                <p14:nvPr/>
              </p14:nvContentPartPr>
              <p14:xfrm>
                <a:off x="8589194" y="281104"/>
                <a:ext cx="86760" cy="248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307727D-6182-4EDB-A690-658A57C7BE1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80554" y="272104"/>
                  <a:ext cx="104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7B301CA-05E1-4EBF-8C0D-64AB172D1598}"/>
                    </a:ext>
                  </a:extLst>
                </p14:cNvPr>
                <p14:cNvContentPartPr/>
                <p14:nvPr/>
              </p14:nvContentPartPr>
              <p14:xfrm>
                <a:off x="8742194" y="382984"/>
                <a:ext cx="290880" cy="153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7B301CA-05E1-4EBF-8C0D-64AB172D159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33194" y="374344"/>
                  <a:ext cx="308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D74E65E-57ED-4CDD-8E1E-2A68AE8A87EF}"/>
                    </a:ext>
                  </a:extLst>
                </p14:cNvPr>
                <p14:cNvContentPartPr/>
                <p14:nvPr/>
              </p14:nvContentPartPr>
              <p14:xfrm>
                <a:off x="9124874" y="410344"/>
                <a:ext cx="57240" cy="109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D74E65E-57ED-4CDD-8E1E-2A68AE8A87E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16234" y="401344"/>
                  <a:ext cx="74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2F240DC-E130-42DE-AC95-FBC409FF2B71}"/>
                    </a:ext>
                  </a:extLst>
                </p14:cNvPr>
                <p14:cNvContentPartPr/>
                <p14:nvPr/>
              </p14:nvContentPartPr>
              <p14:xfrm>
                <a:off x="9275714" y="304144"/>
                <a:ext cx="6840" cy="11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2F240DC-E130-42DE-AC95-FBC409FF2B7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66714" y="295504"/>
                  <a:ext cx="24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351DBAE-FF7A-41D9-9BDC-6195C85A7017}"/>
                    </a:ext>
                  </a:extLst>
                </p14:cNvPr>
                <p14:cNvContentPartPr/>
                <p14:nvPr/>
              </p14:nvContentPartPr>
              <p14:xfrm>
                <a:off x="9251594" y="342304"/>
                <a:ext cx="210600" cy="191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351DBAE-FF7A-41D9-9BDC-6195C85A701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42954" y="333664"/>
                  <a:ext cx="228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D3C0E53-5F10-4BA8-8BF1-998F7A83CEC2}"/>
                    </a:ext>
                  </a:extLst>
                </p14:cNvPr>
                <p14:cNvContentPartPr/>
                <p14:nvPr/>
              </p14:nvContentPartPr>
              <p14:xfrm>
                <a:off x="9268514" y="452824"/>
                <a:ext cx="174240" cy="23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D3C0E53-5F10-4BA8-8BF1-998F7A83CEC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59514" y="444184"/>
                  <a:ext cx="191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18F564D-8314-46E9-960E-9EF26D1D4FA8}"/>
                    </a:ext>
                  </a:extLst>
                </p14:cNvPr>
                <p14:cNvContentPartPr/>
                <p14:nvPr/>
              </p14:nvContentPartPr>
              <p14:xfrm>
                <a:off x="9528434" y="389104"/>
                <a:ext cx="185040" cy="124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18F564D-8314-46E9-960E-9EF26D1D4FA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19794" y="380464"/>
                  <a:ext cx="202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E164750-7869-470B-99DD-0DF8D4ED5D30}"/>
                    </a:ext>
                  </a:extLst>
                </p14:cNvPr>
                <p14:cNvContentPartPr/>
                <p14:nvPr/>
              </p14:nvContentPartPr>
              <p14:xfrm>
                <a:off x="9763514" y="394144"/>
                <a:ext cx="189000" cy="152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E164750-7869-470B-99DD-0DF8D4ED5D3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54514" y="385144"/>
                  <a:ext cx="206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A7082B0-2BB0-4B81-A2E0-E015FDB04EB4}"/>
                    </a:ext>
                  </a:extLst>
                </p14:cNvPr>
                <p14:cNvContentPartPr/>
                <p14:nvPr/>
              </p14:nvContentPartPr>
              <p14:xfrm>
                <a:off x="9911474" y="189304"/>
                <a:ext cx="242640" cy="301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A7082B0-2BB0-4B81-A2E0-E015FDB04EB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02834" y="180664"/>
                  <a:ext cx="2602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2891238-5A5D-4DBD-B62A-D3B7BE2E631C}"/>
                    </a:ext>
                  </a:extLst>
                </p14:cNvPr>
                <p14:cNvContentPartPr/>
                <p14:nvPr/>
              </p14:nvContentPartPr>
              <p14:xfrm>
                <a:off x="10280474" y="365704"/>
                <a:ext cx="258480" cy="153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2891238-5A5D-4DBD-B62A-D3B7BE2E631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71474" y="356704"/>
                  <a:ext cx="276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C0B19E5-57CD-4133-8961-D7C93A45E27A}"/>
                    </a:ext>
                  </a:extLst>
                </p14:cNvPr>
                <p14:cNvContentPartPr/>
                <p14:nvPr/>
              </p14:nvContentPartPr>
              <p14:xfrm>
                <a:off x="10567754" y="191824"/>
                <a:ext cx="182520" cy="332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C0B19E5-57CD-4133-8961-D7C93A45E27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558754" y="182824"/>
                  <a:ext cx="2001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9CE6CE2-0B3B-4BB6-B7E8-754FB291E724}"/>
                    </a:ext>
                  </a:extLst>
                </p14:cNvPr>
                <p14:cNvContentPartPr/>
                <p14:nvPr/>
              </p14:nvContentPartPr>
              <p14:xfrm>
                <a:off x="10811834" y="402424"/>
                <a:ext cx="120960" cy="104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9CE6CE2-0B3B-4BB6-B7E8-754FB291E72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802834" y="393784"/>
                  <a:ext cx="138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632B227-0D40-41FA-90AF-07F592EB5D23}"/>
                    </a:ext>
                  </a:extLst>
                </p14:cNvPr>
                <p14:cNvContentPartPr/>
                <p14:nvPr/>
              </p14:nvContentPartPr>
              <p14:xfrm>
                <a:off x="10963394" y="405304"/>
                <a:ext cx="273600" cy="157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632B227-0D40-41FA-90AF-07F592EB5D2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954754" y="396304"/>
                  <a:ext cx="29124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D8C99E9-28BD-4FBF-8C2F-EB721F8610AB}"/>
              </a:ext>
            </a:extLst>
          </p:cNvPr>
          <p:cNvGrpSpPr/>
          <p:nvPr/>
        </p:nvGrpSpPr>
        <p:grpSpPr>
          <a:xfrm>
            <a:off x="1157714" y="1041784"/>
            <a:ext cx="946800" cy="330480"/>
            <a:chOff x="1157714" y="1041784"/>
            <a:chExt cx="94680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6879881-53EF-42B2-BCD4-02C59E193E89}"/>
                    </a:ext>
                  </a:extLst>
                </p14:cNvPr>
                <p14:cNvContentPartPr/>
                <p14:nvPr/>
              </p14:nvContentPartPr>
              <p14:xfrm>
                <a:off x="1157714" y="1055824"/>
                <a:ext cx="401040" cy="316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6879881-53EF-42B2-BCD4-02C59E193E8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48714" y="1047184"/>
                  <a:ext cx="4186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C3CE298-30EB-4C36-9F3D-8F2712707CB4}"/>
                    </a:ext>
                  </a:extLst>
                </p14:cNvPr>
                <p14:cNvContentPartPr/>
                <p14:nvPr/>
              </p14:nvContentPartPr>
              <p14:xfrm>
                <a:off x="1257794" y="1198744"/>
                <a:ext cx="156600" cy="35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C3CE298-30EB-4C36-9F3D-8F2712707CB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48794" y="1190104"/>
                  <a:ext cx="174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D28A347-2818-4856-9DBA-C679601C7467}"/>
                    </a:ext>
                  </a:extLst>
                </p14:cNvPr>
                <p14:cNvContentPartPr/>
                <p14:nvPr/>
              </p14:nvContentPartPr>
              <p14:xfrm>
                <a:off x="1569554" y="1120624"/>
                <a:ext cx="103680" cy="188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D28A347-2818-4856-9DBA-C679601C746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60554" y="1111624"/>
                  <a:ext cx="121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F95AE53-6017-4BC9-AC9E-B88336D01A2D}"/>
                    </a:ext>
                  </a:extLst>
                </p14:cNvPr>
                <p14:cNvContentPartPr/>
                <p14:nvPr/>
              </p14:nvContentPartPr>
              <p14:xfrm>
                <a:off x="1811474" y="1150144"/>
                <a:ext cx="100080" cy="128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F95AE53-6017-4BC9-AC9E-B88336D01A2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02474" y="1141504"/>
                  <a:ext cx="117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3610B48-BE10-42CB-92DE-8590CE370B3A}"/>
                    </a:ext>
                  </a:extLst>
                </p14:cNvPr>
                <p14:cNvContentPartPr/>
                <p14:nvPr/>
              </p14:nvContentPartPr>
              <p14:xfrm>
                <a:off x="1934594" y="1041784"/>
                <a:ext cx="169920" cy="313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3610B48-BE10-42CB-92DE-8590CE370B3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25594" y="1032784"/>
                  <a:ext cx="18756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AE603E2-432A-4357-8461-7B8A786F8C76}"/>
              </a:ext>
            </a:extLst>
          </p:cNvPr>
          <p:cNvGrpSpPr/>
          <p:nvPr/>
        </p:nvGrpSpPr>
        <p:grpSpPr>
          <a:xfrm>
            <a:off x="2459474" y="1102624"/>
            <a:ext cx="264600" cy="173880"/>
            <a:chOff x="2459474" y="1102624"/>
            <a:chExt cx="26460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A7D313B-D6E3-4435-92C5-F38779582DFD}"/>
                    </a:ext>
                  </a:extLst>
                </p14:cNvPr>
                <p14:cNvContentPartPr/>
                <p14:nvPr/>
              </p14:nvContentPartPr>
              <p14:xfrm>
                <a:off x="2459474" y="1180024"/>
                <a:ext cx="27360" cy="91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A7D313B-D6E3-4435-92C5-F38779582DF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50474" y="1171024"/>
                  <a:ext cx="45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4F0856E-4BE6-493D-8E29-B8CA985480FF}"/>
                    </a:ext>
                  </a:extLst>
                </p14:cNvPr>
                <p14:cNvContentPartPr/>
                <p14:nvPr/>
              </p14:nvContentPartPr>
              <p14:xfrm>
                <a:off x="2516354" y="1102624"/>
                <a:ext cx="360" cy="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4F0856E-4BE6-493D-8E29-B8CA985480F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07354" y="10936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829A255-10F4-4F69-8A9C-BFA04EB4AA74}"/>
                    </a:ext>
                  </a:extLst>
                </p14:cNvPr>
                <p14:cNvContentPartPr/>
                <p14:nvPr/>
              </p14:nvContentPartPr>
              <p14:xfrm>
                <a:off x="2595914" y="1129984"/>
                <a:ext cx="128160" cy="146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829A255-10F4-4F69-8A9C-BFA04EB4AA7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86914" y="1121344"/>
                  <a:ext cx="14580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DC0F3B2-4A41-495B-B7F2-E1488E25D149}"/>
              </a:ext>
            </a:extLst>
          </p:cNvPr>
          <p:cNvGrpSpPr/>
          <p:nvPr/>
        </p:nvGrpSpPr>
        <p:grpSpPr>
          <a:xfrm>
            <a:off x="3046274" y="901384"/>
            <a:ext cx="480960" cy="393480"/>
            <a:chOff x="3046274" y="901384"/>
            <a:chExt cx="480960" cy="39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F51E836-AA2F-4F4A-8A6B-4FDDF03441AF}"/>
                    </a:ext>
                  </a:extLst>
                </p14:cNvPr>
                <p14:cNvContentPartPr/>
                <p14:nvPr/>
              </p14:nvContentPartPr>
              <p14:xfrm>
                <a:off x="3046274" y="1150144"/>
                <a:ext cx="135360" cy="88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F51E836-AA2F-4F4A-8A6B-4FDDF03441A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37274" y="1141144"/>
                  <a:ext cx="153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193A8C1-E879-450C-94B4-8A4031BC5EB9}"/>
                    </a:ext>
                  </a:extLst>
                </p14:cNvPr>
                <p14:cNvContentPartPr/>
                <p14:nvPr/>
              </p14:nvContentPartPr>
              <p14:xfrm>
                <a:off x="3298994" y="901384"/>
                <a:ext cx="216720" cy="393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193A8C1-E879-450C-94B4-8A4031BC5EB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89994" y="892744"/>
                  <a:ext cx="2343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0937499-108D-4AE2-90D2-9DB7F36F882D}"/>
                    </a:ext>
                  </a:extLst>
                </p14:cNvPr>
                <p14:cNvContentPartPr/>
                <p14:nvPr/>
              </p14:nvContentPartPr>
              <p14:xfrm>
                <a:off x="3233474" y="1075984"/>
                <a:ext cx="293760" cy="37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0937499-108D-4AE2-90D2-9DB7F36F882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24834" y="1066984"/>
                  <a:ext cx="31140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DE0784A-C345-487B-A2A4-5B3DCD07A27C}"/>
              </a:ext>
            </a:extLst>
          </p:cNvPr>
          <p:cNvGrpSpPr/>
          <p:nvPr/>
        </p:nvGrpSpPr>
        <p:grpSpPr>
          <a:xfrm>
            <a:off x="3822434" y="821464"/>
            <a:ext cx="733320" cy="429480"/>
            <a:chOff x="3822434" y="821464"/>
            <a:chExt cx="733320" cy="42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E30CEE1-E86E-45DB-99BE-0E3BA9BA85E4}"/>
                    </a:ext>
                  </a:extLst>
                </p14:cNvPr>
                <p14:cNvContentPartPr/>
                <p14:nvPr/>
              </p14:nvContentPartPr>
              <p14:xfrm>
                <a:off x="3911354" y="909304"/>
                <a:ext cx="168120" cy="3416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E30CEE1-E86E-45DB-99BE-0E3BA9BA85E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02354" y="900304"/>
                  <a:ext cx="1857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F7F3FE5-4BFA-4238-88AE-9AD60006BE97}"/>
                    </a:ext>
                  </a:extLst>
                </p14:cNvPr>
                <p14:cNvContentPartPr/>
                <p14:nvPr/>
              </p14:nvContentPartPr>
              <p14:xfrm>
                <a:off x="3822434" y="1062304"/>
                <a:ext cx="346320" cy="54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F7F3FE5-4BFA-4238-88AE-9AD60006BE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13794" y="1053664"/>
                  <a:ext cx="363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0FA6B50-89AC-4D1E-AC5F-A7F788AA311E}"/>
                    </a:ext>
                  </a:extLst>
                </p14:cNvPr>
                <p14:cNvContentPartPr/>
                <p14:nvPr/>
              </p14:nvContentPartPr>
              <p14:xfrm>
                <a:off x="4213034" y="821464"/>
                <a:ext cx="219240" cy="375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0FA6B50-89AC-4D1E-AC5F-A7F788AA311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04034" y="812464"/>
                  <a:ext cx="2368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D4AA9D9-9605-4E4B-BFAC-2EFDE1FB6919}"/>
                    </a:ext>
                  </a:extLst>
                </p14:cNvPr>
                <p14:cNvContentPartPr/>
                <p14:nvPr/>
              </p14:nvContentPartPr>
              <p14:xfrm>
                <a:off x="4445954" y="1054744"/>
                <a:ext cx="109800" cy="130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D4AA9D9-9605-4E4B-BFAC-2EFDE1FB691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37314" y="1046104"/>
                  <a:ext cx="12744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0677565-537E-4488-90B3-9EFA592D29EE}"/>
              </a:ext>
            </a:extLst>
          </p:cNvPr>
          <p:cNvGrpSpPr/>
          <p:nvPr/>
        </p:nvGrpSpPr>
        <p:grpSpPr>
          <a:xfrm>
            <a:off x="4875434" y="776104"/>
            <a:ext cx="2005200" cy="613800"/>
            <a:chOff x="4875434" y="776104"/>
            <a:chExt cx="2005200" cy="61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7B61DC9-760B-4DAC-881C-EE043F8DE405}"/>
                    </a:ext>
                  </a:extLst>
                </p14:cNvPr>
                <p14:cNvContentPartPr/>
                <p14:nvPr/>
              </p14:nvContentPartPr>
              <p14:xfrm>
                <a:off x="4875434" y="1061224"/>
                <a:ext cx="349560" cy="1191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7B61DC9-760B-4DAC-881C-EE043F8DE40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66434" y="1052224"/>
                  <a:ext cx="367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E28B496-E393-4F69-8973-9C69A75A3778}"/>
                    </a:ext>
                  </a:extLst>
                </p14:cNvPr>
                <p14:cNvContentPartPr/>
                <p14:nvPr/>
              </p14:nvContentPartPr>
              <p14:xfrm>
                <a:off x="5342714" y="1045024"/>
                <a:ext cx="66960" cy="122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E28B496-E393-4F69-8973-9C69A75A377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34074" y="1036024"/>
                  <a:ext cx="84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3D9F868-F7CC-4626-9B84-2F23EDB30BCF}"/>
                    </a:ext>
                  </a:extLst>
                </p14:cNvPr>
                <p14:cNvContentPartPr/>
                <p14:nvPr/>
              </p14:nvContentPartPr>
              <p14:xfrm>
                <a:off x="5449274" y="1037824"/>
                <a:ext cx="189720" cy="138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3D9F868-F7CC-4626-9B84-2F23EDB30BC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40274" y="1028824"/>
                  <a:ext cx="207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8277099-25E6-4C23-95A9-26347C94A937}"/>
                    </a:ext>
                  </a:extLst>
                </p14:cNvPr>
                <p14:cNvContentPartPr/>
                <p14:nvPr/>
              </p14:nvContentPartPr>
              <p14:xfrm>
                <a:off x="5579594" y="830824"/>
                <a:ext cx="240120" cy="289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8277099-25E6-4C23-95A9-26347C94A93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70954" y="822184"/>
                  <a:ext cx="2577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623583E-2B19-4274-9AF4-4EB2EEC701A5}"/>
                    </a:ext>
                  </a:extLst>
                </p14:cNvPr>
                <p14:cNvContentPartPr/>
                <p14:nvPr/>
              </p14:nvContentPartPr>
              <p14:xfrm>
                <a:off x="5567354" y="1055824"/>
                <a:ext cx="219600" cy="334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623583E-2B19-4274-9AF4-4EB2EEC701A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58714" y="1047184"/>
                  <a:ext cx="2372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54E804C-32A2-43B7-846B-B6B9C37DD040}"/>
                    </a:ext>
                  </a:extLst>
                </p14:cNvPr>
                <p14:cNvContentPartPr/>
                <p14:nvPr/>
              </p14:nvContentPartPr>
              <p14:xfrm>
                <a:off x="5706674" y="1011544"/>
                <a:ext cx="235080" cy="166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54E804C-32A2-43B7-846B-B6B9C37DD04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97674" y="1002904"/>
                  <a:ext cx="252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3E86338-38AE-4F0B-AA1A-A1CFF60058EF}"/>
                    </a:ext>
                  </a:extLst>
                </p14:cNvPr>
                <p14:cNvContentPartPr/>
                <p14:nvPr/>
              </p14:nvContentPartPr>
              <p14:xfrm>
                <a:off x="5959394" y="1022344"/>
                <a:ext cx="148680" cy="160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3E86338-38AE-4F0B-AA1A-A1CFF60058E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50394" y="1013704"/>
                  <a:ext cx="166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CCD57AF-5774-4B5F-9176-8F7DAE50719A}"/>
                    </a:ext>
                  </a:extLst>
                </p14:cNvPr>
                <p14:cNvContentPartPr/>
                <p14:nvPr/>
              </p14:nvContentPartPr>
              <p14:xfrm>
                <a:off x="6183674" y="1048624"/>
                <a:ext cx="65520" cy="131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CCD57AF-5774-4B5F-9176-8F7DAE50719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74674" y="1039984"/>
                  <a:ext cx="83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16528C8-01EE-482C-B2A4-D7D7C2357494}"/>
                    </a:ext>
                  </a:extLst>
                </p14:cNvPr>
                <p14:cNvContentPartPr/>
                <p14:nvPr/>
              </p14:nvContentPartPr>
              <p14:xfrm>
                <a:off x="6319754" y="1064824"/>
                <a:ext cx="129600" cy="109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16528C8-01EE-482C-B2A4-D7D7C235749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11114" y="1056184"/>
                  <a:ext cx="147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7EE1358-8774-4AC2-9EC0-D3D5E64F4F9A}"/>
                    </a:ext>
                  </a:extLst>
                </p14:cNvPr>
                <p14:cNvContentPartPr/>
                <p14:nvPr/>
              </p14:nvContentPartPr>
              <p14:xfrm>
                <a:off x="6597314" y="776104"/>
                <a:ext cx="283320" cy="419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7EE1358-8774-4AC2-9EC0-D3D5E64F4F9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88314" y="767104"/>
                  <a:ext cx="300960" cy="43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08260C3-76DC-4525-86BD-9784F0159A09}"/>
              </a:ext>
            </a:extLst>
          </p:cNvPr>
          <p:cNvGrpSpPr/>
          <p:nvPr/>
        </p:nvGrpSpPr>
        <p:grpSpPr>
          <a:xfrm>
            <a:off x="7248914" y="672064"/>
            <a:ext cx="599400" cy="493920"/>
            <a:chOff x="7248914" y="672064"/>
            <a:chExt cx="599400" cy="49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3DF0878-0BAB-4229-AAB7-C9C6B3429B07}"/>
                    </a:ext>
                  </a:extLst>
                </p14:cNvPr>
                <p14:cNvContentPartPr/>
                <p14:nvPr/>
              </p14:nvContentPartPr>
              <p14:xfrm>
                <a:off x="7248914" y="988144"/>
                <a:ext cx="132840" cy="135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3DF0878-0BAB-4229-AAB7-C9C6B3429B0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240274" y="979144"/>
                  <a:ext cx="150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B302A96-0A4A-4988-A2C5-AA2325C773BE}"/>
                    </a:ext>
                  </a:extLst>
                </p14:cNvPr>
                <p14:cNvContentPartPr/>
                <p14:nvPr/>
              </p14:nvContentPartPr>
              <p14:xfrm>
                <a:off x="7563554" y="672064"/>
                <a:ext cx="284760" cy="493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B302A96-0A4A-4988-A2C5-AA2325C773B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54914" y="663064"/>
                  <a:ext cx="30240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391C6A8-B754-4471-A258-9692575376B0}"/>
                    </a:ext>
                  </a:extLst>
                </p14:cNvPr>
                <p14:cNvContentPartPr/>
                <p14:nvPr/>
              </p14:nvContentPartPr>
              <p14:xfrm>
                <a:off x="7497674" y="1001464"/>
                <a:ext cx="208080" cy="51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391C6A8-B754-4471-A258-9692575376B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89034" y="992464"/>
                  <a:ext cx="22572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4F262D8-942B-4F0E-9D2B-E6FD85E4E820}"/>
              </a:ext>
            </a:extLst>
          </p:cNvPr>
          <p:cNvGrpSpPr/>
          <p:nvPr/>
        </p:nvGrpSpPr>
        <p:grpSpPr>
          <a:xfrm>
            <a:off x="8074754" y="785104"/>
            <a:ext cx="730080" cy="359640"/>
            <a:chOff x="8074754" y="785104"/>
            <a:chExt cx="730080" cy="35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C084DFB-6227-4285-9A61-CA7AAC4F4209}"/>
                    </a:ext>
                  </a:extLst>
                </p14:cNvPr>
                <p14:cNvContentPartPr/>
                <p14:nvPr/>
              </p14:nvContentPartPr>
              <p14:xfrm>
                <a:off x="8074754" y="785104"/>
                <a:ext cx="501840" cy="359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C084DFB-6227-4285-9A61-CA7AAC4F420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65754" y="776104"/>
                  <a:ext cx="5194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01C2DA9-9D25-4AC0-917D-1B27691D9FA3}"/>
                    </a:ext>
                  </a:extLst>
                </p14:cNvPr>
                <p14:cNvContentPartPr/>
                <p14:nvPr/>
              </p14:nvContentPartPr>
              <p14:xfrm>
                <a:off x="8490194" y="1088944"/>
                <a:ext cx="10800" cy="20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01C2DA9-9D25-4AC0-917D-1B27691D9FA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481554" y="1079944"/>
                  <a:ext cx="28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D4ED66D-5793-49EC-9DC8-2A788E6F9C37}"/>
                    </a:ext>
                  </a:extLst>
                </p14:cNvPr>
                <p14:cNvContentPartPr/>
                <p14:nvPr/>
              </p14:nvContentPartPr>
              <p14:xfrm>
                <a:off x="8616914" y="941344"/>
                <a:ext cx="187920" cy="161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D4ED66D-5793-49EC-9DC8-2A788E6F9C3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607914" y="932704"/>
                  <a:ext cx="20556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6CFCB41-2CF2-40F9-999E-797DB125F859}"/>
              </a:ext>
            </a:extLst>
          </p:cNvPr>
          <p:cNvGrpSpPr/>
          <p:nvPr/>
        </p:nvGrpSpPr>
        <p:grpSpPr>
          <a:xfrm>
            <a:off x="8868554" y="752704"/>
            <a:ext cx="1337040" cy="479160"/>
            <a:chOff x="8868554" y="752704"/>
            <a:chExt cx="1337040" cy="47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1F09B76-EBBC-404F-9AB1-26EBAF83530F}"/>
                    </a:ext>
                  </a:extLst>
                </p14:cNvPr>
                <p14:cNvContentPartPr/>
                <p14:nvPr/>
              </p14:nvContentPartPr>
              <p14:xfrm>
                <a:off x="8868554" y="867544"/>
                <a:ext cx="296280" cy="238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1F09B76-EBBC-404F-9AB1-26EBAF83530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59554" y="858544"/>
                  <a:ext cx="3139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DC4144D-F41C-4DE1-B5DE-E5735049F2B8}"/>
                    </a:ext>
                  </a:extLst>
                </p14:cNvPr>
                <p14:cNvContentPartPr/>
                <p14:nvPr/>
              </p14:nvContentPartPr>
              <p14:xfrm>
                <a:off x="9145034" y="1102984"/>
                <a:ext cx="128880" cy="128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DC4144D-F41C-4DE1-B5DE-E5735049F2B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36394" y="1094344"/>
                  <a:ext cx="146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EACB44D-5FEC-4716-86B1-B601E8E9DF83}"/>
                    </a:ext>
                  </a:extLst>
                </p14:cNvPr>
                <p14:cNvContentPartPr/>
                <p14:nvPr/>
              </p14:nvContentPartPr>
              <p14:xfrm>
                <a:off x="9354194" y="1075984"/>
                <a:ext cx="26640" cy="26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EACB44D-5FEC-4716-86B1-B601E8E9DF8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345194" y="1066984"/>
                  <a:ext cx="44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F3D24C-2F58-422C-8321-EC19999B2DCD}"/>
                    </a:ext>
                  </a:extLst>
                </p14:cNvPr>
                <p14:cNvContentPartPr/>
                <p14:nvPr/>
              </p14:nvContentPartPr>
              <p14:xfrm>
                <a:off x="9487034" y="935584"/>
                <a:ext cx="154800" cy="158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F3D24C-2F58-422C-8321-EC19999B2DC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78034" y="926944"/>
                  <a:ext cx="172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60100C2-C692-450A-87B1-7D1DD689C980}"/>
                    </a:ext>
                  </a:extLst>
                </p14:cNvPr>
                <p14:cNvContentPartPr/>
                <p14:nvPr/>
              </p14:nvContentPartPr>
              <p14:xfrm>
                <a:off x="9724634" y="848824"/>
                <a:ext cx="185400" cy="261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60100C2-C692-450A-87B1-7D1DD689C98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715994" y="840184"/>
                  <a:ext cx="2030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13A3015-E564-4881-AAC3-55EA4FF0FF15}"/>
                    </a:ext>
                  </a:extLst>
                </p14:cNvPr>
                <p14:cNvContentPartPr/>
                <p14:nvPr/>
              </p14:nvContentPartPr>
              <p14:xfrm>
                <a:off x="9922994" y="752704"/>
                <a:ext cx="282600" cy="423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13A3015-E564-4881-AAC3-55EA4FF0FF1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13994" y="744064"/>
                  <a:ext cx="300240" cy="44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71FA4C3-852D-42E1-81CD-12F788D7E47F}"/>
                  </a:ext>
                </a:extLst>
              </p14:cNvPr>
              <p14:cNvContentPartPr/>
              <p14:nvPr/>
            </p14:nvContentPartPr>
            <p14:xfrm>
              <a:off x="1285514" y="1711744"/>
              <a:ext cx="25920" cy="172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71FA4C3-852D-42E1-81CD-12F788D7E47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276874" y="1702744"/>
                <a:ext cx="435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30CA147-3356-4102-935F-94849514DDB2}"/>
                  </a:ext>
                </a:extLst>
              </p14:cNvPr>
              <p14:cNvContentPartPr/>
              <p14:nvPr/>
            </p14:nvContentPartPr>
            <p14:xfrm>
              <a:off x="1107674" y="1935664"/>
              <a:ext cx="28440" cy="82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30CA147-3356-4102-935F-94849514DDB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98674" y="1926664"/>
                <a:ext cx="460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E531CD4-E427-4F00-9783-869B1E5C1B85}"/>
                  </a:ext>
                </a:extLst>
              </p14:cNvPr>
              <p14:cNvContentPartPr/>
              <p14:nvPr/>
            </p14:nvContentPartPr>
            <p14:xfrm>
              <a:off x="1393514" y="1924504"/>
              <a:ext cx="39960" cy="144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E531CD4-E427-4F00-9783-869B1E5C1B8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384874" y="1915864"/>
                <a:ext cx="5760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2C732DD-2BA6-467D-979B-90AD13B0F49E}"/>
              </a:ext>
            </a:extLst>
          </p:cNvPr>
          <p:cNvGrpSpPr/>
          <p:nvPr/>
        </p:nvGrpSpPr>
        <p:grpSpPr>
          <a:xfrm>
            <a:off x="1851794" y="1587184"/>
            <a:ext cx="906480" cy="356400"/>
            <a:chOff x="1851794" y="1587184"/>
            <a:chExt cx="906480" cy="35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93D3D44-F492-47F2-99DD-F78B388FC996}"/>
                    </a:ext>
                  </a:extLst>
                </p14:cNvPr>
                <p14:cNvContentPartPr/>
                <p14:nvPr/>
              </p14:nvContentPartPr>
              <p14:xfrm>
                <a:off x="1851794" y="1671064"/>
                <a:ext cx="383040" cy="272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93D3D44-F492-47F2-99DD-F78B388FC99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843154" y="1662424"/>
                  <a:ext cx="4006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593AFB2-2AB7-4CEE-8973-CB27FF082131}"/>
                    </a:ext>
                  </a:extLst>
                </p14:cNvPr>
                <p14:cNvContentPartPr/>
                <p14:nvPr/>
              </p14:nvContentPartPr>
              <p14:xfrm>
                <a:off x="2145914" y="1772224"/>
                <a:ext cx="144720" cy="112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593AFB2-2AB7-4CEE-8973-CB27FF08213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36914" y="1763224"/>
                  <a:ext cx="162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5808C29-4DB7-4D6C-90A5-D910692676CA}"/>
                    </a:ext>
                  </a:extLst>
                </p14:cNvPr>
                <p14:cNvContentPartPr/>
                <p14:nvPr/>
              </p14:nvContentPartPr>
              <p14:xfrm>
                <a:off x="2284874" y="1801384"/>
                <a:ext cx="101880" cy="914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5808C29-4DB7-4D6C-90A5-D910692676C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275874" y="1792384"/>
                  <a:ext cx="119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FB739F1-3ADD-47EC-8528-4EC53A7149BE}"/>
                    </a:ext>
                  </a:extLst>
                </p14:cNvPr>
                <p14:cNvContentPartPr/>
                <p14:nvPr/>
              </p14:nvContentPartPr>
              <p14:xfrm>
                <a:off x="2586554" y="1587184"/>
                <a:ext cx="136800" cy="285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FB739F1-3ADD-47EC-8528-4EC53A7149B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77914" y="1578544"/>
                  <a:ext cx="1544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22FB714-109C-4E9B-9AC2-DD0460A46A6F}"/>
                    </a:ext>
                  </a:extLst>
                </p14:cNvPr>
                <p14:cNvContentPartPr/>
                <p14:nvPr/>
              </p14:nvContentPartPr>
              <p14:xfrm>
                <a:off x="2546594" y="1725424"/>
                <a:ext cx="211680" cy="500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22FB714-109C-4E9B-9AC2-DD0460A46A6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37594" y="1716784"/>
                  <a:ext cx="22932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7A153F0-4780-4F82-A49E-15CB4A540EA9}"/>
              </a:ext>
            </a:extLst>
          </p:cNvPr>
          <p:cNvGrpSpPr/>
          <p:nvPr/>
        </p:nvGrpSpPr>
        <p:grpSpPr>
          <a:xfrm>
            <a:off x="2995874" y="1573144"/>
            <a:ext cx="1473840" cy="300960"/>
            <a:chOff x="2995874" y="1573144"/>
            <a:chExt cx="147384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C10487B-8212-49BB-A66E-587EE865D5D5}"/>
                    </a:ext>
                  </a:extLst>
                </p14:cNvPr>
                <p14:cNvContentPartPr/>
                <p14:nvPr/>
              </p14:nvContentPartPr>
              <p14:xfrm>
                <a:off x="2995874" y="1599424"/>
                <a:ext cx="365040" cy="2746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C10487B-8212-49BB-A66E-587EE865D5D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986874" y="1590784"/>
                  <a:ext cx="3826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6ECAFCC-5BF7-46E8-8F1F-7B81D7944B3E}"/>
                    </a:ext>
                  </a:extLst>
                </p14:cNvPr>
                <p14:cNvContentPartPr/>
                <p14:nvPr/>
              </p14:nvContentPartPr>
              <p14:xfrm>
                <a:off x="3078674" y="1756024"/>
                <a:ext cx="149760" cy="27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6ECAFCC-5BF7-46E8-8F1F-7B81D7944B3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69674" y="1747024"/>
                  <a:ext cx="167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2E10D0-2C9A-469E-B221-5FEDA22D16CC}"/>
                    </a:ext>
                  </a:extLst>
                </p14:cNvPr>
                <p14:cNvContentPartPr/>
                <p14:nvPr/>
              </p14:nvContentPartPr>
              <p14:xfrm>
                <a:off x="3421754" y="1644784"/>
                <a:ext cx="111600" cy="198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2E10D0-2C9A-469E-B221-5FEDA22D16C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13114" y="1635784"/>
                  <a:ext cx="129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B93C43-8D2C-4A5D-AEF0-A29D33906792}"/>
                    </a:ext>
                  </a:extLst>
                </p14:cNvPr>
                <p14:cNvContentPartPr/>
                <p14:nvPr/>
              </p14:nvContentPartPr>
              <p14:xfrm>
                <a:off x="3671954" y="1678984"/>
                <a:ext cx="128880" cy="126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B93C43-8D2C-4A5D-AEF0-A29D3390679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62954" y="1669984"/>
                  <a:ext cx="146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74BA2A1-6C8B-4F15-A9DB-F4AA24FDFECA}"/>
                    </a:ext>
                  </a:extLst>
                </p14:cNvPr>
                <p14:cNvContentPartPr/>
                <p14:nvPr/>
              </p14:nvContentPartPr>
              <p14:xfrm>
                <a:off x="3878594" y="1573144"/>
                <a:ext cx="175680" cy="275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74BA2A1-6C8B-4F15-A9DB-F4AA24FDFEC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69954" y="1564144"/>
                  <a:ext cx="1933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525CF84-944A-40D4-99A1-9931B583DAE1}"/>
                    </a:ext>
                  </a:extLst>
                </p14:cNvPr>
                <p14:cNvContentPartPr/>
                <p14:nvPr/>
              </p14:nvContentPartPr>
              <p14:xfrm>
                <a:off x="4254074" y="1642264"/>
                <a:ext cx="194760" cy="42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525CF84-944A-40D4-99A1-9931B583DAE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45434" y="1633624"/>
                  <a:ext cx="2124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45D5A86-D5CF-406F-A7C3-D4A063C54521}"/>
                    </a:ext>
                  </a:extLst>
                </p14:cNvPr>
                <p14:cNvContentPartPr/>
                <p14:nvPr/>
              </p14:nvContentPartPr>
              <p14:xfrm>
                <a:off x="4290434" y="1748104"/>
                <a:ext cx="179280" cy="4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45D5A86-D5CF-406F-A7C3-D4A063C5452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281434" y="1739464"/>
                  <a:ext cx="19692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8ED4629-BC97-4014-AACB-06B986663BE3}"/>
              </a:ext>
            </a:extLst>
          </p:cNvPr>
          <p:cNvGrpSpPr/>
          <p:nvPr/>
        </p:nvGrpSpPr>
        <p:grpSpPr>
          <a:xfrm>
            <a:off x="4688594" y="1610944"/>
            <a:ext cx="647280" cy="270360"/>
            <a:chOff x="4688594" y="1610944"/>
            <a:chExt cx="64728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A6D0627-B7BA-4E96-AA84-44E463A63B3C}"/>
                    </a:ext>
                  </a:extLst>
                </p14:cNvPr>
                <p14:cNvContentPartPr/>
                <p14:nvPr/>
              </p14:nvContentPartPr>
              <p14:xfrm>
                <a:off x="4688594" y="1799944"/>
                <a:ext cx="5400" cy="29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A6D0627-B7BA-4E96-AA84-44E463A63B3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679594" y="1790944"/>
                  <a:ext cx="23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147BB32-08A6-4FFA-AC56-35801C99F8FA}"/>
                    </a:ext>
                  </a:extLst>
                </p14:cNvPr>
                <p14:cNvContentPartPr/>
                <p14:nvPr/>
              </p14:nvContentPartPr>
              <p14:xfrm>
                <a:off x="4817834" y="1705984"/>
                <a:ext cx="173880" cy="136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147BB32-08A6-4FFA-AC56-35801C99F8F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809194" y="1697344"/>
                  <a:ext cx="191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AAE98B9-0FDB-467E-936B-BFAB41D36492}"/>
                    </a:ext>
                  </a:extLst>
                </p14:cNvPr>
                <p14:cNvContentPartPr/>
                <p14:nvPr/>
              </p14:nvContentPartPr>
              <p14:xfrm>
                <a:off x="5084234" y="1610944"/>
                <a:ext cx="251640" cy="270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AAE98B9-0FDB-467E-936B-BFAB41D3649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075594" y="1602304"/>
                  <a:ext cx="26928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125B2B0-D3B8-4453-A3CB-7FFD9621CBCD}"/>
              </a:ext>
            </a:extLst>
          </p:cNvPr>
          <p:cNvGrpSpPr/>
          <p:nvPr/>
        </p:nvGrpSpPr>
        <p:grpSpPr>
          <a:xfrm>
            <a:off x="4408874" y="2131144"/>
            <a:ext cx="727200" cy="317520"/>
            <a:chOff x="4408874" y="2131144"/>
            <a:chExt cx="727200" cy="31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69247D5-F025-4033-B636-B5A1CD1E8E9C}"/>
                    </a:ext>
                  </a:extLst>
                </p14:cNvPr>
                <p14:cNvContentPartPr/>
                <p14:nvPr/>
              </p14:nvContentPartPr>
              <p14:xfrm>
                <a:off x="4408874" y="2321944"/>
                <a:ext cx="124920" cy="295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69247D5-F025-4033-B636-B5A1CD1E8E9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400234" y="2313304"/>
                  <a:ext cx="142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73695EF-BBA7-4C03-8008-90FDA983F191}"/>
                    </a:ext>
                  </a:extLst>
                </p14:cNvPr>
                <p14:cNvContentPartPr/>
                <p14:nvPr/>
              </p14:nvContentPartPr>
              <p14:xfrm>
                <a:off x="4696154" y="2131144"/>
                <a:ext cx="439920" cy="3175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73695EF-BBA7-4C03-8008-90FDA983F19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87514" y="2122144"/>
                  <a:ext cx="4575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C92B054-B8F2-4B45-95C7-0D4F534BC84D}"/>
                    </a:ext>
                  </a:extLst>
                </p14:cNvPr>
                <p14:cNvContentPartPr/>
                <p14:nvPr/>
              </p14:nvContentPartPr>
              <p14:xfrm>
                <a:off x="4794434" y="2323384"/>
                <a:ext cx="167040" cy="28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C92B054-B8F2-4B45-95C7-0D4F534BC84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785794" y="2314384"/>
                  <a:ext cx="1846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4102800-4896-41B7-A0C3-79FD98444D1E}"/>
              </a:ext>
            </a:extLst>
          </p:cNvPr>
          <p:cNvGrpSpPr/>
          <p:nvPr/>
        </p:nvGrpSpPr>
        <p:grpSpPr>
          <a:xfrm>
            <a:off x="5216354" y="2018824"/>
            <a:ext cx="904680" cy="475560"/>
            <a:chOff x="5216354" y="2018824"/>
            <a:chExt cx="904680" cy="47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A70D5D1-D410-4CA4-A0DE-C4D6799D2619}"/>
                    </a:ext>
                  </a:extLst>
                </p14:cNvPr>
                <p14:cNvContentPartPr/>
                <p14:nvPr/>
              </p14:nvContentPartPr>
              <p14:xfrm>
                <a:off x="5216354" y="2174704"/>
                <a:ext cx="115200" cy="2286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A70D5D1-D410-4CA4-A0DE-C4D6799D261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07354" y="2165704"/>
                  <a:ext cx="132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D170E03-E2D6-4CAE-9FE7-8102BA9085B5}"/>
                    </a:ext>
                  </a:extLst>
                </p14:cNvPr>
                <p14:cNvContentPartPr/>
                <p14:nvPr/>
              </p14:nvContentPartPr>
              <p14:xfrm>
                <a:off x="5378354" y="2248504"/>
                <a:ext cx="79560" cy="1429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D170E03-E2D6-4CAE-9FE7-8102BA9085B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69714" y="2239504"/>
                  <a:ext cx="97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F9EAA60-9B15-48A5-AFCF-95550B1EBE12}"/>
                    </a:ext>
                  </a:extLst>
                </p14:cNvPr>
                <p14:cNvContentPartPr/>
                <p14:nvPr/>
              </p14:nvContentPartPr>
              <p14:xfrm>
                <a:off x="5365754" y="2184784"/>
                <a:ext cx="208800" cy="2278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F9EAA60-9B15-48A5-AFCF-95550B1EBE1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57114" y="2176144"/>
                  <a:ext cx="226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A1CF49E-4774-4B69-B45F-5009CC25B084}"/>
                    </a:ext>
                  </a:extLst>
                </p14:cNvPr>
                <p14:cNvContentPartPr/>
                <p14:nvPr/>
              </p14:nvContentPartPr>
              <p14:xfrm>
                <a:off x="5616674" y="2223304"/>
                <a:ext cx="88560" cy="1810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A1CF49E-4774-4B69-B45F-5009CC25B08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07674" y="2214304"/>
                  <a:ext cx="106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1F09769-6EA7-4ACF-A4A8-D35A1C350A40}"/>
                    </a:ext>
                  </a:extLst>
                </p14:cNvPr>
                <p14:cNvContentPartPr/>
                <p14:nvPr/>
              </p14:nvContentPartPr>
              <p14:xfrm>
                <a:off x="5643314" y="2128264"/>
                <a:ext cx="241200" cy="152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1F09769-6EA7-4ACF-A4A8-D35A1C350A4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34314" y="2119624"/>
                  <a:ext cx="258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FEAB8CF-B933-4C95-831E-B2552F41A341}"/>
                    </a:ext>
                  </a:extLst>
                </p14:cNvPr>
                <p14:cNvContentPartPr/>
                <p14:nvPr/>
              </p14:nvContentPartPr>
              <p14:xfrm>
                <a:off x="5865434" y="2018824"/>
                <a:ext cx="255600" cy="475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FEAB8CF-B933-4C95-831E-B2552F41A34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856794" y="2010184"/>
                  <a:ext cx="273240" cy="49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D0529CE-BF01-4ED6-A87B-CBA1F3C9D82E}"/>
              </a:ext>
            </a:extLst>
          </p:cNvPr>
          <p:cNvGrpSpPr/>
          <p:nvPr/>
        </p:nvGrpSpPr>
        <p:grpSpPr>
          <a:xfrm>
            <a:off x="1156274" y="2114224"/>
            <a:ext cx="3014280" cy="497160"/>
            <a:chOff x="1156274" y="2114224"/>
            <a:chExt cx="3014280" cy="49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A8E2E1A-9303-4F8A-BBBF-6D32C86B1880}"/>
                    </a:ext>
                  </a:extLst>
                </p14:cNvPr>
                <p14:cNvContentPartPr/>
                <p14:nvPr/>
              </p14:nvContentPartPr>
              <p14:xfrm>
                <a:off x="1156274" y="2220064"/>
                <a:ext cx="522720" cy="391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A8E2E1A-9303-4F8A-BBBF-6D32C86B188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47634" y="2211064"/>
                  <a:ext cx="5403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E90736A-0DA5-4554-857E-940671C56BB1}"/>
                    </a:ext>
                  </a:extLst>
                </p14:cNvPr>
                <p14:cNvContentPartPr/>
                <p14:nvPr/>
              </p14:nvContentPartPr>
              <p14:xfrm>
                <a:off x="1279754" y="2386024"/>
                <a:ext cx="219960" cy="608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E90736A-0DA5-4554-857E-940671C56BB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271114" y="2377384"/>
                  <a:ext cx="2376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C7804B6-323E-4DD4-9B6B-B75D56F58C66}"/>
                    </a:ext>
                  </a:extLst>
                </p14:cNvPr>
                <p14:cNvContentPartPr/>
                <p14:nvPr/>
              </p14:nvContentPartPr>
              <p14:xfrm>
                <a:off x="1600514" y="2325904"/>
                <a:ext cx="139680" cy="192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C7804B6-323E-4DD4-9B6B-B75D56F58C6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591514" y="2317264"/>
                  <a:ext cx="157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930E261-7DAF-411E-AB28-EFEEF81F84F5}"/>
                    </a:ext>
                  </a:extLst>
                </p14:cNvPr>
                <p14:cNvContentPartPr/>
                <p14:nvPr/>
              </p14:nvContentPartPr>
              <p14:xfrm>
                <a:off x="1817234" y="2339584"/>
                <a:ext cx="164880" cy="152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930E261-7DAF-411E-AB28-EFEEF81F84F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808234" y="2330944"/>
                  <a:ext cx="182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7D51DD0-7864-4ED2-B268-634B68249BE2}"/>
                    </a:ext>
                  </a:extLst>
                </p14:cNvPr>
                <p14:cNvContentPartPr/>
                <p14:nvPr/>
              </p14:nvContentPartPr>
              <p14:xfrm>
                <a:off x="2060234" y="2225104"/>
                <a:ext cx="213840" cy="3103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7D51DD0-7864-4ED2-B268-634B68249BE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051594" y="2216464"/>
                  <a:ext cx="2314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C39FB1E-9CAF-4183-A7DA-46F13EF82777}"/>
                    </a:ext>
                  </a:extLst>
                </p14:cNvPr>
                <p14:cNvContentPartPr/>
                <p14:nvPr/>
              </p14:nvContentPartPr>
              <p14:xfrm>
                <a:off x="2429594" y="2310064"/>
                <a:ext cx="201960" cy="36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C39FB1E-9CAF-4183-A7DA-46F13EF8277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20954" y="2301064"/>
                  <a:ext cx="2196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F39CE93-1F43-418F-9E93-46CBB8230B29}"/>
                    </a:ext>
                  </a:extLst>
                </p14:cNvPr>
                <p14:cNvContentPartPr/>
                <p14:nvPr/>
              </p14:nvContentPartPr>
              <p14:xfrm>
                <a:off x="2467034" y="2423824"/>
                <a:ext cx="154800" cy="16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F39CE93-1F43-418F-9E93-46CBB8230B2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458394" y="241518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426D54B-ADFB-40BE-8AA8-46B52531C97F}"/>
                    </a:ext>
                  </a:extLst>
                </p14:cNvPr>
                <p14:cNvContentPartPr/>
                <p14:nvPr/>
              </p14:nvContentPartPr>
              <p14:xfrm>
                <a:off x="2837114" y="2185864"/>
                <a:ext cx="453600" cy="303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426D54B-ADFB-40BE-8AA8-46B52531C97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28474" y="2176864"/>
                  <a:ext cx="4712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05E070F-79E6-4C79-8999-60B45F5C5F94}"/>
                    </a:ext>
                  </a:extLst>
                </p14:cNvPr>
                <p14:cNvContentPartPr/>
                <p14:nvPr/>
              </p14:nvContentPartPr>
              <p14:xfrm>
                <a:off x="2901554" y="2321224"/>
                <a:ext cx="188280" cy="612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05E070F-79E6-4C79-8999-60B45F5C5F9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892914" y="2312224"/>
                  <a:ext cx="205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6826A84-563D-4D0F-80BD-4BD51629FC88}"/>
                    </a:ext>
                  </a:extLst>
                </p14:cNvPr>
                <p14:cNvContentPartPr/>
                <p14:nvPr/>
              </p14:nvContentPartPr>
              <p14:xfrm>
                <a:off x="3222674" y="2247784"/>
                <a:ext cx="174600" cy="191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6826A84-563D-4D0F-80BD-4BD51629FC8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14034" y="2238784"/>
                  <a:ext cx="192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421CAF3-D4A1-4D17-A10A-080612B0B3E6}"/>
                    </a:ext>
                  </a:extLst>
                </p14:cNvPr>
                <p14:cNvContentPartPr/>
                <p14:nvPr/>
              </p14:nvContentPartPr>
              <p14:xfrm>
                <a:off x="3433274" y="2278024"/>
                <a:ext cx="72360" cy="154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421CAF3-D4A1-4D17-A10A-080612B0B3E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24274" y="2269384"/>
                  <a:ext cx="90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89CC6D0-52EF-43F2-953E-A62B910E1D75}"/>
                    </a:ext>
                  </a:extLst>
                </p14:cNvPr>
                <p14:cNvContentPartPr/>
                <p14:nvPr/>
              </p14:nvContentPartPr>
              <p14:xfrm>
                <a:off x="3398714" y="2229784"/>
                <a:ext cx="238320" cy="2077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89CC6D0-52EF-43F2-953E-A62B910E1D7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89714" y="2221144"/>
                  <a:ext cx="255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1731D75-44AA-491A-9828-D49800FF7A37}"/>
                    </a:ext>
                  </a:extLst>
                </p14:cNvPr>
                <p14:cNvContentPartPr/>
                <p14:nvPr/>
              </p14:nvContentPartPr>
              <p14:xfrm>
                <a:off x="3706874" y="2221864"/>
                <a:ext cx="79560" cy="1951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1731D75-44AA-491A-9828-D49800FF7A3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98234" y="2213224"/>
                  <a:ext cx="97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F64B629-F1D2-4BDB-860D-85662C2B5AA8}"/>
                    </a:ext>
                  </a:extLst>
                </p14:cNvPr>
                <p14:cNvContentPartPr/>
                <p14:nvPr/>
              </p14:nvContentPartPr>
              <p14:xfrm>
                <a:off x="3852314" y="2146264"/>
                <a:ext cx="114840" cy="288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F64B629-F1D2-4BDB-860D-85662C2B5AA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843314" y="2137624"/>
                  <a:ext cx="1324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C6779E4-A90C-49B8-B801-C9C45625EEEB}"/>
                    </a:ext>
                  </a:extLst>
                </p14:cNvPr>
                <p14:cNvContentPartPr/>
                <p14:nvPr/>
              </p14:nvContentPartPr>
              <p14:xfrm>
                <a:off x="3708674" y="2329864"/>
                <a:ext cx="131400" cy="28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C6779E4-A90C-49B8-B801-C9C45625EEE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700034" y="2321224"/>
                  <a:ext cx="14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1568A72-C855-4046-BD71-79D6C86BFC38}"/>
                    </a:ext>
                  </a:extLst>
                </p14:cNvPr>
                <p14:cNvContentPartPr/>
                <p14:nvPr/>
              </p14:nvContentPartPr>
              <p14:xfrm>
                <a:off x="4034114" y="2130784"/>
                <a:ext cx="136440" cy="327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1568A72-C855-4046-BD71-79D6C86BFC3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25114" y="2121784"/>
                  <a:ext cx="1540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835422B-AE80-4457-AA38-8080F06BCBB9}"/>
                    </a:ext>
                  </a:extLst>
                </p14:cNvPr>
                <p14:cNvContentPartPr/>
                <p14:nvPr/>
              </p14:nvContentPartPr>
              <p14:xfrm>
                <a:off x="2702114" y="2114224"/>
                <a:ext cx="202320" cy="4338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835422B-AE80-4457-AA38-8080F06BCBB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693474" y="2105224"/>
                  <a:ext cx="219960" cy="45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40FFBF7-A70A-41BE-823A-C7713E46BD14}"/>
              </a:ext>
            </a:extLst>
          </p:cNvPr>
          <p:cNvGrpSpPr/>
          <p:nvPr/>
        </p:nvGrpSpPr>
        <p:grpSpPr>
          <a:xfrm>
            <a:off x="6112394" y="2026744"/>
            <a:ext cx="772200" cy="477360"/>
            <a:chOff x="6112394" y="2026744"/>
            <a:chExt cx="772200" cy="47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CFE1A2F-BC33-48DF-9A2C-6C6DEBC4C421}"/>
                    </a:ext>
                  </a:extLst>
                </p14:cNvPr>
                <p14:cNvContentPartPr/>
                <p14:nvPr/>
              </p14:nvContentPartPr>
              <p14:xfrm>
                <a:off x="6112394" y="2026744"/>
                <a:ext cx="212400" cy="477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CFE1A2F-BC33-48DF-9A2C-6C6DEBC4C42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103754" y="2017744"/>
                  <a:ext cx="23004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C14DF34-2EBE-4342-8AEB-6AF259BB8271}"/>
                    </a:ext>
                  </a:extLst>
                </p14:cNvPr>
                <p14:cNvContentPartPr/>
                <p14:nvPr/>
              </p14:nvContentPartPr>
              <p14:xfrm>
                <a:off x="6380594" y="2065984"/>
                <a:ext cx="286560" cy="4093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C14DF34-2EBE-4342-8AEB-6AF259BB827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71954" y="2057344"/>
                  <a:ext cx="3042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9F48CF6-B284-4B36-AFB1-0F266C35C874}"/>
                    </a:ext>
                  </a:extLst>
                </p14:cNvPr>
                <p14:cNvContentPartPr/>
                <p14:nvPr/>
              </p14:nvContentPartPr>
              <p14:xfrm>
                <a:off x="6609554" y="2211064"/>
                <a:ext cx="275040" cy="2397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9F48CF6-B284-4B36-AFB1-0F266C35C87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600554" y="2202424"/>
                  <a:ext cx="29268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DAD3593-AFA3-436B-B0F3-11DA14EAEF5A}"/>
              </a:ext>
            </a:extLst>
          </p:cNvPr>
          <p:cNvGrpSpPr/>
          <p:nvPr/>
        </p:nvGrpSpPr>
        <p:grpSpPr>
          <a:xfrm>
            <a:off x="4956074" y="2841064"/>
            <a:ext cx="1056960" cy="311400"/>
            <a:chOff x="4956074" y="2841064"/>
            <a:chExt cx="105696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C4D5C9B-4B16-40C0-BC1D-52164E1096F2}"/>
                    </a:ext>
                  </a:extLst>
                </p14:cNvPr>
                <p14:cNvContentPartPr/>
                <p14:nvPr/>
              </p14:nvContentPartPr>
              <p14:xfrm>
                <a:off x="4956074" y="2929624"/>
                <a:ext cx="102960" cy="2228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C4D5C9B-4B16-40C0-BC1D-52164E1096F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947434" y="2920984"/>
                  <a:ext cx="1206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3F59B20-3058-4E3B-950D-22BB1284972C}"/>
                    </a:ext>
                  </a:extLst>
                </p14:cNvPr>
                <p14:cNvContentPartPr/>
                <p14:nvPr/>
              </p14:nvContentPartPr>
              <p14:xfrm>
                <a:off x="5089994" y="2913424"/>
                <a:ext cx="153720" cy="89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3F59B20-3058-4E3B-950D-22BB1284972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80994" y="2904424"/>
                  <a:ext cx="171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B6537CD-E969-48EB-A800-A1C65AD51F21}"/>
                    </a:ext>
                  </a:extLst>
                </p14:cNvPr>
                <p14:cNvContentPartPr/>
                <p14:nvPr/>
              </p14:nvContentPartPr>
              <p14:xfrm>
                <a:off x="5205554" y="2841064"/>
                <a:ext cx="118440" cy="280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B6537CD-E969-48EB-A800-A1C65AD51F2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196914" y="2832064"/>
                  <a:ext cx="1360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D250DCD-4C94-403B-9A26-CFA16DE742E8}"/>
                    </a:ext>
                  </a:extLst>
                </p14:cNvPr>
                <p14:cNvContentPartPr/>
                <p14:nvPr/>
              </p14:nvContentPartPr>
              <p14:xfrm>
                <a:off x="5348474" y="3052384"/>
                <a:ext cx="19440" cy="622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D250DCD-4C94-403B-9A26-CFA16DE742E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339474" y="3043744"/>
                  <a:ext cx="37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057C60D-2648-4528-BE12-2685382C5E37}"/>
                    </a:ext>
                  </a:extLst>
                </p14:cNvPr>
                <p14:cNvContentPartPr/>
                <p14:nvPr/>
              </p14:nvContentPartPr>
              <p14:xfrm>
                <a:off x="5517314" y="2869144"/>
                <a:ext cx="230040" cy="259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057C60D-2648-4528-BE12-2685382C5E3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508674" y="2860144"/>
                  <a:ext cx="2476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0115AE4-6491-491B-8F3D-7F381F150885}"/>
                    </a:ext>
                  </a:extLst>
                </p14:cNvPr>
                <p14:cNvContentPartPr/>
                <p14:nvPr/>
              </p14:nvContentPartPr>
              <p14:xfrm>
                <a:off x="5825474" y="2863024"/>
                <a:ext cx="187560" cy="2642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0115AE4-6491-491B-8F3D-7F381F15088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816834" y="2854384"/>
                  <a:ext cx="20520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CB03B169-F5C4-48CE-9191-083FA16D999C}"/>
                  </a:ext>
                </a:extLst>
              </p14:cNvPr>
              <p14:cNvContentPartPr/>
              <p14:nvPr/>
            </p14:nvContentPartPr>
            <p14:xfrm>
              <a:off x="2637314" y="2785624"/>
              <a:ext cx="253440" cy="46836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CB03B169-F5C4-48CE-9191-083FA16D999C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2628314" y="2776624"/>
                <a:ext cx="271080" cy="48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8177BEC9-FDA2-4541-86DC-28ABD8EA6A21}"/>
              </a:ext>
            </a:extLst>
          </p:cNvPr>
          <p:cNvGrpSpPr/>
          <p:nvPr/>
        </p:nvGrpSpPr>
        <p:grpSpPr>
          <a:xfrm>
            <a:off x="6095114" y="2726584"/>
            <a:ext cx="568440" cy="477360"/>
            <a:chOff x="6095114" y="2726584"/>
            <a:chExt cx="568440" cy="47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9DB30F7-48A3-457E-A02F-D5756E7234F3}"/>
                    </a:ext>
                  </a:extLst>
                </p14:cNvPr>
                <p14:cNvContentPartPr/>
                <p14:nvPr/>
              </p14:nvContentPartPr>
              <p14:xfrm>
                <a:off x="6095114" y="2728024"/>
                <a:ext cx="147240" cy="3823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9DB30F7-48A3-457E-A02F-D5756E7234F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086474" y="2719024"/>
                  <a:ext cx="1648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872BD57-98CD-4139-908D-27F4EC0C619F}"/>
                    </a:ext>
                  </a:extLst>
                </p14:cNvPr>
                <p14:cNvContentPartPr/>
                <p14:nvPr/>
              </p14:nvContentPartPr>
              <p14:xfrm>
                <a:off x="6277634" y="2726584"/>
                <a:ext cx="266040" cy="3942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872BD57-98CD-4139-908D-27F4EC0C619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268634" y="2717944"/>
                  <a:ext cx="2836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09F90E9-3A03-4BC3-9C73-861DF027672E}"/>
                    </a:ext>
                  </a:extLst>
                </p14:cNvPr>
                <p14:cNvContentPartPr/>
                <p14:nvPr/>
              </p14:nvContentPartPr>
              <p14:xfrm>
                <a:off x="6398594" y="2915944"/>
                <a:ext cx="264960" cy="2880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09F90E9-3A03-4BC3-9C73-861DF027672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89954" y="2907304"/>
                  <a:ext cx="282600" cy="30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CA727E4F-1DD7-4511-B152-A258D64C1573}"/>
              </a:ext>
            </a:extLst>
          </p:cNvPr>
          <p:cNvGrpSpPr/>
          <p:nvPr/>
        </p:nvGrpSpPr>
        <p:grpSpPr>
          <a:xfrm>
            <a:off x="7025714" y="2908744"/>
            <a:ext cx="156600" cy="96840"/>
            <a:chOff x="7025714" y="2908744"/>
            <a:chExt cx="156600" cy="9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4DE087A-27A5-465F-9A53-54536C864CC5}"/>
                    </a:ext>
                  </a:extLst>
                </p14:cNvPr>
                <p14:cNvContentPartPr/>
                <p14:nvPr/>
              </p14:nvContentPartPr>
              <p14:xfrm>
                <a:off x="7044434" y="2908744"/>
                <a:ext cx="134280" cy="219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4DE087A-27A5-465F-9A53-54536C864CC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035794" y="2899744"/>
                  <a:ext cx="151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96A4067-C7AE-48E1-8440-0098E770E52B}"/>
                    </a:ext>
                  </a:extLst>
                </p14:cNvPr>
                <p14:cNvContentPartPr/>
                <p14:nvPr/>
              </p14:nvContentPartPr>
              <p14:xfrm>
                <a:off x="7025714" y="2986504"/>
                <a:ext cx="156600" cy="190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96A4067-C7AE-48E1-8440-0098E770E52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017074" y="2977864"/>
                  <a:ext cx="1742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0A7D6C9-88AC-47B3-BF09-7398E65B311B}"/>
              </a:ext>
            </a:extLst>
          </p:cNvPr>
          <p:cNvGrpSpPr/>
          <p:nvPr/>
        </p:nvGrpSpPr>
        <p:grpSpPr>
          <a:xfrm>
            <a:off x="7412354" y="2805424"/>
            <a:ext cx="777960" cy="298440"/>
            <a:chOff x="7412354" y="2805424"/>
            <a:chExt cx="777960" cy="2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1161002-C5F1-42E7-9CD1-F8B0897DBFD1}"/>
                    </a:ext>
                  </a:extLst>
                </p14:cNvPr>
                <p14:cNvContentPartPr/>
                <p14:nvPr/>
              </p14:nvContentPartPr>
              <p14:xfrm>
                <a:off x="7412354" y="3023944"/>
                <a:ext cx="28080" cy="313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1161002-C5F1-42E7-9CD1-F8B0897DBFD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403354" y="3015304"/>
                  <a:ext cx="457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5BEBFFE-6699-4843-A196-0D625235B336}"/>
                    </a:ext>
                  </a:extLst>
                </p14:cNvPr>
                <p14:cNvContentPartPr/>
                <p14:nvPr/>
              </p14:nvContentPartPr>
              <p14:xfrm>
                <a:off x="7535834" y="2893984"/>
                <a:ext cx="189720" cy="1663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5BEBFFE-6699-4843-A196-0D625235B33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526834" y="2885344"/>
                  <a:ext cx="20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DA31DEC-A599-4B5C-829E-5B0FA0A95868}"/>
                    </a:ext>
                  </a:extLst>
                </p14:cNvPr>
                <p14:cNvContentPartPr/>
                <p14:nvPr/>
              </p14:nvContentPartPr>
              <p14:xfrm>
                <a:off x="7862354" y="2805424"/>
                <a:ext cx="327960" cy="298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DA31DEC-A599-4B5C-829E-5B0FA0A9586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853354" y="2796784"/>
                  <a:ext cx="345600" cy="31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2600ABF4-B9AF-42D2-B3BC-32A60F3D6672}"/>
                  </a:ext>
                </a:extLst>
              </p14:cNvPr>
              <p14:cNvContentPartPr/>
              <p14:nvPr/>
            </p14:nvContentPartPr>
            <p14:xfrm>
              <a:off x="1488554" y="3712264"/>
              <a:ext cx="35280" cy="2736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2600ABF4-B9AF-42D2-B3BC-32A60F3D6672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479554" y="3703624"/>
                <a:ext cx="529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F9110F2-0552-4561-BED2-677FCB49B8C3}"/>
                  </a:ext>
                </a:extLst>
              </p14:cNvPr>
              <p14:cNvContentPartPr/>
              <p14:nvPr/>
            </p14:nvContentPartPr>
            <p14:xfrm>
              <a:off x="1300994" y="3957784"/>
              <a:ext cx="20880" cy="2448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F9110F2-0552-4561-BED2-677FCB49B8C3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292354" y="3949144"/>
                <a:ext cx="385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7547320-13D9-421E-83F1-F5594798CDA8}"/>
                  </a:ext>
                </a:extLst>
              </p14:cNvPr>
              <p14:cNvContentPartPr/>
              <p14:nvPr/>
            </p14:nvContentPartPr>
            <p14:xfrm>
              <a:off x="1690154" y="3946264"/>
              <a:ext cx="22320" cy="2016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7547320-13D9-421E-83F1-F5594798CDA8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681514" y="3937624"/>
                <a:ext cx="3996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388AB43-39F2-4738-9A04-1C3AF452B11B}"/>
              </a:ext>
            </a:extLst>
          </p:cNvPr>
          <p:cNvGrpSpPr/>
          <p:nvPr/>
        </p:nvGrpSpPr>
        <p:grpSpPr>
          <a:xfrm>
            <a:off x="2288114" y="3549544"/>
            <a:ext cx="1727280" cy="455760"/>
            <a:chOff x="2288114" y="3549544"/>
            <a:chExt cx="1727280" cy="45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459A030-D161-4B5A-97F4-2E66B87A4F1F}"/>
                    </a:ext>
                  </a:extLst>
                </p14:cNvPr>
                <p14:cNvContentPartPr/>
                <p14:nvPr/>
              </p14:nvContentPartPr>
              <p14:xfrm>
                <a:off x="2288114" y="3639904"/>
                <a:ext cx="435960" cy="3456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459A030-D161-4B5A-97F4-2E66B87A4F1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279114" y="3631264"/>
                  <a:ext cx="4536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1E0CCBD-7925-4641-88F4-6D3D69AAEC56}"/>
                    </a:ext>
                  </a:extLst>
                </p14:cNvPr>
                <p14:cNvContentPartPr/>
                <p14:nvPr/>
              </p14:nvContentPartPr>
              <p14:xfrm>
                <a:off x="2353994" y="3796864"/>
                <a:ext cx="205200" cy="352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1E0CCBD-7925-4641-88F4-6D3D69AAEC5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344994" y="3788224"/>
                  <a:ext cx="222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DD2208B-2605-4B1F-AEC8-10B327D746BA}"/>
                    </a:ext>
                  </a:extLst>
                </p14:cNvPr>
                <p14:cNvContentPartPr/>
                <p14:nvPr/>
              </p14:nvContentPartPr>
              <p14:xfrm>
                <a:off x="2755754" y="3716944"/>
                <a:ext cx="164880" cy="2498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DD2208B-2605-4B1F-AEC8-10B327D746B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747114" y="3707944"/>
                  <a:ext cx="1825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716034A-7D23-4451-8BA6-F22231B40988}"/>
                    </a:ext>
                  </a:extLst>
                </p14:cNvPr>
                <p14:cNvContentPartPr/>
                <p14:nvPr/>
              </p14:nvContentPartPr>
              <p14:xfrm>
                <a:off x="2962034" y="3740704"/>
                <a:ext cx="120600" cy="1843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716034A-7D23-4451-8BA6-F22231B4098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953394" y="3732064"/>
                  <a:ext cx="138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9A36681-5803-4C79-A6A6-8995B11335F3}"/>
                    </a:ext>
                  </a:extLst>
                </p14:cNvPr>
                <p14:cNvContentPartPr/>
                <p14:nvPr/>
              </p14:nvContentPartPr>
              <p14:xfrm>
                <a:off x="2951234" y="3675904"/>
                <a:ext cx="237960" cy="278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9A36681-5803-4C79-A6A6-8995B11335F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942234" y="3666904"/>
                  <a:ext cx="255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8002FCE-7B14-42DC-B30A-D3E06A255CEF}"/>
                    </a:ext>
                  </a:extLst>
                </p14:cNvPr>
                <p14:cNvContentPartPr/>
                <p14:nvPr/>
              </p14:nvContentPartPr>
              <p14:xfrm>
                <a:off x="3253994" y="3674824"/>
                <a:ext cx="126000" cy="2264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8002FCE-7B14-42DC-B30A-D3E06A255CE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245354" y="3666184"/>
                  <a:ext cx="143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BA2ADBE-C2BC-4908-A76E-C93637CB0C65}"/>
                    </a:ext>
                  </a:extLst>
                </p14:cNvPr>
                <p14:cNvContentPartPr/>
                <p14:nvPr/>
              </p14:nvContentPartPr>
              <p14:xfrm>
                <a:off x="3384314" y="3608224"/>
                <a:ext cx="132120" cy="3081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BA2ADBE-C2BC-4908-A76E-C93637CB0C6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375314" y="3599584"/>
                  <a:ext cx="1497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7FEBFFF-16E8-40E8-9835-2A5BD3049F59}"/>
                    </a:ext>
                  </a:extLst>
                </p14:cNvPr>
                <p14:cNvContentPartPr/>
                <p14:nvPr/>
              </p14:nvContentPartPr>
              <p14:xfrm>
                <a:off x="3277034" y="3771304"/>
                <a:ext cx="198720" cy="410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7FEBFFF-16E8-40E8-9835-2A5BD3049F5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268034" y="3762304"/>
                  <a:ext cx="2163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58BD2B2-D062-4560-A1A9-E3844885EBE7}"/>
                    </a:ext>
                  </a:extLst>
                </p14:cNvPr>
                <p14:cNvContentPartPr/>
                <p14:nvPr/>
              </p14:nvContentPartPr>
              <p14:xfrm>
                <a:off x="3513914" y="3549544"/>
                <a:ext cx="137520" cy="4557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58BD2B2-D062-4560-A1A9-E3844885EBE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505274" y="3540904"/>
                  <a:ext cx="15516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1D55448-12CE-4E1E-84E5-202AD3B9D21B}"/>
                    </a:ext>
                  </a:extLst>
                </p14:cNvPr>
                <p14:cNvContentPartPr/>
                <p14:nvPr/>
              </p14:nvContentPartPr>
              <p14:xfrm>
                <a:off x="3797234" y="3721984"/>
                <a:ext cx="218160" cy="1296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1D55448-12CE-4E1E-84E5-202AD3B9D21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788594" y="3713344"/>
                  <a:ext cx="23580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069AF8D8-0389-486A-8228-ADA1351C1BF9}"/>
              </a:ext>
            </a:extLst>
          </p:cNvPr>
          <p:cNvGrpSpPr/>
          <p:nvPr/>
        </p:nvGrpSpPr>
        <p:grpSpPr>
          <a:xfrm>
            <a:off x="4294394" y="3602824"/>
            <a:ext cx="2354040" cy="345240"/>
            <a:chOff x="4294394" y="3602824"/>
            <a:chExt cx="2354040" cy="34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EAC986B-13DC-4F65-BA5E-361130D3F6F1}"/>
                    </a:ext>
                  </a:extLst>
                </p14:cNvPr>
                <p14:cNvContentPartPr/>
                <p14:nvPr/>
              </p14:nvContentPartPr>
              <p14:xfrm>
                <a:off x="4294394" y="3890104"/>
                <a:ext cx="11520" cy="244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EAC986B-13DC-4F65-BA5E-361130D3F6F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285394" y="3881104"/>
                  <a:ext cx="29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9C38390-48A6-4AD4-B603-B3E00A2E4C26}"/>
                    </a:ext>
                  </a:extLst>
                </p14:cNvPr>
                <p14:cNvContentPartPr/>
                <p14:nvPr/>
              </p14:nvContentPartPr>
              <p14:xfrm>
                <a:off x="4497074" y="3705784"/>
                <a:ext cx="104400" cy="195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9C38390-48A6-4AD4-B603-B3E00A2E4C2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488434" y="3697144"/>
                  <a:ext cx="1220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FDFED2B-76C0-45FE-9FF0-38E45C2786B6}"/>
                    </a:ext>
                  </a:extLst>
                </p14:cNvPr>
                <p14:cNvContentPartPr/>
                <p14:nvPr/>
              </p14:nvContentPartPr>
              <p14:xfrm>
                <a:off x="4657274" y="3669064"/>
                <a:ext cx="155520" cy="1249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FDFED2B-76C0-45FE-9FF0-38E45C2786B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648634" y="3660064"/>
                  <a:ext cx="173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45521AE-0941-49FA-BC84-8FE84AD0B3CF}"/>
                    </a:ext>
                  </a:extLst>
                </p14:cNvPr>
                <p14:cNvContentPartPr/>
                <p14:nvPr/>
              </p14:nvContentPartPr>
              <p14:xfrm>
                <a:off x="4750154" y="3602824"/>
                <a:ext cx="190440" cy="3283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45521AE-0941-49FA-BC84-8FE84AD0B3C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741154" y="3593824"/>
                  <a:ext cx="2080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CBDABFF-9E2F-484F-A55A-D9CD8AE106B6}"/>
                    </a:ext>
                  </a:extLst>
                </p14:cNvPr>
                <p14:cNvContentPartPr/>
                <p14:nvPr/>
              </p14:nvContentPartPr>
              <p14:xfrm>
                <a:off x="4987754" y="3784264"/>
                <a:ext cx="348120" cy="388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CBDABFF-9E2F-484F-A55A-D9CD8AE106B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979114" y="3775264"/>
                  <a:ext cx="3657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FB410BD-E1BE-49A2-99E0-30FE5C0C109D}"/>
                    </a:ext>
                  </a:extLst>
                </p14:cNvPr>
                <p14:cNvContentPartPr/>
                <p14:nvPr/>
              </p14:nvContentPartPr>
              <p14:xfrm>
                <a:off x="5075954" y="3687424"/>
                <a:ext cx="132480" cy="2354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FB410BD-E1BE-49A2-99E0-30FE5C0C109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066954" y="3678424"/>
                  <a:ext cx="150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9EA22E2-969F-473D-8F0F-0B7E7DB32C23}"/>
                    </a:ext>
                  </a:extLst>
                </p14:cNvPr>
                <p14:cNvContentPartPr/>
                <p14:nvPr/>
              </p14:nvContentPartPr>
              <p14:xfrm>
                <a:off x="5396354" y="3700024"/>
                <a:ext cx="128880" cy="2214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9EA22E2-969F-473D-8F0F-0B7E7DB32C2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387354" y="3691384"/>
                  <a:ext cx="1465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086CCCD-972D-454A-96E1-FE8E2467C749}"/>
                    </a:ext>
                  </a:extLst>
                </p14:cNvPr>
                <p14:cNvContentPartPr/>
                <p14:nvPr/>
              </p14:nvContentPartPr>
              <p14:xfrm>
                <a:off x="5617394" y="3644584"/>
                <a:ext cx="195480" cy="160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086CCCD-972D-454A-96E1-FE8E2467C74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608394" y="3635584"/>
                  <a:ext cx="2131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D9200AC-08D7-424A-AD93-95DF3BE151B5}"/>
                    </a:ext>
                  </a:extLst>
                </p14:cNvPr>
                <p14:cNvContentPartPr/>
                <p14:nvPr/>
              </p14:nvContentPartPr>
              <p14:xfrm>
                <a:off x="5701994" y="3630184"/>
                <a:ext cx="148320" cy="2898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D9200AC-08D7-424A-AD93-95DF3BE151B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693354" y="3621544"/>
                  <a:ext cx="1659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632DC68-22E6-4526-9873-54D3632B4CFB}"/>
                    </a:ext>
                  </a:extLst>
                </p14:cNvPr>
                <p14:cNvContentPartPr/>
                <p14:nvPr/>
              </p14:nvContentPartPr>
              <p14:xfrm>
                <a:off x="5864714" y="3874624"/>
                <a:ext cx="17280" cy="450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632DC68-22E6-4526-9873-54D3632B4CF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856074" y="3865624"/>
                  <a:ext cx="34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B7392D3-3AAC-449D-98FD-08DDA956B71E}"/>
                    </a:ext>
                  </a:extLst>
                </p14:cNvPr>
                <p14:cNvContentPartPr/>
                <p14:nvPr/>
              </p14:nvContentPartPr>
              <p14:xfrm>
                <a:off x="6037514" y="3659704"/>
                <a:ext cx="283320" cy="2883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B7392D3-3AAC-449D-98FD-08DDA956B71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028874" y="3650704"/>
                  <a:ext cx="3009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DF760F0-624D-461D-8F6B-DCBF0ECC2B3A}"/>
                    </a:ext>
                  </a:extLst>
                </p14:cNvPr>
                <p14:cNvContentPartPr/>
                <p14:nvPr/>
              </p14:nvContentPartPr>
              <p14:xfrm>
                <a:off x="6342794" y="3661144"/>
                <a:ext cx="305640" cy="2808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DF760F0-624D-461D-8F6B-DCBF0ECC2B3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334154" y="3652144"/>
                  <a:ext cx="32328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C5613DE1-C6F1-44A9-9270-2567CF833606}"/>
              </a:ext>
            </a:extLst>
          </p:cNvPr>
          <p:cNvGrpSpPr/>
          <p:nvPr/>
        </p:nvGrpSpPr>
        <p:grpSpPr>
          <a:xfrm>
            <a:off x="6864794" y="3695344"/>
            <a:ext cx="174960" cy="100080"/>
            <a:chOff x="6864794" y="3695344"/>
            <a:chExt cx="174960" cy="10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A74FC8C-888C-4B1E-AE4C-D0FEE6918520}"/>
                    </a:ext>
                  </a:extLst>
                </p14:cNvPr>
                <p14:cNvContentPartPr/>
                <p14:nvPr/>
              </p14:nvContentPartPr>
              <p14:xfrm>
                <a:off x="6871994" y="3695344"/>
                <a:ext cx="167760" cy="255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A74FC8C-888C-4B1E-AE4C-D0FEE691852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862994" y="3686704"/>
                  <a:ext cx="185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BC26BF0-7096-4D8C-B3C1-E3CD17DD9704}"/>
                    </a:ext>
                  </a:extLst>
                </p14:cNvPr>
                <p14:cNvContentPartPr/>
                <p14:nvPr/>
              </p14:nvContentPartPr>
              <p14:xfrm>
                <a:off x="6864794" y="3778864"/>
                <a:ext cx="118080" cy="165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BC26BF0-7096-4D8C-B3C1-E3CD17DD970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855794" y="3770224"/>
                  <a:ext cx="1357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2CC5FF92-43A0-4717-85B7-F53574665277}"/>
              </a:ext>
            </a:extLst>
          </p:cNvPr>
          <p:cNvGrpSpPr/>
          <p:nvPr/>
        </p:nvGrpSpPr>
        <p:grpSpPr>
          <a:xfrm>
            <a:off x="7216874" y="3609664"/>
            <a:ext cx="1202760" cy="282240"/>
            <a:chOff x="7216874" y="3609664"/>
            <a:chExt cx="1202760" cy="28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6B544B0-AF5F-4180-840E-005A5B254BAD}"/>
                    </a:ext>
                  </a:extLst>
                </p14:cNvPr>
                <p14:cNvContentPartPr/>
                <p14:nvPr/>
              </p14:nvContentPartPr>
              <p14:xfrm>
                <a:off x="7216874" y="3682024"/>
                <a:ext cx="112680" cy="2098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6B544B0-AF5F-4180-840E-005A5B254BA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208234" y="3673024"/>
                  <a:ext cx="1303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3F3FADA-6795-4D0B-BBD4-0BF41FC3E43F}"/>
                    </a:ext>
                  </a:extLst>
                </p14:cNvPr>
                <p14:cNvContentPartPr/>
                <p14:nvPr/>
              </p14:nvContentPartPr>
              <p14:xfrm>
                <a:off x="7374194" y="3609664"/>
                <a:ext cx="333360" cy="2595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3F3FADA-6795-4D0B-BBD4-0BF41FC3E43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365194" y="3600664"/>
                  <a:ext cx="351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4CE655D-E436-48CA-BD2F-7B32AEEBDFD3}"/>
                    </a:ext>
                  </a:extLst>
                </p14:cNvPr>
                <p14:cNvContentPartPr/>
                <p14:nvPr/>
              </p14:nvContentPartPr>
              <p14:xfrm>
                <a:off x="7624394" y="3840424"/>
                <a:ext cx="27000" cy="327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4CE655D-E436-48CA-BD2F-7B32AEEBDFD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15394" y="3831424"/>
                  <a:ext cx="44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BB69B5F-6E37-4278-AFE3-EBCF9A3DC072}"/>
                    </a:ext>
                  </a:extLst>
                </p14:cNvPr>
                <p14:cNvContentPartPr/>
                <p14:nvPr/>
              </p14:nvContentPartPr>
              <p14:xfrm>
                <a:off x="7806914" y="3683104"/>
                <a:ext cx="156600" cy="1900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BB69B5F-6E37-4278-AFE3-EBCF9A3DC07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797914" y="3674464"/>
                  <a:ext cx="1742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242005A-686C-48D9-92F0-EC354464F62A}"/>
                    </a:ext>
                  </a:extLst>
                </p14:cNvPr>
                <p14:cNvContentPartPr/>
                <p14:nvPr/>
              </p14:nvContentPartPr>
              <p14:xfrm>
                <a:off x="8095994" y="3636304"/>
                <a:ext cx="323640" cy="2289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242005A-686C-48D9-92F0-EC354464F62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086994" y="3627304"/>
                  <a:ext cx="341280" cy="24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A5ACC10-4059-4744-82D5-CD4F4CD1B754}"/>
                  </a:ext>
                </a:extLst>
              </p14:cNvPr>
              <p14:cNvContentPartPr/>
              <p14:nvPr/>
            </p14:nvContentPartPr>
            <p14:xfrm>
              <a:off x="7137314" y="5904664"/>
              <a:ext cx="246240" cy="14580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A5ACC10-4059-4744-82D5-CD4F4CD1B754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128314" y="5895664"/>
                <a:ext cx="263880" cy="16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A9A1DDB-FE67-43F6-882E-5A947EB59D13}"/>
              </a:ext>
            </a:extLst>
          </p:cNvPr>
          <p:cNvGrpSpPr/>
          <p:nvPr/>
        </p:nvGrpSpPr>
        <p:grpSpPr>
          <a:xfrm>
            <a:off x="1483154" y="4297984"/>
            <a:ext cx="5027400" cy="1528920"/>
            <a:chOff x="1483154" y="4297984"/>
            <a:chExt cx="5027400" cy="152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469B729-5F90-4A36-940C-5E2B19E1E283}"/>
                    </a:ext>
                  </a:extLst>
                </p14:cNvPr>
                <p14:cNvContentPartPr/>
                <p14:nvPr/>
              </p14:nvContentPartPr>
              <p14:xfrm>
                <a:off x="1483154" y="4297984"/>
                <a:ext cx="2727000" cy="15289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469B729-5F90-4A36-940C-5E2B19E1E28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474154" y="4288984"/>
                  <a:ext cx="2744640" cy="15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98CF9E5-79BB-45C6-A218-ECD3D50E13D2}"/>
                    </a:ext>
                  </a:extLst>
                </p14:cNvPr>
                <p14:cNvContentPartPr/>
                <p14:nvPr/>
              </p14:nvContentPartPr>
              <p14:xfrm>
                <a:off x="4098554" y="4333984"/>
                <a:ext cx="360" cy="3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98CF9E5-79BB-45C6-A218-ECD3D50E13D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89554" y="43253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1D8E526-732D-46E4-8774-9D2A6692096E}"/>
                    </a:ext>
                  </a:extLst>
                </p14:cNvPr>
                <p14:cNvContentPartPr/>
                <p14:nvPr/>
              </p14:nvContentPartPr>
              <p14:xfrm>
                <a:off x="4111514" y="4328224"/>
                <a:ext cx="2399040" cy="14889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1D8E526-732D-46E4-8774-9D2A6692096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102514" y="4319584"/>
                  <a:ext cx="2416680" cy="150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3EC81A7C-7283-46CE-A818-0EDC2E84CD46}"/>
                  </a:ext>
                </a:extLst>
              </p14:cNvPr>
              <p14:cNvContentPartPr/>
              <p14:nvPr/>
            </p14:nvContentPartPr>
            <p14:xfrm>
              <a:off x="1456874" y="5971984"/>
              <a:ext cx="17640" cy="2412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3EC81A7C-7283-46CE-A818-0EDC2E84CD46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1447874" y="5962984"/>
                <a:ext cx="352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2B313FD2-0C56-4DA4-B03C-64F8791C539F}"/>
                  </a:ext>
                </a:extLst>
              </p14:cNvPr>
              <p14:cNvContentPartPr/>
              <p14:nvPr/>
            </p14:nvContentPartPr>
            <p14:xfrm>
              <a:off x="1294154" y="5961184"/>
              <a:ext cx="5229360" cy="6984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2B313FD2-0C56-4DA4-B03C-64F8791C539F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1285154" y="5952544"/>
                <a:ext cx="524700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E98A74E-80BB-4327-B943-DAB7DB7A680F}"/>
              </a:ext>
            </a:extLst>
          </p:cNvPr>
          <p:cNvGrpSpPr/>
          <p:nvPr/>
        </p:nvGrpSpPr>
        <p:grpSpPr>
          <a:xfrm>
            <a:off x="3387554" y="5824024"/>
            <a:ext cx="483480" cy="559080"/>
            <a:chOff x="3387554" y="5824024"/>
            <a:chExt cx="483480" cy="55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A0AB148-5CAA-4EF9-86DB-366145866377}"/>
                    </a:ext>
                  </a:extLst>
                </p14:cNvPr>
                <p14:cNvContentPartPr/>
                <p14:nvPr/>
              </p14:nvContentPartPr>
              <p14:xfrm>
                <a:off x="3523274" y="5824024"/>
                <a:ext cx="74160" cy="2980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A0AB148-5CAA-4EF9-86DB-36614586637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514274" y="5815024"/>
                  <a:ext cx="91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4EEA58A-73B7-4C2A-B308-E6F0F7E6B66A}"/>
                    </a:ext>
                  </a:extLst>
                </p14:cNvPr>
                <p14:cNvContentPartPr/>
                <p14:nvPr/>
              </p14:nvContentPartPr>
              <p14:xfrm>
                <a:off x="3387554" y="6337024"/>
                <a:ext cx="4320" cy="320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4EEA58A-73B7-4C2A-B308-E6F0F7E6B66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378554" y="6328384"/>
                  <a:ext cx="21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33348E4-E986-4CF0-BB88-7097729F59E3}"/>
                    </a:ext>
                  </a:extLst>
                </p14:cNvPr>
                <p14:cNvContentPartPr/>
                <p14:nvPr/>
              </p14:nvContentPartPr>
              <p14:xfrm>
                <a:off x="3464954" y="6262144"/>
                <a:ext cx="148320" cy="1209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33348E4-E986-4CF0-BB88-7097729F59E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456314" y="6253144"/>
                  <a:ext cx="165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C2F0389-F947-4290-B0C5-8071C86F7981}"/>
                    </a:ext>
                  </a:extLst>
                </p14:cNvPr>
                <p14:cNvContentPartPr/>
                <p14:nvPr/>
              </p14:nvContentPartPr>
              <p14:xfrm>
                <a:off x="3652514" y="6183664"/>
                <a:ext cx="218520" cy="1915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C2F0389-F947-4290-B0C5-8071C86F798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643874" y="6175024"/>
                  <a:ext cx="23616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A78A3D9-1AE2-4CEC-8548-13C3192AD42F}"/>
              </a:ext>
            </a:extLst>
          </p:cNvPr>
          <p:cNvGrpSpPr/>
          <p:nvPr/>
        </p:nvGrpSpPr>
        <p:grpSpPr>
          <a:xfrm>
            <a:off x="4742954" y="5816104"/>
            <a:ext cx="393120" cy="547200"/>
            <a:chOff x="4742954" y="5816104"/>
            <a:chExt cx="39312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9816633-719A-4F35-A481-8F766CA840DC}"/>
                    </a:ext>
                  </a:extLst>
                </p14:cNvPr>
                <p14:cNvContentPartPr/>
                <p14:nvPr/>
              </p14:nvContentPartPr>
              <p14:xfrm>
                <a:off x="4852754" y="5816104"/>
                <a:ext cx="50040" cy="3042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9816633-719A-4F35-A481-8F766CA840D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843754" y="5807464"/>
                  <a:ext cx="676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8A6BEB0-BC14-40D8-A46C-3F7FB79D47B1}"/>
                    </a:ext>
                  </a:extLst>
                </p14:cNvPr>
                <p14:cNvContentPartPr/>
                <p14:nvPr/>
              </p14:nvContentPartPr>
              <p14:xfrm>
                <a:off x="4742954" y="6266464"/>
                <a:ext cx="18720" cy="799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8A6BEB0-BC14-40D8-A46C-3F7FB79D47B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733954" y="6257824"/>
                  <a:ext cx="363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899B754-5E68-45BC-A004-36C7A63649E0}"/>
                    </a:ext>
                  </a:extLst>
                </p14:cNvPr>
                <p14:cNvContentPartPr/>
                <p14:nvPr/>
              </p14:nvContentPartPr>
              <p14:xfrm>
                <a:off x="4830794" y="6207784"/>
                <a:ext cx="128880" cy="1555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899B754-5E68-45BC-A004-36C7A63649E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822154" y="6198784"/>
                  <a:ext cx="146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F9290B9-38A7-48D4-A96C-D68F0DF721B7}"/>
                    </a:ext>
                  </a:extLst>
                </p14:cNvPr>
                <p14:cNvContentPartPr/>
                <p14:nvPr/>
              </p14:nvContentPartPr>
              <p14:xfrm>
                <a:off x="4993154" y="6134344"/>
                <a:ext cx="142920" cy="2044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F9290B9-38A7-48D4-A96C-D68F0DF721B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984514" y="6125344"/>
                  <a:ext cx="16056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AFE44594-893F-4D06-B0D2-93B651A96B94}"/>
              </a:ext>
            </a:extLst>
          </p:cNvPr>
          <p:cNvGrpSpPr/>
          <p:nvPr/>
        </p:nvGrpSpPr>
        <p:grpSpPr>
          <a:xfrm>
            <a:off x="6123194" y="4943464"/>
            <a:ext cx="999720" cy="304200"/>
            <a:chOff x="6123194" y="4943464"/>
            <a:chExt cx="99972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A1ACEEB-3CBB-411A-A4BE-3148894245AC}"/>
                    </a:ext>
                  </a:extLst>
                </p14:cNvPr>
                <p14:cNvContentPartPr/>
                <p14:nvPr/>
              </p14:nvContentPartPr>
              <p14:xfrm>
                <a:off x="6324074" y="4982344"/>
                <a:ext cx="798840" cy="1832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A1ACEEB-3CBB-411A-A4BE-3148894245AC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315434" y="4973344"/>
                  <a:ext cx="816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EF9E233-7E2E-4ADB-AAAE-001493BAE8B9}"/>
                    </a:ext>
                  </a:extLst>
                </p14:cNvPr>
                <p14:cNvContentPartPr/>
                <p14:nvPr/>
              </p14:nvContentPartPr>
              <p14:xfrm>
                <a:off x="6123194" y="4943464"/>
                <a:ext cx="425520" cy="3042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EF9E233-7E2E-4ADB-AAAE-001493BAE8B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114194" y="4934824"/>
                  <a:ext cx="443160" cy="32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68F4A6E4-58E7-43EF-82B2-88301F9726EA}"/>
                  </a:ext>
                </a:extLst>
              </p14:cNvPr>
              <p14:cNvContentPartPr/>
              <p14:nvPr/>
            </p14:nvContentPartPr>
            <p14:xfrm>
              <a:off x="7928909" y="1453034"/>
              <a:ext cx="2429280" cy="10116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68F4A6E4-58E7-43EF-82B2-88301F9726EA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7920269" y="1444394"/>
                <a:ext cx="24469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A464C2BD-251A-4362-AE99-8FF396EEEBD6}"/>
                  </a:ext>
                </a:extLst>
              </p14:cNvPr>
              <p14:cNvContentPartPr/>
              <p14:nvPr/>
            </p14:nvContentPartPr>
            <p14:xfrm>
              <a:off x="5982029" y="5350394"/>
              <a:ext cx="1441440" cy="5184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A464C2BD-251A-4362-AE99-8FF396EEEBD6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5973389" y="5341394"/>
                <a:ext cx="145908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D60D6B48-2A50-491D-B0A0-2105B982E881}"/>
              </a:ext>
            </a:extLst>
          </p:cNvPr>
          <p:cNvGrpSpPr/>
          <p:nvPr/>
        </p:nvGrpSpPr>
        <p:grpSpPr>
          <a:xfrm>
            <a:off x="2374514" y="2855104"/>
            <a:ext cx="2293920" cy="460930"/>
            <a:chOff x="2374514" y="2855104"/>
            <a:chExt cx="2293920" cy="46093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A4BD0C7-C361-45B3-90E2-5E83DE55824F}"/>
                    </a:ext>
                  </a:extLst>
                </p14:cNvPr>
                <p14:cNvContentPartPr/>
                <p14:nvPr/>
              </p14:nvContentPartPr>
              <p14:xfrm>
                <a:off x="2381714" y="3005584"/>
                <a:ext cx="178920" cy="34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A4BD0C7-C361-45B3-90E2-5E83DE55824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373074" y="2996584"/>
                  <a:ext cx="196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09047EB-54C9-4499-B639-F5A897BBC6A5}"/>
                    </a:ext>
                  </a:extLst>
                </p14:cNvPr>
                <p14:cNvContentPartPr/>
                <p14:nvPr/>
              </p14:nvContentPartPr>
              <p14:xfrm>
                <a:off x="2374514" y="3120784"/>
                <a:ext cx="199800" cy="18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09047EB-54C9-4499-B639-F5A897BBC6A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365514" y="3112144"/>
                  <a:ext cx="217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CDD52CA-D503-4292-8368-ABC80B35B7E1}"/>
                    </a:ext>
                  </a:extLst>
                </p14:cNvPr>
                <p14:cNvContentPartPr/>
                <p14:nvPr/>
              </p14:nvContentPartPr>
              <p14:xfrm>
                <a:off x="2816594" y="2872744"/>
                <a:ext cx="414000" cy="3178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CDD52CA-D503-4292-8368-ABC80B35B7E1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807954" y="2864104"/>
                  <a:ext cx="4316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CE3A165-7996-4851-9B4E-474DE943310E}"/>
                    </a:ext>
                  </a:extLst>
                </p14:cNvPr>
                <p14:cNvContentPartPr/>
                <p14:nvPr/>
              </p14:nvContentPartPr>
              <p14:xfrm>
                <a:off x="2898674" y="3037624"/>
                <a:ext cx="177480" cy="460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CE3A165-7996-4851-9B4E-474DE943310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890034" y="3028624"/>
                  <a:ext cx="195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B580F5E-B5F8-439F-8C2D-714108AFC9F4}"/>
                    </a:ext>
                  </a:extLst>
                </p14:cNvPr>
                <p14:cNvContentPartPr/>
                <p14:nvPr/>
              </p14:nvContentPartPr>
              <p14:xfrm>
                <a:off x="3225914" y="2922424"/>
                <a:ext cx="172080" cy="259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B580F5E-B5F8-439F-8C2D-714108AFC9F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217274" y="2913784"/>
                  <a:ext cx="189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9337119-8CBD-4F61-ABC5-A24EF17BD006}"/>
                    </a:ext>
                  </a:extLst>
                </p14:cNvPr>
                <p14:cNvContentPartPr/>
                <p14:nvPr/>
              </p14:nvContentPartPr>
              <p14:xfrm>
                <a:off x="3434354" y="3007744"/>
                <a:ext cx="68400" cy="142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9337119-8CBD-4F61-ABC5-A24EF17BD00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425354" y="2999104"/>
                  <a:ext cx="86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750FA0E-3E3A-4835-85E2-77A0734401B2}"/>
                    </a:ext>
                  </a:extLst>
                </p14:cNvPr>
                <p14:cNvContentPartPr/>
                <p14:nvPr/>
              </p14:nvContentPartPr>
              <p14:xfrm>
                <a:off x="3444794" y="2924584"/>
                <a:ext cx="224280" cy="2599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750FA0E-3E3A-4835-85E2-77A0734401B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435794" y="2915944"/>
                  <a:ext cx="2419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97D76C8-EF06-42E1-8A0F-23330D7B1229}"/>
                    </a:ext>
                  </a:extLst>
                </p14:cNvPr>
                <p14:cNvContentPartPr/>
                <p14:nvPr/>
              </p14:nvContentPartPr>
              <p14:xfrm>
                <a:off x="3730274" y="2956624"/>
                <a:ext cx="130680" cy="2415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97D76C8-EF06-42E1-8A0F-23330D7B122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721634" y="2947984"/>
                  <a:ext cx="148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CAF7463-E5CF-49FC-A6EB-C953CD292033}"/>
                    </a:ext>
                  </a:extLst>
                </p14:cNvPr>
                <p14:cNvContentPartPr/>
                <p14:nvPr/>
              </p14:nvContentPartPr>
              <p14:xfrm>
                <a:off x="3884354" y="2868064"/>
                <a:ext cx="138960" cy="3376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CAF7463-E5CF-49FC-A6EB-C953CD29203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875354" y="2859424"/>
                  <a:ext cx="1566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B9DD1DC-C83B-4896-B691-802E0E3D3265}"/>
                    </a:ext>
                  </a:extLst>
                </p14:cNvPr>
                <p14:cNvContentPartPr/>
                <p14:nvPr/>
              </p14:nvContentPartPr>
              <p14:xfrm>
                <a:off x="3753314" y="3066064"/>
                <a:ext cx="180720" cy="306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B9DD1DC-C83B-4896-B691-802E0E3D326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744314" y="3057064"/>
                  <a:ext cx="198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4057D7D-740E-4723-8DAF-22F1976DB9C1}"/>
                    </a:ext>
                  </a:extLst>
                </p14:cNvPr>
                <p14:cNvContentPartPr/>
                <p14:nvPr/>
              </p14:nvContentPartPr>
              <p14:xfrm>
                <a:off x="4085594" y="2855104"/>
                <a:ext cx="214200" cy="3794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4057D7D-740E-4723-8DAF-22F1976DB9C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076594" y="2846104"/>
                  <a:ext cx="23184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342FB-17B2-4306-889F-F2BFA149A6AF}"/>
                    </a:ext>
                  </a:extLst>
                </p14:cNvPr>
                <p14:cNvContentPartPr/>
                <p14:nvPr/>
              </p14:nvContentPartPr>
              <p14:xfrm>
                <a:off x="4490954" y="3054184"/>
                <a:ext cx="177480" cy="288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342FB-17B2-4306-889F-F2BFA149A6A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481954" y="3045544"/>
                  <a:ext cx="195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F58B9FD-6B00-4A57-AF12-B8DDCDA6C3AE}"/>
                    </a:ext>
                  </a:extLst>
                </p14:cNvPr>
                <p14:cNvContentPartPr/>
                <p14:nvPr/>
              </p14:nvContentPartPr>
              <p14:xfrm>
                <a:off x="2965589" y="3247994"/>
                <a:ext cx="1054440" cy="680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F58B9FD-6B00-4A57-AF12-B8DDCDA6C3A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956589" y="3238994"/>
                  <a:ext cx="1072080" cy="85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14400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E45C7-B8C2-4224-ACB2-AAFC8CCBF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38" y="-2985806"/>
            <a:ext cx="12192000" cy="9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04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13</Words>
  <Application>Microsoft Office PowerPoint</Application>
  <PresentationFormat>Widescreen</PresentationFormat>
  <Paragraphs>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STAT 50 Section 4.5 Continued Section 4.7 The Exponential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 Section 4.5 Continued</dc:title>
  <dc:creator>Bill Fitch</dc:creator>
  <cp:lastModifiedBy>Bill Fitch</cp:lastModifiedBy>
  <cp:revision>28</cp:revision>
  <dcterms:created xsi:type="dcterms:W3CDTF">2021-03-29T16:37:13Z</dcterms:created>
  <dcterms:modified xsi:type="dcterms:W3CDTF">2021-03-30T00:21:14Z</dcterms:modified>
</cp:coreProperties>
</file>